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5"/>
  </p:notesMasterIdLst>
  <p:handoutMasterIdLst>
    <p:handoutMasterId r:id="rId66"/>
  </p:handoutMasterIdLst>
  <p:sldIdLst>
    <p:sldId id="395" r:id="rId5"/>
    <p:sldId id="261" r:id="rId6"/>
    <p:sldId id="310" r:id="rId7"/>
    <p:sldId id="312" r:id="rId8"/>
    <p:sldId id="315" r:id="rId9"/>
    <p:sldId id="318" r:id="rId10"/>
    <p:sldId id="391" r:id="rId11"/>
    <p:sldId id="333" r:id="rId12"/>
    <p:sldId id="393" r:id="rId13"/>
    <p:sldId id="392" r:id="rId14"/>
    <p:sldId id="371" r:id="rId15"/>
    <p:sldId id="341" r:id="rId16"/>
    <p:sldId id="342" r:id="rId17"/>
    <p:sldId id="356" r:id="rId18"/>
    <p:sldId id="384" r:id="rId19"/>
    <p:sldId id="357" r:id="rId20"/>
    <p:sldId id="311" r:id="rId21"/>
    <p:sldId id="314" r:id="rId22"/>
    <p:sldId id="299" r:id="rId23"/>
    <p:sldId id="390" r:id="rId24"/>
    <p:sldId id="295" r:id="rId25"/>
    <p:sldId id="309" r:id="rId26"/>
    <p:sldId id="336" r:id="rId27"/>
    <p:sldId id="359" r:id="rId28"/>
    <p:sldId id="340" r:id="rId29"/>
    <p:sldId id="325" r:id="rId30"/>
    <p:sldId id="320" r:id="rId31"/>
    <p:sldId id="323" r:id="rId32"/>
    <p:sldId id="324" r:id="rId33"/>
    <p:sldId id="321" r:id="rId34"/>
    <p:sldId id="326" r:id="rId35"/>
    <p:sldId id="322" r:id="rId36"/>
    <p:sldId id="330" r:id="rId37"/>
    <p:sldId id="332" r:id="rId38"/>
    <p:sldId id="335" r:id="rId39"/>
    <p:sldId id="348" r:id="rId40"/>
    <p:sldId id="285" r:id="rId41"/>
    <p:sldId id="319" r:id="rId42"/>
    <p:sldId id="270" r:id="rId43"/>
    <p:sldId id="300" r:id="rId44"/>
    <p:sldId id="337" r:id="rId45"/>
    <p:sldId id="329" r:id="rId46"/>
    <p:sldId id="280" r:id="rId47"/>
    <p:sldId id="301" r:id="rId48"/>
    <p:sldId id="278" r:id="rId49"/>
    <p:sldId id="279" r:id="rId50"/>
    <p:sldId id="263" r:id="rId51"/>
    <p:sldId id="277" r:id="rId52"/>
    <p:sldId id="317" r:id="rId53"/>
    <p:sldId id="305" r:id="rId54"/>
    <p:sldId id="267" r:id="rId55"/>
    <p:sldId id="373" r:id="rId56"/>
    <p:sldId id="268" r:id="rId57"/>
    <p:sldId id="271" r:id="rId58"/>
    <p:sldId id="272" r:id="rId59"/>
    <p:sldId id="273" r:id="rId60"/>
    <p:sldId id="274" r:id="rId61"/>
    <p:sldId id="275" r:id="rId62"/>
    <p:sldId id="394" r:id="rId63"/>
    <p:sldId id="283" r:id="rId64"/>
  </p:sldIdLst>
  <p:sldSz cx="9144000" cy="5143500" type="screen16x9"/>
  <p:notesSz cx="6858000" cy="9144000"/>
  <p:custDataLst>
    <p:tags r:id="rId67"/>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745"/>
    <a:srgbClr val="D14C27"/>
    <a:srgbClr val="4D4D4D"/>
    <a:srgbClr val="F6F8FA"/>
    <a:srgbClr val="F58025"/>
    <a:srgbClr val="1C498B"/>
    <a:srgbClr val="C5C6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87" autoAdjust="0"/>
    <p:restoredTop sz="96233" autoAdjust="0"/>
  </p:normalViewPr>
  <p:slideViewPr>
    <p:cSldViewPr snapToGrid="0" showGuides="1">
      <p:cViewPr varScale="1">
        <p:scale>
          <a:sx n="127" d="100"/>
          <a:sy n="127" d="100"/>
        </p:scale>
        <p:origin x="234" y="114"/>
      </p:cViewPr>
      <p:guideLst/>
    </p:cSldViewPr>
  </p:slideViewPr>
  <p:notesTextViewPr>
    <p:cViewPr>
      <p:scale>
        <a:sx n="1" d="1"/>
        <a:sy n="1" d="1"/>
      </p:scale>
      <p:origin x="0" y="0"/>
    </p:cViewPr>
  </p:notesTextViewPr>
  <p:sorterViewPr>
    <p:cViewPr>
      <p:scale>
        <a:sx n="100" d="100"/>
        <a:sy n="100" d="100"/>
      </p:scale>
      <p:origin x="0" y="-828"/>
    </p:cViewPr>
  </p:sorterViewPr>
  <p:notesViewPr>
    <p:cSldViewPr snapToGrid="0" showGuides="1">
      <p:cViewPr varScale="1">
        <p:scale>
          <a:sx n="81" d="100"/>
          <a:sy n="81" d="100"/>
        </p:scale>
        <p:origin x="1956"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gs" Target="tags/tag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A294-C34A-BF69-99B964EF4F27}"/>
              </c:ext>
            </c:extLst>
          </c:dPt>
          <c:dPt>
            <c:idx val="1"/>
            <c:bubble3D val="0"/>
            <c:spPr>
              <a:solidFill>
                <a:schemeClr val="accent2"/>
              </a:solidFill>
              <a:ln w="19050">
                <a:noFill/>
              </a:ln>
              <a:effectLst/>
            </c:spPr>
            <c:extLst>
              <c:ext xmlns:c16="http://schemas.microsoft.com/office/drawing/2014/chart" uri="{C3380CC4-5D6E-409C-BE32-E72D297353CC}">
                <c16:uniqueId val="{00000003-A294-C34A-BF69-99B964EF4F27}"/>
              </c:ext>
            </c:extLst>
          </c:dPt>
          <c:dPt>
            <c:idx val="2"/>
            <c:bubble3D val="0"/>
            <c:spPr>
              <a:solidFill>
                <a:schemeClr val="accent3"/>
              </a:solidFill>
              <a:ln w="19050">
                <a:noFill/>
              </a:ln>
              <a:effectLst/>
            </c:spPr>
            <c:extLst>
              <c:ext xmlns:c16="http://schemas.microsoft.com/office/drawing/2014/chart" uri="{C3380CC4-5D6E-409C-BE32-E72D297353CC}">
                <c16:uniqueId val="{00000005-A294-C34A-BF69-99B964EF4F27}"/>
              </c:ext>
            </c:extLst>
          </c:dPt>
          <c:dPt>
            <c:idx val="3"/>
            <c:bubble3D val="0"/>
            <c:spPr>
              <a:solidFill>
                <a:schemeClr val="accent4"/>
              </a:solidFill>
              <a:ln w="19050">
                <a:noFill/>
              </a:ln>
              <a:effectLst/>
            </c:spPr>
            <c:extLst>
              <c:ext xmlns:c16="http://schemas.microsoft.com/office/drawing/2014/chart" uri="{C3380CC4-5D6E-409C-BE32-E72D297353CC}">
                <c16:uniqueId val="{00000007-A294-C34A-BF69-99B964EF4F27}"/>
              </c:ext>
            </c:extLst>
          </c:dPt>
          <c:cat>
            <c:strRef>
              <c:f>Sheet1!$A$2:$A$5</c:f>
              <c:strCache>
                <c:ptCount val="4"/>
                <c:pt idx="0">
                  <c:v>1st Qtr</c:v>
                </c:pt>
                <c:pt idx="1">
                  <c:v>2nd Qtr</c:v>
                </c:pt>
                <c:pt idx="2">
                  <c:v>3rd Qtr</c:v>
                </c:pt>
                <c:pt idx="3">
                  <c:v>4th Qtr</c:v>
                </c:pt>
              </c:strCache>
            </c:strRef>
          </c:cat>
          <c:val>
            <c:numRef>
              <c:f>Sheet1!$B$2:$B$5</c:f>
              <c:numCache>
                <c:formatCode>0%</c:formatCode>
                <c:ptCount val="4"/>
                <c:pt idx="0">
                  <c:v>0.25</c:v>
                </c:pt>
                <c:pt idx="1">
                  <c:v>0.44</c:v>
                </c:pt>
                <c:pt idx="2">
                  <c:v>0.16</c:v>
                </c:pt>
                <c:pt idx="3">
                  <c:v>0.15</c:v>
                </c:pt>
              </c:numCache>
            </c:numRef>
          </c:val>
          <c:extLst>
            <c:ext xmlns:c16="http://schemas.microsoft.com/office/drawing/2014/chart" uri="{C3380CC4-5D6E-409C-BE32-E72D297353CC}">
              <c16:uniqueId val="{00000008-A294-C34A-BF69-99B964EF4F2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6"/>
            </a:solidFill>
            <a:ln>
              <a:noFill/>
            </a:ln>
          </c:spPr>
          <c:dPt>
            <c:idx val="0"/>
            <c:bubble3D val="0"/>
            <c:spPr>
              <a:solidFill>
                <a:schemeClr val="accent1"/>
              </a:solidFill>
              <a:ln w="19050">
                <a:noFill/>
              </a:ln>
              <a:effectLst/>
            </c:spPr>
            <c:extLst>
              <c:ext xmlns:c16="http://schemas.microsoft.com/office/drawing/2014/chart" uri="{C3380CC4-5D6E-409C-BE32-E72D297353CC}">
                <c16:uniqueId val="{00000001-844A-3945-9699-887DE2635B17}"/>
              </c:ext>
            </c:extLst>
          </c:dPt>
          <c:dPt>
            <c:idx val="1"/>
            <c:bubble3D val="0"/>
            <c:spPr>
              <a:solidFill>
                <a:schemeClr val="accent6"/>
              </a:solidFill>
              <a:ln w="19050">
                <a:noFill/>
              </a:ln>
              <a:effectLst/>
            </c:spPr>
            <c:extLst>
              <c:ext xmlns:c16="http://schemas.microsoft.com/office/drawing/2014/chart" uri="{C3380CC4-5D6E-409C-BE32-E72D297353CC}">
                <c16:uniqueId val="{00000003-844A-3945-9699-887DE2635B17}"/>
              </c:ext>
            </c:extLst>
          </c:dPt>
          <c:cat>
            <c:strRef>
              <c:f>Sheet1!$A$2:$A$3</c:f>
              <c:strCache>
                <c:ptCount val="2"/>
                <c:pt idx="0">
                  <c:v>1st Qtr</c:v>
                </c:pt>
                <c:pt idx="1">
                  <c:v>2nd Qtr</c:v>
                </c:pt>
              </c:strCache>
            </c:strRef>
          </c:cat>
          <c:val>
            <c:numRef>
              <c:f>Sheet1!$B$2:$B$3</c:f>
              <c:numCache>
                <c:formatCode>0%</c:formatCode>
                <c:ptCount val="2"/>
                <c:pt idx="0">
                  <c:v>0.25</c:v>
                </c:pt>
                <c:pt idx="1">
                  <c:v>0.75</c:v>
                </c:pt>
              </c:numCache>
            </c:numRef>
          </c:val>
          <c:extLst>
            <c:ext xmlns:c16="http://schemas.microsoft.com/office/drawing/2014/chart" uri="{C3380CC4-5D6E-409C-BE32-E72D297353CC}">
              <c16:uniqueId val="{00000004-844A-3945-9699-887DE2635B1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6"/>
            </a:solidFill>
            <a:ln>
              <a:noFill/>
            </a:ln>
          </c:spPr>
          <c:dPt>
            <c:idx val="0"/>
            <c:bubble3D val="0"/>
            <c:spPr>
              <a:solidFill>
                <a:schemeClr val="accent1"/>
              </a:solidFill>
              <a:ln w="19050">
                <a:noFill/>
              </a:ln>
              <a:effectLst/>
            </c:spPr>
            <c:extLst>
              <c:ext xmlns:c16="http://schemas.microsoft.com/office/drawing/2014/chart" uri="{C3380CC4-5D6E-409C-BE32-E72D297353CC}">
                <c16:uniqueId val="{00000001-0E0A-464D-BFB4-4484997F3C18}"/>
              </c:ext>
            </c:extLst>
          </c:dPt>
          <c:dPt>
            <c:idx val="1"/>
            <c:bubble3D val="0"/>
            <c:spPr>
              <a:solidFill>
                <a:schemeClr val="accent6"/>
              </a:solidFill>
              <a:ln w="19050">
                <a:noFill/>
              </a:ln>
              <a:effectLst/>
            </c:spPr>
            <c:extLst>
              <c:ext xmlns:c16="http://schemas.microsoft.com/office/drawing/2014/chart" uri="{C3380CC4-5D6E-409C-BE32-E72D297353CC}">
                <c16:uniqueId val="{00000003-0E0A-464D-BFB4-4484997F3C18}"/>
              </c:ext>
            </c:extLst>
          </c:dPt>
          <c:cat>
            <c:strRef>
              <c:f>Sheet1!$A$2:$A$3</c:f>
              <c:strCache>
                <c:ptCount val="2"/>
                <c:pt idx="0">
                  <c:v>1st Qtr</c:v>
                </c:pt>
                <c:pt idx="1">
                  <c:v>2nd Qtr</c:v>
                </c:pt>
              </c:strCache>
            </c:strRef>
          </c:cat>
          <c:val>
            <c:numRef>
              <c:f>Sheet1!$B$2:$B$3</c:f>
              <c:numCache>
                <c:formatCode>0%</c:formatCode>
                <c:ptCount val="2"/>
                <c:pt idx="0">
                  <c:v>0.15</c:v>
                </c:pt>
                <c:pt idx="1">
                  <c:v>0.85</c:v>
                </c:pt>
              </c:numCache>
            </c:numRef>
          </c:val>
          <c:extLst>
            <c:ext xmlns:c16="http://schemas.microsoft.com/office/drawing/2014/chart" uri="{C3380CC4-5D6E-409C-BE32-E72D297353CC}">
              <c16:uniqueId val="{00000004-0E0A-464D-BFB4-4484997F3C1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6"/>
            </a:solidFill>
            <a:ln>
              <a:noFill/>
            </a:ln>
          </c:spPr>
          <c:dPt>
            <c:idx val="0"/>
            <c:bubble3D val="0"/>
            <c:spPr>
              <a:solidFill>
                <a:schemeClr val="accent2"/>
              </a:solidFill>
              <a:ln w="19050">
                <a:noFill/>
              </a:ln>
              <a:effectLst/>
            </c:spPr>
            <c:extLst>
              <c:ext xmlns:c16="http://schemas.microsoft.com/office/drawing/2014/chart" uri="{C3380CC4-5D6E-409C-BE32-E72D297353CC}">
                <c16:uniqueId val="{00000001-DE27-9441-8FBF-02033A4221BB}"/>
              </c:ext>
            </c:extLst>
          </c:dPt>
          <c:dPt>
            <c:idx val="1"/>
            <c:bubble3D val="0"/>
            <c:spPr>
              <a:solidFill>
                <a:schemeClr val="accent6"/>
              </a:solidFill>
              <a:ln w="19050">
                <a:noFill/>
              </a:ln>
              <a:effectLst/>
            </c:spPr>
            <c:extLst>
              <c:ext xmlns:c16="http://schemas.microsoft.com/office/drawing/2014/chart" uri="{C3380CC4-5D6E-409C-BE32-E72D297353CC}">
                <c16:uniqueId val="{00000003-DE27-9441-8FBF-02033A4221BB}"/>
              </c:ext>
            </c:extLst>
          </c:dPt>
          <c:cat>
            <c:strRef>
              <c:f>Sheet1!$A$2:$A$3</c:f>
              <c:strCache>
                <c:ptCount val="2"/>
                <c:pt idx="0">
                  <c:v>1st Qtr</c:v>
                </c:pt>
                <c:pt idx="1">
                  <c:v>2nd Qtr</c:v>
                </c:pt>
              </c:strCache>
            </c:strRef>
          </c:cat>
          <c:val>
            <c:numRef>
              <c:f>Sheet1!$B$2:$B$3</c:f>
              <c:numCache>
                <c:formatCode>0%</c:formatCode>
                <c:ptCount val="2"/>
                <c:pt idx="0">
                  <c:v>0.47</c:v>
                </c:pt>
                <c:pt idx="1">
                  <c:v>0.53</c:v>
                </c:pt>
              </c:numCache>
            </c:numRef>
          </c:val>
          <c:extLst>
            <c:ext xmlns:c16="http://schemas.microsoft.com/office/drawing/2014/chart" uri="{C3380CC4-5D6E-409C-BE32-E72D297353CC}">
              <c16:uniqueId val="{00000004-DE27-9441-8FBF-02033A4221B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6"/>
            </a:solidFill>
            <a:ln>
              <a:noFill/>
            </a:ln>
          </c:spPr>
          <c:dPt>
            <c:idx val="0"/>
            <c:bubble3D val="0"/>
            <c:spPr>
              <a:solidFill>
                <a:schemeClr val="accent1"/>
              </a:solidFill>
              <a:ln w="19050">
                <a:noFill/>
              </a:ln>
              <a:effectLst/>
            </c:spPr>
            <c:extLst>
              <c:ext xmlns:c16="http://schemas.microsoft.com/office/drawing/2014/chart" uri="{C3380CC4-5D6E-409C-BE32-E72D297353CC}">
                <c16:uniqueId val="{00000001-275A-F14D-9214-C77B266E0E9D}"/>
              </c:ext>
            </c:extLst>
          </c:dPt>
          <c:dPt>
            <c:idx val="1"/>
            <c:bubble3D val="0"/>
            <c:spPr>
              <a:solidFill>
                <a:schemeClr val="accent6"/>
              </a:solidFill>
              <a:ln w="19050">
                <a:noFill/>
              </a:ln>
              <a:effectLst/>
            </c:spPr>
            <c:extLst>
              <c:ext xmlns:c16="http://schemas.microsoft.com/office/drawing/2014/chart" uri="{C3380CC4-5D6E-409C-BE32-E72D297353CC}">
                <c16:uniqueId val="{00000003-275A-F14D-9214-C77B266E0E9D}"/>
              </c:ext>
            </c:extLst>
          </c:dPt>
          <c:cat>
            <c:strRef>
              <c:f>Sheet1!$A$2:$A$3</c:f>
              <c:strCache>
                <c:ptCount val="2"/>
                <c:pt idx="0">
                  <c:v>1st Qtr</c:v>
                </c:pt>
                <c:pt idx="1">
                  <c:v>2nd Qtr</c:v>
                </c:pt>
              </c:strCache>
            </c:strRef>
          </c:cat>
          <c:val>
            <c:numRef>
              <c:f>Sheet1!$B$2:$B$3</c:f>
              <c:numCache>
                <c:formatCode>0%</c:formatCode>
                <c:ptCount val="2"/>
                <c:pt idx="0">
                  <c:v>0.13</c:v>
                </c:pt>
                <c:pt idx="1">
                  <c:v>0.87</c:v>
                </c:pt>
              </c:numCache>
            </c:numRef>
          </c:val>
          <c:extLst>
            <c:ext xmlns:c16="http://schemas.microsoft.com/office/drawing/2014/chart" uri="{C3380CC4-5D6E-409C-BE32-E72D297353CC}">
              <c16:uniqueId val="{00000004-275A-F14D-9214-C77B266E0E9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2AAFB7-E45D-4EA2-BF48-AA7F48DD95BA}"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87EE3EB2-FA33-42BF-AC70-AA6949D6F50A}">
      <dgm:prSet phldrT="[Text]" custT="1"/>
      <dgm:spPr>
        <a:solidFill>
          <a:schemeClr val="accent2"/>
        </a:solidFill>
        <a:ln w="12700">
          <a:solidFill>
            <a:schemeClr val="bg1"/>
          </a:solidFill>
        </a:ln>
      </dgm:spPr>
      <dgm:t>
        <a:bodyPr/>
        <a:lstStyle/>
        <a:p>
          <a:endParaRPr lang="en-US" sz="1000" b="1" dirty="0">
            <a:latin typeface="Lato" panose="020F0502020204030203" pitchFamily="34" charset="0"/>
          </a:endParaRPr>
        </a:p>
      </dgm:t>
    </dgm:pt>
    <dgm:pt modelId="{80D16889-2FBE-413E-B4EF-69A35E1FF184}" type="parTrans" cxnId="{AC6FC7A3-68BB-4C4F-AAAB-F661D796F0B8}">
      <dgm:prSet/>
      <dgm:spPr/>
      <dgm:t>
        <a:bodyPr/>
        <a:lstStyle/>
        <a:p>
          <a:endParaRPr lang="en-US" sz="1000" b="1">
            <a:latin typeface="Lato" panose="020F0502020204030203" pitchFamily="34" charset="0"/>
          </a:endParaRPr>
        </a:p>
      </dgm:t>
    </dgm:pt>
    <dgm:pt modelId="{541C1CBC-D0FC-47B6-BAEF-A2519D2AD5B6}" type="sibTrans" cxnId="{AC6FC7A3-68BB-4C4F-AAAB-F661D796F0B8}">
      <dgm:prSet/>
      <dgm:spPr>
        <a:solidFill>
          <a:schemeClr val="accent6"/>
        </a:solidFill>
      </dgm:spPr>
      <dgm:t>
        <a:bodyPr/>
        <a:lstStyle/>
        <a:p>
          <a:endParaRPr lang="en-US" sz="1000" b="1">
            <a:latin typeface="Lato" panose="020F0502020204030203" pitchFamily="34" charset="0"/>
          </a:endParaRPr>
        </a:p>
      </dgm:t>
    </dgm:pt>
    <dgm:pt modelId="{8B79E1D3-09AD-46EB-A136-02228B3282DF}">
      <dgm:prSet phldrT="[Text]" custT="1"/>
      <dgm:spPr>
        <a:solidFill>
          <a:schemeClr val="accent2"/>
        </a:solidFill>
        <a:ln w="12700">
          <a:solidFill>
            <a:schemeClr val="bg1"/>
          </a:solidFill>
        </a:ln>
      </dgm:spPr>
      <dgm:t>
        <a:bodyPr/>
        <a:lstStyle/>
        <a:p>
          <a:endParaRPr lang="en-US" sz="1000" b="1" dirty="0">
            <a:latin typeface="Lato" panose="020F0502020204030203" pitchFamily="34" charset="0"/>
          </a:endParaRPr>
        </a:p>
      </dgm:t>
    </dgm:pt>
    <dgm:pt modelId="{6D286B5F-728C-4186-9280-A211A70AE8DA}" type="parTrans" cxnId="{6D9A0317-7C99-4BE6-BA3F-33AF34F2E802}">
      <dgm:prSet/>
      <dgm:spPr/>
      <dgm:t>
        <a:bodyPr/>
        <a:lstStyle/>
        <a:p>
          <a:endParaRPr lang="en-US" sz="1000" b="1">
            <a:latin typeface="Lato" panose="020F0502020204030203" pitchFamily="34" charset="0"/>
          </a:endParaRPr>
        </a:p>
      </dgm:t>
    </dgm:pt>
    <dgm:pt modelId="{BEFBFF7B-F11F-44CC-9FE6-21F9BD9416C1}" type="sibTrans" cxnId="{6D9A0317-7C99-4BE6-BA3F-33AF34F2E802}">
      <dgm:prSet/>
      <dgm:spPr/>
      <dgm:t>
        <a:bodyPr/>
        <a:lstStyle/>
        <a:p>
          <a:endParaRPr lang="en-US" sz="1000" b="1">
            <a:latin typeface="Lato" panose="020F0502020204030203" pitchFamily="34" charset="0"/>
          </a:endParaRPr>
        </a:p>
      </dgm:t>
    </dgm:pt>
    <dgm:pt modelId="{33F9E8EE-EC3D-45D9-9DAC-8D074A907E07}">
      <dgm:prSet phldrT="[Text]" custT="1"/>
      <dgm:spPr>
        <a:solidFill>
          <a:schemeClr val="accent2"/>
        </a:solidFill>
        <a:ln w="12700">
          <a:solidFill>
            <a:schemeClr val="bg1"/>
          </a:solidFill>
        </a:ln>
      </dgm:spPr>
      <dgm:t>
        <a:bodyPr/>
        <a:lstStyle/>
        <a:p>
          <a:endParaRPr lang="en-US" sz="1000" b="1" dirty="0">
            <a:latin typeface="Lato" panose="020F0502020204030203" pitchFamily="34" charset="0"/>
          </a:endParaRPr>
        </a:p>
      </dgm:t>
    </dgm:pt>
    <dgm:pt modelId="{EA219A2B-BD28-45FF-934B-ED8AD26A984D}" type="parTrans" cxnId="{65EE49A0-83D0-4392-869A-2FD715791242}">
      <dgm:prSet/>
      <dgm:spPr/>
      <dgm:t>
        <a:bodyPr/>
        <a:lstStyle/>
        <a:p>
          <a:endParaRPr lang="en-US" sz="1000" b="1">
            <a:latin typeface="Lato" panose="020F0502020204030203" pitchFamily="34" charset="0"/>
          </a:endParaRPr>
        </a:p>
      </dgm:t>
    </dgm:pt>
    <dgm:pt modelId="{16208613-4567-4A90-8D6F-835A0C1EC343}" type="sibTrans" cxnId="{65EE49A0-83D0-4392-869A-2FD715791242}">
      <dgm:prSet/>
      <dgm:spPr/>
      <dgm:t>
        <a:bodyPr/>
        <a:lstStyle/>
        <a:p>
          <a:endParaRPr lang="en-US" sz="1000" b="1">
            <a:latin typeface="Lato" panose="020F0502020204030203" pitchFamily="34" charset="0"/>
          </a:endParaRPr>
        </a:p>
      </dgm:t>
    </dgm:pt>
    <dgm:pt modelId="{A76163E6-C1E6-41D8-B1BA-7674BFD4FFB9}">
      <dgm:prSet phldrT="[Text]" custT="1"/>
      <dgm:spPr>
        <a:solidFill>
          <a:schemeClr val="accent2"/>
        </a:solidFill>
        <a:ln w="12700">
          <a:solidFill>
            <a:schemeClr val="bg1"/>
          </a:solidFill>
        </a:ln>
      </dgm:spPr>
      <dgm:t>
        <a:bodyPr/>
        <a:lstStyle/>
        <a:p>
          <a:endParaRPr lang="en-US" sz="1000" b="1" dirty="0">
            <a:latin typeface="Lato" panose="020F0502020204030203" pitchFamily="34" charset="0"/>
          </a:endParaRPr>
        </a:p>
      </dgm:t>
    </dgm:pt>
    <dgm:pt modelId="{A787D483-9405-4146-9F1A-CFE2C9FEBCA6}" type="parTrans" cxnId="{BEEF8F8F-2D4D-48F0-94D5-4D69176F05E7}">
      <dgm:prSet/>
      <dgm:spPr/>
      <dgm:t>
        <a:bodyPr/>
        <a:lstStyle/>
        <a:p>
          <a:endParaRPr lang="en-US" sz="1000" b="1">
            <a:latin typeface="Lato" panose="020F0502020204030203" pitchFamily="34" charset="0"/>
          </a:endParaRPr>
        </a:p>
      </dgm:t>
    </dgm:pt>
    <dgm:pt modelId="{FFED0D5C-0042-4991-8FFF-551400E1DA3A}" type="sibTrans" cxnId="{BEEF8F8F-2D4D-48F0-94D5-4D69176F05E7}">
      <dgm:prSet/>
      <dgm:spPr/>
      <dgm:t>
        <a:bodyPr/>
        <a:lstStyle/>
        <a:p>
          <a:endParaRPr lang="en-US" sz="1000" b="1">
            <a:latin typeface="Lato" panose="020F0502020204030203" pitchFamily="34" charset="0"/>
          </a:endParaRPr>
        </a:p>
      </dgm:t>
    </dgm:pt>
    <dgm:pt modelId="{CF6B19B3-1022-401C-B13E-C28483A5554C}">
      <dgm:prSet phldrT="[Text]" custT="1"/>
      <dgm:spPr>
        <a:solidFill>
          <a:schemeClr val="accent2"/>
        </a:solidFill>
        <a:ln w="12700">
          <a:solidFill>
            <a:schemeClr val="bg1"/>
          </a:solidFill>
        </a:ln>
      </dgm:spPr>
      <dgm:t>
        <a:bodyPr/>
        <a:lstStyle/>
        <a:p>
          <a:endParaRPr lang="en-US" sz="1000" b="1" dirty="0">
            <a:latin typeface="Lato" panose="020F0502020204030203" pitchFamily="34" charset="0"/>
          </a:endParaRPr>
        </a:p>
      </dgm:t>
    </dgm:pt>
    <dgm:pt modelId="{2D2A5703-6B08-422C-9B5B-AEC58B0154C3}" type="parTrans" cxnId="{A0722EF2-E132-44A1-81F7-70C1101FC6C6}">
      <dgm:prSet/>
      <dgm:spPr/>
      <dgm:t>
        <a:bodyPr/>
        <a:lstStyle/>
        <a:p>
          <a:endParaRPr lang="en-US" sz="1000" b="1">
            <a:latin typeface="Lato" panose="020F0502020204030203" pitchFamily="34" charset="0"/>
          </a:endParaRPr>
        </a:p>
      </dgm:t>
    </dgm:pt>
    <dgm:pt modelId="{4AF87E7D-F543-4077-87BA-7B4197C823F3}" type="sibTrans" cxnId="{A0722EF2-E132-44A1-81F7-70C1101FC6C6}">
      <dgm:prSet/>
      <dgm:spPr/>
      <dgm:t>
        <a:bodyPr/>
        <a:lstStyle/>
        <a:p>
          <a:endParaRPr lang="en-US" sz="1000" b="1">
            <a:latin typeface="Lato" panose="020F0502020204030203" pitchFamily="34" charset="0"/>
          </a:endParaRPr>
        </a:p>
      </dgm:t>
    </dgm:pt>
    <dgm:pt modelId="{A3CFA6F2-1A1B-4A49-8459-F42B56906291}" type="pres">
      <dgm:prSet presAssocID="{062AAFB7-E45D-4EA2-BF48-AA7F48DD95BA}" presName="Name0" presStyleCnt="0">
        <dgm:presLayoutVars>
          <dgm:dir/>
          <dgm:resizeHandles val="exact"/>
        </dgm:presLayoutVars>
      </dgm:prSet>
      <dgm:spPr/>
    </dgm:pt>
    <dgm:pt modelId="{FAACAC5C-6C59-415D-8963-FC82510EB046}" type="pres">
      <dgm:prSet presAssocID="{062AAFB7-E45D-4EA2-BF48-AA7F48DD95BA}" presName="cycle" presStyleCnt="0"/>
      <dgm:spPr/>
    </dgm:pt>
    <dgm:pt modelId="{44A40E13-1430-4C21-957F-EACEF859A4A5}" type="pres">
      <dgm:prSet presAssocID="{87EE3EB2-FA33-42BF-AC70-AA6949D6F50A}" presName="nodeFirstNode" presStyleLbl="node1" presStyleIdx="0" presStyleCnt="5" custScaleX="55433" custScaleY="110866">
        <dgm:presLayoutVars>
          <dgm:bulletEnabled val="1"/>
        </dgm:presLayoutVars>
      </dgm:prSet>
      <dgm:spPr>
        <a:prstGeom prst="ellipse">
          <a:avLst/>
        </a:prstGeom>
      </dgm:spPr>
    </dgm:pt>
    <dgm:pt modelId="{9B10BECB-1E04-4D00-8B31-E34F5D8FA12F}" type="pres">
      <dgm:prSet presAssocID="{541C1CBC-D0FC-47B6-BAEF-A2519D2AD5B6}" presName="sibTransFirstNode" presStyleLbl="bgShp" presStyleIdx="0" presStyleCnt="1"/>
      <dgm:spPr/>
    </dgm:pt>
    <dgm:pt modelId="{4D497E3B-91D6-4C19-AE0F-B340E880EAAC}" type="pres">
      <dgm:prSet presAssocID="{8B79E1D3-09AD-46EB-A136-02228B3282DF}" presName="nodeFollowingNodes" presStyleLbl="node1" presStyleIdx="1" presStyleCnt="5" custScaleX="55433" custScaleY="110866">
        <dgm:presLayoutVars>
          <dgm:bulletEnabled val="1"/>
        </dgm:presLayoutVars>
      </dgm:prSet>
      <dgm:spPr>
        <a:prstGeom prst="ellipse">
          <a:avLst/>
        </a:prstGeom>
      </dgm:spPr>
    </dgm:pt>
    <dgm:pt modelId="{101D2CA0-FEA6-438E-8763-DED26068C79B}" type="pres">
      <dgm:prSet presAssocID="{33F9E8EE-EC3D-45D9-9DAC-8D074A907E07}" presName="nodeFollowingNodes" presStyleLbl="node1" presStyleIdx="2" presStyleCnt="5" custScaleX="55433" custScaleY="110866">
        <dgm:presLayoutVars>
          <dgm:bulletEnabled val="1"/>
        </dgm:presLayoutVars>
      </dgm:prSet>
      <dgm:spPr>
        <a:prstGeom prst="ellipse">
          <a:avLst/>
        </a:prstGeom>
      </dgm:spPr>
    </dgm:pt>
    <dgm:pt modelId="{34EE8BE5-F799-4A6E-A6DD-9B727307ABC1}" type="pres">
      <dgm:prSet presAssocID="{A76163E6-C1E6-41D8-B1BA-7674BFD4FFB9}" presName="nodeFollowingNodes" presStyleLbl="node1" presStyleIdx="3" presStyleCnt="5" custScaleX="55433" custScaleY="110866">
        <dgm:presLayoutVars>
          <dgm:bulletEnabled val="1"/>
        </dgm:presLayoutVars>
      </dgm:prSet>
      <dgm:spPr>
        <a:prstGeom prst="ellipse">
          <a:avLst/>
        </a:prstGeom>
      </dgm:spPr>
    </dgm:pt>
    <dgm:pt modelId="{16029BFB-5108-4A99-9623-F8CCBF1D1BF4}" type="pres">
      <dgm:prSet presAssocID="{CF6B19B3-1022-401C-B13E-C28483A5554C}" presName="nodeFollowingNodes" presStyleLbl="node1" presStyleIdx="4" presStyleCnt="5" custScaleX="55433" custScaleY="110866">
        <dgm:presLayoutVars>
          <dgm:bulletEnabled val="1"/>
        </dgm:presLayoutVars>
      </dgm:prSet>
      <dgm:spPr>
        <a:prstGeom prst="ellipse">
          <a:avLst/>
        </a:prstGeom>
      </dgm:spPr>
    </dgm:pt>
  </dgm:ptLst>
  <dgm:cxnLst>
    <dgm:cxn modelId="{6D9A0317-7C99-4BE6-BA3F-33AF34F2E802}" srcId="{062AAFB7-E45D-4EA2-BF48-AA7F48DD95BA}" destId="{8B79E1D3-09AD-46EB-A136-02228B3282DF}" srcOrd="1" destOrd="0" parTransId="{6D286B5F-728C-4186-9280-A211A70AE8DA}" sibTransId="{BEFBFF7B-F11F-44CC-9FE6-21F9BD9416C1}"/>
    <dgm:cxn modelId="{617BCD2C-C115-471B-B42A-BB7FBDDA8A91}" type="presOf" srcId="{33F9E8EE-EC3D-45D9-9DAC-8D074A907E07}" destId="{101D2CA0-FEA6-438E-8763-DED26068C79B}" srcOrd="0" destOrd="0" presId="urn:microsoft.com/office/officeart/2005/8/layout/cycle3"/>
    <dgm:cxn modelId="{03DFDA2C-35FA-4C86-9ADA-498793BF818D}" type="presOf" srcId="{541C1CBC-D0FC-47B6-BAEF-A2519D2AD5B6}" destId="{9B10BECB-1E04-4D00-8B31-E34F5D8FA12F}" srcOrd="0" destOrd="0" presId="urn:microsoft.com/office/officeart/2005/8/layout/cycle3"/>
    <dgm:cxn modelId="{DB6C6632-00A4-4E4A-86B4-DC49EF810A40}" type="presOf" srcId="{062AAFB7-E45D-4EA2-BF48-AA7F48DD95BA}" destId="{A3CFA6F2-1A1B-4A49-8459-F42B56906291}" srcOrd="0" destOrd="0" presId="urn:microsoft.com/office/officeart/2005/8/layout/cycle3"/>
    <dgm:cxn modelId="{3C7F2C76-B755-421C-95C7-819467CDAE7F}" type="presOf" srcId="{8B79E1D3-09AD-46EB-A136-02228B3282DF}" destId="{4D497E3B-91D6-4C19-AE0F-B340E880EAAC}" srcOrd="0" destOrd="0" presId="urn:microsoft.com/office/officeart/2005/8/layout/cycle3"/>
    <dgm:cxn modelId="{BEEF8F8F-2D4D-48F0-94D5-4D69176F05E7}" srcId="{062AAFB7-E45D-4EA2-BF48-AA7F48DD95BA}" destId="{A76163E6-C1E6-41D8-B1BA-7674BFD4FFB9}" srcOrd="3" destOrd="0" parTransId="{A787D483-9405-4146-9F1A-CFE2C9FEBCA6}" sibTransId="{FFED0D5C-0042-4991-8FFF-551400E1DA3A}"/>
    <dgm:cxn modelId="{EA1A3DA0-B625-4767-AEB9-77F113B43111}" type="presOf" srcId="{A76163E6-C1E6-41D8-B1BA-7674BFD4FFB9}" destId="{34EE8BE5-F799-4A6E-A6DD-9B727307ABC1}" srcOrd="0" destOrd="0" presId="urn:microsoft.com/office/officeart/2005/8/layout/cycle3"/>
    <dgm:cxn modelId="{65EE49A0-83D0-4392-869A-2FD715791242}" srcId="{062AAFB7-E45D-4EA2-BF48-AA7F48DD95BA}" destId="{33F9E8EE-EC3D-45D9-9DAC-8D074A907E07}" srcOrd="2" destOrd="0" parTransId="{EA219A2B-BD28-45FF-934B-ED8AD26A984D}" sibTransId="{16208613-4567-4A90-8D6F-835A0C1EC343}"/>
    <dgm:cxn modelId="{31B056A1-5541-4BA8-B717-63646B0DF79B}" type="presOf" srcId="{87EE3EB2-FA33-42BF-AC70-AA6949D6F50A}" destId="{44A40E13-1430-4C21-957F-EACEF859A4A5}" srcOrd="0" destOrd="0" presId="urn:microsoft.com/office/officeart/2005/8/layout/cycle3"/>
    <dgm:cxn modelId="{AC6FC7A3-68BB-4C4F-AAAB-F661D796F0B8}" srcId="{062AAFB7-E45D-4EA2-BF48-AA7F48DD95BA}" destId="{87EE3EB2-FA33-42BF-AC70-AA6949D6F50A}" srcOrd="0" destOrd="0" parTransId="{80D16889-2FBE-413E-B4EF-69A35E1FF184}" sibTransId="{541C1CBC-D0FC-47B6-BAEF-A2519D2AD5B6}"/>
    <dgm:cxn modelId="{3EF0DBD0-8910-4351-AADA-0D9EFD6FE62D}" type="presOf" srcId="{CF6B19B3-1022-401C-B13E-C28483A5554C}" destId="{16029BFB-5108-4A99-9623-F8CCBF1D1BF4}" srcOrd="0" destOrd="0" presId="urn:microsoft.com/office/officeart/2005/8/layout/cycle3"/>
    <dgm:cxn modelId="{A0722EF2-E132-44A1-81F7-70C1101FC6C6}" srcId="{062AAFB7-E45D-4EA2-BF48-AA7F48DD95BA}" destId="{CF6B19B3-1022-401C-B13E-C28483A5554C}" srcOrd="4" destOrd="0" parTransId="{2D2A5703-6B08-422C-9B5B-AEC58B0154C3}" sibTransId="{4AF87E7D-F543-4077-87BA-7B4197C823F3}"/>
    <dgm:cxn modelId="{9034A81C-2E2B-4905-9048-64FD0F398F14}" type="presParOf" srcId="{A3CFA6F2-1A1B-4A49-8459-F42B56906291}" destId="{FAACAC5C-6C59-415D-8963-FC82510EB046}" srcOrd="0" destOrd="0" presId="urn:microsoft.com/office/officeart/2005/8/layout/cycle3"/>
    <dgm:cxn modelId="{82120B63-ACEA-4078-A854-9E4A0312A4EB}" type="presParOf" srcId="{FAACAC5C-6C59-415D-8963-FC82510EB046}" destId="{44A40E13-1430-4C21-957F-EACEF859A4A5}" srcOrd="0" destOrd="0" presId="urn:microsoft.com/office/officeart/2005/8/layout/cycle3"/>
    <dgm:cxn modelId="{E37EC156-42DF-4624-9123-881D0B20F580}" type="presParOf" srcId="{FAACAC5C-6C59-415D-8963-FC82510EB046}" destId="{9B10BECB-1E04-4D00-8B31-E34F5D8FA12F}" srcOrd="1" destOrd="0" presId="urn:microsoft.com/office/officeart/2005/8/layout/cycle3"/>
    <dgm:cxn modelId="{89A3609E-954B-4E72-968B-3C8AA53AA5BE}" type="presParOf" srcId="{FAACAC5C-6C59-415D-8963-FC82510EB046}" destId="{4D497E3B-91D6-4C19-AE0F-B340E880EAAC}" srcOrd="2" destOrd="0" presId="urn:microsoft.com/office/officeart/2005/8/layout/cycle3"/>
    <dgm:cxn modelId="{0C976D7D-07FB-44C9-8C42-FE9A1CBF6C96}" type="presParOf" srcId="{FAACAC5C-6C59-415D-8963-FC82510EB046}" destId="{101D2CA0-FEA6-438E-8763-DED26068C79B}" srcOrd="3" destOrd="0" presId="urn:microsoft.com/office/officeart/2005/8/layout/cycle3"/>
    <dgm:cxn modelId="{89AD8164-FE3C-4C51-BECB-3C21B4EEEF44}" type="presParOf" srcId="{FAACAC5C-6C59-415D-8963-FC82510EB046}" destId="{34EE8BE5-F799-4A6E-A6DD-9B727307ABC1}" srcOrd="4" destOrd="0" presId="urn:microsoft.com/office/officeart/2005/8/layout/cycle3"/>
    <dgm:cxn modelId="{8C457CE4-8D69-4FF5-B1D9-5D80B9877FEF}" type="presParOf" srcId="{FAACAC5C-6C59-415D-8963-FC82510EB046}" destId="{16029BFB-5108-4A99-9623-F8CCBF1D1BF4}"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0BECB-1E04-4D00-8B31-E34F5D8FA12F}">
      <dsp:nvSpPr>
        <dsp:cNvPr id="0" name=""/>
        <dsp:cNvSpPr/>
      </dsp:nvSpPr>
      <dsp:spPr>
        <a:xfrm>
          <a:off x="798589" y="97700"/>
          <a:ext cx="2603186" cy="2603186"/>
        </a:xfrm>
        <a:prstGeom prst="circularArrow">
          <a:avLst>
            <a:gd name="adj1" fmla="val 5544"/>
            <a:gd name="adj2" fmla="val 330680"/>
            <a:gd name="adj3" fmla="val 14808399"/>
            <a:gd name="adj4" fmla="val 16784433"/>
            <a:gd name="adj5" fmla="val 5757"/>
          </a:avLst>
        </a:prstGeom>
        <a:solidFill>
          <a:schemeClr val="accent6"/>
        </a:solidFill>
        <a:ln>
          <a:noFill/>
        </a:ln>
        <a:effectLst/>
      </dsp:spPr>
      <dsp:style>
        <a:lnRef idx="0">
          <a:scrgbClr r="0" g="0" b="0"/>
        </a:lnRef>
        <a:fillRef idx="1">
          <a:scrgbClr r="0" g="0" b="0"/>
        </a:fillRef>
        <a:effectRef idx="0">
          <a:scrgbClr r="0" g="0" b="0"/>
        </a:effectRef>
        <a:fontRef idx="minor"/>
      </dsp:style>
    </dsp:sp>
    <dsp:sp modelId="{44A40E13-1430-4C21-957F-EACEF859A4A5}">
      <dsp:nvSpPr>
        <dsp:cNvPr id="0" name=""/>
        <dsp:cNvSpPr/>
      </dsp:nvSpPr>
      <dsp:spPr>
        <a:xfrm>
          <a:off x="1780142" y="-30005"/>
          <a:ext cx="640079" cy="640079"/>
        </a:xfrm>
        <a:prstGeom prst="ellipse">
          <a:avLst/>
        </a:prstGeom>
        <a:solidFill>
          <a:schemeClr val="accent2"/>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b="1" kern="1200" dirty="0">
            <a:latin typeface="Lato" panose="020F0502020204030203" pitchFamily="34" charset="0"/>
          </a:endParaRPr>
        </a:p>
      </dsp:txBody>
      <dsp:txXfrm>
        <a:off x="1873879" y="63732"/>
        <a:ext cx="452605" cy="452605"/>
      </dsp:txXfrm>
    </dsp:sp>
    <dsp:sp modelId="{4D497E3B-91D6-4C19-AE0F-B340E880EAAC}">
      <dsp:nvSpPr>
        <dsp:cNvPr id="0" name=""/>
        <dsp:cNvSpPr/>
      </dsp:nvSpPr>
      <dsp:spPr>
        <a:xfrm>
          <a:off x="2835911" y="737055"/>
          <a:ext cx="640079" cy="640079"/>
        </a:xfrm>
        <a:prstGeom prst="ellipse">
          <a:avLst/>
        </a:prstGeom>
        <a:solidFill>
          <a:schemeClr val="accent2"/>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b="1" kern="1200" dirty="0">
            <a:latin typeface="Lato" panose="020F0502020204030203" pitchFamily="34" charset="0"/>
          </a:endParaRPr>
        </a:p>
      </dsp:txBody>
      <dsp:txXfrm>
        <a:off x="2929648" y="830792"/>
        <a:ext cx="452605" cy="452605"/>
      </dsp:txXfrm>
    </dsp:sp>
    <dsp:sp modelId="{101D2CA0-FEA6-438E-8763-DED26068C79B}">
      <dsp:nvSpPr>
        <dsp:cNvPr id="0" name=""/>
        <dsp:cNvSpPr/>
      </dsp:nvSpPr>
      <dsp:spPr>
        <a:xfrm>
          <a:off x="2432643" y="1978186"/>
          <a:ext cx="640079" cy="640079"/>
        </a:xfrm>
        <a:prstGeom prst="ellipse">
          <a:avLst/>
        </a:prstGeom>
        <a:solidFill>
          <a:schemeClr val="accent2"/>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b="1" kern="1200" dirty="0">
            <a:latin typeface="Lato" panose="020F0502020204030203" pitchFamily="34" charset="0"/>
          </a:endParaRPr>
        </a:p>
      </dsp:txBody>
      <dsp:txXfrm>
        <a:off x="2526380" y="2071923"/>
        <a:ext cx="452605" cy="452605"/>
      </dsp:txXfrm>
    </dsp:sp>
    <dsp:sp modelId="{34EE8BE5-F799-4A6E-A6DD-9B727307ABC1}">
      <dsp:nvSpPr>
        <dsp:cNvPr id="0" name=""/>
        <dsp:cNvSpPr/>
      </dsp:nvSpPr>
      <dsp:spPr>
        <a:xfrm>
          <a:off x="1127641" y="1978186"/>
          <a:ext cx="640079" cy="640079"/>
        </a:xfrm>
        <a:prstGeom prst="ellipse">
          <a:avLst/>
        </a:prstGeom>
        <a:solidFill>
          <a:schemeClr val="accent2"/>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b="1" kern="1200" dirty="0">
            <a:latin typeface="Lato" panose="020F0502020204030203" pitchFamily="34" charset="0"/>
          </a:endParaRPr>
        </a:p>
      </dsp:txBody>
      <dsp:txXfrm>
        <a:off x="1221378" y="2071923"/>
        <a:ext cx="452605" cy="452605"/>
      </dsp:txXfrm>
    </dsp:sp>
    <dsp:sp modelId="{16029BFB-5108-4A99-9623-F8CCBF1D1BF4}">
      <dsp:nvSpPr>
        <dsp:cNvPr id="0" name=""/>
        <dsp:cNvSpPr/>
      </dsp:nvSpPr>
      <dsp:spPr>
        <a:xfrm>
          <a:off x="724373" y="737055"/>
          <a:ext cx="640079" cy="640079"/>
        </a:xfrm>
        <a:prstGeom prst="ellipse">
          <a:avLst/>
        </a:prstGeom>
        <a:solidFill>
          <a:schemeClr val="accent2"/>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b="1" kern="1200" dirty="0">
            <a:latin typeface="Lato" panose="020F0502020204030203" pitchFamily="34" charset="0"/>
          </a:endParaRPr>
        </a:p>
      </dsp:txBody>
      <dsp:txXfrm>
        <a:off x="818110" y="830792"/>
        <a:ext cx="452605" cy="45260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F01BD6-766B-4D19-B75E-7E6A037A6BFB}" type="datetimeFigureOut">
              <a:rPr lang="en-US" smtClean="0"/>
              <a:t>3/22/2022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1302AA-81B1-4225-BC36-6DD3E8E98722}" type="slidenum">
              <a:rPr lang="en-US" smtClean="0"/>
              <a:t>‹#›</a:t>
            </a:fld>
            <a:endParaRPr lang="en-US"/>
          </a:p>
        </p:txBody>
      </p:sp>
    </p:spTree>
    <p:extLst>
      <p:ext uri="{BB962C8B-B14F-4D97-AF65-F5344CB8AC3E}">
        <p14:creationId xmlns:p14="http://schemas.microsoft.com/office/powerpoint/2010/main" val="3888844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8D3C34-4FAE-4634-9621-7C1A1531823B}" type="datetimeFigureOut">
              <a:rPr lang="en-US" smtClean="0"/>
              <a:t>3/22/2022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D1758-ED3D-4611-B861-63A1DF032208}" type="slidenum">
              <a:rPr lang="en-US" smtClean="0"/>
              <a:t>‹#›</a:t>
            </a:fld>
            <a:endParaRPr lang="en-US"/>
          </a:p>
        </p:txBody>
      </p:sp>
    </p:spTree>
    <p:extLst>
      <p:ext uri="{BB962C8B-B14F-4D97-AF65-F5344CB8AC3E}">
        <p14:creationId xmlns:p14="http://schemas.microsoft.com/office/powerpoint/2010/main" val="1990456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5D1758-ED3D-4611-B861-63A1DF032208}" type="slidenum">
              <a:rPr lang="en-US" smtClean="0"/>
              <a:t>36</a:t>
            </a:fld>
            <a:endParaRPr lang="en-US"/>
          </a:p>
        </p:txBody>
      </p:sp>
    </p:spTree>
    <p:extLst>
      <p:ext uri="{BB962C8B-B14F-4D97-AF65-F5344CB8AC3E}">
        <p14:creationId xmlns:p14="http://schemas.microsoft.com/office/powerpoint/2010/main" val="3994624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11"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Text Placeholder 9">
            <a:extLst>
              <a:ext uri="{FF2B5EF4-FFF2-40B4-BE49-F238E27FC236}">
                <a16:creationId xmlns:a16="http://schemas.microsoft.com/office/drawing/2014/main" id="{A56E7046-DE4F-0A49-A5D9-1A3B2F5BACA8}"/>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E1F6FDE6-65F0-9041-A1D4-82C1AC4161B0}"/>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5" name="TextBox 14">
            <a:extLst>
              <a:ext uri="{FF2B5EF4-FFF2-40B4-BE49-F238E27FC236}">
                <a16:creationId xmlns:a16="http://schemas.microsoft.com/office/drawing/2014/main" id="{3AD89A8F-1664-E94D-94B6-C3B8DBE41054}"/>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18" name="TextBox 17">
            <a:extLst>
              <a:ext uri="{FF2B5EF4-FFF2-40B4-BE49-F238E27FC236}">
                <a16:creationId xmlns:a16="http://schemas.microsoft.com/office/drawing/2014/main" id="{FC404EF6-8004-A343-9A42-894FC738BA45}"/>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19" name="TextBox 18">
            <a:extLst>
              <a:ext uri="{FF2B5EF4-FFF2-40B4-BE49-F238E27FC236}">
                <a16:creationId xmlns:a16="http://schemas.microsoft.com/office/drawing/2014/main" id="{40A73E8B-1D2A-B241-9CB5-BFDA05123263}"/>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mn-lt"/>
                <a:ea typeface="Segoe UI Symbol" panose="020B0502040204020203" pitchFamily="34" charset="0"/>
              </a:rPr>
              <a:pPr algn="r"/>
              <a:t>‹#›</a:t>
            </a:fld>
            <a:endParaRPr lang="en-US" sz="800" b="0" spc="30" baseline="0" dirty="0">
              <a:solidFill>
                <a:schemeClr val="accent4"/>
              </a:solidFill>
              <a:latin typeface="+mn-lt"/>
              <a:ea typeface="Segoe UI Symbol" panose="020B0502040204020203" pitchFamily="34" charset="0"/>
            </a:endParaRPr>
          </a:p>
        </p:txBody>
      </p:sp>
    </p:spTree>
    <p:extLst>
      <p:ext uri="{BB962C8B-B14F-4D97-AF65-F5344CB8AC3E}">
        <p14:creationId xmlns:p14="http://schemas.microsoft.com/office/powerpoint/2010/main" val="2005293348"/>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2700" userDrawn="1">
          <p15:clr>
            <a:srgbClr val="FBAE40"/>
          </p15:clr>
        </p15:guide>
        <p15:guide id="2" pos="5384" userDrawn="1">
          <p15:clr>
            <a:srgbClr val="FBAE40"/>
          </p15:clr>
        </p15:guide>
        <p15:guide id="3" pos="374" userDrawn="1">
          <p15:clr>
            <a:srgbClr val="FBAE40"/>
          </p15:clr>
        </p15:guide>
        <p15:guide id="4" orient="horz" pos="306" userDrawn="1">
          <p15:clr>
            <a:srgbClr val="FBAE40"/>
          </p15:clr>
        </p15:guide>
        <p15:guide id="5" orient="horz" pos="97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Picture at Left Side">
    <p:spTree>
      <p:nvGrpSpPr>
        <p:cNvPr id="1" name=""/>
        <p:cNvGrpSpPr/>
        <p:nvPr/>
      </p:nvGrpSpPr>
      <p:grpSpPr>
        <a:xfrm>
          <a:off x="0" y="0"/>
          <a:ext cx="0" cy="0"/>
          <a:chOff x="0" y="0"/>
          <a:chExt cx="0" cy="0"/>
        </a:xfrm>
      </p:grpSpPr>
      <p:cxnSp>
        <p:nvCxnSpPr>
          <p:cNvPr id="18" name="Straight Connector 17"/>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24" name="Picture Placeholder 3"/>
          <p:cNvSpPr>
            <a:spLocks noGrp="1"/>
          </p:cNvSpPr>
          <p:nvPr>
            <p:ph type="pic" sz="quarter" idx="12"/>
          </p:nvPr>
        </p:nvSpPr>
        <p:spPr>
          <a:xfrm>
            <a:off x="593726" y="1543049"/>
            <a:ext cx="2692400" cy="2743201"/>
          </a:xfrm>
          <a:prstGeom prst="rect">
            <a:avLst/>
          </a:prstGeom>
          <a:ln w="6350">
            <a:noFill/>
          </a:ln>
        </p:spPr>
        <p:txBody>
          <a:bodyPr/>
          <a:lstStyle>
            <a:lvl1pPr>
              <a:defRPr sz="1000">
                <a:solidFill>
                  <a:schemeClr val="accent4"/>
                </a:solidFill>
                <a:latin typeface="Segoe UI Symbol" panose="020B0502040204020203" pitchFamily="34" charset="0"/>
                <a:ea typeface="Segoe UI Symbol" panose="020B0502040204020203" pitchFamily="34" charset="0"/>
              </a:defRPr>
            </a:lvl1pPr>
          </a:lstStyle>
          <a:p>
            <a:endParaRPr lang="en-US" dirty="0"/>
          </a:p>
        </p:txBody>
      </p:sp>
      <p:sp>
        <p:nvSpPr>
          <p:cNvPr id="12"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xt Placeholder 9">
            <a:extLst>
              <a:ext uri="{FF2B5EF4-FFF2-40B4-BE49-F238E27FC236}">
                <a16:creationId xmlns:a16="http://schemas.microsoft.com/office/drawing/2014/main" id="{A7CEACDE-488E-EE43-8FCE-91A00D1DD454}"/>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9" name="Text Placeholder 9">
            <a:extLst>
              <a:ext uri="{FF2B5EF4-FFF2-40B4-BE49-F238E27FC236}">
                <a16:creationId xmlns:a16="http://schemas.microsoft.com/office/drawing/2014/main" id="{21647455-E7B0-624E-839D-5012DF39869C}"/>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20" name="TextBox 19">
            <a:extLst>
              <a:ext uri="{FF2B5EF4-FFF2-40B4-BE49-F238E27FC236}">
                <a16:creationId xmlns:a16="http://schemas.microsoft.com/office/drawing/2014/main" id="{859ABA45-32C3-824E-AE11-842C8C961E68}"/>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21" name="TextBox 20">
            <a:extLst>
              <a:ext uri="{FF2B5EF4-FFF2-40B4-BE49-F238E27FC236}">
                <a16:creationId xmlns:a16="http://schemas.microsoft.com/office/drawing/2014/main" id="{2585A09D-A3D9-1847-9066-A15EF7AFA9A5}"/>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22" name="TextBox 21">
            <a:extLst>
              <a:ext uri="{FF2B5EF4-FFF2-40B4-BE49-F238E27FC236}">
                <a16:creationId xmlns:a16="http://schemas.microsoft.com/office/drawing/2014/main" id="{A7BF4E2E-90C2-2142-BF66-8AA194126197}"/>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Segoe UI Symbol" panose="020B0502040204020203" pitchFamily="34" charset="0"/>
                <a:ea typeface="Segoe UI Symbol" panose="020B0502040204020203" pitchFamily="34" charset="0"/>
              </a:rPr>
              <a:pPr algn="r"/>
              <a:t>‹#›</a:t>
            </a:fld>
            <a:endParaRPr lang="en-US" sz="800" b="0" spc="30" baseline="0" dirty="0">
              <a:solidFill>
                <a:schemeClr val="accent4"/>
              </a:solidFill>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32940377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fade">
                                      <p:cBhvr>
                                        <p:cTn id="15"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eatured Services Page">
    <p:spTree>
      <p:nvGrpSpPr>
        <p:cNvPr id="1" name=""/>
        <p:cNvGrpSpPr/>
        <p:nvPr/>
      </p:nvGrpSpPr>
      <p:grpSpPr>
        <a:xfrm>
          <a:off x="0" y="0"/>
          <a:ext cx="0" cy="0"/>
          <a:chOff x="0" y="0"/>
          <a:chExt cx="0" cy="0"/>
        </a:xfrm>
      </p:grpSpPr>
      <p:cxnSp>
        <p:nvCxnSpPr>
          <p:cNvPr id="18" name="Straight Connector 17"/>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22" name="Picture Placeholder 3"/>
          <p:cNvSpPr>
            <a:spLocks noGrp="1"/>
          </p:cNvSpPr>
          <p:nvPr>
            <p:ph type="pic" sz="quarter" idx="12"/>
          </p:nvPr>
        </p:nvSpPr>
        <p:spPr>
          <a:xfrm>
            <a:off x="593726" y="1543049"/>
            <a:ext cx="1882774" cy="2743201"/>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28" name="Picture Placeholder 3"/>
          <p:cNvSpPr>
            <a:spLocks noGrp="1"/>
          </p:cNvSpPr>
          <p:nvPr>
            <p:ph type="pic" sz="quarter" idx="13"/>
          </p:nvPr>
        </p:nvSpPr>
        <p:spPr>
          <a:xfrm>
            <a:off x="6664326" y="1543049"/>
            <a:ext cx="1882774" cy="2743201"/>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29" name="Picture Placeholder 3"/>
          <p:cNvSpPr>
            <a:spLocks noGrp="1"/>
          </p:cNvSpPr>
          <p:nvPr>
            <p:ph type="pic" sz="quarter" idx="14"/>
          </p:nvPr>
        </p:nvSpPr>
        <p:spPr>
          <a:xfrm>
            <a:off x="4640792" y="1543049"/>
            <a:ext cx="1882774" cy="2743201"/>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30" name="Picture Placeholder 3"/>
          <p:cNvSpPr>
            <a:spLocks noGrp="1"/>
          </p:cNvSpPr>
          <p:nvPr>
            <p:ph type="pic" sz="quarter" idx="15"/>
          </p:nvPr>
        </p:nvSpPr>
        <p:spPr>
          <a:xfrm>
            <a:off x="2617259" y="1543049"/>
            <a:ext cx="1882774" cy="2743201"/>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19"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Text Placeholder 9">
            <a:extLst>
              <a:ext uri="{FF2B5EF4-FFF2-40B4-BE49-F238E27FC236}">
                <a16:creationId xmlns:a16="http://schemas.microsoft.com/office/drawing/2014/main" id="{5F03563B-B19E-CD46-A575-07200D7FE2C0}"/>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24" name="Text Placeholder 9">
            <a:extLst>
              <a:ext uri="{FF2B5EF4-FFF2-40B4-BE49-F238E27FC236}">
                <a16:creationId xmlns:a16="http://schemas.microsoft.com/office/drawing/2014/main" id="{C84084AF-F34C-5641-9C74-7F83C6619272}"/>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25" name="TextBox 24">
            <a:extLst>
              <a:ext uri="{FF2B5EF4-FFF2-40B4-BE49-F238E27FC236}">
                <a16:creationId xmlns:a16="http://schemas.microsoft.com/office/drawing/2014/main" id="{4CFC8E6E-476E-2A48-B50D-92DC8AEDD05B}"/>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26" name="TextBox 25">
            <a:extLst>
              <a:ext uri="{FF2B5EF4-FFF2-40B4-BE49-F238E27FC236}">
                <a16:creationId xmlns:a16="http://schemas.microsoft.com/office/drawing/2014/main" id="{CE6BC7AA-6EED-C645-8196-EF1D4E983E57}"/>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27" name="TextBox 26">
            <a:extLst>
              <a:ext uri="{FF2B5EF4-FFF2-40B4-BE49-F238E27FC236}">
                <a16:creationId xmlns:a16="http://schemas.microsoft.com/office/drawing/2014/main" id="{A8A73D0F-7547-794F-80B0-F9AB9CECA84E}"/>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Segoe UI Symbol" panose="020B0502040204020203" pitchFamily="34" charset="0"/>
                <a:ea typeface="Segoe UI Symbol" panose="020B0502040204020203" pitchFamily="34" charset="0"/>
              </a:rPr>
              <a:pPr algn="r"/>
              <a:t>‹#›</a:t>
            </a:fld>
            <a:endParaRPr lang="en-US" sz="800" b="0" spc="30" baseline="0" dirty="0">
              <a:solidFill>
                <a:schemeClr val="accent4"/>
              </a:solidFill>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3136019208"/>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fade">
                                      <p:cBhvr>
                                        <p:cTn id="15"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rtfolio Section Break">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rgbClr val="C5C6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14C27"/>
              </a:solidFill>
            </a:endParaRPr>
          </a:p>
        </p:txBody>
      </p:sp>
      <p:sp>
        <p:nvSpPr>
          <p:cNvPr id="15" name="Picture Placeholder 3"/>
          <p:cNvSpPr>
            <a:spLocks noGrp="1"/>
          </p:cNvSpPr>
          <p:nvPr>
            <p:ph type="pic" sz="quarter" idx="11"/>
          </p:nvPr>
        </p:nvSpPr>
        <p:spPr>
          <a:xfrm>
            <a:off x="603250" y="2790824"/>
            <a:ext cx="3282950" cy="2352673"/>
          </a:xfrm>
          <a:prstGeom prst="rect">
            <a:avLst/>
          </a:prstGeom>
          <a:ln w="9525">
            <a:noFill/>
          </a:ln>
        </p:spPr>
        <p:txBody>
          <a:bodyPr/>
          <a:lstStyle>
            <a:lvl1pPr>
              <a:defRPr sz="1200">
                <a:solidFill>
                  <a:schemeClr val="accent4"/>
                </a:solidFill>
                <a:latin typeface="Segoe UI Symbol" panose="020B0502040204020203" pitchFamily="34" charset="0"/>
                <a:ea typeface="Segoe UI Symbol" panose="020B0502040204020203" pitchFamily="34" charset="0"/>
              </a:defRPr>
            </a:lvl1pPr>
          </a:lstStyle>
          <a:p>
            <a:endParaRPr lang="en-US"/>
          </a:p>
        </p:txBody>
      </p:sp>
      <p:sp>
        <p:nvSpPr>
          <p:cNvPr id="19" name="Picture Placeholder 3"/>
          <p:cNvSpPr>
            <a:spLocks noGrp="1"/>
          </p:cNvSpPr>
          <p:nvPr>
            <p:ph type="pic" sz="quarter" idx="12"/>
          </p:nvPr>
        </p:nvSpPr>
        <p:spPr>
          <a:xfrm>
            <a:off x="5267324" y="2790824"/>
            <a:ext cx="3280631" cy="2352673"/>
          </a:xfrm>
          <a:prstGeom prst="rect">
            <a:avLst/>
          </a:prstGeom>
          <a:ln w="9525">
            <a:noFill/>
          </a:ln>
        </p:spPr>
        <p:txBody>
          <a:bodyPr/>
          <a:lstStyle>
            <a:lvl1pPr>
              <a:defRPr sz="1200">
                <a:solidFill>
                  <a:schemeClr val="accent4"/>
                </a:solidFill>
                <a:latin typeface="Segoe UI Symbol" panose="020B0502040204020203" pitchFamily="34" charset="0"/>
                <a:ea typeface="Segoe UI Symbol" panose="020B0502040204020203" pitchFamily="34" charset="0"/>
              </a:defRPr>
            </a:lvl1pPr>
          </a:lstStyle>
          <a:p>
            <a:endParaRPr lang="en-US"/>
          </a:p>
        </p:txBody>
      </p:sp>
      <p:sp>
        <p:nvSpPr>
          <p:cNvPr id="17" name="Picture Placeholder 3"/>
          <p:cNvSpPr>
            <a:spLocks noGrp="1"/>
          </p:cNvSpPr>
          <p:nvPr>
            <p:ph type="pic" sz="quarter" idx="10"/>
          </p:nvPr>
        </p:nvSpPr>
        <p:spPr>
          <a:xfrm>
            <a:off x="2362200" y="1966913"/>
            <a:ext cx="4419600" cy="3176585"/>
          </a:xfrm>
          <a:prstGeom prst="rect">
            <a:avLst/>
          </a:prstGeom>
          <a:ln w="9525">
            <a:noFill/>
          </a:ln>
        </p:spPr>
        <p:txBody>
          <a:bodyPr/>
          <a:lstStyle>
            <a:lvl1pPr>
              <a:defRPr sz="1200">
                <a:solidFill>
                  <a:schemeClr val="accent4"/>
                </a:solidFill>
                <a:latin typeface="Segoe UI Symbol" panose="020B0502040204020203" pitchFamily="34" charset="0"/>
                <a:ea typeface="Segoe UI Symbol" panose="020B0502040204020203" pitchFamily="34" charset="0"/>
              </a:defRPr>
            </a:lvl1pPr>
          </a:lstStyle>
          <a:p>
            <a:endParaRPr lang="en-US"/>
          </a:p>
        </p:txBody>
      </p:sp>
    </p:spTree>
    <p:extLst>
      <p:ext uri="{BB962C8B-B14F-4D97-AF65-F5344CB8AC3E}">
        <p14:creationId xmlns:p14="http://schemas.microsoft.com/office/powerpoint/2010/main" val="1228962095"/>
      </p:ext>
    </p:extLst>
  </p:cSld>
  <p:clrMapOvr>
    <a:masterClrMapping/>
  </p:clrMapOvr>
  <p:transition spd="slow" advClick="0" advTm="3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rtfolio Left Half Page Pictur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0" y="1"/>
            <a:ext cx="4572000" cy="5143499"/>
          </a:xfrm>
          <a:prstGeom prst="rect">
            <a:avLst/>
          </a:prstGeom>
          <a:ln w="9525">
            <a:noFill/>
          </a:ln>
        </p:spPr>
        <p:txBody>
          <a:bodyPr/>
          <a:lstStyle>
            <a:lvl1pPr>
              <a:defRPr sz="1200">
                <a:solidFill>
                  <a:schemeClr val="accent4"/>
                </a:solidFill>
                <a:latin typeface="Lato" panose="020F0502020204030203" pitchFamily="34" charset="0"/>
              </a:defRPr>
            </a:lvl1pPr>
          </a:lstStyle>
          <a:p>
            <a:endParaRPr lang="en-US"/>
          </a:p>
        </p:txBody>
      </p:sp>
      <p:sp>
        <p:nvSpPr>
          <p:cNvPr id="3" name="Text Placeholder 9"/>
          <p:cNvSpPr>
            <a:spLocks noGrp="1"/>
          </p:cNvSpPr>
          <p:nvPr>
            <p:ph type="body" sz="quarter" idx="11"/>
          </p:nvPr>
        </p:nvSpPr>
        <p:spPr>
          <a:xfrm>
            <a:off x="5156204" y="575840"/>
            <a:ext cx="3394071" cy="681459"/>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4" name="Text Placeholder 9"/>
          <p:cNvSpPr>
            <a:spLocks noGrp="1"/>
          </p:cNvSpPr>
          <p:nvPr>
            <p:ph type="body" sz="quarter" idx="12"/>
          </p:nvPr>
        </p:nvSpPr>
        <p:spPr>
          <a:xfrm>
            <a:off x="5165727" y="1306764"/>
            <a:ext cx="3394071"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5165727"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mn-lt"/>
                <a:ea typeface="Segoe UI Symbol" panose="020B0502040204020203" pitchFamily="34" charset="0"/>
              </a:rPr>
              <a:pPr algn="r"/>
              <a:t>‹#›</a:t>
            </a:fld>
            <a:endParaRPr lang="en-US" sz="800" b="0" spc="30" baseline="0" dirty="0">
              <a:solidFill>
                <a:schemeClr val="accent4"/>
              </a:solidFill>
              <a:latin typeface="+mn-lt"/>
              <a:ea typeface="Segoe UI Symbol" panose="020B0502040204020203" pitchFamily="34" charset="0"/>
            </a:endParaRPr>
          </a:p>
        </p:txBody>
      </p:sp>
      <p:sp>
        <p:nvSpPr>
          <p:cNvPr id="15"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45982979"/>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ini Right Pictgure in Pag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4572000" y="0"/>
            <a:ext cx="4572000" cy="3047999"/>
          </a:xfrm>
          <a:prstGeom prst="rect">
            <a:avLst/>
          </a:prstGeom>
          <a:ln w="9525">
            <a:noFill/>
          </a:ln>
        </p:spPr>
        <p:txBody>
          <a:bodyPr/>
          <a:lstStyle>
            <a:lvl1pPr>
              <a:defRPr sz="1200">
                <a:solidFill>
                  <a:schemeClr val="accent4"/>
                </a:solidFill>
                <a:latin typeface="Lato" panose="020F0502020204030203" pitchFamily="34" charset="0"/>
              </a:defRPr>
            </a:lvl1pPr>
          </a:lstStyle>
          <a:p>
            <a:endParaRPr lang="en-US"/>
          </a:p>
        </p:txBody>
      </p:sp>
      <p:sp>
        <p:nvSpPr>
          <p:cNvPr id="3" name="Text Placeholder 9"/>
          <p:cNvSpPr>
            <a:spLocks noGrp="1"/>
          </p:cNvSpPr>
          <p:nvPr>
            <p:ph type="body" sz="quarter" idx="11"/>
          </p:nvPr>
        </p:nvSpPr>
        <p:spPr>
          <a:xfrm>
            <a:off x="584202" y="575841"/>
            <a:ext cx="3331093"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4" name="Text Placeholder 9"/>
          <p:cNvSpPr>
            <a:spLocks noGrp="1"/>
          </p:cNvSpPr>
          <p:nvPr>
            <p:ph type="body" sz="quarter" idx="12"/>
          </p:nvPr>
        </p:nvSpPr>
        <p:spPr>
          <a:xfrm>
            <a:off x="593725" y="1249387"/>
            <a:ext cx="3331093"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01BF797-E6B0-3A4F-9AE1-808DCEC9A0F7}"/>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11" name="TextBox 10">
            <a:extLst>
              <a:ext uri="{FF2B5EF4-FFF2-40B4-BE49-F238E27FC236}">
                <a16:creationId xmlns:a16="http://schemas.microsoft.com/office/drawing/2014/main" id="{3B959FFB-7912-A445-B86C-19C31BF90283}"/>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12" name="TextBox 11">
            <a:extLst>
              <a:ext uri="{FF2B5EF4-FFF2-40B4-BE49-F238E27FC236}">
                <a16:creationId xmlns:a16="http://schemas.microsoft.com/office/drawing/2014/main" id="{2EAEF4BC-4034-8840-AA6A-7462FD822208}"/>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Segoe UI Symbol" panose="020B0502040204020203" pitchFamily="34" charset="0"/>
                <a:ea typeface="Segoe UI Symbol" panose="020B0502040204020203" pitchFamily="34" charset="0"/>
              </a:rPr>
              <a:pPr algn="r"/>
              <a:t>‹#›</a:t>
            </a:fld>
            <a:endParaRPr lang="en-US" sz="800" b="0" spc="30" baseline="0" dirty="0">
              <a:solidFill>
                <a:schemeClr val="accent4"/>
              </a:solidFill>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3172260839"/>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mple Portfolio Single Show">
    <p:spTree>
      <p:nvGrpSpPr>
        <p:cNvPr id="1" name=""/>
        <p:cNvGrpSpPr/>
        <p:nvPr/>
      </p:nvGrpSpPr>
      <p:grpSpPr>
        <a:xfrm>
          <a:off x="0" y="0"/>
          <a:ext cx="0" cy="0"/>
          <a:chOff x="0" y="0"/>
          <a:chExt cx="0" cy="0"/>
        </a:xfrm>
      </p:grpSpPr>
      <p:cxnSp>
        <p:nvCxnSpPr>
          <p:cNvPr id="18" name="Straight Connector 17"/>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24" name="Picture Placeholder 3"/>
          <p:cNvSpPr>
            <a:spLocks noGrp="1"/>
          </p:cNvSpPr>
          <p:nvPr>
            <p:ph type="pic" sz="quarter" idx="12"/>
          </p:nvPr>
        </p:nvSpPr>
        <p:spPr>
          <a:xfrm>
            <a:off x="593725" y="1543049"/>
            <a:ext cx="3986742" cy="2756285"/>
          </a:xfrm>
          <a:prstGeom prst="rect">
            <a:avLst/>
          </a:prstGeom>
          <a:ln w="6350">
            <a:noFill/>
          </a:ln>
        </p:spPr>
        <p:txBody>
          <a:bodyPr/>
          <a:lstStyle>
            <a:lvl1pPr>
              <a:defRPr sz="1000">
                <a:solidFill>
                  <a:schemeClr val="accent4"/>
                </a:solidFill>
                <a:latin typeface="Segoe UI Symbol" panose="020B0502040204020203" pitchFamily="34" charset="0"/>
                <a:ea typeface="Segoe UI Symbol" panose="020B0502040204020203" pitchFamily="34" charset="0"/>
              </a:defRPr>
            </a:lvl1pPr>
          </a:lstStyle>
          <a:p>
            <a:endParaRPr lang="en-US" dirty="0"/>
          </a:p>
        </p:txBody>
      </p:sp>
      <p:sp>
        <p:nvSpPr>
          <p:cNvPr id="12"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xt Placeholder 9">
            <a:extLst>
              <a:ext uri="{FF2B5EF4-FFF2-40B4-BE49-F238E27FC236}">
                <a16:creationId xmlns:a16="http://schemas.microsoft.com/office/drawing/2014/main" id="{3FC41429-A31B-2E47-B693-F0B7DB81BC86}"/>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9" name="Text Placeholder 9">
            <a:extLst>
              <a:ext uri="{FF2B5EF4-FFF2-40B4-BE49-F238E27FC236}">
                <a16:creationId xmlns:a16="http://schemas.microsoft.com/office/drawing/2014/main" id="{E766388F-21A1-D34D-9909-C7FC060ED177}"/>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20" name="TextBox 19">
            <a:extLst>
              <a:ext uri="{FF2B5EF4-FFF2-40B4-BE49-F238E27FC236}">
                <a16:creationId xmlns:a16="http://schemas.microsoft.com/office/drawing/2014/main" id="{BA8DE1B4-67D2-F54C-BE0C-4FCF20A45999}"/>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21" name="TextBox 20">
            <a:extLst>
              <a:ext uri="{FF2B5EF4-FFF2-40B4-BE49-F238E27FC236}">
                <a16:creationId xmlns:a16="http://schemas.microsoft.com/office/drawing/2014/main" id="{42647BA0-C953-A445-8088-C170691872FE}"/>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22" name="TextBox 21">
            <a:extLst>
              <a:ext uri="{FF2B5EF4-FFF2-40B4-BE49-F238E27FC236}">
                <a16:creationId xmlns:a16="http://schemas.microsoft.com/office/drawing/2014/main" id="{7529C5EF-5C47-8B46-8042-8890D68B5345}"/>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mn-lt"/>
                <a:ea typeface="Segoe UI Symbol" panose="020B0502040204020203" pitchFamily="34" charset="0"/>
              </a:rPr>
              <a:pPr algn="r"/>
              <a:t>‹#›</a:t>
            </a:fld>
            <a:endParaRPr lang="en-US" sz="800" b="0" spc="30" baseline="0" dirty="0">
              <a:solidFill>
                <a:schemeClr val="accent4"/>
              </a:solidFill>
              <a:latin typeface="+mn-lt"/>
              <a:ea typeface="Segoe UI Symbol" panose="020B0502040204020203" pitchFamily="34" charset="0"/>
            </a:endParaRPr>
          </a:p>
        </p:txBody>
      </p:sp>
    </p:spTree>
    <p:extLst>
      <p:ext uri="{BB962C8B-B14F-4D97-AF65-F5344CB8AC3E}">
        <p14:creationId xmlns:p14="http://schemas.microsoft.com/office/powerpoint/2010/main" val="375362112"/>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fade">
                                      <p:cBhvr>
                                        <p:cTn id="15"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ini Portfolio in Browser">
    <p:spTree>
      <p:nvGrpSpPr>
        <p:cNvPr id="1" name=""/>
        <p:cNvGrpSpPr/>
        <p:nvPr/>
      </p:nvGrpSpPr>
      <p:grpSpPr>
        <a:xfrm>
          <a:off x="0" y="0"/>
          <a:ext cx="0" cy="0"/>
          <a:chOff x="0" y="0"/>
          <a:chExt cx="0" cy="0"/>
        </a:xfrm>
      </p:grpSpPr>
      <p:sp>
        <p:nvSpPr>
          <p:cNvPr id="4" name="Picture Placeholder 3"/>
          <p:cNvSpPr>
            <a:spLocks noGrp="1"/>
          </p:cNvSpPr>
          <p:nvPr userDrawn="1">
            <p:ph type="pic" sz="quarter" idx="12"/>
          </p:nvPr>
        </p:nvSpPr>
        <p:spPr>
          <a:xfrm>
            <a:off x="3922871" y="1686719"/>
            <a:ext cx="4598829" cy="2670969"/>
          </a:xfrm>
          <a:prstGeom prst="rect">
            <a:avLst/>
          </a:prstGeom>
        </p:spPr>
        <p:txBody>
          <a:bodyPr/>
          <a:lstStyle>
            <a:lvl1pPr>
              <a:defRPr sz="1200">
                <a:solidFill>
                  <a:schemeClr val="accent4"/>
                </a:solidFill>
                <a:latin typeface="Lato" panose="020F0502020204030203" pitchFamily="34" charset="0"/>
              </a:defRPr>
            </a:lvl1pPr>
          </a:lstStyle>
          <a:p>
            <a:endParaRPr lang="en-US"/>
          </a:p>
        </p:txBody>
      </p:sp>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12"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xt Placeholder 9">
            <a:extLst>
              <a:ext uri="{FF2B5EF4-FFF2-40B4-BE49-F238E27FC236}">
                <a16:creationId xmlns:a16="http://schemas.microsoft.com/office/drawing/2014/main" id="{2C99A59E-2BB6-BA46-9568-B1E88BEF09A9}"/>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97E7DB83-23EF-6141-AF9E-934D60BE03D2}"/>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5" name="TextBox 14">
            <a:extLst>
              <a:ext uri="{FF2B5EF4-FFF2-40B4-BE49-F238E27FC236}">
                <a16:creationId xmlns:a16="http://schemas.microsoft.com/office/drawing/2014/main" id="{A17DC21A-D623-B54B-8AC7-4890DA28622F}"/>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18" name="TextBox 17">
            <a:extLst>
              <a:ext uri="{FF2B5EF4-FFF2-40B4-BE49-F238E27FC236}">
                <a16:creationId xmlns:a16="http://schemas.microsoft.com/office/drawing/2014/main" id="{911979A8-020B-EC40-BD4B-473EA6A86219}"/>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19" name="TextBox 18">
            <a:extLst>
              <a:ext uri="{FF2B5EF4-FFF2-40B4-BE49-F238E27FC236}">
                <a16:creationId xmlns:a16="http://schemas.microsoft.com/office/drawing/2014/main" id="{4231473A-9887-BA45-97C6-2A5DE753C301}"/>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mn-lt"/>
                <a:ea typeface="Segoe UI Symbol" panose="020B0502040204020203" pitchFamily="34" charset="0"/>
              </a:rPr>
              <a:pPr algn="r"/>
              <a:t>‹#›</a:t>
            </a:fld>
            <a:endParaRPr lang="en-US" sz="800" b="0" spc="30" baseline="0" dirty="0">
              <a:solidFill>
                <a:schemeClr val="accent4"/>
              </a:solidFill>
              <a:latin typeface="+mn-lt"/>
              <a:ea typeface="Segoe UI Symbol" panose="020B0502040204020203" pitchFamily="34" charset="0"/>
            </a:endParaRPr>
          </a:p>
        </p:txBody>
      </p:sp>
    </p:spTree>
    <p:extLst>
      <p:ext uri="{BB962C8B-B14F-4D97-AF65-F5344CB8AC3E}">
        <p14:creationId xmlns:p14="http://schemas.microsoft.com/office/powerpoint/2010/main" val="1636902395"/>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ptop Portfolio Showcase">
    <p:spTree>
      <p:nvGrpSpPr>
        <p:cNvPr id="1" name=""/>
        <p:cNvGrpSpPr/>
        <p:nvPr/>
      </p:nvGrpSpPr>
      <p:grpSpPr>
        <a:xfrm>
          <a:off x="0" y="0"/>
          <a:ext cx="0" cy="0"/>
          <a:chOff x="0" y="0"/>
          <a:chExt cx="0" cy="0"/>
        </a:xfrm>
      </p:grpSpPr>
      <p:sp>
        <p:nvSpPr>
          <p:cNvPr id="4" name="Picture Placeholder 3"/>
          <p:cNvSpPr>
            <a:spLocks noGrp="1"/>
          </p:cNvSpPr>
          <p:nvPr userDrawn="1">
            <p:ph type="pic" sz="quarter" idx="12"/>
          </p:nvPr>
        </p:nvSpPr>
        <p:spPr>
          <a:xfrm>
            <a:off x="4667249" y="1943100"/>
            <a:ext cx="3107531" cy="1943271"/>
          </a:xfrm>
          <a:prstGeom prst="rect">
            <a:avLst/>
          </a:prstGeom>
        </p:spPr>
        <p:txBody>
          <a:bodyPr/>
          <a:lstStyle>
            <a:lvl1pPr>
              <a:defRPr sz="1200">
                <a:solidFill>
                  <a:schemeClr val="accent4"/>
                </a:solidFill>
                <a:latin typeface="Lato" panose="020F0502020204030203" pitchFamily="34" charset="0"/>
              </a:defRPr>
            </a:lvl1pPr>
          </a:lstStyle>
          <a:p>
            <a:endParaRPr lang="en-US"/>
          </a:p>
        </p:txBody>
      </p:sp>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12"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xt Placeholder 9">
            <a:extLst>
              <a:ext uri="{FF2B5EF4-FFF2-40B4-BE49-F238E27FC236}">
                <a16:creationId xmlns:a16="http://schemas.microsoft.com/office/drawing/2014/main" id="{C6EC4ED0-10E4-3545-BD7E-523ADFB0DBE1}"/>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A566CE4E-C2CA-3644-AD67-11E740957082}"/>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5" name="TextBox 14">
            <a:extLst>
              <a:ext uri="{FF2B5EF4-FFF2-40B4-BE49-F238E27FC236}">
                <a16:creationId xmlns:a16="http://schemas.microsoft.com/office/drawing/2014/main" id="{62308952-0A33-FD43-AAAB-A0289CD6C198}"/>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18" name="TextBox 17">
            <a:extLst>
              <a:ext uri="{FF2B5EF4-FFF2-40B4-BE49-F238E27FC236}">
                <a16:creationId xmlns:a16="http://schemas.microsoft.com/office/drawing/2014/main" id="{63435E87-77E2-F94C-8FDA-701E2D3316C3}"/>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19" name="TextBox 18">
            <a:extLst>
              <a:ext uri="{FF2B5EF4-FFF2-40B4-BE49-F238E27FC236}">
                <a16:creationId xmlns:a16="http://schemas.microsoft.com/office/drawing/2014/main" id="{1033272A-5A23-EB48-B0DC-1B3A6CBCB5F3}"/>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mn-lt"/>
                <a:ea typeface="Segoe UI Symbol" panose="020B0502040204020203" pitchFamily="34" charset="0"/>
              </a:rPr>
              <a:pPr algn="r"/>
              <a:t>‹#›</a:t>
            </a:fld>
            <a:endParaRPr lang="en-US" sz="800" b="0" spc="30" baseline="0" dirty="0">
              <a:solidFill>
                <a:schemeClr val="accent4"/>
              </a:solidFill>
              <a:latin typeface="+mn-lt"/>
              <a:ea typeface="Segoe UI Symbol" panose="020B0502040204020203" pitchFamily="34" charset="0"/>
            </a:endParaRPr>
          </a:p>
        </p:txBody>
      </p:sp>
    </p:spTree>
    <p:extLst>
      <p:ext uri="{BB962C8B-B14F-4D97-AF65-F5344CB8AC3E}">
        <p14:creationId xmlns:p14="http://schemas.microsoft.com/office/powerpoint/2010/main" val="3487881598"/>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CD Portfolio Showcase">
    <p:spTree>
      <p:nvGrpSpPr>
        <p:cNvPr id="1" name=""/>
        <p:cNvGrpSpPr/>
        <p:nvPr/>
      </p:nvGrpSpPr>
      <p:grpSpPr>
        <a:xfrm>
          <a:off x="0" y="0"/>
          <a:ext cx="0" cy="0"/>
          <a:chOff x="0" y="0"/>
          <a:chExt cx="0" cy="0"/>
        </a:xfrm>
      </p:grpSpPr>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userDrawn="1">
            <p:ph type="pic" sz="quarter" idx="12"/>
          </p:nvPr>
        </p:nvSpPr>
        <p:spPr>
          <a:xfrm>
            <a:off x="979246" y="1911986"/>
            <a:ext cx="2706929" cy="1628933"/>
          </a:xfrm>
          <a:prstGeom prst="rect">
            <a:avLst/>
          </a:prstGeom>
        </p:spPr>
        <p:txBody>
          <a:bodyPr/>
          <a:lstStyle>
            <a:lvl1pPr>
              <a:defRPr sz="1200">
                <a:solidFill>
                  <a:schemeClr val="accent4"/>
                </a:solidFill>
                <a:latin typeface="Lato" panose="020F0502020204030203" pitchFamily="34" charset="0"/>
              </a:defRPr>
            </a:lvl1pPr>
          </a:lstStyle>
          <a:p>
            <a:endParaRPr lang="en-US"/>
          </a:p>
        </p:txBody>
      </p:sp>
      <p:sp>
        <p:nvSpPr>
          <p:cNvPr id="12"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xt Placeholder 9">
            <a:extLst>
              <a:ext uri="{FF2B5EF4-FFF2-40B4-BE49-F238E27FC236}">
                <a16:creationId xmlns:a16="http://schemas.microsoft.com/office/drawing/2014/main" id="{E6C8C71C-4627-E649-A813-652EA34941B3}"/>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F85E5023-01E4-5945-9369-DA3ABFB47CB1}"/>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5" name="TextBox 14">
            <a:extLst>
              <a:ext uri="{FF2B5EF4-FFF2-40B4-BE49-F238E27FC236}">
                <a16:creationId xmlns:a16="http://schemas.microsoft.com/office/drawing/2014/main" id="{BA519103-B1A7-3D48-98B1-43441E22E684}"/>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18" name="TextBox 17">
            <a:extLst>
              <a:ext uri="{FF2B5EF4-FFF2-40B4-BE49-F238E27FC236}">
                <a16:creationId xmlns:a16="http://schemas.microsoft.com/office/drawing/2014/main" id="{EB4EB3C8-92A1-4443-B933-0BCDC5DB85FB}"/>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19" name="TextBox 18">
            <a:extLst>
              <a:ext uri="{FF2B5EF4-FFF2-40B4-BE49-F238E27FC236}">
                <a16:creationId xmlns:a16="http://schemas.microsoft.com/office/drawing/2014/main" id="{C0D2D835-24AD-B541-B578-26FDBBA98611}"/>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Segoe UI Symbol" panose="020B0502040204020203" pitchFamily="34" charset="0"/>
                <a:ea typeface="Segoe UI Symbol" panose="020B0502040204020203" pitchFamily="34" charset="0"/>
              </a:rPr>
              <a:pPr algn="r"/>
              <a:t>‹#›</a:t>
            </a:fld>
            <a:endParaRPr lang="en-US" sz="800" b="0" spc="30" baseline="0" dirty="0">
              <a:solidFill>
                <a:schemeClr val="accent4"/>
              </a:solidFill>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1739360358"/>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Phone Portfolio Showcase at Center">
    <p:spTree>
      <p:nvGrpSpPr>
        <p:cNvPr id="1" name=""/>
        <p:cNvGrpSpPr/>
        <p:nvPr/>
      </p:nvGrpSpPr>
      <p:grpSpPr>
        <a:xfrm>
          <a:off x="0" y="0"/>
          <a:ext cx="0" cy="0"/>
          <a:chOff x="0" y="0"/>
          <a:chExt cx="0" cy="0"/>
        </a:xfrm>
      </p:grpSpPr>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userDrawn="1">
            <p:ph type="pic" sz="quarter" idx="12"/>
          </p:nvPr>
        </p:nvSpPr>
        <p:spPr>
          <a:xfrm>
            <a:off x="3986213" y="2021681"/>
            <a:ext cx="1216819" cy="2166938"/>
          </a:xfrm>
          <a:prstGeom prst="rect">
            <a:avLst/>
          </a:prstGeom>
        </p:spPr>
        <p:txBody>
          <a:bodyPr/>
          <a:lstStyle>
            <a:lvl1pPr>
              <a:defRPr sz="1200">
                <a:solidFill>
                  <a:schemeClr val="accent4"/>
                </a:solidFill>
                <a:latin typeface="Lato" panose="020F0502020204030203" pitchFamily="34" charset="0"/>
              </a:defRPr>
            </a:lvl1pPr>
          </a:lstStyle>
          <a:p>
            <a:endParaRPr lang="en-US" dirty="0"/>
          </a:p>
        </p:txBody>
      </p:sp>
      <p:sp>
        <p:nvSpPr>
          <p:cNvPr id="12"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xt Placeholder 9">
            <a:extLst>
              <a:ext uri="{FF2B5EF4-FFF2-40B4-BE49-F238E27FC236}">
                <a16:creationId xmlns:a16="http://schemas.microsoft.com/office/drawing/2014/main" id="{8E4AC0FC-125E-C74E-A575-A59A8821BA8C}"/>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3A3840CE-481D-8D42-B3B6-5350960E3397}"/>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5" name="TextBox 14">
            <a:extLst>
              <a:ext uri="{FF2B5EF4-FFF2-40B4-BE49-F238E27FC236}">
                <a16:creationId xmlns:a16="http://schemas.microsoft.com/office/drawing/2014/main" id="{9D028BF4-DA8E-694C-9032-DE5B1B9C422C}"/>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18" name="TextBox 17">
            <a:extLst>
              <a:ext uri="{FF2B5EF4-FFF2-40B4-BE49-F238E27FC236}">
                <a16:creationId xmlns:a16="http://schemas.microsoft.com/office/drawing/2014/main" id="{3C372250-C92F-C647-8949-C3218B6EE8B6}"/>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19" name="TextBox 18">
            <a:extLst>
              <a:ext uri="{FF2B5EF4-FFF2-40B4-BE49-F238E27FC236}">
                <a16:creationId xmlns:a16="http://schemas.microsoft.com/office/drawing/2014/main" id="{565C9B06-7C2C-A045-959D-7E193A928AE0}"/>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mn-lt"/>
                <a:ea typeface="Segoe UI Symbol" panose="020B0502040204020203" pitchFamily="34" charset="0"/>
              </a:rPr>
              <a:pPr algn="r"/>
              <a:t>‹#›</a:t>
            </a:fld>
            <a:endParaRPr lang="en-US" sz="800" b="0" spc="30" baseline="0" dirty="0">
              <a:solidFill>
                <a:schemeClr val="accent4"/>
              </a:solidFill>
              <a:latin typeface="+mn-lt"/>
              <a:ea typeface="Segoe UI Symbol" panose="020B0502040204020203" pitchFamily="34" charset="0"/>
            </a:endParaRPr>
          </a:p>
        </p:txBody>
      </p:sp>
    </p:spTree>
    <p:extLst>
      <p:ext uri="{BB962C8B-B14F-4D97-AF65-F5344CB8AC3E}">
        <p14:creationId xmlns:p14="http://schemas.microsoft.com/office/powerpoint/2010/main" val="2107851753"/>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0"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6E72B3E9-20CA-BA46-A89A-02FBF1AB9991}"/>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12" name="TextBox 11">
            <a:extLst>
              <a:ext uri="{FF2B5EF4-FFF2-40B4-BE49-F238E27FC236}">
                <a16:creationId xmlns:a16="http://schemas.microsoft.com/office/drawing/2014/main" id="{BD493A59-A009-F34B-9AD8-A673A208C1CC}"/>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13" name="TextBox 12">
            <a:extLst>
              <a:ext uri="{FF2B5EF4-FFF2-40B4-BE49-F238E27FC236}">
                <a16:creationId xmlns:a16="http://schemas.microsoft.com/office/drawing/2014/main" id="{84E1790B-1E4F-3B4F-AD32-8BC1BF08A162}"/>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mn-lt"/>
                <a:ea typeface="Segoe UI Symbol" panose="020B0502040204020203" pitchFamily="34" charset="0"/>
              </a:rPr>
              <a:pPr algn="r"/>
              <a:t>‹#›</a:t>
            </a:fld>
            <a:endParaRPr lang="en-US" sz="800" b="0" spc="30" baseline="0" dirty="0">
              <a:solidFill>
                <a:schemeClr val="accent4"/>
              </a:solidFill>
              <a:latin typeface="+mn-lt"/>
              <a:ea typeface="Segoe UI Symbol" panose="020B0502040204020203" pitchFamily="34" charset="0"/>
            </a:endParaRPr>
          </a:p>
        </p:txBody>
      </p:sp>
    </p:spTree>
    <p:extLst>
      <p:ext uri="{BB962C8B-B14F-4D97-AF65-F5344CB8AC3E}">
        <p14:creationId xmlns:p14="http://schemas.microsoft.com/office/powerpoint/2010/main" val="34411571"/>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Pad Portfolio Showcase at right">
    <p:spTree>
      <p:nvGrpSpPr>
        <p:cNvPr id="1" name=""/>
        <p:cNvGrpSpPr/>
        <p:nvPr/>
      </p:nvGrpSpPr>
      <p:grpSpPr>
        <a:xfrm>
          <a:off x="0" y="0"/>
          <a:ext cx="0" cy="0"/>
          <a:chOff x="0" y="0"/>
          <a:chExt cx="0" cy="0"/>
        </a:xfrm>
      </p:grpSpPr>
      <p:sp>
        <p:nvSpPr>
          <p:cNvPr id="15" name="Picture Placeholder 3"/>
          <p:cNvSpPr>
            <a:spLocks noGrp="1"/>
          </p:cNvSpPr>
          <p:nvPr>
            <p:ph type="pic" sz="quarter" idx="13"/>
          </p:nvPr>
        </p:nvSpPr>
        <p:spPr>
          <a:xfrm>
            <a:off x="6648047" y="1804652"/>
            <a:ext cx="1573825" cy="2100597"/>
          </a:xfrm>
          <a:prstGeom prst="rect">
            <a:avLst/>
          </a:prstGeom>
          <a:noFill/>
        </p:spPr>
        <p:txBody>
          <a:bodyPr/>
          <a:lstStyle>
            <a:lvl1pPr>
              <a:defRPr sz="1200">
                <a:solidFill>
                  <a:schemeClr val="accent4"/>
                </a:solidFill>
                <a:latin typeface="Lato" panose="020F0502020204030203" pitchFamily="34" charset="0"/>
              </a:defRPr>
            </a:lvl1pPr>
          </a:lstStyle>
          <a:p>
            <a:endParaRPr lang="en-US" dirty="0"/>
          </a:p>
        </p:txBody>
      </p:sp>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userDrawn="1">
            <p:ph type="pic" sz="quarter" idx="12"/>
          </p:nvPr>
        </p:nvSpPr>
        <p:spPr>
          <a:xfrm>
            <a:off x="4673016" y="2437606"/>
            <a:ext cx="2107406" cy="1581944"/>
          </a:xfrm>
          <a:prstGeom prst="rect">
            <a:avLst/>
          </a:prstGeom>
          <a:noFill/>
        </p:spPr>
        <p:txBody>
          <a:bodyPr/>
          <a:lstStyle>
            <a:lvl1pPr>
              <a:defRPr sz="1200">
                <a:solidFill>
                  <a:schemeClr val="accent4"/>
                </a:solidFill>
                <a:latin typeface="Lato" panose="020F0502020204030203" pitchFamily="34" charset="0"/>
              </a:defRPr>
            </a:lvl1pPr>
          </a:lstStyle>
          <a:p>
            <a:endParaRPr lang="en-US" dirty="0"/>
          </a:p>
        </p:txBody>
      </p:sp>
      <p:sp>
        <p:nvSpPr>
          <p:cNvPr id="13"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Text Placeholder 9">
            <a:extLst>
              <a:ext uri="{FF2B5EF4-FFF2-40B4-BE49-F238E27FC236}">
                <a16:creationId xmlns:a16="http://schemas.microsoft.com/office/drawing/2014/main" id="{D3179078-EDEF-4B4B-8BF5-5E89500AD6AA}"/>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8" name="Text Placeholder 9">
            <a:extLst>
              <a:ext uri="{FF2B5EF4-FFF2-40B4-BE49-F238E27FC236}">
                <a16:creationId xmlns:a16="http://schemas.microsoft.com/office/drawing/2014/main" id="{14258E5A-5A36-294E-8080-2C43BFACC568}"/>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9" name="TextBox 18">
            <a:extLst>
              <a:ext uri="{FF2B5EF4-FFF2-40B4-BE49-F238E27FC236}">
                <a16:creationId xmlns:a16="http://schemas.microsoft.com/office/drawing/2014/main" id="{0CF56C99-8408-0943-B346-388774D3B1AB}"/>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20" name="TextBox 19">
            <a:extLst>
              <a:ext uri="{FF2B5EF4-FFF2-40B4-BE49-F238E27FC236}">
                <a16:creationId xmlns:a16="http://schemas.microsoft.com/office/drawing/2014/main" id="{52591CDD-4A98-CF4D-BE1C-D26506EAFC24}"/>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21" name="TextBox 20">
            <a:extLst>
              <a:ext uri="{FF2B5EF4-FFF2-40B4-BE49-F238E27FC236}">
                <a16:creationId xmlns:a16="http://schemas.microsoft.com/office/drawing/2014/main" id="{9FD59B35-8D68-2B42-BC1A-A4A543A89604}"/>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mn-lt"/>
                <a:ea typeface="Segoe UI Symbol" panose="020B0502040204020203" pitchFamily="34" charset="0"/>
              </a:rPr>
              <a:pPr algn="r"/>
              <a:t>‹#›</a:t>
            </a:fld>
            <a:endParaRPr lang="en-US" sz="800" b="0" spc="30" baseline="0" dirty="0">
              <a:solidFill>
                <a:schemeClr val="accent4"/>
              </a:solidFill>
              <a:latin typeface="+mn-lt"/>
              <a:ea typeface="Segoe UI Symbol" panose="020B0502040204020203" pitchFamily="34" charset="0"/>
            </a:endParaRPr>
          </a:p>
        </p:txBody>
      </p:sp>
    </p:spTree>
    <p:extLst>
      <p:ext uri="{BB962C8B-B14F-4D97-AF65-F5344CB8AC3E}">
        <p14:creationId xmlns:p14="http://schemas.microsoft.com/office/powerpoint/2010/main" val="339744653"/>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Phone Portfolio Showcase at Left">
    <p:spTree>
      <p:nvGrpSpPr>
        <p:cNvPr id="1" name=""/>
        <p:cNvGrpSpPr/>
        <p:nvPr/>
      </p:nvGrpSpPr>
      <p:grpSpPr>
        <a:xfrm>
          <a:off x="0" y="0"/>
          <a:ext cx="0" cy="0"/>
          <a:chOff x="0" y="0"/>
          <a:chExt cx="0" cy="0"/>
        </a:xfrm>
      </p:grpSpPr>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userDrawn="1">
            <p:ph type="pic" sz="quarter" idx="12"/>
          </p:nvPr>
        </p:nvSpPr>
        <p:spPr>
          <a:xfrm>
            <a:off x="723197" y="1925601"/>
            <a:ext cx="1216819" cy="2166938"/>
          </a:xfrm>
          <a:prstGeom prst="rect">
            <a:avLst/>
          </a:prstGeom>
        </p:spPr>
        <p:txBody>
          <a:bodyPr/>
          <a:lstStyle>
            <a:lvl1pPr>
              <a:defRPr sz="1200">
                <a:solidFill>
                  <a:schemeClr val="accent4"/>
                </a:solidFill>
                <a:latin typeface="Lato" panose="020F0502020204030203" pitchFamily="34" charset="0"/>
              </a:defRPr>
            </a:lvl1pPr>
          </a:lstStyle>
          <a:p>
            <a:endParaRPr lang="en-US" dirty="0"/>
          </a:p>
        </p:txBody>
      </p:sp>
      <p:sp>
        <p:nvSpPr>
          <p:cNvPr id="12"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xt Placeholder 9">
            <a:extLst>
              <a:ext uri="{FF2B5EF4-FFF2-40B4-BE49-F238E27FC236}">
                <a16:creationId xmlns:a16="http://schemas.microsoft.com/office/drawing/2014/main" id="{CD3FB212-BF92-404A-AB79-FDB3AEC2F8E5}"/>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0C312005-8898-2A4A-9F3E-5AB3DA724CA4}"/>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5" name="TextBox 14">
            <a:extLst>
              <a:ext uri="{FF2B5EF4-FFF2-40B4-BE49-F238E27FC236}">
                <a16:creationId xmlns:a16="http://schemas.microsoft.com/office/drawing/2014/main" id="{ACC269B0-335D-3C4D-9D57-114C92B46863}"/>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18" name="TextBox 17">
            <a:extLst>
              <a:ext uri="{FF2B5EF4-FFF2-40B4-BE49-F238E27FC236}">
                <a16:creationId xmlns:a16="http://schemas.microsoft.com/office/drawing/2014/main" id="{B7CCD6F4-95D2-434D-A5FB-ED66AC1D5094}"/>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19" name="TextBox 18">
            <a:extLst>
              <a:ext uri="{FF2B5EF4-FFF2-40B4-BE49-F238E27FC236}">
                <a16:creationId xmlns:a16="http://schemas.microsoft.com/office/drawing/2014/main" id="{A60DEED3-2C48-8940-B472-7B22B091C62A}"/>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mn-lt"/>
                <a:ea typeface="Segoe UI Symbol" panose="020B0502040204020203" pitchFamily="34" charset="0"/>
              </a:rPr>
              <a:pPr algn="r"/>
              <a:t>‹#›</a:t>
            </a:fld>
            <a:endParaRPr lang="en-US" sz="800" b="0" spc="30" baseline="0" dirty="0">
              <a:solidFill>
                <a:schemeClr val="accent4"/>
              </a:solidFill>
              <a:latin typeface="+mn-lt"/>
              <a:ea typeface="Segoe UI Symbol" panose="020B0502040204020203" pitchFamily="34" charset="0"/>
            </a:endParaRPr>
          </a:p>
        </p:txBody>
      </p:sp>
    </p:spTree>
    <p:extLst>
      <p:ext uri="{BB962C8B-B14F-4D97-AF65-F5344CB8AC3E}">
        <p14:creationId xmlns:p14="http://schemas.microsoft.com/office/powerpoint/2010/main" val="2117939528"/>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Portfolio in Browser">
    <p:spTree>
      <p:nvGrpSpPr>
        <p:cNvPr id="1" name=""/>
        <p:cNvGrpSpPr/>
        <p:nvPr/>
      </p:nvGrpSpPr>
      <p:grpSpPr>
        <a:xfrm>
          <a:off x="0" y="0"/>
          <a:ext cx="0" cy="0"/>
          <a:chOff x="0" y="0"/>
          <a:chExt cx="0" cy="0"/>
        </a:xfrm>
      </p:grpSpPr>
      <p:sp>
        <p:nvSpPr>
          <p:cNvPr id="4" name="Picture Placeholder 3"/>
          <p:cNvSpPr>
            <a:spLocks noGrp="1"/>
          </p:cNvSpPr>
          <p:nvPr userDrawn="1">
            <p:ph type="pic" sz="quarter" idx="12"/>
          </p:nvPr>
        </p:nvSpPr>
        <p:spPr>
          <a:xfrm>
            <a:off x="1057275" y="1771649"/>
            <a:ext cx="7029451" cy="3371851"/>
          </a:xfrm>
          <a:prstGeom prst="rect">
            <a:avLst/>
          </a:prstGeom>
        </p:spPr>
        <p:txBody>
          <a:bodyPr/>
          <a:lstStyle>
            <a:lvl1pPr>
              <a:defRPr sz="1200">
                <a:solidFill>
                  <a:schemeClr val="accent4"/>
                </a:solidFill>
                <a:latin typeface="Lato" panose="020F0502020204030203" pitchFamily="34" charset="0"/>
              </a:defRPr>
            </a:lvl1pPr>
          </a:lstStyle>
          <a:p>
            <a:endParaRPr lang="en-US"/>
          </a:p>
        </p:txBody>
      </p:sp>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6" name="Text Placeholder 9">
            <a:extLst>
              <a:ext uri="{FF2B5EF4-FFF2-40B4-BE49-F238E27FC236}">
                <a16:creationId xmlns:a16="http://schemas.microsoft.com/office/drawing/2014/main" id="{4ABAB7BE-7E9E-674F-83FF-F19C2AB8F0F0}"/>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7" name="Text Placeholder 9">
            <a:extLst>
              <a:ext uri="{FF2B5EF4-FFF2-40B4-BE49-F238E27FC236}">
                <a16:creationId xmlns:a16="http://schemas.microsoft.com/office/drawing/2014/main" id="{57C068E3-D242-C045-A561-4A758338B1A1}"/>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101605440"/>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arious Project Show Case">
    <p:spTree>
      <p:nvGrpSpPr>
        <p:cNvPr id="1" name=""/>
        <p:cNvGrpSpPr/>
        <p:nvPr/>
      </p:nvGrpSpPr>
      <p:grpSpPr>
        <a:xfrm>
          <a:off x="0" y="0"/>
          <a:ext cx="0" cy="0"/>
          <a:chOff x="0" y="0"/>
          <a:chExt cx="0" cy="0"/>
        </a:xfrm>
      </p:grpSpPr>
      <p:cxnSp>
        <p:nvCxnSpPr>
          <p:cNvPr id="46" name="Straight Connector 45"/>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31" name="Picture Placeholder 17"/>
          <p:cNvSpPr>
            <a:spLocks noGrp="1"/>
          </p:cNvSpPr>
          <p:nvPr>
            <p:ph type="pic" sz="quarter" idx="10"/>
          </p:nvPr>
        </p:nvSpPr>
        <p:spPr>
          <a:xfrm>
            <a:off x="594391" y="1543050"/>
            <a:ext cx="1984248" cy="1371600"/>
          </a:xfrm>
          <a:prstGeom prst="rect">
            <a:avLst/>
          </a:prstGeom>
          <a:noFill/>
          <a:ln>
            <a:noFill/>
          </a:ln>
        </p:spPr>
        <p:txBody>
          <a:bodyPr/>
          <a:lstStyle>
            <a:lvl1pPr>
              <a:defRPr sz="1200">
                <a:solidFill>
                  <a:schemeClr val="accent4"/>
                </a:solidFill>
                <a:latin typeface="Lato" panose="020F0502020204030203" pitchFamily="34" charset="0"/>
              </a:defRPr>
            </a:lvl1pPr>
          </a:lstStyle>
          <a:p>
            <a:endParaRPr lang="en-US"/>
          </a:p>
        </p:txBody>
      </p:sp>
      <p:sp>
        <p:nvSpPr>
          <p:cNvPr id="42" name="Picture Placeholder 17"/>
          <p:cNvSpPr>
            <a:spLocks noGrp="1"/>
          </p:cNvSpPr>
          <p:nvPr>
            <p:ph type="pic" sz="quarter" idx="20"/>
          </p:nvPr>
        </p:nvSpPr>
        <p:spPr>
          <a:xfrm>
            <a:off x="4561555" y="1543050"/>
            <a:ext cx="1984248" cy="1371600"/>
          </a:xfrm>
          <a:prstGeom prst="rect">
            <a:avLst/>
          </a:prstGeom>
          <a:noFill/>
          <a:ln>
            <a:noFill/>
          </a:ln>
        </p:spPr>
        <p:txBody>
          <a:bodyPr/>
          <a:lstStyle>
            <a:lvl1pPr>
              <a:defRPr sz="1200">
                <a:solidFill>
                  <a:schemeClr val="accent4"/>
                </a:solidFill>
                <a:latin typeface="Lato" panose="020F0502020204030203" pitchFamily="34" charset="0"/>
              </a:defRPr>
            </a:lvl1pPr>
          </a:lstStyle>
          <a:p>
            <a:endParaRPr lang="en-US"/>
          </a:p>
        </p:txBody>
      </p:sp>
      <p:sp>
        <p:nvSpPr>
          <p:cNvPr id="47" name="Picture Placeholder 17"/>
          <p:cNvSpPr>
            <a:spLocks noGrp="1"/>
          </p:cNvSpPr>
          <p:nvPr>
            <p:ph type="pic" sz="quarter" idx="21"/>
          </p:nvPr>
        </p:nvSpPr>
        <p:spPr>
          <a:xfrm>
            <a:off x="2577973" y="2913398"/>
            <a:ext cx="1984248" cy="1371600"/>
          </a:xfrm>
          <a:prstGeom prst="rect">
            <a:avLst/>
          </a:prstGeom>
          <a:noFill/>
          <a:ln>
            <a:noFill/>
          </a:ln>
        </p:spPr>
        <p:txBody>
          <a:bodyPr/>
          <a:lstStyle>
            <a:lvl1pPr>
              <a:defRPr sz="1200">
                <a:solidFill>
                  <a:schemeClr val="accent4"/>
                </a:solidFill>
                <a:latin typeface="Lato" panose="020F0502020204030203" pitchFamily="34" charset="0"/>
              </a:defRPr>
            </a:lvl1pPr>
          </a:lstStyle>
          <a:p>
            <a:endParaRPr lang="en-US"/>
          </a:p>
        </p:txBody>
      </p:sp>
      <p:sp>
        <p:nvSpPr>
          <p:cNvPr id="60" name="Picture Placeholder 17"/>
          <p:cNvSpPr>
            <a:spLocks noGrp="1"/>
          </p:cNvSpPr>
          <p:nvPr>
            <p:ph type="pic" sz="quarter" idx="22"/>
          </p:nvPr>
        </p:nvSpPr>
        <p:spPr>
          <a:xfrm>
            <a:off x="6545137" y="2913398"/>
            <a:ext cx="1984248" cy="1371600"/>
          </a:xfrm>
          <a:prstGeom prst="rect">
            <a:avLst/>
          </a:prstGeom>
          <a:noFill/>
          <a:ln>
            <a:noFill/>
          </a:ln>
        </p:spPr>
        <p:txBody>
          <a:bodyPr/>
          <a:lstStyle>
            <a:lvl1pPr>
              <a:defRPr sz="1200">
                <a:solidFill>
                  <a:schemeClr val="accent4"/>
                </a:solidFill>
                <a:latin typeface="Lato" panose="020F0502020204030203" pitchFamily="34" charset="0"/>
              </a:defRPr>
            </a:lvl1pPr>
          </a:lstStyle>
          <a:p>
            <a:endParaRPr lang="en-US"/>
          </a:p>
        </p:txBody>
      </p:sp>
      <p:sp>
        <p:nvSpPr>
          <p:cNvPr id="15"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Text Placeholder 9">
            <a:extLst>
              <a:ext uri="{FF2B5EF4-FFF2-40B4-BE49-F238E27FC236}">
                <a16:creationId xmlns:a16="http://schemas.microsoft.com/office/drawing/2014/main" id="{C728F900-AC70-D645-8786-DB255F07613F}"/>
              </a:ext>
            </a:extLst>
          </p:cNvPr>
          <p:cNvSpPr>
            <a:spLocks noGrp="1"/>
          </p:cNvSpPr>
          <p:nvPr>
            <p:ph type="body" sz="quarter" idx="23"/>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7" name="Text Placeholder 9">
            <a:extLst>
              <a:ext uri="{FF2B5EF4-FFF2-40B4-BE49-F238E27FC236}">
                <a16:creationId xmlns:a16="http://schemas.microsoft.com/office/drawing/2014/main" id="{4586FCC5-0315-774B-B63C-7105E6AA1FE8}"/>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8" name="TextBox 17">
            <a:extLst>
              <a:ext uri="{FF2B5EF4-FFF2-40B4-BE49-F238E27FC236}">
                <a16:creationId xmlns:a16="http://schemas.microsoft.com/office/drawing/2014/main" id="{2A9F1464-6DB1-234C-B015-31653780D7DD}"/>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19" name="TextBox 18">
            <a:extLst>
              <a:ext uri="{FF2B5EF4-FFF2-40B4-BE49-F238E27FC236}">
                <a16:creationId xmlns:a16="http://schemas.microsoft.com/office/drawing/2014/main" id="{A7154BDA-087C-F343-919C-5DA1611FFF22}"/>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20" name="TextBox 19">
            <a:extLst>
              <a:ext uri="{FF2B5EF4-FFF2-40B4-BE49-F238E27FC236}">
                <a16:creationId xmlns:a16="http://schemas.microsoft.com/office/drawing/2014/main" id="{46FB44F3-1E73-6F4E-B79D-2D27D23754FF}"/>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mn-lt"/>
                <a:ea typeface="Segoe UI Symbol" panose="020B0502040204020203" pitchFamily="34" charset="0"/>
              </a:rPr>
              <a:pPr algn="r"/>
              <a:t>‹#›</a:t>
            </a:fld>
            <a:endParaRPr lang="en-US" sz="800" b="0" spc="30" baseline="0" dirty="0">
              <a:solidFill>
                <a:schemeClr val="accent4"/>
              </a:solidFill>
              <a:latin typeface="+mn-lt"/>
              <a:ea typeface="Segoe UI Symbol" panose="020B0502040204020203" pitchFamily="34" charset="0"/>
            </a:endParaRPr>
          </a:p>
        </p:txBody>
      </p:sp>
    </p:spTree>
    <p:extLst>
      <p:ext uri="{BB962C8B-B14F-4D97-AF65-F5344CB8AC3E}">
        <p14:creationId xmlns:p14="http://schemas.microsoft.com/office/powerpoint/2010/main" val="3509778169"/>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er Testimonials">
    <p:spTree>
      <p:nvGrpSpPr>
        <p:cNvPr id="1" name=""/>
        <p:cNvGrpSpPr/>
        <p:nvPr/>
      </p:nvGrpSpPr>
      <p:grpSpPr>
        <a:xfrm>
          <a:off x="0" y="0"/>
          <a:ext cx="0" cy="0"/>
          <a:chOff x="0" y="0"/>
          <a:chExt cx="0" cy="0"/>
        </a:xfrm>
      </p:grpSpPr>
      <p:cxnSp>
        <p:nvCxnSpPr>
          <p:cNvPr id="46" name="Straight Connector 45"/>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50"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icture Placeholder 9"/>
          <p:cNvSpPr>
            <a:spLocks noGrp="1"/>
          </p:cNvSpPr>
          <p:nvPr userDrawn="1">
            <p:ph type="pic" sz="quarter" idx="11"/>
          </p:nvPr>
        </p:nvSpPr>
        <p:spPr>
          <a:xfrm>
            <a:off x="591940" y="3128769"/>
            <a:ext cx="570159" cy="570159"/>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
        <p:nvSpPr>
          <p:cNvPr id="23" name="Picture Placeholder 9"/>
          <p:cNvSpPr>
            <a:spLocks noGrp="1"/>
          </p:cNvSpPr>
          <p:nvPr userDrawn="1">
            <p:ph type="pic" sz="quarter" idx="20"/>
          </p:nvPr>
        </p:nvSpPr>
        <p:spPr>
          <a:xfrm>
            <a:off x="3524298" y="3132337"/>
            <a:ext cx="570159" cy="570159"/>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
        <p:nvSpPr>
          <p:cNvPr id="24" name="Picture Placeholder 9"/>
          <p:cNvSpPr>
            <a:spLocks noGrp="1"/>
          </p:cNvSpPr>
          <p:nvPr userDrawn="1">
            <p:ph type="pic" sz="quarter" idx="21"/>
          </p:nvPr>
        </p:nvSpPr>
        <p:spPr>
          <a:xfrm>
            <a:off x="6426859" y="3132337"/>
            <a:ext cx="570159" cy="570159"/>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
        <p:nvSpPr>
          <p:cNvPr id="13" name="Text Placeholder 9">
            <a:extLst>
              <a:ext uri="{FF2B5EF4-FFF2-40B4-BE49-F238E27FC236}">
                <a16:creationId xmlns:a16="http://schemas.microsoft.com/office/drawing/2014/main" id="{0028C285-0AD5-4E49-8418-334AAEA88B05}"/>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0486197D-2DB5-9D47-9406-78588F99E698}"/>
              </a:ext>
            </a:extLst>
          </p:cNvPr>
          <p:cNvSpPr>
            <a:spLocks noGrp="1"/>
          </p:cNvSpPr>
          <p:nvPr>
            <p:ph type="body" sz="quarter" idx="22"/>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5" name="TextBox 14">
            <a:extLst>
              <a:ext uri="{FF2B5EF4-FFF2-40B4-BE49-F238E27FC236}">
                <a16:creationId xmlns:a16="http://schemas.microsoft.com/office/drawing/2014/main" id="{08DDE2AF-CFE4-784D-934E-43E5E23BE159}"/>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16" name="TextBox 15">
            <a:extLst>
              <a:ext uri="{FF2B5EF4-FFF2-40B4-BE49-F238E27FC236}">
                <a16:creationId xmlns:a16="http://schemas.microsoft.com/office/drawing/2014/main" id="{0131F7B9-C5EB-4749-BD5B-F0881C2619D0}"/>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17" name="TextBox 16">
            <a:extLst>
              <a:ext uri="{FF2B5EF4-FFF2-40B4-BE49-F238E27FC236}">
                <a16:creationId xmlns:a16="http://schemas.microsoft.com/office/drawing/2014/main" id="{D8260823-CB42-9C4E-831A-345865AFE106}"/>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mn-lt"/>
                <a:ea typeface="Segoe UI Symbol" panose="020B0502040204020203" pitchFamily="34" charset="0"/>
              </a:rPr>
              <a:pPr algn="r"/>
              <a:t>‹#›</a:t>
            </a:fld>
            <a:endParaRPr lang="en-US" sz="800" b="0" spc="30" baseline="0" dirty="0">
              <a:solidFill>
                <a:schemeClr val="accent4"/>
              </a:solidFill>
              <a:latin typeface="+mn-lt"/>
              <a:ea typeface="Segoe UI Symbol" panose="020B0502040204020203" pitchFamily="34" charset="0"/>
            </a:endParaRPr>
          </a:p>
        </p:txBody>
      </p:sp>
    </p:spTree>
    <p:extLst>
      <p:ext uri="{BB962C8B-B14F-4D97-AF65-F5344CB8AC3E}">
        <p14:creationId xmlns:p14="http://schemas.microsoft.com/office/powerpoint/2010/main" val="1295242203"/>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Break P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a:lstStyle>
            <a:lvl1pPr>
              <a:defRPr>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3807653029"/>
      </p:ext>
    </p:extLst>
  </p:cSld>
  <p:clrMapOvr>
    <a:masterClrMapping/>
  </p:clrMapOvr>
  <p:transition spd="slow" advClick="0" advTm="3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662225"/>
      </p:ext>
    </p:extLst>
  </p:cSld>
  <p:clrMapOvr>
    <a:masterClrMapping/>
  </p:clrMapOvr>
  <p:transition spd="slow" advClick="0" advTm="300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Full Background">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2406971"/>
      </p:ext>
    </p:extLst>
  </p:cSld>
  <p:clrMapOvr>
    <a:masterClrMapping/>
  </p:clrMapOvr>
  <p:transition spd="slow" advClick="0" advTm="3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5" name="Picture Placeholder 9"/>
          <p:cNvSpPr>
            <a:spLocks noGrp="1"/>
          </p:cNvSpPr>
          <p:nvPr>
            <p:ph type="pic" sz="quarter" idx="11"/>
          </p:nvPr>
        </p:nvSpPr>
        <p:spPr>
          <a:xfrm>
            <a:off x="4090271" y="1588761"/>
            <a:ext cx="963458" cy="963458"/>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Tree>
    <p:extLst>
      <p:ext uri="{BB962C8B-B14F-4D97-AF65-F5344CB8AC3E}">
        <p14:creationId xmlns:p14="http://schemas.microsoft.com/office/powerpoint/2010/main" val="3573653703"/>
      </p:ext>
    </p:extLst>
  </p:cSld>
  <p:clrMapOvr>
    <a:masterClrMapping/>
  </p:clrMapOvr>
  <p:transition spd="slow" advClick="0" advTm="3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ny History Page 1">
    <p:spTree>
      <p:nvGrpSpPr>
        <p:cNvPr id="1" name=""/>
        <p:cNvGrpSpPr/>
        <p:nvPr/>
      </p:nvGrpSpPr>
      <p:grpSpPr>
        <a:xfrm>
          <a:off x="0" y="0"/>
          <a:ext cx="0" cy="0"/>
          <a:chOff x="0" y="0"/>
          <a:chExt cx="0" cy="0"/>
        </a:xfrm>
      </p:grpSpPr>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19" name="Picture Placeholder 9"/>
          <p:cNvSpPr>
            <a:spLocks noGrp="1"/>
          </p:cNvSpPr>
          <p:nvPr>
            <p:ph type="pic" sz="quarter" idx="12"/>
          </p:nvPr>
        </p:nvSpPr>
        <p:spPr>
          <a:xfrm>
            <a:off x="4189509" y="1590011"/>
            <a:ext cx="1035714" cy="1035714"/>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20" name="Picture Placeholder 9"/>
          <p:cNvSpPr>
            <a:spLocks noGrp="1"/>
          </p:cNvSpPr>
          <p:nvPr>
            <p:ph type="pic" sz="quarter" idx="13"/>
          </p:nvPr>
        </p:nvSpPr>
        <p:spPr>
          <a:xfrm>
            <a:off x="1520359" y="3233602"/>
            <a:ext cx="1035714" cy="1035714"/>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21" name="Picture Placeholder 9"/>
          <p:cNvSpPr>
            <a:spLocks noGrp="1"/>
          </p:cNvSpPr>
          <p:nvPr>
            <p:ph type="pic" sz="quarter" idx="14"/>
          </p:nvPr>
        </p:nvSpPr>
        <p:spPr>
          <a:xfrm>
            <a:off x="6907309" y="3233602"/>
            <a:ext cx="1035714" cy="1035714"/>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17"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Text Placeholder 9">
            <a:extLst>
              <a:ext uri="{FF2B5EF4-FFF2-40B4-BE49-F238E27FC236}">
                <a16:creationId xmlns:a16="http://schemas.microsoft.com/office/drawing/2014/main" id="{564B377F-598C-7D43-AC31-2A6886AA33D7}"/>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F2CC2ABB-C44C-CA4F-97C9-5F71B7B6A549}"/>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5" name="TextBox 14">
            <a:extLst>
              <a:ext uri="{FF2B5EF4-FFF2-40B4-BE49-F238E27FC236}">
                <a16:creationId xmlns:a16="http://schemas.microsoft.com/office/drawing/2014/main" id="{5A9AE139-211F-0C42-9F4B-85DFB65FCB49}"/>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16" name="TextBox 15">
            <a:extLst>
              <a:ext uri="{FF2B5EF4-FFF2-40B4-BE49-F238E27FC236}">
                <a16:creationId xmlns:a16="http://schemas.microsoft.com/office/drawing/2014/main" id="{86A6322F-23C5-EB4B-A7C5-F6F6A8D55105}"/>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22" name="TextBox 21">
            <a:extLst>
              <a:ext uri="{FF2B5EF4-FFF2-40B4-BE49-F238E27FC236}">
                <a16:creationId xmlns:a16="http://schemas.microsoft.com/office/drawing/2014/main" id="{AE79602B-7BC0-AA47-88B7-E243181EF231}"/>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Segoe UI Symbol" panose="020B0502040204020203" pitchFamily="34" charset="0"/>
                <a:ea typeface="Segoe UI Symbol" panose="020B0502040204020203" pitchFamily="34" charset="0"/>
              </a:rPr>
              <a:pPr algn="r"/>
              <a:t>‹#›</a:t>
            </a:fld>
            <a:endParaRPr lang="en-US" sz="800" b="0" spc="30" baseline="0" dirty="0">
              <a:solidFill>
                <a:schemeClr val="accent4"/>
              </a:solidFill>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2820526287"/>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ny History Page 2">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13" name="Picture Placeholder 9"/>
          <p:cNvSpPr>
            <a:spLocks noGrp="1"/>
          </p:cNvSpPr>
          <p:nvPr>
            <p:ph type="pic" sz="quarter" idx="13"/>
          </p:nvPr>
        </p:nvSpPr>
        <p:spPr>
          <a:xfrm>
            <a:off x="1520359" y="1590770"/>
            <a:ext cx="1035714" cy="1035714"/>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14" name="Picture Placeholder 9"/>
          <p:cNvSpPr>
            <a:spLocks noGrp="1"/>
          </p:cNvSpPr>
          <p:nvPr>
            <p:ph type="pic" sz="quarter" idx="14"/>
          </p:nvPr>
        </p:nvSpPr>
        <p:spPr>
          <a:xfrm>
            <a:off x="6907309" y="1590770"/>
            <a:ext cx="1035714" cy="1035714"/>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15" name="Picture Placeholder 9"/>
          <p:cNvSpPr>
            <a:spLocks noGrp="1"/>
          </p:cNvSpPr>
          <p:nvPr>
            <p:ph type="pic" sz="quarter" idx="12"/>
          </p:nvPr>
        </p:nvSpPr>
        <p:spPr>
          <a:xfrm>
            <a:off x="4211734" y="3233602"/>
            <a:ext cx="1035714" cy="1035714"/>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9" name="TextBox 8"/>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11" name="TextBox 10"/>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Segoe UI Symbol" panose="020B0502040204020203" pitchFamily="34" charset="0"/>
                <a:ea typeface="Segoe UI Symbol" panose="020B0502040204020203" pitchFamily="34" charset="0"/>
              </a:rPr>
              <a:t>Illinois </a:t>
            </a:r>
            <a:r>
              <a:rPr lang="en-US" sz="800" b="0" spc="0" baseline="0" dirty="0" err="1">
                <a:solidFill>
                  <a:schemeClr val="accent3"/>
                </a:solidFill>
                <a:latin typeface="Segoe UI Symbol" panose="020B0502040204020203" pitchFamily="34" charset="0"/>
                <a:ea typeface="Segoe UI Symbol" panose="020B0502040204020203" pitchFamily="34" charset="0"/>
              </a:rPr>
              <a:t>workNet</a:t>
            </a:r>
            <a:r>
              <a:rPr lang="en-US" sz="800" b="0" spc="0" baseline="30000" dirty="0">
                <a:solidFill>
                  <a:schemeClr val="accent3"/>
                </a:solidFill>
                <a:latin typeface="Segoe UI Symbol" panose="020B0502040204020203" pitchFamily="34" charset="0"/>
                <a:ea typeface="Segoe UI Symbol" panose="020B0502040204020203" pitchFamily="34" charset="0"/>
              </a:rPr>
              <a:t>®</a:t>
            </a:r>
            <a:r>
              <a:rPr lang="en-US" sz="800" b="0" spc="0" baseline="0" dirty="0">
                <a:solidFill>
                  <a:schemeClr val="accent3"/>
                </a:solidFill>
                <a:latin typeface="Segoe UI Symbol" panose="020B0502040204020203" pitchFamily="34" charset="0"/>
                <a:ea typeface="Segoe UI Symbol" panose="020B0502040204020203" pitchFamily="34" charset="0"/>
              </a:rPr>
              <a:t> is sponsored by the Department of Commerce and Economic Opportunity.</a:t>
            </a:r>
            <a:endParaRPr lang="en-US" sz="800" b="0" spc="0" baseline="0" dirty="0">
              <a:solidFill>
                <a:schemeClr val="accent2"/>
              </a:solidFill>
              <a:latin typeface="Segoe UI Symbol" panose="020B0502040204020203" pitchFamily="34" charset="0"/>
              <a:ea typeface="Segoe UI Symbol" panose="020B0502040204020203" pitchFamily="34" charset="0"/>
            </a:endParaRPr>
          </a:p>
        </p:txBody>
      </p:sp>
      <p:sp>
        <p:nvSpPr>
          <p:cNvPr id="12" name="TextBox 11"/>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Segoe UI Symbol" panose="020B0502040204020203" pitchFamily="34" charset="0"/>
                <a:ea typeface="Segoe UI Symbol" panose="020B0502040204020203" pitchFamily="34" charset="0"/>
              </a:rPr>
              <a:pPr algn="r"/>
              <a:t>‹#›</a:t>
            </a:fld>
            <a:endParaRPr lang="en-US" sz="800" b="0" spc="30" baseline="0" dirty="0">
              <a:solidFill>
                <a:schemeClr val="accent4"/>
              </a:solidFill>
              <a:latin typeface="Segoe UI Symbol" panose="020B0502040204020203" pitchFamily="34" charset="0"/>
              <a:ea typeface="Segoe UI Symbol" panose="020B0502040204020203" pitchFamily="34" charset="0"/>
            </a:endParaRPr>
          </a:p>
        </p:txBody>
      </p:sp>
      <p:sp>
        <p:nvSpPr>
          <p:cNvPr id="20"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52056386"/>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et Our Team Page">
    <p:spTree>
      <p:nvGrpSpPr>
        <p:cNvPr id="1" name=""/>
        <p:cNvGrpSpPr/>
        <p:nvPr/>
      </p:nvGrpSpPr>
      <p:grpSpPr>
        <a:xfrm>
          <a:off x="0" y="0"/>
          <a:ext cx="0" cy="0"/>
          <a:chOff x="0" y="0"/>
          <a:chExt cx="0" cy="0"/>
        </a:xfrm>
      </p:grpSpPr>
      <p:sp>
        <p:nvSpPr>
          <p:cNvPr id="16" name="Picture Placeholder 9"/>
          <p:cNvSpPr>
            <a:spLocks noGrp="1"/>
          </p:cNvSpPr>
          <p:nvPr>
            <p:ph type="pic" sz="quarter" idx="11"/>
          </p:nvPr>
        </p:nvSpPr>
        <p:spPr>
          <a:xfrm>
            <a:off x="836170" y="1491268"/>
            <a:ext cx="895352" cy="895352"/>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17" name="Picture Placeholder 9"/>
          <p:cNvSpPr>
            <a:spLocks noGrp="1"/>
          </p:cNvSpPr>
          <p:nvPr>
            <p:ph type="pic" sz="quarter" idx="12"/>
          </p:nvPr>
        </p:nvSpPr>
        <p:spPr>
          <a:xfrm>
            <a:off x="2480030" y="1491268"/>
            <a:ext cx="895352" cy="895352"/>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18" name="Picture Placeholder 9"/>
          <p:cNvSpPr>
            <a:spLocks noGrp="1"/>
          </p:cNvSpPr>
          <p:nvPr>
            <p:ph type="pic" sz="quarter" idx="13"/>
          </p:nvPr>
        </p:nvSpPr>
        <p:spPr>
          <a:xfrm>
            <a:off x="4123890" y="1491268"/>
            <a:ext cx="895352" cy="895352"/>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19" name="Picture Placeholder 9"/>
          <p:cNvSpPr>
            <a:spLocks noGrp="1"/>
          </p:cNvSpPr>
          <p:nvPr>
            <p:ph type="pic" sz="quarter" idx="14"/>
          </p:nvPr>
        </p:nvSpPr>
        <p:spPr>
          <a:xfrm>
            <a:off x="5767750" y="1491268"/>
            <a:ext cx="895352" cy="895352"/>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20" name="Picture Placeholder 9"/>
          <p:cNvSpPr>
            <a:spLocks noGrp="1"/>
          </p:cNvSpPr>
          <p:nvPr>
            <p:ph type="pic" sz="quarter" idx="15"/>
          </p:nvPr>
        </p:nvSpPr>
        <p:spPr>
          <a:xfrm>
            <a:off x="7411611" y="1491268"/>
            <a:ext cx="895352" cy="895352"/>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21" name="Picture Placeholder 9"/>
          <p:cNvSpPr>
            <a:spLocks noGrp="1"/>
          </p:cNvSpPr>
          <p:nvPr>
            <p:ph type="pic" sz="quarter" idx="16"/>
          </p:nvPr>
        </p:nvSpPr>
        <p:spPr>
          <a:xfrm>
            <a:off x="836170" y="2990521"/>
            <a:ext cx="895352" cy="895352"/>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22" name="Picture Placeholder 9"/>
          <p:cNvSpPr>
            <a:spLocks noGrp="1"/>
          </p:cNvSpPr>
          <p:nvPr>
            <p:ph type="pic" sz="quarter" idx="17"/>
          </p:nvPr>
        </p:nvSpPr>
        <p:spPr>
          <a:xfrm>
            <a:off x="2480030" y="2990521"/>
            <a:ext cx="895352" cy="895352"/>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23" name="Picture Placeholder 9"/>
          <p:cNvSpPr>
            <a:spLocks noGrp="1"/>
          </p:cNvSpPr>
          <p:nvPr>
            <p:ph type="pic" sz="quarter" idx="18"/>
          </p:nvPr>
        </p:nvSpPr>
        <p:spPr>
          <a:xfrm>
            <a:off x="4123890" y="2990521"/>
            <a:ext cx="895352" cy="895352"/>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24" name="Picture Placeholder 9"/>
          <p:cNvSpPr>
            <a:spLocks noGrp="1"/>
          </p:cNvSpPr>
          <p:nvPr>
            <p:ph type="pic" sz="quarter" idx="19"/>
          </p:nvPr>
        </p:nvSpPr>
        <p:spPr>
          <a:xfrm>
            <a:off x="5767750" y="2990521"/>
            <a:ext cx="895352" cy="895352"/>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25" name="Picture Placeholder 9"/>
          <p:cNvSpPr>
            <a:spLocks noGrp="1"/>
          </p:cNvSpPr>
          <p:nvPr>
            <p:ph type="pic" sz="quarter" idx="20"/>
          </p:nvPr>
        </p:nvSpPr>
        <p:spPr>
          <a:xfrm>
            <a:off x="7411611" y="2990521"/>
            <a:ext cx="895352" cy="895352"/>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cxnSp>
        <p:nvCxnSpPr>
          <p:cNvPr id="34" name="Straight Connector 33"/>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35"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xt Placeholder 9">
            <a:extLst>
              <a:ext uri="{FF2B5EF4-FFF2-40B4-BE49-F238E27FC236}">
                <a16:creationId xmlns:a16="http://schemas.microsoft.com/office/drawing/2014/main" id="{E88CBAAB-051E-1F43-99EB-E9793A00F66C}"/>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30" name="Text Placeholder 9">
            <a:extLst>
              <a:ext uri="{FF2B5EF4-FFF2-40B4-BE49-F238E27FC236}">
                <a16:creationId xmlns:a16="http://schemas.microsoft.com/office/drawing/2014/main" id="{EEB9AEB2-A20A-AC4A-8117-14544614B584}"/>
              </a:ext>
            </a:extLst>
          </p:cNvPr>
          <p:cNvSpPr>
            <a:spLocks noGrp="1"/>
          </p:cNvSpPr>
          <p:nvPr>
            <p:ph type="body" sz="quarter" idx="2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31" name="TextBox 30">
            <a:extLst>
              <a:ext uri="{FF2B5EF4-FFF2-40B4-BE49-F238E27FC236}">
                <a16:creationId xmlns:a16="http://schemas.microsoft.com/office/drawing/2014/main" id="{516F4AED-80B1-6640-8F28-A1218A13FF6B}"/>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37" name="TextBox 36">
            <a:extLst>
              <a:ext uri="{FF2B5EF4-FFF2-40B4-BE49-F238E27FC236}">
                <a16:creationId xmlns:a16="http://schemas.microsoft.com/office/drawing/2014/main" id="{46985DE4-4CE4-9E49-9AB4-6614AC786DB4}"/>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38" name="TextBox 37">
            <a:extLst>
              <a:ext uri="{FF2B5EF4-FFF2-40B4-BE49-F238E27FC236}">
                <a16:creationId xmlns:a16="http://schemas.microsoft.com/office/drawing/2014/main" id="{49E274C7-679C-C04B-92C9-E2A4E8497F18}"/>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Segoe UI Symbol" panose="020B0502040204020203" pitchFamily="34" charset="0"/>
                <a:ea typeface="Segoe UI Symbol" panose="020B0502040204020203" pitchFamily="34" charset="0"/>
              </a:rPr>
              <a:pPr algn="r"/>
              <a:t>‹#›</a:t>
            </a:fld>
            <a:endParaRPr lang="en-US" sz="800" b="0" spc="30" baseline="0" dirty="0">
              <a:solidFill>
                <a:schemeClr val="accent4"/>
              </a:solidFill>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3713753822"/>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xEl>
                                              <p:pRg st="0" end="0"/>
                                            </p:txEl>
                                          </p:spTgt>
                                        </p:tgtEl>
                                        <p:attrNameLst>
                                          <p:attrName>style.visibility</p:attrName>
                                        </p:attrNameLst>
                                      </p:cBhvr>
                                      <p:to>
                                        <p:strVal val="visible"/>
                                      </p:to>
                                    </p:set>
                                    <p:animEffect transition="in" filter="fade">
                                      <p:cBhvr>
                                        <p:cTn id="11" dur="500"/>
                                        <p:tgtEl>
                                          <p:spTgt spid="29">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xEl>
                                              <p:pRg st="0" end="0"/>
                                            </p:txEl>
                                          </p:spTgt>
                                        </p:tgtEl>
                                        <p:attrNameLst>
                                          <p:attrName>style.visibility</p:attrName>
                                        </p:attrNameLst>
                                      </p:cBhvr>
                                      <p:to>
                                        <p:strVal val="visible"/>
                                      </p:to>
                                    </p:set>
                                    <p:animEffect transition="in" filter="fade">
                                      <p:cBhvr>
                                        <p:cTn id="15"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ur Creative Force 1">
    <p:spTree>
      <p:nvGrpSpPr>
        <p:cNvPr id="1" name=""/>
        <p:cNvGrpSpPr/>
        <p:nvPr/>
      </p:nvGrpSpPr>
      <p:grpSpPr>
        <a:xfrm>
          <a:off x="0" y="0"/>
          <a:ext cx="0" cy="0"/>
          <a:chOff x="0" y="0"/>
          <a:chExt cx="0" cy="0"/>
        </a:xfrm>
      </p:grpSpPr>
      <p:sp>
        <p:nvSpPr>
          <p:cNvPr id="20" name="Picture Placeholder 3"/>
          <p:cNvSpPr>
            <a:spLocks noGrp="1"/>
          </p:cNvSpPr>
          <p:nvPr>
            <p:ph type="pic" sz="quarter" idx="12"/>
          </p:nvPr>
        </p:nvSpPr>
        <p:spPr>
          <a:xfrm>
            <a:off x="890059" y="1636182"/>
            <a:ext cx="1452033" cy="1563369"/>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cxnSp>
        <p:nvCxnSpPr>
          <p:cNvPr id="18" name="Straight Connector 17"/>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28" name="Picture Placeholder 3"/>
          <p:cNvSpPr>
            <a:spLocks noGrp="1"/>
          </p:cNvSpPr>
          <p:nvPr>
            <p:ph type="pic" sz="quarter" idx="13"/>
          </p:nvPr>
        </p:nvSpPr>
        <p:spPr>
          <a:xfrm>
            <a:off x="2853972" y="1636182"/>
            <a:ext cx="1452033" cy="1563369"/>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30" name="Picture Placeholder 3"/>
          <p:cNvSpPr>
            <a:spLocks noGrp="1"/>
          </p:cNvSpPr>
          <p:nvPr>
            <p:ph type="pic" sz="quarter" idx="14"/>
          </p:nvPr>
        </p:nvSpPr>
        <p:spPr>
          <a:xfrm>
            <a:off x="4817887" y="1636182"/>
            <a:ext cx="1452033" cy="1563369"/>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32" name="Picture Placeholder 3"/>
          <p:cNvSpPr>
            <a:spLocks noGrp="1"/>
          </p:cNvSpPr>
          <p:nvPr>
            <p:ph type="pic" sz="quarter" idx="15"/>
          </p:nvPr>
        </p:nvSpPr>
        <p:spPr>
          <a:xfrm>
            <a:off x="6792064" y="1636182"/>
            <a:ext cx="1452033" cy="1563369"/>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19"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 Placeholder 9">
            <a:extLst>
              <a:ext uri="{FF2B5EF4-FFF2-40B4-BE49-F238E27FC236}">
                <a16:creationId xmlns:a16="http://schemas.microsoft.com/office/drawing/2014/main" id="{94904A9C-F409-AE4F-A747-43A017E3FC19}"/>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24" name="Text Placeholder 9">
            <a:extLst>
              <a:ext uri="{FF2B5EF4-FFF2-40B4-BE49-F238E27FC236}">
                <a16:creationId xmlns:a16="http://schemas.microsoft.com/office/drawing/2014/main" id="{5E4ECA07-8D52-644F-9953-199076DFE289}"/>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25" name="TextBox 24">
            <a:extLst>
              <a:ext uri="{FF2B5EF4-FFF2-40B4-BE49-F238E27FC236}">
                <a16:creationId xmlns:a16="http://schemas.microsoft.com/office/drawing/2014/main" id="{8DCE6139-40EB-5A44-B146-9F95E85DC6C4}"/>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26" name="TextBox 25">
            <a:extLst>
              <a:ext uri="{FF2B5EF4-FFF2-40B4-BE49-F238E27FC236}">
                <a16:creationId xmlns:a16="http://schemas.microsoft.com/office/drawing/2014/main" id="{9B6D993C-E30F-8748-907D-D69E511F747C}"/>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27" name="TextBox 26">
            <a:extLst>
              <a:ext uri="{FF2B5EF4-FFF2-40B4-BE49-F238E27FC236}">
                <a16:creationId xmlns:a16="http://schemas.microsoft.com/office/drawing/2014/main" id="{D6D557BF-A5E6-A549-9731-3AAC239F39DC}"/>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Segoe UI Symbol" panose="020B0502040204020203" pitchFamily="34" charset="0"/>
                <a:ea typeface="Segoe UI Symbol" panose="020B0502040204020203" pitchFamily="34" charset="0"/>
              </a:rPr>
              <a:pPr algn="r"/>
              <a:t>‹#›</a:t>
            </a:fld>
            <a:endParaRPr lang="en-US" sz="800" b="0" spc="30" baseline="0" dirty="0">
              <a:solidFill>
                <a:schemeClr val="accent4"/>
              </a:solidFill>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2552320553"/>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fade">
                                      <p:cBhvr>
                                        <p:cTn id="11" dur="500"/>
                                        <p:tgtEl>
                                          <p:spTgt spid="22">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fade">
                                      <p:cBhvr>
                                        <p:cTn id="15"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ur Creative Force 2">
    <p:spTree>
      <p:nvGrpSpPr>
        <p:cNvPr id="1" name=""/>
        <p:cNvGrpSpPr/>
        <p:nvPr/>
      </p:nvGrpSpPr>
      <p:grpSpPr>
        <a:xfrm>
          <a:off x="0" y="0"/>
          <a:ext cx="0" cy="0"/>
          <a:chOff x="0" y="0"/>
          <a:chExt cx="0" cy="0"/>
        </a:xfrm>
      </p:grpSpPr>
      <p:sp>
        <p:nvSpPr>
          <p:cNvPr id="20" name="Picture Placeholder 3"/>
          <p:cNvSpPr>
            <a:spLocks noGrp="1"/>
          </p:cNvSpPr>
          <p:nvPr>
            <p:ph type="pic" sz="quarter" idx="12"/>
          </p:nvPr>
        </p:nvSpPr>
        <p:spPr>
          <a:xfrm>
            <a:off x="593725" y="1543050"/>
            <a:ext cx="2483136" cy="1992630"/>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cxnSp>
        <p:nvCxnSpPr>
          <p:cNvPr id="18" name="Straight Connector 17"/>
          <p:cNvCxnSpPr/>
          <p:nvPr userDrawn="1"/>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icture Placeholder 3"/>
          <p:cNvSpPr>
            <a:spLocks noGrp="1"/>
          </p:cNvSpPr>
          <p:nvPr>
            <p:ph type="pic" sz="quarter" idx="13"/>
          </p:nvPr>
        </p:nvSpPr>
        <p:spPr>
          <a:xfrm>
            <a:off x="3328844" y="1543050"/>
            <a:ext cx="2483136" cy="1992630"/>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26" name="Picture Placeholder 3"/>
          <p:cNvSpPr>
            <a:spLocks noGrp="1"/>
          </p:cNvSpPr>
          <p:nvPr>
            <p:ph type="pic" sz="quarter" idx="14"/>
          </p:nvPr>
        </p:nvSpPr>
        <p:spPr>
          <a:xfrm>
            <a:off x="6063964" y="1543050"/>
            <a:ext cx="2483136" cy="1992630"/>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19"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Text Placeholder 9">
            <a:extLst>
              <a:ext uri="{FF2B5EF4-FFF2-40B4-BE49-F238E27FC236}">
                <a16:creationId xmlns:a16="http://schemas.microsoft.com/office/drawing/2014/main" id="{96CBF394-B60A-E741-AECA-5E88337D99B8}"/>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22" name="Text Placeholder 9">
            <a:extLst>
              <a:ext uri="{FF2B5EF4-FFF2-40B4-BE49-F238E27FC236}">
                <a16:creationId xmlns:a16="http://schemas.microsoft.com/office/drawing/2014/main" id="{818399F1-AEFE-F44A-ADD6-B69AF9C2C4F0}"/>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24" name="TextBox 23">
            <a:extLst>
              <a:ext uri="{FF2B5EF4-FFF2-40B4-BE49-F238E27FC236}">
                <a16:creationId xmlns:a16="http://schemas.microsoft.com/office/drawing/2014/main" id="{C05B4D4D-FE7B-7544-AE95-78E62D87D7EE}"/>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27" name="TextBox 26">
            <a:extLst>
              <a:ext uri="{FF2B5EF4-FFF2-40B4-BE49-F238E27FC236}">
                <a16:creationId xmlns:a16="http://schemas.microsoft.com/office/drawing/2014/main" id="{AA713A6D-877A-384F-87BE-707CEE1854EA}"/>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28" name="TextBox 27">
            <a:extLst>
              <a:ext uri="{FF2B5EF4-FFF2-40B4-BE49-F238E27FC236}">
                <a16:creationId xmlns:a16="http://schemas.microsoft.com/office/drawing/2014/main" id="{BEE43B93-C2E1-F44E-8083-B3403188F597}"/>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Segoe UI Symbol" panose="020B0502040204020203" pitchFamily="34" charset="0"/>
                <a:ea typeface="Segoe UI Symbol" panose="020B0502040204020203" pitchFamily="34" charset="0"/>
              </a:rPr>
              <a:pPr algn="r"/>
              <a:t>‹#›</a:t>
            </a:fld>
            <a:endParaRPr lang="en-US" sz="800" b="0" spc="30" baseline="0" dirty="0">
              <a:solidFill>
                <a:schemeClr val="accent4"/>
              </a:solidFill>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2158195571"/>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Effect transition="in" filter="fade">
                                      <p:cBhvr>
                                        <p:cTn id="15"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Half Pictgure in Pag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4572000" y="0"/>
            <a:ext cx="4572000" cy="5143499"/>
          </a:xfrm>
          <a:prstGeom prst="rect">
            <a:avLst/>
          </a:prstGeom>
          <a:ln w="9525">
            <a:noFill/>
          </a:ln>
        </p:spPr>
        <p:txBody>
          <a:bodyPr/>
          <a:lstStyle>
            <a:lvl1pPr>
              <a:defRPr sz="1200">
                <a:solidFill>
                  <a:schemeClr val="accent4"/>
                </a:solidFill>
                <a:latin typeface="Segoe UI Symbol" panose="020B0502040204020203" pitchFamily="34" charset="0"/>
                <a:ea typeface="Segoe UI Symbol" panose="020B0502040204020203" pitchFamily="34" charset="0"/>
              </a:defRPr>
            </a:lvl1pPr>
          </a:lstStyle>
          <a:p>
            <a:endParaRPr lang="en-US" dirty="0"/>
          </a:p>
        </p:txBody>
      </p:sp>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8" name="Text Placeholder 9">
            <a:extLst>
              <a:ext uri="{FF2B5EF4-FFF2-40B4-BE49-F238E27FC236}">
                <a16:creationId xmlns:a16="http://schemas.microsoft.com/office/drawing/2014/main" id="{633A2E63-020A-664E-A829-E62CF7DB32D2}"/>
              </a:ext>
            </a:extLst>
          </p:cNvPr>
          <p:cNvSpPr>
            <a:spLocks noGrp="1"/>
          </p:cNvSpPr>
          <p:nvPr>
            <p:ph type="body" sz="quarter" idx="11"/>
          </p:nvPr>
        </p:nvSpPr>
        <p:spPr>
          <a:xfrm>
            <a:off x="584202" y="575841"/>
            <a:ext cx="3167741"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9" name="Text Placeholder 9">
            <a:extLst>
              <a:ext uri="{FF2B5EF4-FFF2-40B4-BE49-F238E27FC236}">
                <a16:creationId xmlns:a16="http://schemas.microsoft.com/office/drawing/2014/main" id="{04535F8A-7FC2-4645-BC8E-4C152447F9F7}"/>
              </a:ext>
            </a:extLst>
          </p:cNvPr>
          <p:cNvSpPr>
            <a:spLocks noGrp="1"/>
          </p:cNvSpPr>
          <p:nvPr>
            <p:ph type="body" sz="quarter" idx="12"/>
          </p:nvPr>
        </p:nvSpPr>
        <p:spPr>
          <a:xfrm>
            <a:off x="593725" y="1271157"/>
            <a:ext cx="3782332" cy="194785"/>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0" name="TextBox 9">
            <a:extLst>
              <a:ext uri="{FF2B5EF4-FFF2-40B4-BE49-F238E27FC236}">
                <a16:creationId xmlns:a16="http://schemas.microsoft.com/office/drawing/2014/main" id="{582AC359-FF55-CF42-BA05-4D4B0F3D9F1A}"/>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Tree>
    <p:extLst>
      <p:ext uri="{BB962C8B-B14F-4D97-AF65-F5344CB8AC3E}">
        <p14:creationId xmlns:p14="http://schemas.microsoft.com/office/powerpoint/2010/main" val="1471937191"/>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8F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835067"/>
      </p:ext>
    </p:extLst>
  </p:cSld>
  <p:clrMap bg1="lt1" tx1="dk1" bg2="lt2" tx2="dk2" accent1="accent1" accent2="accent2" accent3="accent3" accent4="accent4" accent5="accent5" accent6="accent6" hlink="hlink" folHlink="folHlink"/>
  <p:sldLayoutIdLst>
    <p:sldLayoutId id="2147483667" r:id="rId1"/>
    <p:sldLayoutId id="2147483673" r:id="rId2"/>
    <p:sldLayoutId id="2147483674" r:id="rId3"/>
    <p:sldLayoutId id="2147483690" r:id="rId4"/>
    <p:sldLayoutId id="2147483691" r:id="rId5"/>
    <p:sldLayoutId id="2147483672" r:id="rId6"/>
    <p:sldLayoutId id="2147483693" r:id="rId7"/>
    <p:sldLayoutId id="2147483671" r:id="rId8"/>
    <p:sldLayoutId id="2147483675" r:id="rId9"/>
    <p:sldLayoutId id="2147483682" r:id="rId10"/>
    <p:sldLayoutId id="2147483687" r:id="rId11"/>
    <p:sldLayoutId id="2147483680" r:id="rId12"/>
    <p:sldLayoutId id="2147483676" r:id="rId13"/>
    <p:sldLayoutId id="2147483692" r:id="rId14"/>
    <p:sldLayoutId id="2147483679" r:id="rId15"/>
    <p:sldLayoutId id="2147483677" r:id="rId16"/>
    <p:sldLayoutId id="2147483683" r:id="rId17"/>
    <p:sldLayoutId id="2147483684" r:id="rId18"/>
    <p:sldLayoutId id="2147483685" r:id="rId19"/>
    <p:sldLayoutId id="2147483689" r:id="rId20"/>
    <p:sldLayoutId id="2147483686" r:id="rId21"/>
    <p:sldLayoutId id="2147483681" r:id="rId22"/>
    <p:sldLayoutId id="2147483678" r:id="rId23"/>
    <p:sldLayoutId id="2147483688" r:id="rId24"/>
    <p:sldLayoutId id="2147483669" r:id="rId25"/>
    <p:sldLayoutId id="2147483668" r:id="rId26"/>
    <p:sldLayoutId id="2147483670" r:id="rId27"/>
  </p:sldLayoutIdLst>
  <p:transition spd="slow" advClick="0" advTm="3000">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25.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 Id="rId5" Type="http://schemas.openxmlformats.org/officeDocument/2006/relationships/chart" Target="../charts/chart5.xml"/><Relationship Id="rId4" Type="http://schemas.openxmlformats.org/officeDocument/2006/relationships/chart" Target="../charts/char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59.xml.rels><?xml version="1.0" encoding="UTF-8" standalone="yes"?>
<Relationships xmlns="http://schemas.openxmlformats.org/package/2006/relationships"><Relationship Id="rId8" Type="http://schemas.openxmlformats.org/officeDocument/2006/relationships/hyperlink" Target="https://www.linkedin.com/company/illinoisworknet/" TargetMode="External"/><Relationship Id="rId13" Type="http://schemas.openxmlformats.org/officeDocument/2006/relationships/image" Target="../media/image38.png"/><Relationship Id="rId18" Type="http://schemas.openxmlformats.org/officeDocument/2006/relationships/hyperlink" Target="http://www.illinoisworknet.com/ExploreCareers" TargetMode="External"/><Relationship Id="rId3" Type="http://schemas.openxmlformats.org/officeDocument/2006/relationships/image" Target="../media/image33.png"/><Relationship Id="rId7" Type="http://schemas.openxmlformats.org/officeDocument/2006/relationships/image" Target="../media/image35.png"/><Relationship Id="rId12" Type="http://schemas.openxmlformats.org/officeDocument/2006/relationships/hyperlink" Target="https://www.facebook.com/illinois.worknet" TargetMode="External"/><Relationship Id="rId17" Type="http://schemas.openxmlformats.org/officeDocument/2006/relationships/hyperlink" Target="https://www.illinoisworknet.com/" TargetMode="External"/><Relationship Id="rId2" Type="http://schemas.openxmlformats.org/officeDocument/2006/relationships/slideLayout" Target="../slideLayouts/slideLayout1.xml"/><Relationship Id="rId16" Type="http://schemas.openxmlformats.org/officeDocument/2006/relationships/image" Target="../media/image40.png"/><Relationship Id="rId20" Type="http://schemas.openxmlformats.org/officeDocument/2006/relationships/image" Target="../media/image42.png"/><Relationship Id="rId1" Type="http://schemas.openxmlformats.org/officeDocument/2006/relationships/tags" Target="../tags/tag5.xml"/><Relationship Id="rId6" Type="http://schemas.openxmlformats.org/officeDocument/2006/relationships/hyperlink" Target="http://www.linkedin.com/groups/Illinois-Virtual-Job-Club-Network-4794123" TargetMode="External"/><Relationship Id="rId11" Type="http://schemas.openxmlformats.org/officeDocument/2006/relationships/image" Target="../media/image37.png"/><Relationship Id="rId5" Type="http://schemas.openxmlformats.org/officeDocument/2006/relationships/image" Target="../media/image34.png"/><Relationship Id="rId15" Type="http://schemas.openxmlformats.org/officeDocument/2006/relationships/image" Target="../media/image39.png"/><Relationship Id="rId10" Type="http://schemas.openxmlformats.org/officeDocument/2006/relationships/hyperlink" Target="http://twitter.com/ILworknet" TargetMode="External"/><Relationship Id="rId19" Type="http://schemas.openxmlformats.org/officeDocument/2006/relationships/image" Target="../media/image41.emf"/><Relationship Id="rId4" Type="http://schemas.openxmlformats.org/officeDocument/2006/relationships/hyperlink" Target="http://www.pinterest.com/illinoisworknet/" TargetMode="External"/><Relationship Id="rId9" Type="http://schemas.openxmlformats.org/officeDocument/2006/relationships/image" Target="../media/image36.png"/><Relationship Id="rId14" Type="http://schemas.openxmlformats.org/officeDocument/2006/relationships/hyperlink" Target="https://www.youtube.com/illinoisworkne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BBD11C-D9AC-4816-8D4D-DC176CCA41C3}"/>
              </a:ext>
            </a:extLst>
          </p:cNvPr>
          <p:cNvSpPr>
            <a:spLocks noGrp="1"/>
          </p:cNvSpPr>
          <p:nvPr>
            <p:ph type="body" sz="quarter" idx="10"/>
          </p:nvPr>
        </p:nvSpPr>
        <p:spPr/>
        <p:txBody>
          <a:bodyPr/>
          <a:lstStyle/>
          <a:p>
            <a:r>
              <a:rPr lang="en-US" dirty="0"/>
              <a:t>Using the Illinois workNet Power Point</a:t>
            </a:r>
          </a:p>
        </p:txBody>
      </p:sp>
      <p:sp>
        <p:nvSpPr>
          <p:cNvPr id="3" name="Text Placeholder 2">
            <a:extLst>
              <a:ext uri="{FF2B5EF4-FFF2-40B4-BE49-F238E27FC236}">
                <a16:creationId xmlns:a16="http://schemas.microsoft.com/office/drawing/2014/main" id="{EBCB7859-B345-48D0-8A61-3BCD67D67E95}"/>
              </a:ext>
            </a:extLst>
          </p:cNvPr>
          <p:cNvSpPr>
            <a:spLocks noGrp="1"/>
          </p:cNvSpPr>
          <p:nvPr>
            <p:ph type="body" sz="quarter" idx="11"/>
          </p:nvPr>
        </p:nvSpPr>
        <p:spPr>
          <a:xfrm>
            <a:off x="593725" y="959100"/>
            <a:ext cx="7953374" cy="3456145"/>
          </a:xfrm>
        </p:spPr>
        <p:txBody>
          <a:bodyPr/>
          <a:lstStyle/>
          <a:p>
            <a:pPr>
              <a:lnSpc>
                <a:spcPct val="100000"/>
              </a:lnSpc>
            </a:pPr>
            <a:r>
              <a:rPr lang="en-US" sz="1400" dirty="0"/>
              <a:t>This power point template contains 27 different slides to select from using the </a:t>
            </a:r>
            <a:r>
              <a:rPr lang="en-US" sz="1400" dirty="0">
                <a:solidFill>
                  <a:schemeClr val="accent2"/>
                </a:solidFill>
              </a:rPr>
              <a:t>New Slides </a:t>
            </a:r>
            <a:r>
              <a:rPr lang="en-US" sz="1400" dirty="0"/>
              <a:t>button located in the </a:t>
            </a:r>
            <a:r>
              <a:rPr lang="en-US" sz="1400" dirty="0">
                <a:solidFill>
                  <a:schemeClr val="accent2"/>
                </a:solidFill>
              </a:rPr>
              <a:t>Home</a:t>
            </a:r>
            <a:r>
              <a:rPr lang="en-US" sz="1400" dirty="0"/>
              <a:t> Tab.</a:t>
            </a:r>
          </a:p>
          <a:p>
            <a:pPr>
              <a:lnSpc>
                <a:spcPct val="100000"/>
              </a:lnSpc>
            </a:pPr>
            <a:endParaRPr lang="en-US" sz="1400" dirty="0"/>
          </a:p>
          <a:p>
            <a:pPr>
              <a:lnSpc>
                <a:spcPct val="100000"/>
              </a:lnSpc>
            </a:pPr>
            <a:r>
              <a:rPr lang="en-US" sz="1400" dirty="0"/>
              <a:t>When creating a power point you can modify the existing slides below with your content or delete out all the slides below and start from scratch using the New Slides button. The slides below contains icons, shapes, logos, and disclaimers that can be used in the power point.</a:t>
            </a:r>
          </a:p>
          <a:p>
            <a:pPr marL="171450" indent="-171450">
              <a:lnSpc>
                <a:spcPct val="100000"/>
              </a:lnSpc>
              <a:buFont typeface="Arial" panose="020B0604020202020204" pitchFamily="34" charset="0"/>
              <a:buChar char="•"/>
            </a:pPr>
            <a:r>
              <a:rPr lang="en-US" sz="1200" dirty="0"/>
              <a:t>Shapes &amp; Logo – Side 2 &amp; various other slides</a:t>
            </a:r>
          </a:p>
          <a:p>
            <a:pPr marL="171450" indent="-171450">
              <a:lnSpc>
                <a:spcPct val="100000"/>
              </a:lnSpc>
              <a:buFont typeface="Arial" panose="020B0604020202020204" pitchFamily="34" charset="0"/>
              <a:buChar char="•"/>
            </a:pPr>
            <a:r>
              <a:rPr lang="en-US" sz="1200" dirty="0"/>
              <a:t>Icons 54-58</a:t>
            </a:r>
          </a:p>
          <a:p>
            <a:pPr marL="171450" indent="-171450">
              <a:lnSpc>
                <a:spcPct val="100000"/>
              </a:lnSpc>
              <a:buFont typeface="Arial" panose="020B0604020202020204" pitchFamily="34" charset="0"/>
              <a:buChar char="•"/>
            </a:pPr>
            <a:r>
              <a:rPr lang="en-US" sz="1200" dirty="0"/>
              <a:t>Disclaimer – 60</a:t>
            </a:r>
          </a:p>
          <a:p>
            <a:pPr>
              <a:lnSpc>
                <a:spcPct val="100000"/>
              </a:lnSpc>
            </a:pPr>
            <a:endParaRPr lang="en-US" sz="1400" dirty="0"/>
          </a:p>
          <a:p>
            <a:pPr>
              <a:lnSpc>
                <a:spcPct val="100000"/>
              </a:lnSpc>
            </a:pPr>
            <a:r>
              <a:rPr lang="en-US" sz="1400" dirty="0"/>
              <a:t>You will notice some slides have content that is not editable, such as the Careers, Wages &amp; Trends in the bottom left corner of this slide. All content can be edited. To edit the content select </a:t>
            </a:r>
            <a:r>
              <a:rPr lang="en-US" sz="1400" dirty="0">
                <a:solidFill>
                  <a:schemeClr val="accent2"/>
                </a:solidFill>
              </a:rPr>
              <a:t>View</a:t>
            </a:r>
            <a:r>
              <a:rPr lang="en-US" sz="1400" dirty="0"/>
              <a:t> from the header bar, then select </a:t>
            </a:r>
            <a:r>
              <a:rPr lang="en-US" sz="1400" dirty="0">
                <a:solidFill>
                  <a:schemeClr val="accent2"/>
                </a:solidFill>
              </a:rPr>
              <a:t>Slide Master</a:t>
            </a:r>
            <a:r>
              <a:rPr lang="en-US" sz="1400" dirty="0"/>
              <a:t>. From here you can edit the content that is not editable when in the normal view. </a:t>
            </a:r>
          </a:p>
          <a:p>
            <a:endParaRPr lang="en-US" dirty="0"/>
          </a:p>
          <a:p>
            <a:endParaRPr lang="en-US" dirty="0"/>
          </a:p>
        </p:txBody>
      </p:sp>
      <p:pic>
        <p:nvPicPr>
          <p:cNvPr id="4" name="Picture 3">
            <a:extLst>
              <a:ext uri="{FF2B5EF4-FFF2-40B4-BE49-F238E27FC236}">
                <a16:creationId xmlns:a16="http://schemas.microsoft.com/office/drawing/2014/main" id="{E35A7A66-0027-4171-A0E5-E0CFF00B957A}"/>
              </a:ext>
            </a:extLst>
          </p:cNvPr>
          <p:cNvPicPr>
            <a:picLocks noChangeAspect="1"/>
          </p:cNvPicPr>
          <p:nvPr/>
        </p:nvPicPr>
        <p:blipFill>
          <a:blip r:embed="rId3"/>
          <a:stretch>
            <a:fillRect/>
          </a:stretch>
        </p:blipFill>
        <p:spPr>
          <a:xfrm>
            <a:off x="1267097" y="3765338"/>
            <a:ext cx="5741126" cy="745826"/>
          </a:xfrm>
          <a:prstGeom prst="rect">
            <a:avLst/>
          </a:prstGeom>
        </p:spPr>
      </p:pic>
      <p:sp>
        <p:nvSpPr>
          <p:cNvPr id="5" name="Rectangle 4">
            <a:extLst>
              <a:ext uri="{FF2B5EF4-FFF2-40B4-BE49-F238E27FC236}">
                <a16:creationId xmlns:a16="http://schemas.microsoft.com/office/drawing/2014/main" id="{AD88760A-7930-4767-BA40-83A36D0498EF}"/>
              </a:ext>
            </a:extLst>
          </p:cNvPr>
          <p:cNvSpPr/>
          <p:nvPr/>
        </p:nvSpPr>
        <p:spPr>
          <a:xfrm>
            <a:off x="2547257" y="3944977"/>
            <a:ext cx="267789" cy="43107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9A6A0BF-680C-4081-8685-E5C9F843DA8D}"/>
              </a:ext>
            </a:extLst>
          </p:cNvPr>
          <p:cNvSpPr/>
          <p:nvPr/>
        </p:nvSpPr>
        <p:spPr>
          <a:xfrm>
            <a:off x="4442460" y="3765338"/>
            <a:ext cx="267789" cy="17963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9979039"/>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593725" y="1543050"/>
            <a:ext cx="7943851" cy="1073150"/>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14C27"/>
              </a:solidFill>
            </a:endParaRPr>
          </a:p>
        </p:txBody>
      </p:sp>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Lorem ipsum </a:t>
            </a:r>
            <a:r>
              <a:rPr lang="en-US" dirty="0" err="1">
                <a:solidFill>
                  <a:srgbClr val="D14C27"/>
                </a:solidFill>
              </a:rPr>
              <a:t>nostrud</a:t>
            </a:r>
            <a:endParaRPr lang="en-US" dirty="0">
              <a:solidFill>
                <a:srgbClr val="D14C27"/>
              </a:solidFill>
            </a:endParaRPr>
          </a:p>
        </p:txBody>
      </p:sp>
      <p:sp>
        <p:nvSpPr>
          <p:cNvPr id="3" name="Text Placeholder 2"/>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lorem ipsum explanatory text about title here</a:t>
            </a:r>
          </a:p>
        </p:txBody>
      </p:sp>
      <p:sp>
        <p:nvSpPr>
          <p:cNvPr id="8" name="TextBox 7"/>
          <p:cNvSpPr txBox="1"/>
          <p:nvPr/>
        </p:nvSpPr>
        <p:spPr>
          <a:xfrm>
            <a:off x="792271" y="2006074"/>
            <a:ext cx="2566393" cy="322204"/>
          </a:xfrm>
          <a:prstGeom prst="rect">
            <a:avLst/>
          </a:prstGeom>
          <a:noFill/>
        </p:spPr>
        <p:txBody>
          <a:bodyPr wrap="square" lIns="0" tIns="0" rIns="0" bIns="0" rtlCol="0">
            <a:spAutoFit/>
          </a:bodyPr>
          <a:lstStyle/>
          <a:p>
            <a:pPr algn="just">
              <a:lnSpc>
                <a:spcPts val="1300"/>
              </a:lnSpc>
              <a:spcAft>
                <a:spcPts val="600"/>
              </a:spcAft>
            </a:pPr>
            <a:r>
              <a:rPr lang="en-US" sz="900" dirty="0">
                <a:solidFill>
                  <a:schemeClr val="bg1"/>
                </a:solidFill>
                <a:latin typeface="+mj-lt"/>
              </a:rPr>
              <a:t>Sed </a:t>
            </a:r>
            <a:r>
              <a:rPr lang="en-US" sz="900" dirty="0" err="1">
                <a:solidFill>
                  <a:schemeClr val="bg1"/>
                </a:solidFill>
                <a:latin typeface="+mj-lt"/>
              </a:rPr>
              <a:t>ut</a:t>
            </a:r>
            <a:r>
              <a:rPr lang="en-US" sz="900" dirty="0">
                <a:solidFill>
                  <a:schemeClr val="bg1"/>
                </a:solidFill>
                <a:latin typeface="+mj-lt"/>
              </a:rPr>
              <a:t> </a:t>
            </a:r>
            <a:r>
              <a:rPr lang="en-US" sz="900" dirty="0" err="1">
                <a:solidFill>
                  <a:schemeClr val="bg1"/>
                </a:solidFill>
                <a:latin typeface="+mj-lt"/>
              </a:rPr>
              <a:t>perspiciatis</a:t>
            </a:r>
            <a:r>
              <a:rPr lang="en-US" sz="900" dirty="0">
                <a:solidFill>
                  <a:schemeClr val="bg1"/>
                </a:solidFill>
                <a:latin typeface="+mj-lt"/>
              </a:rPr>
              <a:t> </a:t>
            </a:r>
            <a:r>
              <a:rPr lang="en-US" sz="900" dirty="0" err="1">
                <a:solidFill>
                  <a:schemeClr val="bg1"/>
                </a:solidFill>
                <a:latin typeface="+mj-lt"/>
              </a:rPr>
              <a:t>unde</a:t>
            </a:r>
            <a:r>
              <a:rPr lang="en-US" sz="900" dirty="0">
                <a:solidFill>
                  <a:schemeClr val="bg1"/>
                </a:solidFill>
                <a:latin typeface="+mj-lt"/>
              </a:rPr>
              <a:t> </a:t>
            </a:r>
            <a:r>
              <a:rPr lang="en-US" sz="900" dirty="0" err="1">
                <a:solidFill>
                  <a:schemeClr val="bg1"/>
                </a:solidFill>
                <a:latin typeface="+mj-lt"/>
              </a:rPr>
              <a:t>omnis</a:t>
            </a:r>
            <a:r>
              <a:rPr lang="en-US" sz="900" dirty="0">
                <a:solidFill>
                  <a:schemeClr val="bg1"/>
                </a:solidFill>
                <a:latin typeface="+mj-lt"/>
              </a:rPr>
              <a:t> </a:t>
            </a:r>
            <a:r>
              <a:rPr lang="en-US" sz="900" dirty="0" err="1">
                <a:solidFill>
                  <a:schemeClr val="bg1"/>
                </a:solidFill>
                <a:latin typeface="+mj-lt"/>
              </a:rPr>
              <a:t>iste</a:t>
            </a:r>
            <a:r>
              <a:rPr lang="en-US" sz="900" dirty="0">
                <a:solidFill>
                  <a:schemeClr val="bg1"/>
                </a:solidFill>
                <a:latin typeface="+mj-lt"/>
              </a:rPr>
              <a:t> natus error sit </a:t>
            </a:r>
            <a:r>
              <a:rPr lang="en-US" sz="900" dirty="0" err="1">
                <a:solidFill>
                  <a:schemeClr val="bg1"/>
                </a:solidFill>
                <a:latin typeface="+mj-lt"/>
              </a:rPr>
              <a:t>volup</a:t>
            </a:r>
            <a:r>
              <a:rPr lang="en-US" sz="900" dirty="0">
                <a:solidFill>
                  <a:schemeClr val="bg1"/>
                </a:solidFill>
                <a:latin typeface="+mj-lt"/>
              </a:rPr>
              <a:t> </a:t>
            </a:r>
            <a:r>
              <a:rPr lang="en-US" sz="900" dirty="0" err="1">
                <a:solidFill>
                  <a:schemeClr val="bg1"/>
                </a:solidFill>
                <a:latin typeface="+mj-lt"/>
              </a:rPr>
              <a:t>tatem</a:t>
            </a:r>
            <a:r>
              <a:rPr lang="en-US" sz="900" dirty="0">
                <a:solidFill>
                  <a:schemeClr val="bg1"/>
                </a:solidFill>
                <a:latin typeface="+mj-lt"/>
              </a:rPr>
              <a:t> </a:t>
            </a:r>
            <a:r>
              <a:rPr lang="en-US" sz="900" dirty="0" err="1">
                <a:solidFill>
                  <a:schemeClr val="bg1"/>
                </a:solidFill>
                <a:latin typeface="+mj-lt"/>
              </a:rPr>
              <a:t>accus</a:t>
            </a:r>
            <a:r>
              <a:rPr lang="en-US" sz="900" dirty="0">
                <a:solidFill>
                  <a:schemeClr val="bg1"/>
                </a:solidFill>
                <a:latin typeface="+mj-lt"/>
              </a:rPr>
              <a:t> </a:t>
            </a:r>
            <a:r>
              <a:rPr lang="en-US" sz="900" dirty="0" err="1">
                <a:solidFill>
                  <a:schemeClr val="bg1"/>
                </a:solidFill>
                <a:latin typeface="+mj-lt"/>
              </a:rPr>
              <a:t>antium</a:t>
            </a:r>
            <a:r>
              <a:rPr lang="en-US" sz="900" dirty="0">
                <a:solidFill>
                  <a:schemeClr val="bg1"/>
                </a:solidFill>
                <a:latin typeface="+mj-lt"/>
              </a:rPr>
              <a:t> dolor </a:t>
            </a:r>
            <a:r>
              <a:rPr lang="en-US" sz="900" dirty="0" err="1">
                <a:solidFill>
                  <a:schemeClr val="bg1"/>
                </a:solidFill>
                <a:latin typeface="+mj-lt"/>
              </a:rPr>
              <a:t>emque</a:t>
            </a:r>
            <a:r>
              <a:rPr lang="en-US" sz="900" dirty="0">
                <a:solidFill>
                  <a:schemeClr val="bg1"/>
                </a:solidFill>
                <a:latin typeface="+mj-lt"/>
              </a:rPr>
              <a:t> </a:t>
            </a:r>
            <a:r>
              <a:rPr lang="en-US" sz="900" dirty="0" err="1">
                <a:solidFill>
                  <a:schemeClr val="bg1"/>
                </a:solidFill>
                <a:latin typeface="+mj-lt"/>
              </a:rPr>
              <a:t>lauda</a:t>
            </a:r>
            <a:r>
              <a:rPr lang="en-US" sz="900" dirty="0">
                <a:solidFill>
                  <a:schemeClr val="bg1"/>
                </a:solidFill>
                <a:latin typeface="+mj-lt"/>
              </a:rPr>
              <a:t> </a:t>
            </a:r>
            <a:r>
              <a:rPr lang="en-US" sz="900" dirty="0" err="1">
                <a:solidFill>
                  <a:schemeClr val="bg1"/>
                </a:solidFill>
                <a:latin typeface="+mj-lt"/>
              </a:rPr>
              <a:t>nt</a:t>
            </a:r>
            <a:r>
              <a:rPr lang="en-US" sz="900" dirty="0">
                <a:solidFill>
                  <a:schemeClr val="bg1"/>
                </a:solidFill>
                <a:latin typeface="+mj-lt"/>
              </a:rPr>
              <a:t> </a:t>
            </a:r>
            <a:r>
              <a:rPr lang="en-US" sz="900" dirty="0" err="1">
                <a:solidFill>
                  <a:schemeClr val="bg1"/>
                </a:solidFill>
                <a:latin typeface="+mj-lt"/>
              </a:rPr>
              <a:t>ium</a:t>
            </a:r>
            <a:r>
              <a:rPr lang="en-US" sz="900" dirty="0">
                <a:solidFill>
                  <a:schemeClr val="bg1"/>
                </a:solidFill>
                <a:latin typeface="+mj-lt"/>
              </a:rPr>
              <a:t>.</a:t>
            </a:r>
          </a:p>
        </p:txBody>
      </p:sp>
      <p:sp>
        <p:nvSpPr>
          <p:cNvPr id="9" name="TextBox 8"/>
          <p:cNvSpPr txBox="1"/>
          <p:nvPr/>
        </p:nvSpPr>
        <p:spPr>
          <a:xfrm>
            <a:off x="792383" y="1744886"/>
            <a:ext cx="2566291" cy="204158"/>
          </a:xfrm>
          <a:prstGeom prst="rect">
            <a:avLst/>
          </a:prstGeom>
          <a:noFill/>
        </p:spPr>
        <p:txBody>
          <a:bodyPr wrap="square" lIns="0" tIns="0" rIns="0" bIns="0" rtlCol="0">
            <a:spAutoFit/>
          </a:bodyPr>
          <a:lstStyle/>
          <a:p>
            <a:pPr>
              <a:lnSpc>
                <a:spcPts val="1700"/>
              </a:lnSpc>
              <a:spcAft>
                <a:spcPts val="600"/>
              </a:spcAft>
            </a:pPr>
            <a:r>
              <a:rPr lang="en-US" sz="1200" b="1" cap="all" spc="20" dirty="0">
                <a:solidFill>
                  <a:srgbClr val="F6F8FA"/>
                </a:solidFill>
              </a:rPr>
              <a:t>Title: Lorem IPSUM DOLOR</a:t>
            </a:r>
          </a:p>
        </p:txBody>
      </p:sp>
      <p:sp>
        <p:nvSpPr>
          <p:cNvPr id="10" name="Isosceles Triangle 9"/>
          <p:cNvSpPr/>
          <p:nvPr/>
        </p:nvSpPr>
        <p:spPr>
          <a:xfrm rot="5400000">
            <a:off x="5766571" y="1789224"/>
            <a:ext cx="95293" cy="8214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986176" y="1744886"/>
            <a:ext cx="2226241" cy="322204"/>
          </a:xfrm>
          <a:prstGeom prst="rect">
            <a:avLst/>
          </a:prstGeom>
          <a:noFill/>
        </p:spPr>
        <p:txBody>
          <a:bodyPr wrap="square" lIns="0" tIns="0" rIns="0" bIns="0" rtlCol="0">
            <a:spAutoFit/>
          </a:bodyPr>
          <a:lstStyle/>
          <a:p>
            <a:pPr algn="just">
              <a:lnSpc>
                <a:spcPts val="1300"/>
              </a:lnSpc>
              <a:spcAft>
                <a:spcPts val="600"/>
              </a:spcAft>
            </a:pPr>
            <a:r>
              <a:rPr lang="en-US" sz="900" dirty="0">
                <a:solidFill>
                  <a:schemeClr val="bg1"/>
                </a:solidFill>
              </a:rPr>
              <a:t>Sed </a:t>
            </a:r>
            <a:r>
              <a:rPr lang="en-US" sz="900" dirty="0" err="1">
                <a:solidFill>
                  <a:schemeClr val="bg1"/>
                </a:solidFill>
              </a:rPr>
              <a:t>ut</a:t>
            </a:r>
            <a:r>
              <a:rPr lang="en-US" sz="900" dirty="0">
                <a:solidFill>
                  <a:schemeClr val="bg1"/>
                </a:solidFill>
              </a:rPr>
              <a:t> </a:t>
            </a:r>
            <a:r>
              <a:rPr lang="en-US" sz="900" dirty="0" err="1">
                <a:solidFill>
                  <a:schemeClr val="bg1"/>
                </a:solidFill>
              </a:rPr>
              <a:t>perspiciatis</a:t>
            </a:r>
            <a:r>
              <a:rPr lang="en-US" sz="900" dirty="0">
                <a:solidFill>
                  <a:schemeClr val="bg1"/>
                </a:solidFill>
              </a:rPr>
              <a:t> </a:t>
            </a:r>
            <a:r>
              <a:rPr lang="en-US" sz="900" dirty="0" err="1">
                <a:solidFill>
                  <a:schemeClr val="bg1"/>
                </a:solidFill>
              </a:rPr>
              <a:t>unde</a:t>
            </a:r>
            <a:r>
              <a:rPr lang="en-US" sz="900" dirty="0">
                <a:solidFill>
                  <a:schemeClr val="bg1"/>
                </a:solidFill>
              </a:rPr>
              <a:t> </a:t>
            </a:r>
            <a:r>
              <a:rPr lang="en-US" sz="900" dirty="0" err="1">
                <a:solidFill>
                  <a:schemeClr val="bg1"/>
                </a:solidFill>
              </a:rPr>
              <a:t>omnis</a:t>
            </a:r>
            <a:r>
              <a:rPr lang="en-US" sz="900" dirty="0">
                <a:solidFill>
                  <a:schemeClr val="bg1"/>
                </a:solidFill>
              </a:rPr>
              <a:t> </a:t>
            </a:r>
            <a:r>
              <a:rPr lang="en-US" sz="900" dirty="0" err="1">
                <a:solidFill>
                  <a:schemeClr val="bg1"/>
                </a:solidFill>
              </a:rPr>
              <a:t>iste</a:t>
            </a:r>
            <a:r>
              <a:rPr lang="en-US" sz="900" dirty="0">
                <a:solidFill>
                  <a:schemeClr val="bg1"/>
                </a:solidFill>
              </a:rPr>
              <a:t> natus error sit </a:t>
            </a:r>
            <a:r>
              <a:rPr lang="en-US" sz="900" dirty="0" err="1">
                <a:solidFill>
                  <a:schemeClr val="bg1"/>
                </a:solidFill>
              </a:rPr>
              <a:t>volup</a:t>
            </a:r>
            <a:r>
              <a:rPr lang="en-US" sz="900" dirty="0">
                <a:solidFill>
                  <a:schemeClr val="bg1"/>
                </a:solidFill>
              </a:rPr>
              <a:t> </a:t>
            </a:r>
            <a:r>
              <a:rPr lang="en-US" sz="900" dirty="0" err="1">
                <a:solidFill>
                  <a:schemeClr val="bg1"/>
                </a:solidFill>
              </a:rPr>
              <a:t>tatem</a:t>
            </a:r>
            <a:r>
              <a:rPr lang="en-US" sz="900" dirty="0">
                <a:solidFill>
                  <a:schemeClr val="bg1"/>
                </a:solidFill>
              </a:rPr>
              <a:t> </a:t>
            </a:r>
            <a:r>
              <a:rPr lang="en-US" sz="900" dirty="0" err="1">
                <a:solidFill>
                  <a:schemeClr val="bg1"/>
                </a:solidFill>
              </a:rPr>
              <a:t>accus</a:t>
            </a:r>
            <a:r>
              <a:rPr lang="en-US" sz="900" dirty="0">
                <a:solidFill>
                  <a:schemeClr val="bg1"/>
                </a:solidFill>
              </a:rPr>
              <a:t> </a:t>
            </a:r>
            <a:r>
              <a:rPr lang="en-US" sz="900" dirty="0" err="1">
                <a:solidFill>
                  <a:schemeClr val="bg1"/>
                </a:solidFill>
              </a:rPr>
              <a:t>antium</a:t>
            </a:r>
            <a:r>
              <a:rPr lang="en-US" sz="900" dirty="0">
                <a:solidFill>
                  <a:schemeClr val="bg1"/>
                </a:solidFill>
              </a:rPr>
              <a:t> dolor</a:t>
            </a:r>
          </a:p>
        </p:txBody>
      </p:sp>
      <p:sp>
        <p:nvSpPr>
          <p:cNvPr id="14" name="Isosceles Triangle 13"/>
          <p:cNvSpPr/>
          <p:nvPr/>
        </p:nvSpPr>
        <p:spPr>
          <a:xfrm rot="5400000">
            <a:off x="5766571" y="2246014"/>
            <a:ext cx="95293" cy="8214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986176" y="2201676"/>
            <a:ext cx="2226241" cy="155492"/>
          </a:xfrm>
          <a:prstGeom prst="rect">
            <a:avLst/>
          </a:prstGeom>
          <a:noFill/>
        </p:spPr>
        <p:txBody>
          <a:bodyPr wrap="square" lIns="0" tIns="0" rIns="0" bIns="0" rtlCol="0">
            <a:spAutoFit/>
          </a:bodyPr>
          <a:lstStyle/>
          <a:p>
            <a:pPr algn="just">
              <a:lnSpc>
                <a:spcPts val="1300"/>
              </a:lnSpc>
              <a:spcAft>
                <a:spcPts val="600"/>
              </a:spcAft>
            </a:pPr>
            <a:r>
              <a:rPr lang="en-US" sz="900" dirty="0">
                <a:solidFill>
                  <a:schemeClr val="bg1"/>
                </a:solidFill>
              </a:rPr>
              <a:t>Sed </a:t>
            </a:r>
            <a:r>
              <a:rPr lang="en-US" sz="900" dirty="0" err="1">
                <a:solidFill>
                  <a:schemeClr val="bg1"/>
                </a:solidFill>
              </a:rPr>
              <a:t>ut</a:t>
            </a:r>
            <a:r>
              <a:rPr lang="en-US" sz="900" dirty="0">
                <a:solidFill>
                  <a:schemeClr val="bg1"/>
                </a:solidFill>
              </a:rPr>
              <a:t> </a:t>
            </a:r>
            <a:r>
              <a:rPr lang="en-US" sz="900" dirty="0" err="1">
                <a:solidFill>
                  <a:schemeClr val="bg1"/>
                </a:solidFill>
              </a:rPr>
              <a:t>perspiciatis</a:t>
            </a:r>
            <a:r>
              <a:rPr lang="en-US" sz="900" dirty="0">
                <a:solidFill>
                  <a:schemeClr val="bg1"/>
                </a:solidFill>
              </a:rPr>
              <a:t> </a:t>
            </a:r>
            <a:r>
              <a:rPr lang="en-US" sz="900" dirty="0" err="1">
                <a:solidFill>
                  <a:schemeClr val="bg1"/>
                </a:solidFill>
              </a:rPr>
              <a:t>unde</a:t>
            </a:r>
            <a:r>
              <a:rPr lang="en-US" sz="900" dirty="0">
                <a:solidFill>
                  <a:schemeClr val="bg1"/>
                </a:solidFill>
              </a:rPr>
              <a:t> </a:t>
            </a:r>
            <a:r>
              <a:rPr lang="en-US" sz="900" dirty="0" err="1">
                <a:solidFill>
                  <a:schemeClr val="bg1"/>
                </a:solidFill>
              </a:rPr>
              <a:t>omnis</a:t>
            </a:r>
            <a:r>
              <a:rPr lang="en-US" sz="900" dirty="0">
                <a:solidFill>
                  <a:schemeClr val="bg1"/>
                </a:solidFill>
              </a:rPr>
              <a:t> </a:t>
            </a:r>
            <a:r>
              <a:rPr lang="en-US" sz="900" dirty="0" err="1">
                <a:solidFill>
                  <a:schemeClr val="bg1"/>
                </a:solidFill>
              </a:rPr>
              <a:t>iste</a:t>
            </a:r>
            <a:r>
              <a:rPr lang="en-US" sz="900" dirty="0">
                <a:solidFill>
                  <a:schemeClr val="bg1"/>
                </a:solidFill>
              </a:rPr>
              <a:t> natus</a:t>
            </a:r>
          </a:p>
        </p:txBody>
      </p:sp>
      <p:grpSp>
        <p:nvGrpSpPr>
          <p:cNvPr id="12" name="Group 11"/>
          <p:cNvGrpSpPr/>
          <p:nvPr/>
        </p:nvGrpSpPr>
        <p:grpSpPr>
          <a:xfrm>
            <a:off x="5773143" y="2884213"/>
            <a:ext cx="262890" cy="262890"/>
            <a:chOff x="5773143" y="2884213"/>
            <a:chExt cx="262890" cy="262890"/>
          </a:xfrm>
        </p:grpSpPr>
        <p:sp>
          <p:nvSpPr>
            <p:cNvPr id="54" name="Oval 53"/>
            <p:cNvSpPr/>
            <p:nvPr/>
          </p:nvSpPr>
          <p:spPr>
            <a:xfrm>
              <a:off x="5773143" y="2884213"/>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9"/>
            <p:cNvSpPr>
              <a:spLocks noEditPoints="1"/>
            </p:cNvSpPr>
            <p:nvPr/>
          </p:nvSpPr>
          <p:spPr bwMode="auto">
            <a:xfrm>
              <a:off x="5827749" y="2946875"/>
              <a:ext cx="153678" cy="136556"/>
            </a:xfrm>
            <a:custGeom>
              <a:avLst/>
              <a:gdLst>
                <a:gd name="T0" fmla="*/ 374 w 2388"/>
                <a:gd name="T1" fmla="*/ 687 h 2123"/>
                <a:gd name="T2" fmla="*/ 700 w 2388"/>
                <a:gd name="T3" fmla="*/ 802 h 2123"/>
                <a:gd name="T4" fmla="*/ 743 w 2388"/>
                <a:gd name="T5" fmla="*/ 790 h 2123"/>
                <a:gd name="T6" fmla="*/ 924 w 2388"/>
                <a:gd name="T7" fmla="*/ 628 h 2123"/>
                <a:gd name="T8" fmla="*/ 928 w 2388"/>
                <a:gd name="T9" fmla="*/ 594 h 2123"/>
                <a:gd name="T10" fmla="*/ 840 w 2388"/>
                <a:gd name="T11" fmla="*/ 480 h 2123"/>
                <a:gd name="T12" fmla="*/ 1305 w 2388"/>
                <a:gd name="T13" fmla="*/ 5 h 2123"/>
                <a:gd name="T14" fmla="*/ 953 w 2388"/>
                <a:gd name="T15" fmla="*/ 4 h 2123"/>
                <a:gd name="T16" fmla="*/ 512 w 2388"/>
                <a:gd name="T17" fmla="*/ 230 h 2123"/>
                <a:gd name="T18" fmla="*/ 330 w 2388"/>
                <a:gd name="T19" fmla="*/ 374 h 2123"/>
                <a:gd name="T20" fmla="*/ 260 w 2388"/>
                <a:gd name="T21" fmla="*/ 534 h 2123"/>
                <a:gd name="T22" fmla="*/ 109 w 2388"/>
                <a:gd name="T23" fmla="*/ 583 h 2123"/>
                <a:gd name="T24" fmla="*/ 19 w 2388"/>
                <a:gd name="T25" fmla="*/ 656 h 2123"/>
                <a:gd name="T26" fmla="*/ 16 w 2388"/>
                <a:gd name="T27" fmla="*/ 712 h 2123"/>
                <a:gd name="T28" fmla="*/ 179 w 2388"/>
                <a:gd name="T29" fmla="*/ 893 h 2123"/>
                <a:gd name="T30" fmla="*/ 247 w 2388"/>
                <a:gd name="T31" fmla="*/ 901 h 2123"/>
                <a:gd name="T32" fmla="*/ 331 w 2388"/>
                <a:gd name="T33" fmla="*/ 827 h 2123"/>
                <a:gd name="T34" fmla="*/ 374 w 2388"/>
                <a:gd name="T35" fmla="*/ 687 h 2123"/>
                <a:gd name="T36" fmla="*/ 1053 w 2388"/>
                <a:gd name="T37" fmla="*/ 748 h 2123"/>
                <a:gd name="T38" fmla="*/ 1006 w 2388"/>
                <a:gd name="T39" fmla="*/ 745 h 2123"/>
                <a:gd name="T40" fmla="*/ 835 w 2388"/>
                <a:gd name="T41" fmla="*/ 894 h 2123"/>
                <a:gd name="T42" fmla="*/ 832 w 2388"/>
                <a:gd name="T43" fmla="*/ 942 h 2123"/>
                <a:gd name="T44" fmla="*/ 1819 w 2388"/>
                <a:gd name="T45" fmla="*/ 2065 h 2123"/>
                <a:gd name="T46" fmla="*/ 1909 w 2388"/>
                <a:gd name="T47" fmla="*/ 2072 h 2123"/>
                <a:gd name="T48" fmla="*/ 2024 w 2388"/>
                <a:gd name="T49" fmla="*/ 1975 h 2123"/>
                <a:gd name="T50" fmla="*/ 2031 w 2388"/>
                <a:gd name="T51" fmla="*/ 1885 h 2123"/>
                <a:gd name="T52" fmla="*/ 1053 w 2388"/>
                <a:gd name="T53" fmla="*/ 748 h 2123"/>
                <a:gd name="T54" fmla="*/ 2370 w 2388"/>
                <a:gd name="T55" fmla="*/ 270 h 2123"/>
                <a:gd name="T56" fmla="*/ 2315 w 2388"/>
                <a:gd name="T57" fmla="*/ 248 h 2123"/>
                <a:gd name="T58" fmla="*/ 2200 w 2388"/>
                <a:gd name="T59" fmla="*/ 428 h 2123"/>
                <a:gd name="T60" fmla="*/ 1970 w 2388"/>
                <a:gd name="T61" fmla="*/ 476 h 2123"/>
                <a:gd name="T62" fmla="*/ 1905 w 2388"/>
                <a:gd name="T63" fmla="*/ 267 h 2123"/>
                <a:gd name="T64" fmla="*/ 2012 w 2388"/>
                <a:gd name="T65" fmla="*/ 78 h 2123"/>
                <a:gd name="T66" fmla="*/ 1968 w 2388"/>
                <a:gd name="T67" fmla="*/ 35 h 2123"/>
                <a:gd name="T68" fmla="*/ 1632 w 2388"/>
                <a:gd name="T69" fmla="*/ 304 h 2123"/>
                <a:gd name="T70" fmla="*/ 1531 w 2388"/>
                <a:gd name="T71" fmla="*/ 720 h 2123"/>
                <a:gd name="T72" fmla="*/ 1371 w 2388"/>
                <a:gd name="T73" fmla="*/ 886 h 2123"/>
                <a:gd name="T74" fmla="*/ 1532 w 2388"/>
                <a:gd name="T75" fmla="*/ 1073 h 2123"/>
                <a:gd name="T76" fmla="*/ 1729 w 2388"/>
                <a:gd name="T77" fmla="*/ 886 h 2123"/>
                <a:gd name="T78" fmla="*/ 1967 w 2388"/>
                <a:gd name="T79" fmla="*/ 814 h 2123"/>
                <a:gd name="T80" fmla="*/ 2331 w 2388"/>
                <a:gd name="T81" fmla="*/ 664 h 2123"/>
                <a:gd name="T82" fmla="*/ 2370 w 2388"/>
                <a:gd name="T83" fmla="*/ 270 h 2123"/>
                <a:gd name="T84" fmla="*/ 327 w 2388"/>
                <a:gd name="T85" fmla="*/ 1897 h 2123"/>
                <a:gd name="T86" fmla="*/ 327 w 2388"/>
                <a:gd name="T87" fmla="*/ 1987 h 2123"/>
                <a:gd name="T88" fmla="*/ 440 w 2388"/>
                <a:gd name="T89" fmla="*/ 2098 h 2123"/>
                <a:gd name="T90" fmla="*/ 529 w 2388"/>
                <a:gd name="T91" fmla="*/ 2087 h 2123"/>
                <a:gd name="T92" fmla="*/ 1113 w 2388"/>
                <a:gd name="T93" fmla="*/ 1513 h 2123"/>
                <a:gd name="T94" fmla="*/ 934 w 2388"/>
                <a:gd name="T95" fmla="*/ 1309 h 2123"/>
                <a:gd name="T96" fmla="*/ 327 w 2388"/>
                <a:gd name="T97" fmla="*/ 1897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88" h="2123">
                  <a:moveTo>
                    <a:pt x="374" y="687"/>
                  </a:moveTo>
                  <a:cubicBezTo>
                    <a:pt x="485" y="600"/>
                    <a:pt x="577" y="660"/>
                    <a:pt x="700" y="802"/>
                  </a:cubicBezTo>
                  <a:cubicBezTo>
                    <a:pt x="714" y="818"/>
                    <a:pt x="732" y="800"/>
                    <a:pt x="743" y="790"/>
                  </a:cubicBezTo>
                  <a:cubicBezTo>
                    <a:pt x="753" y="781"/>
                    <a:pt x="916" y="635"/>
                    <a:pt x="924" y="628"/>
                  </a:cubicBezTo>
                  <a:cubicBezTo>
                    <a:pt x="931" y="621"/>
                    <a:pt x="941" y="608"/>
                    <a:pt x="928" y="594"/>
                  </a:cubicBezTo>
                  <a:cubicBezTo>
                    <a:pt x="916" y="579"/>
                    <a:pt x="870" y="519"/>
                    <a:pt x="840" y="480"/>
                  </a:cubicBezTo>
                  <a:cubicBezTo>
                    <a:pt x="625" y="199"/>
                    <a:pt x="1429" y="8"/>
                    <a:pt x="1305" y="5"/>
                  </a:cubicBezTo>
                  <a:cubicBezTo>
                    <a:pt x="1243" y="3"/>
                    <a:pt x="990" y="0"/>
                    <a:pt x="953" y="4"/>
                  </a:cubicBezTo>
                  <a:cubicBezTo>
                    <a:pt x="800" y="20"/>
                    <a:pt x="608" y="163"/>
                    <a:pt x="512" y="230"/>
                  </a:cubicBezTo>
                  <a:cubicBezTo>
                    <a:pt x="385" y="316"/>
                    <a:pt x="338" y="367"/>
                    <a:pt x="330" y="374"/>
                  </a:cubicBezTo>
                  <a:cubicBezTo>
                    <a:pt x="295" y="405"/>
                    <a:pt x="325" y="477"/>
                    <a:pt x="260" y="534"/>
                  </a:cubicBezTo>
                  <a:cubicBezTo>
                    <a:pt x="191" y="594"/>
                    <a:pt x="149" y="549"/>
                    <a:pt x="109" y="583"/>
                  </a:cubicBezTo>
                  <a:cubicBezTo>
                    <a:pt x="89" y="601"/>
                    <a:pt x="34" y="642"/>
                    <a:pt x="19" y="656"/>
                  </a:cubicBezTo>
                  <a:cubicBezTo>
                    <a:pt x="3" y="669"/>
                    <a:pt x="0" y="693"/>
                    <a:pt x="16" y="712"/>
                  </a:cubicBezTo>
                  <a:cubicBezTo>
                    <a:pt x="16" y="712"/>
                    <a:pt x="167" y="878"/>
                    <a:pt x="179" y="893"/>
                  </a:cubicBezTo>
                  <a:cubicBezTo>
                    <a:pt x="192" y="907"/>
                    <a:pt x="226" y="920"/>
                    <a:pt x="247" y="901"/>
                  </a:cubicBezTo>
                  <a:cubicBezTo>
                    <a:pt x="268" y="882"/>
                    <a:pt x="322" y="835"/>
                    <a:pt x="331" y="827"/>
                  </a:cubicBezTo>
                  <a:cubicBezTo>
                    <a:pt x="340" y="819"/>
                    <a:pt x="325" y="724"/>
                    <a:pt x="374" y="687"/>
                  </a:cubicBezTo>
                  <a:close/>
                  <a:moveTo>
                    <a:pt x="1053" y="748"/>
                  </a:moveTo>
                  <a:cubicBezTo>
                    <a:pt x="1039" y="732"/>
                    <a:pt x="1021" y="731"/>
                    <a:pt x="1006" y="745"/>
                  </a:cubicBezTo>
                  <a:cubicBezTo>
                    <a:pt x="835" y="894"/>
                    <a:pt x="835" y="894"/>
                    <a:pt x="835" y="894"/>
                  </a:cubicBezTo>
                  <a:cubicBezTo>
                    <a:pt x="822" y="906"/>
                    <a:pt x="820" y="928"/>
                    <a:pt x="832" y="942"/>
                  </a:cubicBezTo>
                  <a:cubicBezTo>
                    <a:pt x="1819" y="2065"/>
                    <a:pt x="1819" y="2065"/>
                    <a:pt x="1819" y="2065"/>
                  </a:cubicBezTo>
                  <a:cubicBezTo>
                    <a:pt x="1843" y="2092"/>
                    <a:pt x="1883" y="2095"/>
                    <a:pt x="1909" y="2072"/>
                  </a:cubicBezTo>
                  <a:cubicBezTo>
                    <a:pt x="2024" y="1975"/>
                    <a:pt x="2024" y="1975"/>
                    <a:pt x="2024" y="1975"/>
                  </a:cubicBezTo>
                  <a:cubicBezTo>
                    <a:pt x="2051" y="1952"/>
                    <a:pt x="2054" y="1911"/>
                    <a:pt x="2031" y="1885"/>
                  </a:cubicBezTo>
                  <a:lnTo>
                    <a:pt x="1053" y="748"/>
                  </a:lnTo>
                  <a:close/>
                  <a:moveTo>
                    <a:pt x="2370" y="270"/>
                  </a:moveTo>
                  <a:cubicBezTo>
                    <a:pt x="2361" y="211"/>
                    <a:pt x="2331" y="223"/>
                    <a:pt x="2315" y="248"/>
                  </a:cubicBezTo>
                  <a:cubicBezTo>
                    <a:pt x="2299" y="273"/>
                    <a:pt x="2229" y="380"/>
                    <a:pt x="2200" y="428"/>
                  </a:cubicBezTo>
                  <a:cubicBezTo>
                    <a:pt x="2172" y="475"/>
                    <a:pt x="2101" y="569"/>
                    <a:pt x="1970" y="476"/>
                  </a:cubicBezTo>
                  <a:cubicBezTo>
                    <a:pt x="1833" y="380"/>
                    <a:pt x="1881" y="313"/>
                    <a:pt x="1905" y="267"/>
                  </a:cubicBezTo>
                  <a:cubicBezTo>
                    <a:pt x="1928" y="222"/>
                    <a:pt x="2002" y="94"/>
                    <a:pt x="2012" y="78"/>
                  </a:cubicBezTo>
                  <a:cubicBezTo>
                    <a:pt x="2023" y="62"/>
                    <a:pt x="2011" y="15"/>
                    <a:pt x="1968" y="35"/>
                  </a:cubicBezTo>
                  <a:cubicBezTo>
                    <a:pt x="1926" y="54"/>
                    <a:pt x="1668" y="157"/>
                    <a:pt x="1632" y="304"/>
                  </a:cubicBezTo>
                  <a:cubicBezTo>
                    <a:pt x="1596" y="453"/>
                    <a:pt x="1663" y="587"/>
                    <a:pt x="1531" y="720"/>
                  </a:cubicBezTo>
                  <a:cubicBezTo>
                    <a:pt x="1371" y="886"/>
                    <a:pt x="1371" y="886"/>
                    <a:pt x="1371" y="886"/>
                  </a:cubicBezTo>
                  <a:cubicBezTo>
                    <a:pt x="1532" y="1073"/>
                    <a:pt x="1532" y="1073"/>
                    <a:pt x="1532" y="1073"/>
                  </a:cubicBezTo>
                  <a:cubicBezTo>
                    <a:pt x="1729" y="886"/>
                    <a:pt x="1729" y="886"/>
                    <a:pt x="1729" y="886"/>
                  </a:cubicBezTo>
                  <a:cubicBezTo>
                    <a:pt x="1776" y="839"/>
                    <a:pt x="1876" y="793"/>
                    <a:pt x="1967" y="814"/>
                  </a:cubicBezTo>
                  <a:cubicBezTo>
                    <a:pt x="2161" y="858"/>
                    <a:pt x="2267" y="785"/>
                    <a:pt x="2331" y="664"/>
                  </a:cubicBezTo>
                  <a:cubicBezTo>
                    <a:pt x="2388" y="556"/>
                    <a:pt x="2379" y="329"/>
                    <a:pt x="2370" y="270"/>
                  </a:cubicBezTo>
                  <a:close/>
                  <a:moveTo>
                    <a:pt x="327" y="1897"/>
                  </a:moveTo>
                  <a:cubicBezTo>
                    <a:pt x="302" y="1922"/>
                    <a:pt x="302" y="1962"/>
                    <a:pt x="327" y="1987"/>
                  </a:cubicBezTo>
                  <a:cubicBezTo>
                    <a:pt x="440" y="2098"/>
                    <a:pt x="440" y="2098"/>
                    <a:pt x="440" y="2098"/>
                  </a:cubicBezTo>
                  <a:cubicBezTo>
                    <a:pt x="465" y="2123"/>
                    <a:pt x="504" y="2112"/>
                    <a:pt x="529" y="2087"/>
                  </a:cubicBezTo>
                  <a:cubicBezTo>
                    <a:pt x="1113" y="1513"/>
                    <a:pt x="1113" y="1513"/>
                    <a:pt x="1113" y="1513"/>
                  </a:cubicBezTo>
                  <a:cubicBezTo>
                    <a:pt x="934" y="1309"/>
                    <a:pt x="934" y="1309"/>
                    <a:pt x="934" y="1309"/>
                  </a:cubicBezTo>
                  <a:lnTo>
                    <a:pt x="327" y="18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PT Sans" panose="020B0503020203020204" pitchFamily="34" charset="0"/>
              </a:endParaRPr>
            </a:p>
          </p:txBody>
        </p:sp>
      </p:grpSp>
      <p:grpSp>
        <p:nvGrpSpPr>
          <p:cNvPr id="11" name="Group 10"/>
          <p:cNvGrpSpPr/>
          <p:nvPr/>
        </p:nvGrpSpPr>
        <p:grpSpPr>
          <a:xfrm>
            <a:off x="5773143" y="3541539"/>
            <a:ext cx="262890" cy="262890"/>
            <a:chOff x="5773143" y="3541539"/>
            <a:chExt cx="262890" cy="262890"/>
          </a:xfrm>
        </p:grpSpPr>
        <p:sp>
          <p:nvSpPr>
            <p:cNvPr id="55" name="Oval 54"/>
            <p:cNvSpPr/>
            <p:nvPr/>
          </p:nvSpPr>
          <p:spPr>
            <a:xfrm>
              <a:off x="5773143" y="3541539"/>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5"/>
            <p:cNvSpPr>
              <a:spLocks noEditPoints="1"/>
            </p:cNvSpPr>
            <p:nvPr/>
          </p:nvSpPr>
          <p:spPr bwMode="auto">
            <a:xfrm>
              <a:off x="5842520" y="3597797"/>
              <a:ext cx="146774" cy="132602"/>
            </a:xfrm>
            <a:custGeom>
              <a:avLst/>
              <a:gdLst>
                <a:gd name="T0" fmla="*/ 213 w 266"/>
                <a:gd name="T1" fmla="*/ 211 h 239"/>
                <a:gd name="T2" fmla="*/ 213 w 266"/>
                <a:gd name="T3" fmla="*/ 239 h 239"/>
                <a:gd name="T4" fmla="*/ 0 w 266"/>
                <a:gd name="T5" fmla="*/ 239 h 239"/>
                <a:gd name="T6" fmla="*/ 0 w 266"/>
                <a:gd name="T7" fmla="*/ 186 h 239"/>
                <a:gd name="T8" fmla="*/ 21 w 266"/>
                <a:gd name="T9" fmla="*/ 179 h 239"/>
                <a:gd name="T10" fmla="*/ 65 w 266"/>
                <a:gd name="T11" fmla="*/ 135 h 239"/>
                <a:gd name="T12" fmla="*/ 51 w 266"/>
                <a:gd name="T13" fmla="*/ 103 h 239"/>
                <a:gd name="T14" fmla="*/ 38 w 266"/>
                <a:gd name="T15" fmla="*/ 80 h 239"/>
                <a:gd name="T16" fmla="*/ 43 w 266"/>
                <a:gd name="T17" fmla="*/ 69 h 239"/>
                <a:gd name="T18" fmla="*/ 39 w 266"/>
                <a:gd name="T19" fmla="*/ 46 h 239"/>
                <a:gd name="T20" fmla="*/ 93 w 266"/>
                <a:gd name="T21" fmla="*/ 0 h 239"/>
                <a:gd name="T22" fmla="*/ 146 w 266"/>
                <a:gd name="T23" fmla="*/ 46 h 239"/>
                <a:gd name="T24" fmla="*/ 142 w 266"/>
                <a:gd name="T25" fmla="*/ 69 h 239"/>
                <a:gd name="T26" fmla="*/ 148 w 266"/>
                <a:gd name="T27" fmla="*/ 80 h 239"/>
                <a:gd name="T28" fmla="*/ 135 w 266"/>
                <a:gd name="T29" fmla="*/ 103 h 239"/>
                <a:gd name="T30" fmla="*/ 121 w 266"/>
                <a:gd name="T31" fmla="*/ 135 h 239"/>
                <a:gd name="T32" fmla="*/ 164 w 266"/>
                <a:gd name="T33" fmla="*/ 179 h 239"/>
                <a:gd name="T34" fmla="*/ 213 w 266"/>
                <a:gd name="T35" fmla="*/ 211 h 239"/>
                <a:gd name="T36" fmla="*/ 266 w 266"/>
                <a:gd name="T37" fmla="*/ 106 h 239"/>
                <a:gd name="T38" fmla="*/ 266 w 266"/>
                <a:gd name="T39" fmla="*/ 133 h 239"/>
                <a:gd name="T40" fmla="*/ 226 w 266"/>
                <a:gd name="T41" fmla="*/ 133 h 239"/>
                <a:gd name="T42" fmla="*/ 226 w 266"/>
                <a:gd name="T43" fmla="*/ 173 h 239"/>
                <a:gd name="T44" fmla="*/ 199 w 266"/>
                <a:gd name="T45" fmla="*/ 173 h 239"/>
                <a:gd name="T46" fmla="*/ 199 w 266"/>
                <a:gd name="T47" fmla="*/ 133 h 239"/>
                <a:gd name="T48" fmla="*/ 159 w 266"/>
                <a:gd name="T49" fmla="*/ 133 h 239"/>
                <a:gd name="T50" fmla="*/ 159 w 266"/>
                <a:gd name="T51" fmla="*/ 106 h 239"/>
                <a:gd name="T52" fmla="*/ 199 w 266"/>
                <a:gd name="T53" fmla="*/ 106 h 239"/>
                <a:gd name="T54" fmla="*/ 199 w 266"/>
                <a:gd name="T55" fmla="*/ 66 h 239"/>
                <a:gd name="T56" fmla="*/ 226 w 266"/>
                <a:gd name="T57" fmla="*/ 66 h 239"/>
                <a:gd name="T58" fmla="*/ 226 w 266"/>
                <a:gd name="T59" fmla="*/ 106 h 239"/>
                <a:gd name="T60" fmla="*/ 266 w 266"/>
                <a:gd name="T61" fmla="*/ 10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6" h="239">
                  <a:moveTo>
                    <a:pt x="213" y="211"/>
                  </a:moveTo>
                  <a:cubicBezTo>
                    <a:pt x="213" y="219"/>
                    <a:pt x="213" y="239"/>
                    <a:pt x="213" y="239"/>
                  </a:cubicBezTo>
                  <a:cubicBezTo>
                    <a:pt x="0" y="239"/>
                    <a:pt x="0" y="239"/>
                    <a:pt x="0" y="239"/>
                  </a:cubicBezTo>
                  <a:cubicBezTo>
                    <a:pt x="0" y="186"/>
                    <a:pt x="0" y="186"/>
                    <a:pt x="0" y="186"/>
                  </a:cubicBezTo>
                  <a:cubicBezTo>
                    <a:pt x="8" y="182"/>
                    <a:pt x="18" y="180"/>
                    <a:pt x="21" y="179"/>
                  </a:cubicBezTo>
                  <a:cubicBezTo>
                    <a:pt x="54" y="167"/>
                    <a:pt x="65" y="157"/>
                    <a:pt x="65" y="135"/>
                  </a:cubicBezTo>
                  <a:cubicBezTo>
                    <a:pt x="65" y="122"/>
                    <a:pt x="55" y="126"/>
                    <a:pt x="51" y="103"/>
                  </a:cubicBezTo>
                  <a:cubicBezTo>
                    <a:pt x="48" y="93"/>
                    <a:pt x="40" y="103"/>
                    <a:pt x="38" y="80"/>
                  </a:cubicBezTo>
                  <a:cubicBezTo>
                    <a:pt x="38" y="71"/>
                    <a:pt x="43" y="69"/>
                    <a:pt x="43" y="69"/>
                  </a:cubicBezTo>
                  <a:cubicBezTo>
                    <a:pt x="43" y="69"/>
                    <a:pt x="41" y="56"/>
                    <a:pt x="39" y="46"/>
                  </a:cubicBezTo>
                  <a:cubicBezTo>
                    <a:pt x="38" y="33"/>
                    <a:pt x="47" y="0"/>
                    <a:pt x="93" y="0"/>
                  </a:cubicBezTo>
                  <a:cubicBezTo>
                    <a:pt x="139" y="0"/>
                    <a:pt x="147" y="33"/>
                    <a:pt x="146" y="46"/>
                  </a:cubicBezTo>
                  <a:cubicBezTo>
                    <a:pt x="145" y="56"/>
                    <a:pt x="142" y="69"/>
                    <a:pt x="142" y="69"/>
                  </a:cubicBezTo>
                  <a:cubicBezTo>
                    <a:pt x="142" y="69"/>
                    <a:pt x="148" y="71"/>
                    <a:pt x="148" y="80"/>
                  </a:cubicBezTo>
                  <a:cubicBezTo>
                    <a:pt x="146" y="103"/>
                    <a:pt x="137" y="93"/>
                    <a:pt x="135" y="103"/>
                  </a:cubicBezTo>
                  <a:cubicBezTo>
                    <a:pt x="131" y="126"/>
                    <a:pt x="121" y="122"/>
                    <a:pt x="121" y="135"/>
                  </a:cubicBezTo>
                  <a:cubicBezTo>
                    <a:pt x="121" y="157"/>
                    <a:pt x="131" y="167"/>
                    <a:pt x="164" y="179"/>
                  </a:cubicBezTo>
                  <a:cubicBezTo>
                    <a:pt x="197" y="191"/>
                    <a:pt x="213" y="203"/>
                    <a:pt x="213" y="211"/>
                  </a:cubicBezTo>
                  <a:close/>
                  <a:moveTo>
                    <a:pt x="266" y="106"/>
                  </a:moveTo>
                  <a:cubicBezTo>
                    <a:pt x="266" y="133"/>
                    <a:pt x="266" y="133"/>
                    <a:pt x="266" y="133"/>
                  </a:cubicBezTo>
                  <a:cubicBezTo>
                    <a:pt x="226" y="133"/>
                    <a:pt x="226" y="133"/>
                    <a:pt x="226" y="133"/>
                  </a:cubicBezTo>
                  <a:cubicBezTo>
                    <a:pt x="226" y="173"/>
                    <a:pt x="226" y="173"/>
                    <a:pt x="226" y="173"/>
                  </a:cubicBezTo>
                  <a:cubicBezTo>
                    <a:pt x="199" y="173"/>
                    <a:pt x="199" y="173"/>
                    <a:pt x="199" y="173"/>
                  </a:cubicBezTo>
                  <a:cubicBezTo>
                    <a:pt x="199" y="133"/>
                    <a:pt x="199" y="133"/>
                    <a:pt x="199" y="133"/>
                  </a:cubicBezTo>
                  <a:cubicBezTo>
                    <a:pt x="159" y="133"/>
                    <a:pt x="159" y="133"/>
                    <a:pt x="159" y="133"/>
                  </a:cubicBezTo>
                  <a:cubicBezTo>
                    <a:pt x="159" y="106"/>
                    <a:pt x="159" y="106"/>
                    <a:pt x="159" y="106"/>
                  </a:cubicBezTo>
                  <a:cubicBezTo>
                    <a:pt x="199" y="106"/>
                    <a:pt x="199" y="106"/>
                    <a:pt x="199" y="106"/>
                  </a:cubicBezTo>
                  <a:cubicBezTo>
                    <a:pt x="199" y="66"/>
                    <a:pt x="199" y="66"/>
                    <a:pt x="199" y="66"/>
                  </a:cubicBezTo>
                  <a:cubicBezTo>
                    <a:pt x="226" y="66"/>
                    <a:pt x="226" y="66"/>
                    <a:pt x="226" y="66"/>
                  </a:cubicBezTo>
                  <a:cubicBezTo>
                    <a:pt x="226" y="106"/>
                    <a:pt x="226" y="106"/>
                    <a:pt x="226" y="106"/>
                  </a:cubicBezTo>
                  <a:lnTo>
                    <a:pt x="266" y="1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 name="Group 5"/>
          <p:cNvGrpSpPr/>
          <p:nvPr/>
        </p:nvGrpSpPr>
        <p:grpSpPr>
          <a:xfrm>
            <a:off x="3095948" y="2884213"/>
            <a:ext cx="262890" cy="262890"/>
            <a:chOff x="3095948" y="2884213"/>
            <a:chExt cx="262890" cy="262890"/>
          </a:xfrm>
        </p:grpSpPr>
        <p:sp>
          <p:nvSpPr>
            <p:cNvPr id="27" name="Oval 26"/>
            <p:cNvSpPr/>
            <p:nvPr/>
          </p:nvSpPr>
          <p:spPr>
            <a:xfrm>
              <a:off x="3095948" y="2884213"/>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6"/>
            <p:cNvSpPr>
              <a:spLocks noEditPoints="1"/>
            </p:cNvSpPr>
            <p:nvPr/>
          </p:nvSpPr>
          <p:spPr bwMode="auto">
            <a:xfrm>
              <a:off x="3165325" y="2946297"/>
              <a:ext cx="136200" cy="137134"/>
            </a:xfrm>
            <a:custGeom>
              <a:avLst/>
              <a:gdLst>
                <a:gd name="T0" fmla="*/ 0 w 221"/>
                <a:gd name="T1" fmla="*/ 83 h 222"/>
                <a:gd name="T2" fmla="*/ 11 w 221"/>
                <a:gd name="T3" fmla="*/ 54 h 222"/>
                <a:gd name="T4" fmla="*/ 43 w 221"/>
                <a:gd name="T5" fmla="*/ 62 h 222"/>
                <a:gd name="T6" fmla="*/ 51 w 221"/>
                <a:gd name="T7" fmla="*/ 52 h 222"/>
                <a:gd name="T8" fmla="*/ 60 w 221"/>
                <a:gd name="T9" fmla="*/ 44 h 222"/>
                <a:gd name="T10" fmla="*/ 52 w 221"/>
                <a:gd name="T11" fmla="*/ 13 h 222"/>
                <a:gd name="T12" fmla="*/ 80 w 221"/>
                <a:gd name="T13" fmla="*/ 1 h 222"/>
                <a:gd name="T14" fmla="*/ 97 w 221"/>
                <a:gd name="T15" fmla="*/ 29 h 222"/>
                <a:gd name="T16" fmla="*/ 103 w 221"/>
                <a:gd name="T17" fmla="*/ 28 h 222"/>
                <a:gd name="T18" fmla="*/ 110 w 221"/>
                <a:gd name="T19" fmla="*/ 28 h 222"/>
                <a:gd name="T20" fmla="*/ 122 w 221"/>
                <a:gd name="T21" fmla="*/ 29 h 222"/>
                <a:gd name="T22" fmla="*/ 138 w 221"/>
                <a:gd name="T23" fmla="*/ 0 h 222"/>
                <a:gd name="T24" fmla="*/ 167 w 221"/>
                <a:gd name="T25" fmla="*/ 12 h 222"/>
                <a:gd name="T26" fmla="*/ 159 w 221"/>
                <a:gd name="T27" fmla="*/ 44 h 222"/>
                <a:gd name="T28" fmla="*/ 169 w 221"/>
                <a:gd name="T29" fmla="*/ 52 h 222"/>
                <a:gd name="T30" fmla="*/ 177 w 221"/>
                <a:gd name="T31" fmla="*/ 61 h 222"/>
                <a:gd name="T32" fmla="*/ 209 w 221"/>
                <a:gd name="T33" fmla="*/ 53 h 222"/>
                <a:gd name="T34" fmla="*/ 221 w 221"/>
                <a:gd name="T35" fmla="*/ 81 h 222"/>
                <a:gd name="T36" fmla="*/ 192 w 221"/>
                <a:gd name="T37" fmla="*/ 98 h 222"/>
                <a:gd name="T38" fmla="*/ 193 w 221"/>
                <a:gd name="T39" fmla="*/ 104 h 222"/>
                <a:gd name="T40" fmla="*/ 193 w 221"/>
                <a:gd name="T41" fmla="*/ 111 h 222"/>
                <a:gd name="T42" fmla="*/ 193 w 221"/>
                <a:gd name="T43" fmla="*/ 123 h 222"/>
                <a:gd name="T44" fmla="*/ 221 w 221"/>
                <a:gd name="T45" fmla="*/ 139 h 222"/>
                <a:gd name="T46" fmla="*/ 210 w 221"/>
                <a:gd name="T47" fmla="*/ 168 h 222"/>
                <a:gd name="T48" fmla="*/ 178 w 221"/>
                <a:gd name="T49" fmla="*/ 160 h 222"/>
                <a:gd name="T50" fmla="*/ 169 w 221"/>
                <a:gd name="T51" fmla="*/ 170 h 222"/>
                <a:gd name="T52" fmla="*/ 160 w 221"/>
                <a:gd name="T53" fmla="*/ 178 h 222"/>
                <a:gd name="T54" fmla="*/ 169 w 221"/>
                <a:gd name="T55" fmla="*/ 209 h 222"/>
                <a:gd name="T56" fmla="*/ 141 w 221"/>
                <a:gd name="T57" fmla="*/ 221 h 222"/>
                <a:gd name="T58" fmla="*/ 124 w 221"/>
                <a:gd name="T59" fmla="*/ 193 h 222"/>
                <a:gd name="T60" fmla="*/ 117 w 221"/>
                <a:gd name="T61" fmla="*/ 194 h 222"/>
                <a:gd name="T62" fmla="*/ 110 w 221"/>
                <a:gd name="T63" fmla="*/ 194 h 222"/>
                <a:gd name="T64" fmla="*/ 99 w 221"/>
                <a:gd name="T65" fmla="*/ 193 h 222"/>
                <a:gd name="T66" fmla="*/ 82 w 221"/>
                <a:gd name="T67" fmla="*/ 222 h 222"/>
                <a:gd name="T68" fmla="*/ 54 w 221"/>
                <a:gd name="T69" fmla="*/ 210 h 222"/>
                <a:gd name="T70" fmla="*/ 62 w 221"/>
                <a:gd name="T71" fmla="*/ 178 h 222"/>
                <a:gd name="T72" fmla="*/ 52 w 221"/>
                <a:gd name="T73" fmla="*/ 170 h 222"/>
                <a:gd name="T74" fmla="*/ 44 w 221"/>
                <a:gd name="T75" fmla="*/ 161 h 222"/>
                <a:gd name="T76" fmla="*/ 12 w 221"/>
                <a:gd name="T77" fmla="*/ 169 h 222"/>
                <a:gd name="T78" fmla="*/ 0 w 221"/>
                <a:gd name="T79" fmla="*/ 141 h 222"/>
                <a:gd name="T80" fmla="*/ 28 w 221"/>
                <a:gd name="T81" fmla="*/ 124 h 222"/>
                <a:gd name="T82" fmla="*/ 27 w 221"/>
                <a:gd name="T83" fmla="*/ 118 h 222"/>
                <a:gd name="T84" fmla="*/ 27 w 221"/>
                <a:gd name="T85" fmla="*/ 111 h 222"/>
                <a:gd name="T86" fmla="*/ 28 w 221"/>
                <a:gd name="T87" fmla="*/ 99 h 222"/>
                <a:gd name="T88" fmla="*/ 0 w 221"/>
                <a:gd name="T89" fmla="*/ 83 h 222"/>
                <a:gd name="T90" fmla="*/ 69 w 221"/>
                <a:gd name="T91" fmla="*/ 111 h 222"/>
                <a:gd name="T92" fmla="*/ 72 w 221"/>
                <a:gd name="T93" fmla="*/ 126 h 222"/>
                <a:gd name="T94" fmla="*/ 80 w 221"/>
                <a:gd name="T95" fmla="*/ 140 h 222"/>
                <a:gd name="T96" fmla="*/ 93 w 221"/>
                <a:gd name="T97" fmla="*/ 149 h 222"/>
                <a:gd name="T98" fmla="*/ 110 w 221"/>
                <a:gd name="T99" fmla="*/ 153 h 222"/>
                <a:gd name="T100" fmla="*/ 125 w 221"/>
                <a:gd name="T101" fmla="*/ 150 h 222"/>
                <a:gd name="T102" fmla="*/ 139 w 221"/>
                <a:gd name="T103" fmla="*/ 141 h 222"/>
                <a:gd name="T104" fmla="*/ 148 w 221"/>
                <a:gd name="T105" fmla="*/ 128 h 222"/>
                <a:gd name="T106" fmla="*/ 152 w 221"/>
                <a:gd name="T107" fmla="*/ 111 h 222"/>
                <a:gd name="T108" fmla="*/ 149 w 221"/>
                <a:gd name="T109" fmla="*/ 96 h 222"/>
                <a:gd name="T110" fmla="*/ 141 w 221"/>
                <a:gd name="T111" fmla="*/ 82 h 222"/>
                <a:gd name="T112" fmla="*/ 127 w 221"/>
                <a:gd name="T113" fmla="*/ 73 h 222"/>
                <a:gd name="T114" fmla="*/ 110 w 221"/>
                <a:gd name="T115" fmla="*/ 69 h 222"/>
                <a:gd name="T116" fmla="*/ 95 w 221"/>
                <a:gd name="T117" fmla="*/ 72 h 222"/>
                <a:gd name="T118" fmla="*/ 82 w 221"/>
                <a:gd name="T119" fmla="*/ 81 h 222"/>
                <a:gd name="T120" fmla="*/ 72 w 221"/>
                <a:gd name="T121" fmla="*/ 94 h 222"/>
                <a:gd name="T122" fmla="*/ 69 w 221"/>
                <a:gd name="T123" fmla="*/ 1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22">
                  <a:moveTo>
                    <a:pt x="0" y="83"/>
                  </a:moveTo>
                  <a:cubicBezTo>
                    <a:pt x="2" y="74"/>
                    <a:pt x="6" y="64"/>
                    <a:pt x="11" y="54"/>
                  </a:cubicBezTo>
                  <a:cubicBezTo>
                    <a:pt x="43" y="62"/>
                    <a:pt x="43" y="62"/>
                    <a:pt x="43" y="62"/>
                  </a:cubicBezTo>
                  <a:cubicBezTo>
                    <a:pt x="45" y="59"/>
                    <a:pt x="48" y="55"/>
                    <a:pt x="51" y="52"/>
                  </a:cubicBezTo>
                  <a:cubicBezTo>
                    <a:pt x="54" y="49"/>
                    <a:pt x="57" y="47"/>
                    <a:pt x="60" y="44"/>
                  </a:cubicBezTo>
                  <a:cubicBezTo>
                    <a:pt x="52" y="13"/>
                    <a:pt x="52" y="13"/>
                    <a:pt x="52" y="13"/>
                  </a:cubicBezTo>
                  <a:cubicBezTo>
                    <a:pt x="61" y="7"/>
                    <a:pt x="70" y="3"/>
                    <a:pt x="80" y="1"/>
                  </a:cubicBezTo>
                  <a:cubicBezTo>
                    <a:pt x="97" y="29"/>
                    <a:pt x="97" y="29"/>
                    <a:pt x="97" y="29"/>
                  </a:cubicBezTo>
                  <a:cubicBezTo>
                    <a:pt x="99" y="29"/>
                    <a:pt x="101" y="28"/>
                    <a:pt x="103" y="28"/>
                  </a:cubicBezTo>
                  <a:cubicBezTo>
                    <a:pt x="105" y="28"/>
                    <a:pt x="108" y="28"/>
                    <a:pt x="110" y="28"/>
                  </a:cubicBezTo>
                  <a:cubicBezTo>
                    <a:pt x="114" y="28"/>
                    <a:pt x="118" y="28"/>
                    <a:pt x="122" y="29"/>
                  </a:cubicBezTo>
                  <a:cubicBezTo>
                    <a:pt x="138" y="0"/>
                    <a:pt x="138" y="0"/>
                    <a:pt x="138" y="0"/>
                  </a:cubicBezTo>
                  <a:cubicBezTo>
                    <a:pt x="147" y="2"/>
                    <a:pt x="157" y="6"/>
                    <a:pt x="167" y="12"/>
                  </a:cubicBezTo>
                  <a:cubicBezTo>
                    <a:pt x="159" y="44"/>
                    <a:pt x="159" y="44"/>
                    <a:pt x="159" y="44"/>
                  </a:cubicBezTo>
                  <a:cubicBezTo>
                    <a:pt x="163" y="46"/>
                    <a:pt x="166" y="49"/>
                    <a:pt x="169" y="52"/>
                  </a:cubicBezTo>
                  <a:cubicBezTo>
                    <a:pt x="172" y="55"/>
                    <a:pt x="175" y="58"/>
                    <a:pt x="177" y="61"/>
                  </a:cubicBezTo>
                  <a:cubicBezTo>
                    <a:pt x="209" y="53"/>
                    <a:pt x="209" y="53"/>
                    <a:pt x="209" y="53"/>
                  </a:cubicBezTo>
                  <a:cubicBezTo>
                    <a:pt x="214" y="61"/>
                    <a:pt x="218" y="71"/>
                    <a:pt x="221" y="81"/>
                  </a:cubicBezTo>
                  <a:cubicBezTo>
                    <a:pt x="192" y="98"/>
                    <a:pt x="192" y="98"/>
                    <a:pt x="192" y="98"/>
                  </a:cubicBezTo>
                  <a:cubicBezTo>
                    <a:pt x="193" y="100"/>
                    <a:pt x="193" y="102"/>
                    <a:pt x="193" y="104"/>
                  </a:cubicBezTo>
                  <a:cubicBezTo>
                    <a:pt x="193" y="106"/>
                    <a:pt x="193" y="108"/>
                    <a:pt x="193" y="111"/>
                  </a:cubicBezTo>
                  <a:cubicBezTo>
                    <a:pt x="193" y="115"/>
                    <a:pt x="193" y="119"/>
                    <a:pt x="193" y="123"/>
                  </a:cubicBezTo>
                  <a:cubicBezTo>
                    <a:pt x="221" y="139"/>
                    <a:pt x="221" y="139"/>
                    <a:pt x="221" y="139"/>
                  </a:cubicBezTo>
                  <a:cubicBezTo>
                    <a:pt x="219" y="148"/>
                    <a:pt x="215" y="158"/>
                    <a:pt x="210" y="168"/>
                  </a:cubicBezTo>
                  <a:cubicBezTo>
                    <a:pt x="178" y="160"/>
                    <a:pt x="178" y="160"/>
                    <a:pt x="178" y="160"/>
                  </a:cubicBezTo>
                  <a:cubicBezTo>
                    <a:pt x="175" y="163"/>
                    <a:pt x="172" y="167"/>
                    <a:pt x="169" y="170"/>
                  </a:cubicBezTo>
                  <a:cubicBezTo>
                    <a:pt x="167" y="173"/>
                    <a:pt x="164" y="175"/>
                    <a:pt x="160" y="178"/>
                  </a:cubicBezTo>
                  <a:cubicBezTo>
                    <a:pt x="169" y="209"/>
                    <a:pt x="169" y="209"/>
                    <a:pt x="169" y="209"/>
                  </a:cubicBezTo>
                  <a:cubicBezTo>
                    <a:pt x="160" y="215"/>
                    <a:pt x="151" y="219"/>
                    <a:pt x="141" y="221"/>
                  </a:cubicBezTo>
                  <a:cubicBezTo>
                    <a:pt x="124" y="193"/>
                    <a:pt x="124" y="193"/>
                    <a:pt x="124" y="193"/>
                  </a:cubicBezTo>
                  <a:cubicBezTo>
                    <a:pt x="122" y="193"/>
                    <a:pt x="120" y="194"/>
                    <a:pt x="117" y="194"/>
                  </a:cubicBezTo>
                  <a:cubicBezTo>
                    <a:pt x="115" y="194"/>
                    <a:pt x="113" y="194"/>
                    <a:pt x="110" y="194"/>
                  </a:cubicBezTo>
                  <a:cubicBezTo>
                    <a:pt x="106" y="194"/>
                    <a:pt x="103" y="194"/>
                    <a:pt x="99" y="193"/>
                  </a:cubicBezTo>
                  <a:cubicBezTo>
                    <a:pt x="82" y="222"/>
                    <a:pt x="82" y="222"/>
                    <a:pt x="82" y="222"/>
                  </a:cubicBezTo>
                  <a:cubicBezTo>
                    <a:pt x="73" y="220"/>
                    <a:pt x="64" y="216"/>
                    <a:pt x="54" y="210"/>
                  </a:cubicBezTo>
                  <a:cubicBezTo>
                    <a:pt x="62" y="178"/>
                    <a:pt x="62" y="178"/>
                    <a:pt x="62" y="178"/>
                  </a:cubicBezTo>
                  <a:cubicBezTo>
                    <a:pt x="58" y="176"/>
                    <a:pt x="55" y="173"/>
                    <a:pt x="52" y="170"/>
                  </a:cubicBezTo>
                  <a:cubicBezTo>
                    <a:pt x="49" y="167"/>
                    <a:pt x="46" y="164"/>
                    <a:pt x="44" y="161"/>
                  </a:cubicBezTo>
                  <a:cubicBezTo>
                    <a:pt x="12" y="169"/>
                    <a:pt x="12" y="169"/>
                    <a:pt x="12" y="169"/>
                  </a:cubicBezTo>
                  <a:cubicBezTo>
                    <a:pt x="7" y="161"/>
                    <a:pt x="3" y="151"/>
                    <a:pt x="0" y="141"/>
                  </a:cubicBezTo>
                  <a:cubicBezTo>
                    <a:pt x="28" y="124"/>
                    <a:pt x="28" y="124"/>
                    <a:pt x="28" y="124"/>
                  </a:cubicBezTo>
                  <a:cubicBezTo>
                    <a:pt x="28" y="122"/>
                    <a:pt x="28" y="120"/>
                    <a:pt x="27" y="118"/>
                  </a:cubicBezTo>
                  <a:cubicBezTo>
                    <a:pt x="27" y="116"/>
                    <a:pt x="27" y="114"/>
                    <a:pt x="27" y="111"/>
                  </a:cubicBezTo>
                  <a:cubicBezTo>
                    <a:pt x="27" y="107"/>
                    <a:pt x="27" y="103"/>
                    <a:pt x="28" y="99"/>
                  </a:cubicBezTo>
                  <a:lnTo>
                    <a:pt x="0" y="83"/>
                  </a:lnTo>
                  <a:close/>
                  <a:moveTo>
                    <a:pt x="69" y="111"/>
                  </a:moveTo>
                  <a:cubicBezTo>
                    <a:pt x="69" y="116"/>
                    <a:pt x="70" y="121"/>
                    <a:pt x="72" y="126"/>
                  </a:cubicBezTo>
                  <a:cubicBezTo>
                    <a:pt x="74" y="131"/>
                    <a:pt x="76" y="136"/>
                    <a:pt x="80" y="140"/>
                  </a:cubicBezTo>
                  <a:cubicBezTo>
                    <a:pt x="84" y="144"/>
                    <a:pt x="88" y="147"/>
                    <a:pt x="93" y="149"/>
                  </a:cubicBezTo>
                  <a:cubicBezTo>
                    <a:pt x="98" y="151"/>
                    <a:pt x="104" y="153"/>
                    <a:pt x="110" y="153"/>
                  </a:cubicBezTo>
                  <a:cubicBezTo>
                    <a:pt x="115" y="153"/>
                    <a:pt x="120" y="152"/>
                    <a:pt x="125" y="150"/>
                  </a:cubicBezTo>
                  <a:cubicBezTo>
                    <a:pt x="130" y="148"/>
                    <a:pt x="135" y="145"/>
                    <a:pt x="139" y="141"/>
                  </a:cubicBezTo>
                  <a:cubicBezTo>
                    <a:pt x="143" y="138"/>
                    <a:pt x="146" y="133"/>
                    <a:pt x="148" y="128"/>
                  </a:cubicBezTo>
                  <a:cubicBezTo>
                    <a:pt x="151" y="123"/>
                    <a:pt x="152" y="117"/>
                    <a:pt x="152" y="111"/>
                  </a:cubicBezTo>
                  <a:cubicBezTo>
                    <a:pt x="152" y="106"/>
                    <a:pt x="151" y="101"/>
                    <a:pt x="149" y="96"/>
                  </a:cubicBezTo>
                  <a:cubicBezTo>
                    <a:pt x="147" y="91"/>
                    <a:pt x="144" y="86"/>
                    <a:pt x="141" y="82"/>
                  </a:cubicBezTo>
                  <a:cubicBezTo>
                    <a:pt x="137" y="78"/>
                    <a:pt x="132" y="75"/>
                    <a:pt x="127" y="73"/>
                  </a:cubicBezTo>
                  <a:cubicBezTo>
                    <a:pt x="122" y="71"/>
                    <a:pt x="117" y="69"/>
                    <a:pt x="110" y="69"/>
                  </a:cubicBezTo>
                  <a:cubicBezTo>
                    <a:pt x="105" y="69"/>
                    <a:pt x="100" y="70"/>
                    <a:pt x="95" y="72"/>
                  </a:cubicBezTo>
                  <a:cubicBezTo>
                    <a:pt x="90" y="74"/>
                    <a:pt x="86" y="77"/>
                    <a:pt x="82" y="81"/>
                  </a:cubicBezTo>
                  <a:cubicBezTo>
                    <a:pt x="78" y="84"/>
                    <a:pt x="75" y="89"/>
                    <a:pt x="72" y="94"/>
                  </a:cubicBezTo>
                  <a:cubicBezTo>
                    <a:pt x="70" y="99"/>
                    <a:pt x="69" y="105"/>
                    <a:pt x="69" y="1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 name="Group 3"/>
          <p:cNvGrpSpPr/>
          <p:nvPr/>
        </p:nvGrpSpPr>
        <p:grpSpPr>
          <a:xfrm>
            <a:off x="3095948" y="3541539"/>
            <a:ext cx="262890" cy="262890"/>
            <a:chOff x="3095948" y="3541539"/>
            <a:chExt cx="262890" cy="262890"/>
          </a:xfrm>
        </p:grpSpPr>
        <p:sp>
          <p:nvSpPr>
            <p:cNvPr id="29" name="Oval 28"/>
            <p:cNvSpPr/>
            <p:nvPr/>
          </p:nvSpPr>
          <p:spPr>
            <a:xfrm>
              <a:off x="3095948" y="3541539"/>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98"/>
            <p:cNvSpPr>
              <a:spLocks noEditPoints="1"/>
            </p:cNvSpPr>
            <p:nvPr/>
          </p:nvSpPr>
          <p:spPr bwMode="auto">
            <a:xfrm>
              <a:off x="3166024" y="3613260"/>
              <a:ext cx="134802" cy="116108"/>
            </a:xfrm>
            <a:custGeom>
              <a:avLst/>
              <a:gdLst>
                <a:gd name="T0" fmla="*/ 37 w 208"/>
                <a:gd name="T1" fmla="*/ 79 h 179"/>
                <a:gd name="T2" fmla="*/ 63 w 208"/>
                <a:gd name="T3" fmla="*/ 82 h 179"/>
                <a:gd name="T4" fmla="*/ 76 w 208"/>
                <a:gd name="T5" fmla="*/ 64 h 179"/>
                <a:gd name="T6" fmla="*/ 138 w 208"/>
                <a:gd name="T7" fmla="*/ 75 h 179"/>
                <a:gd name="T8" fmla="*/ 156 w 208"/>
                <a:gd name="T9" fmla="*/ 85 h 179"/>
                <a:gd name="T10" fmla="*/ 177 w 208"/>
                <a:gd name="T11" fmla="*/ 64 h 179"/>
                <a:gd name="T12" fmla="*/ 205 w 208"/>
                <a:gd name="T13" fmla="*/ 67 h 179"/>
                <a:gd name="T14" fmla="*/ 207 w 208"/>
                <a:gd name="T15" fmla="*/ 79 h 179"/>
                <a:gd name="T16" fmla="*/ 202 w 208"/>
                <a:gd name="T17" fmla="*/ 84 h 179"/>
                <a:gd name="T18" fmla="*/ 177 w 208"/>
                <a:gd name="T19" fmla="*/ 168 h 179"/>
                <a:gd name="T20" fmla="*/ 171 w 208"/>
                <a:gd name="T21" fmla="*/ 177 h 179"/>
                <a:gd name="T22" fmla="*/ 42 w 208"/>
                <a:gd name="T23" fmla="*/ 179 h 179"/>
                <a:gd name="T24" fmla="*/ 34 w 208"/>
                <a:gd name="T25" fmla="*/ 174 h 179"/>
                <a:gd name="T26" fmla="*/ 11 w 208"/>
                <a:gd name="T27" fmla="*/ 85 h 179"/>
                <a:gd name="T28" fmla="*/ 3 w 208"/>
                <a:gd name="T29" fmla="*/ 82 h 179"/>
                <a:gd name="T30" fmla="*/ 0 w 208"/>
                <a:gd name="T31" fmla="*/ 75 h 179"/>
                <a:gd name="T32" fmla="*/ 11 w 208"/>
                <a:gd name="T33" fmla="*/ 64 h 179"/>
                <a:gd name="T34" fmla="*/ 42 w 208"/>
                <a:gd name="T35" fmla="*/ 64 h 179"/>
                <a:gd name="T36" fmla="*/ 43 w 208"/>
                <a:gd name="T37" fmla="*/ 59 h 179"/>
                <a:gd name="T38" fmla="*/ 78 w 208"/>
                <a:gd name="T39" fmla="*/ 1 h 179"/>
                <a:gd name="T40" fmla="*/ 87 w 208"/>
                <a:gd name="T41" fmla="*/ 1 h 179"/>
                <a:gd name="T42" fmla="*/ 93 w 208"/>
                <a:gd name="T43" fmla="*/ 6 h 179"/>
                <a:gd name="T44" fmla="*/ 92 w 208"/>
                <a:gd name="T45" fmla="*/ 16 h 179"/>
                <a:gd name="T46" fmla="*/ 52 w 208"/>
                <a:gd name="T47" fmla="*/ 75 h 179"/>
                <a:gd name="T48" fmla="*/ 42 w 208"/>
                <a:gd name="T49" fmla="*/ 64 h 179"/>
                <a:gd name="T50" fmla="*/ 54 w 208"/>
                <a:gd name="T51" fmla="*/ 156 h 179"/>
                <a:gd name="T52" fmla="*/ 61 w 208"/>
                <a:gd name="T53" fmla="*/ 156 h 179"/>
                <a:gd name="T54" fmla="*/ 62 w 208"/>
                <a:gd name="T55" fmla="*/ 111 h 179"/>
                <a:gd name="T56" fmla="*/ 57 w 208"/>
                <a:gd name="T57" fmla="*/ 106 h 179"/>
                <a:gd name="T58" fmla="*/ 52 w 208"/>
                <a:gd name="T59" fmla="*/ 111 h 179"/>
                <a:gd name="T60" fmla="*/ 83 w 208"/>
                <a:gd name="T61" fmla="*/ 153 h 179"/>
                <a:gd name="T62" fmla="*/ 88 w 208"/>
                <a:gd name="T63" fmla="*/ 158 h 179"/>
                <a:gd name="T64" fmla="*/ 94 w 208"/>
                <a:gd name="T65" fmla="*/ 153 h 179"/>
                <a:gd name="T66" fmla="*/ 92 w 208"/>
                <a:gd name="T67" fmla="*/ 107 h 179"/>
                <a:gd name="T68" fmla="*/ 85 w 208"/>
                <a:gd name="T69" fmla="*/ 107 h 179"/>
                <a:gd name="T70" fmla="*/ 83 w 208"/>
                <a:gd name="T71" fmla="*/ 153 h 179"/>
                <a:gd name="T72" fmla="*/ 115 w 208"/>
                <a:gd name="T73" fmla="*/ 6 h 179"/>
                <a:gd name="T74" fmla="*/ 121 w 208"/>
                <a:gd name="T75" fmla="*/ 1 h 179"/>
                <a:gd name="T76" fmla="*/ 130 w 208"/>
                <a:gd name="T77" fmla="*/ 1 h 179"/>
                <a:gd name="T78" fmla="*/ 165 w 208"/>
                <a:gd name="T79" fmla="*/ 59 h 179"/>
                <a:gd name="T80" fmla="*/ 167 w 208"/>
                <a:gd name="T81" fmla="*/ 64 h 179"/>
                <a:gd name="T82" fmla="*/ 156 w 208"/>
                <a:gd name="T83" fmla="*/ 75 h 179"/>
                <a:gd name="T84" fmla="*/ 116 w 208"/>
                <a:gd name="T85" fmla="*/ 16 h 179"/>
                <a:gd name="T86" fmla="*/ 115 w 208"/>
                <a:gd name="T87" fmla="*/ 153 h 179"/>
                <a:gd name="T88" fmla="*/ 120 w 208"/>
                <a:gd name="T89" fmla="*/ 158 h 179"/>
                <a:gd name="T90" fmla="*/ 125 w 208"/>
                <a:gd name="T91" fmla="*/ 153 h 179"/>
                <a:gd name="T92" fmla="*/ 123 w 208"/>
                <a:gd name="T93" fmla="*/ 107 h 179"/>
                <a:gd name="T94" fmla="*/ 116 w 208"/>
                <a:gd name="T95" fmla="*/ 107 h 179"/>
                <a:gd name="T96" fmla="*/ 115 w 208"/>
                <a:gd name="T97" fmla="*/ 153 h 179"/>
                <a:gd name="T98" fmla="*/ 147 w 208"/>
                <a:gd name="T99" fmla="*/ 156 h 179"/>
                <a:gd name="T100" fmla="*/ 155 w 208"/>
                <a:gd name="T101" fmla="*/ 156 h 179"/>
                <a:gd name="T102" fmla="*/ 156 w 208"/>
                <a:gd name="T103" fmla="*/ 111 h 179"/>
                <a:gd name="T104" fmla="*/ 151 w 208"/>
                <a:gd name="T105" fmla="*/ 106 h 179"/>
                <a:gd name="T106" fmla="*/ 146 w 208"/>
                <a:gd name="T107" fmla="*/ 11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8" h="179">
                  <a:moveTo>
                    <a:pt x="31" y="64"/>
                  </a:moveTo>
                  <a:cubicBezTo>
                    <a:pt x="31" y="70"/>
                    <a:pt x="33" y="75"/>
                    <a:pt x="37" y="79"/>
                  </a:cubicBezTo>
                  <a:cubicBezTo>
                    <a:pt x="41" y="83"/>
                    <a:pt x="46" y="85"/>
                    <a:pt x="52" y="85"/>
                  </a:cubicBezTo>
                  <a:cubicBezTo>
                    <a:pt x="56" y="85"/>
                    <a:pt x="59" y="84"/>
                    <a:pt x="63" y="82"/>
                  </a:cubicBezTo>
                  <a:cubicBezTo>
                    <a:pt x="66" y="81"/>
                    <a:pt x="68" y="78"/>
                    <a:pt x="70" y="75"/>
                  </a:cubicBezTo>
                  <a:cubicBezTo>
                    <a:pt x="76" y="64"/>
                    <a:pt x="76" y="64"/>
                    <a:pt x="76" y="64"/>
                  </a:cubicBezTo>
                  <a:cubicBezTo>
                    <a:pt x="132" y="64"/>
                    <a:pt x="132" y="64"/>
                    <a:pt x="132" y="64"/>
                  </a:cubicBezTo>
                  <a:cubicBezTo>
                    <a:pt x="138" y="75"/>
                    <a:pt x="138" y="75"/>
                    <a:pt x="138" y="75"/>
                  </a:cubicBezTo>
                  <a:cubicBezTo>
                    <a:pt x="140" y="78"/>
                    <a:pt x="143" y="81"/>
                    <a:pt x="146" y="82"/>
                  </a:cubicBezTo>
                  <a:cubicBezTo>
                    <a:pt x="149" y="84"/>
                    <a:pt x="152" y="85"/>
                    <a:pt x="156" y="85"/>
                  </a:cubicBezTo>
                  <a:cubicBezTo>
                    <a:pt x="162" y="85"/>
                    <a:pt x="167" y="83"/>
                    <a:pt x="171" y="79"/>
                  </a:cubicBezTo>
                  <a:cubicBezTo>
                    <a:pt x="175" y="75"/>
                    <a:pt x="177" y="70"/>
                    <a:pt x="177" y="64"/>
                  </a:cubicBezTo>
                  <a:cubicBezTo>
                    <a:pt x="198" y="64"/>
                    <a:pt x="198" y="64"/>
                    <a:pt x="198" y="64"/>
                  </a:cubicBezTo>
                  <a:cubicBezTo>
                    <a:pt x="201" y="64"/>
                    <a:pt x="203" y="65"/>
                    <a:pt x="205" y="67"/>
                  </a:cubicBezTo>
                  <a:cubicBezTo>
                    <a:pt x="207" y="69"/>
                    <a:pt x="208" y="72"/>
                    <a:pt x="208" y="75"/>
                  </a:cubicBezTo>
                  <a:cubicBezTo>
                    <a:pt x="208" y="76"/>
                    <a:pt x="208" y="77"/>
                    <a:pt x="207" y="79"/>
                  </a:cubicBezTo>
                  <a:cubicBezTo>
                    <a:pt x="207" y="80"/>
                    <a:pt x="206" y="81"/>
                    <a:pt x="205" y="82"/>
                  </a:cubicBezTo>
                  <a:cubicBezTo>
                    <a:pt x="204" y="83"/>
                    <a:pt x="203" y="84"/>
                    <a:pt x="202" y="84"/>
                  </a:cubicBezTo>
                  <a:cubicBezTo>
                    <a:pt x="201" y="85"/>
                    <a:pt x="199" y="85"/>
                    <a:pt x="198" y="85"/>
                  </a:cubicBezTo>
                  <a:cubicBezTo>
                    <a:pt x="177" y="168"/>
                    <a:pt x="177" y="168"/>
                    <a:pt x="177" y="168"/>
                  </a:cubicBezTo>
                  <a:cubicBezTo>
                    <a:pt x="176" y="171"/>
                    <a:pt x="175" y="173"/>
                    <a:pt x="174" y="174"/>
                  </a:cubicBezTo>
                  <a:cubicBezTo>
                    <a:pt x="173" y="176"/>
                    <a:pt x="172" y="177"/>
                    <a:pt x="171" y="177"/>
                  </a:cubicBezTo>
                  <a:cubicBezTo>
                    <a:pt x="169" y="178"/>
                    <a:pt x="168" y="179"/>
                    <a:pt x="167" y="179"/>
                  </a:cubicBezTo>
                  <a:cubicBezTo>
                    <a:pt x="42" y="179"/>
                    <a:pt x="42" y="179"/>
                    <a:pt x="42" y="179"/>
                  </a:cubicBezTo>
                  <a:cubicBezTo>
                    <a:pt x="40" y="179"/>
                    <a:pt x="39" y="178"/>
                    <a:pt x="37" y="177"/>
                  </a:cubicBezTo>
                  <a:cubicBezTo>
                    <a:pt x="36" y="177"/>
                    <a:pt x="35" y="176"/>
                    <a:pt x="34" y="174"/>
                  </a:cubicBezTo>
                  <a:cubicBezTo>
                    <a:pt x="33" y="173"/>
                    <a:pt x="32" y="171"/>
                    <a:pt x="31" y="168"/>
                  </a:cubicBezTo>
                  <a:cubicBezTo>
                    <a:pt x="11" y="85"/>
                    <a:pt x="11" y="85"/>
                    <a:pt x="11" y="85"/>
                  </a:cubicBezTo>
                  <a:cubicBezTo>
                    <a:pt x="9" y="85"/>
                    <a:pt x="8" y="85"/>
                    <a:pt x="6" y="84"/>
                  </a:cubicBezTo>
                  <a:cubicBezTo>
                    <a:pt x="5" y="84"/>
                    <a:pt x="4" y="83"/>
                    <a:pt x="3" y="82"/>
                  </a:cubicBezTo>
                  <a:cubicBezTo>
                    <a:pt x="2" y="81"/>
                    <a:pt x="1" y="80"/>
                    <a:pt x="1" y="79"/>
                  </a:cubicBezTo>
                  <a:cubicBezTo>
                    <a:pt x="0" y="77"/>
                    <a:pt x="0" y="76"/>
                    <a:pt x="0" y="75"/>
                  </a:cubicBezTo>
                  <a:cubicBezTo>
                    <a:pt x="0" y="72"/>
                    <a:pt x="1" y="69"/>
                    <a:pt x="3" y="67"/>
                  </a:cubicBezTo>
                  <a:cubicBezTo>
                    <a:pt x="5" y="65"/>
                    <a:pt x="8" y="64"/>
                    <a:pt x="11" y="64"/>
                  </a:cubicBezTo>
                  <a:lnTo>
                    <a:pt x="31" y="64"/>
                  </a:lnTo>
                  <a:close/>
                  <a:moveTo>
                    <a:pt x="42" y="64"/>
                  </a:moveTo>
                  <a:cubicBezTo>
                    <a:pt x="42" y="63"/>
                    <a:pt x="42" y="62"/>
                    <a:pt x="42" y="62"/>
                  </a:cubicBezTo>
                  <a:cubicBezTo>
                    <a:pt x="42" y="61"/>
                    <a:pt x="43" y="60"/>
                    <a:pt x="43" y="59"/>
                  </a:cubicBezTo>
                  <a:cubicBezTo>
                    <a:pt x="74" y="5"/>
                    <a:pt x="74" y="5"/>
                    <a:pt x="74" y="5"/>
                  </a:cubicBezTo>
                  <a:cubicBezTo>
                    <a:pt x="75" y="3"/>
                    <a:pt x="77" y="2"/>
                    <a:pt x="78" y="1"/>
                  </a:cubicBezTo>
                  <a:cubicBezTo>
                    <a:pt x="80" y="0"/>
                    <a:pt x="81" y="0"/>
                    <a:pt x="83" y="0"/>
                  </a:cubicBezTo>
                  <a:cubicBezTo>
                    <a:pt x="85" y="0"/>
                    <a:pt x="86" y="0"/>
                    <a:pt x="87" y="1"/>
                  </a:cubicBezTo>
                  <a:cubicBezTo>
                    <a:pt x="89" y="1"/>
                    <a:pt x="90" y="2"/>
                    <a:pt x="91" y="3"/>
                  </a:cubicBezTo>
                  <a:cubicBezTo>
                    <a:pt x="92" y="4"/>
                    <a:pt x="92" y="5"/>
                    <a:pt x="93" y="6"/>
                  </a:cubicBezTo>
                  <a:cubicBezTo>
                    <a:pt x="93" y="8"/>
                    <a:pt x="94" y="9"/>
                    <a:pt x="94" y="10"/>
                  </a:cubicBezTo>
                  <a:cubicBezTo>
                    <a:pt x="94" y="12"/>
                    <a:pt x="93" y="14"/>
                    <a:pt x="92" y="16"/>
                  </a:cubicBezTo>
                  <a:cubicBezTo>
                    <a:pt x="61" y="70"/>
                    <a:pt x="61" y="70"/>
                    <a:pt x="61" y="70"/>
                  </a:cubicBezTo>
                  <a:cubicBezTo>
                    <a:pt x="59" y="73"/>
                    <a:pt x="56" y="75"/>
                    <a:pt x="52" y="75"/>
                  </a:cubicBezTo>
                  <a:cubicBezTo>
                    <a:pt x="49" y="75"/>
                    <a:pt x="47" y="74"/>
                    <a:pt x="45" y="72"/>
                  </a:cubicBezTo>
                  <a:cubicBezTo>
                    <a:pt x="43" y="70"/>
                    <a:pt x="42" y="67"/>
                    <a:pt x="42" y="64"/>
                  </a:cubicBezTo>
                  <a:close/>
                  <a:moveTo>
                    <a:pt x="52" y="153"/>
                  </a:moveTo>
                  <a:cubicBezTo>
                    <a:pt x="52" y="154"/>
                    <a:pt x="53" y="155"/>
                    <a:pt x="54" y="156"/>
                  </a:cubicBezTo>
                  <a:cubicBezTo>
                    <a:pt x="55" y="157"/>
                    <a:pt x="56" y="158"/>
                    <a:pt x="57" y="158"/>
                  </a:cubicBezTo>
                  <a:cubicBezTo>
                    <a:pt x="59" y="158"/>
                    <a:pt x="60" y="157"/>
                    <a:pt x="61" y="156"/>
                  </a:cubicBezTo>
                  <a:cubicBezTo>
                    <a:pt x="62" y="155"/>
                    <a:pt x="62" y="154"/>
                    <a:pt x="62" y="153"/>
                  </a:cubicBezTo>
                  <a:cubicBezTo>
                    <a:pt x="62" y="111"/>
                    <a:pt x="62" y="111"/>
                    <a:pt x="62" y="111"/>
                  </a:cubicBezTo>
                  <a:cubicBezTo>
                    <a:pt x="62" y="110"/>
                    <a:pt x="62" y="108"/>
                    <a:pt x="61" y="107"/>
                  </a:cubicBezTo>
                  <a:cubicBezTo>
                    <a:pt x="60" y="106"/>
                    <a:pt x="59" y="106"/>
                    <a:pt x="57" y="106"/>
                  </a:cubicBezTo>
                  <a:cubicBezTo>
                    <a:pt x="56" y="106"/>
                    <a:pt x="55" y="106"/>
                    <a:pt x="54" y="107"/>
                  </a:cubicBezTo>
                  <a:cubicBezTo>
                    <a:pt x="53" y="108"/>
                    <a:pt x="52" y="110"/>
                    <a:pt x="52" y="111"/>
                  </a:cubicBezTo>
                  <a:lnTo>
                    <a:pt x="52" y="153"/>
                  </a:lnTo>
                  <a:close/>
                  <a:moveTo>
                    <a:pt x="83" y="153"/>
                  </a:moveTo>
                  <a:cubicBezTo>
                    <a:pt x="83" y="154"/>
                    <a:pt x="84" y="155"/>
                    <a:pt x="85" y="156"/>
                  </a:cubicBezTo>
                  <a:cubicBezTo>
                    <a:pt x="86" y="157"/>
                    <a:pt x="87" y="158"/>
                    <a:pt x="88" y="158"/>
                  </a:cubicBezTo>
                  <a:cubicBezTo>
                    <a:pt x="90" y="158"/>
                    <a:pt x="91" y="157"/>
                    <a:pt x="92" y="156"/>
                  </a:cubicBezTo>
                  <a:cubicBezTo>
                    <a:pt x="93" y="155"/>
                    <a:pt x="94" y="154"/>
                    <a:pt x="94" y="153"/>
                  </a:cubicBezTo>
                  <a:cubicBezTo>
                    <a:pt x="94" y="111"/>
                    <a:pt x="94" y="111"/>
                    <a:pt x="94" y="111"/>
                  </a:cubicBezTo>
                  <a:cubicBezTo>
                    <a:pt x="94" y="110"/>
                    <a:pt x="93" y="108"/>
                    <a:pt x="92" y="107"/>
                  </a:cubicBezTo>
                  <a:cubicBezTo>
                    <a:pt x="91" y="106"/>
                    <a:pt x="90" y="106"/>
                    <a:pt x="88" y="106"/>
                  </a:cubicBezTo>
                  <a:cubicBezTo>
                    <a:pt x="87" y="106"/>
                    <a:pt x="86" y="106"/>
                    <a:pt x="85" y="107"/>
                  </a:cubicBezTo>
                  <a:cubicBezTo>
                    <a:pt x="84" y="108"/>
                    <a:pt x="83" y="110"/>
                    <a:pt x="83" y="111"/>
                  </a:cubicBezTo>
                  <a:lnTo>
                    <a:pt x="83" y="153"/>
                  </a:lnTo>
                  <a:close/>
                  <a:moveTo>
                    <a:pt x="115" y="10"/>
                  </a:moveTo>
                  <a:cubicBezTo>
                    <a:pt x="115" y="9"/>
                    <a:pt x="115" y="8"/>
                    <a:pt x="115" y="6"/>
                  </a:cubicBezTo>
                  <a:cubicBezTo>
                    <a:pt x="116" y="5"/>
                    <a:pt x="117" y="4"/>
                    <a:pt x="118" y="3"/>
                  </a:cubicBezTo>
                  <a:cubicBezTo>
                    <a:pt x="118" y="2"/>
                    <a:pt x="120" y="1"/>
                    <a:pt x="121" y="1"/>
                  </a:cubicBezTo>
                  <a:cubicBezTo>
                    <a:pt x="122" y="0"/>
                    <a:pt x="123" y="0"/>
                    <a:pt x="125" y="0"/>
                  </a:cubicBezTo>
                  <a:cubicBezTo>
                    <a:pt x="127" y="0"/>
                    <a:pt x="129" y="0"/>
                    <a:pt x="130" y="1"/>
                  </a:cubicBezTo>
                  <a:cubicBezTo>
                    <a:pt x="132" y="2"/>
                    <a:pt x="133" y="3"/>
                    <a:pt x="134" y="5"/>
                  </a:cubicBezTo>
                  <a:cubicBezTo>
                    <a:pt x="165" y="59"/>
                    <a:pt x="165" y="59"/>
                    <a:pt x="165" y="59"/>
                  </a:cubicBezTo>
                  <a:cubicBezTo>
                    <a:pt x="165" y="60"/>
                    <a:pt x="166" y="61"/>
                    <a:pt x="166" y="62"/>
                  </a:cubicBezTo>
                  <a:cubicBezTo>
                    <a:pt x="166" y="62"/>
                    <a:pt x="167" y="63"/>
                    <a:pt x="167" y="64"/>
                  </a:cubicBezTo>
                  <a:cubicBezTo>
                    <a:pt x="167" y="67"/>
                    <a:pt x="166" y="70"/>
                    <a:pt x="164" y="72"/>
                  </a:cubicBezTo>
                  <a:cubicBezTo>
                    <a:pt x="162" y="74"/>
                    <a:pt x="159" y="75"/>
                    <a:pt x="156" y="75"/>
                  </a:cubicBezTo>
                  <a:cubicBezTo>
                    <a:pt x="152" y="75"/>
                    <a:pt x="149" y="73"/>
                    <a:pt x="147" y="70"/>
                  </a:cubicBezTo>
                  <a:cubicBezTo>
                    <a:pt x="116" y="16"/>
                    <a:pt x="116" y="16"/>
                    <a:pt x="116" y="16"/>
                  </a:cubicBezTo>
                  <a:cubicBezTo>
                    <a:pt x="115" y="14"/>
                    <a:pt x="115" y="12"/>
                    <a:pt x="115" y="10"/>
                  </a:cubicBezTo>
                  <a:close/>
                  <a:moveTo>
                    <a:pt x="115" y="153"/>
                  </a:moveTo>
                  <a:cubicBezTo>
                    <a:pt x="115" y="154"/>
                    <a:pt x="115" y="155"/>
                    <a:pt x="116" y="156"/>
                  </a:cubicBezTo>
                  <a:cubicBezTo>
                    <a:pt x="117" y="157"/>
                    <a:pt x="118" y="158"/>
                    <a:pt x="120" y="158"/>
                  </a:cubicBezTo>
                  <a:cubicBezTo>
                    <a:pt x="121" y="158"/>
                    <a:pt x="122" y="157"/>
                    <a:pt x="123" y="156"/>
                  </a:cubicBezTo>
                  <a:cubicBezTo>
                    <a:pt x="124" y="155"/>
                    <a:pt x="125" y="154"/>
                    <a:pt x="125" y="153"/>
                  </a:cubicBezTo>
                  <a:cubicBezTo>
                    <a:pt x="125" y="111"/>
                    <a:pt x="125" y="111"/>
                    <a:pt x="125" y="111"/>
                  </a:cubicBezTo>
                  <a:cubicBezTo>
                    <a:pt x="125" y="110"/>
                    <a:pt x="124" y="108"/>
                    <a:pt x="123" y="107"/>
                  </a:cubicBezTo>
                  <a:cubicBezTo>
                    <a:pt x="122" y="106"/>
                    <a:pt x="121" y="106"/>
                    <a:pt x="120" y="106"/>
                  </a:cubicBezTo>
                  <a:cubicBezTo>
                    <a:pt x="118" y="106"/>
                    <a:pt x="117" y="106"/>
                    <a:pt x="116" y="107"/>
                  </a:cubicBezTo>
                  <a:cubicBezTo>
                    <a:pt x="115" y="108"/>
                    <a:pt x="115" y="110"/>
                    <a:pt x="115" y="111"/>
                  </a:cubicBezTo>
                  <a:lnTo>
                    <a:pt x="115" y="153"/>
                  </a:lnTo>
                  <a:close/>
                  <a:moveTo>
                    <a:pt x="146" y="153"/>
                  </a:moveTo>
                  <a:cubicBezTo>
                    <a:pt x="146" y="154"/>
                    <a:pt x="146" y="155"/>
                    <a:pt x="147" y="156"/>
                  </a:cubicBezTo>
                  <a:cubicBezTo>
                    <a:pt x="148" y="157"/>
                    <a:pt x="149" y="158"/>
                    <a:pt x="151" y="158"/>
                  </a:cubicBezTo>
                  <a:cubicBezTo>
                    <a:pt x="152" y="158"/>
                    <a:pt x="154" y="157"/>
                    <a:pt x="155" y="156"/>
                  </a:cubicBezTo>
                  <a:cubicBezTo>
                    <a:pt x="156" y="155"/>
                    <a:pt x="156" y="154"/>
                    <a:pt x="156" y="153"/>
                  </a:cubicBezTo>
                  <a:cubicBezTo>
                    <a:pt x="156" y="111"/>
                    <a:pt x="156" y="111"/>
                    <a:pt x="156" y="111"/>
                  </a:cubicBezTo>
                  <a:cubicBezTo>
                    <a:pt x="156" y="110"/>
                    <a:pt x="156" y="108"/>
                    <a:pt x="155" y="107"/>
                  </a:cubicBezTo>
                  <a:cubicBezTo>
                    <a:pt x="154" y="106"/>
                    <a:pt x="152" y="106"/>
                    <a:pt x="151" y="106"/>
                  </a:cubicBezTo>
                  <a:cubicBezTo>
                    <a:pt x="149" y="106"/>
                    <a:pt x="148" y="106"/>
                    <a:pt x="147" y="107"/>
                  </a:cubicBezTo>
                  <a:cubicBezTo>
                    <a:pt x="146" y="108"/>
                    <a:pt x="146" y="110"/>
                    <a:pt x="146" y="111"/>
                  </a:cubicBezTo>
                  <a:lnTo>
                    <a:pt x="146" y="1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6" name="Group 15"/>
          <p:cNvGrpSpPr/>
          <p:nvPr/>
        </p:nvGrpSpPr>
        <p:grpSpPr>
          <a:xfrm>
            <a:off x="593726" y="2888589"/>
            <a:ext cx="2325688" cy="431213"/>
            <a:chOff x="593726" y="2888589"/>
            <a:chExt cx="2325688" cy="431213"/>
          </a:xfrm>
        </p:grpSpPr>
        <p:sp>
          <p:nvSpPr>
            <p:cNvPr id="26" name="TextBox 25"/>
            <p:cNvSpPr txBox="1"/>
            <p:nvPr/>
          </p:nvSpPr>
          <p:spPr>
            <a:xfrm>
              <a:off x="593726" y="3025170"/>
              <a:ext cx="2325688" cy="294632"/>
            </a:xfrm>
            <a:prstGeom prst="rect">
              <a:avLst/>
            </a:prstGeom>
            <a:noFill/>
          </p:spPr>
          <p:txBody>
            <a:bodyPr wrap="square" lIns="0" tIns="0" rIns="0" bIns="0" rtlCol="0">
              <a:spAutoFit/>
            </a:bodyPr>
            <a:lstStyle/>
            <a:p>
              <a:pPr algn="r">
                <a:lnSpc>
                  <a:spcPts val="1200"/>
                </a:lnSpc>
                <a:spcAft>
                  <a:spcPts val="600"/>
                </a:spcAft>
              </a:pPr>
              <a:r>
                <a:rPr lang="en-US" sz="800" dirty="0">
                  <a:solidFill>
                    <a:schemeClr val="accent4"/>
                  </a:solidFill>
                </a:rPr>
                <a:t>Sed </a:t>
              </a:r>
              <a:r>
                <a:rPr lang="en-US" sz="800" dirty="0" err="1">
                  <a:solidFill>
                    <a:schemeClr val="accent4"/>
                  </a:solidFill>
                </a:rPr>
                <a:t>ut</a:t>
              </a:r>
              <a:r>
                <a:rPr lang="en-US" sz="800" dirty="0">
                  <a:solidFill>
                    <a:schemeClr val="accent4"/>
                  </a:solidFill>
                </a:rPr>
                <a:t> </a:t>
              </a:r>
              <a:r>
                <a:rPr lang="en-US" sz="800" dirty="0" err="1">
                  <a:solidFill>
                    <a:schemeClr val="accent4"/>
                  </a:solidFill>
                </a:rPr>
                <a:t>perspiciatis</a:t>
              </a:r>
              <a:r>
                <a:rPr lang="en-US" sz="800" dirty="0">
                  <a:solidFill>
                    <a:schemeClr val="accent4"/>
                  </a:solidFill>
                </a:rPr>
                <a:t> </a:t>
              </a:r>
              <a:r>
                <a:rPr lang="en-US" sz="800" dirty="0" err="1">
                  <a:solidFill>
                    <a:schemeClr val="accent4"/>
                  </a:solidFill>
                </a:rPr>
                <a:t>unde</a:t>
              </a:r>
              <a:r>
                <a:rPr lang="en-US" sz="800" dirty="0">
                  <a:solidFill>
                    <a:schemeClr val="accent4"/>
                  </a:solidFill>
                </a:rPr>
                <a:t> </a:t>
              </a:r>
              <a:r>
                <a:rPr lang="en-US" sz="800" dirty="0" err="1">
                  <a:solidFill>
                    <a:schemeClr val="accent4"/>
                  </a:solidFill>
                </a:rPr>
                <a:t>omnis</a:t>
              </a:r>
              <a:r>
                <a:rPr lang="en-US" sz="800" dirty="0">
                  <a:solidFill>
                    <a:schemeClr val="accent4"/>
                  </a:solidFill>
                </a:rPr>
                <a:t> </a:t>
              </a:r>
              <a:r>
                <a:rPr lang="en-US" sz="800" dirty="0" err="1">
                  <a:solidFill>
                    <a:schemeClr val="accent4"/>
                  </a:solidFill>
                </a:rPr>
                <a:t>iste</a:t>
              </a:r>
              <a:r>
                <a:rPr lang="en-US" sz="800" dirty="0">
                  <a:solidFill>
                    <a:schemeClr val="accent4"/>
                  </a:solidFill>
                </a:rPr>
                <a:t> natus error sit </a:t>
              </a:r>
              <a:r>
                <a:rPr lang="en-US" sz="800" dirty="0" err="1">
                  <a:solidFill>
                    <a:schemeClr val="accent4"/>
                  </a:solidFill>
                </a:rPr>
                <a:t>vol</a:t>
              </a:r>
              <a:r>
                <a:rPr lang="en-US" sz="800" dirty="0">
                  <a:solidFill>
                    <a:schemeClr val="accent4"/>
                  </a:solidFill>
                </a:rPr>
                <a:t> up </a:t>
              </a:r>
              <a:r>
                <a:rPr lang="en-US" sz="800" dirty="0" err="1">
                  <a:solidFill>
                    <a:schemeClr val="accent4"/>
                  </a:solidFill>
                </a:rPr>
                <a:t>tatem</a:t>
              </a:r>
              <a:r>
                <a:rPr lang="en-US" sz="800" dirty="0">
                  <a:solidFill>
                    <a:schemeClr val="accent4"/>
                  </a:solidFill>
                </a:rPr>
                <a:t> </a:t>
              </a:r>
              <a:r>
                <a:rPr lang="en-US" sz="800" dirty="0" err="1">
                  <a:solidFill>
                    <a:schemeClr val="accent4"/>
                  </a:solidFill>
                </a:rPr>
                <a:t>accudolor</a:t>
              </a:r>
              <a:r>
                <a:rPr lang="en-US" sz="800" dirty="0">
                  <a:solidFill>
                    <a:schemeClr val="accent4"/>
                  </a:solidFill>
                </a:rPr>
                <a:t> </a:t>
              </a:r>
              <a:r>
                <a:rPr lang="en-US" sz="800" dirty="0" err="1">
                  <a:solidFill>
                    <a:schemeClr val="accent4"/>
                  </a:solidFill>
                </a:rPr>
                <a:t>sitae</a:t>
              </a:r>
              <a:r>
                <a:rPr lang="en-US" sz="800" dirty="0">
                  <a:solidFill>
                    <a:schemeClr val="accent4"/>
                  </a:solidFill>
                </a:rPr>
                <a:t> </a:t>
              </a:r>
              <a:r>
                <a:rPr lang="en-US" sz="800" dirty="0" err="1">
                  <a:solidFill>
                    <a:schemeClr val="accent4"/>
                  </a:solidFill>
                </a:rPr>
                <a:t>vitaes</a:t>
              </a:r>
              <a:endParaRPr lang="en-US" sz="800" dirty="0">
                <a:solidFill>
                  <a:schemeClr val="accent4"/>
                </a:solidFill>
              </a:endParaRPr>
            </a:p>
          </p:txBody>
        </p:sp>
        <p:sp>
          <p:nvSpPr>
            <p:cNvPr id="43" name="TextBox 42"/>
            <p:cNvSpPr txBox="1"/>
            <p:nvPr/>
          </p:nvSpPr>
          <p:spPr>
            <a:xfrm>
              <a:off x="593726" y="2888589"/>
              <a:ext cx="2325688" cy="138499"/>
            </a:xfrm>
            <a:prstGeom prst="rect">
              <a:avLst/>
            </a:prstGeom>
            <a:noFill/>
          </p:spPr>
          <p:txBody>
            <a:bodyPr wrap="square" lIns="0" tIns="0" rIns="0" bIns="0" rtlCol="0">
              <a:spAutoFit/>
            </a:bodyPr>
            <a:lstStyle/>
            <a:p>
              <a:pPr algn="r"/>
              <a:r>
                <a:rPr lang="en-US" sz="900" b="1" cap="all" spc="20" dirty="0">
                  <a:solidFill>
                    <a:schemeClr val="accent3"/>
                  </a:solidFill>
                </a:rPr>
                <a:t>LOREM IPSUM</a:t>
              </a:r>
            </a:p>
          </p:txBody>
        </p:sp>
      </p:grpSp>
      <p:grpSp>
        <p:nvGrpSpPr>
          <p:cNvPr id="17" name="Group 16"/>
          <p:cNvGrpSpPr/>
          <p:nvPr/>
        </p:nvGrpSpPr>
        <p:grpSpPr>
          <a:xfrm>
            <a:off x="593726" y="3541539"/>
            <a:ext cx="2325688" cy="431213"/>
            <a:chOff x="593726" y="3541539"/>
            <a:chExt cx="2325688" cy="431213"/>
          </a:xfrm>
        </p:grpSpPr>
        <p:sp>
          <p:nvSpPr>
            <p:cNvPr id="44" name="TextBox 43"/>
            <p:cNvSpPr txBox="1"/>
            <p:nvPr/>
          </p:nvSpPr>
          <p:spPr>
            <a:xfrm>
              <a:off x="593726" y="3678120"/>
              <a:ext cx="2325688" cy="294632"/>
            </a:xfrm>
            <a:prstGeom prst="rect">
              <a:avLst/>
            </a:prstGeom>
            <a:noFill/>
          </p:spPr>
          <p:txBody>
            <a:bodyPr wrap="square" lIns="0" tIns="0" rIns="0" bIns="0" rtlCol="0">
              <a:spAutoFit/>
            </a:bodyPr>
            <a:lstStyle/>
            <a:p>
              <a:pPr algn="r">
                <a:lnSpc>
                  <a:spcPts val="1200"/>
                </a:lnSpc>
                <a:spcAft>
                  <a:spcPts val="600"/>
                </a:spcAft>
              </a:pPr>
              <a:r>
                <a:rPr lang="en-US" sz="800" dirty="0">
                  <a:solidFill>
                    <a:schemeClr val="accent4"/>
                  </a:solidFill>
                </a:rPr>
                <a:t>Sed </a:t>
              </a:r>
              <a:r>
                <a:rPr lang="en-US" sz="800" dirty="0" err="1">
                  <a:solidFill>
                    <a:schemeClr val="accent4"/>
                  </a:solidFill>
                </a:rPr>
                <a:t>ut</a:t>
              </a:r>
              <a:r>
                <a:rPr lang="en-US" sz="800" dirty="0">
                  <a:solidFill>
                    <a:schemeClr val="accent4"/>
                  </a:solidFill>
                </a:rPr>
                <a:t> </a:t>
              </a:r>
              <a:r>
                <a:rPr lang="en-US" sz="800" dirty="0" err="1">
                  <a:solidFill>
                    <a:schemeClr val="accent4"/>
                  </a:solidFill>
                </a:rPr>
                <a:t>perspiciatis</a:t>
              </a:r>
              <a:r>
                <a:rPr lang="en-US" sz="800" dirty="0">
                  <a:solidFill>
                    <a:schemeClr val="accent4"/>
                  </a:solidFill>
                </a:rPr>
                <a:t> </a:t>
              </a:r>
              <a:r>
                <a:rPr lang="en-US" sz="800" dirty="0" err="1">
                  <a:solidFill>
                    <a:schemeClr val="accent4"/>
                  </a:solidFill>
                </a:rPr>
                <a:t>unde</a:t>
              </a:r>
              <a:r>
                <a:rPr lang="en-US" sz="800" dirty="0">
                  <a:solidFill>
                    <a:schemeClr val="accent4"/>
                  </a:solidFill>
                </a:rPr>
                <a:t> </a:t>
              </a:r>
              <a:r>
                <a:rPr lang="en-US" sz="800" dirty="0" err="1">
                  <a:solidFill>
                    <a:schemeClr val="accent4"/>
                  </a:solidFill>
                </a:rPr>
                <a:t>omnis</a:t>
              </a:r>
              <a:r>
                <a:rPr lang="en-US" sz="800" dirty="0">
                  <a:solidFill>
                    <a:schemeClr val="accent4"/>
                  </a:solidFill>
                </a:rPr>
                <a:t> </a:t>
              </a:r>
              <a:r>
                <a:rPr lang="en-US" sz="800" dirty="0" err="1">
                  <a:solidFill>
                    <a:schemeClr val="accent4"/>
                  </a:solidFill>
                </a:rPr>
                <a:t>iste</a:t>
              </a:r>
              <a:r>
                <a:rPr lang="en-US" sz="800" dirty="0">
                  <a:solidFill>
                    <a:schemeClr val="accent4"/>
                  </a:solidFill>
                </a:rPr>
                <a:t> natus error sit </a:t>
              </a:r>
              <a:r>
                <a:rPr lang="en-US" sz="800" dirty="0" err="1">
                  <a:solidFill>
                    <a:schemeClr val="accent4"/>
                  </a:solidFill>
                </a:rPr>
                <a:t>vol</a:t>
              </a:r>
              <a:r>
                <a:rPr lang="en-US" sz="800" dirty="0">
                  <a:solidFill>
                    <a:schemeClr val="accent4"/>
                  </a:solidFill>
                </a:rPr>
                <a:t> up </a:t>
              </a:r>
              <a:r>
                <a:rPr lang="en-US" sz="800" dirty="0" err="1">
                  <a:solidFill>
                    <a:schemeClr val="accent4"/>
                  </a:solidFill>
                </a:rPr>
                <a:t>tatem</a:t>
              </a:r>
              <a:r>
                <a:rPr lang="en-US" sz="800" dirty="0">
                  <a:solidFill>
                    <a:schemeClr val="accent4"/>
                  </a:solidFill>
                </a:rPr>
                <a:t> </a:t>
              </a:r>
              <a:r>
                <a:rPr lang="en-US" sz="800" dirty="0" err="1">
                  <a:solidFill>
                    <a:schemeClr val="accent4"/>
                  </a:solidFill>
                </a:rPr>
                <a:t>accudolor</a:t>
              </a:r>
              <a:r>
                <a:rPr lang="en-US" sz="800" dirty="0">
                  <a:solidFill>
                    <a:schemeClr val="accent4"/>
                  </a:solidFill>
                </a:rPr>
                <a:t> </a:t>
              </a:r>
              <a:r>
                <a:rPr lang="en-US" sz="800" dirty="0" err="1">
                  <a:solidFill>
                    <a:schemeClr val="accent4"/>
                  </a:solidFill>
                </a:rPr>
                <a:t>sitae</a:t>
              </a:r>
              <a:r>
                <a:rPr lang="en-US" sz="800" dirty="0">
                  <a:solidFill>
                    <a:schemeClr val="accent4"/>
                  </a:solidFill>
                </a:rPr>
                <a:t> </a:t>
              </a:r>
              <a:r>
                <a:rPr lang="en-US" sz="800" dirty="0" err="1">
                  <a:solidFill>
                    <a:schemeClr val="accent4"/>
                  </a:solidFill>
                </a:rPr>
                <a:t>vitaes</a:t>
              </a:r>
              <a:endParaRPr lang="en-US" sz="800" dirty="0">
                <a:solidFill>
                  <a:schemeClr val="accent4"/>
                </a:solidFill>
              </a:endParaRPr>
            </a:p>
          </p:txBody>
        </p:sp>
        <p:sp>
          <p:nvSpPr>
            <p:cNvPr id="45" name="TextBox 44"/>
            <p:cNvSpPr txBox="1"/>
            <p:nvPr/>
          </p:nvSpPr>
          <p:spPr>
            <a:xfrm>
              <a:off x="593726" y="3541539"/>
              <a:ext cx="2325688" cy="138499"/>
            </a:xfrm>
            <a:prstGeom prst="rect">
              <a:avLst/>
            </a:prstGeom>
            <a:noFill/>
          </p:spPr>
          <p:txBody>
            <a:bodyPr wrap="square" lIns="0" tIns="0" rIns="0" bIns="0" rtlCol="0">
              <a:spAutoFit/>
            </a:bodyPr>
            <a:lstStyle/>
            <a:p>
              <a:pPr algn="r"/>
              <a:r>
                <a:rPr lang="en-US" sz="900" b="1" cap="all" spc="20" dirty="0">
                  <a:solidFill>
                    <a:schemeClr val="accent3"/>
                  </a:solidFill>
                </a:rPr>
                <a:t>MINIMA VENIAM QUIS</a:t>
              </a:r>
            </a:p>
          </p:txBody>
        </p:sp>
      </p:grpSp>
      <p:grpSp>
        <p:nvGrpSpPr>
          <p:cNvPr id="19" name="Group 18"/>
          <p:cNvGrpSpPr/>
          <p:nvPr/>
        </p:nvGrpSpPr>
        <p:grpSpPr>
          <a:xfrm>
            <a:off x="6221412" y="2888589"/>
            <a:ext cx="2325688" cy="431213"/>
            <a:chOff x="6221412" y="2888589"/>
            <a:chExt cx="2325688" cy="431213"/>
          </a:xfrm>
        </p:grpSpPr>
        <p:sp>
          <p:nvSpPr>
            <p:cNvPr id="46" name="TextBox 45"/>
            <p:cNvSpPr txBox="1"/>
            <p:nvPr/>
          </p:nvSpPr>
          <p:spPr>
            <a:xfrm>
              <a:off x="6221412" y="3025170"/>
              <a:ext cx="2325688" cy="294632"/>
            </a:xfrm>
            <a:prstGeom prst="rect">
              <a:avLst/>
            </a:prstGeom>
            <a:noFill/>
          </p:spPr>
          <p:txBody>
            <a:bodyPr wrap="square" lIns="0" tIns="0" rIns="0" bIns="0" rtlCol="0">
              <a:spAutoFit/>
            </a:bodyPr>
            <a:lstStyle/>
            <a:p>
              <a:pPr>
                <a:lnSpc>
                  <a:spcPts val="1200"/>
                </a:lnSpc>
                <a:spcAft>
                  <a:spcPts val="600"/>
                </a:spcAft>
              </a:pPr>
              <a:r>
                <a:rPr lang="en-US" sz="800" dirty="0">
                  <a:solidFill>
                    <a:schemeClr val="accent4"/>
                  </a:solidFill>
                </a:rPr>
                <a:t>Sed </a:t>
              </a:r>
              <a:r>
                <a:rPr lang="en-US" sz="800" dirty="0" err="1">
                  <a:solidFill>
                    <a:schemeClr val="accent4"/>
                  </a:solidFill>
                </a:rPr>
                <a:t>ut</a:t>
              </a:r>
              <a:r>
                <a:rPr lang="en-US" sz="800" dirty="0">
                  <a:solidFill>
                    <a:schemeClr val="accent4"/>
                  </a:solidFill>
                </a:rPr>
                <a:t> </a:t>
              </a:r>
              <a:r>
                <a:rPr lang="en-US" sz="800" dirty="0" err="1">
                  <a:solidFill>
                    <a:schemeClr val="accent4"/>
                  </a:solidFill>
                </a:rPr>
                <a:t>perspiciatis</a:t>
              </a:r>
              <a:r>
                <a:rPr lang="en-US" sz="800" dirty="0">
                  <a:solidFill>
                    <a:schemeClr val="accent4"/>
                  </a:solidFill>
                </a:rPr>
                <a:t> </a:t>
              </a:r>
              <a:r>
                <a:rPr lang="en-US" sz="800" dirty="0" err="1">
                  <a:solidFill>
                    <a:schemeClr val="accent4"/>
                  </a:solidFill>
                </a:rPr>
                <a:t>unde</a:t>
              </a:r>
              <a:r>
                <a:rPr lang="en-US" sz="800" dirty="0">
                  <a:solidFill>
                    <a:schemeClr val="accent4"/>
                  </a:solidFill>
                </a:rPr>
                <a:t> </a:t>
              </a:r>
              <a:r>
                <a:rPr lang="en-US" sz="800" dirty="0" err="1">
                  <a:solidFill>
                    <a:schemeClr val="accent4"/>
                  </a:solidFill>
                </a:rPr>
                <a:t>omnis</a:t>
              </a:r>
              <a:r>
                <a:rPr lang="en-US" sz="800" dirty="0">
                  <a:solidFill>
                    <a:schemeClr val="accent4"/>
                  </a:solidFill>
                </a:rPr>
                <a:t> </a:t>
              </a:r>
              <a:r>
                <a:rPr lang="en-US" sz="800" dirty="0" err="1">
                  <a:solidFill>
                    <a:schemeClr val="accent4"/>
                  </a:solidFill>
                </a:rPr>
                <a:t>iste</a:t>
              </a:r>
              <a:r>
                <a:rPr lang="en-US" sz="800" dirty="0">
                  <a:solidFill>
                    <a:schemeClr val="accent4"/>
                  </a:solidFill>
                </a:rPr>
                <a:t> natus error sit </a:t>
              </a:r>
              <a:r>
                <a:rPr lang="en-US" sz="800" dirty="0" err="1">
                  <a:solidFill>
                    <a:schemeClr val="accent4"/>
                  </a:solidFill>
                </a:rPr>
                <a:t>vol</a:t>
              </a:r>
              <a:r>
                <a:rPr lang="en-US" sz="800" dirty="0">
                  <a:solidFill>
                    <a:schemeClr val="accent4"/>
                  </a:solidFill>
                </a:rPr>
                <a:t> up </a:t>
              </a:r>
              <a:r>
                <a:rPr lang="en-US" sz="800" dirty="0" err="1">
                  <a:solidFill>
                    <a:schemeClr val="accent4"/>
                  </a:solidFill>
                </a:rPr>
                <a:t>tatem</a:t>
              </a:r>
              <a:r>
                <a:rPr lang="en-US" sz="800" dirty="0">
                  <a:solidFill>
                    <a:schemeClr val="accent4"/>
                  </a:solidFill>
                </a:rPr>
                <a:t> </a:t>
              </a:r>
              <a:r>
                <a:rPr lang="en-US" sz="800" dirty="0" err="1">
                  <a:solidFill>
                    <a:schemeClr val="accent4"/>
                  </a:solidFill>
                </a:rPr>
                <a:t>accudolor</a:t>
              </a:r>
              <a:r>
                <a:rPr lang="en-US" sz="800" dirty="0">
                  <a:solidFill>
                    <a:schemeClr val="accent4"/>
                  </a:solidFill>
                </a:rPr>
                <a:t> </a:t>
              </a:r>
              <a:r>
                <a:rPr lang="en-US" sz="800" dirty="0" err="1">
                  <a:solidFill>
                    <a:schemeClr val="accent4"/>
                  </a:solidFill>
                </a:rPr>
                <a:t>sitae</a:t>
              </a:r>
              <a:r>
                <a:rPr lang="en-US" sz="800" dirty="0">
                  <a:solidFill>
                    <a:schemeClr val="accent4"/>
                  </a:solidFill>
                </a:rPr>
                <a:t> </a:t>
              </a:r>
              <a:r>
                <a:rPr lang="en-US" sz="800" dirty="0" err="1">
                  <a:solidFill>
                    <a:schemeClr val="accent4"/>
                  </a:solidFill>
                </a:rPr>
                <a:t>vitaes</a:t>
              </a:r>
              <a:endParaRPr lang="en-US" sz="800" dirty="0">
                <a:solidFill>
                  <a:schemeClr val="accent4"/>
                </a:solidFill>
              </a:endParaRPr>
            </a:p>
          </p:txBody>
        </p:sp>
        <p:sp>
          <p:nvSpPr>
            <p:cNvPr id="47" name="TextBox 46"/>
            <p:cNvSpPr txBox="1"/>
            <p:nvPr/>
          </p:nvSpPr>
          <p:spPr>
            <a:xfrm>
              <a:off x="6221412" y="2888589"/>
              <a:ext cx="2325688" cy="138499"/>
            </a:xfrm>
            <a:prstGeom prst="rect">
              <a:avLst/>
            </a:prstGeom>
            <a:noFill/>
          </p:spPr>
          <p:txBody>
            <a:bodyPr wrap="square" lIns="0" tIns="0" rIns="0" bIns="0" rtlCol="0">
              <a:spAutoFit/>
            </a:bodyPr>
            <a:lstStyle/>
            <a:p>
              <a:r>
                <a:rPr lang="en-US" sz="900" b="1" cap="all" spc="20" dirty="0">
                  <a:solidFill>
                    <a:schemeClr val="accent3"/>
                  </a:solidFill>
                </a:rPr>
                <a:t>COMMODI DOLOREM</a:t>
              </a:r>
            </a:p>
          </p:txBody>
        </p:sp>
      </p:grpSp>
      <p:grpSp>
        <p:nvGrpSpPr>
          <p:cNvPr id="21" name="Group 20"/>
          <p:cNvGrpSpPr/>
          <p:nvPr/>
        </p:nvGrpSpPr>
        <p:grpSpPr>
          <a:xfrm>
            <a:off x="6221412" y="3541539"/>
            <a:ext cx="2325688" cy="431213"/>
            <a:chOff x="6221412" y="3541539"/>
            <a:chExt cx="2325688" cy="431213"/>
          </a:xfrm>
        </p:grpSpPr>
        <p:sp>
          <p:nvSpPr>
            <p:cNvPr id="48" name="TextBox 47"/>
            <p:cNvSpPr txBox="1"/>
            <p:nvPr/>
          </p:nvSpPr>
          <p:spPr>
            <a:xfrm>
              <a:off x="6221412" y="3678120"/>
              <a:ext cx="2325688" cy="294632"/>
            </a:xfrm>
            <a:prstGeom prst="rect">
              <a:avLst/>
            </a:prstGeom>
            <a:noFill/>
          </p:spPr>
          <p:txBody>
            <a:bodyPr wrap="square" lIns="0" tIns="0" rIns="0" bIns="0" rtlCol="0">
              <a:spAutoFit/>
            </a:bodyPr>
            <a:lstStyle/>
            <a:p>
              <a:pPr>
                <a:lnSpc>
                  <a:spcPts val="1200"/>
                </a:lnSpc>
                <a:spcAft>
                  <a:spcPts val="600"/>
                </a:spcAft>
              </a:pPr>
              <a:r>
                <a:rPr lang="en-US" sz="800" dirty="0">
                  <a:solidFill>
                    <a:schemeClr val="accent4"/>
                  </a:solidFill>
                </a:rPr>
                <a:t>Sed </a:t>
              </a:r>
              <a:r>
                <a:rPr lang="en-US" sz="800" dirty="0" err="1">
                  <a:solidFill>
                    <a:schemeClr val="accent4"/>
                  </a:solidFill>
                </a:rPr>
                <a:t>ut</a:t>
              </a:r>
              <a:r>
                <a:rPr lang="en-US" sz="800" dirty="0">
                  <a:solidFill>
                    <a:schemeClr val="accent4"/>
                  </a:solidFill>
                </a:rPr>
                <a:t> </a:t>
              </a:r>
              <a:r>
                <a:rPr lang="en-US" sz="800" dirty="0" err="1">
                  <a:solidFill>
                    <a:schemeClr val="accent4"/>
                  </a:solidFill>
                </a:rPr>
                <a:t>perspiciatis</a:t>
              </a:r>
              <a:r>
                <a:rPr lang="en-US" sz="800" dirty="0">
                  <a:solidFill>
                    <a:schemeClr val="accent4"/>
                  </a:solidFill>
                </a:rPr>
                <a:t> </a:t>
              </a:r>
              <a:r>
                <a:rPr lang="en-US" sz="800" dirty="0" err="1">
                  <a:solidFill>
                    <a:schemeClr val="accent4"/>
                  </a:solidFill>
                </a:rPr>
                <a:t>unde</a:t>
              </a:r>
              <a:r>
                <a:rPr lang="en-US" sz="800" dirty="0">
                  <a:solidFill>
                    <a:schemeClr val="accent4"/>
                  </a:solidFill>
                </a:rPr>
                <a:t> </a:t>
              </a:r>
              <a:r>
                <a:rPr lang="en-US" sz="800" dirty="0" err="1">
                  <a:solidFill>
                    <a:schemeClr val="accent4"/>
                  </a:solidFill>
                </a:rPr>
                <a:t>omnis</a:t>
              </a:r>
              <a:r>
                <a:rPr lang="en-US" sz="800" dirty="0">
                  <a:solidFill>
                    <a:schemeClr val="accent4"/>
                  </a:solidFill>
                </a:rPr>
                <a:t> </a:t>
              </a:r>
              <a:r>
                <a:rPr lang="en-US" sz="800" dirty="0" err="1">
                  <a:solidFill>
                    <a:schemeClr val="accent4"/>
                  </a:solidFill>
                </a:rPr>
                <a:t>iste</a:t>
              </a:r>
              <a:r>
                <a:rPr lang="en-US" sz="800" dirty="0">
                  <a:solidFill>
                    <a:schemeClr val="accent4"/>
                  </a:solidFill>
                </a:rPr>
                <a:t> natus error sit </a:t>
              </a:r>
              <a:r>
                <a:rPr lang="en-US" sz="800" dirty="0" err="1">
                  <a:solidFill>
                    <a:schemeClr val="accent4"/>
                  </a:solidFill>
                </a:rPr>
                <a:t>vol</a:t>
              </a:r>
              <a:r>
                <a:rPr lang="en-US" sz="800" dirty="0">
                  <a:solidFill>
                    <a:schemeClr val="accent4"/>
                  </a:solidFill>
                </a:rPr>
                <a:t> up </a:t>
              </a:r>
              <a:r>
                <a:rPr lang="en-US" sz="800" dirty="0" err="1">
                  <a:solidFill>
                    <a:schemeClr val="accent4"/>
                  </a:solidFill>
                </a:rPr>
                <a:t>tatem</a:t>
              </a:r>
              <a:r>
                <a:rPr lang="en-US" sz="800" dirty="0">
                  <a:solidFill>
                    <a:schemeClr val="accent4"/>
                  </a:solidFill>
                </a:rPr>
                <a:t> </a:t>
              </a:r>
              <a:r>
                <a:rPr lang="en-US" sz="800" dirty="0" err="1">
                  <a:solidFill>
                    <a:schemeClr val="accent4"/>
                  </a:solidFill>
                </a:rPr>
                <a:t>accudolor</a:t>
              </a:r>
              <a:r>
                <a:rPr lang="en-US" sz="800" dirty="0">
                  <a:solidFill>
                    <a:schemeClr val="accent4"/>
                  </a:solidFill>
                </a:rPr>
                <a:t> </a:t>
              </a:r>
              <a:r>
                <a:rPr lang="en-US" sz="800" dirty="0" err="1">
                  <a:solidFill>
                    <a:schemeClr val="accent4"/>
                  </a:solidFill>
                </a:rPr>
                <a:t>sitae</a:t>
              </a:r>
              <a:r>
                <a:rPr lang="en-US" sz="800" dirty="0">
                  <a:solidFill>
                    <a:schemeClr val="accent4"/>
                  </a:solidFill>
                </a:rPr>
                <a:t> </a:t>
              </a:r>
              <a:r>
                <a:rPr lang="en-US" sz="800" dirty="0" err="1">
                  <a:solidFill>
                    <a:schemeClr val="accent4"/>
                  </a:solidFill>
                </a:rPr>
                <a:t>vitaes</a:t>
              </a:r>
              <a:endParaRPr lang="en-US" sz="800" dirty="0">
                <a:solidFill>
                  <a:schemeClr val="accent4"/>
                </a:solidFill>
              </a:endParaRPr>
            </a:p>
          </p:txBody>
        </p:sp>
        <p:sp>
          <p:nvSpPr>
            <p:cNvPr id="49" name="TextBox 48"/>
            <p:cNvSpPr txBox="1"/>
            <p:nvPr/>
          </p:nvSpPr>
          <p:spPr>
            <a:xfrm>
              <a:off x="6221412" y="3541539"/>
              <a:ext cx="2325688" cy="138499"/>
            </a:xfrm>
            <a:prstGeom prst="rect">
              <a:avLst/>
            </a:prstGeom>
            <a:noFill/>
          </p:spPr>
          <p:txBody>
            <a:bodyPr wrap="square" lIns="0" tIns="0" rIns="0" bIns="0" rtlCol="0">
              <a:spAutoFit/>
            </a:bodyPr>
            <a:lstStyle/>
            <a:p>
              <a:r>
                <a:rPr lang="en-US" sz="900" b="1" cap="all" spc="20" dirty="0">
                  <a:solidFill>
                    <a:schemeClr val="accent3"/>
                  </a:solidFill>
                </a:rPr>
                <a:t>ENIM LABORE NULLA</a:t>
              </a:r>
            </a:p>
          </p:txBody>
        </p:sp>
      </p:grpSp>
      <p:sp>
        <p:nvSpPr>
          <p:cNvPr id="23" name="Picture Placeholder 22"/>
          <p:cNvSpPr>
            <a:spLocks noGrp="1"/>
          </p:cNvSpPr>
          <p:nvPr>
            <p:ph type="pic" sz="quarter" idx="12"/>
          </p:nvPr>
        </p:nvSpPr>
        <p:spPr>
          <a:xfrm>
            <a:off x="3767559" y="2078311"/>
            <a:ext cx="1435473" cy="2110308"/>
          </a:xfrm>
        </p:spPr>
      </p:sp>
    </p:spTree>
    <p:extLst>
      <p:ext uri="{BB962C8B-B14F-4D97-AF65-F5344CB8AC3E}">
        <p14:creationId xmlns:p14="http://schemas.microsoft.com/office/powerpoint/2010/main" val="1931108482"/>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up)">
                                      <p:cBhvr>
                                        <p:cTn id="7" dur="500"/>
                                        <p:tgtEl>
                                          <p:spTgt spid="5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8" grpId="0"/>
      <p:bldP spid="9" grpId="0"/>
      <p:bldP spid="10" grpId="0" animBg="1"/>
      <p:bldP spid="13" grpId="0"/>
      <p:bldP spid="14"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4246" y="1459117"/>
            <a:ext cx="3619135" cy="3343864"/>
          </a:xfrm>
          <a:prstGeom prst="rect">
            <a:avLst/>
          </a:prstGeom>
        </p:spPr>
      </p:pic>
      <p:sp>
        <p:nvSpPr>
          <p:cNvPr id="3" name="Text Placeholder 2"/>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Lorem </a:t>
            </a:r>
            <a:r>
              <a:rPr lang="en-US" dirty="0">
                <a:solidFill>
                  <a:srgbClr val="D14C27"/>
                </a:solidFill>
              </a:rPr>
              <a:t>dolore magna </a:t>
            </a:r>
            <a:r>
              <a:rPr lang="en-US" dirty="0" err="1">
                <a:solidFill>
                  <a:srgbClr val="D14C27"/>
                </a:solidFill>
              </a:rPr>
              <a:t>aliqua</a:t>
            </a:r>
            <a:endParaRPr lang="en-US" dirty="0">
              <a:solidFill>
                <a:srgbClr val="D14C27"/>
              </a:solidFill>
            </a:endParaRPr>
          </a:p>
        </p:txBody>
      </p:sp>
      <p:sp>
        <p:nvSpPr>
          <p:cNvPr id="4" name="Text Placeholder 3"/>
          <p:cNvSpPr>
            <a:spLocks noGrp="1"/>
          </p:cNvSpPr>
          <p:nvPr>
            <p:ph type="body" sz="quarter" idx="4294967295"/>
          </p:nvPr>
        </p:nvSpPr>
        <p:spPr>
          <a:xfrm>
            <a:off x="593725" y="959100"/>
            <a:ext cx="7953374" cy="312563"/>
          </a:xfrm>
          <a:prstGeom prst="rect">
            <a:avLst/>
          </a:prstGeom>
        </p:spPr>
        <p:txBody>
          <a:bodyPr/>
          <a:lstStyle/>
          <a:p>
            <a:r>
              <a:rPr lang="en-US" dirty="0">
                <a:solidFill>
                  <a:srgbClr val="4D4D4D"/>
                </a:solidFill>
              </a:rPr>
              <a:t>Inset lorem ipsum explanatory text about title here</a:t>
            </a:r>
          </a:p>
        </p:txBody>
      </p:sp>
      <p:grpSp>
        <p:nvGrpSpPr>
          <p:cNvPr id="8" name="Group 7"/>
          <p:cNvGrpSpPr/>
          <p:nvPr/>
        </p:nvGrpSpPr>
        <p:grpSpPr>
          <a:xfrm>
            <a:off x="1224596" y="1535835"/>
            <a:ext cx="2450056" cy="533425"/>
            <a:chOff x="1224596" y="1535835"/>
            <a:chExt cx="2450056" cy="533425"/>
          </a:xfrm>
        </p:grpSpPr>
        <p:sp>
          <p:nvSpPr>
            <p:cNvPr id="28" name="TextBox 27"/>
            <p:cNvSpPr txBox="1"/>
            <p:nvPr/>
          </p:nvSpPr>
          <p:spPr>
            <a:xfrm>
              <a:off x="1228046" y="1747056"/>
              <a:ext cx="2444794" cy="322204"/>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a:t>
              </a:r>
              <a:r>
                <a:rPr lang="en-US" sz="900" dirty="0" err="1">
                  <a:solidFill>
                    <a:srgbClr val="4D4D4D"/>
                  </a:solidFill>
                </a:rPr>
                <a:t>natus</a:t>
              </a:r>
              <a:r>
                <a:rPr lang="en-US" sz="900" dirty="0">
                  <a:solidFill>
                    <a:srgbClr val="4D4D4D"/>
                  </a:solidFill>
                </a:rPr>
                <a:t>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endParaRPr lang="en-US" sz="900" dirty="0">
                <a:solidFill>
                  <a:srgbClr val="4D4D4D"/>
                </a:solidFill>
              </a:endParaRPr>
            </a:p>
          </p:txBody>
        </p:sp>
        <p:sp>
          <p:nvSpPr>
            <p:cNvPr id="29" name="TextBox 28"/>
            <p:cNvSpPr txBox="1"/>
            <p:nvPr/>
          </p:nvSpPr>
          <p:spPr>
            <a:xfrm>
              <a:off x="1224596" y="1535835"/>
              <a:ext cx="2450056" cy="200761"/>
            </a:xfrm>
            <a:prstGeom prst="rect">
              <a:avLst/>
            </a:prstGeom>
            <a:noFill/>
          </p:spPr>
          <p:txBody>
            <a:bodyPr wrap="square" lIns="0" tIns="0" rIns="0" bIns="0" rtlCol="0">
              <a:spAutoFit/>
            </a:bodyPr>
            <a:lstStyle/>
            <a:p>
              <a:pPr>
                <a:lnSpc>
                  <a:spcPts val="1700"/>
                </a:lnSpc>
                <a:spcAft>
                  <a:spcPts val="600"/>
                </a:spcAft>
              </a:pPr>
              <a:r>
                <a:rPr lang="en-US" sz="1100" b="1" cap="all" spc="20" dirty="0" err="1">
                  <a:solidFill>
                    <a:schemeClr val="accent1"/>
                  </a:solidFill>
                </a:rPr>
                <a:t>Totam</a:t>
              </a:r>
              <a:r>
                <a:rPr lang="en-US" sz="1100" b="1" cap="all" spc="20" dirty="0">
                  <a:solidFill>
                    <a:schemeClr val="accent1"/>
                  </a:solidFill>
                </a:rPr>
                <a:t> rem </a:t>
              </a:r>
              <a:r>
                <a:rPr lang="en-US" sz="1100" b="1" cap="all" spc="20" dirty="0" err="1">
                  <a:solidFill>
                    <a:schemeClr val="accent1"/>
                  </a:solidFill>
                </a:rPr>
                <a:t>eaque</a:t>
              </a:r>
              <a:endParaRPr lang="en-US" sz="1100" b="1" cap="all" spc="20" dirty="0">
                <a:solidFill>
                  <a:schemeClr val="accent1"/>
                </a:solidFill>
              </a:endParaRPr>
            </a:p>
          </p:txBody>
        </p:sp>
      </p:grpSp>
      <p:grpSp>
        <p:nvGrpSpPr>
          <p:cNvPr id="2" name="Group 1"/>
          <p:cNvGrpSpPr/>
          <p:nvPr/>
        </p:nvGrpSpPr>
        <p:grpSpPr>
          <a:xfrm>
            <a:off x="593725" y="1566222"/>
            <a:ext cx="357790" cy="357790"/>
            <a:chOff x="593725" y="1566222"/>
            <a:chExt cx="357790" cy="357790"/>
          </a:xfrm>
        </p:grpSpPr>
        <p:sp>
          <p:nvSpPr>
            <p:cNvPr id="30" name="Oval 29"/>
            <p:cNvSpPr/>
            <p:nvPr/>
          </p:nvSpPr>
          <p:spPr>
            <a:xfrm>
              <a:off x="593725" y="1566222"/>
              <a:ext cx="357790" cy="35779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629025" y="1646977"/>
              <a:ext cx="280805" cy="183663"/>
            </a:xfrm>
            <a:prstGeom prst="rect">
              <a:avLst/>
            </a:prstGeom>
            <a:noFill/>
          </p:spPr>
          <p:txBody>
            <a:bodyPr wrap="square" lIns="0" tIns="0" rIns="0" bIns="0" rtlCol="0">
              <a:spAutoFit/>
            </a:bodyPr>
            <a:lstStyle/>
            <a:p>
              <a:pPr algn="ctr"/>
              <a:r>
                <a:rPr lang="en-US" sz="1200" b="1" cap="all" spc="20" dirty="0">
                  <a:solidFill>
                    <a:schemeClr val="bg1"/>
                  </a:solidFill>
                </a:rPr>
                <a:t>01</a:t>
              </a:r>
            </a:p>
          </p:txBody>
        </p:sp>
      </p:grpSp>
      <p:grpSp>
        <p:nvGrpSpPr>
          <p:cNvPr id="9" name="Group 8"/>
          <p:cNvGrpSpPr/>
          <p:nvPr/>
        </p:nvGrpSpPr>
        <p:grpSpPr>
          <a:xfrm>
            <a:off x="1224596" y="2299552"/>
            <a:ext cx="2450056" cy="533425"/>
            <a:chOff x="1224596" y="2299552"/>
            <a:chExt cx="2450056" cy="533425"/>
          </a:xfrm>
        </p:grpSpPr>
        <p:sp>
          <p:nvSpPr>
            <p:cNvPr id="32" name="TextBox 31"/>
            <p:cNvSpPr txBox="1"/>
            <p:nvPr/>
          </p:nvSpPr>
          <p:spPr>
            <a:xfrm>
              <a:off x="1228046" y="2510773"/>
              <a:ext cx="2444794" cy="322204"/>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a:t>
              </a:r>
              <a:r>
                <a:rPr lang="en-US" sz="900" dirty="0" err="1">
                  <a:solidFill>
                    <a:srgbClr val="4D4D4D"/>
                  </a:solidFill>
                </a:rPr>
                <a:t>natus</a:t>
              </a:r>
              <a:r>
                <a:rPr lang="en-US" sz="900" dirty="0">
                  <a:solidFill>
                    <a:srgbClr val="4D4D4D"/>
                  </a:solidFill>
                </a:rPr>
                <a:t>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endParaRPr lang="en-US" sz="900" dirty="0">
                <a:solidFill>
                  <a:srgbClr val="4D4D4D"/>
                </a:solidFill>
              </a:endParaRPr>
            </a:p>
          </p:txBody>
        </p:sp>
        <p:sp>
          <p:nvSpPr>
            <p:cNvPr id="33" name="TextBox 32"/>
            <p:cNvSpPr txBox="1"/>
            <p:nvPr/>
          </p:nvSpPr>
          <p:spPr>
            <a:xfrm>
              <a:off x="1224596" y="2299552"/>
              <a:ext cx="2450056" cy="200761"/>
            </a:xfrm>
            <a:prstGeom prst="rect">
              <a:avLst/>
            </a:prstGeom>
            <a:noFill/>
          </p:spPr>
          <p:txBody>
            <a:bodyPr wrap="square" lIns="0" tIns="0" rIns="0" bIns="0" rtlCol="0">
              <a:spAutoFit/>
            </a:bodyPr>
            <a:lstStyle/>
            <a:p>
              <a:pPr>
                <a:lnSpc>
                  <a:spcPts val="1700"/>
                </a:lnSpc>
                <a:spcAft>
                  <a:spcPts val="600"/>
                </a:spcAft>
              </a:pPr>
              <a:r>
                <a:rPr lang="en-US" sz="1100" b="1" cap="all" spc="20" dirty="0" err="1">
                  <a:solidFill>
                    <a:schemeClr val="accent1"/>
                  </a:solidFill>
                </a:rPr>
                <a:t>Coluptatem</a:t>
              </a:r>
              <a:r>
                <a:rPr lang="en-US" sz="1100" b="1" cap="all" spc="20" dirty="0">
                  <a:solidFill>
                    <a:schemeClr val="accent1"/>
                  </a:solidFill>
                </a:rPr>
                <a:t> qui</a:t>
              </a:r>
            </a:p>
          </p:txBody>
        </p:sp>
      </p:grpSp>
      <p:grpSp>
        <p:nvGrpSpPr>
          <p:cNvPr id="5" name="Group 4"/>
          <p:cNvGrpSpPr/>
          <p:nvPr/>
        </p:nvGrpSpPr>
        <p:grpSpPr>
          <a:xfrm>
            <a:off x="593725" y="2329939"/>
            <a:ext cx="357790" cy="357790"/>
            <a:chOff x="593725" y="2329939"/>
            <a:chExt cx="357790" cy="357790"/>
          </a:xfrm>
        </p:grpSpPr>
        <p:sp>
          <p:nvSpPr>
            <p:cNvPr id="34" name="Oval 33"/>
            <p:cNvSpPr/>
            <p:nvPr/>
          </p:nvSpPr>
          <p:spPr>
            <a:xfrm>
              <a:off x="593725" y="2329939"/>
              <a:ext cx="357790" cy="35779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629025" y="2410694"/>
              <a:ext cx="280805" cy="183663"/>
            </a:xfrm>
            <a:prstGeom prst="rect">
              <a:avLst/>
            </a:prstGeom>
            <a:noFill/>
          </p:spPr>
          <p:txBody>
            <a:bodyPr wrap="square" lIns="0" tIns="0" rIns="0" bIns="0" rtlCol="0">
              <a:spAutoFit/>
            </a:bodyPr>
            <a:lstStyle/>
            <a:p>
              <a:pPr algn="ctr"/>
              <a:r>
                <a:rPr lang="en-US" sz="1200" b="1" cap="all" spc="20" dirty="0">
                  <a:solidFill>
                    <a:schemeClr val="bg1"/>
                  </a:solidFill>
                </a:rPr>
                <a:t>02</a:t>
              </a:r>
            </a:p>
          </p:txBody>
        </p:sp>
      </p:grpSp>
      <p:sp>
        <p:nvSpPr>
          <p:cNvPr id="36" name="TextBox 35"/>
          <p:cNvSpPr txBox="1"/>
          <p:nvPr/>
        </p:nvSpPr>
        <p:spPr>
          <a:xfrm>
            <a:off x="593725" y="3124136"/>
            <a:ext cx="3079115" cy="322204"/>
          </a:xfrm>
          <a:prstGeom prst="rect">
            <a:avLst/>
          </a:prstGeom>
          <a:noFill/>
        </p:spPr>
        <p:txBody>
          <a:bodyPr wrap="square" lIns="0" tIns="0" rIns="0" bIns="0" rtlCol="0">
            <a:spAutoFit/>
          </a:bodyPr>
          <a:lstStyle/>
          <a:p>
            <a:pPr algn="just">
              <a:lnSpc>
                <a:spcPts val="1300"/>
              </a:lnSpc>
              <a:spcAft>
                <a:spcPts val="600"/>
              </a:spcAft>
            </a:pPr>
            <a:r>
              <a:rPr lang="en-US" sz="900" dirty="0">
                <a:solidFill>
                  <a:schemeClr val="accent4"/>
                </a:solidFill>
              </a:rPr>
              <a:t>Sed </a:t>
            </a:r>
            <a:r>
              <a:rPr lang="en-US" sz="900" dirty="0" err="1">
                <a:solidFill>
                  <a:schemeClr val="accent4"/>
                </a:solidFill>
              </a:rPr>
              <a:t>ut</a:t>
            </a:r>
            <a:r>
              <a:rPr lang="en-US" sz="900" dirty="0">
                <a:solidFill>
                  <a:schemeClr val="accent4"/>
                </a:solidFill>
              </a:rPr>
              <a:t> </a:t>
            </a:r>
            <a:r>
              <a:rPr lang="en-US" sz="900" dirty="0" err="1">
                <a:solidFill>
                  <a:schemeClr val="accent4"/>
                </a:solidFill>
              </a:rPr>
              <a:t>perspiciatis</a:t>
            </a:r>
            <a:r>
              <a:rPr lang="en-US" sz="900" dirty="0">
                <a:solidFill>
                  <a:schemeClr val="accent4"/>
                </a:solidFill>
              </a:rPr>
              <a:t> </a:t>
            </a:r>
            <a:r>
              <a:rPr lang="en-US" sz="900" dirty="0" err="1">
                <a:solidFill>
                  <a:schemeClr val="accent4"/>
                </a:solidFill>
              </a:rPr>
              <a:t>unde</a:t>
            </a:r>
            <a:r>
              <a:rPr lang="en-US" sz="900" dirty="0">
                <a:solidFill>
                  <a:schemeClr val="accent4"/>
                </a:solidFill>
              </a:rPr>
              <a:t> </a:t>
            </a:r>
            <a:r>
              <a:rPr lang="en-US" sz="900" dirty="0" err="1">
                <a:solidFill>
                  <a:schemeClr val="accent4"/>
                </a:solidFill>
              </a:rPr>
              <a:t>omnis</a:t>
            </a:r>
            <a:r>
              <a:rPr lang="en-US" sz="900" dirty="0">
                <a:solidFill>
                  <a:schemeClr val="accent4"/>
                </a:solidFill>
              </a:rPr>
              <a:t> </a:t>
            </a:r>
            <a:r>
              <a:rPr lang="en-US" sz="900" dirty="0" err="1">
                <a:solidFill>
                  <a:schemeClr val="accent4"/>
                </a:solidFill>
              </a:rPr>
              <a:t>iste</a:t>
            </a:r>
            <a:r>
              <a:rPr lang="en-US" sz="900" dirty="0">
                <a:solidFill>
                  <a:schemeClr val="accent4"/>
                </a:solidFill>
              </a:rPr>
              <a:t> natus error sit </a:t>
            </a:r>
            <a:r>
              <a:rPr lang="en-US" sz="900" dirty="0" err="1">
                <a:solidFill>
                  <a:schemeClr val="accent4"/>
                </a:solidFill>
              </a:rPr>
              <a:t>volup</a:t>
            </a:r>
            <a:r>
              <a:rPr lang="en-US" sz="900" dirty="0">
                <a:solidFill>
                  <a:schemeClr val="accent4"/>
                </a:solidFill>
              </a:rPr>
              <a:t> </a:t>
            </a:r>
            <a:r>
              <a:rPr lang="en-US" sz="900" dirty="0" err="1">
                <a:solidFill>
                  <a:schemeClr val="accent4"/>
                </a:solidFill>
              </a:rPr>
              <a:t>tatem</a:t>
            </a:r>
            <a:r>
              <a:rPr lang="en-US" sz="900" dirty="0">
                <a:solidFill>
                  <a:schemeClr val="accent4"/>
                </a:solidFill>
              </a:rPr>
              <a:t> </a:t>
            </a:r>
            <a:r>
              <a:rPr lang="en-US" sz="900" dirty="0" err="1">
                <a:solidFill>
                  <a:schemeClr val="accent4"/>
                </a:solidFill>
              </a:rPr>
              <a:t>accus</a:t>
            </a:r>
            <a:r>
              <a:rPr lang="en-US" sz="900" dirty="0">
                <a:solidFill>
                  <a:schemeClr val="accent4"/>
                </a:solidFill>
              </a:rPr>
              <a:t> </a:t>
            </a:r>
            <a:r>
              <a:rPr lang="en-US" sz="900" dirty="0" err="1">
                <a:solidFill>
                  <a:schemeClr val="accent4"/>
                </a:solidFill>
              </a:rPr>
              <a:t>antium</a:t>
            </a:r>
            <a:r>
              <a:rPr lang="en-US" sz="900" dirty="0">
                <a:solidFill>
                  <a:schemeClr val="accent4"/>
                </a:solidFill>
              </a:rPr>
              <a:t> dolor </a:t>
            </a:r>
            <a:r>
              <a:rPr lang="en-US" sz="900" dirty="0" err="1">
                <a:solidFill>
                  <a:schemeClr val="accent4"/>
                </a:solidFill>
              </a:rPr>
              <a:t>emque</a:t>
            </a:r>
            <a:r>
              <a:rPr lang="en-US" sz="900" dirty="0">
                <a:solidFill>
                  <a:schemeClr val="accent4"/>
                </a:solidFill>
              </a:rPr>
              <a:t> </a:t>
            </a:r>
            <a:r>
              <a:rPr lang="en-US" sz="900" dirty="0" err="1">
                <a:solidFill>
                  <a:schemeClr val="accent4"/>
                </a:solidFill>
              </a:rPr>
              <a:t>lauda</a:t>
            </a:r>
            <a:r>
              <a:rPr lang="en-US" sz="900" dirty="0">
                <a:solidFill>
                  <a:schemeClr val="accent4"/>
                </a:solidFill>
              </a:rPr>
              <a:t> </a:t>
            </a:r>
            <a:r>
              <a:rPr lang="en-US" sz="900" dirty="0" err="1">
                <a:solidFill>
                  <a:schemeClr val="accent4"/>
                </a:solidFill>
              </a:rPr>
              <a:t>nt</a:t>
            </a:r>
            <a:r>
              <a:rPr lang="en-US" sz="900" dirty="0">
                <a:solidFill>
                  <a:schemeClr val="accent4"/>
                </a:solidFill>
              </a:rPr>
              <a:t> </a:t>
            </a:r>
            <a:r>
              <a:rPr lang="en-US" sz="900" dirty="0" err="1">
                <a:solidFill>
                  <a:schemeClr val="accent4"/>
                </a:solidFill>
              </a:rPr>
              <a:t>ium</a:t>
            </a:r>
            <a:r>
              <a:rPr lang="en-US" sz="900" dirty="0">
                <a:solidFill>
                  <a:schemeClr val="accent4"/>
                </a:solidFill>
              </a:rPr>
              <a:t>.</a:t>
            </a:r>
          </a:p>
        </p:txBody>
      </p:sp>
      <p:sp>
        <p:nvSpPr>
          <p:cNvPr id="38" name="Rectangle 7"/>
          <p:cNvSpPr/>
          <p:nvPr/>
        </p:nvSpPr>
        <p:spPr>
          <a:xfrm>
            <a:off x="4776788" y="2437606"/>
            <a:ext cx="2006917" cy="1581944"/>
          </a:xfrm>
          <a:custGeom>
            <a:avLst/>
            <a:gdLst>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2014537 h 2014537"/>
              <a:gd name="connsiteX4" fmla="*/ 0 w 3243262"/>
              <a:gd name="connsiteY4" fmla="*/ 0 h 2014537"/>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0 h 2014537"/>
            </a:gdLst>
            <a:ahLst/>
            <a:cxnLst>
              <a:cxn ang="0">
                <a:pos x="connsiteX0" y="connsiteY0"/>
              </a:cxn>
              <a:cxn ang="0">
                <a:pos x="connsiteX1" y="connsiteY1"/>
              </a:cxn>
              <a:cxn ang="0">
                <a:pos x="connsiteX2" y="connsiteY2"/>
              </a:cxn>
              <a:cxn ang="0">
                <a:pos x="connsiteX3" y="connsiteY3"/>
              </a:cxn>
            </a:cxnLst>
            <a:rect l="l" t="t" r="r" b="b"/>
            <a:pathLst>
              <a:path w="3243262" h="2014537">
                <a:moveTo>
                  <a:pt x="0" y="0"/>
                </a:moveTo>
                <a:lnTo>
                  <a:pt x="3243262" y="0"/>
                </a:lnTo>
                <a:lnTo>
                  <a:pt x="3243262" y="2014537"/>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p:cNvSpPr>
            <a:spLocks noGrp="1"/>
          </p:cNvSpPr>
          <p:nvPr>
            <p:ph type="pic" sz="quarter" idx="12"/>
          </p:nvPr>
        </p:nvSpPr>
        <p:spPr>
          <a:xfrm>
            <a:off x="4776788" y="1738808"/>
            <a:ext cx="2728806" cy="2048404"/>
          </a:xfrm>
        </p:spPr>
      </p:sp>
    </p:spTree>
    <p:extLst>
      <p:ext uri="{BB962C8B-B14F-4D97-AF65-F5344CB8AC3E}">
        <p14:creationId xmlns:p14="http://schemas.microsoft.com/office/powerpoint/2010/main" val="1783955417"/>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Lorem ipsum </a:t>
            </a:r>
            <a:r>
              <a:rPr lang="en-US" dirty="0">
                <a:solidFill>
                  <a:srgbClr val="D14C27"/>
                </a:solidFill>
              </a:rPr>
              <a:t>highlighted info</a:t>
            </a:r>
          </a:p>
        </p:txBody>
      </p:sp>
      <p:sp>
        <p:nvSpPr>
          <p:cNvPr id="3" name="Text Placeholder 2"/>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some short and brief lorem ipsum explanatory text about title</a:t>
            </a:r>
          </a:p>
        </p:txBody>
      </p:sp>
      <p:sp>
        <p:nvSpPr>
          <p:cNvPr id="4" name="TextBox 3"/>
          <p:cNvSpPr txBox="1"/>
          <p:nvPr/>
        </p:nvSpPr>
        <p:spPr>
          <a:xfrm>
            <a:off x="593724" y="1543050"/>
            <a:ext cx="3741209" cy="703719"/>
          </a:xfrm>
          <a:prstGeom prst="rect">
            <a:avLst/>
          </a:prstGeom>
          <a:noFill/>
        </p:spPr>
        <p:txBody>
          <a:bodyPr wrap="square" lIns="0" tIns="0" rIns="0" bIns="0" rtlCol="0">
            <a:spAutoFit/>
          </a:bodyPr>
          <a:lstStyle/>
          <a:p>
            <a:pPr algn="just">
              <a:lnSpc>
                <a:spcPts val="1400"/>
              </a:lnSpc>
              <a:spcAft>
                <a:spcPts val="1200"/>
              </a:spcAft>
            </a:pPr>
            <a:r>
              <a:rPr lang="en-US" sz="900" dirty="0">
                <a:solidFill>
                  <a:srgbClr val="4D4D4D"/>
                </a:solidFill>
                <a:ea typeface="Segoe UI Symbol" panose="020B0502040204020203" pitchFamily="34" charset="0"/>
              </a:rPr>
              <a:t>Sed </a:t>
            </a:r>
            <a:r>
              <a:rPr lang="en-US" sz="900" dirty="0" err="1">
                <a:solidFill>
                  <a:srgbClr val="4D4D4D"/>
                </a:solidFill>
                <a:ea typeface="Segoe UI Symbol" panose="020B0502040204020203" pitchFamily="34" charset="0"/>
              </a:rPr>
              <a:t>ut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perspiciatis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unde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omnis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iste</a:t>
            </a:r>
            <a:r>
              <a:rPr lang="en-US" sz="900" dirty="0">
                <a:solidFill>
                  <a:srgbClr val="4D4D4D"/>
                </a:solidFill>
                <a:ea typeface="Segoe UI Symbol" panose="020B0502040204020203" pitchFamily="34" charset="0"/>
              </a:rPr>
              <a:t> natus error sit </a:t>
            </a:r>
            <a:r>
              <a:rPr lang="en-US" sz="900" dirty="0" err="1">
                <a:solidFill>
                  <a:srgbClr val="4D4D4D"/>
                </a:solidFill>
                <a:ea typeface="Segoe UI Symbol" panose="020B0502040204020203" pitchFamily="34" charset="0"/>
              </a:rPr>
              <a:t>volup</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tatem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accus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antium</a:t>
            </a:r>
            <a:r>
              <a:rPr lang="en-US" sz="900" dirty="0">
                <a:solidFill>
                  <a:srgbClr val="4D4D4D"/>
                </a:solidFill>
                <a:ea typeface="Segoe UI Symbol" panose="020B0502040204020203" pitchFamily="34" charset="0"/>
              </a:rPr>
              <a:t> dolor </a:t>
            </a:r>
            <a:r>
              <a:rPr lang="en-US" sz="900" dirty="0" err="1">
                <a:solidFill>
                  <a:srgbClr val="4D4D4D"/>
                </a:solidFill>
                <a:ea typeface="Segoe UI Symbol" panose="020B0502040204020203" pitchFamily="34" charset="0"/>
              </a:rPr>
              <a:t>emque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lauda</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nt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ium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totam</a:t>
            </a:r>
            <a:r>
              <a:rPr lang="en-US" sz="900" dirty="0">
                <a:solidFill>
                  <a:srgbClr val="4D4D4D"/>
                </a:solidFill>
                <a:ea typeface="Segoe UI Symbol" panose="020B0502040204020203" pitchFamily="34" charset="0"/>
              </a:rPr>
              <a:t> rem </a:t>
            </a:r>
            <a:r>
              <a:rPr lang="en-US" sz="900" dirty="0" err="1">
                <a:solidFill>
                  <a:srgbClr val="4D4D4D"/>
                </a:solidFill>
                <a:ea typeface="Segoe UI Symbol" panose="020B0502040204020203" pitchFamily="34" charset="0"/>
              </a:rPr>
              <a:t>aperiam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eaque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ipsa</a:t>
            </a:r>
            <a:r>
              <a:rPr lang="en-US" sz="900" dirty="0">
                <a:solidFill>
                  <a:srgbClr val="4D4D4D"/>
                </a:solidFill>
                <a:ea typeface="Segoe UI Symbol" panose="020B0502040204020203" pitchFamily="34" charset="0"/>
              </a:rPr>
              <a:t> quae </a:t>
            </a:r>
            <a:r>
              <a:rPr lang="en-US" sz="900" dirty="0" err="1">
                <a:solidFill>
                  <a:srgbClr val="4D4D4D"/>
                </a:solidFill>
                <a:ea typeface="Segoe UI Symbol" panose="020B0502040204020203" pitchFamily="34" charset="0"/>
              </a:rPr>
              <a:t>ab</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illo</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inventore</a:t>
            </a:r>
            <a:r>
              <a:rPr lang="en-US" sz="900" dirty="0">
                <a:solidFill>
                  <a:srgbClr val="4D4D4D"/>
                </a:solidFill>
                <a:ea typeface="Segoe UI Symbol" panose="020B0502040204020203" pitchFamily="34" charset="0"/>
              </a:rPr>
              <a:t> very </a:t>
            </a:r>
            <a:r>
              <a:rPr lang="en-US" sz="900" dirty="0" err="1">
                <a:solidFill>
                  <a:srgbClr val="4D4D4D"/>
                </a:solidFill>
                <a:ea typeface="Segoe UI Symbol" panose="020B0502040204020203" pitchFamily="34" charset="0"/>
              </a:rPr>
              <a:t>tatis</a:t>
            </a:r>
            <a:r>
              <a:rPr lang="en-US" sz="900" dirty="0">
                <a:solidFill>
                  <a:srgbClr val="4D4D4D"/>
                </a:solidFill>
                <a:ea typeface="Segoe UI Symbol" panose="020B0502040204020203" pitchFamily="34" charset="0"/>
              </a:rPr>
              <a:t> et quasi </a:t>
            </a:r>
            <a:r>
              <a:rPr lang="en-US" sz="900" dirty="0" err="1">
                <a:solidFill>
                  <a:srgbClr val="4D4D4D"/>
                </a:solidFill>
                <a:ea typeface="Segoe UI Symbol" panose="020B0502040204020203" pitchFamily="34" charset="0"/>
              </a:rPr>
              <a:t>architecto</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beatae</a:t>
            </a:r>
            <a:r>
              <a:rPr lang="en-US" sz="900" dirty="0">
                <a:solidFill>
                  <a:srgbClr val="4D4D4D"/>
                </a:solidFill>
                <a:ea typeface="Segoe UI Symbol" panose="020B0502040204020203" pitchFamily="34" charset="0"/>
              </a:rPr>
              <a:t> vitae dicta </a:t>
            </a:r>
            <a:r>
              <a:rPr lang="en-US" sz="900" dirty="0" err="1">
                <a:solidFill>
                  <a:srgbClr val="4D4D4D"/>
                </a:solidFill>
                <a:ea typeface="Segoe UI Symbol" panose="020B0502040204020203" pitchFamily="34" charset="0"/>
              </a:rPr>
              <a:t>sunt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explicabo</a:t>
            </a:r>
            <a:r>
              <a:rPr lang="en-US" sz="900" dirty="0">
                <a:solidFill>
                  <a:srgbClr val="4D4D4D"/>
                </a:solidFill>
                <a:ea typeface="Segoe UI Symbol" panose="020B0502040204020203" pitchFamily="34" charset="0"/>
              </a:rPr>
              <a:t>.  Sed </a:t>
            </a:r>
            <a:r>
              <a:rPr lang="en-US" sz="900" dirty="0" err="1">
                <a:solidFill>
                  <a:srgbClr val="4D4D4D"/>
                </a:solidFill>
                <a:ea typeface="Segoe UI Symbol" panose="020B0502040204020203" pitchFamily="34" charset="0"/>
              </a:rPr>
              <a:t>ut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perspic</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iatis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unde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tatem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accus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antium</a:t>
            </a:r>
            <a:r>
              <a:rPr lang="en-US" sz="900" dirty="0">
                <a:solidFill>
                  <a:srgbClr val="4D4D4D"/>
                </a:solidFill>
                <a:ea typeface="Segoe UI Symbol" panose="020B0502040204020203" pitchFamily="34" charset="0"/>
              </a:rPr>
              <a:t> dolor </a:t>
            </a:r>
            <a:r>
              <a:rPr lang="en-US" sz="900" dirty="0" err="1">
                <a:solidFill>
                  <a:srgbClr val="4D4D4D"/>
                </a:solidFill>
                <a:ea typeface="Segoe UI Symbol" panose="020B0502040204020203" pitchFamily="34" charset="0"/>
              </a:rPr>
              <a:t>emque</a:t>
            </a:r>
            <a:r>
              <a:rPr lang="en-US" sz="900" dirty="0">
                <a:solidFill>
                  <a:srgbClr val="4D4D4D"/>
                </a:solidFill>
                <a:ea typeface="Segoe UI Symbol" panose="020B0502040204020203" pitchFamily="34" charset="0"/>
              </a:rPr>
              <a:t> .</a:t>
            </a:r>
          </a:p>
        </p:txBody>
      </p:sp>
      <p:sp>
        <p:nvSpPr>
          <p:cNvPr id="7" name="TextBox 6"/>
          <p:cNvSpPr txBox="1"/>
          <p:nvPr/>
        </p:nvSpPr>
        <p:spPr>
          <a:xfrm>
            <a:off x="4805891" y="1543050"/>
            <a:ext cx="3741209" cy="2627322"/>
          </a:xfrm>
          <a:prstGeom prst="rect">
            <a:avLst/>
          </a:prstGeom>
          <a:noFill/>
        </p:spPr>
        <p:txBody>
          <a:bodyPr wrap="square" lIns="0" tIns="0" rIns="0" bIns="0" rtlCol="0">
            <a:spAutoFit/>
          </a:bodyPr>
          <a:lstStyle/>
          <a:p>
            <a:pPr algn="just">
              <a:lnSpc>
                <a:spcPts val="1400"/>
              </a:lnSpc>
              <a:spcAft>
                <a:spcPts val="1200"/>
              </a:spcAft>
            </a:pPr>
            <a:r>
              <a:rPr lang="en-US" sz="900" dirty="0">
                <a:solidFill>
                  <a:srgbClr val="4D4D4D"/>
                </a:solidFill>
                <a:ea typeface="Segoe UI Symbol" panose="020B0502040204020203" pitchFamily="34" charset="0"/>
              </a:rPr>
              <a:t>Sed </a:t>
            </a:r>
            <a:r>
              <a:rPr lang="en-US" sz="900" dirty="0" err="1">
                <a:solidFill>
                  <a:srgbClr val="4D4D4D"/>
                </a:solidFill>
                <a:ea typeface="Segoe UI Symbol" panose="020B0502040204020203" pitchFamily="34" charset="0"/>
              </a:rPr>
              <a:t>ut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perspiciatis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unde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omnis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iste</a:t>
            </a:r>
            <a:r>
              <a:rPr lang="en-US" sz="900" dirty="0">
                <a:solidFill>
                  <a:srgbClr val="4D4D4D"/>
                </a:solidFill>
                <a:ea typeface="Segoe UI Symbol" panose="020B0502040204020203" pitchFamily="34" charset="0"/>
              </a:rPr>
              <a:t> natus error sit </a:t>
            </a:r>
            <a:r>
              <a:rPr lang="en-US" sz="900" dirty="0" err="1">
                <a:solidFill>
                  <a:srgbClr val="4D4D4D"/>
                </a:solidFill>
                <a:ea typeface="Segoe UI Symbol" panose="020B0502040204020203" pitchFamily="34" charset="0"/>
              </a:rPr>
              <a:t>volup</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tatem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accus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antium</a:t>
            </a:r>
            <a:r>
              <a:rPr lang="en-US" sz="900" dirty="0">
                <a:solidFill>
                  <a:srgbClr val="4D4D4D"/>
                </a:solidFill>
                <a:ea typeface="Segoe UI Symbol" panose="020B0502040204020203" pitchFamily="34" charset="0"/>
              </a:rPr>
              <a:t> dolor </a:t>
            </a:r>
            <a:r>
              <a:rPr lang="en-US" sz="900" dirty="0" err="1">
                <a:solidFill>
                  <a:srgbClr val="4D4D4D"/>
                </a:solidFill>
                <a:ea typeface="Segoe UI Symbol" panose="020B0502040204020203" pitchFamily="34" charset="0"/>
              </a:rPr>
              <a:t>emque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lauda</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nt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ium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totam</a:t>
            </a:r>
            <a:r>
              <a:rPr lang="en-US" sz="900" dirty="0">
                <a:solidFill>
                  <a:srgbClr val="4D4D4D"/>
                </a:solidFill>
                <a:ea typeface="Segoe UI Symbol" panose="020B0502040204020203" pitchFamily="34" charset="0"/>
              </a:rPr>
              <a:t> rem </a:t>
            </a:r>
            <a:r>
              <a:rPr lang="en-US" sz="900" dirty="0" err="1">
                <a:solidFill>
                  <a:srgbClr val="4D4D4D"/>
                </a:solidFill>
                <a:ea typeface="Segoe UI Symbol" panose="020B0502040204020203" pitchFamily="34" charset="0"/>
              </a:rPr>
              <a:t>aperiam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eaque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ipsa</a:t>
            </a:r>
            <a:r>
              <a:rPr lang="en-US" sz="900" dirty="0">
                <a:solidFill>
                  <a:srgbClr val="4D4D4D"/>
                </a:solidFill>
                <a:ea typeface="Segoe UI Symbol" panose="020B0502040204020203" pitchFamily="34" charset="0"/>
              </a:rPr>
              <a:t> quae </a:t>
            </a:r>
            <a:r>
              <a:rPr lang="en-US" sz="900" dirty="0" err="1">
                <a:solidFill>
                  <a:srgbClr val="4D4D4D"/>
                </a:solidFill>
                <a:ea typeface="Segoe UI Symbol" panose="020B0502040204020203" pitchFamily="34" charset="0"/>
              </a:rPr>
              <a:t>ab</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illo</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inventore</a:t>
            </a:r>
            <a:r>
              <a:rPr lang="en-US" sz="900" dirty="0">
                <a:solidFill>
                  <a:srgbClr val="4D4D4D"/>
                </a:solidFill>
                <a:ea typeface="Segoe UI Symbol" panose="020B0502040204020203" pitchFamily="34" charset="0"/>
              </a:rPr>
              <a:t> very </a:t>
            </a:r>
            <a:r>
              <a:rPr lang="en-US" sz="900" dirty="0" err="1">
                <a:solidFill>
                  <a:srgbClr val="4D4D4D"/>
                </a:solidFill>
                <a:ea typeface="Segoe UI Symbol" panose="020B0502040204020203" pitchFamily="34" charset="0"/>
              </a:rPr>
              <a:t>tatis</a:t>
            </a:r>
            <a:r>
              <a:rPr lang="en-US" sz="900" dirty="0">
                <a:solidFill>
                  <a:srgbClr val="4D4D4D"/>
                </a:solidFill>
                <a:ea typeface="Segoe UI Symbol" panose="020B0502040204020203" pitchFamily="34" charset="0"/>
              </a:rPr>
              <a:t> et quasi </a:t>
            </a:r>
            <a:r>
              <a:rPr lang="en-US" sz="900" dirty="0" err="1">
                <a:solidFill>
                  <a:srgbClr val="4D4D4D"/>
                </a:solidFill>
                <a:ea typeface="Segoe UI Symbol" panose="020B0502040204020203" pitchFamily="34" charset="0"/>
              </a:rPr>
              <a:t>architecto</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beatae</a:t>
            </a:r>
            <a:r>
              <a:rPr lang="en-US" sz="900" dirty="0">
                <a:solidFill>
                  <a:srgbClr val="4D4D4D"/>
                </a:solidFill>
                <a:ea typeface="Segoe UI Symbol" panose="020B0502040204020203" pitchFamily="34" charset="0"/>
              </a:rPr>
              <a:t> vitae dicta </a:t>
            </a:r>
            <a:r>
              <a:rPr lang="en-US" sz="900" dirty="0" err="1">
                <a:solidFill>
                  <a:srgbClr val="4D4D4D"/>
                </a:solidFill>
                <a:ea typeface="Segoe UI Symbol" panose="020B0502040204020203" pitchFamily="34" charset="0"/>
              </a:rPr>
              <a:t>sunt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explicabo</a:t>
            </a:r>
            <a:r>
              <a:rPr lang="en-US" sz="900" dirty="0">
                <a:solidFill>
                  <a:srgbClr val="4D4D4D"/>
                </a:solidFill>
                <a:ea typeface="Segoe UI Symbol" panose="020B0502040204020203" pitchFamily="34" charset="0"/>
              </a:rPr>
              <a:t>.  Sed </a:t>
            </a:r>
            <a:r>
              <a:rPr lang="en-US" sz="900" dirty="0" err="1">
                <a:solidFill>
                  <a:srgbClr val="4D4D4D"/>
                </a:solidFill>
                <a:ea typeface="Segoe UI Symbol" panose="020B0502040204020203" pitchFamily="34" charset="0"/>
              </a:rPr>
              <a:t>ut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perspic</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iatis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unde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omnis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iste</a:t>
            </a:r>
            <a:r>
              <a:rPr lang="en-US" sz="900" dirty="0">
                <a:solidFill>
                  <a:srgbClr val="4D4D4D"/>
                </a:solidFill>
                <a:ea typeface="Segoe UI Symbol" panose="020B0502040204020203" pitchFamily="34" charset="0"/>
              </a:rPr>
              <a:t> natus error sit </a:t>
            </a:r>
            <a:r>
              <a:rPr lang="en-US" sz="900" dirty="0" err="1">
                <a:solidFill>
                  <a:srgbClr val="4D4D4D"/>
                </a:solidFill>
                <a:ea typeface="Segoe UI Symbol" panose="020B0502040204020203" pitchFamily="34" charset="0"/>
              </a:rPr>
              <a:t>volup</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tatem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accus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antium</a:t>
            </a:r>
            <a:r>
              <a:rPr lang="en-US" sz="900" dirty="0">
                <a:solidFill>
                  <a:srgbClr val="4D4D4D"/>
                </a:solidFill>
                <a:ea typeface="Segoe UI Symbol" panose="020B0502040204020203" pitchFamily="34" charset="0"/>
              </a:rPr>
              <a:t> dolor </a:t>
            </a:r>
            <a:r>
              <a:rPr lang="en-US" sz="900" dirty="0" err="1">
                <a:solidFill>
                  <a:srgbClr val="4D4D4D"/>
                </a:solidFill>
                <a:ea typeface="Segoe UI Symbol" panose="020B0502040204020203" pitchFamily="34" charset="0"/>
              </a:rPr>
              <a:t>emque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lauda</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ntium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totam</a:t>
            </a:r>
            <a:r>
              <a:rPr lang="en-US" sz="900" dirty="0">
                <a:solidFill>
                  <a:srgbClr val="4D4D4D"/>
                </a:solidFill>
                <a:ea typeface="Segoe UI Symbol" panose="020B0502040204020203" pitchFamily="34" charset="0"/>
              </a:rPr>
              <a:t> rem </a:t>
            </a:r>
            <a:r>
              <a:rPr lang="en-US" sz="900" dirty="0" err="1">
                <a:solidFill>
                  <a:srgbClr val="4D4D4D"/>
                </a:solidFill>
                <a:ea typeface="Segoe UI Symbol" panose="020B0502040204020203" pitchFamily="34" charset="0"/>
              </a:rPr>
              <a:t>aperiam</a:t>
            </a:r>
            <a:r>
              <a:rPr lang="en-US" sz="900" dirty="0">
                <a:solidFill>
                  <a:srgbClr val="4D4D4D"/>
                </a:solidFill>
                <a:ea typeface="Segoe UI Symbol" panose="020B0502040204020203" pitchFamily="34" charset="0"/>
              </a:rPr>
              <a:t>.</a:t>
            </a:r>
          </a:p>
          <a:p>
            <a:pPr algn="just">
              <a:lnSpc>
                <a:spcPts val="1400"/>
              </a:lnSpc>
              <a:spcAft>
                <a:spcPts val="1200"/>
              </a:spcAft>
            </a:pPr>
            <a:r>
              <a:rPr lang="en-US" sz="900" b="1" i="1" dirty="0">
                <a:solidFill>
                  <a:srgbClr val="4D4D4D"/>
                </a:solidFill>
                <a:ea typeface="Segoe UI Symbol" panose="020B0502040204020203" pitchFamily="34" charset="0"/>
              </a:rPr>
              <a:t>“Sed </a:t>
            </a:r>
            <a:r>
              <a:rPr lang="en-US" sz="900" b="1" i="1" dirty="0" err="1">
                <a:solidFill>
                  <a:srgbClr val="4D4D4D"/>
                </a:solidFill>
                <a:ea typeface="Segoe UI Symbol" panose="020B0502040204020203" pitchFamily="34" charset="0"/>
              </a:rPr>
              <a:t>ut</a:t>
            </a:r>
            <a:r>
              <a:rPr lang="en-US" sz="900" b="1" i="1" dirty="0">
                <a:solidFill>
                  <a:srgbClr val="4D4D4D"/>
                </a:solidFill>
                <a:ea typeface="Segoe UI Symbol" panose="020B0502040204020203" pitchFamily="34" charset="0"/>
              </a:rPr>
              <a:t> </a:t>
            </a:r>
            <a:r>
              <a:rPr lang="en-US" sz="900" b="1" i="1" dirty="0" err="1">
                <a:solidFill>
                  <a:srgbClr val="4D4D4D"/>
                </a:solidFill>
                <a:ea typeface="Segoe UI Symbol" panose="020B0502040204020203" pitchFamily="34" charset="0"/>
              </a:rPr>
              <a:t>perspiciatis</a:t>
            </a:r>
            <a:r>
              <a:rPr lang="en-US" sz="900" b="1" i="1" dirty="0">
                <a:solidFill>
                  <a:srgbClr val="4D4D4D"/>
                </a:solidFill>
                <a:ea typeface="Segoe UI Symbol" panose="020B0502040204020203" pitchFamily="34" charset="0"/>
              </a:rPr>
              <a:t> </a:t>
            </a:r>
            <a:r>
              <a:rPr lang="en-US" sz="900" b="1" i="1" dirty="0" err="1">
                <a:solidFill>
                  <a:srgbClr val="4D4D4D"/>
                </a:solidFill>
                <a:ea typeface="Segoe UI Symbol" panose="020B0502040204020203" pitchFamily="34" charset="0"/>
              </a:rPr>
              <a:t>unde</a:t>
            </a:r>
            <a:r>
              <a:rPr lang="en-US" sz="900" b="1" i="1" dirty="0">
                <a:solidFill>
                  <a:srgbClr val="4D4D4D"/>
                </a:solidFill>
                <a:ea typeface="Segoe UI Symbol" panose="020B0502040204020203" pitchFamily="34" charset="0"/>
              </a:rPr>
              <a:t> </a:t>
            </a:r>
            <a:r>
              <a:rPr lang="en-US" sz="900" b="1" i="1" dirty="0" err="1">
                <a:solidFill>
                  <a:srgbClr val="4D4D4D"/>
                </a:solidFill>
                <a:ea typeface="Segoe UI Symbol" panose="020B0502040204020203" pitchFamily="34" charset="0"/>
              </a:rPr>
              <a:t>omnis</a:t>
            </a:r>
            <a:r>
              <a:rPr lang="en-US" sz="900" b="1" i="1" dirty="0">
                <a:solidFill>
                  <a:srgbClr val="4D4D4D"/>
                </a:solidFill>
                <a:ea typeface="Segoe UI Symbol" panose="020B0502040204020203" pitchFamily="34" charset="0"/>
              </a:rPr>
              <a:t> </a:t>
            </a:r>
            <a:r>
              <a:rPr lang="en-US" sz="900" b="1" i="1" dirty="0" err="1">
                <a:solidFill>
                  <a:srgbClr val="4D4D4D"/>
                </a:solidFill>
                <a:ea typeface="Segoe UI Symbol" panose="020B0502040204020203" pitchFamily="34" charset="0"/>
              </a:rPr>
              <a:t>iste</a:t>
            </a:r>
            <a:r>
              <a:rPr lang="en-US" sz="900" b="1" i="1" dirty="0">
                <a:solidFill>
                  <a:srgbClr val="4D4D4D"/>
                </a:solidFill>
                <a:ea typeface="Segoe UI Symbol" panose="020B0502040204020203" pitchFamily="34" charset="0"/>
              </a:rPr>
              <a:t> natus error sit </a:t>
            </a:r>
            <a:r>
              <a:rPr lang="en-US" sz="900" b="1" i="1" dirty="0" err="1">
                <a:solidFill>
                  <a:srgbClr val="4D4D4D"/>
                </a:solidFill>
                <a:ea typeface="Segoe UI Symbol" panose="020B0502040204020203" pitchFamily="34" charset="0"/>
              </a:rPr>
              <a:t>volup</a:t>
            </a:r>
            <a:r>
              <a:rPr lang="en-US" sz="900" b="1" i="1" dirty="0">
                <a:solidFill>
                  <a:srgbClr val="4D4D4D"/>
                </a:solidFill>
                <a:ea typeface="Segoe UI Symbol" panose="020B0502040204020203" pitchFamily="34" charset="0"/>
              </a:rPr>
              <a:t> </a:t>
            </a:r>
            <a:r>
              <a:rPr lang="en-US" sz="900" b="1" i="1" dirty="0" err="1">
                <a:solidFill>
                  <a:srgbClr val="4D4D4D"/>
                </a:solidFill>
                <a:ea typeface="Segoe UI Symbol" panose="020B0502040204020203" pitchFamily="34" charset="0"/>
              </a:rPr>
              <a:t>tatem</a:t>
            </a:r>
            <a:r>
              <a:rPr lang="en-US" sz="900" b="1" i="1" dirty="0">
                <a:solidFill>
                  <a:srgbClr val="4D4D4D"/>
                </a:solidFill>
                <a:ea typeface="Segoe UI Symbol" panose="020B0502040204020203" pitchFamily="34" charset="0"/>
              </a:rPr>
              <a:t> </a:t>
            </a:r>
            <a:r>
              <a:rPr lang="en-US" sz="900" b="1" i="1" dirty="0" err="1">
                <a:solidFill>
                  <a:srgbClr val="4D4D4D"/>
                </a:solidFill>
                <a:ea typeface="Segoe UI Symbol" panose="020B0502040204020203" pitchFamily="34" charset="0"/>
              </a:rPr>
              <a:t>accus</a:t>
            </a:r>
            <a:r>
              <a:rPr lang="en-US" sz="900" b="1" i="1" dirty="0">
                <a:solidFill>
                  <a:srgbClr val="4D4D4D"/>
                </a:solidFill>
                <a:ea typeface="Segoe UI Symbol" panose="020B0502040204020203" pitchFamily="34" charset="0"/>
              </a:rPr>
              <a:t> </a:t>
            </a:r>
            <a:r>
              <a:rPr lang="en-US" sz="900" b="1" i="1" dirty="0" err="1">
                <a:solidFill>
                  <a:srgbClr val="4D4D4D"/>
                </a:solidFill>
                <a:ea typeface="Segoe UI Symbol" panose="020B0502040204020203" pitchFamily="34" charset="0"/>
              </a:rPr>
              <a:t>antium</a:t>
            </a:r>
            <a:r>
              <a:rPr lang="en-US" sz="900" b="1" i="1" dirty="0">
                <a:solidFill>
                  <a:srgbClr val="4D4D4D"/>
                </a:solidFill>
                <a:ea typeface="Segoe UI Symbol" panose="020B0502040204020203" pitchFamily="34" charset="0"/>
              </a:rPr>
              <a:t> dolor </a:t>
            </a:r>
            <a:r>
              <a:rPr lang="en-US" sz="900" b="1" i="1" dirty="0" err="1">
                <a:solidFill>
                  <a:srgbClr val="4D4D4D"/>
                </a:solidFill>
                <a:ea typeface="Segoe UI Symbol" panose="020B0502040204020203" pitchFamily="34" charset="0"/>
              </a:rPr>
              <a:t>emque</a:t>
            </a:r>
            <a:r>
              <a:rPr lang="en-US" sz="900" b="1" i="1" dirty="0">
                <a:solidFill>
                  <a:srgbClr val="4D4D4D"/>
                </a:solidFill>
                <a:ea typeface="Segoe UI Symbol" panose="020B0502040204020203" pitchFamily="34" charset="0"/>
              </a:rPr>
              <a:t> </a:t>
            </a:r>
            <a:r>
              <a:rPr lang="en-US" sz="900" b="1" i="1" dirty="0" err="1">
                <a:solidFill>
                  <a:srgbClr val="4D4D4D"/>
                </a:solidFill>
                <a:ea typeface="Segoe UI Symbol" panose="020B0502040204020203" pitchFamily="34" charset="0"/>
              </a:rPr>
              <a:t>lauda</a:t>
            </a:r>
            <a:r>
              <a:rPr lang="en-US" sz="900" b="1" i="1" dirty="0">
                <a:solidFill>
                  <a:srgbClr val="4D4D4D"/>
                </a:solidFill>
                <a:ea typeface="Segoe UI Symbol" panose="020B0502040204020203" pitchFamily="34" charset="0"/>
              </a:rPr>
              <a:t> </a:t>
            </a:r>
            <a:r>
              <a:rPr lang="en-US" sz="900" b="1" i="1" dirty="0" err="1">
                <a:solidFill>
                  <a:srgbClr val="4D4D4D"/>
                </a:solidFill>
                <a:ea typeface="Segoe UI Symbol" panose="020B0502040204020203" pitchFamily="34" charset="0"/>
              </a:rPr>
              <a:t>nt</a:t>
            </a:r>
            <a:r>
              <a:rPr lang="en-US" sz="900" b="1" i="1" dirty="0">
                <a:solidFill>
                  <a:srgbClr val="4D4D4D"/>
                </a:solidFill>
                <a:ea typeface="Segoe UI Symbol" panose="020B0502040204020203" pitchFamily="34" charset="0"/>
              </a:rPr>
              <a:t> </a:t>
            </a:r>
            <a:r>
              <a:rPr lang="en-US" sz="900" b="1" i="1" dirty="0" err="1">
                <a:solidFill>
                  <a:srgbClr val="4D4D4D"/>
                </a:solidFill>
                <a:ea typeface="Segoe UI Symbol" panose="020B0502040204020203" pitchFamily="34" charset="0"/>
              </a:rPr>
              <a:t>ium</a:t>
            </a:r>
            <a:r>
              <a:rPr lang="en-US" sz="900" b="1" i="1" dirty="0">
                <a:solidFill>
                  <a:srgbClr val="4D4D4D"/>
                </a:solidFill>
                <a:ea typeface="Segoe UI Symbol" panose="020B0502040204020203" pitchFamily="34" charset="0"/>
              </a:rPr>
              <a:t>, </a:t>
            </a:r>
            <a:r>
              <a:rPr lang="en-US" sz="900" b="1" i="1" dirty="0" err="1">
                <a:solidFill>
                  <a:srgbClr val="4D4D4D"/>
                </a:solidFill>
                <a:ea typeface="Segoe UI Symbol" panose="020B0502040204020203" pitchFamily="34" charset="0"/>
              </a:rPr>
              <a:t>totam</a:t>
            </a:r>
            <a:r>
              <a:rPr lang="en-US" sz="900" b="1" i="1" dirty="0">
                <a:solidFill>
                  <a:srgbClr val="4D4D4D"/>
                </a:solidFill>
                <a:ea typeface="Segoe UI Symbol" panose="020B0502040204020203" pitchFamily="34" charset="0"/>
              </a:rPr>
              <a:t> rem </a:t>
            </a:r>
            <a:r>
              <a:rPr lang="en-US" sz="900" b="1" i="1" dirty="0" err="1">
                <a:solidFill>
                  <a:srgbClr val="4D4D4D"/>
                </a:solidFill>
                <a:ea typeface="Segoe UI Symbol" panose="020B0502040204020203" pitchFamily="34" charset="0"/>
              </a:rPr>
              <a:t>aperiam</a:t>
            </a:r>
            <a:r>
              <a:rPr lang="en-US" sz="900" b="1" i="1" dirty="0">
                <a:solidFill>
                  <a:srgbClr val="4D4D4D"/>
                </a:solidFill>
                <a:ea typeface="Segoe UI Symbol" panose="020B0502040204020203" pitchFamily="34" charset="0"/>
              </a:rPr>
              <a:t>, </a:t>
            </a:r>
            <a:r>
              <a:rPr lang="en-US" sz="900" b="1" i="1" dirty="0" err="1">
                <a:solidFill>
                  <a:srgbClr val="4D4D4D"/>
                </a:solidFill>
                <a:ea typeface="Segoe UI Symbol" panose="020B0502040204020203" pitchFamily="34" charset="0"/>
              </a:rPr>
              <a:t>eaque</a:t>
            </a:r>
            <a:r>
              <a:rPr lang="en-US" sz="900" b="1" i="1" dirty="0">
                <a:solidFill>
                  <a:srgbClr val="4D4D4D"/>
                </a:solidFill>
                <a:ea typeface="Segoe UI Symbol" panose="020B0502040204020203" pitchFamily="34" charset="0"/>
              </a:rPr>
              <a:t> </a:t>
            </a:r>
            <a:r>
              <a:rPr lang="en-US" sz="900" b="1" i="1" dirty="0" err="1">
                <a:solidFill>
                  <a:srgbClr val="4D4D4D"/>
                </a:solidFill>
                <a:ea typeface="Segoe UI Symbol" panose="020B0502040204020203" pitchFamily="34" charset="0"/>
              </a:rPr>
              <a:t>ipsa</a:t>
            </a:r>
            <a:r>
              <a:rPr lang="en-US" sz="900" b="1" i="1" dirty="0">
                <a:solidFill>
                  <a:srgbClr val="4D4D4D"/>
                </a:solidFill>
                <a:ea typeface="Segoe UI Symbol" panose="020B0502040204020203" pitchFamily="34" charset="0"/>
              </a:rPr>
              <a:t> quae </a:t>
            </a:r>
            <a:r>
              <a:rPr lang="en-US" sz="900" b="1" i="1" dirty="0" err="1">
                <a:solidFill>
                  <a:srgbClr val="4D4D4D"/>
                </a:solidFill>
                <a:ea typeface="Segoe UI Symbol" panose="020B0502040204020203" pitchFamily="34" charset="0"/>
              </a:rPr>
              <a:t>ab</a:t>
            </a:r>
            <a:r>
              <a:rPr lang="en-US" sz="900" b="1" i="1" dirty="0">
                <a:solidFill>
                  <a:srgbClr val="4D4D4D"/>
                </a:solidFill>
                <a:ea typeface="Segoe UI Symbol" panose="020B0502040204020203" pitchFamily="34" charset="0"/>
              </a:rPr>
              <a:t> </a:t>
            </a:r>
            <a:r>
              <a:rPr lang="en-US" sz="900" b="1" i="1" dirty="0" err="1">
                <a:solidFill>
                  <a:srgbClr val="4D4D4D"/>
                </a:solidFill>
                <a:ea typeface="Segoe UI Symbol" panose="020B0502040204020203" pitchFamily="34" charset="0"/>
              </a:rPr>
              <a:t>illo</a:t>
            </a:r>
            <a:r>
              <a:rPr lang="en-US" sz="900" b="1" i="1" dirty="0">
                <a:solidFill>
                  <a:srgbClr val="4D4D4D"/>
                </a:solidFill>
                <a:ea typeface="Segoe UI Symbol" panose="020B0502040204020203" pitchFamily="34" charset="0"/>
              </a:rPr>
              <a:t> </a:t>
            </a:r>
            <a:r>
              <a:rPr lang="en-US" sz="900" b="1" i="1" dirty="0" err="1">
                <a:solidFill>
                  <a:srgbClr val="4D4D4D"/>
                </a:solidFill>
                <a:ea typeface="Segoe UI Symbol" panose="020B0502040204020203" pitchFamily="34" charset="0"/>
              </a:rPr>
              <a:t>inventore</a:t>
            </a:r>
            <a:r>
              <a:rPr lang="en-US" sz="900" b="1" i="1" dirty="0">
                <a:solidFill>
                  <a:srgbClr val="4D4D4D"/>
                </a:solidFill>
                <a:ea typeface="Segoe UI Symbol" panose="020B0502040204020203" pitchFamily="34" charset="0"/>
              </a:rPr>
              <a:t> very </a:t>
            </a:r>
            <a:r>
              <a:rPr lang="en-US" sz="900" b="1" i="1" dirty="0" err="1">
                <a:solidFill>
                  <a:srgbClr val="4D4D4D"/>
                </a:solidFill>
                <a:ea typeface="Segoe UI Symbol" panose="020B0502040204020203" pitchFamily="34" charset="0"/>
              </a:rPr>
              <a:t>tatis</a:t>
            </a:r>
            <a:r>
              <a:rPr lang="en-US" sz="900" b="1" i="1" dirty="0">
                <a:solidFill>
                  <a:srgbClr val="4D4D4D"/>
                </a:solidFill>
                <a:ea typeface="Segoe UI Symbol" panose="020B0502040204020203" pitchFamily="34" charset="0"/>
              </a:rPr>
              <a:t> et quasi </a:t>
            </a:r>
            <a:r>
              <a:rPr lang="en-US" sz="900" b="1" i="1" dirty="0" err="1">
                <a:solidFill>
                  <a:srgbClr val="4D4D4D"/>
                </a:solidFill>
                <a:ea typeface="Segoe UI Symbol" panose="020B0502040204020203" pitchFamily="34" charset="0"/>
              </a:rPr>
              <a:t>architecto</a:t>
            </a:r>
            <a:r>
              <a:rPr lang="en-US" sz="900" b="1" i="1" dirty="0">
                <a:solidFill>
                  <a:srgbClr val="4D4D4D"/>
                </a:solidFill>
                <a:ea typeface="Segoe UI Symbol" panose="020B0502040204020203" pitchFamily="34" charset="0"/>
              </a:rPr>
              <a:t> </a:t>
            </a:r>
            <a:r>
              <a:rPr lang="en-US" sz="900" b="1" i="1" dirty="0" err="1">
                <a:solidFill>
                  <a:srgbClr val="4D4D4D"/>
                </a:solidFill>
                <a:ea typeface="Segoe UI Symbol" panose="020B0502040204020203" pitchFamily="34" charset="0"/>
              </a:rPr>
              <a:t>beatae</a:t>
            </a:r>
            <a:r>
              <a:rPr lang="en-US" sz="900" b="1" i="1" dirty="0">
                <a:solidFill>
                  <a:srgbClr val="4D4D4D"/>
                </a:solidFill>
                <a:ea typeface="Segoe UI Symbol" panose="020B0502040204020203" pitchFamily="34" charset="0"/>
              </a:rPr>
              <a:t>.”</a:t>
            </a:r>
          </a:p>
          <a:p>
            <a:pPr algn="just">
              <a:lnSpc>
                <a:spcPts val="1400"/>
              </a:lnSpc>
              <a:spcAft>
                <a:spcPts val="1200"/>
              </a:spcAft>
            </a:pPr>
            <a:r>
              <a:rPr lang="en-US" sz="900" dirty="0">
                <a:solidFill>
                  <a:srgbClr val="4D4D4D"/>
                </a:solidFill>
                <a:ea typeface="Segoe UI Symbol" panose="020B0502040204020203" pitchFamily="34" charset="0"/>
              </a:rPr>
              <a:t>Sed </a:t>
            </a:r>
            <a:r>
              <a:rPr lang="en-US" sz="900" dirty="0" err="1">
                <a:solidFill>
                  <a:srgbClr val="4D4D4D"/>
                </a:solidFill>
                <a:ea typeface="Segoe UI Symbol" panose="020B0502040204020203" pitchFamily="34" charset="0"/>
              </a:rPr>
              <a:t>ut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perspiciatis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unde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omnis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iste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natus</a:t>
            </a:r>
            <a:r>
              <a:rPr lang="en-US" sz="900" dirty="0">
                <a:solidFill>
                  <a:srgbClr val="4D4D4D"/>
                </a:solidFill>
                <a:ea typeface="Segoe UI Symbol" panose="020B0502040204020203" pitchFamily="34" charset="0"/>
              </a:rPr>
              <a:t> error sit </a:t>
            </a:r>
            <a:r>
              <a:rPr lang="en-US" sz="900" dirty="0" err="1">
                <a:solidFill>
                  <a:srgbClr val="4D4D4D"/>
                </a:solidFill>
                <a:ea typeface="Segoe UI Symbol" panose="020B0502040204020203" pitchFamily="34" charset="0"/>
              </a:rPr>
              <a:t>volup</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tatem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accus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antium</a:t>
            </a:r>
            <a:r>
              <a:rPr lang="en-US" sz="900" dirty="0">
                <a:solidFill>
                  <a:srgbClr val="4D4D4D"/>
                </a:solidFill>
                <a:ea typeface="Segoe UI Symbol" panose="020B0502040204020203" pitchFamily="34" charset="0"/>
              </a:rPr>
              <a:t> dolor </a:t>
            </a:r>
            <a:r>
              <a:rPr lang="en-US" sz="900" dirty="0" err="1">
                <a:solidFill>
                  <a:srgbClr val="4D4D4D"/>
                </a:solidFill>
                <a:ea typeface="Segoe UI Symbol" panose="020B0502040204020203" pitchFamily="34" charset="0"/>
              </a:rPr>
              <a:t>emque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lauda</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nt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ium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totam</a:t>
            </a:r>
            <a:r>
              <a:rPr lang="en-US" sz="900" dirty="0">
                <a:solidFill>
                  <a:srgbClr val="4D4D4D"/>
                </a:solidFill>
                <a:ea typeface="Segoe UI Symbol" panose="020B0502040204020203" pitchFamily="34" charset="0"/>
              </a:rPr>
              <a:t> rem </a:t>
            </a:r>
            <a:r>
              <a:rPr lang="en-US" sz="900" dirty="0" err="1">
                <a:solidFill>
                  <a:srgbClr val="4D4D4D"/>
                </a:solidFill>
                <a:ea typeface="Segoe UI Symbol" panose="020B0502040204020203" pitchFamily="34" charset="0"/>
              </a:rPr>
              <a:t>aperiam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eaque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ipsa</a:t>
            </a:r>
            <a:r>
              <a:rPr lang="en-US" sz="900" dirty="0">
                <a:solidFill>
                  <a:srgbClr val="4D4D4D"/>
                </a:solidFill>
                <a:ea typeface="Segoe UI Symbol" panose="020B0502040204020203" pitchFamily="34" charset="0"/>
              </a:rPr>
              <a:t> quae ab </a:t>
            </a:r>
            <a:r>
              <a:rPr lang="en-US" sz="900" dirty="0" err="1">
                <a:solidFill>
                  <a:srgbClr val="4D4D4D"/>
                </a:solidFill>
                <a:ea typeface="Segoe UI Symbol" panose="020B0502040204020203" pitchFamily="34" charset="0"/>
              </a:rPr>
              <a:t>illo</a:t>
            </a:r>
            <a:r>
              <a:rPr lang="en-US" sz="900" dirty="0">
                <a:solidFill>
                  <a:srgbClr val="4D4D4D"/>
                </a:solidFill>
                <a:ea typeface="Segoe UI Symbol" panose="020B0502040204020203" pitchFamily="34" charset="0"/>
              </a:rPr>
              <a:t> vitae dicta </a:t>
            </a:r>
            <a:r>
              <a:rPr lang="en-US" sz="900" dirty="0" err="1">
                <a:solidFill>
                  <a:srgbClr val="4D4D4D"/>
                </a:solidFill>
                <a:ea typeface="Segoe UI Symbol" panose="020B0502040204020203" pitchFamily="34" charset="0"/>
              </a:rPr>
              <a:t>sunt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explicabo</a:t>
            </a:r>
            <a:r>
              <a:rPr lang="en-US" sz="900" dirty="0">
                <a:solidFill>
                  <a:srgbClr val="4D4D4D"/>
                </a:solidFill>
                <a:ea typeface="Segoe UI Symbol" panose="020B0502040204020203" pitchFamily="34" charset="0"/>
              </a:rPr>
              <a:t>.  Sed </a:t>
            </a:r>
            <a:r>
              <a:rPr lang="en-US" sz="900" dirty="0" err="1">
                <a:solidFill>
                  <a:srgbClr val="4D4D4D"/>
                </a:solidFill>
                <a:ea typeface="Segoe UI Symbol" panose="020B0502040204020203" pitchFamily="34" charset="0"/>
              </a:rPr>
              <a:t>ut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perspic</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iatis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unde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omnis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iste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natus</a:t>
            </a:r>
            <a:r>
              <a:rPr lang="en-US" sz="900" dirty="0">
                <a:solidFill>
                  <a:srgbClr val="4D4D4D"/>
                </a:solidFill>
                <a:ea typeface="Segoe UI Symbol" panose="020B0502040204020203" pitchFamily="34" charset="0"/>
              </a:rPr>
              <a:t> error sit </a:t>
            </a:r>
            <a:r>
              <a:rPr lang="en-US" sz="900" dirty="0" err="1">
                <a:solidFill>
                  <a:srgbClr val="4D4D4D"/>
                </a:solidFill>
                <a:ea typeface="Segoe UI Symbol" panose="020B0502040204020203" pitchFamily="34" charset="0"/>
              </a:rPr>
              <a:t>volup</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tatem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accus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antium</a:t>
            </a:r>
            <a:r>
              <a:rPr lang="en-US" sz="900" dirty="0">
                <a:solidFill>
                  <a:srgbClr val="4D4D4D"/>
                </a:solidFill>
                <a:ea typeface="Segoe UI Symbol" panose="020B0502040204020203" pitchFamily="34" charset="0"/>
              </a:rPr>
              <a:t> dolor </a:t>
            </a:r>
            <a:r>
              <a:rPr lang="en-US" sz="900" dirty="0" err="1">
                <a:solidFill>
                  <a:srgbClr val="4D4D4D"/>
                </a:solidFill>
                <a:ea typeface="Segoe UI Symbol" panose="020B0502040204020203" pitchFamily="34" charset="0"/>
              </a:rPr>
              <a:t>emque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lauda</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ntium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totam</a:t>
            </a:r>
            <a:r>
              <a:rPr lang="en-US" sz="900" dirty="0">
                <a:solidFill>
                  <a:srgbClr val="4D4D4D"/>
                </a:solidFill>
                <a:ea typeface="Segoe UI Symbol" panose="020B0502040204020203" pitchFamily="34" charset="0"/>
              </a:rPr>
              <a:t> rem </a:t>
            </a:r>
            <a:r>
              <a:rPr lang="en-US" sz="900" dirty="0" err="1">
                <a:solidFill>
                  <a:srgbClr val="4D4D4D"/>
                </a:solidFill>
                <a:ea typeface="Segoe UI Symbol" panose="020B0502040204020203" pitchFamily="34" charset="0"/>
              </a:rPr>
              <a:t>aperiam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tatis</a:t>
            </a:r>
            <a:r>
              <a:rPr lang="en-US" sz="900" dirty="0">
                <a:solidFill>
                  <a:srgbClr val="4D4D4D"/>
                </a:solidFill>
                <a:ea typeface="Segoe UI Symbol" panose="020B0502040204020203" pitchFamily="34" charset="0"/>
              </a:rPr>
              <a:t> et quasi </a:t>
            </a:r>
            <a:r>
              <a:rPr lang="en-US" sz="900" dirty="0" err="1">
                <a:solidFill>
                  <a:srgbClr val="4D4D4D"/>
                </a:solidFill>
                <a:ea typeface="Segoe UI Symbol" panose="020B0502040204020203" pitchFamily="34" charset="0"/>
              </a:rPr>
              <a:t>architecto</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beatae</a:t>
            </a:r>
            <a:r>
              <a:rPr lang="en-US" sz="900" dirty="0">
                <a:solidFill>
                  <a:srgbClr val="4D4D4D"/>
                </a:solidFill>
                <a:ea typeface="Segoe UI Symbol" panose="020B0502040204020203" pitchFamily="34" charset="0"/>
              </a:rPr>
              <a:t> vitae dicta </a:t>
            </a:r>
            <a:r>
              <a:rPr lang="en-US" sz="900" dirty="0" err="1">
                <a:solidFill>
                  <a:srgbClr val="4D4D4D"/>
                </a:solidFill>
                <a:ea typeface="Segoe UI Symbol" panose="020B0502040204020203" pitchFamily="34" charset="0"/>
              </a:rPr>
              <a:t>sunt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explicabo</a:t>
            </a:r>
            <a:r>
              <a:rPr lang="en-US" sz="900" dirty="0">
                <a:solidFill>
                  <a:srgbClr val="4D4D4D"/>
                </a:solidFill>
                <a:ea typeface="Segoe UI Symbol" panose="020B0502040204020203" pitchFamily="34" charset="0"/>
              </a:rPr>
              <a:t>.  </a:t>
            </a:r>
          </a:p>
        </p:txBody>
      </p:sp>
      <p:grpSp>
        <p:nvGrpSpPr>
          <p:cNvPr id="5" name="Group 4"/>
          <p:cNvGrpSpPr/>
          <p:nvPr/>
        </p:nvGrpSpPr>
        <p:grpSpPr>
          <a:xfrm>
            <a:off x="594361" y="2462212"/>
            <a:ext cx="3740572" cy="863097"/>
            <a:chOff x="594361" y="2462212"/>
            <a:chExt cx="3740572" cy="863097"/>
          </a:xfrm>
        </p:grpSpPr>
        <p:sp>
          <p:nvSpPr>
            <p:cNvPr id="8" name="Rectangle 7"/>
            <p:cNvSpPr/>
            <p:nvPr/>
          </p:nvSpPr>
          <p:spPr>
            <a:xfrm>
              <a:off x="594361" y="2462212"/>
              <a:ext cx="3740572" cy="863097"/>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47713" y="2596752"/>
              <a:ext cx="3409950" cy="577081"/>
            </a:xfrm>
            <a:prstGeom prst="rect">
              <a:avLst/>
            </a:prstGeom>
            <a:noFill/>
          </p:spPr>
          <p:txBody>
            <a:bodyPr wrap="square" lIns="0" tIns="0" rIns="0" bIns="0" rtlCol="0">
              <a:spAutoFit/>
            </a:bodyPr>
            <a:lstStyle/>
            <a:p>
              <a:pPr algn="just">
                <a:lnSpc>
                  <a:spcPts val="1500"/>
                </a:lnSpc>
                <a:spcAft>
                  <a:spcPts val="600"/>
                </a:spcAft>
              </a:pPr>
              <a:r>
                <a:rPr lang="en-US" sz="850" b="1" dirty="0">
                  <a:solidFill>
                    <a:schemeClr val="bg1"/>
                  </a:solidFill>
                </a:rPr>
                <a:t>“Sed </a:t>
              </a:r>
              <a:r>
                <a:rPr lang="en-US" sz="850" b="1" dirty="0" err="1">
                  <a:solidFill>
                    <a:schemeClr val="bg1"/>
                  </a:solidFill>
                </a:rPr>
                <a:t>ut</a:t>
              </a:r>
              <a:r>
                <a:rPr lang="en-US" sz="850" b="1" dirty="0">
                  <a:solidFill>
                    <a:schemeClr val="bg1"/>
                  </a:solidFill>
                </a:rPr>
                <a:t> </a:t>
              </a:r>
              <a:r>
                <a:rPr lang="en-US" sz="850" b="1" dirty="0" err="1">
                  <a:solidFill>
                    <a:schemeClr val="bg1"/>
                  </a:solidFill>
                </a:rPr>
                <a:t>perspiciatis</a:t>
              </a:r>
              <a:r>
                <a:rPr lang="en-US" sz="850" b="1" dirty="0">
                  <a:solidFill>
                    <a:schemeClr val="bg1"/>
                  </a:solidFill>
                </a:rPr>
                <a:t> </a:t>
              </a:r>
              <a:r>
                <a:rPr lang="en-US" sz="850" b="1" dirty="0" err="1">
                  <a:solidFill>
                    <a:schemeClr val="bg1"/>
                  </a:solidFill>
                </a:rPr>
                <a:t>unde</a:t>
              </a:r>
              <a:r>
                <a:rPr lang="en-US" sz="850" b="1" dirty="0">
                  <a:solidFill>
                    <a:schemeClr val="bg1"/>
                  </a:solidFill>
                </a:rPr>
                <a:t> </a:t>
              </a:r>
              <a:r>
                <a:rPr lang="en-US" sz="850" b="1" dirty="0" err="1">
                  <a:solidFill>
                    <a:schemeClr val="bg1"/>
                  </a:solidFill>
                </a:rPr>
                <a:t>omnis</a:t>
              </a:r>
              <a:r>
                <a:rPr lang="en-US" sz="850" b="1" dirty="0">
                  <a:solidFill>
                    <a:schemeClr val="bg1"/>
                  </a:solidFill>
                </a:rPr>
                <a:t> </a:t>
              </a:r>
              <a:r>
                <a:rPr lang="en-US" sz="850" b="1" dirty="0" err="1">
                  <a:solidFill>
                    <a:schemeClr val="bg1"/>
                  </a:solidFill>
                </a:rPr>
                <a:t>iste</a:t>
              </a:r>
              <a:r>
                <a:rPr lang="en-US" sz="850" b="1" dirty="0">
                  <a:solidFill>
                    <a:schemeClr val="bg1"/>
                  </a:solidFill>
                </a:rPr>
                <a:t> </a:t>
              </a:r>
              <a:r>
                <a:rPr lang="en-US" sz="850" b="1" dirty="0" err="1">
                  <a:solidFill>
                    <a:schemeClr val="bg1"/>
                  </a:solidFill>
                </a:rPr>
                <a:t>natus</a:t>
              </a:r>
              <a:r>
                <a:rPr lang="en-US" sz="850" b="1" dirty="0">
                  <a:solidFill>
                    <a:schemeClr val="bg1"/>
                  </a:solidFill>
                </a:rPr>
                <a:t> error sit </a:t>
              </a:r>
              <a:r>
                <a:rPr lang="en-US" sz="850" b="1" dirty="0" err="1">
                  <a:solidFill>
                    <a:schemeClr val="bg1"/>
                  </a:solidFill>
                </a:rPr>
                <a:t>volup</a:t>
              </a:r>
              <a:r>
                <a:rPr lang="en-US" sz="850" b="1" dirty="0">
                  <a:solidFill>
                    <a:schemeClr val="bg1"/>
                  </a:solidFill>
                </a:rPr>
                <a:t> </a:t>
              </a:r>
              <a:r>
                <a:rPr lang="en-US" sz="850" b="1" dirty="0" err="1">
                  <a:solidFill>
                    <a:schemeClr val="bg1"/>
                  </a:solidFill>
                </a:rPr>
                <a:t>tatem</a:t>
              </a:r>
              <a:r>
                <a:rPr lang="en-US" sz="850" b="1" dirty="0">
                  <a:solidFill>
                    <a:schemeClr val="bg1"/>
                  </a:solidFill>
                </a:rPr>
                <a:t> </a:t>
              </a:r>
              <a:r>
                <a:rPr lang="en-US" sz="850" b="1" dirty="0" err="1">
                  <a:solidFill>
                    <a:schemeClr val="bg1"/>
                  </a:solidFill>
                </a:rPr>
                <a:t>accus</a:t>
              </a:r>
              <a:r>
                <a:rPr lang="en-US" sz="850" b="1" dirty="0">
                  <a:solidFill>
                    <a:schemeClr val="bg1"/>
                  </a:solidFill>
                </a:rPr>
                <a:t> </a:t>
              </a:r>
              <a:r>
                <a:rPr lang="en-US" sz="850" b="1" dirty="0" err="1">
                  <a:solidFill>
                    <a:schemeClr val="bg1"/>
                  </a:solidFill>
                </a:rPr>
                <a:t>antium</a:t>
              </a:r>
              <a:r>
                <a:rPr lang="en-US" sz="850" b="1" dirty="0">
                  <a:solidFill>
                    <a:schemeClr val="bg1"/>
                  </a:solidFill>
                </a:rPr>
                <a:t> dolor </a:t>
              </a:r>
              <a:r>
                <a:rPr lang="en-US" sz="850" b="1" dirty="0" err="1">
                  <a:solidFill>
                    <a:schemeClr val="bg1"/>
                  </a:solidFill>
                </a:rPr>
                <a:t>emque</a:t>
              </a:r>
              <a:r>
                <a:rPr lang="en-US" sz="850" b="1" dirty="0">
                  <a:solidFill>
                    <a:schemeClr val="bg1"/>
                  </a:solidFill>
                </a:rPr>
                <a:t> </a:t>
              </a:r>
              <a:r>
                <a:rPr lang="en-US" sz="850" b="1" dirty="0" err="1">
                  <a:solidFill>
                    <a:schemeClr val="bg1"/>
                  </a:solidFill>
                </a:rPr>
                <a:t>lauda</a:t>
              </a:r>
              <a:r>
                <a:rPr lang="en-US" sz="850" b="1" dirty="0">
                  <a:solidFill>
                    <a:schemeClr val="bg1"/>
                  </a:solidFill>
                </a:rPr>
                <a:t> </a:t>
              </a:r>
              <a:r>
                <a:rPr lang="en-US" sz="850" b="1" dirty="0" err="1">
                  <a:solidFill>
                    <a:schemeClr val="bg1"/>
                  </a:solidFill>
                </a:rPr>
                <a:t>nt</a:t>
              </a:r>
              <a:r>
                <a:rPr lang="en-US" sz="850" b="1" dirty="0">
                  <a:solidFill>
                    <a:schemeClr val="bg1"/>
                  </a:solidFill>
                </a:rPr>
                <a:t> </a:t>
              </a:r>
              <a:r>
                <a:rPr lang="en-US" sz="850" b="1" dirty="0" err="1">
                  <a:solidFill>
                    <a:schemeClr val="bg1"/>
                  </a:solidFill>
                </a:rPr>
                <a:t>ium</a:t>
              </a:r>
              <a:r>
                <a:rPr lang="en-US" sz="850" b="1" dirty="0">
                  <a:solidFill>
                    <a:schemeClr val="bg1"/>
                  </a:solidFill>
                </a:rPr>
                <a:t>, </a:t>
              </a:r>
              <a:r>
                <a:rPr lang="en-US" sz="850" b="1" dirty="0" err="1">
                  <a:solidFill>
                    <a:schemeClr val="bg1"/>
                  </a:solidFill>
                </a:rPr>
                <a:t>totam</a:t>
              </a:r>
              <a:r>
                <a:rPr lang="en-US" sz="850" b="1" dirty="0">
                  <a:solidFill>
                    <a:schemeClr val="bg1"/>
                  </a:solidFill>
                </a:rPr>
                <a:t> rem </a:t>
              </a:r>
              <a:r>
                <a:rPr lang="en-US" sz="850" b="1" dirty="0" err="1">
                  <a:solidFill>
                    <a:schemeClr val="bg1"/>
                  </a:solidFill>
                </a:rPr>
                <a:t>aperiam</a:t>
              </a:r>
              <a:r>
                <a:rPr lang="en-US" sz="850" b="1" dirty="0">
                  <a:solidFill>
                    <a:schemeClr val="bg1"/>
                  </a:solidFill>
                </a:rPr>
                <a:t>, </a:t>
              </a:r>
              <a:r>
                <a:rPr lang="en-US" sz="850" b="1" dirty="0" err="1">
                  <a:solidFill>
                    <a:schemeClr val="bg1"/>
                  </a:solidFill>
                </a:rPr>
                <a:t>eaque</a:t>
              </a:r>
              <a:r>
                <a:rPr lang="en-US" sz="850" b="1" dirty="0">
                  <a:solidFill>
                    <a:schemeClr val="bg1"/>
                  </a:solidFill>
                </a:rPr>
                <a:t> </a:t>
              </a:r>
              <a:r>
                <a:rPr lang="en-US" sz="850" b="1" dirty="0" err="1">
                  <a:solidFill>
                    <a:schemeClr val="bg1"/>
                  </a:solidFill>
                </a:rPr>
                <a:t>ipsa</a:t>
              </a:r>
              <a:r>
                <a:rPr lang="en-US" sz="850" b="1" dirty="0">
                  <a:solidFill>
                    <a:schemeClr val="bg1"/>
                  </a:solidFill>
                </a:rPr>
                <a:t> quae </a:t>
              </a:r>
              <a:r>
                <a:rPr lang="en-US" sz="850" b="1" dirty="0" err="1">
                  <a:solidFill>
                    <a:schemeClr val="bg1"/>
                  </a:solidFill>
                </a:rPr>
                <a:t>ab</a:t>
              </a:r>
              <a:r>
                <a:rPr lang="en-US" sz="850" b="1" dirty="0">
                  <a:solidFill>
                    <a:schemeClr val="bg1"/>
                  </a:solidFill>
                </a:rPr>
                <a:t> </a:t>
              </a:r>
              <a:r>
                <a:rPr lang="en-US" sz="850" b="1" dirty="0" err="1">
                  <a:solidFill>
                    <a:schemeClr val="bg1"/>
                  </a:solidFill>
                </a:rPr>
                <a:t>illo</a:t>
              </a:r>
              <a:r>
                <a:rPr lang="en-US" sz="850" b="1" dirty="0">
                  <a:solidFill>
                    <a:schemeClr val="bg1"/>
                  </a:solidFill>
                </a:rPr>
                <a:t> </a:t>
              </a:r>
              <a:r>
                <a:rPr lang="en-US" sz="850" b="1" dirty="0" err="1">
                  <a:solidFill>
                    <a:schemeClr val="bg1"/>
                  </a:solidFill>
                </a:rPr>
                <a:t>inventore</a:t>
              </a:r>
              <a:r>
                <a:rPr lang="en-US" sz="850" b="1" dirty="0">
                  <a:solidFill>
                    <a:schemeClr val="bg1"/>
                  </a:solidFill>
                </a:rPr>
                <a:t> very </a:t>
              </a:r>
              <a:r>
                <a:rPr lang="en-US" sz="850" b="1" dirty="0" err="1">
                  <a:solidFill>
                    <a:schemeClr val="bg1"/>
                  </a:solidFill>
                </a:rPr>
                <a:t>tatis</a:t>
              </a:r>
              <a:r>
                <a:rPr lang="en-US" sz="850" b="1" dirty="0">
                  <a:solidFill>
                    <a:schemeClr val="bg1"/>
                  </a:solidFill>
                </a:rPr>
                <a:t> et quasi architect”.</a:t>
              </a:r>
              <a:endParaRPr lang="en-US" sz="850" b="1" spc="20" dirty="0">
                <a:solidFill>
                  <a:schemeClr val="bg1"/>
                </a:solidFill>
              </a:endParaRPr>
            </a:p>
          </p:txBody>
        </p:sp>
      </p:grpSp>
      <p:sp>
        <p:nvSpPr>
          <p:cNvPr id="10" name="TextBox 9"/>
          <p:cNvSpPr txBox="1"/>
          <p:nvPr/>
        </p:nvSpPr>
        <p:spPr>
          <a:xfrm>
            <a:off x="584202" y="3466654"/>
            <a:ext cx="3741209" cy="883255"/>
          </a:xfrm>
          <a:prstGeom prst="rect">
            <a:avLst/>
          </a:prstGeom>
          <a:noFill/>
        </p:spPr>
        <p:txBody>
          <a:bodyPr wrap="square" lIns="0" tIns="0" rIns="0" bIns="0" rtlCol="0">
            <a:spAutoFit/>
          </a:bodyPr>
          <a:lstStyle/>
          <a:p>
            <a:pPr algn="just">
              <a:lnSpc>
                <a:spcPts val="1400"/>
              </a:lnSpc>
              <a:spcAft>
                <a:spcPts val="1200"/>
              </a:spcAft>
            </a:pPr>
            <a:r>
              <a:rPr lang="en-US" sz="900" dirty="0">
                <a:solidFill>
                  <a:srgbClr val="4D4D4D"/>
                </a:solidFill>
                <a:ea typeface="Segoe UI Symbol" panose="020B0502040204020203" pitchFamily="34" charset="0"/>
              </a:rPr>
              <a:t>Sed </a:t>
            </a:r>
            <a:r>
              <a:rPr lang="en-US" sz="900" dirty="0" err="1">
                <a:solidFill>
                  <a:srgbClr val="4D4D4D"/>
                </a:solidFill>
                <a:ea typeface="Segoe UI Symbol" panose="020B0502040204020203" pitchFamily="34" charset="0"/>
              </a:rPr>
              <a:t>ut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perspiciatis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unde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omnis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iste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natus</a:t>
            </a:r>
            <a:r>
              <a:rPr lang="en-US" sz="900" dirty="0">
                <a:solidFill>
                  <a:srgbClr val="4D4D4D"/>
                </a:solidFill>
                <a:ea typeface="Segoe UI Symbol" panose="020B0502040204020203" pitchFamily="34" charset="0"/>
              </a:rPr>
              <a:t> error sit </a:t>
            </a:r>
            <a:r>
              <a:rPr lang="en-US" sz="900" dirty="0" err="1">
                <a:solidFill>
                  <a:srgbClr val="4D4D4D"/>
                </a:solidFill>
                <a:ea typeface="Segoe UI Symbol" panose="020B0502040204020203" pitchFamily="34" charset="0"/>
              </a:rPr>
              <a:t>volup</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tatem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accus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antium</a:t>
            </a:r>
            <a:r>
              <a:rPr lang="en-US" sz="900" dirty="0">
                <a:solidFill>
                  <a:srgbClr val="4D4D4D"/>
                </a:solidFill>
                <a:ea typeface="Segoe UI Symbol" panose="020B0502040204020203" pitchFamily="34" charset="0"/>
              </a:rPr>
              <a:t> dolor </a:t>
            </a:r>
            <a:r>
              <a:rPr lang="en-US" sz="900" dirty="0" err="1">
                <a:solidFill>
                  <a:srgbClr val="4D4D4D"/>
                </a:solidFill>
                <a:ea typeface="Segoe UI Symbol" panose="020B0502040204020203" pitchFamily="34" charset="0"/>
              </a:rPr>
              <a:t>emque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lauda</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nt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ium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totam</a:t>
            </a:r>
            <a:r>
              <a:rPr lang="en-US" sz="900" dirty="0">
                <a:solidFill>
                  <a:srgbClr val="4D4D4D"/>
                </a:solidFill>
                <a:ea typeface="Segoe UI Symbol" panose="020B0502040204020203" pitchFamily="34" charset="0"/>
              </a:rPr>
              <a:t> rem </a:t>
            </a:r>
            <a:r>
              <a:rPr lang="en-US" sz="900" dirty="0" err="1">
                <a:solidFill>
                  <a:srgbClr val="4D4D4D"/>
                </a:solidFill>
                <a:ea typeface="Segoe UI Symbol" panose="020B0502040204020203" pitchFamily="34" charset="0"/>
              </a:rPr>
              <a:t>aperiam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eaque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ipsa</a:t>
            </a:r>
            <a:r>
              <a:rPr lang="en-US" sz="900" dirty="0">
                <a:solidFill>
                  <a:srgbClr val="4D4D4D"/>
                </a:solidFill>
                <a:ea typeface="Segoe UI Symbol" panose="020B0502040204020203" pitchFamily="34" charset="0"/>
              </a:rPr>
              <a:t> quae </a:t>
            </a:r>
            <a:r>
              <a:rPr lang="en-US" sz="900" dirty="0" err="1">
                <a:solidFill>
                  <a:srgbClr val="4D4D4D"/>
                </a:solidFill>
                <a:ea typeface="Segoe UI Symbol" panose="020B0502040204020203" pitchFamily="34" charset="0"/>
              </a:rPr>
              <a:t>ab</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illo</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inventore</a:t>
            </a:r>
            <a:r>
              <a:rPr lang="en-US" sz="900" dirty="0">
                <a:solidFill>
                  <a:srgbClr val="4D4D4D"/>
                </a:solidFill>
                <a:ea typeface="Segoe UI Symbol" panose="020B0502040204020203" pitchFamily="34" charset="0"/>
              </a:rPr>
              <a:t> very </a:t>
            </a:r>
            <a:r>
              <a:rPr lang="en-US" sz="900" dirty="0" err="1">
                <a:solidFill>
                  <a:srgbClr val="4D4D4D"/>
                </a:solidFill>
                <a:ea typeface="Segoe UI Symbol" panose="020B0502040204020203" pitchFamily="34" charset="0"/>
              </a:rPr>
              <a:t>tatis</a:t>
            </a:r>
            <a:r>
              <a:rPr lang="en-US" sz="900" dirty="0">
                <a:solidFill>
                  <a:srgbClr val="4D4D4D"/>
                </a:solidFill>
                <a:ea typeface="Segoe UI Symbol" panose="020B0502040204020203" pitchFamily="34" charset="0"/>
              </a:rPr>
              <a:t> et quasi </a:t>
            </a:r>
            <a:r>
              <a:rPr lang="en-US" sz="900" dirty="0" err="1">
                <a:solidFill>
                  <a:srgbClr val="4D4D4D"/>
                </a:solidFill>
                <a:ea typeface="Segoe UI Symbol" panose="020B0502040204020203" pitchFamily="34" charset="0"/>
              </a:rPr>
              <a:t>architecto</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beatae</a:t>
            </a:r>
            <a:r>
              <a:rPr lang="en-US" sz="900" dirty="0">
                <a:solidFill>
                  <a:srgbClr val="4D4D4D"/>
                </a:solidFill>
                <a:ea typeface="Segoe UI Symbol" panose="020B0502040204020203" pitchFamily="34" charset="0"/>
              </a:rPr>
              <a:t> vitae dicta </a:t>
            </a:r>
            <a:r>
              <a:rPr lang="en-US" sz="900" dirty="0" err="1">
                <a:solidFill>
                  <a:srgbClr val="4D4D4D"/>
                </a:solidFill>
                <a:ea typeface="Segoe UI Symbol" panose="020B0502040204020203" pitchFamily="34" charset="0"/>
              </a:rPr>
              <a:t>sunt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explicabo</a:t>
            </a:r>
            <a:r>
              <a:rPr lang="en-US" sz="900" dirty="0">
                <a:solidFill>
                  <a:srgbClr val="4D4D4D"/>
                </a:solidFill>
                <a:ea typeface="Segoe UI Symbol" panose="020B0502040204020203" pitchFamily="34" charset="0"/>
              </a:rPr>
              <a:t>.  Sed </a:t>
            </a:r>
            <a:r>
              <a:rPr lang="en-US" sz="900" dirty="0" err="1">
                <a:solidFill>
                  <a:srgbClr val="4D4D4D"/>
                </a:solidFill>
                <a:ea typeface="Segoe UI Symbol" panose="020B0502040204020203" pitchFamily="34" charset="0"/>
              </a:rPr>
              <a:t>ut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perspic</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iatis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unde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omnis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iste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natus</a:t>
            </a:r>
            <a:r>
              <a:rPr lang="en-US" sz="900" dirty="0">
                <a:solidFill>
                  <a:srgbClr val="4D4D4D"/>
                </a:solidFill>
                <a:ea typeface="Segoe UI Symbol" panose="020B0502040204020203" pitchFamily="34" charset="0"/>
              </a:rPr>
              <a:t> error sit </a:t>
            </a:r>
            <a:r>
              <a:rPr lang="en-US" sz="900" dirty="0" err="1">
                <a:solidFill>
                  <a:srgbClr val="4D4D4D"/>
                </a:solidFill>
                <a:ea typeface="Segoe UI Symbol" panose="020B0502040204020203" pitchFamily="34" charset="0"/>
              </a:rPr>
              <a:t>volup</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tatem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accus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antium</a:t>
            </a:r>
            <a:r>
              <a:rPr lang="en-US" sz="900" dirty="0">
                <a:solidFill>
                  <a:srgbClr val="4D4D4D"/>
                </a:solidFill>
                <a:ea typeface="Segoe UI Symbol" panose="020B0502040204020203" pitchFamily="34" charset="0"/>
              </a:rPr>
              <a:t> dolor </a:t>
            </a:r>
            <a:r>
              <a:rPr lang="en-US" sz="900" dirty="0" err="1">
                <a:solidFill>
                  <a:srgbClr val="4D4D4D"/>
                </a:solidFill>
                <a:ea typeface="Segoe UI Symbol" panose="020B0502040204020203" pitchFamily="34" charset="0"/>
              </a:rPr>
              <a:t>emque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lauda</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ntium</a:t>
            </a:r>
            <a:r>
              <a:rPr lang="en-US" sz="900" dirty="0">
                <a:solidFill>
                  <a:srgbClr val="4D4D4D"/>
                </a:solidFill>
                <a:ea typeface="Segoe UI Symbol" panose="020B0502040204020203" pitchFamily="34" charset="0"/>
              </a:rPr>
              <a:t>.</a:t>
            </a:r>
          </a:p>
        </p:txBody>
      </p:sp>
    </p:spTree>
    <p:extLst>
      <p:ext uri="{BB962C8B-B14F-4D97-AF65-F5344CB8AC3E}">
        <p14:creationId xmlns:p14="http://schemas.microsoft.com/office/powerpoint/2010/main" val="1443761217"/>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Lorem </a:t>
            </a:r>
            <a:r>
              <a:rPr lang="en-US" dirty="0" err="1">
                <a:solidFill>
                  <a:srgbClr val="4D4D4D"/>
                </a:solidFill>
              </a:rPr>
              <a:t>ipusm</a:t>
            </a:r>
            <a:r>
              <a:rPr lang="en-US" dirty="0">
                <a:solidFill>
                  <a:srgbClr val="4D4D4D"/>
                </a:solidFill>
              </a:rPr>
              <a:t> </a:t>
            </a:r>
            <a:r>
              <a:rPr lang="en-US" dirty="0" err="1">
                <a:solidFill>
                  <a:srgbClr val="D14C27"/>
                </a:solidFill>
              </a:rPr>
              <a:t>hightlighted</a:t>
            </a:r>
            <a:endParaRPr lang="en-US" dirty="0">
              <a:solidFill>
                <a:srgbClr val="D14C27"/>
              </a:solidFill>
            </a:endParaRPr>
          </a:p>
        </p:txBody>
      </p:sp>
      <p:sp>
        <p:nvSpPr>
          <p:cNvPr id="3" name="Text Placeholder 2"/>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some short and brief lorem ipsum explanatory text about title</a:t>
            </a:r>
          </a:p>
        </p:txBody>
      </p:sp>
      <p:grpSp>
        <p:nvGrpSpPr>
          <p:cNvPr id="5" name="Group 4"/>
          <p:cNvGrpSpPr/>
          <p:nvPr/>
        </p:nvGrpSpPr>
        <p:grpSpPr>
          <a:xfrm>
            <a:off x="6256020" y="1801348"/>
            <a:ext cx="2291080" cy="2002331"/>
            <a:chOff x="6256020" y="1801348"/>
            <a:chExt cx="2291080" cy="2002331"/>
          </a:xfrm>
        </p:grpSpPr>
        <p:sp>
          <p:nvSpPr>
            <p:cNvPr id="16" name="TextBox 15"/>
            <p:cNvSpPr txBox="1"/>
            <p:nvPr/>
          </p:nvSpPr>
          <p:spPr>
            <a:xfrm>
              <a:off x="6256020" y="2129695"/>
              <a:ext cx="2281556" cy="1364476"/>
            </a:xfrm>
            <a:prstGeom prst="rect">
              <a:avLst/>
            </a:prstGeom>
            <a:noFill/>
          </p:spPr>
          <p:txBody>
            <a:bodyPr wrap="square" lIns="0" tIns="0" rIns="0" bIns="0" rtlCol="0">
              <a:spAutoFit/>
            </a:bodyPr>
            <a:lstStyle/>
            <a:p>
              <a:pPr algn="just">
                <a:lnSpc>
                  <a:spcPts val="1800"/>
                </a:lnSpc>
                <a:spcAft>
                  <a:spcPts val="1200"/>
                </a:spcAft>
              </a:pPr>
              <a:r>
                <a:rPr lang="en-US" sz="1100" spc="20" dirty="0">
                  <a:solidFill>
                    <a:srgbClr val="D14C27"/>
                  </a:solidFill>
                </a:rPr>
                <a:t>Sed </a:t>
              </a:r>
              <a:r>
                <a:rPr lang="en-US" sz="1100" spc="20" dirty="0" err="1">
                  <a:solidFill>
                    <a:srgbClr val="D14C27"/>
                  </a:solidFill>
                </a:rPr>
                <a:t>ut</a:t>
              </a:r>
              <a:r>
                <a:rPr lang="en-US" sz="1100" spc="20" dirty="0">
                  <a:solidFill>
                    <a:srgbClr val="D14C27"/>
                  </a:solidFill>
                </a:rPr>
                <a:t> </a:t>
              </a:r>
              <a:r>
                <a:rPr lang="en-US" sz="1100" spc="20" dirty="0" err="1">
                  <a:solidFill>
                    <a:srgbClr val="D14C27"/>
                  </a:solidFill>
                </a:rPr>
                <a:t>perspiciatis</a:t>
              </a:r>
              <a:r>
                <a:rPr lang="en-US" sz="1100" spc="20" dirty="0">
                  <a:solidFill>
                    <a:srgbClr val="D14C27"/>
                  </a:solidFill>
                </a:rPr>
                <a:t> </a:t>
              </a:r>
              <a:r>
                <a:rPr lang="en-US" sz="1100" spc="20" dirty="0" err="1">
                  <a:solidFill>
                    <a:srgbClr val="D14C27"/>
                  </a:solidFill>
                </a:rPr>
                <a:t>unde</a:t>
              </a:r>
              <a:r>
                <a:rPr lang="en-US" sz="1100" spc="20" dirty="0">
                  <a:solidFill>
                    <a:srgbClr val="D14C27"/>
                  </a:solidFill>
                </a:rPr>
                <a:t> </a:t>
              </a:r>
              <a:r>
                <a:rPr lang="en-US" sz="1100" spc="20" dirty="0" err="1">
                  <a:solidFill>
                    <a:srgbClr val="D14C27"/>
                  </a:solidFill>
                </a:rPr>
                <a:t>omnis</a:t>
              </a:r>
              <a:r>
                <a:rPr lang="en-US" sz="1100" spc="20" dirty="0">
                  <a:solidFill>
                    <a:srgbClr val="D14C27"/>
                  </a:solidFill>
                </a:rPr>
                <a:t> </a:t>
              </a:r>
              <a:r>
                <a:rPr lang="en-US" sz="1100" spc="20" dirty="0" err="1">
                  <a:solidFill>
                    <a:srgbClr val="D14C27"/>
                  </a:solidFill>
                </a:rPr>
                <a:t>iste</a:t>
              </a:r>
              <a:r>
                <a:rPr lang="en-US" sz="1100" spc="20" dirty="0">
                  <a:solidFill>
                    <a:srgbClr val="D14C27"/>
                  </a:solidFill>
                </a:rPr>
                <a:t> </a:t>
              </a:r>
              <a:r>
                <a:rPr lang="en-US" sz="1100" spc="20" dirty="0" err="1">
                  <a:solidFill>
                    <a:srgbClr val="D14C27"/>
                  </a:solidFill>
                </a:rPr>
                <a:t>natus</a:t>
              </a:r>
              <a:r>
                <a:rPr lang="en-US" sz="1100" spc="20" dirty="0">
                  <a:solidFill>
                    <a:srgbClr val="D14C27"/>
                  </a:solidFill>
                </a:rPr>
                <a:t> error sit </a:t>
              </a:r>
              <a:r>
                <a:rPr lang="en-US" sz="1100" spc="20" dirty="0" err="1">
                  <a:solidFill>
                    <a:srgbClr val="D14C27"/>
                  </a:solidFill>
                </a:rPr>
                <a:t>volup</a:t>
              </a:r>
              <a:r>
                <a:rPr lang="en-US" sz="1100" spc="20" dirty="0">
                  <a:solidFill>
                    <a:srgbClr val="D14C27"/>
                  </a:solidFill>
                </a:rPr>
                <a:t> </a:t>
              </a:r>
              <a:r>
                <a:rPr lang="en-US" sz="1100" spc="20" dirty="0" err="1">
                  <a:solidFill>
                    <a:srgbClr val="D14C27"/>
                  </a:solidFill>
                </a:rPr>
                <a:t>tatem</a:t>
              </a:r>
              <a:r>
                <a:rPr lang="en-US" sz="1100" spc="20" dirty="0">
                  <a:solidFill>
                    <a:srgbClr val="D14C27"/>
                  </a:solidFill>
                </a:rPr>
                <a:t> </a:t>
              </a:r>
              <a:r>
                <a:rPr lang="en-US" sz="1100" spc="20" dirty="0" err="1">
                  <a:solidFill>
                    <a:srgbClr val="D14C27"/>
                  </a:solidFill>
                </a:rPr>
                <a:t>accus</a:t>
              </a:r>
              <a:r>
                <a:rPr lang="en-US" sz="1100" spc="20" dirty="0">
                  <a:solidFill>
                    <a:srgbClr val="D14C27"/>
                  </a:solidFill>
                </a:rPr>
                <a:t> an </a:t>
              </a:r>
              <a:r>
                <a:rPr lang="en-US" sz="1100" spc="20" dirty="0" err="1">
                  <a:solidFill>
                    <a:srgbClr val="D14C27"/>
                  </a:solidFill>
                </a:rPr>
                <a:t>tium</a:t>
              </a:r>
              <a:r>
                <a:rPr lang="en-US" sz="1100" spc="20" dirty="0">
                  <a:solidFill>
                    <a:srgbClr val="D14C27"/>
                  </a:solidFill>
                </a:rPr>
                <a:t> dolor </a:t>
              </a:r>
              <a:r>
                <a:rPr lang="en-US" sz="1100" spc="20" dirty="0" err="1">
                  <a:solidFill>
                    <a:srgbClr val="D14C27"/>
                  </a:solidFill>
                </a:rPr>
                <a:t>emque</a:t>
              </a:r>
              <a:r>
                <a:rPr lang="en-US" sz="1100" spc="20" dirty="0">
                  <a:solidFill>
                    <a:srgbClr val="D14C27"/>
                  </a:solidFill>
                </a:rPr>
                <a:t> </a:t>
              </a:r>
              <a:r>
                <a:rPr lang="en-US" sz="1100" spc="20" dirty="0" err="1">
                  <a:solidFill>
                    <a:srgbClr val="D14C27"/>
                  </a:solidFill>
                </a:rPr>
                <a:t>lauda</a:t>
              </a:r>
              <a:r>
                <a:rPr lang="en-US" sz="1100" spc="20" dirty="0">
                  <a:solidFill>
                    <a:srgbClr val="D14C27"/>
                  </a:solidFill>
                </a:rPr>
                <a:t> </a:t>
              </a:r>
              <a:r>
                <a:rPr lang="en-US" sz="1100" spc="20" dirty="0" err="1">
                  <a:solidFill>
                    <a:srgbClr val="D14C27"/>
                  </a:solidFill>
                </a:rPr>
                <a:t>nt</a:t>
              </a:r>
              <a:r>
                <a:rPr lang="en-US" sz="1100" spc="20" dirty="0">
                  <a:solidFill>
                    <a:srgbClr val="D14C27"/>
                  </a:solidFill>
                </a:rPr>
                <a:t> </a:t>
              </a:r>
              <a:r>
                <a:rPr lang="en-US" sz="1100" spc="20" dirty="0" err="1">
                  <a:solidFill>
                    <a:srgbClr val="D14C27"/>
                  </a:solidFill>
                </a:rPr>
                <a:t>ium</a:t>
              </a:r>
              <a:r>
                <a:rPr lang="en-US" sz="1100" spc="20" dirty="0">
                  <a:solidFill>
                    <a:srgbClr val="D14C27"/>
                  </a:solidFill>
                </a:rPr>
                <a:t>, tot am rem </a:t>
              </a:r>
              <a:r>
                <a:rPr lang="en-US" sz="1100" spc="20" dirty="0" err="1">
                  <a:solidFill>
                    <a:srgbClr val="D14C27"/>
                  </a:solidFill>
                </a:rPr>
                <a:t>aperiam</a:t>
              </a:r>
              <a:r>
                <a:rPr lang="en-US" sz="1100" spc="20" dirty="0">
                  <a:solidFill>
                    <a:srgbClr val="D14C27"/>
                  </a:solidFill>
                </a:rPr>
                <a:t>, </a:t>
              </a:r>
              <a:r>
                <a:rPr lang="en-US" sz="1100" spc="20" dirty="0" err="1">
                  <a:solidFill>
                    <a:srgbClr val="D14C27"/>
                  </a:solidFill>
                </a:rPr>
                <a:t>eaque</a:t>
              </a:r>
              <a:r>
                <a:rPr lang="en-US" sz="1100" spc="20" dirty="0">
                  <a:solidFill>
                    <a:srgbClr val="D14C27"/>
                  </a:solidFill>
                </a:rPr>
                <a:t> </a:t>
              </a:r>
              <a:r>
                <a:rPr lang="en-US" sz="1100" spc="20" dirty="0" err="1">
                  <a:solidFill>
                    <a:srgbClr val="D14C27"/>
                  </a:solidFill>
                </a:rPr>
                <a:t>ipsa</a:t>
              </a:r>
              <a:r>
                <a:rPr lang="en-US" sz="1100" spc="20" dirty="0">
                  <a:solidFill>
                    <a:srgbClr val="D14C27"/>
                  </a:solidFill>
                </a:rPr>
                <a:t> quae </a:t>
              </a:r>
              <a:r>
                <a:rPr lang="en-US" sz="1100" spc="20" dirty="0" err="1">
                  <a:solidFill>
                    <a:srgbClr val="D14C27"/>
                  </a:solidFill>
                </a:rPr>
                <a:t>ab</a:t>
              </a:r>
              <a:r>
                <a:rPr lang="en-US" sz="1100" spc="20" dirty="0">
                  <a:solidFill>
                    <a:srgbClr val="D14C27"/>
                  </a:solidFill>
                </a:rPr>
                <a:t> </a:t>
              </a:r>
              <a:r>
                <a:rPr lang="en-US" sz="1100" spc="20" dirty="0" err="1">
                  <a:solidFill>
                    <a:srgbClr val="D14C27"/>
                  </a:solidFill>
                </a:rPr>
                <a:t>illo</a:t>
              </a:r>
              <a:r>
                <a:rPr lang="en-US" sz="1100" spc="20" dirty="0">
                  <a:solidFill>
                    <a:srgbClr val="D14C27"/>
                  </a:solidFill>
                </a:rPr>
                <a:t> </a:t>
              </a:r>
              <a:r>
                <a:rPr lang="en-US" sz="1100" spc="20" dirty="0" err="1">
                  <a:solidFill>
                    <a:srgbClr val="D14C27"/>
                  </a:solidFill>
                </a:rPr>
                <a:t>inventore</a:t>
              </a:r>
              <a:r>
                <a:rPr lang="en-US" sz="1100" spc="20" dirty="0">
                  <a:solidFill>
                    <a:srgbClr val="D14C27"/>
                  </a:solidFill>
                </a:rPr>
                <a:t> very </a:t>
              </a:r>
              <a:r>
                <a:rPr lang="en-US" sz="1100" spc="20" dirty="0" err="1">
                  <a:solidFill>
                    <a:srgbClr val="D14C27"/>
                  </a:solidFill>
                </a:rPr>
                <a:t>tatis</a:t>
              </a:r>
              <a:r>
                <a:rPr lang="en-US" sz="1100" spc="20" dirty="0">
                  <a:solidFill>
                    <a:srgbClr val="D14C27"/>
                  </a:solidFill>
                </a:rPr>
                <a:t> et quasi are </a:t>
              </a:r>
              <a:r>
                <a:rPr lang="en-US" sz="1100" spc="20" dirty="0" err="1">
                  <a:solidFill>
                    <a:srgbClr val="D14C27"/>
                  </a:solidFill>
                </a:rPr>
                <a:t>hitecto</a:t>
              </a:r>
              <a:r>
                <a:rPr lang="en-US" sz="1100" spc="20" dirty="0">
                  <a:solidFill>
                    <a:srgbClr val="D14C27"/>
                  </a:solidFill>
                </a:rPr>
                <a:t> </a:t>
              </a:r>
              <a:r>
                <a:rPr lang="en-US" sz="1100" spc="20" dirty="0" err="1">
                  <a:solidFill>
                    <a:srgbClr val="D14C27"/>
                  </a:solidFill>
                </a:rPr>
                <a:t>beatae</a:t>
              </a:r>
              <a:r>
                <a:rPr lang="en-US" sz="1100" spc="20" dirty="0">
                  <a:solidFill>
                    <a:srgbClr val="D14C27"/>
                  </a:solidFill>
                </a:rPr>
                <a:t> </a:t>
              </a:r>
              <a:r>
                <a:rPr lang="en-US" sz="1100" spc="20" dirty="0" err="1">
                  <a:solidFill>
                    <a:srgbClr val="D14C27"/>
                  </a:solidFill>
                </a:rPr>
                <a:t>lorem</a:t>
              </a:r>
              <a:r>
                <a:rPr lang="en-US" sz="1100" spc="20" dirty="0">
                  <a:solidFill>
                    <a:srgbClr val="D14C27"/>
                  </a:solidFill>
                </a:rPr>
                <a:t> </a:t>
              </a:r>
              <a:r>
                <a:rPr lang="en-US" sz="1100" spc="20" dirty="0" err="1">
                  <a:solidFill>
                    <a:srgbClr val="D14C27"/>
                  </a:solidFill>
                </a:rPr>
                <a:t>ispum</a:t>
              </a:r>
              <a:r>
                <a:rPr lang="en-US" sz="1100" spc="20" dirty="0">
                  <a:solidFill>
                    <a:srgbClr val="D14C27"/>
                  </a:solidFill>
                </a:rPr>
                <a:t>.</a:t>
              </a:r>
            </a:p>
          </p:txBody>
        </p:sp>
        <p:sp>
          <p:nvSpPr>
            <p:cNvPr id="9" name="Freeform 245"/>
            <p:cNvSpPr>
              <a:spLocks noEditPoints="1"/>
            </p:cNvSpPr>
            <p:nvPr/>
          </p:nvSpPr>
          <p:spPr bwMode="auto">
            <a:xfrm>
              <a:off x="6256020" y="1801348"/>
              <a:ext cx="189830" cy="160628"/>
            </a:xfrm>
            <a:custGeom>
              <a:avLst/>
              <a:gdLst>
                <a:gd name="T0" fmla="*/ 72 w 157"/>
                <a:gd name="T1" fmla="*/ 79 h 133"/>
                <a:gd name="T2" fmla="*/ 72 w 157"/>
                <a:gd name="T3" fmla="*/ 115 h 133"/>
                <a:gd name="T4" fmla="*/ 67 w 157"/>
                <a:gd name="T5" fmla="*/ 128 h 133"/>
                <a:gd name="T6" fmla="*/ 54 w 157"/>
                <a:gd name="T7" fmla="*/ 133 h 133"/>
                <a:gd name="T8" fmla="*/ 18 w 157"/>
                <a:gd name="T9" fmla="*/ 133 h 133"/>
                <a:gd name="T10" fmla="*/ 5 w 157"/>
                <a:gd name="T11" fmla="*/ 128 h 133"/>
                <a:gd name="T12" fmla="*/ 0 w 157"/>
                <a:gd name="T13" fmla="*/ 115 h 133"/>
                <a:gd name="T14" fmla="*/ 0 w 157"/>
                <a:gd name="T15" fmla="*/ 49 h 133"/>
                <a:gd name="T16" fmla="*/ 3 w 157"/>
                <a:gd name="T17" fmla="*/ 30 h 133"/>
                <a:gd name="T18" fmla="*/ 14 w 157"/>
                <a:gd name="T19" fmla="*/ 14 h 133"/>
                <a:gd name="T20" fmla="*/ 29 w 157"/>
                <a:gd name="T21" fmla="*/ 4 h 133"/>
                <a:gd name="T22" fmla="*/ 48 w 157"/>
                <a:gd name="T23" fmla="*/ 0 h 133"/>
                <a:gd name="T24" fmla="*/ 54 w 157"/>
                <a:gd name="T25" fmla="*/ 0 h 133"/>
                <a:gd name="T26" fmla="*/ 58 w 157"/>
                <a:gd name="T27" fmla="*/ 2 h 133"/>
                <a:gd name="T28" fmla="*/ 60 w 157"/>
                <a:gd name="T29" fmla="*/ 6 h 133"/>
                <a:gd name="T30" fmla="*/ 60 w 157"/>
                <a:gd name="T31" fmla="*/ 18 h 133"/>
                <a:gd name="T32" fmla="*/ 58 w 157"/>
                <a:gd name="T33" fmla="*/ 23 h 133"/>
                <a:gd name="T34" fmla="*/ 54 w 157"/>
                <a:gd name="T35" fmla="*/ 25 h 133"/>
                <a:gd name="T36" fmla="*/ 48 w 157"/>
                <a:gd name="T37" fmla="*/ 25 h 133"/>
                <a:gd name="T38" fmla="*/ 31 w 157"/>
                <a:gd name="T39" fmla="*/ 32 h 133"/>
                <a:gd name="T40" fmla="*/ 24 w 157"/>
                <a:gd name="T41" fmla="*/ 49 h 133"/>
                <a:gd name="T42" fmla="*/ 24 w 157"/>
                <a:gd name="T43" fmla="*/ 52 h 133"/>
                <a:gd name="T44" fmla="*/ 26 w 157"/>
                <a:gd name="T45" fmla="*/ 58 h 133"/>
                <a:gd name="T46" fmla="*/ 33 w 157"/>
                <a:gd name="T47" fmla="*/ 61 h 133"/>
                <a:gd name="T48" fmla="*/ 54 w 157"/>
                <a:gd name="T49" fmla="*/ 61 h 133"/>
                <a:gd name="T50" fmla="*/ 67 w 157"/>
                <a:gd name="T51" fmla="*/ 66 h 133"/>
                <a:gd name="T52" fmla="*/ 72 w 157"/>
                <a:gd name="T53" fmla="*/ 79 h 133"/>
                <a:gd name="T54" fmla="*/ 157 w 157"/>
                <a:gd name="T55" fmla="*/ 79 h 133"/>
                <a:gd name="T56" fmla="*/ 157 w 157"/>
                <a:gd name="T57" fmla="*/ 115 h 133"/>
                <a:gd name="T58" fmla="*/ 152 w 157"/>
                <a:gd name="T59" fmla="*/ 128 h 133"/>
                <a:gd name="T60" fmla="*/ 139 w 157"/>
                <a:gd name="T61" fmla="*/ 133 h 133"/>
                <a:gd name="T62" fmla="*/ 102 w 157"/>
                <a:gd name="T63" fmla="*/ 133 h 133"/>
                <a:gd name="T64" fmla="*/ 90 w 157"/>
                <a:gd name="T65" fmla="*/ 128 h 133"/>
                <a:gd name="T66" fmla="*/ 84 w 157"/>
                <a:gd name="T67" fmla="*/ 115 h 133"/>
                <a:gd name="T68" fmla="*/ 84 w 157"/>
                <a:gd name="T69" fmla="*/ 49 h 133"/>
                <a:gd name="T70" fmla="*/ 88 w 157"/>
                <a:gd name="T71" fmla="*/ 30 h 133"/>
                <a:gd name="T72" fmla="*/ 99 w 157"/>
                <a:gd name="T73" fmla="*/ 14 h 133"/>
                <a:gd name="T74" fmla="*/ 114 w 157"/>
                <a:gd name="T75" fmla="*/ 4 h 133"/>
                <a:gd name="T76" fmla="*/ 133 w 157"/>
                <a:gd name="T77" fmla="*/ 0 h 133"/>
                <a:gd name="T78" fmla="*/ 139 w 157"/>
                <a:gd name="T79" fmla="*/ 0 h 133"/>
                <a:gd name="T80" fmla="*/ 143 w 157"/>
                <a:gd name="T81" fmla="*/ 2 h 133"/>
                <a:gd name="T82" fmla="*/ 145 w 157"/>
                <a:gd name="T83" fmla="*/ 6 h 133"/>
                <a:gd name="T84" fmla="*/ 145 w 157"/>
                <a:gd name="T85" fmla="*/ 18 h 133"/>
                <a:gd name="T86" fmla="*/ 143 w 157"/>
                <a:gd name="T87" fmla="*/ 23 h 133"/>
                <a:gd name="T88" fmla="*/ 139 w 157"/>
                <a:gd name="T89" fmla="*/ 25 h 133"/>
                <a:gd name="T90" fmla="*/ 133 w 157"/>
                <a:gd name="T91" fmla="*/ 25 h 133"/>
                <a:gd name="T92" fmla="*/ 116 w 157"/>
                <a:gd name="T93" fmla="*/ 32 h 133"/>
                <a:gd name="T94" fmla="*/ 109 w 157"/>
                <a:gd name="T95" fmla="*/ 49 h 133"/>
                <a:gd name="T96" fmla="*/ 109 w 157"/>
                <a:gd name="T97" fmla="*/ 52 h 133"/>
                <a:gd name="T98" fmla="*/ 111 w 157"/>
                <a:gd name="T99" fmla="*/ 58 h 133"/>
                <a:gd name="T100" fmla="*/ 118 w 157"/>
                <a:gd name="T101" fmla="*/ 61 h 133"/>
                <a:gd name="T102" fmla="*/ 139 w 157"/>
                <a:gd name="T103" fmla="*/ 61 h 133"/>
                <a:gd name="T104" fmla="*/ 152 w 157"/>
                <a:gd name="T105" fmla="*/ 66 h 133"/>
                <a:gd name="T106" fmla="*/ 157 w 157"/>
                <a:gd name="T107" fmla="*/ 7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 h="133">
                  <a:moveTo>
                    <a:pt x="72" y="79"/>
                  </a:moveTo>
                  <a:cubicBezTo>
                    <a:pt x="72" y="115"/>
                    <a:pt x="72" y="115"/>
                    <a:pt x="72" y="115"/>
                  </a:cubicBezTo>
                  <a:cubicBezTo>
                    <a:pt x="72" y="120"/>
                    <a:pt x="70" y="125"/>
                    <a:pt x="67" y="128"/>
                  </a:cubicBezTo>
                  <a:cubicBezTo>
                    <a:pt x="63" y="132"/>
                    <a:pt x="59" y="133"/>
                    <a:pt x="54" y="133"/>
                  </a:cubicBezTo>
                  <a:cubicBezTo>
                    <a:pt x="18" y="133"/>
                    <a:pt x="18" y="133"/>
                    <a:pt x="18" y="133"/>
                  </a:cubicBezTo>
                  <a:cubicBezTo>
                    <a:pt x="13" y="133"/>
                    <a:pt x="8" y="132"/>
                    <a:pt x="5" y="128"/>
                  </a:cubicBezTo>
                  <a:cubicBezTo>
                    <a:pt x="1" y="125"/>
                    <a:pt x="0" y="120"/>
                    <a:pt x="0" y="115"/>
                  </a:cubicBezTo>
                  <a:cubicBezTo>
                    <a:pt x="0" y="49"/>
                    <a:pt x="0" y="49"/>
                    <a:pt x="0" y="49"/>
                  </a:cubicBezTo>
                  <a:cubicBezTo>
                    <a:pt x="0" y="42"/>
                    <a:pt x="1" y="36"/>
                    <a:pt x="3" y="30"/>
                  </a:cubicBezTo>
                  <a:cubicBezTo>
                    <a:pt x="6" y="24"/>
                    <a:pt x="9" y="19"/>
                    <a:pt x="14" y="14"/>
                  </a:cubicBezTo>
                  <a:cubicBezTo>
                    <a:pt x="18" y="10"/>
                    <a:pt x="23" y="7"/>
                    <a:pt x="29" y="4"/>
                  </a:cubicBezTo>
                  <a:cubicBezTo>
                    <a:pt x="35" y="2"/>
                    <a:pt x="41" y="0"/>
                    <a:pt x="48" y="0"/>
                  </a:cubicBezTo>
                  <a:cubicBezTo>
                    <a:pt x="54" y="0"/>
                    <a:pt x="54" y="0"/>
                    <a:pt x="54" y="0"/>
                  </a:cubicBezTo>
                  <a:cubicBezTo>
                    <a:pt x="56" y="0"/>
                    <a:pt x="57" y="1"/>
                    <a:pt x="58" y="2"/>
                  </a:cubicBezTo>
                  <a:cubicBezTo>
                    <a:pt x="60" y="3"/>
                    <a:pt x="60" y="5"/>
                    <a:pt x="60" y="6"/>
                  </a:cubicBezTo>
                  <a:cubicBezTo>
                    <a:pt x="60" y="18"/>
                    <a:pt x="60" y="18"/>
                    <a:pt x="60" y="18"/>
                  </a:cubicBezTo>
                  <a:cubicBezTo>
                    <a:pt x="60" y="20"/>
                    <a:pt x="60" y="22"/>
                    <a:pt x="58" y="23"/>
                  </a:cubicBezTo>
                  <a:cubicBezTo>
                    <a:pt x="57" y="24"/>
                    <a:pt x="56" y="25"/>
                    <a:pt x="54" y="25"/>
                  </a:cubicBezTo>
                  <a:cubicBezTo>
                    <a:pt x="48" y="25"/>
                    <a:pt x="48" y="25"/>
                    <a:pt x="48" y="25"/>
                  </a:cubicBezTo>
                  <a:cubicBezTo>
                    <a:pt x="41" y="25"/>
                    <a:pt x="36" y="27"/>
                    <a:pt x="31" y="32"/>
                  </a:cubicBezTo>
                  <a:cubicBezTo>
                    <a:pt x="26" y="36"/>
                    <a:pt x="24" y="42"/>
                    <a:pt x="24" y="49"/>
                  </a:cubicBezTo>
                  <a:cubicBezTo>
                    <a:pt x="24" y="52"/>
                    <a:pt x="24" y="52"/>
                    <a:pt x="24" y="52"/>
                  </a:cubicBezTo>
                  <a:cubicBezTo>
                    <a:pt x="24" y="54"/>
                    <a:pt x="25" y="56"/>
                    <a:pt x="26" y="58"/>
                  </a:cubicBezTo>
                  <a:cubicBezTo>
                    <a:pt x="28" y="60"/>
                    <a:pt x="30" y="61"/>
                    <a:pt x="33" y="61"/>
                  </a:cubicBezTo>
                  <a:cubicBezTo>
                    <a:pt x="54" y="61"/>
                    <a:pt x="54" y="61"/>
                    <a:pt x="54" y="61"/>
                  </a:cubicBezTo>
                  <a:cubicBezTo>
                    <a:pt x="59" y="61"/>
                    <a:pt x="63" y="63"/>
                    <a:pt x="67" y="66"/>
                  </a:cubicBezTo>
                  <a:cubicBezTo>
                    <a:pt x="70" y="70"/>
                    <a:pt x="72" y="74"/>
                    <a:pt x="72" y="79"/>
                  </a:cubicBezTo>
                  <a:close/>
                  <a:moveTo>
                    <a:pt x="157" y="79"/>
                  </a:moveTo>
                  <a:cubicBezTo>
                    <a:pt x="157" y="115"/>
                    <a:pt x="157" y="115"/>
                    <a:pt x="157" y="115"/>
                  </a:cubicBezTo>
                  <a:cubicBezTo>
                    <a:pt x="157" y="120"/>
                    <a:pt x="155" y="125"/>
                    <a:pt x="152" y="128"/>
                  </a:cubicBezTo>
                  <a:cubicBezTo>
                    <a:pt x="148" y="132"/>
                    <a:pt x="144" y="133"/>
                    <a:pt x="139" y="133"/>
                  </a:cubicBezTo>
                  <a:cubicBezTo>
                    <a:pt x="102" y="133"/>
                    <a:pt x="102" y="133"/>
                    <a:pt x="102" y="133"/>
                  </a:cubicBezTo>
                  <a:cubicBezTo>
                    <a:pt x="97" y="133"/>
                    <a:pt x="93" y="132"/>
                    <a:pt x="90" y="128"/>
                  </a:cubicBezTo>
                  <a:cubicBezTo>
                    <a:pt x="86" y="125"/>
                    <a:pt x="84" y="120"/>
                    <a:pt x="84" y="115"/>
                  </a:cubicBezTo>
                  <a:cubicBezTo>
                    <a:pt x="84" y="49"/>
                    <a:pt x="84" y="49"/>
                    <a:pt x="84" y="49"/>
                  </a:cubicBezTo>
                  <a:cubicBezTo>
                    <a:pt x="84" y="42"/>
                    <a:pt x="86" y="36"/>
                    <a:pt x="88" y="30"/>
                  </a:cubicBezTo>
                  <a:cubicBezTo>
                    <a:pt x="91" y="24"/>
                    <a:pt x="94" y="19"/>
                    <a:pt x="99" y="14"/>
                  </a:cubicBezTo>
                  <a:cubicBezTo>
                    <a:pt x="103" y="10"/>
                    <a:pt x="108" y="7"/>
                    <a:pt x="114" y="4"/>
                  </a:cubicBezTo>
                  <a:cubicBezTo>
                    <a:pt x="120" y="2"/>
                    <a:pt x="126" y="0"/>
                    <a:pt x="133" y="0"/>
                  </a:cubicBezTo>
                  <a:cubicBezTo>
                    <a:pt x="139" y="0"/>
                    <a:pt x="139" y="0"/>
                    <a:pt x="139" y="0"/>
                  </a:cubicBezTo>
                  <a:cubicBezTo>
                    <a:pt x="140" y="0"/>
                    <a:pt x="142" y="1"/>
                    <a:pt x="143" y="2"/>
                  </a:cubicBezTo>
                  <a:cubicBezTo>
                    <a:pt x="144" y="3"/>
                    <a:pt x="145" y="5"/>
                    <a:pt x="145" y="6"/>
                  </a:cubicBezTo>
                  <a:cubicBezTo>
                    <a:pt x="145" y="18"/>
                    <a:pt x="145" y="18"/>
                    <a:pt x="145" y="18"/>
                  </a:cubicBezTo>
                  <a:cubicBezTo>
                    <a:pt x="145" y="20"/>
                    <a:pt x="144" y="22"/>
                    <a:pt x="143" y="23"/>
                  </a:cubicBezTo>
                  <a:cubicBezTo>
                    <a:pt x="142" y="24"/>
                    <a:pt x="140" y="25"/>
                    <a:pt x="139" y="25"/>
                  </a:cubicBezTo>
                  <a:cubicBezTo>
                    <a:pt x="133" y="25"/>
                    <a:pt x="133" y="25"/>
                    <a:pt x="133" y="25"/>
                  </a:cubicBezTo>
                  <a:cubicBezTo>
                    <a:pt x="126" y="25"/>
                    <a:pt x="120" y="27"/>
                    <a:pt x="116" y="32"/>
                  </a:cubicBezTo>
                  <a:cubicBezTo>
                    <a:pt x="111" y="36"/>
                    <a:pt x="109" y="42"/>
                    <a:pt x="109" y="49"/>
                  </a:cubicBezTo>
                  <a:cubicBezTo>
                    <a:pt x="109" y="52"/>
                    <a:pt x="109" y="52"/>
                    <a:pt x="109" y="52"/>
                  </a:cubicBezTo>
                  <a:cubicBezTo>
                    <a:pt x="109" y="54"/>
                    <a:pt x="109" y="56"/>
                    <a:pt x="111" y="58"/>
                  </a:cubicBezTo>
                  <a:cubicBezTo>
                    <a:pt x="113" y="60"/>
                    <a:pt x="115" y="61"/>
                    <a:pt x="118" y="61"/>
                  </a:cubicBezTo>
                  <a:cubicBezTo>
                    <a:pt x="139" y="61"/>
                    <a:pt x="139" y="61"/>
                    <a:pt x="139" y="61"/>
                  </a:cubicBezTo>
                  <a:cubicBezTo>
                    <a:pt x="144" y="61"/>
                    <a:pt x="148" y="63"/>
                    <a:pt x="152" y="66"/>
                  </a:cubicBezTo>
                  <a:cubicBezTo>
                    <a:pt x="155" y="70"/>
                    <a:pt x="157" y="74"/>
                    <a:pt x="157" y="7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246"/>
            <p:cNvSpPr>
              <a:spLocks noEditPoints="1"/>
            </p:cNvSpPr>
            <p:nvPr/>
          </p:nvSpPr>
          <p:spPr bwMode="auto">
            <a:xfrm rot="10800000" flipH="1" flipV="1">
              <a:off x="8369968" y="3647799"/>
              <a:ext cx="177132" cy="155880"/>
            </a:xfrm>
            <a:custGeom>
              <a:avLst/>
              <a:gdLst>
                <a:gd name="T0" fmla="*/ 73 w 157"/>
                <a:gd name="T1" fmla="*/ 18 h 133"/>
                <a:gd name="T2" fmla="*/ 73 w 157"/>
                <a:gd name="T3" fmla="*/ 85 h 133"/>
                <a:gd name="T4" fmla="*/ 69 w 157"/>
                <a:gd name="T5" fmla="*/ 104 h 133"/>
                <a:gd name="T6" fmla="*/ 58 w 157"/>
                <a:gd name="T7" fmla="*/ 119 h 133"/>
                <a:gd name="T8" fmla="*/ 43 w 157"/>
                <a:gd name="T9" fmla="*/ 130 h 133"/>
                <a:gd name="T10" fmla="*/ 24 w 157"/>
                <a:gd name="T11" fmla="*/ 133 h 133"/>
                <a:gd name="T12" fmla="*/ 18 w 157"/>
                <a:gd name="T13" fmla="*/ 133 h 133"/>
                <a:gd name="T14" fmla="*/ 14 w 157"/>
                <a:gd name="T15" fmla="*/ 132 h 133"/>
                <a:gd name="T16" fmla="*/ 12 w 157"/>
                <a:gd name="T17" fmla="*/ 127 h 133"/>
                <a:gd name="T18" fmla="*/ 12 w 157"/>
                <a:gd name="T19" fmla="*/ 115 h 133"/>
                <a:gd name="T20" fmla="*/ 14 w 157"/>
                <a:gd name="T21" fmla="*/ 111 h 133"/>
                <a:gd name="T22" fmla="*/ 18 w 157"/>
                <a:gd name="T23" fmla="*/ 109 h 133"/>
                <a:gd name="T24" fmla="*/ 24 w 157"/>
                <a:gd name="T25" fmla="*/ 109 h 133"/>
                <a:gd name="T26" fmla="*/ 41 w 157"/>
                <a:gd name="T27" fmla="*/ 102 h 133"/>
                <a:gd name="T28" fmla="*/ 48 w 157"/>
                <a:gd name="T29" fmla="*/ 85 h 133"/>
                <a:gd name="T30" fmla="*/ 48 w 157"/>
                <a:gd name="T31" fmla="*/ 82 h 133"/>
                <a:gd name="T32" fmla="*/ 46 w 157"/>
                <a:gd name="T33" fmla="*/ 76 h 133"/>
                <a:gd name="T34" fmla="*/ 39 w 157"/>
                <a:gd name="T35" fmla="*/ 73 h 133"/>
                <a:gd name="T36" fmla="*/ 18 w 157"/>
                <a:gd name="T37" fmla="*/ 73 h 133"/>
                <a:gd name="T38" fmla="*/ 5 w 157"/>
                <a:gd name="T39" fmla="*/ 68 h 133"/>
                <a:gd name="T40" fmla="*/ 0 w 157"/>
                <a:gd name="T41" fmla="*/ 55 h 133"/>
                <a:gd name="T42" fmla="*/ 0 w 157"/>
                <a:gd name="T43" fmla="*/ 18 h 133"/>
                <a:gd name="T44" fmla="*/ 5 w 157"/>
                <a:gd name="T45" fmla="*/ 6 h 133"/>
                <a:gd name="T46" fmla="*/ 18 w 157"/>
                <a:gd name="T47" fmla="*/ 0 h 133"/>
                <a:gd name="T48" fmla="*/ 54 w 157"/>
                <a:gd name="T49" fmla="*/ 0 h 133"/>
                <a:gd name="T50" fmla="*/ 67 w 157"/>
                <a:gd name="T51" fmla="*/ 6 h 133"/>
                <a:gd name="T52" fmla="*/ 73 w 157"/>
                <a:gd name="T53" fmla="*/ 18 h 133"/>
                <a:gd name="T54" fmla="*/ 157 w 157"/>
                <a:gd name="T55" fmla="*/ 18 h 133"/>
                <a:gd name="T56" fmla="*/ 157 w 157"/>
                <a:gd name="T57" fmla="*/ 85 h 133"/>
                <a:gd name="T58" fmla="*/ 153 w 157"/>
                <a:gd name="T59" fmla="*/ 104 h 133"/>
                <a:gd name="T60" fmla="*/ 143 w 157"/>
                <a:gd name="T61" fmla="*/ 119 h 133"/>
                <a:gd name="T62" fmla="*/ 128 w 157"/>
                <a:gd name="T63" fmla="*/ 130 h 133"/>
                <a:gd name="T64" fmla="*/ 109 w 157"/>
                <a:gd name="T65" fmla="*/ 133 h 133"/>
                <a:gd name="T66" fmla="*/ 103 w 157"/>
                <a:gd name="T67" fmla="*/ 133 h 133"/>
                <a:gd name="T68" fmla="*/ 99 w 157"/>
                <a:gd name="T69" fmla="*/ 132 h 133"/>
                <a:gd name="T70" fmla="*/ 97 w 157"/>
                <a:gd name="T71" fmla="*/ 127 h 133"/>
                <a:gd name="T72" fmla="*/ 97 w 157"/>
                <a:gd name="T73" fmla="*/ 115 h 133"/>
                <a:gd name="T74" fmla="*/ 99 w 157"/>
                <a:gd name="T75" fmla="*/ 111 h 133"/>
                <a:gd name="T76" fmla="*/ 103 w 157"/>
                <a:gd name="T77" fmla="*/ 109 h 133"/>
                <a:gd name="T78" fmla="*/ 109 w 157"/>
                <a:gd name="T79" fmla="*/ 109 h 133"/>
                <a:gd name="T80" fmla="*/ 126 w 157"/>
                <a:gd name="T81" fmla="*/ 102 h 133"/>
                <a:gd name="T82" fmla="*/ 133 w 157"/>
                <a:gd name="T83" fmla="*/ 85 h 133"/>
                <a:gd name="T84" fmla="*/ 133 w 157"/>
                <a:gd name="T85" fmla="*/ 82 h 133"/>
                <a:gd name="T86" fmla="*/ 130 w 157"/>
                <a:gd name="T87" fmla="*/ 76 h 133"/>
                <a:gd name="T88" fmla="*/ 124 w 157"/>
                <a:gd name="T89" fmla="*/ 73 h 133"/>
                <a:gd name="T90" fmla="*/ 103 w 157"/>
                <a:gd name="T91" fmla="*/ 73 h 133"/>
                <a:gd name="T92" fmla="*/ 90 w 157"/>
                <a:gd name="T93" fmla="*/ 68 h 133"/>
                <a:gd name="T94" fmla="*/ 85 w 157"/>
                <a:gd name="T95" fmla="*/ 55 h 133"/>
                <a:gd name="T96" fmla="*/ 85 w 157"/>
                <a:gd name="T97" fmla="*/ 18 h 133"/>
                <a:gd name="T98" fmla="*/ 90 w 157"/>
                <a:gd name="T99" fmla="*/ 6 h 133"/>
                <a:gd name="T100" fmla="*/ 103 w 157"/>
                <a:gd name="T101" fmla="*/ 0 h 133"/>
                <a:gd name="T102" fmla="*/ 139 w 157"/>
                <a:gd name="T103" fmla="*/ 0 h 133"/>
                <a:gd name="T104" fmla="*/ 152 w 157"/>
                <a:gd name="T105" fmla="*/ 6 h 133"/>
                <a:gd name="T106" fmla="*/ 157 w 157"/>
                <a:gd name="T107" fmla="*/ 1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 h="133">
                  <a:moveTo>
                    <a:pt x="73" y="18"/>
                  </a:moveTo>
                  <a:cubicBezTo>
                    <a:pt x="73" y="85"/>
                    <a:pt x="73" y="85"/>
                    <a:pt x="73" y="85"/>
                  </a:cubicBezTo>
                  <a:cubicBezTo>
                    <a:pt x="73" y="92"/>
                    <a:pt x="71" y="98"/>
                    <a:pt x="69" y="104"/>
                  </a:cubicBezTo>
                  <a:cubicBezTo>
                    <a:pt x="66" y="110"/>
                    <a:pt x="63" y="115"/>
                    <a:pt x="58" y="119"/>
                  </a:cubicBezTo>
                  <a:cubicBezTo>
                    <a:pt x="54" y="124"/>
                    <a:pt x="49" y="127"/>
                    <a:pt x="43" y="130"/>
                  </a:cubicBezTo>
                  <a:cubicBezTo>
                    <a:pt x="37" y="132"/>
                    <a:pt x="31" y="133"/>
                    <a:pt x="24" y="133"/>
                  </a:cubicBezTo>
                  <a:cubicBezTo>
                    <a:pt x="18" y="133"/>
                    <a:pt x="18" y="133"/>
                    <a:pt x="18" y="133"/>
                  </a:cubicBezTo>
                  <a:cubicBezTo>
                    <a:pt x="16" y="133"/>
                    <a:pt x="15" y="133"/>
                    <a:pt x="14" y="132"/>
                  </a:cubicBezTo>
                  <a:cubicBezTo>
                    <a:pt x="13" y="130"/>
                    <a:pt x="12" y="129"/>
                    <a:pt x="12" y="127"/>
                  </a:cubicBezTo>
                  <a:cubicBezTo>
                    <a:pt x="12" y="115"/>
                    <a:pt x="12" y="115"/>
                    <a:pt x="12" y="115"/>
                  </a:cubicBezTo>
                  <a:cubicBezTo>
                    <a:pt x="12" y="114"/>
                    <a:pt x="13" y="112"/>
                    <a:pt x="14" y="111"/>
                  </a:cubicBezTo>
                  <a:cubicBezTo>
                    <a:pt x="15" y="110"/>
                    <a:pt x="16" y="109"/>
                    <a:pt x="18" y="109"/>
                  </a:cubicBezTo>
                  <a:cubicBezTo>
                    <a:pt x="24" y="109"/>
                    <a:pt x="24" y="109"/>
                    <a:pt x="24" y="109"/>
                  </a:cubicBezTo>
                  <a:cubicBezTo>
                    <a:pt x="31" y="109"/>
                    <a:pt x="37" y="107"/>
                    <a:pt x="41" y="102"/>
                  </a:cubicBezTo>
                  <a:cubicBezTo>
                    <a:pt x="46" y="97"/>
                    <a:pt x="48" y="92"/>
                    <a:pt x="48" y="85"/>
                  </a:cubicBezTo>
                  <a:cubicBezTo>
                    <a:pt x="48" y="82"/>
                    <a:pt x="48" y="82"/>
                    <a:pt x="48" y="82"/>
                  </a:cubicBezTo>
                  <a:cubicBezTo>
                    <a:pt x="48" y="79"/>
                    <a:pt x="47" y="77"/>
                    <a:pt x="46" y="76"/>
                  </a:cubicBezTo>
                  <a:cubicBezTo>
                    <a:pt x="44" y="74"/>
                    <a:pt x="42" y="73"/>
                    <a:pt x="39" y="73"/>
                  </a:cubicBezTo>
                  <a:cubicBezTo>
                    <a:pt x="18" y="73"/>
                    <a:pt x="18" y="73"/>
                    <a:pt x="18" y="73"/>
                  </a:cubicBezTo>
                  <a:cubicBezTo>
                    <a:pt x="13" y="73"/>
                    <a:pt x="9" y="71"/>
                    <a:pt x="5" y="68"/>
                  </a:cubicBezTo>
                  <a:cubicBezTo>
                    <a:pt x="2" y="64"/>
                    <a:pt x="0" y="60"/>
                    <a:pt x="0" y="55"/>
                  </a:cubicBezTo>
                  <a:cubicBezTo>
                    <a:pt x="0" y="18"/>
                    <a:pt x="0" y="18"/>
                    <a:pt x="0" y="18"/>
                  </a:cubicBezTo>
                  <a:cubicBezTo>
                    <a:pt x="0" y="13"/>
                    <a:pt x="2" y="9"/>
                    <a:pt x="5" y="6"/>
                  </a:cubicBezTo>
                  <a:cubicBezTo>
                    <a:pt x="9" y="2"/>
                    <a:pt x="13" y="0"/>
                    <a:pt x="18" y="0"/>
                  </a:cubicBezTo>
                  <a:cubicBezTo>
                    <a:pt x="54" y="0"/>
                    <a:pt x="54" y="0"/>
                    <a:pt x="54" y="0"/>
                  </a:cubicBezTo>
                  <a:cubicBezTo>
                    <a:pt x="59" y="0"/>
                    <a:pt x="64" y="2"/>
                    <a:pt x="67" y="6"/>
                  </a:cubicBezTo>
                  <a:cubicBezTo>
                    <a:pt x="71" y="9"/>
                    <a:pt x="73" y="13"/>
                    <a:pt x="73" y="18"/>
                  </a:cubicBezTo>
                  <a:close/>
                  <a:moveTo>
                    <a:pt x="157" y="18"/>
                  </a:moveTo>
                  <a:cubicBezTo>
                    <a:pt x="157" y="85"/>
                    <a:pt x="157" y="85"/>
                    <a:pt x="157" y="85"/>
                  </a:cubicBezTo>
                  <a:cubicBezTo>
                    <a:pt x="157" y="92"/>
                    <a:pt x="156" y="98"/>
                    <a:pt x="153" y="104"/>
                  </a:cubicBezTo>
                  <a:cubicBezTo>
                    <a:pt x="151" y="110"/>
                    <a:pt x="147" y="115"/>
                    <a:pt x="143" y="119"/>
                  </a:cubicBezTo>
                  <a:cubicBezTo>
                    <a:pt x="139" y="124"/>
                    <a:pt x="134" y="127"/>
                    <a:pt x="128" y="130"/>
                  </a:cubicBezTo>
                  <a:cubicBezTo>
                    <a:pt x="122" y="132"/>
                    <a:pt x="115" y="133"/>
                    <a:pt x="109" y="133"/>
                  </a:cubicBezTo>
                  <a:cubicBezTo>
                    <a:pt x="103" y="133"/>
                    <a:pt x="103" y="133"/>
                    <a:pt x="103" y="133"/>
                  </a:cubicBezTo>
                  <a:cubicBezTo>
                    <a:pt x="101" y="133"/>
                    <a:pt x="100" y="133"/>
                    <a:pt x="99" y="132"/>
                  </a:cubicBezTo>
                  <a:cubicBezTo>
                    <a:pt x="97" y="130"/>
                    <a:pt x="97" y="129"/>
                    <a:pt x="97" y="127"/>
                  </a:cubicBezTo>
                  <a:cubicBezTo>
                    <a:pt x="97" y="115"/>
                    <a:pt x="97" y="115"/>
                    <a:pt x="97" y="115"/>
                  </a:cubicBezTo>
                  <a:cubicBezTo>
                    <a:pt x="97" y="114"/>
                    <a:pt x="97" y="112"/>
                    <a:pt x="99" y="111"/>
                  </a:cubicBezTo>
                  <a:cubicBezTo>
                    <a:pt x="100" y="110"/>
                    <a:pt x="101" y="109"/>
                    <a:pt x="103" y="109"/>
                  </a:cubicBezTo>
                  <a:cubicBezTo>
                    <a:pt x="109" y="109"/>
                    <a:pt x="109" y="109"/>
                    <a:pt x="109" y="109"/>
                  </a:cubicBezTo>
                  <a:cubicBezTo>
                    <a:pt x="116" y="109"/>
                    <a:pt x="121" y="107"/>
                    <a:pt x="126" y="102"/>
                  </a:cubicBezTo>
                  <a:cubicBezTo>
                    <a:pt x="131" y="97"/>
                    <a:pt x="133" y="92"/>
                    <a:pt x="133" y="85"/>
                  </a:cubicBezTo>
                  <a:cubicBezTo>
                    <a:pt x="133" y="82"/>
                    <a:pt x="133" y="82"/>
                    <a:pt x="133" y="82"/>
                  </a:cubicBezTo>
                  <a:cubicBezTo>
                    <a:pt x="133" y="79"/>
                    <a:pt x="132" y="77"/>
                    <a:pt x="130" y="76"/>
                  </a:cubicBezTo>
                  <a:cubicBezTo>
                    <a:pt x="129" y="74"/>
                    <a:pt x="126" y="73"/>
                    <a:pt x="124" y="73"/>
                  </a:cubicBezTo>
                  <a:cubicBezTo>
                    <a:pt x="103" y="73"/>
                    <a:pt x="103" y="73"/>
                    <a:pt x="103" y="73"/>
                  </a:cubicBezTo>
                  <a:cubicBezTo>
                    <a:pt x="98" y="73"/>
                    <a:pt x="93" y="71"/>
                    <a:pt x="90" y="68"/>
                  </a:cubicBezTo>
                  <a:cubicBezTo>
                    <a:pt x="86" y="64"/>
                    <a:pt x="85" y="60"/>
                    <a:pt x="85" y="55"/>
                  </a:cubicBezTo>
                  <a:cubicBezTo>
                    <a:pt x="85" y="18"/>
                    <a:pt x="85" y="18"/>
                    <a:pt x="85" y="18"/>
                  </a:cubicBezTo>
                  <a:cubicBezTo>
                    <a:pt x="85" y="13"/>
                    <a:pt x="86" y="9"/>
                    <a:pt x="90" y="6"/>
                  </a:cubicBezTo>
                  <a:cubicBezTo>
                    <a:pt x="93" y="2"/>
                    <a:pt x="98" y="0"/>
                    <a:pt x="103" y="0"/>
                  </a:cubicBezTo>
                  <a:cubicBezTo>
                    <a:pt x="139" y="0"/>
                    <a:pt x="139" y="0"/>
                    <a:pt x="139" y="0"/>
                  </a:cubicBezTo>
                  <a:cubicBezTo>
                    <a:pt x="144" y="0"/>
                    <a:pt x="148" y="2"/>
                    <a:pt x="152" y="6"/>
                  </a:cubicBezTo>
                  <a:cubicBezTo>
                    <a:pt x="155" y="9"/>
                    <a:pt x="157" y="13"/>
                    <a:pt x="157" y="1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 name="Group 3"/>
          <p:cNvGrpSpPr/>
          <p:nvPr/>
        </p:nvGrpSpPr>
        <p:grpSpPr>
          <a:xfrm>
            <a:off x="606424" y="1543050"/>
            <a:ext cx="5159376" cy="2652970"/>
            <a:chOff x="606424" y="1543050"/>
            <a:chExt cx="5159376" cy="2652970"/>
          </a:xfrm>
        </p:grpSpPr>
        <p:sp>
          <p:nvSpPr>
            <p:cNvPr id="14" name="TextBox 13"/>
            <p:cNvSpPr txBox="1"/>
            <p:nvPr/>
          </p:nvSpPr>
          <p:spPr>
            <a:xfrm>
              <a:off x="3378200" y="1543050"/>
              <a:ext cx="2387600" cy="1054199"/>
            </a:xfrm>
            <a:prstGeom prst="rect">
              <a:avLst/>
            </a:prstGeom>
            <a:noFill/>
          </p:spPr>
          <p:txBody>
            <a:bodyPr wrap="square" lIns="0" tIns="0" rIns="0" bIns="0" rtlCol="0">
              <a:spAutoFit/>
            </a:bodyPr>
            <a:lstStyle/>
            <a:p>
              <a:pPr>
                <a:lnSpc>
                  <a:spcPts val="1400"/>
                </a:lnSpc>
                <a:spcAft>
                  <a:spcPts val="1200"/>
                </a:spcAft>
              </a:pPr>
              <a:r>
                <a:rPr lang="en-US" sz="900" dirty="0">
                  <a:solidFill>
                    <a:srgbClr val="4D4D4D"/>
                  </a:solidFill>
                  <a:ea typeface="Segoe UI Symbol" panose="020B0502040204020203" pitchFamily="34" charset="0"/>
                </a:rPr>
                <a:t>Sed </a:t>
              </a:r>
              <a:r>
                <a:rPr lang="en-US" sz="900" dirty="0" err="1">
                  <a:solidFill>
                    <a:srgbClr val="4D4D4D"/>
                  </a:solidFill>
                  <a:ea typeface="Segoe UI Symbol" panose="020B0502040204020203" pitchFamily="34" charset="0"/>
                </a:rPr>
                <a:t>ut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perspiciatis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unde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omnis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iste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natus</a:t>
              </a:r>
              <a:r>
                <a:rPr lang="en-US" sz="900" dirty="0">
                  <a:solidFill>
                    <a:srgbClr val="4D4D4D"/>
                  </a:solidFill>
                  <a:ea typeface="Segoe UI Symbol" panose="020B0502040204020203" pitchFamily="34" charset="0"/>
                </a:rPr>
                <a:t> error sit </a:t>
              </a:r>
              <a:r>
                <a:rPr lang="en-US" sz="900" dirty="0" err="1">
                  <a:solidFill>
                    <a:srgbClr val="4D4D4D"/>
                  </a:solidFill>
                  <a:ea typeface="Segoe UI Symbol" panose="020B0502040204020203" pitchFamily="34" charset="0"/>
                </a:rPr>
                <a:t>volup</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tatem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accus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antium</a:t>
              </a:r>
              <a:r>
                <a:rPr lang="en-US" sz="900" dirty="0">
                  <a:solidFill>
                    <a:srgbClr val="4D4D4D"/>
                  </a:solidFill>
                  <a:ea typeface="Segoe UI Symbol" panose="020B0502040204020203" pitchFamily="34" charset="0"/>
                </a:rPr>
                <a:t> dolor </a:t>
              </a:r>
              <a:r>
                <a:rPr lang="en-US" sz="900" dirty="0" err="1">
                  <a:solidFill>
                    <a:srgbClr val="4D4D4D"/>
                  </a:solidFill>
                  <a:ea typeface="Segoe UI Symbol" panose="020B0502040204020203" pitchFamily="34" charset="0"/>
                </a:rPr>
                <a:t>emque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lauda</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nt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ium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totam</a:t>
              </a:r>
              <a:r>
                <a:rPr lang="en-US" sz="900" dirty="0">
                  <a:solidFill>
                    <a:srgbClr val="4D4D4D"/>
                  </a:solidFill>
                  <a:ea typeface="Segoe UI Symbol" panose="020B0502040204020203" pitchFamily="34" charset="0"/>
                </a:rPr>
                <a:t> rem </a:t>
              </a:r>
              <a:r>
                <a:rPr lang="en-US" sz="900" dirty="0" err="1">
                  <a:solidFill>
                    <a:srgbClr val="4D4D4D"/>
                  </a:solidFill>
                  <a:ea typeface="Segoe UI Symbol" panose="020B0502040204020203" pitchFamily="34" charset="0"/>
                </a:rPr>
                <a:t>aperiam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eaque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ipsa</a:t>
              </a:r>
              <a:r>
                <a:rPr lang="en-US" sz="900" dirty="0">
                  <a:solidFill>
                    <a:srgbClr val="4D4D4D"/>
                  </a:solidFill>
                  <a:ea typeface="Segoe UI Symbol" panose="020B0502040204020203" pitchFamily="34" charset="0"/>
                </a:rPr>
                <a:t> quae </a:t>
              </a:r>
              <a:r>
                <a:rPr lang="en-US" sz="900" dirty="0" err="1">
                  <a:solidFill>
                    <a:srgbClr val="4D4D4D"/>
                  </a:solidFill>
                  <a:ea typeface="Segoe UI Symbol" panose="020B0502040204020203" pitchFamily="34" charset="0"/>
                </a:rPr>
                <a:t>ab</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illo</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inventore</a:t>
              </a:r>
              <a:r>
                <a:rPr lang="en-US" sz="900" dirty="0">
                  <a:solidFill>
                    <a:srgbClr val="4D4D4D"/>
                  </a:solidFill>
                  <a:ea typeface="Segoe UI Symbol" panose="020B0502040204020203" pitchFamily="34" charset="0"/>
                </a:rPr>
                <a:t> very </a:t>
              </a:r>
              <a:r>
                <a:rPr lang="en-US" sz="900" dirty="0" err="1">
                  <a:solidFill>
                    <a:srgbClr val="4D4D4D"/>
                  </a:solidFill>
                  <a:ea typeface="Segoe UI Symbol" panose="020B0502040204020203" pitchFamily="34" charset="0"/>
                </a:rPr>
                <a:t>tatis</a:t>
              </a:r>
              <a:r>
                <a:rPr lang="en-US" sz="900" dirty="0">
                  <a:solidFill>
                    <a:srgbClr val="4D4D4D"/>
                  </a:solidFill>
                  <a:ea typeface="Segoe UI Symbol" panose="020B0502040204020203" pitchFamily="34" charset="0"/>
                </a:rPr>
                <a:t> et quasi </a:t>
              </a:r>
              <a:r>
                <a:rPr lang="en-US" sz="900" dirty="0" err="1">
                  <a:solidFill>
                    <a:srgbClr val="4D4D4D"/>
                  </a:solidFill>
                  <a:ea typeface="Segoe UI Symbol" panose="020B0502040204020203" pitchFamily="34" charset="0"/>
                </a:rPr>
                <a:t>architecto</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beatae</a:t>
              </a:r>
              <a:r>
                <a:rPr lang="en-US" sz="900" dirty="0">
                  <a:solidFill>
                    <a:srgbClr val="4D4D4D"/>
                  </a:solidFill>
                  <a:ea typeface="Segoe UI Symbol" panose="020B0502040204020203" pitchFamily="34" charset="0"/>
                </a:rPr>
                <a:t> vitae dicta </a:t>
              </a:r>
              <a:r>
                <a:rPr lang="en-US" sz="900" dirty="0" err="1">
                  <a:solidFill>
                    <a:srgbClr val="4D4D4D"/>
                  </a:solidFill>
                  <a:ea typeface="Segoe UI Symbol" panose="020B0502040204020203" pitchFamily="34" charset="0"/>
                </a:rPr>
                <a:t>sunt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explicabo</a:t>
              </a:r>
              <a:r>
                <a:rPr lang="en-US" sz="900" dirty="0">
                  <a:solidFill>
                    <a:srgbClr val="4D4D4D"/>
                  </a:solidFill>
                  <a:ea typeface="Segoe UI Symbol" panose="020B0502040204020203" pitchFamily="34" charset="0"/>
                </a:rPr>
                <a:t>.  Sed </a:t>
              </a:r>
              <a:r>
                <a:rPr lang="en-US" sz="900" dirty="0" err="1">
                  <a:solidFill>
                    <a:srgbClr val="4D4D4D"/>
                  </a:solidFill>
                  <a:ea typeface="Segoe UI Symbol" panose="020B0502040204020203" pitchFamily="34" charset="0"/>
                </a:rPr>
                <a:t>ut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perspic</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iatis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unde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omnis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iste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natus</a:t>
              </a:r>
              <a:r>
                <a:rPr lang="en-US" sz="900" dirty="0">
                  <a:solidFill>
                    <a:srgbClr val="4D4D4D"/>
                  </a:solidFill>
                  <a:ea typeface="Segoe UI Symbol" panose="020B0502040204020203" pitchFamily="34" charset="0"/>
                </a:rPr>
                <a:t> error sit </a:t>
              </a:r>
              <a:r>
                <a:rPr lang="en-US" sz="900" dirty="0" err="1">
                  <a:solidFill>
                    <a:srgbClr val="4D4D4D"/>
                  </a:solidFill>
                  <a:ea typeface="Segoe UI Symbol" panose="020B0502040204020203" pitchFamily="34" charset="0"/>
                </a:rPr>
                <a:t>volup</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tatem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accus</a:t>
              </a:r>
              <a:r>
                <a:rPr lang="en-US" sz="900" dirty="0">
                  <a:solidFill>
                    <a:srgbClr val="4D4D4D"/>
                  </a:solidFill>
                  <a:ea typeface="Segoe UI Symbol" panose="020B0502040204020203" pitchFamily="34" charset="0"/>
                </a:rPr>
                <a:t>.</a:t>
              </a:r>
            </a:p>
          </p:txBody>
        </p:sp>
        <p:sp>
          <p:nvSpPr>
            <p:cNvPr id="17" name="TextBox 16"/>
            <p:cNvSpPr txBox="1"/>
            <p:nvPr/>
          </p:nvSpPr>
          <p:spPr>
            <a:xfrm>
              <a:off x="606424" y="1543050"/>
              <a:ext cx="2387600" cy="2652970"/>
            </a:xfrm>
            <a:prstGeom prst="rect">
              <a:avLst/>
            </a:prstGeom>
            <a:noFill/>
          </p:spPr>
          <p:txBody>
            <a:bodyPr wrap="square" lIns="0" tIns="0" rIns="0" bIns="0" rtlCol="0">
              <a:spAutoFit/>
            </a:bodyPr>
            <a:lstStyle/>
            <a:p>
              <a:pPr algn="just">
                <a:lnSpc>
                  <a:spcPts val="1400"/>
                </a:lnSpc>
              </a:pPr>
              <a:r>
                <a:rPr lang="en-US" sz="1000" b="1" cap="all" spc="20" dirty="0">
                  <a:solidFill>
                    <a:srgbClr val="D14C27"/>
                  </a:solidFill>
                  <a:ea typeface="Segoe UI Symbol" panose="020B0502040204020203" pitchFamily="34" charset="0"/>
                </a:rPr>
                <a:t>LOREM IPSUM title</a:t>
              </a:r>
            </a:p>
            <a:p>
              <a:pPr>
                <a:lnSpc>
                  <a:spcPts val="1400"/>
                </a:lnSpc>
                <a:spcAft>
                  <a:spcPts val="600"/>
                </a:spcAft>
              </a:pPr>
              <a:r>
                <a:rPr lang="en-US" sz="900" dirty="0">
                  <a:solidFill>
                    <a:srgbClr val="4D4D4D"/>
                  </a:solidFill>
                  <a:ea typeface="Segoe UI Symbol" panose="020B0502040204020203" pitchFamily="34" charset="0"/>
                </a:rPr>
                <a:t>Sed </a:t>
              </a:r>
              <a:r>
                <a:rPr lang="en-US" sz="900" dirty="0" err="1">
                  <a:solidFill>
                    <a:srgbClr val="4D4D4D"/>
                  </a:solidFill>
                  <a:ea typeface="Segoe UI Symbol" panose="020B0502040204020203" pitchFamily="34" charset="0"/>
                </a:rPr>
                <a:t>ut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perspiciatis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unde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omnis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iste</a:t>
              </a:r>
              <a:r>
                <a:rPr lang="en-US" sz="900" dirty="0">
                  <a:solidFill>
                    <a:srgbClr val="4D4D4D"/>
                  </a:solidFill>
                  <a:ea typeface="Segoe UI Symbol" panose="020B0502040204020203" pitchFamily="34" charset="0"/>
                </a:rPr>
                <a:t> natus error sit </a:t>
              </a:r>
              <a:r>
                <a:rPr lang="en-US" sz="900" dirty="0" err="1">
                  <a:solidFill>
                    <a:srgbClr val="4D4D4D"/>
                  </a:solidFill>
                  <a:ea typeface="Segoe UI Symbol" panose="020B0502040204020203" pitchFamily="34" charset="0"/>
                </a:rPr>
                <a:t>volup</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tatem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accus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antium</a:t>
              </a:r>
              <a:r>
                <a:rPr lang="en-US" sz="900" dirty="0">
                  <a:solidFill>
                    <a:srgbClr val="4D4D4D"/>
                  </a:solidFill>
                  <a:ea typeface="Segoe UI Symbol" panose="020B0502040204020203" pitchFamily="34" charset="0"/>
                </a:rPr>
                <a:t> dolor </a:t>
              </a:r>
              <a:r>
                <a:rPr lang="en-US" sz="900" dirty="0" err="1">
                  <a:solidFill>
                    <a:srgbClr val="4D4D4D"/>
                  </a:solidFill>
                  <a:ea typeface="Segoe UI Symbol" panose="020B0502040204020203" pitchFamily="34" charset="0"/>
                </a:rPr>
                <a:t>emque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lauda</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nt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ium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totam</a:t>
              </a:r>
              <a:r>
                <a:rPr lang="en-US" sz="900" dirty="0">
                  <a:solidFill>
                    <a:srgbClr val="4D4D4D"/>
                  </a:solidFill>
                  <a:ea typeface="Segoe UI Symbol" panose="020B0502040204020203" pitchFamily="34" charset="0"/>
                </a:rPr>
                <a:t> rem </a:t>
              </a:r>
              <a:r>
                <a:rPr lang="en-US" sz="900" dirty="0" err="1">
                  <a:solidFill>
                    <a:srgbClr val="4D4D4D"/>
                  </a:solidFill>
                  <a:ea typeface="Segoe UI Symbol" panose="020B0502040204020203" pitchFamily="34" charset="0"/>
                </a:rPr>
                <a:t>aperiam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eaque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ipsa</a:t>
              </a:r>
              <a:r>
                <a:rPr lang="en-US" sz="900" dirty="0">
                  <a:solidFill>
                    <a:srgbClr val="4D4D4D"/>
                  </a:solidFill>
                  <a:ea typeface="Segoe UI Symbol" panose="020B0502040204020203" pitchFamily="34" charset="0"/>
                </a:rPr>
                <a:t> quae </a:t>
              </a:r>
              <a:r>
                <a:rPr lang="en-US" sz="900" dirty="0" err="1">
                  <a:solidFill>
                    <a:srgbClr val="4D4D4D"/>
                  </a:solidFill>
                  <a:ea typeface="Segoe UI Symbol" panose="020B0502040204020203" pitchFamily="34" charset="0"/>
                </a:rPr>
                <a:t>ab</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illo</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inventore</a:t>
              </a:r>
              <a:r>
                <a:rPr lang="en-US" sz="900" dirty="0">
                  <a:solidFill>
                    <a:srgbClr val="4D4D4D"/>
                  </a:solidFill>
                  <a:ea typeface="Segoe UI Symbol" panose="020B0502040204020203" pitchFamily="34" charset="0"/>
                </a:rPr>
                <a:t> very </a:t>
              </a:r>
              <a:r>
                <a:rPr lang="en-US" sz="900" dirty="0" err="1">
                  <a:solidFill>
                    <a:srgbClr val="4D4D4D"/>
                  </a:solidFill>
                  <a:ea typeface="Segoe UI Symbol" panose="020B0502040204020203" pitchFamily="34" charset="0"/>
                </a:rPr>
                <a:t>tatis</a:t>
              </a:r>
              <a:r>
                <a:rPr lang="en-US" sz="900" dirty="0">
                  <a:solidFill>
                    <a:srgbClr val="4D4D4D"/>
                  </a:solidFill>
                  <a:ea typeface="Segoe UI Symbol" panose="020B0502040204020203" pitchFamily="34" charset="0"/>
                </a:rPr>
                <a:t> et quasi </a:t>
              </a:r>
              <a:r>
                <a:rPr lang="en-US" sz="900" dirty="0" err="1">
                  <a:solidFill>
                    <a:srgbClr val="4D4D4D"/>
                  </a:solidFill>
                  <a:ea typeface="Segoe UI Symbol" panose="020B0502040204020203" pitchFamily="34" charset="0"/>
                </a:rPr>
                <a:t>architecto</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beatae</a:t>
              </a:r>
              <a:r>
                <a:rPr lang="en-US" sz="900" dirty="0">
                  <a:solidFill>
                    <a:srgbClr val="4D4D4D"/>
                  </a:solidFill>
                  <a:ea typeface="Segoe UI Symbol" panose="020B0502040204020203" pitchFamily="34" charset="0"/>
                </a:rPr>
                <a:t> vitae dicta </a:t>
              </a:r>
              <a:r>
                <a:rPr lang="en-US" sz="900" dirty="0" err="1">
                  <a:solidFill>
                    <a:srgbClr val="4D4D4D"/>
                  </a:solidFill>
                  <a:ea typeface="Segoe UI Symbol" panose="020B0502040204020203" pitchFamily="34" charset="0"/>
                </a:rPr>
                <a:t>sunt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explicabo</a:t>
              </a:r>
              <a:r>
                <a:rPr lang="en-US" sz="900" dirty="0">
                  <a:solidFill>
                    <a:srgbClr val="4D4D4D"/>
                  </a:solidFill>
                  <a:ea typeface="Segoe UI Symbol" panose="020B0502040204020203" pitchFamily="34" charset="0"/>
                </a:rPr>
                <a:t>.  Sed </a:t>
              </a:r>
              <a:r>
                <a:rPr lang="en-US" sz="900" dirty="0" err="1">
                  <a:solidFill>
                    <a:srgbClr val="4D4D4D"/>
                  </a:solidFill>
                  <a:ea typeface="Segoe UI Symbol" panose="020B0502040204020203" pitchFamily="34" charset="0"/>
                </a:rPr>
                <a:t>ut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perspic</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iatis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unde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omnis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iste</a:t>
              </a:r>
              <a:r>
                <a:rPr lang="en-US" sz="900" dirty="0">
                  <a:solidFill>
                    <a:srgbClr val="4D4D4D"/>
                  </a:solidFill>
                  <a:ea typeface="Segoe UI Symbol" panose="020B0502040204020203" pitchFamily="34" charset="0"/>
                </a:rPr>
                <a:t> natus error sit </a:t>
              </a:r>
              <a:r>
                <a:rPr lang="en-US" sz="900" dirty="0" err="1">
                  <a:solidFill>
                    <a:srgbClr val="4D4D4D"/>
                  </a:solidFill>
                  <a:ea typeface="Segoe UI Symbol" panose="020B0502040204020203" pitchFamily="34" charset="0"/>
                </a:rPr>
                <a:t>volup</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tatem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accus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antium</a:t>
              </a:r>
              <a:r>
                <a:rPr lang="en-US" sz="900" dirty="0">
                  <a:solidFill>
                    <a:srgbClr val="4D4D4D"/>
                  </a:solidFill>
                  <a:ea typeface="Segoe UI Symbol" panose="020B0502040204020203" pitchFamily="34" charset="0"/>
                </a:rPr>
                <a:t> dolor </a:t>
              </a:r>
              <a:r>
                <a:rPr lang="en-US" sz="900" dirty="0" err="1">
                  <a:solidFill>
                    <a:srgbClr val="4D4D4D"/>
                  </a:solidFill>
                  <a:ea typeface="Segoe UI Symbol" panose="020B0502040204020203" pitchFamily="34" charset="0"/>
                </a:rPr>
                <a:t>emque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lauda</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ntium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totam</a:t>
              </a:r>
              <a:r>
                <a:rPr lang="en-US" sz="900" dirty="0">
                  <a:solidFill>
                    <a:srgbClr val="4D4D4D"/>
                  </a:solidFill>
                  <a:ea typeface="Segoe UI Symbol" panose="020B0502040204020203" pitchFamily="34" charset="0"/>
                </a:rPr>
                <a:t> rem </a:t>
              </a:r>
              <a:r>
                <a:rPr lang="en-US" sz="900" dirty="0" err="1">
                  <a:solidFill>
                    <a:srgbClr val="4D4D4D"/>
                  </a:solidFill>
                  <a:ea typeface="Segoe UI Symbol" panose="020B0502040204020203" pitchFamily="34" charset="0"/>
                </a:rPr>
                <a:t>aperiam</a:t>
              </a:r>
              <a:r>
                <a:rPr lang="en-US" sz="900" dirty="0">
                  <a:solidFill>
                    <a:srgbClr val="4D4D4D"/>
                  </a:solidFill>
                  <a:ea typeface="Segoe UI Symbol" panose="020B0502040204020203" pitchFamily="34" charset="0"/>
                </a:rPr>
                <a:t>.</a:t>
              </a:r>
            </a:p>
            <a:p>
              <a:pPr>
                <a:lnSpc>
                  <a:spcPts val="1400"/>
                </a:lnSpc>
                <a:spcAft>
                  <a:spcPts val="600"/>
                </a:spcAft>
              </a:pPr>
              <a:r>
                <a:rPr lang="en-US" sz="900" dirty="0">
                  <a:solidFill>
                    <a:srgbClr val="4D4D4D"/>
                  </a:solidFill>
                  <a:ea typeface="Segoe UI Symbol" panose="020B0502040204020203" pitchFamily="34" charset="0"/>
                </a:rPr>
                <a:t>“Sed </a:t>
              </a:r>
              <a:r>
                <a:rPr lang="en-US" sz="900" dirty="0" err="1">
                  <a:solidFill>
                    <a:srgbClr val="4D4D4D"/>
                  </a:solidFill>
                  <a:ea typeface="Segoe UI Symbol" panose="020B0502040204020203" pitchFamily="34" charset="0"/>
                </a:rPr>
                <a:t>ut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perspiciatis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unde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omnis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iste</a:t>
              </a:r>
              <a:r>
                <a:rPr lang="en-US" sz="900" dirty="0">
                  <a:solidFill>
                    <a:srgbClr val="4D4D4D"/>
                  </a:solidFill>
                  <a:ea typeface="Segoe UI Symbol" panose="020B0502040204020203" pitchFamily="34" charset="0"/>
                </a:rPr>
                <a:t> natus error sit </a:t>
              </a:r>
              <a:r>
                <a:rPr lang="en-US" sz="900" dirty="0" err="1">
                  <a:solidFill>
                    <a:srgbClr val="4D4D4D"/>
                  </a:solidFill>
                  <a:ea typeface="Segoe UI Symbol" panose="020B0502040204020203" pitchFamily="34" charset="0"/>
                </a:rPr>
                <a:t>volup</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tatem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accus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antium</a:t>
              </a:r>
              <a:r>
                <a:rPr lang="en-US" sz="900" dirty="0">
                  <a:solidFill>
                    <a:srgbClr val="4D4D4D"/>
                  </a:solidFill>
                  <a:ea typeface="Segoe UI Symbol" panose="020B0502040204020203" pitchFamily="34" charset="0"/>
                </a:rPr>
                <a:t> dolor </a:t>
              </a:r>
              <a:r>
                <a:rPr lang="en-US" sz="900" dirty="0" err="1">
                  <a:solidFill>
                    <a:srgbClr val="4D4D4D"/>
                  </a:solidFill>
                  <a:ea typeface="Segoe UI Symbol" panose="020B0502040204020203" pitchFamily="34" charset="0"/>
                </a:rPr>
                <a:t>emque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lauda</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nt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inventore</a:t>
              </a:r>
              <a:r>
                <a:rPr lang="en-US" sz="900" dirty="0">
                  <a:solidFill>
                    <a:srgbClr val="4D4D4D"/>
                  </a:solidFill>
                  <a:ea typeface="Segoe UI Symbol" panose="020B0502040204020203" pitchFamily="34" charset="0"/>
                </a:rPr>
                <a:t> very </a:t>
              </a:r>
              <a:r>
                <a:rPr lang="en-US" sz="900" dirty="0" err="1">
                  <a:solidFill>
                    <a:srgbClr val="4D4D4D"/>
                  </a:solidFill>
                  <a:ea typeface="Segoe UI Symbol" panose="020B0502040204020203" pitchFamily="34" charset="0"/>
                </a:rPr>
                <a:t>tatis</a:t>
              </a:r>
              <a:r>
                <a:rPr lang="en-US" sz="900" dirty="0">
                  <a:solidFill>
                    <a:srgbClr val="4D4D4D"/>
                  </a:solidFill>
                  <a:ea typeface="Segoe UI Symbol" panose="020B0502040204020203" pitchFamily="34" charset="0"/>
                </a:rPr>
                <a:t> et quasi </a:t>
              </a:r>
              <a:r>
                <a:rPr lang="en-US" sz="900" dirty="0" err="1">
                  <a:solidFill>
                    <a:srgbClr val="4D4D4D"/>
                  </a:solidFill>
                  <a:ea typeface="Segoe UI Symbol" panose="020B0502040204020203" pitchFamily="34" charset="0"/>
                </a:rPr>
                <a:t>architecto</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beatae</a:t>
              </a:r>
              <a:r>
                <a:rPr lang="en-US" sz="900" dirty="0">
                  <a:solidFill>
                    <a:srgbClr val="4D4D4D"/>
                  </a:solidFill>
                  <a:ea typeface="Segoe UI Symbol" panose="020B0502040204020203" pitchFamily="34" charset="0"/>
                </a:rPr>
                <a:t>.”</a:t>
              </a:r>
            </a:p>
            <a:p>
              <a:pPr>
                <a:lnSpc>
                  <a:spcPts val="1400"/>
                </a:lnSpc>
                <a:spcAft>
                  <a:spcPts val="600"/>
                </a:spcAft>
              </a:pPr>
              <a:r>
                <a:rPr lang="en-US" sz="900" dirty="0">
                  <a:solidFill>
                    <a:srgbClr val="4D4D4D"/>
                  </a:solidFill>
                  <a:ea typeface="Segoe UI Symbol" panose="020B0502040204020203" pitchFamily="34" charset="0"/>
                </a:rPr>
                <a:t>Sed </a:t>
              </a:r>
              <a:r>
                <a:rPr lang="en-US" sz="900" dirty="0" err="1">
                  <a:solidFill>
                    <a:srgbClr val="4D4D4D"/>
                  </a:solidFill>
                  <a:ea typeface="Segoe UI Symbol" panose="020B0502040204020203" pitchFamily="34" charset="0"/>
                </a:rPr>
                <a:t>ut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perspiciatis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unde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omnis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iste</a:t>
              </a:r>
              <a:r>
                <a:rPr lang="en-US" sz="900" dirty="0">
                  <a:solidFill>
                    <a:srgbClr val="4D4D4D"/>
                  </a:solidFill>
                  <a:ea typeface="Segoe UI Symbol" panose="020B0502040204020203" pitchFamily="34" charset="0"/>
                </a:rPr>
                <a:t> natus error sit </a:t>
              </a:r>
              <a:r>
                <a:rPr lang="en-US" sz="900" dirty="0" err="1">
                  <a:solidFill>
                    <a:srgbClr val="4D4D4D"/>
                  </a:solidFill>
                  <a:ea typeface="Segoe UI Symbol" panose="020B0502040204020203" pitchFamily="34" charset="0"/>
                </a:rPr>
                <a:t>volup</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tatem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accus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antium</a:t>
              </a:r>
              <a:r>
                <a:rPr lang="en-US" sz="900" dirty="0">
                  <a:solidFill>
                    <a:srgbClr val="4D4D4D"/>
                  </a:solidFill>
                  <a:ea typeface="Segoe UI Symbol" panose="020B0502040204020203" pitchFamily="34" charset="0"/>
                </a:rPr>
                <a:t> dolor </a:t>
              </a:r>
              <a:r>
                <a:rPr lang="en-US" sz="900" dirty="0" err="1">
                  <a:solidFill>
                    <a:srgbClr val="4D4D4D"/>
                  </a:solidFill>
                  <a:ea typeface="Segoe UI Symbol" panose="020B0502040204020203" pitchFamily="34" charset="0"/>
                </a:rPr>
                <a:t>emque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lauda</a:t>
              </a:r>
              <a:r>
                <a:rPr lang="en-US" sz="900" dirty="0">
                  <a:solidFill>
                    <a:srgbClr val="4D4D4D"/>
                  </a:solidFill>
                  <a:ea typeface="Segoe UI Symbol" panose="020B0502040204020203" pitchFamily="34" charset="0"/>
                </a:rPr>
                <a:t>.</a:t>
              </a:r>
            </a:p>
          </p:txBody>
        </p:sp>
        <p:sp>
          <p:nvSpPr>
            <p:cNvPr id="18" name="TextBox 17"/>
            <p:cNvSpPr txBox="1"/>
            <p:nvPr/>
          </p:nvSpPr>
          <p:spPr>
            <a:xfrm>
              <a:off x="3605213" y="2827550"/>
              <a:ext cx="2160587" cy="1231106"/>
            </a:xfrm>
            <a:prstGeom prst="rect">
              <a:avLst/>
            </a:prstGeom>
            <a:noFill/>
          </p:spPr>
          <p:txBody>
            <a:bodyPr wrap="square" lIns="0" tIns="0" rIns="0" bIns="0" rtlCol="0">
              <a:spAutoFit/>
            </a:bodyPr>
            <a:lstStyle/>
            <a:p>
              <a:pPr algn="just">
                <a:lnSpc>
                  <a:spcPts val="1400"/>
                </a:lnSpc>
                <a:spcAft>
                  <a:spcPts val="600"/>
                </a:spcAft>
              </a:pPr>
              <a:r>
                <a:rPr lang="en-US" sz="800" dirty="0">
                  <a:solidFill>
                    <a:srgbClr val="4D4D4D"/>
                  </a:solidFill>
                </a:rPr>
                <a:t>Sed </a:t>
              </a:r>
              <a:r>
                <a:rPr lang="en-US" sz="800" dirty="0" err="1">
                  <a:solidFill>
                    <a:srgbClr val="4D4D4D"/>
                  </a:solidFill>
                </a:rPr>
                <a:t>ut</a:t>
              </a:r>
              <a:r>
                <a:rPr lang="en-US" sz="800" dirty="0">
                  <a:solidFill>
                    <a:srgbClr val="4D4D4D"/>
                  </a:solidFill>
                </a:rPr>
                <a:t> </a:t>
              </a:r>
              <a:r>
                <a:rPr lang="en-US" sz="800" dirty="0" err="1">
                  <a:solidFill>
                    <a:srgbClr val="4D4D4D"/>
                  </a:solidFill>
                </a:rPr>
                <a:t>perspiciatis</a:t>
              </a:r>
              <a:r>
                <a:rPr lang="en-US" sz="800" dirty="0">
                  <a:solidFill>
                    <a:srgbClr val="4D4D4D"/>
                  </a:solidFill>
                </a:rPr>
                <a:t> </a:t>
              </a:r>
              <a:r>
                <a:rPr lang="en-US" sz="800" dirty="0" err="1">
                  <a:solidFill>
                    <a:srgbClr val="4D4D4D"/>
                  </a:solidFill>
                </a:rPr>
                <a:t>unde</a:t>
              </a:r>
              <a:r>
                <a:rPr lang="en-US" sz="800" dirty="0">
                  <a:solidFill>
                    <a:srgbClr val="4D4D4D"/>
                  </a:solidFill>
                </a:rPr>
                <a:t> </a:t>
              </a:r>
              <a:r>
                <a:rPr lang="en-US" sz="800" dirty="0" err="1">
                  <a:solidFill>
                    <a:srgbClr val="4D4D4D"/>
                  </a:solidFill>
                </a:rPr>
                <a:t>omnis</a:t>
              </a:r>
              <a:r>
                <a:rPr lang="en-US" sz="800" dirty="0">
                  <a:solidFill>
                    <a:srgbClr val="4D4D4D"/>
                  </a:solidFill>
                </a:rPr>
                <a:t> </a:t>
              </a:r>
              <a:r>
                <a:rPr lang="en-US" sz="800" dirty="0" err="1">
                  <a:solidFill>
                    <a:srgbClr val="4D4D4D"/>
                  </a:solidFill>
                </a:rPr>
                <a:t>iste</a:t>
              </a:r>
              <a:r>
                <a:rPr lang="en-US" sz="800" dirty="0">
                  <a:solidFill>
                    <a:srgbClr val="4D4D4D"/>
                  </a:solidFill>
                </a:rPr>
                <a:t> </a:t>
              </a:r>
              <a:r>
                <a:rPr lang="en-US" sz="800" dirty="0" err="1">
                  <a:solidFill>
                    <a:srgbClr val="4D4D4D"/>
                  </a:solidFill>
                </a:rPr>
                <a:t>natus</a:t>
              </a:r>
              <a:r>
                <a:rPr lang="en-US" sz="800" dirty="0">
                  <a:solidFill>
                    <a:srgbClr val="4D4D4D"/>
                  </a:solidFill>
                </a:rPr>
                <a:t> error sit </a:t>
              </a:r>
              <a:r>
                <a:rPr lang="en-US" sz="800" dirty="0" err="1">
                  <a:solidFill>
                    <a:srgbClr val="4D4D4D"/>
                  </a:solidFill>
                </a:rPr>
                <a:t>volup</a:t>
              </a:r>
              <a:r>
                <a:rPr lang="en-US" sz="800" dirty="0">
                  <a:solidFill>
                    <a:srgbClr val="4D4D4D"/>
                  </a:solidFill>
                </a:rPr>
                <a:t> </a:t>
              </a:r>
              <a:r>
                <a:rPr lang="en-US" sz="800" dirty="0" err="1">
                  <a:solidFill>
                    <a:srgbClr val="4D4D4D"/>
                  </a:solidFill>
                </a:rPr>
                <a:t>tatem</a:t>
              </a:r>
              <a:r>
                <a:rPr lang="en-US" sz="800" dirty="0">
                  <a:solidFill>
                    <a:srgbClr val="4D4D4D"/>
                  </a:solidFill>
                </a:rPr>
                <a:t> </a:t>
              </a:r>
              <a:r>
                <a:rPr lang="en-US" sz="800" dirty="0" err="1">
                  <a:solidFill>
                    <a:srgbClr val="4D4D4D"/>
                  </a:solidFill>
                </a:rPr>
                <a:t>accus</a:t>
              </a:r>
              <a:r>
                <a:rPr lang="en-US" sz="800" dirty="0">
                  <a:solidFill>
                    <a:srgbClr val="4D4D4D"/>
                  </a:solidFill>
                </a:rPr>
                <a:t> </a:t>
              </a:r>
              <a:r>
                <a:rPr lang="en-US" sz="800" dirty="0" err="1">
                  <a:solidFill>
                    <a:srgbClr val="4D4D4D"/>
                  </a:solidFill>
                </a:rPr>
                <a:t>antium</a:t>
              </a:r>
              <a:r>
                <a:rPr lang="en-US" sz="800" dirty="0">
                  <a:solidFill>
                    <a:srgbClr val="4D4D4D"/>
                  </a:solidFill>
                </a:rPr>
                <a:t> dolor </a:t>
              </a:r>
              <a:r>
                <a:rPr lang="en-US" sz="800" dirty="0" err="1">
                  <a:solidFill>
                    <a:srgbClr val="4D4D4D"/>
                  </a:solidFill>
                </a:rPr>
                <a:t>emque</a:t>
              </a:r>
              <a:r>
                <a:rPr lang="en-US" sz="800" dirty="0">
                  <a:solidFill>
                    <a:srgbClr val="4D4D4D"/>
                  </a:solidFill>
                </a:rPr>
                <a:t> </a:t>
              </a:r>
            </a:p>
            <a:p>
              <a:pPr algn="just">
                <a:lnSpc>
                  <a:spcPts val="1400"/>
                </a:lnSpc>
                <a:spcAft>
                  <a:spcPts val="600"/>
                </a:spcAft>
              </a:pPr>
              <a:r>
                <a:rPr lang="en-US" sz="800" dirty="0" err="1">
                  <a:solidFill>
                    <a:srgbClr val="4D4D4D"/>
                  </a:solidFill>
                </a:rPr>
                <a:t>Lauda</a:t>
              </a:r>
              <a:r>
                <a:rPr lang="en-US" sz="800" dirty="0">
                  <a:solidFill>
                    <a:srgbClr val="4D4D4D"/>
                  </a:solidFill>
                </a:rPr>
                <a:t> </a:t>
              </a:r>
              <a:r>
                <a:rPr lang="en-US" sz="800" dirty="0" err="1">
                  <a:solidFill>
                    <a:srgbClr val="4D4D4D"/>
                  </a:solidFill>
                </a:rPr>
                <a:t>nt</a:t>
              </a:r>
              <a:r>
                <a:rPr lang="en-US" sz="800" dirty="0">
                  <a:solidFill>
                    <a:srgbClr val="4D4D4D"/>
                  </a:solidFill>
                </a:rPr>
                <a:t> </a:t>
              </a:r>
              <a:r>
                <a:rPr lang="en-US" sz="800" dirty="0" err="1">
                  <a:solidFill>
                    <a:srgbClr val="4D4D4D"/>
                  </a:solidFill>
                </a:rPr>
                <a:t>ium</a:t>
              </a:r>
              <a:r>
                <a:rPr lang="en-US" sz="800" dirty="0">
                  <a:solidFill>
                    <a:srgbClr val="4D4D4D"/>
                  </a:solidFill>
                </a:rPr>
                <a:t>, </a:t>
              </a:r>
              <a:r>
                <a:rPr lang="en-US" sz="800" dirty="0" err="1">
                  <a:solidFill>
                    <a:srgbClr val="4D4D4D"/>
                  </a:solidFill>
                </a:rPr>
                <a:t>totam</a:t>
              </a:r>
              <a:r>
                <a:rPr lang="en-US" sz="800" dirty="0">
                  <a:solidFill>
                    <a:srgbClr val="4D4D4D"/>
                  </a:solidFill>
                </a:rPr>
                <a:t> rem </a:t>
              </a:r>
              <a:r>
                <a:rPr lang="en-US" sz="800" dirty="0" err="1">
                  <a:solidFill>
                    <a:srgbClr val="4D4D4D"/>
                  </a:solidFill>
                </a:rPr>
                <a:t>aperiam</a:t>
              </a:r>
              <a:r>
                <a:rPr lang="en-US" sz="800" dirty="0">
                  <a:solidFill>
                    <a:srgbClr val="4D4D4D"/>
                  </a:solidFill>
                </a:rPr>
                <a:t>, </a:t>
              </a:r>
              <a:r>
                <a:rPr lang="en-US" sz="800" dirty="0" err="1">
                  <a:solidFill>
                    <a:srgbClr val="4D4D4D"/>
                  </a:solidFill>
                </a:rPr>
                <a:t>eaque</a:t>
              </a:r>
              <a:r>
                <a:rPr lang="en-US" sz="800" dirty="0">
                  <a:solidFill>
                    <a:srgbClr val="4D4D4D"/>
                  </a:solidFill>
                </a:rPr>
                <a:t> </a:t>
              </a:r>
              <a:r>
                <a:rPr lang="en-US" sz="800" dirty="0" err="1">
                  <a:solidFill>
                    <a:srgbClr val="4D4D4D"/>
                  </a:solidFill>
                </a:rPr>
                <a:t>ipsa</a:t>
              </a:r>
              <a:r>
                <a:rPr lang="en-US" sz="800" dirty="0">
                  <a:solidFill>
                    <a:srgbClr val="4D4D4D"/>
                  </a:solidFill>
                </a:rPr>
                <a:t> quae </a:t>
              </a:r>
              <a:r>
                <a:rPr lang="en-US" sz="800" dirty="0" err="1">
                  <a:solidFill>
                    <a:srgbClr val="4D4D4D"/>
                  </a:solidFill>
                </a:rPr>
                <a:t>ab</a:t>
              </a:r>
              <a:r>
                <a:rPr lang="en-US" sz="800" dirty="0">
                  <a:solidFill>
                    <a:srgbClr val="4D4D4D"/>
                  </a:solidFill>
                </a:rPr>
                <a:t> </a:t>
              </a:r>
              <a:r>
                <a:rPr lang="en-US" sz="800" dirty="0" err="1">
                  <a:solidFill>
                    <a:srgbClr val="4D4D4D"/>
                  </a:solidFill>
                </a:rPr>
                <a:t>illo</a:t>
              </a:r>
              <a:r>
                <a:rPr lang="en-US" sz="800" dirty="0">
                  <a:solidFill>
                    <a:srgbClr val="4D4D4D"/>
                  </a:solidFill>
                </a:rPr>
                <a:t> </a:t>
              </a:r>
              <a:r>
                <a:rPr lang="en-US" sz="800" dirty="0" err="1">
                  <a:solidFill>
                    <a:srgbClr val="4D4D4D"/>
                  </a:solidFill>
                </a:rPr>
                <a:t>inventore</a:t>
              </a:r>
              <a:r>
                <a:rPr lang="en-US" sz="800" dirty="0">
                  <a:solidFill>
                    <a:srgbClr val="4D4D4D"/>
                  </a:solidFill>
                </a:rPr>
                <a:t> very </a:t>
              </a:r>
              <a:r>
                <a:rPr lang="en-US" sz="800" dirty="0" err="1">
                  <a:solidFill>
                    <a:srgbClr val="4D4D4D"/>
                  </a:solidFill>
                </a:rPr>
                <a:t>tatis</a:t>
              </a:r>
              <a:r>
                <a:rPr lang="en-US" sz="800" dirty="0">
                  <a:solidFill>
                    <a:srgbClr val="4D4D4D"/>
                  </a:solidFill>
                </a:rPr>
                <a:t> et</a:t>
              </a:r>
            </a:p>
            <a:p>
              <a:pPr algn="just">
                <a:lnSpc>
                  <a:spcPts val="1400"/>
                </a:lnSpc>
                <a:spcAft>
                  <a:spcPts val="600"/>
                </a:spcAft>
              </a:pPr>
              <a:r>
                <a:rPr lang="en-US" sz="800" dirty="0">
                  <a:solidFill>
                    <a:srgbClr val="4D4D4D"/>
                  </a:solidFill>
                </a:rPr>
                <a:t> Sed </a:t>
              </a:r>
              <a:r>
                <a:rPr lang="en-US" sz="800" dirty="0" err="1">
                  <a:solidFill>
                    <a:srgbClr val="4D4D4D"/>
                  </a:solidFill>
                </a:rPr>
                <a:t>ut</a:t>
              </a:r>
              <a:r>
                <a:rPr lang="en-US" sz="800" dirty="0">
                  <a:solidFill>
                    <a:srgbClr val="4D4D4D"/>
                  </a:solidFill>
                </a:rPr>
                <a:t> </a:t>
              </a:r>
              <a:r>
                <a:rPr lang="en-US" sz="800" dirty="0" err="1">
                  <a:solidFill>
                    <a:srgbClr val="4D4D4D"/>
                  </a:solidFill>
                </a:rPr>
                <a:t>perspiciatis</a:t>
              </a:r>
              <a:r>
                <a:rPr lang="en-US" sz="800" dirty="0">
                  <a:solidFill>
                    <a:srgbClr val="4D4D4D"/>
                  </a:solidFill>
                </a:rPr>
                <a:t> </a:t>
              </a:r>
              <a:r>
                <a:rPr lang="en-US" sz="800" dirty="0" err="1">
                  <a:solidFill>
                    <a:srgbClr val="4D4D4D"/>
                  </a:solidFill>
                </a:rPr>
                <a:t>unde</a:t>
              </a:r>
              <a:r>
                <a:rPr lang="en-US" sz="800" dirty="0">
                  <a:solidFill>
                    <a:srgbClr val="4D4D4D"/>
                  </a:solidFill>
                </a:rPr>
                <a:t> </a:t>
              </a:r>
              <a:r>
                <a:rPr lang="en-US" sz="800" dirty="0" err="1">
                  <a:solidFill>
                    <a:srgbClr val="4D4D4D"/>
                  </a:solidFill>
                </a:rPr>
                <a:t>omnis</a:t>
              </a:r>
              <a:r>
                <a:rPr lang="en-US" sz="800" dirty="0">
                  <a:solidFill>
                    <a:srgbClr val="4D4D4D"/>
                  </a:solidFill>
                </a:rPr>
                <a:t> </a:t>
              </a:r>
              <a:r>
                <a:rPr lang="en-US" sz="800" dirty="0" err="1">
                  <a:solidFill>
                    <a:srgbClr val="4D4D4D"/>
                  </a:solidFill>
                </a:rPr>
                <a:t>iste</a:t>
              </a:r>
              <a:r>
                <a:rPr lang="en-US" sz="800" dirty="0">
                  <a:solidFill>
                    <a:srgbClr val="4D4D4D"/>
                  </a:solidFill>
                </a:rPr>
                <a:t> </a:t>
              </a:r>
              <a:r>
                <a:rPr lang="en-US" sz="800" dirty="0" err="1">
                  <a:solidFill>
                    <a:srgbClr val="4D4D4D"/>
                  </a:solidFill>
                </a:rPr>
                <a:t>natus</a:t>
              </a:r>
              <a:r>
                <a:rPr lang="en-US" sz="800" dirty="0">
                  <a:solidFill>
                    <a:srgbClr val="4D4D4D"/>
                  </a:solidFill>
                </a:rPr>
                <a:t> error sit </a:t>
              </a:r>
              <a:r>
                <a:rPr lang="en-US" sz="800" dirty="0" err="1">
                  <a:solidFill>
                    <a:srgbClr val="4D4D4D"/>
                  </a:solidFill>
                </a:rPr>
                <a:t>volup</a:t>
              </a:r>
              <a:r>
                <a:rPr lang="en-US" sz="800" dirty="0">
                  <a:solidFill>
                    <a:srgbClr val="4D4D4D"/>
                  </a:solidFill>
                </a:rPr>
                <a:t> </a:t>
              </a:r>
              <a:r>
                <a:rPr lang="en-US" sz="800" dirty="0" err="1">
                  <a:solidFill>
                    <a:srgbClr val="4D4D4D"/>
                  </a:solidFill>
                </a:rPr>
                <a:t>tatem</a:t>
              </a:r>
              <a:r>
                <a:rPr lang="en-US" sz="800" dirty="0">
                  <a:solidFill>
                    <a:srgbClr val="4D4D4D"/>
                  </a:solidFill>
                </a:rPr>
                <a:t> </a:t>
              </a:r>
              <a:r>
                <a:rPr lang="en-US" sz="800" dirty="0" err="1">
                  <a:solidFill>
                    <a:srgbClr val="4D4D4D"/>
                  </a:solidFill>
                </a:rPr>
                <a:t>accus</a:t>
              </a:r>
              <a:r>
                <a:rPr lang="en-US" sz="800" dirty="0">
                  <a:solidFill>
                    <a:srgbClr val="4D4D4D"/>
                  </a:solidFill>
                </a:rPr>
                <a:t> </a:t>
              </a:r>
              <a:r>
                <a:rPr lang="en-US" sz="800" dirty="0" err="1">
                  <a:solidFill>
                    <a:srgbClr val="4D4D4D"/>
                  </a:solidFill>
                </a:rPr>
                <a:t>antium</a:t>
              </a:r>
              <a:endParaRPr lang="en-US" sz="800" dirty="0">
                <a:solidFill>
                  <a:srgbClr val="4D4D4D"/>
                </a:solidFill>
              </a:endParaRPr>
            </a:p>
          </p:txBody>
        </p:sp>
        <p:sp>
          <p:nvSpPr>
            <p:cNvPr id="6" name="Isosceles Triangle 5"/>
            <p:cNvSpPr/>
            <p:nvPr/>
          </p:nvSpPr>
          <p:spPr>
            <a:xfrm rot="5400000">
              <a:off x="3371850" y="2881486"/>
              <a:ext cx="92075" cy="7937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rot="5400000">
              <a:off x="3371850" y="3318906"/>
              <a:ext cx="92075" cy="7937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rot="5400000">
              <a:off x="3371850" y="3749551"/>
              <a:ext cx="92075" cy="7937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73649769"/>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750" fill="hold"/>
                                        <p:tgtEl>
                                          <p:spTgt spid="5"/>
                                        </p:tgtEl>
                                        <p:attrNameLst>
                                          <p:attrName>ppt_w</p:attrName>
                                        </p:attrNameLst>
                                      </p:cBhvr>
                                      <p:tavLst>
                                        <p:tav tm="0">
                                          <p:val>
                                            <p:fltVal val="0"/>
                                          </p:val>
                                        </p:tav>
                                        <p:tav tm="100000">
                                          <p:val>
                                            <p:strVal val="#ppt_w"/>
                                          </p:val>
                                        </p:tav>
                                      </p:tavLst>
                                    </p:anim>
                                    <p:anim calcmode="lin" valueType="num">
                                      <p:cBhvr>
                                        <p:cTn id="13" dur="750" fill="hold"/>
                                        <p:tgtEl>
                                          <p:spTgt spid="5"/>
                                        </p:tgtEl>
                                        <p:attrNameLst>
                                          <p:attrName>ppt_h</p:attrName>
                                        </p:attrNameLst>
                                      </p:cBhvr>
                                      <p:tavLst>
                                        <p:tav tm="0">
                                          <p:val>
                                            <p:fltVal val="0"/>
                                          </p:val>
                                        </p:tav>
                                        <p:tav tm="100000">
                                          <p:val>
                                            <p:strVal val="#ppt_h"/>
                                          </p:val>
                                        </p:tav>
                                      </p:tavLst>
                                    </p:anim>
                                    <p:animEffect transition="in" filter="fade">
                                      <p:cBhvr>
                                        <p:cTn id="14"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Lorem ipsum </a:t>
            </a:r>
            <a:r>
              <a:rPr lang="en-US" dirty="0">
                <a:solidFill>
                  <a:srgbClr val="D14C27"/>
                </a:solidFill>
              </a:rPr>
              <a:t>highlight</a:t>
            </a:r>
          </a:p>
        </p:txBody>
      </p:sp>
      <p:sp>
        <p:nvSpPr>
          <p:cNvPr id="3" name="Text Placeholder 2"/>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some brief lorem ipsum explanatory text about title here</a:t>
            </a:r>
          </a:p>
        </p:txBody>
      </p:sp>
      <p:cxnSp>
        <p:nvCxnSpPr>
          <p:cNvPr id="27" name="Straight Connector 26"/>
          <p:cNvCxnSpPr/>
          <p:nvPr/>
        </p:nvCxnSpPr>
        <p:spPr>
          <a:xfrm>
            <a:off x="4572000" y="1543050"/>
            <a:ext cx="0" cy="274320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5692500" y="1485443"/>
            <a:ext cx="2847742" cy="533425"/>
            <a:chOff x="5692500" y="1485443"/>
            <a:chExt cx="2847742" cy="533425"/>
          </a:xfrm>
        </p:grpSpPr>
        <p:sp>
          <p:nvSpPr>
            <p:cNvPr id="29" name="TextBox 28"/>
            <p:cNvSpPr txBox="1"/>
            <p:nvPr/>
          </p:nvSpPr>
          <p:spPr>
            <a:xfrm>
              <a:off x="5695950" y="1696664"/>
              <a:ext cx="2841626" cy="322204"/>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a:t>
              </a:r>
              <a:r>
                <a:rPr lang="en-US" sz="900" dirty="0" err="1">
                  <a:solidFill>
                    <a:srgbClr val="4D4D4D"/>
                  </a:solidFill>
                </a:rPr>
                <a:t>Sed</a:t>
              </a:r>
              <a:r>
                <a:rPr lang="en-US" sz="900" dirty="0">
                  <a:solidFill>
                    <a:srgbClr val="4D4D4D"/>
                  </a:solidFill>
                </a:rPr>
                <a:t> </a:t>
              </a:r>
              <a:r>
                <a:rPr lang="en-US" sz="900" dirty="0" err="1">
                  <a:solidFill>
                    <a:srgbClr val="4D4D4D"/>
                  </a:solidFill>
                </a:rPr>
                <a:t>ut.</a:t>
              </a:r>
              <a:endParaRPr lang="en-US" sz="900" dirty="0">
                <a:solidFill>
                  <a:srgbClr val="4D4D4D"/>
                </a:solidFill>
              </a:endParaRPr>
            </a:p>
          </p:txBody>
        </p:sp>
        <p:sp>
          <p:nvSpPr>
            <p:cNvPr id="30" name="TextBox 29"/>
            <p:cNvSpPr txBox="1"/>
            <p:nvPr/>
          </p:nvSpPr>
          <p:spPr>
            <a:xfrm>
              <a:off x="5692500" y="1485443"/>
              <a:ext cx="2847742" cy="204095"/>
            </a:xfrm>
            <a:prstGeom prst="rect">
              <a:avLst/>
            </a:prstGeom>
            <a:noFill/>
          </p:spPr>
          <p:txBody>
            <a:bodyPr wrap="square" lIns="0" tIns="0" rIns="0" bIns="0" rtlCol="0">
              <a:spAutoFit/>
            </a:bodyPr>
            <a:lstStyle/>
            <a:p>
              <a:pPr>
                <a:lnSpc>
                  <a:spcPts val="1700"/>
                </a:lnSpc>
                <a:spcAft>
                  <a:spcPts val="600"/>
                </a:spcAft>
              </a:pPr>
              <a:r>
                <a:rPr lang="en-US" sz="1200" b="1" cap="all" spc="20" dirty="0">
                  <a:solidFill>
                    <a:schemeClr val="accent1"/>
                  </a:solidFill>
                </a:rPr>
                <a:t>Lorem ipsum dolor sit</a:t>
              </a:r>
            </a:p>
          </p:txBody>
        </p:sp>
      </p:grpSp>
      <p:grpSp>
        <p:nvGrpSpPr>
          <p:cNvPr id="6" name="Group 5"/>
          <p:cNvGrpSpPr/>
          <p:nvPr/>
        </p:nvGrpSpPr>
        <p:grpSpPr>
          <a:xfrm>
            <a:off x="5061629" y="1546310"/>
            <a:ext cx="357790" cy="357790"/>
            <a:chOff x="5061629" y="1546310"/>
            <a:chExt cx="357790" cy="357790"/>
          </a:xfrm>
        </p:grpSpPr>
        <p:sp>
          <p:nvSpPr>
            <p:cNvPr id="28" name="Oval 27"/>
            <p:cNvSpPr/>
            <p:nvPr/>
          </p:nvSpPr>
          <p:spPr>
            <a:xfrm>
              <a:off x="5061629" y="1546310"/>
              <a:ext cx="357790" cy="35779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096929" y="1627065"/>
              <a:ext cx="280805" cy="183663"/>
            </a:xfrm>
            <a:prstGeom prst="rect">
              <a:avLst/>
            </a:prstGeom>
            <a:noFill/>
          </p:spPr>
          <p:txBody>
            <a:bodyPr wrap="square" lIns="0" tIns="0" rIns="0" bIns="0" rtlCol="0">
              <a:spAutoFit/>
            </a:bodyPr>
            <a:lstStyle/>
            <a:p>
              <a:pPr algn="ctr"/>
              <a:r>
                <a:rPr lang="en-US" sz="1200" b="1" cap="all" spc="20" dirty="0">
                  <a:solidFill>
                    <a:schemeClr val="bg1"/>
                  </a:solidFill>
                </a:rPr>
                <a:t>01</a:t>
              </a:r>
            </a:p>
          </p:txBody>
        </p:sp>
      </p:grpSp>
      <p:grpSp>
        <p:nvGrpSpPr>
          <p:cNvPr id="26" name="Group 25"/>
          <p:cNvGrpSpPr/>
          <p:nvPr/>
        </p:nvGrpSpPr>
        <p:grpSpPr>
          <a:xfrm>
            <a:off x="5692500" y="2249160"/>
            <a:ext cx="2847742" cy="533425"/>
            <a:chOff x="5692500" y="2249160"/>
            <a:chExt cx="2847742" cy="533425"/>
          </a:xfrm>
        </p:grpSpPr>
        <p:sp>
          <p:nvSpPr>
            <p:cNvPr id="65" name="TextBox 64"/>
            <p:cNvSpPr txBox="1"/>
            <p:nvPr/>
          </p:nvSpPr>
          <p:spPr>
            <a:xfrm>
              <a:off x="5695950" y="2460381"/>
              <a:ext cx="2841626" cy="322204"/>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a:t>
              </a:r>
              <a:r>
                <a:rPr lang="en-US" sz="900" dirty="0" err="1">
                  <a:solidFill>
                    <a:srgbClr val="4D4D4D"/>
                  </a:solidFill>
                </a:rPr>
                <a:t>Sed</a:t>
              </a:r>
              <a:r>
                <a:rPr lang="en-US" sz="900" dirty="0">
                  <a:solidFill>
                    <a:srgbClr val="4D4D4D"/>
                  </a:solidFill>
                </a:rPr>
                <a:t> </a:t>
              </a:r>
              <a:r>
                <a:rPr lang="en-US" sz="900" dirty="0" err="1">
                  <a:solidFill>
                    <a:srgbClr val="4D4D4D"/>
                  </a:solidFill>
                </a:rPr>
                <a:t>ut.</a:t>
              </a:r>
              <a:endParaRPr lang="en-US" sz="900" dirty="0">
                <a:solidFill>
                  <a:srgbClr val="4D4D4D"/>
                </a:solidFill>
              </a:endParaRPr>
            </a:p>
          </p:txBody>
        </p:sp>
        <p:sp>
          <p:nvSpPr>
            <p:cNvPr id="66" name="TextBox 65"/>
            <p:cNvSpPr txBox="1"/>
            <p:nvPr/>
          </p:nvSpPr>
          <p:spPr>
            <a:xfrm>
              <a:off x="5692500" y="2249160"/>
              <a:ext cx="2847742" cy="204095"/>
            </a:xfrm>
            <a:prstGeom prst="rect">
              <a:avLst/>
            </a:prstGeom>
            <a:noFill/>
          </p:spPr>
          <p:txBody>
            <a:bodyPr wrap="square" lIns="0" tIns="0" rIns="0" bIns="0" rtlCol="0">
              <a:spAutoFit/>
            </a:bodyPr>
            <a:lstStyle/>
            <a:p>
              <a:pPr>
                <a:lnSpc>
                  <a:spcPts val="1700"/>
                </a:lnSpc>
                <a:spcAft>
                  <a:spcPts val="600"/>
                </a:spcAft>
              </a:pPr>
              <a:r>
                <a:rPr lang="en-US" sz="1200" b="1" cap="all" spc="20" dirty="0" err="1">
                  <a:solidFill>
                    <a:srgbClr val="4D4D4D"/>
                  </a:solidFill>
                </a:rPr>
                <a:t>Numquad</a:t>
              </a:r>
              <a:r>
                <a:rPr lang="en-US" sz="1200" b="1" cap="all" spc="20" dirty="0">
                  <a:solidFill>
                    <a:srgbClr val="4D4D4D"/>
                  </a:solidFill>
                </a:rPr>
                <a:t> </a:t>
              </a:r>
              <a:r>
                <a:rPr lang="en-US" sz="1200" b="1" cap="all" spc="20" dirty="0" err="1">
                  <a:solidFill>
                    <a:srgbClr val="4D4D4D"/>
                  </a:solidFill>
                </a:rPr>
                <a:t>eius</a:t>
              </a:r>
              <a:r>
                <a:rPr lang="en-US" sz="1200" b="1" cap="all" spc="20" dirty="0">
                  <a:solidFill>
                    <a:srgbClr val="4D4D4D"/>
                  </a:solidFill>
                </a:rPr>
                <a:t> </a:t>
              </a:r>
              <a:r>
                <a:rPr lang="en-US" sz="1200" b="1" cap="all" spc="20" dirty="0" err="1">
                  <a:solidFill>
                    <a:srgbClr val="4D4D4D"/>
                  </a:solidFill>
                </a:rPr>
                <a:t>modi</a:t>
              </a:r>
              <a:r>
                <a:rPr lang="en-US" sz="1200" b="1" cap="all" spc="20" dirty="0">
                  <a:solidFill>
                    <a:srgbClr val="4D4D4D"/>
                  </a:solidFill>
                </a:rPr>
                <a:t> </a:t>
              </a:r>
              <a:r>
                <a:rPr lang="en-US" sz="1200" b="1" cap="all" spc="20" dirty="0" err="1">
                  <a:solidFill>
                    <a:srgbClr val="4D4D4D"/>
                  </a:solidFill>
                </a:rPr>
                <a:t>tempor</a:t>
              </a:r>
              <a:endParaRPr lang="en-US" sz="1200" b="1" cap="all" spc="20" dirty="0">
                <a:solidFill>
                  <a:srgbClr val="4D4D4D"/>
                </a:solidFill>
              </a:endParaRPr>
            </a:p>
          </p:txBody>
        </p:sp>
      </p:grpSp>
      <p:grpSp>
        <p:nvGrpSpPr>
          <p:cNvPr id="7" name="Group 6"/>
          <p:cNvGrpSpPr/>
          <p:nvPr/>
        </p:nvGrpSpPr>
        <p:grpSpPr>
          <a:xfrm>
            <a:off x="5061629" y="2310027"/>
            <a:ext cx="357790" cy="357790"/>
            <a:chOff x="5061629" y="2310027"/>
            <a:chExt cx="357790" cy="357790"/>
          </a:xfrm>
        </p:grpSpPr>
        <p:sp>
          <p:nvSpPr>
            <p:cNvPr id="67" name="Oval 66"/>
            <p:cNvSpPr/>
            <p:nvPr/>
          </p:nvSpPr>
          <p:spPr>
            <a:xfrm>
              <a:off x="5061629" y="2310027"/>
              <a:ext cx="357790" cy="35779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096929" y="2390782"/>
              <a:ext cx="280805" cy="183663"/>
            </a:xfrm>
            <a:prstGeom prst="rect">
              <a:avLst/>
            </a:prstGeom>
            <a:noFill/>
          </p:spPr>
          <p:txBody>
            <a:bodyPr wrap="square" lIns="0" tIns="0" rIns="0" bIns="0" rtlCol="0">
              <a:spAutoFit/>
            </a:bodyPr>
            <a:lstStyle/>
            <a:p>
              <a:pPr algn="ctr"/>
              <a:r>
                <a:rPr lang="en-US" sz="1200" b="1" cap="all" spc="20" dirty="0">
                  <a:solidFill>
                    <a:schemeClr val="bg1"/>
                  </a:solidFill>
                </a:rPr>
                <a:t>02</a:t>
              </a:r>
            </a:p>
          </p:txBody>
        </p:sp>
      </p:grpSp>
      <p:grpSp>
        <p:nvGrpSpPr>
          <p:cNvPr id="33" name="Group 32"/>
          <p:cNvGrpSpPr/>
          <p:nvPr/>
        </p:nvGrpSpPr>
        <p:grpSpPr>
          <a:xfrm>
            <a:off x="5692500" y="3776593"/>
            <a:ext cx="2847742" cy="533425"/>
            <a:chOff x="5692500" y="3776593"/>
            <a:chExt cx="2847742" cy="533425"/>
          </a:xfrm>
        </p:grpSpPr>
        <p:sp>
          <p:nvSpPr>
            <p:cNvPr id="70" name="TextBox 69"/>
            <p:cNvSpPr txBox="1"/>
            <p:nvPr/>
          </p:nvSpPr>
          <p:spPr>
            <a:xfrm>
              <a:off x="5695950" y="3987814"/>
              <a:ext cx="2841626" cy="322204"/>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a:t>
              </a:r>
              <a:r>
                <a:rPr lang="en-US" sz="900" dirty="0" err="1">
                  <a:solidFill>
                    <a:srgbClr val="4D4D4D"/>
                  </a:solidFill>
                </a:rPr>
                <a:t>Sed</a:t>
              </a:r>
              <a:r>
                <a:rPr lang="en-US" sz="900" dirty="0">
                  <a:solidFill>
                    <a:srgbClr val="4D4D4D"/>
                  </a:solidFill>
                </a:rPr>
                <a:t> </a:t>
              </a:r>
              <a:r>
                <a:rPr lang="en-US" sz="900" dirty="0" err="1">
                  <a:solidFill>
                    <a:srgbClr val="4D4D4D"/>
                  </a:solidFill>
                </a:rPr>
                <a:t>ut.</a:t>
              </a:r>
              <a:endParaRPr lang="en-US" sz="900" dirty="0">
                <a:solidFill>
                  <a:srgbClr val="4D4D4D"/>
                </a:solidFill>
              </a:endParaRPr>
            </a:p>
          </p:txBody>
        </p:sp>
        <p:sp>
          <p:nvSpPr>
            <p:cNvPr id="71" name="TextBox 70"/>
            <p:cNvSpPr txBox="1"/>
            <p:nvPr/>
          </p:nvSpPr>
          <p:spPr>
            <a:xfrm>
              <a:off x="5692500" y="3776593"/>
              <a:ext cx="2847742" cy="204095"/>
            </a:xfrm>
            <a:prstGeom prst="rect">
              <a:avLst/>
            </a:prstGeom>
            <a:noFill/>
          </p:spPr>
          <p:txBody>
            <a:bodyPr wrap="square" lIns="0" tIns="0" rIns="0" bIns="0" rtlCol="0">
              <a:spAutoFit/>
            </a:bodyPr>
            <a:lstStyle/>
            <a:p>
              <a:pPr>
                <a:lnSpc>
                  <a:spcPts val="1700"/>
                </a:lnSpc>
                <a:spcAft>
                  <a:spcPts val="600"/>
                </a:spcAft>
              </a:pPr>
              <a:r>
                <a:rPr lang="en-US" sz="1200" b="1" cap="all" spc="20" dirty="0" err="1">
                  <a:solidFill>
                    <a:srgbClr val="4D4D4D"/>
                  </a:solidFill>
                </a:rPr>
                <a:t>Reprehenderit</a:t>
              </a:r>
              <a:r>
                <a:rPr lang="en-US" sz="1200" b="1" cap="all" spc="20" dirty="0">
                  <a:solidFill>
                    <a:srgbClr val="4D4D4D"/>
                  </a:solidFill>
                </a:rPr>
                <a:t> </a:t>
              </a:r>
              <a:r>
                <a:rPr lang="en-US" sz="1200" b="1" cap="all" spc="20" dirty="0" err="1">
                  <a:solidFill>
                    <a:srgbClr val="4D4D4D"/>
                  </a:solidFill>
                </a:rPr>
                <a:t>vel</a:t>
              </a:r>
              <a:r>
                <a:rPr lang="en-US" sz="1200" b="1" cap="all" spc="20" dirty="0">
                  <a:solidFill>
                    <a:srgbClr val="4D4D4D"/>
                  </a:solidFill>
                </a:rPr>
                <a:t> </a:t>
              </a:r>
              <a:r>
                <a:rPr lang="en-US" sz="1200" b="1" cap="all" spc="20" dirty="0" err="1">
                  <a:solidFill>
                    <a:srgbClr val="4D4D4D"/>
                  </a:solidFill>
                </a:rPr>
                <a:t>eum</a:t>
              </a:r>
              <a:r>
                <a:rPr lang="en-US" sz="1200" b="1" cap="all" spc="20" dirty="0">
                  <a:solidFill>
                    <a:srgbClr val="4D4D4D"/>
                  </a:solidFill>
                </a:rPr>
                <a:t> </a:t>
              </a:r>
            </a:p>
          </p:txBody>
        </p:sp>
      </p:grpSp>
      <p:grpSp>
        <p:nvGrpSpPr>
          <p:cNvPr id="18" name="Group 17"/>
          <p:cNvGrpSpPr/>
          <p:nvPr/>
        </p:nvGrpSpPr>
        <p:grpSpPr>
          <a:xfrm>
            <a:off x="5061629" y="3837460"/>
            <a:ext cx="357790" cy="357790"/>
            <a:chOff x="5061629" y="3837460"/>
            <a:chExt cx="357790" cy="357790"/>
          </a:xfrm>
        </p:grpSpPr>
        <p:sp>
          <p:nvSpPr>
            <p:cNvPr id="72" name="Oval 71"/>
            <p:cNvSpPr/>
            <p:nvPr/>
          </p:nvSpPr>
          <p:spPr>
            <a:xfrm>
              <a:off x="5061629" y="3837460"/>
              <a:ext cx="357790" cy="35779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5096929" y="3918215"/>
              <a:ext cx="280805" cy="183663"/>
            </a:xfrm>
            <a:prstGeom prst="rect">
              <a:avLst/>
            </a:prstGeom>
            <a:noFill/>
          </p:spPr>
          <p:txBody>
            <a:bodyPr wrap="square" lIns="0" tIns="0" rIns="0" bIns="0" rtlCol="0">
              <a:spAutoFit/>
            </a:bodyPr>
            <a:lstStyle/>
            <a:p>
              <a:pPr algn="ctr"/>
              <a:r>
                <a:rPr lang="en-US" sz="1200" b="1" cap="all" spc="20" dirty="0">
                  <a:solidFill>
                    <a:schemeClr val="bg1"/>
                  </a:solidFill>
                </a:rPr>
                <a:t>04</a:t>
              </a:r>
            </a:p>
          </p:txBody>
        </p:sp>
      </p:grpSp>
      <p:grpSp>
        <p:nvGrpSpPr>
          <p:cNvPr id="31" name="Group 30"/>
          <p:cNvGrpSpPr/>
          <p:nvPr/>
        </p:nvGrpSpPr>
        <p:grpSpPr>
          <a:xfrm>
            <a:off x="5692500" y="3012877"/>
            <a:ext cx="2847742" cy="533425"/>
            <a:chOff x="5692500" y="3012877"/>
            <a:chExt cx="2847742" cy="533425"/>
          </a:xfrm>
        </p:grpSpPr>
        <p:sp>
          <p:nvSpPr>
            <p:cNvPr id="75" name="TextBox 74"/>
            <p:cNvSpPr txBox="1"/>
            <p:nvPr/>
          </p:nvSpPr>
          <p:spPr>
            <a:xfrm>
              <a:off x="5695950" y="3224098"/>
              <a:ext cx="2841626" cy="322204"/>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a:t>
              </a:r>
              <a:r>
                <a:rPr lang="en-US" sz="900" dirty="0" err="1">
                  <a:solidFill>
                    <a:srgbClr val="4D4D4D"/>
                  </a:solidFill>
                </a:rPr>
                <a:t>Sed</a:t>
              </a:r>
              <a:r>
                <a:rPr lang="en-US" sz="900" dirty="0">
                  <a:solidFill>
                    <a:srgbClr val="4D4D4D"/>
                  </a:solidFill>
                </a:rPr>
                <a:t> </a:t>
              </a:r>
              <a:r>
                <a:rPr lang="en-US" sz="900" dirty="0" err="1">
                  <a:solidFill>
                    <a:srgbClr val="4D4D4D"/>
                  </a:solidFill>
                </a:rPr>
                <a:t>ut.</a:t>
              </a:r>
              <a:endParaRPr lang="en-US" sz="900" dirty="0">
                <a:solidFill>
                  <a:srgbClr val="4D4D4D"/>
                </a:solidFill>
              </a:endParaRPr>
            </a:p>
          </p:txBody>
        </p:sp>
        <p:sp>
          <p:nvSpPr>
            <p:cNvPr id="76" name="TextBox 75"/>
            <p:cNvSpPr txBox="1"/>
            <p:nvPr/>
          </p:nvSpPr>
          <p:spPr>
            <a:xfrm>
              <a:off x="5692500" y="3012877"/>
              <a:ext cx="2847742" cy="204095"/>
            </a:xfrm>
            <a:prstGeom prst="rect">
              <a:avLst/>
            </a:prstGeom>
            <a:noFill/>
          </p:spPr>
          <p:txBody>
            <a:bodyPr wrap="square" lIns="0" tIns="0" rIns="0" bIns="0" rtlCol="0">
              <a:spAutoFit/>
            </a:bodyPr>
            <a:lstStyle/>
            <a:p>
              <a:pPr>
                <a:lnSpc>
                  <a:spcPts val="1700"/>
                </a:lnSpc>
                <a:spcAft>
                  <a:spcPts val="600"/>
                </a:spcAft>
              </a:pPr>
              <a:r>
                <a:rPr lang="en-US" sz="1200" b="1" cap="all" spc="20" dirty="0" err="1">
                  <a:solidFill>
                    <a:srgbClr val="4D4D4D"/>
                  </a:solidFill>
                </a:rPr>
                <a:t>Labore</a:t>
              </a:r>
              <a:r>
                <a:rPr lang="en-US" sz="1200" b="1" cap="all" spc="20" dirty="0">
                  <a:solidFill>
                    <a:srgbClr val="4D4D4D"/>
                  </a:solidFill>
                </a:rPr>
                <a:t> et </a:t>
              </a:r>
              <a:r>
                <a:rPr lang="en-US" sz="1200" b="1" cap="all" spc="20" dirty="0" err="1">
                  <a:solidFill>
                    <a:srgbClr val="4D4D4D"/>
                  </a:solidFill>
                </a:rPr>
                <a:t>ullam</a:t>
              </a:r>
              <a:r>
                <a:rPr lang="en-US" sz="1200" b="1" cap="all" spc="20" dirty="0">
                  <a:solidFill>
                    <a:srgbClr val="4D4D4D"/>
                  </a:solidFill>
                </a:rPr>
                <a:t> corporis</a:t>
              </a:r>
            </a:p>
          </p:txBody>
        </p:sp>
      </p:grpSp>
      <p:grpSp>
        <p:nvGrpSpPr>
          <p:cNvPr id="17" name="Group 16"/>
          <p:cNvGrpSpPr/>
          <p:nvPr/>
        </p:nvGrpSpPr>
        <p:grpSpPr>
          <a:xfrm>
            <a:off x="5061629" y="3073744"/>
            <a:ext cx="357790" cy="357790"/>
            <a:chOff x="5061629" y="3073744"/>
            <a:chExt cx="357790" cy="357790"/>
          </a:xfrm>
        </p:grpSpPr>
        <p:sp>
          <p:nvSpPr>
            <p:cNvPr id="77" name="Oval 76"/>
            <p:cNvSpPr/>
            <p:nvPr/>
          </p:nvSpPr>
          <p:spPr>
            <a:xfrm>
              <a:off x="5061629" y="3073744"/>
              <a:ext cx="357790" cy="35779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5096929" y="3154499"/>
              <a:ext cx="280805" cy="183663"/>
            </a:xfrm>
            <a:prstGeom prst="rect">
              <a:avLst/>
            </a:prstGeom>
            <a:noFill/>
          </p:spPr>
          <p:txBody>
            <a:bodyPr wrap="square" lIns="0" tIns="0" rIns="0" bIns="0" rtlCol="0">
              <a:spAutoFit/>
            </a:bodyPr>
            <a:lstStyle/>
            <a:p>
              <a:pPr algn="ctr"/>
              <a:r>
                <a:rPr lang="en-US" sz="1200" b="1" cap="all" spc="20" dirty="0">
                  <a:solidFill>
                    <a:schemeClr val="bg1"/>
                  </a:solidFill>
                </a:rPr>
                <a:t>03</a:t>
              </a:r>
            </a:p>
          </p:txBody>
        </p:sp>
      </p:grpSp>
      <p:sp>
        <p:nvSpPr>
          <p:cNvPr id="79" name="TextBox 78"/>
          <p:cNvSpPr txBox="1"/>
          <p:nvPr/>
        </p:nvSpPr>
        <p:spPr>
          <a:xfrm>
            <a:off x="593725" y="1533397"/>
            <a:ext cx="3488647" cy="344646"/>
          </a:xfrm>
          <a:prstGeom prst="rect">
            <a:avLst/>
          </a:prstGeom>
          <a:noFill/>
        </p:spPr>
        <p:txBody>
          <a:bodyPr wrap="square" lIns="0" tIns="0" rIns="0" bIns="0" rtlCol="0">
            <a:spAutoFit/>
          </a:bodyPr>
          <a:lstStyle/>
          <a:p>
            <a:pPr>
              <a:lnSpc>
                <a:spcPts val="14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a:t>
            </a:r>
            <a:r>
              <a:rPr lang="en-US" sz="900" dirty="0" err="1">
                <a:solidFill>
                  <a:srgbClr val="4D4D4D"/>
                </a:solidFill>
              </a:rPr>
              <a:t>dol</a:t>
            </a:r>
            <a:r>
              <a:rPr lang="en-US" sz="900" dirty="0">
                <a:solidFill>
                  <a:srgbClr val="4D4D4D"/>
                </a:solidFill>
              </a:rPr>
              <a:t> or </a:t>
            </a:r>
            <a:r>
              <a:rPr lang="en-US" sz="900" dirty="0" err="1">
                <a:solidFill>
                  <a:srgbClr val="4D4D4D"/>
                </a:solidFill>
              </a:rPr>
              <a:t>emque</a:t>
            </a:r>
            <a:r>
              <a:rPr lang="en-US" sz="900" dirty="0">
                <a:solidFill>
                  <a:srgbClr val="4D4D4D"/>
                </a:solidFill>
              </a:rPr>
              <a:t> </a:t>
            </a:r>
            <a:r>
              <a:rPr lang="en-US" sz="900" dirty="0" err="1">
                <a:solidFill>
                  <a:srgbClr val="4D4D4D"/>
                </a:solidFill>
              </a:rPr>
              <a:t>lauda</a:t>
            </a:r>
            <a:r>
              <a:rPr lang="en-US" sz="900" dirty="0">
                <a:solidFill>
                  <a:srgbClr val="4D4D4D"/>
                </a:solidFill>
              </a:rPr>
              <a:t> </a:t>
            </a:r>
            <a:r>
              <a:rPr lang="en-US" sz="900" dirty="0" err="1">
                <a:solidFill>
                  <a:srgbClr val="4D4D4D"/>
                </a:solidFill>
              </a:rPr>
              <a:t>nt</a:t>
            </a:r>
            <a:r>
              <a:rPr lang="en-US" sz="900" dirty="0">
                <a:solidFill>
                  <a:srgbClr val="4D4D4D"/>
                </a:solidFill>
              </a:rPr>
              <a:t> </a:t>
            </a:r>
            <a:r>
              <a:rPr lang="en-US" sz="900" dirty="0" err="1">
                <a:solidFill>
                  <a:srgbClr val="4D4D4D"/>
                </a:solidFill>
              </a:rPr>
              <a:t>ium</a:t>
            </a:r>
            <a:r>
              <a:rPr lang="en-US" sz="900" dirty="0">
                <a:solidFill>
                  <a:srgbClr val="4D4D4D"/>
                </a:solidFill>
              </a:rPr>
              <a:t>, </a:t>
            </a:r>
            <a:r>
              <a:rPr lang="en-US" sz="900" dirty="0" err="1">
                <a:solidFill>
                  <a:srgbClr val="4D4D4D"/>
                </a:solidFill>
              </a:rPr>
              <a:t>totam</a:t>
            </a:r>
            <a:r>
              <a:rPr lang="en-US" sz="900" dirty="0">
                <a:solidFill>
                  <a:srgbClr val="4D4D4D"/>
                </a:solidFill>
              </a:rPr>
              <a:t> rem </a:t>
            </a:r>
            <a:r>
              <a:rPr lang="en-US" sz="900" dirty="0" err="1">
                <a:solidFill>
                  <a:srgbClr val="4D4D4D"/>
                </a:solidFill>
              </a:rPr>
              <a:t>aperiam</a:t>
            </a:r>
            <a:r>
              <a:rPr lang="en-US" sz="900" dirty="0">
                <a:solidFill>
                  <a:srgbClr val="4D4D4D"/>
                </a:solidFill>
              </a:rPr>
              <a:t>.</a:t>
            </a:r>
          </a:p>
        </p:txBody>
      </p:sp>
      <p:pic>
        <p:nvPicPr>
          <p:cNvPr id="49" name="Picture Placeholder 24">
            <a:extLst>
              <a:ext uri="{FF2B5EF4-FFF2-40B4-BE49-F238E27FC236}">
                <a16:creationId xmlns:a16="http://schemas.microsoft.com/office/drawing/2014/main" id="{E6635903-F8F5-AB40-BBFC-CE655E3CFB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705" y="2123040"/>
            <a:ext cx="3259667" cy="2430244"/>
          </a:xfrm>
          <a:prstGeom prst="rect">
            <a:avLst/>
          </a:prstGeom>
        </p:spPr>
      </p:pic>
    </p:spTree>
    <p:extLst>
      <p:ext uri="{BB962C8B-B14F-4D97-AF65-F5344CB8AC3E}">
        <p14:creationId xmlns:p14="http://schemas.microsoft.com/office/powerpoint/2010/main" val="3776546611"/>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sz="2400" dirty="0">
                <a:latin typeface="+mn-lt"/>
              </a:rPr>
              <a:t>Our </a:t>
            </a:r>
            <a:r>
              <a:rPr lang="en-US" sz="2400" dirty="0" err="1">
                <a:solidFill>
                  <a:srgbClr val="D14C27"/>
                </a:solidFill>
                <a:latin typeface="+mn-lt"/>
              </a:rPr>
              <a:t>consequnturt</a:t>
            </a:r>
            <a:endParaRPr lang="en-US" sz="2400" dirty="0">
              <a:solidFill>
                <a:srgbClr val="D14C27"/>
              </a:solidFill>
              <a:latin typeface="+mn-lt"/>
            </a:endParaRPr>
          </a:p>
        </p:txBody>
      </p:sp>
      <p:sp>
        <p:nvSpPr>
          <p:cNvPr id="4" name="Text Placeholder 3"/>
          <p:cNvSpPr>
            <a:spLocks noGrp="1"/>
          </p:cNvSpPr>
          <p:nvPr>
            <p:ph type="body" sz="quarter" idx="12"/>
          </p:nvPr>
        </p:nvSpPr>
        <p:spPr/>
        <p:txBody>
          <a:bodyPr/>
          <a:lstStyle/>
          <a:p>
            <a:r>
              <a:rPr lang="en-US" sz="1200" b="1" dirty="0">
                <a:solidFill>
                  <a:srgbClr val="4D4D4D"/>
                </a:solidFill>
                <a:latin typeface="+mn-lt"/>
              </a:rPr>
              <a:t>Inset some short and brief </a:t>
            </a:r>
            <a:r>
              <a:rPr lang="en-US" sz="1200" b="1" dirty="0" err="1">
                <a:solidFill>
                  <a:srgbClr val="4D4D4D"/>
                </a:solidFill>
                <a:latin typeface="+mn-lt"/>
              </a:rPr>
              <a:t>lorem</a:t>
            </a:r>
            <a:r>
              <a:rPr lang="en-US" sz="1200" b="1" dirty="0">
                <a:solidFill>
                  <a:srgbClr val="4D4D4D"/>
                </a:solidFill>
                <a:latin typeface="+mn-lt"/>
              </a:rPr>
              <a:t> </a:t>
            </a:r>
            <a:r>
              <a:rPr lang="en-US" sz="1200" b="1" dirty="0" err="1">
                <a:solidFill>
                  <a:srgbClr val="4D4D4D"/>
                </a:solidFill>
                <a:latin typeface="+mn-lt"/>
              </a:rPr>
              <a:t>ipsum</a:t>
            </a:r>
            <a:r>
              <a:rPr lang="en-US" sz="1200" b="1" dirty="0">
                <a:solidFill>
                  <a:srgbClr val="4D4D4D"/>
                </a:solidFill>
                <a:latin typeface="+mn-lt"/>
              </a:rPr>
              <a:t> explanatory text </a:t>
            </a:r>
          </a:p>
        </p:txBody>
      </p:sp>
      <p:sp>
        <p:nvSpPr>
          <p:cNvPr id="6" name="Rectangle 5"/>
          <p:cNvSpPr/>
          <p:nvPr/>
        </p:nvSpPr>
        <p:spPr>
          <a:xfrm>
            <a:off x="4572000" y="3047999"/>
            <a:ext cx="4572000" cy="2095501"/>
          </a:xfrm>
          <a:prstGeom prst="rect">
            <a:avLst/>
          </a:prstGeom>
          <a:solidFill>
            <a:srgbClr val="303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93725" y="1681017"/>
            <a:ext cx="3331093" cy="1857881"/>
          </a:xfrm>
          <a:prstGeom prst="rect">
            <a:avLst/>
          </a:prstGeom>
          <a:noFill/>
        </p:spPr>
        <p:txBody>
          <a:bodyPr wrap="square" lIns="0" tIns="0" rIns="0" bIns="0" rtlCol="0">
            <a:spAutoFit/>
          </a:bodyPr>
          <a:lstStyle/>
          <a:p>
            <a:pPr algn="just">
              <a:lnSpc>
                <a:spcPts val="14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emque</a:t>
            </a:r>
            <a:r>
              <a:rPr lang="en-US" sz="900" dirty="0">
                <a:solidFill>
                  <a:srgbClr val="4D4D4D"/>
                </a:solidFill>
              </a:rPr>
              <a:t> </a:t>
            </a:r>
            <a:r>
              <a:rPr lang="en-US" sz="900" dirty="0" err="1">
                <a:solidFill>
                  <a:srgbClr val="4D4D4D"/>
                </a:solidFill>
              </a:rPr>
              <a:t>lauda</a:t>
            </a:r>
            <a:r>
              <a:rPr lang="en-US" sz="900" dirty="0">
                <a:solidFill>
                  <a:srgbClr val="4D4D4D"/>
                </a:solidFill>
              </a:rPr>
              <a:t> </a:t>
            </a:r>
            <a:r>
              <a:rPr lang="en-US" sz="900" dirty="0" err="1">
                <a:solidFill>
                  <a:srgbClr val="4D4D4D"/>
                </a:solidFill>
              </a:rPr>
              <a:t>nt</a:t>
            </a:r>
            <a:r>
              <a:rPr lang="en-US" sz="900" dirty="0">
                <a:solidFill>
                  <a:srgbClr val="4D4D4D"/>
                </a:solidFill>
              </a:rPr>
              <a:t> </a:t>
            </a:r>
            <a:r>
              <a:rPr lang="en-US" sz="900" dirty="0" err="1">
                <a:solidFill>
                  <a:srgbClr val="4D4D4D"/>
                </a:solidFill>
              </a:rPr>
              <a:t>ium</a:t>
            </a:r>
            <a:r>
              <a:rPr lang="en-US" sz="900" dirty="0">
                <a:solidFill>
                  <a:srgbClr val="4D4D4D"/>
                </a:solidFill>
              </a:rPr>
              <a:t>, </a:t>
            </a:r>
            <a:r>
              <a:rPr lang="en-US" sz="900" dirty="0" err="1">
                <a:solidFill>
                  <a:srgbClr val="4D4D4D"/>
                </a:solidFill>
              </a:rPr>
              <a:t>totam</a:t>
            </a:r>
            <a:r>
              <a:rPr lang="en-US" sz="900" dirty="0">
                <a:solidFill>
                  <a:srgbClr val="4D4D4D"/>
                </a:solidFill>
              </a:rPr>
              <a:t> rem </a:t>
            </a:r>
            <a:r>
              <a:rPr lang="en-US" sz="900" dirty="0" err="1">
                <a:solidFill>
                  <a:srgbClr val="4D4D4D"/>
                </a:solidFill>
              </a:rPr>
              <a:t>aperiam</a:t>
            </a:r>
            <a:r>
              <a:rPr lang="en-US" sz="900" dirty="0">
                <a:solidFill>
                  <a:srgbClr val="4D4D4D"/>
                </a:solidFill>
              </a:rPr>
              <a:t>, </a:t>
            </a:r>
            <a:r>
              <a:rPr lang="en-US" sz="900" dirty="0" err="1">
                <a:solidFill>
                  <a:srgbClr val="4D4D4D"/>
                </a:solidFill>
              </a:rPr>
              <a:t>eaque</a:t>
            </a:r>
            <a:r>
              <a:rPr lang="en-US" sz="900" dirty="0">
                <a:solidFill>
                  <a:srgbClr val="4D4D4D"/>
                </a:solidFill>
              </a:rPr>
              <a:t> </a:t>
            </a:r>
            <a:r>
              <a:rPr lang="en-US" sz="900" dirty="0" err="1">
                <a:solidFill>
                  <a:srgbClr val="4D4D4D"/>
                </a:solidFill>
              </a:rPr>
              <a:t>ipsa</a:t>
            </a:r>
            <a:r>
              <a:rPr lang="en-US" sz="900" dirty="0">
                <a:solidFill>
                  <a:srgbClr val="4D4D4D"/>
                </a:solidFill>
              </a:rPr>
              <a:t> quae </a:t>
            </a:r>
            <a:r>
              <a:rPr lang="en-US" sz="900" dirty="0" err="1">
                <a:solidFill>
                  <a:srgbClr val="4D4D4D"/>
                </a:solidFill>
              </a:rPr>
              <a:t>ab</a:t>
            </a:r>
            <a:r>
              <a:rPr lang="en-US" sz="900" dirty="0">
                <a:solidFill>
                  <a:srgbClr val="4D4D4D"/>
                </a:solidFill>
              </a:rPr>
              <a:t> </a:t>
            </a:r>
            <a:r>
              <a:rPr lang="en-US" sz="900" dirty="0" err="1">
                <a:solidFill>
                  <a:srgbClr val="4D4D4D"/>
                </a:solidFill>
              </a:rPr>
              <a:t>illo</a:t>
            </a:r>
            <a:r>
              <a:rPr lang="en-US" sz="900" dirty="0">
                <a:solidFill>
                  <a:srgbClr val="4D4D4D"/>
                </a:solidFill>
              </a:rPr>
              <a:t> </a:t>
            </a:r>
            <a:r>
              <a:rPr lang="en-US" sz="900" dirty="0" err="1">
                <a:solidFill>
                  <a:srgbClr val="4D4D4D"/>
                </a:solidFill>
              </a:rPr>
              <a:t>inventore</a:t>
            </a:r>
            <a:r>
              <a:rPr lang="en-US" sz="900" dirty="0">
                <a:solidFill>
                  <a:srgbClr val="4D4D4D"/>
                </a:solidFill>
              </a:rPr>
              <a:t> very </a:t>
            </a:r>
            <a:r>
              <a:rPr lang="en-US" sz="900" dirty="0" err="1">
                <a:solidFill>
                  <a:srgbClr val="4D4D4D"/>
                </a:solidFill>
              </a:rPr>
              <a:t>tatis</a:t>
            </a:r>
            <a:r>
              <a:rPr lang="en-US" sz="900" dirty="0">
                <a:solidFill>
                  <a:srgbClr val="4D4D4D"/>
                </a:solidFill>
              </a:rPr>
              <a:t> et quasi </a:t>
            </a:r>
            <a:r>
              <a:rPr lang="en-US" sz="900" dirty="0" err="1">
                <a:solidFill>
                  <a:srgbClr val="4D4D4D"/>
                </a:solidFill>
              </a:rPr>
              <a:t>architecto</a:t>
            </a:r>
            <a:r>
              <a:rPr lang="en-US" sz="900" dirty="0">
                <a:solidFill>
                  <a:srgbClr val="4D4D4D"/>
                </a:solidFill>
              </a:rPr>
              <a:t> </a:t>
            </a:r>
            <a:r>
              <a:rPr lang="en-US" sz="900" dirty="0" err="1">
                <a:solidFill>
                  <a:srgbClr val="4D4D4D"/>
                </a:solidFill>
              </a:rPr>
              <a:t>beatae</a:t>
            </a:r>
            <a:r>
              <a:rPr lang="en-US" sz="900" dirty="0">
                <a:solidFill>
                  <a:srgbClr val="4D4D4D"/>
                </a:solidFill>
              </a:rPr>
              <a:t> vitae dicta </a:t>
            </a:r>
            <a:r>
              <a:rPr lang="en-US" sz="900" dirty="0" err="1">
                <a:solidFill>
                  <a:srgbClr val="4D4D4D"/>
                </a:solidFill>
              </a:rPr>
              <a:t>sunt</a:t>
            </a:r>
            <a:r>
              <a:rPr lang="en-US" sz="900" dirty="0">
                <a:solidFill>
                  <a:srgbClr val="4D4D4D"/>
                </a:solidFill>
              </a:rPr>
              <a:t> </a:t>
            </a:r>
            <a:r>
              <a:rPr lang="en-US" sz="900" dirty="0" err="1">
                <a:solidFill>
                  <a:srgbClr val="4D4D4D"/>
                </a:solidFill>
              </a:rPr>
              <a:t>explicabo</a:t>
            </a:r>
            <a:r>
              <a:rPr lang="en-US" sz="900" dirty="0">
                <a:solidFill>
                  <a:srgbClr val="4D4D4D"/>
                </a:solidFill>
              </a:rPr>
              <a:t>.  Sed </a:t>
            </a:r>
            <a:r>
              <a:rPr lang="en-US" sz="900" dirty="0" err="1">
                <a:solidFill>
                  <a:srgbClr val="4D4D4D"/>
                </a:solidFill>
              </a:rPr>
              <a:t>ut</a:t>
            </a:r>
            <a:r>
              <a:rPr lang="en-US" sz="900" dirty="0">
                <a:solidFill>
                  <a:srgbClr val="4D4D4D"/>
                </a:solidFill>
              </a:rPr>
              <a:t> </a:t>
            </a:r>
            <a:r>
              <a:rPr lang="en-US" sz="900" dirty="0" err="1">
                <a:solidFill>
                  <a:srgbClr val="4D4D4D"/>
                </a:solidFill>
              </a:rPr>
              <a:t>perspic</a:t>
            </a:r>
            <a:r>
              <a:rPr lang="en-US" sz="900" dirty="0">
                <a:solidFill>
                  <a:srgbClr val="4D4D4D"/>
                </a:solidFill>
              </a:rPr>
              <a:t> </a:t>
            </a:r>
            <a:r>
              <a:rPr lang="en-US" sz="900" dirty="0" err="1">
                <a:solidFill>
                  <a:srgbClr val="4D4D4D"/>
                </a:solidFill>
              </a:rPr>
              <a:t>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emque</a:t>
            </a:r>
            <a:r>
              <a:rPr lang="en-US" sz="900" dirty="0">
                <a:solidFill>
                  <a:srgbClr val="4D4D4D"/>
                </a:solidFill>
              </a:rPr>
              <a:t> </a:t>
            </a:r>
            <a:r>
              <a:rPr lang="en-US" sz="900" dirty="0" err="1">
                <a:solidFill>
                  <a:srgbClr val="4D4D4D"/>
                </a:solidFill>
              </a:rPr>
              <a:t>lauda</a:t>
            </a:r>
            <a:r>
              <a:rPr lang="en-US" sz="900" dirty="0">
                <a:solidFill>
                  <a:srgbClr val="4D4D4D"/>
                </a:solidFill>
              </a:rPr>
              <a:t> </a:t>
            </a:r>
            <a:r>
              <a:rPr lang="en-US" sz="900" dirty="0" err="1">
                <a:solidFill>
                  <a:srgbClr val="4D4D4D"/>
                </a:solidFill>
              </a:rPr>
              <a:t>ntium</a:t>
            </a:r>
            <a:r>
              <a:rPr lang="en-US" sz="900" dirty="0">
                <a:solidFill>
                  <a:srgbClr val="4D4D4D"/>
                </a:solidFill>
              </a:rPr>
              <a:t>, </a:t>
            </a:r>
            <a:r>
              <a:rPr lang="en-US" sz="900" dirty="0" err="1">
                <a:solidFill>
                  <a:srgbClr val="4D4D4D"/>
                </a:solidFill>
              </a:rPr>
              <a:t>totam</a:t>
            </a:r>
            <a:r>
              <a:rPr lang="en-US" sz="900" dirty="0">
                <a:solidFill>
                  <a:srgbClr val="4D4D4D"/>
                </a:solidFill>
              </a:rPr>
              <a:t> rem </a:t>
            </a:r>
            <a:r>
              <a:rPr lang="en-US" sz="900" dirty="0" err="1">
                <a:solidFill>
                  <a:srgbClr val="4D4D4D"/>
                </a:solidFill>
              </a:rPr>
              <a:t>aperiam</a:t>
            </a:r>
            <a:r>
              <a:rPr lang="en-US" sz="900" dirty="0">
                <a:solidFill>
                  <a:srgbClr val="4D4D4D"/>
                </a:solidFill>
              </a:rPr>
              <a:t>.</a:t>
            </a:r>
          </a:p>
          <a:p>
            <a:pPr algn="just">
              <a:lnSpc>
                <a:spcPts val="1400"/>
              </a:lnSpc>
              <a:spcAft>
                <a:spcPts val="600"/>
              </a:spcAft>
            </a:pPr>
            <a:r>
              <a:rPr lang="en-US" sz="900" dirty="0" err="1">
                <a:solidFill>
                  <a:srgbClr val="4D4D4D"/>
                </a:solidFill>
              </a:rPr>
              <a:t>Totam</a:t>
            </a:r>
            <a:r>
              <a:rPr lang="en-US" sz="900" dirty="0">
                <a:solidFill>
                  <a:srgbClr val="4D4D4D"/>
                </a:solidFill>
              </a:rPr>
              <a:t> rem </a:t>
            </a:r>
            <a:r>
              <a:rPr lang="en-US" sz="900" dirty="0" err="1">
                <a:solidFill>
                  <a:srgbClr val="4D4D4D"/>
                </a:solidFill>
              </a:rPr>
              <a:t>aperiam</a:t>
            </a:r>
            <a:r>
              <a:rPr lang="en-US" sz="900" dirty="0">
                <a:solidFill>
                  <a:srgbClr val="4D4D4D"/>
                </a:solidFill>
              </a:rPr>
              <a:t>, </a:t>
            </a:r>
            <a:r>
              <a:rPr lang="en-US" sz="900" dirty="0" err="1">
                <a:solidFill>
                  <a:srgbClr val="4D4D4D"/>
                </a:solidFill>
              </a:rPr>
              <a:t>eaque</a:t>
            </a:r>
            <a:r>
              <a:rPr lang="en-US" sz="900" dirty="0">
                <a:solidFill>
                  <a:srgbClr val="4D4D4D"/>
                </a:solidFill>
              </a:rPr>
              <a:t> </a:t>
            </a:r>
            <a:r>
              <a:rPr lang="en-US" sz="900" dirty="0" err="1">
                <a:solidFill>
                  <a:srgbClr val="4D4D4D"/>
                </a:solidFill>
              </a:rPr>
              <a:t>ipsa</a:t>
            </a:r>
            <a:r>
              <a:rPr lang="en-US" sz="900" dirty="0">
                <a:solidFill>
                  <a:srgbClr val="4D4D4D"/>
                </a:solidFill>
              </a:rPr>
              <a:t> quae </a:t>
            </a:r>
            <a:r>
              <a:rPr lang="en-US" sz="900" dirty="0" err="1">
                <a:solidFill>
                  <a:srgbClr val="4D4D4D"/>
                </a:solidFill>
              </a:rPr>
              <a:t>ab</a:t>
            </a:r>
            <a:r>
              <a:rPr lang="en-US" sz="900" dirty="0">
                <a:solidFill>
                  <a:srgbClr val="4D4D4D"/>
                </a:solidFill>
              </a:rPr>
              <a:t> </a:t>
            </a:r>
            <a:r>
              <a:rPr lang="en-US" sz="900" dirty="0" err="1">
                <a:solidFill>
                  <a:srgbClr val="4D4D4D"/>
                </a:solidFill>
              </a:rPr>
              <a:t>illo</a:t>
            </a:r>
            <a:r>
              <a:rPr lang="en-US" sz="900" dirty="0">
                <a:solidFill>
                  <a:srgbClr val="4D4D4D"/>
                </a:solidFill>
              </a:rPr>
              <a:t> </a:t>
            </a:r>
            <a:r>
              <a:rPr lang="en-US" sz="900" dirty="0" err="1">
                <a:solidFill>
                  <a:srgbClr val="4D4D4D"/>
                </a:solidFill>
              </a:rPr>
              <a:t>inventore</a:t>
            </a:r>
            <a:r>
              <a:rPr lang="en-US" sz="900" dirty="0">
                <a:solidFill>
                  <a:srgbClr val="4D4D4D"/>
                </a:solidFill>
              </a:rPr>
              <a:t> very </a:t>
            </a:r>
            <a:r>
              <a:rPr lang="en-US" sz="900" dirty="0" err="1">
                <a:solidFill>
                  <a:srgbClr val="4D4D4D"/>
                </a:solidFill>
              </a:rPr>
              <a:t>tatis</a:t>
            </a:r>
            <a:r>
              <a:rPr lang="en-US" sz="900" dirty="0">
                <a:solidFill>
                  <a:srgbClr val="4D4D4D"/>
                </a:solidFill>
              </a:rPr>
              <a:t> et quasi </a:t>
            </a:r>
            <a:r>
              <a:rPr lang="en-US" sz="900" dirty="0" err="1">
                <a:solidFill>
                  <a:srgbClr val="4D4D4D"/>
                </a:solidFill>
              </a:rPr>
              <a:t>architecto</a:t>
            </a:r>
            <a:r>
              <a:rPr lang="en-US" sz="900" dirty="0">
                <a:solidFill>
                  <a:srgbClr val="4D4D4D"/>
                </a:solidFill>
              </a:rPr>
              <a:t> </a:t>
            </a:r>
            <a:r>
              <a:rPr lang="en-US" sz="900" dirty="0" err="1">
                <a:solidFill>
                  <a:srgbClr val="4D4D4D"/>
                </a:solidFill>
              </a:rPr>
              <a:t>beatae</a:t>
            </a:r>
            <a:r>
              <a:rPr lang="en-US" sz="900" dirty="0">
                <a:solidFill>
                  <a:srgbClr val="4D4D4D"/>
                </a:solidFill>
              </a:rPr>
              <a:t> vitae dicta </a:t>
            </a:r>
            <a:r>
              <a:rPr lang="en-US" sz="900" dirty="0" err="1">
                <a:solidFill>
                  <a:srgbClr val="4D4D4D"/>
                </a:solidFill>
              </a:rPr>
              <a:t>sunt</a:t>
            </a:r>
            <a:r>
              <a:rPr lang="en-US" sz="900" dirty="0">
                <a:solidFill>
                  <a:srgbClr val="4D4D4D"/>
                </a:solidFill>
              </a:rPr>
              <a:t> </a:t>
            </a:r>
            <a:r>
              <a:rPr lang="en-US" sz="900" dirty="0" err="1">
                <a:solidFill>
                  <a:srgbClr val="4D4D4D"/>
                </a:solidFill>
              </a:rPr>
              <a:t>explicabo</a:t>
            </a:r>
            <a:r>
              <a:rPr lang="en-US" sz="900" dirty="0">
                <a:solidFill>
                  <a:srgbClr val="4D4D4D"/>
                </a:solidFill>
              </a:rPr>
              <a:t>.  </a:t>
            </a:r>
            <a:r>
              <a:rPr lang="en-US" sz="900" dirty="0" err="1">
                <a:solidFill>
                  <a:srgbClr val="4D4D4D"/>
                </a:solidFill>
              </a:rPr>
              <a:t>Sed</a:t>
            </a:r>
            <a:r>
              <a:rPr lang="en-US" sz="900" dirty="0">
                <a:solidFill>
                  <a:srgbClr val="4D4D4D"/>
                </a:solidFill>
              </a:rPr>
              <a:t> </a:t>
            </a:r>
            <a:r>
              <a:rPr lang="en-US" sz="900" dirty="0" err="1">
                <a:solidFill>
                  <a:srgbClr val="4D4D4D"/>
                </a:solidFill>
              </a:rPr>
              <a:t>ut</a:t>
            </a:r>
            <a:r>
              <a:rPr lang="en-US" sz="900" dirty="0">
                <a:solidFill>
                  <a:srgbClr val="4D4D4D"/>
                </a:solidFill>
              </a:rPr>
              <a:t> </a:t>
            </a:r>
            <a:r>
              <a:rPr lang="en-US" sz="900" dirty="0" err="1">
                <a:solidFill>
                  <a:srgbClr val="4D4D4D"/>
                </a:solidFill>
              </a:rPr>
              <a:t>perspic</a:t>
            </a:r>
            <a:r>
              <a:rPr lang="en-US" sz="900" dirty="0">
                <a:solidFill>
                  <a:srgbClr val="4D4D4D"/>
                </a:solidFill>
              </a:rPr>
              <a:t> </a:t>
            </a:r>
            <a:r>
              <a:rPr lang="en-US" sz="900" dirty="0" err="1">
                <a:solidFill>
                  <a:srgbClr val="4D4D4D"/>
                </a:solidFill>
              </a:rPr>
              <a:t>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a:t>
            </a:r>
            <a:r>
              <a:rPr lang="en-US" sz="900" dirty="0" err="1">
                <a:solidFill>
                  <a:srgbClr val="4D4D4D"/>
                </a:solidFill>
              </a:rPr>
              <a:t>natus</a:t>
            </a:r>
            <a:r>
              <a:rPr lang="en-US" sz="900" dirty="0">
                <a:solidFill>
                  <a:srgbClr val="4D4D4D"/>
                </a:solidFill>
              </a:rPr>
              <a:t>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emque</a:t>
            </a:r>
            <a:r>
              <a:rPr lang="en-US" sz="900" dirty="0">
                <a:solidFill>
                  <a:srgbClr val="4D4D4D"/>
                </a:solidFill>
              </a:rPr>
              <a:t> </a:t>
            </a:r>
            <a:r>
              <a:rPr lang="en-US" sz="900" dirty="0" err="1">
                <a:solidFill>
                  <a:srgbClr val="4D4D4D"/>
                </a:solidFill>
              </a:rPr>
              <a:t>lauda</a:t>
            </a:r>
            <a:r>
              <a:rPr lang="en-US" sz="900" dirty="0">
                <a:solidFill>
                  <a:srgbClr val="4D4D4D"/>
                </a:solidFill>
              </a:rPr>
              <a:t> </a:t>
            </a:r>
            <a:r>
              <a:rPr lang="en-US" sz="900" dirty="0" err="1">
                <a:solidFill>
                  <a:srgbClr val="4D4D4D"/>
                </a:solidFill>
              </a:rPr>
              <a:t>ntium</a:t>
            </a:r>
            <a:r>
              <a:rPr lang="en-US" sz="900" dirty="0">
                <a:solidFill>
                  <a:srgbClr val="4D4D4D"/>
                </a:solidFill>
              </a:rPr>
              <a:t>, </a:t>
            </a:r>
            <a:r>
              <a:rPr lang="en-US" sz="900" dirty="0" err="1">
                <a:solidFill>
                  <a:srgbClr val="4D4D4D"/>
                </a:solidFill>
              </a:rPr>
              <a:t>totam</a:t>
            </a:r>
            <a:r>
              <a:rPr lang="en-US" sz="900" dirty="0">
                <a:solidFill>
                  <a:srgbClr val="4D4D4D"/>
                </a:solidFill>
              </a:rPr>
              <a:t> rem </a:t>
            </a:r>
            <a:r>
              <a:rPr lang="en-US" sz="900" dirty="0" err="1">
                <a:solidFill>
                  <a:srgbClr val="4D4D4D"/>
                </a:solidFill>
              </a:rPr>
              <a:t>aperiam</a:t>
            </a:r>
            <a:endParaRPr lang="en-US" sz="900" dirty="0">
              <a:solidFill>
                <a:srgbClr val="4D4D4D"/>
              </a:solidFill>
            </a:endParaRPr>
          </a:p>
        </p:txBody>
      </p:sp>
      <p:sp>
        <p:nvSpPr>
          <p:cNvPr id="8" name="TextBox 7"/>
          <p:cNvSpPr txBox="1"/>
          <p:nvPr/>
        </p:nvSpPr>
        <p:spPr>
          <a:xfrm>
            <a:off x="5153025" y="3334034"/>
            <a:ext cx="3409950" cy="553998"/>
          </a:xfrm>
          <a:prstGeom prst="rect">
            <a:avLst/>
          </a:prstGeom>
          <a:noFill/>
        </p:spPr>
        <p:txBody>
          <a:bodyPr wrap="square" lIns="0" tIns="0" rIns="0" bIns="0" rtlCol="0">
            <a:spAutoFit/>
          </a:bodyPr>
          <a:lstStyle/>
          <a:p>
            <a:pPr algn="ctr"/>
            <a:r>
              <a:rPr lang="en-US" sz="1800" b="1" cap="all" spc="50" dirty="0" err="1">
                <a:solidFill>
                  <a:schemeClr val="bg2"/>
                </a:solidFill>
              </a:rPr>
              <a:t>Excepteur</a:t>
            </a:r>
            <a:r>
              <a:rPr lang="en-US" sz="1800" b="1" cap="all" spc="50" dirty="0">
                <a:solidFill>
                  <a:schemeClr val="bg2"/>
                </a:solidFill>
              </a:rPr>
              <a:t> </a:t>
            </a:r>
            <a:r>
              <a:rPr lang="en-US" sz="1800" b="1" cap="all" spc="50" dirty="0" err="1">
                <a:solidFill>
                  <a:schemeClr val="bg2"/>
                </a:solidFill>
              </a:rPr>
              <a:t>sint</a:t>
            </a:r>
            <a:r>
              <a:rPr lang="en-US" sz="1800" b="1" cap="all" spc="50" dirty="0">
                <a:solidFill>
                  <a:schemeClr val="bg2"/>
                </a:solidFill>
              </a:rPr>
              <a:t> </a:t>
            </a:r>
            <a:r>
              <a:rPr lang="en-US" sz="1800" b="1" cap="all" spc="50" dirty="0" err="1">
                <a:solidFill>
                  <a:schemeClr val="bg2"/>
                </a:solidFill>
              </a:rPr>
              <a:t>occaecat</a:t>
            </a:r>
            <a:r>
              <a:rPr lang="en-US" sz="1800" b="1" cap="all" spc="50" dirty="0">
                <a:solidFill>
                  <a:schemeClr val="bg2"/>
                </a:solidFill>
              </a:rPr>
              <a:t> </a:t>
            </a:r>
            <a:r>
              <a:rPr lang="en-US" sz="1800" b="1" cap="all" spc="50" dirty="0" err="1">
                <a:solidFill>
                  <a:schemeClr val="bg2"/>
                </a:solidFill>
              </a:rPr>
              <a:t>cupidatat</a:t>
            </a:r>
            <a:r>
              <a:rPr lang="en-US" sz="1800" b="1" cap="all" spc="50" dirty="0">
                <a:solidFill>
                  <a:schemeClr val="bg2"/>
                </a:solidFill>
              </a:rPr>
              <a:t> non </a:t>
            </a:r>
            <a:r>
              <a:rPr lang="en-US" sz="1800" b="1" cap="all" spc="50" dirty="0" err="1">
                <a:solidFill>
                  <a:schemeClr val="bg2"/>
                </a:solidFill>
              </a:rPr>
              <a:t>sunt</a:t>
            </a:r>
            <a:r>
              <a:rPr lang="en-US" sz="1800" b="1" cap="all" spc="50" dirty="0">
                <a:solidFill>
                  <a:schemeClr val="bg2"/>
                </a:solidFill>
              </a:rPr>
              <a:t> </a:t>
            </a:r>
            <a:r>
              <a:rPr lang="en-US" sz="1800" b="1" cap="all" spc="50" dirty="0" err="1">
                <a:solidFill>
                  <a:schemeClr val="bg2"/>
                </a:solidFill>
              </a:rPr>
              <a:t>est</a:t>
            </a:r>
            <a:endParaRPr lang="en-US" sz="1800" b="1" cap="all" spc="50" dirty="0">
              <a:solidFill>
                <a:schemeClr val="bg1"/>
              </a:solidFill>
            </a:endParaRPr>
          </a:p>
        </p:txBody>
      </p:sp>
      <p:sp>
        <p:nvSpPr>
          <p:cNvPr id="9" name="TextBox 8"/>
          <p:cNvSpPr txBox="1"/>
          <p:nvPr/>
        </p:nvSpPr>
        <p:spPr>
          <a:xfrm>
            <a:off x="4908549" y="4095749"/>
            <a:ext cx="3410712" cy="348044"/>
          </a:xfrm>
          <a:prstGeom prst="rect">
            <a:avLst/>
          </a:prstGeom>
          <a:noFill/>
        </p:spPr>
        <p:txBody>
          <a:bodyPr wrap="square" lIns="0" tIns="0" rIns="0" bIns="0" rtlCol="0">
            <a:spAutoFit/>
          </a:bodyPr>
          <a:lstStyle/>
          <a:p>
            <a:pPr algn="ctr">
              <a:lnSpc>
                <a:spcPts val="1400"/>
              </a:lnSpc>
              <a:spcAft>
                <a:spcPts val="600"/>
              </a:spcAft>
            </a:pPr>
            <a:r>
              <a:rPr lang="en-US" sz="1000" dirty="0">
                <a:solidFill>
                  <a:schemeClr val="bg1"/>
                </a:solidFill>
              </a:rPr>
              <a:t>Sed </a:t>
            </a:r>
            <a:r>
              <a:rPr lang="en-US" sz="1000" dirty="0" err="1">
                <a:solidFill>
                  <a:schemeClr val="bg1"/>
                </a:solidFill>
              </a:rPr>
              <a:t>ut</a:t>
            </a:r>
            <a:r>
              <a:rPr lang="en-US" sz="1000" dirty="0">
                <a:solidFill>
                  <a:schemeClr val="bg1"/>
                </a:solidFill>
              </a:rPr>
              <a:t> </a:t>
            </a:r>
            <a:r>
              <a:rPr lang="en-US" sz="1000" dirty="0" err="1">
                <a:solidFill>
                  <a:schemeClr val="bg1"/>
                </a:solidFill>
              </a:rPr>
              <a:t>perspiciatis</a:t>
            </a:r>
            <a:r>
              <a:rPr lang="en-US" sz="1000" dirty="0">
                <a:solidFill>
                  <a:schemeClr val="bg1"/>
                </a:solidFill>
              </a:rPr>
              <a:t> </a:t>
            </a:r>
            <a:r>
              <a:rPr lang="en-US" sz="1000" dirty="0" err="1">
                <a:solidFill>
                  <a:schemeClr val="bg1"/>
                </a:solidFill>
              </a:rPr>
              <a:t>unde</a:t>
            </a:r>
            <a:r>
              <a:rPr lang="en-US" sz="1000" dirty="0">
                <a:solidFill>
                  <a:schemeClr val="bg1"/>
                </a:solidFill>
              </a:rPr>
              <a:t> </a:t>
            </a:r>
            <a:r>
              <a:rPr lang="en-US" sz="1000" dirty="0" err="1">
                <a:solidFill>
                  <a:schemeClr val="bg1"/>
                </a:solidFill>
              </a:rPr>
              <a:t>omnis</a:t>
            </a:r>
            <a:r>
              <a:rPr lang="en-US" sz="1000" dirty="0">
                <a:solidFill>
                  <a:schemeClr val="bg1"/>
                </a:solidFill>
              </a:rPr>
              <a:t> </a:t>
            </a:r>
            <a:r>
              <a:rPr lang="en-US" sz="1000" dirty="0" err="1">
                <a:solidFill>
                  <a:schemeClr val="bg1"/>
                </a:solidFill>
              </a:rPr>
              <a:t>iste</a:t>
            </a:r>
            <a:r>
              <a:rPr lang="en-US" sz="1000" dirty="0">
                <a:solidFill>
                  <a:schemeClr val="bg1"/>
                </a:solidFill>
              </a:rPr>
              <a:t> natus error sit </a:t>
            </a:r>
            <a:r>
              <a:rPr lang="en-US" sz="1000" dirty="0" err="1">
                <a:solidFill>
                  <a:schemeClr val="bg1"/>
                </a:solidFill>
              </a:rPr>
              <a:t>volup</a:t>
            </a:r>
            <a:r>
              <a:rPr lang="en-US" sz="1000" dirty="0">
                <a:solidFill>
                  <a:schemeClr val="bg1"/>
                </a:solidFill>
              </a:rPr>
              <a:t> </a:t>
            </a:r>
            <a:r>
              <a:rPr lang="en-US" sz="1000" dirty="0" err="1">
                <a:solidFill>
                  <a:schemeClr val="bg1"/>
                </a:solidFill>
              </a:rPr>
              <a:t>tatem</a:t>
            </a:r>
            <a:r>
              <a:rPr lang="en-US" sz="1000" dirty="0">
                <a:solidFill>
                  <a:schemeClr val="bg1"/>
                </a:solidFill>
              </a:rPr>
              <a:t> </a:t>
            </a:r>
            <a:r>
              <a:rPr lang="en-US" sz="1000" dirty="0" err="1">
                <a:solidFill>
                  <a:schemeClr val="bg1"/>
                </a:solidFill>
              </a:rPr>
              <a:t>accus</a:t>
            </a:r>
            <a:r>
              <a:rPr lang="en-US" sz="1000" dirty="0">
                <a:solidFill>
                  <a:schemeClr val="bg1"/>
                </a:solidFill>
              </a:rPr>
              <a:t> </a:t>
            </a:r>
            <a:r>
              <a:rPr lang="en-US" sz="1000" dirty="0" err="1">
                <a:solidFill>
                  <a:schemeClr val="bg1"/>
                </a:solidFill>
              </a:rPr>
              <a:t>antium</a:t>
            </a:r>
            <a:r>
              <a:rPr lang="en-US" sz="1000" dirty="0">
                <a:solidFill>
                  <a:schemeClr val="bg1"/>
                </a:solidFill>
              </a:rPr>
              <a:t> dolor rem </a:t>
            </a:r>
            <a:r>
              <a:rPr lang="en-US" sz="1000" dirty="0" err="1">
                <a:solidFill>
                  <a:schemeClr val="bg1"/>
                </a:solidFill>
              </a:rPr>
              <a:t>aperiam</a:t>
            </a:r>
            <a:r>
              <a:rPr lang="en-US" sz="1000" dirty="0">
                <a:solidFill>
                  <a:schemeClr val="bg1"/>
                </a:solidFill>
              </a:rPr>
              <a:t>, </a:t>
            </a:r>
            <a:r>
              <a:rPr lang="en-US" sz="1000" dirty="0" err="1">
                <a:solidFill>
                  <a:schemeClr val="bg1"/>
                </a:solidFill>
              </a:rPr>
              <a:t>eaque</a:t>
            </a:r>
            <a:r>
              <a:rPr lang="en-US" sz="1000" dirty="0">
                <a:solidFill>
                  <a:schemeClr val="bg1"/>
                </a:solidFill>
              </a:rPr>
              <a:t> </a:t>
            </a:r>
            <a:r>
              <a:rPr lang="en-US" sz="1000" dirty="0" err="1">
                <a:solidFill>
                  <a:schemeClr val="bg1"/>
                </a:solidFill>
              </a:rPr>
              <a:t>ipsa</a:t>
            </a:r>
            <a:endParaRPr lang="en-US" sz="1000" dirty="0">
              <a:solidFill>
                <a:schemeClr val="bg1"/>
              </a:solidFill>
            </a:endParaRPr>
          </a:p>
        </p:txBody>
      </p:sp>
      <p:sp>
        <p:nvSpPr>
          <p:cNvPr id="2" name="Picture Placeholder 1"/>
          <p:cNvSpPr>
            <a:spLocks noGrp="1"/>
          </p:cNvSpPr>
          <p:nvPr>
            <p:ph type="pic" sz="quarter" idx="10"/>
          </p:nvPr>
        </p:nvSpPr>
        <p:spPr/>
      </p:sp>
    </p:spTree>
    <p:extLst>
      <p:ext uri="{BB962C8B-B14F-4D97-AF65-F5344CB8AC3E}">
        <p14:creationId xmlns:p14="http://schemas.microsoft.com/office/powerpoint/2010/main" val="76442411"/>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Freeform 74"/>
          <p:cNvSpPr/>
          <p:nvPr/>
        </p:nvSpPr>
        <p:spPr>
          <a:xfrm>
            <a:off x="3598164" y="1935165"/>
            <a:ext cx="1947672" cy="1947672"/>
          </a:xfrm>
          <a:custGeom>
            <a:avLst/>
            <a:gdLst>
              <a:gd name="connsiteX0" fmla="*/ 0 w 2143140"/>
              <a:gd name="connsiteY0" fmla="*/ 1071569 h 2143138"/>
              <a:gd name="connsiteX1" fmla="*/ 5165 w 2143140"/>
              <a:gd name="connsiteY1" fmla="*/ 966534 h 2143138"/>
              <a:gd name="connsiteX2" fmla="*/ 20585 w 2143140"/>
              <a:gd name="connsiteY2" fmla="*/ 862517 h 2143138"/>
              <a:gd name="connsiteX3" fmla="*/ 46142 w 2143140"/>
              <a:gd name="connsiteY3" fmla="*/ 760514 h 2143138"/>
              <a:gd name="connsiteX4" fmla="*/ 81568 w 2143140"/>
              <a:gd name="connsiteY4" fmla="*/ 661501 h 2143138"/>
              <a:gd name="connsiteX5" fmla="*/ 126531 w 2143140"/>
              <a:gd name="connsiteY5" fmla="*/ 566431 h 2143138"/>
              <a:gd name="connsiteX6" fmla="*/ 180592 w 2143140"/>
              <a:gd name="connsiteY6" fmla="*/ 476237 h 2143138"/>
              <a:gd name="connsiteX7" fmla="*/ 243236 w 2143140"/>
              <a:gd name="connsiteY7" fmla="*/ 391776 h 2143138"/>
              <a:gd name="connsiteX8" fmla="*/ 313856 w 2143140"/>
              <a:gd name="connsiteY8" fmla="*/ 313855 h 2143138"/>
              <a:gd name="connsiteX9" fmla="*/ 391777 w 2143140"/>
              <a:gd name="connsiteY9" fmla="*/ 243235 h 2143138"/>
              <a:gd name="connsiteX10" fmla="*/ 476238 w 2143140"/>
              <a:gd name="connsiteY10" fmla="*/ 180591 h 2143138"/>
              <a:gd name="connsiteX11" fmla="*/ 566432 w 2143140"/>
              <a:gd name="connsiteY11" fmla="*/ 126531 h 2143138"/>
              <a:gd name="connsiteX12" fmla="*/ 661502 w 2143140"/>
              <a:gd name="connsiteY12" fmla="*/ 81568 h 2143138"/>
              <a:gd name="connsiteX13" fmla="*/ 760515 w 2143140"/>
              <a:gd name="connsiteY13" fmla="*/ 46142 h 2143138"/>
              <a:gd name="connsiteX14" fmla="*/ 862517 w 2143140"/>
              <a:gd name="connsiteY14" fmla="*/ 20585 h 2143138"/>
              <a:gd name="connsiteX15" fmla="*/ 966535 w 2143140"/>
              <a:gd name="connsiteY15" fmla="*/ 5165 h 2143138"/>
              <a:gd name="connsiteX16" fmla="*/ 1071570 w 2143140"/>
              <a:gd name="connsiteY16" fmla="*/ 0 h 2143138"/>
              <a:gd name="connsiteX17" fmla="*/ 1176605 w 2143140"/>
              <a:gd name="connsiteY17" fmla="*/ 5165 h 2143138"/>
              <a:gd name="connsiteX18" fmla="*/ 1280623 w 2143140"/>
              <a:gd name="connsiteY18" fmla="*/ 20585 h 2143138"/>
              <a:gd name="connsiteX19" fmla="*/ 1382625 w 2143140"/>
              <a:gd name="connsiteY19" fmla="*/ 46142 h 2143138"/>
              <a:gd name="connsiteX20" fmla="*/ 1481638 w 2143140"/>
              <a:gd name="connsiteY20" fmla="*/ 81568 h 2143138"/>
              <a:gd name="connsiteX21" fmla="*/ 1576708 w 2143140"/>
              <a:gd name="connsiteY21" fmla="*/ 126531 h 2143138"/>
              <a:gd name="connsiteX22" fmla="*/ 1666902 w 2143140"/>
              <a:gd name="connsiteY22" fmla="*/ 180591 h 2143138"/>
              <a:gd name="connsiteX23" fmla="*/ 1751363 w 2143140"/>
              <a:gd name="connsiteY23" fmla="*/ 243235 h 2143138"/>
              <a:gd name="connsiteX24" fmla="*/ 1829284 w 2143140"/>
              <a:gd name="connsiteY24" fmla="*/ 313855 h 2143138"/>
              <a:gd name="connsiteX25" fmla="*/ 1899904 w 2143140"/>
              <a:gd name="connsiteY25" fmla="*/ 391776 h 2143138"/>
              <a:gd name="connsiteX26" fmla="*/ 1962548 w 2143140"/>
              <a:gd name="connsiteY26" fmla="*/ 476237 h 2143138"/>
              <a:gd name="connsiteX27" fmla="*/ 2016609 w 2143140"/>
              <a:gd name="connsiteY27" fmla="*/ 566431 h 2143138"/>
              <a:gd name="connsiteX28" fmla="*/ 2061572 w 2143140"/>
              <a:gd name="connsiteY28" fmla="*/ 661501 h 2143138"/>
              <a:gd name="connsiteX29" fmla="*/ 2096998 w 2143140"/>
              <a:gd name="connsiteY29" fmla="*/ 760514 h 2143138"/>
              <a:gd name="connsiteX30" fmla="*/ 2122555 w 2143140"/>
              <a:gd name="connsiteY30" fmla="*/ 862517 h 2143138"/>
              <a:gd name="connsiteX31" fmla="*/ 2137975 w 2143140"/>
              <a:gd name="connsiteY31" fmla="*/ 966534 h 2143138"/>
              <a:gd name="connsiteX32" fmla="*/ 2143140 w 2143140"/>
              <a:gd name="connsiteY32" fmla="*/ 1071569 h 2143138"/>
              <a:gd name="connsiteX33" fmla="*/ 2137975 w 2143140"/>
              <a:gd name="connsiteY33" fmla="*/ 1176604 h 2143138"/>
              <a:gd name="connsiteX34" fmla="*/ 2122555 w 2143140"/>
              <a:gd name="connsiteY34" fmla="*/ 1280621 h 2143138"/>
              <a:gd name="connsiteX35" fmla="*/ 2096998 w 2143140"/>
              <a:gd name="connsiteY35" fmla="*/ 1382624 h 2143138"/>
              <a:gd name="connsiteX36" fmla="*/ 2061572 w 2143140"/>
              <a:gd name="connsiteY36" fmla="*/ 1481637 h 2143138"/>
              <a:gd name="connsiteX37" fmla="*/ 2016609 w 2143140"/>
              <a:gd name="connsiteY37" fmla="*/ 1576707 h 2143138"/>
              <a:gd name="connsiteX38" fmla="*/ 1962548 w 2143140"/>
              <a:gd name="connsiteY38" fmla="*/ 1666901 h 2143138"/>
              <a:gd name="connsiteX39" fmla="*/ 1899904 w 2143140"/>
              <a:gd name="connsiteY39" fmla="*/ 1751362 h 2143138"/>
              <a:gd name="connsiteX40" fmla="*/ 1829284 w 2143140"/>
              <a:gd name="connsiteY40" fmla="*/ 1829283 h 2143138"/>
              <a:gd name="connsiteX41" fmla="*/ 1751363 w 2143140"/>
              <a:gd name="connsiteY41" fmla="*/ 1899903 h 2143138"/>
              <a:gd name="connsiteX42" fmla="*/ 1666902 w 2143140"/>
              <a:gd name="connsiteY42" fmla="*/ 1962547 h 2143138"/>
              <a:gd name="connsiteX43" fmla="*/ 1576708 w 2143140"/>
              <a:gd name="connsiteY43" fmla="*/ 2016607 h 2143138"/>
              <a:gd name="connsiteX44" fmla="*/ 1481638 w 2143140"/>
              <a:gd name="connsiteY44" fmla="*/ 2061570 h 2143138"/>
              <a:gd name="connsiteX45" fmla="*/ 1382625 w 2143140"/>
              <a:gd name="connsiteY45" fmla="*/ 2096996 h 2143138"/>
              <a:gd name="connsiteX46" fmla="*/ 1280623 w 2143140"/>
              <a:gd name="connsiteY46" fmla="*/ 2122553 h 2143138"/>
              <a:gd name="connsiteX47" fmla="*/ 1176605 w 2143140"/>
              <a:gd name="connsiteY47" fmla="*/ 2137973 h 2143138"/>
              <a:gd name="connsiteX48" fmla="*/ 1071570 w 2143140"/>
              <a:gd name="connsiteY48" fmla="*/ 2143138 h 2143138"/>
              <a:gd name="connsiteX49" fmla="*/ 966535 w 2143140"/>
              <a:gd name="connsiteY49" fmla="*/ 2137973 h 2143138"/>
              <a:gd name="connsiteX50" fmla="*/ 862517 w 2143140"/>
              <a:gd name="connsiteY50" fmla="*/ 2122553 h 2143138"/>
              <a:gd name="connsiteX51" fmla="*/ 760515 w 2143140"/>
              <a:gd name="connsiteY51" fmla="*/ 2096996 h 2143138"/>
              <a:gd name="connsiteX52" fmla="*/ 661502 w 2143140"/>
              <a:gd name="connsiteY52" fmla="*/ 2061570 h 2143138"/>
              <a:gd name="connsiteX53" fmla="*/ 566432 w 2143140"/>
              <a:gd name="connsiteY53" fmla="*/ 2016607 h 2143138"/>
              <a:gd name="connsiteX54" fmla="*/ 476238 w 2143140"/>
              <a:gd name="connsiteY54" fmla="*/ 1962547 h 2143138"/>
              <a:gd name="connsiteX55" fmla="*/ 391777 w 2143140"/>
              <a:gd name="connsiteY55" fmla="*/ 1899903 h 2143138"/>
              <a:gd name="connsiteX56" fmla="*/ 313856 w 2143140"/>
              <a:gd name="connsiteY56" fmla="*/ 1829283 h 2143138"/>
              <a:gd name="connsiteX57" fmla="*/ 243236 w 2143140"/>
              <a:gd name="connsiteY57" fmla="*/ 1751362 h 2143138"/>
              <a:gd name="connsiteX58" fmla="*/ 180592 w 2143140"/>
              <a:gd name="connsiteY58" fmla="*/ 1666901 h 2143138"/>
              <a:gd name="connsiteX59" fmla="*/ 126531 w 2143140"/>
              <a:gd name="connsiteY59" fmla="*/ 1576707 h 2143138"/>
              <a:gd name="connsiteX60" fmla="*/ 81568 w 2143140"/>
              <a:gd name="connsiteY60" fmla="*/ 1481637 h 2143138"/>
              <a:gd name="connsiteX61" fmla="*/ 46142 w 2143140"/>
              <a:gd name="connsiteY61" fmla="*/ 1382624 h 2143138"/>
              <a:gd name="connsiteX62" fmla="*/ 20585 w 2143140"/>
              <a:gd name="connsiteY62" fmla="*/ 1280621 h 2143138"/>
              <a:gd name="connsiteX63" fmla="*/ 5165 w 2143140"/>
              <a:gd name="connsiteY63" fmla="*/ 1176604 h 2143138"/>
              <a:gd name="connsiteX64" fmla="*/ 0 w 2143140"/>
              <a:gd name="connsiteY64" fmla="*/ 1071569 h 214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143140" h="2143138">
                <a:moveTo>
                  <a:pt x="0" y="1071569"/>
                </a:moveTo>
                <a:lnTo>
                  <a:pt x="5165" y="966534"/>
                </a:lnTo>
                <a:lnTo>
                  <a:pt x="20585" y="862517"/>
                </a:lnTo>
                <a:lnTo>
                  <a:pt x="46142" y="760514"/>
                </a:lnTo>
                <a:lnTo>
                  <a:pt x="81568" y="661501"/>
                </a:lnTo>
                <a:lnTo>
                  <a:pt x="126531" y="566431"/>
                </a:lnTo>
                <a:lnTo>
                  <a:pt x="180592" y="476237"/>
                </a:lnTo>
                <a:lnTo>
                  <a:pt x="243236" y="391776"/>
                </a:lnTo>
                <a:lnTo>
                  <a:pt x="313856" y="313855"/>
                </a:lnTo>
                <a:lnTo>
                  <a:pt x="391777" y="243235"/>
                </a:lnTo>
                <a:lnTo>
                  <a:pt x="476238" y="180591"/>
                </a:lnTo>
                <a:lnTo>
                  <a:pt x="566432" y="126531"/>
                </a:lnTo>
                <a:lnTo>
                  <a:pt x="661502" y="81568"/>
                </a:lnTo>
                <a:lnTo>
                  <a:pt x="760515" y="46142"/>
                </a:lnTo>
                <a:lnTo>
                  <a:pt x="862517" y="20585"/>
                </a:lnTo>
                <a:lnTo>
                  <a:pt x="966535" y="5165"/>
                </a:lnTo>
                <a:lnTo>
                  <a:pt x="1071570" y="0"/>
                </a:lnTo>
                <a:lnTo>
                  <a:pt x="1176605" y="5165"/>
                </a:lnTo>
                <a:lnTo>
                  <a:pt x="1280623" y="20585"/>
                </a:lnTo>
                <a:lnTo>
                  <a:pt x="1382625" y="46142"/>
                </a:lnTo>
                <a:lnTo>
                  <a:pt x="1481638" y="81568"/>
                </a:lnTo>
                <a:lnTo>
                  <a:pt x="1576708" y="126531"/>
                </a:lnTo>
                <a:lnTo>
                  <a:pt x="1666902" y="180591"/>
                </a:lnTo>
                <a:lnTo>
                  <a:pt x="1751363" y="243235"/>
                </a:lnTo>
                <a:lnTo>
                  <a:pt x="1829284" y="313855"/>
                </a:lnTo>
                <a:lnTo>
                  <a:pt x="1899904" y="391776"/>
                </a:lnTo>
                <a:lnTo>
                  <a:pt x="1962548" y="476237"/>
                </a:lnTo>
                <a:lnTo>
                  <a:pt x="2016609" y="566431"/>
                </a:lnTo>
                <a:lnTo>
                  <a:pt x="2061572" y="661501"/>
                </a:lnTo>
                <a:lnTo>
                  <a:pt x="2096998" y="760514"/>
                </a:lnTo>
                <a:lnTo>
                  <a:pt x="2122555" y="862517"/>
                </a:lnTo>
                <a:lnTo>
                  <a:pt x="2137975" y="966534"/>
                </a:lnTo>
                <a:lnTo>
                  <a:pt x="2143140" y="1071569"/>
                </a:lnTo>
                <a:lnTo>
                  <a:pt x="2137975" y="1176604"/>
                </a:lnTo>
                <a:lnTo>
                  <a:pt x="2122555" y="1280621"/>
                </a:lnTo>
                <a:lnTo>
                  <a:pt x="2096998" y="1382624"/>
                </a:lnTo>
                <a:lnTo>
                  <a:pt x="2061572" y="1481637"/>
                </a:lnTo>
                <a:lnTo>
                  <a:pt x="2016609" y="1576707"/>
                </a:lnTo>
                <a:lnTo>
                  <a:pt x="1962548" y="1666901"/>
                </a:lnTo>
                <a:lnTo>
                  <a:pt x="1899904" y="1751362"/>
                </a:lnTo>
                <a:lnTo>
                  <a:pt x="1829284" y="1829283"/>
                </a:lnTo>
                <a:lnTo>
                  <a:pt x="1751363" y="1899903"/>
                </a:lnTo>
                <a:lnTo>
                  <a:pt x="1666902" y="1962547"/>
                </a:lnTo>
                <a:lnTo>
                  <a:pt x="1576708" y="2016607"/>
                </a:lnTo>
                <a:lnTo>
                  <a:pt x="1481638" y="2061570"/>
                </a:lnTo>
                <a:lnTo>
                  <a:pt x="1382625" y="2096996"/>
                </a:lnTo>
                <a:lnTo>
                  <a:pt x="1280623" y="2122553"/>
                </a:lnTo>
                <a:lnTo>
                  <a:pt x="1176605" y="2137973"/>
                </a:lnTo>
                <a:lnTo>
                  <a:pt x="1071570" y="2143138"/>
                </a:lnTo>
                <a:lnTo>
                  <a:pt x="966535" y="2137973"/>
                </a:lnTo>
                <a:lnTo>
                  <a:pt x="862517" y="2122553"/>
                </a:lnTo>
                <a:lnTo>
                  <a:pt x="760515" y="2096996"/>
                </a:lnTo>
                <a:lnTo>
                  <a:pt x="661502" y="2061570"/>
                </a:lnTo>
                <a:lnTo>
                  <a:pt x="566432" y="2016607"/>
                </a:lnTo>
                <a:lnTo>
                  <a:pt x="476238" y="1962547"/>
                </a:lnTo>
                <a:lnTo>
                  <a:pt x="391777" y="1899903"/>
                </a:lnTo>
                <a:lnTo>
                  <a:pt x="313856" y="1829283"/>
                </a:lnTo>
                <a:lnTo>
                  <a:pt x="243236" y="1751362"/>
                </a:lnTo>
                <a:lnTo>
                  <a:pt x="180592" y="1666901"/>
                </a:lnTo>
                <a:lnTo>
                  <a:pt x="126531" y="1576707"/>
                </a:lnTo>
                <a:lnTo>
                  <a:pt x="81568" y="1481637"/>
                </a:lnTo>
                <a:lnTo>
                  <a:pt x="46142" y="1382624"/>
                </a:lnTo>
                <a:lnTo>
                  <a:pt x="20585" y="1280621"/>
                </a:lnTo>
                <a:lnTo>
                  <a:pt x="5165" y="1176604"/>
                </a:lnTo>
                <a:lnTo>
                  <a:pt x="0" y="1071569"/>
                </a:lnTo>
                <a:close/>
              </a:path>
            </a:pathLst>
          </a:custGeom>
          <a:solidFill>
            <a:srgbClr val="D14C27"/>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cxnSp>
        <p:nvCxnSpPr>
          <p:cNvPr id="83" name="Straight Connector 82"/>
          <p:cNvCxnSpPr>
            <a:stCxn id="105" idx="38"/>
            <a:endCxn id="75" idx="6"/>
          </p:cNvCxnSpPr>
          <p:nvPr/>
        </p:nvCxnSpPr>
        <p:spPr>
          <a:xfrm>
            <a:off x="3281845" y="2017935"/>
            <a:ext cx="480440" cy="350032"/>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106" idx="33"/>
            <a:endCxn id="75" idx="2"/>
          </p:cNvCxnSpPr>
          <p:nvPr/>
        </p:nvCxnSpPr>
        <p:spPr>
          <a:xfrm>
            <a:off x="3043428" y="2603128"/>
            <a:ext cx="573444" cy="115888"/>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107" idx="31"/>
            <a:endCxn id="75" idx="62"/>
          </p:cNvCxnSpPr>
          <p:nvPr/>
        </p:nvCxnSpPr>
        <p:spPr>
          <a:xfrm flipV="1">
            <a:off x="3041892" y="3098986"/>
            <a:ext cx="574980" cy="134805"/>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108" idx="27"/>
            <a:endCxn id="75" idx="58"/>
          </p:cNvCxnSpPr>
          <p:nvPr/>
        </p:nvCxnSpPr>
        <p:spPr>
          <a:xfrm flipV="1">
            <a:off x="3293088" y="3450035"/>
            <a:ext cx="469197" cy="385246"/>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A good team </a:t>
            </a:r>
            <a:r>
              <a:rPr lang="en-US" dirty="0">
                <a:solidFill>
                  <a:srgbClr val="D14C27"/>
                </a:solidFill>
              </a:rPr>
              <a:t>principles</a:t>
            </a:r>
          </a:p>
        </p:txBody>
      </p:sp>
      <p:sp>
        <p:nvSpPr>
          <p:cNvPr id="3" name="Text Placeholder 2"/>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short and brief lorem ipsum explanatory text about title here</a:t>
            </a:r>
          </a:p>
        </p:txBody>
      </p:sp>
      <p:cxnSp>
        <p:nvCxnSpPr>
          <p:cNvPr id="138" name="Straight Connector 137"/>
          <p:cNvCxnSpPr>
            <a:stCxn id="142" idx="38"/>
            <a:endCxn id="75" idx="26"/>
          </p:cNvCxnSpPr>
          <p:nvPr/>
        </p:nvCxnSpPr>
        <p:spPr>
          <a:xfrm flipH="1">
            <a:off x="5381715" y="2017935"/>
            <a:ext cx="459623" cy="350032"/>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43" idx="33"/>
            <a:endCxn id="75" idx="30"/>
          </p:cNvCxnSpPr>
          <p:nvPr/>
        </p:nvCxnSpPr>
        <p:spPr>
          <a:xfrm flipH="1">
            <a:off x="5527128" y="2603128"/>
            <a:ext cx="552643" cy="115888"/>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44" idx="31"/>
            <a:endCxn id="75" idx="34"/>
          </p:cNvCxnSpPr>
          <p:nvPr/>
        </p:nvCxnSpPr>
        <p:spPr>
          <a:xfrm flipH="1" flipV="1">
            <a:off x="5527128" y="3098986"/>
            <a:ext cx="554179" cy="134805"/>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a:endCxn id="75" idx="38"/>
          </p:cNvCxnSpPr>
          <p:nvPr/>
        </p:nvCxnSpPr>
        <p:spPr>
          <a:xfrm flipH="1" flipV="1">
            <a:off x="5381715" y="3450035"/>
            <a:ext cx="507301" cy="370762"/>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6763549" y="2421833"/>
            <a:ext cx="1783551" cy="309441"/>
            <a:chOff x="6763549" y="2421833"/>
            <a:chExt cx="1783551" cy="309441"/>
          </a:xfrm>
        </p:grpSpPr>
        <p:sp>
          <p:nvSpPr>
            <p:cNvPr id="150" name="TextBox 149"/>
            <p:cNvSpPr txBox="1"/>
            <p:nvPr/>
          </p:nvSpPr>
          <p:spPr>
            <a:xfrm>
              <a:off x="6763549" y="2585400"/>
              <a:ext cx="1783551" cy="145874"/>
            </a:xfrm>
            <a:prstGeom prst="rect">
              <a:avLst/>
            </a:prstGeom>
            <a:noFill/>
          </p:spPr>
          <p:txBody>
            <a:bodyPr wrap="square" lIns="0" tIns="0" rIns="0" bIns="0" rtlCol="0">
              <a:spAutoFit/>
            </a:bodyPr>
            <a:lstStyle/>
            <a:p>
              <a:pPr>
                <a:lnSpc>
                  <a:spcPts val="1200"/>
                </a:lnSpc>
                <a:spcAft>
                  <a:spcPts val="600"/>
                </a:spcAft>
              </a:pPr>
              <a:r>
                <a:rPr lang="en-US" sz="900" dirty="0" err="1">
                  <a:solidFill>
                    <a:schemeClr val="accent4"/>
                  </a:solidFill>
                </a:rPr>
                <a:t>Sed</a:t>
              </a:r>
              <a:r>
                <a:rPr lang="en-US" sz="900" dirty="0">
                  <a:solidFill>
                    <a:schemeClr val="accent4"/>
                  </a:solidFill>
                </a:rPr>
                <a:t> </a:t>
              </a:r>
              <a:r>
                <a:rPr lang="en-US" sz="900" dirty="0" err="1">
                  <a:solidFill>
                    <a:schemeClr val="accent4"/>
                  </a:solidFill>
                </a:rPr>
                <a:t>ut</a:t>
              </a:r>
              <a:r>
                <a:rPr lang="en-US" sz="900" dirty="0">
                  <a:solidFill>
                    <a:schemeClr val="accent4"/>
                  </a:solidFill>
                </a:rPr>
                <a:t> </a:t>
              </a:r>
              <a:r>
                <a:rPr lang="en-US" sz="900" dirty="0" err="1">
                  <a:solidFill>
                    <a:schemeClr val="accent4"/>
                  </a:solidFill>
                </a:rPr>
                <a:t>unde</a:t>
              </a:r>
              <a:r>
                <a:rPr lang="en-US" sz="900" dirty="0">
                  <a:solidFill>
                    <a:schemeClr val="accent4"/>
                  </a:solidFill>
                </a:rPr>
                <a:t> </a:t>
              </a:r>
              <a:r>
                <a:rPr lang="en-US" sz="900" dirty="0" err="1">
                  <a:solidFill>
                    <a:schemeClr val="accent4"/>
                  </a:solidFill>
                </a:rPr>
                <a:t>omnis</a:t>
              </a:r>
              <a:r>
                <a:rPr lang="en-US" sz="900" dirty="0">
                  <a:solidFill>
                    <a:schemeClr val="accent4"/>
                  </a:solidFill>
                </a:rPr>
                <a:t> </a:t>
              </a:r>
              <a:r>
                <a:rPr lang="en-US" sz="900" dirty="0" err="1">
                  <a:solidFill>
                    <a:schemeClr val="accent4"/>
                  </a:solidFill>
                </a:rPr>
                <a:t>iste</a:t>
              </a:r>
              <a:r>
                <a:rPr lang="en-US" sz="900" dirty="0">
                  <a:solidFill>
                    <a:schemeClr val="accent4"/>
                  </a:solidFill>
                </a:rPr>
                <a:t> </a:t>
              </a:r>
              <a:r>
                <a:rPr lang="en-US" sz="900" dirty="0" err="1">
                  <a:solidFill>
                    <a:schemeClr val="accent4"/>
                  </a:solidFill>
                </a:rPr>
                <a:t>natus</a:t>
              </a:r>
              <a:endParaRPr lang="en-US" sz="900" dirty="0">
                <a:solidFill>
                  <a:schemeClr val="accent4"/>
                </a:solidFill>
              </a:endParaRPr>
            </a:p>
          </p:txBody>
        </p:sp>
        <p:sp>
          <p:nvSpPr>
            <p:cNvPr id="151" name="TextBox 150"/>
            <p:cNvSpPr txBox="1"/>
            <p:nvPr/>
          </p:nvSpPr>
          <p:spPr>
            <a:xfrm>
              <a:off x="6763549" y="2421833"/>
              <a:ext cx="1783551" cy="161583"/>
            </a:xfrm>
            <a:prstGeom prst="rect">
              <a:avLst/>
            </a:prstGeom>
            <a:noFill/>
          </p:spPr>
          <p:txBody>
            <a:bodyPr wrap="square" lIns="0" tIns="0" rIns="0" bIns="0" rtlCol="0">
              <a:spAutoFit/>
            </a:bodyPr>
            <a:lstStyle/>
            <a:p>
              <a:r>
                <a:rPr lang="en-US" sz="1050" b="1" cap="all" spc="20" dirty="0" err="1">
                  <a:solidFill>
                    <a:schemeClr val="accent1"/>
                  </a:solidFill>
                </a:rPr>
                <a:t>Lorem</a:t>
              </a:r>
              <a:r>
                <a:rPr lang="en-US" sz="1050" b="1" cap="all" spc="20" dirty="0">
                  <a:solidFill>
                    <a:schemeClr val="accent1"/>
                  </a:solidFill>
                </a:rPr>
                <a:t> options </a:t>
              </a:r>
            </a:p>
          </p:txBody>
        </p:sp>
      </p:grpSp>
      <p:grpSp>
        <p:nvGrpSpPr>
          <p:cNvPr id="17" name="Group 16"/>
          <p:cNvGrpSpPr/>
          <p:nvPr/>
        </p:nvGrpSpPr>
        <p:grpSpPr>
          <a:xfrm>
            <a:off x="6763549" y="3096085"/>
            <a:ext cx="1783551" cy="309441"/>
            <a:chOff x="6763549" y="3096085"/>
            <a:chExt cx="1783551" cy="309441"/>
          </a:xfrm>
        </p:grpSpPr>
        <p:sp>
          <p:nvSpPr>
            <p:cNvPr id="152" name="TextBox 151"/>
            <p:cNvSpPr txBox="1"/>
            <p:nvPr/>
          </p:nvSpPr>
          <p:spPr>
            <a:xfrm>
              <a:off x="6763549" y="3259652"/>
              <a:ext cx="1783551" cy="145874"/>
            </a:xfrm>
            <a:prstGeom prst="rect">
              <a:avLst/>
            </a:prstGeom>
            <a:noFill/>
          </p:spPr>
          <p:txBody>
            <a:bodyPr wrap="square" lIns="0" tIns="0" rIns="0" bIns="0" rtlCol="0">
              <a:spAutoFit/>
            </a:bodyPr>
            <a:lstStyle/>
            <a:p>
              <a:pPr>
                <a:lnSpc>
                  <a:spcPts val="1200"/>
                </a:lnSpc>
                <a:spcAft>
                  <a:spcPts val="600"/>
                </a:spcAft>
              </a:pPr>
              <a:r>
                <a:rPr lang="en-US" sz="900" dirty="0" err="1">
                  <a:solidFill>
                    <a:schemeClr val="accent4"/>
                  </a:solidFill>
                </a:rPr>
                <a:t>Sed</a:t>
              </a:r>
              <a:r>
                <a:rPr lang="en-US" sz="900" dirty="0">
                  <a:solidFill>
                    <a:schemeClr val="accent4"/>
                  </a:solidFill>
                </a:rPr>
                <a:t> </a:t>
              </a:r>
              <a:r>
                <a:rPr lang="en-US" sz="900" dirty="0" err="1">
                  <a:solidFill>
                    <a:schemeClr val="accent4"/>
                  </a:solidFill>
                </a:rPr>
                <a:t>ut</a:t>
              </a:r>
              <a:r>
                <a:rPr lang="en-US" sz="900" dirty="0">
                  <a:solidFill>
                    <a:schemeClr val="accent4"/>
                  </a:solidFill>
                </a:rPr>
                <a:t> </a:t>
              </a:r>
              <a:r>
                <a:rPr lang="en-US" sz="900" dirty="0" err="1">
                  <a:solidFill>
                    <a:schemeClr val="accent4"/>
                  </a:solidFill>
                </a:rPr>
                <a:t>piciatis</a:t>
              </a:r>
              <a:r>
                <a:rPr lang="en-US" sz="900" dirty="0">
                  <a:solidFill>
                    <a:schemeClr val="accent4"/>
                  </a:solidFill>
                </a:rPr>
                <a:t> </a:t>
              </a:r>
              <a:r>
                <a:rPr lang="en-US" sz="900" dirty="0" err="1">
                  <a:solidFill>
                    <a:schemeClr val="accent4"/>
                  </a:solidFill>
                </a:rPr>
                <a:t>unde</a:t>
              </a:r>
              <a:r>
                <a:rPr lang="en-US" sz="900" dirty="0">
                  <a:solidFill>
                    <a:schemeClr val="accent4"/>
                  </a:solidFill>
                </a:rPr>
                <a:t> </a:t>
              </a:r>
              <a:r>
                <a:rPr lang="en-US" sz="900" dirty="0" err="1">
                  <a:solidFill>
                    <a:schemeClr val="accent4"/>
                  </a:solidFill>
                </a:rPr>
                <a:t>omnis</a:t>
              </a:r>
              <a:r>
                <a:rPr lang="en-US" sz="900" dirty="0">
                  <a:solidFill>
                    <a:schemeClr val="accent4"/>
                  </a:solidFill>
                </a:rPr>
                <a:t> </a:t>
              </a:r>
              <a:r>
                <a:rPr lang="en-US" sz="900" dirty="0" err="1">
                  <a:solidFill>
                    <a:schemeClr val="accent4"/>
                  </a:solidFill>
                </a:rPr>
                <a:t>iste</a:t>
              </a:r>
              <a:r>
                <a:rPr lang="en-US" sz="900" dirty="0">
                  <a:solidFill>
                    <a:schemeClr val="accent4"/>
                  </a:solidFill>
                </a:rPr>
                <a:t> </a:t>
              </a:r>
              <a:r>
                <a:rPr lang="en-US" sz="900" dirty="0" err="1">
                  <a:solidFill>
                    <a:schemeClr val="accent4"/>
                  </a:solidFill>
                </a:rPr>
                <a:t>natus</a:t>
              </a:r>
              <a:endParaRPr lang="en-US" sz="900" dirty="0">
                <a:solidFill>
                  <a:schemeClr val="accent4"/>
                </a:solidFill>
              </a:endParaRPr>
            </a:p>
          </p:txBody>
        </p:sp>
        <p:sp>
          <p:nvSpPr>
            <p:cNvPr id="153" name="TextBox 152"/>
            <p:cNvSpPr txBox="1"/>
            <p:nvPr/>
          </p:nvSpPr>
          <p:spPr>
            <a:xfrm>
              <a:off x="6763549" y="3096085"/>
              <a:ext cx="1783551" cy="161583"/>
            </a:xfrm>
            <a:prstGeom prst="rect">
              <a:avLst/>
            </a:prstGeom>
            <a:noFill/>
          </p:spPr>
          <p:txBody>
            <a:bodyPr wrap="square" lIns="0" tIns="0" rIns="0" bIns="0" rtlCol="0">
              <a:spAutoFit/>
            </a:bodyPr>
            <a:lstStyle/>
            <a:p>
              <a:r>
                <a:rPr lang="en-US" sz="1050" b="1" cap="all" spc="20" dirty="0" err="1">
                  <a:solidFill>
                    <a:schemeClr val="accent1"/>
                  </a:solidFill>
                </a:rPr>
                <a:t>Lorem</a:t>
              </a:r>
              <a:r>
                <a:rPr lang="en-US" sz="1050" b="1" cap="all" spc="20" dirty="0">
                  <a:solidFill>
                    <a:schemeClr val="accent1"/>
                  </a:solidFill>
                </a:rPr>
                <a:t> options </a:t>
              </a:r>
            </a:p>
          </p:txBody>
        </p:sp>
      </p:grpSp>
      <p:grpSp>
        <p:nvGrpSpPr>
          <p:cNvPr id="19" name="Group 18"/>
          <p:cNvGrpSpPr/>
          <p:nvPr/>
        </p:nvGrpSpPr>
        <p:grpSpPr>
          <a:xfrm>
            <a:off x="6471326" y="1744569"/>
            <a:ext cx="1783551" cy="309441"/>
            <a:chOff x="6471326" y="1744569"/>
            <a:chExt cx="1783551" cy="309441"/>
          </a:xfrm>
        </p:grpSpPr>
        <p:sp>
          <p:nvSpPr>
            <p:cNvPr id="154" name="TextBox 153"/>
            <p:cNvSpPr txBox="1"/>
            <p:nvPr/>
          </p:nvSpPr>
          <p:spPr>
            <a:xfrm>
              <a:off x="6471326" y="1908136"/>
              <a:ext cx="1783551" cy="145874"/>
            </a:xfrm>
            <a:prstGeom prst="rect">
              <a:avLst/>
            </a:prstGeom>
            <a:noFill/>
          </p:spPr>
          <p:txBody>
            <a:bodyPr wrap="square" lIns="0" tIns="0" rIns="0" bIns="0" rtlCol="0">
              <a:spAutoFit/>
            </a:bodyPr>
            <a:lstStyle/>
            <a:p>
              <a:pPr>
                <a:lnSpc>
                  <a:spcPts val="1200"/>
                </a:lnSpc>
                <a:spcAft>
                  <a:spcPts val="600"/>
                </a:spcAft>
              </a:pPr>
              <a:r>
                <a:rPr lang="en-US" sz="900" dirty="0" err="1">
                  <a:solidFill>
                    <a:schemeClr val="accent4"/>
                  </a:solidFill>
                </a:rPr>
                <a:t>Sed</a:t>
              </a:r>
              <a:r>
                <a:rPr lang="en-US" sz="900" dirty="0">
                  <a:solidFill>
                    <a:schemeClr val="accent4"/>
                  </a:solidFill>
                </a:rPr>
                <a:t> </a:t>
              </a:r>
              <a:r>
                <a:rPr lang="en-US" sz="900" dirty="0" err="1">
                  <a:solidFill>
                    <a:schemeClr val="accent4"/>
                  </a:solidFill>
                </a:rPr>
                <a:t>ut</a:t>
              </a:r>
              <a:r>
                <a:rPr lang="en-US" sz="900" dirty="0">
                  <a:solidFill>
                    <a:schemeClr val="accent4"/>
                  </a:solidFill>
                </a:rPr>
                <a:t> </a:t>
              </a:r>
              <a:r>
                <a:rPr lang="en-US" sz="900" dirty="0" err="1">
                  <a:solidFill>
                    <a:schemeClr val="accent4"/>
                  </a:solidFill>
                </a:rPr>
                <a:t>perspiciatis</a:t>
              </a:r>
              <a:r>
                <a:rPr lang="en-US" sz="900" dirty="0">
                  <a:solidFill>
                    <a:schemeClr val="accent4"/>
                  </a:solidFill>
                </a:rPr>
                <a:t> </a:t>
              </a:r>
              <a:r>
                <a:rPr lang="en-US" sz="900" dirty="0" err="1">
                  <a:solidFill>
                    <a:schemeClr val="accent4"/>
                  </a:solidFill>
                </a:rPr>
                <a:t>omnis</a:t>
              </a:r>
              <a:r>
                <a:rPr lang="en-US" sz="900" dirty="0">
                  <a:solidFill>
                    <a:schemeClr val="accent4"/>
                  </a:solidFill>
                </a:rPr>
                <a:t> </a:t>
              </a:r>
              <a:r>
                <a:rPr lang="en-US" sz="900" dirty="0" err="1">
                  <a:solidFill>
                    <a:schemeClr val="accent4"/>
                  </a:solidFill>
                </a:rPr>
                <a:t>iste</a:t>
              </a:r>
              <a:r>
                <a:rPr lang="en-US" sz="900" dirty="0">
                  <a:solidFill>
                    <a:schemeClr val="accent4"/>
                  </a:solidFill>
                </a:rPr>
                <a:t> </a:t>
              </a:r>
              <a:r>
                <a:rPr lang="en-US" sz="900" dirty="0" err="1">
                  <a:solidFill>
                    <a:schemeClr val="accent4"/>
                  </a:solidFill>
                </a:rPr>
                <a:t>natus</a:t>
              </a:r>
              <a:endParaRPr lang="en-US" sz="900" dirty="0">
                <a:solidFill>
                  <a:schemeClr val="accent4"/>
                </a:solidFill>
              </a:endParaRPr>
            </a:p>
          </p:txBody>
        </p:sp>
        <p:sp>
          <p:nvSpPr>
            <p:cNvPr id="155" name="TextBox 154"/>
            <p:cNvSpPr txBox="1"/>
            <p:nvPr/>
          </p:nvSpPr>
          <p:spPr>
            <a:xfrm>
              <a:off x="6471326" y="1744569"/>
              <a:ext cx="1783551" cy="161583"/>
            </a:xfrm>
            <a:prstGeom prst="rect">
              <a:avLst/>
            </a:prstGeom>
            <a:noFill/>
          </p:spPr>
          <p:txBody>
            <a:bodyPr wrap="square" lIns="0" tIns="0" rIns="0" bIns="0" rtlCol="0">
              <a:spAutoFit/>
            </a:bodyPr>
            <a:lstStyle/>
            <a:p>
              <a:r>
                <a:rPr lang="en-US" sz="1050" b="1" cap="all" spc="20" dirty="0" err="1">
                  <a:solidFill>
                    <a:schemeClr val="accent1"/>
                  </a:solidFill>
                </a:rPr>
                <a:t>Lorem</a:t>
              </a:r>
              <a:r>
                <a:rPr lang="en-US" sz="1050" b="1" cap="all" spc="20" dirty="0">
                  <a:solidFill>
                    <a:schemeClr val="accent1"/>
                  </a:solidFill>
                </a:rPr>
                <a:t> options </a:t>
              </a:r>
            </a:p>
          </p:txBody>
        </p:sp>
      </p:grpSp>
      <p:grpSp>
        <p:nvGrpSpPr>
          <p:cNvPr id="16" name="Group 15"/>
          <p:cNvGrpSpPr/>
          <p:nvPr/>
        </p:nvGrpSpPr>
        <p:grpSpPr>
          <a:xfrm>
            <a:off x="6471326" y="3760886"/>
            <a:ext cx="1783551" cy="309441"/>
            <a:chOff x="6471326" y="3760886"/>
            <a:chExt cx="1783551" cy="309441"/>
          </a:xfrm>
        </p:grpSpPr>
        <p:sp>
          <p:nvSpPr>
            <p:cNvPr id="156" name="TextBox 155"/>
            <p:cNvSpPr txBox="1"/>
            <p:nvPr/>
          </p:nvSpPr>
          <p:spPr>
            <a:xfrm>
              <a:off x="6471326" y="3924453"/>
              <a:ext cx="1783551" cy="145874"/>
            </a:xfrm>
            <a:prstGeom prst="rect">
              <a:avLst/>
            </a:prstGeom>
            <a:noFill/>
          </p:spPr>
          <p:txBody>
            <a:bodyPr wrap="square" lIns="0" tIns="0" rIns="0" bIns="0" rtlCol="0">
              <a:spAutoFit/>
            </a:bodyPr>
            <a:lstStyle/>
            <a:p>
              <a:pPr>
                <a:lnSpc>
                  <a:spcPts val="1200"/>
                </a:lnSpc>
                <a:spcAft>
                  <a:spcPts val="600"/>
                </a:spcAft>
              </a:pPr>
              <a:r>
                <a:rPr lang="en-US" sz="900" dirty="0" err="1">
                  <a:solidFill>
                    <a:schemeClr val="accent4"/>
                  </a:solidFill>
                </a:rPr>
                <a:t>Sed</a:t>
              </a:r>
              <a:r>
                <a:rPr lang="en-US" sz="900" dirty="0">
                  <a:solidFill>
                    <a:schemeClr val="accent4"/>
                  </a:solidFill>
                </a:rPr>
                <a:t> </a:t>
              </a:r>
              <a:r>
                <a:rPr lang="en-US" sz="900" dirty="0" err="1">
                  <a:solidFill>
                    <a:schemeClr val="accent4"/>
                  </a:solidFill>
                </a:rPr>
                <a:t>ut</a:t>
              </a:r>
              <a:r>
                <a:rPr lang="en-US" sz="900" dirty="0">
                  <a:solidFill>
                    <a:schemeClr val="accent4"/>
                  </a:solidFill>
                </a:rPr>
                <a:t> </a:t>
              </a:r>
              <a:r>
                <a:rPr lang="en-US" sz="900" dirty="0" err="1">
                  <a:solidFill>
                    <a:schemeClr val="accent4"/>
                  </a:solidFill>
                </a:rPr>
                <a:t>perspiciatis</a:t>
              </a:r>
              <a:r>
                <a:rPr lang="en-US" sz="900" dirty="0">
                  <a:solidFill>
                    <a:schemeClr val="accent4"/>
                  </a:solidFill>
                </a:rPr>
                <a:t> </a:t>
              </a:r>
              <a:r>
                <a:rPr lang="en-US" sz="900" dirty="0" err="1">
                  <a:solidFill>
                    <a:schemeClr val="accent4"/>
                  </a:solidFill>
                </a:rPr>
                <a:t>unde</a:t>
              </a:r>
              <a:r>
                <a:rPr lang="en-US" sz="900" dirty="0">
                  <a:solidFill>
                    <a:schemeClr val="accent4"/>
                  </a:solidFill>
                </a:rPr>
                <a:t> </a:t>
              </a:r>
              <a:r>
                <a:rPr lang="en-US" sz="900" dirty="0" err="1">
                  <a:solidFill>
                    <a:schemeClr val="accent4"/>
                  </a:solidFill>
                </a:rPr>
                <a:t>omnis</a:t>
              </a:r>
              <a:r>
                <a:rPr lang="en-US" sz="900" dirty="0">
                  <a:solidFill>
                    <a:schemeClr val="accent4"/>
                  </a:solidFill>
                </a:rPr>
                <a:t> </a:t>
              </a:r>
              <a:r>
                <a:rPr lang="en-US" sz="900" dirty="0" err="1">
                  <a:solidFill>
                    <a:schemeClr val="accent4"/>
                  </a:solidFill>
                </a:rPr>
                <a:t>iste</a:t>
              </a:r>
              <a:endParaRPr lang="en-US" sz="900" dirty="0">
                <a:solidFill>
                  <a:schemeClr val="accent4"/>
                </a:solidFill>
              </a:endParaRPr>
            </a:p>
          </p:txBody>
        </p:sp>
        <p:sp>
          <p:nvSpPr>
            <p:cNvPr id="157" name="TextBox 156"/>
            <p:cNvSpPr txBox="1"/>
            <p:nvPr/>
          </p:nvSpPr>
          <p:spPr>
            <a:xfrm>
              <a:off x="6471326" y="3760886"/>
              <a:ext cx="1783551" cy="161583"/>
            </a:xfrm>
            <a:prstGeom prst="rect">
              <a:avLst/>
            </a:prstGeom>
            <a:noFill/>
          </p:spPr>
          <p:txBody>
            <a:bodyPr wrap="square" lIns="0" tIns="0" rIns="0" bIns="0" rtlCol="0">
              <a:spAutoFit/>
            </a:bodyPr>
            <a:lstStyle/>
            <a:p>
              <a:r>
                <a:rPr lang="en-US" sz="1050" b="1" cap="all" spc="20" dirty="0" err="1">
                  <a:solidFill>
                    <a:schemeClr val="accent1"/>
                  </a:solidFill>
                </a:rPr>
                <a:t>Lorem</a:t>
              </a:r>
              <a:r>
                <a:rPr lang="en-US" sz="1050" b="1" cap="all" spc="20" dirty="0">
                  <a:solidFill>
                    <a:schemeClr val="accent1"/>
                  </a:solidFill>
                </a:rPr>
                <a:t> options </a:t>
              </a:r>
            </a:p>
          </p:txBody>
        </p:sp>
      </p:grpSp>
      <p:grpSp>
        <p:nvGrpSpPr>
          <p:cNvPr id="13" name="Group 12"/>
          <p:cNvGrpSpPr/>
          <p:nvPr/>
        </p:nvGrpSpPr>
        <p:grpSpPr>
          <a:xfrm>
            <a:off x="593725" y="2421833"/>
            <a:ext cx="1783477" cy="309441"/>
            <a:chOff x="593725" y="2421833"/>
            <a:chExt cx="1783477" cy="309441"/>
          </a:xfrm>
        </p:grpSpPr>
        <p:sp>
          <p:nvSpPr>
            <p:cNvPr id="160" name="TextBox 159"/>
            <p:cNvSpPr txBox="1"/>
            <p:nvPr/>
          </p:nvSpPr>
          <p:spPr>
            <a:xfrm flipH="1">
              <a:off x="593725" y="2585400"/>
              <a:ext cx="1783477" cy="145874"/>
            </a:xfrm>
            <a:prstGeom prst="rect">
              <a:avLst/>
            </a:prstGeom>
            <a:noFill/>
          </p:spPr>
          <p:txBody>
            <a:bodyPr wrap="square" lIns="0" tIns="0" rIns="0" bIns="0" rtlCol="0">
              <a:spAutoFit/>
            </a:bodyPr>
            <a:lstStyle/>
            <a:p>
              <a:pPr algn="r">
                <a:lnSpc>
                  <a:spcPts val="1200"/>
                </a:lnSpc>
                <a:spcAft>
                  <a:spcPts val="600"/>
                </a:spcAft>
              </a:pPr>
              <a:r>
                <a:rPr lang="en-US" sz="900" dirty="0" err="1">
                  <a:solidFill>
                    <a:schemeClr val="accent4"/>
                  </a:solidFill>
                </a:rPr>
                <a:t>Sed</a:t>
              </a:r>
              <a:r>
                <a:rPr lang="en-US" sz="900" dirty="0">
                  <a:solidFill>
                    <a:schemeClr val="accent4"/>
                  </a:solidFill>
                </a:rPr>
                <a:t> </a:t>
              </a:r>
              <a:r>
                <a:rPr lang="en-US" sz="900" dirty="0" err="1">
                  <a:solidFill>
                    <a:schemeClr val="accent4"/>
                  </a:solidFill>
                </a:rPr>
                <a:t>ut</a:t>
              </a:r>
              <a:r>
                <a:rPr lang="en-US" sz="900" dirty="0">
                  <a:solidFill>
                    <a:schemeClr val="accent4"/>
                  </a:solidFill>
                </a:rPr>
                <a:t> </a:t>
              </a:r>
              <a:r>
                <a:rPr lang="en-US" sz="900" dirty="0" err="1">
                  <a:solidFill>
                    <a:schemeClr val="accent4"/>
                  </a:solidFill>
                </a:rPr>
                <a:t>perspiciatis</a:t>
              </a:r>
              <a:r>
                <a:rPr lang="en-US" sz="900" dirty="0">
                  <a:solidFill>
                    <a:schemeClr val="accent4"/>
                  </a:solidFill>
                </a:rPr>
                <a:t> </a:t>
              </a:r>
              <a:r>
                <a:rPr lang="en-US" sz="900" dirty="0" err="1">
                  <a:solidFill>
                    <a:schemeClr val="accent4"/>
                  </a:solidFill>
                </a:rPr>
                <a:t>omnis</a:t>
              </a:r>
              <a:r>
                <a:rPr lang="en-US" sz="900" dirty="0">
                  <a:solidFill>
                    <a:schemeClr val="accent4"/>
                  </a:solidFill>
                </a:rPr>
                <a:t> </a:t>
              </a:r>
              <a:r>
                <a:rPr lang="en-US" sz="900" dirty="0" err="1">
                  <a:solidFill>
                    <a:schemeClr val="accent4"/>
                  </a:solidFill>
                </a:rPr>
                <a:t>iste</a:t>
              </a:r>
              <a:r>
                <a:rPr lang="en-US" sz="900" dirty="0">
                  <a:solidFill>
                    <a:schemeClr val="accent4"/>
                  </a:solidFill>
                </a:rPr>
                <a:t> </a:t>
              </a:r>
              <a:r>
                <a:rPr lang="en-US" sz="900" dirty="0" err="1">
                  <a:solidFill>
                    <a:schemeClr val="accent4"/>
                  </a:solidFill>
                </a:rPr>
                <a:t>natus</a:t>
              </a:r>
              <a:endParaRPr lang="en-US" sz="900" dirty="0">
                <a:solidFill>
                  <a:schemeClr val="accent4"/>
                </a:solidFill>
              </a:endParaRPr>
            </a:p>
          </p:txBody>
        </p:sp>
        <p:sp>
          <p:nvSpPr>
            <p:cNvPr id="161" name="TextBox 160"/>
            <p:cNvSpPr txBox="1"/>
            <p:nvPr/>
          </p:nvSpPr>
          <p:spPr>
            <a:xfrm flipH="1">
              <a:off x="593725" y="2421833"/>
              <a:ext cx="1783477" cy="161583"/>
            </a:xfrm>
            <a:prstGeom prst="rect">
              <a:avLst/>
            </a:prstGeom>
            <a:noFill/>
          </p:spPr>
          <p:txBody>
            <a:bodyPr wrap="square" lIns="0" tIns="0" rIns="0" bIns="0" rtlCol="0">
              <a:spAutoFit/>
            </a:bodyPr>
            <a:lstStyle/>
            <a:p>
              <a:pPr algn="r"/>
              <a:r>
                <a:rPr lang="en-US" sz="1050" b="1" cap="all" spc="20" dirty="0" err="1">
                  <a:solidFill>
                    <a:schemeClr val="accent1"/>
                  </a:solidFill>
                </a:rPr>
                <a:t>Lorem</a:t>
              </a:r>
              <a:r>
                <a:rPr lang="en-US" sz="1050" b="1" cap="all" spc="20" dirty="0">
                  <a:solidFill>
                    <a:schemeClr val="accent1"/>
                  </a:solidFill>
                </a:rPr>
                <a:t> options </a:t>
              </a:r>
            </a:p>
          </p:txBody>
        </p:sp>
      </p:grpSp>
      <p:grpSp>
        <p:nvGrpSpPr>
          <p:cNvPr id="14" name="Group 13"/>
          <p:cNvGrpSpPr/>
          <p:nvPr/>
        </p:nvGrpSpPr>
        <p:grpSpPr>
          <a:xfrm>
            <a:off x="593725" y="3096085"/>
            <a:ext cx="1783477" cy="309441"/>
            <a:chOff x="593725" y="3096085"/>
            <a:chExt cx="1783477" cy="309441"/>
          </a:xfrm>
        </p:grpSpPr>
        <p:sp>
          <p:nvSpPr>
            <p:cNvPr id="162" name="TextBox 161"/>
            <p:cNvSpPr txBox="1"/>
            <p:nvPr/>
          </p:nvSpPr>
          <p:spPr>
            <a:xfrm flipH="1">
              <a:off x="593725" y="3259652"/>
              <a:ext cx="1783477" cy="145874"/>
            </a:xfrm>
            <a:prstGeom prst="rect">
              <a:avLst/>
            </a:prstGeom>
            <a:noFill/>
          </p:spPr>
          <p:txBody>
            <a:bodyPr wrap="square" lIns="0" tIns="0" rIns="0" bIns="0" rtlCol="0">
              <a:spAutoFit/>
            </a:bodyPr>
            <a:lstStyle/>
            <a:p>
              <a:pPr algn="r">
                <a:lnSpc>
                  <a:spcPts val="1200"/>
                </a:lnSpc>
                <a:spcAft>
                  <a:spcPts val="600"/>
                </a:spcAft>
              </a:pPr>
              <a:r>
                <a:rPr lang="en-US" sz="900" dirty="0" err="1">
                  <a:solidFill>
                    <a:schemeClr val="accent4"/>
                  </a:solidFill>
                </a:rPr>
                <a:t>Sed</a:t>
              </a:r>
              <a:r>
                <a:rPr lang="en-US" sz="900" dirty="0">
                  <a:solidFill>
                    <a:schemeClr val="accent4"/>
                  </a:solidFill>
                </a:rPr>
                <a:t> </a:t>
              </a:r>
              <a:r>
                <a:rPr lang="en-US" sz="900" dirty="0" err="1">
                  <a:solidFill>
                    <a:schemeClr val="accent4"/>
                  </a:solidFill>
                </a:rPr>
                <a:t>ut</a:t>
              </a:r>
              <a:r>
                <a:rPr lang="en-US" sz="900" dirty="0">
                  <a:solidFill>
                    <a:schemeClr val="accent4"/>
                  </a:solidFill>
                </a:rPr>
                <a:t> </a:t>
              </a:r>
              <a:r>
                <a:rPr lang="en-US" sz="900" dirty="0" err="1">
                  <a:solidFill>
                    <a:schemeClr val="accent4"/>
                  </a:solidFill>
                </a:rPr>
                <a:t>persp</a:t>
              </a:r>
              <a:r>
                <a:rPr lang="en-US" sz="900" dirty="0">
                  <a:solidFill>
                    <a:schemeClr val="accent4"/>
                  </a:solidFill>
                </a:rPr>
                <a:t> </a:t>
              </a:r>
              <a:r>
                <a:rPr lang="en-US" sz="900" dirty="0" err="1">
                  <a:solidFill>
                    <a:schemeClr val="accent4"/>
                  </a:solidFill>
                </a:rPr>
                <a:t>unde</a:t>
              </a:r>
              <a:r>
                <a:rPr lang="en-US" sz="900" dirty="0">
                  <a:solidFill>
                    <a:schemeClr val="accent4"/>
                  </a:solidFill>
                </a:rPr>
                <a:t> </a:t>
              </a:r>
              <a:r>
                <a:rPr lang="en-US" sz="900" dirty="0" err="1">
                  <a:solidFill>
                    <a:schemeClr val="accent4"/>
                  </a:solidFill>
                </a:rPr>
                <a:t>omnis</a:t>
              </a:r>
              <a:r>
                <a:rPr lang="en-US" sz="900" dirty="0">
                  <a:solidFill>
                    <a:schemeClr val="accent4"/>
                  </a:solidFill>
                </a:rPr>
                <a:t> </a:t>
              </a:r>
              <a:r>
                <a:rPr lang="en-US" sz="900" dirty="0" err="1">
                  <a:solidFill>
                    <a:schemeClr val="accent4"/>
                  </a:solidFill>
                </a:rPr>
                <a:t>iste</a:t>
              </a:r>
              <a:r>
                <a:rPr lang="en-US" sz="900" dirty="0">
                  <a:solidFill>
                    <a:schemeClr val="accent4"/>
                  </a:solidFill>
                </a:rPr>
                <a:t> </a:t>
              </a:r>
              <a:r>
                <a:rPr lang="en-US" sz="900" dirty="0" err="1">
                  <a:solidFill>
                    <a:schemeClr val="accent4"/>
                  </a:solidFill>
                </a:rPr>
                <a:t>natus</a:t>
              </a:r>
              <a:endParaRPr lang="en-US" sz="900" dirty="0">
                <a:solidFill>
                  <a:schemeClr val="accent4"/>
                </a:solidFill>
              </a:endParaRPr>
            </a:p>
          </p:txBody>
        </p:sp>
        <p:sp>
          <p:nvSpPr>
            <p:cNvPr id="163" name="TextBox 162"/>
            <p:cNvSpPr txBox="1"/>
            <p:nvPr/>
          </p:nvSpPr>
          <p:spPr>
            <a:xfrm flipH="1">
              <a:off x="593725" y="3096085"/>
              <a:ext cx="1783477" cy="161583"/>
            </a:xfrm>
            <a:prstGeom prst="rect">
              <a:avLst/>
            </a:prstGeom>
            <a:noFill/>
          </p:spPr>
          <p:txBody>
            <a:bodyPr wrap="square" lIns="0" tIns="0" rIns="0" bIns="0" rtlCol="0">
              <a:spAutoFit/>
            </a:bodyPr>
            <a:lstStyle/>
            <a:p>
              <a:pPr algn="r"/>
              <a:r>
                <a:rPr lang="en-US" sz="1050" b="1" cap="all" spc="20" dirty="0" err="1">
                  <a:solidFill>
                    <a:schemeClr val="accent1"/>
                  </a:solidFill>
                </a:rPr>
                <a:t>Lorem</a:t>
              </a:r>
              <a:r>
                <a:rPr lang="en-US" sz="1050" b="1" cap="all" spc="20" dirty="0">
                  <a:solidFill>
                    <a:schemeClr val="accent1"/>
                  </a:solidFill>
                </a:rPr>
                <a:t> options </a:t>
              </a:r>
            </a:p>
          </p:txBody>
        </p:sp>
      </p:grpSp>
      <p:grpSp>
        <p:nvGrpSpPr>
          <p:cNvPr id="12" name="Group 11"/>
          <p:cNvGrpSpPr/>
          <p:nvPr/>
        </p:nvGrpSpPr>
        <p:grpSpPr>
          <a:xfrm>
            <a:off x="885936" y="1744569"/>
            <a:ext cx="1783477" cy="309441"/>
            <a:chOff x="885936" y="1744569"/>
            <a:chExt cx="1783477" cy="309441"/>
          </a:xfrm>
        </p:grpSpPr>
        <p:sp>
          <p:nvSpPr>
            <p:cNvPr id="164" name="TextBox 163"/>
            <p:cNvSpPr txBox="1"/>
            <p:nvPr/>
          </p:nvSpPr>
          <p:spPr>
            <a:xfrm flipH="1">
              <a:off x="885936" y="1908136"/>
              <a:ext cx="1783477" cy="145874"/>
            </a:xfrm>
            <a:prstGeom prst="rect">
              <a:avLst/>
            </a:prstGeom>
            <a:noFill/>
          </p:spPr>
          <p:txBody>
            <a:bodyPr wrap="square" lIns="0" tIns="0" rIns="0" bIns="0" rtlCol="0">
              <a:spAutoFit/>
            </a:bodyPr>
            <a:lstStyle/>
            <a:p>
              <a:pPr algn="r">
                <a:lnSpc>
                  <a:spcPts val="1200"/>
                </a:lnSpc>
                <a:spcAft>
                  <a:spcPts val="600"/>
                </a:spcAft>
              </a:pPr>
              <a:r>
                <a:rPr lang="en-US" sz="900" dirty="0" err="1">
                  <a:solidFill>
                    <a:schemeClr val="accent4"/>
                  </a:solidFill>
                </a:rPr>
                <a:t>Sed</a:t>
              </a:r>
              <a:r>
                <a:rPr lang="en-US" sz="900" dirty="0">
                  <a:solidFill>
                    <a:schemeClr val="accent4"/>
                  </a:solidFill>
                </a:rPr>
                <a:t> </a:t>
              </a:r>
              <a:r>
                <a:rPr lang="en-US" sz="900" dirty="0" err="1">
                  <a:solidFill>
                    <a:schemeClr val="accent4"/>
                  </a:solidFill>
                </a:rPr>
                <a:t>ut</a:t>
              </a:r>
              <a:r>
                <a:rPr lang="en-US" sz="900" dirty="0">
                  <a:solidFill>
                    <a:schemeClr val="accent4"/>
                  </a:solidFill>
                </a:rPr>
                <a:t> </a:t>
              </a:r>
              <a:r>
                <a:rPr lang="en-US" sz="900" dirty="0" err="1">
                  <a:solidFill>
                    <a:schemeClr val="accent4"/>
                  </a:solidFill>
                </a:rPr>
                <a:t>perspiciatis</a:t>
              </a:r>
              <a:r>
                <a:rPr lang="en-US" sz="900" dirty="0">
                  <a:solidFill>
                    <a:schemeClr val="accent4"/>
                  </a:solidFill>
                </a:rPr>
                <a:t> </a:t>
              </a:r>
              <a:r>
                <a:rPr lang="en-US" sz="900" dirty="0" err="1">
                  <a:solidFill>
                    <a:schemeClr val="accent4"/>
                  </a:solidFill>
                </a:rPr>
                <a:t>unde</a:t>
              </a:r>
              <a:r>
                <a:rPr lang="en-US" sz="900" dirty="0">
                  <a:solidFill>
                    <a:schemeClr val="accent4"/>
                  </a:solidFill>
                </a:rPr>
                <a:t> </a:t>
              </a:r>
              <a:r>
                <a:rPr lang="en-US" sz="900" dirty="0" err="1">
                  <a:solidFill>
                    <a:schemeClr val="accent4"/>
                  </a:solidFill>
                </a:rPr>
                <a:t>iste</a:t>
              </a:r>
              <a:r>
                <a:rPr lang="en-US" sz="900" dirty="0">
                  <a:solidFill>
                    <a:schemeClr val="accent4"/>
                  </a:solidFill>
                </a:rPr>
                <a:t> </a:t>
              </a:r>
              <a:r>
                <a:rPr lang="en-US" sz="900" dirty="0" err="1">
                  <a:solidFill>
                    <a:schemeClr val="accent4"/>
                  </a:solidFill>
                </a:rPr>
                <a:t>natus</a:t>
              </a:r>
              <a:endParaRPr lang="en-US" sz="900" dirty="0">
                <a:solidFill>
                  <a:schemeClr val="accent4"/>
                </a:solidFill>
              </a:endParaRPr>
            </a:p>
          </p:txBody>
        </p:sp>
        <p:sp>
          <p:nvSpPr>
            <p:cNvPr id="165" name="TextBox 164"/>
            <p:cNvSpPr txBox="1"/>
            <p:nvPr/>
          </p:nvSpPr>
          <p:spPr>
            <a:xfrm flipH="1">
              <a:off x="885936" y="1744569"/>
              <a:ext cx="1783477" cy="161583"/>
            </a:xfrm>
            <a:prstGeom prst="rect">
              <a:avLst/>
            </a:prstGeom>
            <a:noFill/>
          </p:spPr>
          <p:txBody>
            <a:bodyPr wrap="square" lIns="0" tIns="0" rIns="0" bIns="0" rtlCol="0">
              <a:spAutoFit/>
            </a:bodyPr>
            <a:lstStyle/>
            <a:p>
              <a:pPr algn="r"/>
              <a:r>
                <a:rPr lang="en-US" sz="1050" b="1" cap="all" spc="20" dirty="0" err="1">
                  <a:solidFill>
                    <a:schemeClr val="accent1"/>
                  </a:solidFill>
                </a:rPr>
                <a:t>Lorem</a:t>
              </a:r>
              <a:r>
                <a:rPr lang="en-US" sz="1050" b="1" cap="all" spc="20" dirty="0">
                  <a:solidFill>
                    <a:schemeClr val="accent1"/>
                  </a:solidFill>
                </a:rPr>
                <a:t> options </a:t>
              </a:r>
            </a:p>
          </p:txBody>
        </p:sp>
      </p:grpSp>
      <p:grpSp>
        <p:nvGrpSpPr>
          <p:cNvPr id="15" name="Group 14"/>
          <p:cNvGrpSpPr/>
          <p:nvPr/>
        </p:nvGrpSpPr>
        <p:grpSpPr>
          <a:xfrm>
            <a:off x="885936" y="3760886"/>
            <a:ext cx="1783477" cy="309441"/>
            <a:chOff x="885936" y="3760886"/>
            <a:chExt cx="1783477" cy="309441"/>
          </a:xfrm>
        </p:grpSpPr>
        <p:sp>
          <p:nvSpPr>
            <p:cNvPr id="166" name="TextBox 165"/>
            <p:cNvSpPr txBox="1"/>
            <p:nvPr/>
          </p:nvSpPr>
          <p:spPr>
            <a:xfrm flipH="1">
              <a:off x="885936" y="3924453"/>
              <a:ext cx="1783477" cy="145874"/>
            </a:xfrm>
            <a:prstGeom prst="rect">
              <a:avLst/>
            </a:prstGeom>
            <a:noFill/>
          </p:spPr>
          <p:txBody>
            <a:bodyPr wrap="square" lIns="0" tIns="0" rIns="0" bIns="0" rtlCol="0">
              <a:spAutoFit/>
            </a:bodyPr>
            <a:lstStyle/>
            <a:p>
              <a:pPr algn="r">
                <a:lnSpc>
                  <a:spcPts val="1200"/>
                </a:lnSpc>
                <a:spcAft>
                  <a:spcPts val="600"/>
                </a:spcAft>
              </a:pPr>
              <a:r>
                <a:rPr lang="en-US" sz="900" dirty="0" err="1">
                  <a:solidFill>
                    <a:schemeClr val="accent4"/>
                  </a:solidFill>
                </a:rPr>
                <a:t>Sed</a:t>
              </a:r>
              <a:r>
                <a:rPr lang="en-US" sz="900" dirty="0">
                  <a:solidFill>
                    <a:schemeClr val="accent4"/>
                  </a:solidFill>
                </a:rPr>
                <a:t> </a:t>
              </a:r>
              <a:r>
                <a:rPr lang="en-US" sz="900" dirty="0" err="1">
                  <a:solidFill>
                    <a:schemeClr val="accent4"/>
                  </a:solidFill>
                </a:rPr>
                <a:t>ut</a:t>
              </a:r>
              <a:r>
                <a:rPr lang="en-US" sz="900" dirty="0">
                  <a:solidFill>
                    <a:schemeClr val="accent4"/>
                  </a:solidFill>
                </a:rPr>
                <a:t> </a:t>
              </a:r>
              <a:r>
                <a:rPr lang="en-US" sz="900" dirty="0" err="1">
                  <a:solidFill>
                    <a:schemeClr val="accent4"/>
                  </a:solidFill>
                </a:rPr>
                <a:t>perspiciatis</a:t>
              </a:r>
              <a:r>
                <a:rPr lang="en-US" sz="900" dirty="0">
                  <a:solidFill>
                    <a:schemeClr val="accent4"/>
                  </a:solidFill>
                </a:rPr>
                <a:t> </a:t>
              </a:r>
              <a:r>
                <a:rPr lang="en-US" sz="900" dirty="0" err="1">
                  <a:solidFill>
                    <a:schemeClr val="accent4"/>
                  </a:solidFill>
                </a:rPr>
                <a:t>unde</a:t>
              </a:r>
              <a:r>
                <a:rPr lang="en-US" sz="900" dirty="0">
                  <a:solidFill>
                    <a:schemeClr val="accent4"/>
                  </a:solidFill>
                </a:rPr>
                <a:t> </a:t>
              </a:r>
              <a:r>
                <a:rPr lang="en-US" sz="900" dirty="0" err="1">
                  <a:solidFill>
                    <a:schemeClr val="accent4"/>
                  </a:solidFill>
                </a:rPr>
                <a:t>omnis</a:t>
              </a:r>
              <a:r>
                <a:rPr lang="en-US" sz="900" dirty="0">
                  <a:solidFill>
                    <a:schemeClr val="accent4"/>
                  </a:solidFill>
                </a:rPr>
                <a:t> </a:t>
              </a:r>
              <a:r>
                <a:rPr lang="en-US" sz="900" dirty="0" err="1">
                  <a:solidFill>
                    <a:schemeClr val="accent4"/>
                  </a:solidFill>
                </a:rPr>
                <a:t>natus</a:t>
              </a:r>
              <a:endParaRPr lang="en-US" sz="900" dirty="0">
                <a:solidFill>
                  <a:schemeClr val="accent4"/>
                </a:solidFill>
              </a:endParaRPr>
            </a:p>
          </p:txBody>
        </p:sp>
        <p:sp>
          <p:nvSpPr>
            <p:cNvPr id="167" name="TextBox 166"/>
            <p:cNvSpPr txBox="1"/>
            <p:nvPr/>
          </p:nvSpPr>
          <p:spPr>
            <a:xfrm flipH="1">
              <a:off x="885936" y="3760886"/>
              <a:ext cx="1783477" cy="161583"/>
            </a:xfrm>
            <a:prstGeom prst="rect">
              <a:avLst/>
            </a:prstGeom>
            <a:noFill/>
          </p:spPr>
          <p:txBody>
            <a:bodyPr wrap="square" lIns="0" tIns="0" rIns="0" bIns="0" rtlCol="0">
              <a:spAutoFit/>
            </a:bodyPr>
            <a:lstStyle/>
            <a:p>
              <a:pPr algn="r"/>
              <a:r>
                <a:rPr lang="en-US" sz="1050" b="1" cap="all" spc="20" dirty="0" err="1">
                  <a:solidFill>
                    <a:schemeClr val="accent1"/>
                  </a:solidFill>
                </a:rPr>
                <a:t>Lorem</a:t>
              </a:r>
              <a:r>
                <a:rPr lang="en-US" sz="1050" b="1" cap="all" spc="20" dirty="0">
                  <a:solidFill>
                    <a:schemeClr val="accent1"/>
                  </a:solidFill>
                </a:rPr>
                <a:t> options </a:t>
              </a:r>
            </a:p>
          </p:txBody>
        </p:sp>
      </p:grpSp>
      <p:grpSp>
        <p:nvGrpSpPr>
          <p:cNvPr id="4" name="Group 3"/>
          <p:cNvGrpSpPr/>
          <p:nvPr/>
        </p:nvGrpSpPr>
        <p:grpSpPr>
          <a:xfrm>
            <a:off x="2935102" y="1723427"/>
            <a:ext cx="378650" cy="378650"/>
            <a:chOff x="2935102" y="1723427"/>
            <a:chExt cx="378650" cy="378650"/>
          </a:xfrm>
          <a:solidFill>
            <a:srgbClr val="303745"/>
          </a:solidFill>
        </p:grpSpPr>
        <p:sp>
          <p:nvSpPr>
            <p:cNvPr id="105" name="Freeform 104"/>
            <p:cNvSpPr/>
            <p:nvPr/>
          </p:nvSpPr>
          <p:spPr>
            <a:xfrm>
              <a:off x="2935102" y="1723427"/>
              <a:ext cx="378650" cy="378650"/>
            </a:xfrm>
            <a:custGeom>
              <a:avLst/>
              <a:gdLst>
                <a:gd name="connsiteX0" fmla="*/ 0 w 2143140"/>
                <a:gd name="connsiteY0" fmla="*/ 1071569 h 2143138"/>
                <a:gd name="connsiteX1" fmla="*/ 5165 w 2143140"/>
                <a:gd name="connsiteY1" fmla="*/ 966534 h 2143138"/>
                <a:gd name="connsiteX2" fmla="*/ 20585 w 2143140"/>
                <a:gd name="connsiteY2" fmla="*/ 862517 h 2143138"/>
                <a:gd name="connsiteX3" fmla="*/ 46142 w 2143140"/>
                <a:gd name="connsiteY3" fmla="*/ 760514 h 2143138"/>
                <a:gd name="connsiteX4" fmla="*/ 81568 w 2143140"/>
                <a:gd name="connsiteY4" fmla="*/ 661501 h 2143138"/>
                <a:gd name="connsiteX5" fmla="*/ 126531 w 2143140"/>
                <a:gd name="connsiteY5" fmla="*/ 566431 h 2143138"/>
                <a:gd name="connsiteX6" fmla="*/ 180592 w 2143140"/>
                <a:gd name="connsiteY6" fmla="*/ 476237 h 2143138"/>
                <a:gd name="connsiteX7" fmla="*/ 243236 w 2143140"/>
                <a:gd name="connsiteY7" fmla="*/ 391776 h 2143138"/>
                <a:gd name="connsiteX8" fmla="*/ 313856 w 2143140"/>
                <a:gd name="connsiteY8" fmla="*/ 313855 h 2143138"/>
                <a:gd name="connsiteX9" fmla="*/ 391777 w 2143140"/>
                <a:gd name="connsiteY9" fmla="*/ 243235 h 2143138"/>
                <a:gd name="connsiteX10" fmla="*/ 476238 w 2143140"/>
                <a:gd name="connsiteY10" fmla="*/ 180591 h 2143138"/>
                <a:gd name="connsiteX11" fmla="*/ 566432 w 2143140"/>
                <a:gd name="connsiteY11" fmla="*/ 126531 h 2143138"/>
                <a:gd name="connsiteX12" fmla="*/ 661502 w 2143140"/>
                <a:gd name="connsiteY12" fmla="*/ 81568 h 2143138"/>
                <a:gd name="connsiteX13" fmla="*/ 760515 w 2143140"/>
                <a:gd name="connsiteY13" fmla="*/ 46142 h 2143138"/>
                <a:gd name="connsiteX14" fmla="*/ 862517 w 2143140"/>
                <a:gd name="connsiteY14" fmla="*/ 20585 h 2143138"/>
                <a:gd name="connsiteX15" fmla="*/ 966535 w 2143140"/>
                <a:gd name="connsiteY15" fmla="*/ 5165 h 2143138"/>
                <a:gd name="connsiteX16" fmla="*/ 1071570 w 2143140"/>
                <a:gd name="connsiteY16" fmla="*/ 0 h 2143138"/>
                <a:gd name="connsiteX17" fmla="*/ 1176605 w 2143140"/>
                <a:gd name="connsiteY17" fmla="*/ 5165 h 2143138"/>
                <a:gd name="connsiteX18" fmla="*/ 1280623 w 2143140"/>
                <a:gd name="connsiteY18" fmla="*/ 20585 h 2143138"/>
                <a:gd name="connsiteX19" fmla="*/ 1382625 w 2143140"/>
                <a:gd name="connsiteY19" fmla="*/ 46142 h 2143138"/>
                <a:gd name="connsiteX20" fmla="*/ 1481638 w 2143140"/>
                <a:gd name="connsiteY20" fmla="*/ 81568 h 2143138"/>
                <a:gd name="connsiteX21" fmla="*/ 1576708 w 2143140"/>
                <a:gd name="connsiteY21" fmla="*/ 126531 h 2143138"/>
                <a:gd name="connsiteX22" fmla="*/ 1666902 w 2143140"/>
                <a:gd name="connsiteY22" fmla="*/ 180591 h 2143138"/>
                <a:gd name="connsiteX23" fmla="*/ 1751363 w 2143140"/>
                <a:gd name="connsiteY23" fmla="*/ 243235 h 2143138"/>
                <a:gd name="connsiteX24" fmla="*/ 1829284 w 2143140"/>
                <a:gd name="connsiteY24" fmla="*/ 313855 h 2143138"/>
                <a:gd name="connsiteX25" fmla="*/ 1899904 w 2143140"/>
                <a:gd name="connsiteY25" fmla="*/ 391776 h 2143138"/>
                <a:gd name="connsiteX26" fmla="*/ 1962548 w 2143140"/>
                <a:gd name="connsiteY26" fmla="*/ 476237 h 2143138"/>
                <a:gd name="connsiteX27" fmla="*/ 2016609 w 2143140"/>
                <a:gd name="connsiteY27" fmla="*/ 566431 h 2143138"/>
                <a:gd name="connsiteX28" fmla="*/ 2061572 w 2143140"/>
                <a:gd name="connsiteY28" fmla="*/ 661501 h 2143138"/>
                <a:gd name="connsiteX29" fmla="*/ 2096998 w 2143140"/>
                <a:gd name="connsiteY29" fmla="*/ 760514 h 2143138"/>
                <a:gd name="connsiteX30" fmla="*/ 2122555 w 2143140"/>
                <a:gd name="connsiteY30" fmla="*/ 862517 h 2143138"/>
                <a:gd name="connsiteX31" fmla="*/ 2137975 w 2143140"/>
                <a:gd name="connsiteY31" fmla="*/ 966534 h 2143138"/>
                <a:gd name="connsiteX32" fmla="*/ 2143140 w 2143140"/>
                <a:gd name="connsiteY32" fmla="*/ 1071569 h 2143138"/>
                <a:gd name="connsiteX33" fmla="*/ 2137975 w 2143140"/>
                <a:gd name="connsiteY33" fmla="*/ 1176604 h 2143138"/>
                <a:gd name="connsiteX34" fmla="*/ 2122555 w 2143140"/>
                <a:gd name="connsiteY34" fmla="*/ 1280621 h 2143138"/>
                <a:gd name="connsiteX35" fmla="*/ 2096998 w 2143140"/>
                <a:gd name="connsiteY35" fmla="*/ 1382624 h 2143138"/>
                <a:gd name="connsiteX36" fmla="*/ 2061572 w 2143140"/>
                <a:gd name="connsiteY36" fmla="*/ 1481637 h 2143138"/>
                <a:gd name="connsiteX37" fmla="*/ 2016609 w 2143140"/>
                <a:gd name="connsiteY37" fmla="*/ 1576707 h 2143138"/>
                <a:gd name="connsiteX38" fmla="*/ 1962548 w 2143140"/>
                <a:gd name="connsiteY38" fmla="*/ 1666901 h 2143138"/>
                <a:gd name="connsiteX39" fmla="*/ 1899904 w 2143140"/>
                <a:gd name="connsiteY39" fmla="*/ 1751362 h 2143138"/>
                <a:gd name="connsiteX40" fmla="*/ 1829284 w 2143140"/>
                <a:gd name="connsiteY40" fmla="*/ 1829283 h 2143138"/>
                <a:gd name="connsiteX41" fmla="*/ 1751363 w 2143140"/>
                <a:gd name="connsiteY41" fmla="*/ 1899903 h 2143138"/>
                <a:gd name="connsiteX42" fmla="*/ 1666902 w 2143140"/>
                <a:gd name="connsiteY42" fmla="*/ 1962547 h 2143138"/>
                <a:gd name="connsiteX43" fmla="*/ 1576708 w 2143140"/>
                <a:gd name="connsiteY43" fmla="*/ 2016607 h 2143138"/>
                <a:gd name="connsiteX44" fmla="*/ 1481638 w 2143140"/>
                <a:gd name="connsiteY44" fmla="*/ 2061570 h 2143138"/>
                <a:gd name="connsiteX45" fmla="*/ 1382625 w 2143140"/>
                <a:gd name="connsiteY45" fmla="*/ 2096996 h 2143138"/>
                <a:gd name="connsiteX46" fmla="*/ 1280623 w 2143140"/>
                <a:gd name="connsiteY46" fmla="*/ 2122553 h 2143138"/>
                <a:gd name="connsiteX47" fmla="*/ 1176605 w 2143140"/>
                <a:gd name="connsiteY47" fmla="*/ 2137973 h 2143138"/>
                <a:gd name="connsiteX48" fmla="*/ 1071570 w 2143140"/>
                <a:gd name="connsiteY48" fmla="*/ 2143138 h 2143138"/>
                <a:gd name="connsiteX49" fmla="*/ 966535 w 2143140"/>
                <a:gd name="connsiteY49" fmla="*/ 2137973 h 2143138"/>
                <a:gd name="connsiteX50" fmla="*/ 862517 w 2143140"/>
                <a:gd name="connsiteY50" fmla="*/ 2122553 h 2143138"/>
                <a:gd name="connsiteX51" fmla="*/ 760515 w 2143140"/>
                <a:gd name="connsiteY51" fmla="*/ 2096996 h 2143138"/>
                <a:gd name="connsiteX52" fmla="*/ 661502 w 2143140"/>
                <a:gd name="connsiteY52" fmla="*/ 2061570 h 2143138"/>
                <a:gd name="connsiteX53" fmla="*/ 566432 w 2143140"/>
                <a:gd name="connsiteY53" fmla="*/ 2016607 h 2143138"/>
                <a:gd name="connsiteX54" fmla="*/ 476238 w 2143140"/>
                <a:gd name="connsiteY54" fmla="*/ 1962547 h 2143138"/>
                <a:gd name="connsiteX55" fmla="*/ 391777 w 2143140"/>
                <a:gd name="connsiteY55" fmla="*/ 1899903 h 2143138"/>
                <a:gd name="connsiteX56" fmla="*/ 313856 w 2143140"/>
                <a:gd name="connsiteY56" fmla="*/ 1829283 h 2143138"/>
                <a:gd name="connsiteX57" fmla="*/ 243236 w 2143140"/>
                <a:gd name="connsiteY57" fmla="*/ 1751362 h 2143138"/>
                <a:gd name="connsiteX58" fmla="*/ 180592 w 2143140"/>
                <a:gd name="connsiteY58" fmla="*/ 1666901 h 2143138"/>
                <a:gd name="connsiteX59" fmla="*/ 126531 w 2143140"/>
                <a:gd name="connsiteY59" fmla="*/ 1576707 h 2143138"/>
                <a:gd name="connsiteX60" fmla="*/ 81568 w 2143140"/>
                <a:gd name="connsiteY60" fmla="*/ 1481637 h 2143138"/>
                <a:gd name="connsiteX61" fmla="*/ 46142 w 2143140"/>
                <a:gd name="connsiteY61" fmla="*/ 1382624 h 2143138"/>
                <a:gd name="connsiteX62" fmla="*/ 20585 w 2143140"/>
                <a:gd name="connsiteY62" fmla="*/ 1280621 h 2143138"/>
                <a:gd name="connsiteX63" fmla="*/ 5165 w 2143140"/>
                <a:gd name="connsiteY63" fmla="*/ 1176604 h 2143138"/>
                <a:gd name="connsiteX64" fmla="*/ 0 w 2143140"/>
                <a:gd name="connsiteY64" fmla="*/ 1071569 h 214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143140" h="2143138">
                  <a:moveTo>
                    <a:pt x="0" y="1071569"/>
                  </a:moveTo>
                  <a:lnTo>
                    <a:pt x="5165" y="966534"/>
                  </a:lnTo>
                  <a:lnTo>
                    <a:pt x="20585" y="862517"/>
                  </a:lnTo>
                  <a:lnTo>
                    <a:pt x="46142" y="760514"/>
                  </a:lnTo>
                  <a:lnTo>
                    <a:pt x="81568" y="661501"/>
                  </a:lnTo>
                  <a:lnTo>
                    <a:pt x="126531" y="566431"/>
                  </a:lnTo>
                  <a:lnTo>
                    <a:pt x="180592" y="476237"/>
                  </a:lnTo>
                  <a:lnTo>
                    <a:pt x="243236" y="391776"/>
                  </a:lnTo>
                  <a:lnTo>
                    <a:pt x="313856" y="313855"/>
                  </a:lnTo>
                  <a:lnTo>
                    <a:pt x="391777" y="243235"/>
                  </a:lnTo>
                  <a:lnTo>
                    <a:pt x="476238" y="180591"/>
                  </a:lnTo>
                  <a:lnTo>
                    <a:pt x="566432" y="126531"/>
                  </a:lnTo>
                  <a:lnTo>
                    <a:pt x="661502" y="81568"/>
                  </a:lnTo>
                  <a:lnTo>
                    <a:pt x="760515" y="46142"/>
                  </a:lnTo>
                  <a:lnTo>
                    <a:pt x="862517" y="20585"/>
                  </a:lnTo>
                  <a:lnTo>
                    <a:pt x="966535" y="5165"/>
                  </a:lnTo>
                  <a:lnTo>
                    <a:pt x="1071570" y="0"/>
                  </a:lnTo>
                  <a:lnTo>
                    <a:pt x="1176605" y="5165"/>
                  </a:lnTo>
                  <a:lnTo>
                    <a:pt x="1280623" y="20585"/>
                  </a:lnTo>
                  <a:lnTo>
                    <a:pt x="1382625" y="46142"/>
                  </a:lnTo>
                  <a:lnTo>
                    <a:pt x="1481638" y="81568"/>
                  </a:lnTo>
                  <a:lnTo>
                    <a:pt x="1576708" y="126531"/>
                  </a:lnTo>
                  <a:lnTo>
                    <a:pt x="1666902" y="180591"/>
                  </a:lnTo>
                  <a:lnTo>
                    <a:pt x="1751363" y="243235"/>
                  </a:lnTo>
                  <a:lnTo>
                    <a:pt x="1829284" y="313855"/>
                  </a:lnTo>
                  <a:lnTo>
                    <a:pt x="1899904" y="391776"/>
                  </a:lnTo>
                  <a:lnTo>
                    <a:pt x="1962548" y="476237"/>
                  </a:lnTo>
                  <a:lnTo>
                    <a:pt x="2016609" y="566431"/>
                  </a:lnTo>
                  <a:lnTo>
                    <a:pt x="2061572" y="661501"/>
                  </a:lnTo>
                  <a:lnTo>
                    <a:pt x="2096998" y="760514"/>
                  </a:lnTo>
                  <a:lnTo>
                    <a:pt x="2122555" y="862517"/>
                  </a:lnTo>
                  <a:lnTo>
                    <a:pt x="2137975" y="966534"/>
                  </a:lnTo>
                  <a:lnTo>
                    <a:pt x="2143140" y="1071569"/>
                  </a:lnTo>
                  <a:lnTo>
                    <a:pt x="2137975" y="1176604"/>
                  </a:lnTo>
                  <a:lnTo>
                    <a:pt x="2122555" y="1280621"/>
                  </a:lnTo>
                  <a:lnTo>
                    <a:pt x="2096998" y="1382624"/>
                  </a:lnTo>
                  <a:lnTo>
                    <a:pt x="2061572" y="1481637"/>
                  </a:lnTo>
                  <a:lnTo>
                    <a:pt x="2016609" y="1576707"/>
                  </a:lnTo>
                  <a:lnTo>
                    <a:pt x="1962548" y="1666901"/>
                  </a:lnTo>
                  <a:lnTo>
                    <a:pt x="1899904" y="1751362"/>
                  </a:lnTo>
                  <a:lnTo>
                    <a:pt x="1829284" y="1829283"/>
                  </a:lnTo>
                  <a:lnTo>
                    <a:pt x="1751363" y="1899903"/>
                  </a:lnTo>
                  <a:lnTo>
                    <a:pt x="1666902" y="1962547"/>
                  </a:lnTo>
                  <a:lnTo>
                    <a:pt x="1576708" y="2016607"/>
                  </a:lnTo>
                  <a:lnTo>
                    <a:pt x="1481638" y="2061570"/>
                  </a:lnTo>
                  <a:lnTo>
                    <a:pt x="1382625" y="2096996"/>
                  </a:lnTo>
                  <a:lnTo>
                    <a:pt x="1280623" y="2122553"/>
                  </a:lnTo>
                  <a:lnTo>
                    <a:pt x="1176605" y="2137973"/>
                  </a:lnTo>
                  <a:lnTo>
                    <a:pt x="1071570" y="2143138"/>
                  </a:lnTo>
                  <a:lnTo>
                    <a:pt x="966535" y="2137973"/>
                  </a:lnTo>
                  <a:lnTo>
                    <a:pt x="862517" y="2122553"/>
                  </a:lnTo>
                  <a:lnTo>
                    <a:pt x="760515" y="2096996"/>
                  </a:lnTo>
                  <a:lnTo>
                    <a:pt x="661502" y="2061570"/>
                  </a:lnTo>
                  <a:lnTo>
                    <a:pt x="566432" y="2016607"/>
                  </a:lnTo>
                  <a:lnTo>
                    <a:pt x="476238" y="1962547"/>
                  </a:lnTo>
                  <a:lnTo>
                    <a:pt x="391777" y="1899903"/>
                  </a:lnTo>
                  <a:lnTo>
                    <a:pt x="313856" y="1829283"/>
                  </a:lnTo>
                  <a:lnTo>
                    <a:pt x="243236" y="1751362"/>
                  </a:lnTo>
                  <a:lnTo>
                    <a:pt x="180592" y="1666901"/>
                  </a:lnTo>
                  <a:lnTo>
                    <a:pt x="126531" y="1576707"/>
                  </a:lnTo>
                  <a:lnTo>
                    <a:pt x="81568" y="1481637"/>
                  </a:lnTo>
                  <a:lnTo>
                    <a:pt x="46142" y="1382624"/>
                  </a:lnTo>
                  <a:lnTo>
                    <a:pt x="20585" y="1280621"/>
                  </a:lnTo>
                  <a:lnTo>
                    <a:pt x="5165" y="1176604"/>
                  </a:lnTo>
                  <a:lnTo>
                    <a:pt x="0" y="1071569"/>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75" name="TextBox 174"/>
            <p:cNvSpPr txBox="1"/>
            <p:nvPr/>
          </p:nvSpPr>
          <p:spPr>
            <a:xfrm>
              <a:off x="2984024" y="1817351"/>
              <a:ext cx="280805" cy="183663"/>
            </a:xfrm>
            <a:prstGeom prst="rect">
              <a:avLst/>
            </a:prstGeom>
            <a:noFill/>
          </p:spPr>
          <p:txBody>
            <a:bodyPr wrap="square" lIns="0" tIns="0" rIns="0" bIns="0" rtlCol="0">
              <a:spAutoFit/>
            </a:bodyPr>
            <a:lstStyle/>
            <a:p>
              <a:pPr algn="ctr"/>
              <a:r>
                <a:rPr lang="en-US" sz="1200" b="1" cap="all" spc="20" dirty="0">
                  <a:solidFill>
                    <a:schemeClr val="bg1"/>
                  </a:solidFill>
                  <a:latin typeface="Lato" panose="020F0502020204030203" pitchFamily="34" charset="0"/>
                </a:rPr>
                <a:t>01</a:t>
              </a:r>
            </a:p>
          </p:txBody>
        </p:sp>
      </p:grpSp>
      <p:grpSp>
        <p:nvGrpSpPr>
          <p:cNvPr id="11" name="Group 10"/>
          <p:cNvGrpSpPr/>
          <p:nvPr/>
        </p:nvGrpSpPr>
        <p:grpSpPr>
          <a:xfrm>
            <a:off x="5809429" y="1723427"/>
            <a:ext cx="378675" cy="378650"/>
            <a:chOff x="5809429" y="1723427"/>
            <a:chExt cx="378675" cy="378650"/>
          </a:xfrm>
          <a:solidFill>
            <a:srgbClr val="303745"/>
          </a:solidFill>
        </p:grpSpPr>
        <p:sp>
          <p:nvSpPr>
            <p:cNvPr id="142" name="Freeform 141"/>
            <p:cNvSpPr/>
            <p:nvPr/>
          </p:nvSpPr>
          <p:spPr>
            <a:xfrm flipH="1">
              <a:off x="5809429" y="1723427"/>
              <a:ext cx="378675" cy="378650"/>
            </a:xfrm>
            <a:custGeom>
              <a:avLst/>
              <a:gdLst>
                <a:gd name="connsiteX0" fmla="*/ 0 w 2143140"/>
                <a:gd name="connsiteY0" fmla="*/ 1071569 h 2143138"/>
                <a:gd name="connsiteX1" fmla="*/ 5165 w 2143140"/>
                <a:gd name="connsiteY1" fmla="*/ 966534 h 2143138"/>
                <a:gd name="connsiteX2" fmla="*/ 20585 w 2143140"/>
                <a:gd name="connsiteY2" fmla="*/ 862517 h 2143138"/>
                <a:gd name="connsiteX3" fmla="*/ 46142 w 2143140"/>
                <a:gd name="connsiteY3" fmla="*/ 760514 h 2143138"/>
                <a:gd name="connsiteX4" fmla="*/ 81568 w 2143140"/>
                <a:gd name="connsiteY4" fmla="*/ 661501 h 2143138"/>
                <a:gd name="connsiteX5" fmla="*/ 126531 w 2143140"/>
                <a:gd name="connsiteY5" fmla="*/ 566431 h 2143138"/>
                <a:gd name="connsiteX6" fmla="*/ 180592 w 2143140"/>
                <a:gd name="connsiteY6" fmla="*/ 476237 h 2143138"/>
                <a:gd name="connsiteX7" fmla="*/ 243236 w 2143140"/>
                <a:gd name="connsiteY7" fmla="*/ 391776 h 2143138"/>
                <a:gd name="connsiteX8" fmla="*/ 313856 w 2143140"/>
                <a:gd name="connsiteY8" fmla="*/ 313855 h 2143138"/>
                <a:gd name="connsiteX9" fmla="*/ 391777 w 2143140"/>
                <a:gd name="connsiteY9" fmla="*/ 243235 h 2143138"/>
                <a:gd name="connsiteX10" fmla="*/ 476238 w 2143140"/>
                <a:gd name="connsiteY10" fmla="*/ 180591 h 2143138"/>
                <a:gd name="connsiteX11" fmla="*/ 566432 w 2143140"/>
                <a:gd name="connsiteY11" fmla="*/ 126531 h 2143138"/>
                <a:gd name="connsiteX12" fmla="*/ 661502 w 2143140"/>
                <a:gd name="connsiteY12" fmla="*/ 81568 h 2143138"/>
                <a:gd name="connsiteX13" fmla="*/ 760515 w 2143140"/>
                <a:gd name="connsiteY13" fmla="*/ 46142 h 2143138"/>
                <a:gd name="connsiteX14" fmla="*/ 862517 w 2143140"/>
                <a:gd name="connsiteY14" fmla="*/ 20585 h 2143138"/>
                <a:gd name="connsiteX15" fmla="*/ 966535 w 2143140"/>
                <a:gd name="connsiteY15" fmla="*/ 5165 h 2143138"/>
                <a:gd name="connsiteX16" fmla="*/ 1071570 w 2143140"/>
                <a:gd name="connsiteY16" fmla="*/ 0 h 2143138"/>
                <a:gd name="connsiteX17" fmla="*/ 1176605 w 2143140"/>
                <a:gd name="connsiteY17" fmla="*/ 5165 h 2143138"/>
                <a:gd name="connsiteX18" fmla="*/ 1280623 w 2143140"/>
                <a:gd name="connsiteY18" fmla="*/ 20585 h 2143138"/>
                <a:gd name="connsiteX19" fmla="*/ 1382625 w 2143140"/>
                <a:gd name="connsiteY19" fmla="*/ 46142 h 2143138"/>
                <a:gd name="connsiteX20" fmla="*/ 1481638 w 2143140"/>
                <a:gd name="connsiteY20" fmla="*/ 81568 h 2143138"/>
                <a:gd name="connsiteX21" fmla="*/ 1576708 w 2143140"/>
                <a:gd name="connsiteY21" fmla="*/ 126531 h 2143138"/>
                <a:gd name="connsiteX22" fmla="*/ 1666902 w 2143140"/>
                <a:gd name="connsiteY22" fmla="*/ 180591 h 2143138"/>
                <a:gd name="connsiteX23" fmla="*/ 1751363 w 2143140"/>
                <a:gd name="connsiteY23" fmla="*/ 243235 h 2143138"/>
                <a:gd name="connsiteX24" fmla="*/ 1829284 w 2143140"/>
                <a:gd name="connsiteY24" fmla="*/ 313855 h 2143138"/>
                <a:gd name="connsiteX25" fmla="*/ 1899904 w 2143140"/>
                <a:gd name="connsiteY25" fmla="*/ 391776 h 2143138"/>
                <a:gd name="connsiteX26" fmla="*/ 1962548 w 2143140"/>
                <a:gd name="connsiteY26" fmla="*/ 476237 h 2143138"/>
                <a:gd name="connsiteX27" fmla="*/ 2016609 w 2143140"/>
                <a:gd name="connsiteY27" fmla="*/ 566431 h 2143138"/>
                <a:gd name="connsiteX28" fmla="*/ 2061572 w 2143140"/>
                <a:gd name="connsiteY28" fmla="*/ 661501 h 2143138"/>
                <a:gd name="connsiteX29" fmla="*/ 2096998 w 2143140"/>
                <a:gd name="connsiteY29" fmla="*/ 760514 h 2143138"/>
                <a:gd name="connsiteX30" fmla="*/ 2122555 w 2143140"/>
                <a:gd name="connsiteY30" fmla="*/ 862517 h 2143138"/>
                <a:gd name="connsiteX31" fmla="*/ 2137975 w 2143140"/>
                <a:gd name="connsiteY31" fmla="*/ 966534 h 2143138"/>
                <a:gd name="connsiteX32" fmla="*/ 2143140 w 2143140"/>
                <a:gd name="connsiteY32" fmla="*/ 1071569 h 2143138"/>
                <a:gd name="connsiteX33" fmla="*/ 2137975 w 2143140"/>
                <a:gd name="connsiteY33" fmla="*/ 1176604 h 2143138"/>
                <a:gd name="connsiteX34" fmla="*/ 2122555 w 2143140"/>
                <a:gd name="connsiteY34" fmla="*/ 1280621 h 2143138"/>
                <a:gd name="connsiteX35" fmla="*/ 2096998 w 2143140"/>
                <a:gd name="connsiteY35" fmla="*/ 1382624 h 2143138"/>
                <a:gd name="connsiteX36" fmla="*/ 2061572 w 2143140"/>
                <a:gd name="connsiteY36" fmla="*/ 1481637 h 2143138"/>
                <a:gd name="connsiteX37" fmla="*/ 2016609 w 2143140"/>
                <a:gd name="connsiteY37" fmla="*/ 1576707 h 2143138"/>
                <a:gd name="connsiteX38" fmla="*/ 1962548 w 2143140"/>
                <a:gd name="connsiteY38" fmla="*/ 1666901 h 2143138"/>
                <a:gd name="connsiteX39" fmla="*/ 1899904 w 2143140"/>
                <a:gd name="connsiteY39" fmla="*/ 1751362 h 2143138"/>
                <a:gd name="connsiteX40" fmla="*/ 1829284 w 2143140"/>
                <a:gd name="connsiteY40" fmla="*/ 1829283 h 2143138"/>
                <a:gd name="connsiteX41" fmla="*/ 1751363 w 2143140"/>
                <a:gd name="connsiteY41" fmla="*/ 1899903 h 2143138"/>
                <a:gd name="connsiteX42" fmla="*/ 1666902 w 2143140"/>
                <a:gd name="connsiteY42" fmla="*/ 1962547 h 2143138"/>
                <a:gd name="connsiteX43" fmla="*/ 1576708 w 2143140"/>
                <a:gd name="connsiteY43" fmla="*/ 2016607 h 2143138"/>
                <a:gd name="connsiteX44" fmla="*/ 1481638 w 2143140"/>
                <a:gd name="connsiteY44" fmla="*/ 2061570 h 2143138"/>
                <a:gd name="connsiteX45" fmla="*/ 1382625 w 2143140"/>
                <a:gd name="connsiteY45" fmla="*/ 2096996 h 2143138"/>
                <a:gd name="connsiteX46" fmla="*/ 1280623 w 2143140"/>
                <a:gd name="connsiteY46" fmla="*/ 2122553 h 2143138"/>
                <a:gd name="connsiteX47" fmla="*/ 1176605 w 2143140"/>
                <a:gd name="connsiteY47" fmla="*/ 2137973 h 2143138"/>
                <a:gd name="connsiteX48" fmla="*/ 1071570 w 2143140"/>
                <a:gd name="connsiteY48" fmla="*/ 2143138 h 2143138"/>
                <a:gd name="connsiteX49" fmla="*/ 966535 w 2143140"/>
                <a:gd name="connsiteY49" fmla="*/ 2137973 h 2143138"/>
                <a:gd name="connsiteX50" fmla="*/ 862517 w 2143140"/>
                <a:gd name="connsiteY50" fmla="*/ 2122553 h 2143138"/>
                <a:gd name="connsiteX51" fmla="*/ 760515 w 2143140"/>
                <a:gd name="connsiteY51" fmla="*/ 2096996 h 2143138"/>
                <a:gd name="connsiteX52" fmla="*/ 661502 w 2143140"/>
                <a:gd name="connsiteY52" fmla="*/ 2061570 h 2143138"/>
                <a:gd name="connsiteX53" fmla="*/ 566432 w 2143140"/>
                <a:gd name="connsiteY53" fmla="*/ 2016607 h 2143138"/>
                <a:gd name="connsiteX54" fmla="*/ 476238 w 2143140"/>
                <a:gd name="connsiteY54" fmla="*/ 1962547 h 2143138"/>
                <a:gd name="connsiteX55" fmla="*/ 391777 w 2143140"/>
                <a:gd name="connsiteY55" fmla="*/ 1899903 h 2143138"/>
                <a:gd name="connsiteX56" fmla="*/ 313856 w 2143140"/>
                <a:gd name="connsiteY56" fmla="*/ 1829283 h 2143138"/>
                <a:gd name="connsiteX57" fmla="*/ 243236 w 2143140"/>
                <a:gd name="connsiteY57" fmla="*/ 1751362 h 2143138"/>
                <a:gd name="connsiteX58" fmla="*/ 180592 w 2143140"/>
                <a:gd name="connsiteY58" fmla="*/ 1666901 h 2143138"/>
                <a:gd name="connsiteX59" fmla="*/ 126531 w 2143140"/>
                <a:gd name="connsiteY59" fmla="*/ 1576707 h 2143138"/>
                <a:gd name="connsiteX60" fmla="*/ 81568 w 2143140"/>
                <a:gd name="connsiteY60" fmla="*/ 1481637 h 2143138"/>
                <a:gd name="connsiteX61" fmla="*/ 46142 w 2143140"/>
                <a:gd name="connsiteY61" fmla="*/ 1382624 h 2143138"/>
                <a:gd name="connsiteX62" fmla="*/ 20585 w 2143140"/>
                <a:gd name="connsiteY62" fmla="*/ 1280621 h 2143138"/>
                <a:gd name="connsiteX63" fmla="*/ 5165 w 2143140"/>
                <a:gd name="connsiteY63" fmla="*/ 1176604 h 2143138"/>
                <a:gd name="connsiteX64" fmla="*/ 0 w 2143140"/>
                <a:gd name="connsiteY64" fmla="*/ 1071569 h 214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143140" h="2143138">
                  <a:moveTo>
                    <a:pt x="0" y="1071569"/>
                  </a:moveTo>
                  <a:lnTo>
                    <a:pt x="5165" y="966534"/>
                  </a:lnTo>
                  <a:lnTo>
                    <a:pt x="20585" y="862517"/>
                  </a:lnTo>
                  <a:lnTo>
                    <a:pt x="46142" y="760514"/>
                  </a:lnTo>
                  <a:lnTo>
                    <a:pt x="81568" y="661501"/>
                  </a:lnTo>
                  <a:lnTo>
                    <a:pt x="126531" y="566431"/>
                  </a:lnTo>
                  <a:lnTo>
                    <a:pt x="180592" y="476237"/>
                  </a:lnTo>
                  <a:lnTo>
                    <a:pt x="243236" y="391776"/>
                  </a:lnTo>
                  <a:lnTo>
                    <a:pt x="313856" y="313855"/>
                  </a:lnTo>
                  <a:lnTo>
                    <a:pt x="391777" y="243235"/>
                  </a:lnTo>
                  <a:lnTo>
                    <a:pt x="476238" y="180591"/>
                  </a:lnTo>
                  <a:lnTo>
                    <a:pt x="566432" y="126531"/>
                  </a:lnTo>
                  <a:lnTo>
                    <a:pt x="661502" y="81568"/>
                  </a:lnTo>
                  <a:lnTo>
                    <a:pt x="760515" y="46142"/>
                  </a:lnTo>
                  <a:lnTo>
                    <a:pt x="862517" y="20585"/>
                  </a:lnTo>
                  <a:lnTo>
                    <a:pt x="966535" y="5165"/>
                  </a:lnTo>
                  <a:lnTo>
                    <a:pt x="1071570" y="0"/>
                  </a:lnTo>
                  <a:lnTo>
                    <a:pt x="1176605" y="5165"/>
                  </a:lnTo>
                  <a:lnTo>
                    <a:pt x="1280623" y="20585"/>
                  </a:lnTo>
                  <a:lnTo>
                    <a:pt x="1382625" y="46142"/>
                  </a:lnTo>
                  <a:lnTo>
                    <a:pt x="1481638" y="81568"/>
                  </a:lnTo>
                  <a:lnTo>
                    <a:pt x="1576708" y="126531"/>
                  </a:lnTo>
                  <a:lnTo>
                    <a:pt x="1666902" y="180591"/>
                  </a:lnTo>
                  <a:lnTo>
                    <a:pt x="1751363" y="243235"/>
                  </a:lnTo>
                  <a:lnTo>
                    <a:pt x="1829284" y="313855"/>
                  </a:lnTo>
                  <a:lnTo>
                    <a:pt x="1899904" y="391776"/>
                  </a:lnTo>
                  <a:lnTo>
                    <a:pt x="1962548" y="476237"/>
                  </a:lnTo>
                  <a:lnTo>
                    <a:pt x="2016609" y="566431"/>
                  </a:lnTo>
                  <a:lnTo>
                    <a:pt x="2061572" y="661501"/>
                  </a:lnTo>
                  <a:lnTo>
                    <a:pt x="2096998" y="760514"/>
                  </a:lnTo>
                  <a:lnTo>
                    <a:pt x="2122555" y="862517"/>
                  </a:lnTo>
                  <a:lnTo>
                    <a:pt x="2137975" y="966534"/>
                  </a:lnTo>
                  <a:lnTo>
                    <a:pt x="2143140" y="1071569"/>
                  </a:lnTo>
                  <a:lnTo>
                    <a:pt x="2137975" y="1176604"/>
                  </a:lnTo>
                  <a:lnTo>
                    <a:pt x="2122555" y="1280621"/>
                  </a:lnTo>
                  <a:lnTo>
                    <a:pt x="2096998" y="1382624"/>
                  </a:lnTo>
                  <a:lnTo>
                    <a:pt x="2061572" y="1481637"/>
                  </a:lnTo>
                  <a:lnTo>
                    <a:pt x="2016609" y="1576707"/>
                  </a:lnTo>
                  <a:lnTo>
                    <a:pt x="1962548" y="1666901"/>
                  </a:lnTo>
                  <a:lnTo>
                    <a:pt x="1899904" y="1751362"/>
                  </a:lnTo>
                  <a:lnTo>
                    <a:pt x="1829284" y="1829283"/>
                  </a:lnTo>
                  <a:lnTo>
                    <a:pt x="1751363" y="1899903"/>
                  </a:lnTo>
                  <a:lnTo>
                    <a:pt x="1666902" y="1962547"/>
                  </a:lnTo>
                  <a:lnTo>
                    <a:pt x="1576708" y="2016607"/>
                  </a:lnTo>
                  <a:lnTo>
                    <a:pt x="1481638" y="2061570"/>
                  </a:lnTo>
                  <a:lnTo>
                    <a:pt x="1382625" y="2096996"/>
                  </a:lnTo>
                  <a:lnTo>
                    <a:pt x="1280623" y="2122553"/>
                  </a:lnTo>
                  <a:lnTo>
                    <a:pt x="1176605" y="2137973"/>
                  </a:lnTo>
                  <a:lnTo>
                    <a:pt x="1071570" y="2143138"/>
                  </a:lnTo>
                  <a:lnTo>
                    <a:pt x="966535" y="2137973"/>
                  </a:lnTo>
                  <a:lnTo>
                    <a:pt x="862517" y="2122553"/>
                  </a:lnTo>
                  <a:lnTo>
                    <a:pt x="760515" y="2096996"/>
                  </a:lnTo>
                  <a:lnTo>
                    <a:pt x="661502" y="2061570"/>
                  </a:lnTo>
                  <a:lnTo>
                    <a:pt x="566432" y="2016607"/>
                  </a:lnTo>
                  <a:lnTo>
                    <a:pt x="476238" y="1962547"/>
                  </a:lnTo>
                  <a:lnTo>
                    <a:pt x="391777" y="1899903"/>
                  </a:lnTo>
                  <a:lnTo>
                    <a:pt x="313856" y="1829283"/>
                  </a:lnTo>
                  <a:lnTo>
                    <a:pt x="243236" y="1751362"/>
                  </a:lnTo>
                  <a:lnTo>
                    <a:pt x="180592" y="1666901"/>
                  </a:lnTo>
                  <a:lnTo>
                    <a:pt x="126531" y="1576707"/>
                  </a:lnTo>
                  <a:lnTo>
                    <a:pt x="81568" y="1481637"/>
                  </a:lnTo>
                  <a:lnTo>
                    <a:pt x="46142" y="1382624"/>
                  </a:lnTo>
                  <a:lnTo>
                    <a:pt x="20585" y="1280621"/>
                  </a:lnTo>
                  <a:lnTo>
                    <a:pt x="5165" y="1176604"/>
                  </a:lnTo>
                  <a:lnTo>
                    <a:pt x="0" y="1071569"/>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76" name="TextBox 175"/>
            <p:cNvSpPr txBox="1"/>
            <p:nvPr/>
          </p:nvSpPr>
          <p:spPr>
            <a:xfrm>
              <a:off x="5856674" y="1817351"/>
              <a:ext cx="280805" cy="183663"/>
            </a:xfrm>
            <a:prstGeom prst="rect">
              <a:avLst/>
            </a:prstGeom>
            <a:noFill/>
          </p:spPr>
          <p:txBody>
            <a:bodyPr wrap="square" lIns="0" tIns="0" rIns="0" bIns="0" rtlCol="0">
              <a:spAutoFit/>
            </a:bodyPr>
            <a:lstStyle/>
            <a:p>
              <a:pPr algn="ctr"/>
              <a:r>
                <a:rPr lang="en-US" sz="1200" b="1" cap="all" spc="20" dirty="0">
                  <a:solidFill>
                    <a:schemeClr val="bg1"/>
                  </a:solidFill>
                  <a:latin typeface="Lato" panose="020F0502020204030203" pitchFamily="34" charset="0"/>
                </a:rPr>
                <a:t>02</a:t>
              </a:r>
            </a:p>
          </p:txBody>
        </p:sp>
      </p:grpSp>
      <p:grpSp>
        <p:nvGrpSpPr>
          <p:cNvPr id="5" name="Group 4"/>
          <p:cNvGrpSpPr/>
          <p:nvPr/>
        </p:nvGrpSpPr>
        <p:grpSpPr>
          <a:xfrm>
            <a:off x="2665691" y="2395245"/>
            <a:ext cx="378650" cy="378650"/>
            <a:chOff x="2665691" y="2395245"/>
            <a:chExt cx="378650" cy="378650"/>
          </a:xfrm>
          <a:solidFill>
            <a:srgbClr val="303745"/>
          </a:solidFill>
        </p:grpSpPr>
        <p:sp>
          <p:nvSpPr>
            <p:cNvPr id="106" name="Freeform 105"/>
            <p:cNvSpPr/>
            <p:nvPr/>
          </p:nvSpPr>
          <p:spPr>
            <a:xfrm>
              <a:off x="2665691" y="2395245"/>
              <a:ext cx="378650" cy="378650"/>
            </a:xfrm>
            <a:custGeom>
              <a:avLst/>
              <a:gdLst>
                <a:gd name="connsiteX0" fmla="*/ 0 w 2143140"/>
                <a:gd name="connsiteY0" fmla="*/ 1071569 h 2143138"/>
                <a:gd name="connsiteX1" fmla="*/ 5165 w 2143140"/>
                <a:gd name="connsiteY1" fmla="*/ 966534 h 2143138"/>
                <a:gd name="connsiteX2" fmla="*/ 20585 w 2143140"/>
                <a:gd name="connsiteY2" fmla="*/ 862517 h 2143138"/>
                <a:gd name="connsiteX3" fmla="*/ 46142 w 2143140"/>
                <a:gd name="connsiteY3" fmla="*/ 760514 h 2143138"/>
                <a:gd name="connsiteX4" fmla="*/ 81568 w 2143140"/>
                <a:gd name="connsiteY4" fmla="*/ 661501 h 2143138"/>
                <a:gd name="connsiteX5" fmla="*/ 126531 w 2143140"/>
                <a:gd name="connsiteY5" fmla="*/ 566431 h 2143138"/>
                <a:gd name="connsiteX6" fmla="*/ 180592 w 2143140"/>
                <a:gd name="connsiteY6" fmla="*/ 476237 h 2143138"/>
                <a:gd name="connsiteX7" fmla="*/ 243236 w 2143140"/>
                <a:gd name="connsiteY7" fmla="*/ 391776 h 2143138"/>
                <a:gd name="connsiteX8" fmla="*/ 313856 w 2143140"/>
                <a:gd name="connsiteY8" fmla="*/ 313855 h 2143138"/>
                <a:gd name="connsiteX9" fmla="*/ 391777 w 2143140"/>
                <a:gd name="connsiteY9" fmla="*/ 243235 h 2143138"/>
                <a:gd name="connsiteX10" fmla="*/ 476238 w 2143140"/>
                <a:gd name="connsiteY10" fmla="*/ 180591 h 2143138"/>
                <a:gd name="connsiteX11" fmla="*/ 566432 w 2143140"/>
                <a:gd name="connsiteY11" fmla="*/ 126531 h 2143138"/>
                <a:gd name="connsiteX12" fmla="*/ 661502 w 2143140"/>
                <a:gd name="connsiteY12" fmla="*/ 81568 h 2143138"/>
                <a:gd name="connsiteX13" fmla="*/ 760515 w 2143140"/>
                <a:gd name="connsiteY13" fmla="*/ 46142 h 2143138"/>
                <a:gd name="connsiteX14" fmla="*/ 862517 w 2143140"/>
                <a:gd name="connsiteY14" fmla="*/ 20585 h 2143138"/>
                <a:gd name="connsiteX15" fmla="*/ 966535 w 2143140"/>
                <a:gd name="connsiteY15" fmla="*/ 5165 h 2143138"/>
                <a:gd name="connsiteX16" fmla="*/ 1071570 w 2143140"/>
                <a:gd name="connsiteY16" fmla="*/ 0 h 2143138"/>
                <a:gd name="connsiteX17" fmla="*/ 1176605 w 2143140"/>
                <a:gd name="connsiteY17" fmla="*/ 5165 h 2143138"/>
                <a:gd name="connsiteX18" fmla="*/ 1280623 w 2143140"/>
                <a:gd name="connsiteY18" fmla="*/ 20585 h 2143138"/>
                <a:gd name="connsiteX19" fmla="*/ 1382625 w 2143140"/>
                <a:gd name="connsiteY19" fmla="*/ 46142 h 2143138"/>
                <a:gd name="connsiteX20" fmla="*/ 1481638 w 2143140"/>
                <a:gd name="connsiteY20" fmla="*/ 81568 h 2143138"/>
                <a:gd name="connsiteX21" fmla="*/ 1576708 w 2143140"/>
                <a:gd name="connsiteY21" fmla="*/ 126531 h 2143138"/>
                <a:gd name="connsiteX22" fmla="*/ 1666902 w 2143140"/>
                <a:gd name="connsiteY22" fmla="*/ 180591 h 2143138"/>
                <a:gd name="connsiteX23" fmla="*/ 1751363 w 2143140"/>
                <a:gd name="connsiteY23" fmla="*/ 243235 h 2143138"/>
                <a:gd name="connsiteX24" fmla="*/ 1829284 w 2143140"/>
                <a:gd name="connsiteY24" fmla="*/ 313855 h 2143138"/>
                <a:gd name="connsiteX25" fmla="*/ 1899904 w 2143140"/>
                <a:gd name="connsiteY25" fmla="*/ 391776 h 2143138"/>
                <a:gd name="connsiteX26" fmla="*/ 1962548 w 2143140"/>
                <a:gd name="connsiteY26" fmla="*/ 476237 h 2143138"/>
                <a:gd name="connsiteX27" fmla="*/ 2016609 w 2143140"/>
                <a:gd name="connsiteY27" fmla="*/ 566431 h 2143138"/>
                <a:gd name="connsiteX28" fmla="*/ 2061572 w 2143140"/>
                <a:gd name="connsiteY28" fmla="*/ 661501 h 2143138"/>
                <a:gd name="connsiteX29" fmla="*/ 2096998 w 2143140"/>
                <a:gd name="connsiteY29" fmla="*/ 760514 h 2143138"/>
                <a:gd name="connsiteX30" fmla="*/ 2122555 w 2143140"/>
                <a:gd name="connsiteY30" fmla="*/ 862517 h 2143138"/>
                <a:gd name="connsiteX31" fmla="*/ 2137975 w 2143140"/>
                <a:gd name="connsiteY31" fmla="*/ 966534 h 2143138"/>
                <a:gd name="connsiteX32" fmla="*/ 2143140 w 2143140"/>
                <a:gd name="connsiteY32" fmla="*/ 1071569 h 2143138"/>
                <a:gd name="connsiteX33" fmla="*/ 2137975 w 2143140"/>
                <a:gd name="connsiteY33" fmla="*/ 1176604 h 2143138"/>
                <a:gd name="connsiteX34" fmla="*/ 2122555 w 2143140"/>
                <a:gd name="connsiteY34" fmla="*/ 1280621 h 2143138"/>
                <a:gd name="connsiteX35" fmla="*/ 2096998 w 2143140"/>
                <a:gd name="connsiteY35" fmla="*/ 1382624 h 2143138"/>
                <a:gd name="connsiteX36" fmla="*/ 2061572 w 2143140"/>
                <a:gd name="connsiteY36" fmla="*/ 1481637 h 2143138"/>
                <a:gd name="connsiteX37" fmla="*/ 2016609 w 2143140"/>
                <a:gd name="connsiteY37" fmla="*/ 1576707 h 2143138"/>
                <a:gd name="connsiteX38" fmla="*/ 1962548 w 2143140"/>
                <a:gd name="connsiteY38" fmla="*/ 1666901 h 2143138"/>
                <a:gd name="connsiteX39" fmla="*/ 1899904 w 2143140"/>
                <a:gd name="connsiteY39" fmla="*/ 1751362 h 2143138"/>
                <a:gd name="connsiteX40" fmla="*/ 1829284 w 2143140"/>
                <a:gd name="connsiteY40" fmla="*/ 1829283 h 2143138"/>
                <a:gd name="connsiteX41" fmla="*/ 1751363 w 2143140"/>
                <a:gd name="connsiteY41" fmla="*/ 1899903 h 2143138"/>
                <a:gd name="connsiteX42" fmla="*/ 1666902 w 2143140"/>
                <a:gd name="connsiteY42" fmla="*/ 1962547 h 2143138"/>
                <a:gd name="connsiteX43" fmla="*/ 1576708 w 2143140"/>
                <a:gd name="connsiteY43" fmla="*/ 2016607 h 2143138"/>
                <a:gd name="connsiteX44" fmla="*/ 1481638 w 2143140"/>
                <a:gd name="connsiteY44" fmla="*/ 2061570 h 2143138"/>
                <a:gd name="connsiteX45" fmla="*/ 1382625 w 2143140"/>
                <a:gd name="connsiteY45" fmla="*/ 2096996 h 2143138"/>
                <a:gd name="connsiteX46" fmla="*/ 1280623 w 2143140"/>
                <a:gd name="connsiteY46" fmla="*/ 2122553 h 2143138"/>
                <a:gd name="connsiteX47" fmla="*/ 1176605 w 2143140"/>
                <a:gd name="connsiteY47" fmla="*/ 2137973 h 2143138"/>
                <a:gd name="connsiteX48" fmla="*/ 1071570 w 2143140"/>
                <a:gd name="connsiteY48" fmla="*/ 2143138 h 2143138"/>
                <a:gd name="connsiteX49" fmla="*/ 966535 w 2143140"/>
                <a:gd name="connsiteY49" fmla="*/ 2137973 h 2143138"/>
                <a:gd name="connsiteX50" fmla="*/ 862517 w 2143140"/>
                <a:gd name="connsiteY50" fmla="*/ 2122553 h 2143138"/>
                <a:gd name="connsiteX51" fmla="*/ 760515 w 2143140"/>
                <a:gd name="connsiteY51" fmla="*/ 2096996 h 2143138"/>
                <a:gd name="connsiteX52" fmla="*/ 661502 w 2143140"/>
                <a:gd name="connsiteY52" fmla="*/ 2061570 h 2143138"/>
                <a:gd name="connsiteX53" fmla="*/ 566432 w 2143140"/>
                <a:gd name="connsiteY53" fmla="*/ 2016607 h 2143138"/>
                <a:gd name="connsiteX54" fmla="*/ 476238 w 2143140"/>
                <a:gd name="connsiteY54" fmla="*/ 1962547 h 2143138"/>
                <a:gd name="connsiteX55" fmla="*/ 391777 w 2143140"/>
                <a:gd name="connsiteY55" fmla="*/ 1899903 h 2143138"/>
                <a:gd name="connsiteX56" fmla="*/ 313856 w 2143140"/>
                <a:gd name="connsiteY56" fmla="*/ 1829283 h 2143138"/>
                <a:gd name="connsiteX57" fmla="*/ 243236 w 2143140"/>
                <a:gd name="connsiteY57" fmla="*/ 1751362 h 2143138"/>
                <a:gd name="connsiteX58" fmla="*/ 180592 w 2143140"/>
                <a:gd name="connsiteY58" fmla="*/ 1666901 h 2143138"/>
                <a:gd name="connsiteX59" fmla="*/ 126531 w 2143140"/>
                <a:gd name="connsiteY59" fmla="*/ 1576707 h 2143138"/>
                <a:gd name="connsiteX60" fmla="*/ 81568 w 2143140"/>
                <a:gd name="connsiteY60" fmla="*/ 1481637 h 2143138"/>
                <a:gd name="connsiteX61" fmla="*/ 46142 w 2143140"/>
                <a:gd name="connsiteY61" fmla="*/ 1382624 h 2143138"/>
                <a:gd name="connsiteX62" fmla="*/ 20585 w 2143140"/>
                <a:gd name="connsiteY62" fmla="*/ 1280621 h 2143138"/>
                <a:gd name="connsiteX63" fmla="*/ 5165 w 2143140"/>
                <a:gd name="connsiteY63" fmla="*/ 1176604 h 2143138"/>
                <a:gd name="connsiteX64" fmla="*/ 0 w 2143140"/>
                <a:gd name="connsiteY64" fmla="*/ 1071569 h 214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143140" h="2143138">
                  <a:moveTo>
                    <a:pt x="0" y="1071569"/>
                  </a:moveTo>
                  <a:lnTo>
                    <a:pt x="5165" y="966534"/>
                  </a:lnTo>
                  <a:lnTo>
                    <a:pt x="20585" y="862517"/>
                  </a:lnTo>
                  <a:lnTo>
                    <a:pt x="46142" y="760514"/>
                  </a:lnTo>
                  <a:lnTo>
                    <a:pt x="81568" y="661501"/>
                  </a:lnTo>
                  <a:lnTo>
                    <a:pt x="126531" y="566431"/>
                  </a:lnTo>
                  <a:lnTo>
                    <a:pt x="180592" y="476237"/>
                  </a:lnTo>
                  <a:lnTo>
                    <a:pt x="243236" y="391776"/>
                  </a:lnTo>
                  <a:lnTo>
                    <a:pt x="313856" y="313855"/>
                  </a:lnTo>
                  <a:lnTo>
                    <a:pt x="391777" y="243235"/>
                  </a:lnTo>
                  <a:lnTo>
                    <a:pt x="476238" y="180591"/>
                  </a:lnTo>
                  <a:lnTo>
                    <a:pt x="566432" y="126531"/>
                  </a:lnTo>
                  <a:lnTo>
                    <a:pt x="661502" y="81568"/>
                  </a:lnTo>
                  <a:lnTo>
                    <a:pt x="760515" y="46142"/>
                  </a:lnTo>
                  <a:lnTo>
                    <a:pt x="862517" y="20585"/>
                  </a:lnTo>
                  <a:lnTo>
                    <a:pt x="966535" y="5165"/>
                  </a:lnTo>
                  <a:lnTo>
                    <a:pt x="1071570" y="0"/>
                  </a:lnTo>
                  <a:lnTo>
                    <a:pt x="1176605" y="5165"/>
                  </a:lnTo>
                  <a:lnTo>
                    <a:pt x="1280623" y="20585"/>
                  </a:lnTo>
                  <a:lnTo>
                    <a:pt x="1382625" y="46142"/>
                  </a:lnTo>
                  <a:lnTo>
                    <a:pt x="1481638" y="81568"/>
                  </a:lnTo>
                  <a:lnTo>
                    <a:pt x="1576708" y="126531"/>
                  </a:lnTo>
                  <a:lnTo>
                    <a:pt x="1666902" y="180591"/>
                  </a:lnTo>
                  <a:lnTo>
                    <a:pt x="1751363" y="243235"/>
                  </a:lnTo>
                  <a:lnTo>
                    <a:pt x="1829284" y="313855"/>
                  </a:lnTo>
                  <a:lnTo>
                    <a:pt x="1899904" y="391776"/>
                  </a:lnTo>
                  <a:lnTo>
                    <a:pt x="1962548" y="476237"/>
                  </a:lnTo>
                  <a:lnTo>
                    <a:pt x="2016609" y="566431"/>
                  </a:lnTo>
                  <a:lnTo>
                    <a:pt x="2061572" y="661501"/>
                  </a:lnTo>
                  <a:lnTo>
                    <a:pt x="2096998" y="760514"/>
                  </a:lnTo>
                  <a:lnTo>
                    <a:pt x="2122555" y="862517"/>
                  </a:lnTo>
                  <a:lnTo>
                    <a:pt x="2137975" y="966534"/>
                  </a:lnTo>
                  <a:lnTo>
                    <a:pt x="2143140" y="1071569"/>
                  </a:lnTo>
                  <a:lnTo>
                    <a:pt x="2137975" y="1176604"/>
                  </a:lnTo>
                  <a:lnTo>
                    <a:pt x="2122555" y="1280621"/>
                  </a:lnTo>
                  <a:lnTo>
                    <a:pt x="2096998" y="1382624"/>
                  </a:lnTo>
                  <a:lnTo>
                    <a:pt x="2061572" y="1481637"/>
                  </a:lnTo>
                  <a:lnTo>
                    <a:pt x="2016609" y="1576707"/>
                  </a:lnTo>
                  <a:lnTo>
                    <a:pt x="1962548" y="1666901"/>
                  </a:lnTo>
                  <a:lnTo>
                    <a:pt x="1899904" y="1751362"/>
                  </a:lnTo>
                  <a:lnTo>
                    <a:pt x="1829284" y="1829283"/>
                  </a:lnTo>
                  <a:lnTo>
                    <a:pt x="1751363" y="1899903"/>
                  </a:lnTo>
                  <a:lnTo>
                    <a:pt x="1666902" y="1962547"/>
                  </a:lnTo>
                  <a:lnTo>
                    <a:pt x="1576708" y="2016607"/>
                  </a:lnTo>
                  <a:lnTo>
                    <a:pt x="1481638" y="2061570"/>
                  </a:lnTo>
                  <a:lnTo>
                    <a:pt x="1382625" y="2096996"/>
                  </a:lnTo>
                  <a:lnTo>
                    <a:pt x="1280623" y="2122553"/>
                  </a:lnTo>
                  <a:lnTo>
                    <a:pt x="1176605" y="2137973"/>
                  </a:lnTo>
                  <a:lnTo>
                    <a:pt x="1071570" y="2143138"/>
                  </a:lnTo>
                  <a:lnTo>
                    <a:pt x="966535" y="2137973"/>
                  </a:lnTo>
                  <a:lnTo>
                    <a:pt x="862517" y="2122553"/>
                  </a:lnTo>
                  <a:lnTo>
                    <a:pt x="760515" y="2096996"/>
                  </a:lnTo>
                  <a:lnTo>
                    <a:pt x="661502" y="2061570"/>
                  </a:lnTo>
                  <a:lnTo>
                    <a:pt x="566432" y="2016607"/>
                  </a:lnTo>
                  <a:lnTo>
                    <a:pt x="476238" y="1962547"/>
                  </a:lnTo>
                  <a:lnTo>
                    <a:pt x="391777" y="1899903"/>
                  </a:lnTo>
                  <a:lnTo>
                    <a:pt x="313856" y="1829283"/>
                  </a:lnTo>
                  <a:lnTo>
                    <a:pt x="243236" y="1751362"/>
                  </a:lnTo>
                  <a:lnTo>
                    <a:pt x="180592" y="1666901"/>
                  </a:lnTo>
                  <a:lnTo>
                    <a:pt x="126531" y="1576707"/>
                  </a:lnTo>
                  <a:lnTo>
                    <a:pt x="81568" y="1481637"/>
                  </a:lnTo>
                  <a:lnTo>
                    <a:pt x="46142" y="1382624"/>
                  </a:lnTo>
                  <a:lnTo>
                    <a:pt x="20585" y="1280621"/>
                  </a:lnTo>
                  <a:lnTo>
                    <a:pt x="5165" y="1176604"/>
                  </a:lnTo>
                  <a:lnTo>
                    <a:pt x="0" y="1071569"/>
                  </a:lnTo>
                  <a:close/>
                </a:path>
              </a:pathLst>
            </a:custGeom>
            <a:solidFill>
              <a:srgbClr val="30374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77" name="TextBox 176"/>
            <p:cNvSpPr txBox="1"/>
            <p:nvPr/>
          </p:nvSpPr>
          <p:spPr>
            <a:xfrm>
              <a:off x="2720564" y="2492738"/>
              <a:ext cx="280805" cy="183663"/>
            </a:xfrm>
            <a:prstGeom prst="rect">
              <a:avLst/>
            </a:prstGeom>
            <a:noFill/>
          </p:spPr>
          <p:txBody>
            <a:bodyPr wrap="square" lIns="0" tIns="0" rIns="0" bIns="0" rtlCol="0">
              <a:spAutoFit/>
            </a:bodyPr>
            <a:lstStyle/>
            <a:p>
              <a:pPr algn="ctr"/>
              <a:r>
                <a:rPr lang="en-US" sz="1200" b="1" cap="all" spc="20" dirty="0">
                  <a:solidFill>
                    <a:schemeClr val="bg1"/>
                  </a:solidFill>
                  <a:latin typeface="Lato" panose="020F0502020204030203" pitchFamily="34" charset="0"/>
                </a:rPr>
                <a:t>03</a:t>
              </a:r>
            </a:p>
          </p:txBody>
        </p:sp>
      </p:grpSp>
      <p:grpSp>
        <p:nvGrpSpPr>
          <p:cNvPr id="10" name="Group 9"/>
          <p:cNvGrpSpPr/>
          <p:nvPr/>
        </p:nvGrpSpPr>
        <p:grpSpPr>
          <a:xfrm>
            <a:off x="6078858" y="2395245"/>
            <a:ext cx="378675" cy="378650"/>
            <a:chOff x="6078858" y="2395245"/>
            <a:chExt cx="378675" cy="378650"/>
          </a:xfrm>
          <a:solidFill>
            <a:srgbClr val="303745"/>
          </a:solidFill>
        </p:grpSpPr>
        <p:sp>
          <p:nvSpPr>
            <p:cNvPr id="143" name="Freeform 142"/>
            <p:cNvSpPr/>
            <p:nvPr/>
          </p:nvSpPr>
          <p:spPr>
            <a:xfrm flipH="1">
              <a:off x="6078858" y="2395245"/>
              <a:ext cx="378675" cy="378650"/>
            </a:xfrm>
            <a:custGeom>
              <a:avLst/>
              <a:gdLst>
                <a:gd name="connsiteX0" fmla="*/ 0 w 2143140"/>
                <a:gd name="connsiteY0" fmla="*/ 1071569 h 2143138"/>
                <a:gd name="connsiteX1" fmla="*/ 5165 w 2143140"/>
                <a:gd name="connsiteY1" fmla="*/ 966534 h 2143138"/>
                <a:gd name="connsiteX2" fmla="*/ 20585 w 2143140"/>
                <a:gd name="connsiteY2" fmla="*/ 862517 h 2143138"/>
                <a:gd name="connsiteX3" fmla="*/ 46142 w 2143140"/>
                <a:gd name="connsiteY3" fmla="*/ 760514 h 2143138"/>
                <a:gd name="connsiteX4" fmla="*/ 81568 w 2143140"/>
                <a:gd name="connsiteY4" fmla="*/ 661501 h 2143138"/>
                <a:gd name="connsiteX5" fmla="*/ 126531 w 2143140"/>
                <a:gd name="connsiteY5" fmla="*/ 566431 h 2143138"/>
                <a:gd name="connsiteX6" fmla="*/ 180592 w 2143140"/>
                <a:gd name="connsiteY6" fmla="*/ 476237 h 2143138"/>
                <a:gd name="connsiteX7" fmla="*/ 243236 w 2143140"/>
                <a:gd name="connsiteY7" fmla="*/ 391776 h 2143138"/>
                <a:gd name="connsiteX8" fmla="*/ 313856 w 2143140"/>
                <a:gd name="connsiteY8" fmla="*/ 313855 h 2143138"/>
                <a:gd name="connsiteX9" fmla="*/ 391777 w 2143140"/>
                <a:gd name="connsiteY9" fmla="*/ 243235 h 2143138"/>
                <a:gd name="connsiteX10" fmla="*/ 476238 w 2143140"/>
                <a:gd name="connsiteY10" fmla="*/ 180591 h 2143138"/>
                <a:gd name="connsiteX11" fmla="*/ 566432 w 2143140"/>
                <a:gd name="connsiteY11" fmla="*/ 126531 h 2143138"/>
                <a:gd name="connsiteX12" fmla="*/ 661502 w 2143140"/>
                <a:gd name="connsiteY12" fmla="*/ 81568 h 2143138"/>
                <a:gd name="connsiteX13" fmla="*/ 760515 w 2143140"/>
                <a:gd name="connsiteY13" fmla="*/ 46142 h 2143138"/>
                <a:gd name="connsiteX14" fmla="*/ 862517 w 2143140"/>
                <a:gd name="connsiteY14" fmla="*/ 20585 h 2143138"/>
                <a:gd name="connsiteX15" fmla="*/ 966535 w 2143140"/>
                <a:gd name="connsiteY15" fmla="*/ 5165 h 2143138"/>
                <a:gd name="connsiteX16" fmla="*/ 1071570 w 2143140"/>
                <a:gd name="connsiteY16" fmla="*/ 0 h 2143138"/>
                <a:gd name="connsiteX17" fmla="*/ 1176605 w 2143140"/>
                <a:gd name="connsiteY17" fmla="*/ 5165 h 2143138"/>
                <a:gd name="connsiteX18" fmla="*/ 1280623 w 2143140"/>
                <a:gd name="connsiteY18" fmla="*/ 20585 h 2143138"/>
                <a:gd name="connsiteX19" fmla="*/ 1382625 w 2143140"/>
                <a:gd name="connsiteY19" fmla="*/ 46142 h 2143138"/>
                <a:gd name="connsiteX20" fmla="*/ 1481638 w 2143140"/>
                <a:gd name="connsiteY20" fmla="*/ 81568 h 2143138"/>
                <a:gd name="connsiteX21" fmla="*/ 1576708 w 2143140"/>
                <a:gd name="connsiteY21" fmla="*/ 126531 h 2143138"/>
                <a:gd name="connsiteX22" fmla="*/ 1666902 w 2143140"/>
                <a:gd name="connsiteY22" fmla="*/ 180591 h 2143138"/>
                <a:gd name="connsiteX23" fmla="*/ 1751363 w 2143140"/>
                <a:gd name="connsiteY23" fmla="*/ 243235 h 2143138"/>
                <a:gd name="connsiteX24" fmla="*/ 1829284 w 2143140"/>
                <a:gd name="connsiteY24" fmla="*/ 313855 h 2143138"/>
                <a:gd name="connsiteX25" fmla="*/ 1899904 w 2143140"/>
                <a:gd name="connsiteY25" fmla="*/ 391776 h 2143138"/>
                <a:gd name="connsiteX26" fmla="*/ 1962548 w 2143140"/>
                <a:gd name="connsiteY26" fmla="*/ 476237 h 2143138"/>
                <a:gd name="connsiteX27" fmla="*/ 2016609 w 2143140"/>
                <a:gd name="connsiteY27" fmla="*/ 566431 h 2143138"/>
                <a:gd name="connsiteX28" fmla="*/ 2061572 w 2143140"/>
                <a:gd name="connsiteY28" fmla="*/ 661501 h 2143138"/>
                <a:gd name="connsiteX29" fmla="*/ 2096998 w 2143140"/>
                <a:gd name="connsiteY29" fmla="*/ 760514 h 2143138"/>
                <a:gd name="connsiteX30" fmla="*/ 2122555 w 2143140"/>
                <a:gd name="connsiteY30" fmla="*/ 862517 h 2143138"/>
                <a:gd name="connsiteX31" fmla="*/ 2137975 w 2143140"/>
                <a:gd name="connsiteY31" fmla="*/ 966534 h 2143138"/>
                <a:gd name="connsiteX32" fmla="*/ 2143140 w 2143140"/>
                <a:gd name="connsiteY32" fmla="*/ 1071569 h 2143138"/>
                <a:gd name="connsiteX33" fmla="*/ 2137975 w 2143140"/>
                <a:gd name="connsiteY33" fmla="*/ 1176604 h 2143138"/>
                <a:gd name="connsiteX34" fmla="*/ 2122555 w 2143140"/>
                <a:gd name="connsiteY34" fmla="*/ 1280621 h 2143138"/>
                <a:gd name="connsiteX35" fmla="*/ 2096998 w 2143140"/>
                <a:gd name="connsiteY35" fmla="*/ 1382624 h 2143138"/>
                <a:gd name="connsiteX36" fmla="*/ 2061572 w 2143140"/>
                <a:gd name="connsiteY36" fmla="*/ 1481637 h 2143138"/>
                <a:gd name="connsiteX37" fmla="*/ 2016609 w 2143140"/>
                <a:gd name="connsiteY37" fmla="*/ 1576707 h 2143138"/>
                <a:gd name="connsiteX38" fmla="*/ 1962548 w 2143140"/>
                <a:gd name="connsiteY38" fmla="*/ 1666901 h 2143138"/>
                <a:gd name="connsiteX39" fmla="*/ 1899904 w 2143140"/>
                <a:gd name="connsiteY39" fmla="*/ 1751362 h 2143138"/>
                <a:gd name="connsiteX40" fmla="*/ 1829284 w 2143140"/>
                <a:gd name="connsiteY40" fmla="*/ 1829283 h 2143138"/>
                <a:gd name="connsiteX41" fmla="*/ 1751363 w 2143140"/>
                <a:gd name="connsiteY41" fmla="*/ 1899903 h 2143138"/>
                <a:gd name="connsiteX42" fmla="*/ 1666902 w 2143140"/>
                <a:gd name="connsiteY42" fmla="*/ 1962547 h 2143138"/>
                <a:gd name="connsiteX43" fmla="*/ 1576708 w 2143140"/>
                <a:gd name="connsiteY43" fmla="*/ 2016607 h 2143138"/>
                <a:gd name="connsiteX44" fmla="*/ 1481638 w 2143140"/>
                <a:gd name="connsiteY44" fmla="*/ 2061570 h 2143138"/>
                <a:gd name="connsiteX45" fmla="*/ 1382625 w 2143140"/>
                <a:gd name="connsiteY45" fmla="*/ 2096996 h 2143138"/>
                <a:gd name="connsiteX46" fmla="*/ 1280623 w 2143140"/>
                <a:gd name="connsiteY46" fmla="*/ 2122553 h 2143138"/>
                <a:gd name="connsiteX47" fmla="*/ 1176605 w 2143140"/>
                <a:gd name="connsiteY47" fmla="*/ 2137973 h 2143138"/>
                <a:gd name="connsiteX48" fmla="*/ 1071570 w 2143140"/>
                <a:gd name="connsiteY48" fmla="*/ 2143138 h 2143138"/>
                <a:gd name="connsiteX49" fmla="*/ 966535 w 2143140"/>
                <a:gd name="connsiteY49" fmla="*/ 2137973 h 2143138"/>
                <a:gd name="connsiteX50" fmla="*/ 862517 w 2143140"/>
                <a:gd name="connsiteY50" fmla="*/ 2122553 h 2143138"/>
                <a:gd name="connsiteX51" fmla="*/ 760515 w 2143140"/>
                <a:gd name="connsiteY51" fmla="*/ 2096996 h 2143138"/>
                <a:gd name="connsiteX52" fmla="*/ 661502 w 2143140"/>
                <a:gd name="connsiteY52" fmla="*/ 2061570 h 2143138"/>
                <a:gd name="connsiteX53" fmla="*/ 566432 w 2143140"/>
                <a:gd name="connsiteY53" fmla="*/ 2016607 h 2143138"/>
                <a:gd name="connsiteX54" fmla="*/ 476238 w 2143140"/>
                <a:gd name="connsiteY54" fmla="*/ 1962547 h 2143138"/>
                <a:gd name="connsiteX55" fmla="*/ 391777 w 2143140"/>
                <a:gd name="connsiteY55" fmla="*/ 1899903 h 2143138"/>
                <a:gd name="connsiteX56" fmla="*/ 313856 w 2143140"/>
                <a:gd name="connsiteY56" fmla="*/ 1829283 h 2143138"/>
                <a:gd name="connsiteX57" fmla="*/ 243236 w 2143140"/>
                <a:gd name="connsiteY57" fmla="*/ 1751362 h 2143138"/>
                <a:gd name="connsiteX58" fmla="*/ 180592 w 2143140"/>
                <a:gd name="connsiteY58" fmla="*/ 1666901 h 2143138"/>
                <a:gd name="connsiteX59" fmla="*/ 126531 w 2143140"/>
                <a:gd name="connsiteY59" fmla="*/ 1576707 h 2143138"/>
                <a:gd name="connsiteX60" fmla="*/ 81568 w 2143140"/>
                <a:gd name="connsiteY60" fmla="*/ 1481637 h 2143138"/>
                <a:gd name="connsiteX61" fmla="*/ 46142 w 2143140"/>
                <a:gd name="connsiteY61" fmla="*/ 1382624 h 2143138"/>
                <a:gd name="connsiteX62" fmla="*/ 20585 w 2143140"/>
                <a:gd name="connsiteY62" fmla="*/ 1280621 h 2143138"/>
                <a:gd name="connsiteX63" fmla="*/ 5165 w 2143140"/>
                <a:gd name="connsiteY63" fmla="*/ 1176604 h 2143138"/>
                <a:gd name="connsiteX64" fmla="*/ 0 w 2143140"/>
                <a:gd name="connsiteY64" fmla="*/ 1071569 h 214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143140" h="2143138">
                  <a:moveTo>
                    <a:pt x="0" y="1071569"/>
                  </a:moveTo>
                  <a:lnTo>
                    <a:pt x="5165" y="966534"/>
                  </a:lnTo>
                  <a:lnTo>
                    <a:pt x="20585" y="862517"/>
                  </a:lnTo>
                  <a:lnTo>
                    <a:pt x="46142" y="760514"/>
                  </a:lnTo>
                  <a:lnTo>
                    <a:pt x="81568" y="661501"/>
                  </a:lnTo>
                  <a:lnTo>
                    <a:pt x="126531" y="566431"/>
                  </a:lnTo>
                  <a:lnTo>
                    <a:pt x="180592" y="476237"/>
                  </a:lnTo>
                  <a:lnTo>
                    <a:pt x="243236" y="391776"/>
                  </a:lnTo>
                  <a:lnTo>
                    <a:pt x="313856" y="313855"/>
                  </a:lnTo>
                  <a:lnTo>
                    <a:pt x="391777" y="243235"/>
                  </a:lnTo>
                  <a:lnTo>
                    <a:pt x="476238" y="180591"/>
                  </a:lnTo>
                  <a:lnTo>
                    <a:pt x="566432" y="126531"/>
                  </a:lnTo>
                  <a:lnTo>
                    <a:pt x="661502" y="81568"/>
                  </a:lnTo>
                  <a:lnTo>
                    <a:pt x="760515" y="46142"/>
                  </a:lnTo>
                  <a:lnTo>
                    <a:pt x="862517" y="20585"/>
                  </a:lnTo>
                  <a:lnTo>
                    <a:pt x="966535" y="5165"/>
                  </a:lnTo>
                  <a:lnTo>
                    <a:pt x="1071570" y="0"/>
                  </a:lnTo>
                  <a:lnTo>
                    <a:pt x="1176605" y="5165"/>
                  </a:lnTo>
                  <a:lnTo>
                    <a:pt x="1280623" y="20585"/>
                  </a:lnTo>
                  <a:lnTo>
                    <a:pt x="1382625" y="46142"/>
                  </a:lnTo>
                  <a:lnTo>
                    <a:pt x="1481638" y="81568"/>
                  </a:lnTo>
                  <a:lnTo>
                    <a:pt x="1576708" y="126531"/>
                  </a:lnTo>
                  <a:lnTo>
                    <a:pt x="1666902" y="180591"/>
                  </a:lnTo>
                  <a:lnTo>
                    <a:pt x="1751363" y="243235"/>
                  </a:lnTo>
                  <a:lnTo>
                    <a:pt x="1829284" y="313855"/>
                  </a:lnTo>
                  <a:lnTo>
                    <a:pt x="1899904" y="391776"/>
                  </a:lnTo>
                  <a:lnTo>
                    <a:pt x="1962548" y="476237"/>
                  </a:lnTo>
                  <a:lnTo>
                    <a:pt x="2016609" y="566431"/>
                  </a:lnTo>
                  <a:lnTo>
                    <a:pt x="2061572" y="661501"/>
                  </a:lnTo>
                  <a:lnTo>
                    <a:pt x="2096998" y="760514"/>
                  </a:lnTo>
                  <a:lnTo>
                    <a:pt x="2122555" y="862517"/>
                  </a:lnTo>
                  <a:lnTo>
                    <a:pt x="2137975" y="966534"/>
                  </a:lnTo>
                  <a:lnTo>
                    <a:pt x="2143140" y="1071569"/>
                  </a:lnTo>
                  <a:lnTo>
                    <a:pt x="2137975" y="1176604"/>
                  </a:lnTo>
                  <a:lnTo>
                    <a:pt x="2122555" y="1280621"/>
                  </a:lnTo>
                  <a:lnTo>
                    <a:pt x="2096998" y="1382624"/>
                  </a:lnTo>
                  <a:lnTo>
                    <a:pt x="2061572" y="1481637"/>
                  </a:lnTo>
                  <a:lnTo>
                    <a:pt x="2016609" y="1576707"/>
                  </a:lnTo>
                  <a:lnTo>
                    <a:pt x="1962548" y="1666901"/>
                  </a:lnTo>
                  <a:lnTo>
                    <a:pt x="1899904" y="1751362"/>
                  </a:lnTo>
                  <a:lnTo>
                    <a:pt x="1829284" y="1829283"/>
                  </a:lnTo>
                  <a:lnTo>
                    <a:pt x="1751363" y="1899903"/>
                  </a:lnTo>
                  <a:lnTo>
                    <a:pt x="1666902" y="1962547"/>
                  </a:lnTo>
                  <a:lnTo>
                    <a:pt x="1576708" y="2016607"/>
                  </a:lnTo>
                  <a:lnTo>
                    <a:pt x="1481638" y="2061570"/>
                  </a:lnTo>
                  <a:lnTo>
                    <a:pt x="1382625" y="2096996"/>
                  </a:lnTo>
                  <a:lnTo>
                    <a:pt x="1280623" y="2122553"/>
                  </a:lnTo>
                  <a:lnTo>
                    <a:pt x="1176605" y="2137973"/>
                  </a:lnTo>
                  <a:lnTo>
                    <a:pt x="1071570" y="2143138"/>
                  </a:lnTo>
                  <a:lnTo>
                    <a:pt x="966535" y="2137973"/>
                  </a:lnTo>
                  <a:lnTo>
                    <a:pt x="862517" y="2122553"/>
                  </a:lnTo>
                  <a:lnTo>
                    <a:pt x="760515" y="2096996"/>
                  </a:lnTo>
                  <a:lnTo>
                    <a:pt x="661502" y="2061570"/>
                  </a:lnTo>
                  <a:lnTo>
                    <a:pt x="566432" y="2016607"/>
                  </a:lnTo>
                  <a:lnTo>
                    <a:pt x="476238" y="1962547"/>
                  </a:lnTo>
                  <a:lnTo>
                    <a:pt x="391777" y="1899903"/>
                  </a:lnTo>
                  <a:lnTo>
                    <a:pt x="313856" y="1829283"/>
                  </a:lnTo>
                  <a:lnTo>
                    <a:pt x="243236" y="1751362"/>
                  </a:lnTo>
                  <a:lnTo>
                    <a:pt x="180592" y="1666901"/>
                  </a:lnTo>
                  <a:lnTo>
                    <a:pt x="126531" y="1576707"/>
                  </a:lnTo>
                  <a:lnTo>
                    <a:pt x="81568" y="1481637"/>
                  </a:lnTo>
                  <a:lnTo>
                    <a:pt x="46142" y="1382624"/>
                  </a:lnTo>
                  <a:lnTo>
                    <a:pt x="20585" y="1280621"/>
                  </a:lnTo>
                  <a:lnTo>
                    <a:pt x="5165" y="1176604"/>
                  </a:lnTo>
                  <a:lnTo>
                    <a:pt x="0" y="1071569"/>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78" name="TextBox 177"/>
            <p:cNvSpPr txBox="1"/>
            <p:nvPr/>
          </p:nvSpPr>
          <p:spPr>
            <a:xfrm>
              <a:off x="6137479" y="2492738"/>
              <a:ext cx="280805" cy="183663"/>
            </a:xfrm>
            <a:prstGeom prst="rect">
              <a:avLst/>
            </a:prstGeom>
            <a:noFill/>
          </p:spPr>
          <p:txBody>
            <a:bodyPr wrap="square" lIns="0" tIns="0" rIns="0" bIns="0" rtlCol="0">
              <a:spAutoFit/>
            </a:bodyPr>
            <a:lstStyle/>
            <a:p>
              <a:pPr algn="ctr"/>
              <a:r>
                <a:rPr lang="en-US" sz="1200" b="1" cap="all" spc="20" dirty="0">
                  <a:solidFill>
                    <a:schemeClr val="bg1"/>
                  </a:solidFill>
                  <a:latin typeface="Lato" panose="020F0502020204030203" pitchFamily="34" charset="0"/>
                </a:rPr>
                <a:t>04</a:t>
              </a:r>
            </a:p>
          </p:txBody>
        </p:sp>
      </p:grpSp>
      <p:grpSp>
        <p:nvGrpSpPr>
          <p:cNvPr id="9" name="Group 8"/>
          <p:cNvGrpSpPr/>
          <p:nvPr/>
        </p:nvGrpSpPr>
        <p:grpSpPr>
          <a:xfrm>
            <a:off x="6080394" y="3063024"/>
            <a:ext cx="378675" cy="378650"/>
            <a:chOff x="6080394" y="3063024"/>
            <a:chExt cx="378675" cy="378650"/>
          </a:xfrm>
          <a:solidFill>
            <a:srgbClr val="303745"/>
          </a:solidFill>
        </p:grpSpPr>
        <p:sp>
          <p:nvSpPr>
            <p:cNvPr id="144" name="Freeform 143"/>
            <p:cNvSpPr/>
            <p:nvPr/>
          </p:nvSpPr>
          <p:spPr>
            <a:xfrm flipH="1">
              <a:off x="6080394" y="3063024"/>
              <a:ext cx="378675" cy="378650"/>
            </a:xfrm>
            <a:custGeom>
              <a:avLst/>
              <a:gdLst>
                <a:gd name="connsiteX0" fmla="*/ 0 w 2143140"/>
                <a:gd name="connsiteY0" fmla="*/ 1071569 h 2143138"/>
                <a:gd name="connsiteX1" fmla="*/ 5165 w 2143140"/>
                <a:gd name="connsiteY1" fmla="*/ 966534 h 2143138"/>
                <a:gd name="connsiteX2" fmla="*/ 20585 w 2143140"/>
                <a:gd name="connsiteY2" fmla="*/ 862517 h 2143138"/>
                <a:gd name="connsiteX3" fmla="*/ 46142 w 2143140"/>
                <a:gd name="connsiteY3" fmla="*/ 760514 h 2143138"/>
                <a:gd name="connsiteX4" fmla="*/ 81568 w 2143140"/>
                <a:gd name="connsiteY4" fmla="*/ 661501 h 2143138"/>
                <a:gd name="connsiteX5" fmla="*/ 126531 w 2143140"/>
                <a:gd name="connsiteY5" fmla="*/ 566431 h 2143138"/>
                <a:gd name="connsiteX6" fmla="*/ 180592 w 2143140"/>
                <a:gd name="connsiteY6" fmla="*/ 476237 h 2143138"/>
                <a:gd name="connsiteX7" fmla="*/ 243236 w 2143140"/>
                <a:gd name="connsiteY7" fmla="*/ 391776 h 2143138"/>
                <a:gd name="connsiteX8" fmla="*/ 313856 w 2143140"/>
                <a:gd name="connsiteY8" fmla="*/ 313855 h 2143138"/>
                <a:gd name="connsiteX9" fmla="*/ 391777 w 2143140"/>
                <a:gd name="connsiteY9" fmla="*/ 243235 h 2143138"/>
                <a:gd name="connsiteX10" fmla="*/ 476238 w 2143140"/>
                <a:gd name="connsiteY10" fmla="*/ 180591 h 2143138"/>
                <a:gd name="connsiteX11" fmla="*/ 566432 w 2143140"/>
                <a:gd name="connsiteY11" fmla="*/ 126531 h 2143138"/>
                <a:gd name="connsiteX12" fmla="*/ 661502 w 2143140"/>
                <a:gd name="connsiteY12" fmla="*/ 81568 h 2143138"/>
                <a:gd name="connsiteX13" fmla="*/ 760515 w 2143140"/>
                <a:gd name="connsiteY13" fmla="*/ 46142 h 2143138"/>
                <a:gd name="connsiteX14" fmla="*/ 862517 w 2143140"/>
                <a:gd name="connsiteY14" fmla="*/ 20585 h 2143138"/>
                <a:gd name="connsiteX15" fmla="*/ 966535 w 2143140"/>
                <a:gd name="connsiteY15" fmla="*/ 5165 h 2143138"/>
                <a:gd name="connsiteX16" fmla="*/ 1071570 w 2143140"/>
                <a:gd name="connsiteY16" fmla="*/ 0 h 2143138"/>
                <a:gd name="connsiteX17" fmla="*/ 1176605 w 2143140"/>
                <a:gd name="connsiteY17" fmla="*/ 5165 h 2143138"/>
                <a:gd name="connsiteX18" fmla="*/ 1280623 w 2143140"/>
                <a:gd name="connsiteY18" fmla="*/ 20585 h 2143138"/>
                <a:gd name="connsiteX19" fmla="*/ 1382625 w 2143140"/>
                <a:gd name="connsiteY19" fmla="*/ 46142 h 2143138"/>
                <a:gd name="connsiteX20" fmla="*/ 1481638 w 2143140"/>
                <a:gd name="connsiteY20" fmla="*/ 81568 h 2143138"/>
                <a:gd name="connsiteX21" fmla="*/ 1576708 w 2143140"/>
                <a:gd name="connsiteY21" fmla="*/ 126531 h 2143138"/>
                <a:gd name="connsiteX22" fmla="*/ 1666902 w 2143140"/>
                <a:gd name="connsiteY22" fmla="*/ 180591 h 2143138"/>
                <a:gd name="connsiteX23" fmla="*/ 1751363 w 2143140"/>
                <a:gd name="connsiteY23" fmla="*/ 243235 h 2143138"/>
                <a:gd name="connsiteX24" fmla="*/ 1829284 w 2143140"/>
                <a:gd name="connsiteY24" fmla="*/ 313855 h 2143138"/>
                <a:gd name="connsiteX25" fmla="*/ 1899904 w 2143140"/>
                <a:gd name="connsiteY25" fmla="*/ 391776 h 2143138"/>
                <a:gd name="connsiteX26" fmla="*/ 1962548 w 2143140"/>
                <a:gd name="connsiteY26" fmla="*/ 476237 h 2143138"/>
                <a:gd name="connsiteX27" fmla="*/ 2016609 w 2143140"/>
                <a:gd name="connsiteY27" fmla="*/ 566431 h 2143138"/>
                <a:gd name="connsiteX28" fmla="*/ 2061572 w 2143140"/>
                <a:gd name="connsiteY28" fmla="*/ 661501 h 2143138"/>
                <a:gd name="connsiteX29" fmla="*/ 2096998 w 2143140"/>
                <a:gd name="connsiteY29" fmla="*/ 760514 h 2143138"/>
                <a:gd name="connsiteX30" fmla="*/ 2122555 w 2143140"/>
                <a:gd name="connsiteY30" fmla="*/ 862517 h 2143138"/>
                <a:gd name="connsiteX31" fmla="*/ 2137975 w 2143140"/>
                <a:gd name="connsiteY31" fmla="*/ 966534 h 2143138"/>
                <a:gd name="connsiteX32" fmla="*/ 2143140 w 2143140"/>
                <a:gd name="connsiteY32" fmla="*/ 1071569 h 2143138"/>
                <a:gd name="connsiteX33" fmla="*/ 2137975 w 2143140"/>
                <a:gd name="connsiteY33" fmla="*/ 1176604 h 2143138"/>
                <a:gd name="connsiteX34" fmla="*/ 2122555 w 2143140"/>
                <a:gd name="connsiteY34" fmla="*/ 1280621 h 2143138"/>
                <a:gd name="connsiteX35" fmla="*/ 2096998 w 2143140"/>
                <a:gd name="connsiteY35" fmla="*/ 1382624 h 2143138"/>
                <a:gd name="connsiteX36" fmla="*/ 2061572 w 2143140"/>
                <a:gd name="connsiteY36" fmla="*/ 1481637 h 2143138"/>
                <a:gd name="connsiteX37" fmla="*/ 2016609 w 2143140"/>
                <a:gd name="connsiteY37" fmla="*/ 1576707 h 2143138"/>
                <a:gd name="connsiteX38" fmla="*/ 1962548 w 2143140"/>
                <a:gd name="connsiteY38" fmla="*/ 1666901 h 2143138"/>
                <a:gd name="connsiteX39" fmla="*/ 1899904 w 2143140"/>
                <a:gd name="connsiteY39" fmla="*/ 1751362 h 2143138"/>
                <a:gd name="connsiteX40" fmla="*/ 1829284 w 2143140"/>
                <a:gd name="connsiteY40" fmla="*/ 1829283 h 2143138"/>
                <a:gd name="connsiteX41" fmla="*/ 1751363 w 2143140"/>
                <a:gd name="connsiteY41" fmla="*/ 1899903 h 2143138"/>
                <a:gd name="connsiteX42" fmla="*/ 1666902 w 2143140"/>
                <a:gd name="connsiteY42" fmla="*/ 1962547 h 2143138"/>
                <a:gd name="connsiteX43" fmla="*/ 1576708 w 2143140"/>
                <a:gd name="connsiteY43" fmla="*/ 2016607 h 2143138"/>
                <a:gd name="connsiteX44" fmla="*/ 1481638 w 2143140"/>
                <a:gd name="connsiteY44" fmla="*/ 2061570 h 2143138"/>
                <a:gd name="connsiteX45" fmla="*/ 1382625 w 2143140"/>
                <a:gd name="connsiteY45" fmla="*/ 2096996 h 2143138"/>
                <a:gd name="connsiteX46" fmla="*/ 1280623 w 2143140"/>
                <a:gd name="connsiteY46" fmla="*/ 2122553 h 2143138"/>
                <a:gd name="connsiteX47" fmla="*/ 1176605 w 2143140"/>
                <a:gd name="connsiteY47" fmla="*/ 2137973 h 2143138"/>
                <a:gd name="connsiteX48" fmla="*/ 1071570 w 2143140"/>
                <a:gd name="connsiteY48" fmla="*/ 2143138 h 2143138"/>
                <a:gd name="connsiteX49" fmla="*/ 966535 w 2143140"/>
                <a:gd name="connsiteY49" fmla="*/ 2137973 h 2143138"/>
                <a:gd name="connsiteX50" fmla="*/ 862517 w 2143140"/>
                <a:gd name="connsiteY50" fmla="*/ 2122553 h 2143138"/>
                <a:gd name="connsiteX51" fmla="*/ 760515 w 2143140"/>
                <a:gd name="connsiteY51" fmla="*/ 2096996 h 2143138"/>
                <a:gd name="connsiteX52" fmla="*/ 661502 w 2143140"/>
                <a:gd name="connsiteY52" fmla="*/ 2061570 h 2143138"/>
                <a:gd name="connsiteX53" fmla="*/ 566432 w 2143140"/>
                <a:gd name="connsiteY53" fmla="*/ 2016607 h 2143138"/>
                <a:gd name="connsiteX54" fmla="*/ 476238 w 2143140"/>
                <a:gd name="connsiteY54" fmla="*/ 1962547 h 2143138"/>
                <a:gd name="connsiteX55" fmla="*/ 391777 w 2143140"/>
                <a:gd name="connsiteY55" fmla="*/ 1899903 h 2143138"/>
                <a:gd name="connsiteX56" fmla="*/ 313856 w 2143140"/>
                <a:gd name="connsiteY56" fmla="*/ 1829283 h 2143138"/>
                <a:gd name="connsiteX57" fmla="*/ 243236 w 2143140"/>
                <a:gd name="connsiteY57" fmla="*/ 1751362 h 2143138"/>
                <a:gd name="connsiteX58" fmla="*/ 180592 w 2143140"/>
                <a:gd name="connsiteY58" fmla="*/ 1666901 h 2143138"/>
                <a:gd name="connsiteX59" fmla="*/ 126531 w 2143140"/>
                <a:gd name="connsiteY59" fmla="*/ 1576707 h 2143138"/>
                <a:gd name="connsiteX60" fmla="*/ 81568 w 2143140"/>
                <a:gd name="connsiteY60" fmla="*/ 1481637 h 2143138"/>
                <a:gd name="connsiteX61" fmla="*/ 46142 w 2143140"/>
                <a:gd name="connsiteY61" fmla="*/ 1382624 h 2143138"/>
                <a:gd name="connsiteX62" fmla="*/ 20585 w 2143140"/>
                <a:gd name="connsiteY62" fmla="*/ 1280621 h 2143138"/>
                <a:gd name="connsiteX63" fmla="*/ 5165 w 2143140"/>
                <a:gd name="connsiteY63" fmla="*/ 1176604 h 2143138"/>
                <a:gd name="connsiteX64" fmla="*/ 0 w 2143140"/>
                <a:gd name="connsiteY64" fmla="*/ 1071569 h 214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143140" h="2143138">
                  <a:moveTo>
                    <a:pt x="0" y="1071569"/>
                  </a:moveTo>
                  <a:lnTo>
                    <a:pt x="5165" y="966534"/>
                  </a:lnTo>
                  <a:lnTo>
                    <a:pt x="20585" y="862517"/>
                  </a:lnTo>
                  <a:lnTo>
                    <a:pt x="46142" y="760514"/>
                  </a:lnTo>
                  <a:lnTo>
                    <a:pt x="81568" y="661501"/>
                  </a:lnTo>
                  <a:lnTo>
                    <a:pt x="126531" y="566431"/>
                  </a:lnTo>
                  <a:lnTo>
                    <a:pt x="180592" y="476237"/>
                  </a:lnTo>
                  <a:lnTo>
                    <a:pt x="243236" y="391776"/>
                  </a:lnTo>
                  <a:lnTo>
                    <a:pt x="313856" y="313855"/>
                  </a:lnTo>
                  <a:lnTo>
                    <a:pt x="391777" y="243235"/>
                  </a:lnTo>
                  <a:lnTo>
                    <a:pt x="476238" y="180591"/>
                  </a:lnTo>
                  <a:lnTo>
                    <a:pt x="566432" y="126531"/>
                  </a:lnTo>
                  <a:lnTo>
                    <a:pt x="661502" y="81568"/>
                  </a:lnTo>
                  <a:lnTo>
                    <a:pt x="760515" y="46142"/>
                  </a:lnTo>
                  <a:lnTo>
                    <a:pt x="862517" y="20585"/>
                  </a:lnTo>
                  <a:lnTo>
                    <a:pt x="966535" y="5165"/>
                  </a:lnTo>
                  <a:lnTo>
                    <a:pt x="1071570" y="0"/>
                  </a:lnTo>
                  <a:lnTo>
                    <a:pt x="1176605" y="5165"/>
                  </a:lnTo>
                  <a:lnTo>
                    <a:pt x="1280623" y="20585"/>
                  </a:lnTo>
                  <a:lnTo>
                    <a:pt x="1382625" y="46142"/>
                  </a:lnTo>
                  <a:lnTo>
                    <a:pt x="1481638" y="81568"/>
                  </a:lnTo>
                  <a:lnTo>
                    <a:pt x="1576708" y="126531"/>
                  </a:lnTo>
                  <a:lnTo>
                    <a:pt x="1666902" y="180591"/>
                  </a:lnTo>
                  <a:lnTo>
                    <a:pt x="1751363" y="243235"/>
                  </a:lnTo>
                  <a:lnTo>
                    <a:pt x="1829284" y="313855"/>
                  </a:lnTo>
                  <a:lnTo>
                    <a:pt x="1899904" y="391776"/>
                  </a:lnTo>
                  <a:lnTo>
                    <a:pt x="1962548" y="476237"/>
                  </a:lnTo>
                  <a:lnTo>
                    <a:pt x="2016609" y="566431"/>
                  </a:lnTo>
                  <a:lnTo>
                    <a:pt x="2061572" y="661501"/>
                  </a:lnTo>
                  <a:lnTo>
                    <a:pt x="2096998" y="760514"/>
                  </a:lnTo>
                  <a:lnTo>
                    <a:pt x="2122555" y="862517"/>
                  </a:lnTo>
                  <a:lnTo>
                    <a:pt x="2137975" y="966534"/>
                  </a:lnTo>
                  <a:lnTo>
                    <a:pt x="2143140" y="1071569"/>
                  </a:lnTo>
                  <a:lnTo>
                    <a:pt x="2137975" y="1176604"/>
                  </a:lnTo>
                  <a:lnTo>
                    <a:pt x="2122555" y="1280621"/>
                  </a:lnTo>
                  <a:lnTo>
                    <a:pt x="2096998" y="1382624"/>
                  </a:lnTo>
                  <a:lnTo>
                    <a:pt x="2061572" y="1481637"/>
                  </a:lnTo>
                  <a:lnTo>
                    <a:pt x="2016609" y="1576707"/>
                  </a:lnTo>
                  <a:lnTo>
                    <a:pt x="1962548" y="1666901"/>
                  </a:lnTo>
                  <a:lnTo>
                    <a:pt x="1899904" y="1751362"/>
                  </a:lnTo>
                  <a:lnTo>
                    <a:pt x="1829284" y="1829283"/>
                  </a:lnTo>
                  <a:lnTo>
                    <a:pt x="1751363" y="1899903"/>
                  </a:lnTo>
                  <a:lnTo>
                    <a:pt x="1666902" y="1962547"/>
                  </a:lnTo>
                  <a:lnTo>
                    <a:pt x="1576708" y="2016607"/>
                  </a:lnTo>
                  <a:lnTo>
                    <a:pt x="1481638" y="2061570"/>
                  </a:lnTo>
                  <a:lnTo>
                    <a:pt x="1382625" y="2096996"/>
                  </a:lnTo>
                  <a:lnTo>
                    <a:pt x="1280623" y="2122553"/>
                  </a:lnTo>
                  <a:lnTo>
                    <a:pt x="1176605" y="2137973"/>
                  </a:lnTo>
                  <a:lnTo>
                    <a:pt x="1071570" y="2143138"/>
                  </a:lnTo>
                  <a:lnTo>
                    <a:pt x="966535" y="2137973"/>
                  </a:lnTo>
                  <a:lnTo>
                    <a:pt x="862517" y="2122553"/>
                  </a:lnTo>
                  <a:lnTo>
                    <a:pt x="760515" y="2096996"/>
                  </a:lnTo>
                  <a:lnTo>
                    <a:pt x="661502" y="2061570"/>
                  </a:lnTo>
                  <a:lnTo>
                    <a:pt x="566432" y="2016607"/>
                  </a:lnTo>
                  <a:lnTo>
                    <a:pt x="476238" y="1962547"/>
                  </a:lnTo>
                  <a:lnTo>
                    <a:pt x="391777" y="1899903"/>
                  </a:lnTo>
                  <a:lnTo>
                    <a:pt x="313856" y="1829283"/>
                  </a:lnTo>
                  <a:lnTo>
                    <a:pt x="243236" y="1751362"/>
                  </a:lnTo>
                  <a:lnTo>
                    <a:pt x="180592" y="1666901"/>
                  </a:lnTo>
                  <a:lnTo>
                    <a:pt x="126531" y="1576707"/>
                  </a:lnTo>
                  <a:lnTo>
                    <a:pt x="81568" y="1481637"/>
                  </a:lnTo>
                  <a:lnTo>
                    <a:pt x="46142" y="1382624"/>
                  </a:lnTo>
                  <a:lnTo>
                    <a:pt x="20585" y="1280621"/>
                  </a:lnTo>
                  <a:lnTo>
                    <a:pt x="5165" y="1176604"/>
                  </a:lnTo>
                  <a:lnTo>
                    <a:pt x="0" y="1071569"/>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79" name="TextBox 178"/>
            <p:cNvSpPr txBox="1"/>
            <p:nvPr/>
          </p:nvSpPr>
          <p:spPr>
            <a:xfrm>
              <a:off x="6129561" y="3163659"/>
              <a:ext cx="280805" cy="183663"/>
            </a:xfrm>
            <a:prstGeom prst="rect">
              <a:avLst/>
            </a:prstGeom>
            <a:noFill/>
          </p:spPr>
          <p:txBody>
            <a:bodyPr wrap="square" lIns="0" tIns="0" rIns="0" bIns="0" rtlCol="0">
              <a:spAutoFit/>
            </a:bodyPr>
            <a:lstStyle/>
            <a:p>
              <a:pPr algn="ctr"/>
              <a:r>
                <a:rPr lang="en-US" sz="1200" b="1" cap="all" spc="20" dirty="0">
                  <a:solidFill>
                    <a:schemeClr val="bg1"/>
                  </a:solidFill>
                  <a:latin typeface="Lato" panose="020F0502020204030203" pitchFamily="34" charset="0"/>
                </a:rPr>
                <a:t>06</a:t>
              </a:r>
            </a:p>
          </p:txBody>
        </p:sp>
      </p:grpSp>
      <p:grpSp>
        <p:nvGrpSpPr>
          <p:cNvPr id="6" name="Group 5"/>
          <p:cNvGrpSpPr/>
          <p:nvPr/>
        </p:nvGrpSpPr>
        <p:grpSpPr>
          <a:xfrm>
            <a:off x="2664155" y="3063024"/>
            <a:ext cx="378650" cy="378650"/>
            <a:chOff x="2664155" y="3063024"/>
            <a:chExt cx="378650" cy="378650"/>
          </a:xfrm>
          <a:solidFill>
            <a:srgbClr val="303745"/>
          </a:solidFill>
        </p:grpSpPr>
        <p:sp>
          <p:nvSpPr>
            <p:cNvPr id="107" name="Freeform 106"/>
            <p:cNvSpPr/>
            <p:nvPr/>
          </p:nvSpPr>
          <p:spPr>
            <a:xfrm>
              <a:off x="2664155" y="3063024"/>
              <a:ext cx="378650" cy="378650"/>
            </a:xfrm>
            <a:custGeom>
              <a:avLst/>
              <a:gdLst>
                <a:gd name="connsiteX0" fmla="*/ 0 w 2143140"/>
                <a:gd name="connsiteY0" fmla="*/ 1071569 h 2143138"/>
                <a:gd name="connsiteX1" fmla="*/ 5165 w 2143140"/>
                <a:gd name="connsiteY1" fmla="*/ 966534 h 2143138"/>
                <a:gd name="connsiteX2" fmla="*/ 20585 w 2143140"/>
                <a:gd name="connsiteY2" fmla="*/ 862517 h 2143138"/>
                <a:gd name="connsiteX3" fmla="*/ 46142 w 2143140"/>
                <a:gd name="connsiteY3" fmla="*/ 760514 h 2143138"/>
                <a:gd name="connsiteX4" fmla="*/ 81568 w 2143140"/>
                <a:gd name="connsiteY4" fmla="*/ 661501 h 2143138"/>
                <a:gd name="connsiteX5" fmla="*/ 126531 w 2143140"/>
                <a:gd name="connsiteY5" fmla="*/ 566431 h 2143138"/>
                <a:gd name="connsiteX6" fmla="*/ 180592 w 2143140"/>
                <a:gd name="connsiteY6" fmla="*/ 476237 h 2143138"/>
                <a:gd name="connsiteX7" fmla="*/ 243236 w 2143140"/>
                <a:gd name="connsiteY7" fmla="*/ 391776 h 2143138"/>
                <a:gd name="connsiteX8" fmla="*/ 313856 w 2143140"/>
                <a:gd name="connsiteY8" fmla="*/ 313855 h 2143138"/>
                <a:gd name="connsiteX9" fmla="*/ 391777 w 2143140"/>
                <a:gd name="connsiteY9" fmla="*/ 243235 h 2143138"/>
                <a:gd name="connsiteX10" fmla="*/ 476238 w 2143140"/>
                <a:gd name="connsiteY10" fmla="*/ 180591 h 2143138"/>
                <a:gd name="connsiteX11" fmla="*/ 566432 w 2143140"/>
                <a:gd name="connsiteY11" fmla="*/ 126531 h 2143138"/>
                <a:gd name="connsiteX12" fmla="*/ 661502 w 2143140"/>
                <a:gd name="connsiteY12" fmla="*/ 81568 h 2143138"/>
                <a:gd name="connsiteX13" fmla="*/ 760515 w 2143140"/>
                <a:gd name="connsiteY13" fmla="*/ 46142 h 2143138"/>
                <a:gd name="connsiteX14" fmla="*/ 862517 w 2143140"/>
                <a:gd name="connsiteY14" fmla="*/ 20585 h 2143138"/>
                <a:gd name="connsiteX15" fmla="*/ 966535 w 2143140"/>
                <a:gd name="connsiteY15" fmla="*/ 5165 h 2143138"/>
                <a:gd name="connsiteX16" fmla="*/ 1071570 w 2143140"/>
                <a:gd name="connsiteY16" fmla="*/ 0 h 2143138"/>
                <a:gd name="connsiteX17" fmla="*/ 1176605 w 2143140"/>
                <a:gd name="connsiteY17" fmla="*/ 5165 h 2143138"/>
                <a:gd name="connsiteX18" fmla="*/ 1280623 w 2143140"/>
                <a:gd name="connsiteY18" fmla="*/ 20585 h 2143138"/>
                <a:gd name="connsiteX19" fmla="*/ 1382625 w 2143140"/>
                <a:gd name="connsiteY19" fmla="*/ 46142 h 2143138"/>
                <a:gd name="connsiteX20" fmla="*/ 1481638 w 2143140"/>
                <a:gd name="connsiteY20" fmla="*/ 81568 h 2143138"/>
                <a:gd name="connsiteX21" fmla="*/ 1576708 w 2143140"/>
                <a:gd name="connsiteY21" fmla="*/ 126531 h 2143138"/>
                <a:gd name="connsiteX22" fmla="*/ 1666902 w 2143140"/>
                <a:gd name="connsiteY22" fmla="*/ 180591 h 2143138"/>
                <a:gd name="connsiteX23" fmla="*/ 1751363 w 2143140"/>
                <a:gd name="connsiteY23" fmla="*/ 243235 h 2143138"/>
                <a:gd name="connsiteX24" fmla="*/ 1829284 w 2143140"/>
                <a:gd name="connsiteY24" fmla="*/ 313855 h 2143138"/>
                <a:gd name="connsiteX25" fmla="*/ 1899904 w 2143140"/>
                <a:gd name="connsiteY25" fmla="*/ 391776 h 2143138"/>
                <a:gd name="connsiteX26" fmla="*/ 1962548 w 2143140"/>
                <a:gd name="connsiteY26" fmla="*/ 476237 h 2143138"/>
                <a:gd name="connsiteX27" fmla="*/ 2016609 w 2143140"/>
                <a:gd name="connsiteY27" fmla="*/ 566431 h 2143138"/>
                <a:gd name="connsiteX28" fmla="*/ 2061572 w 2143140"/>
                <a:gd name="connsiteY28" fmla="*/ 661501 h 2143138"/>
                <a:gd name="connsiteX29" fmla="*/ 2096998 w 2143140"/>
                <a:gd name="connsiteY29" fmla="*/ 760514 h 2143138"/>
                <a:gd name="connsiteX30" fmla="*/ 2122555 w 2143140"/>
                <a:gd name="connsiteY30" fmla="*/ 862517 h 2143138"/>
                <a:gd name="connsiteX31" fmla="*/ 2137975 w 2143140"/>
                <a:gd name="connsiteY31" fmla="*/ 966534 h 2143138"/>
                <a:gd name="connsiteX32" fmla="*/ 2143140 w 2143140"/>
                <a:gd name="connsiteY32" fmla="*/ 1071569 h 2143138"/>
                <a:gd name="connsiteX33" fmla="*/ 2137975 w 2143140"/>
                <a:gd name="connsiteY33" fmla="*/ 1176604 h 2143138"/>
                <a:gd name="connsiteX34" fmla="*/ 2122555 w 2143140"/>
                <a:gd name="connsiteY34" fmla="*/ 1280621 h 2143138"/>
                <a:gd name="connsiteX35" fmla="*/ 2096998 w 2143140"/>
                <a:gd name="connsiteY35" fmla="*/ 1382624 h 2143138"/>
                <a:gd name="connsiteX36" fmla="*/ 2061572 w 2143140"/>
                <a:gd name="connsiteY36" fmla="*/ 1481637 h 2143138"/>
                <a:gd name="connsiteX37" fmla="*/ 2016609 w 2143140"/>
                <a:gd name="connsiteY37" fmla="*/ 1576707 h 2143138"/>
                <a:gd name="connsiteX38" fmla="*/ 1962548 w 2143140"/>
                <a:gd name="connsiteY38" fmla="*/ 1666901 h 2143138"/>
                <a:gd name="connsiteX39" fmla="*/ 1899904 w 2143140"/>
                <a:gd name="connsiteY39" fmla="*/ 1751362 h 2143138"/>
                <a:gd name="connsiteX40" fmla="*/ 1829284 w 2143140"/>
                <a:gd name="connsiteY40" fmla="*/ 1829283 h 2143138"/>
                <a:gd name="connsiteX41" fmla="*/ 1751363 w 2143140"/>
                <a:gd name="connsiteY41" fmla="*/ 1899903 h 2143138"/>
                <a:gd name="connsiteX42" fmla="*/ 1666902 w 2143140"/>
                <a:gd name="connsiteY42" fmla="*/ 1962547 h 2143138"/>
                <a:gd name="connsiteX43" fmla="*/ 1576708 w 2143140"/>
                <a:gd name="connsiteY43" fmla="*/ 2016607 h 2143138"/>
                <a:gd name="connsiteX44" fmla="*/ 1481638 w 2143140"/>
                <a:gd name="connsiteY44" fmla="*/ 2061570 h 2143138"/>
                <a:gd name="connsiteX45" fmla="*/ 1382625 w 2143140"/>
                <a:gd name="connsiteY45" fmla="*/ 2096996 h 2143138"/>
                <a:gd name="connsiteX46" fmla="*/ 1280623 w 2143140"/>
                <a:gd name="connsiteY46" fmla="*/ 2122553 h 2143138"/>
                <a:gd name="connsiteX47" fmla="*/ 1176605 w 2143140"/>
                <a:gd name="connsiteY47" fmla="*/ 2137973 h 2143138"/>
                <a:gd name="connsiteX48" fmla="*/ 1071570 w 2143140"/>
                <a:gd name="connsiteY48" fmla="*/ 2143138 h 2143138"/>
                <a:gd name="connsiteX49" fmla="*/ 966535 w 2143140"/>
                <a:gd name="connsiteY49" fmla="*/ 2137973 h 2143138"/>
                <a:gd name="connsiteX50" fmla="*/ 862517 w 2143140"/>
                <a:gd name="connsiteY50" fmla="*/ 2122553 h 2143138"/>
                <a:gd name="connsiteX51" fmla="*/ 760515 w 2143140"/>
                <a:gd name="connsiteY51" fmla="*/ 2096996 h 2143138"/>
                <a:gd name="connsiteX52" fmla="*/ 661502 w 2143140"/>
                <a:gd name="connsiteY52" fmla="*/ 2061570 h 2143138"/>
                <a:gd name="connsiteX53" fmla="*/ 566432 w 2143140"/>
                <a:gd name="connsiteY53" fmla="*/ 2016607 h 2143138"/>
                <a:gd name="connsiteX54" fmla="*/ 476238 w 2143140"/>
                <a:gd name="connsiteY54" fmla="*/ 1962547 h 2143138"/>
                <a:gd name="connsiteX55" fmla="*/ 391777 w 2143140"/>
                <a:gd name="connsiteY55" fmla="*/ 1899903 h 2143138"/>
                <a:gd name="connsiteX56" fmla="*/ 313856 w 2143140"/>
                <a:gd name="connsiteY56" fmla="*/ 1829283 h 2143138"/>
                <a:gd name="connsiteX57" fmla="*/ 243236 w 2143140"/>
                <a:gd name="connsiteY57" fmla="*/ 1751362 h 2143138"/>
                <a:gd name="connsiteX58" fmla="*/ 180592 w 2143140"/>
                <a:gd name="connsiteY58" fmla="*/ 1666901 h 2143138"/>
                <a:gd name="connsiteX59" fmla="*/ 126531 w 2143140"/>
                <a:gd name="connsiteY59" fmla="*/ 1576707 h 2143138"/>
                <a:gd name="connsiteX60" fmla="*/ 81568 w 2143140"/>
                <a:gd name="connsiteY60" fmla="*/ 1481637 h 2143138"/>
                <a:gd name="connsiteX61" fmla="*/ 46142 w 2143140"/>
                <a:gd name="connsiteY61" fmla="*/ 1382624 h 2143138"/>
                <a:gd name="connsiteX62" fmla="*/ 20585 w 2143140"/>
                <a:gd name="connsiteY62" fmla="*/ 1280621 h 2143138"/>
                <a:gd name="connsiteX63" fmla="*/ 5165 w 2143140"/>
                <a:gd name="connsiteY63" fmla="*/ 1176604 h 2143138"/>
                <a:gd name="connsiteX64" fmla="*/ 0 w 2143140"/>
                <a:gd name="connsiteY64" fmla="*/ 1071569 h 214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143140" h="2143138">
                  <a:moveTo>
                    <a:pt x="0" y="1071569"/>
                  </a:moveTo>
                  <a:lnTo>
                    <a:pt x="5165" y="966534"/>
                  </a:lnTo>
                  <a:lnTo>
                    <a:pt x="20585" y="862517"/>
                  </a:lnTo>
                  <a:lnTo>
                    <a:pt x="46142" y="760514"/>
                  </a:lnTo>
                  <a:lnTo>
                    <a:pt x="81568" y="661501"/>
                  </a:lnTo>
                  <a:lnTo>
                    <a:pt x="126531" y="566431"/>
                  </a:lnTo>
                  <a:lnTo>
                    <a:pt x="180592" y="476237"/>
                  </a:lnTo>
                  <a:lnTo>
                    <a:pt x="243236" y="391776"/>
                  </a:lnTo>
                  <a:lnTo>
                    <a:pt x="313856" y="313855"/>
                  </a:lnTo>
                  <a:lnTo>
                    <a:pt x="391777" y="243235"/>
                  </a:lnTo>
                  <a:lnTo>
                    <a:pt x="476238" y="180591"/>
                  </a:lnTo>
                  <a:lnTo>
                    <a:pt x="566432" y="126531"/>
                  </a:lnTo>
                  <a:lnTo>
                    <a:pt x="661502" y="81568"/>
                  </a:lnTo>
                  <a:lnTo>
                    <a:pt x="760515" y="46142"/>
                  </a:lnTo>
                  <a:lnTo>
                    <a:pt x="862517" y="20585"/>
                  </a:lnTo>
                  <a:lnTo>
                    <a:pt x="966535" y="5165"/>
                  </a:lnTo>
                  <a:lnTo>
                    <a:pt x="1071570" y="0"/>
                  </a:lnTo>
                  <a:lnTo>
                    <a:pt x="1176605" y="5165"/>
                  </a:lnTo>
                  <a:lnTo>
                    <a:pt x="1280623" y="20585"/>
                  </a:lnTo>
                  <a:lnTo>
                    <a:pt x="1382625" y="46142"/>
                  </a:lnTo>
                  <a:lnTo>
                    <a:pt x="1481638" y="81568"/>
                  </a:lnTo>
                  <a:lnTo>
                    <a:pt x="1576708" y="126531"/>
                  </a:lnTo>
                  <a:lnTo>
                    <a:pt x="1666902" y="180591"/>
                  </a:lnTo>
                  <a:lnTo>
                    <a:pt x="1751363" y="243235"/>
                  </a:lnTo>
                  <a:lnTo>
                    <a:pt x="1829284" y="313855"/>
                  </a:lnTo>
                  <a:lnTo>
                    <a:pt x="1899904" y="391776"/>
                  </a:lnTo>
                  <a:lnTo>
                    <a:pt x="1962548" y="476237"/>
                  </a:lnTo>
                  <a:lnTo>
                    <a:pt x="2016609" y="566431"/>
                  </a:lnTo>
                  <a:lnTo>
                    <a:pt x="2061572" y="661501"/>
                  </a:lnTo>
                  <a:lnTo>
                    <a:pt x="2096998" y="760514"/>
                  </a:lnTo>
                  <a:lnTo>
                    <a:pt x="2122555" y="862517"/>
                  </a:lnTo>
                  <a:lnTo>
                    <a:pt x="2137975" y="966534"/>
                  </a:lnTo>
                  <a:lnTo>
                    <a:pt x="2143140" y="1071569"/>
                  </a:lnTo>
                  <a:lnTo>
                    <a:pt x="2137975" y="1176604"/>
                  </a:lnTo>
                  <a:lnTo>
                    <a:pt x="2122555" y="1280621"/>
                  </a:lnTo>
                  <a:lnTo>
                    <a:pt x="2096998" y="1382624"/>
                  </a:lnTo>
                  <a:lnTo>
                    <a:pt x="2061572" y="1481637"/>
                  </a:lnTo>
                  <a:lnTo>
                    <a:pt x="2016609" y="1576707"/>
                  </a:lnTo>
                  <a:lnTo>
                    <a:pt x="1962548" y="1666901"/>
                  </a:lnTo>
                  <a:lnTo>
                    <a:pt x="1899904" y="1751362"/>
                  </a:lnTo>
                  <a:lnTo>
                    <a:pt x="1829284" y="1829283"/>
                  </a:lnTo>
                  <a:lnTo>
                    <a:pt x="1751363" y="1899903"/>
                  </a:lnTo>
                  <a:lnTo>
                    <a:pt x="1666902" y="1962547"/>
                  </a:lnTo>
                  <a:lnTo>
                    <a:pt x="1576708" y="2016607"/>
                  </a:lnTo>
                  <a:lnTo>
                    <a:pt x="1481638" y="2061570"/>
                  </a:lnTo>
                  <a:lnTo>
                    <a:pt x="1382625" y="2096996"/>
                  </a:lnTo>
                  <a:lnTo>
                    <a:pt x="1280623" y="2122553"/>
                  </a:lnTo>
                  <a:lnTo>
                    <a:pt x="1176605" y="2137973"/>
                  </a:lnTo>
                  <a:lnTo>
                    <a:pt x="1071570" y="2143138"/>
                  </a:lnTo>
                  <a:lnTo>
                    <a:pt x="966535" y="2137973"/>
                  </a:lnTo>
                  <a:lnTo>
                    <a:pt x="862517" y="2122553"/>
                  </a:lnTo>
                  <a:lnTo>
                    <a:pt x="760515" y="2096996"/>
                  </a:lnTo>
                  <a:lnTo>
                    <a:pt x="661502" y="2061570"/>
                  </a:lnTo>
                  <a:lnTo>
                    <a:pt x="566432" y="2016607"/>
                  </a:lnTo>
                  <a:lnTo>
                    <a:pt x="476238" y="1962547"/>
                  </a:lnTo>
                  <a:lnTo>
                    <a:pt x="391777" y="1899903"/>
                  </a:lnTo>
                  <a:lnTo>
                    <a:pt x="313856" y="1829283"/>
                  </a:lnTo>
                  <a:lnTo>
                    <a:pt x="243236" y="1751362"/>
                  </a:lnTo>
                  <a:lnTo>
                    <a:pt x="180592" y="1666901"/>
                  </a:lnTo>
                  <a:lnTo>
                    <a:pt x="126531" y="1576707"/>
                  </a:lnTo>
                  <a:lnTo>
                    <a:pt x="81568" y="1481637"/>
                  </a:lnTo>
                  <a:lnTo>
                    <a:pt x="46142" y="1382624"/>
                  </a:lnTo>
                  <a:lnTo>
                    <a:pt x="20585" y="1280621"/>
                  </a:lnTo>
                  <a:lnTo>
                    <a:pt x="5165" y="1176604"/>
                  </a:lnTo>
                  <a:lnTo>
                    <a:pt x="0" y="1071569"/>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80" name="TextBox 179"/>
            <p:cNvSpPr txBox="1"/>
            <p:nvPr/>
          </p:nvSpPr>
          <p:spPr>
            <a:xfrm>
              <a:off x="2709449" y="3163659"/>
              <a:ext cx="280805" cy="183663"/>
            </a:xfrm>
            <a:prstGeom prst="rect">
              <a:avLst/>
            </a:prstGeom>
            <a:noFill/>
          </p:spPr>
          <p:txBody>
            <a:bodyPr wrap="square" lIns="0" tIns="0" rIns="0" bIns="0" rtlCol="0">
              <a:spAutoFit/>
            </a:bodyPr>
            <a:lstStyle/>
            <a:p>
              <a:pPr algn="ctr"/>
              <a:r>
                <a:rPr lang="en-US" sz="1200" b="1" cap="all" spc="20" dirty="0">
                  <a:solidFill>
                    <a:schemeClr val="bg1"/>
                  </a:solidFill>
                  <a:latin typeface="Lato" panose="020F0502020204030203" pitchFamily="34" charset="0"/>
                </a:rPr>
                <a:t>05</a:t>
              </a:r>
            </a:p>
          </p:txBody>
        </p:sp>
      </p:grpSp>
      <p:grpSp>
        <p:nvGrpSpPr>
          <p:cNvPr id="7" name="Group 6"/>
          <p:cNvGrpSpPr/>
          <p:nvPr/>
        </p:nvGrpSpPr>
        <p:grpSpPr>
          <a:xfrm>
            <a:off x="2936793" y="3735204"/>
            <a:ext cx="378650" cy="378650"/>
            <a:chOff x="2936793" y="3735204"/>
            <a:chExt cx="378650" cy="378650"/>
          </a:xfrm>
          <a:solidFill>
            <a:srgbClr val="303745"/>
          </a:solidFill>
        </p:grpSpPr>
        <p:sp>
          <p:nvSpPr>
            <p:cNvPr id="108" name="Freeform 107"/>
            <p:cNvSpPr/>
            <p:nvPr/>
          </p:nvSpPr>
          <p:spPr>
            <a:xfrm>
              <a:off x="2936793" y="3735204"/>
              <a:ext cx="378650" cy="378650"/>
            </a:xfrm>
            <a:custGeom>
              <a:avLst/>
              <a:gdLst>
                <a:gd name="connsiteX0" fmla="*/ 0 w 2143140"/>
                <a:gd name="connsiteY0" fmla="*/ 1071569 h 2143138"/>
                <a:gd name="connsiteX1" fmla="*/ 5165 w 2143140"/>
                <a:gd name="connsiteY1" fmla="*/ 966534 h 2143138"/>
                <a:gd name="connsiteX2" fmla="*/ 20585 w 2143140"/>
                <a:gd name="connsiteY2" fmla="*/ 862517 h 2143138"/>
                <a:gd name="connsiteX3" fmla="*/ 46142 w 2143140"/>
                <a:gd name="connsiteY3" fmla="*/ 760514 h 2143138"/>
                <a:gd name="connsiteX4" fmla="*/ 81568 w 2143140"/>
                <a:gd name="connsiteY4" fmla="*/ 661501 h 2143138"/>
                <a:gd name="connsiteX5" fmla="*/ 126531 w 2143140"/>
                <a:gd name="connsiteY5" fmla="*/ 566431 h 2143138"/>
                <a:gd name="connsiteX6" fmla="*/ 180592 w 2143140"/>
                <a:gd name="connsiteY6" fmla="*/ 476237 h 2143138"/>
                <a:gd name="connsiteX7" fmla="*/ 243236 w 2143140"/>
                <a:gd name="connsiteY7" fmla="*/ 391776 h 2143138"/>
                <a:gd name="connsiteX8" fmla="*/ 313856 w 2143140"/>
                <a:gd name="connsiteY8" fmla="*/ 313855 h 2143138"/>
                <a:gd name="connsiteX9" fmla="*/ 391777 w 2143140"/>
                <a:gd name="connsiteY9" fmla="*/ 243235 h 2143138"/>
                <a:gd name="connsiteX10" fmla="*/ 476238 w 2143140"/>
                <a:gd name="connsiteY10" fmla="*/ 180591 h 2143138"/>
                <a:gd name="connsiteX11" fmla="*/ 566432 w 2143140"/>
                <a:gd name="connsiteY11" fmla="*/ 126531 h 2143138"/>
                <a:gd name="connsiteX12" fmla="*/ 661502 w 2143140"/>
                <a:gd name="connsiteY12" fmla="*/ 81568 h 2143138"/>
                <a:gd name="connsiteX13" fmla="*/ 760515 w 2143140"/>
                <a:gd name="connsiteY13" fmla="*/ 46142 h 2143138"/>
                <a:gd name="connsiteX14" fmla="*/ 862517 w 2143140"/>
                <a:gd name="connsiteY14" fmla="*/ 20585 h 2143138"/>
                <a:gd name="connsiteX15" fmla="*/ 966535 w 2143140"/>
                <a:gd name="connsiteY15" fmla="*/ 5165 h 2143138"/>
                <a:gd name="connsiteX16" fmla="*/ 1071570 w 2143140"/>
                <a:gd name="connsiteY16" fmla="*/ 0 h 2143138"/>
                <a:gd name="connsiteX17" fmla="*/ 1176605 w 2143140"/>
                <a:gd name="connsiteY17" fmla="*/ 5165 h 2143138"/>
                <a:gd name="connsiteX18" fmla="*/ 1280623 w 2143140"/>
                <a:gd name="connsiteY18" fmla="*/ 20585 h 2143138"/>
                <a:gd name="connsiteX19" fmla="*/ 1382625 w 2143140"/>
                <a:gd name="connsiteY19" fmla="*/ 46142 h 2143138"/>
                <a:gd name="connsiteX20" fmla="*/ 1481638 w 2143140"/>
                <a:gd name="connsiteY20" fmla="*/ 81568 h 2143138"/>
                <a:gd name="connsiteX21" fmla="*/ 1576708 w 2143140"/>
                <a:gd name="connsiteY21" fmla="*/ 126531 h 2143138"/>
                <a:gd name="connsiteX22" fmla="*/ 1666902 w 2143140"/>
                <a:gd name="connsiteY22" fmla="*/ 180591 h 2143138"/>
                <a:gd name="connsiteX23" fmla="*/ 1751363 w 2143140"/>
                <a:gd name="connsiteY23" fmla="*/ 243235 h 2143138"/>
                <a:gd name="connsiteX24" fmla="*/ 1829284 w 2143140"/>
                <a:gd name="connsiteY24" fmla="*/ 313855 h 2143138"/>
                <a:gd name="connsiteX25" fmla="*/ 1899904 w 2143140"/>
                <a:gd name="connsiteY25" fmla="*/ 391776 h 2143138"/>
                <a:gd name="connsiteX26" fmla="*/ 1962548 w 2143140"/>
                <a:gd name="connsiteY26" fmla="*/ 476237 h 2143138"/>
                <a:gd name="connsiteX27" fmla="*/ 2016609 w 2143140"/>
                <a:gd name="connsiteY27" fmla="*/ 566431 h 2143138"/>
                <a:gd name="connsiteX28" fmla="*/ 2061572 w 2143140"/>
                <a:gd name="connsiteY28" fmla="*/ 661501 h 2143138"/>
                <a:gd name="connsiteX29" fmla="*/ 2096998 w 2143140"/>
                <a:gd name="connsiteY29" fmla="*/ 760514 h 2143138"/>
                <a:gd name="connsiteX30" fmla="*/ 2122555 w 2143140"/>
                <a:gd name="connsiteY30" fmla="*/ 862517 h 2143138"/>
                <a:gd name="connsiteX31" fmla="*/ 2137975 w 2143140"/>
                <a:gd name="connsiteY31" fmla="*/ 966534 h 2143138"/>
                <a:gd name="connsiteX32" fmla="*/ 2143140 w 2143140"/>
                <a:gd name="connsiteY32" fmla="*/ 1071569 h 2143138"/>
                <a:gd name="connsiteX33" fmla="*/ 2137975 w 2143140"/>
                <a:gd name="connsiteY33" fmla="*/ 1176604 h 2143138"/>
                <a:gd name="connsiteX34" fmla="*/ 2122555 w 2143140"/>
                <a:gd name="connsiteY34" fmla="*/ 1280621 h 2143138"/>
                <a:gd name="connsiteX35" fmla="*/ 2096998 w 2143140"/>
                <a:gd name="connsiteY35" fmla="*/ 1382624 h 2143138"/>
                <a:gd name="connsiteX36" fmla="*/ 2061572 w 2143140"/>
                <a:gd name="connsiteY36" fmla="*/ 1481637 h 2143138"/>
                <a:gd name="connsiteX37" fmla="*/ 2016609 w 2143140"/>
                <a:gd name="connsiteY37" fmla="*/ 1576707 h 2143138"/>
                <a:gd name="connsiteX38" fmla="*/ 1962548 w 2143140"/>
                <a:gd name="connsiteY38" fmla="*/ 1666901 h 2143138"/>
                <a:gd name="connsiteX39" fmla="*/ 1899904 w 2143140"/>
                <a:gd name="connsiteY39" fmla="*/ 1751362 h 2143138"/>
                <a:gd name="connsiteX40" fmla="*/ 1829284 w 2143140"/>
                <a:gd name="connsiteY40" fmla="*/ 1829283 h 2143138"/>
                <a:gd name="connsiteX41" fmla="*/ 1751363 w 2143140"/>
                <a:gd name="connsiteY41" fmla="*/ 1899903 h 2143138"/>
                <a:gd name="connsiteX42" fmla="*/ 1666902 w 2143140"/>
                <a:gd name="connsiteY42" fmla="*/ 1962547 h 2143138"/>
                <a:gd name="connsiteX43" fmla="*/ 1576708 w 2143140"/>
                <a:gd name="connsiteY43" fmla="*/ 2016607 h 2143138"/>
                <a:gd name="connsiteX44" fmla="*/ 1481638 w 2143140"/>
                <a:gd name="connsiteY44" fmla="*/ 2061570 h 2143138"/>
                <a:gd name="connsiteX45" fmla="*/ 1382625 w 2143140"/>
                <a:gd name="connsiteY45" fmla="*/ 2096996 h 2143138"/>
                <a:gd name="connsiteX46" fmla="*/ 1280623 w 2143140"/>
                <a:gd name="connsiteY46" fmla="*/ 2122553 h 2143138"/>
                <a:gd name="connsiteX47" fmla="*/ 1176605 w 2143140"/>
                <a:gd name="connsiteY47" fmla="*/ 2137973 h 2143138"/>
                <a:gd name="connsiteX48" fmla="*/ 1071570 w 2143140"/>
                <a:gd name="connsiteY48" fmla="*/ 2143138 h 2143138"/>
                <a:gd name="connsiteX49" fmla="*/ 966535 w 2143140"/>
                <a:gd name="connsiteY49" fmla="*/ 2137973 h 2143138"/>
                <a:gd name="connsiteX50" fmla="*/ 862517 w 2143140"/>
                <a:gd name="connsiteY50" fmla="*/ 2122553 h 2143138"/>
                <a:gd name="connsiteX51" fmla="*/ 760515 w 2143140"/>
                <a:gd name="connsiteY51" fmla="*/ 2096996 h 2143138"/>
                <a:gd name="connsiteX52" fmla="*/ 661502 w 2143140"/>
                <a:gd name="connsiteY52" fmla="*/ 2061570 h 2143138"/>
                <a:gd name="connsiteX53" fmla="*/ 566432 w 2143140"/>
                <a:gd name="connsiteY53" fmla="*/ 2016607 h 2143138"/>
                <a:gd name="connsiteX54" fmla="*/ 476238 w 2143140"/>
                <a:gd name="connsiteY54" fmla="*/ 1962547 h 2143138"/>
                <a:gd name="connsiteX55" fmla="*/ 391777 w 2143140"/>
                <a:gd name="connsiteY55" fmla="*/ 1899903 h 2143138"/>
                <a:gd name="connsiteX56" fmla="*/ 313856 w 2143140"/>
                <a:gd name="connsiteY56" fmla="*/ 1829283 h 2143138"/>
                <a:gd name="connsiteX57" fmla="*/ 243236 w 2143140"/>
                <a:gd name="connsiteY57" fmla="*/ 1751362 h 2143138"/>
                <a:gd name="connsiteX58" fmla="*/ 180592 w 2143140"/>
                <a:gd name="connsiteY58" fmla="*/ 1666901 h 2143138"/>
                <a:gd name="connsiteX59" fmla="*/ 126531 w 2143140"/>
                <a:gd name="connsiteY59" fmla="*/ 1576707 h 2143138"/>
                <a:gd name="connsiteX60" fmla="*/ 81568 w 2143140"/>
                <a:gd name="connsiteY60" fmla="*/ 1481637 h 2143138"/>
                <a:gd name="connsiteX61" fmla="*/ 46142 w 2143140"/>
                <a:gd name="connsiteY61" fmla="*/ 1382624 h 2143138"/>
                <a:gd name="connsiteX62" fmla="*/ 20585 w 2143140"/>
                <a:gd name="connsiteY62" fmla="*/ 1280621 h 2143138"/>
                <a:gd name="connsiteX63" fmla="*/ 5165 w 2143140"/>
                <a:gd name="connsiteY63" fmla="*/ 1176604 h 2143138"/>
                <a:gd name="connsiteX64" fmla="*/ 0 w 2143140"/>
                <a:gd name="connsiteY64" fmla="*/ 1071569 h 214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143140" h="2143138">
                  <a:moveTo>
                    <a:pt x="0" y="1071569"/>
                  </a:moveTo>
                  <a:lnTo>
                    <a:pt x="5165" y="966534"/>
                  </a:lnTo>
                  <a:lnTo>
                    <a:pt x="20585" y="862517"/>
                  </a:lnTo>
                  <a:lnTo>
                    <a:pt x="46142" y="760514"/>
                  </a:lnTo>
                  <a:lnTo>
                    <a:pt x="81568" y="661501"/>
                  </a:lnTo>
                  <a:lnTo>
                    <a:pt x="126531" y="566431"/>
                  </a:lnTo>
                  <a:lnTo>
                    <a:pt x="180592" y="476237"/>
                  </a:lnTo>
                  <a:lnTo>
                    <a:pt x="243236" y="391776"/>
                  </a:lnTo>
                  <a:lnTo>
                    <a:pt x="313856" y="313855"/>
                  </a:lnTo>
                  <a:lnTo>
                    <a:pt x="391777" y="243235"/>
                  </a:lnTo>
                  <a:lnTo>
                    <a:pt x="476238" y="180591"/>
                  </a:lnTo>
                  <a:lnTo>
                    <a:pt x="566432" y="126531"/>
                  </a:lnTo>
                  <a:lnTo>
                    <a:pt x="661502" y="81568"/>
                  </a:lnTo>
                  <a:lnTo>
                    <a:pt x="760515" y="46142"/>
                  </a:lnTo>
                  <a:lnTo>
                    <a:pt x="862517" y="20585"/>
                  </a:lnTo>
                  <a:lnTo>
                    <a:pt x="966535" y="5165"/>
                  </a:lnTo>
                  <a:lnTo>
                    <a:pt x="1071570" y="0"/>
                  </a:lnTo>
                  <a:lnTo>
                    <a:pt x="1176605" y="5165"/>
                  </a:lnTo>
                  <a:lnTo>
                    <a:pt x="1280623" y="20585"/>
                  </a:lnTo>
                  <a:lnTo>
                    <a:pt x="1382625" y="46142"/>
                  </a:lnTo>
                  <a:lnTo>
                    <a:pt x="1481638" y="81568"/>
                  </a:lnTo>
                  <a:lnTo>
                    <a:pt x="1576708" y="126531"/>
                  </a:lnTo>
                  <a:lnTo>
                    <a:pt x="1666902" y="180591"/>
                  </a:lnTo>
                  <a:lnTo>
                    <a:pt x="1751363" y="243235"/>
                  </a:lnTo>
                  <a:lnTo>
                    <a:pt x="1829284" y="313855"/>
                  </a:lnTo>
                  <a:lnTo>
                    <a:pt x="1899904" y="391776"/>
                  </a:lnTo>
                  <a:lnTo>
                    <a:pt x="1962548" y="476237"/>
                  </a:lnTo>
                  <a:lnTo>
                    <a:pt x="2016609" y="566431"/>
                  </a:lnTo>
                  <a:lnTo>
                    <a:pt x="2061572" y="661501"/>
                  </a:lnTo>
                  <a:lnTo>
                    <a:pt x="2096998" y="760514"/>
                  </a:lnTo>
                  <a:lnTo>
                    <a:pt x="2122555" y="862517"/>
                  </a:lnTo>
                  <a:lnTo>
                    <a:pt x="2137975" y="966534"/>
                  </a:lnTo>
                  <a:lnTo>
                    <a:pt x="2143140" y="1071569"/>
                  </a:lnTo>
                  <a:lnTo>
                    <a:pt x="2137975" y="1176604"/>
                  </a:lnTo>
                  <a:lnTo>
                    <a:pt x="2122555" y="1280621"/>
                  </a:lnTo>
                  <a:lnTo>
                    <a:pt x="2096998" y="1382624"/>
                  </a:lnTo>
                  <a:lnTo>
                    <a:pt x="2061572" y="1481637"/>
                  </a:lnTo>
                  <a:lnTo>
                    <a:pt x="2016609" y="1576707"/>
                  </a:lnTo>
                  <a:lnTo>
                    <a:pt x="1962548" y="1666901"/>
                  </a:lnTo>
                  <a:lnTo>
                    <a:pt x="1899904" y="1751362"/>
                  </a:lnTo>
                  <a:lnTo>
                    <a:pt x="1829284" y="1829283"/>
                  </a:lnTo>
                  <a:lnTo>
                    <a:pt x="1751363" y="1899903"/>
                  </a:lnTo>
                  <a:lnTo>
                    <a:pt x="1666902" y="1962547"/>
                  </a:lnTo>
                  <a:lnTo>
                    <a:pt x="1576708" y="2016607"/>
                  </a:lnTo>
                  <a:lnTo>
                    <a:pt x="1481638" y="2061570"/>
                  </a:lnTo>
                  <a:lnTo>
                    <a:pt x="1382625" y="2096996"/>
                  </a:lnTo>
                  <a:lnTo>
                    <a:pt x="1280623" y="2122553"/>
                  </a:lnTo>
                  <a:lnTo>
                    <a:pt x="1176605" y="2137973"/>
                  </a:lnTo>
                  <a:lnTo>
                    <a:pt x="1071570" y="2143138"/>
                  </a:lnTo>
                  <a:lnTo>
                    <a:pt x="966535" y="2137973"/>
                  </a:lnTo>
                  <a:lnTo>
                    <a:pt x="862517" y="2122553"/>
                  </a:lnTo>
                  <a:lnTo>
                    <a:pt x="760515" y="2096996"/>
                  </a:lnTo>
                  <a:lnTo>
                    <a:pt x="661502" y="2061570"/>
                  </a:lnTo>
                  <a:lnTo>
                    <a:pt x="566432" y="2016607"/>
                  </a:lnTo>
                  <a:lnTo>
                    <a:pt x="476238" y="1962547"/>
                  </a:lnTo>
                  <a:lnTo>
                    <a:pt x="391777" y="1899903"/>
                  </a:lnTo>
                  <a:lnTo>
                    <a:pt x="313856" y="1829283"/>
                  </a:lnTo>
                  <a:lnTo>
                    <a:pt x="243236" y="1751362"/>
                  </a:lnTo>
                  <a:lnTo>
                    <a:pt x="180592" y="1666901"/>
                  </a:lnTo>
                  <a:lnTo>
                    <a:pt x="126531" y="1576707"/>
                  </a:lnTo>
                  <a:lnTo>
                    <a:pt x="81568" y="1481637"/>
                  </a:lnTo>
                  <a:lnTo>
                    <a:pt x="46142" y="1382624"/>
                  </a:lnTo>
                  <a:lnTo>
                    <a:pt x="20585" y="1280621"/>
                  </a:lnTo>
                  <a:lnTo>
                    <a:pt x="5165" y="1176604"/>
                  </a:lnTo>
                  <a:lnTo>
                    <a:pt x="0" y="1071569"/>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81" name="TextBox 180"/>
            <p:cNvSpPr txBox="1"/>
            <p:nvPr/>
          </p:nvSpPr>
          <p:spPr>
            <a:xfrm>
              <a:off x="2979570" y="3835281"/>
              <a:ext cx="280805" cy="183663"/>
            </a:xfrm>
            <a:prstGeom prst="rect">
              <a:avLst/>
            </a:prstGeom>
            <a:grpFill/>
          </p:spPr>
          <p:txBody>
            <a:bodyPr wrap="square" lIns="0" tIns="0" rIns="0" bIns="0" rtlCol="0">
              <a:spAutoFit/>
            </a:bodyPr>
            <a:lstStyle/>
            <a:p>
              <a:pPr algn="ctr"/>
              <a:r>
                <a:rPr lang="en-US" sz="1200" b="1" cap="all" spc="20" dirty="0">
                  <a:solidFill>
                    <a:schemeClr val="bg1"/>
                  </a:solidFill>
                  <a:latin typeface="Lato" panose="020F0502020204030203" pitchFamily="34" charset="0"/>
                </a:rPr>
                <a:t>07</a:t>
              </a:r>
            </a:p>
          </p:txBody>
        </p:sp>
      </p:grpSp>
      <p:grpSp>
        <p:nvGrpSpPr>
          <p:cNvPr id="8" name="Group 7"/>
          <p:cNvGrpSpPr/>
          <p:nvPr/>
        </p:nvGrpSpPr>
        <p:grpSpPr>
          <a:xfrm>
            <a:off x="5807740" y="3735204"/>
            <a:ext cx="378675" cy="378650"/>
            <a:chOff x="5807740" y="3735204"/>
            <a:chExt cx="378675" cy="378650"/>
          </a:xfrm>
          <a:solidFill>
            <a:srgbClr val="303745"/>
          </a:solidFill>
        </p:grpSpPr>
        <p:sp>
          <p:nvSpPr>
            <p:cNvPr id="145" name="Freeform 144"/>
            <p:cNvSpPr/>
            <p:nvPr/>
          </p:nvSpPr>
          <p:spPr>
            <a:xfrm flipH="1">
              <a:off x="5807740" y="3735204"/>
              <a:ext cx="378675" cy="378650"/>
            </a:xfrm>
            <a:custGeom>
              <a:avLst/>
              <a:gdLst>
                <a:gd name="connsiteX0" fmla="*/ 0 w 2143140"/>
                <a:gd name="connsiteY0" fmla="*/ 1071569 h 2143138"/>
                <a:gd name="connsiteX1" fmla="*/ 5165 w 2143140"/>
                <a:gd name="connsiteY1" fmla="*/ 966534 h 2143138"/>
                <a:gd name="connsiteX2" fmla="*/ 20585 w 2143140"/>
                <a:gd name="connsiteY2" fmla="*/ 862517 h 2143138"/>
                <a:gd name="connsiteX3" fmla="*/ 46142 w 2143140"/>
                <a:gd name="connsiteY3" fmla="*/ 760514 h 2143138"/>
                <a:gd name="connsiteX4" fmla="*/ 81568 w 2143140"/>
                <a:gd name="connsiteY4" fmla="*/ 661501 h 2143138"/>
                <a:gd name="connsiteX5" fmla="*/ 126531 w 2143140"/>
                <a:gd name="connsiteY5" fmla="*/ 566431 h 2143138"/>
                <a:gd name="connsiteX6" fmla="*/ 180592 w 2143140"/>
                <a:gd name="connsiteY6" fmla="*/ 476237 h 2143138"/>
                <a:gd name="connsiteX7" fmla="*/ 243236 w 2143140"/>
                <a:gd name="connsiteY7" fmla="*/ 391776 h 2143138"/>
                <a:gd name="connsiteX8" fmla="*/ 313856 w 2143140"/>
                <a:gd name="connsiteY8" fmla="*/ 313855 h 2143138"/>
                <a:gd name="connsiteX9" fmla="*/ 391777 w 2143140"/>
                <a:gd name="connsiteY9" fmla="*/ 243235 h 2143138"/>
                <a:gd name="connsiteX10" fmla="*/ 476238 w 2143140"/>
                <a:gd name="connsiteY10" fmla="*/ 180591 h 2143138"/>
                <a:gd name="connsiteX11" fmla="*/ 566432 w 2143140"/>
                <a:gd name="connsiteY11" fmla="*/ 126531 h 2143138"/>
                <a:gd name="connsiteX12" fmla="*/ 661502 w 2143140"/>
                <a:gd name="connsiteY12" fmla="*/ 81568 h 2143138"/>
                <a:gd name="connsiteX13" fmla="*/ 760515 w 2143140"/>
                <a:gd name="connsiteY13" fmla="*/ 46142 h 2143138"/>
                <a:gd name="connsiteX14" fmla="*/ 862517 w 2143140"/>
                <a:gd name="connsiteY14" fmla="*/ 20585 h 2143138"/>
                <a:gd name="connsiteX15" fmla="*/ 966535 w 2143140"/>
                <a:gd name="connsiteY15" fmla="*/ 5165 h 2143138"/>
                <a:gd name="connsiteX16" fmla="*/ 1071570 w 2143140"/>
                <a:gd name="connsiteY16" fmla="*/ 0 h 2143138"/>
                <a:gd name="connsiteX17" fmla="*/ 1176605 w 2143140"/>
                <a:gd name="connsiteY17" fmla="*/ 5165 h 2143138"/>
                <a:gd name="connsiteX18" fmla="*/ 1280623 w 2143140"/>
                <a:gd name="connsiteY18" fmla="*/ 20585 h 2143138"/>
                <a:gd name="connsiteX19" fmla="*/ 1382625 w 2143140"/>
                <a:gd name="connsiteY19" fmla="*/ 46142 h 2143138"/>
                <a:gd name="connsiteX20" fmla="*/ 1481638 w 2143140"/>
                <a:gd name="connsiteY20" fmla="*/ 81568 h 2143138"/>
                <a:gd name="connsiteX21" fmla="*/ 1576708 w 2143140"/>
                <a:gd name="connsiteY21" fmla="*/ 126531 h 2143138"/>
                <a:gd name="connsiteX22" fmla="*/ 1666902 w 2143140"/>
                <a:gd name="connsiteY22" fmla="*/ 180591 h 2143138"/>
                <a:gd name="connsiteX23" fmla="*/ 1751363 w 2143140"/>
                <a:gd name="connsiteY23" fmla="*/ 243235 h 2143138"/>
                <a:gd name="connsiteX24" fmla="*/ 1829284 w 2143140"/>
                <a:gd name="connsiteY24" fmla="*/ 313855 h 2143138"/>
                <a:gd name="connsiteX25" fmla="*/ 1899904 w 2143140"/>
                <a:gd name="connsiteY25" fmla="*/ 391776 h 2143138"/>
                <a:gd name="connsiteX26" fmla="*/ 1962548 w 2143140"/>
                <a:gd name="connsiteY26" fmla="*/ 476237 h 2143138"/>
                <a:gd name="connsiteX27" fmla="*/ 2016609 w 2143140"/>
                <a:gd name="connsiteY27" fmla="*/ 566431 h 2143138"/>
                <a:gd name="connsiteX28" fmla="*/ 2061572 w 2143140"/>
                <a:gd name="connsiteY28" fmla="*/ 661501 h 2143138"/>
                <a:gd name="connsiteX29" fmla="*/ 2096998 w 2143140"/>
                <a:gd name="connsiteY29" fmla="*/ 760514 h 2143138"/>
                <a:gd name="connsiteX30" fmla="*/ 2122555 w 2143140"/>
                <a:gd name="connsiteY30" fmla="*/ 862517 h 2143138"/>
                <a:gd name="connsiteX31" fmla="*/ 2137975 w 2143140"/>
                <a:gd name="connsiteY31" fmla="*/ 966534 h 2143138"/>
                <a:gd name="connsiteX32" fmla="*/ 2143140 w 2143140"/>
                <a:gd name="connsiteY32" fmla="*/ 1071569 h 2143138"/>
                <a:gd name="connsiteX33" fmla="*/ 2137975 w 2143140"/>
                <a:gd name="connsiteY33" fmla="*/ 1176604 h 2143138"/>
                <a:gd name="connsiteX34" fmla="*/ 2122555 w 2143140"/>
                <a:gd name="connsiteY34" fmla="*/ 1280621 h 2143138"/>
                <a:gd name="connsiteX35" fmla="*/ 2096998 w 2143140"/>
                <a:gd name="connsiteY35" fmla="*/ 1382624 h 2143138"/>
                <a:gd name="connsiteX36" fmla="*/ 2061572 w 2143140"/>
                <a:gd name="connsiteY36" fmla="*/ 1481637 h 2143138"/>
                <a:gd name="connsiteX37" fmla="*/ 2016609 w 2143140"/>
                <a:gd name="connsiteY37" fmla="*/ 1576707 h 2143138"/>
                <a:gd name="connsiteX38" fmla="*/ 1962548 w 2143140"/>
                <a:gd name="connsiteY38" fmla="*/ 1666901 h 2143138"/>
                <a:gd name="connsiteX39" fmla="*/ 1899904 w 2143140"/>
                <a:gd name="connsiteY39" fmla="*/ 1751362 h 2143138"/>
                <a:gd name="connsiteX40" fmla="*/ 1829284 w 2143140"/>
                <a:gd name="connsiteY40" fmla="*/ 1829283 h 2143138"/>
                <a:gd name="connsiteX41" fmla="*/ 1751363 w 2143140"/>
                <a:gd name="connsiteY41" fmla="*/ 1899903 h 2143138"/>
                <a:gd name="connsiteX42" fmla="*/ 1666902 w 2143140"/>
                <a:gd name="connsiteY42" fmla="*/ 1962547 h 2143138"/>
                <a:gd name="connsiteX43" fmla="*/ 1576708 w 2143140"/>
                <a:gd name="connsiteY43" fmla="*/ 2016607 h 2143138"/>
                <a:gd name="connsiteX44" fmla="*/ 1481638 w 2143140"/>
                <a:gd name="connsiteY44" fmla="*/ 2061570 h 2143138"/>
                <a:gd name="connsiteX45" fmla="*/ 1382625 w 2143140"/>
                <a:gd name="connsiteY45" fmla="*/ 2096996 h 2143138"/>
                <a:gd name="connsiteX46" fmla="*/ 1280623 w 2143140"/>
                <a:gd name="connsiteY46" fmla="*/ 2122553 h 2143138"/>
                <a:gd name="connsiteX47" fmla="*/ 1176605 w 2143140"/>
                <a:gd name="connsiteY47" fmla="*/ 2137973 h 2143138"/>
                <a:gd name="connsiteX48" fmla="*/ 1071570 w 2143140"/>
                <a:gd name="connsiteY48" fmla="*/ 2143138 h 2143138"/>
                <a:gd name="connsiteX49" fmla="*/ 966535 w 2143140"/>
                <a:gd name="connsiteY49" fmla="*/ 2137973 h 2143138"/>
                <a:gd name="connsiteX50" fmla="*/ 862517 w 2143140"/>
                <a:gd name="connsiteY50" fmla="*/ 2122553 h 2143138"/>
                <a:gd name="connsiteX51" fmla="*/ 760515 w 2143140"/>
                <a:gd name="connsiteY51" fmla="*/ 2096996 h 2143138"/>
                <a:gd name="connsiteX52" fmla="*/ 661502 w 2143140"/>
                <a:gd name="connsiteY52" fmla="*/ 2061570 h 2143138"/>
                <a:gd name="connsiteX53" fmla="*/ 566432 w 2143140"/>
                <a:gd name="connsiteY53" fmla="*/ 2016607 h 2143138"/>
                <a:gd name="connsiteX54" fmla="*/ 476238 w 2143140"/>
                <a:gd name="connsiteY54" fmla="*/ 1962547 h 2143138"/>
                <a:gd name="connsiteX55" fmla="*/ 391777 w 2143140"/>
                <a:gd name="connsiteY55" fmla="*/ 1899903 h 2143138"/>
                <a:gd name="connsiteX56" fmla="*/ 313856 w 2143140"/>
                <a:gd name="connsiteY56" fmla="*/ 1829283 h 2143138"/>
                <a:gd name="connsiteX57" fmla="*/ 243236 w 2143140"/>
                <a:gd name="connsiteY57" fmla="*/ 1751362 h 2143138"/>
                <a:gd name="connsiteX58" fmla="*/ 180592 w 2143140"/>
                <a:gd name="connsiteY58" fmla="*/ 1666901 h 2143138"/>
                <a:gd name="connsiteX59" fmla="*/ 126531 w 2143140"/>
                <a:gd name="connsiteY59" fmla="*/ 1576707 h 2143138"/>
                <a:gd name="connsiteX60" fmla="*/ 81568 w 2143140"/>
                <a:gd name="connsiteY60" fmla="*/ 1481637 h 2143138"/>
                <a:gd name="connsiteX61" fmla="*/ 46142 w 2143140"/>
                <a:gd name="connsiteY61" fmla="*/ 1382624 h 2143138"/>
                <a:gd name="connsiteX62" fmla="*/ 20585 w 2143140"/>
                <a:gd name="connsiteY62" fmla="*/ 1280621 h 2143138"/>
                <a:gd name="connsiteX63" fmla="*/ 5165 w 2143140"/>
                <a:gd name="connsiteY63" fmla="*/ 1176604 h 2143138"/>
                <a:gd name="connsiteX64" fmla="*/ 0 w 2143140"/>
                <a:gd name="connsiteY64" fmla="*/ 1071569 h 214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143140" h="2143138">
                  <a:moveTo>
                    <a:pt x="0" y="1071569"/>
                  </a:moveTo>
                  <a:lnTo>
                    <a:pt x="5165" y="966534"/>
                  </a:lnTo>
                  <a:lnTo>
                    <a:pt x="20585" y="862517"/>
                  </a:lnTo>
                  <a:lnTo>
                    <a:pt x="46142" y="760514"/>
                  </a:lnTo>
                  <a:lnTo>
                    <a:pt x="81568" y="661501"/>
                  </a:lnTo>
                  <a:lnTo>
                    <a:pt x="126531" y="566431"/>
                  </a:lnTo>
                  <a:lnTo>
                    <a:pt x="180592" y="476237"/>
                  </a:lnTo>
                  <a:lnTo>
                    <a:pt x="243236" y="391776"/>
                  </a:lnTo>
                  <a:lnTo>
                    <a:pt x="313856" y="313855"/>
                  </a:lnTo>
                  <a:lnTo>
                    <a:pt x="391777" y="243235"/>
                  </a:lnTo>
                  <a:lnTo>
                    <a:pt x="476238" y="180591"/>
                  </a:lnTo>
                  <a:lnTo>
                    <a:pt x="566432" y="126531"/>
                  </a:lnTo>
                  <a:lnTo>
                    <a:pt x="661502" y="81568"/>
                  </a:lnTo>
                  <a:lnTo>
                    <a:pt x="760515" y="46142"/>
                  </a:lnTo>
                  <a:lnTo>
                    <a:pt x="862517" y="20585"/>
                  </a:lnTo>
                  <a:lnTo>
                    <a:pt x="966535" y="5165"/>
                  </a:lnTo>
                  <a:lnTo>
                    <a:pt x="1071570" y="0"/>
                  </a:lnTo>
                  <a:lnTo>
                    <a:pt x="1176605" y="5165"/>
                  </a:lnTo>
                  <a:lnTo>
                    <a:pt x="1280623" y="20585"/>
                  </a:lnTo>
                  <a:lnTo>
                    <a:pt x="1382625" y="46142"/>
                  </a:lnTo>
                  <a:lnTo>
                    <a:pt x="1481638" y="81568"/>
                  </a:lnTo>
                  <a:lnTo>
                    <a:pt x="1576708" y="126531"/>
                  </a:lnTo>
                  <a:lnTo>
                    <a:pt x="1666902" y="180591"/>
                  </a:lnTo>
                  <a:lnTo>
                    <a:pt x="1751363" y="243235"/>
                  </a:lnTo>
                  <a:lnTo>
                    <a:pt x="1829284" y="313855"/>
                  </a:lnTo>
                  <a:lnTo>
                    <a:pt x="1899904" y="391776"/>
                  </a:lnTo>
                  <a:lnTo>
                    <a:pt x="1962548" y="476237"/>
                  </a:lnTo>
                  <a:lnTo>
                    <a:pt x="2016609" y="566431"/>
                  </a:lnTo>
                  <a:lnTo>
                    <a:pt x="2061572" y="661501"/>
                  </a:lnTo>
                  <a:lnTo>
                    <a:pt x="2096998" y="760514"/>
                  </a:lnTo>
                  <a:lnTo>
                    <a:pt x="2122555" y="862517"/>
                  </a:lnTo>
                  <a:lnTo>
                    <a:pt x="2137975" y="966534"/>
                  </a:lnTo>
                  <a:lnTo>
                    <a:pt x="2143140" y="1071569"/>
                  </a:lnTo>
                  <a:lnTo>
                    <a:pt x="2137975" y="1176604"/>
                  </a:lnTo>
                  <a:lnTo>
                    <a:pt x="2122555" y="1280621"/>
                  </a:lnTo>
                  <a:lnTo>
                    <a:pt x="2096998" y="1382624"/>
                  </a:lnTo>
                  <a:lnTo>
                    <a:pt x="2061572" y="1481637"/>
                  </a:lnTo>
                  <a:lnTo>
                    <a:pt x="2016609" y="1576707"/>
                  </a:lnTo>
                  <a:lnTo>
                    <a:pt x="1962548" y="1666901"/>
                  </a:lnTo>
                  <a:lnTo>
                    <a:pt x="1899904" y="1751362"/>
                  </a:lnTo>
                  <a:lnTo>
                    <a:pt x="1829284" y="1829283"/>
                  </a:lnTo>
                  <a:lnTo>
                    <a:pt x="1751363" y="1899903"/>
                  </a:lnTo>
                  <a:lnTo>
                    <a:pt x="1666902" y="1962547"/>
                  </a:lnTo>
                  <a:lnTo>
                    <a:pt x="1576708" y="2016607"/>
                  </a:lnTo>
                  <a:lnTo>
                    <a:pt x="1481638" y="2061570"/>
                  </a:lnTo>
                  <a:lnTo>
                    <a:pt x="1382625" y="2096996"/>
                  </a:lnTo>
                  <a:lnTo>
                    <a:pt x="1280623" y="2122553"/>
                  </a:lnTo>
                  <a:lnTo>
                    <a:pt x="1176605" y="2137973"/>
                  </a:lnTo>
                  <a:lnTo>
                    <a:pt x="1071570" y="2143138"/>
                  </a:lnTo>
                  <a:lnTo>
                    <a:pt x="966535" y="2137973"/>
                  </a:lnTo>
                  <a:lnTo>
                    <a:pt x="862517" y="2122553"/>
                  </a:lnTo>
                  <a:lnTo>
                    <a:pt x="760515" y="2096996"/>
                  </a:lnTo>
                  <a:lnTo>
                    <a:pt x="661502" y="2061570"/>
                  </a:lnTo>
                  <a:lnTo>
                    <a:pt x="566432" y="2016607"/>
                  </a:lnTo>
                  <a:lnTo>
                    <a:pt x="476238" y="1962547"/>
                  </a:lnTo>
                  <a:lnTo>
                    <a:pt x="391777" y="1899903"/>
                  </a:lnTo>
                  <a:lnTo>
                    <a:pt x="313856" y="1829283"/>
                  </a:lnTo>
                  <a:lnTo>
                    <a:pt x="243236" y="1751362"/>
                  </a:lnTo>
                  <a:lnTo>
                    <a:pt x="180592" y="1666901"/>
                  </a:lnTo>
                  <a:lnTo>
                    <a:pt x="126531" y="1576707"/>
                  </a:lnTo>
                  <a:lnTo>
                    <a:pt x="81568" y="1481637"/>
                  </a:lnTo>
                  <a:lnTo>
                    <a:pt x="46142" y="1382624"/>
                  </a:lnTo>
                  <a:lnTo>
                    <a:pt x="20585" y="1280621"/>
                  </a:lnTo>
                  <a:lnTo>
                    <a:pt x="5165" y="1176604"/>
                  </a:lnTo>
                  <a:lnTo>
                    <a:pt x="0" y="1071569"/>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82" name="TextBox 181"/>
            <p:cNvSpPr txBox="1"/>
            <p:nvPr/>
          </p:nvSpPr>
          <p:spPr>
            <a:xfrm>
              <a:off x="5856673" y="3843257"/>
              <a:ext cx="280805" cy="183663"/>
            </a:xfrm>
            <a:prstGeom prst="rect">
              <a:avLst/>
            </a:prstGeom>
            <a:grpFill/>
          </p:spPr>
          <p:txBody>
            <a:bodyPr wrap="square" lIns="0" tIns="0" rIns="0" bIns="0" rtlCol="0">
              <a:spAutoFit/>
            </a:bodyPr>
            <a:lstStyle/>
            <a:p>
              <a:pPr algn="ctr"/>
              <a:r>
                <a:rPr lang="en-US" sz="1200" b="1" cap="all" spc="20" dirty="0">
                  <a:solidFill>
                    <a:schemeClr val="bg1"/>
                  </a:solidFill>
                  <a:latin typeface="Lato" panose="020F0502020204030203" pitchFamily="34" charset="0"/>
                </a:rPr>
                <a:t>08</a:t>
              </a:r>
            </a:p>
          </p:txBody>
        </p:sp>
      </p:grpSp>
      <p:sp>
        <p:nvSpPr>
          <p:cNvPr id="76" name="TextBox 75">
            <a:extLst>
              <a:ext uri="{FF2B5EF4-FFF2-40B4-BE49-F238E27FC236}">
                <a16:creationId xmlns:a16="http://schemas.microsoft.com/office/drawing/2014/main" id="{E94DC126-8A97-1B40-8C75-9495B1BDB9E2}"/>
              </a:ext>
            </a:extLst>
          </p:cNvPr>
          <p:cNvSpPr txBox="1"/>
          <p:nvPr/>
        </p:nvSpPr>
        <p:spPr>
          <a:xfrm flipH="1">
            <a:off x="3616871" y="2747417"/>
            <a:ext cx="1910256" cy="246221"/>
          </a:xfrm>
          <a:prstGeom prst="rect">
            <a:avLst/>
          </a:prstGeom>
          <a:noFill/>
        </p:spPr>
        <p:txBody>
          <a:bodyPr wrap="square" lIns="0" tIns="0" rIns="0" bIns="0" rtlCol="0">
            <a:spAutoFit/>
          </a:bodyPr>
          <a:lstStyle/>
          <a:p>
            <a:pPr algn="ctr"/>
            <a:r>
              <a:rPr lang="en-US" sz="1600" b="1" cap="all" spc="20" dirty="0" err="1">
                <a:solidFill>
                  <a:schemeClr val="bg1"/>
                </a:solidFill>
              </a:rPr>
              <a:t>Lorem</a:t>
            </a:r>
            <a:r>
              <a:rPr lang="en-US" sz="1600" b="1" cap="all" spc="20" dirty="0">
                <a:solidFill>
                  <a:schemeClr val="bg1"/>
                </a:solidFill>
              </a:rPr>
              <a:t> options </a:t>
            </a:r>
          </a:p>
        </p:txBody>
      </p:sp>
    </p:spTree>
    <p:extLst>
      <p:ext uri="{BB962C8B-B14F-4D97-AF65-F5344CB8AC3E}">
        <p14:creationId xmlns:p14="http://schemas.microsoft.com/office/powerpoint/2010/main" val="4057229566"/>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fade">
                                      <p:cBhvr>
                                        <p:cTn id="11" dur="500"/>
                                        <p:tgtEl>
                                          <p:spTgt spid="8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8"/>
                                        </p:tgtEl>
                                        <p:attrNameLst>
                                          <p:attrName>style.visibility</p:attrName>
                                        </p:attrNameLst>
                                      </p:cBhvr>
                                      <p:to>
                                        <p:strVal val="visible"/>
                                      </p:to>
                                    </p:set>
                                    <p:animEffect transition="in" filter="fade">
                                      <p:cBhvr>
                                        <p:cTn id="23" dur="500"/>
                                        <p:tgtEl>
                                          <p:spTgt spid="13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85"/>
                                        </p:tgtEl>
                                        <p:attrNameLst>
                                          <p:attrName>style.visibility</p:attrName>
                                        </p:attrNameLst>
                                      </p:cBhvr>
                                      <p:to>
                                        <p:strVal val="visible"/>
                                      </p:to>
                                    </p:set>
                                    <p:animEffect transition="in" filter="fade">
                                      <p:cBhvr>
                                        <p:cTn id="35" dur="500"/>
                                        <p:tgtEl>
                                          <p:spTgt spid="8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39"/>
                                        </p:tgtEl>
                                        <p:attrNameLst>
                                          <p:attrName>style.visibility</p:attrName>
                                        </p:attrNameLst>
                                      </p:cBhvr>
                                      <p:to>
                                        <p:strVal val="visible"/>
                                      </p:to>
                                    </p:set>
                                    <p:animEffect transition="in" filter="fade">
                                      <p:cBhvr>
                                        <p:cTn id="47" dur="500"/>
                                        <p:tgtEl>
                                          <p:spTgt spid="139"/>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87"/>
                                        </p:tgtEl>
                                        <p:attrNameLst>
                                          <p:attrName>style.visibility</p:attrName>
                                        </p:attrNameLst>
                                      </p:cBhvr>
                                      <p:to>
                                        <p:strVal val="visible"/>
                                      </p:to>
                                    </p:set>
                                    <p:animEffect transition="in" filter="fade">
                                      <p:cBhvr>
                                        <p:cTn id="59" dur="500"/>
                                        <p:tgtEl>
                                          <p:spTgt spid="87"/>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140"/>
                                        </p:tgtEl>
                                        <p:attrNameLst>
                                          <p:attrName>style.visibility</p:attrName>
                                        </p:attrNameLst>
                                      </p:cBhvr>
                                      <p:to>
                                        <p:strVal val="visible"/>
                                      </p:to>
                                    </p:set>
                                    <p:animEffect transition="in" filter="fade">
                                      <p:cBhvr>
                                        <p:cTn id="71" dur="500"/>
                                        <p:tgtEl>
                                          <p:spTgt spid="140"/>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fade">
                                      <p:cBhvr>
                                        <p:cTn id="75" dur="500"/>
                                        <p:tgtEl>
                                          <p:spTgt spid="9"/>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500"/>
                                        <p:tgtEl>
                                          <p:spTgt spid="17"/>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89"/>
                                        </p:tgtEl>
                                        <p:attrNameLst>
                                          <p:attrName>style.visibility</p:attrName>
                                        </p:attrNameLst>
                                      </p:cBhvr>
                                      <p:to>
                                        <p:strVal val="visible"/>
                                      </p:to>
                                    </p:set>
                                    <p:animEffect transition="in" filter="fade">
                                      <p:cBhvr>
                                        <p:cTn id="83" dur="500"/>
                                        <p:tgtEl>
                                          <p:spTgt spid="89"/>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fade">
                                      <p:cBhvr>
                                        <p:cTn id="87" dur="500"/>
                                        <p:tgtEl>
                                          <p:spTgt spid="7"/>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500"/>
                                        <p:tgtEl>
                                          <p:spTgt spid="15"/>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141"/>
                                        </p:tgtEl>
                                        <p:attrNameLst>
                                          <p:attrName>style.visibility</p:attrName>
                                        </p:attrNameLst>
                                      </p:cBhvr>
                                      <p:to>
                                        <p:strVal val="visible"/>
                                      </p:to>
                                    </p:set>
                                    <p:animEffect transition="in" filter="fade">
                                      <p:cBhvr>
                                        <p:cTn id="95" dur="500"/>
                                        <p:tgtEl>
                                          <p:spTgt spid="141"/>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Effect transition="in" filter="fade">
                                      <p:cBhvr>
                                        <p:cTn id="99" dur="500"/>
                                        <p:tgtEl>
                                          <p:spTgt spid="8"/>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Effect transition="in" filter="fade">
                                      <p:cBhvr>
                                        <p:cTn id="10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7141544" y="1818918"/>
            <a:ext cx="630942" cy="1011010"/>
            <a:chOff x="7141544" y="1818918"/>
            <a:chExt cx="630942" cy="1011010"/>
          </a:xfrm>
        </p:grpSpPr>
        <p:sp>
          <p:nvSpPr>
            <p:cNvPr id="92" name="Teardrop 91"/>
            <p:cNvSpPr/>
            <p:nvPr/>
          </p:nvSpPr>
          <p:spPr>
            <a:xfrm rot="8100000">
              <a:off x="7141544" y="1818918"/>
              <a:ext cx="630942" cy="630942"/>
            </a:xfrm>
            <a:prstGeom prst="teardrop">
              <a:avLst>
                <a:gd name="adj" fmla="val 1171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7216685" y="1891718"/>
              <a:ext cx="480660" cy="4806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407065" y="2738084"/>
              <a:ext cx="91844" cy="918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5202415" y="1818918"/>
            <a:ext cx="630942" cy="1011010"/>
            <a:chOff x="5202415" y="1818918"/>
            <a:chExt cx="630942" cy="1011010"/>
          </a:xfrm>
        </p:grpSpPr>
        <p:sp>
          <p:nvSpPr>
            <p:cNvPr id="86" name="Teardrop 85"/>
            <p:cNvSpPr/>
            <p:nvPr/>
          </p:nvSpPr>
          <p:spPr>
            <a:xfrm rot="8100000">
              <a:off x="5202415" y="1818918"/>
              <a:ext cx="630942" cy="630942"/>
            </a:xfrm>
            <a:prstGeom prst="teardrop">
              <a:avLst>
                <a:gd name="adj" fmla="val 1171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5277556" y="1891718"/>
              <a:ext cx="480660" cy="4806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467936" y="2738084"/>
              <a:ext cx="91844" cy="918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3263286" y="1818918"/>
            <a:ext cx="630942" cy="1011010"/>
            <a:chOff x="3263286" y="1818918"/>
            <a:chExt cx="630942" cy="1011010"/>
          </a:xfrm>
        </p:grpSpPr>
        <p:sp>
          <p:nvSpPr>
            <p:cNvPr id="80" name="Teardrop 79"/>
            <p:cNvSpPr/>
            <p:nvPr/>
          </p:nvSpPr>
          <p:spPr>
            <a:xfrm rot="8100000">
              <a:off x="3263286" y="1818918"/>
              <a:ext cx="630942" cy="630942"/>
            </a:xfrm>
            <a:prstGeom prst="teardrop">
              <a:avLst>
                <a:gd name="adj" fmla="val 1171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3338427" y="1891718"/>
              <a:ext cx="480660" cy="4806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521686" y="2738084"/>
              <a:ext cx="91844" cy="918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1324157" y="1818918"/>
            <a:ext cx="630942" cy="1011010"/>
            <a:chOff x="1324157" y="1818918"/>
            <a:chExt cx="630942" cy="1011010"/>
          </a:xfrm>
        </p:grpSpPr>
        <p:sp>
          <p:nvSpPr>
            <p:cNvPr id="4" name="Teardrop 3"/>
            <p:cNvSpPr/>
            <p:nvPr/>
          </p:nvSpPr>
          <p:spPr>
            <a:xfrm rot="8100000">
              <a:off x="1324157" y="1818918"/>
              <a:ext cx="630942" cy="630942"/>
            </a:xfrm>
            <a:prstGeom prst="teardrop">
              <a:avLst>
                <a:gd name="adj" fmla="val 1171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399298" y="1891718"/>
              <a:ext cx="480660" cy="4806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593706" y="2738084"/>
              <a:ext cx="91844" cy="918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Our Title </a:t>
            </a:r>
            <a:r>
              <a:rPr lang="en-US" dirty="0" err="1">
                <a:solidFill>
                  <a:srgbClr val="D14C27"/>
                </a:solidFill>
              </a:rPr>
              <a:t>occaecat</a:t>
            </a:r>
            <a:endParaRPr lang="en-US" dirty="0">
              <a:solidFill>
                <a:srgbClr val="D14C27"/>
              </a:solidFill>
            </a:endParaRPr>
          </a:p>
        </p:txBody>
      </p:sp>
      <p:sp>
        <p:nvSpPr>
          <p:cNvPr id="3" name="Text Placeholder 2"/>
          <p:cNvSpPr>
            <a:spLocks noGrp="1"/>
          </p:cNvSpPr>
          <p:nvPr>
            <p:ph type="body" sz="quarter" idx="4294967295"/>
          </p:nvPr>
        </p:nvSpPr>
        <p:spPr>
          <a:xfrm>
            <a:off x="593725" y="959100"/>
            <a:ext cx="7953374" cy="339455"/>
          </a:xfrm>
          <a:prstGeom prst="rect">
            <a:avLst/>
          </a:prstGeom>
        </p:spPr>
        <p:txBody>
          <a:bodyPr/>
          <a:lstStyle/>
          <a:p>
            <a:r>
              <a:rPr lang="en-US" dirty="0">
                <a:solidFill>
                  <a:srgbClr val="4D4D4D"/>
                </a:solidFill>
              </a:rPr>
              <a:t>Inset short and brief lorem ipsum explanatory text about title here</a:t>
            </a:r>
          </a:p>
        </p:txBody>
      </p:sp>
      <p:grpSp>
        <p:nvGrpSpPr>
          <p:cNvPr id="6" name="Group 5"/>
          <p:cNvGrpSpPr/>
          <p:nvPr/>
        </p:nvGrpSpPr>
        <p:grpSpPr>
          <a:xfrm>
            <a:off x="821240" y="3264346"/>
            <a:ext cx="1636776" cy="712416"/>
            <a:chOff x="821240" y="3264346"/>
            <a:chExt cx="1636776" cy="712416"/>
          </a:xfrm>
        </p:grpSpPr>
        <p:sp>
          <p:nvSpPr>
            <p:cNvPr id="23" name="TextBox 22"/>
            <p:cNvSpPr txBox="1"/>
            <p:nvPr/>
          </p:nvSpPr>
          <p:spPr>
            <a:xfrm>
              <a:off x="822998" y="3491244"/>
              <a:ext cx="1633261" cy="485518"/>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a:t>
              </a:r>
            </a:p>
          </p:txBody>
        </p:sp>
        <p:sp>
          <p:nvSpPr>
            <p:cNvPr id="24" name="TextBox 23"/>
            <p:cNvSpPr txBox="1"/>
            <p:nvPr/>
          </p:nvSpPr>
          <p:spPr>
            <a:xfrm>
              <a:off x="821240" y="3264346"/>
              <a:ext cx="1636776" cy="200761"/>
            </a:xfrm>
            <a:prstGeom prst="rect">
              <a:avLst/>
            </a:prstGeom>
            <a:noFill/>
          </p:spPr>
          <p:txBody>
            <a:bodyPr wrap="square" lIns="0" tIns="0" rIns="0" bIns="0" rtlCol="0">
              <a:spAutoFit/>
            </a:bodyPr>
            <a:lstStyle/>
            <a:p>
              <a:pPr algn="ctr">
                <a:lnSpc>
                  <a:spcPts val="1700"/>
                </a:lnSpc>
                <a:spcAft>
                  <a:spcPts val="600"/>
                </a:spcAft>
              </a:pPr>
              <a:r>
                <a:rPr lang="en-US" sz="1100" b="1" cap="all" spc="20" dirty="0" err="1">
                  <a:solidFill>
                    <a:schemeClr val="accent1"/>
                  </a:solidFill>
                </a:rPr>
                <a:t>accusantium</a:t>
              </a:r>
              <a:endParaRPr lang="en-US" sz="1100" b="1" cap="all" spc="20" dirty="0">
                <a:solidFill>
                  <a:schemeClr val="accent1"/>
                </a:solidFill>
              </a:endParaRPr>
            </a:p>
          </p:txBody>
        </p:sp>
      </p:grpSp>
      <p:sp>
        <p:nvSpPr>
          <p:cNvPr id="25" name="TextBox 24"/>
          <p:cNvSpPr txBox="1"/>
          <p:nvPr/>
        </p:nvSpPr>
        <p:spPr>
          <a:xfrm>
            <a:off x="1381658" y="2859005"/>
            <a:ext cx="515940" cy="184666"/>
          </a:xfrm>
          <a:prstGeom prst="rect">
            <a:avLst/>
          </a:prstGeom>
          <a:noFill/>
        </p:spPr>
        <p:txBody>
          <a:bodyPr wrap="square" lIns="0" tIns="0" rIns="0" bIns="0" rtlCol="0">
            <a:spAutoFit/>
          </a:bodyPr>
          <a:lstStyle/>
          <a:p>
            <a:pPr algn="ctr"/>
            <a:r>
              <a:rPr lang="en-US" sz="1200" b="1" dirty="0">
                <a:solidFill>
                  <a:srgbClr val="D14C27"/>
                </a:solidFill>
              </a:rPr>
              <a:t>2011</a:t>
            </a:r>
          </a:p>
        </p:txBody>
      </p:sp>
      <p:grpSp>
        <p:nvGrpSpPr>
          <p:cNvPr id="7" name="Group 6"/>
          <p:cNvGrpSpPr/>
          <p:nvPr/>
        </p:nvGrpSpPr>
        <p:grpSpPr>
          <a:xfrm>
            <a:off x="2760369" y="3264346"/>
            <a:ext cx="1636776" cy="712416"/>
            <a:chOff x="2760369" y="3264346"/>
            <a:chExt cx="1636776" cy="712416"/>
          </a:xfrm>
        </p:grpSpPr>
        <p:sp>
          <p:nvSpPr>
            <p:cNvPr id="78" name="TextBox 77"/>
            <p:cNvSpPr txBox="1"/>
            <p:nvPr/>
          </p:nvSpPr>
          <p:spPr>
            <a:xfrm>
              <a:off x="2762127" y="3491244"/>
              <a:ext cx="1633261" cy="485518"/>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a:t>
              </a:r>
            </a:p>
          </p:txBody>
        </p:sp>
        <p:sp>
          <p:nvSpPr>
            <p:cNvPr id="79" name="TextBox 78"/>
            <p:cNvSpPr txBox="1"/>
            <p:nvPr/>
          </p:nvSpPr>
          <p:spPr>
            <a:xfrm>
              <a:off x="2760369" y="3264346"/>
              <a:ext cx="1636776" cy="200761"/>
            </a:xfrm>
            <a:prstGeom prst="rect">
              <a:avLst/>
            </a:prstGeom>
            <a:noFill/>
          </p:spPr>
          <p:txBody>
            <a:bodyPr wrap="square" lIns="0" tIns="0" rIns="0" bIns="0" rtlCol="0">
              <a:spAutoFit/>
            </a:bodyPr>
            <a:lstStyle/>
            <a:p>
              <a:pPr algn="ctr">
                <a:lnSpc>
                  <a:spcPts val="1700"/>
                </a:lnSpc>
                <a:spcAft>
                  <a:spcPts val="600"/>
                </a:spcAft>
              </a:pPr>
              <a:r>
                <a:rPr lang="en-US" sz="1100" b="1" cap="all" spc="20" dirty="0" err="1">
                  <a:solidFill>
                    <a:schemeClr val="accent1"/>
                  </a:solidFill>
                </a:rPr>
                <a:t>Neque</a:t>
              </a:r>
              <a:r>
                <a:rPr lang="en-US" sz="1100" b="1" cap="all" spc="20" dirty="0">
                  <a:solidFill>
                    <a:schemeClr val="accent1"/>
                  </a:solidFill>
                </a:rPr>
                <a:t> </a:t>
              </a:r>
              <a:r>
                <a:rPr lang="en-US" sz="1100" b="1" cap="all" spc="20" dirty="0" err="1">
                  <a:solidFill>
                    <a:schemeClr val="accent1"/>
                  </a:solidFill>
                </a:rPr>
                <a:t>quisquam</a:t>
              </a:r>
              <a:endParaRPr lang="en-US" sz="1100" b="1" cap="all" spc="20" dirty="0">
                <a:solidFill>
                  <a:schemeClr val="accent1"/>
                </a:solidFill>
              </a:endParaRPr>
            </a:p>
          </p:txBody>
        </p:sp>
      </p:grpSp>
      <p:sp>
        <p:nvSpPr>
          <p:cNvPr id="82" name="TextBox 81"/>
          <p:cNvSpPr txBox="1"/>
          <p:nvPr/>
        </p:nvSpPr>
        <p:spPr>
          <a:xfrm>
            <a:off x="3320787" y="2859005"/>
            <a:ext cx="515940" cy="184666"/>
          </a:xfrm>
          <a:prstGeom prst="rect">
            <a:avLst/>
          </a:prstGeom>
          <a:noFill/>
        </p:spPr>
        <p:txBody>
          <a:bodyPr wrap="square" lIns="0" tIns="0" rIns="0" bIns="0" rtlCol="0">
            <a:spAutoFit/>
          </a:bodyPr>
          <a:lstStyle/>
          <a:p>
            <a:pPr algn="ctr"/>
            <a:r>
              <a:rPr lang="en-US" sz="1200" b="1" dirty="0">
                <a:solidFill>
                  <a:srgbClr val="D14C27"/>
                </a:solidFill>
              </a:rPr>
              <a:t>2012</a:t>
            </a:r>
          </a:p>
        </p:txBody>
      </p:sp>
      <p:grpSp>
        <p:nvGrpSpPr>
          <p:cNvPr id="8" name="Group 7"/>
          <p:cNvGrpSpPr/>
          <p:nvPr/>
        </p:nvGrpSpPr>
        <p:grpSpPr>
          <a:xfrm>
            <a:off x="4699498" y="3264346"/>
            <a:ext cx="1636776" cy="712416"/>
            <a:chOff x="4699498" y="3264346"/>
            <a:chExt cx="1636776" cy="712416"/>
          </a:xfrm>
        </p:grpSpPr>
        <p:sp>
          <p:nvSpPr>
            <p:cNvPr id="84" name="TextBox 83"/>
            <p:cNvSpPr txBox="1"/>
            <p:nvPr/>
          </p:nvSpPr>
          <p:spPr>
            <a:xfrm>
              <a:off x="4701256" y="3491244"/>
              <a:ext cx="1633261" cy="485518"/>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a:t>
              </a:r>
            </a:p>
          </p:txBody>
        </p:sp>
        <p:sp>
          <p:nvSpPr>
            <p:cNvPr id="85" name="TextBox 84"/>
            <p:cNvSpPr txBox="1"/>
            <p:nvPr/>
          </p:nvSpPr>
          <p:spPr>
            <a:xfrm>
              <a:off x="4699498" y="3264346"/>
              <a:ext cx="1636776" cy="200761"/>
            </a:xfrm>
            <a:prstGeom prst="rect">
              <a:avLst/>
            </a:prstGeom>
            <a:noFill/>
          </p:spPr>
          <p:txBody>
            <a:bodyPr wrap="square" lIns="0" tIns="0" rIns="0" bIns="0" rtlCol="0">
              <a:spAutoFit/>
            </a:bodyPr>
            <a:lstStyle/>
            <a:p>
              <a:pPr algn="ctr">
                <a:lnSpc>
                  <a:spcPts val="1700"/>
                </a:lnSpc>
                <a:spcAft>
                  <a:spcPts val="600"/>
                </a:spcAft>
              </a:pPr>
              <a:r>
                <a:rPr lang="en-US" sz="1100" b="1" cap="all" spc="20" dirty="0" err="1">
                  <a:solidFill>
                    <a:schemeClr val="accent1"/>
                  </a:solidFill>
                </a:rPr>
                <a:t>Eaque</a:t>
              </a:r>
              <a:r>
                <a:rPr lang="en-US" sz="1100" b="1" cap="all" spc="20" dirty="0">
                  <a:solidFill>
                    <a:schemeClr val="accent1"/>
                  </a:solidFill>
                </a:rPr>
                <a:t> </a:t>
              </a:r>
              <a:r>
                <a:rPr lang="en-US" sz="1100" b="1" cap="all" spc="20" dirty="0" err="1">
                  <a:solidFill>
                    <a:schemeClr val="accent1"/>
                  </a:solidFill>
                </a:rPr>
                <a:t>ipsa</a:t>
              </a:r>
              <a:endParaRPr lang="en-US" sz="1100" b="1" cap="all" spc="20" dirty="0">
                <a:solidFill>
                  <a:schemeClr val="accent1"/>
                </a:solidFill>
              </a:endParaRPr>
            </a:p>
          </p:txBody>
        </p:sp>
      </p:grpSp>
      <p:sp>
        <p:nvSpPr>
          <p:cNvPr id="88" name="TextBox 87"/>
          <p:cNvSpPr txBox="1"/>
          <p:nvPr/>
        </p:nvSpPr>
        <p:spPr>
          <a:xfrm>
            <a:off x="5259916" y="2859005"/>
            <a:ext cx="515940" cy="184666"/>
          </a:xfrm>
          <a:prstGeom prst="rect">
            <a:avLst/>
          </a:prstGeom>
          <a:noFill/>
        </p:spPr>
        <p:txBody>
          <a:bodyPr wrap="square" lIns="0" tIns="0" rIns="0" bIns="0" rtlCol="0">
            <a:spAutoFit/>
          </a:bodyPr>
          <a:lstStyle/>
          <a:p>
            <a:pPr algn="ctr"/>
            <a:r>
              <a:rPr lang="en-US" sz="1200" b="1" dirty="0">
                <a:solidFill>
                  <a:srgbClr val="D14C27"/>
                </a:solidFill>
              </a:rPr>
              <a:t>2012</a:t>
            </a:r>
          </a:p>
        </p:txBody>
      </p:sp>
      <p:grpSp>
        <p:nvGrpSpPr>
          <p:cNvPr id="9" name="Group 8"/>
          <p:cNvGrpSpPr/>
          <p:nvPr/>
        </p:nvGrpSpPr>
        <p:grpSpPr>
          <a:xfrm>
            <a:off x="6638627" y="3264346"/>
            <a:ext cx="1636776" cy="712416"/>
            <a:chOff x="6638627" y="3264346"/>
            <a:chExt cx="1636776" cy="712416"/>
          </a:xfrm>
        </p:grpSpPr>
        <p:sp>
          <p:nvSpPr>
            <p:cNvPr id="90" name="TextBox 89"/>
            <p:cNvSpPr txBox="1"/>
            <p:nvPr/>
          </p:nvSpPr>
          <p:spPr>
            <a:xfrm>
              <a:off x="6640385" y="3491244"/>
              <a:ext cx="1633261" cy="485518"/>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a:t>
              </a:r>
            </a:p>
          </p:txBody>
        </p:sp>
        <p:sp>
          <p:nvSpPr>
            <p:cNvPr id="91" name="TextBox 90"/>
            <p:cNvSpPr txBox="1"/>
            <p:nvPr/>
          </p:nvSpPr>
          <p:spPr>
            <a:xfrm>
              <a:off x="6638627" y="3264346"/>
              <a:ext cx="1636776" cy="200761"/>
            </a:xfrm>
            <a:prstGeom prst="rect">
              <a:avLst/>
            </a:prstGeom>
            <a:noFill/>
          </p:spPr>
          <p:txBody>
            <a:bodyPr wrap="square" lIns="0" tIns="0" rIns="0" bIns="0" rtlCol="0">
              <a:spAutoFit/>
            </a:bodyPr>
            <a:lstStyle/>
            <a:p>
              <a:pPr algn="ctr">
                <a:lnSpc>
                  <a:spcPts val="1700"/>
                </a:lnSpc>
                <a:spcAft>
                  <a:spcPts val="600"/>
                </a:spcAft>
              </a:pPr>
              <a:r>
                <a:rPr lang="en-US" sz="1100" b="1" cap="all" spc="20" dirty="0">
                  <a:solidFill>
                    <a:schemeClr val="accent1"/>
                  </a:solidFill>
                </a:rPr>
                <a:t>Minima </a:t>
              </a:r>
              <a:r>
                <a:rPr lang="en-US" sz="1100" b="1" cap="all" spc="20" dirty="0" err="1">
                  <a:solidFill>
                    <a:schemeClr val="accent1"/>
                  </a:solidFill>
                </a:rPr>
                <a:t>veniam</a:t>
              </a:r>
              <a:endParaRPr lang="en-US" sz="1100" b="1" cap="all" spc="20" dirty="0">
                <a:solidFill>
                  <a:schemeClr val="accent1"/>
                </a:solidFill>
              </a:endParaRPr>
            </a:p>
          </p:txBody>
        </p:sp>
      </p:grpSp>
      <p:sp>
        <p:nvSpPr>
          <p:cNvPr id="94" name="TextBox 93"/>
          <p:cNvSpPr txBox="1"/>
          <p:nvPr/>
        </p:nvSpPr>
        <p:spPr>
          <a:xfrm>
            <a:off x="7199045" y="2859005"/>
            <a:ext cx="515940" cy="184666"/>
          </a:xfrm>
          <a:prstGeom prst="rect">
            <a:avLst/>
          </a:prstGeom>
          <a:noFill/>
        </p:spPr>
        <p:txBody>
          <a:bodyPr wrap="square" lIns="0" tIns="0" rIns="0" bIns="0" rtlCol="0">
            <a:spAutoFit/>
          </a:bodyPr>
          <a:lstStyle/>
          <a:p>
            <a:pPr algn="ctr"/>
            <a:r>
              <a:rPr lang="en-US" sz="1200" b="1" dirty="0">
                <a:solidFill>
                  <a:srgbClr val="D14C27"/>
                </a:solidFill>
              </a:rPr>
              <a:t>2012</a:t>
            </a:r>
          </a:p>
        </p:txBody>
      </p:sp>
      <p:sp>
        <p:nvSpPr>
          <p:cNvPr id="99" name="Freeform 18"/>
          <p:cNvSpPr>
            <a:spLocks noEditPoints="1"/>
          </p:cNvSpPr>
          <p:nvPr/>
        </p:nvSpPr>
        <p:spPr bwMode="auto">
          <a:xfrm>
            <a:off x="5403640" y="2017008"/>
            <a:ext cx="228492" cy="230080"/>
          </a:xfrm>
          <a:custGeom>
            <a:avLst/>
            <a:gdLst>
              <a:gd name="T0" fmla="*/ 140 w 279"/>
              <a:gd name="T1" fmla="*/ 279 h 279"/>
              <a:gd name="T2" fmla="*/ 140 w 279"/>
              <a:gd name="T3" fmla="*/ 0 h 279"/>
              <a:gd name="T4" fmla="*/ 72 w 279"/>
              <a:gd name="T5" fmla="*/ 175 h 279"/>
              <a:gd name="T6" fmla="*/ 71 w 279"/>
              <a:gd name="T7" fmla="*/ 117 h 279"/>
              <a:gd name="T8" fmla="*/ 26 w 279"/>
              <a:gd name="T9" fmla="*/ 139 h 279"/>
              <a:gd name="T10" fmla="*/ 72 w 279"/>
              <a:gd name="T11" fmla="*/ 175 h 279"/>
              <a:gd name="T12" fmla="*/ 75 w 279"/>
              <a:gd name="T13" fmla="*/ 192 h 279"/>
              <a:gd name="T14" fmla="*/ 59 w 279"/>
              <a:gd name="T15" fmla="*/ 220 h 279"/>
              <a:gd name="T16" fmla="*/ 37 w 279"/>
              <a:gd name="T17" fmla="*/ 91 h 279"/>
              <a:gd name="T18" fmla="*/ 98 w 279"/>
              <a:gd name="T19" fmla="*/ 34 h 279"/>
              <a:gd name="T20" fmla="*/ 37 w 279"/>
              <a:gd name="T21" fmla="*/ 91 h 279"/>
              <a:gd name="T22" fmla="*/ 131 w 279"/>
              <a:gd name="T23" fmla="*/ 182 h 279"/>
              <a:gd name="T24" fmla="*/ 86 w 279"/>
              <a:gd name="T25" fmla="*/ 118 h 279"/>
              <a:gd name="T26" fmla="*/ 88 w 279"/>
              <a:gd name="T27" fmla="*/ 178 h 279"/>
              <a:gd name="T28" fmla="*/ 131 w 279"/>
              <a:gd name="T29" fmla="*/ 106 h 279"/>
              <a:gd name="T30" fmla="*/ 130 w 279"/>
              <a:gd name="T31" fmla="*/ 26 h 279"/>
              <a:gd name="T32" fmla="*/ 131 w 279"/>
              <a:gd name="T33" fmla="*/ 253 h 279"/>
              <a:gd name="T34" fmla="*/ 92 w 279"/>
              <a:gd name="T35" fmla="*/ 195 h 279"/>
              <a:gd name="T36" fmla="*/ 131 w 279"/>
              <a:gd name="T37" fmla="*/ 253 h 279"/>
              <a:gd name="T38" fmla="*/ 148 w 279"/>
              <a:gd name="T39" fmla="*/ 106 h 279"/>
              <a:gd name="T40" fmla="*/ 159 w 279"/>
              <a:gd name="T41" fmla="*/ 32 h 279"/>
              <a:gd name="T42" fmla="*/ 191 w 279"/>
              <a:gd name="T43" fmla="*/ 178 h 279"/>
              <a:gd name="T44" fmla="*/ 193 w 279"/>
              <a:gd name="T45" fmla="*/ 119 h 279"/>
              <a:gd name="T46" fmla="*/ 148 w 279"/>
              <a:gd name="T47" fmla="*/ 182 h 279"/>
              <a:gd name="T48" fmla="*/ 188 w 279"/>
              <a:gd name="T49" fmla="*/ 195 h 279"/>
              <a:gd name="T50" fmla="*/ 148 w 279"/>
              <a:gd name="T51" fmla="*/ 253 h 279"/>
              <a:gd name="T52" fmla="*/ 181 w 279"/>
              <a:gd name="T53" fmla="*/ 34 h 279"/>
              <a:gd name="T54" fmla="*/ 242 w 279"/>
              <a:gd name="T55" fmla="*/ 91 h 279"/>
              <a:gd name="T56" fmla="*/ 246 w 279"/>
              <a:gd name="T57" fmla="*/ 180 h 279"/>
              <a:gd name="T58" fmla="*/ 183 w 279"/>
              <a:gd name="T59" fmla="*/ 244 h 279"/>
              <a:gd name="T60" fmla="*/ 246 w 279"/>
              <a:gd name="T61" fmla="*/ 180 h 279"/>
              <a:gd name="T62" fmla="*/ 207 w 279"/>
              <a:gd name="T63" fmla="*/ 175 h 279"/>
              <a:gd name="T64" fmla="*/ 248 w 279"/>
              <a:gd name="T65" fmla="*/ 106 h 279"/>
              <a:gd name="T66" fmla="*/ 209 w 279"/>
              <a:gd name="T67" fmla="*/ 14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9" h="279">
                <a:moveTo>
                  <a:pt x="279" y="139"/>
                </a:moveTo>
                <a:cubicBezTo>
                  <a:pt x="279" y="217"/>
                  <a:pt x="218" y="279"/>
                  <a:pt x="140" y="279"/>
                </a:cubicBezTo>
                <a:cubicBezTo>
                  <a:pt x="62" y="279"/>
                  <a:pt x="0" y="217"/>
                  <a:pt x="0" y="139"/>
                </a:cubicBezTo>
                <a:cubicBezTo>
                  <a:pt x="0" y="62"/>
                  <a:pt x="62" y="0"/>
                  <a:pt x="140" y="0"/>
                </a:cubicBezTo>
                <a:cubicBezTo>
                  <a:pt x="218" y="0"/>
                  <a:pt x="279" y="62"/>
                  <a:pt x="279" y="139"/>
                </a:cubicBezTo>
                <a:close/>
                <a:moveTo>
                  <a:pt x="72" y="175"/>
                </a:moveTo>
                <a:cubicBezTo>
                  <a:pt x="70" y="164"/>
                  <a:pt x="70" y="152"/>
                  <a:pt x="70" y="140"/>
                </a:cubicBezTo>
                <a:cubicBezTo>
                  <a:pt x="70" y="132"/>
                  <a:pt x="70" y="125"/>
                  <a:pt x="71" y="117"/>
                </a:cubicBezTo>
                <a:cubicBezTo>
                  <a:pt x="51" y="113"/>
                  <a:pt x="39" y="110"/>
                  <a:pt x="30" y="106"/>
                </a:cubicBezTo>
                <a:cubicBezTo>
                  <a:pt x="27" y="116"/>
                  <a:pt x="26" y="128"/>
                  <a:pt x="26" y="139"/>
                </a:cubicBezTo>
                <a:cubicBezTo>
                  <a:pt x="26" y="145"/>
                  <a:pt x="26" y="150"/>
                  <a:pt x="26" y="155"/>
                </a:cubicBezTo>
                <a:cubicBezTo>
                  <a:pt x="32" y="161"/>
                  <a:pt x="46" y="170"/>
                  <a:pt x="72" y="175"/>
                </a:cubicBezTo>
                <a:close/>
                <a:moveTo>
                  <a:pt x="96" y="244"/>
                </a:moveTo>
                <a:cubicBezTo>
                  <a:pt x="86" y="230"/>
                  <a:pt x="79" y="213"/>
                  <a:pt x="75" y="192"/>
                </a:cubicBezTo>
                <a:cubicBezTo>
                  <a:pt x="58" y="188"/>
                  <a:pt x="42" y="183"/>
                  <a:pt x="32" y="178"/>
                </a:cubicBezTo>
                <a:cubicBezTo>
                  <a:pt x="39" y="194"/>
                  <a:pt x="47" y="208"/>
                  <a:pt x="59" y="220"/>
                </a:cubicBezTo>
                <a:cubicBezTo>
                  <a:pt x="70" y="231"/>
                  <a:pt x="82" y="239"/>
                  <a:pt x="96" y="244"/>
                </a:cubicBezTo>
                <a:close/>
                <a:moveTo>
                  <a:pt x="37" y="91"/>
                </a:moveTo>
                <a:cubicBezTo>
                  <a:pt x="41" y="94"/>
                  <a:pt x="47" y="95"/>
                  <a:pt x="73" y="102"/>
                </a:cubicBezTo>
                <a:cubicBezTo>
                  <a:pt x="77" y="74"/>
                  <a:pt x="86" y="51"/>
                  <a:pt x="98" y="34"/>
                </a:cubicBezTo>
                <a:cubicBezTo>
                  <a:pt x="84" y="41"/>
                  <a:pt x="71" y="47"/>
                  <a:pt x="59" y="59"/>
                </a:cubicBezTo>
                <a:cubicBezTo>
                  <a:pt x="49" y="68"/>
                  <a:pt x="42" y="80"/>
                  <a:pt x="37" y="91"/>
                </a:cubicBezTo>
                <a:close/>
                <a:moveTo>
                  <a:pt x="88" y="178"/>
                </a:moveTo>
                <a:cubicBezTo>
                  <a:pt x="102" y="180"/>
                  <a:pt x="117" y="182"/>
                  <a:pt x="131" y="182"/>
                </a:cubicBezTo>
                <a:cubicBezTo>
                  <a:pt x="131" y="121"/>
                  <a:pt x="131" y="121"/>
                  <a:pt x="131" y="121"/>
                </a:cubicBezTo>
                <a:cubicBezTo>
                  <a:pt x="116" y="121"/>
                  <a:pt x="100" y="120"/>
                  <a:pt x="86" y="118"/>
                </a:cubicBezTo>
                <a:cubicBezTo>
                  <a:pt x="86" y="126"/>
                  <a:pt x="85" y="133"/>
                  <a:pt x="85" y="140"/>
                </a:cubicBezTo>
                <a:cubicBezTo>
                  <a:pt x="85" y="153"/>
                  <a:pt x="86" y="166"/>
                  <a:pt x="88" y="178"/>
                </a:cubicBezTo>
                <a:close/>
                <a:moveTo>
                  <a:pt x="88" y="104"/>
                </a:moveTo>
                <a:cubicBezTo>
                  <a:pt x="102" y="105"/>
                  <a:pt x="117" y="106"/>
                  <a:pt x="131" y="106"/>
                </a:cubicBezTo>
                <a:cubicBezTo>
                  <a:pt x="131" y="26"/>
                  <a:pt x="131" y="26"/>
                  <a:pt x="131" y="26"/>
                </a:cubicBezTo>
                <a:cubicBezTo>
                  <a:pt x="131" y="26"/>
                  <a:pt x="131" y="26"/>
                  <a:pt x="130" y="26"/>
                </a:cubicBezTo>
                <a:cubicBezTo>
                  <a:pt x="111" y="34"/>
                  <a:pt x="95" y="64"/>
                  <a:pt x="88" y="104"/>
                </a:cubicBezTo>
                <a:close/>
                <a:moveTo>
                  <a:pt x="131" y="253"/>
                </a:moveTo>
                <a:cubicBezTo>
                  <a:pt x="131" y="197"/>
                  <a:pt x="131" y="197"/>
                  <a:pt x="131" y="197"/>
                </a:cubicBezTo>
                <a:cubicBezTo>
                  <a:pt x="118" y="197"/>
                  <a:pt x="104" y="196"/>
                  <a:pt x="92" y="195"/>
                </a:cubicBezTo>
                <a:cubicBezTo>
                  <a:pt x="94" y="206"/>
                  <a:pt x="98" y="216"/>
                  <a:pt x="103" y="225"/>
                </a:cubicBezTo>
                <a:cubicBezTo>
                  <a:pt x="110" y="240"/>
                  <a:pt x="120" y="253"/>
                  <a:pt x="131" y="253"/>
                </a:cubicBezTo>
                <a:close/>
                <a:moveTo>
                  <a:pt x="148" y="26"/>
                </a:moveTo>
                <a:cubicBezTo>
                  <a:pt x="148" y="106"/>
                  <a:pt x="148" y="106"/>
                  <a:pt x="148" y="106"/>
                </a:cubicBezTo>
                <a:cubicBezTo>
                  <a:pt x="163" y="106"/>
                  <a:pt x="177" y="105"/>
                  <a:pt x="192" y="104"/>
                </a:cubicBezTo>
                <a:cubicBezTo>
                  <a:pt x="186" y="73"/>
                  <a:pt x="173" y="46"/>
                  <a:pt x="159" y="32"/>
                </a:cubicBezTo>
                <a:cubicBezTo>
                  <a:pt x="155" y="30"/>
                  <a:pt x="151" y="26"/>
                  <a:pt x="148" y="26"/>
                </a:cubicBezTo>
                <a:close/>
                <a:moveTo>
                  <a:pt x="191" y="178"/>
                </a:moveTo>
                <a:cubicBezTo>
                  <a:pt x="193" y="167"/>
                  <a:pt x="194" y="153"/>
                  <a:pt x="194" y="140"/>
                </a:cubicBezTo>
                <a:cubicBezTo>
                  <a:pt x="194" y="133"/>
                  <a:pt x="194" y="126"/>
                  <a:pt x="193" y="119"/>
                </a:cubicBezTo>
                <a:cubicBezTo>
                  <a:pt x="179" y="120"/>
                  <a:pt x="164" y="121"/>
                  <a:pt x="148" y="121"/>
                </a:cubicBezTo>
                <a:cubicBezTo>
                  <a:pt x="148" y="182"/>
                  <a:pt x="148" y="182"/>
                  <a:pt x="148" y="182"/>
                </a:cubicBezTo>
                <a:cubicBezTo>
                  <a:pt x="163" y="182"/>
                  <a:pt x="177" y="180"/>
                  <a:pt x="191" y="178"/>
                </a:cubicBezTo>
                <a:close/>
                <a:moveTo>
                  <a:pt x="188" y="195"/>
                </a:moveTo>
                <a:cubicBezTo>
                  <a:pt x="174" y="196"/>
                  <a:pt x="161" y="197"/>
                  <a:pt x="148" y="197"/>
                </a:cubicBezTo>
                <a:cubicBezTo>
                  <a:pt x="148" y="253"/>
                  <a:pt x="148" y="253"/>
                  <a:pt x="148" y="253"/>
                </a:cubicBezTo>
                <a:cubicBezTo>
                  <a:pt x="170" y="253"/>
                  <a:pt x="182" y="214"/>
                  <a:pt x="188" y="195"/>
                </a:cubicBezTo>
                <a:close/>
                <a:moveTo>
                  <a:pt x="181" y="34"/>
                </a:moveTo>
                <a:cubicBezTo>
                  <a:pt x="194" y="50"/>
                  <a:pt x="202" y="74"/>
                  <a:pt x="206" y="102"/>
                </a:cubicBezTo>
                <a:cubicBezTo>
                  <a:pt x="229" y="98"/>
                  <a:pt x="239" y="94"/>
                  <a:pt x="242" y="91"/>
                </a:cubicBezTo>
                <a:cubicBezTo>
                  <a:pt x="230" y="65"/>
                  <a:pt x="207" y="43"/>
                  <a:pt x="181" y="34"/>
                </a:cubicBezTo>
                <a:close/>
                <a:moveTo>
                  <a:pt x="246" y="180"/>
                </a:moveTo>
                <a:cubicBezTo>
                  <a:pt x="235" y="185"/>
                  <a:pt x="220" y="189"/>
                  <a:pt x="204" y="193"/>
                </a:cubicBezTo>
                <a:cubicBezTo>
                  <a:pt x="199" y="213"/>
                  <a:pt x="193" y="230"/>
                  <a:pt x="183" y="244"/>
                </a:cubicBezTo>
                <a:cubicBezTo>
                  <a:pt x="196" y="239"/>
                  <a:pt x="210" y="231"/>
                  <a:pt x="220" y="220"/>
                </a:cubicBezTo>
                <a:cubicBezTo>
                  <a:pt x="232" y="208"/>
                  <a:pt x="240" y="195"/>
                  <a:pt x="246" y="180"/>
                </a:cubicBezTo>
                <a:close/>
                <a:moveTo>
                  <a:pt x="209" y="140"/>
                </a:moveTo>
                <a:cubicBezTo>
                  <a:pt x="209" y="152"/>
                  <a:pt x="208" y="165"/>
                  <a:pt x="207" y="175"/>
                </a:cubicBezTo>
                <a:cubicBezTo>
                  <a:pt x="252" y="168"/>
                  <a:pt x="254" y="158"/>
                  <a:pt x="254" y="139"/>
                </a:cubicBezTo>
                <a:cubicBezTo>
                  <a:pt x="254" y="128"/>
                  <a:pt x="252" y="117"/>
                  <a:pt x="248" y="106"/>
                </a:cubicBezTo>
                <a:cubicBezTo>
                  <a:pt x="240" y="110"/>
                  <a:pt x="226" y="115"/>
                  <a:pt x="208" y="117"/>
                </a:cubicBezTo>
                <a:cubicBezTo>
                  <a:pt x="209" y="125"/>
                  <a:pt x="209" y="132"/>
                  <a:pt x="209" y="1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1"/>
          <p:cNvSpPr>
            <a:spLocks noEditPoints="1"/>
          </p:cNvSpPr>
          <p:nvPr/>
        </p:nvSpPr>
        <p:spPr bwMode="auto">
          <a:xfrm>
            <a:off x="3465615" y="2024943"/>
            <a:ext cx="214210" cy="214210"/>
          </a:xfrm>
          <a:custGeom>
            <a:avLst/>
            <a:gdLst>
              <a:gd name="T0" fmla="*/ 166 w 262"/>
              <a:gd name="T1" fmla="*/ 192 h 262"/>
              <a:gd name="T2" fmla="*/ 104 w 262"/>
              <a:gd name="T3" fmla="*/ 169 h 262"/>
              <a:gd name="T4" fmla="*/ 86 w 262"/>
              <a:gd name="T5" fmla="*/ 212 h 262"/>
              <a:gd name="T6" fmla="*/ 41 w 262"/>
              <a:gd name="T7" fmla="*/ 257 h 262"/>
              <a:gd name="T8" fmla="*/ 26 w 262"/>
              <a:gd name="T9" fmla="*/ 262 h 262"/>
              <a:gd name="T10" fmla="*/ 0 w 262"/>
              <a:gd name="T11" fmla="*/ 236 h 262"/>
              <a:gd name="T12" fmla="*/ 5 w 262"/>
              <a:gd name="T13" fmla="*/ 220 h 262"/>
              <a:gd name="T14" fmla="*/ 49 w 262"/>
              <a:gd name="T15" fmla="*/ 176 h 262"/>
              <a:gd name="T16" fmla="*/ 93 w 262"/>
              <a:gd name="T17" fmla="*/ 158 h 262"/>
              <a:gd name="T18" fmla="*/ 70 w 262"/>
              <a:gd name="T19" fmla="*/ 95 h 262"/>
              <a:gd name="T20" fmla="*/ 166 w 262"/>
              <a:gd name="T21" fmla="*/ 0 h 262"/>
              <a:gd name="T22" fmla="*/ 262 w 262"/>
              <a:gd name="T23" fmla="*/ 95 h 262"/>
              <a:gd name="T24" fmla="*/ 234 w 262"/>
              <a:gd name="T25" fmla="*/ 163 h 262"/>
              <a:gd name="T26" fmla="*/ 166 w 262"/>
              <a:gd name="T27" fmla="*/ 192 h 262"/>
              <a:gd name="T28" fmla="*/ 166 w 262"/>
              <a:gd name="T29" fmla="*/ 155 h 262"/>
              <a:gd name="T30" fmla="*/ 225 w 262"/>
              <a:gd name="T31" fmla="*/ 95 h 262"/>
              <a:gd name="T32" fmla="*/ 166 w 262"/>
              <a:gd name="T33" fmla="*/ 37 h 262"/>
              <a:gd name="T34" fmla="*/ 107 w 262"/>
              <a:gd name="T35" fmla="*/ 95 h 262"/>
              <a:gd name="T36" fmla="*/ 124 w 262"/>
              <a:gd name="T37" fmla="*/ 138 h 262"/>
              <a:gd name="T38" fmla="*/ 166 w 262"/>
              <a:gd name="T39" fmla="*/ 15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2" h="262">
                <a:moveTo>
                  <a:pt x="166" y="192"/>
                </a:moveTo>
                <a:cubicBezTo>
                  <a:pt x="144" y="192"/>
                  <a:pt x="122" y="184"/>
                  <a:pt x="104" y="169"/>
                </a:cubicBezTo>
                <a:cubicBezTo>
                  <a:pt x="86" y="212"/>
                  <a:pt x="86" y="212"/>
                  <a:pt x="86" y="212"/>
                </a:cubicBezTo>
                <a:cubicBezTo>
                  <a:pt x="41" y="257"/>
                  <a:pt x="41" y="257"/>
                  <a:pt x="41" y="257"/>
                </a:cubicBezTo>
                <a:cubicBezTo>
                  <a:pt x="36" y="260"/>
                  <a:pt x="31" y="262"/>
                  <a:pt x="26" y="262"/>
                </a:cubicBezTo>
                <a:cubicBezTo>
                  <a:pt x="11" y="262"/>
                  <a:pt x="0" y="250"/>
                  <a:pt x="0" y="236"/>
                </a:cubicBezTo>
                <a:cubicBezTo>
                  <a:pt x="0" y="230"/>
                  <a:pt x="2" y="225"/>
                  <a:pt x="5" y="220"/>
                </a:cubicBezTo>
                <a:cubicBezTo>
                  <a:pt x="49" y="176"/>
                  <a:pt x="49" y="176"/>
                  <a:pt x="49" y="176"/>
                </a:cubicBezTo>
                <a:cubicBezTo>
                  <a:pt x="93" y="158"/>
                  <a:pt x="93" y="158"/>
                  <a:pt x="93" y="158"/>
                </a:cubicBezTo>
                <a:cubicBezTo>
                  <a:pt x="78" y="140"/>
                  <a:pt x="70" y="117"/>
                  <a:pt x="70" y="95"/>
                </a:cubicBezTo>
                <a:cubicBezTo>
                  <a:pt x="70" y="43"/>
                  <a:pt x="114" y="0"/>
                  <a:pt x="166" y="0"/>
                </a:cubicBezTo>
                <a:cubicBezTo>
                  <a:pt x="218" y="0"/>
                  <a:pt x="262" y="44"/>
                  <a:pt x="262" y="95"/>
                </a:cubicBezTo>
                <a:cubicBezTo>
                  <a:pt x="262" y="120"/>
                  <a:pt x="253" y="145"/>
                  <a:pt x="234" y="163"/>
                </a:cubicBezTo>
                <a:cubicBezTo>
                  <a:pt x="215" y="182"/>
                  <a:pt x="191" y="192"/>
                  <a:pt x="166" y="192"/>
                </a:cubicBezTo>
                <a:close/>
                <a:moveTo>
                  <a:pt x="166" y="155"/>
                </a:moveTo>
                <a:cubicBezTo>
                  <a:pt x="198" y="155"/>
                  <a:pt x="225" y="128"/>
                  <a:pt x="225" y="95"/>
                </a:cubicBezTo>
                <a:cubicBezTo>
                  <a:pt x="225" y="64"/>
                  <a:pt x="198" y="37"/>
                  <a:pt x="166" y="37"/>
                </a:cubicBezTo>
                <a:cubicBezTo>
                  <a:pt x="134" y="37"/>
                  <a:pt x="107" y="64"/>
                  <a:pt x="107" y="95"/>
                </a:cubicBezTo>
                <a:cubicBezTo>
                  <a:pt x="107" y="111"/>
                  <a:pt x="113" y="126"/>
                  <a:pt x="124" y="138"/>
                </a:cubicBezTo>
                <a:cubicBezTo>
                  <a:pt x="136" y="149"/>
                  <a:pt x="151" y="155"/>
                  <a:pt x="166" y="15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57"/>
          <p:cNvSpPr>
            <a:spLocks noEditPoints="1"/>
          </p:cNvSpPr>
          <p:nvPr/>
        </p:nvSpPr>
        <p:spPr bwMode="auto">
          <a:xfrm>
            <a:off x="7369745" y="2005903"/>
            <a:ext cx="174540" cy="252290"/>
          </a:xfrm>
          <a:custGeom>
            <a:avLst/>
            <a:gdLst>
              <a:gd name="T0" fmla="*/ 170 w 213"/>
              <a:gd name="T1" fmla="*/ 275 h 306"/>
              <a:gd name="T2" fmla="*/ 71 w 213"/>
              <a:gd name="T3" fmla="*/ 306 h 306"/>
              <a:gd name="T4" fmla="*/ 41 w 213"/>
              <a:gd name="T5" fmla="*/ 194 h 306"/>
              <a:gd name="T6" fmla="*/ 58 w 213"/>
              <a:gd name="T7" fmla="*/ 211 h 306"/>
              <a:gd name="T8" fmla="*/ 89 w 213"/>
              <a:gd name="T9" fmla="*/ 216 h 306"/>
              <a:gd name="T10" fmla="*/ 127 w 213"/>
              <a:gd name="T11" fmla="*/ 211 h 306"/>
              <a:gd name="T12" fmla="*/ 165 w 213"/>
              <a:gd name="T13" fmla="*/ 201 h 306"/>
              <a:gd name="T14" fmla="*/ 172 w 213"/>
              <a:gd name="T15" fmla="*/ 194 h 306"/>
              <a:gd name="T16" fmla="*/ 174 w 213"/>
              <a:gd name="T17" fmla="*/ 117 h 306"/>
              <a:gd name="T18" fmla="*/ 202 w 213"/>
              <a:gd name="T19" fmla="*/ 131 h 306"/>
              <a:gd name="T20" fmla="*/ 164 w 213"/>
              <a:gd name="T21" fmla="*/ 142 h 306"/>
              <a:gd name="T22" fmla="*/ 184 w 213"/>
              <a:gd name="T23" fmla="*/ 166 h 306"/>
              <a:gd name="T24" fmla="*/ 144 w 213"/>
              <a:gd name="T25" fmla="*/ 161 h 306"/>
              <a:gd name="T26" fmla="*/ 154 w 213"/>
              <a:gd name="T27" fmla="*/ 192 h 306"/>
              <a:gd name="T28" fmla="*/ 119 w 213"/>
              <a:gd name="T29" fmla="*/ 172 h 306"/>
              <a:gd name="T30" fmla="*/ 116 w 213"/>
              <a:gd name="T31" fmla="*/ 203 h 306"/>
              <a:gd name="T32" fmla="*/ 92 w 213"/>
              <a:gd name="T33" fmla="*/ 172 h 306"/>
              <a:gd name="T34" fmla="*/ 74 w 213"/>
              <a:gd name="T35" fmla="*/ 200 h 306"/>
              <a:gd name="T36" fmla="*/ 66 w 213"/>
              <a:gd name="T37" fmla="*/ 162 h 306"/>
              <a:gd name="T38" fmla="*/ 45 w 213"/>
              <a:gd name="T39" fmla="*/ 182 h 306"/>
              <a:gd name="T40" fmla="*/ 46 w 213"/>
              <a:gd name="T41" fmla="*/ 142 h 306"/>
              <a:gd name="T42" fmla="*/ 24 w 213"/>
              <a:gd name="T43" fmla="*/ 154 h 306"/>
              <a:gd name="T44" fmla="*/ 36 w 213"/>
              <a:gd name="T45" fmla="*/ 117 h 306"/>
              <a:gd name="T46" fmla="*/ 5 w 213"/>
              <a:gd name="T47" fmla="*/ 113 h 306"/>
              <a:gd name="T48" fmla="*/ 36 w 213"/>
              <a:gd name="T49" fmla="*/ 90 h 306"/>
              <a:gd name="T50" fmla="*/ 8 w 213"/>
              <a:gd name="T51" fmla="*/ 74 h 306"/>
              <a:gd name="T52" fmla="*/ 46 w 213"/>
              <a:gd name="T53" fmla="*/ 64 h 306"/>
              <a:gd name="T54" fmla="*/ 27 w 213"/>
              <a:gd name="T55" fmla="*/ 39 h 306"/>
              <a:gd name="T56" fmla="*/ 65 w 213"/>
              <a:gd name="T57" fmla="*/ 44 h 306"/>
              <a:gd name="T58" fmla="*/ 57 w 213"/>
              <a:gd name="T59" fmla="*/ 14 h 306"/>
              <a:gd name="T60" fmla="*/ 91 w 213"/>
              <a:gd name="T61" fmla="*/ 34 h 306"/>
              <a:gd name="T62" fmla="*/ 95 w 213"/>
              <a:gd name="T63" fmla="*/ 2 h 306"/>
              <a:gd name="T64" fmla="*/ 119 w 213"/>
              <a:gd name="T65" fmla="*/ 34 h 306"/>
              <a:gd name="T66" fmla="*/ 136 w 213"/>
              <a:gd name="T67" fmla="*/ 6 h 306"/>
              <a:gd name="T68" fmla="*/ 144 w 213"/>
              <a:gd name="T69" fmla="*/ 44 h 306"/>
              <a:gd name="T70" fmla="*/ 165 w 213"/>
              <a:gd name="T71" fmla="*/ 24 h 306"/>
              <a:gd name="T72" fmla="*/ 163 w 213"/>
              <a:gd name="T73" fmla="*/ 63 h 306"/>
              <a:gd name="T74" fmla="*/ 186 w 213"/>
              <a:gd name="T75" fmla="*/ 52 h 306"/>
              <a:gd name="T76" fmla="*/ 174 w 213"/>
              <a:gd name="T77" fmla="*/ 89 h 306"/>
              <a:gd name="T78" fmla="*/ 206 w 213"/>
              <a:gd name="T79" fmla="*/ 92 h 306"/>
              <a:gd name="T80" fmla="*/ 105 w 213"/>
              <a:gd name="T81" fmla="*/ 36 h 306"/>
              <a:gd name="T82" fmla="*/ 172 w 213"/>
              <a:gd name="T83" fmla="*/ 103 h 306"/>
              <a:gd name="T84" fmla="*/ 53 w 213"/>
              <a:gd name="T85" fmla="*/ 10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 h="306">
                <a:moveTo>
                  <a:pt x="172" y="194"/>
                </a:moveTo>
                <a:cubicBezTo>
                  <a:pt x="213" y="271"/>
                  <a:pt x="213" y="271"/>
                  <a:pt x="213" y="271"/>
                </a:cubicBezTo>
                <a:cubicBezTo>
                  <a:pt x="170" y="275"/>
                  <a:pt x="170" y="275"/>
                  <a:pt x="170" y="275"/>
                </a:cubicBezTo>
                <a:cubicBezTo>
                  <a:pt x="142" y="306"/>
                  <a:pt x="142" y="306"/>
                  <a:pt x="142" y="306"/>
                </a:cubicBezTo>
                <a:cubicBezTo>
                  <a:pt x="107" y="250"/>
                  <a:pt x="107" y="250"/>
                  <a:pt x="107" y="250"/>
                </a:cubicBezTo>
                <a:cubicBezTo>
                  <a:pt x="71" y="306"/>
                  <a:pt x="71" y="306"/>
                  <a:pt x="71" y="306"/>
                </a:cubicBezTo>
                <a:cubicBezTo>
                  <a:pt x="42" y="274"/>
                  <a:pt x="42" y="274"/>
                  <a:pt x="42" y="274"/>
                </a:cubicBezTo>
                <a:cubicBezTo>
                  <a:pt x="0" y="271"/>
                  <a:pt x="0" y="271"/>
                  <a:pt x="0" y="271"/>
                </a:cubicBezTo>
                <a:cubicBezTo>
                  <a:pt x="41" y="194"/>
                  <a:pt x="41" y="194"/>
                  <a:pt x="41" y="194"/>
                </a:cubicBezTo>
                <a:cubicBezTo>
                  <a:pt x="41" y="194"/>
                  <a:pt x="41" y="194"/>
                  <a:pt x="41" y="194"/>
                </a:cubicBezTo>
                <a:cubicBezTo>
                  <a:pt x="42" y="197"/>
                  <a:pt x="43" y="199"/>
                  <a:pt x="45" y="201"/>
                </a:cubicBezTo>
                <a:cubicBezTo>
                  <a:pt x="48" y="206"/>
                  <a:pt x="52" y="208"/>
                  <a:pt x="58" y="211"/>
                </a:cubicBezTo>
                <a:cubicBezTo>
                  <a:pt x="63" y="213"/>
                  <a:pt x="67" y="214"/>
                  <a:pt x="71" y="214"/>
                </a:cubicBezTo>
                <a:cubicBezTo>
                  <a:pt x="75" y="214"/>
                  <a:pt x="80" y="213"/>
                  <a:pt x="82" y="211"/>
                </a:cubicBezTo>
                <a:cubicBezTo>
                  <a:pt x="84" y="213"/>
                  <a:pt x="86" y="215"/>
                  <a:pt x="89" y="216"/>
                </a:cubicBezTo>
                <a:cubicBezTo>
                  <a:pt x="93" y="219"/>
                  <a:pt x="99" y="221"/>
                  <a:pt x="105" y="221"/>
                </a:cubicBezTo>
                <a:cubicBezTo>
                  <a:pt x="111" y="221"/>
                  <a:pt x="117" y="219"/>
                  <a:pt x="121" y="216"/>
                </a:cubicBezTo>
                <a:cubicBezTo>
                  <a:pt x="124" y="215"/>
                  <a:pt x="126" y="213"/>
                  <a:pt x="127" y="211"/>
                </a:cubicBezTo>
                <a:cubicBezTo>
                  <a:pt x="131" y="213"/>
                  <a:pt x="135" y="214"/>
                  <a:pt x="139" y="214"/>
                </a:cubicBezTo>
                <a:cubicBezTo>
                  <a:pt x="143" y="214"/>
                  <a:pt x="147" y="213"/>
                  <a:pt x="152" y="211"/>
                </a:cubicBezTo>
                <a:cubicBezTo>
                  <a:pt x="158" y="208"/>
                  <a:pt x="162" y="206"/>
                  <a:pt x="165" y="201"/>
                </a:cubicBezTo>
                <a:cubicBezTo>
                  <a:pt x="167" y="199"/>
                  <a:pt x="169" y="197"/>
                  <a:pt x="170" y="194"/>
                </a:cubicBezTo>
                <a:cubicBezTo>
                  <a:pt x="170" y="194"/>
                  <a:pt x="170" y="194"/>
                  <a:pt x="171" y="194"/>
                </a:cubicBezTo>
                <a:cubicBezTo>
                  <a:pt x="172" y="194"/>
                  <a:pt x="172" y="194"/>
                  <a:pt x="172" y="194"/>
                </a:cubicBezTo>
                <a:close/>
                <a:moveTo>
                  <a:pt x="208" y="103"/>
                </a:moveTo>
                <a:cubicBezTo>
                  <a:pt x="208" y="107"/>
                  <a:pt x="208" y="111"/>
                  <a:pt x="206" y="113"/>
                </a:cubicBezTo>
                <a:cubicBezTo>
                  <a:pt x="204" y="118"/>
                  <a:pt x="179" y="117"/>
                  <a:pt x="174" y="117"/>
                </a:cubicBezTo>
                <a:cubicBezTo>
                  <a:pt x="173" y="117"/>
                  <a:pt x="173" y="117"/>
                  <a:pt x="173" y="117"/>
                </a:cubicBezTo>
                <a:cubicBezTo>
                  <a:pt x="174" y="117"/>
                  <a:pt x="174" y="117"/>
                  <a:pt x="174" y="117"/>
                </a:cubicBezTo>
                <a:cubicBezTo>
                  <a:pt x="178" y="119"/>
                  <a:pt x="202" y="127"/>
                  <a:pt x="202" y="131"/>
                </a:cubicBezTo>
                <a:cubicBezTo>
                  <a:pt x="203" y="135"/>
                  <a:pt x="202" y="138"/>
                  <a:pt x="200" y="143"/>
                </a:cubicBezTo>
                <a:cubicBezTo>
                  <a:pt x="197" y="152"/>
                  <a:pt x="190" y="154"/>
                  <a:pt x="186" y="154"/>
                </a:cubicBezTo>
                <a:cubicBezTo>
                  <a:pt x="184" y="154"/>
                  <a:pt x="165" y="143"/>
                  <a:pt x="164" y="142"/>
                </a:cubicBezTo>
                <a:cubicBezTo>
                  <a:pt x="163" y="142"/>
                  <a:pt x="163" y="142"/>
                  <a:pt x="163" y="142"/>
                </a:cubicBezTo>
                <a:cubicBezTo>
                  <a:pt x="163" y="142"/>
                  <a:pt x="163" y="142"/>
                  <a:pt x="163" y="142"/>
                </a:cubicBezTo>
                <a:cubicBezTo>
                  <a:pt x="166" y="145"/>
                  <a:pt x="186" y="162"/>
                  <a:pt x="184" y="166"/>
                </a:cubicBezTo>
                <a:cubicBezTo>
                  <a:pt x="183" y="170"/>
                  <a:pt x="181" y="173"/>
                  <a:pt x="178" y="176"/>
                </a:cubicBezTo>
                <a:cubicBezTo>
                  <a:pt x="174" y="180"/>
                  <a:pt x="170" y="182"/>
                  <a:pt x="165" y="182"/>
                </a:cubicBezTo>
                <a:cubicBezTo>
                  <a:pt x="163" y="182"/>
                  <a:pt x="147" y="164"/>
                  <a:pt x="144" y="161"/>
                </a:cubicBezTo>
                <a:cubicBezTo>
                  <a:pt x="144" y="161"/>
                  <a:pt x="144" y="161"/>
                  <a:pt x="144" y="161"/>
                </a:cubicBezTo>
                <a:cubicBezTo>
                  <a:pt x="144" y="162"/>
                  <a:pt x="144" y="162"/>
                  <a:pt x="144" y="162"/>
                </a:cubicBezTo>
                <a:cubicBezTo>
                  <a:pt x="146" y="165"/>
                  <a:pt x="156" y="188"/>
                  <a:pt x="154" y="192"/>
                </a:cubicBezTo>
                <a:cubicBezTo>
                  <a:pt x="152" y="194"/>
                  <a:pt x="149" y="197"/>
                  <a:pt x="145" y="198"/>
                </a:cubicBezTo>
                <a:cubicBezTo>
                  <a:pt x="142" y="200"/>
                  <a:pt x="139" y="200"/>
                  <a:pt x="136" y="200"/>
                </a:cubicBezTo>
                <a:cubicBezTo>
                  <a:pt x="130" y="200"/>
                  <a:pt x="121" y="176"/>
                  <a:pt x="119" y="172"/>
                </a:cubicBezTo>
                <a:cubicBezTo>
                  <a:pt x="119" y="171"/>
                  <a:pt x="119" y="171"/>
                  <a:pt x="119" y="171"/>
                </a:cubicBezTo>
                <a:cubicBezTo>
                  <a:pt x="119" y="172"/>
                  <a:pt x="119" y="172"/>
                  <a:pt x="119" y="172"/>
                </a:cubicBezTo>
                <a:cubicBezTo>
                  <a:pt x="119" y="176"/>
                  <a:pt x="120" y="201"/>
                  <a:pt x="116" y="203"/>
                </a:cubicBezTo>
                <a:cubicBezTo>
                  <a:pt x="113" y="206"/>
                  <a:pt x="109" y="206"/>
                  <a:pt x="105" y="206"/>
                </a:cubicBezTo>
                <a:cubicBezTo>
                  <a:pt x="101" y="206"/>
                  <a:pt x="97" y="206"/>
                  <a:pt x="95" y="203"/>
                </a:cubicBezTo>
                <a:cubicBezTo>
                  <a:pt x="90" y="201"/>
                  <a:pt x="92" y="176"/>
                  <a:pt x="92" y="172"/>
                </a:cubicBezTo>
                <a:cubicBezTo>
                  <a:pt x="92" y="171"/>
                  <a:pt x="92" y="171"/>
                  <a:pt x="92" y="171"/>
                </a:cubicBezTo>
                <a:cubicBezTo>
                  <a:pt x="91" y="172"/>
                  <a:pt x="91" y="172"/>
                  <a:pt x="91" y="172"/>
                </a:cubicBezTo>
                <a:cubicBezTo>
                  <a:pt x="89" y="176"/>
                  <a:pt x="80" y="200"/>
                  <a:pt x="74" y="200"/>
                </a:cubicBezTo>
                <a:cubicBezTo>
                  <a:pt x="72" y="200"/>
                  <a:pt x="69" y="200"/>
                  <a:pt x="65" y="198"/>
                </a:cubicBezTo>
                <a:cubicBezTo>
                  <a:pt x="61" y="197"/>
                  <a:pt x="59" y="194"/>
                  <a:pt x="57" y="192"/>
                </a:cubicBezTo>
                <a:cubicBezTo>
                  <a:pt x="54" y="188"/>
                  <a:pt x="65" y="165"/>
                  <a:pt x="66" y="162"/>
                </a:cubicBezTo>
                <a:cubicBezTo>
                  <a:pt x="67" y="161"/>
                  <a:pt x="67" y="161"/>
                  <a:pt x="67" y="161"/>
                </a:cubicBezTo>
                <a:cubicBezTo>
                  <a:pt x="65" y="161"/>
                  <a:pt x="65" y="161"/>
                  <a:pt x="65" y="161"/>
                </a:cubicBezTo>
                <a:cubicBezTo>
                  <a:pt x="63" y="164"/>
                  <a:pt x="47" y="182"/>
                  <a:pt x="45" y="182"/>
                </a:cubicBezTo>
                <a:cubicBezTo>
                  <a:pt x="41" y="182"/>
                  <a:pt x="36" y="180"/>
                  <a:pt x="32" y="176"/>
                </a:cubicBezTo>
                <a:cubicBezTo>
                  <a:pt x="29" y="173"/>
                  <a:pt x="27" y="170"/>
                  <a:pt x="27" y="166"/>
                </a:cubicBezTo>
                <a:cubicBezTo>
                  <a:pt x="25" y="162"/>
                  <a:pt x="44" y="145"/>
                  <a:pt x="46" y="142"/>
                </a:cubicBezTo>
                <a:cubicBezTo>
                  <a:pt x="48" y="142"/>
                  <a:pt x="48" y="142"/>
                  <a:pt x="48" y="142"/>
                </a:cubicBezTo>
                <a:cubicBezTo>
                  <a:pt x="46" y="142"/>
                  <a:pt x="46" y="142"/>
                  <a:pt x="46" y="142"/>
                </a:cubicBezTo>
                <a:cubicBezTo>
                  <a:pt x="45" y="143"/>
                  <a:pt x="26" y="154"/>
                  <a:pt x="24" y="154"/>
                </a:cubicBezTo>
                <a:cubicBezTo>
                  <a:pt x="20" y="154"/>
                  <a:pt x="14" y="152"/>
                  <a:pt x="10" y="143"/>
                </a:cubicBezTo>
                <a:cubicBezTo>
                  <a:pt x="8" y="138"/>
                  <a:pt x="8" y="135"/>
                  <a:pt x="8" y="131"/>
                </a:cubicBezTo>
                <a:cubicBezTo>
                  <a:pt x="8" y="127"/>
                  <a:pt x="32" y="119"/>
                  <a:pt x="36" y="117"/>
                </a:cubicBezTo>
                <a:cubicBezTo>
                  <a:pt x="37" y="117"/>
                  <a:pt x="37" y="117"/>
                  <a:pt x="37" y="117"/>
                </a:cubicBezTo>
                <a:cubicBezTo>
                  <a:pt x="36" y="117"/>
                  <a:pt x="36" y="117"/>
                  <a:pt x="36" y="117"/>
                </a:cubicBezTo>
                <a:cubicBezTo>
                  <a:pt x="32" y="117"/>
                  <a:pt x="7" y="118"/>
                  <a:pt x="5" y="113"/>
                </a:cubicBezTo>
                <a:cubicBezTo>
                  <a:pt x="2" y="111"/>
                  <a:pt x="2" y="107"/>
                  <a:pt x="2" y="103"/>
                </a:cubicBezTo>
                <a:cubicBezTo>
                  <a:pt x="2" y="99"/>
                  <a:pt x="2" y="95"/>
                  <a:pt x="5" y="92"/>
                </a:cubicBezTo>
                <a:cubicBezTo>
                  <a:pt x="7" y="88"/>
                  <a:pt x="32" y="90"/>
                  <a:pt x="36" y="90"/>
                </a:cubicBezTo>
                <a:cubicBezTo>
                  <a:pt x="37" y="90"/>
                  <a:pt x="37" y="90"/>
                  <a:pt x="37" y="90"/>
                </a:cubicBezTo>
                <a:cubicBezTo>
                  <a:pt x="36" y="89"/>
                  <a:pt x="36" y="89"/>
                  <a:pt x="36" y="89"/>
                </a:cubicBezTo>
                <a:cubicBezTo>
                  <a:pt x="32" y="88"/>
                  <a:pt x="8" y="79"/>
                  <a:pt x="8" y="74"/>
                </a:cubicBezTo>
                <a:cubicBezTo>
                  <a:pt x="8" y="71"/>
                  <a:pt x="8" y="67"/>
                  <a:pt x="10" y="63"/>
                </a:cubicBezTo>
                <a:cubicBezTo>
                  <a:pt x="14" y="54"/>
                  <a:pt x="20" y="52"/>
                  <a:pt x="24" y="52"/>
                </a:cubicBezTo>
                <a:cubicBezTo>
                  <a:pt x="26" y="52"/>
                  <a:pt x="45" y="63"/>
                  <a:pt x="46" y="64"/>
                </a:cubicBezTo>
                <a:cubicBezTo>
                  <a:pt x="48" y="65"/>
                  <a:pt x="48" y="65"/>
                  <a:pt x="48" y="65"/>
                </a:cubicBezTo>
                <a:cubicBezTo>
                  <a:pt x="46" y="63"/>
                  <a:pt x="46" y="63"/>
                  <a:pt x="46" y="63"/>
                </a:cubicBezTo>
                <a:cubicBezTo>
                  <a:pt x="44" y="61"/>
                  <a:pt x="25" y="44"/>
                  <a:pt x="27" y="39"/>
                </a:cubicBezTo>
                <a:cubicBezTo>
                  <a:pt x="27" y="36"/>
                  <a:pt x="29" y="33"/>
                  <a:pt x="32" y="30"/>
                </a:cubicBezTo>
                <a:cubicBezTo>
                  <a:pt x="36" y="26"/>
                  <a:pt x="41" y="24"/>
                  <a:pt x="45" y="24"/>
                </a:cubicBezTo>
                <a:cubicBezTo>
                  <a:pt x="47" y="24"/>
                  <a:pt x="63" y="41"/>
                  <a:pt x="65" y="44"/>
                </a:cubicBezTo>
                <a:cubicBezTo>
                  <a:pt x="67" y="46"/>
                  <a:pt x="67" y="46"/>
                  <a:pt x="67" y="46"/>
                </a:cubicBezTo>
                <a:cubicBezTo>
                  <a:pt x="66" y="44"/>
                  <a:pt x="66" y="44"/>
                  <a:pt x="66" y="44"/>
                </a:cubicBezTo>
                <a:cubicBezTo>
                  <a:pt x="65" y="41"/>
                  <a:pt x="54" y="18"/>
                  <a:pt x="57" y="14"/>
                </a:cubicBezTo>
                <a:cubicBezTo>
                  <a:pt x="59" y="11"/>
                  <a:pt x="61" y="10"/>
                  <a:pt x="65" y="8"/>
                </a:cubicBezTo>
                <a:cubicBezTo>
                  <a:pt x="69" y="7"/>
                  <a:pt x="72" y="6"/>
                  <a:pt x="74" y="6"/>
                </a:cubicBezTo>
                <a:cubicBezTo>
                  <a:pt x="80" y="6"/>
                  <a:pt x="89" y="30"/>
                  <a:pt x="91" y="34"/>
                </a:cubicBezTo>
                <a:cubicBezTo>
                  <a:pt x="92" y="35"/>
                  <a:pt x="92" y="35"/>
                  <a:pt x="92" y="35"/>
                </a:cubicBezTo>
                <a:cubicBezTo>
                  <a:pt x="92" y="34"/>
                  <a:pt x="92" y="34"/>
                  <a:pt x="92" y="34"/>
                </a:cubicBezTo>
                <a:cubicBezTo>
                  <a:pt x="92" y="30"/>
                  <a:pt x="90" y="5"/>
                  <a:pt x="95" y="2"/>
                </a:cubicBezTo>
                <a:cubicBezTo>
                  <a:pt x="97" y="0"/>
                  <a:pt x="101" y="0"/>
                  <a:pt x="105" y="0"/>
                </a:cubicBezTo>
                <a:cubicBezTo>
                  <a:pt x="109" y="0"/>
                  <a:pt x="113" y="0"/>
                  <a:pt x="116" y="2"/>
                </a:cubicBezTo>
                <a:cubicBezTo>
                  <a:pt x="120" y="5"/>
                  <a:pt x="119" y="30"/>
                  <a:pt x="119" y="34"/>
                </a:cubicBezTo>
                <a:cubicBezTo>
                  <a:pt x="119" y="35"/>
                  <a:pt x="119" y="35"/>
                  <a:pt x="119" y="35"/>
                </a:cubicBezTo>
                <a:cubicBezTo>
                  <a:pt x="119" y="34"/>
                  <a:pt x="119" y="34"/>
                  <a:pt x="119" y="34"/>
                </a:cubicBezTo>
                <a:cubicBezTo>
                  <a:pt x="121" y="30"/>
                  <a:pt x="130" y="6"/>
                  <a:pt x="136" y="6"/>
                </a:cubicBezTo>
                <a:cubicBezTo>
                  <a:pt x="139" y="6"/>
                  <a:pt x="142" y="7"/>
                  <a:pt x="145" y="8"/>
                </a:cubicBezTo>
                <a:cubicBezTo>
                  <a:pt x="149" y="10"/>
                  <a:pt x="152" y="11"/>
                  <a:pt x="154" y="14"/>
                </a:cubicBezTo>
                <a:cubicBezTo>
                  <a:pt x="156" y="18"/>
                  <a:pt x="146" y="41"/>
                  <a:pt x="144" y="44"/>
                </a:cubicBezTo>
                <a:cubicBezTo>
                  <a:pt x="144" y="46"/>
                  <a:pt x="144" y="46"/>
                  <a:pt x="144" y="46"/>
                </a:cubicBezTo>
                <a:cubicBezTo>
                  <a:pt x="144" y="44"/>
                  <a:pt x="144" y="44"/>
                  <a:pt x="144" y="44"/>
                </a:cubicBezTo>
                <a:cubicBezTo>
                  <a:pt x="147" y="41"/>
                  <a:pt x="163" y="24"/>
                  <a:pt x="165" y="24"/>
                </a:cubicBezTo>
                <a:cubicBezTo>
                  <a:pt x="170" y="24"/>
                  <a:pt x="174" y="26"/>
                  <a:pt x="178" y="30"/>
                </a:cubicBezTo>
                <a:cubicBezTo>
                  <a:pt x="181" y="33"/>
                  <a:pt x="183" y="36"/>
                  <a:pt x="184" y="39"/>
                </a:cubicBezTo>
                <a:cubicBezTo>
                  <a:pt x="186" y="44"/>
                  <a:pt x="166" y="61"/>
                  <a:pt x="163" y="63"/>
                </a:cubicBezTo>
                <a:cubicBezTo>
                  <a:pt x="163" y="65"/>
                  <a:pt x="163" y="65"/>
                  <a:pt x="163" y="65"/>
                </a:cubicBezTo>
                <a:cubicBezTo>
                  <a:pt x="164" y="64"/>
                  <a:pt x="164" y="64"/>
                  <a:pt x="164" y="64"/>
                </a:cubicBezTo>
                <a:cubicBezTo>
                  <a:pt x="165" y="63"/>
                  <a:pt x="184" y="52"/>
                  <a:pt x="186" y="52"/>
                </a:cubicBezTo>
                <a:cubicBezTo>
                  <a:pt x="190" y="52"/>
                  <a:pt x="197" y="54"/>
                  <a:pt x="200" y="63"/>
                </a:cubicBezTo>
                <a:cubicBezTo>
                  <a:pt x="202" y="67"/>
                  <a:pt x="203" y="71"/>
                  <a:pt x="202" y="74"/>
                </a:cubicBezTo>
                <a:cubicBezTo>
                  <a:pt x="202" y="79"/>
                  <a:pt x="178" y="88"/>
                  <a:pt x="174" y="89"/>
                </a:cubicBezTo>
                <a:cubicBezTo>
                  <a:pt x="173" y="90"/>
                  <a:pt x="173" y="90"/>
                  <a:pt x="173" y="90"/>
                </a:cubicBezTo>
                <a:cubicBezTo>
                  <a:pt x="174" y="90"/>
                  <a:pt x="174" y="90"/>
                  <a:pt x="174" y="90"/>
                </a:cubicBezTo>
                <a:cubicBezTo>
                  <a:pt x="179" y="90"/>
                  <a:pt x="204" y="88"/>
                  <a:pt x="206" y="92"/>
                </a:cubicBezTo>
                <a:cubicBezTo>
                  <a:pt x="208" y="95"/>
                  <a:pt x="208" y="99"/>
                  <a:pt x="208" y="103"/>
                </a:cubicBezTo>
                <a:close/>
                <a:moveTo>
                  <a:pt x="172" y="103"/>
                </a:moveTo>
                <a:cubicBezTo>
                  <a:pt x="172" y="66"/>
                  <a:pt x="142" y="36"/>
                  <a:pt x="105" y="36"/>
                </a:cubicBezTo>
                <a:cubicBezTo>
                  <a:pt x="68" y="36"/>
                  <a:pt x="38" y="66"/>
                  <a:pt x="38" y="103"/>
                </a:cubicBezTo>
                <a:cubicBezTo>
                  <a:pt x="38" y="140"/>
                  <a:pt x="68" y="170"/>
                  <a:pt x="105" y="170"/>
                </a:cubicBezTo>
                <a:cubicBezTo>
                  <a:pt x="142" y="170"/>
                  <a:pt x="172" y="140"/>
                  <a:pt x="172" y="103"/>
                </a:cubicBezTo>
                <a:close/>
                <a:moveTo>
                  <a:pt x="156" y="103"/>
                </a:moveTo>
                <a:cubicBezTo>
                  <a:pt x="156" y="74"/>
                  <a:pt x="134" y="51"/>
                  <a:pt x="105" y="51"/>
                </a:cubicBezTo>
                <a:cubicBezTo>
                  <a:pt x="77" y="51"/>
                  <a:pt x="53" y="74"/>
                  <a:pt x="53" y="103"/>
                </a:cubicBezTo>
                <a:cubicBezTo>
                  <a:pt x="53" y="131"/>
                  <a:pt x="77" y="154"/>
                  <a:pt x="105" y="154"/>
                </a:cubicBezTo>
                <a:cubicBezTo>
                  <a:pt x="134" y="154"/>
                  <a:pt x="156" y="131"/>
                  <a:pt x="156" y="10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9"/>
          <p:cNvSpPr>
            <a:spLocks noEditPoints="1"/>
          </p:cNvSpPr>
          <p:nvPr/>
        </p:nvSpPr>
        <p:spPr bwMode="auto">
          <a:xfrm>
            <a:off x="1524183" y="2020218"/>
            <a:ext cx="230890" cy="205167"/>
          </a:xfrm>
          <a:custGeom>
            <a:avLst/>
            <a:gdLst>
              <a:gd name="T0" fmla="*/ 374 w 2388"/>
              <a:gd name="T1" fmla="*/ 687 h 2123"/>
              <a:gd name="T2" fmla="*/ 700 w 2388"/>
              <a:gd name="T3" fmla="*/ 802 h 2123"/>
              <a:gd name="T4" fmla="*/ 743 w 2388"/>
              <a:gd name="T5" fmla="*/ 790 h 2123"/>
              <a:gd name="T6" fmla="*/ 924 w 2388"/>
              <a:gd name="T7" fmla="*/ 628 h 2123"/>
              <a:gd name="T8" fmla="*/ 928 w 2388"/>
              <a:gd name="T9" fmla="*/ 594 h 2123"/>
              <a:gd name="T10" fmla="*/ 840 w 2388"/>
              <a:gd name="T11" fmla="*/ 480 h 2123"/>
              <a:gd name="T12" fmla="*/ 1305 w 2388"/>
              <a:gd name="T13" fmla="*/ 5 h 2123"/>
              <a:gd name="T14" fmla="*/ 953 w 2388"/>
              <a:gd name="T15" fmla="*/ 4 h 2123"/>
              <a:gd name="T16" fmla="*/ 512 w 2388"/>
              <a:gd name="T17" fmla="*/ 230 h 2123"/>
              <a:gd name="T18" fmla="*/ 330 w 2388"/>
              <a:gd name="T19" fmla="*/ 374 h 2123"/>
              <a:gd name="T20" fmla="*/ 260 w 2388"/>
              <a:gd name="T21" fmla="*/ 534 h 2123"/>
              <a:gd name="T22" fmla="*/ 109 w 2388"/>
              <a:gd name="T23" fmla="*/ 583 h 2123"/>
              <a:gd name="T24" fmla="*/ 19 w 2388"/>
              <a:gd name="T25" fmla="*/ 656 h 2123"/>
              <a:gd name="T26" fmla="*/ 16 w 2388"/>
              <a:gd name="T27" fmla="*/ 712 h 2123"/>
              <a:gd name="T28" fmla="*/ 179 w 2388"/>
              <a:gd name="T29" fmla="*/ 893 h 2123"/>
              <a:gd name="T30" fmla="*/ 247 w 2388"/>
              <a:gd name="T31" fmla="*/ 901 h 2123"/>
              <a:gd name="T32" fmla="*/ 331 w 2388"/>
              <a:gd name="T33" fmla="*/ 827 h 2123"/>
              <a:gd name="T34" fmla="*/ 374 w 2388"/>
              <a:gd name="T35" fmla="*/ 687 h 2123"/>
              <a:gd name="T36" fmla="*/ 1053 w 2388"/>
              <a:gd name="T37" fmla="*/ 748 h 2123"/>
              <a:gd name="T38" fmla="*/ 1006 w 2388"/>
              <a:gd name="T39" fmla="*/ 745 h 2123"/>
              <a:gd name="T40" fmla="*/ 835 w 2388"/>
              <a:gd name="T41" fmla="*/ 894 h 2123"/>
              <a:gd name="T42" fmla="*/ 832 w 2388"/>
              <a:gd name="T43" fmla="*/ 942 h 2123"/>
              <a:gd name="T44" fmla="*/ 1819 w 2388"/>
              <a:gd name="T45" fmla="*/ 2065 h 2123"/>
              <a:gd name="T46" fmla="*/ 1909 w 2388"/>
              <a:gd name="T47" fmla="*/ 2072 h 2123"/>
              <a:gd name="T48" fmla="*/ 2024 w 2388"/>
              <a:gd name="T49" fmla="*/ 1975 h 2123"/>
              <a:gd name="T50" fmla="*/ 2031 w 2388"/>
              <a:gd name="T51" fmla="*/ 1885 h 2123"/>
              <a:gd name="T52" fmla="*/ 1053 w 2388"/>
              <a:gd name="T53" fmla="*/ 748 h 2123"/>
              <a:gd name="T54" fmla="*/ 2370 w 2388"/>
              <a:gd name="T55" fmla="*/ 270 h 2123"/>
              <a:gd name="T56" fmla="*/ 2315 w 2388"/>
              <a:gd name="T57" fmla="*/ 248 h 2123"/>
              <a:gd name="T58" fmla="*/ 2200 w 2388"/>
              <a:gd name="T59" fmla="*/ 428 h 2123"/>
              <a:gd name="T60" fmla="*/ 1970 w 2388"/>
              <a:gd name="T61" fmla="*/ 476 h 2123"/>
              <a:gd name="T62" fmla="*/ 1905 w 2388"/>
              <a:gd name="T63" fmla="*/ 267 h 2123"/>
              <a:gd name="T64" fmla="*/ 2012 w 2388"/>
              <a:gd name="T65" fmla="*/ 78 h 2123"/>
              <a:gd name="T66" fmla="*/ 1968 w 2388"/>
              <a:gd name="T67" fmla="*/ 35 h 2123"/>
              <a:gd name="T68" fmla="*/ 1632 w 2388"/>
              <a:gd name="T69" fmla="*/ 304 h 2123"/>
              <a:gd name="T70" fmla="*/ 1531 w 2388"/>
              <a:gd name="T71" fmla="*/ 720 h 2123"/>
              <a:gd name="T72" fmla="*/ 1371 w 2388"/>
              <a:gd name="T73" fmla="*/ 886 h 2123"/>
              <a:gd name="T74" fmla="*/ 1532 w 2388"/>
              <a:gd name="T75" fmla="*/ 1073 h 2123"/>
              <a:gd name="T76" fmla="*/ 1729 w 2388"/>
              <a:gd name="T77" fmla="*/ 886 h 2123"/>
              <a:gd name="T78" fmla="*/ 1967 w 2388"/>
              <a:gd name="T79" fmla="*/ 814 h 2123"/>
              <a:gd name="T80" fmla="*/ 2331 w 2388"/>
              <a:gd name="T81" fmla="*/ 664 h 2123"/>
              <a:gd name="T82" fmla="*/ 2370 w 2388"/>
              <a:gd name="T83" fmla="*/ 270 h 2123"/>
              <a:gd name="T84" fmla="*/ 327 w 2388"/>
              <a:gd name="T85" fmla="*/ 1897 h 2123"/>
              <a:gd name="T86" fmla="*/ 327 w 2388"/>
              <a:gd name="T87" fmla="*/ 1987 h 2123"/>
              <a:gd name="T88" fmla="*/ 440 w 2388"/>
              <a:gd name="T89" fmla="*/ 2098 h 2123"/>
              <a:gd name="T90" fmla="*/ 529 w 2388"/>
              <a:gd name="T91" fmla="*/ 2087 h 2123"/>
              <a:gd name="T92" fmla="*/ 1113 w 2388"/>
              <a:gd name="T93" fmla="*/ 1513 h 2123"/>
              <a:gd name="T94" fmla="*/ 934 w 2388"/>
              <a:gd name="T95" fmla="*/ 1309 h 2123"/>
              <a:gd name="T96" fmla="*/ 327 w 2388"/>
              <a:gd name="T97" fmla="*/ 1897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88" h="2123">
                <a:moveTo>
                  <a:pt x="374" y="687"/>
                </a:moveTo>
                <a:cubicBezTo>
                  <a:pt x="485" y="600"/>
                  <a:pt x="577" y="660"/>
                  <a:pt x="700" y="802"/>
                </a:cubicBezTo>
                <a:cubicBezTo>
                  <a:pt x="714" y="818"/>
                  <a:pt x="732" y="800"/>
                  <a:pt x="743" y="790"/>
                </a:cubicBezTo>
                <a:cubicBezTo>
                  <a:pt x="753" y="781"/>
                  <a:pt x="916" y="635"/>
                  <a:pt x="924" y="628"/>
                </a:cubicBezTo>
                <a:cubicBezTo>
                  <a:pt x="931" y="621"/>
                  <a:pt x="941" y="608"/>
                  <a:pt x="928" y="594"/>
                </a:cubicBezTo>
                <a:cubicBezTo>
                  <a:pt x="916" y="579"/>
                  <a:pt x="870" y="519"/>
                  <a:pt x="840" y="480"/>
                </a:cubicBezTo>
                <a:cubicBezTo>
                  <a:pt x="625" y="199"/>
                  <a:pt x="1429" y="8"/>
                  <a:pt x="1305" y="5"/>
                </a:cubicBezTo>
                <a:cubicBezTo>
                  <a:pt x="1243" y="3"/>
                  <a:pt x="990" y="0"/>
                  <a:pt x="953" y="4"/>
                </a:cubicBezTo>
                <a:cubicBezTo>
                  <a:pt x="800" y="20"/>
                  <a:pt x="608" y="163"/>
                  <a:pt x="512" y="230"/>
                </a:cubicBezTo>
                <a:cubicBezTo>
                  <a:pt x="385" y="316"/>
                  <a:pt x="338" y="367"/>
                  <a:pt x="330" y="374"/>
                </a:cubicBezTo>
                <a:cubicBezTo>
                  <a:pt x="295" y="405"/>
                  <a:pt x="325" y="477"/>
                  <a:pt x="260" y="534"/>
                </a:cubicBezTo>
                <a:cubicBezTo>
                  <a:pt x="191" y="594"/>
                  <a:pt x="149" y="549"/>
                  <a:pt x="109" y="583"/>
                </a:cubicBezTo>
                <a:cubicBezTo>
                  <a:pt x="89" y="601"/>
                  <a:pt x="34" y="642"/>
                  <a:pt x="19" y="656"/>
                </a:cubicBezTo>
                <a:cubicBezTo>
                  <a:pt x="3" y="669"/>
                  <a:pt x="0" y="693"/>
                  <a:pt x="16" y="712"/>
                </a:cubicBezTo>
                <a:cubicBezTo>
                  <a:pt x="16" y="712"/>
                  <a:pt x="167" y="878"/>
                  <a:pt x="179" y="893"/>
                </a:cubicBezTo>
                <a:cubicBezTo>
                  <a:pt x="192" y="907"/>
                  <a:pt x="226" y="920"/>
                  <a:pt x="247" y="901"/>
                </a:cubicBezTo>
                <a:cubicBezTo>
                  <a:pt x="268" y="882"/>
                  <a:pt x="322" y="835"/>
                  <a:pt x="331" y="827"/>
                </a:cubicBezTo>
                <a:cubicBezTo>
                  <a:pt x="340" y="819"/>
                  <a:pt x="325" y="724"/>
                  <a:pt x="374" y="687"/>
                </a:cubicBezTo>
                <a:close/>
                <a:moveTo>
                  <a:pt x="1053" y="748"/>
                </a:moveTo>
                <a:cubicBezTo>
                  <a:pt x="1039" y="732"/>
                  <a:pt x="1021" y="731"/>
                  <a:pt x="1006" y="745"/>
                </a:cubicBezTo>
                <a:cubicBezTo>
                  <a:pt x="835" y="894"/>
                  <a:pt x="835" y="894"/>
                  <a:pt x="835" y="894"/>
                </a:cubicBezTo>
                <a:cubicBezTo>
                  <a:pt x="822" y="906"/>
                  <a:pt x="820" y="928"/>
                  <a:pt x="832" y="942"/>
                </a:cubicBezTo>
                <a:cubicBezTo>
                  <a:pt x="1819" y="2065"/>
                  <a:pt x="1819" y="2065"/>
                  <a:pt x="1819" y="2065"/>
                </a:cubicBezTo>
                <a:cubicBezTo>
                  <a:pt x="1843" y="2092"/>
                  <a:pt x="1883" y="2095"/>
                  <a:pt x="1909" y="2072"/>
                </a:cubicBezTo>
                <a:cubicBezTo>
                  <a:pt x="2024" y="1975"/>
                  <a:pt x="2024" y="1975"/>
                  <a:pt x="2024" y="1975"/>
                </a:cubicBezTo>
                <a:cubicBezTo>
                  <a:pt x="2051" y="1952"/>
                  <a:pt x="2054" y="1911"/>
                  <a:pt x="2031" y="1885"/>
                </a:cubicBezTo>
                <a:lnTo>
                  <a:pt x="1053" y="748"/>
                </a:lnTo>
                <a:close/>
                <a:moveTo>
                  <a:pt x="2370" y="270"/>
                </a:moveTo>
                <a:cubicBezTo>
                  <a:pt x="2361" y="211"/>
                  <a:pt x="2331" y="223"/>
                  <a:pt x="2315" y="248"/>
                </a:cubicBezTo>
                <a:cubicBezTo>
                  <a:pt x="2299" y="273"/>
                  <a:pt x="2229" y="380"/>
                  <a:pt x="2200" y="428"/>
                </a:cubicBezTo>
                <a:cubicBezTo>
                  <a:pt x="2172" y="475"/>
                  <a:pt x="2101" y="569"/>
                  <a:pt x="1970" y="476"/>
                </a:cubicBezTo>
                <a:cubicBezTo>
                  <a:pt x="1833" y="380"/>
                  <a:pt x="1881" y="313"/>
                  <a:pt x="1905" y="267"/>
                </a:cubicBezTo>
                <a:cubicBezTo>
                  <a:pt x="1928" y="222"/>
                  <a:pt x="2002" y="94"/>
                  <a:pt x="2012" y="78"/>
                </a:cubicBezTo>
                <a:cubicBezTo>
                  <a:pt x="2023" y="62"/>
                  <a:pt x="2011" y="15"/>
                  <a:pt x="1968" y="35"/>
                </a:cubicBezTo>
                <a:cubicBezTo>
                  <a:pt x="1926" y="54"/>
                  <a:pt x="1668" y="157"/>
                  <a:pt x="1632" y="304"/>
                </a:cubicBezTo>
                <a:cubicBezTo>
                  <a:pt x="1596" y="453"/>
                  <a:pt x="1663" y="587"/>
                  <a:pt x="1531" y="720"/>
                </a:cubicBezTo>
                <a:cubicBezTo>
                  <a:pt x="1371" y="886"/>
                  <a:pt x="1371" y="886"/>
                  <a:pt x="1371" y="886"/>
                </a:cubicBezTo>
                <a:cubicBezTo>
                  <a:pt x="1532" y="1073"/>
                  <a:pt x="1532" y="1073"/>
                  <a:pt x="1532" y="1073"/>
                </a:cubicBezTo>
                <a:cubicBezTo>
                  <a:pt x="1729" y="886"/>
                  <a:pt x="1729" y="886"/>
                  <a:pt x="1729" y="886"/>
                </a:cubicBezTo>
                <a:cubicBezTo>
                  <a:pt x="1776" y="839"/>
                  <a:pt x="1876" y="793"/>
                  <a:pt x="1967" y="814"/>
                </a:cubicBezTo>
                <a:cubicBezTo>
                  <a:pt x="2161" y="858"/>
                  <a:pt x="2267" y="785"/>
                  <a:pt x="2331" y="664"/>
                </a:cubicBezTo>
                <a:cubicBezTo>
                  <a:pt x="2388" y="556"/>
                  <a:pt x="2379" y="329"/>
                  <a:pt x="2370" y="270"/>
                </a:cubicBezTo>
                <a:close/>
                <a:moveTo>
                  <a:pt x="327" y="1897"/>
                </a:moveTo>
                <a:cubicBezTo>
                  <a:pt x="302" y="1922"/>
                  <a:pt x="302" y="1962"/>
                  <a:pt x="327" y="1987"/>
                </a:cubicBezTo>
                <a:cubicBezTo>
                  <a:pt x="440" y="2098"/>
                  <a:pt x="440" y="2098"/>
                  <a:pt x="440" y="2098"/>
                </a:cubicBezTo>
                <a:cubicBezTo>
                  <a:pt x="465" y="2123"/>
                  <a:pt x="504" y="2112"/>
                  <a:pt x="529" y="2087"/>
                </a:cubicBezTo>
                <a:cubicBezTo>
                  <a:pt x="1113" y="1513"/>
                  <a:pt x="1113" y="1513"/>
                  <a:pt x="1113" y="1513"/>
                </a:cubicBezTo>
                <a:cubicBezTo>
                  <a:pt x="934" y="1309"/>
                  <a:pt x="934" y="1309"/>
                  <a:pt x="934" y="1309"/>
                </a:cubicBezTo>
                <a:lnTo>
                  <a:pt x="327" y="18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PT Sans" panose="020B0503020203020204" pitchFamily="34" charset="0"/>
            </a:endParaRPr>
          </a:p>
        </p:txBody>
      </p:sp>
    </p:spTree>
    <p:extLst>
      <p:ext uri="{BB962C8B-B14F-4D97-AF65-F5344CB8AC3E}">
        <p14:creationId xmlns:p14="http://schemas.microsoft.com/office/powerpoint/2010/main" val="3735053457"/>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3"/>
                                        </p:tgtEl>
                                        <p:attrNameLst>
                                          <p:attrName>style.visibility</p:attrName>
                                        </p:attrNameLst>
                                      </p:cBhvr>
                                      <p:to>
                                        <p:strVal val="visible"/>
                                      </p:to>
                                    </p:set>
                                    <p:animEffect transition="in" filter="fade">
                                      <p:cBhvr>
                                        <p:cTn id="15" dur="500"/>
                                        <p:tgtEl>
                                          <p:spTgt spid="10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fade">
                                      <p:cBhvr>
                                        <p:cTn id="23" dur="500"/>
                                        <p:tgtEl>
                                          <p:spTgt spid="8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fade">
                                      <p:cBhvr>
                                        <p:cTn id="31" dur="500"/>
                                        <p:tgtEl>
                                          <p:spTgt spid="10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8"/>
                                        </p:tgtEl>
                                        <p:attrNameLst>
                                          <p:attrName>style.visibility</p:attrName>
                                        </p:attrNameLst>
                                      </p:cBhvr>
                                      <p:to>
                                        <p:strVal val="visible"/>
                                      </p:to>
                                    </p:set>
                                    <p:animEffect transition="in" filter="fade">
                                      <p:cBhvr>
                                        <p:cTn id="39" dur="500"/>
                                        <p:tgtEl>
                                          <p:spTgt spid="88"/>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500"/>
                                        <p:tgtEl>
                                          <p:spTgt spid="99"/>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500"/>
                                        <p:tgtEl>
                                          <p:spTgt spid="94"/>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02"/>
                                        </p:tgtEl>
                                        <p:attrNameLst>
                                          <p:attrName>style.visibility</p:attrName>
                                        </p:attrNameLst>
                                      </p:cBhvr>
                                      <p:to>
                                        <p:strVal val="visible"/>
                                      </p:to>
                                    </p:set>
                                    <p:animEffect transition="in" filter="fade">
                                      <p:cBhvr>
                                        <p:cTn id="63" dur="500"/>
                                        <p:tgtEl>
                                          <p:spTgt spid="102"/>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82" grpId="0"/>
      <p:bldP spid="88" grpId="0"/>
      <p:bldP spid="94" grpId="0"/>
      <p:bldP spid="99" grpId="0" animBg="1"/>
      <p:bldP spid="100" grpId="0" animBg="1"/>
      <p:bldP spid="102" grpId="0" animBg="1"/>
      <p:bldP spid="10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6424" y="2494520"/>
            <a:ext cx="2742769" cy="1009187"/>
          </a:xfrm>
          <a:prstGeom prst="rect">
            <a:avLst/>
          </a:prstGeom>
          <a:noFill/>
        </p:spPr>
        <p:txBody>
          <a:bodyPr wrap="square" lIns="0" tIns="0" rIns="0" bIns="0" rtlCol="0">
            <a:spAutoFit/>
          </a:bodyPr>
          <a:lstStyle/>
          <a:p>
            <a:pPr>
              <a:lnSpc>
                <a:spcPts val="2000"/>
              </a:lnSpc>
            </a:pPr>
            <a:r>
              <a:rPr lang="en-US" sz="1400" b="1" dirty="0" err="1">
                <a:solidFill>
                  <a:schemeClr val="accent3"/>
                </a:solidFill>
              </a:rPr>
              <a:t>Sed</a:t>
            </a:r>
            <a:r>
              <a:rPr lang="en-US" sz="1400" b="1" dirty="0">
                <a:solidFill>
                  <a:schemeClr val="accent3"/>
                </a:solidFill>
              </a:rPr>
              <a:t> </a:t>
            </a:r>
            <a:r>
              <a:rPr lang="en-US" sz="1400" b="1" dirty="0" err="1">
                <a:solidFill>
                  <a:schemeClr val="accent3"/>
                </a:solidFill>
              </a:rPr>
              <a:t>ut</a:t>
            </a:r>
            <a:r>
              <a:rPr lang="en-US" sz="1400" b="1" dirty="0">
                <a:solidFill>
                  <a:schemeClr val="accent3"/>
                </a:solidFill>
              </a:rPr>
              <a:t> </a:t>
            </a:r>
            <a:r>
              <a:rPr lang="en-US" sz="1400" b="1" dirty="0" err="1">
                <a:solidFill>
                  <a:schemeClr val="accent3"/>
                </a:solidFill>
              </a:rPr>
              <a:t>perspiciatis</a:t>
            </a:r>
            <a:r>
              <a:rPr lang="en-US" sz="1400" b="1" dirty="0">
                <a:solidFill>
                  <a:schemeClr val="accent3"/>
                </a:solidFill>
              </a:rPr>
              <a:t> </a:t>
            </a:r>
            <a:r>
              <a:rPr lang="en-US" sz="1400" b="1" dirty="0" err="1">
                <a:solidFill>
                  <a:schemeClr val="accent3"/>
                </a:solidFill>
              </a:rPr>
              <a:t>unde</a:t>
            </a:r>
            <a:r>
              <a:rPr lang="en-US" sz="1400" b="1" dirty="0">
                <a:solidFill>
                  <a:schemeClr val="accent3"/>
                </a:solidFill>
              </a:rPr>
              <a:t> </a:t>
            </a:r>
            <a:r>
              <a:rPr lang="en-US" sz="1400" b="1" dirty="0" err="1">
                <a:solidFill>
                  <a:schemeClr val="accent3"/>
                </a:solidFill>
              </a:rPr>
              <a:t>omnis</a:t>
            </a:r>
            <a:r>
              <a:rPr lang="en-US" sz="1400" b="1" dirty="0">
                <a:solidFill>
                  <a:schemeClr val="accent3"/>
                </a:solidFill>
              </a:rPr>
              <a:t> </a:t>
            </a:r>
            <a:r>
              <a:rPr lang="en-US" sz="1400" b="1" dirty="0" err="1">
                <a:solidFill>
                  <a:schemeClr val="accent3"/>
                </a:solidFill>
              </a:rPr>
              <a:t>iste</a:t>
            </a:r>
            <a:r>
              <a:rPr lang="en-US" sz="1400" b="1" dirty="0">
                <a:solidFill>
                  <a:schemeClr val="accent3"/>
                </a:solidFill>
              </a:rPr>
              <a:t> </a:t>
            </a:r>
            <a:r>
              <a:rPr lang="en-US" sz="1400" b="1" dirty="0" err="1">
                <a:solidFill>
                  <a:schemeClr val="accent3"/>
                </a:solidFill>
              </a:rPr>
              <a:t>natus</a:t>
            </a:r>
            <a:r>
              <a:rPr lang="en-US" sz="1400" b="1" dirty="0">
                <a:solidFill>
                  <a:schemeClr val="accent3"/>
                </a:solidFill>
              </a:rPr>
              <a:t> error sit </a:t>
            </a:r>
            <a:r>
              <a:rPr lang="en-US" sz="1400" b="1" dirty="0" err="1">
                <a:solidFill>
                  <a:schemeClr val="accent3"/>
                </a:solidFill>
              </a:rPr>
              <a:t>voluptatem</a:t>
            </a:r>
            <a:r>
              <a:rPr lang="en-US" sz="1400" b="1" dirty="0">
                <a:solidFill>
                  <a:schemeClr val="accent3"/>
                </a:solidFill>
              </a:rPr>
              <a:t> rem </a:t>
            </a:r>
            <a:r>
              <a:rPr lang="en-US" sz="1400" b="1" dirty="0" err="1">
                <a:solidFill>
                  <a:schemeClr val="accent3"/>
                </a:solidFill>
              </a:rPr>
              <a:t>eaque</a:t>
            </a:r>
            <a:r>
              <a:rPr lang="en-US" sz="1400" b="1" dirty="0">
                <a:solidFill>
                  <a:schemeClr val="accent3"/>
                </a:solidFill>
              </a:rPr>
              <a:t> </a:t>
            </a:r>
            <a:r>
              <a:rPr lang="en-US" sz="1400" b="1" dirty="0" err="1">
                <a:solidFill>
                  <a:schemeClr val="accent3"/>
                </a:solidFill>
              </a:rPr>
              <a:t>ipsa</a:t>
            </a:r>
            <a:r>
              <a:rPr lang="en-US" sz="1400" b="1" dirty="0">
                <a:solidFill>
                  <a:schemeClr val="accent3"/>
                </a:solidFill>
              </a:rPr>
              <a:t> qui minima OMNIS DOLOR corporis </a:t>
            </a:r>
            <a:r>
              <a:rPr lang="en-US" sz="1400" b="1" dirty="0" err="1">
                <a:solidFill>
                  <a:schemeClr val="accent3"/>
                </a:solidFill>
              </a:rPr>
              <a:t>labore</a:t>
            </a:r>
            <a:r>
              <a:rPr lang="en-US" sz="1400" b="1" dirty="0">
                <a:solidFill>
                  <a:schemeClr val="accent3"/>
                </a:solidFill>
              </a:rPr>
              <a:t> </a:t>
            </a:r>
            <a:r>
              <a:rPr lang="en-US" sz="1400" b="1" dirty="0" err="1">
                <a:solidFill>
                  <a:schemeClr val="accent3"/>
                </a:solidFill>
              </a:rPr>
              <a:t>incidunt</a:t>
            </a:r>
            <a:r>
              <a:rPr lang="en-US" sz="1400" b="1" dirty="0">
                <a:solidFill>
                  <a:schemeClr val="accent3"/>
                </a:solidFill>
              </a:rPr>
              <a:t>!</a:t>
            </a:r>
          </a:p>
        </p:txBody>
      </p:sp>
      <p:sp>
        <p:nvSpPr>
          <p:cNvPr id="21" name="TextBox 20"/>
          <p:cNvSpPr txBox="1"/>
          <p:nvPr/>
        </p:nvSpPr>
        <p:spPr>
          <a:xfrm>
            <a:off x="594360" y="553228"/>
            <a:ext cx="7955280" cy="1661993"/>
          </a:xfrm>
          <a:prstGeom prst="rect">
            <a:avLst/>
          </a:prstGeom>
          <a:noFill/>
        </p:spPr>
        <p:txBody>
          <a:bodyPr wrap="square" lIns="0" tIns="0" rIns="0" bIns="0" rtlCol="0">
            <a:spAutoFit/>
          </a:bodyPr>
          <a:lstStyle/>
          <a:p>
            <a:r>
              <a:rPr lang="en-US" sz="3600" b="1" cap="all" spc="50" dirty="0">
                <a:solidFill>
                  <a:schemeClr val="accent1"/>
                </a:solidFill>
              </a:rPr>
              <a:t>A headline goes here</a:t>
            </a:r>
          </a:p>
          <a:p>
            <a:r>
              <a:rPr lang="en-US" sz="3600" b="1" cap="all" spc="50" dirty="0">
                <a:solidFill>
                  <a:srgbClr val="D14C27"/>
                </a:solidFill>
              </a:rPr>
              <a:t>Lorem ipsum dolor </a:t>
            </a:r>
            <a:br>
              <a:rPr lang="en-US" sz="3600" b="1" cap="all" spc="50" dirty="0">
                <a:solidFill>
                  <a:srgbClr val="D14C27"/>
                </a:solidFill>
              </a:rPr>
            </a:br>
            <a:r>
              <a:rPr lang="en-US" sz="3600" b="1" cap="all" spc="50" dirty="0">
                <a:solidFill>
                  <a:srgbClr val="D14C27"/>
                </a:solidFill>
              </a:rPr>
              <a:t>set </a:t>
            </a:r>
            <a:r>
              <a:rPr lang="en-US" sz="3600" b="1" cap="all" spc="50" dirty="0" err="1">
                <a:solidFill>
                  <a:srgbClr val="D14C27"/>
                </a:solidFill>
              </a:rPr>
              <a:t>amet</a:t>
            </a:r>
            <a:endParaRPr lang="en-US" sz="3600" b="1" cap="all" spc="50" dirty="0">
              <a:solidFill>
                <a:srgbClr val="D14C27"/>
              </a:solidFill>
            </a:endParaRPr>
          </a:p>
        </p:txBody>
      </p:sp>
      <p:cxnSp>
        <p:nvCxnSpPr>
          <p:cNvPr id="22" name="Straight Connector 21"/>
          <p:cNvCxnSpPr/>
          <p:nvPr/>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8951811"/>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Headline goes here </a:t>
            </a:r>
            <a:r>
              <a:rPr lang="en-US" dirty="0">
                <a:solidFill>
                  <a:srgbClr val="D14C27"/>
                </a:solidFill>
              </a:rPr>
              <a:t>highlight text</a:t>
            </a:r>
          </a:p>
        </p:txBody>
      </p:sp>
      <p:sp>
        <p:nvSpPr>
          <p:cNvPr id="22" name="Text Placeholder 21"/>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short and brief lorem ipsum explanatory text about title here</a:t>
            </a:r>
          </a:p>
        </p:txBody>
      </p:sp>
      <p:sp>
        <p:nvSpPr>
          <p:cNvPr id="18" name="TextBox 17"/>
          <p:cNvSpPr txBox="1"/>
          <p:nvPr/>
        </p:nvSpPr>
        <p:spPr>
          <a:xfrm>
            <a:off x="607203" y="2657844"/>
            <a:ext cx="1357882" cy="123111"/>
          </a:xfrm>
          <a:prstGeom prst="rect">
            <a:avLst/>
          </a:prstGeom>
          <a:noFill/>
        </p:spPr>
        <p:txBody>
          <a:bodyPr wrap="square" lIns="0" tIns="0" rIns="0" bIns="0" rtlCol="0">
            <a:spAutoFit/>
          </a:bodyPr>
          <a:lstStyle/>
          <a:p>
            <a:pPr algn="ctr"/>
            <a:r>
              <a:rPr lang="en-US" sz="800" dirty="0">
                <a:solidFill>
                  <a:srgbClr val="4D4D4D"/>
                </a:solidFill>
              </a:rPr>
              <a:t>Sub-description goes here</a:t>
            </a:r>
          </a:p>
        </p:txBody>
      </p:sp>
      <p:sp>
        <p:nvSpPr>
          <p:cNvPr id="19" name="TextBox 18"/>
          <p:cNvSpPr txBox="1"/>
          <p:nvPr/>
        </p:nvSpPr>
        <p:spPr>
          <a:xfrm>
            <a:off x="603886" y="2486439"/>
            <a:ext cx="1360806" cy="153888"/>
          </a:xfrm>
          <a:prstGeom prst="rect">
            <a:avLst/>
          </a:prstGeom>
          <a:noFill/>
        </p:spPr>
        <p:txBody>
          <a:bodyPr wrap="square" lIns="0" tIns="0" rIns="0" bIns="0" rtlCol="0">
            <a:spAutoFit/>
          </a:bodyPr>
          <a:lstStyle/>
          <a:p>
            <a:pPr algn="ctr"/>
            <a:r>
              <a:rPr lang="en-US" sz="1000" b="1" cap="all" spc="20" dirty="0">
                <a:solidFill>
                  <a:srgbClr val="D14C27"/>
                </a:solidFill>
              </a:rPr>
              <a:t>TITLE GOES HERE</a:t>
            </a:r>
          </a:p>
        </p:txBody>
      </p:sp>
      <p:sp>
        <p:nvSpPr>
          <p:cNvPr id="78" name="TextBox 77"/>
          <p:cNvSpPr txBox="1"/>
          <p:nvPr/>
        </p:nvSpPr>
        <p:spPr>
          <a:xfrm>
            <a:off x="2251019" y="2657844"/>
            <a:ext cx="1357882" cy="123111"/>
          </a:xfrm>
          <a:prstGeom prst="rect">
            <a:avLst/>
          </a:prstGeom>
          <a:noFill/>
        </p:spPr>
        <p:txBody>
          <a:bodyPr wrap="square" lIns="0" tIns="0" rIns="0" bIns="0" rtlCol="0">
            <a:spAutoFit/>
          </a:bodyPr>
          <a:lstStyle/>
          <a:p>
            <a:pPr algn="ctr"/>
            <a:r>
              <a:rPr lang="en-US" sz="800" dirty="0">
                <a:solidFill>
                  <a:srgbClr val="4D4D4D"/>
                </a:solidFill>
              </a:rPr>
              <a:t>Sub-description goes here</a:t>
            </a:r>
          </a:p>
        </p:txBody>
      </p:sp>
      <p:sp>
        <p:nvSpPr>
          <p:cNvPr id="85" name="TextBox 84"/>
          <p:cNvSpPr txBox="1"/>
          <p:nvPr/>
        </p:nvSpPr>
        <p:spPr>
          <a:xfrm>
            <a:off x="2247702" y="2486439"/>
            <a:ext cx="1360806" cy="153888"/>
          </a:xfrm>
          <a:prstGeom prst="rect">
            <a:avLst/>
          </a:prstGeom>
          <a:noFill/>
        </p:spPr>
        <p:txBody>
          <a:bodyPr wrap="square" lIns="0" tIns="0" rIns="0" bIns="0" rtlCol="0">
            <a:spAutoFit/>
          </a:bodyPr>
          <a:lstStyle/>
          <a:p>
            <a:pPr algn="ctr"/>
            <a:r>
              <a:rPr lang="en-US" sz="1000" b="1" cap="all" spc="20" dirty="0">
                <a:solidFill>
                  <a:srgbClr val="D14C27"/>
                </a:solidFill>
              </a:rPr>
              <a:t>TITLE GOES HERE</a:t>
            </a:r>
          </a:p>
        </p:txBody>
      </p:sp>
      <p:sp>
        <p:nvSpPr>
          <p:cNvPr id="86" name="TextBox 85"/>
          <p:cNvSpPr txBox="1"/>
          <p:nvPr/>
        </p:nvSpPr>
        <p:spPr>
          <a:xfrm>
            <a:off x="3894835" y="2657844"/>
            <a:ext cx="1357882" cy="123111"/>
          </a:xfrm>
          <a:prstGeom prst="rect">
            <a:avLst/>
          </a:prstGeom>
          <a:noFill/>
        </p:spPr>
        <p:txBody>
          <a:bodyPr wrap="square" lIns="0" tIns="0" rIns="0" bIns="0" rtlCol="0">
            <a:spAutoFit/>
          </a:bodyPr>
          <a:lstStyle/>
          <a:p>
            <a:pPr algn="ctr"/>
            <a:r>
              <a:rPr lang="en-US" sz="800" dirty="0">
                <a:solidFill>
                  <a:srgbClr val="4D4D4D"/>
                </a:solidFill>
              </a:rPr>
              <a:t>Sub-description goes here</a:t>
            </a:r>
          </a:p>
        </p:txBody>
      </p:sp>
      <p:sp>
        <p:nvSpPr>
          <p:cNvPr id="87" name="TextBox 86"/>
          <p:cNvSpPr txBox="1"/>
          <p:nvPr/>
        </p:nvSpPr>
        <p:spPr>
          <a:xfrm>
            <a:off x="3891518" y="2486439"/>
            <a:ext cx="1360806" cy="153888"/>
          </a:xfrm>
          <a:prstGeom prst="rect">
            <a:avLst/>
          </a:prstGeom>
          <a:noFill/>
        </p:spPr>
        <p:txBody>
          <a:bodyPr wrap="square" lIns="0" tIns="0" rIns="0" bIns="0" rtlCol="0">
            <a:spAutoFit/>
          </a:bodyPr>
          <a:lstStyle/>
          <a:p>
            <a:pPr algn="ctr"/>
            <a:r>
              <a:rPr lang="en-US" sz="1000" b="1" cap="all" spc="20" dirty="0">
                <a:solidFill>
                  <a:srgbClr val="D14C27"/>
                </a:solidFill>
              </a:rPr>
              <a:t>TITLE GOES HERE</a:t>
            </a:r>
          </a:p>
        </p:txBody>
      </p:sp>
      <p:sp>
        <p:nvSpPr>
          <p:cNvPr id="88" name="TextBox 87"/>
          <p:cNvSpPr txBox="1"/>
          <p:nvPr/>
        </p:nvSpPr>
        <p:spPr>
          <a:xfrm>
            <a:off x="5538651" y="2657844"/>
            <a:ext cx="1357882" cy="123111"/>
          </a:xfrm>
          <a:prstGeom prst="rect">
            <a:avLst/>
          </a:prstGeom>
          <a:noFill/>
        </p:spPr>
        <p:txBody>
          <a:bodyPr wrap="square" lIns="0" tIns="0" rIns="0" bIns="0" rtlCol="0">
            <a:spAutoFit/>
          </a:bodyPr>
          <a:lstStyle/>
          <a:p>
            <a:pPr algn="ctr"/>
            <a:r>
              <a:rPr lang="en-US" sz="800" dirty="0">
                <a:solidFill>
                  <a:srgbClr val="4D4D4D"/>
                </a:solidFill>
              </a:rPr>
              <a:t>Sub-description goes here</a:t>
            </a:r>
          </a:p>
        </p:txBody>
      </p:sp>
      <p:sp>
        <p:nvSpPr>
          <p:cNvPr id="89" name="TextBox 88"/>
          <p:cNvSpPr txBox="1"/>
          <p:nvPr/>
        </p:nvSpPr>
        <p:spPr>
          <a:xfrm>
            <a:off x="5535334" y="2486439"/>
            <a:ext cx="1360806" cy="153888"/>
          </a:xfrm>
          <a:prstGeom prst="rect">
            <a:avLst/>
          </a:prstGeom>
          <a:noFill/>
        </p:spPr>
        <p:txBody>
          <a:bodyPr wrap="square" lIns="0" tIns="0" rIns="0" bIns="0" rtlCol="0">
            <a:spAutoFit/>
          </a:bodyPr>
          <a:lstStyle/>
          <a:p>
            <a:pPr algn="ctr"/>
            <a:r>
              <a:rPr lang="en-US" sz="1000" b="1" cap="all" spc="20" dirty="0">
                <a:solidFill>
                  <a:srgbClr val="D14C27"/>
                </a:solidFill>
              </a:rPr>
              <a:t>TITLE GOES HERE</a:t>
            </a:r>
          </a:p>
        </p:txBody>
      </p:sp>
      <p:sp>
        <p:nvSpPr>
          <p:cNvPr id="90" name="TextBox 89"/>
          <p:cNvSpPr txBox="1"/>
          <p:nvPr/>
        </p:nvSpPr>
        <p:spPr>
          <a:xfrm>
            <a:off x="7182468" y="2657844"/>
            <a:ext cx="1357882" cy="123111"/>
          </a:xfrm>
          <a:prstGeom prst="rect">
            <a:avLst/>
          </a:prstGeom>
          <a:noFill/>
        </p:spPr>
        <p:txBody>
          <a:bodyPr wrap="square" lIns="0" tIns="0" rIns="0" bIns="0" rtlCol="0">
            <a:spAutoFit/>
          </a:bodyPr>
          <a:lstStyle/>
          <a:p>
            <a:pPr algn="ctr"/>
            <a:r>
              <a:rPr lang="en-US" sz="800" dirty="0">
                <a:solidFill>
                  <a:srgbClr val="4D4D4D"/>
                </a:solidFill>
              </a:rPr>
              <a:t>Sub-description goes here</a:t>
            </a:r>
          </a:p>
        </p:txBody>
      </p:sp>
      <p:sp>
        <p:nvSpPr>
          <p:cNvPr id="91" name="TextBox 90"/>
          <p:cNvSpPr txBox="1"/>
          <p:nvPr/>
        </p:nvSpPr>
        <p:spPr>
          <a:xfrm>
            <a:off x="7179151" y="2486439"/>
            <a:ext cx="1360806" cy="153888"/>
          </a:xfrm>
          <a:prstGeom prst="rect">
            <a:avLst/>
          </a:prstGeom>
          <a:noFill/>
        </p:spPr>
        <p:txBody>
          <a:bodyPr wrap="square" lIns="0" tIns="0" rIns="0" bIns="0" rtlCol="0">
            <a:spAutoFit/>
          </a:bodyPr>
          <a:lstStyle/>
          <a:p>
            <a:pPr algn="ctr"/>
            <a:r>
              <a:rPr lang="en-US" sz="1000" b="1" cap="all" spc="20" dirty="0">
                <a:solidFill>
                  <a:srgbClr val="D14C27"/>
                </a:solidFill>
              </a:rPr>
              <a:t>TITLE GOES HERE</a:t>
            </a:r>
          </a:p>
        </p:txBody>
      </p:sp>
      <p:sp>
        <p:nvSpPr>
          <p:cNvPr id="93" name="TextBox 92"/>
          <p:cNvSpPr txBox="1"/>
          <p:nvPr/>
        </p:nvSpPr>
        <p:spPr>
          <a:xfrm>
            <a:off x="607203" y="4166604"/>
            <a:ext cx="1357882" cy="123111"/>
          </a:xfrm>
          <a:prstGeom prst="rect">
            <a:avLst/>
          </a:prstGeom>
          <a:noFill/>
        </p:spPr>
        <p:txBody>
          <a:bodyPr wrap="square" lIns="0" tIns="0" rIns="0" bIns="0" rtlCol="0">
            <a:spAutoFit/>
          </a:bodyPr>
          <a:lstStyle/>
          <a:p>
            <a:pPr algn="ctr"/>
            <a:r>
              <a:rPr lang="en-US" sz="800" dirty="0">
                <a:solidFill>
                  <a:srgbClr val="4D4D4D"/>
                </a:solidFill>
              </a:rPr>
              <a:t>Sub-description goes here</a:t>
            </a:r>
          </a:p>
        </p:txBody>
      </p:sp>
      <p:sp>
        <p:nvSpPr>
          <p:cNvPr id="94" name="TextBox 93"/>
          <p:cNvSpPr txBox="1"/>
          <p:nvPr/>
        </p:nvSpPr>
        <p:spPr>
          <a:xfrm>
            <a:off x="603886" y="3995199"/>
            <a:ext cx="1360806" cy="153888"/>
          </a:xfrm>
          <a:prstGeom prst="rect">
            <a:avLst/>
          </a:prstGeom>
          <a:noFill/>
        </p:spPr>
        <p:txBody>
          <a:bodyPr wrap="square" lIns="0" tIns="0" rIns="0" bIns="0" rtlCol="0">
            <a:spAutoFit/>
          </a:bodyPr>
          <a:lstStyle/>
          <a:p>
            <a:pPr algn="ctr"/>
            <a:r>
              <a:rPr lang="en-US" sz="1000" b="1" cap="all" spc="20" dirty="0">
                <a:solidFill>
                  <a:srgbClr val="D14C27"/>
                </a:solidFill>
              </a:rPr>
              <a:t>TITLE GOES HERE</a:t>
            </a:r>
          </a:p>
        </p:txBody>
      </p:sp>
      <p:sp>
        <p:nvSpPr>
          <p:cNvPr id="96" name="TextBox 95"/>
          <p:cNvSpPr txBox="1"/>
          <p:nvPr/>
        </p:nvSpPr>
        <p:spPr>
          <a:xfrm>
            <a:off x="2251019" y="4166604"/>
            <a:ext cx="1357882" cy="123111"/>
          </a:xfrm>
          <a:prstGeom prst="rect">
            <a:avLst/>
          </a:prstGeom>
          <a:noFill/>
        </p:spPr>
        <p:txBody>
          <a:bodyPr wrap="square" lIns="0" tIns="0" rIns="0" bIns="0" rtlCol="0">
            <a:spAutoFit/>
          </a:bodyPr>
          <a:lstStyle/>
          <a:p>
            <a:pPr algn="ctr"/>
            <a:r>
              <a:rPr lang="en-US" sz="800" dirty="0">
                <a:solidFill>
                  <a:srgbClr val="4D4D4D"/>
                </a:solidFill>
              </a:rPr>
              <a:t>Sub-description goes here</a:t>
            </a:r>
          </a:p>
        </p:txBody>
      </p:sp>
      <p:sp>
        <p:nvSpPr>
          <p:cNvPr id="97" name="TextBox 96"/>
          <p:cNvSpPr txBox="1"/>
          <p:nvPr/>
        </p:nvSpPr>
        <p:spPr>
          <a:xfrm>
            <a:off x="2247702" y="3995199"/>
            <a:ext cx="1360806" cy="153888"/>
          </a:xfrm>
          <a:prstGeom prst="rect">
            <a:avLst/>
          </a:prstGeom>
          <a:noFill/>
        </p:spPr>
        <p:txBody>
          <a:bodyPr wrap="square" lIns="0" tIns="0" rIns="0" bIns="0" rtlCol="0">
            <a:spAutoFit/>
          </a:bodyPr>
          <a:lstStyle/>
          <a:p>
            <a:pPr algn="ctr"/>
            <a:r>
              <a:rPr lang="en-US" sz="1000" b="1" cap="all" spc="20" dirty="0">
                <a:solidFill>
                  <a:srgbClr val="D14C27"/>
                </a:solidFill>
              </a:rPr>
              <a:t>TITLE GOES HERE</a:t>
            </a:r>
          </a:p>
        </p:txBody>
      </p:sp>
      <p:sp>
        <p:nvSpPr>
          <p:cNvPr id="99" name="TextBox 98"/>
          <p:cNvSpPr txBox="1"/>
          <p:nvPr/>
        </p:nvSpPr>
        <p:spPr>
          <a:xfrm>
            <a:off x="3894835" y="4166604"/>
            <a:ext cx="1357882" cy="123111"/>
          </a:xfrm>
          <a:prstGeom prst="rect">
            <a:avLst/>
          </a:prstGeom>
          <a:noFill/>
        </p:spPr>
        <p:txBody>
          <a:bodyPr wrap="square" lIns="0" tIns="0" rIns="0" bIns="0" rtlCol="0">
            <a:spAutoFit/>
          </a:bodyPr>
          <a:lstStyle/>
          <a:p>
            <a:pPr algn="ctr"/>
            <a:r>
              <a:rPr lang="en-US" sz="800" dirty="0">
                <a:solidFill>
                  <a:srgbClr val="4D4D4D"/>
                </a:solidFill>
              </a:rPr>
              <a:t>Sub-description goes here</a:t>
            </a:r>
          </a:p>
        </p:txBody>
      </p:sp>
      <p:sp>
        <p:nvSpPr>
          <p:cNvPr id="100" name="TextBox 99"/>
          <p:cNvSpPr txBox="1"/>
          <p:nvPr/>
        </p:nvSpPr>
        <p:spPr>
          <a:xfrm>
            <a:off x="3891518" y="3995199"/>
            <a:ext cx="1360806" cy="153888"/>
          </a:xfrm>
          <a:prstGeom prst="rect">
            <a:avLst/>
          </a:prstGeom>
          <a:noFill/>
        </p:spPr>
        <p:txBody>
          <a:bodyPr wrap="square" lIns="0" tIns="0" rIns="0" bIns="0" rtlCol="0">
            <a:spAutoFit/>
          </a:bodyPr>
          <a:lstStyle/>
          <a:p>
            <a:pPr algn="ctr"/>
            <a:r>
              <a:rPr lang="en-US" sz="1000" b="1" cap="all" spc="20" dirty="0">
                <a:solidFill>
                  <a:srgbClr val="D14C27"/>
                </a:solidFill>
              </a:rPr>
              <a:t>TITLE GOES HERE</a:t>
            </a:r>
          </a:p>
        </p:txBody>
      </p:sp>
      <p:sp>
        <p:nvSpPr>
          <p:cNvPr id="102" name="TextBox 101"/>
          <p:cNvSpPr txBox="1"/>
          <p:nvPr/>
        </p:nvSpPr>
        <p:spPr>
          <a:xfrm>
            <a:off x="5538651" y="4166604"/>
            <a:ext cx="1357882" cy="123111"/>
          </a:xfrm>
          <a:prstGeom prst="rect">
            <a:avLst/>
          </a:prstGeom>
          <a:noFill/>
        </p:spPr>
        <p:txBody>
          <a:bodyPr wrap="square" lIns="0" tIns="0" rIns="0" bIns="0" rtlCol="0">
            <a:spAutoFit/>
          </a:bodyPr>
          <a:lstStyle/>
          <a:p>
            <a:pPr algn="ctr"/>
            <a:r>
              <a:rPr lang="en-US" sz="800" dirty="0">
                <a:solidFill>
                  <a:srgbClr val="4D4D4D"/>
                </a:solidFill>
              </a:rPr>
              <a:t>Sub-description goes here</a:t>
            </a:r>
          </a:p>
        </p:txBody>
      </p:sp>
      <p:sp>
        <p:nvSpPr>
          <p:cNvPr id="103" name="TextBox 102"/>
          <p:cNvSpPr txBox="1"/>
          <p:nvPr/>
        </p:nvSpPr>
        <p:spPr>
          <a:xfrm>
            <a:off x="5535334" y="3995199"/>
            <a:ext cx="1360806" cy="153888"/>
          </a:xfrm>
          <a:prstGeom prst="rect">
            <a:avLst/>
          </a:prstGeom>
          <a:noFill/>
        </p:spPr>
        <p:txBody>
          <a:bodyPr wrap="square" lIns="0" tIns="0" rIns="0" bIns="0" rtlCol="0">
            <a:spAutoFit/>
          </a:bodyPr>
          <a:lstStyle/>
          <a:p>
            <a:pPr algn="ctr"/>
            <a:r>
              <a:rPr lang="en-US" sz="1000" b="1" cap="all" spc="20" dirty="0">
                <a:solidFill>
                  <a:srgbClr val="D14C27"/>
                </a:solidFill>
              </a:rPr>
              <a:t>TITLE GOES HERE</a:t>
            </a:r>
          </a:p>
        </p:txBody>
      </p:sp>
      <p:sp>
        <p:nvSpPr>
          <p:cNvPr id="105" name="TextBox 104"/>
          <p:cNvSpPr txBox="1"/>
          <p:nvPr/>
        </p:nvSpPr>
        <p:spPr>
          <a:xfrm>
            <a:off x="7182468" y="4166604"/>
            <a:ext cx="1357882" cy="123111"/>
          </a:xfrm>
          <a:prstGeom prst="rect">
            <a:avLst/>
          </a:prstGeom>
          <a:noFill/>
        </p:spPr>
        <p:txBody>
          <a:bodyPr wrap="square" lIns="0" tIns="0" rIns="0" bIns="0" rtlCol="0">
            <a:spAutoFit/>
          </a:bodyPr>
          <a:lstStyle/>
          <a:p>
            <a:pPr algn="ctr"/>
            <a:r>
              <a:rPr lang="en-US" sz="800" dirty="0">
                <a:solidFill>
                  <a:srgbClr val="4D4D4D"/>
                </a:solidFill>
              </a:rPr>
              <a:t>Sub-description goes here</a:t>
            </a:r>
          </a:p>
        </p:txBody>
      </p:sp>
      <p:sp>
        <p:nvSpPr>
          <p:cNvPr id="106" name="TextBox 105"/>
          <p:cNvSpPr txBox="1"/>
          <p:nvPr/>
        </p:nvSpPr>
        <p:spPr>
          <a:xfrm>
            <a:off x="7179151" y="3995199"/>
            <a:ext cx="1360806" cy="153888"/>
          </a:xfrm>
          <a:prstGeom prst="rect">
            <a:avLst/>
          </a:prstGeom>
          <a:noFill/>
        </p:spPr>
        <p:txBody>
          <a:bodyPr wrap="square" lIns="0" tIns="0" rIns="0" bIns="0" rtlCol="0">
            <a:spAutoFit/>
          </a:bodyPr>
          <a:lstStyle/>
          <a:p>
            <a:pPr algn="ctr"/>
            <a:r>
              <a:rPr lang="en-US" sz="1000" b="1" cap="all" spc="20" dirty="0">
                <a:solidFill>
                  <a:srgbClr val="D14C27"/>
                </a:solidFill>
              </a:rPr>
              <a:t>TITLE GOES HERE</a:t>
            </a:r>
          </a:p>
        </p:txBody>
      </p:sp>
      <p:sp>
        <p:nvSpPr>
          <p:cNvPr id="2" name="Picture Placeholder 1"/>
          <p:cNvSpPr>
            <a:spLocks noGrp="1"/>
          </p:cNvSpPr>
          <p:nvPr>
            <p:ph type="pic" sz="quarter" idx="11"/>
          </p:nvPr>
        </p:nvSpPr>
        <p:spPr/>
      </p:sp>
      <p:sp>
        <p:nvSpPr>
          <p:cNvPr id="3" name="Picture Placeholder 2"/>
          <p:cNvSpPr>
            <a:spLocks noGrp="1"/>
          </p:cNvSpPr>
          <p:nvPr>
            <p:ph type="pic" sz="quarter" idx="12"/>
          </p:nvPr>
        </p:nvSpPr>
        <p:spPr/>
      </p:sp>
      <p:sp>
        <p:nvSpPr>
          <p:cNvPr id="4" name="Picture Placeholder 3"/>
          <p:cNvSpPr>
            <a:spLocks noGrp="1"/>
          </p:cNvSpPr>
          <p:nvPr>
            <p:ph type="pic" sz="quarter" idx="13"/>
          </p:nvPr>
        </p:nvSpPr>
        <p:spPr/>
      </p:sp>
      <p:sp>
        <p:nvSpPr>
          <p:cNvPr id="5" name="Picture Placeholder 4"/>
          <p:cNvSpPr>
            <a:spLocks noGrp="1"/>
          </p:cNvSpPr>
          <p:nvPr>
            <p:ph type="pic" sz="quarter" idx="14"/>
          </p:nvPr>
        </p:nvSpPr>
        <p:spPr/>
      </p:sp>
      <p:sp>
        <p:nvSpPr>
          <p:cNvPr id="6" name="Picture Placeholder 5"/>
          <p:cNvSpPr>
            <a:spLocks noGrp="1"/>
          </p:cNvSpPr>
          <p:nvPr>
            <p:ph type="pic" sz="quarter" idx="15"/>
          </p:nvPr>
        </p:nvSpPr>
        <p:spPr/>
      </p:sp>
      <p:sp>
        <p:nvSpPr>
          <p:cNvPr id="7" name="Picture Placeholder 6"/>
          <p:cNvSpPr>
            <a:spLocks noGrp="1"/>
          </p:cNvSpPr>
          <p:nvPr>
            <p:ph type="pic" sz="quarter" idx="16"/>
          </p:nvPr>
        </p:nvSpPr>
        <p:spPr/>
      </p:sp>
      <p:sp>
        <p:nvSpPr>
          <p:cNvPr id="8" name="Picture Placeholder 7"/>
          <p:cNvSpPr>
            <a:spLocks noGrp="1"/>
          </p:cNvSpPr>
          <p:nvPr>
            <p:ph type="pic" sz="quarter" idx="17"/>
          </p:nvPr>
        </p:nvSpPr>
        <p:spPr/>
      </p:sp>
      <p:sp>
        <p:nvSpPr>
          <p:cNvPr id="9" name="Picture Placeholder 8"/>
          <p:cNvSpPr>
            <a:spLocks noGrp="1"/>
          </p:cNvSpPr>
          <p:nvPr>
            <p:ph type="pic" sz="quarter" idx="18"/>
          </p:nvPr>
        </p:nvSpPr>
        <p:spPr/>
      </p:sp>
      <p:sp>
        <p:nvSpPr>
          <p:cNvPr id="10" name="Picture Placeholder 9"/>
          <p:cNvSpPr>
            <a:spLocks noGrp="1"/>
          </p:cNvSpPr>
          <p:nvPr>
            <p:ph type="pic" sz="quarter" idx="19"/>
          </p:nvPr>
        </p:nvSpPr>
        <p:spPr/>
      </p:sp>
      <p:sp>
        <p:nvSpPr>
          <p:cNvPr id="11" name="Picture Placeholder 10"/>
          <p:cNvSpPr>
            <a:spLocks noGrp="1"/>
          </p:cNvSpPr>
          <p:nvPr>
            <p:ph type="pic" sz="quarter" idx="20"/>
          </p:nvPr>
        </p:nvSpPr>
        <p:spPr/>
      </p:sp>
    </p:spTree>
    <p:extLst>
      <p:ext uri="{BB962C8B-B14F-4D97-AF65-F5344CB8AC3E}">
        <p14:creationId xmlns:p14="http://schemas.microsoft.com/office/powerpoint/2010/main" val="2533063546"/>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500"/>
                                        <p:tgtEl>
                                          <p:spTgt spid="8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fade">
                                      <p:cBhvr>
                                        <p:cTn id="19" dur="500"/>
                                        <p:tgtEl>
                                          <p:spTgt spid="7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fade">
                                      <p:cBhvr>
                                        <p:cTn id="23" dur="500"/>
                                        <p:tgtEl>
                                          <p:spTgt spid="8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6"/>
                                        </p:tgtEl>
                                        <p:attrNameLst>
                                          <p:attrName>style.visibility</p:attrName>
                                        </p:attrNameLst>
                                      </p:cBhvr>
                                      <p:to>
                                        <p:strVal val="visible"/>
                                      </p:to>
                                    </p:set>
                                    <p:animEffect transition="in" filter="fade">
                                      <p:cBhvr>
                                        <p:cTn id="27" dur="500"/>
                                        <p:tgtEl>
                                          <p:spTgt spid="8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9"/>
                                        </p:tgtEl>
                                        <p:attrNameLst>
                                          <p:attrName>style.visibility</p:attrName>
                                        </p:attrNameLst>
                                      </p:cBhvr>
                                      <p:to>
                                        <p:strVal val="visible"/>
                                      </p:to>
                                    </p:set>
                                    <p:animEffect transition="in" filter="fade">
                                      <p:cBhvr>
                                        <p:cTn id="31" dur="500"/>
                                        <p:tgtEl>
                                          <p:spTgt spid="8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fade">
                                      <p:cBhvr>
                                        <p:cTn id="35" dur="500"/>
                                        <p:tgtEl>
                                          <p:spTgt spid="88"/>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500"/>
                                        <p:tgtEl>
                                          <p:spTgt spid="91"/>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90"/>
                                        </p:tgtEl>
                                        <p:attrNameLst>
                                          <p:attrName>style.visibility</p:attrName>
                                        </p:attrNameLst>
                                      </p:cBhvr>
                                      <p:to>
                                        <p:strVal val="visible"/>
                                      </p:to>
                                    </p:set>
                                    <p:animEffect transition="in" filter="fade">
                                      <p:cBhvr>
                                        <p:cTn id="43" dur="500"/>
                                        <p:tgtEl>
                                          <p:spTgt spid="90"/>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94"/>
                                        </p:tgtEl>
                                        <p:attrNameLst>
                                          <p:attrName>style.visibility</p:attrName>
                                        </p:attrNameLst>
                                      </p:cBhvr>
                                      <p:to>
                                        <p:strVal val="visible"/>
                                      </p:to>
                                    </p:set>
                                    <p:animEffect transition="in" filter="fade">
                                      <p:cBhvr>
                                        <p:cTn id="47" dur="500"/>
                                        <p:tgtEl>
                                          <p:spTgt spid="94"/>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Effect transition="in" filter="fade">
                                      <p:cBhvr>
                                        <p:cTn id="51" dur="500"/>
                                        <p:tgtEl>
                                          <p:spTgt spid="93"/>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fade">
                                      <p:cBhvr>
                                        <p:cTn id="55" dur="500"/>
                                        <p:tgtEl>
                                          <p:spTgt spid="97"/>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96"/>
                                        </p:tgtEl>
                                        <p:attrNameLst>
                                          <p:attrName>style.visibility</p:attrName>
                                        </p:attrNameLst>
                                      </p:cBhvr>
                                      <p:to>
                                        <p:strVal val="visible"/>
                                      </p:to>
                                    </p:set>
                                    <p:animEffect transition="in" filter="fade">
                                      <p:cBhvr>
                                        <p:cTn id="59" dur="500"/>
                                        <p:tgtEl>
                                          <p:spTgt spid="96"/>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00"/>
                                        </p:tgtEl>
                                        <p:attrNameLst>
                                          <p:attrName>style.visibility</p:attrName>
                                        </p:attrNameLst>
                                      </p:cBhvr>
                                      <p:to>
                                        <p:strVal val="visible"/>
                                      </p:to>
                                    </p:set>
                                    <p:animEffect transition="in" filter="fade">
                                      <p:cBhvr>
                                        <p:cTn id="63" dur="500"/>
                                        <p:tgtEl>
                                          <p:spTgt spid="100"/>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99"/>
                                        </p:tgtEl>
                                        <p:attrNameLst>
                                          <p:attrName>style.visibility</p:attrName>
                                        </p:attrNameLst>
                                      </p:cBhvr>
                                      <p:to>
                                        <p:strVal val="visible"/>
                                      </p:to>
                                    </p:set>
                                    <p:animEffect transition="in" filter="fade">
                                      <p:cBhvr>
                                        <p:cTn id="67" dur="500"/>
                                        <p:tgtEl>
                                          <p:spTgt spid="99"/>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103"/>
                                        </p:tgtEl>
                                        <p:attrNameLst>
                                          <p:attrName>style.visibility</p:attrName>
                                        </p:attrNameLst>
                                      </p:cBhvr>
                                      <p:to>
                                        <p:strVal val="visible"/>
                                      </p:to>
                                    </p:set>
                                    <p:animEffect transition="in" filter="fade">
                                      <p:cBhvr>
                                        <p:cTn id="71" dur="500"/>
                                        <p:tgtEl>
                                          <p:spTgt spid="103"/>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102"/>
                                        </p:tgtEl>
                                        <p:attrNameLst>
                                          <p:attrName>style.visibility</p:attrName>
                                        </p:attrNameLst>
                                      </p:cBhvr>
                                      <p:to>
                                        <p:strVal val="visible"/>
                                      </p:to>
                                    </p:set>
                                    <p:animEffect transition="in" filter="fade">
                                      <p:cBhvr>
                                        <p:cTn id="75" dur="500"/>
                                        <p:tgtEl>
                                          <p:spTgt spid="102"/>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106"/>
                                        </p:tgtEl>
                                        <p:attrNameLst>
                                          <p:attrName>style.visibility</p:attrName>
                                        </p:attrNameLst>
                                      </p:cBhvr>
                                      <p:to>
                                        <p:strVal val="visible"/>
                                      </p:to>
                                    </p:set>
                                    <p:animEffect transition="in" filter="fade">
                                      <p:cBhvr>
                                        <p:cTn id="79" dur="500"/>
                                        <p:tgtEl>
                                          <p:spTgt spid="106"/>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105"/>
                                        </p:tgtEl>
                                        <p:attrNameLst>
                                          <p:attrName>style.visibility</p:attrName>
                                        </p:attrNameLst>
                                      </p:cBhvr>
                                      <p:to>
                                        <p:strVal val="visible"/>
                                      </p:to>
                                    </p:set>
                                    <p:animEffect transition="in" filter="fade">
                                      <p:cBhvr>
                                        <p:cTn id="83"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78" grpId="0"/>
      <p:bldP spid="85" grpId="0"/>
      <p:bldP spid="86" grpId="0"/>
      <p:bldP spid="87" grpId="0"/>
      <p:bldP spid="88" grpId="0"/>
      <p:bldP spid="89" grpId="0"/>
      <p:bldP spid="90" grpId="0"/>
      <p:bldP spid="91" grpId="0"/>
      <p:bldP spid="93" grpId="0"/>
      <p:bldP spid="94" grpId="0"/>
      <p:bldP spid="96" grpId="0"/>
      <p:bldP spid="97" grpId="0"/>
      <p:bldP spid="99" grpId="0"/>
      <p:bldP spid="100" grpId="0"/>
      <p:bldP spid="102" grpId="0"/>
      <p:bldP spid="103"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3203DD0-62BA-0549-9D21-64941AE66C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463" y="1974410"/>
            <a:ext cx="9287122" cy="1794100"/>
          </a:xfrm>
          <a:prstGeom prst="rect">
            <a:avLst/>
          </a:prstGeom>
        </p:spPr>
      </p:pic>
      <p:sp>
        <p:nvSpPr>
          <p:cNvPr id="5" name="Rectangle 4"/>
          <p:cNvSpPr/>
          <p:nvPr/>
        </p:nvSpPr>
        <p:spPr>
          <a:xfrm>
            <a:off x="0" y="4322618"/>
            <a:ext cx="9144000" cy="820882"/>
          </a:xfrm>
          <a:prstGeom prst="rect">
            <a:avLst/>
          </a:prstGeom>
          <a:solidFill>
            <a:srgbClr val="303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08654" y="2321102"/>
            <a:ext cx="6126692" cy="1231106"/>
          </a:xfrm>
          <a:prstGeom prst="rect">
            <a:avLst/>
          </a:prstGeom>
          <a:noFill/>
        </p:spPr>
        <p:txBody>
          <a:bodyPr wrap="square" lIns="0" tIns="0" rIns="0" bIns="0" rtlCol="0">
            <a:spAutoFit/>
          </a:bodyPr>
          <a:lstStyle/>
          <a:p>
            <a:pPr algn="ctr"/>
            <a:r>
              <a:rPr lang="en-US" sz="4000" b="1" spc="50" dirty="0">
                <a:solidFill>
                  <a:schemeClr val="bg1"/>
                </a:solidFill>
                <a:ea typeface="Segoe UI Symbol" panose="020B0502040204020203" pitchFamily="34" charset="0"/>
              </a:rPr>
              <a:t>CAREER, WAGES  </a:t>
            </a:r>
            <a:br>
              <a:rPr lang="en-US" sz="4000" b="1" spc="50" dirty="0">
                <a:solidFill>
                  <a:schemeClr val="bg1"/>
                </a:solidFill>
                <a:ea typeface="Segoe UI Symbol" panose="020B0502040204020203" pitchFamily="34" charset="0"/>
              </a:rPr>
            </a:br>
            <a:r>
              <a:rPr lang="en-US" sz="4000" b="1" spc="50" dirty="0">
                <a:solidFill>
                  <a:schemeClr val="bg1"/>
                </a:solidFill>
                <a:ea typeface="Segoe UI Symbol" panose="020B0502040204020203" pitchFamily="34" charset="0"/>
              </a:rPr>
              <a:t>&amp; TRENDS</a:t>
            </a:r>
          </a:p>
        </p:txBody>
      </p:sp>
      <p:cxnSp>
        <p:nvCxnSpPr>
          <p:cNvPr id="4" name="Straight Connector 3"/>
          <p:cNvCxnSpPr/>
          <p:nvPr/>
        </p:nvCxnSpPr>
        <p:spPr>
          <a:xfrm>
            <a:off x="4114800" y="2201653"/>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42433" y="3911750"/>
            <a:ext cx="7459134" cy="215444"/>
          </a:xfrm>
          <a:prstGeom prst="rect">
            <a:avLst/>
          </a:prstGeom>
          <a:noFill/>
        </p:spPr>
        <p:txBody>
          <a:bodyPr wrap="square" lIns="0" tIns="0" rIns="0" bIns="0" rtlCol="0">
            <a:spAutoFit/>
          </a:bodyPr>
          <a:lstStyle/>
          <a:p>
            <a:pPr algn="ctr"/>
            <a:r>
              <a:rPr lang="en-US" sz="1400" b="1" spc="50" dirty="0">
                <a:solidFill>
                  <a:schemeClr val="accent3"/>
                </a:solidFill>
                <a:ea typeface="Segoe UI Symbol" panose="020B0502040204020203" pitchFamily="34" charset="0"/>
              </a:rPr>
              <a:t>Find </a:t>
            </a:r>
            <a:r>
              <a:rPr lang="en-US" sz="1400" b="1" spc="50" dirty="0">
                <a:solidFill>
                  <a:srgbClr val="D14C27"/>
                </a:solidFill>
                <a:ea typeface="Segoe UI Symbol" panose="020B0502040204020203" pitchFamily="34" charset="0"/>
              </a:rPr>
              <a:t>Demand Occupations </a:t>
            </a:r>
            <a:r>
              <a:rPr lang="en-US" sz="1400" b="1" spc="50" dirty="0">
                <a:solidFill>
                  <a:schemeClr val="accent3"/>
                </a:solidFill>
                <a:ea typeface="Segoe UI Symbol" panose="020B0502040204020203" pitchFamily="34" charset="0"/>
              </a:rPr>
              <a:t>and </a:t>
            </a:r>
            <a:r>
              <a:rPr lang="en-US" sz="1400" b="1" spc="50" dirty="0">
                <a:solidFill>
                  <a:srgbClr val="D14C27"/>
                </a:solidFill>
                <a:ea typeface="Segoe UI Symbol" panose="020B0502040204020203" pitchFamily="34" charset="0"/>
              </a:rPr>
              <a:t>Explore Careers</a:t>
            </a:r>
            <a:r>
              <a:rPr lang="en-US" sz="1400" b="1" spc="50" dirty="0">
                <a:solidFill>
                  <a:schemeClr val="accent3"/>
                </a:solidFill>
                <a:ea typeface="Segoe UI Symbol" panose="020B0502040204020203" pitchFamily="34" charset="0"/>
              </a:rPr>
              <a:t> to Find the Right Match for You.</a:t>
            </a:r>
            <a:endParaRPr lang="en-US" sz="1400" b="1" spc="50" dirty="0">
              <a:solidFill>
                <a:srgbClr val="D14C27"/>
              </a:solidFill>
              <a:ea typeface="Segoe UI Symbol" panose="020B0502040204020203" pitchFamily="34" charset="0"/>
            </a:endParaRPr>
          </a:p>
        </p:txBody>
      </p:sp>
      <p:sp>
        <p:nvSpPr>
          <p:cNvPr id="10" name="TextBox 9"/>
          <p:cNvSpPr txBox="1"/>
          <p:nvPr/>
        </p:nvSpPr>
        <p:spPr>
          <a:xfrm>
            <a:off x="1882775" y="4594560"/>
            <a:ext cx="5378450" cy="138499"/>
          </a:xfrm>
          <a:prstGeom prst="rect">
            <a:avLst/>
          </a:prstGeom>
          <a:noFill/>
        </p:spPr>
        <p:txBody>
          <a:bodyPr wrap="square" lIns="0" tIns="0" rIns="0" bIns="0" rtlCol="0">
            <a:spAutoFit/>
          </a:bodyPr>
          <a:lstStyle/>
          <a:p>
            <a:pPr algn="ctr"/>
            <a:r>
              <a:rPr lang="en-US" sz="900" dirty="0">
                <a:solidFill>
                  <a:schemeClr val="bg1"/>
                </a:solidFill>
                <a:ea typeface="Segoe UI Symbol" panose="020B0502040204020203" pitchFamily="34" charset="0"/>
              </a:rPr>
              <a:t>Illinois </a:t>
            </a:r>
            <a:r>
              <a:rPr lang="en-US" sz="900" dirty="0" err="1">
                <a:solidFill>
                  <a:schemeClr val="bg1"/>
                </a:solidFill>
                <a:ea typeface="Segoe UI Symbol" panose="020B0502040204020203" pitchFamily="34" charset="0"/>
              </a:rPr>
              <a:t>workNet</a:t>
            </a:r>
            <a:r>
              <a:rPr lang="en-US" sz="900" dirty="0">
                <a:solidFill>
                  <a:schemeClr val="bg1"/>
                </a:solidFill>
                <a:ea typeface="Segoe UI Symbol" panose="020B0502040204020203" pitchFamily="34" charset="0"/>
              </a:rPr>
              <a:t>® is sponsored by the Department of Commerce and Economic Opportunity.  </a:t>
            </a:r>
            <a:r>
              <a:rPr lang="en-US" sz="900">
                <a:solidFill>
                  <a:schemeClr val="bg1"/>
                </a:solidFill>
                <a:ea typeface="Segoe UI Symbol" panose="020B0502040204020203" pitchFamily="34" charset="0"/>
              </a:rPr>
              <a:t>– July </a:t>
            </a:r>
            <a:r>
              <a:rPr lang="en-US" sz="900" dirty="0">
                <a:solidFill>
                  <a:schemeClr val="bg1"/>
                </a:solidFill>
                <a:ea typeface="Segoe UI Symbol" panose="020B0502040204020203" pitchFamily="34" charset="0"/>
              </a:rPr>
              <a:t>2018</a:t>
            </a:r>
          </a:p>
        </p:txBody>
      </p:sp>
      <p:pic>
        <p:nvPicPr>
          <p:cNvPr id="13" name="Picture 12">
            <a:extLst>
              <a:ext uri="{FF2B5EF4-FFF2-40B4-BE49-F238E27FC236}">
                <a16:creationId xmlns:a16="http://schemas.microsoft.com/office/drawing/2014/main" id="{BF715C54-211F-4042-B275-1BFD9C5996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2231" y="399636"/>
            <a:ext cx="2599538" cy="1431059"/>
          </a:xfrm>
          <a:prstGeom prst="rect">
            <a:avLst/>
          </a:prstGeom>
        </p:spPr>
      </p:pic>
      <p:pic>
        <p:nvPicPr>
          <p:cNvPr id="20" name="Picture 19">
            <a:extLst>
              <a:ext uri="{FF2B5EF4-FFF2-40B4-BE49-F238E27FC236}">
                <a16:creationId xmlns:a16="http://schemas.microsoft.com/office/drawing/2014/main" id="{5A5B5BD3-4F34-DF4B-8AE8-E5AAA4503E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353" y="3702857"/>
            <a:ext cx="891703" cy="891703"/>
          </a:xfrm>
          <a:prstGeom prst="rect">
            <a:avLst/>
          </a:prstGeom>
        </p:spPr>
      </p:pic>
    </p:spTree>
    <p:extLst>
      <p:ext uri="{BB962C8B-B14F-4D97-AF65-F5344CB8AC3E}">
        <p14:creationId xmlns:p14="http://schemas.microsoft.com/office/powerpoint/2010/main" val="114043739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750" fill="hold"/>
                                        <p:tgtEl>
                                          <p:spTgt spid="3"/>
                                        </p:tgtEl>
                                        <p:attrNameLst>
                                          <p:attrName>ppt_w</p:attrName>
                                        </p:attrNameLst>
                                      </p:cBhvr>
                                      <p:tavLst>
                                        <p:tav tm="0">
                                          <p:val>
                                            <p:fltVal val="0"/>
                                          </p:val>
                                        </p:tav>
                                        <p:tav tm="100000">
                                          <p:val>
                                            <p:strVal val="#ppt_w"/>
                                          </p:val>
                                        </p:tav>
                                      </p:tavLst>
                                    </p:anim>
                                    <p:anim calcmode="lin" valueType="num">
                                      <p:cBhvr>
                                        <p:cTn id="14" dur="750" fill="hold"/>
                                        <p:tgtEl>
                                          <p:spTgt spid="3"/>
                                        </p:tgtEl>
                                        <p:attrNameLst>
                                          <p:attrName>ppt_h</p:attrName>
                                        </p:attrNameLst>
                                      </p:cBhvr>
                                      <p:tavLst>
                                        <p:tav tm="0">
                                          <p:val>
                                            <p:fltVal val="0"/>
                                          </p:val>
                                        </p:tav>
                                        <p:tav tm="100000">
                                          <p:val>
                                            <p:strVal val="#ppt_h"/>
                                          </p:val>
                                        </p:tav>
                                      </p:tavLst>
                                    </p:anim>
                                    <p:animEffect transition="in" filter="fade">
                                      <p:cBhvr>
                                        <p:cTn id="15" dur="750"/>
                                        <p:tgtEl>
                                          <p:spTgt spid="3"/>
                                        </p:tgtEl>
                                      </p:cBhvr>
                                    </p:animEffect>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750"/>
                            </p:stCondLst>
                            <p:childTnLst>
                              <p:par>
                                <p:cTn id="23" presetID="2" presetClass="entr" presetSubtype="4"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par>
                          <p:cTn id="27" fill="hold">
                            <p:stCondLst>
                              <p:cond delay="2250"/>
                            </p:stCondLst>
                            <p:childTnLst>
                              <p:par>
                                <p:cTn id="28" presetID="53" presetClass="entr" presetSubtype="16"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750" fill="hold"/>
                                        <p:tgtEl>
                                          <p:spTgt spid="10"/>
                                        </p:tgtEl>
                                        <p:attrNameLst>
                                          <p:attrName>ppt_w</p:attrName>
                                        </p:attrNameLst>
                                      </p:cBhvr>
                                      <p:tavLst>
                                        <p:tav tm="0">
                                          <p:val>
                                            <p:fltVal val="0"/>
                                          </p:val>
                                        </p:tav>
                                        <p:tav tm="100000">
                                          <p:val>
                                            <p:strVal val="#ppt_w"/>
                                          </p:val>
                                        </p:tav>
                                      </p:tavLst>
                                    </p:anim>
                                    <p:anim calcmode="lin" valueType="num">
                                      <p:cBhvr>
                                        <p:cTn id="31" dur="750" fill="hold"/>
                                        <p:tgtEl>
                                          <p:spTgt spid="10"/>
                                        </p:tgtEl>
                                        <p:attrNameLst>
                                          <p:attrName>ppt_h</p:attrName>
                                        </p:attrNameLst>
                                      </p:cBhvr>
                                      <p:tavLst>
                                        <p:tav tm="0">
                                          <p:val>
                                            <p:fltVal val="0"/>
                                          </p:val>
                                        </p:tav>
                                        <p:tav tm="100000">
                                          <p:val>
                                            <p:strVal val="#ppt_h"/>
                                          </p:val>
                                        </p:tav>
                                      </p:tavLst>
                                    </p:anim>
                                    <p:animEffect transition="in" filter="fade">
                                      <p:cBhvr>
                                        <p:cTn id="32"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7"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Our</a:t>
            </a:r>
            <a:r>
              <a:rPr lang="en-US" dirty="0"/>
              <a:t> </a:t>
            </a:r>
            <a:r>
              <a:rPr lang="en-US" dirty="0">
                <a:solidFill>
                  <a:srgbClr val="D14C27"/>
                </a:solidFill>
              </a:rPr>
              <a:t>Creative title</a:t>
            </a:r>
          </a:p>
        </p:txBody>
      </p:sp>
      <p:sp>
        <p:nvSpPr>
          <p:cNvPr id="4" name="Text Placeholder 3"/>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short and brief lorem ipsum explanatory text about title here</a:t>
            </a:r>
          </a:p>
        </p:txBody>
      </p:sp>
      <p:sp>
        <p:nvSpPr>
          <p:cNvPr id="8" name="TextBox 7"/>
          <p:cNvSpPr txBox="1"/>
          <p:nvPr/>
        </p:nvSpPr>
        <p:spPr>
          <a:xfrm>
            <a:off x="890059" y="3512952"/>
            <a:ext cx="1448915" cy="138499"/>
          </a:xfrm>
          <a:prstGeom prst="rect">
            <a:avLst/>
          </a:prstGeom>
          <a:noFill/>
        </p:spPr>
        <p:txBody>
          <a:bodyPr wrap="square" lIns="0" tIns="0" rIns="0" bIns="0" rtlCol="0">
            <a:spAutoFit/>
          </a:bodyPr>
          <a:lstStyle/>
          <a:p>
            <a:r>
              <a:rPr lang="en-US" sz="900" dirty="0">
                <a:solidFill>
                  <a:srgbClr val="4D4D4D"/>
                </a:solidFill>
              </a:rPr>
              <a:t>Sub-description goes here</a:t>
            </a:r>
          </a:p>
        </p:txBody>
      </p:sp>
      <p:sp>
        <p:nvSpPr>
          <p:cNvPr id="9" name="TextBox 8"/>
          <p:cNvSpPr txBox="1"/>
          <p:nvPr/>
        </p:nvSpPr>
        <p:spPr>
          <a:xfrm>
            <a:off x="890059" y="3308114"/>
            <a:ext cx="1452033" cy="200761"/>
          </a:xfrm>
          <a:prstGeom prst="rect">
            <a:avLst/>
          </a:prstGeom>
          <a:noFill/>
        </p:spPr>
        <p:txBody>
          <a:bodyPr wrap="square" lIns="0" tIns="0" rIns="0" bIns="0" rtlCol="0">
            <a:spAutoFit/>
          </a:bodyPr>
          <a:lstStyle/>
          <a:p>
            <a:pPr>
              <a:lnSpc>
                <a:spcPts val="1700"/>
              </a:lnSpc>
              <a:spcAft>
                <a:spcPts val="600"/>
              </a:spcAft>
            </a:pPr>
            <a:r>
              <a:rPr lang="en-US" sz="1100" b="1" cap="all" spc="20" dirty="0">
                <a:solidFill>
                  <a:srgbClr val="D14C27"/>
                </a:solidFill>
              </a:rPr>
              <a:t>Title goes here</a:t>
            </a:r>
          </a:p>
        </p:txBody>
      </p:sp>
      <p:sp>
        <p:nvSpPr>
          <p:cNvPr id="25" name="TextBox 24"/>
          <p:cNvSpPr txBox="1"/>
          <p:nvPr/>
        </p:nvSpPr>
        <p:spPr>
          <a:xfrm>
            <a:off x="2853972" y="3512952"/>
            <a:ext cx="1448915" cy="138499"/>
          </a:xfrm>
          <a:prstGeom prst="rect">
            <a:avLst/>
          </a:prstGeom>
          <a:noFill/>
        </p:spPr>
        <p:txBody>
          <a:bodyPr wrap="square" lIns="0" tIns="0" rIns="0" bIns="0" rtlCol="0">
            <a:spAutoFit/>
          </a:bodyPr>
          <a:lstStyle/>
          <a:p>
            <a:r>
              <a:rPr lang="en-US" sz="900" dirty="0">
                <a:solidFill>
                  <a:srgbClr val="4D4D4D"/>
                </a:solidFill>
              </a:rPr>
              <a:t>Sub-description goes here</a:t>
            </a:r>
          </a:p>
        </p:txBody>
      </p:sp>
      <p:sp>
        <p:nvSpPr>
          <p:cNvPr id="26" name="TextBox 25"/>
          <p:cNvSpPr txBox="1"/>
          <p:nvPr/>
        </p:nvSpPr>
        <p:spPr>
          <a:xfrm>
            <a:off x="2853972" y="3308114"/>
            <a:ext cx="1452033" cy="200761"/>
          </a:xfrm>
          <a:prstGeom prst="rect">
            <a:avLst/>
          </a:prstGeom>
          <a:noFill/>
        </p:spPr>
        <p:txBody>
          <a:bodyPr wrap="square" lIns="0" tIns="0" rIns="0" bIns="0" rtlCol="0">
            <a:spAutoFit/>
          </a:bodyPr>
          <a:lstStyle/>
          <a:p>
            <a:pPr>
              <a:lnSpc>
                <a:spcPts val="1700"/>
              </a:lnSpc>
              <a:spcAft>
                <a:spcPts val="600"/>
              </a:spcAft>
            </a:pPr>
            <a:r>
              <a:rPr lang="en-US" sz="1100" b="1" cap="all" spc="20" dirty="0">
                <a:solidFill>
                  <a:srgbClr val="D14C27"/>
                </a:solidFill>
              </a:rPr>
              <a:t>Title goes here</a:t>
            </a:r>
          </a:p>
        </p:txBody>
      </p:sp>
      <p:sp>
        <p:nvSpPr>
          <p:cNvPr id="28" name="TextBox 27"/>
          <p:cNvSpPr txBox="1"/>
          <p:nvPr/>
        </p:nvSpPr>
        <p:spPr>
          <a:xfrm>
            <a:off x="4821005" y="3512952"/>
            <a:ext cx="1448915" cy="138499"/>
          </a:xfrm>
          <a:prstGeom prst="rect">
            <a:avLst/>
          </a:prstGeom>
          <a:noFill/>
        </p:spPr>
        <p:txBody>
          <a:bodyPr wrap="square" lIns="0" tIns="0" rIns="0" bIns="0" rtlCol="0">
            <a:spAutoFit/>
          </a:bodyPr>
          <a:lstStyle/>
          <a:p>
            <a:r>
              <a:rPr lang="en-US" sz="900" dirty="0">
                <a:solidFill>
                  <a:srgbClr val="4D4D4D"/>
                </a:solidFill>
              </a:rPr>
              <a:t>Sub-description goes here</a:t>
            </a:r>
          </a:p>
        </p:txBody>
      </p:sp>
      <p:sp>
        <p:nvSpPr>
          <p:cNvPr id="29" name="TextBox 28"/>
          <p:cNvSpPr txBox="1"/>
          <p:nvPr/>
        </p:nvSpPr>
        <p:spPr>
          <a:xfrm>
            <a:off x="4821005" y="3308114"/>
            <a:ext cx="1452033" cy="200761"/>
          </a:xfrm>
          <a:prstGeom prst="rect">
            <a:avLst/>
          </a:prstGeom>
          <a:noFill/>
        </p:spPr>
        <p:txBody>
          <a:bodyPr wrap="square" lIns="0" tIns="0" rIns="0" bIns="0" rtlCol="0">
            <a:spAutoFit/>
          </a:bodyPr>
          <a:lstStyle/>
          <a:p>
            <a:pPr>
              <a:lnSpc>
                <a:spcPts val="1700"/>
              </a:lnSpc>
              <a:spcAft>
                <a:spcPts val="600"/>
              </a:spcAft>
            </a:pPr>
            <a:r>
              <a:rPr lang="en-US" sz="1100" b="1" cap="all" spc="20" dirty="0">
                <a:solidFill>
                  <a:srgbClr val="D14C27"/>
                </a:solidFill>
              </a:rPr>
              <a:t>Title goes here</a:t>
            </a:r>
          </a:p>
        </p:txBody>
      </p:sp>
      <p:sp>
        <p:nvSpPr>
          <p:cNvPr id="31" name="TextBox 30"/>
          <p:cNvSpPr txBox="1"/>
          <p:nvPr/>
        </p:nvSpPr>
        <p:spPr>
          <a:xfrm>
            <a:off x="6795182" y="3512952"/>
            <a:ext cx="1448915" cy="138499"/>
          </a:xfrm>
          <a:prstGeom prst="rect">
            <a:avLst/>
          </a:prstGeom>
          <a:noFill/>
        </p:spPr>
        <p:txBody>
          <a:bodyPr wrap="square" lIns="0" tIns="0" rIns="0" bIns="0" rtlCol="0">
            <a:spAutoFit/>
          </a:bodyPr>
          <a:lstStyle/>
          <a:p>
            <a:r>
              <a:rPr lang="en-US" sz="900" dirty="0">
                <a:solidFill>
                  <a:srgbClr val="4D4D4D"/>
                </a:solidFill>
              </a:rPr>
              <a:t>Sub-description goes here</a:t>
            </a:r>
          </a:p>
        </p:txBody>
      </p:sp>
      <p:sp>
        <p:nvSpPr>
          <p:cNvPr id="32" name="TextBox 31"/>
          <p:cNvSpPr txBox="1"/>
          <p:nvPr/>
        </p:nvSpPr>
        <p:spPr>
          <a:xfrm>
            <a:off x="6795182" y="3308114"/>
            <a:ext cx="1452033" cy="200761"/>
          </a:xfrm>
          <a:prstGeom prst="rect">
            <a:avLst/>
          </a:prstGeom>
          <a:noFill/>
        </p:spPr>
        <p:txBody>
          <a:bodyPr wrap="square" lIns="0" tIns="0" rIns="0" bIns="0" rtlCol="0">
            <a:spAutoFit/>
          </a:bodyPr>
          <a:lstStyle/>
          <a:p>
            <a:pPr>
              <a:lnSpc>
                <a:spcPts val="1700"/>
              </a:lnSpc>
              <a:spcAft>
                <a:spcPts val="600"/>
              </a:spcAft>
            </a:pPr>
            <a:r>
              <a:rPr lang="en-US" sz="1100" b="1" cap="all" spc="20" dirty="0">
                <a:solidFill>
                  <a:srgbClr val="D14C27"/>
                </a:solidFill>
              </a:rPr>
              <a:t>Title goes here</a:t>
            </a:r>
          </a:p>
        </p:txBody>
      </p:sp>
      <p:sp>
        <p:nvSpPr>
          <p:cNvPr id="2" name="Picture Placeholder 1"/>
          <p:cNvSpPr>
            <a:spLocks noGrp="1"/>
          </p:cNvSpPr>
          <p:nvPr>
            <p:ph type="pic" sz="quarter" idx="12"/>
          </p:nvPr>
        </p:nvSpPr>
        <p:spPr/>
      </p:sp>
      <p:sp>
        <p:nvSpPr>
          <p:cNvPr id="5" name="Picture Placeholder 4"/>
          <p:cNvSpPr>
            <a:spLocks noGrp="1"/>
          </p:cNvSpPr>
          <p:nvPr>
            <p:ph type="pic" sz="quarter" idx="13"/>
          </p:nvPr>
        </p:nvSpPr>
        <p:spPr/>
      </p:sp>
      <p:sp>
        <p:nvSpPr>
          <p:cNvPr id="6" name="Picture Placeholder 5"/>
          <p:cNvSpPr>
            <a:spLocks noGrp="1"/>
          </p:cNvSpPr>
          <p:nvPr>
            <p:ph type="pic" sz="quarter" idx="14"/>
          </p:nvPr>
        </p:nvSpPr>
        <p:spPr/>
      </p:sp>
      <p:sp>
        <p:nvSpPr>
          <p:cNvPr id="7" name="Picture Placeholder 6"/>
          <p:cNvSpPr>
            <a:spLocks noGrp="1"/>
          </p:cNvSpPr>
          <p:nvPr>
            <p:ph type="pic" sz="quarter" idx="15"/>
          </p:nvPr>
        </p:nvSpPr>
        <p:spPr/>
      </p:sp>
    </p:spTree>
    <p:extLst>
      <p:ext uri="{BB962C8B-B14F-4D97-AF65-F5344CB8AC3E}">
        <p14:creationId xmlns:p14="http://schemas.microsoft.com/office/powerpoint/2010/main" val="3528392572"/>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5" grpId="0"/>
      <p:bldP spid="26" grpId="0"/>
      <p:bldP spid="28" grpId="0"/>
      <p:bldP spid="29" grpId="0"/>
      <p:bldP spid="31"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Our </a:t>
            </a:r>
            <a:r>
              <a:rPr lang="en-US" dirty="0">
                <a:solidFill>
                  <a:srgbClr val="D14C27"/>
                </a:solidFill>
              </a:rPr>
              <a:t>Creative Info</a:t>
            </a:r>
          </a:p>
        </p:txBody>
      </p:sp>
      <p:sp>
        <p:nvSpPr>
          <p:cNvPr id="9" name="Text Placeholder 8"/>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short and brief lorem ipsum explanatory text about title here</a:t>
            </a:r>
          </a:p>
        </p:txBody>
      </p:sp>
      <p:sp>
        <p:nvSpPr>
          <p:cNvPr id="31" name="TextBox 30"/>
          <p:cNvSpPr txBox="1"/>
          <p:nvPr/>
        </p:nvSpPr>
        <p:spPr>
          <a:xfrm>
            <a:off x="593725" y="3836272"/>
            <a:ext cx="2483135" cy="138499"/>
          </a:xfrm>
          <a:prstGeom prst="rect">
            <a:avLst/>
          </a:prstGeom>
          <a:noFill/>
        </p:spPr>
        <p:txBody>
          <a:bodyPr wrap="square" lIns="0" tIns="0" rIns="0" bIns="0" rtlCol="0">
            <a:spAutoFit/>
          </a:bodyPr>
          <a:lstStyle/>
          <a:p>
            <a:r>
              <a:rPr lang="en-US" sz="900" dirty="0">
                <a:solidFill>
                  <a:srgbClr val="4D4D4D"/>
                </a:solidFill>
              </a:rPr>
              <a:t>Sub-description goes here</a:t>
            </a:r>
          </a:p>
        </p:txBody>
      </p:sp>
      <p:sp>
        <p:nvSpPr>
          <p:cNvPr id="32" name="TextBox 31"/>
          <p:cNvSpPr txBox="1"/>
          <p:nvPr/>
        </p:nvSpPr>
        <p:spPr>
          <a:xfrm>
            <a:off x="593725" y="3631434"/>
            <a:ext cx="2488479" cy="200761"/>
          </a:xfrm>
          <a:prstGeom prst="rect">
            <a:avLst/>
          </a:prstGeom>
          <a:noFill/>
        </p:spPr>
        <p:txBody>
          <a:bodyPr wrap="square" lIns="0" tIns="0" rIns="0" bIns="0" rtlCol="0">
            <a:spAutoFit/>
          </a:bodyPr>
          <a:lstStyle/>
          <a:p>
            <a:pPr>
              <a:lnSpc>
                <a:spcPts val="1700"/>
              </a:lnSpc>
              <a:spcAft>
                <a:spcPts val="600"/>
              </a:spcAft>
            </a:pPr>
            <a:r>
              <a:rPr lang="en-US" sz="1100" b="1" cap="all" spc="20" dirty="0">
                <a:solidFill>
                  <a:srgbClr val="D14C27"/>
                </a:solidFill>
              </a:rPr>
              <a:t>Title goes here</a:t>
            </a:r>
          </a:p>
        </p:txBody>
      </p:sp>
      <p:sp>
        <p:nvSpPr>
          <p:cNvPr id="34" name="TextBox 33"/>
          <p:cNvSpPr txBox="1"/>
          <p:nvPr/>
        </p:nvSpPr>
        <p:spPr>
          <a:xfrm>
            <a:off x="3328988" y="3836272"/>
            <a:ext cx="2482850" cy="138499"/>
          </a:xfrm>
          <a:prstGeom prst="rect">
            <a:avLst/>
          </a:prstGeom>
          <a:noFill/>
        </p:spPr>
        <p:txBody>
          <a:bodyPr wrap="square" lIns="0" tIns="0" rIns="0" bIns="0" rtlCol="0">
            <a:spAutoFit/>
          </a:bodyPr>
          <a:lstStyle/>
          <a:p>
            <a:r>
              <a:rPr lang="en-US" sz="900" dirty="0">
                <a:solidFill>
                  <a:srgbClr val="4D4D4D"/>
                </a:solidFill>
              </a:rPr>
              <a:t>Sub-description goes here</a:t>
            </a:r>
          </a:p>
        </p:txBody>
      </p:sp>
      <p:sp>
        <p:nvSpPr>
          <p:cNvPr id="35" name="TextBox 34"/>
          <p:cNvSpPr txBox="1"/>
          <p:nvPr/>
        </p:nvSpPr>
        <p:spPr>
          <a:xfrm>
            <a:off x="3328988" y="3631434"/>
            <a:ext cx="2482850" cy="200761"/>
          </a:xfrm>
          <a:prstGeom prst="rect">
            <a:avLst/>
          </a:prstGeom>
          <a:noFill/>
        </p:spPr>
        <p:txBody>
          <a:bodyPr wrap="square" lIns="0" tIns="0" rIns="0" bIns="0" rtlCol="0">
            <a:spAutoFit/>
          </a:bodyPr>
          <a:lstStyle/>
          <a:p>
            <a:pPr>
              <a:lnSpc>
                <a:spcPts val="1700"/>
              </a:lnSpc>
              <a:spcAft>
                <a:spcPts val="600"/>
              </a:spcAft>
            </a:pPr>
            <a:r>
              <a:rPr lang="en-US" sz="1100" b="1" cap="all" spc="20" dirty="0">
                <a:solidFill>
                  <a:srgbClr val="D14C27"/>
                </a:solidFill>
              </a:rPr>
              <a:t>Title goes here</a:t>
            </a:r>
          </a:p>
        </p:txBody>
      </p:sp>
      <p:sp>
        <p:nvSpPr>
          <p:cNvPr id="37" name="TextBox 36"/>
          <p:cNvSpPr txBox="1"/>
          <p:nvPr/>
        </p:nvSpPr>
        <p:spPr>
          <a:xfrm>
            <a:off x="6062327" y="3836272"/>
            <a:ext cx="2491464" cy="138499"/>
          </a:xfrm>
          <a:prstGeom prst="rect">
            <a:avLst/>
          </a:prstGeom>
          <a:noFill/>
        </p:spPr>
        <p:txBody>
          <a:bodyPr wrap="square" lIns="0" tIns="0" rIns="0" bIns="0" rtlCol="0">
            <a:spAutoFit/>
          </a:bodyPr>
          <a:lstStyle/>
          <a:p>
            <a:r>
              <a:rPr lang="en-US" sz="900" dirty="0">
                <a:solidFill>
                  <a:srgbClr val="4D4D4D"/>
                </a:solidFill>
              </a:rPr>
              <a:t>Sub-description goes here</a:t>
            </a:r>
          </a:p>
        </p:txBody>
      </p:sp>
      <p:sp>
        <p:nvSpPr>
          <p:cNvPr id="38" name="TextBox 37"/>
          <p:cNvSpPr txBox="1"/>
          <p:nvPr/>
        </p:nvSpPr>
        <p:spPr>
          <a:xfrm>
            <a:off x="6058622" y="3631434"/>
            <a:ext cx="2496826" cy="200761"/>
          </a:xfrm>
          <a:prstGeom prst="rect">
            <a:avLst/>
          </a:prstGeom>
          <a:noFill/>
        </p:spPr>
        <p:txBody>
          <a:bodyPr wrap="square" lIns="0" tIns="0" rIns="0" bIns="0" rtlCol="0">
            <a:spAutoFit/>
          </a:bodyPr>
          <a:lstStyle/>
          <a:p>
            <a:pPr>
              <a:lnSpc>
                <a:spcPts val="1700"/>
              </a:lnSpc>
              <a:spcAft>
                <a:spcPts val="600"/>
              </a:spcAft>
            </a:pPr>
            <a:r>
              <a:rPr lang="en-US" sz="1100" b="1" cap="all" spc="20" dirty="0">
                <a:solidFill>
                  <a:srgbClr val="D14C27"/>
                </a:solidFill>
              </a:rPr>
              <a:t>Title goes here</a:t>
            </a:r>
          </a:p>
        </p:txBody>
      </p:sp>
      <p:sp>
        <p:nvSpPr>
          <p:cNvPr id="2" name="Picture Placeholder 1"/>
          <p:cNvSpPr>
            <a:spLocks noGrp="1"/>
          </p:cNvSpPr>
          <p:nvPr>
            <p:ph type="pic" sz="quarter" idx="12"/>
          </p:nvPr>
        </p:nvSpPr>
        <p:spPr/>
      </p:sp>
      <p:sp>
        <p:nvSpPr>
          <p:cNvPr id="3" name="Picture Placeholder 2"/>
          <p:cNvSpPr>
            <a:spLocks noGrp="1"/>
          </p:cNvSpPr>
          <p:nvPr>
            <p:ph type="pic" sz="quarter" idx="13"/>
          </p:nvPr>
        </p:nvSpPr>
        <p:spPr/>
      </p:sp>
      <p:sp>
        <p:nvSpPr>
          <p:cNvPr id="4" name="Picture Placeholder 3"/>
          <p:cNvSpPr>
            <a:spLocks noGrp="1"/>
          </p:cNvSpPr>
          <p:nvPr>
            <p:ph type="pic" sz="quarter" idx="14"/>
          </p:nvPr>
        </p:nvSpPr>
        <p:spPr/>
      </p:sp>
    </p:spTree>
    <p:extLst>
      <p:ext uri="{BB962C8B-B14F-4D97-AF65-F5344CB8AC3E}">
        <p14:creationId xmlns:p14="http://schemas.microsoft.com/office/powerpoint/2010/main" val="3539110866"/>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4" grpId="0"/>
      <p:bldP spid="35"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Lorem </a:t>
            </a:r>
            <a:r>
              <a:rPr lang="en-US" dirty="0" err="1">
                <a:solidFill>
                  <a:srgbClr val="4D4D4D"/>
                </a:solidFill>
              </a:rPr>
              <a:t>ipusum</a:t>
            </a:r>
            <a:r>
              <a:rPr lang="en-US" dirty="0">
                <a:solidFill>
                  <a:srgbClr val="4D4D4D"/>
                </a:solidFill>
              </a:rPr>
              <a:t> </a:t>
            </a:r>
            <a:r>
              <a:rPr lang="en-US" dirty="0">
                <a:solidFill>
                  <a:srgbClr val="D14C27"/>
                </a:solidFill>
              </a:rPr>
              <a:t>information</a:t>
            </a:r>
          </a:p>
        </p:txBody>
      </p:sp>
      <p:sp>
        <p:nvSpPr>
          <p:cNvPr id="3" name="Text Placeholder 2"/>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short and brief lorem ipsum explanatory text about title here</a:t>
            </a:r>
          </a:p>
        </p:txBody>
      </p:sp>
      <p:sp>
        <p:nvSpPr>
          <p:cNvPr id="7" name="TextBox 6"/>
          <p:cNvSpPr txBox="1"/>
          <p:nvPr/>
        </p:nvSpPr>
        <p:spPr>
          <a:xfrm>
            <a:off x="603252" y="1703101"/>
            <a:ext cx="2794637" cy="436017"/>
          </a:xfrm>
          <a:prstGeom prst="rect">
            <a:avLst/>
          </a:prstGeom>
          <a:noFill/>
        </p:spPr>
        <p:txBody>
          <a:bodyPr wrap="square" lIns="0" tIns="0" rIns="0" bIns="0" rtlCol="0">
            <a:spAutoFit/>
          </a:bodyPr>
          <a:lstStyle/>
          <a:p>
            <a:pPr algn="just">
              <a:lnSpc>
                <a:spcPts val="1700"/>
              </a:lnSpc>
            </a:pPr>
            <a:r>
              <a:rPr lang="en-US" sz="1600" spc="20" dirty="0" err="1">
                <a:solidFill>
                  <a:srgbClr val="4D4D4D"/>
                </a:solidFill>
              </a:rPr>
              <a:t>Enim</a:t>
            </a:r>
            <a:r>
              <a:rPr lang="en-US" sz="1600" spc="20" dirty="0">
                <a:solidFill>
                  <a:srgbClr val="4D4D4D"/>
                </a:solidFill>
              </a:rPr>
              <a:t> </a:t>
            </a:r>
            <a:r>
              <a:rPr lang="en-US" sz="1600" spc="20" dirty="0" err="1">
                <a:solidFill>
                  <a:srgbClr val="4D4D4D"/>
                </a:solidFill>
              </a:rPr>
              <a:t>adipiscing</a:t>
            </a:r>
            <a:r>
              <a:rPr lang="en-US" sz="1600" spc="20" dirty="0">
                <a:solidFill>
                  <a:srgbClr val="4D4D4D"/>
                </a:solidFill>
              </a:rPr>
              <a:t> lorem</a:t>
            </a:r>
          </a:p>
          <a:p>
            <a:pPr algn="just">
              <a:lnSpc>
                <a:spcPts val="1700"/>
              </a:lnSpc>
            </a:pPr>
            <a:r>
              <a:rPr lang="en-US" sz="1600" spc="20" dirty="0" err="1">
                <a:solidFill>
                  <a:srgbClr val="D14C27"/>
                </a:solidFill>
              </a:rPr>
              <a:t>Consequat</a:t>
            </a:r>
            <a:r>
              <a:rPr lang="en-US" sz="1600" spc="20" dirty="0">
                <a:solidFill>
                  <a:srgbClr val="D14C27"/>
                </a:solidFill>
              </a:rPr>
              <a:t> ipsum</a:t>
            </a:r>
          </a:p>
        </p:txBody>
      </p:sp>
      <p:sp>
        <p:nvSpPr>
          <p:cNvPr id="9" name="TextBox 8"/>
          <p:cNvSpPr txBox="1"/>
          <p:nvPr/>
        </p:nvSpPr>
        <p:spPr>
          <a:xfrm>
            <a:off x="603253" y="2214771"/>
            <a:ext cx="2233646" cy="158890"/>
          </a:xfrm>
          <a:prstGeom prst="rect">
            <a:avLst/>
          </a:prstGeom>
          <a:noFill/>
        </p:spPr>
        <p:txBody>
          <a:bodyPr wrap="square" lIns="0" tIns="0" rIns="0" bIns="0" rtlCol="0">
            <a:spAutoFit/>
          </a:bodyPr>
          <a:lstStyle/>
          <a:p>
            <a:pPr algn="just">
              <a:lnSpc>
                <a:spcPts val="1300"/>
              </a:lnSpc>
              <a:spcAft>
                <a:spcPts val="1200"/>
              </a:spcAft>
            </a:pPr>
            <a:r>
              <a:rPr lang="en-US" sz="1000" dirty="0">
                <a:solidFill>
                  <a:srgbClr val="4D4D4D"/>
                </a:solidFill>
              </a:rPr>
              <a:t>Sub-head description</a:t>
            </a:r>
          </a:p>
        </p:txBody>
      </p:sp>
      <p:grpSp>
        <p:nvGrpSpPr>
          <p:cNvPr id="6" name="Group 5"/>
          <p:cNvGrpSpPr/>
          <p:nvPr/>
        </p:nvGrpSpPr>
        <p:grpSpPr>
          <a:xfrm>
            <a:off x="5998104" y="1560718"/>
            <a:ext cx="2539472" cy="1019670"/>
            <a:chOff x="5998104" y="1560718"/>
            <a:chExt cx="2539472" cy="1019670"/>
          </a:xfrm>
        </p:grpSpPr>
        <p:sp>
          <p:nvSpPr>
            <p:cNvPr id="10" name="TextBox 9"/>
            <p:cNvSpPr txBox="1"/>
            <p:nvPr/>
          </p:nvSpPr>
          <p:spPr>
            <a:xfrm>
              <a:off x="5998104" y="1758047"/>
              <a:ext cx="2539472" cy="822341"/>
            </a:xfrm>
            <a:prstGeom prst="rect">
              <a:avLst/>
            </a:prstGeom>
            <a:noFill/>
          </p:spPr>
          <p:txBody>
            <a:bodyPr wrap="square" lIns="0" tIns="0" rIns="0" bIns="0" rtlCol="0">
              <a:spAutoFit/>
            </a:bodyPr>
            <a:lstStyle/>
            <a:p>
              <a:pPr algn="just">
                <a:lnSpc>
                  <a:spcPts val="1300"/>
                </a:lnSpc>
                <a:spcAft>
                  <a:spcPts val="12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emque</a:t>
              </a:r>
              <a:r>
                <a:rPr lang="en-US" sz="900" dirty="0">
                  <a:solidFill>
                    <a:srgbClr val="4D4D4D"/>
                  </a:solidFill>
                </a:rPr>
                <a:t> </a:t>
              </a:r>
              <a:r>
                <a:rPr lang="en-US" sz="900" dirty="0" err="1">
                  <a:solidFill>
                    <a:srgbClr val="4D4D4D"/>
                  </a:solidFill>
                </a:rPr>
                <a:t>lauda</a:t>
              </a:r>
              <a:r>
                <a:rPr lang="en-US" sz="900" dirty="0">
                  <a:solidFill>
                    <a:srgbClr val="4D4D4D"/>
                  </a:solidFill>
                </a:rPr>
                <a:t> </a:t>
              </a:r>
              <a:r>
                <a:rPr lang="en-US" sz="900" dirty="0" err="1">
                  <a:solidFill>
                    <a:srgbClr val="4D4D4D"/>
                  </a:solidFill>
                </a:rPr>
                <a:t>nt</a:t>
              </a:r>
              <a:r>
                <a:rPr lang="en-US" sz="900" dirty="0">
                  <a:solidFill>
                    <a:srgbClr val="4D4D4D"/>
                  </a:solidFill>
                </a:rPr>
                <a:t> </a:t>
              </a:r>
              <a:r>
                <a:rPr lang="en-US" sz="900" dirty="0" err="1">
                  <a:solidFill>
                    <a:srgbClr val="4D4D4D"/>
                  </a:solidFill>
                </a:rPr>
                <a:t>ium</a:t>
              </a:r>
              <a:r>
                <a:rPr lang="en-US" sz="900" dirty="0">
                  <a:solidFill>
                    <a:srgbClr val="4D4D4D"/>
                  </a:solidFill>
                </a:rPr>
                <a:t>, </a:t>
              </a:r>
              <a:r>
                <a:rPr lang="en-US" sz="900" dirty="0" err="1">
                  <a:solidFill>
                    <a:srgbClr val="4D4D4D"/>
                  </a:solidFill>
                </a:rPr>
                <a:t>totam</a:t>
              </a:r>
              <a:r>
                <a:rPr lang="en-US" sz="900" dirty="0">
                  <a:solidFill>
                    <a:srgbClr val="4D4D4D"/>
                  </a:solidFill>
                </a:rPr>
                <a:t> rem </a:t>
              </a:r>
              <a:r>
                <a:rPr lang="en-US" sz="900" dirty="0" err="1">
                  <a:solidFill>
                    <a:srgbClr val="4D4D4D"/>
                  </a:solidFill>
                </a:rPr>
                <a:t>aperiam</a:t>
              </a:r>
              <a:r>
                <a:rPr lang="en-US" sz="900" dirty="0">
                  <a:solidFill>
                    <a:srgbClr val="4D4D4D"/>
                  </a:solidFill>
                </a:rPr>
                <a:t>, </a:t>
              </a:r>
              <a:r>
                <a:rPr lang="en-US" sz="900" dirty="0" err="1">
                  <a:solidFill>
                    <a:srgbClr val="4D4D4D"/>
                  </a:solidFill>
                </a:rPr>
                <a:t>eaque</a:t>
              </a:r>
              <a:r>
                <a:rPr lang="en-US" sz="900" dirty="0">
                  <a:solidFill>
                    <a:srgbClr val="4D4D4D"/>
                  </a:solidFill>
                </a:rPr>
                <a:t> </a:t>
              </a:r>
              <a:r>
                <a:rPr lang="en-US" sz="900" dirty="0" err="1">
                  <a:solidFill>
                    <a:srgbClr val="4D4D4D"/>
                  </a:solidFill>
                </a:rPr>
                <a:t>ipsa</a:t>
              </a:r>
              <a:r>
                <a:rPr lang="en-US" sz="900" dirty="0">
                  <a:solidFill>
                    <a:srgbClr val="4D4D4D"/>
                  </a:solidFill>
                </a:rPr>
                <a:t> quae </a:t>
              </a:r>
              <a:r>
                <a:rPr lang="en-US" sz="900" dirty="0" err="1">
                  <a:solidFill>
                    <a:srgbClr val="4D4D4D"/>
                  </a:solidFill>
                </a:rPr>
                <a:t>ab</a:t>
              </a:r>
              <a:r>
                <a:rPr lang="en-US" sz="900" dirty="0">
                  <a:solidFill>
                    <a:srgbClr val="4D4D4D"/>
                  </a:solidFill>
                </a:rPr>
                <a:t> </a:t>
              </a:r>
              <a:r>
                <a:rPr lang="en-US" sz="900" dirty="0" err="1">
                  <a:solidFill>
                    <a:srgbClr val="4D4D4D"/>
                  </a:solidFill>
                </a:rPr>
                <a:t>illo</a:t>
              </a:r>
              <a:r>
                <a:rPr lang="en-US" sz="900" dirty="0">
                  <a:solidFill>
                    <a:srgbClr val="4D4D4D"/>
                  </a:solidFill>
                </a:rPr>
                <a:t> </a:t>
              </a:r>
              <a:r>
                <a:rPr lang="en-US" sz="900" dirty="0" err="1">
                  <a:solidFill>
                    <a:srgbClr val="4D4D4D"/>
                  </a:solidFill>
                </a:rPr>
                <a:t>inventore</a:t>
              </a:r>
              <a:r>
                <a:rPr lang="en-US" sz="900" dirty="0">
                  <a:solidFill>
                    <a:srgbClr val="4D4D4D"/>
                  </a:solidFill>
                </a:rPr>
                <a:t> very </a:t>
              </a:r>
              <a:r>
                <a:rPr lang="en-US" sz="900" dirty="0" err="1">
                  <a:solidFill>
                    <a:srgbClr val="4D4D4D"/>
                  </a:solidFill>
                </a:rPr>
                <a:t>tatis</a:t>
              </a:r>
              <a:r>
                <a:rPr lang="en-US" sz="900" dirty="0">
                  <a:solidFill>
                    <a:srgbClr val="4D4D4D"/>
                  </a:solidFill>
                </a:rPr>
                <a:t> et quasi </a:t>
              </a:r>
              <a:r>
                <a:rPr lang="en-US" sz="900" dirty="0" err="1">
                  <a:solidFill>
                    <a:srgbClr val="4D4D4D"/>
                  </a:solidFill>
                </a:rPr>
                <a:t>architecto</a:t>
              </a:r>
              <a:r>
                <a:rPr lang="en-US" sz="900" dirty="0">
                  <a:solidFill>
                    <a:srgbClr val="4D4D4D"/>
                  </a:solidFill>
                </a:rPr>
                <a:t> </a:t>
              </a:r>
              <a:r>
                <a:rPr lang="en-US" sz="900" dirty="0" err="1">
                  <a:solidFill>
                    <a:srgbClr val="4D4D4D"/>
                  </a:solidFill>
                </a:rPr>
                <a:t>beatae</a:t>
              </a:r>
              <a:r>
                <a:rPr lang="en-US" sz="900" dirty="0">
                  <a:solidFill>
                    <a:srgbClr val="4D4D4D"/>
                  </a:solidFill>
                </a:rPr>
                <a:t> vitae dicta </a:t>
              </a:r>
              <a:r>
                <a:rPr lang="en-US" sz="900" dirty="0" err="1">
                  <a:solidFill>
                    <a:srgbClr val="4D4D4D"/>
                  </a:solidFill>
                </a:rPr>
                <a:t>sunt</a:t>
              </a:r>
              <a:r>
                <a:rPr lang="en-US" sz="900" dirty="0">
                  <a:solidFill>
                    <a:srgbClr val="4D4D4D"/>
                  </a:solidFill>
                </a:rPr>
                <a:t> </a:t>
              </a:r>
              <a:r>
                <a:rPr lang="en-US" sz="900" dirty="0" err="1">
                  <a:solidFill>
                    <a:srgbClr val="4D4D4D"/>
                  </a:solidFill>
                </a:rPr>
                <a:t>explicabo</a:t>
              </a:r>
              <a:r>
                <a:rPr lang="en-US" sz="900" dirty="0">
                  <a:solidFill>
                    <a:srgbClr val="4D4D4D"/>
                  </a:solidFill>
                </a:rPr>
                <a:t>.</a:t>
              </a:r>
            </a:p>
          </p:txBody>
        </p:sp>
        <p:sp>
          <p:nvSpPr>
            <p:cNvPr id="11" name="TextBox 10"/>
            <p:cNvSpPr txBox="1"/>
            <p:nvPr/>
          </p:nvSpPr>
          <p:spPr>
            <a:xfrm>
              <a:off x="5998104" y="1560718"/>
              <a:ext cx="2539472" cy="166712"/>
            </a:xfrm>
            <a:prstGeom prst="rect">
              <a:avLst/>
            </a:prstGeom>
            <a:noFill/>
          </p:spPr>
          <p:txBody>
            <a:bodyPr wrap="square" lIns="0" tIns="0" rIns="0" bIns="0" rtlCol="0">
              <a:spAutoFit/>
            </a:bodyPr>
            <a:lstStyle/>
            <a:p>
              <a:pPr algn="just">
                <a:lnSpc>
                  <a:spcPts val="1300"/>
                </a:lnSpc>
                <a:spcAft>
                  <a:spcPts val="1200"/>
                </a:spcAft>
              </a:pPr>
              <a:r>
                <a:rPr lang="en-US" sz="1100" b="1" cap="all" spc="20" dirty="0">
                  <a:solidFill>
                    <a:schemeClr val="accent1"/>
                  </a:solidFill>
                </a:rPr>
                <a:t>Education &amp; Experience</a:t>
              </a:r>
            </a:p>
          </p:txBody>
        </p:sp>
      </p:grpSp>
      <p:grpSp>
        <p:nvGrpSpPr>
          <p:cNvPr id="12" name="Group 11"/>
          <p:cNvGrpSpPr/>
          <p:nvPr/>
        </p:nvGrpSpPr>
        <p:grpSpPr>
          <a:xfrm>
            <a:off x="5998104" y="2714086"/>
            <a:ext cx="2548997" cy="1386836"/>
            <a:chOff x="5998104" y="2714086"/>
            <a:chExt cx="2548997" cy="1386836"/>
          </a:xfrm>
        </p:grpSpPr>
        <p:grpSp>
          <p:nvGrpSpPr>
            <p:cNvPr id="58" name="Group 57"/>
            <p:cNvGrpSpPr/>
            <p:nvPr/>
          </p:nvGrpSpPr>
          <p:grpSpPr>
            <a:xfrm>
              <a:off x="5998104" y="3325679"/>
              <a:ext cx="2548997" cy="180646"/>
              <a:chOff x="5998104" y="3419416"/>
              <a:chExt cx="2548997" cy="180646"/>
            </a:xfrm>
          </p:grpSpPr>
          <p:sp>
            <p:nvSpPr>
              <p:cNvPr id="27" name="Rectangle 26"/>
              <p:cNvSpPr/>
              <p:nvPr/>
            </p:nvSpPr>
            <p:spPr>
              <a:xfrm>
                <a:off x="6653213" y="3419865"/>
                <a:ext cx="1893888" cy="18019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653214" y="3419865"/>
                <a:ext cx="1329594" cy="1801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5998104" y="3419416"/>
                <a:ext cx="622838" cy="144142"/>
              </a:xfrm>
              <a:prstGeom prst="rect">
                <a:avLst/>
              </a:prstGeom>
              <a:noFill/>
            </p:spPr>
            <p:txBody>
              <a:bodyPr wrap="square" lIns="0" tIns="0" rIns="0" bIns="0" rtlCol="0">
                <a:spAutoFit/>
              </a:bodyPr>
              <a:lstStyle/>
              <a:p>
                <a:pPr>
                  <a:lnSpc>
                    <a:spcPts val="1300"/>
                  </a:lnSpc>
                  <a:spcAft>
                    <a:spcPts val="600"/>
                  </a:spcAft>
                </a:pPr>
                <a:r>
                  <a:rPr lang="en-US" sz="700" dirty="0">
                    <a:solidFill>
                      <a:srgbClr val="4D4D4D"/>
                    </a:solidFill>
                    <a:latin typeface="Lato" panose="020F0502020204030203" pitchFamily="34" charset="0"/>
                  </a:rPr>
                  <a:t>Experience</a:t>
                </a:r>
              </a:p>
            </p:txBody>
          </p:sp>
          <p:sp>
            <p:nvSpPr>
              <p:cNvPr id="53" name="TextBox 52"/>
              <p:cNvSpPr txBox="1"/>
              <p:nvPr/>
            </p:nvSpPr>
            <p:spPr>
              <a:xfrm>
                <a:off x="8084953" y="3419416"/>
                <a:ext cx="241526" cy="166712"/>
              </a:xfrm>
              <a:prstGeom prst="rect">
                <a:avLst/>
              </a:prstGeom>
              <a:noFill/>
            </p:spPr>
            <p:txBody>
              <a:bodyPr wrap="square" lIns="0" tIns="0" rIns="0" bIns="0" rtlCol="0">
                <a:spAutoFit/>
              </a:bodyPr>
              <a:lstStyle/>
              <a:p>
                <a:pPr>
                  <a:lnSpc>
                    <a:spcPts val="1300"/>
                  </a:lnSpc>
                  <a:spcAft>
                    <a:spcPts val="600"/>
                  </a:spcAft>
                </a:pPr>
                <a:r>
                  <a:rPr lang="en-US" sz="800" b="1" dirty="0">
                    <a:solidFill>
                      <a:schemeClr val="accent1"/>
                    </a:solidFill>
                    <a:latin typeface="Lato" panose="020F0502020204030203" pitchFamily="34" charset="0"/>
                  </a:rPr>
                  <a:t>70%</a:t>
                </a:r>
              </a:p>
            </p:txBody>
          </p:sp>
        </p:grpSp>
        <p:grpSp>
          <p:nvGrpSpPr>
            <p:cNvPr id="59" name="Group 58"/>
            <p:cNvGrpSpPr/>
            <p:nvPr/>
          </p:nvGrpSpPr>
          <p:grpSpPr>
            <a:xfrm>
              <a:off x="5998104" y="3622978"/>
              <a:ext cx="2548997" cy="180646"/>
              <a:chOff x="5998104" y="3731792"/>
              <a:chExt cx="2548997" cy="180646"/>
            </a:xfrm>
          </p:grpSpPr>
          <p:sp>
            <p:nvSpPr>
              <p:cNvPr id="32" name="Rectangle 31"/>
              <p:cNvSpPr/>
              <p:nvPr/>
            </p:nvSpPr>
            <p:spPr>
              <a:xfrm>
                <a:off x="6653213" y="3732241"/>
                <a:ext cx="1893888" cy="18019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653214" y="3732241"/>
                <a:ext cx="1071183" cy="1801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998104" y="3731792"/>
                <a:ext cx="622838" cy="144142"/>
              </a:xfrm>
              <a:prstGeom prst="rect">
                <a:avLst/>
              </a:prstGeom>
              <a:noFill/>
            </p:spPr>
            <p:txBody>
              <a:bodyPr wrap="square" lIns="0" tIns="0" rIns="0" bIns="0" rtlCol="0">
                <a:spAutoFit/>
              </a:bodyPr>
              <a:lstStyle/>
              <a:p>
                <a:pPr>
                  <a:lnSpc>
                    <a:spcPts val="1300"/>
                  </a:lnSpc>
                  <a:spcAft>
                    <a:spcPts val="600"/>
                  </a:spcAft>
                </a:pPr>
                <a:r>
                  <a:rPr lang="en-US" sz="700" dirty="0">
                    <a:solidFill>
                      <a:srgbClr val="4D4D4D"/>
                    </a:solidFill>
                    <a:latin typeface="Lato" panose="020F0502020204030203" pitchFamily="34" charset="0"/>
                  </a:rPr>
                  <a:t>Team Work</a:t>
                </a:r>
              </a:p>
            </p:txBody>
          </p:sp>
          <p:sp>
            <p:nvSpPr>
              <p:cNvPr id="54" name="TextBox 53"/>
              <p:cNvSpPr txBox="1"/>
              <p:nvPr/>
            </p:nvSpPr>
            <p:spPr>
              <a:xfrm>
                <a:off x="7843427" y="3731792"/>
                <a:ext cx="241526" cy="166712"/>
              </a:xfrm>
              <a:prstGeom prst="rect">
                <a:avLst/>
              </a:prstGeom>
              <a:noFill/>
            </p:spPr>
            <p:txBody>
              <a:bodyPr wrap="square" lIns="0" tIns="0" rIns="0" bIns="0" rtlCol="0">
                <a:spAutoFit/>
              </a:bodyPr>
              <a:lstStyle/>
              <a:p>
                <a:pPr>
                  <a:lnSpc>
                    <a:spcPts val="1300"/>
                  </a:lnSpc>
                  <a:spcAft>
                    <a:spcPts val="600"/>
                  </a:spcAft>
                </a:pPr>
                <a:r>
                  <a:rPr lang="en-US" sz="800" b="1" dirty="0">
                    <a:solidFill>
                      <a:schemeClr val="accent1"/>
                    </a:solidFill>
                    <a:latin typeface="Lato" panose="020F0502020204030203" pitchFamily="34" charset="0"/>
                  </a:rPr>
                  <a:t>60%</a:t>
                </a:r>
              </a:p>
            </p:txBody>
          </p:sp>
        </p:grpSp>
        <p:grpSp>
          <p:nvGrpSpPr>
            <p:cNvPr id="60" name="Group 59"/>
            <p:cNvGrpSpPr/>
            <p:nvPr/>
          </p:nvGrpSpPr>
          <p:grpSpPr>
            <a:xfrm>
              <a:off x="5998104" y="3920276"/>
              <a:ext cx="2548997" cy="180646"/>
              <a:chOff x="5998104" y="4044167"/>
              <a:chExt cx="2548997" cy="180646"/>
            </a:xfrm>
          </p:grpSpPr>
          <p:sp>
            <p:nvSpPr>
              <p:cNvPr id="37" name="Rectangle 36"/>
              <p:cNvSpPr/>
              <p:nvPr/>
            </p:nvSpPr>
            <p:spPr>
              <a:xfrm>
                <a:off x="6653213" y="4044616"/>
                <a:ext cx="1893888" cy="18019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653214" y="4044616"/>
                <a:ext cx="904246" cy="1801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998104" y="4044167"/>
                <a:ext cx="622838" cy="144142"/>
              </a:xfrm>
              <a:prstGeom prst="rect">
                <a:avLst/>
              </a:prstGeom>
              <a:noFill/>
            </p:spPr>
            <p:txBody>
              <a:bodyPr wrap="square" lIns="0" tIns="0" rIns="0" bIns="0" rtlCol="0">
                <a:spAutoFit/>
              </a:bodyPr>
              <a:lstStyle/>
              <a:p>
                <a:pPr>
                  <a:lnSpc>
                    <a:spcPts val="1300"/>
                  </a:lnSpc>
                  <a:spcAft>
                    <a:spcPts val="600"/>
                  </a:spcAft>
                </a:pPr>
                <a:r>
                  <a:rPr lang="en-US" sz="700" dirty="0">
                    <a:solidFill>
                      <a:srgbClr val="4D4D4D"/>
                    </a:solidFill>
                    <a:latin typeface="Lato" panose="020F0502020204030203" pitchFamily="34" charset="0"/>
                  </a:rPr>
                  <a:t>Execution</a:t>
                </a:r>
              </a:p>
            </p:txBody>
          </p:sp>
          <p:sp>
            <p:nvSpPr>
              <p:cNvPr id="55" name="TextBox 54"/>
              <p:cNvSpPr txBox="1"/>
              <p:nvPr/>
            </p:nvSpPr>
            <p:spPr>
              <a:xfrm>
                <a:off x="7671560" y="4044167"/>
                <a:ext cx="241526" cy="166712"/>
              </a:xfrm>
              <a:prstGeom prst="rect">
                <a:avLst/>
              </a:prstGeom>
              <a:noFill/>
            </p:spPr>
            <p:txBody>
              <a:bodyPr wrap="square" lIns="0" tIns="0" rIns="0" bIns="0" rtlCol="0">
                <a:spAutoFit/>
              </a:bodyPr>
              <a:lstStyle/>
              <a:p>
                <a:pPr>
                  <a:lnSpc>
                    <a:spcPts val="1300"/>
                  </a:lnSpc>
                  <a:spcAft>
                    <a:spcPts val="600"/>
                  </a:spcAft>
                </a:pPr>
                <a:r>
                  <a:rPr lang="en-US" sz="800" b="1" dirty="0">
                    <a:solidFill>
                      <a:schemeClr val="accent1"/>
                    </a:solidFill>
                    <a:latin typeface="Lato" panose="020F0502020204030203" pitchFamily="34" charset="0"/>
                  </a:rPr>
                  <a:t>50%</a:t>
                </a:r>
              </a:p>
            </p:txBody>
          </p:sp>
        </p:grpSp>
        <p:grpSp>
          <p:nvGrpSpPr>
            <p:cNvPr id="57" name="Group 56"/>
            <p:cNvGrpSpPr/>
            <p:nvPr/>
          </p:nvGrpSpPr>
          <p:grpSpPr>
            <a:xfrm>
              <a:off x="5998104" y="3028380"/>
              <a:ext cx="2548997" cy="180646"/>
              <a:chOff x="5998104" y="3107040"/>
              <a:chExt cx="2548997" cy="180646"/>
            </a:xfrm>
          </p:grpSpPr>
          <p:sp>
            <p:nvSpPr>
              <p:cNvPr id="47" name="Rectangle 46"/>
              <p:cNvSpPr/>
              <p:nvPr/>
            </p:nvSpPr>
            <p:spPr>
              <a:xfrm>
                <a:off x="6653213" y="3107489"/>
                <a:ext cx="1893888" cy="18019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653214" y="3107489"/>
                <a:ext cx="1536897" cy="1801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5998104" y="3107040"/>
                <a:ext cx="622838" cy="144142"/>
              </a:xfrm>
              <a:prstGeom prst="rect">
                <a:avLst/>
              </a:prstGeom>
              <a:noFill/>
            </p:spPr>
            <p:txBody>
              <a:bodyPr wrap="square" lIns="0" tIns="0" rIns="0" bIns="0" rtlCol="0">
                <a:spAutoFit/>
              </a:bodyPr>
              <a:lstStyle/>
              <a:p>
                <a:pPr>
                  <a:lnSpc>
                    <a:spcPts val="1300"/>
                  </a:lnSpc>
                  <a:spcAft>
                    <a:spcPts val="600"/>
                  </a:spcAft>
                </a:pPr>
                <a:r>
                  <a:rPr lang="en-US" sz="700" dirty="0">
                    <a:solidFill>
                      <a:srgbClr val="4D4D4D"/>
                    </a:solidFill>
                    <a:latin typeface="Lato" panose="020F0502020204030203" pitchFamily="34" charset="0"/>
                  </a:rPr>
                  <a:t>Leadership</a:t>
                </a:r>
              </a:p>
            </p:txBody>
          </p:sp>
          <p:sp>
            <p:nvSpPr>
              <p:cNvPr id="56" name="TextBox 55"/>
              <p:cNvSpPr txBox="1"/>
              <p:nvPr/>
            </p:nvSpPr>
            <p:spPr>
              <a:xfrm>
                <a:off x="8273795" y="3107040"/>
                <a:ext cx="241526" cy="166712"/>
              </a:xfrm>
              <a:prstGeom prst="rect">
                <a:avLst/>
              </a:prstGeom>
              <a:noFill/>
            </p:spPr>
            <p:txBody>
              <a:bodyPr wrap="square" lIns="0" tIns="0" rIns="0" bIns="0" rtlCol="0">
                <a:spAutoFit/>
              </a:bodyPr>
              <a:lstStyle/>
              <a:p>
                <a:pPr>
                  <a:lnSpc>
                    <a:spcPts val="1300"/>
                  </a:lnSpc>
                  <a:spcAft>
                    <a:spcPts val="600"/>
                  </a:spcAft>
                </a:pPr>
                <a:r>
                  <a:rPr lang="en-US" sz="800" b="1" dirty="0">
                    <a:solidFill>
                      <a:schemeClr val="accent1"/>
                    </a:solidFill>
                    <a:latin typeface="Lato" panose="020F0502020204030203" pitchFamily="34" charset="0"/>
                  </a:rPr>
                  <a:t>80%</a:t>
                </a:r>
              </a:p>
            </p:txBody>
          </p:sp>
        </p:grpSp>
        <p:sp>
          <p:nvSpPr>
            <p:cNvPr id="30" name="TextBox 29"/>
            <p:cNvSpPr txBox="1"/>
            <p:nvPr/>
          </p:nvSpPr>
          <p:spPr>
            <a:xfrm>
              <a:off x="5998104" y="2714086"/>
              <a:ext cx="2539472" cy="166712"/>
            </a:xfrm>
            <a:prstGeom prst="rect">
              <a:avLst/>
            </a:prstGeom>
            <a:noFill/>
          </p:spPr>
          <p:txBody>
            <a:bodyPr wrap="square" lIns="0" tIns="0" rIns="0" bIns="0" rtlCol="0">
              <a:spAutoFit/>
            </a:bodyPr>
            <a:lstStyle/>
            <a:p>
              <a:pPr algn="just">
                <a:lnSpc>
                  <a:spcPts val="1300"/>
                </a:lnSpc>
                <a:spcAft>
                  <a:spcPts val="1200"/>
                </a:spcAft>
              </a:pPr>
              <a:r>
                <a:rPr lang="en-US" sz="1100" b="1" cap="all" spc="20" dirty="0">
                  <a:solidFill>
                    <a:schemeClr val="accent1"/>
                  </a:solidFill>
                </a:rPr>
                <a:t>Lorem ipsum</a:t>
              </a:r>
            </a:p>
          </p:txBody>
        </p:sp>
      </p:grpSp>
      <p:grpSp>
        <p:nvGrpSpPr>
          <p:cNvPr id="13" name="Group 12"/>
          <p:cNvGrpSpPr/>
          <p:nvPr/>
        </p:nvGrpSpPr>
        <p:grpSpPr>
          <a:xfrm>
            <a:off x="594971" y="2739497"/>
            <a:ext cx="2241928" cy="1347491"/>
            <a:chOff x="594971" y="2739497"/>
            <a:chExt cx="2241928" cy="1347491"/>
          </a:xfrm>
        </p:grpSpPr>
        <p:sp>
          <p:nvSpPr>
            <p:cNvPr id="8" name="TextBox 7"/>
            <p:cNvSpPr txBox="1"/>
            <p:nvPr/>
          </p:nvSpPr>
          <p:spPr>
            <a:xfrm>
              <a:off x="868741" y="3243211"/>
              <a:ext cx="1968158" cy="822341"/>
            </a:xfrm>
            <a:prstGeom prst="rect">
              <a:avLst/>
            </a:prstGeom>
            <a:noFill/>
          </p:spPr>
          <p:txBody>
            <a:bodyPr wrap="square" lIns="0" tIns="0" rIns="0" bIns="0" rtlCol="0">
              <a:spAutoFit/>
            </a:bodyPr>
            <a:lstStyle/>
            <a:p>
              <a:pPr algn="just">
                <a:lnSpc>
                  <a:spcPts val="1300"/>
                </a:lnSpc>
                <a:spcAft>
                  <a:spcPts val="12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emque</a:t>
              </a:r>
              <a:r>
                <a:rPr lang="en-US" sz="900" dirty="0">
                  <a:solidFill>
                    <a:srgbClr val="4D4D4D"/>
                  </a:solidFill>
                </a:rPr>
                <a:t> </a:t>
              </a:r>
              <a:r>
                <a:rPr lang="en-US" sz="900" dirty="0" err="1">
                  <a:solidFill>
                    <a:srgbClr val="4D4D4D"/>
                  </a:solidFill>
                </a:rPr>
                <a:t>lauda</a:t>
              </a:r>
              <a:r>
                <a:rPr lang="en-US" sz="900" dirty="0">
                  <a:solidFill>
                    <a:srgbClr val="4D4D4D"/>
                  </a:solidFill>
                </a:rPr>
                <a:t> </a:t>
              </a:r>
              <a:r>
                <a:rPr lang="en-US" sz="900" dirty="0" err="1">
                  <a:solidFill>
                    <a:srgbClr val="4D4D4D"/>
                  </a:solidFill>
                </a:rPr>
                <a:t>nt</a:t>
              </a:r>
              <a:r>
                <a:rPr lang="en-US" sz="900" dirty="0">
                  <a:solidFill>
                    <a:srgbClr val="4D4D4D"/>
                  </a:solidFill>
                </a:rPr>
                <a:t> </a:t>
              </a:r>
              <a:r>
                <a:rPr lang="en-US" sz="900" dirty="0" err="1">
                  <a:solidFill>
                    <a:srgbClr val="4D4D4D"/>
                  </a:solidFill>
                </a:rPr>
                <a:t>ium</a:t>
              </a:r>
              <a:r>
                <a:rPr lang="en-US" sz="900" dirty="0">
                  <a:solidFill>
                    <a:srgbClr val="4D4D4D"/>
                  </a:solidFill>
                </a:rPr>
                <a:t>, </a:t>
              </a:r>
              <a:r>
                <a:rPr lang="en-US" sz="900" dirty="0" err="1">
                  <a:solidFill>
                    <a:srgbClr val="4D4D4D"/>
                  </a:solidFill>
                </a:rPr>
                <a:t>totam</a:t>
              </a:r>
              <a:r>
                <a:rPr lang="en-US" sz="900" dirty="0">
                  <a:solidFill>
                    <a:srgbClr val="4D4D4D"/>
                  </a:solidFill>
                </a:rPr>
                <a:t> rem </a:t>
              </a:r>
              <a:r>
                <a:rPr lang="en-US" sz="900" dirty="0" err="1">
                  <a:solidFill>
                    <a:srgbClr val="4D4D4D"/>
                  </a:solidFill>
                </a:rPr>
                <a:t>aperiam</a:t>
              </a:r>
              <a:r>
                <a:rPr lang="en-US" sz="900" dirty="0">
                  <a:solidFill>
                    <a:srgbClr val="4D4D4D"/>
                  </a:solidFill>
                </a:rPr>
                <a:t>, </a:t>
              </a:r>
              <a:r>
                <a:rPr lang="en-US" sz="900" dirty="0" err="1">
                  <a:solidFill>
                    <a:srgbClr val="4D4D4D"/>
                  </a:solidFill>
                </a:rPr>
                <a:t>eaque</a:t>
              </a:r>
              <a:r>
                <a:rPr lang="en-US" sz="900" dirty="0">
                  <a:solidFill>
                    <a:srgbClr val="4D4D4D"/>
                  </a:solidFill>
                </a:rPr>
                <a:t> </a:t>
              </a:r>
              <a:r>
                <a:rPr lang="en-US" sz="900" dirty="0" err="1">
                  <a:solidFill>
                    <a:srgbClr val="4D4D4D"/>
                  </a:solidFill>
                </a:rPr>
                <a:t>ipsa</a:t>
              </a:r>
              <a:r>
                <a:rPr lang="en-US" sz="900" dirty="0">
                  <a:solidFill>
                    <a:srgbClr val="4D4D4D"/>
                  </a:solidFill>
                </a:rPr>
                <a:t> quae </a:t>
              </a:r>
              <a:r>
                <a:rPr lang="en-US" sz="900" dirty="0" err="1">
                  <a:solidFill>
                    <a:srgbClr val="4D4D4D"/>
                  </a:solidFill>
                </a:rPr>
                <a:t>ab</a:t>
              </a:r>
              <a:r>
                <a:rPr lang="en-US" sz="900" dirty="0">
                  <a:solidFill>
                    <a:srgbClr val="4D4D4D"/>
                  </a:solidFill>
                </a:rPr>
                <a:t> </a:t>
              </a:r>
              <a:r>
                <a:rPr lang="en-US" sz="900" dirty="0" err="1">
                  <a:solidFill>
                    <a:srgbClr val="4D4D4D"/>
                  </a:solidFill>
                </a:rPr>
                <a:t>illo</a:t>
              </a:r>
              <a:r>
                <a:rPr lang="en-US" sz="900" dirty="0">
                  <a:solidFill>
                    <a:srgbClr val="4D4D4D"/>
                  </a:solidFill>
                </a:rPr>
                <a:t> </a:t>
              </a:r>
              <a:r>
                <a:rPr lang="en-US" sz="900" dirty="0" err="1">
                  <a:solidFill>
                    <a:srgbClr val="4D4D4D"/>
                  </a:solidFill>
                </a:rPr>
                <a:t>inventore</a:t>
              </a:r>
              <a:r>
                <a:rPr lang="en-US" sz="900" dirty="0">
                  <a:solidFill>
                    <a:srgbClr val="4D4D4D"/>
                  </a:solidFill>
                </a:rPr>
                <a:t> very </a:t>
              </a:r>
              <a:r>
                <a:rPr lang="en-US" sz="900" dirty="0" err="1">
                  <a:solidFill>
                    <a:srgbClr val="4D4D4D"/>
                  </a:solidFill>
                </a:rPr>
                <a:t>tatis</a:t>
              </a:r>
              <a:r>
                <a:rPr lang="en-US" sz="900" dirty="0">
                  <a:solidFill>
                    <a:srgbClr val="4D4D4D"/>
                  </a:solidFill>
                </a:rPr>
                <a:t> et quasi architect.</a:t>
              </a:r>
            </a:p>
          </p:txBody>
        </p:sp>
        <p:sp>
          <p:nvSpPr>
            <p:cNvPr id="5" name="Rectangle 4"/>
            <p:cNvSpPr/>
            <p:nvPr/>
          </p:nvSpPr>
          <p:spPr>
            <a:xfrm>
              <a:off x="594971" y="2739497"/>
              <a:ext cx="53366" cy="13474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868741" y="3047390"/>
              <a:ext cx="1958634" cy="166712"/>
            </a:xfrm>
            <a:prstGeom prst="rect">
              <a:avLst/>
            </a:prstGeom>
            <a:noFill/>
          </p:spPr>
          <p:txBody>
            <a:bodyPr wrap="square" lIns="0" tIns="0" rIns="0" bIns="0" rtlCol="0">
              <a:spAutoFit/>
            </a:bodyPr>
            <a:lstStyle/>
            <a:p>
              <a:pPr algn="just">
                <a:lnSpc>
                  <a:spcPts val="1300"/>
                </a:lnSpc>
                <a:spcAft>
                  <a:spcPts val="1200"/>
                </a:spcAft>
              </a:pPr>
              <a:r>
                <a:rPr lang="en-US" sz="1100" b="1" cap="all" spc="20" dirty="0">
                  <a:solidFill>
                    <a:srgbClr val="D14C27"/>
                  </a:solidFill>
                </a:rPr>
                <a:t>More About this</a:t>
              </a:r>
            </a:p>
          </p:txBody>
        </p:sp>
        <p:sp>
          <p:nvSpPr>
            <p:cNvPr id="46" name="Freeform 92"/>
            <p:cNvSpPr>
              <a:spLocks noEditPoints="1"/>
            </p:cNvSpPr>
            <p:nvPr/>
          </p:nvSpPr>
          <p:spPr bwMode="auto">
            <a:xfrm>
              <a:off x="868741" y="2739497"/>
              <a:ext cx="185537" cy="185537"/>
            </a:xfrm>
            <a:custGeom>
              <a:avLst/>
              <a:gdLst>
                <a:gd name="T0" fmla="*/ 223 w 223"/>
                <a:gd name="T1" fmla="*/ 111 h 223"/>
                <a:gd name="T2" fmla="*/ 111 w 223"/>
                <a:gd name="T3" fmla="*/ 223 h 223"/>
                <a:gd name="T4" fmla="*/ 0 w 223"/>
                <a:gd name="T5" fmla="*/ 111 h 223"/>
                <a:gd name="T6" fmla="*/ 111 w 223"/>
                <a:gd name="T7" fmla="*/ 0 h 223"/>
                <a:gd name="T8" fmla="*/ 223 w 223"/>
                <a:gd name="T9" fmla="*/ 111 h 223"/>
                <a:gd name="T10" fmla="*/ 179 w 223"/>
                <a:gd name="T11" fmla="*/ 125 h 223"/>
                <a:gd name="T12" fmla="*/ 179 w 223"/>
                <a:gd name="T13" fmla="*/ 98 h 223"/>
                <a:gd name="T14" fmla="*/ 125 w 223"/>
                <a:gd name="T15" fmla="*/ 98 h 223"/>
                <a:gd name="T16" fmla="*/ 125 w 223"/>
                <a:gd name="T17" fmla="*/ 45 h 223"/>
                <a:gd name="T18" fmla="*/ 98 w 223"/>
                <a:gd name="T19" fmla="*/ 45 h 223"/>
                <a:gd name="T20" fmla="*/ 98 w 223"/>
                <a:gd name="T21" fmla="*/ 98 h 223"/>
                <a:gd name="T22" fmla="*/ 44 w 223"/>
                <a:gd name="T23" fmla="*/ 98 h 223"/>
                <a:gd name="T24" fmla="*/ 44 w 223"/>
                <a:gd name="T25" fmla="*/ 125 h 223"/>
                <a:gd name="T26" fmla="*/ 98 w 223"/>
                <a:gd name="T27" fmla="*/ 125 h 223"/>
                <a:gd name="T28" fmla="*/ 98 w 223"/>
                <a:gd name="T29" fmla="*/ 178 h 223"/>
                <a:gd name="T30" fmla="*/ 125 w 223"/>
                <a:gd name="T31" fmla="*/ 178 h 223"/>
                <a:gd name="T32" fmla="*/ 125 w 223"/>
                <a:gd name="T33" fmla="*/ 125 h 223"/>
                <a:gd name="T34" fmla="*/ 179 w 223"/>
                <a:gd name="T35" fmla="*/ 12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3" h="223">
                  <a:moveTo>
                    <a:pt x="223" y="111"/>
                  </a:moveTo>
                  <a:cubicBezTo>
                    <a:pt x="223" y="173"/>
                    <a:pt x="173" y="223"/>
                    <a:pt x="111" y="223"/>
                  </a:cubicBezTo>
                  <a:cubicBezTo>
                    <a:pt x="50" y="223"/>
                    <a:pt x="0" y="173"/>
                    <a:pt x="0" y="111"/>
                  </a:cubicBezTo>
                  <a:cubicBezTo>
                    <a:pt x="0" y="50"/>
                    <a:pt x="50" y="0"/>
                    <a:pt x="111" y="0"/>
                  </a:cubicBezTo>
                  <a:cubicBezTo>
                    <a:pt x="173" y="0"/>
                    <a:pt x="223" y="50"/>
                    <a:pt x="223" y="111"/>
                  </a:cubicBezTo>
                  <a:close/>
                  <a:moveTo>
                    <a:pt x="179" y="125"/>
                  </a:moveTo>
                  <a:cubicBezTo>
                    <a:pt x="179" y="98"/>
                    <a:pt x="179" y="98"/>
                    <a:pt x="179" y="98"/>
                  </a:cubicBezTo>
                  <a:cubicBezTo>
                    <a:pt x="125" y="98"/>
                    <a:pt x="125" y="98"/>
                    <a:pt x="125" y="98"/>
                  </a:cubicBezTo>
                  <a:cubicBezTo>
                    <a:pt x="125" y="45"/>
                    <a:pt x="125" y="45"/>
                    <a:pt x="125" y="45"/>
                  </a:cubicBezTo>
                  <a:cubicBezTo>
                    <a:pt x="98" y="45"/>
                    <a:pt x="98" y="45"/>
                    <a:pt x="98" y="45"/>
                  </a:cubicBezTo>
                  <a:cubicBezTo>
                    <a:pt x="98" y="98"/>
                    <a:pt x="98" y="98"/>
                    <a:pt x="98" y="98"/>
                  </a:cubicBezTo>
                  <a:cubicBezTo>
                    <a:pt x="44" y="98"/>
                    <a:pt x="44" y="98"/>
                    <a:pt x="44" y="98"/>
                  </a:cubicBezTo>
                  <a:cubicBezTo>
                    <a:pt x="44" y="125"/>
                    <a:pt x="44" y="125"/>
                    <a:pt x="44" y="125"/>
                  </a:cubicBezTo>
                  <a:cubicBezTo>
                    <a:pt x="98" y="125"/>
                    <a:pt x="98" y="125"/>
                    <a:pt x="98" y="125"/>
                  </a:cubicBezTo>
                  <a:cubicBezTo>
                    <a:pt x="98" y="178"/>
                    <a:pt x="98" y="178"/>
                    <a:pt x="98" y="178"/>
                  </a:cubicBezTo>
                  <a:cubicBezTo>
                    <a:pt x="125" y="178"/>
                    <a:pt x="125" y="178"/>
                    <a:pt x="125" y="178"/>
                  </a:cubicBezTo>
                  <a:cubicBezTo>
                    <a:pt x="125" y="125"/>
                    <a:pt x="125" y="125"/>
                    <a:pt x="125" y="125"/>
                  </a:cubicBezTo>
                  <a:lnTo>
                    <a:pt x="179" y="12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51770437"/>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593724" y="1543050"/>
            <a:ext cx="6927937" cy="2743200"/>
          </a:xfrm>
          <a:prstGeom prst="rect">
            <a:avLst/>
          </a:prstGeom>
          <a:solidFill>
            <a:srgbClr val="303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Lorem ipsum dolor </a:t>
            </a:r>
            <a:r>
              <a:rPr lang="en-US" dirty="0" err="1">
                <a:solidFill>
                  <a:srgbClr val="D14C27"/>
                </a:solidFill>
              </a:rPr>
              <a:t>hightlight</a:t>
            </a:r>
            <a:r>
              <a:rPr lang="en-US" dirty="0">
                <a:solidFill>
                  <a:srgbClr val="D14C27"/>
                </a:solidFill>
              </a:rPr>
              <a:t> info</a:t>
            </a:r>
          </a:p>
        </p:txBody>
      </p:sp>
      <p:sp>
        <p:nvSpPr>
          <p:cNvPr id="3" name="Text Placeholder 2"/>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some brief lorem ipsum explanatory text about title here</a:t>
            </a:r>
          </a:p>
        </p:txBody>
      </p:sp>
      <p:grpSp>
        <p:nvGrpSpPr>
          <p:cNvPr id="5" name="Group 4"/>
          <p:cNvGrpSpPr/>
          <p:nvPr/>
        </p:nvGrpSpPr>
        <p:grpSpPr>
          <a:xfrm>
            <a:off x="1237041" y="1810040"/>
            <a:ext cx="1968158" cy="510405"/>
            <a:chOff x="1237041" y="1810040"/>
            <a:chExt cx="1968158" cy="510405"/>
          </a:xfrm>
        </p:grpSpPr>
        <p:sp>
          <p:nvSpPr>
            <p:cNvPr id="9" name="TextBox 8"/>
            <p:cNvSpPr txBox="1"/>
            <p:nvPr/>
          </p:nvSpPr>
          <p:spPr>
            <a:xfrm>
              <a:off x="1237041" y="1998241"/>
              <a:ext cx="1968158" cy="322204"/>
            </a:xfrm>
            <a:prstGeom prst="rect">
              <a:avLst/>
            </a:prstGeom>
            <a:noFill/>
          </p:spPr>
          <p:txBody>
            <a:bodyPr wrap="square" lIns="0" tIns="0" rIns="0" bIns="0" rtlCol="0">
              <a:spAutoFit/>
            </a:bodyPr>
            <a:lstStyle/>
            <a:p>
              <a:pPr algn="just">
                <a:lnSpc>
                  <a:spcPts val="1300"/>
                </a:lnSpc>
                <a:spcAft>
                  <a:spcPts val="1200"/>
                </a:spcAft>
              </a:pPr>
              <a:r>
                <a:rPr lang="en-US" sz="900" dirty="0">
                  <a:solidFill>
                    <a:schemeClr val="bg1"/>
                  </a:solidFill>
                </a:rPr>
                <a:t>Sed </a:t>
              </a:r>
              <a:r>
                <a:rPr lang="en-US" sz="900" dirty="0" err="1">
                  <a:solidFill>
                    <a:schemeClr val="bg1"/>
                  </a:solidFill>
                </a:rPr>
                <a:t>ut</a:t>
              </a:r>
              <a:r>
                <a:rPr lang="en-US" sz="900" dirty="0">
                  <a:solidFill>
                    <a:schemeClr val="bg1"/>
                  </a:solidFill>
                </a:rPr>
                <a:t> </a:t>
              </a:r>
              <a:r>
                <a:rPr lang="en-US" sz="900" dirty="0" err="1">
                  <a:solidFill>
                    <a:schemeClr val="bg1"/>
                  </a:solidFill>
                </a:rPr>
                <a:t>perspiciatis</a:t>
              </a:r>
              <a:r>
                <a:rPr lang="en-US" sz="900" dirty="0">
                  <a:solidFill>
                    <a:schemeClr val="bg1"/>
                  </a:solidFill>
                </a:rPr>
                <a:t> </a:t>
              </a:r>
              <a:r>
                <a:rPr lang="en-US" sz="900" dirty="0" err="1">
                  <a:solidFill>
                    <a:schemeClr val="bg1"/>
                  </a:solidFill>
                </a:rPr>
                <a:t>unde</a:t>
              </a:r>
              <a:r>
                <a:rPr lang="en-US" sz="900" dirty="0">
                  <a:solidFill>
                    <a:schemeClr val="bg1"/>
                  </a:solidFill>
                </a:rPr>
                <a:t> </a:t>
              </a:r>
              <a:r>
                <a:rPr lang="en-US" sz="900" dirty="0" err="1">
                  <a:solidFill>
                    <a:schemeClr val="bg1"/>
                  </a:solidFill>
                </a:rPr>
                <a:t>omnis</a:t>
              </a:r>
              <a:r>
                <a:rPr lang="en-US" sz="900" dirty="0">
                  <a:solidFill>
                    <a:schemeClr val="bg1"/>
                  </a:solidFill>
                </a:rPr>
                <a:t> </a:t>
              </a:r>
              <a:r>
                <a:rPr lang="en-US" sz="900" dirty="0" err="1">
                  <a:solidFill>
                    <a:schemeClr val="bg1"/>
                  </a:solidFill>
                </a:rPr>
                <a:t>iste</a:t>
              </a:r>
              <a:r>
                <a:rPr lang="en-US" sz="900" dirty="0">
                  <a:solidFill>
                    <a:schemeClr val="bg1"/>
                  </a:solidFill>
                </a:rPr>
                <a:t> </a:t>
              </a:r>
              <a:r>
                <a:rPr lang="en-US" sz="900" dirty="0" err="1">
                  <a:solidFill>
                    <a:schemeClr val="bg1"/>
                  </a:solidFill>
                </a:rPr>
                <a:t>natus</a:t>
              </a:r>
              <a:r>
                <a:rPr lang="en-US" sz="900" dirty="0">
                  <a:solidFill>
                    <a:schemeClr val="bg1"/>
                  </a:solidFill>
                </a:rPr>
                <a:t> err or sit </a:t>
              </a:r>
              <a:r>
                <a:rPr lang="en-US" sz="900" dirty="0" err="1">
                  <a:solidFill>
                    <a:schemeClr val="bg1"/>
                  </a:solidFill>
                </a:rPr>
                <a:t>volup</a:t>
              </a:r>
              <a:r>
                <a:rPr lang="en-US" sz="900" dirty="0">
                  <a:solidFill>
                    <a:schemeClr val="bg1"/>
                  </a:solidFill>
                </a:rPr>
                <a:t> </a:t>
              </a:r>
              <a:r>
                <a:rPr lang="en-US" sz="900" dirty="0" err="1">
                  <a:solidFill>
                    <a:schemeClr val="bg1"/>
                  </a:solidFill>
                </a:rPr>
                <a:t>tatem</a:t>
              </a:r>
              <a:r>
                <a:rPr lang="en-US" sz="900" dirty="0">
                  <a:solidFill>
                    <a:schemeClr val="bg1"/>
                  </a:solidFill>
                </a:rPr>
                <a:t> </a:t>
              </a:r>
              <a:r>
                <a:rPr lang="en-US" sz="900" dirty="0" err="1">
                  <a:solidFill>
                    <a:schemeClr val="bg1"/>
                  </a:solidFill>
                </a:rPr>
                <a:t>accus</a:t>
              </a:r>
              <a:r>
                <a:rPr lang="en-US" sz="900" dirty="0">
                  <a:solidFill>
                    <a:schemeClr val="bg1"/>
                  </a:solidFill>
                </a:rPr>
                <a:t> </a:t>
              </a:r>
              <a:r>
                <a:rPr lang="en-US" sz="900" dirty="0" err="1">
                  <a:solidFill>
                    <a:schemeClr val="bg1"/>
                  </a:solidFill>
                </a:rPr>
                <a:t>antium</a:t>
              </a:r>
              <a:endParaRPr lang="en-US" sz="900" dirty="0">
                <a:solidFill>
                  <a:schemeClr val="bg1"/>
                </a:solidFill>
              </a:endParaRPr>
            </a:p>
          </p:txBody>
        </p:sp>
        <p:sp>
          <p:nvSpPr>
            <p:cNvPr id="10" name="TextBox 9"/>
            <p:cNvSpPr txBox="1"/>
            <p:nvPr/>
          </p:nvSpPr>
          <p:spPr>
            <a:xfrm>
              <a:off x="1237041" y="1810040"/>
              <a:ext cx="1958634" cy="158890"/>
            </a:xfrm>
            <a:prstGeom prst="rect">
              <a:avLst/>
            </a:prstGeom>
            <a:noFill/>
          </p:spPr>
          <p:txBody>
            <a:bodyPr wrap="square" lIns="0" tIns="0" rIns="0" bIns="0" rtlCol="0">
              <a:spAutoFit/>
            </a:bodyPr>
            <a:lstStyle/>
            <a:p>
              <a:pPr algn="just">
                <a:lnSpc>
                  <a:spcPts val="1300"/>
                </a:lnSpc>
                <a:spcAft>
                  <a:spcPts val="1200"/>
                </a:spcAft>
              </a:pPr>
              <a:r>
                <a:rPr lang="en-US" sz="1000" b="1" cap="all" spc="20" dirty="0">
                  <a:solidFill>
                    <a:schemeClr val="bg1"/>
                  </a:solidFill>
                </a:rPr>
                <a:t>Our lorem ipsum </a:t>
              </a:r>
            </a:p>
          </p:txBody>
        </p:sp>
      </p:grpSp>
      <p:grpSp>
        <p:nvGrpSpPr>
          <p:cNvPr id="8" name="Group 7"/>
          <p:cNvGrpSpPr/>
          <p:nvPr/>
        </p:nvGrpSpPr>
        <p:grpSpPr>
          <a:xfrm>
            <a:off x="1237041" y="2643246"/>
            <a:ext cx="1968158" cy="510405"/>
            <a:chOff x="1237041" y="2643246"/>
            <a:chExt cx="1968158" cy="510405"/>
          </a:xfrm>
        </p:grpSpPr>
        <p:sp>
          <p:nvSpPr>
            <p:cNvPr id="38" name="TextBox 37"/>
            <p:cNvSpPr txBox="1"/>
            <p:nvPr/>
          </p:nvSpPr>
          <p:spPr>
            <a:xfrm>
              <a:off x="1237041" y="2831447"/>
              <a:ext cx="1968158" cy="322204"/>
            </a:xfrm>
            <a:prstGeom prst="rect">
              <a:avLst/>
            </a:prstGeom>
            <a:noFill/>
          </p:spPr>
          <p:txBody>
            <a:bodyPr wrap="square" lIns="0" tIns="0" rIns="0" bIns="0" rtlCol="0">
              <a:spAutoFit/>
            </a:bodyPr>
            <a:lstStyle/>
            <a:p>
              <a:pPr algn="just">
                <a:lnSpc>
                  <a:spcPts val="1300"/>
                </a:lnSpc>
                <a:spcAft>
                  <a:spcPts val="1200"/>
                </a:spcAft>
              </a:pPr>
              <a:r>
                <a:rPr lang="en-US" sz="900" dirty="0">
                  <a:solidFill>
                    <a:schemeClr val="bg1"/>
                  </a:solidFill>
                </a:rPr>
                <a:t>Sed </a:t>
              </a:r>
              <a:r>
                <a:rPr lang="en-US" sz="900" dirty="0" err="1">
                  <a:solidFill>
                    <a:schemeClr val="bg1"/>
                  </a:solidFill>
                </a:rPr>
                <a:t>ut</a:t>
              </a:r>
              <a:r>
                <a:rPr lang="en-US" sz="900" dirty="0">
                  <a:solidFill>
                    <a:schemeClr val="bg1"/>
                  </a:solidFill>
                </a:rPr>
                <a:t> </a:t>
              </a:r>
              <a:r>
                <a:rPr lang="en-US" sz="900" dirty="0" err="1">
                  <a:solidFill>
                    <a:schemeClr val="bg1"/>
                  </a:solidFill>
                </a:rPr>
                <a:t>perspiciatis</a:t>
              </a:r>
              <a:r>
                <a:rPr lang="en-US" sz="900" dirty="0">
                  <a:solidFill>
                    <a:schemeClr val="bg1"/>
                  </a:solidFill>
                </a:rPr>
                <a:t> </a:t>
              </a:r>
              <a:r>
                <a:rPr lang="en-US" sz="900" dirty="0" err="1">
                  <a:solidFill>
                    <a:schemeClr val="bg1"/>
                  </a:solidFill>
                </a:rPr>
                <a:t>unde</a:t>
              </a:r>
              <a:r>
                <a:rPr lang="en-US" sz="900" dirty="0">
                  <a:solidFill>
                    <a:schemeClr val="bg1"/>
                  </a:solidFill>
                </a:rPr>
                <a:t> </a:t>
              </a:r>
              <a:r>
                <a:rPr lang="en-US" sz="900" dirty="0" err="1">
                  <a:solidFill>
                    <a:schemeClr val="bg1"/>
                  </a:solidFill>
                </a:rPr>
                <a:t>omnis</a:t>
              </a:r>
              <a:r>
                <a:rPr lang="en-US" sz="900" dirty="0">
                  <a:solidFill>
                    <a:schemeClr val="bg1"/>
                  </a:solidFill>
                </a:rPr>
                <a:t> </a:t>
              </a:r>
              <a:r>
                <a:rPr lang="en-US" sz="900" dirty="0" err="1">
                  <a:solidFill>
                    <a:schemeClr val="bg1"/>
                  </a:solidFill>
                </a:rPr>
                <a:t>iste</a:t>
              </a:r>
              <a:r>
                <a:rPr lang="en-US" sz="900" dirty="0">
                  <a:solidFill>
                    <a:schemeClr val="bg1"/>
                  </a:solidFill>
                </a:rPr>
                <a:t> </a:t>
              </a:r>
              <a:r>
                <a:rPr lang="en-US" sz="900" dirty="0" err="1">
                  <a:solidFill>
                    <a:schemeClr val="bg1"/>
                  </a:solidFill>
                </a:rPr>
                <a:t>natus</a:t>
              </a:r>
              <a:r>
                <a:rPr lang="en-US" sz="900" dirty="0">
                  <a:solidFill>
                    <a:schemeClr val="bg1"/>
                  </a:solidFill>
                </a:rPr>
                <a:t> err or sit </a:t>
              </a:r>
              <a:r>
                <a:rPr lang="en-US" sz="900" dirty="0" err="1">
                  <a:solidFill>
                    <a:schemeClr val="bg1"/>
                  </a:solidFill>
                </a:rPr>
                <a:t>volup</a:t>
              </a:r>
              <a:r>
                <a:rPr lang="en-US" sz="900" dirty="0">
                  <a:solidFill>
                    <a:schemeClr val="bg1"/>
                  </a:solidFill>
                </a:rPr>
                <a:t> </a:t>
              </a:r>
              <a:r>
                <a:rPr lang="en-US" sz="900" dirty="0" err="1">
                  <a:solidFill>
                    <a:schemeClr val="bg1"/>
                  </a:solidFill>
                </a:rPr>
                <a:t>tatem</a:t>
              </a:r>
              <a:r>
                <a:rPr lang="en-US" sz="900" dirty="0">
                  <a:solidFill>
                    <a:schemeClr val="bg1"/>
                  </a:solidFill>
                </a:rPr>
                <a:t> </a:t>
              </a:r>
              <a:r>
                <a:rPr lang="en-US" sz="900" dirty="0" err="1">
                  <a:solidFill>
                    <a:schemeClr val="bg1"/>
                  </a:solidFill>
                </a:rPr>
                <a:t>accus</a:t>
              </a:r>
              <a:r>
                <a:rPr lang="en-US" sz="900" dirty="0">
                  <a:solidFill>
                    <a:schemeClr val="bg1"/>
                  </a:solidFill>
                </a:rPr>
                <a:t> </a:t>
              </a:r>
              <a:r>
                <a:rPr lang="en-US" sz="900" dirty="0" err="1">
                  <a:solidFill>
                    <a:schemeClr val="bg1"/>
                  </a:solidFill>
                </a:rPr>
                <a:t>antium</a:t>
              </a:r>
              <a:endParaRPr lang="en-US" sz="900" dirty="0">
                <a:solidFill>
                  <a:schemeClr val="bg1"/>
                </a:solidFill>
              </a:endParaRPr>
            </a:p>
          </p:txBody>
        </p:sp>
        <p:sp>
          <p:nvSpPr>
            <p:cNvPr id="39" name="TextBox 38"/>
            <p:cNvSpPr txBox="1"/>
            <p:nvPr/>
          </p:nvSpPr>
          <p:spPr>
            <a:xfrm>
              <a:off x="1237041" y="2643246"/>
              <a:ext cx="1958634" cy="158890"/>
            </a:xfrm>
            <a:prstGeom prst="rect">
              <a:avLst/>
            </a:prstGeom>
            <a:noFill/>
          </p:spPr>
          <p:txBody>
            <a:bodyPr wrap="square" lIns="0" tIns="0" rIns="0" bIns="0" rtlCol="0">
              <a:spAutoFit/>
            </a:bodyPr>
            <a:lstStyle/>
            <a:p>
              <a:pPr algn="just">
                <a:lnSpc>
                  <a:spcPts val="1300"/>
                </a:lnSpc>
                <a:spcAft>
                  <a:spcPts val="1200"/>
                </a:spcAft>
              </a:pPr>
              <a:r>
                <a:rPr lang="en-US" sz="1000" b="1" cap="all" spc="20" dirty="0">
                  <a:solidFill>
                    <a:schemeClr val="bg1"/>
                  </a:solidFill>
                </a:rPr>
                <a:t>Our </a:t>
              </a:r>
              <a:r>
                <a:rPr lang="en-US" sz="1000" b="1" cap="all" spc="20" dirty="0" err="1">
                  <a:solidFill>
                    <a:schemeClr val="bg1"/>
                  </a:solidFill>
                </a:rPr>
                <a:t>consectetur</a:t>
              </a:r>
              <a:endParaRPr lang="en-US" sz="1000" b="1" cap="all" spc="20" dirty="0">
                <a:solidFill>
                  <a:schemeClr val="bg1"/>
                </a:solidFill>
              </a:endParaRPr>
            </a:p>
          </p:txBody>
        </p:sp>
      </p:grpSp>
      <p:grpSp>
        <p:nvGrpSpPr>
          <p:cNvPr id="11" name="Group 10"/>
          <p:cNvGrpSpPr/>
          <p:nvPr/>
        </p:nvGrpSpPr>
        <p:grpSpPr>
          <a:xfrm>
            <a:off x="1237041" y="3476453"/>
            <a:ext cx="1968158" cy="510405"/>
            <a:chOff x="1237041" y="3476453"/>
            <a:chExt cx="1968158" cy="510405"/>
          </a:xfrm>
        </p:grpSpPr>
        <p:sp>
          <p:nvSpPr>
            <p:cNvPr id="44" name="TextBox 43"/>
            <p:cNvSpPr txBox="1"/>
            <p:nvPr/>
          </p:nvSpPr>
          <p:spPr>
            <a:xfrm>
              <a:off x="1237041" y="3664654"/>
              <a:ext cx="1968158" cy="322204"/>
            </a:xfrm>
            <a:prstGeom prst="rect">
              <a:avLst/>
            </a:prstGeom>
            <a:noFill/>
          </p:spPr>
          <p:txBody>
            <a:bodyPr wrap="square" lIns="0" tIns="0" rIns="0" bIns="0" rtlCol="0">
              <a:spAutoFit/>
            </a:bodyPr>
            <a:lstStyle/>
            <a:p>
              <a:pPr algn="just">
                <a:lnSpc>
                  <a:spcPts val="1300"/>
                </a:lnSpc>
                <a:spcAft>
                  <a:spcPts val="1200"/>
                </a:spcAft>
              </a:pPr>
              <a:r>
                <a:rPr lang="en-US" sz="900" dirty="0">
                  <a:solidFill>
                    <a:schemeClr val="bg1"/>
                  </a:solidFill>
                </a:rPr>
                <a:t>Sed </a:t>
              </a:r>
              <a:r>
                <a:rPr lang="en-US" sz="900" dirty="0" err="1">
                  <a:solidFill>
                    <a:schemeClr val="bg1"/>
                  </a:solidFill>
                </a:rPr>
                <a:t>ut</a:t>
              </a:r>
              <a:r>
                <a:rPr lang="en-US" sz="900" dirty="0">
                  <a:solidFill>
                    <a:schemeClr val="bg1"/>
                  </a:solidFill>
                </a:rPr>
                <a:t> </a:t>
              </a:r>
              <a:r>
                <a:rPr lang="en-US" sz="900" dirty="0" err="1">
                  <a:solidFill>
                    <a:schemeClr val="bg1"/>
                  </a:solidFill>
                </a:rPr>
                <a:t>perspiciatis</a:t>
              </a:r>
              <a:r>
                <a:rPr lang="en-US" sz="900" dirty="0">
                  <a:solidFill>
                    <a:schemeClr val="bg1"/>
                  </a:solidFill>
                </a:rPr>
                <a:t> </a:t>
              </a:r>
              <a:r>
                <a:rPr lang="en-US" sz="900" dirty="0" err="1">
                  <a:solidFill>
                    <a:schemeClr val="bg1"/>
                  </a:solidFill>
                </a:rPr>
                <a:t>unde</a:t>
              </a:r>
              <a:r>
                <a:rPr lang="en-US" sz="900" dirty="0">
                  <a:solidFill>
                    <a:schemeClr val="bg1"/>
                  </a:solidFill>
                </a:rPr>
                <a:t> </a:t>
              </a:r>
              <a:r>
                <a:rPr lang="en-US" sz="900" dirty="0" err="1">
                  <a:solidFill>
                    <a:schemeClr val="bg1"/>
                  </a:solidFill>
                </a:rPr>
                <a:t>omnis</a:t>
              </a:r>
              <a:r>
                <a:rPr lang="en-US" sz="900" dirty="0">
                  <a:solidFill>
                    <a:schemeClr val="bg1"/>
                  </a:solidFill>
                </a:rPr>
                <a:t> </a:t>
              </a:r>
              <a:r>
                <a:rPr lang="en-US" sz="900" dirty="0" err="1">
                  <a:solidFill>
                    <a:schemeClr val="bg1"/>
                  </a:solidFill>
                </a:rPr>
                <a:t>iste</a:t>
              </a:r>
              <a:r>
                <a:rPr lang="en-US" sz="900" dirty="0">
                  <a:solidFill>
                    <a:schemeClr val="bg1"/>
                  </a:solidFill>
                </a:rPr>
                <a:t> </a:t>
              </a:r>
              <a:r>
                <a:rPr lang="en-US" sz="900" dirty="0" err="1">
                  <a:solidFill>
                    <a:schemeClr val="bg1"/>
                  </a:solidFill>
                </a:rPr>
                <a:t>natus</a:t>
              </a:r>
              <a:r>
                <a:rPr lang="en-US" sz="900" dirty="0">
                  <a:solidFill>
                    <a:schemeClr val="bg1"/>
                  </a:solidFill>
                </a:rPr>
                <a:t> err or sit </a:t>
              </a:r>
              <a:r>
                <a:rPr lang="en-US" sz="900" dirty="0" err="1">
                  <a:solidFill>
                    <a:schemeClr val="bg1"/>
                  </a:solidFill>
                </a:rPr>
                <a:t>volup</a:t>
              </a:r>
              <a:r>
                <a:rPr lang="en-US" sz="900" dirty="0">
                  <a:solidFill>
                    <a:schemeClr val="bg1"/>
                  </a:solidFill>
                </a:rPr>
                <a:t> </a:t>
              </a:r>
              <a:r>
                <a:rPr lang="en-US" sz="900" dirty="0" err="1">
                  <a:solidFill>
                    <a:schemeClr val="bg1"/>
                  </a:solidFill>
                </a:rPr>
                <a:t>tatem</a:t>
              </a:r>
              <a:r>
                <a:rPr lang="en-US" sz="900" dirty="0">
                  <a:solidFill>
                    <a:schemeClr val="bg1"/>
                  </a:solidFill>
                </a:rPr>
                <a:t> </a:t>
              </a:r>
              <a:r>
                <a:rPr lang="en-US" sz="900" dirty="0" err="1">
                  <a:solidFill>
                    <a:schemeClr val="bg1"/>
                  </a:solidFill>
                </a:rPr>
                <a:t>accus</a:t>
              </a:r>
              <a:r>
                <a:rPr lang="en-US" sz="900" dirty="0">
                  <a:solidFill>
                    <a:schemeClr val="bg1"/>
                  </a:solidFill>
                </a:rPr>
                <a:t> </a:t>
              </a:r>
              <a:r>
                <a:rPr lang="en-US" sz="900" dirty="0" err="1">
                  <a:solidFill>
                    <a:schemeClr val="bg1"/>
                  </a:solidFill>
                </a:rPr>
                <a:t>antium</a:t>
              </a:r>
              <a:endParaRPr lang="en-US" sz="900" dirty="0">
                <a:solidFill>
                  <a:schemeClr val="bg1"/>
                </a:solidFill>
              </a:endParaRPr>
            </a:p>
          </p:txBody>
        </p:sp>
        <p:sp>
          <p:nvSpPr>
            <p:cNvPr id="45" name="TextBox 44"/>
            <p:cNvSpPr txBox="1"/>
            <p:nvPr/>
          </p:nvSpPr>
          <p:spPr>
            <a:xfrm>
              <a:off x="1237041" y="3476453"/>
              <a:ext cx="1958634" cy="158890"/>
            </a:xfrm>
            <a:prstGeom prst="rect">
              <a:avLst/>
            </a:prstGeom>
            <a:noFill/>
          </p:spPr>
          <p:txBody>
            <a:bodyPr wrap="square" lIns="0" tIns="0" rIns="0" bIns="0" rtlCol="0">
              <a:spAutoFit/>
            </a:bodyPr>
            <a:lstStyle/>
            <a:p>
              <a:pPr algn="just">
                <a:lnSpc>
                  <a:spcPts val="1300"/>
                </a:lnSpc>
                <a:spcAft>
                  <a:spcPts val="1200"/>
                </a:spcAft>
              </a:pPr>
              <a:r>
                <a:rPr lang="en-US" sz="1000" b="1" cap="all" spc="20" dirty="0">
                  <a:solidFill>
                    <a:schemeClr val="bg1"/>
                  </a:solidFill>
                </a:rPr>
                <a:t>Our </a:t>
              </a:r>
              <a:r>
                <a:rPr lang="en-US" sz="1000" b="1" cap="all" spc="20" dirty="0" err="1">
                  <a:solidFill>
                    <a:schemeClr val="bg1"/>
                  </a:solidFill>
                </a:rPr>
                <a:t>totam</a:t>
              </a:r>
              <a:endParaRPr lang="en-US" sz="1000" b="1" cap="all" spc="20" dirty="0">
                <a:solidFill>
                  <a:schemeClr val="bg1"/>
                </a:solidFill>
              </a:endParaRPr>
            </a:p>
          </p:txBody>
        </p:sp>
      </p:grpSp>
      <p:grpSp>
        <p:nvGrpSpPr>
          <p:cNvPr id="14" name="Group 13"/>
          <p:cNvGrpSpPr/>
          <p:nvPr/>
        </p:nvGrpSpPr>
        <p:grpSpPr>
          <a:xfrm>
            <a:off x="4031041" y="1810040"/>
            <a:ext cx="1968158" cy="510405"/>
            <a:chOff x="4031041" y="1810040"/>
            <a:chExt cx="1968158" cy="510405"/>
          </a:xfrm>
        </p:grpSpPr>
        <p:sp>
          <p:nvSpPr>
            <p:cNvPr id="51" name="TextBox 50"/>
            <p:cNvSpPr txBox="1"/>
            <p:nvPr/>
          </p:nvSpPr>
          <p:spPr>
            <a:xfrm>
              <a:off x="4031041" y="1998241"/>
              <a:ext cx="1968158" cy="322204"/>
            </a:xfrm>
            <a:prstGeom prst="rect">
              <a:avLst/>
            </a:prstGeom>
            <a:noFill/>
          </p:spPr>
          <p:txBody>
            <a:bodyPr wrap="square" lIns="0" tIns="0" rIns="0" bIns="0" rtlCol="0">
              <a:spAutoFit/>
            </a:bodyPr>
            <a:lstStyle/>
            <a:p>
              <a:pPr algn="just">
                <a:lnSpc>
                  <a:spcPts val="1300"/>
                </a:lnSpc>
                <a:spcAft>
                  <a:spcPts val="1200"/>
                </a:spcAft>
              </a:pPr>
              <a:r>
                <a:rPr lang="en-US" sz="900" dirty="0">
                  <a:solidFill>
                    <a:schemeClr val="bg1"/>
                  </a:solidFill>
                </a:rPr>
                <a:t>Sed </a:t>
              </a:r>
              <a:r>
                <a:rPr lang="en-US" sz="900" dirty="0" err="1">
                  <a:solidFill>
                    <a:schemeClr val="bg1"/>
                  </a:solidFill>
                </a:rPr>
                <a:t>ut</a:t>
              </a:r>
              <a:r>
                <a:rPr lang="en-US" sz="900" dirty="0">
                  <a:solidFill>
                    <a:schemeClr val="bg1"/>
                  </a:solidFill>
                </a:rPr>
                <a:t> </a:t>
              </a:r>
              <a:r>
                <a:rPr lang="en-US" sz="900" dirty="0" err="1">
                  <a:solidFill>
                    <a:schemeClr val="bg1"/>
                  </a:solidFill>
                </a:rPr>
                <a:t>perspiciatis</a:t>
              </a:r>
              <a:r>
                <a:rPr lang="en-US" sz="900" dirty="0">
                  <a:solidFill>
                    <a:schemeClr val="bg1"/>
                  </a:solidFill>
                </a:rPr>
                <a:t> </a:t>
              </a:r>
              <a:r>
                <a:rPr lang="en-US" sz="900" dirty="0" err="1">
                  <a:solidFill>
                    <a:schemeClr val="bg1"/>
                  </a:solidFill>
                </a:rPr>
                <a:t>unde</a:t>
              </a:r>
              <a:r>
                <a:rPr lang="en-US" sz="900" dirty="0">
                  <a:solidFill>
                    <a:schemeClr val="bg1"/>
                  </a:solidFill>
                </a:rPr>
                <a:t> </a:t>
              </a:r>
              <a:r>
                <a:rPr lang="en-US" sz="900" dirty="0" err="1">
                  <a:solidFill>
                    <a:schemeClr val="bg1"/>
                  </a:solidFill>
                </a:rPr>
                <a:t>omnis</a:t>
              </a:r>
              <a:r>
                <a:rPr lang="en-US" sz="900" dirty="0">
                  <a:solidFill>
                    <a:schemeClr val="bg1"/>
                  </a:solidFill>
                </a:rPr>
                <a:t> </a:t>
              </a:r>
              <a:r>
                <a:rPr lang="en-US" sz="900" dirty="0" err="1">
                  <a:solidFill>
                    <a:schemeClr val="bg1"/>
                  </a:solidFill>
                </a:rPr>
                <a:t>iste</a:t>
              </a:r>
              <a:r>
                <a:rPr lang="en-US" sz="900" dirty="0">
                  <a:solidFill>
                    <a:schemeClr val="bg1"/>
                  </a:solidFill>
                </a:rPr>
                <a:t> </a:t>
              </a:r>
              <a:r>
                <a:rPr lang="en-US" sz="900" dirty="0" err="1">
                  <a:solidFill>
                    <a:schemeClr val="bg1"/>
                  </a:solidFill>
                </a:rPr>
                <a:t>natus</a:t>
              </a:r>
              <a:r>
                <a:rPr lang="en-US" sz="900" dirty="0">
                  <a:solidFill>
                    <a:schemeClr val="bg1"/>
                  </a:solidFill>
                </a:rPr>
                <a:t> err or sit </a:t>
              </a:r>
              <a:r>
                <a:rPr lang="en-US" sz="900" dirty="0" err="1">
                  <a:solidFill>
                    <a:schemeClr val="bg1"/>
                  </a:solidFill>
                </a:rPr>
                <a:t>volup</a:t>
              </a:r>
              <a:r>
                <a:rPr lang="en-US" sz="900" dirty="0">
                  <a:solidFill>
                    <a:schemeClr val="bg1"/>
                  </a:solidFill>
                </a:rPr>
                <a:t> </a:t>
              </a:r>
              <a:r>
                <a:rPr lang="en-US" sz="900" dirty="0" err="1">
                  <a:solidFill>
                    <a:schemeClr val="bg1"/>
                  </a:solidFill>
                </a:rPr>
                <a:t>tatem</a:t>
              </a:r>
              <a:r>
                <a:rPr lang="en-US" sz="900" dirty="0">
                  <a:solidFill>
                    <a:schemeClr val="bg1"/>
                  </a:solidFill>
                </a:rPr>
                <a:t> </a:t>
              </a:r>
              <a:r>
                <a:rPr lang="en-US" sz="900" dirty="0" err="1">
                  <a:solidFill>
                    <a:schemeClr val="bg1"/>
                  </a:solidFill>
                </a:rPr>
                <a:t>accus</a:t>
              </a:r>
              <a:r>
                <a:rPr lang="en-US" sz="900" dirty="0">
                  <a:solidFill>
                    <a:schemeClr val="bg1"/>
                  </a:solidFill>
                </a:rPr>
                <a:t> </a:t>
              </a:r>
              <a:r>
                <a:rPr lang="en-US" sz="900" dirty="0" err="1">
                  <a:solidFill>
                    <a:schemeClr val="bg1"/>
                  </a:solidFill>
                </a:rPr>
                <a:t>antium</a:t>
              </a:r>
              <a:endParaRPr lang="en-US" sz="900" dirty="0">
                <a:solidFill>
                  <a:schemeClr val="bg1"/>
                </a:solidFill>
              </a:endParaRPr>
            </a:p>
          </p:txBody>
        </p:sp>
        <p:sp>
          <p:nvSpPr>
            <p:cNvPr id="52" name="TextBox 51"/>
            <p:cNvSpPr txBox="1"/>
            <p:nvPr/>
          </p:nvSpPr>
          <p:spPr>
            <a:xfrm>
              <a:off x="4031041" y="1810040"/>
              <a:ext cx="1958634" cy="152349"/>
            </a:xfrm>
            <a:prstGeom prst="rect">
              <a:avLst/>
            </a:prstGeom>
            <a:noFill/>
          </p:spPr>
          <p:txBody>
            <a:bodyPr wrap="square" lIns="0" tIns="0" rIns="0" bIns="0" rtlCol="0">
              <a:spAutoFit/>
            </a:bodyPr>
            <a:lstStyle/>
            <a:p>
              <a:pPr algn="just">
                <a:lnSpc>
                  <a:spcPts val="1300"/>
                </a:lnSpc>
                <a:spcAft>
                  <a:spcPts val="1200"/>
                </a:spcAft>
              </a:pPr>
              <a:r>
                <a:rPr lang="en-US" sz="1000" b="1" cap="all" spc="20" dirty="0">
                  <a:solidFill>
                    <a:schemeClr val="bg1"/>
                  </a:solidFill>
                  <a:latin typeface="Lato" panose="020F0502020204030203" pitchFamily="34" charset="0"/>
                </a:rPr>
                <a:t>Our </a:t>
              </a:r>
              <a:r>
                <a:rPr lang="en-US" sz="1000" b="1" cap="all" spc="20" dirty="0" err="1">
                  <a:solidFill>
                    <a:schemeClr val="bg1"/>
                  </a:solidFill>
                  <a:latin typeface="Lato" panose="020F0502020204030203" pitchFamily="34" charset="0"/>
                </a:rPr>
                <a:t>labore</a:t>
              </a:r>
              <a:endParaRPr lang="en-US" sz="1000" b="1" cap="all" spc="20" dirty="0">
                <a:solidFill>
                  <a:schemeClr val="bg1"/>
                </a:solidFill>
                <a:latin typeface="Lato" panose="020F0502020204030203" pitchFamily="34" charset="0"/>
              </a:endParaRPr>
            </a:p>
          </p:txBody>
        </p:sp>
      </p:grpSp>
      <p:grpSp>
        <p:nvGrpSpPr>
          <p:cNvPr id="13" name="Group 12"/>
          <p:cNvGrpSpPr/>
          <p:nvPr/>
        </p:nvGrpSpPr>
        <p:grpSpPr>
          <a:xfrm>
            <a:off x="4031041" y="2643246"/>
            <a:ext cx="1968158" cy="510405"/>
            <a:chOff x="4031041" y="2643246"/>
            <a:chExt cx="1968158" cy="510405"/>
          </a:xfrm>
        </p:grpSpPr>
        <p:sp>
          <p:nvSpPr>
            <p:cNvPr id="57" name="TextBox 56"/>
            <p:cNvSpPr txBox="1"/>
            <p:nvPr/>
          </p:nvSpPr>
          <p:spPr>
            <a:xfrm>
              <a:off x="4031041" y="2831447"/>
              <a:ext cx="1968158" cy="322204"/>
            </a:xfrm>
            <a:prstGeom prst="rect">
              <a:avLst/>
            </a:prstGeom>
            <a:noFill/>
          </p:spPr>
          <p:txBody>
            <a:bodyPr wrap="square" lIns="0" tIns="0" rIns="0" bIns="0" rtlCol="0">
              <a:spAutoFit/>
            </a:bodyPr>
            <a:lstStyle/>
            <a:p>
              <a:pPr algn="just">
                <a:lnSpc>
                  <a:spcPts val="1300"/>
                </a:lnSpc>
                <a:spcAft>
                  <a:spcPts val="1200"/>
                </a:spcAft>
              </a:pPr>
              <a:r>
                <a:rPr lang="en-US" sz="900" dirty="0">
                  <a:solidFill>
                    <a:schemeClr val="bg1"/>
                  </a:solidFill>
                </a:rPr>
                <a:t>Sed </a:t>
              </a:r>
              <a:r>
                <a:rPr lang="en-US" sz="900" dirty="0" err="1">
                  <a:solidFill>
                    <a:schemeClr val="bg1"/>
                  </a:solidFill>
                </a:rPr>
                <a:t>ut</a:t>
              </a:r>
              <a:r>
                <a:rPr lang="en-US" sz="900" dirty="0">
                  <a:solidFill>
                    <a:schemeClr val="bg1"/>
                  </a:solidFill>
                </a:rPr>
                <a:t> </a:t>
              </a:r>
              <a:r>
                <a:rPr lang="en-US" sz="900" dirty="0" err="1">
                  <a:solidFill>
                    <a:schemeClr val="bg1"/>
                  </a:solidFill>
                </a:rPr>
                <a:t>perspiciatis</a:t>
              </a:r>
              <a:r>
                <a:rPr lang="en-US" sz="900" dirty="0">
                  <a:solidFill>
                    <a:schemeClr val="bg1"/>
                  </a:solidFill>
                </a:rPr>
                <a:t> </a:t>
              </a:r>
              <a:r>
                <a:rPr lang="en-US" sz="900" dirty="0" err="1">
                  <a:solidFill>
                    <a:schemeClr val="bg1"/>
                  </a:solidFill>
                </a:rPr>
                <a:t>unde</a:t>
              </a:r>
              <a:r>
                <a:rPr lang="en-US" sz="900" dirty="0">
                  <a:solidFill>
                    <a:schemeClr val="bg1"/>
                  </a:solidFill>
                </a:rPr>
                <a:t> </a:t>
              </a:r>
              <a:r>
                <a:rPr lang="en-US" sz="900" dirty="0" err="1">
                  <a:solidFill>
                    <a:schemeClr val="bg1"/>
                  </a:solidFill>
                </a:rPr>
                <a:t>omnis</a:t>
              </a:r>
              <a:r>
                <a:rPr lang="en-US" sz="900" dirty="0">
                  <a:solidFill>
                    <a:schemeClr val="bg1"/>
                  </a:solidFill>
                </a:rPr>
                <a:t> </a:t>
              </a:r>
              <a:r>
                <a:rPr lang="en-US" sz="900" dirty="0" err="1">
                  <a:solidFill>
                    <a:schemeClr val="bg1"/>
                  </a:solidFill>
                </a:rPr>
                <a:t>iste</a:t>
              </a:r>
              <a:r>
                <a:rPr lang="en-US" sz="900" dirty="0">
                  <a:solidFill>
                    <a:schemeClr val="bg1"/>
                  </a:solidFill>
                </a:rPr>
                <a:t> </a:t>
              </a:r>
              <a:r>
                <a:rPr lang="en-US" sz="900" dirty="0" err="1">
                  <a:solidFill>
                    <a:schemeClr val="bg1"/>
                  </a:solidFill>
                </a:rPr>
                <a:t>natus</a:t>
              </a:r>
              <a:r>
                <a:rPr lang="en-US" sz="900" dirty="0">
                  <a:solidFill>
                    <a:schemeClr val="bg1"/>
                  </a:solidFill>
                </a:rPr>
                <a:t> err or sit </a:t>
              </a:r>
              <a:r>
                <a:rPr lang="en-US" sz="900" dirty="0" err="1">
                  <a:solidFill>
                    <a:schemeClr val="bg1"/>
                  </a:solidFill>
                </a:rPr>
                <a:t>volup</a:t>
              </a:r>
              <a:r>
                <a:rPr lang="en-US" sz="900" dirty="0">
                  <a:solidFill>
                    <a:schemeClr val="bg1"/>
                  </a:solidFill>
                </a:rPr>
                <a:t> </a:t>
              </a:r>
              <a:r>
                <a:rPr lang="en-US" sz="900" dirty="0" err="1">
                  <a:solidFill>
                    <a:schemeClr val="bg1"/>
                  </a:solidFill>
                </a:rPr>
                <a:t>tatem</a:t>
              </a:r>
              <a:r>
                <a:rPr lang="en-US" sz="900" dirty="0">
                  <a:solidFill>
                    <a:schemeClr val="bg1"/>
                  </a:solidFill>
                </a:rPr>
                <a:t> </a:t>
              </a:r>
              <a:r>
                <a:rPr lang="en-US" sz="900" dirty="0" err="1">
                  <a:solidFill>
                    <a:schemeClr val="bg1"/>
                  </a:solidFill>
                </a:rPr>
                <a:t>accus</a:t>
              </a:r>
              <a:r>
                <a:rPr lang="en-US" sz="900" dirty="0">
                  <a:solidFill>
                    <a:schemeClr val="bg1"/>
                  </a:solidFill>
                </a:rPr>
                <a:t> </a:t>
              </a:r>
              <a:r>
                <a:rPr lang="en-US" sz="900" dirty="0" err="1">
                  <a:solidFill>
                    <a:schemeClr val="bg1"/>
                  </a:solidFill>
                </a:rPr>
                <a:t>antium</a:t>
              </a:r>
              <a:endParaRPr lang="en-US" sz="900" dirty="0">
                <a:solidFill>
                  <a:schemeClr val="bg1"/>
                </a:solidFill>
              </a:endParaRPr>
            </a:p>
          </p:txBody>
        </p:sp>
        <p:sp>
          <p:nvSpPr>
            <p:cNvPr id="58" name="TextBox 57"/>
            <p:cNvSpPr txBox="1"/>
            <p:nvPr/>
          </p:nvSpPr>
          <p:spPr>
            <a:xfrm>
              <a:off x="4031041" y="2643246"/>
              <a:ext cx="1958634" cy="158890"/>
            </a:xfrm>
            <a:prstGeom prst="rect">
              <a:avLst/>
            </a:prstGeom>
            <a:noFill/>
          </p:spPr>
          <p:txBody>
            <a:bodyPr wrap="square" lIns="0" tIns="0" rIns="0" bIns="0" rtlCol="0">
              <a:spAutoFit/>
            </a:bodyPr>
            <a:lstStyle/>
            <a:p>
              <a:pPr algn="just">
                <a:lnSpc>
                  <a:spcPts val="1300"/>
                </a:lnSpc>
                <a:spcAft>
                  <a:spcPts val="1200"/>
                </a:spcAft>
              </a:pPr>
              <a:r>
                <a:rPr lang="en-US" sz="1000" b="1" cap="all" spc="20" dirty="0">
                  <a:solidFill>
                    <a:schemeClr val="bg1"/>
                  </a:solidFill>
                </a:rPr>
                <a:t>Our </a:t>
              </a:r>
              <a:r>
                <a:rPr lang="en-US" sz="1000" b="1" cap="all" spc="20" dirty="0" err="1">
                  <a:solidFill>
                    <a:schemeClr val="bg1"/>
                  </a:solidFill>
                </a:rPr>
                <a:t>natusunde</a:t>
              </a:r>
              <a:endParaRPr lang="en-US" sz="1000" b="1" cap="all" spc="20" dirty="0">
                <a:solidFill>
                  <a:schemeClr val="bg1"/>
                </a:solidFill>
              </a:endParaRPr>
            </a:p>
          </p:txBody>
        </p:sp>
      </p:grpSp>
      <p:grpSp>
        <p:nvGrpSpPr>
          <p:cNvPr id="12" name="Group 11"/>
          <p:cNvGrpSpPr/>
          <p:nvPr/>
        </p:nvGrpSpPr>
        <p:grpSpPr>
          <a:xfrm>
            <a:off x="4031041" y="3476453"/>
            <a:ext cx="1968158" cy="671218"/>
            <a:chOff x="4031041" y="3476453"/>
            <a:chExt cx="1968158" cy="671218"/>
          </a:xfrm>
        </p:grpSpPr>
        <p:sp>
          <p:nvSpPr>
            <p:cNvPr id="63" name="TextBox 62"/>
            <p:cNvSpPr txBox="1"/>
            <p:nvPr/>
          </p:nvSpPr>
          <p:spPr>
            <a:xfrm>
              <a:off x="4031041" y="3664654"/>
              <a:ext cx="1968158" cy="483017"/>
            </a:xfrm>
            <a:prstGeom prst="rect">
              <a:avLst/>
            </a:prstGeom>
            <a:noFill/>
          </p:spPr>
          <p:txBody>
            <a:bodyPr wrap="square" lIns="0" tIns="0" rIns="0" bIns="0" rtlCol="0">
              <a:spAutoFit/>
            </a:bodyPr>
            <a:lstStyle/>
            <a:p>
              <a:pPr algn="just">
                <a:lnSpc>
                  <a:spcPts val="1300"/>
                </a:lnSpc>
                <a:spcAft>
                  <a:spcPts val="1200"/>
                </a:spcAft>
              </a:pPr>
              <a:r>
                <a:rPr lang="en-US" sz="900" dirty="0">
                  <a:solidFill>
                    <a:schemeClr val="bg1"/>
                  </a:solidFill>
                  <a:latin typeface="Lato" panose="020F0502020204030203" pitchFamily="34" charset="0"/>
                </a:rPr>
                <a:t>Sed </a:t>
              </a:r>
              <a:r>
                <a:rPr lang="en-US" sz="900" dirty="0" err="1">
                  <a:solidFill>
                    <a:schemeClr val="bg1"/>
                  </a:solidFill>
                  <a:latin typeface="Lato" panose="020F0502020204030203" pitchFamily="34" charset="0"/>
                </a:rPr>
                <a:t>ut</a:t>
              </a:r>
              <a:r>
                <a:rPr lang="en-US" sz="900" dirty="0">
                  <a:solidFill>
                    <a:schemeClr val="bg1"/>
                  </a:solidFill>
                  <a:latin typeface="Lato" panose="020F0502020204030203" pitchFamily="34" charset="0"/>
                </a:rPr>
                <a:t> </a:t>
              </a:r>
              <a:r>
                <a:rPr lang="en-US" sz="900" dirty="0" err="1">
                  <a:solidFill>
                    <a:schemeClr val="bg1"/>
                  </a:solidFill>
                  <a:latin typeface="Lato" panose="020F0502020204030203" pitchFamily="34" charset="0"/>
                </a:rPr>
                <a:t>perspiciatis</a:t>
              </a:r>
              <a:r>
                <a:rPr lang="en-US" sz="900" dirty="0">
                  <a:solidFill>
                    <a:schemeClr val="bg1"/>
                  </a:solidFill>
                  <a:latin typeface="Lato" panose="020F0502020204030203" pitchFamily="34" charset="0"/>
                </a:rPr>
                <a:t> </a:t>
              </a:r>
              <a:r>
                <a:rPr lang="en-US" sz="900" dirty="0" err="1">
                  <a:solidFill>
                    <a:schemeClr val="bg1"/>
                  </a:solidFill>
                  <a:latin typeface="Lato" panose="020F0502020204030203" pitchFamily="34" charset="0"/>
                </a:rPr>
                <a:t>unde</a:t>
              </a:r>
              <a:r>
                <a:rPr lang="en-US" sz="900" dirty="0">
                  <a:solidFill>
                    <a:schemeClr val="bg1"/>
                  </a:solidFill>
                  <a:latin typeface="Lato" panose="020F0502020204030203" pitchFamily="34" charset="0"/>
                </a:rPr>
                <a:t> </a:t>
              </a:r>
              <a:r>
                <a:rPr lang="en-US" sz="900" dirty="0" err="1">
                  <a:solidFill>
                    <a:schemeClr val="bg1"/>
                  </a:solidFill>
                  <a:latin typeface="Lato" panose="020F0502020204030203" pitchFamily="34" charset="0"/>
                </a:rPr>
                <a:t>omnis</a:t>
              </a:r>
              <a:r>
                <a:rPr lang="en-US" sz="900" dirty="0">
                  <a:solidFill>
                    <a:schemeClr val="bg1"/>
                  </a:solidFill>
                  <a:latin typeface="Lato" panose="020F0502020204030203" pitchFamily="34" charset="0"/>
                </a:rPr>
                <a:t> </a:t>
              </a:r>
              <a:r>
                <a:rPr lang="en-US" sz="900" dirty="0" err="1">
                  <a:solidFill>
                    <a:schemeClr val="bg1"/>
                  </a:solidFill>
                  <a:latin typeface="Lato" panose="020F0502020204030203" pitchFamily="34" charset="0"/>
                </a:rPr>
                <a:t>iste</a:t>
              </a:r>
              <a:r>
                <a:rPr lang="en-US" sz="900" dirty="0">
                  <a:solidFill>
                    <a:schemeClr val="bg1"/>
                  </a:solidFill>
                  <a:latin typeface="Lato" panose="020F0502020204030203" pitchFamily="34" charset="0"/>
                </a:rPr>
                <a:t> </a:t>
              </a:r>
              <a:r>
                <a:rPr lang="en-US" sz="900" dirty="0" err="1">
                  <a:solidFill>
                    <a:schemeClr val="bg1"/>
                  </a:solidFill>
                  <a:latin typeface="Lato" panose="020F0502020204030203" pitchFamily="34" charset="0"/>
                </a:rPr>
                <a:t>natus</a:t>
              </a:r>
              <a:r>
                <a:rPr lang="en-US" sz="900" dirty="0">
                  <a:solidFill>
                    <a:schemeClr val="bg1"/>
                  </a:solidFill>
                  <a:latin typeface="Lato" panose="020F0502020204030203" pitchFamily="34" charset="0"/>
                </a:rPr>
                <a:t> err or sit </a:t>
              </a:r>
              <a:r>
                <a:rPr lang="en-US" sz="900" dirty="0" err="1">
                  <a:solidFill>
                    <a:schemeClr val="bg1"/>
                  </a:solidFill>
                  <a:latin typeface="Lato" panose="020F0502020204030203" pitchFamily="34" charset="0"/>
                </a:rPr>
                <a:t>volup</a:t>
              </a:r>
              <a:r>
                <a:rPr lang="en-US" sz="900" dirty="0">
                  <a:solidFill>
                    <a:schemeClr val="bg1"/>
                  </a:solidFill>
                  <a:latin typeface="Lato" panose="020F0502020204030203" pitchFamily="34" charset="0"/>
                </a:rPr>
                <a:t> </a:t>
              </a:r>
              <a:r>
                <a:rPr lang="en-US" sz="900" dirty="0" err="1">
                  <a:solidFill>
                    <a:schemeClr val="bg1"/>
                  </a:solidFill>
                  <a:latin typeface="Lato" panose="020F0502020204030203" pitchFamily="34" charset="0"/>
                </a:rPr>
                <a:t>tatem</a:t>
              </a:r>
              <a:r>
                <a:rPr lang="en-US" sz="900" dirty="0">
                  <a:solidFill>
                    <a:schemeClr val="bg1"/>
                  </a:solidFill>
                  <a:latin typeface="Lato" panose="020F0502020204030203" pitchFamily="34" charset="0"/>
                </a:rPr>
                <a:t> </a:t>
              </a:r>
              <a:r>
                <a:rPr lang="en-US" sz="900" dirty="0" err="1">
                  <a:solidFill>
                    <a:schemeClr val="bg1"/>
                  </a:solidFill>
                  <a:latin typeface="Lato" panose="020F0502020204030203" pitchFamily="34" charset="0"/>
                </a:rPr>
                <a:t>accus</a:t>
              </a:r>
              <a:r>
                <a:rPr lang="en-US" sz="900" dirty="0">
                  <a:solidFill>
                    <a:schemeClr val="bg1"/>
                  </a:solidFill>
                  <a:latin typeface="Lato" panose="020F0502020204030203" pitchFamily="34" charset="0"/>
                </a:rPr>
                <a:t> </a:t>
              </a:r>
              <a:r>
                <a:rPr lang="en-US" sz="900" dirty="0" err="1">
                  <a:solidFill>
                    <a:schemeClr val="bg1"/>
                  </a:solidFill>
                  <a:latin typeface="Lato" panose="020F0502020204030203" pitchFamily="34" charset="0"/>
                </a:rPr>
                <a:t>antium</a:t>
              </a:r>
              <a:endParaRPr lang="en-US" sz="900" dirty="0">
                <a:solidFill>
                  <a:schemeClr val="bg1"/>
                </a:solidFill>
                <a:latin typeface="Lato" panose="020F0502020204030203" pitchFamily="34" charset="0"/>
              </a:endParaRPr>
            </a:p>
          </p:txBody>
        </p:sp>
        <p:sp>
          <p:nvSpPr>
            <p:cNvPr id="64" name="TextBox 63"/>
            <p:cNvSpPr txBox="1"/>
            <p:nvPr/>
          </p:nvSpPr>
          <p:spPr>
            <a:xfrm>
              <a:off x="4031041" y="3476453"/>
              <a:ext cx="1958634" cy="160557"/>
            </a:xfrm>
            <a:prstGeom prst="rect">
              <a:avLst/>
            </a:prstGeom>
            <a:noFill/>
          </p:spPr>
          <p:txBody>
            <a:bodyPr wrap="square" lIns="0" tIns="0" rIns="0" bIns="0" rtlCol="0">
              <a:spAutoFit/>
            </a:bodyPr>
            <a:lstStyle/>
            <a:p>
              <a:pPr algn="just">
                <a:lnSpc>
                  <a:spcPts val="1300"/>
                </a:lnSpc>
                <a:spcAft>
                  <a:spcPts val="1200"/>
                </a:spcAft>
              </a:pPr>
              <a:r>
                <a:rPr lang="en-US" sz="1000" b="1" cap="all" spc="20" dirty="0">
                  <a:solidFill>
                    <a:schemeClr val="bg1"/>
                  </a:solidFill>
                </a:rPr>
                <a:t>Our </a:t>
              </a:r>
              <a:r>
                <a:rPr lang="en-US" sz="1000" b="1" cap="all" spc="20" dirty="0" err="1">
                  <a:solidFill>
                    <a:schemeClr val="bg1"/>
                  </a:solidFill>
                </a:rPr>
                <a:t>reprehenderit</a:t>
              </a:r>
              <a:endParaRPr lang="en-US" sz="1000" b="1" cap="all" spc="20" dirty="0">
                <a:solidFill>
                  <a:schemeClr val="bg1"/>
                </a:solidFill>
              </a:endParaRPr>
            </a:p>
          </p:txBody>
        </p:sp>
      </p:grpSp>
      <p:sp>
        <p:nvSpPr>
          <p:cNvPr id="69" name="Rectangle 68"/>
          <p:cNvSpPr/>
          <p:nvPr/>
        </p:nvSpPr>
        <p:spPr>
          <a:xfrm>
            <a:off x="890050" y="1841280"/>
            <a:ext cx="136983" cy="13698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4"/>
          <p:cNvSpPr>
            <a:spLocks/>
          </p:cNvSpPr>
          <p:nvPr/>
        </p:nvSpPr>
        <p:spPr bwMode="auto">
          <a:xfrm>
            <a:off x="902533" y="1820650"/>
            <a:ext cx="172483" cy="141640"/>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rgbClr val="F58025"/>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Rectangle 106"/>
          <p:cNvSpPr/>
          <p:nvPr/>
        </p:nvSpPr>
        <p:spPr>
          <a:xfrm>
            <a:off x="890050" y="2668427"/>
            <a:ext cx="136983" cy="13698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64"/>
          <p:cNvSpPr>
            <a:spLocks/>
          </p:cNvSpPr>
          <p:nvPr/>
        </p:nvSpPr>
        <p:spPr bwMode="auto">
          <a:xfrm>
            <a:off x="902533" y="2647797"/>
            <a:ext cx="172483" cy="141640"/>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rgbClr val="F58025"/>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Rectangle 109"/>
          <p:cNvSpPr/>
          <p:nvPr/>
        </p:nvSpPr>
        <p:spPr>
          <a:xfrm>
            <a:off x="890050" y="3497083"/>
            <a:ext cx="136983" cy="13698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64"/>
          <p:cNvSpPr>
            <a:spLocks/>
          </p:cNvSpPr>
          <p:nvPr/>
        </p:nvSpPr>
        <p:spPr bwMode="auto">
          <a:xfrm>
            <a:off x="902533" y="3476453"/>
            <a:ext cx="172483" cy="141640"/>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rgbClr val="F58025"/>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Rectangle 112"/>
          <p:cNvSpPr/>
          <p:nvPr/>
        </p:nvSpPr>
        <p:spPr>
          <a:xfrm>
            <a:off x="3711898" y="1841280"/>
            <a:ext cx="136983" cy="13698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8025"/>
              </a:solidFill>
            </a:endParaRPr>
          </a:p>
        </p:txBody>
      </p:sp>
      <p:sp>
        <p:nvSpPr>
          <p:cNvPr id="114" name="Freeform 64"/>
          <p:cNvSpPr>
            <a:spLocks/>
          </p:cNvSpPr>
          <p:nvPr/>
        </p:nvSpPr>
        <p:spPr bwMode="auto">
          <a:xfrm>
            <a:off x="3724381" y="1820650"/>
            <a:ext cx="172483" cy="141640"/>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rgbClr val="F58025"/>
          </a:solidFill>
          <a:ln>
            <a:noFill/>
          </a:ln>
        </p:spPr>
        <p:txBody>
          <a:bodyPr vert="horz" wrap="square" lIns="91440" tIns="45720" rIns="91440" bIns="45720" numCol="1" anchor="t" anchorCtr="0" compatLnSpc="1">
            <a:prstTxWarp prst="textNoShape">
              <a:avLst/>
            </a:prstTxWarp>
          </a:bodyPr>
          <a:lstStyle/>
          <a:p>
            <a:endParaRPr lang="en-US">
              <a:solidFill>
                <a:srgbClr val="F58025"/>
              </a:solidFill>
            </a:endParaRPr>
          </a:p>
        </p:txBody>
      </p:sp>
      <p:sp>
        <p:nvSpPr>
          <p:cNvPr id="116" name="Rectangle 115"/>
          <p:cNvSpPr/>
          <p:nvPr/>
        </p:nvSpPr>
        <p:spPr>
          <a:xfrm>
            <a:off x="3711898" y="2668427"/>
            <a:ext cx="136983" cy="13698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64"/>
          <p:cNvSpPr>
            <a:spLocks/>
          </p:cNvSpPr>
          <p:nvPr/>
        </p:nvSpPr>
        <p:spPr bwMode="auto">
          <a:xfrm>
            <a:off x="3724381" y="2647797"/>
            <a:ext cx="172483" cy="141640"/>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rgbClr val="F58025"/>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Rectangle 118"/>
          <p:cNvSpPr/>
          <p:nvPr/>
        </p:nvSpPr>
        <p:spPr>
          <a:xfrm>
            <a:off x="3711898" y="3497083"/>
            <a:ext cx="136983" cy="13698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64"/>
          <p:cNvSpPr>
            <a:spLocks/>
          </p:cNvSpPr>
          <p:nvPr/>
        </p:nvSpPr>
        <p:spPr bwMode="auto">
          <a:xfrm>
            <a:off x="3724381" y="3476453"/>
            <a:ext cx="172483" cy="141640"/>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rgbClr val="F58025"/>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31749797"/>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right)">
                                      <p:cBhvr>
                                        <p:cTn id="7" dur="750"/>
                                        <p:tgtEl>
                                          <p:spTgt spid="49"/>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75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25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75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25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Lorem ipsum dolor </a:t>
            </a:r>
            <a:r>
              <a:rPr lang="en-US" dirty="0">
                <a:solidFill>
                  <a:srgbClr val="D14C27"/>
                </a:solidFill>
              </a:rPr>
              <a:t>organizational chart</a:t>
            </a:r>
          </a:p>
        </p:txBody>
      </p:sp>
      <p:sp>
        <p:nvSpPr>
          <p:cNvPr id="3" name="Text Placeholder 2"/>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some brief lorem ipsum explanatory text about title here</a:t>
            </a:r>
          </a:p>
        </p:txBody>
      </p:sp>
      <p:sp>
        <p:nvSpPr>
          <p:cNvPr id="102" name="Rounded Rectangle 101"/>
          <p:cNvSpPr/>
          <p:nvPr/>
        </p:nvSpPr>
        <p:spPr>
          <a:xfrm>
            <a:off x="3995263" y="2030985"/>
            <a:ext cx="1150298" cy="20053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4090195" y="2061069"/>
            <a:ext cx="960436" cy="138499"/>
          </a:xfrm>
          <a:prstGeom prst="rect">
            <a:avLst/>
          </a:prstGeom>
          <a:noFill/>
        </p:spPr>
        <p:txBody>
          <a:bodyPr wrap="square" lIns="0" tIns="0" rIns="0" bIns="0" rtlCol="0">
            <a:spAutoFit/>
          </a:bodyPr>
          <a:lstStyle/>
          <a:p>
            <a:pPr algn="ctr"/>
            <a:r>
              <a:rPr lang="en-US" sz="900" dirty="0">
                <a:solidFill>
                  <a:schemeClr val="bg1"/>
                </a:solidFill>
              </a:rPr>
              <a:t>Corporis </a:t>
            </a:r>
            <a:r>
              <a:rPr lang="en-US" sz="900" dirty="0" err="1">
                <a:solidFill>
                  <a:schemeClr val="bg1"/>
                </a:solidFill>
              </a:rPr>
              <a:t>susciepit</a:t>
            </a:r>
            <a:endParaRPr lang="en-US" sz="900" dirty="0">
              <a:solidFill>
                <a:schemeClr val="bg1"/>
              </a:solidFill>
            </a:endParaRPr>
          </a:p>
        </p:txBody>
      </p:sp>
      <p:sp>
        <p:nvSpPr>
          <p:cNvPr id="82" name="Rounded Rectangle 81"/>
          <p:cNvSpPr/>
          <p:nvPr/>
        </p:nvSpPr>
        <p:spPr>
          <a:xfrm>
            <a:off x="584202" y="3098548"/>
            <a:ext cx="1314448" cy="23758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709090" y="3147155"/>
            <a:ext cx="1064673" cy="153888"/>
          </a:xfrm>
          <a:prstGeom prst="rect">
            <a:avLst/>
          </a:prstGeom>
          <a:noFill/>
        </p:spPr>
        <p:txBody>
          <a:bodyPr wrap="square" lIns="0" tIns="0" rIns="0" bIns="0" rtlCol="0">
            <a:spAutoFit/>
          </a:bodyPr>
          <a:lstStyle/>
          <a:p>
            <a:pPr algn="ctr"/>
            <a:r>
              <a:rPr lang="en-US" sz="1000" b="1" cap="all" spc="20" dirty="0">
                <a:solidFill>
                  <a:schemeClr val="bg1"/>
                </a:solidFill>
              </a:rPr>
              <a:t>Lorem ipsum</a:t>
            </a:r>
          </a:p>
        </p:txBody>
      </p:sp>
      <p:sp>
        <p:nvSpPr>
          <p:cNvPr id="95" name="Rounded Rectangle 94"/>
          <p:cNvSpPr/>
          <p:nvPr/>
        </p:nvSpPr>
        <p:spPr>
          <a:xfrm>
            <a:off x="2292990" y="3117071"/>
            <a:ext cx="1150298" cy="20053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2447612" y="3147155"/>
            <a:ext cx="841056" cy="138499"/>
          </a:xfrm>
          <a:prstGeom prst="rect">
            <a:avLst/>
          </a:prstGeom>
          <a:noFill/>
        </p:spPr>
        <p:txBody>
          <a:bodyPr wrap="square" lIns="0" tIns="0" rIns="0" bIns="0" rtlCol="0">
            <a:spAutoFit/>
          </a:bodyPr>
          <a:lstStyle/>
          <a:p>
            <a:pPr algn="ctr"/>
            <a:r>
              <a:rPr lang="en-US" sz="900" dirty="0" err="1">
                <a:solidFill>
                  <a:schemeClr val="bg1"/>
                </a:solidFill>
              </a:rPr>
              <a:t>Laudantium</a:t>
            </a:r>
            <a:r>
              <a:rPr lang="en-US" sz="900" dirty="0">
                <a:solidFill>
                  <a:schemeClr val="bg1"/>
                </a:solidFill>
              </a:rPr>
              <a:t> rem</a:t>
            </a:r>
          </a:p>
        </p:txBody>
      </p:sp>
      <p:sp>
        <p:nvSpPr>
          <p:cNvPr id="108" name="Rounded Rectangle 107"/>
          <p:cNvSpPr/>
          <p:nvPr/>
        </p:nvSpPr>
        <p:spPr>
          <a:xfrm>
            <a:off x="3940174" y="3117071"/>
            <a:ext cx="1260476" cy="20053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p:cNvSpPr txBox="1"/>
          <p:nvPr/>
        </p:nvSpPr>
        <p:spPr>
          <a:xfrm>
            <a:off x="4054476" y="3147155"/>
            <a:ext cx="1031874" cy="138499"/>
          </a:xfrm>
          <a:prstGeom prst="rect">
            <a:avLst/>
          </a:prstGeom>
          <a:noFill/>
        </p:spPr>
        <p:txBody>
          <a:bodyPr wrap="square" lIns="0" tIns="0" rIns="0" bIns="0" rtlCol="0">
            <a:spAutoFit/>
          </a:bodyPr>
          <a:lstStyle/>
          <a:p>
            <a:pPr algn="ctr"/>
            <a:r>
              <a:rPr lang="en-US" sz="900" dirty="0" err="1">
                <a:solidFill>
                  <a:schemeClr val="bg1"/>
                </a:solidFill>
              </a:rPr>
              <a:t>Ratione</a:t>
            </a:r>
            <a:r>
              <a:rPr lang="en-US" sz="900" dirty="0">
                <a:solidFill>
                  <a:schemeClr val="bg1"/>
                </a:solidFill>
              </a:rPr>
              <a:t> </a:t>
            </a:r>
            <a:r>
              <a:rPr lang="en-US" sz="900" dirty="0" err="1">
                <a:solidFill>
                  <a:schemeClr val="bg1"/>
                </a:solidFill>
              </a:rPr>
              <a:t>vitate</a:t>
            </a:r>
            <a:endParaRPr lang="en-US" sz="900" dirty="0">
              <a:solidFill>
                <a:schemeClr val="bg1"/>
              </a:solidFill>
            </a:endParaRPr>
          </a:p>
        </p:txBody>
      </p:sp>
      <p:sp>
        <p:nvSpPr>
          <p:cNvPr id="114" name="Rounded Rectangle 113"/>
          <p:cNvSpPr/>
          <p:nvPr/>
        </p:nvSpPr>
        <p:spPr>
          <a:xfrm>
            <a:off x="3995263" y="4085713"/>
            <a:ext cx="1150298" cy="20053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p:cNvSpPr txBox="1"/>
          <p:nvPr/>
        </p:nvSpPr>
        <p:spPr>
          <a:xfrm>
            <a:off x="4149885" y="4115797"/>
            <a:ext cx="841056" cy="138499"/>
          </a:xfrm>
          <a:prstGeom prst="rect">
            <a:avLst/>
          </a:prstGeom>
          <a:noFill/>
        </p:spPr>
        <p:txBody>
          <a:bodyPr wrap="square" lIns="0" tIns="0" rIns="0" bIns="0" rtlCol="0">
            <a:spAutoFit/>
          </a:bodyPr>
          <a:lstStyle/>
          <a:p>
            <a:pPr algn="ctr"/>
            <a:r>
              <a:rPr lang="en-US" sz="900" dirty="0" err="1">
                <a:solidFill>
                  <a:schemeClr val="bg1"/>
                </a:solidFill>
              </a:rPr>
              <a:t>Aliquam</a:t>
            </a:r>
            <a:r>
              <a:rPr lang="en-US" sz="900" dirty="0">
                <a:solidFill>
                  <a:schemeClr val="bg1"/>
                </a:solidFill>
              </a:rPr>
              <a:t> nisi</a:t>
            </a:r>
          </a:p>
        </p:txBody>
      </p:sp>
      <p:cxnSp>
        <p:nvCxnSpPr>
          <p:cNvPr id="130" name="Elbow Connector 129"/>
          <p:cNvCxnSpPr>
            <a:stCxn id="95" idx="3"/>
            <a:endCxn id="102" idx="1"/>
          </p:cNvCxnSpPr>
          <p:nvPr/>
        </p:nvCxnSpPr>
        <p:spPr>
          <a:xfrm flipV="1">
            <a:off x="3443288" y="2131254"/>
            <a:ext cx="551975" cy="1086086"/>
          </a:xfrm>
          <a:prstGeom prst="bentConnector3">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2" name="Elbow Connector 131"/>
          <p:cNvCxnSpPr>
            <a:stCxn id="95" idx="3"/>
            <a:endCxn id="114" idx="1"/>
          </p:cNvCxnSpPr>
          <p:nvPr/>
        </p:nvCxnSpPr>
        <p:spPr>
          <a:xfrm>
            <a:off x="3443288" y="3217340"/>
            <a:ext cx="551975" cy="968642"/>
          </a:xfrm>
          <a:prstGeom prst="bentConnector3">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95" idx="3"/>
            <a:endCxn id="108" idx="1"/>
          </p:cNvCxnSpPr>
          <p:nvPr/>
        </p:nvCxnSpPr>
        <p:spPr>
          <a:xfrm>
            <a:off x="3443288" y="3217340"/>
            <a:ext cx="496886"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82" idx="3"/>
            <a:endCxn id="95" idx="1"/>
          </p:cNvCxnSpPr>
          <p:nvPr/>
        </p:nvCxnSpPr>
        <p:spPr>
          <a:xfrm>
            <a:off x="1898650" y="3217340"/>
            <a:ext cx="394340"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1" name="Rounded Rectangle 140"/>
          <p:cNvSpPr/>
          <p:nvPr/>
        </p:nvSpPr>
        <p:spPr>
          <a:xfrm>
            <a:off x="6172047" y="3117071"/>
            <a:ext cx="1567016" cy="20053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p:cNvSpPr txBox="1"/>
          <p:nvPr/>
        </p:nvSpPr>
        <p:spPr>
          <a:xfrm>
            <a:off x="6183954" y="3147155"/>
            <a:ext cx="1543202" cy="138499"/>
          </a:xfrm>
          <a:prstGeom prst="rect">
            <a:avLst/>
          </a:prstGeom>
          <a:noFill/>
        </p:spPr>
        <p:txBody>
          <a:bodyPr wrap="square" lIns="0" tIns="0" rIns="0" bIns="0" rtlCol="0">
            <a:spAutoFit/>
          </a:bodyPr>
          <a:lstStyle/>
          <a:p>
            <a:pPr algn="ctr"/>
            <a:r>
              <a:rPr lang="en-US" sz="900" dirty="0" err="1">
                <a:solidFill>
                  <a:schemeClr val="bg1"/>
                </a:solidFill>
              </a:rPr>
              <a:t>Consequatur</a:t>
            </a:r>
            <a:r>
              <a:rPr lang="en-US" sz="900" dirty="0">
                <a:solidFill>
                  <a:schemeClr val="bg1"/>
                </a:solidFill>
              </a:rPr>
              <a:t> </a:t>
            </a:r>
            <a:r>
              <a:rPr lang="en-US" sz="900" dirty="0" err="1">
                <a:solidFill>
                  <a:schemeClr val="bg1"/>
                </a:solidFill>
              </a:rPr>
              <a:t>beatae</a:t>
            </a:r>
            <a:endParaRPr lang="en-US" sz="900" dirty="0">
              <a:solidFill>
                <a:schemeClr val="bg1"/>
              </a:solidFill>
            </a:endParaRPr>
          </a:p>
        </p:txBody>
      </p:sp>
      <p:cxnSp>
        <p:nvCxnSpPr>
          <p:cNvPr id="144" name="Straight Connector 143"/>
          <p:cNvCxnSpPr>
            <a:stCxn id="108" idx="3"/>
            <a:endCxn id="141" idx="1"/>
          </p:cNvCxnSpPr>
          <p:nvPr/>
        </p:nvCxnSpPr>
        <p:spPr>
          <a:xfrm>
            <a:off x="5200650" y="3217340"/>
            <a:ext cx="971397"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162" name="Rounded Rectangle 161"/>
          <p:cNvSpPr/>
          <p:nvPr/>
        </p:nvSpPr>
        <p:spPr>
          <a:xfrm>
            <a:off x="6172047" y="2029105"/>
            <a:ext cx="1567016" cy="20053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p:cNvSpPr txBox="1"/>
          <p:nvPr/>
        </p:nvSpPr>
        <p:spPr>
          <a:xfrm>
            <a:off x="6183954" y="2059189"/>
            <a:ext cx="1543202" cy="138499"/>
          </a:xfrm>
          <a:prstGeom prst="rect">
            <a:avLst/>
          </a:prstGeom>
          <a:noFill/>
        </p:spPr>
        <p:txBody>
          <a:bodyPr wrap="square" lIns="0" tIns="0" rIns="0" bIns="0" rtlCol="0">
            <a:spAutoFit/>
          </a:bodyPr>
          <a:lstStyle/>
          <a:p>
            <a:pPr algn="ctr"/>
            <a:r>
              <a:rPr lang="en-US" sz="900" dirty="0" err="1">
                <a:solidFill>
                  <a:schemeClr val="bg1"/>
                </a:solidFill>
              </a:rPr>
              <a:t>Tempora</a:t>
            </a:r>
            <a:r>
              <a:rPr lang="en-US" sz="900" dirty="0">
                <a:solidFill>
                  <a:schemeClr val="bg1"/>
                </a:solidFill>
              </a:rPr>
              <a:t> </a:t>
            </a:r>
            <a:r>
              <a:rPr lang="en-US" sz="900" dirty="0" err="1">
                <a:solidFill>
                  <a:schemeClr val="bg1"/>
                </a:solidFill>
              </a:rPr>
              <a:t>inciduent</a:t>
            </a:r>
            <a:endParaRPr lang="en-US" sz="900" dirty="0">
              <a:solidFill>
                <a:schemeClr val="bg1"/>
              </a:solidFill>
            </a:endParaRPr>
          </a:p>
        </p:txBody>
      </p:sp>
      <p:cxnSp>
        <p:nvCxnSpPr>
          <p:cNvPr id="165" name="Straight Connector 164"/>
          <p:cNvCxnSpPr>
            <a:stCxn id="102" idx="3"/>
            <a:endCxn id="162" idx="1"/>
          </p:cNvCxnSpPr>
          <p:nvPr/>
        </p:nvCxnSpPr>
        <p:spPr>
          <a:xfrm flipV="1">
            <a:off x="5145561" y="2129374"/>
            <a:ext cx="1026486" cy="188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1151329"/>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wipe(left)">
                                      <p:cBhvr>
                                        <p:cTn id="11" dur="500"/>
                                        <p:tgtEl>
                                          <p:spTgt spid="9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9"/>
                                        </p:tgtEl>
                                        <p:attrNameLst>
                                          <p:attrName>style.visibility</p:attrName>
                                        </p:attrNameLst>
                                      </p:cBhvr>
                                      <p:to>
                                        <p:strVal val="visible"/>
                                      </p:to>
                                    </p:set>
                                    <p:animEffect transition="in" filter="wipe(left)">
                                      <p:cBhvr>
                                        <p:cTn id="15" dur="500"/>
                                        <p:tgtEl>
                                          <p:spTgt spid="1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wipe(left)">
                                      <p:cBhvr>
                                        <p:cTn id="19" dur="500"/>
                                        <p:tgtEl>
                                          <p:spTgt spid="9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wipe(left)">
                                      <p:cBhvr>
                                        <p:cTn id="23" dur="500"/>
                                        <p:tgtEl>
                                          <p:spTgt spid="96"/>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30"/>
                                        </p:tgtEl>
                                        <p:attrNameLst>
                                          <p:attrName>style.visibility</p:attrName>
                                        </p:attrNameLst>
                                      </p:cBhvr>
                                      <p:to>
                                        <p:strVal val="visible"/>
                                      </p:to>
                                    </p:set>
                                    <p:animEffect transition="in" filter="wipe(left)">
                                      <p:cBhvr>
                                        <p:cTn id="27" dur="500"/>
                                        <p:tgtEl>
                                          <p:spTgt spid="130"/>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left)">
                                      <p:cBhvr>
                                        <p:cTn id="31" dur="500"/>
                                        <p:tgtEl>
                                          <p:spTgt spid="102"/>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left)">
                                      <p:cBhvr>
                                        <p:cTn id="35" dur="500"/>
                                        <p:tgtEl>
                                          <p:spTgt spid="103"/>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08"/>
                                        </p:tgtEl>
                                        <p:attrNameLst>
                                          <p:attrName>style.visibility</p:attrName>
                                        </p:attrNameLst>
                                      </p:cBhvr>
                                      <p:to>
                                        <p:strVal val="visible"/>
                                      </p:to>
                                    </p:set>
                                    <p:animEffect transition="in" filter="wipe(left)">
                                      <p:cBhvr>
                                        <p:cTn id="43" dur="500"/>
                                        <p:tgtEl>
                                          <p:spTgt spid="108"/>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Effect transition="in" filter="wipe(left)">
                                      <p:cBhvr>
                                        <p:cTn id="47" dur="500"/>
                                        <p:tgtEl>
                                          <p:spTgt spid="109"/>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132"/>
                                        </p:tgtEl>
                                        <p:attrNameLst>
                                          <p:attrName>style.visibility</p:attrName>
                                        </p:attrNameLst>
                                      </p:cBhvr>
                                      <p:to>
                                        <p:strVal val="visible"/>
                                      </p:to>
                                    </p:set>
                                    <p:animEffect transition="in" filter="wipe(left)">
                                      <p:cBhvr>
                                        <p:cTn id="51" dur="500"/>
                                        <p:tgtEl>
                                          <p:spTgt spid="132"/>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14"/>
                                        </p:tgtEl>
                                        <p:attrNameLst>
                                          <p:attrName>style.visibility</p:attrName>
                                        </p:attrNameLst>
                                      </p:cBhvr>
                                      <p:to>
                                        <p:strVal val="visible"/>
                                      </p:to>
                                    </p:set>
                                    <p:animEffect transition="in" filter="wipe(left)">
                                      <p:cBhvr>
                                        <p:cTn id="55" dur="500"/>
                                        <p:tgtEl>
                                          <p:spTgt spid="114"/>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15"/>
                                        </p:tgtEl>
                                        <p:attrNameLst>
                                          <p:attrName>style.visibility</p:attrName>
                                        </p:attrNameLst>
                                      </p:cBhvr>
                                      <p:to>
                                        <p:strVal val="visible"/>
                                      </p:to>
                                    </p:set>
                                    <p:animEffect transition="in" filter="wipe(left)">
                                      <p:cBhvr>
                                        <p:cTn id="59" dur="500"/>
                                        <p:tgtEl>
                                          <p:spTgt spid="115"/>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165"/>
                                        </p:tgtEl>
                                        <p:attrNameLst>
                                          <p:attrName>style.visibility</p:attrName>
                                        </p:attrNameLst>
                                      </p:cBhvr>
                                      <p:to>
                                        <p:strVal val="visible"/>
                                      </p:to>
                                    </p:set>
                                    <p:animEffect transition="in" filter="wipe(left)">
                                      <p:cBhvr>
                                        <p:cTn id="63" dur="500"/>
                                        <p:tgtEl>
                                          <p:spTgt spid="165"/>
                                        </p:tgtEl>
                                      </p:cBhvr>
                                    </p:animEffect>
                                  </p:childTnLst>
                                </p:cTn>
                              </p:par>
                            </p:childTnLst>
                          </p:cTn>
                        </p:par>
                        <p:par>
                          <p:cTn id="64" fill="hold">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162"/>
                                        </p:tgtEl>
                                        <p:attrNameLst>
                                          <p:attrName>style.visibility</p:attrName>
                                        </p:attrNameLst>
                                      </p:cBhvr>
                                      <p:to>
                                        <p:strVal val="visible"/>
                                      </p:to>
                                    </p:set>
                                    <p:animEffect transition="in" filter="wipe(left)">
                                      <p:cBhvr>
                                        <p:cTn id="67" dur="500"/>
                                        <p:tgtEl>
                                          <p:spTgt spid="162"/>
                                        </p:tgtEl>
                                      </p:cBhvr>
                                    </p:animEffect>
                                  </p:childTnLst>
                                </p:cTn>
                              </p:par>
                            </p:childTnLst>
                          </p:cTn>
                        </p:par>
                        <p:par>
                          <p:cTn id="68" fill="hold">
                            <p:stCondLst>
                              <p:cond delay="8000"/>
                            </p:stCondLst>
                            <p:childTnLst>
                              <p:par>
                                <p:cTn id="69" presetID="22" presetClass="entr" presetSubtype="8" fill="hold" grpId="0"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wipe(left)">
                                      <p:cBhvr>
                                        <p:cTn id="71" dur="500"/>
                                        <p:tgtEl>
                                          <p:spTgt spid="163"/>
                                        </p:tgtEl>
                                      </p:cBhvr>
                                    </p:animEffect>
                                  </p:childTnLst>
                                </p:cTn>
                              </p:par>
                            </p:childTnLst>
                          </p:cTn>
                        </p:par>
                        <p:par>
                          <p:cTn id="72" fill="hold">
                            <p:stCondLst>
                              <p:cond delay="8500"/>
                            </p:stCondLst>
                            <p:childTnLst>
                              <p:par>
                                <p:cTn id="73" presetID="22" presetClass="entr" presetSubtype="8" fill="hold"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left)">
                                      <p:cBhvr>
                                        <p:cTn id="75" dur="500"/>
                                        <p:tgtEl>
                                          <p:spTgt spid="144"/>
                                        </p:tgtEl>
                                      </p:cBhvr>
                                    </p:animEffect>
                                  </p:childTnLst>
                                </p:cTn>
                              </p:par>
                            </p:childTnLst>
                          </p:cTn>
                        </p:par>
                        <p:par>
                          <p:cTn id="76" fill="hold">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141"/>
                                        </p:tgtEl>
                                        <p:attrNameLst>
                                          <p:attrName>style.visibility</p:attrName>
                                        </p:attrNameLst>
                                      </p:cBhvr>
                                      <p:to>
                                        <p:strVal val="visible"/>
                                      </p:to>
                                    </p:set>
                                    <p:animEffect transition="in" filter="wipe(left)">
                                      <p:cBhvr>
                                        <p:cTn id="79" dur="500"/>
                                        <p:tgtEl>
                                          <p:spTgt spid="141"/>
                                        </p:tgtEl>
                                      </p:cBhvr>
                                    </p:animEffect>
                                  </p:childTnLst>
                                </p:cTn>
                              </p:par>
                            </p:childTnLst>
                          </p:cTn>
                        </p:par>
                        <p:par>
                          <p:cTn id="80" fill="hold">
                            <p:stCondLst>
                              <p:cond delay="9500"/>
                            </p:stCondLst>
                            <p:childTnLst>
                              <p:par>
                                <p:cTn id="81" presetID="22" presetClass="entr" presetSubtype="8" fill="hold" grpId="0" nodeType="afterEffect">
                                  <p:stCondLst>
                                    <p:cond delay="0"/>
                                  </p:stCondLst>
                                  <p:childTnLst>
                                    <p:set>
                                      <p:cBhvr>
                                        <p:cTn id="82" dur="1" fill="hold">
                                          <p:stCondLst>
                                            <p:cond delay="0"/>
                                          </p:stCondLst>
                                        </p:cTn>
                                        <p:tgtEl>
                                          <p:spTgt spid="142"/>
                                        </p:tgtEl>
                                        <p:attrNameLst>
                                          <p:attrName>style.visibility</p:attrName>
                                        </p:attrNameLst>
                                      </p:cBhvr>
                                      <p:to>
                                        <p:strVal val="visible"/>
                                      </p:to>
                                    </p:set>
                                    <p:animEffect transition="in" filter="wipe(left)">
                                      <p:cBhvr>
                                        <p:cTn id="83"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p:bldP spid="82" grpId="0" animBg="1"/>
      <p:bldP spid="90" grpId="0"/>
      <p:bldP spid="95" grpId="0" animBg="1"/>
      <p:bldP spid="96" grpId="0"/>
      <p:bldP spid="108" grpId="0" animBg="1"/>
      <p:bldP spid="109" grpId="0"/>
      <p:bldP spid="114" grpId="0" animBg="1"/>
      <p:bldP spid="115" grpId="0"/>
      <p:bldP spid="141" grpId="0" animBg="1"/>
      <p:bldP spid="142" grpId="0"/>
      <p:bldP spid="162" grpId="0" animBg="1"/>
      <p:bldP spid="16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593724" y="1543051"/>
            <a:ext cx="3854451" cy="36195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Positive &amp; negative </a:t>
            </a:r>
            <a:r>
              <a:rPr lang="en-US" dirty="0">
                <a:solidFill>
                  <a:srgbClr val="D14C27"/>
                </a:solidFill>
              </a:rPr>
              <a:t>highlighted</a:t>
            </a:r>
          </a:p>
        </p:txBody>
      </p:sp>
      <p:sp>
        <p:nvSpPr>
          <p:cNvPr id="3" name="Text Placeholder 2"/>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some brief lorem ipsum explanatory text about title here</a:t>
            </a:r>
          </a:p>
        </p:txBody>
      </p:sp>
      <p:sp>
        <p:nvSpPr>
          <p:cNvPr id="22" name="Rectangle 21"/>
          <p:cNvSpPr/>
          <p:nvPr/>
        </p:nvSpPr>
        <p:spPr>
          <a:xfrm>
            <a:off x="593724" y="1543050"/>
            <a:ext cx="3854451" cy="2743200"/>
          </a:xfrm>
          <a:prstGeom prst="rect">
            <a:avLst/>
          </a:pr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825601" y="1640670"/>
            <a:ext cx="3356829" cy="152349"/>
          </a:xfrm>
          <a:prstGeom prst="rect">
            <a:avLst/>
          </a:prstGeom>
          <a:noFill/>
        </p:spPr>
        <p:txBody>
          <a:bodyPr wrap="square" lIns="0" tIns="0" rIns="0" bIns="0" rtlCol="0">
            <a:spAutoFit/>
          </a:bodyPr>
          <a:lstStyle/>
          <a:p>
            <a:pPr algn="just">
              <a:lnSpc>
                <a:spcPts val="1300"/>
              </a:lnSpc>
              <a:spcAft>
                <a:spcPts val="1200"/>
              </a:spcAft>
            </a:pPr>
            <a:r>
              <a:rPr lang="en-US" sz="1000" b="1" cap="all" spc="20" dirty="0">
                <a:solidFill>
                  <a:schemeClr val="bg1"/>
                </a:solidFill>
                <a:latin typeface="Lato" panose="020F0502020204030203" pitchFamily="34" charset="0"/>
              </a:rPr>
              <a:t>Positive lorem ipsum dolor</a:t>
            </a:r>
          </a:p>
        </p:txBody>
      </p:sp>
      <p:grpSp>
        <p:nvGrpSpPr>
          <p:cNvPr id="4" name="Group 3"/>
          <p:cNvGrpSpPr/>
          <p:nvPr/>
        </p:nvGrpSpPr>
        <p:grpSpPr>
          <a:xfrm>
            <a:off x="825599" y="2077184"/>
            <a:ext cx="164205" cy="146480"/>
            <a:chOff x="825599" y="2077184"/>
            <a:chExt cx="164205" cy="146480"/>
          </a:xfrm>
        </p:grpSpPr>
        <p:sp>
          <p:nvSpPr>
            <p:cNvPr id="47" name="Rectangle 46"/>
            <p:cNvSpPr/>
            <p:nvPr/>
          </p:nvSpPr>
          <p:spPr>
            <a:xfrm>
              <a:off x="825599" y="2086684"/>
              <a:ext cx="136983" cy="13698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64"/>
            <p:cNvSpPr>
              <a:spLocks/>
            </p:cNvSpPr>
            <p:nvPr/>
          </p:nvSpPr>
          <p:spPr bwMode="auto">
            <a:xfrm>
              <a:off x="837732" y="2077184"/>
              <a:ext cx="152072" cy="124875"/>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5" name="TextBox 54"/>
          <p:cNvSpPr txBox="1"/>
          <p:nvPr/>
        </p:nvSpPr>
        <p:spPr>
          <a:xfrm>
            <a:off x="1116711" y="2019554"/>
            <a:ext cx="3065719" cy="480260"/>
          </a:xfrm>
          <a:prstGeom prst="rect">
            <a:avLst/>
          </a:prstGeom>
          <a:noFill/>
        </p:spPr>
        <p:txBody>
          <a:bodyPr wrap="square" lIns="0" tIns="0" rIns="0" bIns="0" rtlCol="0">
            <a:spAutoFit/>
          </a:bodyPr>
          <a:lstStyle/>
          <a:p>
            <a:pPr algn="just">
              <a:lnSpc>
                <a:spcPts val="1300"/>
              </a:lnSpc>
              <a:spcAft>
                <a:spcPts val="1200"/>
              </a:spcAft>
            </a:pPr>
            <a:r>
              <a:rPr lang="en-US" sz="800" dirty="0">
                <a:solidFill>
                  <a:srgbClr val="4D4D4D"/>
                </a:solidFill>
                <a:latin typeface="Lato" panose="020F0502020204030203" pitchFamily="34" charset="0"/>
              </a:rPr>
              <a:t>Sed </a:t>
            </a:r>
            <a:r>
              <a:rPr lang="en-US" sz="800" dirty="0" err="1">
                <a:solidFill>
                  <a:srgbClr val="4D4D4D"/>
                </a:solidFill>
                <a:latin typeface="Lato" panose="020F0502020204030203" pitchFamily="34" charset="0"/>
              </a:rPr>
              <a:t>ut</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perspiciatis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unde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omnis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iste</a:t>
            </a:r>
            <a:r>
              <a:rPr lang="en-US" sz="800" dirty="0">
                <a:solidFill>
                  <a:srgbClr val="4D4D4D"/>
                </a:solidFill>
                <a:latin typeface="Lato" panose="020F0502020204030203" pitchFamily="34" charset="0"/>
              </a:rPr>
              <a:t> natus error sit </a:t>
            </a:r>
            <a:r>
              <a:rPr lang="en-US" sz="800" dirty="0" err="1">
                <a:solidFill>
                  <a:srgbClr val="4D4D4D"/>
                </a:solidFill>
                <a:latin typeface="Lato" panose="020F0502020204030203" pitchFamily="34" charset="0"/>
              </a:rPr>
              <a:t>volup</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tatem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accus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antium</a:t>
            </a:r>
            <a:r>
              <a:rPr lang="en-US" sz="800" dirty="0">
                <a:solidFill>
                  <a:srgbClr val="4D4D4D"/>
                </a:solidFill>
                <a:latin typeface="Lato" panose="020F0502020204030203" pitchFamily="34" charset="0"/>
              </a:rPr>
              <a:t> dolor </a:t>
            </a:r>
            <a:r>
              <a:rPr lang="en-US" sz="800" dirty="0" err="1">
                <a:solidFill>
                  <a:srgbClr val="4D4D4D"/>
                </a:solidFill>
                <a:latin typeface="Lato" panose="020F0502020204030203" pitchFamily="34" charset="0"/>
              </a:rPr>
              <a:t>emque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lauda</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nt</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ium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totam</a:t>
            </a:r>
            <a:r>
              <a:rPr lang="en-US" sz="800" dirty="0">
                <a:solidFill>
                  <a:srgbClr val="4D4D4D"/>
                </a:solidFill>
                <a:latin typeface="Lato" panose="020F0502020204030203" pitchFamily="34" charset="0"/>
              </a:rPr>
              <a:t> rem </a:t>
            </a:r>
            <a:r>
              <a:rPr lang="en-US" sz="800" dirty="0" err="1">
                <a:solidFill>
                  <a:srgbClr val="4D4D4D"/>
                </a:solidFill>
                <a:latin typeface="Lato" panose="020F0502020204030203" pitchFamily="34" charset="0"/>
              </a:rPr>
              <a:t>aperiam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eaque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ipsa</a:t>
            </a:r>
            <a:r>
              <a:rPr lang="en-US" sz="800" dirty="0">
                <a:solidFill>
                  <a:srgbClr val="4D4D4D"/>
                </a:solidFill>
                <a:latin typeface="Lato" panose="020F0502020204030203" pitchFamily="34" charset="0"/>
              </a:rPr>
              <a:t> quae </a:t>
            </a:r>
            <a:r>
              <a:rPr lang="en-US" sz="800" dirty="0" err="1">
                <a:solidFill>
                  <a:srgbClr val="4D4D4D"/>
                </a:solidFill>
                <a:latin typeface="Lato" panose="020F0502020204030203" pitchFamily="34" charset="0"/>
              </a:rPr>
              <a:t>ab</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illo</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inventore</a:t>
            </a:r>
            <a:r>
              <a:rPr lang="en-US" sz="800" dirty="0">
                <a:solidFill>
                  <a:srgbClr val="4D4D4D"/>
                </a:solidFill>
                <a:latin typeface="Lato" panose="020F0502020204030203" pitchFamily="34" charset="0"/>
              </a:rPr>
              <a:t> very </a:t>
            </a:r>
            <a:r>
              <a:rPr lang="en-US" sz="800" dirty="0" err="1">
                <a:solidFill>
                  <a:srgbClr val="4D4D4D"/>
                </a:solidFill>
                <a:latin typeface="Lato" panose="020F0502020204030203" pitchFamily="34" charset="0"/>
              </a:rPr>
              <a:t>tatis</a:t>
            </a:r>
            <a:r>
              <a:rPr lang="en-US" sz="800" dirty="0">
                <a:solidFill>
                  <a:srgbClr val="4D4D4D"/>
                </a:solidFill>
                <a:latin typeface="Lato" panose="020F0502020204030203" pitchFamily="34" charset="0"/>
              </a:rPr>
              <a:t> et quasi architect.</a:t>
            </a:r>
          </a:p>
        </p:txBody>
      </p:sp>
      <p:sp>
        <p:nvSpPr>
          <p:cNvPr id="59" name="TextBox 58"/>
          <p:cNvSpPr txBox="1"/>
          <p:nvPr/>
        </p:nvSpPr>
        <p:spPr>
          <a:xfrm>
            <a:off x="1116711" y="2766951"/>
            <a:ext cx="3065719" cy="480260"/>
          </a:xfrm>
          <a:prstGeom prst="rect">
            <a:avLst/>
          </a:prstGeom>
          <a:noFill/>
        </p:spPr>
        <p:txBody>
          <a:bodyPr wrap="square" lIns="0" tIns="0" rIns="0" bIns="0" rtlCol="0">
            <a:spAutoFit/>
          </a:bodyPr>
          <a:lstStyle/>
          <a:p>
            <a:pPr algn="just">
              <a:lnSpc>
                <a:spcPts val="1300"/>
              </a:lnSpc>
              <a:spcAft>
                <a:spcPts val="1200"/>
              </a:spcAft>
            </a:pPr>
            <a:r>
              <a:rPr lang="en-US" sz="800" dirty="0">
                <a:solidFill>
                  <a:srgbClr val="4D4D4D"/>
                </a:solidFill>
                <a:latin typeface="Lato" panose="020F0502020204030203" pitchFamily="34" charset="0"/>
              </a:rPr>
              <a:t>Sed </a:t>
            </a:r>
            <a:r>
              <a:rPr lang="en-US" sz="800" dirty="0" err="1">
                <a:solidFill>
                  <a:srgbClr val="4D4D4D"/>
                </a:solidFill>
                <a:latin typeface="Lato" panose="020F0502020204030203" pitchFamily="34" charset="0"/>
              </a:rPr>
              <a:t>ut</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perspiciatis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unde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omnis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iste</a:t>
            </a:r>
            <a:r>
              <a:rPr lang="en-US" sz="800" dirty="0">
                <a:solidFill>
                  <a:srgbClr val="4D4D4D"/>
                </a:solidFill>
                <a:latin typeface="Lato" panose="020F0502020204030203" pitchFamily="34" charset="0"/>
              </a:rPr>
              <a:t> natus error sit </a:t>
            </a:r>
            <a:r>
              <a:rPr lang="en-US" sz="800" dirty="0" err="1">
                <a:solidFill>
                  <a:srgbClr val="4D4D4D"/>
                </a:solidFill>
                <a:latin typeface="Lato" panose="020F0502020204030203" pitchFamily="34" charset="0"/>
              </a:rPr>
              <a:t>volup</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tatem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accus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antium</a:t>
            </a:r>
            <a:r>
              <a:rPr lang="en-US" sz="800" dirty="0">
                <a:solidFill>
                  <a:srgbClr val="4D4D4D"/>
                </a:solidFill>
                <a:latin typeface="Lato" panose="020F0502020204030203" pitchFamily="34" charset="0"/>
              </a:rPr>
              <a:t> dolor </a:t>
            </a:r>
            <a:r>
              <a:rPr lang="en-US" sz="800" dirty="0" err="1">
                <a:solidFill>
                  <a:srgbClr val="4D4D4D"/>
                </a:solidFill>
                <a:latin typeface="Lato" panose="020F0502020204030203" pitchFamily="34" charset="0"/>
              </a:rPr>
              <a:t>emque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lauda</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nt</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ium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totam</a:t>
            </a:r>
            <a:r>
              <a:rPr lang="en-US" sz="800" dirty="0">
                <a:solidFill>
                  <a:srgbClr val="4D4D4D"/>
                </a:solidFill>
                <a:latin typeface="Lato" panose="020F0502020204030203" pitchFamily="34" charset="0"/>
              </a:rPr>
              <a:t> rem </a:t>
            </a:r>
            <a:r>
              <a:rPr lang="en-US" sz="800" dirty="0" err="1">
                <a:solidFill>
                  <a:srgbClr val="4D4D4D"/>
                </a:solidFill>
                <a:latin typeface="Lato" panose="020F0502020204030203" pitchFamily="34" charset="0"/>
              </a:rPr>
              <a:t>aperiam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eaque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ipsa</a:t>
            </a:r>
            <a:r>
              <a:rPr lang="en-US" sz="800" dirty="0">
                <a:solidFill>
                  <a:srgbClr val="4D4D4D"/>
                </a:solidFill>
                <a:latin typeface="Lato" panose="020F0502020204030203" pitchFamily="34" charset="0"/>
              </a:rPr>
              <a:t> quae </a:t>
            </a:r>
            <a:r>
              <a:rPr lang="en-US" sz="800" dirty="0" err="1">
                <a:solidFill>
                  <a:srgbClr val="4D4D4D"/>
                </a:solidFill>
                <a:latin typeface="Lato" panose="020F0502020204030203" pitchFamily="34" charset="0"/>
              </a:rPr>
              <a:t>ab</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illo</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inventore</a:t>
            </a:r>
            <a:r>
              <a:rPr lang="en-US" sz="800" dirty="0">
                <a:solidFill>
                  <a:srgbClr val="4D4D4D"/>
                </a:solidFill>
                <a:latin typeface="Lato" panose="020F0502020204030203" pitchFamily="34" charset="0"/>
              </a:rPr>
              <a:t> very </a:t>
            </a:r>
            <a:r>
              <a:rPr lang="en-US" sz="800" dirty="0" err="1">
                <a:solidFill>
                  <a:srgbClr val="4D4D4D"/>
                </a:solidFill>
                <a:latin typeface="Lato" panose="020F0502020204030203" pitchFamily="34" charset="0"/>
              </a:rPr>
              <a:t>tatis</a:t>
            </a:r>
            <a:r>
              <a:rPr lang="en-US" sz="800" dirty="0">
                <a:solidFill>
                  <a:srgbClr val="4D4D4D"/>
                </a:solidFill>
                <a:latin typeface="Lato" panose="020F0502020204030203" pitchFamily="34" charset="0"/>
              </a:rPr>
              <a:t> et quasi architect.</a:t>
            </a:r>
          </a:p>
        </p:txBody>
      </p:sp>
      <p:sp>
        <p:nvSpPr>
          <p:cNvPr id="64" name="TextBox 63"/>
          <p:cNvSpPr txBox="1"/>
          <p:nvPr/>
        </p:nvSpPr>
        <p:spPr>
          <a:xfrm>
            <a:off x="1116711" y="3514349"/>
            <a:ext cx="3065719" cy="480260"/>
          </a:xfrm>
          <a:prstGeom prst="rect">
            <a:avLst/>
          </a:prstGeom>
          <a:noFill/>
        </p:spPr>
        <p:txBody>
          <a:bodyPr wrap="square" lIns="0" tIns="0" rIns="0" bIns="0" rtlCol="0">
            <a:spAutoFit/>
          </a:bodyPr>
          <a:lstStyle/>
          <a:p>
            <a:pPr algn="just">
              <a:lnSpc>
                <a:spcPts val="1300"/>
              </a:lnSpc>
              <a:spcAft>
                <a:spcPts val="1200"/>
              </a:spcAft>
            </a:pPr>
            <a:r>
              <a:rPr lang="en-US" sz="800" dirty="0">
                <a:solidFill>
                  <a:srgbClr val="4D4D4D"/>
                </a:solidFill>
                <a:latin typeface="Lato" panose="020F0502020204030203" pitchFamily="34" charset="0"/>
              </a:rPr>
              <a:t>Sed </a:t>
            </a:r>
            <a:r>
              <a:rPr lang="en-US" sz="800" dirty="0" err="1">
                <a:solidFill>
                  <a:srgbClr val="4D4D4D"/>
                </a:solidFill>
                <a:latin typeface="Lato" panose="020F0502020204030203" pitchFamily="34" charset="0"/>
              </a:rPr>
              <a:t>ut</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perspiciatis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unde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omnis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iste</a:t>
            </a:r>
            <a:r>
              <a:rPr lang="en-US" sz="800" dirty="0">
                <a:solidFill>
                  <a:srgbClr val="4D4D4D"/>
                </a:solidFill>
                <a:latin typeface="Lato" panose="020F0502020204030203" pitchFamily="34" charset="0"/>
              </a:rPr>
              <a:t> natus error sit </a:t>
            </a:r>
            <a:r>
              <a:rPr lang="en-US" sz="800" dirty="0" err="1">
                <a:solidFill>
                  <a:srgbClr val="4D4D4D"/>
                </a:solidFill>
                <a:latin typeface="Lato" panose="020F0502020204030203" pitchFamily="34" charset="0"/>
              </a:rPr>
              <a:t>volup</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tatem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accus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antium</a:t>
            </a:r>
            <a:r>
              <a:rPr lang="en-US" sz="800" dirty="0">
                <a:solidFill>
                  <a:srgbClr val="4D4D4D"/>
                </a:solidFill>
                <a:latin typeface="Lato" panose="020F0502020204030203" pitchFamily="34" charset="0"/>
              </a:rPr>
              <a:t> dolor </a:t>
            </a:r>
            <a:r>
              <a:rPr lang="en-US" sz="800" dirty="0" err="1">
                <a:solidFill>
                  <a:srgbClr val="4D4D4D"/>
                </a:solidFill>
                <a:latin typeface="Lato" panose="020F0502020204030203" pitchFamily="34" charset="0"/>
              </a:rPr>
              <a:t>emque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lauda</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nt</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ium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totam</a:t>
            </a:r>
            <a:r>
              <a:rPr lang="en-US" sz="800" dirty="0">
                <a:solidFill>
                  <a:srgbClr val="4D4D4D"/>
                </a:solidFill>
                <a:latin typeface="Lato" panose="020F0502020204030203" pitchFamily="34" charset="0"/>
              </a:rPr>
              <a:t> rem </a:t>
            </a:r>
            <a:r>
              <a:rPr lang="en-US" sz="800" dirty="0" err="1">
                <a:solidFill>
                  <a:srgbClr val="4D4D4D"/>
                </a:solidFill>
                <a:latin typeface="Lato" panose="020F0502020204030203" pitchFamily="34" charset="0"/>
              </a:rPr>
              <a:t>aperiam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eaque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ipsa</a:t>
            </a:r>
            <a:r>
              <a:rPr lang="en-US" sz="800" dirty="0">
                <a:solidFill>
                  <a:srgbClr val="4D4D4D"/>
                </a:solidFill>
                <a:latin typeface="Lato" panose="020F0502020204030203" pitchFamily="34" charset="0"/>
              </a:rPr>
              <a:t> quae </a:t>
            </a:r>
            <a:r>
              <a:rPr lang="en-US" sz="800" dirty="0" err="1">
                <a:solidFill>
                  <a:srgbClr val="4D4D4D"/>
                </a:solidFill>
                <a:latin typeface="Lato" panose="020F0502020204030203" pitchFamily="34" charset="0"/>
              </a:rPr>
              <a:t>ab</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illo</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inventore</a:t>
            </a:r>
            <a:r>
              <a:rPr lang="en-US" sz="800" dirty="0">
                <a:solidFill>
                  <a:srgbClr val="4D4D4D"/>
                </a:solidFill>
                <a:latin typeface="Lato" panose="020F0502020204030203" pitchFamily="34" charset="0"/>
              </a:rPr>
              <a:t> very </a:t>
            </a:r>
            <a:r>
              <a:rPr lang="en-US" sz="800" dirty="0" err="1">
                <a:solidFill>
                  <a:srgbClr val="4D4D4D"/>
                </a:solidFill>
                <a:latin typeface="Lato" panose="020F0502020204030203" pitchFamily="34" charset="0"/>
              </a:rPr>
              <a:t>tatis</a:t>
            </a:r>
            <a:r>
              <a:rPr lang="en-US" sz="800" dirty="0">
                <a:solidFill>
                  <a:srgbClr val="4D4D4D"/>
                </a:solidFill>
                <a:latin typeface="Lato" panose="020F0502020204030203" pitchFamily="34" charset="0"/>
              </a:rPr>
              <a:t> et quasi architect.</a:t>
            </a:r>
          </a:p>
        </p:txBody>
      </p:sp>
      <p:sp>
        <p:nvSpPr>
          <p:cNvPr id="67" name="Rectangle 66"/>
          <p:cNvSpPr/>
          <p:nvPr/>
        </p:nvSpPr>
        <p:spPr>
          <a:xfrm>
            <a:off x="4692649" y="1543051"/>
            <a:ext cx="3854451" cy="36195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692649" y="1543050"/>
            <a:ext cx="3854451" cy="2743200"/>
          </a:xfrm>
          <a:prstGeom prst="rect">
            <a:avLst/>
          </a:pr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4924526" y="1640670"/>
            <a:ext cx="3356829" cy="152349"/>
          </a:xfrm>
          <a:prstGeom prst="rect">
            <a:avLst/>
          </a:prstGeom>
          <a:noFill/>
        </p:spPr>
        <p:txBody>
          <a:bodyPr wrap="square" lIns="0" tIns="0" rIns="0" bIns="0" rtlCol="0">
            <a:spAutoFit/>
          </a:bodyPr>
          <a:lstStyle/>
          <a:p>
            <a:pPr algn="just">
              <a:lnSpc>
                <a:spcPts val="1300"/>
              </a:lnSpc>
              <a:spcAft>
                <a:spcPts val="1200"/>
              </a:spcAft>
            </a:pPr>
            <a:r>
              <a:rPr lang="en-US" sz="1000" b="1" cap="all" spc="20" dirty="0">
                <a:solidFill>
                  <a:schemeClr val="bg1"/>
                </a:solidFill>
                <a:latin typeface="Lato" panose="020F0502020204030203" pitchFamily="34" charset="0"/>
              </a:rPr>
              <a:t>negative lorem ipsum dolor</a:t>
            </a:r>
          </a:p>
        </p:txBody>
      </p:sp>
      <p:sp>
        <p:nvSpPr>
          <p:cNvPr id="72" name="TextBox 71"/>
          <p:cNvSpPr txBox="1"/>
          <p:nvPr/>
        </p:nvSpPr>
        <p:spPr>
          <a:xfrm>
            <a:off x="5215636" y="2019554"/>
            <a:ext cx="3065719" cy="480260"/>
          </a:xfrm>
          <a:prstGeom prst="rect">
            <a:avLst/>
          </a:prstGeom>
          <a:noFill/>
        </p:spPr>
        <p:txBody>
          <a:bodyPr wrap="square" lIns="0" tIns="0" rIns="0" bIns="0" rtlCol="0">
            <a:spAutoFit/>
          </a:bodyPr>
          <a:lstStyle/>
          <a:p>
            <a:pPr algn="just">
              <a:lnSpc>
                <a:spcPts val="1300"/>
              </a:lnSpc>
              <a:spcAft>
                <a:spcPts val="1200"/>
              </a:spcAft>
            </a:pPr>
            <a:r>
              <a:rPr lang="en-US" sz="800" dirty="0">
                <a:solidFill>
                  <a:srgbClr val="4D4D4D"/>
                </a:solidFill>
                <a:latin typeface="Lato" panose="020F0502020204030203" pitchFamily="34" charset="0"/>
              </a:rPr>
              <a:t>Sed </a:t>
            </a:r>
            <a:r>
              <a:rPr lang="en-US" sz="800" dirty="0" err="1">
                <a:solidFill>
                  <a:srgbClr val="4D4D4D"/>
                </a:solidFill>
                <a:latin typeface="Lato" panose="020F0502020204030203" pitchFamily="34" charset="0"/>
              </a:rPr>
              <a:t>ut</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perspiciatis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unde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omnis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iste</a:t>
            </a:r>
            <a:r>
              <a:rPr lang="en-US" sz="800" dirty="0">
                <a:solidFill>
                  <a:srgbClr val="4D4D4D"/>
                </a:solidFill>
                <a:latin typeface="Lato" panose="020F0502020204030203" pitchFamily="34" charset="0"/>
              </a:rPr>
              <a:t> natus error sit </a:t>
            </a:r>
            <a:r>
              <a:rPr lang="en-US" sz="800" dirty="0" err="1">
                <a:solidFill>
                  <a:srgbClr val="4D4D4D"/>
                </a:solidFill>
                <a:latin typeface="Lato" panose="020F0502020204030203" pitchFamily="34" charset="0"/>
              </a:rPr>
              <a:t>volup</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tatem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accus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antium</a:t>
            </a:r>
            <a:r>
              <a:rPr lang="en-US" sz="800" dirty="0">
                <a:solidFill>
                  <a:srgbClr val="4D4D4D"/>
                </a:solidFill>
                <a:latin typeface="Lato" panose="020F0502020204030203" pitchFamily="34" charset="0"/>
              </a:rPr>
              <a:t> dolor </a:t>
            </a:r>
            <a:r>
              <a:rPr lang="en-US" sz="800" dirty="0" err="1">
                <a:solidFill>
                  <a:srgbClr val="4D4D4D"/>
                </a:solidFill>
                <a:latin typeface="Lato" panose="020F0502020204030203" pitchFamily="34" charset="0"/>
              </a:rPr>
              <a:t>emque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lauda</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nt</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ium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totam</a:t>
            </a:r>
            <a:r>
              <a:rPr lang="en-US" sz="800" dirty="0">
                <a:solidFill>
                  <a:srgbClr val="4D4D4D"/>
                </a:solidFill>
                <a:latin typeface="Lato" panose="020F0502020204030203" pitchFamily="34" charset="0"/>
              </a:rPr>
              <a:t> rem </a:t>
            </a:r>
            <a:r>
              <a:rPr lang="en-US" sz="800" dirty="0" err="1">
                <a:solidFill>
                  <a:srgbClr val="4D4D4D"/>
                </a:solidFill>
                <a:latin typeface="Lato" panose="020F0502020204030203" pitchFamily="34" charset="0"/>
              </a:rPr>
              <a:t>aperiam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eaque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ipsa</a:t>
            </a:r>
            <a:r>
              <a:rPr lang="en-US" sz="800" dirty="0">
                <a:solidFill>
                  <a:srgbClr val="4D4D4D"/>
                </a:solidFill>
                <a:latin typeface="Lato" panose="020F0502020204030203" pitchFamily="34" charset="0"/>
              </a:rPr>
              <a:t> quae </a:t>
            </a:r>
            <a:r>
              <a:rPr lang="en-US" sz="800" dirty="0" err="1">
                <a:solidFill>
                  <a:srgbClr val="4D4D4D"/>
                </a:solidFill>
                <a:latin typeface="Lato" panose="020F0502020204030203" pitchFamily="34" charset="0"/>
              </a:rPr>
              <a:t>ab</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illo</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inventore</a:t>
            </a:r>
            <a:r>
              <a:rPr lang="en-US" sz="800" dirty="0">
                <a:solidFill>
                  <a:srgbClr val="4D4D4D"/>
                </a:solidFill>
                <a:latin typeface="Lato" panose="020F0502020204030203" pitchFamily="34" charset="0"/>
              </a:rPr>
              <a:t> very </a:t>
            </a:r>
            <a:r>
              <a:rPr lang="en-US" sz="800" dirty="0" err="1">
                <a:solidFill>
                  <a:srgbClr val="4D4D4D"/>
                </a:solidFill>
                <a:latin typeface="Lato" panose="020F0502020204030203" pitchFamily="34" charset="0"/>
              </a:rPr>
              <a:t>tatis</a:t>
            </a:r>
            <a:r>
              <a:rPr lang="en-US" sz="800" dirty="0">
                <a:solidFill>
                  <a:srgbClr val="4D4D4D"/>
                </a:solidFill>
                <a:latin typeface="Lato" panose="020F0502020204030203" pitchFamily="34" charset="0"/>
              </a:rPr>
              <a:t> et quasi architect.</a:t>
            </a:r>
          </a:p>
        </p:txBody>
      </p:sp>
      <p:sp>
        <p:nvSpPr>
          <p:cNvPr id="77" name="TextBox 76"/>
          <p:cNvSpPr txBox="1"/>
          <p:nvPr/>
        </p:nvSpPr>
        <p:spPr>
          <a:xfrm>
            <a:off x="5215636" y="2766951"/>
            <a:ext cx="3065719" cy="480260"/>
          </a:xfrm>
          <a:prstGeom prst="rect">
            <a:avLst/>
          </a:prstGeom>
          <a:noFill/>
        </p:spPr>
        <p:txBody>
          <a:bodyPr wrap="square" lIns="0" tIns="0" rIns="0" bIns="0" rtlCol="0">
            <a:spAutoFit/>
          </a:bodyPr>
          <a:lstStyle/>
          <a:p>
            <a:pPr algn="just">
              <a:lnSpc>
                <a:spcPts val="1300"/>
              </a:lnSpc>
              <a:spcAft>
                <a:spcPts val="1200"/>
              </a:spcAft>
            </a:pPr>
            <a:r>
              <a:rPr lang="en-US" sz="800" dirty="0">
                <a:solidFill>
                  <a:srgbClr val="4D4D4D"/>
                </a:solidFill>
                <a:latin typeface="Lato" panose="020F0502020204030203" pitchFamily="34" charset="0"/>
              </a:rPr>
              <a:t>Sed </a:t>
            </a:r>
            <a:r>
              <a:rPr lang="en-US" sz="800" dirty="0" err="1">
                <a:solidFill>
                  <a:srgbClr val="4D4D4D"/>
                </a:solidFill>
                <a:latin typeface="Lato" panose="020F0502020204030203" pitchFamily="34" charset="0"/>
              </a:rPr>
              <a:t>ut</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perspiciatis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unde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omnis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iste</a:t>
            </a:r>
            <a:r>
              <a:rPr lang="en-US" sz="800" dirty="0">
                <a:solidFill>
                  <a:srgbClr val="4D4D4D"/>
                </a:solidFill>
                <a:latin typeface="Lato" panose="020F0502020204030203" pitchFamily="34" charset="0"/>
              </a:rPr>
              <a:t> natus error sit </a:t>
            </a:r>
            <a:r>
              <a:rPr lang="en-US" sz="800" dirty="0" err="1">
                <a:solidFill>
                  <a:srgbClr val="4D4D4D"/>
                </a:solidFill>
                <a:latin typeface="Lato" panose="020F0502020204030203" pitchFamily="34" charset="0"/>
              </a:rPr>
              <a:t>volup</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tatem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accus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antium</a:t>
            </a:r>
            <a:r>
              <a:rPr lang="en-US" sz="800" dirty="0">
                <a:solidFill>
                  <a:srgbClr val="4D4D4D"/>
                </a:solidFill>
                <a:latin typeface="Lato" panose="020F0502020204030203" pitchFamily="34" charset="0"/>
              </a:rPr>
              <a:t> dolor </a:t>
            </a:r>
            <a:r>
              <a:rPr lang="en-US" sz="800" dirty="0" err="1">
                <a:solidFill>
                  <a:srgbClr val="4D4D4D"/>
                </a:solidFill>
                <a:latin typeface="Lato" panose="020F0502020204030203" pitchFamily="34" charset="0"/>
              </a:rPr>
              <a:t>emque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lauda</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nt</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ium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totam</a:t>
            </a:r>
            <a:r>
              <a:rPr lang="en-US" sz="800" dirty="0">
                <a:solidFill>
                  <a:srgbClr val="4D4D4D"/>
                </a:solidFill>
                <a:latin typeface="Lato" panose="020F0502020204030203" pitchFamily="34" charset="0"/>
              </a:rPr>
              <a:t> rem </a:t>
            </a:r>
            <a:r>
              <a:rPr lang="en-US" sz="800" dirty="0" err="1">
                <a:solidFill>
                  <a:srgbClr val="4D4D4D"/>
                </a:solidFill>
                <a:latin typeface="Lato" panose="020F0502020204030203" pitchFamily="34" charset="0"/>
              </a:rPr>
              <a:t>aperiam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eaque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ipsa</a:t>
            </a:r>
            <a:r>
              <a:rPr lang="en-US" sz="800" dirty="0">
                <a:solidFill>
                  <a:srgbClr val="4D4D4D"/>
                </a:solidFill>
                <a:latin typeface="Lato" panose="020F0502020204030203" pitchFamily="34" charset="0"/>
              </a:rPr>
              <a:t> quae </a:t>
            </a:r>
            <a:r>
              <a:rPr lang="en-US" sz="800" dirty="0" err="1">
                <a:solidFill>
                  <a:srgbClr val="4D4D4D"/>
                </a:solidFill>
                <a:latin typeface="Lato" panose="020F0502020204030203" pitchFamily="34" charset="0"/>
              </a:rPr>
              <a:t>ab</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illo</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inventore</a:t>
            </a:r>
            <a:r>
              <a:rPr lang="en-US" sz="800" dirty="0">
                <a:solidFill>
                  <a:srgbClr val="4D4D4D"/>
                </a:solidFill>
                <a:latin typeface="Lato" panose="020F0502020204030203" pitchFamily="34" charset="0"/>
              </a:rPr>
              <a:t> very </a:t>
            </a:r>
            <a:r>
              <a:rPr lang="en-US" sz="800" dirty="0" err="1">
                <a:solidFill>
                  <a:srgbClr val="4D4D4D"/>
                </a:solidFill>
                <a:latin typeface="Lato" panose="020F0502020204030203" pitchFamily="34" charset="0"/>
              </a:rPr>
              <a:t>tatis</a:t>
            </a:r>
            <a:r>
              <a:rPr lang="en-US" sz="800" dirty="0">
                <a:solidFill>
                  <a:srgbClr val="4D4D4D"/>
                </a:solidFill>
                <a:latin typeface="Lato" panose="020F0502020204030203" pitchFamily="34" charset="0"/>
              </a:rPr>
              <a:t> et quasi architect.</a:t>
            </a:r>
          </a:p>
        </p:txBody>
      </p:sp>
      <p:sp>
        <p:nvSpPr>
          <p:cNvPr id="82" name="TextBox 81"/>
          <p:cNvSpPr txBox="1"/>
          <p:nvPr/>
        </p:nvSpPr>
        <p:spPr>
          <a:xfrm>
            <a:off x="5215636" y="3514349"/>
            <a:ext cx="3065719" cy="480260"/>
          </a:xfrm>
          <a:prstGeom prst="rect">
            <a:avLst/>
          </a:prstGeom>
          <a:noFill/>
        </p:spPr>
        <p:txBody>
          <a:bodyPr wrap="square" lIns="0" tIns="0" rIns="0" bIns="0" rtlCol="0">
            <a:spAutoFit/>
          </a:bodyPr>
          <a:lstStyle/>
          <a:p>
            <a:pPr algn="just">
              <a:lnSpc>
                <a:spcPts val="1300"/>
              </a:lnSpc>
              <a:spcAft>
                <a:spcPts val="1200"/>
              </a:spcAft>
            </a:pPr>
            <a:r>
              <a:rPr lang="en-US" sz="800" dirty="0">
                <a:solidFill>
                  <a:srgbClr val="4D4D4D"/>
                </a:solidFill>
                <a:latin typeface="Lato" panose="020F0502020204030203" pitchFamily="34" charset="0"/>
              </a:rPr>
              <a:t>Sed </a:t>
            </a:r>
            <a:r>
              <a:rPr lang="en-US" sz="800" dirty="0" err="1">
                <a:solidFill>
                  <a:srgbClr val="4D4D4D"/>
                </a:solidFill>
                <a:latin typeface="Lato" panose="020F0502020204030203" pitchFamily="34" charset="0"/>
              </a:rPr>
              <a:t>ut</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perspiciatis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unde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omnis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iste</a:t>
            </a:r>
            <a:r>
              <a:rPr lang="en-US" sz="800" dirty="0">
                <a:solidFill>
                  <a:srgbClr val="4D4D4D"/>
                </a:solidFill>
                <a:latin typeface="Lato" panose="020F0502020204030203" pitchFamily="34" charset="0"/>
              </a:rPr>
              <a:t> natus error sit </a:t>
            </a:r>
            <a:r>
              <a:rPr lang="en-US" sz="800" dirty="0" err="1">
                <a:solidFill>
                  <a:srgbClr val="4D4D4D"/>
                </a:solidFill>
                <a:latin typeface="Lato" panose="020F0502020204030203" pitchFamily="34" charset="0"/>
              </a:rPr>
              <a:t>volup</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tatem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accus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antium</a:t>
            </a:r>
            <a:r>
              <a:rPr lang="en-US" sz="800" dirty="0">
                <a:solidFill>
                  <a:srgbClr val="4D4D4D"/>
                </a:solidFill>
                <a:latin typeface="Lato" panose="020F0502020204030203" pitchFamily="34" charset="0"/>
              </a:rPr>
              <a:t> dolor </a:t>
            </a:r>
            <a:r>
              <a:rPr lang="en-US" sz="800" dirty="0" err="1">
                <a:solidFill>
                  <a:srgbClr val="4D4D4D"/>
                </a:solidFill>
                <a:latin typeface="Lato" panose="020F0502020204030203" pitchFamily="34" charset="0"/>
              </a:rPr>
              <a:t>emque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lauda</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nt</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ium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totam</a:t>
            </a:r>
            <a:r>
              <a:rPr lang="en-US" sz="800" dirty="0">
                <a:solidFill>
                  <a:srgbClr val="4D4D4D"/>
                </a:solidFill>
                <a:latin typeface="Lato" panose="020F0502020204030203" pitchFamily="34" charset="0"/>
              </a:rPr>
              <a:t> rem </a:t>
            </a:r>
            <a:r>
              <a:rPr lang="en-US" sz="800" dirty="0" err="1">
                <a:solidFill>
                  <a:srgbClr val="4D4D4D"/>
                </a:solidFill>
                <a:latin typeface="Lato" panose="020F0502020204030203" pitchFamily="34" charset="0"/>
              </a:rPr>
              <a:t>aperiam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eaque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ipsa</a:t>
            </a:r>
            <a:r>
              <a:rPr lang="en-US" sz="800" dirty="0">
                <a:solidFill>
                  <a:srgbClr val="4D4D4D"/>
                </a:solidFill>
                <a:latin typeface="Lato" panose="020F0502020204030203" pitchFamily="34" charset="0"/>
              </a:rPr>
              <a:t> quae </a:t>
            </a:r>
            <a:r>
              <a:rPr lang="en-US" sz="800" dirty="0" err="1">
                <a:solidFill>
                  <a:srgbClr val="4D4D4D"/>
                </a:solidFill>
                <a:latin typeface="Lato" panose="020F0502020204030203" pitchFamily="34" charset="0"/>
              </a:rPr>
              <a:t>ab</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illo</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inventore</a:t>
            </a:r>
            <a:r>
              <a:rPr lang="en-US" sz="800" dirty="0">
                <a:solidFill>
                  <a:srgbClr val="4D4D4D"/>
                </a:solidFill>
                <a:latin typeface="Lato" panose="020F0502020204030203" pitchFamily="34" charset="0"/>
              </a:rPr>
              <a:t> very </a:t>
            </a:r>
            <a:r>
              <a:rPr lang="en-US" sz="800" dirty="0" err="1">
                <a:solidFill>
                  <a:srgbClr val="4D4D4D"/>
                </a:solidFill>
                <a:latin typeface="Lato" panose="020F0502020204030203" pitchFamily="34" charset="0"/>
              </a:rPr>
              <a:t>tatis</a:t>
            </a:r>
            <a:r>
              <a:rPr lang="en-US" sz="800" dirty="0">
                <a:solidFill>
                  <a:srgbClr val="4D4D4D"/>
                </a:solidFill>
                <a:latin typeface="Lato" panose="020F0502020204030203" pitchFamily="34" charset="0"/>
              </a:rPr>
              <a:t> et quasi architect.</a:t>
            </a:r>
          </a:p>
        </p:txBody>
      </p:sp>
      <p:grpSp>
        <p:nvGrpSpPr>
          <p:cNvPr id="87" name="Group 86"/>
          <p:cNvGrpSpPr/>
          <p:nvPr/>
        </p:nvGrpSpPr>
        <p:grpSpPr>
          <a:xfrm>
            <a:off x="4924526" y="2086684"/>
            <a:ext cx="136983" cy="136980"/>
            <a:chOff x="4924526" y="2086684"/>
            <a:chExt cx="136983" cy="136980"/>
          </a:xfrm>
        </p:grpSpPr>
        <p:sp>
          <p:nvSpPr>
            <p:cNvPr id="73" name="Rectangle 72"/>
            <p:cNvSpPr/>
            <p:nvPr/>
          </p:nvSpPr>
          <p:spPr>
            <a:xfrm>
              <a:off x="4924526" y="2086684"/>
              <a:ext cx="136983" cy="13698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62"/>
            <p:cNvSpPr>
              <a:spLocks/>
            </p:cNvSpPr>
            <p:nvPr/>
          </p:nvSpPr>
          <p:spPr bwMode="auto">
            <a:xfrm>
              <a:off x="4946729" y="2108510"/>
              <a:ext cx="92577" cy="93329"/>
            </a:xfrm>
            <a:custGeom>
              <a:avLst/>
              <a:gdLst>
                <a:gd name="T0" fmla="*/ 0 w 123"/>
                <a:gd name="T1" fmla="*/ 103 h 124"/>
                <a:gd name="T2" fmla="*/ 41 w 123"/>
                <a:gd name="T3" fmla="*/ 61 h 124"/>
                <a:gd name="T4" fmla="*/ 0 w 123"/>
                <a:gd name="T5" fmla="*/ 20 h 124"/>
                <a:gd name="T6" fmla="*/ 20 w 123"/>
                <a:gd name="T7" fmla="*/ 0 h 124"/>
                <a:gd name="T8" fmla="*/ 61 w 123"/>
                <a:gd name="T9" fmla="*/ 41 h 124"/>
                <a:gd name="T10" fmla="*/ 103 w 123"/>
                <a:gd name="T11" fmla="*/ 0 h 124"/>
                <a:gd name="T12" fmla="*/ 123 w 123"/>
                <a:gd name="T13" fmla="*/ 20 h 124"/>
                <a:gd name="T14" fmla="*/ 82 w 123"/>
                <a:gd name="T15" fmla="*/ 61 h 124"/>
                <a:gd name="T16" fmla="*/ 123 w 123"/>
                <a:gd name="T17" fmla="*/ 103 h 124"/>
                <a:gd name="T18" fmla="*/ 103 w 123"/>
                <a:gd name="T19" fmla="*/ 124 h 124"/>
                <a:gd name="T20" fmla="*/ 61 w 123"/>
                <a:gd name="T21" fmla="*/ 83 h 124"/>
                <a:gd name="T22" fmla="*/ 20 w 123"/>
                <a:gd name="T23" fmla="*/ 124 h 124"/>
                <a:gd name="T24" fmla="*/ 0 w 123"/>
                <a:gd name="T25" fmla="*/ 10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124">
                  <a:moveTo>
                    <a:pt x="0" y="103"/>
                  </a:moveTo>
                  <a:lnTo>
                    <a:pt x="41" y="61"/>
                  </a:lnTo>
                  <a:lnTo>
                    <a:pt x="0" y="20"/>
                  </a:lnTo>
                  <a:lnTo>
                    <a:pt x="20" y="0"/>
                  </a:lnTo>
                  <a:lnTo>
                    <a:pt x="61" y="41"/>
                  </a:lnTo>
                  <a:lnTo>
                    <a:pt x="103" y="0"/>
                  </a:lnTo>
                  <a:lnTo>
                    <a:pt x="123" y="20"/>
                  </a:lnTo>
                  <a:lnTo>
                    <a:pt x="82" y="61"/>
                  </a:lnTo>
                  <a:lnTo>
                    <a:pt x="123" y="103"/>
                  </a:lnTo>
                  <a:lnTo>
                    <a:pt x="103" y="124"/>
                  </a:lnTo>
                  <a:lnTo>
                    <a:pt x="61" y="83"/>
                  </a:lnTo>
                  <a:lnTo>
                    <a:pt x="20" y="124"/>
                  </a:lnTo>
                  <a:lnTo>
                    <a:pt x="0" y="10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97" name="Group 96"/>
          <p:cNvGrpSpPr/>
          <p:nvPr/>
        </p:nvGrpSpPr>
        <p:grpSpPr>
          <a:xfrm>
            <a:off x="4924526" y="2827830"/>
            <a:ext cx="136983" cy="136980"/>
            <a:chOff x="4924526" y="2086684"/>
            <a:chExt cx="136983" cy="136980"/>
          </a:xfrm>
        </p:grpSpPr>
        <p:sp>
          <p:nvSpPr>
            <p:cNvPr id="98" name="Rectangle 97"/>
            <p:cNvSpPr/>
            <p:nvPr/>
          </p:nvSpPr>
          <p:spPr>
            <a:xfrm>
              <a:off x="4924526" y="2086684"/>
              <a:ext cx="136983" cy="13698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62"/>
            <p:cNvSpPr>
              <a:spLocks/>
            </p:cNvSpPr>
            <p:nvPr/>
          </p:nvSpPr>
          <p:spPr bwMode="auto">
            <a:xfrm>
              <a:off x="4946729" y="2108510"/>
              <a:ext cx="92577" cy="93329"/>
            </a:xfrm>
            <a:custGeom>
              <a:avLst/>
              <a:gdLst>
                <a:gd name="T0" fmla="*/ 0 w 123"/>
                <a:gd name="T1" fmla="*/ 103 h 124"/>
                <a:gd name="T2" fmla="*/ 41 w 123"/>
                <a:gd name="T3" fmla="*/ 61 h 124"/>
                <a:gd name="T4" fmla="*/ 0 w 123"/>
                <a:gd name="T5" fmla="*/ 20 h 124"/>
                <a:gd name="T6" fmla="*/ 20 w 123"/>
                <a:gd name="T7" fmla="*/ 0 h 124"/>
                <a:gd name="T8" fmla="*/ 61 w 123"/>
                <a:gd name="T9" fmla="*/ 41 h 124"/>
                <a:gd name="T10" fmla="*/ 103 w 123"/>
                <a:gd name="T11" fmla="*/ 0 h 124"/>
                <a:gd name="T12" fmla="*/ 123 w 123"/>
                <a:gd name="T13" fmla="*/ 20 h 124"/>
                <a:gd name="T14" fmla="*/ 82 w 123"/>
                <a:gd name="T15" fmla="*/ 61 h 124"/>
                <a:gd name="T16" fmla="*/ 123 w 123"/>
                <a:gd name="T17" fmla="*/ 103 h 124"/>
                <a:gd name="T18" fmla="*/ 103 w 123"/>
                <a:gd name="T19" fmla="*/ 124 h 124"/>
                <a:gd name="T20" fmla="*/ 61 w 123"/>
                <a:gd name="T21" fmla="*/ 83 h 124"/>
                <a:gd name="T22" fmla="*/ 20 w 123"/>
                <a:gd name="T23" fmla="*/ 124 h 124"/>
                <a:gd name="T24" fmla="*/ 0 w 123"/>
                <a:gd name="T25" fmla="*/ 10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124">
                  <a:moveTo>
                    <a:pt x="0" y="103"/>
                  </a:moveTo>
                  <a:lnTo>
                    <a:pt x="41" y="61"/>
                  </a:lnTo>
                  <a:lnTo>
                    <a:pt x="0" y="20"/>
                  </a:lnTo>
                  <a:lnTo>
                    <a:pt x="20" y="0"/>
                  </a:lnTo>
                  <a:lnTo>
                    <a:pt x="61" y="41"/>
                  </a:lnTo>
                  <a:lnTo>
                    <a:pt x="103" y="0"/>
                  </a:lnTo>
                  <a:lnTo>
                    <a:pt x="123" y="20"/>
                  </a:lnTo>
                  <a:lnTo>
                    <a:pt x="82" y="61"/>
                  </a:lnTo>
                  <a:lnTo>
                    <a:pt x="123" y="103"/>
                  </a:lnTo>
                  <a:lnTo>
                    <a:pt x="103" y="124"/>
                  </a:lnTo>
                  <a:lnTo>
                    <a:pt x="61" y="83"/>
                  </a:lnTo>
                  <a:lnTo>
                    <a:pt x="20" y="124"/>
                  </a:lnTo>
                  <a:lnTo>
                    <a:pt x="0" y="10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00" name="Group 99"/>
          <p:cNvGrpSpPr/>
          <p:nvPr/>
        </p:nvGrpSpPr>
        <p:grpSpPr>
          <a:xfrm>
            <a:off x="4924526" y="3581479"/>
            <a:ext cx="136983" cy="136980"/>
            <a:chOff x="4924526" y="2086684"/>
            <a:chExt cx="136983" cy="136980"/>
          </a:xfrm>
        </p:grpSpPr>
        <p:sp>
          <p:nvSpPr>
            <p:cNvPr id="101" name="Rectangle 100"/>
            <p:cNvSpPr/>
            <p:nvPr/>
          </p:nvSpPr>
          <p:spPr>
            <a:xfrm>
              <a:off x="4924526" y="2086684"/>
              <a:ext cx="136983" cy="13698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62"/>
            <p:cNvSpPr>
              <a:spLocks/>
            </p:cNvSpPr>
            <p:nvPr/>
          </p:nvSpPr>
          <p:spPr bwMode="auto">
            <a:xfrm>
              <a:off x="4946729" y="2108510"/>
              <a:ext cx="92577" cy="93329"/>
            </a:xfrm>
            <a:custGeom>
              <a:avLst/>
              <a:gdLst>
                <a:gd name="T0" fmla="*/ 0 w 123"/>
                <a:gd name="T1" fmla="*/ 103 h 124"/>
                <a:gd name="T2" fmla="*/ 41 w 123"/>
                <a:gd name="T3" fmla="*/ 61 h 124"/>
                <a:gd name="T4" fmla="*/ 0 w 123"/>
                <a:gd name="T5" fmla="*/ 20 h 124"/>
                <a:gd name="T6" fmla="*/ 20 w 123"/>
                <a:gd name="T7" fmla="*/ 0 h 124"/>
                <a:gd name="T8" fmla="*/ 61 w 123"/>
                <a:gd name="T9" fmla="*/ 41 h 124"/>
                <a:gd name="T10" fmla="*/ 103 w 123"/>
                <a:gd name="T11" fmla="*/ 0 h 124"/>
                <a:gd name="T12" fmla="*/ 123 w 123"/>
                <a:gd name="T13" fmla="*/ 20 h 124"/>
                <a:gd name="T14" fmla="*/ 82 w 123"/>
                <a:gd name="T15" fmla="*/ 61 h 124"/>
                <a:gd name="T16" fmla="*/ 123 w 123"/>
                <a:gd name="T17" fmla="*/ 103 h 124"/>
                <a:gd name="T18" fmla="*/ 103 w 123"/>
                <a:gd name="T19" fmla="*/ 124 h 124"/>
                <a:gd name="T20" fmla="*/ 61 w 123"/>
                <a:gd name="T21" fmla="*/ 83 h 124"/>
                <a:gd name="T22" fmla="*/ 20 w 123"/>
                <a:gd name="T23" fmla="*/ 124 h 124"/>
                <a:gd name="T24" fmla="*/ 0 w 123"/>
                <a:gd name="T25" fmla="*/ 10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124">
                  <a:moveTo>
                    <a:pt x="0" y="103"/>
                  </a:moveTo>
                  <a:lnTo>
                    <a:pt x="41" y="61"/>
                  </a:lnTo>
                  <a:lnTo>
                    <a:pt x="0" y="20"/>
                  </a:lnTo>
                  <a:lnTo>
                    <a:pt x="20" y="0"/>
                  </a:lnTo>
                  <a:lnTo>
                    <a:pt x="61" y="41"/>
                  </a:lnTo>
                  <a:lnTo>
                    <a:pt x="103" y="0"/>
                  </a:lnTo>
                  <a:lnTo>
                    <a:pt x="123" y="20"/>
                  </a:lnTo>
                  <a:lnTo>
                    <a:pt x="82" y="61"/>
                  </a:lnTo>
                  <a:lnTo>
                    <a:pt x="123" y="103"/>
                  </a:lnTo>
                  <a:lnTo>
                    <a:pt x="103" y="124"/>
                  </a:lnTo>
                  <a:lnTo>
                    <a:pt x="61" y="83"/>
                  </a:lnTo>
                  <a:lnTo>
                    <a:pt x="20" y="124"/>
                  </a:lnTo>
                  <a:lnTo>
                    <a:pt x="0" y="10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oup 4"/>
          <p:cNvGrpSpPr/>
          <p:nvPr/>
        </p:nvGrpSpPr>
        <p:grpSpPr>
          <a:xfrm>
            <a:off x="825599" y="2818330"/>
            <a:ext cx="164205" cy="146480"/>
            <a:chOff x="825599" y="2818330"/>
            <a:chExt cx="164205" cy="146480"/>
          </a:xfrm>
        </p:grpSpPr>
        <p:sp>
          <p:nvSpPr>
            <p:cNvPr id="104" name="Rectangle 103"/>
            <p:cNvSpPr/>
            <p:nvPr/>
          </p:nvSpPr>
          <p:spPr>
            <a:xfrm>
              <a:off x="825599" y="2827830"/>
              <a:ext cx="136983" cy="13698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64"/>
            <p:cNvSpPr>
              <a:spLocks/>
            </p:cNvSpPr>
            <p:nvPr/>
          </p:nvSpPr>
          <p:spPr bwMode="auto">
            <a:xfrm>
              <a:off x="837732" y="2818330"/>
              <a:ext cx="152072" cy="124875"/>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 name="Group 5"/>
          <p:cNvGrpSpPr/>
          <p:nvPr/>
        </p:nvGrpSpPr>
        <p:grpSpPr>
          <a:xfrm>
            <a:off x="825599" y="3571979"/>
            <a:ext cx="164205" cy="146480"/>
            <a:chOff x="825599" y="3571979"/>
            <a:chExt cx="164205" cy="146480"/>
          </a:xfrm>
        </p:grpSpPr>
        <p:sp>
          <p:nvSpPr>
            <p:cNvPr id="107" name="Rectangle 106"/>
            <p:cNvSpPr/>
            <p:nvPr/>
          </p:nvSpPr>
          <p:spPr>
            <a:xfrm>
              <a:off x="825599" y="3581479"/>
              <a:ext cx="136983" cy="13698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64"/>
            <p:cNvSpPr>
              <a:spLocks/>
            </p:cNvSpPr>
            <p:nvPr/>
          </p:nvSpPr>
          <p:spPr bwMode="auto">
            <a:xfrm>
              <a:off x="837732" y="3571979"/>
              <a:ext cx="152072" cy="124875"/>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04200263"/>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500"/>
                                        <p:tgtEl>
                                          <p:spTgt spid="6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fade">
                                      <p:cBhvr>
                                        <p:cTn id="43" dur="500"/>
                                        <p:tgtEl>
                                          <p:spTgt spid="6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fade">
                                      <p:cBhvr>
                                        <p:cTn id="47" dur="500"/>
                                        <p:tgtEl>
                                          <p:spTgt spid="69"/>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up)">
                                      <p:cBhvr>
                                        <p:cTn id="51" dur="500"/>
                                        <p:tgtEl>
                                          <p:spTgt spid="6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87"/>
                                        </p:tgtEl>
                                        <p:attrNameLst>
                                          <p:attrName>style.visibility</p:attrName>
                                        </p:attrNameLst>
                                      </p:cBhvr>
                                      <p:to>
                                        <p:strVal val="visible"/>
                                      </p:to>
                                    </p:set>
                                    <p:animEffect transition="in" filter="fade">
                                      <p:cBhvr>
                                        <p:cTn id="55" dur="500"/>
                                        <p:tgtEl>
                                          <p:spTgt spid="87"/>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fade">
                                      <p:cBhvr>
                                        <p:cTn id="59" dur="500"/>
                                        <p:tgtEl>
                                          <p:spTgt spid="72"/>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Effect transition="in" filter="fade">
                                      <p:cBhvr>
                                        <p:cTn id="63" dur="500"/>
                                        <p:tgtEl>
                                          <p:spTgt spid="97"/>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fade">
                                      <p:cBhvr>
                                        <p:cTn id="67" dur="500"/>
                                        <p:tgtEl>
                                          <p:spTgt spid="77"/>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100"/>
                                        </p:tgtEl>
                                        <p:attrNameLst>
                                          <p:attrName>style.visibility</p:attrName>
                                        </p:attrNameLst>
                                      </p:cBhvr>
                                      <p:to>
                                        <p:strVal val="visible"/>
                                      </p:to>
                                    </p:set>
                                    <p:animEffect transition="in" filter="fade">
                                      <p:cBhvr>
                                        <p:cTn id="71" dur="500"/>
                                        <p:tgtEl>
                                          <p:spTgt spid="100"/>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Effect transition="in" filter="fade">
                                      <p:cBhvr>
                                        <p:cTn id="75"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2" grpId="0" animBg="1"/>
      <p:bldP spid="39" grpId="0"/>
      <p:bldP spid="55" grpId="0"/>
      <p:bldP spid="59" grpId="0"/>
      <p:bldP spid="64" grpId="0"/>
      <p:bldP spid="67" grpId="0" animBg="1"/>
      <p:bldP spid="68" grpId="0" animBg="1"/>
      <p:bldP spid="69" grpId="0"/>
      <p:bldP spid="72" grpId="0"/>
      <p:bldP spid="77" grpId="0"/>
      <p:bldP spid="8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1208" y="2651760"/>
            <a:ext cx="3308591" cy="2491740"/>
          </a:xfrm>
          <a:prstGeom prst="rect">
            <a:avLst/>
          </a:prstGeom>
          <a:effectLst>
            <a:outerShdw blurRad="50800" dist="38100" dir="5400000" algn="t" rotWithShape="0">
              <a:prstClr val="black">
                <a:alpha val="40000"/>
              </a:prstClr>
            </a:outerShdw>
          </a:effectLst>
        </p:spPr>
      </p:pic>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0762" y="2651760"/>
            <a:ext cx="3308591" cy="2491740"/>
          </a:xfrm>
          <a:prstGeom prst="rect">
            <a:avLst/>
          </a:prstGeom>
          <a:effectLst>
            <a:outerShdw blurRad="50800" dist="38100" dir="5400000" algn="t" rotWithShape="0">
              <a:prstClr val="black">
                <a:alpha val="40000"/>
              </a:prstClr>
            </a:outerShdw>
          </a:effectLst>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3363" y="1783080"/>
            <a:ext cx="4462044" cy="3360420"/>
          </a:xfrm>
          <a:prstGeom prst="rect">
            <a:avLst/>
          </a:prstGeom>
          <a:effectLst>
            <a:outerShdw blurRad="50800" dist="38100" dir="5400000" algn="t" rotWithShape="0">
              <a:prstClr val="black">
                <a:alpha val="40000"/>
              </a:prstClr>
            </a:outerShdw>
          </a:effectLst>
        </p:spPr>
      </p:pic>
      <p:sp>
        <p:nvSpPr>
          <p:cNvPr id="2" name="TextBox 1"/>
          <p:cNvSpPr txBox="1"/>
          <p:nvPr/>
        </p:nvSpPr>
        <p:spPr>
          <a:xfrm>
            <a:off x="594360" y="640858"/>
            <a:ext cx="7955280" cy="410369"/>
          </a:xfrm>
          <a:prstGeom prst="rect">
            <a:avLst/>
          </a:prstGeom>
          <a:noFill/>
        </p:spPr>
        <p:txBody>
          <a:bodyPr wrap="square" lIns="0" tIns="0" rIns="0" bIns="0" rtlCol="0">
            <a:spAutoFit/>
          </a:bodyPr>
          <a:lstStyle/>
          <a:p>
            <a:pPr algn="ctr">
              <a:lnSpc>
                <a:spcPts val="3200"/>
              </a:lnSpc>
            </a:pPr>
            <a:r>
              <a:rPr lang="en-US" sz="3200" cap="all" spc="50" dirty="0">
                <a:solidFill>
                  <a:schemeClr val="accent1"/>
                </a:solidFill>
                <a:latin typeface="Lato Black" panose="020F0A02020204030203" pitchFamily="34" charset="0"/>
              </a:rPr>
              <a:t>website </a:t>
            </a:r>
            <a:r>
              <a:rPr lang="en-US" sz="3200" cap="all" spc="50" dirty="0">
                <a:solidFill>
                  <a:srgbClr val="D14C27"/>
                </a:solidFill>
                <a:latin typeface="Lato Black" panose="020F0A02020204030203" pitchFamily="34" charset="0"/>
              </a:rPr>
              <a:t>SHOWCASE</a:t>
            </a:r>
          </a:p>
        </p:txBody>
      </p:sp>
      <p:cxnSp>
        <p:nvCxnSpPr>
          <p:cNvPr id="3" name="Straight Connector 2"/>
          <p:cNvCxnSpPr/>
          <p:nvPr/>
        </p:nvCxnSpPr>
        <p:spPr>
          <a:xfrm>
            <a:off x="4114800"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162307" y="1150913"/>
            <a:ext cx="4819387" cy="313547"/>
          </a:xfrm>
          <a:prstGeom prst="rect">
            <a:avLst/>
          </a:prstGeom>
          <a:noFill/>
        </p:spPr>
        <p:txBody>
          <a:bodyPr wrap="square" lIns="0" tIns="0" rIns="0" bIns="0" rtlCol="0">
            <a:spAutoFit/>
          </a:bodyPr>
          <a:lstStyle/>
          <a:p>
            <a:pPr algn="ctr">
              <a:lnSpc>
                <a:spcPts val="1300"/>
              </a:lnSpc>
              <a:spcAft>
                <a:spcPts val="600"/>
              </a:spcAft>
            </a:pPr>
            <a:r>
              <a:rPr lang="en-US" sz="800" dirty="0">
                <a:latin typeface="Lato" panose="020F0502020204030203" pitchFamily="34" charset="0"/>
              </a:rPr>
              <a:t>Sed </a:t>
            </a:r>
            <a:r>
              <a:rPr lang="en-US" sz="800" dirty="0" err="1">
                <a:latin typeface="Lato" panose="020F0502020204030203" pitchFamily="34" charset="0"/>
              </a:rPr>
              <a:t>ut</a:t>
            </a:r>
            <a:r>
              <a:rPr lang="en-US" sz="800" dirty="0">
                <a:latin typeface="Lato" panose="020F0502020204030203" pitchFamily="34" charset="0"/>
              </a:rPr>
              <a:t> </a:t>
            </a:r>
            <a:r>
              <a:rPr lang="en-US" sz="800" dirty="0" err="1">
                <a:latin typeface="Lato" panose="020F0502020204030203" pitchFamily="34" charset="0"/>
              </a:rPr>
              <a:t>perspiciatis</a:t>
            </a:r>
            <a:r>
              <a:rPr lang="en-US" sz="800" dirty="0">
                <a:latin typeface="Lato" panose="020F0502020204030203" pitchFamily="34" charset="0"/>
              </a:rPr>
              <a:t> </a:t>
            </a:r>
            <a:r>
              <a:rPr lang="en-US" sz="800" dirty="0" err="1">
                <a:latin typeface="Lato" panose="020F0502020204030203" pitchFamily="34" charset="0"/>
              </a:rPr>
              <a:t>unde</a:t>
            </a:r>
            <a:r>
              <a:rPr lang="en-US" sz="800" dirty="0">
                <a:latin typeface="Lato" panose="020F0502020204030203" pitchFamily="34" charset="0"/>
              </a:rPr>
              <a:t> </a:t>
            </a:r>
            <a:r>
              <a:rPr lang="en-US" sz="800" dirty="0" err="1">
                <a:latin typeface="Lato" panose="020F0502020204030203" pitchFamily="34" charset="0"/>
              </a:rPr>
              <a:t>omnis</a:t>
            </a:r>
            <a:r>
              <a:rPr lang="en-US" sz="800" dirty="0">
                <a:latin typeface="Lato" panose="020F0502020204030203" pitchFamily="34" charset="0"/>
              </a:rPr>
              <a:t> </a:t>
            </a:r>
            <a:r>
              <a:rPr lang="en-US" sz="800" dirty="0" err="1">
                <a:latin typeface="Lato" panose="020F0502020204030203" pitchFamily="34" charset="0"/>
              </a:rPr>
              <a:t>iste</a:t>
            </a:r>
            <a:r>
              <a:rPr lang="en-US" sz="800" dirty="0">
                <a:latin typeface="Lato" panose="020F0502020204030203" pitchFamily="34" charset="0"/>
              </a:rPr>
              <a:t> natus error sit </a:t>
            </a:r>
            <a:r>
              <a:rPr lang="en-US" sz="800" dirty="0" err="1">
                <a:latin typeface="Lato" panose="020F0502020204030203" pitchFamily="34" charset="0"/>
              </a:rPr>
              <a:t>volup</a:t>
            </a:r>
            <a:r>
              <a:rPr lang="en-US" sz="800" dirty="0">
                <a:latin typeface="Lato" panose="020F0502020204030203" pitchFamily="34" charset="0"/>
              </a:rPr>
              <a:t> </a:t>
            </a:r>
            <a:r>
              <a:rPr lang="en-US" sz="800" dirty="0" err="1">
                <a:latin typeface="Lato" panose="020F0502020204030203" pitchFamily="34" charset="0"/>
              </a:rPr>
              <a:t>tatem</a:t>
            </a:r>
            <a:r>
              <a:rPr lang="en-US" sz="800" dirty="0">
                <a:latin typeface="Lato" panose="020F0502020204030203" pitchFamily="34" charset="0"/>
              </a:rPr>
              <a:t> </a:t>
            </a:r>
            <a:r>
              <a:rPr lang="en-US" sz="800" dirty="0" err="1">
                <a:latin typeface="Lato" panose="020F0502020204030203" pitchFamily="34" charset="0"/>
              </a:rPr>
              <a:t>accus</a:t>
            </a:r>
            <a:r>
              <a:rPr lang="en-US" sz="800" dirty="0">
                <a:latin typeface="Lato" panose="020F0502020204030203" pitchFamily="34" charset="0"/>
              </a:rPr>
              <a:t> </a:t>
            </a:r>
            <a:r>
              <a:rPr lang="en-US" sz="800" dirty="0" err="1">
                <a:latin typeface="Lato" panose="020F0502020204030203" pitchFamily="34" charset="0"/>
              </a:rPr>
              <a:t>antium</a:t>
            </a:r>
            <a:r>
              <a:rPr lang="en-US" sz="800" dirty="0">
                <a:latin typeface="Lato" panose="020F0502020204030203" pitchFamily="34" charset="0"/>
              </a:rPr>
              <a:t> dolor </a:t>
            </a:r>
            <a:r>
              <a:rPr lang="en-US" sz="800" dirty="0" err="1">
                <a:latin typeface="Lato" panose="020F0502020204030203" pitchFamily="34" charset="0"/>
              </a:rPr>
              <a:t>emque</a:t>
            </a:r>
            <a:r>
              <a:rPr lang="en-US" sz="800" dirty="0">
                <a:latin typeface="Lato" panose="020F0502020204030203" pitchFamily="34" charset="0"/>
              </a:rPr>
              <a:t> </a:t>
            </a:r>
            <a:r>
              <a:rPr lang="en-US" sz="800" dirty="0" err="1">
                <a:latin typeface="Lato" panose="020F0502020204030203" pitchFamily="34" charset="0"/>
              </a:rPr>
              <a:t>lauda</a:t>
            </a:r>
            <a:r>
              <a:rPr lang="en-US" sz="800" dirty="0">
                <a:latin typeface="Lato" panose="020F0502020204030203" pitchFamily="34" charset="0"/>
              </a:rPr>
              <a:t> </a:t>
            </a:r>
            <a:r>
              <a:rPr lang="en-US" sz="800" dirty="0" err="1">
                <a:latin typeface="Lato" panose="020F0502020204030203" pitchFamily="34" charset="0"/>
              </a:rPr>
              <a:t>nt</a:t>
            </a:r>
            <a:r>
              <a:rPr lang="en-US" sz="800" dirty="0">
                <a:latin typeface="Lato" panose="020F0502020204030203" pitchFamily="34" charset="0"/>
              </a:rPr>
              <a:t> </a:t>
            </a:r>
            <a:r>
              <a:rPr lang="en-US" sz="800" dirty="0" err="1">
                <a:latin typeface="Lato" panose="020F0502020204030203" pitchFamily="34" charset="0"/>
              </a:rPr>
              <a:t>ium</a:t>
            </a:r>
            <a:r>
              <a:rPr lang="en-US" sz="800" dirty="0">
                <a:latin typeface="Lato" panose="020F0502020204030203" pitchFamily="34" charset="0"/>
              </a:rPr>
              <a:t>, </a:t>
            </a:r>
            <a:r>
              <a:rPr lang="en-US" sz="800" dirty="0" err="1">
                <a:latin typeface="Lato" panose="020F0502020204030203" pitchFamily="34" charset="0"/>
              </a:rPr>
              <a:t>totam</a:t>
            </a:r>
            <a:r>
              <a:rPr lang="en-US" sz="800" dirty="0">
                <a:latin typeface="Lato" panose="020F0502020204030203" pitchFamily="34" charset="0"/>
              </a:rPr>
              <a:t> rem </a:t>
            </a:r>
            <a:r>
              <a:rPr lang="en-US" sz="800" dirty="0" err="1">
                <a:latin typeface="Lato" panose="020F0502020204030203" pitchFamily="34" charset="0"/>
              </a:rPr>
              <a:t>aperiam</a:t>
            </a:r>
            <a:r>
              <a:rPr lang="en-US" sz="800" dirty="0">
                <a:latin typeface="Lato" panose="020F0502020204030203" pitchFamily="34" charset="0"/>
              </a:rPr>
              <a:t>, </a:t>
            </a:r>
            <a:r>
              <a:rPr lang="en-US" sz="800" dirty="0" err="1">
                <a:latin typeface="Lato" panose="020F0502020204030203" pitchFamily="34" charset="0"/>
              </a:rPr>
              <a:t>eaque</a:t>
            </a:r>
            <a:r>
              <a:rPr lang="en-US" sz="800" dirty="0">
                <a:latin typeface="Lato" panose="020F0502020204030203" pitchFamily="34" charset="0"/>
              </a:rPr>
              <a:t> </a:t>
            </a:r>
            <a:r>
              <a:rPr lang="en-US" sz="800" dirty="0" err="1">
                <a:latin typeface="Lato" panose="020F0502020204030203" pitchFamily="34" charset="0"/>
              </a:rPr>
              <a:t>ipsa</a:t>
            </a:r>
            <a:r>
              <a:rPr lang="en-US" sz="800" dirty="0">
                <a:latin typeface="Lato" panose="020F0502020204030203" pitchFamily="34" charset="0"/>
              </a:rPr>
              <a:t> quae </a:t>
            </a:r>
            <a:r>
              <a:rPr lang="en-US" sz="800" dirty="0" err="1">
                <a:latin typeface="Lato" panose="020F0502020204030203" pitchFamily="34" charset="0"/>
              </a:rPr>
              <a:t>ab</a:t>
            </a:r>
            <a:r>
              <a:rPr lang="en-US" sz="800" dirty="0">
                <a:latin typeface="Lato" panose="020F0502020204030203" pitchFamily="34" charset="0"/>
              </a:rPr>
              <a:t> </a:t>
            </a:r>
            <a:r>
              <a:rPr lang="en-US" sz="800" dirty="0" err="1">
                <a:latin typeface="Lato" panose="020F0502020204030203" pitchFamily="34" charset="0"/>
              </a:rPr>
              <a:t>illo</a:t>
            </a:r>
            <a:r>
              <a:rPr lang="en-US" sz="800" dirty="0">
                <a:latin typeface="Lato" panose="020F0502020204030203" pitchFamily="34" charset="0"/>
              </a:rPr>
              <a:t> </a:t>
            </a:r>
            <a:r>
              <a:rPr lang="en-US" sz="800" dirty="0" err="1">
                <a:latin typeface="Lato" panose="020F0502020204030203" pitchFamily="34" charset="0"/>
              </a:rPr>
              <a:t>inventore</a:t>
            </a:r>
            <a:r>
              <a:rPr lang="en-US" sz="800" dirty="0">
                <a:latin typeface="Lato" panose="020F0502020204030203" pitchFamily="34" charset="0"/>
              </a:rPr>
              <a:t> very </a:t>
            </a:r>
            <a:r>
              <a:rPr lang="en-US" sz="800" dirty="0" err="1">
                <a:latin typeface="Lato" panose="020F0502020204030203" pitchFamily="34" charset="0"/>
              </a:rPr>
              <a:t>tatis</a:t>
            </a:r>
            <a:r>
              <a:rPr lang="en-US" sz="800" dirty="0">
                <a:latin typeface="Lato" panose="020F0502020204030203" pitchFamily="34" charset="0"/>
              </a:rPr>
              <a:t> et quasi.</a:t>
            </a:r>
          </a:p>
        </p:txBody>
      </p:sp>
      <p:sp>
        <p:nvSpPr>
          <p:cNvPr id="4" name="Picture Placeholder 3"/>
          <p:cNvSpPr>
            <a:spLocks noGrp="1"/>
          </p:cNvSpPr>
          <p:nvPr>
            <p:ph type="pic" sz="quarter" idx="10"/>
          </p:nvPr>
        </p:nvSpPr>
        <p:spPr/>
      </p:sp>
      <p:sp>
        <p:nvSpPr>
          <p:cNvPr id="5" name="Picture Placeholder 4"/>
          <p:cNvSpPr>
            <a:spLocks noGrp="1"/>
          </p:cNvSpPr>
          <p:nvPr>
            <p:ph type="pic" sz="quarter" idx="11"/>
          </p:nvPr>
        </p:nvSpPr>
        <p:spPr/>
      </p:sp>
      <p:sp>
        <p:nvSpPr>
          <p:cNvPr id="6" name="Picture Placeholder 5"/>
          <p:cNvSpPr>
            <a:spLocks noGrp="1"/>
          </p:cNvSpPr>
          <p:nvPr>
            <p:ph type="pic" sz="quarter" idx="12"/>
          </p:nvPr>
        </p:nvSpPr>
        <p:spPr/>
      </p:sp>
    </p:spTree>
    <p:extLst>
      <p:ext uri="{BB962C8B-B14F-4D97-AF65-F5344CB8AC3E}">
        <p14:creationId xmlns:p14="http://schemas.microsoft.com/office/powerpoint/2010/main" val="1114746792"/>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Lorem ipsum </a:t>
            </a:r>
            <a:r>
              <a:rPr lang="en-US" dirty="0">
                <a:solidFill>
                  <a:srgbClr val="D14C27"/>
                </a:solidFill>
              </a:rPr>
              <a:t>single showcase</a:t>
            </a:r>
          </a:p>
        </p:txBody>
      </p:sp>
      <p:sp>
        <p:nvSpPr>
          <p:cNvPr id="7" name="Text Placeholder 6"/>
          <p:cNvSpPr>
            <a:spLocks noGrp="1"/>
          </p:cNvSpPr>
          <p:nvPr>
            <p:ph type="body" sz="quarter" idx="12"/>
          </p:nvPr>
        </p:nvSpPr>
        <p:spPr/>
        <p:txBody>
          <a:bodyPr/>
          <a:lstStyle/>
          <a:p>
            <a:r>
              <a:rPr lang="en-US" dirty="0">
                <a:solidFill>
                  <a:srgbClr val="4D4D4D"/>
                </a:solidFill>
              </a:rPr>
              <a:t>Inset some short and brief explanatory text about title here</a:t>
            </a:r>
          </a:p>
        </p:txBody>
      </p:sp>
      <p:sp>
        <p:nvSpPr>
          <p:cNvPr id="9" name="TextBox 8"/>
          <p:cNvSpPr txBox="1"/>
          <p:nvPr/>
        </p:nvSpPr>
        <p:spPr>
          <a:xfrm>
            <a:off x="5156203" y="2195080"/>
            <a:ext cx="3390897" cy="485518"/>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emque</a:t>
            </a:r>
            <a:r>
              <a:rPr lang="en-US" sz="900" dirty="0">
                <a:solidFill>
                  <a:srgbClr val="4D4D4D"/>
                </a:solidFill>
              </a:rPr>
              <a:t> </a:t>
            </a:r>
            <a:r>
              <a:rPr lang="en-US" sz="900" dirty="0" err="1">
                <a:solidFill>
                  <a:srgbClr val="4D4D4D"/>
                </a:solidFill>
              </a:rPr>
              <a:t>lauda</a:t>
            </a:r>
            <a:r>
              <a:rPr lang="en-US" sz="900" dirty="0">
                <a:solidFill>
                  <a:srgbClr val="4D4D4D"/>
                </a:solidFill>
              </a:rPr>
              <a:t> </a:t>
            </a:r>
            <a:r>
              <a:rPr lang="en-US" sz="900" dirty="0" err="1">
                <a:solidFill>
                  <a:srgbClr val="4D4D4D"/>
                </a:solidFill>
              </a:rPr>
              <a:t>nt</a:t>
            </a:r>
            <a:r>
              <a:rPr lang="en-US" sz="900" dirty="0">
                <a:solidFill>
                  <a:srgbClr val="4D4D4D"/>
                </a:solidFill>
              </a:rPr>
              <a:t> </a:t>
            </a:r>
            <a:r>
              <a:rPr lang="en-US" sz="900" dirty="0" err="1">
                <a:solidFill>
                  <a:srgbClr val="4D4D4D"/>
                </a:solidFill>
              </a:rPr>
              <a:t>ium</a:t>
            </a:r>
            <a:r>
              <a:rPr lang="en-US" sz="900" dirty="0">
                <a:solidFill>
                  <a:srgbClr val="4D4D4D"/>
                </a:solidFill>
              </a:rPr>
              <a:t>, </a:t>
            </a:r>
            <a:r>
              <a:rPr lang="en-US" sz="900" dirty="0" err="1">
                <a:solidFill>
                  <a:srgbClr val="4D4D4D"/>
                </a:solidFill>
              </a:rPr>
              <a:t>totam</a:t>
            </a:r>
            <a:r>
              <a:rPr lang="en-US" sz="900" dirty="0">
                <a:solidFill>
                  <a:srgbClr val="4D4D4D"/>
                </a:solidFill>
              </a:rPr>
              <a:t> rem </a:t>
            </a:r>
            <a:r>
              <a:rPr lang="en-US" sz="900" dirty="0" err="1">
                <a:solidFill>
                  <a:srgbClr val="4D4D4D"/>
                </a:solidFill>
              </a:rPr>
              <a:t>aperiam</a:t>
            </a:r>
            <a:r>
              <a:rPr lang="en-US" sz="900" dirty="0">
                <a:solidFill>
                  <a:srgbClr val="4D4D4D"/>
                </a:solidFill>
              </a:rPr>
              <a:t>, </a:t>
            </a:r>
            <a:r>
              <a:rPr lang="en-US" sz="900" dirty="0" err="1">
                <a:solidFill>
                  <a:srgbClr val="4D4D4D"/>
                </a:solidFill>
              </a:rPr>
              <a:t>eaque</a:t>
            </a:r>
            <a:r>
              <a:rPr lang="en-US" sz="900" dirty="0">
                <a:solidFill>
                  <a:srgbClr val="4D4D4D"/>
                </a:solidFill>
              </a:rPr>
              <a:t> </a:t>
            </a:r>
            <a:r>
              <a:rPr lang="en-US" sz="900" dirty="0" err="1">
                <a:solidFill>
                  <a:srgbClr val="4D4D4D"/>
                </a:solidFill>
              </a:rPr>
              <a:t>ipsa</a:t>
            </a:r>
            <a:r>
              <a:rPr lang="en-US" sz="900" dirty="0">
                <a:solidFill>
                  <a:srgbClr val="4D4D4D"/>
                </a:solidFill>
              </a:rPr>
              <a:t> quae </a:t>
            </a:r>
            <a:r>
              <a:rPr lang="en-US" sz="900" dirty="0" err="1">
                <a:solidFill>
                  <a:srgbClr val="4D4D4D"/>
                </a:solidFill>
              </a:rPr>
              <a:t>ab</a:t>
            </a:r>
            <a:r>
              <a:rPr lang="en-US" sz="900" dirty="0">
                <a:solidFill>
                  <a:srgbClr val="4D4D4D"/>
                </a:solidFill>
              </a:rPr>
              <a:t> </a:t>
            </a:r>
            <a:r>
              <a:rPr lang="en-US" sz="900" dirty="0" err="1">
                <a:solidFill>
                  <a:srgbClr val="4D4D4D"/>
                </a:solidFill>
              </a:rPr>
              <a:t>illo</a:t>
            </a:r>
            <a:r>
              <a:rPr lang="en-US" sz="900" dirty="0">
                <a:solidFill>
                  <a:srgbClr val="4D4D4D"/>
                </a:solidFill>
              </a:rPr>
              <a:t> </a:t>
            </a:r>
            <a:r>
              <a:rPr lang="en-US" sz="900" dirty="0" err="1">
                <a:solidFill>
                  <a:srgbClr val="4D4D4D"/>
                </a:solidFill>
              </a:rPr>
              <a:t>inventore</a:t>
            </a:r>
            <a:r>
              <a:rPr lang="en-US" sz="900" dirty="0">
                <a:solidFill>
                  <a:srgbClr val="4D4D4D"/>
                </a:solidFill>
              </a:rPr>
              <a:t> very </a:t>
            </a:r>
            <a:r>
              <a:rPr lang="en-US" sz="900" dirty="0" err="1">
                <a:solidFill>
                  <a:srgbClr val="4D4D4D"/>
                </a:solidFill>
              </a:rPr>
              <a:t>tatis</a:t>
            </a:r>
            <a:r>
              <a:rPr lang="en-US" sz="900" dirty="0">
                <a:solidFill>
                  <a:srgbClr val="4D4D4D"/>
                </a:solidFill>
              </a:rPr>
              <a:t> et quasi.</a:t>
            </a:r>
          </a:p>
        </p:txBody>
      </p:sp>
      <p:sp>
        <p:nvSpPr>
          <p:cNvPr id="11" name="TextBox 10"/>
          <p:cNvSpPr txBox="1"/>
          <p:nvPr/>
        </p:nvSpPr>
        <p:spPr>
          <a:xfrm>
            <a:off x="5156316" y="1933892"/>
            <a:ext cx="3390717" cy="200761"/>
          </a:xfrm>
          <a:prstGeom prst="rect">
            <a:avLst/>
          </a:prstGeom>
          <a:noFill/>
        </p:spPr>
        <p:txBody>
          <a:bodyPr wrap="square" lIns="0" tIns="0" rIns="0" bIns="0" rtlCol="0">
            <a:spAutoFit/>
          </a:bodyPr>
          <a:lstStyle/>
          <a:p>
            <a:pPr>
              <a:lnSpc>
                <a:spcPts val="1700"/>
              </a:lnSpc>
              <a:spcAft>
                <a:spcPts val="600"/>
              </a:spcAft>
            </a:pPr>
            <a:r>
              <a:rPr lang="en-US" sz="1100" b="1" cap="all" spc="20" dirty="0">
                <a:solidFill>
                  <a:schemeClr val="accent1"/>
                </a:solidFill>
              </a:rPr>
              <a:t>lorem: </a:t>
            </a:r>
            <a:r>
              <a:rPr lang="en-US" sz="1100" b="1" cap="all" spc="20" dirty="0">
                <a:solidFill>
                  <a:schemeClr val="accent2"/>
                </a:solidFill>
              </a:rPr>
              <a:t>Lorem title</a:t>
            </a:r>
          </a:p>
        </p:txBody>
      </p:sp>
      <p:sp>
        <p:nvSpPr>
          <p:cNvPr id="15" name="TextBox 14"/>
          <p:cNvSpPr txBox="1"/>
          <p:nvPr/>
        </p:nvSpPr>
        <p:spPr>
          <a:xfrm>
            <a:off x="5957888" y="3030342"/>
            <a:ext cx="2589211" cy="294632"/>
          </a:xfrm>
          <a:prstGeom prst="rect">
            <a:avLst/>
          </a:prstGeom>
          <a:noFill/>
        </p:spPr>
        <p:txBody>
          <a:bodyPr wrap="square" lIns="0" tIns="0" rIns="0" bIns="0" rtlCol="0">
            <a:spAutoFit/>
          </a:bodyPr>
          <a:lstStyle/>
          <a:p>
            <a:pPr algn="just">
              <a:lnSpc>
                <a:spcPts val="1200"/>
              </a:lnSpc>
              <a:spcAft>
                <a:spcPts val="600"/>
              </a:spcAft>
            </a:pPr>
            <a:r>
              <a:rPr lang="en-US" sz="800" b="1" dirty="0">
                <a:solidFill>
                  <a:srgbClr val="4D4D4D"/>
                </a:solidFill>
              </a:rPr>
              <a:t>Lorem:</a:t>
            </a:r>
            <a:r>
              <a:rPr lang="en-US" sz="800" dirty="0">
                <a:solidFill>
                  <a:srgbClr val="4D4D4D"/>
                </a:solidFill>
              </a:rPr>
              <a:t> Sed </a:t>
            </a:r>
            <a:r>
              <a:rPr lang="en-US" sz="800" dirty="0" err="1">
                <a:solidFill>
                  <a:srgbClr val="4D4D4D"/>
                </a:solidFill>
              </a:rPr>
              <a:t>ut</a:t>
            </a:r>
            <a:r>
              <a:rPr lang="en-US" sz="800" dirty="0">
                <a:solidFill>
                  <a:srgbClr val="4D4D4D"/>
                </a:solidFill>
              </a:rPr>
              <a:t> </a:t>
            </a:r>
            <a:r>
              <a:rPr lang="en-US" sz="800" dirty="0" err="1">
                <a:solidFill>
                  <a:srgbClr val="4D4D4D"/>
                </a:solidFill>
              </a:rPr>
              <a:t>perspiciatis</a:t>
            </a:r>
            <a:r>
              <a:rPr lang="en-US" sz="800" dirty="0">
                <a:solidFill>
                  <a:srgbClr val="4D4D4D"/>
                </a:solidFill>
              </a:rPr>
              <a:t> </a:t>
            </a:r>
            <a:r>
              <a:rPr lang="en-US" sz="800" dirty="0" err="1">
                <a:solidFill>
                  <a:srgbClr val="4D4D4D"/>
                </a:solidFill>
              </a:rPr>
              <a:t>unde</a:t>
            </a:r>
            <a:r>
              <a:rPr lang="en-US" sz="800" dirty="0">
                <a:solidFill>
                  <a:srgbClr val="4D4D4D"/>
                </a:solidFill>
              </a:rPr>
              <a:t> </a:t>
            </a:r>
            <a:r>
              <a:rPr lang="en-US" sz="800" dirty="0" err="1">
                <a:solidFill>
                  <a:srgbClr val="4D4D4D"/>
                </a:solidFill>
              </a:rPr>
              <a:t>omnis</a:t>
            </a:r>
            <a:r>
              <a:rPr lang="en-US" sz="800" dirty="0">
                <a:solidFill>
                  <a:srgbClr val="4D4D4D"/>
                </a:solidFill>
              </a:rPr>
              <a:t> </a:t>
            </a:r>
            <a:r>
              <a:rPr lang="en-US" sz="800" dirty="0" err="1">
                <a:solidFill>
                  <a:srgbClr val="4D4D4D"/>
                </a:solidFill>
              </a:rPr>
              <a:t>iste</a:t>
            </a:r>
            <a:r>
              <a:rPr lang="en-US" sz="800" dirty="0">
                <a:solidFill>
                  <a:srgbClr val="4D4D4D"/>
                </a:solidFill>
              </a:rPr>
              <a:t> natus error sit </a:t>
            </a:r>
            <a:r>
              <a:rPr lang="en-US" sz="800" dirty="0" err="1">
                <a:solidFill>
                  <a:srgbClr val="4D4D4D"/>
                </a:solidFill>
              </a:rPr>
              <a:t>vol</a:t>
            </a:r>
            <a:r>
              <a:rPr lang="en-US" sz="800" dirty="0">
                <a:solidFill>
                  <a:srgbClr val="4D4D4D"/>
                </a:solidFill>
              </a:rPr>
              <a:t> up </a:t>
            </a:r>
            <a:r>
              <a:rPr lang="en-US" sz="800" dirty="0" err="1">
                <a:solidFill>
                  <a:srgbClr val="4D4D4D"/>
                </a:solidFill>
              </a:rPr>
              <a:t>tatem</a:t>
            </a:r>
            <a:r>
              <a:rPr lang="en-US" sz="800" dirty="0">
                <a:solidFill>
                  <a:srgbClr val="4D4D4D"/>
                </a:solidFill>
              </a:rPr>
              <a:t> </a:t>
            </a:r>
            <a:r>
              <a:rPr lang="en-US" sz="800" dirty="0" err="1">
                <a:solidFill>
                  <a:srgbClr val="4D4D4D"/>
                </a:solidFill>
              </a:rPr>
              <a:t>accus</a:t>
            </a:r>
            <a:endParaRPr lang="en-US" sz="800" dirty="0">
              <a:solidFill>
                <a:srgbClr val="4D4D4D"/>
              </a:solidFill>
            </a:endParaRPr>
          </a:p>
        </p:txBody>
      </p:sp>
      <p:grpSp>
        <p:nvGrpSpPr>
          <p:cNvPr id="2" name="Group 1"/>
          <p:cNvGrpSpPr/>
          <p:nvPr/>
        </p:nvGrpSpPr>
        <p:grpSpPr>
          <a:xfrm>
            <a:off x="5528310" y="3044314"/>
            <a:ext cx="262890" cy="262890"/>
            <a:chOff x="5528310" y="3044314"/>
            <a:chExt cx="262890" cy="262890"/>
          </a:xfrm>
        </p:grpSpPr>
        <p:sp>
          <p:nvSpPr>
            <p:cNvPr id="16" name="Oval 15"/>
            <p:cNvSpPr/>
            <p:nvPr/>
          </p:nvSpPr>
          <p:spPr>
            <a:xfrm>
              <a:off x="5528310" y="3044314"/>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9"/>
            <p:cNvSpPr>
              <a:spLocks noEditPoints="1"/>
            </p:cNvSpPr>
            <p:nvPr/>
          </p:nvSpPr>
          <p:spPr bwMode="auto">
            <a:xfrm>
              <a:off x="5584628" y="3106976"/>
              <a:ext cx="153678" cy="136556"/>
            </a:xfrm>
            <a:custGeom>
              <a:avLst/>
              <a:gdLst>
                <a:gd name="T0" fmla="*/ 374 w 2388"/>
                <a:gd name="T1" fmla="*/ 687 h 2123"/>
                <a:gd name="T2" fmla="*/ 700 w 2388"/>
                <a:gd name="T3" fmla="*/ 802 h 2123"/>
                <a:gd name="T4" fmla="*/ 743 w 2388"/>
                <a:gd name="T5" fmla="*/ 790 h 2123"/>
                <a:gd name="T6" fmla="*/ 924 w 2388"/>
                <a:gd name="T7" fmla="*/ 628 h 2123"/>
                <a:gd name="T8" fmla="*/ 928 w 2388"/>
                <a:gd name="T9" fmla="*/ 594 h 2123"/>
                <a:gd name="T10" fmla="*/ 840 w 2388"/>
                <a:gd name="T11" fmla="*/ 480 h 2123"/>
                <a:gd name="T12" fmla="*/ 1305 w 2388"/>
                <a:gd name="T13" fmla="*/ 5 h 2123"/>
                <a:gd name="T14" fmla="*/ 953 w 2388"/>
                <a:gd name="T15" fmla="*/ 4 h 2123"/>
                <a:gd name="T16" fmla="*/ 512 w 2388"/>
                <a:gd name="T17" fmla="*/ 230 h 2123"/>
                <a:gd name="T18" fmla="*/ 330 w 2388"/>
                <a:gd name="T19" fmla="*/ 374 h 2123"/>
                <a:gd name="T20" fmla="*/ 260 w 2388"/>
                <a:gd name="T21" fmla="*/ 534 h 2123"/>
                <a:gd name="T22" fmla="*/ 109 w 2388"/>
                <a:gd name="T23" fmla="*/ 583 h 2123"/>
                <a:gd name="T24" fmla="*/ 19 w 2388"/>
                <a:gd name="T25" fmla="*/ 656 h 2123"/>
                <a:gd name="T26" fmla="*/ 16 w 2388"/>
                <a:gd name="T27" fmla="*/ 712 h 2123"/>
                <a:gd name="T28" fmla="*/ 179 w 2388"/>
                <a:gd name="T29" fmla="*/ 893 h 2123"/>
                <a:gd name="T30" fmla="*/ 247 w 2388"/>
                <a:gd name="T31" fmla="*/ 901 h 2123"/>
                <a:gd name="T32" fmla="*/ 331 w 2388"/>
                <a:gd name="T33" fmla="*/ 827 h 2123"/>
                <a:gd name="T34" fmla="*/ 374 w 2388"/>
                <a:gd name="T35" fmla="*/ 687 h 2123"/>
                <a:gd name="T36" fmla="*/ 1053 w 2388"/>
                <a:gd name="T37" fmla="*/ 748 h 2123"/>
                <a:gd name="T38" fmla="*/ 1006 w 2388"/>
                <a:gd name="T39" fmla="*/ 745 h 2123"/>
                <a:gd name="T40" fmla="*/ 835 w 2388"/>
                <a:gd name="T41" fmla="*/ 894 h 2123"/>
                <a:gd name="T42" fmla="*/ 832 w 2388"/>
                <a:gd name="T43" fmla="*/ 942 h 2123"/>
                <a:gd name="T44" fmla="*/ 1819 w 2388"/>
                <a:gd name="T45" fmla="*/ 2065 h 2123"/>
                <a:gd name="T46" fmla="*/ 1909 w 2388"/>
                <a:gd name="T47" fmla="*/ 2072 h 2123"/>
                <a:gd name="T48" fmla="*/ 2024 w 2388"/>
                <a:gd name="T49" fmla="*/ 1975 h 2123"/>
                <a:gd name="T50" fmla="*/ 2031 w 2388"/>
                <a:gd name="T51" fmla="*/ 1885 h 2123"/>
                <a:gd name="T52" fmla="*/ 1053 w 2388"/>
                <a:gd name="T53" fmla="*/ 748 h 2123"/>
                <a:gd name="T54" fmla="*/ 2370 w 2388"/>
                <a:gd name="T55" fmla="*/ 270 h 2123"/>
                <a:gd name="T56" fmla="*/ 2315 w 2388"/>
                <a:gd name="T57" fmla="*/ 248 h 2123"/>
                <a:gd name="T58" fmla="*/ 2200 w 2388"/>
                <a:gd name="T59" fmla="*/ 428 h 2123"/>
                <a:gd name="T60" fmla="*/ 1970 w 2388"/>
                <a:gd name="T61" fmla="*/ 476 h 2123"/>
                <a:gd name="T62" fmla="*/ 1905 w 2388"/>
                <a:gd name="T63" fmla="*/ 267 h 2123"/>
                <a:gd name="T64" fmla="*/ 2012 w 2388"/>
                <a:gd name="T65" fmla="*/ 78 h 2123"/>
                <a:gd name="T66" fmla="*/ 1968 w 2388"/>
                <a:gd name="T67" fmla="*/ 35 h 2123"/>
                <a:gd name="T68" fmla="*/ 1632 w 2388"/>
                <a:gd name="T69" fmla="*/ 304 h 2123"/>
                <a:gd name="T70" fmla="*/ 1531 w 2388"/>
                <a:gd name="T71" fmla="*/ 720 h 2123"/>
                <a:gd name="T72" fmla="*/ 1371 w 2388"/>
                <a:gd name="T73" fmla="*/ 886 h 2123"/>
                <a:gd name="T74" fmla="*/ 1532 w 2388"/>
                <a:gd name="T75" fmla="*/ 1073 h 2123"/>
                <a:gd name="T76" fmla="*/ 1729 w 2388"/>
                <a:gd name="T77" fmla="*/ 886 h 2123"/>
                <a:gd name="T78" fmla="*/ 1967 w 2388"/>
                <a:gd name="T79" fmla="*/ 814 h 2123"/>
                <a:gd name="T80" fmla="*/ 2331 w 2388"/>
                <a:gd name="T81" fmla="*/ 664 h 2123"/>
                <a:gd name="T82" fmla="*/ 2370 w 2388"/>
                <a:gd name="T83" fmla="*/ 270 h 2123"/>
                <a:gd name="T84" fmla="*/ 327 w 2388"/>
                <a:gd name="T85" fmla="*/ 1897 h 2123"/>
                <a:gd name="T86" fmla="*/ 327 w 2388"/>
                <a:gd name="T87" fmla="*/ 1987 h 2123"/>
                <a:gd name="T88" fmla="*/ 440 w 2388"/>
                <a:gd name="T89" fmla="*/ 2098 h 2123"/>
                <a:gd name="T90" fmla="*/ 529 w 2388"/>
                <a:gd name="T91" fmla="*/ 2087 h 2123"/>
                <a:gd name="T92" fmla="*/ 1113 w 2388"/>
                <a:gd name="T93" fmla="*/ 1513 h 2123"/>
                <a:gd name="T94" fmla="*/ 934 w 2388"/>
                <a:gd name="T95" fmla="*/ 1309 h 2123"/>
                <a:gd name="T96" fmla="*/ 327 w 2388"/>
                <a:gd name="T97" fmla="*/ 1897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88" h="2123">
                  <a:moveTo>
                    <a:pt x="374" y="687"/>
                  </a:moveTo>
                  <a:cubicBezTo>
                    <a:pt x="485" y="600"/>
                    <a:pt x="577" y="660"/>
                    <a:pt x="700" y="802"/>
                  </a:cubicBezTo>
                  <a:cubicBezTo>
                    <a:pt x="714" y="818"/>
                    <a:pt x="732" y="800"/>
                    <a:pt x="743" y="790"/>
                  </a:cubicBezTo>
                  <a:cubicBezTo>
                    <a:pt x="753" y="781"/>
                    <a:pt x="916" y="635"/>
                    <a:pt x="924" y="628"/>
                  </a:cubicBezTo>
                  <a:cubicBezTo>
                    <a:pt x="931" y="621"/>
                    <a:pt x="941" y="608"/>
                    <a:pt x="928" y="594"/>
                  </a:cubicBezTo>
                  <a:cubicBezTo>
                    <a:pt x="916" y="579"/>
                    <a:pt x="870" y="519"/>
                    <a:pt x="840" y="480"/>
                  </a:cubicBezTo>
                  <a:cubicBezTo>
                    <a:pt x="625" y="199"/>
                    <a:pt x="1429" y="8"/>
                    <a:pt x="1305" y="5"/>
                  </a:cubicBezTo>
                  <a:cubicBezTo>
                    <a:pt x="1243" y="3"/>
                    <a:pt x="990" y="0"/>
                    <a:pt x="953" y="4"/>
                  </a:cubicBezTo>
                  <a:cubicBezTo>
                    <a:pt x="800" y="20"/>
                    <a:pt x="608" y="163"/>
                    <a:pt x="512" y="230"/>
                  </a:cubicBezTo>
                  <a:cubicBezTo>
                    <a:pt x="385" y="316"/>
                    <a:pt x="338" y="367"/>
                    <a:pt x="330" y="374"/>
                  </a:cubicBezTo>
                  <a:cubicBezTo>
                    <a:pt x="295" y="405"/>
                    <a:pt x="325" y="477"/>
                    <a:pt x="260" y="534"/>
                  </a:cubicBezTo>
                  <a:cubicBezTo>
                    <a:pt x="191" y="594"/>
                    <a:pt x="149" y="549"/>
                    <a:pt x="109" y="583"/>
                  </a:cubicBezTo>
                  <a:cubicBezTo>
                    <a:pt x="89" y="601"/>
                    <a:pt x="34" y="642"/>
                    <a:pt x="19" y="656"/>
                  </a:cubicBezTo>
                  <a:cubicBezTo>
                    <a:pt x="3" y="669"/>
                    <a:pt x="0" y="693"/>
                    <a:pt x="16" y="712"/>
                  </a:cubicBezTo>
                  <a:cubicBezTo>
                    <a:pt x="16" y="712"/>
                    <a:pt x="167" y="878"/>
                    <a:pt x="179" y="893"/>
                  </a:cubicBezTo>
                  <a:cubicBezTo>
                    <a:pt x="192" y="907"/>
                    <a:pt x="226" y="920"/>
                    <a:pt x="247" y="901"/>
                  </a:cubicBezTo>
                  <a:cubicBezTo>
                    <a:pt x="268" y="882"/>
                    <a:pt x="322" y="835"/>
                    <a:pt x="331" y="827"/>
                  </a:cubicBezTo>
                  <a:cubicBezTo>
                    <a:pt x="340" y="819"/>
                    <a:pt x="325" y="724"/>
                    <a:pt x="374" y="687"/>
                  </a:cubicBezTo>
                  <a:close/>
                  <a:moveTo>
                    <a:pt x="1053" y="748"/>
                  </a:moveTo>
                  <a:cubicBezTo>
                    <a:pt x="1039" y="732"/>
                    <a:pt x="1021" y="731"/>
                    <a:pt x="1006" y="745"/>
                  </a:cubicBezTo>
                  <a:cubicBezTo>
                    <a:pt x="835" y="894"/>
                    <a:pt x="835" y="894"/>
                    <a:pt x="835" y="894"/>
                  </a:cubicBezTo>
                  <a:cubicBezTo>
                    <a:pt x="822" y="906"/>
                    <a:pt x="820" y="928"/>
                    <a:pt x="832" y="942"/>
                  </a:cubicBezTo>
                  <a:cubicBezTo>
                    <a:pt x="1819" y="2065"/>
                    <a:pt x="1819" y="2065"/>
                    <a:pt x="1819" y="2065"/>
                  </a:cubicBezTo>
                  <a:cubicBezTo>
                    <a:pt x="1843" y="2092"/>
                    <a:pt x="1883" y="2095"/>
                    <a:pt x="1909" y="2072"/>
                  </a:cubicBezTo>
                  <a:cubicBezTo>
                    <a:pt x="2024" y="1975"/>
                    <a:pt x="2024" y="1975"/>
                    <a:pt x="2024" y="1975"/>
                  </a:cubicBezTo>
                  <a:cubicBezTo>
                    <a:pt x="2051" y="1952"/>
                    <a:pt x="2054" y="1911"/>
                    <a:pt x="2031" y="1885"/>
                  </a:cubicBezTo>
                  <a:lnTo>
                    <a:pt x="1053" y="748"/>
                  </a:lnTo>
                  <a:close/>
                  <a:moveTo>
                    <a:pt x="2370" y="270"/>
                  </a:moveTo>
                  <a:cubicBezTo>
                    <a:pt x="2361" y="211"/>
                    <a:pt x="2331" y="223"/>
                    <a:pt x="2315" y="248"/>
                  </a:cubicBezTo>
                  <a:cubicBezTo>
                    <a:pt x="2299" y="273"/>
                    <a:pt x="2229" y="380"/>
                    <a:pt x="2200" y="428"/>
                  </a:cubicBezTo>
                  <a:cubicBezTo>
                    <a:pt x="2172" y="475"/>
                    <a:pt x="2101" y="569"/>
                    <a:pt x="1970" y="476"/>
                  </a:cubicBezTo>
                  <a:cubicBezTo>
                    <a:pt x="1833" y="380"/>
                    <a:pt x="1881" y="313"/>
                    <a:pt x="1905" y="267"/>
                  </a:cubicBezTo>
                  <a:cubicBezTo>
                    <a:pt x="1928" y="222"/>
                    <a:pt x="2002" y="94"/>
                    <a:pt x="2012" y="78"/>
                  </a:cubicBezTo>
                  <a:cubicBezTo>
                    <a:pt x="2023" y="62"/>
                    <a:pt x="2011" y="15"/>
                    <a:pt x="1968" y="35"/>
                  </a:cubicBezTo>
                  <a:cubicBezTo>
                    <a:pt x="1926" y="54"/>
                    <a:pt x="1668" y="157"/>
                    <a:pt x="1632" y="304"/>
                  </a:cubicBezTo>
                  <a:cubicBezTo>
                    <a:pt x="1596" y="453"/>
                    <a:pt x="1663" y="587"/>
                    <a:pt x="1531" y="720"/>
                  </a:cubicBezTo>
                  <a:cubicBezTo>
                    <a:pt x="1371" y="886"/>
                    <a:pt x="1371" y="886"/>
                    <a:pt x="1371" y="886"/>
                  </a:cubicBezTo>
                  <a:cubicBezTo>
                    <a:pt x="1532" y="1073"/>
                    <a:pt x="1532" y="1073"/>
                    <a:pt x="1532" y="1073"/>
                  </a:cubicBezTo>
                  <a:cubicBezTo>
                    <a:pt x="1729" y="886"/>
                    <a:pt x="1729" y="886"/>
                    <a:pt x="1729" y="886"/>
                  </a:cubicBezTo>
                  <a:cubicBezTo>
                    <a:pt x="1776" y="839"/>
                    <a:pt x="1876" y="793"/>
                    <a:pt x="1967" y="814"/>
                  </a:cubicBezTo>
                  <a:cubicBezTo>
                    <a:pt x="2161" y="858"/>
                    <a:pt x="2267" y="785"/>
                    <a:pt x="2331" y="664"/>
                  </a:cubicBezTo>
                  <a:cubicBezTo>
                    <a:pt x="2388" y="556"/>
                    <a:pt x="2379" y="329"/>
                    <a:pt x="2370" y="270"/>
                  </a:cubicBezTo>
                  <a:close/>
                  <a:moveTo>
                    <a:pt x="327" y="1897"/>
                  </a:moveTo>
                  <a:cubicBezTo>
                    <a:pt x="302" y="1922"/>
                    <a:pt x="302" y="1962"/>
                    <a:pt x="327" y="1987"/>
                  </a:cubicBezTo>
                  <a:cubicBezTo>
                    <a:pt x="440" y="2098"/>
                    <a:pt x="440" y="2098"/>
                    <a:pt x="440" y="2098"/>
                  </a:cubicBezTo>
                  <a:cubicBezTo>
                    <a:pt x="465" y="2123"/>
                    <a:pt x="504" y="2112"/>
                    <a:pt x="529" y="2087"/>
                  </a:cubicBezTo>
                  <a:cubicBezTo>
                    <a:pt x="1113" y="1513"/>
                    <a:pt x="1113" y="1513"/>
                    <a:pt x="1113" y="1513"/>
                  </a:cubicBezTo>
                  <a:cubicBezTo>
                    <a:pt x="934" y="1309"/>
                    <a:pt x="934" y="1309"/>
                    <a:pt x="934" y="1309"/>
                  </a:cubicBezTo>
                  <a:lnTo>
                    <a:pt x="327" y="18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PT Sans" panose="020B0503020203020204" pitchFamily="34" charset="0"/>
              </a:endParaRPr>
            </a:p>
          </p:txBody>
        </p:sp>
      </p:grpSp>
      <p:grpSp>
        <p:nvGrpSpPr>
          <p:cNvPr id="4" name="Group 3"/>
          <p:cNvGrpSpPr/>
          <p:nvPr/>
        </p:nvGrpSpPr>
        <p:grpSpPr>
          <a:xfrm>
            <a:off x="5528310" y="3511950"/>
            <a:ext cx="262890" cy="262890"/>
            <a:chOff x="5528310" y="3511950"/>
            <a:chExt cx="262890" cy="262890"/>
          </a:xfrm>
        </p:grpSpPr>
        <p:sp>
          <p:nvSpPr>
            <p:cNvPr id="18" name="Oval 17"/>
            <p:cNvSpPr/>
            <p:nvPr/>
          </p:nvSpPr>
          <p:spPr>
            <a:xfrm>
              <a:off x="5528310" y="3511950"/>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15"/>
            <p:cNvSpPr>
              <a:spLocks noEditPoints="1"/>
            </p:cNvSpPr>
            <p:nvPr/>
          </p:nvSpPr>
          <p:spPr bwMode="auto">
            <a:xfrm>
              <a:off x="5605011" y="3575424"/>
              <a:ext cx="146774" cy="132602"/>
            </a:xfrm>
            <a:custGeom>
              <a:avLst/>
              <a:gdLst>
                <a:gd name="T0" fmla="*/ 213 w 266"/>
                <a:gd name="T1" fmla="*/ 211 h 239"/>
                <a:gd name="T2" fmla="*/ 213 w 266"/>
                <a:gd name="T3" fmla="*/ 239 h 239"/>
                <a:gd name="T4" fmla="*/ 0 w 266"/>
                <a:gd name="T5" fmla="*/ 239 h 239"/>
                <a:gd name="T6" fmla="*/ 0 w 266"/>
                <a:gd name="T7" fmla="*/ 186 h 239"/>
                <a:gd name="T8" fmla="*/ 21 w 266"/>
                <a:gd name="T9" fmla="*/ 179 h 239"/>
                <a:gd name="T10" fmla="*/ 65 w 266"/>
                <a:gd name="T11" fmla="*/ 135 h 239"/>
                <a:gd name="T12" fmla="*/ 51 w 266"/>
                <a:gd name="T13" fmla="*/ 103 h 239"/>
                <a:gd name="T14" fmla="*/ 38 w 266"/>
                <a:gd name="T15" fmla="*/ 80 h 239"/>
                <a:gd name="T16" fmla="*/ 43 w 266"/>
                <a:gd name="T17" fmla="*/ 69 h 239"/>
                <a:gd name="T18" fmla="*/ 39 w 266"/>
                <a:gd name="T19" fmla="*/ 46 h 239"/>
                <a:gd name="T20" fmla="*/ 93 w 266"/>
                <a:gd name="T21" fmla="*/ 0 h 239"/>
                <a:gd name="T22" fmla="*/ 146 w 266"/>
                <a:gd name="T23" fmla="*/ 46 h 239"/>
                <a:gd name="T24" fmla="*/ 142 w 266"/>
                <a:gd name="T25" fmla="*/ 69 h 239"/>
                <a:gd name="T26" fmla="*/ 148 w 266"/>
                <a:gd name="T27" fmla="*/ 80 h 239"/>
                <a:gd name="T28" fmla="*/ 135 w 266"/>
                <a:gd name="T29" fmla="*/ 103 h 239"/>
                <a:gd name="T30" fmla="*/ 121 w 266"/>
                <a:gd name="T31" fmla="*/ 135 h 239"/>
                <a:gd name="T32" fmla="*/ 164 w 266"/>
                <a:gd name="T33" fmla="*/ 179 h 239"/>
                <a:gd name="T34" fmla="*/ 213 w 266"/>
                <a:gd name="T35" fmla="*/ 211 h 239"/>
                <a:gd name="T36" fmla="*/ 266 w 266"/>
                <a:gd name="T37" fmla="*/ 106 h 239"/>
                <a:gd name="T38" fmla="*/ 266 w 266"/>
                <a:gd name="T39" fmla="*/ 133 h 239"/>
                <a:gd name="T40" fmla="*/ 226 w 266"/>
                <a:gd name="T41" fmla="*/ 133 h 239"/>
                <a:gd name="T42" fmla="*/ 226 w 266"/>
                <a:gd name="T43" fmla="*/ 173 h 239"/>
                <a:gd name="T44" fmla="*/ 199 w 266"/>
                <a:gd name="T45" fmla="*/ 173 h 239"/>
                <a:gd name="T46" fmla="*/ 199 w 266"/>
                <a:gd name="T47" fmla="*/ 133 h 239"/>
                <a:gd name="T48" fmla="*/ 159 w 266"/>
                <a:gd name="T49" fmla="*/ 133 h 239"/>
                <a:gd name="T50" fmla="*/ 159 w 266"/>
                <a:gd name="T51" fmla="*/ 106 h 239"/>
                <a:gd name="T52" fmla="*/ 199 w 266"/>
                <a:gd name="T53" fmla="*/ 106 h 239"/>
                <a:gd name="T54" fmla="*/ 199 w 266"/>
                <a:gd name="T55" fmla="*/ 66 h 239"/>
                <a:gd name="T56" fmla="*/ 226 w 266"/>
                <a:gd name="T57" fmla="*/ 66 h 239"/>
                <a:gd name="T58" fmla="*/ 226 w 266"/>
                <a:gd name="T59" fmla="*/ 106 h 239"/>
                <a:gd name="T60" fmla="*/ 266 w 266"/>
                <a:gd name="T61" fmla="*/ 10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6" h="239">
                  <a:moveTo>
                    <a:pt x="213" y="211"/>
                  </a:moveTo>
                  <a:cubicBezTo>
                    <a:pt x="213" y="219"/>
                    <a:pt x="213" y="239"/>
                    <a:pt x="213" y="239"/>
                  </a:cubicBezTo>
                  <a:cubicBezTo>
                    <a:pt x="0" y="239"/>
                    <a:pt x="0" y="239"/>
                    <a:pt x="0" y="239"/>
                  </a:cubicBezTo>
                  <a:cubicBezTo>
                    <a:pt x="0" y="186"/>
                    <a:pt x="0" y="186"/>
                    <a:pt x="0" y="186"/>
                  </a:cubicBezTo>
                  <a:cubicBezTo>
                    <a:pt x="8" y="182"/>
                    <a:pt x="18" y="180"/>
                    <a:pt x="21" y="179"/>
                  </a:cubicBezTo>
                  <a:cubicBezTo>
                    <a:pt x="54" y="167"/>
                    <a:pt x="65" y="157"/>
                    <a:pt x="65" y="135"/>
                  </a:cubicBezTo>
                  <a:cubicBezTo>
                    <a:pt x="65" y="122"/>
                    <a:pt x="55" y="126"/>
                    <a:pt x="51" y="103"/>
                  </a:cubicBezTo>
                  <a:cubicBezTo>
                    <a:pt x="48" y="93"/>
                    <a:pt x="40" y="103"/>
                    <a:pt x="38" y="80"/>
                  </a:cubicBezTo>
                  <a:cubicBezTo>
                    <a:pt x="38" y="71"/>
                    <a:pt x="43" y="69"/>
                    <a:pt x="43" y="69"/>
                  </a:cubicBezTo>
                  <a:cubicBezTo>
                    <a:pt x="43" y="69"/>
                    <a:pt x="41" y="56"/>
                    <a:pt x="39" y="46"/>
                  </a:cubicBezTo>
                  <a:cubicBezTo>
                    <a:pt x="38" y="33"/>
                    <a:pt x="47" y="0"/>
                    <a:pt x="93" y="0"/>
                  </a:cubicBezTo>
                  <a:cubicBezTo>
                    <a:pt x="139" y="0"/>
                    <a:pt x="147" y="33"/>
                    <a:pt x="146" y="46"/>
                  </a:cubicBezTo>
                  <a:cubicBezTo>
                    <a:pt x="145" y="56"/>
                    <a:pt x="142" y="69"/>
                    <a:pt x="142" y="69"/>
                  </a:cubicBezTo>
                  <a:cubicBezTo>
                    <a:pt x="142" y="69"/>
                    <a:pt x="148" y="71"/>
                    <a:pt x="148" y="80"/>
                  </a:cubicBezTo>
                  <a:cubicBezTo>
                    <a:pt x="146" y="103"/>
                    <a:pt x="137" y="93"/>
                    <a:pt x="135" y="103"/>
                  </a:cubicBezTo>
                  <a:cubicBezTo>
                    <a:pt x="131" y="126"/>
                    <a:pt x="121" y="122"/>
                    <a:pt x="121" y="135"/>
                  </a:cubicBezTo>
                  <a:cubicBezTo>
                    <a:pt x="121" y="157"/>
                    <a:pt x="131" y="167"/>
                    <a:pt x="164" y="179"/>
                  </a:cubicBezTo>
                  <a:cubicBezTo>
                    <a:pt x="197" y="191"/>
                    <a:pt x="213" y="203"/>
                    <a:pt x="213" y="211"/>
                  </a:cubicBezTo>
                  <a:close/>
                  <a:moveTo>
                    <a:pt x="266" y="106"/>
                  </a:moveTo>
                  <a:cubicBezTo>
                    <a:pt x="266" y="133"/>
                    <a:pt x="266" y="133"/>
                    <a:pt x="266" y="133"/>
                  </a:cubicBezTo>
                  <a:cubicBezTo>
                    <a:pt x="226" y="133"/>
                    <a:pt x="226" y="133"/>
                    <a:pt x="226" y="133"/>
                  </a:cubicBezTo>
                  <a:cubicBezTo>
                    <a:pt x="226" y="173"/>
                    <a:pt x="226" y="173"/>
                    <a:pt x="226" y="173"/>
                  </a:cubicBezTo>
                  <a:cubicBezTo>
                    <a:pt x="199" y="173"/>
                    <a:pt x="199" y="173"/>
                    <a:pt x="199" y="173"/>
                  </a:cubicBezTo>
                  <a:cubicBezTo>
                    <a:pt x="199" y="133"/>
                    <a:pt x="199" y="133"/>
                    <a:pt x="199" y="133"/>
                  </a:cubicBezTo>
                  <a:cubicBezTo>
                    <a:pt x="159" y="133"/>
                    <a:pt x="159" y="133"/>
                    <a:pt x="159" y="133"/>
                  </a:cubicBezTo>
                  <a:cubicBezTo>
                    <a:pt x="159" y="106"/>
                    <a:pt x="159" y="106"/>
                    <a:pt x="159" y="106"/>
                  </a:cubicBezTo>
                  <a:cubicBezTo>
                    <a:pt x="199" y="106"/>
                    <a:pt x="199" y="106"/>
                    <a:pt x="199" y="106"/>
                  </a:cubicBezTo>
                  <a:cubicBezTo>
                    <a:pt x="199" y="66"/>
                    <a:pt x="199" y="66"/>
                    <a:pt x="199" y="66"/>
                  </a:cubicBezTo>
                  <a:cubicBezTo>
                    <a:pt x="226" y="66"/>
                    <a:pt x="226" y="66"/>
                    <a:pt x="226" y="66"/>
                  </a:cubicBezTo>
                  <a:cubicBezTo>
                    <a:pt x="226" y="106"/>
                    <a:pt x="226" y="106"/>
                    <a:pt x="226" y="106"/>
                  </a:cubicBezTo>
                  <a:lnTo>
                    <a:pt x="266" y="1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7" name="TextBox 26"/>
          <p:cNvSpPr txBox="1"/>
          <p:nvPr/>
        </p:nvSpPr>
        <p:spPr>
          <a:xfrm>
            <a:off x="5957888" y="3496813"/>
            <a:ext cx="2589211" cy="296363"/>
          </a:xfrm>
          <a:prstGeom prst="rect">
            <a:avLst/>
          </a:prstGeom>
          <a:noFill/>
        </p:spPr>
        <p:txBody>
          <a:bodyPr wrap="square" lIns="0" tIns="0" rIns="0" bIns="0" rtlCol="0">
            <a:spAutoFit/>
          </a:bodyPr>
          <a:lstStyle/>
          <a:p>
            <a:pPr algn="just">
              <a:lnSpc>
                <a:spcPts val="1200"/>
              </a:lnSpc>
              <a:spcAft>
                <a:spcPts val="600"/>
              </a:spcAft>
            </a:pPr>
            <a:r>
              <a:rPr lang="en-US" sz="800" b="1" dirty="0">
                <a:solidFill>
                  <a:srgbClr val="4D4D4D"/>
                </a:solidFill>
              </a:rPr>
              <a:t>Dolores: </a:t>
            </a:r>
            <a:r>
              <a:rPr lang="en-US" sz="800" dirty="0">
                <a:solidFill>
                  <a:srgbClr val="4D4D4D"/>
                </a:solidFill>
              </a:rPr>
              <a:t>Sed </a:t>
            </a:r>
            <a:r>
              <a:rPr lang="en-US" sz="800" dirty="0" err="1">
                <a:solidFill>
                  <a:srgbClr val="4D4D4D"/>
                </a:solidFill>
              </a:rPr>
              <a:t>ut</a:t>
            </a:r>
            <a:r>
              <a:rPr lang="en-US" sz="800" dirty="0">
                <a:solidFill>
                  <a:srgbClr val="4D4D4D"/>
                </a:solidFill>
              </a:rPr>
              <a:t> </a:t>
            </a:r>
            <a:r>
              <a:rPr lang="en-US" sz="800" dirty="0" err="1">
                <a:solidFill>
                  <a:srgbClr val="4D4D4D"/>
                </a:solidFill>
              </a:rPr>
              <a:t>perspiciatis</a:t>
            </a:r>
            <a:r>
              <a:rPr lang="en-US" sz="800" dirty="0">
                <a:solidFill>
                  <a:srgbClr val="4D4D4D"/>
                </a:solidFill>
              </a:rPr>
              <a:t> </a:t>
            </a:r>
            <a:r>
              <a:rPr lang="en-US" sz="800" dirty="0" err="1">
                <a:solidFill>
                  <a:srgbClr val="4D4D4D"/>
                </a:solidFill>
              </a:rPr>
              <a:t>unde</a:t>
            </a:r>
            <a:r>
              <a:rPr lang="en-US" sz="800" dirty="0">
                <a:solidFill>
                  <a:srgbClr val="4D4D4D"/>
                </a:solidFill>
              </a:rPr>
              <a:t> </a:t>
            </a:r>
            <a:r>
              <a:rPr lang="en-US" sz="800" dirty="0" err="1">
                <a:solidFill>
                  <a:srgbClr val="4D4D4D"/>
                </a:solidFill>
              </a:rPr>
              <a:t>omnis</a:t>
            </a:r>
            <a:r>
              <a:rPr lang="en-US" sz="800" dirty="0">
                <a:solidFill>
                  <a:srgbClr val="4D4D4D"/>
                </a:solidFill>
              </a:rPr>
              <a:t> </a:t>
            </a:r>
            <a:r>
              <a:rPr lang="en-US" sz="800" dirty="0" err="1">
                <a:solidFill>
                  <a:srgbClr val="4D4D4D"/>
                </a:solidFill>
              </a:rPr>
              <a:t>iste</a:t>
            </a:r>
            <a:r>
              <a:rPr lang="en-US" sz="800" dirty="0">
                <a:solidFill>
                  <a:srgbClr val="4D4D4D"/>
                </a:solidFill>
              </a:rPr>
              <a:t> natus error sit </a:t>
            </a:r>
            <a:r>
              <a:rPr lang="en-US" sz="800" dirty="0" err="1">
                <a:solidFill>
                  <a:srgbClr val="4D4D4D"/>
                </a:solidFill>
              </a:rPr>
              <a:t>vol</a:t>
            </a:r>
            <a:r>
              <a:rPr lang="en-US" sz="800" dirty="0">
                <a:solidFill>
                  <a:srgbClr val="4D4D4D"/>
                </a:solidFill>
              </a:rPr>
              <a:t> up </a:t>
            </a:r>
            <a:r>
              <a:rPr lang="en-US" sz="800" dirty="0" err="1">
                <a:solidFill>
                  <a:srgbClr val="4D4D4D"/>
                </a:solidFill>
              </a:rPr>
              <a:t>tatem</a:t>
            </a:r>
            <a:r>
              <a:rPr lang="en-US" sz="800" dirty="0">
                <a:solidFill>
                  <a:srgbClr val="4D4D4D"/>
                </a:solidFill>
              </a:rPr>
              <a:t> </a:t>
            </a:r>
            <a:r>
              <a:rPr lang="en-US" sz="800" dirty="0" err="1">
                <a:solidFill>
                  <a:srgbClr val="4D4D4D"/>
                </a:solidFill>
              </a:rPr>
              <a:t>accus</a:t>
            </a:r>
            <a:endParaRPr lang="en-US" sz="800" dirty="0">
              <a:solidFill>
                <a:srgbClr val="4D4D4D"/>
              </a:solidFill>
            </a:endParaRPr>
          </a:p>
        </p:txBody>
      </p:sp>
      <p:grpSp>
        <p:nvGrpSpPr>
          <p:cNvPr id="5" name="Group 4"/>
          <p:cNvGrpSpPr/>
          <p:nvPr/>
        </p:nvGrpSpPr>
        <p:grpSpPr>
          <a:xfrm>
            <a:off x="5528310" y="3976751"/>
            <a:ext cx="262890" cy="262890"/>
            <a:chOff x="5528310" y="3976751"/>
            <a:chExt cx="262890" cy="262890"/>
          </a:xfrm>
        </p:grpSpPr>
        <p:sp>
          <p:nvSpPr>
            <p:cNvPr id="20" name="Oval 19"/>
            <p:cNvSpPr/>
            <p:nvPr/>
          </p:nvSpPr>
          <p:spPr>
            <a:xfrm>
              <a:off x="5528310" y="3976751"/>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3"/>
            <p:cNvSpPr>
              <a:spLocks noEditPoints="1"/>
            </p:cNvSpPr>
            <p:nvPr/>
          </p:nvSpPr>
          <p:spPr bwMode="auto">
            <a:xfrm>
              <a:off x="5584628" y="4055680"/>
              <a:ext cx="145762" cy="132602"/>
            </a:xfrm>
            <a:custGeom>
              <a:avLst/>
              <a:gdLst>
                <a:gd name="T0" fmla="*/ 170 w 265"/>
                <a:gd name="T1" fmla="*/ 149 h 239"/>
                <a:gd name="T2" fmla="*/ 172 w 265"/>
                <a:gd name="T3" fmla="*/ 149 h 239"/>
                <a:gd name="T4" fmla="*/ 172 w 265"/>
                <a:gd name="T5" fmla="*/ 173 h 239"/>
                <a:gd name="T6" fmla="*/ 146 w 265"/>
                <a:gd name="T7" fmla="*/ 199 h 239"/>
                <a:gd name="T8" fmla="*/ 79 w 265"/>
                <a:gd name="T9" fmla="*/ 199 h 239"/>
                <a:gd name="T10" fmla="*/ 39 w 265"/>
                <a:gd name="T11" fmla="*/ 239 h 239"/>
                <a:gd name="T12" fmla="*/ 39 w 265"/>
                <a:gd name="T13" fmla="*/ 199 h 239"/>
                <a:gd name="T14" fmla="*/ 26 w 265"/>
                <a:gd name="T15" fmla="*/ 199 h 239"/>
                <a:gd name="T16" fmla="*/ 0 w 265"/>
                <a:gd name="T17" fmla="*/ 173 h 239"/>
                <a:gd name="T18" fmla="*/ 0 w 265"/>
                <a:gd name="T19" fmla="*/ 93 h 239"/>
                <a:gd name="T20" fmla="*/ 26 w 265"/>
                <a:gd name="T21" fmla="*/ 66 h 239"/>
                <a:gd name="T22" fmla="*/ 77 w 265"/>
                <a:gd name="T23" fmla="*/ 66 h 239"/>
                <a:gd name="T24" fmla="*/ 77 w 265"/>
                <a:gd name="T25" fmla="*/ 149 h 239"/>
                <a:gd name="T26" fmla="*/ 170 w 265"/>
                <a:gd name="T27" fmla="*/ 149 h 239"/>
                <a:gd name="T28" fmla="*/ 265 w 265"/>
                <a:gd name="T29" fmla="*/ 27 h 239"/>
                <a:gd name="T30" fmla="*/ 265 w 265"/>
                <a:gd name="T31" fmla="*/ 106 h 239"/>
                <a:gd name="T32" fmla="*/ 239 w 265"/>
                <a:gd name="T33" fmla="*/ 133 h 239"/>
                <a:gd name="T34" fmla="*/ 225 w 265"/>
                <a:gd name="T35" fmla="*/ 133 h 239"/>
                <a:gd name="T36" fmla="*/ 225 w 265"/>
                <a:gd name="T37" fmla="*/ 173 h 239"/>
                <a:gd name="T38" fmla="*/ 186 w 265"/>
                <a:gd name="T39" fmla="*/ 133 h 239"/>
                <a:gd name="T40" fmla="*/ 93 w 265"/>
                <a:gd name="T41" fmla="*/ 133 h 239"/>
                <a:gd name="T42" fmla="*/ 93 w 265"/>
                <a:gd name="T43" fmla="*/ 27 h 239"/>
                <a:gd name="T44" fmla="*/ 119 w 265"/>
                <a:gd name="T45" fmla="*/ 0 h 239"/>
                <a:gd name="T46" fmla="*/ 239 w 265"/>
                <a:gd name="T47" fmla="*/ 0 h 239"/>
                <a:gd name="T48" fmla="*/ 265 w 265"/>
                <a:gd name="T49" fmla="*/ 2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5" h="239">
                  <a:moveTo>
                    <a:pt x="170" y="149"/>
                  </a:moveTo>
                  <a:cubicBezTo>
                    <a:pt x="171" y="149"/>
                    <a:pt x="172" y="149"/>
                    <a:pt x="172" y="149"/>
                  </a:cubicBezTo>
                  <a:cubicBezTo>
                    <a:pt x="172" y="173"/>
                    <a:pt x="172" y="173"/>
                    <a:pt x="172" y="173"/>
                  </a:cubicBezTo>
                  <a:cubicBezTo>
                    <a:pt x="172" y="188"/>
                    <a:pt x="161" y="199"/>
                    <a:pt x="146" y="199"/>
                  </a:cubicBezTo>
                  <a:cubicBezTo>
                    <a:pt x="79" y="199"/>
                    <a:pt x="79" y="199"/>
                    <a:pt x="79" y="199"/>
                  </a:cubicBezTo>
                  <a:cubicBezTo>
                    <a:pt x="39" y="239"/>
                    <a:pt x="39" y="239"/>
                    <a:pt x="39" y="239"/>
                  </a:cubicBezTo>
                  <a:cubicBezTo>
                    <a:pt x="39" y="199"/>
                    <a:pt x="39" y="199"/>
                    <a:pt x="39" y="199"/>
                  </a:cubicBezTo>
                  <a:cubicBezTo>
                    <a:pt x="26" y="199"/>
                    <a:pt x="26" y="199"/>
                    <a:pt x="26" y="199"/>
                  </a:cubicBezTo>
                  <a:cubicBezTo>
                    <a:pt x="12" y="199"/>
                    <a:pt x="0" y="188"/>
                    <a:pt x="0" y="173"/>
                  </a:cubicBezTo>
                  <a:cubicBezTo>
                    <a:pt x="0" y="93"/>
                    <a:pt x="0" y="93"/>
                    <a:pt x="0" y="93"/>
                  </a:cubicBezTo>
                  <a:cubicBezTo>
                    <a:pt x="0" y="79"/>
                    <a:pt x="12" y="66"/>
                    <a:pt x="26" y="66"/>
                  </a:cubicBezTo>
                  <a:cubicBezTo>
                    <a:pt x="77" y="66"/>
                    <a:pt x="77" y="66"/>
                    <a:pt x="77" y="66"/>
                  </a:cubicBezTo>
                  <a:cubicBezTo>
                    <a:pt x="77" y="149"/>
                    <a:pt x="77" y="149"/>
                    <a:pt x="77" y="149"/>
                  </a:cubicBezTo>
                  <a:lnTo>
                    <a:pt x="170" y="149"/>
                  </a:lnTo>
                  <a:close/>
                  <a:moveTo>
                    <a:pt x="265" y="27"/>
                  </a:moveTo>
                  <a:cubicBezTo>
                    <a:pt x="265" y="106"/>
                    <a:pt x="265" y="106"/>
                    <a:pt x="265" y="106"/>
                  </a:cubicBezTo>
                  <a:cubicBezTo>
                    <a:pt x="265" y="121"/>
                    <a:pt x="253" y="133"/>
                    <a:pt x="239" y="133"/>
                  </a:cubicBezTo>
                  <a:cubicBezTo>
                    <a:pt x="225" y="133"/>
                    <a:pt x="225" y="133"/>
                    <a:pt x="225" y="133"/>
                  </a:cubicBezTo>
                  <a:cubicBezTo>
                    <a:pt x="225" y="173"/>
                    <a:pt x="225" y="173"/>
                    <a:pt x="225" y="173"/>
                  </a:cubicBezTo>
                  <a:cubicBezTo>
                    <a:pt x="186" y="133"/>
                    <a:pt x="186" y="133"/>
                    <a:pt x="186" y="133"/>
                  </a:cubicBezTo>
                  <a:cubicBezTo>
                    <a:pt x="93" y="133"/>
                    <a:pt x="93" y="133"/>
                    <a:pt x="93" y="133"/>
                  </a:cubicBezTo>
                  <a:cubicBezTo>
                    <a:pt x="93" y="27"/>
                    <a:pt x="93" y="27"/>
                    <a:pt x="93" y="27"/>
                  </a:cubicBezTo>
                  <a:cubicBezTo>
                    <a:pt x="93" y="12"/>
                    <a:pt x="105" y="0"/>
                    <a:pt x="119" y="0"/>
                  </a:cubicBezTo>
                  <a:cubicBezTo>
                    <a:pt x="239" y="0"/>
                    <a:pt x="239" y="0"/>
                    <a:pt x="239" y="0"/>
                  </a:cubicBezTo>
                  <a:cubicBezTo>
                    <a:pt x="253" y="0"/>
                    <a:pt x="265" y="12"/>
                    <a:pt x="265" y="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8" name="TextBox 27"/>
          <p:cNvSpPr txBox="1"/>
          <p:nvPr/>
        </p:nvSpPr>
        <p:spPr>
          <a:xfrm>
            <a:off x="5957888" y="3963284"/>
            <a:ext cx="2589211" cy="296363"/>
          </a:xfrm>
          <a:prstGeom prst="rect">
            <a:avLst/>
          </a:prstGeom>
          <a:noFill/>
        </p:spPr>
        <p:txBody>
          <a:bodyPr wrap="square" lIns="0" tIns="0" rIns="0" bIns="0" rtlCol="0">
            <a:spAutoFit/>
          </a:bodyPr>
          <a:lstStyle/>
          <a:p>
            <a:pPr algn="just">
              <a:lnSpc>
                <a:spcPts val="1200"/>
              </a:lnSpc>
              <a:spcAft>
                <a:spcPts val="600"/>
              </a:spcAft>
            </a:pPr>
            <a:r>
              <a:rPr lang="en-US" sz="800" b="1" dirty="0" err="1">
                <a:solidFill>
                  <a:srgbClr val="4D4D4D"/>
                </a:solidFill>
              </a:rPr>
              <a:t>Autem</a:t>
            </a:r>
            <a:r>
              <a:rPr lang="en-US" sz="800" b="1" dirty="0">
                <a:solidFill>
                  <a:srgbClr val="4D4D4D"/>
                </a:solidFill>
              </a:rPr>
              <a:t> </a:t>
            </a:r>
            <a:r>
              <a:rPr lang="en-US" sz="800" b="1" dirty="0" err="1">
                <a:solidFill>
                  <a:srgbClr val="4D4D4D"/>
                </a:solidFill>
              </a:rPr>
              <a:t>vel</a:t>
            </a:r>
            <a:r>
              <a:rPr lang="en-US" sz="800" b="1" dirty="0">
                <a:solidFill>
                  <a:srgbClr val="4D4D4D"/>
                </a:solidFill>
              </a:rPr>
              <a:t>: </a:t>
            </a:r>
            <a:r>
              <a:rPr lang="en-US" sz="800" dirty="0">
                <a:solidFill>
                  <a:srgbClr val="4D4D4D"/>
                </a:solidFill>
              </a:rPr>
              <a:t>Sed </a:t>
            </a:r>
            <a:r>
              <a:rPr lang="en-US" sz="800" dirty="0" err="1">
                <a:solidFill>
                  <a:srgbClr val="4D4D4D"/>
                </a:solidFill>
              </a:rPr>
              <a:t>ut</a:t>
            </a:r>
            <a:r>
              <a:rPr lang="en-US" sz="800" dirty="0">
                <a:solidFill>
                  <a:srgbClr val="4D4D4D"/>
                </a:solidFill>
              </a:rPr>
              <a:t> </a:t>
            </a:r>
            <a:r>
              <a:rPr lang="en-US" sz="800" dirty="0" err="1">
                <a:solidFill>
                  <a:srgbClr val="4D4D4D"/>
                </a:solidFill>
              </a:rPr>
              <a:t>perspiciatis</a:t>
            </a:r>
            <a:r>
              <a:rPr lang="en-US" sz="800" dirty="0">
                <a:solidFill>
                  <a:srgbClr val="4D4D4D"/>
                </a:solidFill>
              </a:rPr>
              <a:t> </a:t>
            </a:r>
            <a:r>
              <a:rPr lang="en-US" sz="800" dirty="0" err="1">
                <a:solidFill>
                  <a:srgbClr val="4D4D4D"/>
                </a:solidFill>
              </a:rPr>
              <a:t>unde</a:t>
            </a:r>
            <a:r>
              <a:rPr lang="en-US" sz="800" dirty="0">
                <a:solidFill>
                  <a:srgbClr val="4D4D4D"/>
                </a:solidFill>
              </a:rPr>
              <a:t> </a:t>
            </a:r>
            <a:r>
              <a:rPr lang="en-US" sz="800" dirty="0" err="1">
                <a:solidFill>
                  <a:srgbClr val="4D4D4D"/>
                </a:solidFill>
              </a:rPr>
              <a:t>omnis</a:t>
            </a:r>
            <a:r>
              <a:rPr lang="en-US" sz="800" dirty="0">
                <a:solidFill>
                  <a:srgbClr val="4D4D4D"/>
                </a:solidFill>
              </a:rPr>
              <a:t> </a:t>
            </a:r>
            <a:r>
              <a:rPr lang="en-US" sz="800" dirty="0" err="1">
                <a:solidFill>
                  <a:srgbClr val="4D4D4D"/>
                </a:solidFill>
              </a:rPr>
              <a:t>iste</a:t>
            </a:r>
            <a:r>
              <a:rPr lang="en-US" sz="800" dirty="0">
                <a:solidFill>
                  <a:srgbClr val="4D4D4D"/>
                </a:solidFill>
              </a:rPr>
              <a:t> natus error sit </a:t>
            </a:r>
            <a:r>
              <a:rPr lang="en-US" sz="800" dirty="0" err="1">
                <a:solidFill>
                  <a:srgbClr val="4D4D4D"/>
                </a:solidFill>
              </a:rPr>
              <a:t>vol</a:t>
            </a:r>
            <a:r>
              <a:rPr lang="en-US" sz="800" dirty="0">
                <a:solidFill>
                  <a:srgbClr val="4D4D4D"/>
                </a:solidFill>
              </a:rPr>
              <a:t> up </a:t>
            </a:r>
            <a:r>
              <a:rPr lang="en-US" sz="800" dirty="0" err="1">
                <a:solidFill>
                  <a:srgbClr val="4D4D4D"/>
                </a:solidFill>
              </a:rPr>
              <a:t>tatem</a:t>
            </a:r>
            <a:r>
              <a:rPr lang="en-US" sz="800" dirty="0">
                <a:solidFill>
                  <a:srgbClr val="4D4D4D"/>
                </a:solidFill>
              </a:rPr>
              <a:t> </a:t>
            </a:r>
            <a:r>
              <a:rPr lang="en-US" sz="800" dirty="0" err="1">
                <a:solidFill>
                  <a:srgbClr val="4D4D4D"/>
                </a:solidFill>
              </a:rPr>
              <a:t>accus</a:t>
            </a:r>
            <a:endParaRPr lang="en-US" sz="800" dirty="0">
              <a:solidFill>
                <a:srgbClr val="4D4D4D"/>
              </a:solidFill>
            </a:endParaRPr>
          </a:p>
        </p:txBody>
      </p:sp>
      <p:sp>
        <p:nvSpPr>
          <p:cNvPr id="6" name="Picture Placeholder 5"/>
          <p:cNvSpPr>
            <a:spLocks noGrp="1"/>
          </p:cNvSpPr>
          <p:nvPr>
            <p:ph type="pic" sz="quarter" idx="10"/>
          </p:nvPr>
        </p:nvSpPr>
        <p:spPr/>
      </p:sp>
    </p:spTree>
    <p:extLst>
      <p:ext uri="{BB962C8B-B14F-4D97-AF65-F5344CB8AC3E}">
        <p14:creationId xmlns:p14="http://schemas.microsoft.com/office/powerpoint/2010/main" val="1387556202"/>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5" grpId="0"/>
      <p:bldP spid="27"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Variant </a:t>
            </a:r>
            <a:r>
              <a:rPr lang="en-US" dirty="0">
                <a:solidFill>
                  <a:srgbClr val="D14C27"/>
                </a:solidFill>
              </a:rPr>
              <a:t>lorem ipsum dolor</a:t>
            </a:r>
          </a:p>
        </p:txBody>
      </p:sp>
      <p:sp>
        <p:nvSpPr>
          <p:cNvPr id="6" name="Text Placeholder 5"/>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some short and brief explanatory text about title here</a:t>
            </a:r>
          </a:p>
        </p:txBody>
      </p:sp>
      <p:grpSp>
        <p:nvGrpSpPr>
          <p:cNvPr id="2" name="Group 1"/>
          <p:cNvGrpSpPr/>
          <p:nvPr/>
        </p:nvGrpSpPr>
        <p:grpSpPr>
          <a:xfrm>
            <a:off x="593725" y="3634941"/>
            <a:ext cx="2486552" cy="634190"/>
            <a:chOff x="593725" y="3634941"/>
            <a:chExt cx="2486552" cy="634190"/>
          </a:xfrm>
        </p:grpSpPr>
        <p:sp>
          <p:nvSpPr>
            <p:cNvPr id="7" name="TextBox 6"/>
            <p:cNvSpPr txBox="1"/>
            <p:nvPr/>
          </p:nvSpPr>
          <p:spPr>
            <a:xfrm>
              <a:off x="593725" y="3839779"/>
              <a:ext cx="2486551" cy="155492"/>
            </a:xfrm>
            <a:prstGeom prst="rect">
              <a:avLst/>
            </a:prstGeom>
            <a:noFill/>
          </p:spPr>
          <p:txBody>
            <a:bodyPr wrap="square" lIns="0" tIns="0" rIns="0" bIns="0" rtlCol="0">
              <a:spAutoFit/>
            </a:bodyPr>
            <a:lstStyle/>
            <a:p>
              <a:pPr>
                <a:lnSpc>
                  <a:spcPts val="1300"/>
                </a:lnSpc>
                <a:spcAft>
                  <a:spcPts val="600"/>
                </a:spcAft>
              </a:pPr>
              <a:r>
                <a:rPr lang="en-US" sz="900" dirty="0" err="1">
                  <a:solidFill>
                    <a:srgbClr val="4D4D4D"/>
                  </a:solidFill>
                </a:rPr>
                <a:t>Sunt</a:t>
              </a:r>
              <a:r>
                <a:rPr lang="en-US" sz="900" dirty="0">
                  <a:solidFill>
                    <a:srgbClr val="4D4D4D"/>
                  </a:solidFill>
                </a:rPr>
                <a:t> in culpa </a:t>
              </a:r>
              <a:r>
                <a:rPr lang="en-US" sz="900" dirty="0" err="1">
                  <a:solidFill>
                    <a:srgbClr val="4D4D4D"/>
                  </a:solidFill>
                </a:rPr>
                <a:t>officia</a:t>
              </a:r>
              <a:endParaRPr lang="en-US" sz="900" dirty="0">
                <a:solidFill>
                  <a:srgbClr val="4D4D4D"/>
                </a:solidFill>
              </a:endParaRPr>
            </a:p>
          </p:txBody>
        </p:sp>
        <p:sp>
          <p:nvSpPr>
            <p:cNvPr id="8" name="TextBox 7"/>
            <p:cNvSpPr txBox="1"/>
            <p:nvPr/>
          </p:nvSpPr>
          <p:spPr>
            <a:xfrm>
              <a:off x="593726" y="3634941"/>
              <a:ext cx="2486551" cy="197362"/>
            </a:xfrm>
            <a:prstGeom prst="rect">
              <a:avLst/>
            </a:prstGeom>
            <a:noFill/>
          </p:spPr>
          <p:txBody>
            <a:bodyPr wrap="square" lIns="0" tIns="0" rIns="0" bIns="0" rtlCol="0">
              <a:spAutoFit/>
            </a:bodyPr>
            <a:lstStyle/>
            <a:p>
              <a:pPr>
                <a:lnSpc>
                  <a:spcPts val="1700"/>
                </a:lnSpc>
                <a:spcAft>
                  <a:spcPts val="600"/>
                </a:spcAft>
              </a:pPr>
              <a:r>
                <a:rPr lang="en-US" sz="1000" b="1" cap="all" spc="20" dirty="0">
                  <a:solidFill>
                    <a:srgbClr val="D14C27"/>
                  </a:solidFill>
                </a:rPr>
                <a:t>Client: </a:t>
              </a:r>
              <a:r>
                <a:rPr lang="en-US" sz="1000" b="1" cap="all" spc="20" dirty="0" err="1">
                  <a:solidFill>
                    <a:srgbClr val="D14C27"/>
                  </a:solidFill>
                </a:rPr>
                <a:t>lorem</a:t>
              </a:r>
              <a:r>
                <a:rPr lang="en-US" sz="1000" b="1" cap="all" spc="20" dirty="0">
                  <a:solidFill>
                    <a:srgbClr val="D14C27"/>
                  </a:solidFill>
                </a:rPr>
                <a:t> company</a:t>
              </a:r>
            </a:p>
          </p:txBody>
        </p:sp>
        <p:sp>
          <p:nvSpPr>
            <p:cNvPr id="9" name="TextBox 8"/>
            <p:cNvSpPr txBox="1"/>
            <p:nvPr/>
          </p:nvSpPr>
          <p:spPr>
            <a:xfrm>
              <a:off x="593725" y="4119538"/>
              <a:ext cx="2486551" cy="149593"/>
            </a:xfrm>
            <a:prstGeom prst="rect">
              <a:avLst/>
            </a:prstGeom>
            <a:noFill/>
          </p:spPr>
          <p:txBody>
            <a:bodyPr wrap="square" lIns="0" tIns="0" rIns="0" bIns="0" rtlCol="0">
              <a:spAutoFit/>
            </a:bodyPr>
            <a:lstStyle/>
            <a:p>
              <a:pPr>
                <a:lnSpc>
                  <a:spcPts val="1300"/>
                </a:lnSpc>
                <a:spcAft>
                  <a:spcPts val="600"/>
                </a:spcAft>
              </a:pPr>
              <a:r>
                <a:rPr lang="en-US" sz="900" i="1" dirty="0">
                  <a:solidFill>
                    <a:srgbClr val="4D4D4D"/>
                  </a:solidFill>
                  <a:latin typeface="Lato" panose="020F0502020204030203" pitchFamily="34" charset="0"/>
                </a:rPr>
                <a:t>www.loremipsum.com</a:t>
              </a:r>
            </a:p>
          </p:txBody>
        </p:sp>
      </p:grpSp>
      <p:grpSp>
        <p:nvGrpSpPr>
          <p:cNvPr id="16" name="Group 15"/>
          <p:cNvGrpSpPr/>
          <p:nvPr/>
        </p:nvGrpSpPr>
        <p:grpSpPr>
          <a:xfrm>
            <a:off x="3328988" y="3634941"/>
            <a:ext cx="2482850" cy="640089"/>
            <a:chOff x="3328988" y="3634941"/>
            <a:chExt cx="2482850" cy="640089"/>
          </a:xfrm>
        </p:grpSpPr>
        <p:sp>
          <p:nvSpPr>
            <p:cNvPr id="10" name="TextBox 9"/>
            <p:cNvSpPr txBox="1"/>
            <p:nvPr/>
          </p:nvSpPr>
          <p:spPr>
            <a:xfrm>
              <a:off x="3328988" y="3839779"/>
              <a:ext cx="2477518" cy="155492"/>
            </a:xfrm>
            <a:prstGeom prst="rect">
              <a:avLst/>
            </a:prstGeom>
            <a:noFill/>
          </p:spPr>
          <p:txBody>
            <a:bodyPr wrap="square" lIns="0" tIns="0" rIns="0" bIns="0" rtlCol="0">
              <a:spAutoFit/>
            </a:bodyPr>
            <a:lstStyle/>
            <a:p>
              <a:pPr>
                <a:lnSpc>
                  <a:spcPts val="1300"/>
                </a:lnSpc>
                <a:spcAft>
                  <a:spcPts val="600"/>
                </a:spcAft>
              </a:pPr>
              <a:r>
                <a:rPr lang="en-US" sz="900" dirty="0" err="1">
                  <a:solidFill>
                    <a:srgbClr val="4D4D4D"/>
                  </a:solidFill>
                </a:rPr>
                <a:t>Explicabo</a:t>
              </a:r>
              <a:r>
                <a:rPr lang="en-US" sz="900" dirty="0">
                  <a:solidFill>
                    <a:srgbClr val="4D4D4D"/>
                  </a:solidFill>
                </a:rPr>
                <a:t> nemo </a:t>
              </a:r>
              <a:r>
                <a:rPr lang="en-US" sz="900" dirty="0" err="1">
                  <a:solidFill>
                    <a:srgbClr val="4D4D4D"/>
                  </a:solidFill>
                </a:rPr>
                <a:t>enim</a:t>
              </a:r>
              <a:r>
                <a:rPr lang="en-US" sz="900" dirty="0">
                  <a:solidFill>
                    <a:srgbClr val="4D4D4D"/>
                  </a:solidFill>
                </a:rPr>
                <a:t> </a:t>
              </a:r>
              <a:r>
                <a:rPr lang="en-US" sz="900" dirty="0" err="1">
                  <a:solidFill>
                    <a:srgbClr val="4D4D4D"/>
                  </a:solidFill>
                </a:rPr>
                <a:t>modi</a:t>
              </a:r>
              <a:endParaRPr lang="en-US" sz="900" dirty="0">
                <a:solidFill>
                  <a:srgbClr val="4D4D4D"/>
                </a:solidFill>
              </a:endParaRPr>
            </a:p>
          </p:txBody>
        </p:sp>
        <p:sp>
          <p:nvSpPr>
            <p:cNvPr id="11" name="TextBox 10"/>
            <p:cNvSpPr txBox="1"/>
            <p:nvPr/>
          </p:nvSpPr>
          <p:spPr>
            <a:xfrm>
              <a:off x="3328988" y="3634941"/>
              <a:ext cx="2482850" cy="188065"/>
            </a:xfrm>
            <a:prstGeom prst="rect">
              <a:avLst/>
            </a:prstGeom>
            <a:noFill/>
          </p:spPr>
          <p:txBody>
            <a:bodyPr wrap="square" lIns="0" tIns="0" rIns="0" bIns="0" rtlCol="0">
              <a:spAutoFit/>
            </a:bodyPr>
            <a:lstStyle/>
            <a:p>
              <a:pPr>
                <a:lnSpc>
                  <a:spcPts val="1700"/>
                </a:lnSpc>
                <a:spcAft>
                  <a:spcPts val="600"/>
                </a:spcAft>
              </a:pPr>
              <a:r>
                <a:rPr lang="en-US" sz="900" b="1" cap="all" spc="20" dirty="0">
                  <a:solidFill>
                    <a:srgbClr val="D14C27"/>
                  </a:solidFill>
                  <a:latin typeface="Lato" panose="020F0502020204030203" pitchFamily="34" charset="0"/>
                </a:rPr>
                <a:t>title: lorem company</a:t>
              </a:r>
            </a:p>
          </p:txBody>
        </p:sp>
        <p:sp>
          <p:nvSpPr>
            <p:cNvPr id="12" name="TextBox 11"/>
            <p:cNvSpPr txBox="1"/>
            <p:nvPr/>
          </p:nvSpPr>
          <p:spPr>
            <a:xfrm>
              <a:off x="3328988" y="4119538"/>
              <a:ext cx="2477518" cy="155492"/>
            </a:xfrm>
            <a:prstGeom prst="rect">
              <a:avLst/>
            </a:prstGeom>
            <a:noFill/>
          </p:spPr>
          <p:txBody>
            <a:bodyPr wrap="square" lIns="0" tIns="0" rIns="0" bIns="0" rtlCol="0">
              <a:spAutoFit/>
            </a:bodyPr>
            <a:lstStyle/>
            <a:p>
              <a:pPr>
                <a:lnSpc>
                  <a:spcPts val="1300"/>
                </a:lnSpc>
                <a:spcAft>
                  <a:spcPts val="600"/>
                </a:spcAft>
              </a:pPr>
              <a:r>
                <a:rPr lang="en-US" sz="900" i="1" dirty="0">
                  <a:solidFill>
                    <a:srgbClr val="4D4D4D"/>
                  </a:solidFill>
                </a:rPr>
                <a:t>www.loremipsum.com</a:t>
              </a:r>
            </a:p>
          </p:txBody>
        </p:sp>
      </p:grpSp>
      <p:grpSp>
        <p:nvGrpSpPr>
          <p:cNvPr id="4" name="Group 3"/>
          <p:cNvGrpSpPr/>
          <p:nvPr/>
        </p:nvGrpSpPr>
        <p:grpSpPr>
          <a:xfrm>
            <a:off x="6060549" y="3634941"/>
            <a:ext cx="2494899" cy="640089"/>
            <a:chOff x="6060549" y="3634941"/>
            <a:chExt cx="2494899" cy="640089"/>
          </a:xfrm>
        </p:grpSpPr>
        <p:sp>
          <p:nvSpPr>
            <p:cNvPr id="13" name="TextBox 12"/>
            <p:cNvSpPr txBox="1"/>
            <p:nvPr/>
          </p:nvSpPr>
          <p:spPr>
            <a:xfrm>
              <a:off x="6064250" y="3839779"/>
              <a:ext cx="2489541" cy="155492"/>
            </a:xfrm>
            <a:prstGeom prst="rect">
              <a:avLst/>
            </a:prstGeom>
            <a:noFill/>
          </p:spPr>
          <p:txBody>
            <a:bodyPr wrap="square" lIns="0" tIns="0" rIns="0" bIns="0" rtlCol="0">
              <a:spAutoFit/>
            </a:bodyPr>
            <a:lstStyle/>
            <a:p>
              <a:pPr>
                <a:lnSpc>
                  <a:spcPts val="1300"/>
                </a:lnSpc>
                <a:spcAft>
                  <a:spcPts val="600"/>
                </a:spcAft>
              </a:pPr>
              <a:r>
                <a:rPr lang="en-US" sz="900" dirty="0">
                  <a:solidFill>
                    <a:srgbClr val="4D4D4D"/>
                  </a:solidFill>
                </a:rPr>
                <a:t>Responsive </a:t>
              </a:r>
              <a:r>
                <a:rPr lang="en-US" sz="900" dirty="0" err="1">
                  <a:solidFill>
                    <a:srgbClr val="4D4D4D"/>
                  </a:solidFill>
                </a:rPr>
                <a:t>Jomla</a:t>
              </a:r>
              <a:r>
                <a:rPr lang="en-US" sz="900" dirty="0">
                  <a:solidFill>
                    <a:srgbClr val="4D4D4D"/>
                  </a:solidFill>
                </a:rPr>
                <a:t> Website</a:t>
              </a:r>
            </a:p>
          </p:txBody>
        </p:sp>
        <p:sp>
          <p:nvSpPr>
            <p:cNvPr id="14" name="TextBox 13"/>
            <p:cNvSpPr txBox="1"/>
            <p:nvPr/>
          </p:nvSpPr>
          <p:spPr>
            <a:xfrm>
              <a:off x="6060549" y="3634941"/>
              <a:ext cx="2494899" cy="197362"/>
            </a:xfrm>
            <a:prstGeom prst="rect">
              <a:avLst/>
            </a:prstGeom>
            <a:noFill/>
          </p:spPr>
          <p:txBody>
            <a:bodyPr wrap="square" lIns="0" tIns="0" rIns="0" bIns="0" rtlCol="0">
              <a:spAutoFit/>
            </a:bodyPr>
            <a:lstStyle/>
            <a:p>
              <a:pPr>
                <a:lnSpc>
                  <a:spcPts val="1700"/>
                </a:lnSpc>
                <a:spcAft>
                  <a:spcPts val="600"/>
                </a:spcAft>
              </a:pPr>
              <a:r>
                <a:rPr lang="en-US" sz="1000" b="1" cap="all" spc="20" dirty="0">
                  <a:solidFill>
                    <a:srgbClr val="D14C27"/>
                  </a:solidFill>
                </a:rPr>
                <a:t>Client: </a:t>
              </a:r>
              <a:r>
                <a:rPr lang="en-US" sz="1000" b="1" cap="all" spc="20" dirty="0" err="1">
                  <a:solidFill>
                    <a:srgbClr val="D14C27"/>
                  </a:solidFill>
                </a:rPr>
                <a:t>lorem</a:t>
              </a:r>
              <a:r>
                <a:rPr lang="en-US" sz="1000" b="1" cap="all" spc="20" dirty="0">
                  <a:solidFill>
                    <a:srgbClr val="D14C27"/>
                  </a:solidFill>
                </a:rPr>
                <a:t> company</a:t>
              </a:r>
            </a:p>
          </p:txBody>
        </p:sp>
        <p:sp>
          <p:nvSpPr>
            <p:cNvPr id="15" name="TextBox 14"/>
            <p:cNvSpPr txBox="1"/>
            <p:nvPr/>
          </p:nvSpPr>
          <p:spPr>
            <a:xfrm>
              <a:off x="6064250" y="4119538"/>
              <a:ext cx="2489541" cy="155492"/>
            </a:xfrm>
            <a:prstGeom prst="rect">
              <a:avLst/>
            </a:prstGeom>
            <a:noFill/>
          </p:spPr>
          <p:txBody>
            <a:bodyPr wrap="square" lIns="0" tIns="0" rIns="0" bIns="0" rtlCol="0">
              <a:spAutoFit/>
            </a:bodyPr>
            <a:lstStyle/>
            <a:p>
              <a:pPr>
                <a:lnSpc>
                  <a:spcPts val="1300"/>
                </a:lnSpc>
                <a:spcAft>
                  <a:spcPts val="600"/>
                </a:spcAft>
              </a:pPr>
              <a:r>
                <a:rPr lang="en-US" sz="900" i="1" dirty="0">
                  <a:solidFill>
                    <a:srgbClr val="4D4D4D"/>
                  </a:solidFill>
                </a:rPr>
                <a:t>www.loremipsum.com</a:t>
              </a:r>
            </a:p>
          </p:txBody>
        </p:sp>
      </p:grpSp>
      <p:grpSp>
        <p:nvGrpSpPr>
          <p:cNvPr id="32" name="Group 31"/>
          <p:cNvGrpSpPr/>
          <p:nvPr/>
        </p:nvGrpSpPr>
        <p:grpSpPr>
          <a:xfrm>
            <a:off x="1700815" y="3392695"/>
            <a:ext cx="268956" cy="69850"/>
            <a:chOff x="1345947" y="4012833"/>
            <a:chExt cx="268956" cy="69850"/>
          </a:xfrm>
        </p:grpSpPr>
        <p:sp>
          <p:nvSpPr>
            <p:cNvPr id="33" name="Oval 32"/>
            <p:cNvSpPr/>
            <p:nvPr/>
          </p:nvSpPr>
          <p:spPr>
            <a:xfrm>
              <a:off x="1345947" y="4012833"/>
              <a:ext cx="69850" cy="69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445500" y="4012833"/>
              <a:ext cx="69850" cy="698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545053" y="4012833"/>
              <a:ext cx="69850" cy="698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4436077" y="3392695"/>
            <a:ext cx="268956" cy="69850"/>
            <a:chOff x="1345947" y="4012833"/>
            <a:chExt cx="268956" cy="69850"/>
          </a:xfrm>
        </p:grpSpPr>
        <p:sp>
          <p:nvSpPr>
            <p:cNvPr id="39" name="Oval 38"/>
            <p:cNvSpPr/>
            <p:nvPr/>
          </p:nvSpPr>
          <p:spPr>
            <a:xfrm>
              <a:off x="1345947" y="4012833"/>
              <a:ext cx="69850" cy="698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445500" y="4012833"/>
              <a:ext cx="69850" cy="69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545053" y="4012833"/>
              <a:ext cx="69850" cy="698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171197" y="3392695"/>
            <a:ext cx="268956" cy="69850"/>
            <a:chOff x="1345947" y="4012833"/>
            <a:chExt cx="268956" cy="69850"/>
          </a:xfrm>
        </p:grpSpPr>
        <p:sp>
          <p:nvSpPr>
            <p:cNvPr id="43" name="Oval 42"/>
            <p:cNvSpPr/>
            <p:nvPr/>
          </p:nvSpPr>
          <p:spPr>
            <a:xfrm>
              <a:off x="1345947" y="4012833"/>
              <a:ext cx="69850" cy="698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445500" y="4012833"/>
              <a:ext cx="69850" cy="698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545053" y="4012833"/>
              <a:ext cx="69850" cy="69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Picture Placeholder 2"/>
          <p:cNvSpPr>
            <a:spLocks noGrp="1"/>
          </p:cNvSpPr>
          <p:nvPr>
            <p:ph type="pic" sz="quarter" idx="12"/>
          </p:nvPr>
        </p:nvSpPr>
        <p:spPr/>
      </p:sp>
      <p:sp>
        <p:nvSpPr>
          <p:cNvPr id="20" name="Picture Placeholder 19"/>
          <p:cNvSpPr>
            <a:spLocks noGrp="1"/>
          </p:cNvSpPr>
          <p:nvPr>
            <p:ph type="pic" sz="quarter" idx="13"/>
          </p:nvPr>
        </p:nvSpPr>
        <p:spPr/>
      </p:sp>
      <p:sp>
        <p:nvSpPr>
          <p:cNvPr id="21" name="Picture Placeholder 20"/>
          <p:cNvSpPr>
            <a:spLocks noGrp="1"/>
          </p:cNvSpPr>
          <p:nvPr>
            <p:ph type="pic" sz="quarter" idx="14"/>
          </p:nvPr>
        </p:nvSpPr>
        <p:spPr/>
      </p:sp>
    </p:spTree>
    <p:extLst>
      <p:ext uri="{BB962C8B-B14F-4D97-AF65-F5344CB8AC3E}">
        <p14:creationId xmlns:p14="http://schemas.microsoft.com/office/powerpoint/2010/main" val="215192769"/>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Lorem ipsum </a:t>
            </a:r>
            <a:r>
              <a:rPr lang="en-US" dirty="0">
                <a:solidFill>
                  <a:srgbClr val="D14C27"/>
                </a:solidFill>
              </a:rPr>
              <a:t>showcase</a:t>
            </a:r>
          </a:p>
        </p:txBody>
      </p:sp>
      <p:sp>
        <p:nvSpPr>
          <p:cNvPr id="3" name="Text Placeholder 2"/>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brief lorem ipsum explanatory text about title here</a:t>
            </a:r>
          </a:p>
        </p:txBody>
      </p:sp>
      <p:sp>
        <p:nvSpPr>
          <p:cNvPr id="6" name="TextBox 5"/>
          <p:cNvSpPr txBox="1"/>
          <p:nvPr/>
        </p:nvSpPr>
        <p:spPr>
          <a:xfrm>
            <a:off x="5113020" y="1804238"/>
            <a:ext cx="3424557" cy="322204"/>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emque</a:t>
            </a:r>
            <a:r>
              <a:rPr lang="en-US" sz="900" dirty="0">
                <a:solidFill>
                  <a:srgbClr val="4D4D4D"/>
                </a:solidFill>
              </a:rPr>
              <a:t> </a:t>
            </a:r>
            <a:r>
              <a:rPr lang="en-US" sz="900" dirty="0" err="1">
                <a:solidFill>
                  <a:srgbClr val="4D4D4D"/>
                </a:solidFill>
              </a:rPr>
              <a:t>lauda</a:t>
            </a:r>
            <a:r>
              <a:rPr lang="en-US" sz="900" dirty="0">
                <a:solidFill>
                  <a:srgbClr val="4D4D4D"/>
                </a:solidFill>
              </a:rPr>
              <a:t> </a:t>
            </a:r>
            <a:r>
              <a:rPr lang="en-US" sz="900" dirty="0" err="1">
                <a:solidFill>
                  <a:srgbClr val="4D4D4D"/>
                </a:solidFill>
              </a:rPr>
              <a:t>nt</a:t>
            </a:r>
            <a:r>
              <a:rPr lang="en-US" sz="900" dirty="0">
                <a:solidFill>
                  <a:srgbClr val="4D4D4D"/>
                </a:solidFill>
              </a:rPr>
              <a:t> </a:t>
            </a:r>
            <a:r>
              <a:rPr lang="en-US" sz="900" dirty="0" err="1">
                <a:solidFill>
                  <a:srgbClr val="4D4D4D"/>
                </a:solidFill>
              </a:rPr>
              <a:t>ium</a:t>
            </a:r>
            <a:r>
              <a:rPr lang="en-US" sz="900" dirty="0">
                <a:solidFill>
                  <a:srgbClr val="4D4D4D"/>
                </a:solidFill>
              </a:rPr>
              <a:t>, </a:t>
            </a:r>
            <a:r>
              <a:rPr lang="en-US" sz="900" dirty="0" err="1">
                <a:solidFill>
                  <a:srgbClr val="4D4D4D"/>
                </a:solidFill>
              </a:rPr>
              <a:t>totam</a:t>
            </a:r>
            <a:r>
              <a:rPr lang="en-US" sz="900" dirty="0">
                <a:solidFill>
                  <a:srgbClr val="4D4D4D"/>
                </a:solidFill>
              </a:rPr>
              <a:t> rem </a:t>
            </a:r>
            <a:r>
              <a:rPr lang="en-US" sz="900" dirty="0" err="1">
                <a:solidFill>
                  <a:srgbClr val="4D4D4D"/>
                </a:solidFill>
              </a:rPr>
              <a:t>aperiam</a:t>
            </a:r>
            <a:r>
              <a:rPr lang="en-US" sz="900" dirty="0">
                <a:solidFill>
                  <a:srgbClr val="4D4D4D"/>
                </a:solidFill>
              </a:rPr>
              <a:t>, </a:t>
            </a:r>
            <a:r>
              <a:rPr lang="en-US" sz="900" dirty="0" err="1">
                <a:solidFill>
                  <a:srgbClr val="4D4D4D"/>
                </a:solidFill>
              </a:rPr>
              <a:t>eaq</a:t>
            </a:r>
            <a:r>
              <a:rPr lang="en-US" sz="900" dirty="0">
                <a:solidFill>
                  <a:srgbClr val="4D4D4D"/>
                </a:solidFill>
              </a:rPr>
              <a:t> </a:t>
            </a:r>
            <a:r>
              <a:rPr lang="en-US" sz="900" dirty="0" err="1">
                <a:solidFill>
                  <a:srgbClr val="4D4D4D"/>
                </a:solidFill>
              </a:rPr>
              <a:t>ue</a:t>
            </a:r>
            <a:r>
              <a:rPr lang="en-US" sz="900" dirty="0">
                <a:solidFill>
                  <a:srgbClr val="4D4D4D"/>
                </a:solidFill>
              </a:rPr>
              <a:t> </a:t>
            </a:r>
            <a:r>
              <a:rPr lang="en-US" sz="900" dirty="0" err="1">
                <a:solidFill>
                  <a:srgbClr val="4D4D4D"/>
                </a:solidFill>
              </a:rPr>
              <a:t>ipsa</a:t>
            </a:r>
            <a:r>
              <a:rPr lang="en-US" sz="900" dirty="0">
                <a:solidFill>
                  <a:srgbClr val="4D4D4D"/>
                </a:solidFill>
              </a:rPr>
              <a:t> quae.</a:t>
            </a:r>
          </a:p>
        </p:txBody>
      </p:sp>
      <p:sp>
        <p:nvSpPr>
          <p:cNvPr id="7" name="TextBox 6"/>
          <p:cNvSpPr txBox="1"/>
          <p:nvPr/>
        </p:nvSpPr>
        <p:spPr>
          <a:xfrm>
            <a:off x="5111196" y="1543050"/>
            <a:ext cx="3435904" cy="200761"/>
          </a:xfrm>
          <a:prstGeom prst="rect">
            <a:avLst/>
          </a:prstGeom>
          <a:noFill/>
        </p:spPr>
        <p:txBody>
          <a:bodyPr wrap="square" lIns="0" tIns="0" rIns="0" bIns="0" rtlCol="0">
            <a:spAutoFit/>
          </a:bodyPr>
          <a:lstStyle/>
          <a:p>
            <a:pPr>
              <a:lnSpc>
                <a:spcPts val="1700"/>
              </a:lnSpc>
              <a:spcAft>
                <a:spcPts val="600"/>
              </a:spcAft>
            </a:pPr>
            <a:r>
              <a:rPr lang="en-US" sz="1100" b="1" cap="all" spc="20" dirty="0">
                <a:solidFill>
                  <a:schemeClr val="accent1"/>
                </a:solidFill>
              </a:rPr>
              <a:t>title: </a:t>
            </a:r>
            <a:r>
              <a:rPr lang="en-US" sz="1100" b="1" cap="all" spc="20" dirty="0">
                <a:solidFill>
                  <a:srgbClr val="D14C27"/>
                </a:solidFill>
              </a:rPr>
              <a:t>Lorem Company</a:t>
            </a:r>
          </a:p>
        </p:txBody>
      </p:sp>
      <p:sp>
        <p:nvSpPr>
          <p:cNvPr id="17" name="Rectangle 16"/>
          <p:cNvSpPr/>
          <p:nvPr/>
        </p:nvSpPr>
        <p:spPr>
          <a:xfrm>
            <a:off x="593725" y="1543049"/>
            <a:ext cx="1412875" cy="2743201"/>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71525" y="2892662"/>
            <a:ext cx="1006475" cy="989053"/>
          </a:xfrm>
          <a:prstGeom prst="rect">
            <a:avLst/>
          </a:prstGeom>
          <a:noFill/>
        </p:spPr>
        <p:txBody>
          <a:bodyPr wrap="square" lIns="0" tIns="0" rIns="0" bIns="0" rtlCol="0">
            <a:spAutoFit/>
          </a:bodyPr>
          <a:lstStyle/>
          <a:p>
            <a:pPr>
              <a:lnSpc>
                <a:spcPts val="1300"/>
              </a:lnSpc>
              <a:spcAft>
                <a:spcPts val="600"/>
              </a:spcAft>
            </a:pPr>
            <a:r>
              <a:rPr lang="en-US" sz="900" dirty="0">
                <a:solidFill>
                  <a:schemeClr val="bg1"/>
                </a:solidFill>
              </a:rPr>
              <a:t>Sed </a:t>
            </a:r>
            <a:r>
              <a:rPr lang="en-US" sz="900" dirty="0" err="1">
                <a:solidFill>
                  <a:schemeClr val="bg1"/>
                </a:solidFill>
              </a:rPr>
              <a:t>ut</a:t>
            </a:r>
            <a:r>
              <a:rPr lang="en-US" sz="900" dirty="0">
                <a:solidFill>
                  <a:schemeClr val="bg1"/>
                </a:solidFill>
              </a:rPr>
              <a:t> </a:t>
            </a:r>
            <a:r>
              <a:rPr lang="en-US" sz="900" dirty="0" err="1">
                <a:solidFill>
                  <a:schemeClr val="bg1"/>
                </a:solidFill>
              </a:rPr>
              <a:t>perspiciatis</a:t>
            </a:r>
            <a:r>
              <a:rPr lang="en-US" sz="900" dirty="0">
                <a:solidFill>
                  <a:schemeClr val="bg1"/>
                </a:solidFill>
              </a:rPr>
              <a:t> </a:t>
            </a:r>
            <a:r>
              <a:rPr lang="en-US" sz="900" dirty="0" err="1">
                <a:solidFill>
                  <a:schemeClr val="bg1"/>
                </a:solidFill>
              </a:rPr>
              <a:t>unde</a:t>
            </a:r>
            <a:r>
              <a:rPr lang="en-US" sz="900" dirty="0">
                <a:solidFill>
                  <a:schemeClr val="bg1"/>
                </a:solidFill>
              </a:rPr>
              <a:t> </a:t>
            </a:r>
            <a:r>
              <a:rPr lang="en-US" sz="900" dirty="0" err="1">
                <a:solidFill>
                  <a:schemeClr val="bg1"/>
                </a:solidFill>
              </a:rPr>
              <a:t>omnis</a:t>
            </a:r>
            <a:r>
              <a:rPr lang="en-US" sz="900" dirty="0">
                <a:solidFill>
                  <a:schemeClr val="bg1"/>
                </a:solidFill>
              </a:rPr>
              <a:t> </a:t>
            </a:r>
            <a:r>
              <a:rPr lang="en-US" sz="900" dirty="0" err="1">
                <a:solidFill>
                  <a:schemeClr val="bg1"/>
                </a:solidFill>
              </a:rPr>
              <a:t>iste</a:t>
            </a:r>
            <a:r>
              <a:rPr lang="en-US" sz="900" dirty="0">
                <a:solidFill>
                  <a:schemeClr val="bg1"/>
                </a:solidFill>
              </a:rPr>
              <a:t> natus error sit </a:t>
            </a:r>
            <a:r>
              <a:rPr lang="en-US" sz="900" dirty="0" err="1">
                <a:solidFill>
                  <a:schemeClr val="bg1"/>
                </a:solidFill>
              </a:rPr>
              <a:t>volup</a:t>
            </a:r>
            <a:r>
              <a:rPr lang="en-US" sz="900" dirty="0">
                <a:solidFill>
                  <a:schemeClr val="bg1"/>
                </a:solidFill>
              </a:rPr>
              <a:t> </a:t>
            </a:r>
            <a:r>
              <a:rPr lang="en-US" sz="900" dirty="0" err="1">
                <a:solidFill>
                  <a:schemeClr val="bg1"/>
                </a:solidFill>
              </a:rPr>
              <a:t>tatem</a:t>
            </a:r>
            <a:r>
              <a:rPr lang="en-US" sz="900" dirty="0">
                <a:solidFill>
                  <a:schemeClr val="bg1"/>
                </a:solidFill>
              </a:rPr>
              <a:t> </a:t>
            </a:r>
            <a:r>
              <a:rPr lang="en-US" sz="900" dirty="0" err="1">
                <a:solidFill>
                  <a:schemeClr val="bg1"/>
                </a:solidFill>
              </a:rPr>
              <a:t>accus</a:t>
            </a:r>
            <a:r>
              <a:rPr lang="en-US" sz="900" dirty="0">
                <a:solidFill>
                  <a:schemeClr val="bg1"/>
                </a:solidFill>
              </a:rPr>
              <a:t> </a:t>
            </a:r>
            <a:r>
              <a:rPr lang="en-US" sz="900" dirty="0" err="1">
                <a:solidFill>
                  <a:schemeClr val="bg1"/>
                </a:solidFill>
              </a:rPr>
              <a:t>antium</a:t>
            </a:r>
            <a:r>
              <a:rPr lang="en-US" sz="900" dirty="0">
                <a:solidFill>
                  <a:schemeClr val="bg1"/>
                </a:solidFill>
              </a:rPr>
              <a:t> dolor </a:t>
            </a:r>
            <a:r>
              <a:rPr lang="en-US" sz="900" dirty="0" err="1">
                <a:solidFill>
                  <a:schemeClr val="bg1"/>
                </a:solidFill>
              </a:rPr>
              <a:t>emque</a:t>
            </a:r>
            <a:r>
              <a:rPr lang="en-US" sz="900" dirty="0">
                <a:solidFill>
                  <a:schemeClr val="bg1"/>
                </a:solidFill>
              </a:rPr>
              <a:t> </a:t>
            </a:r>
            <a:r>
              <a:rPr lang="en-US" sz="900" dirty="0" err="1">
                <a:solidFill>
                  <a:schemeClr val="bg1"/>
                </a:solidFill>
              </a:rPr>
              <a:t>lauda</a:t>
            </a:r>
            <a:r>
              <a:rPr lang="en-US" sz="900" dirty="0">
                <a:solidFill>
                  <a:schemeClr val="bg1"/>
                </a:solidFill>
              </a:rPr>
              <a:t> </a:t>
            </a:r>
            <a:r>
              <a:rPr lang="en-US" sz="900" dirty="0" err="1">
                <a:solidFill>
                  <a:schemeClr val="bg1"/>
                </a:solidFill>
              </a:rPr>
              <a:t>nt</a:t>
            </a:r>
            <a:r>
              <a:rPr lang="en-US" sz="900" dirty="0">
                <a:solidFill>
                  <a:schemeClr val="bg1"/>
                </a:solidFill>
              </a:rPr>
              <a:t> </a:t>
            </a:r>
            <a:r>
              <a:rPr lang="en-US" sz="900" dirty="0" err="1">
                <a:solidFill>
                  <a:schemeClr val="bg1"/>
                </a:solidFill>
              </a:rPr>
              <a:t>ium</a:t>
            </a:r>
            <a:endParaRPr lang="en-US" sz="900" dirty="0">
              <a:solidFill>
                <a:schemeClr val="bg1"/>
              </a:solidFill>
            </a:endParaRPr>
          </a:p>
        </p:txBody>
      </p:sp>
      <p:sp>
        <p:nvSpPr>
          <p:cNvPr id="19" name="TextBox 18"/>
          <p:cNvSpPr txBox="1"/>
          <p:nvPr/>
        </p:nvSpPr>
        <p:spPr>
          <a:xfrm>
            <a:off x="771525" y="2711656"/>
            <a:ext cx="1006475" cy="155492"/>
          </a:xfrm>
          <a:prstGeom prst="rect">
            <a:avLst/>
          </a:prstGeom>
          <a:noFill/>
        </p:spPr>
        <p:txBody>
          <a:bodyPr wrap="square" lIns="0" tIns="0" rIns="0" bIns="0" rtlCol="0">
            <a:spAutoFit/>
          </a:bodyPr>
          <a:lstStyle/>
          <a:p>
            <a:pPr>
              <a:lnSpc>
                <a:spcPts val="1300"/>
              </a:lnSpc>
              <a:spcAft>
                <a:spcPts val="600"/>
              </a:spcAft>
            </a:pPr>
            <a:r>
              <a:rPr lang="en-US" sz="900" b="1" cap="all" spc="20" dirty="0">
                <a:solidFill>
                  <a:schemeClr val="bg1"/>
                </a:solidFill>
              </a:rPr>
              <a:t>FEATURES:</a:t>
            </a:r>
          </a:p>
        </p:txBody>
      </p:sp>
      <p:sp>
        <p:nvSpPr>
          <p:cNvPr id="32" name="TextBox 31"/>
          <p:cNvSpPr txBox="1"/>
          <p:nvPr/>
        </p:nvSpPr>
        <p:spPr>
          <a:xfrm>
            <a:off x="5792204" y="2378479"/>
            <a:ext cx="2754896" cy="296363"/>
          </a:xfrm>
          <a:prstGeom prst="rect">
            <a:avLst/>
          </a:prstGeom>
          <a:noFill/>
          <a:ln>
            <a:noFill/>
          </a:ln>
        </p:spPr>
        <p:txBody>
          <a:bodyPr wrap="square" lIns="0" tIns="0" rIns="0" bIns="0" rtlCol="0">
            <a:spAutoFit/>
          </a:bodyPr>
          <a:lstStyle/>
          <a:p>
            <a:pPr algn="just">
              <a:lnSpc>
                <a:spcPts val="1200"/>
              </a:lnSpc>
              <a:spcAft>
                <a:spcPts val="600"/>
              </a:spcAft>
            </a:pPr>
            <a:r>
              <a:rPr lang="en-US" sz="800" b="1" dirty="0">
                <a:solidFill>
                  <a:srgbClr val="4D4D4D"/>
                </a:solidFill>
              </a:rPr>
              <a:t>Lorem:</a:t>
            </a:r>
            <a:r>
              <a:rPr lang="en-US" sz="800" dirty="0">
                <a:solidFill>
                  <a:srgbClr val="4D4D4D"/>
                </a:solidFill>
              </a:rPr>
              <a:t> Sed </a:t>
            </a:r>
            <a:r>
              <a:rPr lang="en-US" sz="800" dirty="0" err="1">
                <a:solidFill>
                  <a:srgbClr val="4D4D4D"/>
                </a:solidFill>
              </a:rPr>
              <a:t>ut</a:t>
            </a:r>
            <a:r>
              <a:rPr lang="en-US" sz="800" dirty="0">
                <a:solidFill>
                  <a:srgbClr val="4D4D4D"/>
                </a:solidFill>
              </a:rPr>
              <a:t> </a:t>
            </a:r>
            <a:r>
              <a:rPr lang="en-US" sz="800" dirty="0" err="1">
                <a:solidFill>
                  <a:srgbClr val="4D4D4D"/>
                </a:solidFill>
              </a:rPr>
              <a:t>perspiciatis</a:t>
            </a:r>
            <a:r>
              <a:rPr lang="en-US" sz="800" dirty="0">
                <a:solidFill>
                  <a:srgbClr val="4D4D4D"/>
                </a:solidFill>
              </a:rPr>
              <a:t> </a:t>
            </a:r>
            <a:r>
              <a:rPr lang="en-US" sz="800" dirty="0" err="1">
                <a:solidFill>
                  <a:srgbClr val="4D4D4D"/>
                </a:solidFill>
              </a:rPr>
              <a:t>unde</a:t>
            </a:r>
            <a:r>
              <a:rPr lang="en-US" sz="800" dirty="0">
                <a:solidFill>
                  <a:srgbClr val="4D4D4D"/>
                </a:solidFill>
              </a:rPr>
              <a:t> </a:t>
            </a:r>
            <a:r>
              <a:rPr lang="en-US" sz="800" dirty="0" err="1">
                <a:solidFill>
                  <a:srgbClr val="4D4D4D"/>
                </a:solidFill>
              </a:rPr>
              <a:t>omnis</a:t>
            </a:r>
            <a:r>
              <a:rPr lang="en-US" sz="800" dirty="0">
                <a:solidFill>
                  <a:srgbClr val="4D4D4D"/>
                </a:solidFill>
              </a:rPr>
              <a:t> </a:t>
            </a:r>
            <a:r>
              <a:rPr lang="en-US" sz="800" dirty="0" err="1">
                <a:solidFill>
                  <a:srgbClr val="4D4D4D"/>
                </a:solidFill>
              </a:rPr>
              <a:t>iste</a:t>
            </a:r>
            <a:r>
              <a:rPr lang="en-US" sz="800" dirty="0">
                <a:solidFill>
                  <a:srgbClr val="4D4D4D"/>
                </a:solidFill>
              </a:rPr>
              <a:t> natus error sit </a:t>
            </a:r>
            <a:r>
              <a:rPr lang="en-US" sz="800" dirty="0" err="1">
                <a:solidFill>
                  <a:srgbClr val="4D4D4D"/>
                </a:solidFill>
              </a:rPr>
              <a:t>vol</a:t>
            </a:r>
            <a:r>
              <a:rPr lang="en-US" sz="800" dirty="0">
                <a:solidFill>
                  <a:srgbClr val="4D4D4D"/>
                </a:solidFill>
              </a:rPr>
              <a:t> up </a:t>
            </a:r>
            <a:r>
              <a:rPr lang="en-US" sz="800" dirty="0" err="1">
                <a:solidFill>
                  <a:srgbClr val="4D4D4D"/>
                </a:solidFill>
              </a:rPr>
              <a:t>tatem</a:t>
            </a:r>
            <a:r>
              <a:rPr lang="en-US" sz="800" dirty="0">
                <a:solidFill>
                  <a:srgbClr val="4D4D4D"/>
                </a:solidFill>
              </a:rPr>
              <a:t> </a:t>
            </a:r>
            <a:r>
              <a:rPr lang="en-US" sz="800" dirty="0" err="1">
                <a:solidFill>
                  <a:srgbClr val="4D4D4D"/>
                </a:solidFill>
              </a:rPr>
              <a:t>accus</a:t>
            </a:r>
            <a:r>
              <a:rPr lang="en-US" sz="800" dirty="0">
                <a:solidFill>
                  <a:srgbClr val="4D4D4D"/>
                </a:solidFill>
              </a:rPr>
              <a:t> lorem </a:t>
            </a:r>
            <a:r>
              <a:rPr lang="en-US" sz="800" dirty="0" err="1">
                <a:solidFill>
                  <a:srgbClr val="4D4D4D"/>
                </a:solidFill>
              </a:rPr>
              <a:t>arotae</a:t>
            </a:r>
            <a:endParaRPr lang="en-US" sz="800" dirty="0">
              <a:solidFill>
                <a:srgbClr val="4D4D4D"/>
              </a:solidFill>
            </a:endParaRPr>
          </a:p>
        </p:txBody>
      </p:sp>
      <p:grpSp>
        <p:nvGrpSpPr>
          <p:cNvPr id="4" name="Group 3"/>
          <p:cNvGrpSpPr/>
          <p:nvPr/>
        </p:nvGrpSpPr>
        <p:grpSpPr>
          <a:xfrm>
            <a:off x="5373663" y="2392451"/>
            <a:ext cx="262890" cy="262890"/>
            <a:chOff x="5373663" y="2392451"/>
            <a:chExt cx="262890" cy="262890"/>
          </a:xfrm>
        </p:grpSpPr>
        <p:sp>
          <p:nvSpPr>
            <p:cNvPr id="33" name="Oval 32"/>
            <p:cNvSpPr/>
            <p:nvPr/>
          </p:nvSpPr>
          <p:spPr>
            <a:xfrm>
              <a:off x="5373663" y="2392451"/>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9"/>
            <p:cNvSpPr>
              <a:spLocks noEditPoints="1"/>
            </p:cNvSpPr>
            <p:nvPr/>
          </p:nvSpPr>
          <p:spPr bwMode="auto">
            <a:xfrm>
              <a:off x="5429981" y="2455113"/>
              <a:ext cx="153678" cy="136556"/>
            </a:xfrm>
            <a:custGeom>
              <a:avLst/>
              <a:gdLst>
                <a:gd name="T0" fmla="*/ 374 w 2388"/>
                <a:gd name="T1" fmla="*/ 687 h 2123"/>
                <a:gd name="T2" fmla="*/ 700 w 2388"/>
                <a:gd name="T3" fmla="*/ 802 h 2123"/>
                <a:gd name="T4" fmla="*/ 743 w 2388"/>
                <a:gd name="T5" fmla="*/ 790 h 2123"/>
                <a:gd name="T6" fmla="*/ 924 w 2388"/>
                <a:gd name="T7" fmla="*/ 628 h 2123"/>
                <a:gd name="T8" fmla="*/ 928 w 2388"/>
                <a:gd name="T9" fmla="*/ 594 h 2123"/>
                <a:gd name="T10" fmla="*/ 840 w 2388"/>
                <a:gd name="T11" fmla="*/ 480 h 2123"/>
                <a:gd name="T12" fmla="*/ 1305 w 2388"/>
                <a:gd name="T13" fmla="*/ 5 h 2123"/>
                <a:gd name="T14" fmla="*/ 953 w 2388"/>
                <a:gd name="T15" fmla="*/ 4 h 2123"/>
                <a:gd name="T16" fmla="*/ 512 w 2388"/>
                <a:gd name="T17" fmla="*/ 230 h 2123"/>
                <a:gd name="T18" fmla="*/ 330 w 2388"/>
                <a:gd name="T19" fmla="*/ 374 h 2123"/>
                <a:gd name="T20" fmla="*/ 260 w 2388"/>
                <a:gd name="T21" fmla="*/ 534 h 2123"/>
                <a:gd name="T22" fmla="*/ 109 w 2388"/>
                <a:gd name="T23" fmla="*/ 583 h 2123"/>
                <a:gd name="T24" fmla="*/ 19 w 2388"/>
                <a:gd name="T25" fmla="*/ 656 h 2123"/>
                <a:gd name="T26" fmla="*/ 16 w 2388"/>
                <a:gd name="T27" fmla="*/ 712 h 2123"/>
                <a:gd name="T28" fmla="*/ 179 w 2388"/>
                <a:gd name="T29" fmla="*/ 893 h 2123"/>
                <a:gd name="T30" fmla="*/ 247 w 2388"/>
                <a:gd name="T31" fmla="*/ 901 h 2123"/>
                <a:gd name="T32" fmla="*/ 331 w 2388"/>
                <a:gd name="T33" fmla="*/ 827 h 2123"/>
                <a:gd name="T34" fmla="*/ 374 w 2388"/>
                <a:gd name="T35" fmla="*/ 687 h 2123"/>
                <a:gd name="T36" fmla="*/ 1053 w 2388"/>
                <a:gd name="T37" fmla="*/ 748 h 2123"/>
                <a:gd name="T38" fmla="*/ 1006 w 2388"/>
                <a:gd name="T39" fmla="*/ 745 h 2123"/>
                <a:gd name="T40" fmla="*/ 835 w 2388"/>
                <a:gd name="T41" fmla="*/ 894 h 2123"/>
                <a:gd name="T42" fmla="*/ 832 w 2388"/>
                <a:gd name="T43" fmla="*/ 942 h 2123"/>
                <a:gd name="T44" fmla="*/ 1819 w 2388"/>
                <a:gd name="T45" fmla="*/ 2065 h 2123"/>
                <a:gd name="T46" fmla="*/ 1909 w 2388"/>
                <a:gd name="T47" fmla="*/ 2072 h 2123"/>
                <a:gd name="T48" fmla="*/ 2024 w 2388"/>
                <a:gd name="T49" fmla="*/ 1975 h 2123"/>
                <a:gd name="T50" fmla="*/ 2031 w 2388"/>
                <a:gd name="T51" fmla="*/ 1885 h 2123"/>
                <a:gd name="T52" fmla="*/ 1053 w 2388"/>
                <a:gd name="T53" fmla="*/ 748 h 2123"/>
                <a:gd name="T54" fmla="*/ 2370 w 2388"/>
                <a:gd name="T55" fmla="*/ 270 h 2123"/>
                <a:gd name="T56" fmla="*/ 2315 w 2388"/>
                <a:gd name="T57" fmla="*/ 248 h 2123"/>
                <a:gd name="T58" fmla="*/ 2200 w 2388"/>
                <a:gd name="T59" fmla="*/ 428 h 2123"/>
                <a:gd name="T60" fmla="*/ 1970 w 2388"/>
                <a:gd name="T61" fmla="*/ 476 h 2123"/>
                <a:gd name="T62" fmla="*/ 1905 w 2388"/>
                <a:gd name="T63" fmla="*/ 267 h 2123"/>
                <a:gd name="T64" fmla="*/ 2012 w 2388"/>
                <a:gd name="T65" fmla="*/ 78 h 2123"/>
                <a:gd name="T66" fmla="*/ 1968 w 2388"/>
                <a:gd name="T67" fmla="*/ 35 h 2123"/>
                <a:gd name="T68" fmla="*/ 1632 w 2388"/>
                <a:gd name="T69" fmla="*/ 304 h 2123"/>
                <a:gd name="T70" fmla="*/ 1531 w 2388"/>
                <a:gd name="T71" fmla="*/ 720 h 2123"/>
                <a:gd name="T72" fmla="*/ 1371 w 2388"/>
                <a:gd name="T73" fmla="*/ 886 h 2123"/>
                <a:gd name="T74" fmla="*/ 1532 w 2388"/>
                <a:gd name="T75" fmla="*/ 1073 h 2123"/>
                <a:gd name="T76" fmla="*/ 1729 w 2388"/>
                <a:gd name="T77" fmla="*/ 886 h 2123"/>
                <a:gd name="T78" fmla="*/ 1967 w 2388"/>
                <a:gd name="T79" fmla="*/ 814 h 2123"/>
                <a:gd name="T80" fmla="*/ 2331 w 2388"/>
                <a:gd name="T81" fmla="*/ 664 h 2123"/>
                <a:gd name="T82" fmla="*/ 2370 w 2388"/>
                <a:gd name="T83" fmla="*/ 270 h 2123"/>
                <a:gd name="T84" fmla="*/ 327 w 2388"/>
                <a:gd name="T85" fmla="*/ 1897 h 2123"/>
                <a:gd name="T86" fmla="*/ 327 w 2388"/>
                <a:gd name="T87" fmla="*/ 1987 h 2123"/>
                <a:gd name="T88" fmla="*/ 440 w 2388"/>
                <a:gd name="T89" fmla="*/ 2098 h 2123"/>
                <a:gd name="T90" fmla="*/ 529 w 2388"/>
                <a:gd name="T91" fmla="*/ 2087 h 2123"/>
                <a:gd name="T92" fmla="*/ 1113 w 2388"/>
                <a:gd name="T93" fmla="*/ 1513 h 2123"/>
                <a:gd name="T94" fmla="*/ 934 w 2388"/>
                <a:gd name="T95" fmla="*/ 1309 h 2123"/>
                <a:gd name="T96" fmla="*/ 327 w 2388"/>
                <a:gd name="T97" fmla="*/ 1897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88" h="2123">
                  <a:moveTo>
                    <a:pt x="374" y="687"/>
                  </a:moveTo>
                  <a:cubicBezTo>
                    <a:pt x="485" y="600"/>
                    <a:pt x="577" y="660"/>
                    <a:pt x="700" y="802"/>
                  </a:cubicBezTo>
                  <a:cubicBezTo>
                    <a:pt x="714" y="818"/>
                    <a:pt x="732" y="800"/>
                    <a:pt x="743" y="790"/>
                  </a:cubicBezTo>
                  <a:cubicBezTo>
                    <a:pt x="753" y="781"/>
                    <a:pt x="916" y="635"/>
                    <a:pt x="924" y="628"/>
                  </a:cubicBezTo>
                  <a:cubicBezTo>
                    <a:pt x="931" y="621"/>
                    <a:pt x="941" y="608"/>
                    <a:pt x="928" y="594"/>
                  </a:cubicBezTo>
                  <a:cubicBezTo>
                    <a:pt x="916" y="579"/>
                    <a:pt x="870" y="519"/>
                    <a:pt x="840" y="480"/>
                  </a:cubicBezTo>
                  <a:cubicBezTo>
                    <a:pt x="625" y="199"/>
                    <a:pt x="1429" y="8"/>
                    <a:pt x="1305" y="5"/>
                  </a:cubicBezTo>
                  <a:cubicBezTo>
                    <a:pt x="1243" y="3"/>
                    <a:pt x="990" y="0"/>
                    <a:pt x="953" y="4"/>
                  </a:cubicBezTo>
                  <a:cubicBezTo>
                    <a:pt x="800" y="20"/>
                    <a:pt x="608" y="163"/>
                    <a:pt x="512" y="230"/>
                  </a:cubicBezTo>
                  <a:cubicBezTo>
                    <a:pt x="385" y="316"/>
                    <a:pt x="338" y="367"/>
                    <a:pt x="330" y="374"/>
                  </a:cubicBezTo>
                  <a:cubicBezTo>
                    <a:pt x="295" y="405"/>
                    <a:pt x="325" y="477"/>
                    <a:pt x="260" y="534"/>
                  </a:cubicBezTo>
                  <a:cubicBezTo>
                    <a:pt x="191" y="594"/>
                    <a:pt x="149" y="549"/>
                    <a:pt x="109" y="583"/>
                  </a:cubicBezTo>
                  <a:cubicBezTo>
                    <a:pt x="89" y="601"/>
                    <a:pt x="34" y="642"/>
                    <a:pt x="19" y="656"/>
                  </a:cubicBezTo>
                  <a:cubicBezTo>
                    <a:pt x="3" y="669"/>
                    <a:pt x="0" y="693"/>
                    <a:pt x="16" y="712"/>
                  </a:cubicBezTo>
                  <a:cubicBezTo>
                    <a:pt x="16" y="712"/>
                    <a:pt x="167" y="878"/>
                    <a:pt x="179" y="893"/>
                  </a:cubicBezTo>
                  <a:cubicBezTo>
                    <a:pt x="192" y="907"/>
                    <a:pt x="226" y="920"/>
                    <a:pt x="247" y="901"/>
                  </a:cubicBezTo>
                  <a:cubicBezTo>
                    <a:pt x="268" y="882"/>
                    <a:pt x="322" y="835"/>
                    <a:pt x="331" y="827"/>
                  </a:cubicBezTo>
                  <a:cubicBezTo>
                    <a:pt x="340" y="819"/>
                    <a:pt x="325" y="724"/>
                    <a:pt x="374" y="687"/>
                  </a:cubicBezTo>
                  <a:close/>
                  <a:moveTo>
                    <a:pt x="1053" y="748"/>
                  </a:moveTo>
                  <a:cubicBezTo>
                    <a:pt x="1039" y="732"/>
                    <a:pt x="1021" y="731"/>
                    <a:pt x="1006" y="745"/>
                  </a:cubicBezTo>
                  <a:cubicBezTo>
                    <a:pt x="835" y="894"/>
                    <a:pt x="835" y="894"/>
                    <a:pt x="835" y="894"/>
                  </a:cubicBezTo>
                  <a:cubicBezTo>
                    <a:pt x="822" y="906"/>
                    <a:pt x="820" y="928"/>
                    <a:pt x="832" y="942"/>
                  </a:cubicBezTo>
                  <a:cubicBezTo>
                    <a:pt x="1819" y="2065"/>
                    <a:pt x="1819" y="2065"/>
                    <a:pt x="1819" y="2065"/>
                  </a:cubicBezTo>
                  <a:cubicBezTo>
                    <a:pt x="1843" y="2092"/>
                    <a:pt x="1883" y="2095"/>
                    <a:pt x="1909" y="2072"/>
                  </a:cubicBezTo>
                  <a:cubicBezTo>
                    <a:pt x="2024" y="1975"/>
                    <a:pt x="2024" y="1975"/>
                    <a:pt x="2024" y="1975"/>
                  </a:cubicBezTo>
                  <a:cubicBezTo>
                    <a:pt x="2051" y="1952"/>
                    <a:pt x="2054" y="1911"/>
                    <a:pt x="2031" y="1885"/>
                  </a:cubicBezTo>
                  <a:lnTo>
                    <a:pt x="1053" y="748"/>
                  </a:lnTo>
                  <a:close/>
                  <a:moveTo>
                    <a:pt x="2370" y="270"/>
                  </a:moveTo>
                  <a:cubicBezTo>
                    <a:pt x="2361" y="211"/>
                    <a:pt x="2331" y="223"/>
                    <a:pt x="2315" y="248"/>
                  </a:cubicBezTo>
                  <a:cubicBezTo>
                    <a:pt x="2299" y="273"/>
                    <a:pt x="2229" y="380"/>
                    <a:pt x="2200" y="428"/>
                  </a:cubicBezTo>
                  <a:cubicBezTo>
                    <a:pt x="2172" y="475"/>
                    <a:pt x="2101" y="569"/>
                    <a:pt x="1970" y="476"/>
                  </a:cubicBezTo>
                  <a:cubicBezTo>
                    <a:pt x="1833" y="380"/>
                    <a:pt x="1881" y="313"/>
                    <a:pt x="1905" y="267"/>
                  </a:cubicBezTo>
                  <a:cubicBezTo>
                    <a:pt x="1928" y="222"/>
                    <a:pt x="2002" y="94"/>
                    <a:pt x="2012" y="78"/>
                  </a:cubicBezTo>
                  <a:cubicBezTo>
                    <a:pt x="2023" y="62"/>
                    <a:pt x="2011" y="15"/>
                    <a:pt x="1968" y="35"/>
                  </a:cubicBezTo>
                  <a:cubicBezTo>
                    <a:pt x="1926" y="54"/>
                    <a:pt x="1668" y="157"/>
                    <a:pt x="1632" y="304"/>
                  </a:cubicBezTo>
                  <a:cubicBezTo>
                    <a:pt x="1596" y="453"/>
                    <a:pt x="1663" y="587"/>
                    <a:pt x="1531" y="720"/>
                  </a:cubicBezTo>
                  <a:cubicBezTo>
                    <a:pt x="1371" y="886"/>
                    <a:pt x="1371" y="886"/>
                    <a:pt x="1371" y="886"/>
                  </a:cubicBezTo>
                  <a:cubicBezTo>
                    <a:pt x="1532" y="1073"/>
                    <a:pt x="1532" y="1073"/>
                    <a:pt x="1532" y="1073"/>
                  </a:cubicBezTo>
                  <a:cubicBezTo>
                    <a:pt x="1729" y="886"/>
                    <a:pt x="1729" y="886"/>
                    <a:pt x="1729" y="886"/>
                  </a:cubicBezTo>
                  <a:cubicBezTo>
                    <a:pt x="1776" y="839"/>
                    <a:pt x="1876" y="793"/>
                    <a:pt x="1967" y="814"/>
                  </a:cubicBezTo>
                  <a:cubicBezTo>
                    <a:pt x="2161" y="858"/>
                    <a:pt x="2267" y="785"/>
                    <a:pt x="2331" y="664"/>
                  </a:cubicBezTo>
                  <a:cubicBezTo>
                    <a:pt x="2388" y="556"/>
                    <a:pt x="2379" y="329"/>
                    <a:pt x="2370" y="270"/>
                  </a:cubicBezTo>
                  <a:close/>
                  <a:moveTo>
                    <a:pt x="327" y="1897"/>
                  </a:moveTo>
                  <a:cubicBezTo>
                    <a:pt x="302" y="1922"/>
                    <a:pt x="302" y="1962"/>
                    <a:pt x="327" y="1987"/>
                  </a:cubicBezTo>
                  <a:cubicBezTo>
                    <a:pt x="440" y="2098"/>
                    <a:pt x="440" y="2098"/>
                    <a:pt x="440" y="2098"/>
                  </a:cubicBezTo>
                  <a:cubicBezTo>
                    <a:pt x="465" y="2123"/>
                    <a:pt x="504" y="2112"/>
                    <a:pt x="529" y="2087"/>
                  </a:cubicBezTo>
                  <a:cubicBezTo>
                    <a:pt x="1113" y="1513"/>
                    <a:pt x="1113" y="1513"/>
                    <a:pt x="1113" y="1513"/>
                  </a:cubicBezTo>
                  <a:cubicBezTo>
                    <a:pt x="934" y="1309"/>
                    <a:pt x="934" y="1309"/>
                    <a:pt x="934" y="1309"/>
                  </a:cubicBezTo>
                  <a:lnTo>
                    <a:pt x="327" y="18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PT Sans" panose="020B0503020203020204" pitchFamily="34" charset="0"/>
              </a:endParaRPr>
            </a:p>
          </p:txBody>
        </p:sp>
      </p:grpSp>
      <p:grpSp>
        <p:nvGrpSpPr>
          <p:cNvPr id="5" name="Group 4"/>
          <p:cNvGrpSpPr/>
          <p:nvPr/>
        </p:nvGrpSpPr>
        <p:grpSpPr>
          <a:xfrm>
            <a:off x="5373663" y="2901034"/>
            <a:ext cx="262890" cy="262890"/>
            <a:chOff x="5373663" y="2901034"/>
            <a:chExt cx="262890" cy="262890"/>
          </a:xfrm>
        </p:grpSpPr>
        <p:sp>
          <p:nvSpPr>
            <p:cNvPr id="35" name="Oval 34"/>
            <p:cNvSpPr/>
            <p:nvPr/>
          </p:nvSpPr>
          <p:spPr>
            <a:xfrm>
              <a:off x="5373663" y="2901034"/>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5450364" y="2964508"/>
              <a:ext cx="146774" cy="132602"/>
            </a:xfrm>
            <a:custGeom>
              <a:avLst/>
              <a:gdLst>
                <a:gd name="T0" fmla="*/ 213 w 266"/>
                <a:gd name="T1" fmla="*/ 211 h 239"/>
                <a:gd name="T2" fmla="*/ 213 w 266"/>
                <a:gd name="T3" fmla="*/ 239 h 239"/>
                <a:gd name="T4" fmla="*/ 0 w 266"/>
                <a:gd name="T5" fmla="*/ 239 h 239"/>
                <a:gd name="T6" fmla="*/ 0 w 266"/>
                <a:gd name="T7" fmla="*/ 186 h 239"/>
                <a:gd name="T8" fmla="*/ 21 w 266"/>
                <a:gd name="T9" fmla="*/ 179 h 239"/>
                <a:gd name="T10" fmla="*/ 65 w 266"/>
                <a:gd name="T11" fmla="*/ 135 h 239"/>
                <a:gd name="T12" fmla="*/ 51 w 266"/>
                <a:gd name="T13" fmla="*/ 103 h 239"/>
                <a:gd name="T14" fmla="*/ 38 w 266"/>
                <a:gd name="T15" fmla="*/ 80 h 239"/>
                <a:gd name="T16" fmla="*/ 43 w 266"/>
                <a:gd name="T17" fmla="*/ 69 h 239"/>
                <a:gd name="T18" fmla="*/ 39 w 266"/>
                <a:gd name="T19" fmla="*/ 46 h 239"/>
                <a:gd name="T20" fmla="*/ 93 w 266"/>
                <a:gd name="T21" fmla="*/ 0 h 239"/>
                <a:gd name="T22" fmla="*/ 146 w 266"/>
                <a:gd name="T23" fmla="*/ 46 h 239"/>
                <a:gd name="T24" fmla="*/ 142 w 266"/>
                <a:gd name="T25" fmla="*/ 69 h 239"/>
                <a:gd name="T26" fmla="*/ 148 w 266"/>
                <a:gd name="T27" fmla="*/ 80 h 239"/>
                <a:gd name="T28" fmla="*/ 135 w 266"/>
                <a:gd name="T29" fmla="*/ 103 h 239"/>
                <a:gd name="T30" fmla="*/ 121 w 266"/>
                <a:gd name="T31" fmla="*/ 135 h 239"/>
                <a:gd name="T32" fmla="*/ 164 w 266"/>
                <a:gd name="T33" fmla="*/ 179 h 239"/>
                <a:gd name="T34" fmla="*/ 213 w 266"/>
                <a:gd name="T35" fmla="*/ 211 h 239"/>
                <a:gd name="T36" fmla="*/ 266 w 266"/>
                <a:gd name="T37" fmla="*/ 106 h 239"/>
                <a:gd name="T38" fmla="*/ 266 w 266"/>
                <a:gd name="T39" fmla="*/ 133 h 239"/>
                <a:gd name="T40" fmla="*/ 226 w 266"/>
                <a:gd name="T41" fmla="*/ 133 h 239"/>
                <a:gd name="T42" fmla="*/ 226 w 266"/>
                <a:gd name="T43" fmla="*/ 173 h 239"/>
                <a:gd name="T44" fmla="*/ 199 w 266"/>
                <a:gd name="T45" fmla="*/ 173 h 239"/>
                <a:gd name="T46" fmla="*/ 199 w 266"/>
                <a:gd name="T47" fmla="*/ 133 h 239"/>
                <a:gd name="T48" fmla="*/ 159 w 266"/>
                <a:gd name="T49" fmla="*/ 133 h 239"/>
                <a:gd name="T50" fmla="*/ 159 w 266"/>
                <a:gd name="T51" fmla="*/ 106 h 239"/>
                <a:gd name="T52" fmla="*/ 199 w 266"/>
                <a:gd name="T53" fmla="*/ 106 h 239"/>
                <a:gd name="T54" fmla="*/ 199 w 266"/>
                <a:gd name="T55" fmla="*/ 66 h 239"/>
                <a:gd name="T56" fmla="*/ 226 w 266"/>
                <a:gd name="T57" fmla="*/ 66 h 239"/>
                <a:gd name="T58" fmla="*/ 226 w 266"/>
                <a:gd name="T59" fmla="*/ 106 h 239"/>
                <a:gd name="T60" fmla="*/ 266 w 266"/>
                <a:gd name="T61" fmla="*/ 10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6" h="239">
                  <a:moveTo>
                    <a:pt x="213" y="211"/>
                  </a:moveTo>
                  <a:cubicBezTo>
                    <a:pt x="213" y="219"/>
                    <a:pt x="213" y="239"/>
                    <a:pt x="213" y="239"/>
                  </a:cubicBezTo>
                  <a:cubicBezTo>
                    <a:pt x="0" y="239"/>
                    <a:pt x="0" y="239"/>
                    <a:pt x="0" y="239"/>
                  </a:cubicBezTo>
                  <a:cubicBezTo>
                    <a:pt x="0" y="186"/>
                    <a:pt x="0" y="186"/>
                    <a:pt x="0" y="186"/>
                  </a:cubicBezTo>
                  <a:cubicBezTo>
                    <a:pt x="8" y="182"/>
                    <a:pt x="18" y="180"/>
                    <a:pt x="21" y="179"/>
                  </a:cubicBezTo>
                  <a:cubicBezTo>
                    <a:pt x="54" y="167"/>
                    <a:pt x="65" y="157"/>
                    <a:pt x="65" y="135"/>
                  </a:cubicBezTo>
                  <a:cubicBezTo>
                    <a:pt x="65" y="122"/>
                    <a:pt x="55" y="126"/>
                    <a:pt x="51" y="103"/>
                  </a:cubicBezTo>
                  <a:cubicBezTo>
                    <a:pt x="48" y="93"/>
                    <a:pt x="40" y="103"/>
                    <a:pt x="38" y="80"/>
                  </a:cubicBezTo>
                  <a:cubicBezTo>
                    <a:pt x="38" y="71"/>
                    <a:pt x="43" y="69"/>
                    <a:pt x="43" y="69"/>
                  </a:cubicBezTo>
                  <a:cubicBezTo>
                    <a:pt x="43" y="69"/>
                    <a:pt x="41" y="56"/>
                    <a:pt x="39" y="46"/>
                  </a:cubicBezTo>
                  <a:cubicBezTo>
                    <a:pt x="38" y="33"/>
                    <a:pt x="47" y="0"/>
                    <a:pt x="93" y="0"/>
                  </a:cubicBezTo>
                  <a:cubicBezTo>
                    <a:pt x="139" y="0"/>
                    <a:pt x="147" y="33"/>
                    <a:pt x="146" y="46"/>
                  </a:cubicBezTo>
                  <a:cubicBezTo>
                    <a:pt x="145" y="56"/>
                    <a:pt x="142" y="69"/>
                    <a:pt x="142" y="69"/>
                  </a:cubicBezTo>
                  <a:cubicBezTo>
                    <a:pt x="142" y="69"/>
                    <a:pt x="148" y="71"/>
                    <a:pt x="148" y="80"/>
                  </a:cubicBezTo>
                  <a:cubicBezTo>
                    <a:pt x="146" y="103"/>
                    <a:pt x="137" y="93"/>
                    <a:pt x="135" y="103"/>
                  </a:cubicBezTo>
                  <a:cubicBezTo>
                    <a:pt x="131" y="126"/>
                    <a:pt x="121" y="122"/>
                    <a:pt x="121" y="135"/>
                  </a:cubicBezTo>
                  <a:cubicBezTo>
                    <a:pt x="121" y="157"/>
                    <a:pt x="131" y="167"/>
                    <a:pt x="164" y="179"/>
                  </a:cubicBezTo>
                  <a:cubicBezTo>
                    <a:pt x="197" y="191"/>
                    <a:pt x="213" y="203"/>
                    <a:pt x="213" y="211"/>
                  </a:cubicBezTo>
                  <a:close/>
                  <a:moveTo>
                    <a:pt x="266" y="106"/>
                  </a:moveTo>
                  <a:cubicBezTo>
                    <a:pt x="266" y="133"/>
                    <a:pt x="266" y="133"/>
                    <a:pt x="266" y="133"/>
                  </a:cubicBezTo>
                  <a:cubicBezTo>
                    <a:pt x="226" y="133"/>
                    <a:pt x="226" y="133"/>
                    <a:pt x="226" y="133"/>
                  </a:cubicBezTo>
                  <a:cubicBezTo>
                    <a:pt x="226" y="173"/>
                    <a:pt x="226" y="173"/>
                    <a:pt x="226" y="173"/>
                  </a:cubicBezTo>
                  <a:cubicBezTo>
                    <a:pt x="199" y="173"/>
                    <a:pt x="199" y="173"/>
                    <a:pt x="199" y="173"/>
                  </a:cubicBezTo>
                  <a:cubicBezTo>
                    <a:pt x="199" y="133"/>
                    <a:pt x="199" y="133"/>
                    <a:pt x="199" y="133"/>
                  </a:cubicBezTo>
                  <a:cubicBezTo>
                    <a:pt x="159" y="133"/>
                    <a:pt x="159" y="133"/>
                    <a:pt x="159" y="133"/>
                  </a:cubicBezTo>
                  <a:cubicBezTo>
                    <a:pt x="159" y="106"/>
                    <a:pt x="159" y="106"/>
                    <a:pt x="159" y="106"/>
                  </a:cubicBezTo>
                  <a:cubicBezTo>
                    <a:pt x="199" y="106"/>
                    <a:pt x="199" y="106"/>
                    <a:pt x="199" y="106"/>
                  </a:cubicBezTo>
                  <a:cubicBezTo>
                    <a:pt x="199" y="66"/>
                    <a:pt x="199" y="66"/>
                    <a:pt x="199" y="66"/>
                  </a:cubicBezTo>
                  <a:cubicBezTo>
                    <a:pt x="226" y="66"/>
                    <a:pt x="226" y="66"/>
                    <a:pt x="226" y="66"/>
                  </a:cubicBezTo>
                  <a:cubicBezTo>
                    <a:pt x="226" y="106"/>
                    <a:pt x="226" y="106"/>
                    <a:pt x="226" y="106"/>
                  </a:cubicBezTo>
                  <a:lnTo>
                    <a:pt x="266" y="1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7" name="TextBox 36"/>
          <p:cNvSpPr txBox="1"/>
          <p:nvPr/>
        </p:nvSpPr>
        <p:spPr>
          <a:xfrm>
            <a:off x="5792204" y="2885897"/>
            <a:ext cx="2754896" cy="294632"/>
          </a:xfrm>
          <a:prstGeom prst="rect">
            <a:avLst/>
          </a:prstGeom>
          <a:noFill/>
          <a:ln>
            <a:noFill/>
          </a:ln>
        </p:spPr>
        <p:txBody>
          <a:bodyPr wrap="square" lIns="0" tIns="0" rIns="0" bIns="0" rtlCol="0">
            <a:spAutoFit/>
          </a:bodyPr>
          <a:lstStyle/>
          <a:p>
            <a:pPr algn="just">
              <a:lnSpc>
                <a:spcPts val="1200"/>
              </a:lnSpc>
              <a:spcAft>
                <a:spcPts val="600"/>
              </a:spcAft>
            </a:pPr>
            <a:r>
              <a:rPr lang="en-US" sz="800" b="1" dirty="0">
                <a:solidFill>
                  <a:srgbClr val="4D4D4D"/>
                </a:solidFill>
              </a:rPr>
              <a:t>Ipsum dolor: </a:t>
            </a:r>
            <a:r>
              <a:rPr lang="en-US" sz="800" dirty="0">
                <a:solidFill>
                  <a:srgbClr val="4D4D4D"/>
                </a:solidFill>
              </a:rPr>
              <a:t>Sed </a:t>
            </a:r>
            <a:r>
              <a:rPr lang="en-US" sz="800" dirty="0" err="1">
                <a:solidFill>
                  <a:srgbClr val="4D4D4D"/>
                </a:solidFill>
              </a:rPr>
              <a:t>ut</a:t>
            </a:r>
            <a:r>
              <a:rPr lang="en-US" sz="800" dirty="0">
                <a:solidFill>
                  <a:srgbClr val="4D4D4D"/>
                </a:solidFill>
              </a:rPr>
              <a:t> </a:t>
            </a:r>
            <a:r>
              <a:rPr lang="en-US" sz="800" dirty="0" err="1">
                <a:solidFill>
                  <a:srgbClr val="4D4D4D"/>
                </a:solidFill>
              </a:rPr>
              <a:t>perspiciatis</a:t>
            </a:r>
            <a:r>
              <a:rPr lang="en-US" sz="800" dirty="0">
                <a:solidFill>
                  <a:srgbClr val="4D4D4D"/>
                </a:solidFill>
              </a:rPr>
              <a:t> </a:t>
            </a:r>
            <a:r>
              <a:rPr lang="en-US" sz="800" dirty="0" err="1">
                <a:solidFill>
                  <a:srgbClr val="4D4D4D"/>
                </a:solidFill>
              </a:rPr>
              <a:t>unde</a:t>
            </a:r>
            <a:r>
              <a:rPr lang="en-US" sz="800" dirty="0">
                <a:solidFill>
                  <a:srgbClr val="4D4D4D"/>
                </a:solidFill>
              </a:rPr>
              <a:t> </a:t>
            </a:r>
            <a:r>
              <a:rPr lang="en-US" sz="800" dirty="0" err="1">
                <a:solidFill>
                  <a:srgbClr val="4D4D4D"/>
                </a:solidFill>
              </a:rPr>
              <a:t>omnis</a:t>
            </a:r>
            <a:r>
              <a:rPr lang="en-US" sz="800" dirty="0">
                <a:solidFill>
                  <a:srgbClr val="4D4D4D"/>
                </a:solidFill>
              </a:rPr>
              <a:t> </a:t>
            </a:r>
            <a:r>
              <a:rPr lang="en-US" sz="800" dirty="0" err="1">
                <a:solidFill>
                  <a:srgbClr val="4D4D4D"/>
                </a:solidFill>
              </a:rPr>
              <a:t>iste</a:t>
            </a:r>
            <a:r>
              <a:rPr lang="en-US" sz="800" dirty="0">
                <a:solidFill>
                  <a:srgbClr val="4D4D4D"/>
                </a:solidFill>
              </a:rPr>
              <a:t> natus error sit </a:t>
            </a:r>
            <a:r>
              <a:rPr lang="en-US" sz="800" dirty="0" err="1">
                <a:solidFill>
                  <a:srgbClr val="4D4D4D"/>
                </a:solidFill>
              </a:rPr>
              <a:t>vol</a:t>
            </a:r>
            <a:r>
              <a:rPr lang="en-US" sz="800" dirty="0">
                <a:solidFill>
                  <a:srgbClr val="4D4D4D"/>
                </a:solidFill>
              </a:rPr>
              <a:t> up </a:t>
            </a:r>
            <a:r>
              <a:rPr lang="en-US" sz="800" dirty="0" err="1">
                <a:solidFill>
                  <a:srgbClr val="4D4D4D"/>
                </a:solidFill>
              </a:rPr>
              <a:t>tatem</a:t>
            </a:r>
            <a:r>
              <a:rPr lang="en-US" sz="800" dirty="0">
                <a:solidFill>
                  <a:srgbClr val="4D4D4D"/>
                </a:solidFill>
              </a:rPr>
              <a:t> </a:t>
            </a:r>
            <a:r>
              <a:rPr lang="en-US" sz="800" dirty="0" err="1">
                <a:solidFill>
                  <a:srgbClr val="4D4D4D"/>
                </a:solidFill>
              </a:rPr>
              <a:t>accus</a:t>
            </a:r>
            <a:r>
              <a:rPr lang="en-US" sz="800" dirty="0">
                <a:solidFill>
                  <a:srgbClr val="4D4D4D"/>
                </a:solidFill>
              </a:rPr>
              <a:t> lorem </a:t>
            </a:r>
            <a:r>
              <a:rPr lang="en-US" sz="800" dirty="0" err="1">
                <a:solidFill>
                  <a:srgbClr val="4D4D4D"/>
                </a:solidFill>
              </a:rPr>
              <a:t>arotae</a:t>
            </a:r>
            <a:endParaRPr lang="en-US" sz="800" dirty="0">
              <a:solidFill>
                <a:srgbClr val="4D4D4D"/>
              </a:solidFill>
            </a:endParaRPr>
          </a:p>
        </p:txBody>
      </p:sp>
      <p:grpSp>
        <p:nvGrpSpPr>
          <p:cNvPr id="8" name="Group 7"/>
          <p:cNvGrpSpPr/>
          <p:nvPr/>
        </p:nvGrpSpPr>
        <p:grpSpPr>
          <a:xfrm>
            <a:off x="5373663" y="3406782"/>
            <a:ext cx="262890" cy="262890"/>
            <a:chOff x="5373663" y="3406782"/>
            <a:chExt cx="262890" cy="262890"/>
          </a:xfrm>
        </p:grpSpPr>
        <p:sp>
          <p:nvSpPr>
            <p:cNvPr id="38" name="Oval 37"/>
            <p:cNvSpPr/>
            <p:nvPr/>
          </p:nvSpPr>
          <p:spPr>
            <a:xfrm>
              <a:off x="5373663" y="3406782"/>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13"/>
            <p:cNvSpPr>
              <a:spLocks noEditPoints="1"/>
            </p:cNvSpPr>
            <p:nvPr/>
          </p:nvSpPr>
          <p:spPr bwMode="auto">
            <a:xfrm>
              <a:off x="5429981" y="3485711"/>
              <a:ext cx="145762" cy="132602"/>
            </a:xfrm>
            <a:custGeom>
              <a:avLst/>
              <a:gdLst>
                <a:gd name="T0" fmla="*/ 170 w 265"/>
                <a:gd name="T1" fmla="*/ 149 h 239"/>
                <a:gd name="T2" fmla="*/ 172 w 265"/>
                <a:gd name="T3" fmla="*/ 149 h 239"/>
                <a:gd name="T4" fmla="*/ 172 w 265"/>
                <a:gd name="T5" fmla="*/ 173 h 239"/>
                <a:gd name="T6" fmla="*/ 146 w 265"/>
                <a:gd name="T7" fmla="*/ 199 h 239"/>
                <a:gd name="T8" fmla="*/ 79 w 265"/>
                <a:gd name="T9" fmla="*/ 199 h 239"/>
                <a:gd name="T10" fmla="*/ 39 w 265"/>
                <a:gd name="T11" fmla="*/ 239 h 239"/>
                <a:gd name="T12" fmla="*/ 39 w 265"/>
                <a:gd name="T13" fmla="*/ 199 h 239"/>
                <a:gd name="T14" fmla="*/ 26 w 265"/>
                <a:gd name="T15" fmla="*/ 199 h 239"/>
                <a:gd name="T16" fmla="*/ 0 w 265"/>
                <a:gd name="T17" fmla="*/ 173 h 239"/>
                <a:gd name="T18" fmla="*/ 0 w 265"/>
                <a:gd name="T19" fmla="*/ 93 h 239"/>
                <a:gd name="T20" fmla="*/ 26 w 265"/>
                <a:gd name="T21" fmla="*/ 66 h 239"/>
                <a:gd name="T22" fmla="*/ 77 w 265"/>
                <a:gd name="T23" fmla="*/ 66 h 239"/>
                <a:gd name="T24" fmla="*/ 77 w 265"/>
                <a:gd name="T25" fmla="*/ 149 h 239"/>
                <a:gd name="T26" fmla="*/ 170 w 265"/>
                <a:gd name="T27" fmla="*/ 149 h 239"/>
                <a:gd name="T28" fmla="*/ 265 w 265"/>
                <a:gd name="T29" fmla="*/ 27 h 239"/>
                <a:gd name="T30" fmla="*/ 265 w 265"/>
                <a:gd name="T31" fmla="*/ 106 h 239"/>
                <a:gd name="T32" fmla="*/ 239 w 265"/>
                <a:gd name="T33" fmla="*/ 133 h 239"/>
                <a:gd name="T34" fmla="*/ 225 w 265"/>
                <a:gd name="T35" fmla="*/ 133 h 239"/>
                <a:gd name="T36" fmla="*/ 225 w 265"/>
                <a:gd name="T37" fmla="*/ 173 h 239"/>
                <a:gd name="T38" fmla="*/ 186 w 265"/>
                <a:gd name="T39" fmla="*/ 133 h 239"/>
                <a:gd name="T40" fmla="*/ 93 w 265"/>
                <a:gd name="T41" fmla="*/ 133 h 239"/>
                <a:gd name="T42" fmla="*/ 93 w 265"/>
                <a:gd name="T43" fmla="*/ 27 h 239"/>
                <a:gd name="T44" fmla="*/ 119 w 265"/>
                <a:gd name="T45" fmla="*/ 0 h 239"/>
                <a:gd name="T46" fmla="*/ 239 w 265"/>
                <a:gd name="T47" fmla="*/ 0 h 239"/>
                <a:gd name="T48" fmla="*/ 265 w 265"/>
                <a:gd name="T49" fmla="*/ 2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5" h="239">
                  <a:moveTo>
                    <a:pt x="170" y="149"/>
                  </a:moveTo>
                  <a:cubicBezTo>
                    <a:pt x="171" y="149"/>
                    <a:pt x="172" y="149"/>
                    <a:pt x="172" y="149"/>
                  </a:cubicBezTo>
                  <a:cubicBezTo>
                    <a:pt x="172" y="173"/>
                    <a:pt x="172" y="173"/>
                    <a:pt x="172" y="173"/>
                  </a:cubicBezTo>
                  <a:cubicBezTo>
                    <a:pt x="172" y="188"/>
                    <a:pt x="161" y="199"/>
                    <a:pt x="146" y="199"/>
                  </a:cubicBezTo>
                  <a:cubicBezTo>
                    <a:pt x="79" y="199"/>
                    <a:pt x="79" y="199"/>
                    <a:pt x="79" y="199"/>
                  </a:cubicBezTo>
                  <a:cubicBezTo>
                    <a:pt x="39" y="239"/>
                    <a:pt x="39" y="239"/>
                    <a:pt x="39" y="239"/>
                  </a:cubicBezTo>
                  <a:cubicBezTo>
                    <a:pt x="39" y="199"/>
                    <a:pt x="39" y="199"/>
                    <a:pt x="39" y="199"/>
                  </a:cubicBezTo>
                  <a:cubicBezTo>
                    <a:pt x="26" y="199"/>
                    <a:pt x="26" y="199"/>
                    <a:pt x="26" y="199"/>
                  </a:cubicBezTo>
                  <a:cubicBezTo>
                    <a:pt x="12" y="199"/>
                    <a:pt x="0" y="188"/>
                    <a:pt x="0" y="173"/>
                  </a:cubicBezTo>
                  <a:cubicBezTo>
                    <a:pt x="0" y="93"/>
                    <a:pt x="0" y="93"/>
                    <a:pt x="0" y="93"/>
                  </a:cubicBezTo>
                  <a:cubicBezTo>
                    <a:pt x="0" y="79"/>
                    <a:pt x="12" y="66"/>
                    <a:pt x="26" y="66"/>
                  </a:cubicBezTo>
                  <a:cubicBezTo>
                    <a:pt x="77" y="66"/>
                    <a:pt x="77" y="66"/>
                    <a:pt x="77" y="66"/>
                  </a:cubicBezTo>
                  <a:cubicBezTo>
                    <a:pt x="77" y="149"/>
                    <a:pt x="77" y="149"/>
                    <a:pt x="77" y="149"/>
                  </a:cubicBezTo>
                  <a:lnTo>
                    <a:pt x="170" y="149"/>
                  </a:lnTo>
                  <a:close/>
                  <a:moveTo>
                    <a:pt x="265" y="27"/>
                  </a:moveTo>
                  <a:cubicBezTo>
                    <a:pt x="265" y="106"/>
                    <a:pt x="265" y="106"/>
                    <a:pt x="265" y="106"/>
                  </a:cubicBezTo>
                  <a:cubicBezTo>
                    <a:pt x="265" y="121"/>
                    <a:pt x="253" y="133"/>
                    <a:pt x="239" y="133"/>
                  </a:cubicBezTo>
                  <a:cubicBezTo>
                    <a:pt x="225" y="133"/>
                    <a:pt x="225" y="133"/>
                    <a:pt x="225" y="133"/>
                  </a:cubicBezTo>
                  <a:cubicBezTo>
                    <a:pt x="225" y="173"/>
                    <a:pt x="225" y="173"/>
                    <a:pt x="225" y="173"/>
                  </a:cubicBezTo>
                  <a:cubicBezTo>
                    <a:pt x="186" y="133"/>
                    <a:pt x="186" y="133"/>
                    <a:pt x="186" y="133"/>
                  </a:cubicBezTo>
                  <a:cubicBezTo>
                    <a:pt x="93" y="133"/>
                    <a:pt x="93" y="133"/>
                    <a:pt x="93" y="133"/>
                  </a:cubicBezTo>
                  <a:cubicBezTo>
                    <a:pt x="93" y="27"/>
                    <a:pt x="93" y="27"/>
                    <a:pt x="93" y="27"/>
                  </a:cubicBezTo>
                  <a:cubicBezTo>
                    <a:pt x="93" y="12"/>
                    <a:pt x="105" y="0"/>
                    <a:pt x="119" y="0"/>
                  </a:cubicBezTo>
                  <a:cubicBezTo>
                    <a:pt x="239" y="0"/>
                    <a:pt x="239" y="0"/>
                    <a:pt x="239" y="0"/>
                  </a:cubicBezTo>
                  <a:cubicBezTo>
                    <a:pt x="253" y="0"/>
                    <a:pt x="265" y="12"/>
                    <a:pt x="265" y="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0" name="TextBox 39"/>
          <p:cNvSpPr txBox="1"/>
          <p:nvPr/>
        </p:nvSpPr>
        <p:spPr>
          <a:xfrm>
            <a:off x="5792204" y="3393315"/>
            <a:ext cx="2754896" cy="296363"/>
          </a:xfrm>
          <a:prstGeom prst="rect">
            <a:avLst/>
          </a:prstGeom>
          <a:noFill/>
          <a:ln>
            <a:noFill/>
          </a:ln>
        </p:spPr>
        <p:txBody>
          <a:bodyPr wrap="square" lIns="0" tIns="0" rIns="0" bIns="0" rtlCol="0">
            <a:spAutoFit/>
          </a:bodyPr>
          <a:lstStyle/>
          <a:p>
            <a:pPr algn="just">
              <a:lnSpc>
                <a:spcPts val="1200"/>
              </a:lnSpc>
              <a:spcAft>
                <a:spcPts val="600"/>
              </a:spcAft>
            </a:pPr>
            <a:r>
              <a:rPr lang="en-US" sz="800" b="1" dirty="0" err="1">
                <a:solidFill>
                  <a:srgbClr val="4D4D4D"/>
                </a:solidFill>
              </a:rPr>
              <a:t>Veniam</a:t>
            </a:r>
            <a:r>
              <a:rPr lang="en-US" sz="800" b="1" dirty="0">
                <a:solidFill>
                  <a:srgbClr val="4D4D4D"/>
                </a:solidFill>
              </a:rPr>
              <a:t> </a:t>
            </a:r>
            <a:r>
              <a:rPr lang="en-US" sz="800" b="1" dirty="0" err="1">
                <a:solidFill>
                  <a:srgbClr val="4D4D4D"/>
                </a:solidFill>
              </a:rPr>
              <a:t>quis</a:t>
            </a:r>
            <a:r>
              <a:rPr lang="en-US" sz="800" b="1" dirty="0">
                <a:solidFill>
                  <a:srgbClr val="4D4D4D"/>
                </a:solidFill>
              </a:rPr>
              <a:t>: </a:t>
            </a:r>
            <a:r>
              <a:rPr lang="en-US" sz="800" dirty="0">
                <a:solidFill>
                  <a:srgbClr val="4D4D4D"/>
                </a:solidFill>
              </a:rPr>
              <a:t>Sed </a:t>
            </a:r>
            <a:r>
              <a:rPr lang="en-US" sz="800" dirty="0" err="1">
                <a:solidFill>
                  <a:srgbClr val="4D4D4D"/>
                </a:solidFill>
              </a:rPr>
              <a:t>ut</a:t>
            </a:r>
            <a:r>
              <a:rPr lang="en-US" sz="800" dirty="0">
                <a:solidFill>
                  <a:srgbClr val="4D4D4D"/>
                </a:solidFill>
              </a:rPr>
              <a:t> </a:t>
            </a:r>
            <a:r>
              <a:rPr lang="en-US" sz="800" dirty="0" err="1">
                <a:solidFill>
                  <a:srgbClr val="4D4D4D"/>
                </a:solidFill>
              </a:rPr>
              <a:t>perspiciatis</a:t>
            </a:r>
            <a:r>
              <a:rPr lang="en-US" sz="800" dirty="0">
                <a:solidFill>
                  <a:srgbClr val="4D4D4D"/>
                </a:solidFill>
              </a:rPr>
              <a:t> </a:t>
            </a:r>
            <a:r>
              <a:rPr lang="en-US" sz="800" dirty="0" err="1">
                <a:solidFill>
                  <a:srgbClr val="4D4D4D"/>
                </a:solidFill>
              </a:rPr>
              <a:t>unde</a:t>
            </a:r>
            <a:r>
              <a:rPr lang="en-US" sz="800" dirty="0">
                <a:solidFill>
                  <a:srgbClr val="4D4D4D"/>
                </a:solidFill>
              </a:rPr>
              <a:t> </a:t>
            </a:r>
            <a:r>
              <a:rPr lang="en-US" sz="800" dirty="0" err="1">
                <a:solidFill>
                  <a:srgbClr val="4D4D4D"/>
                </a:solidFill>
              </a:rPr>
              <a:t>omnis</a:t>
            </a:r>
            <a:r>
              <a:rPr lang="en-US" sz="800" dirty="0">
                <a:solidFill>
                  <a:srgbClr val="4D4D4D"/>
                </a:solidFill>
              </a:rPr>
              <a:t> </a:t>
            </a:r>
            <a:r>
              <a:rPr lang="en-US" sz="800" dirty="0" err="1">
                <a:solidFill>
                  <a:srgbClr val="4D4D4D"/>
                </a:solidFill>
              </a:rPr>
              <a:t>iste</a:t>
            </a:r>
            <a:r>
              <a:rPr lang="en-US" sz="800" dirty="0">
                <a:solidFill>
                  <a:srgbClr val="4D4D4D"/>
                </a:solidFill>
              </a:rPr>
              <a:t> natus error sit </a:t>
            </a:r>
            <a:r>
              <a:rPr lang="en-US" sz="800" dirty="0" err="1">
                <a:solidFill>
                  <a:srgbClr val="4D4D4D"/>
                </a:solidFill>
              </a:rPr>
              <a:t>vol</a:t>
            </a:r>
            <a:r>
              <a:rPr lang="en-US" sz="800" dirty="0">
                <a:solidFill>
                  <a:srgbClr val="4D4D4D"/>
                </a:solidFill>
              </a:rPr>
              <a:t> up </a:t>
            </a:r>
            <a:r>
              <a:rPr lang="en-US" sz="800" dirty="0" err="1">
                <a:solidFill>
                  <a:srgbClr val="4D4D4D"/>
                </a:solidFill>
              </a:rPr>
              <a:t>tatem</a:t>
            </a:r>
            <a:r>
              <a:rPr lang="en-US" sz="800" dirty="0">
                <a:solidFill>
                  <a:srgbClr val="4D4D4D"/>
                </a:solidFill>
              </a:rPr>
              <a:t> </a:t>
            </a:r>
            <a:r>
              <a:rPr lang="en-US" sz="800" dirty="0" err="1">
                <a:solidFill>
                  <a:srgbClr val="4D4D4D"/>
                </a:solidFill>
              </a:rPr>
              <a:t>accus</a:t>
            </a:r>
            <a:r>
              <a:rPr lang="en-US" sz="800" dirty="0">
                <a:solidFill>
                  <a:srgbClr val="4D4D4D"/>
                </a:solidFill>
              </a:rPr>
              <a:t> lorem </a:t>
            </a:r>
            <a:r>
              <a:rPr lang="en-US" sz="800" dirty="0" err="1">
                <a:solidFill>
                  <a:srgbClr val="4D4D4D"/>
                </a:solidFill>
              </a:rPr>
              <a:t>arotae</a:t>
            </a:r>
            <a:endParaRPr lang="en-US" sz="800" dirty="0">
              <a:solidFill>
                <a:srgbClr val="4D4D4D"/>
              </a:solidFill>
            </a:endParaRPr>
          </a:p>
        </p:txBody>
      </p:sp>
      <p:sp>
        <p:nvSpPr>
          <p:cNvPr id="43" name="TextBox 42"/>
          <p:cNvSpPr txBox="1"/>
          <p:nvPr/>
        </p:nvSpPr>
        <p:spPr>
          <a:xfrm>
            <a:off x="5792204" y="3900734"/>
            <a:ext cx="2754896" cy="296363"/>
          </a:xfrm>
          <a:prstGeom prst="rect">
            <a:avLst/>
          </a:prstGeom>
          <a:noFill/>
          <a:ln>
            <a:noFill/>
          </a:ln>
        </p:spPr>
        <p:txBody>
          <a:bodyPr wrap="square" lIns="0" tIns="0" rIns="0" bIns="0" rtlCol="0">
            <a:spAutoFit/>
          </a:bodyPr>
          <a:lstStyle/>
          <a:p>
            <a:pPr algn="just">
              <a:lnSpc>
                <a:spcPts val="1200"/>
              </a:lnSpc>
              <a:spcAft>
                <a:spcPts val="600"/>
              </a:spcAft>
            </a:pPr>
            <a:r>
              <a:rPr lang="en-US" sz="800" b="1" dirty="0" err="1">
                <a:solidFill>
                  <a:srgbClr val="4D4D4D"/>
                </a:solidFill>
              </a:rPr>
              <a:t>Neque</a:t>
            </a:r>
            <a:r>
              <a:rPr lang="en-US" sz="800" b="1" dirty="0">
                <a:solidFill>
                  <a:srgbClr val="4D4D4D"/>
                </a:solidFill>
              </a:rPr>
              <a:t> </a:t>
            </a:r>
            <a:r>
              <a:rPr lang="en-US" sz="800" b="1" dirty="0" err="1">
                <a:solidFill>
                  <a:srgbClr val="4D4D4D"/>
                </a:solidFill>
              </a:rPr>
              <a:t>porro</a:t>
            </a:r>
            <a:r>
              <a:rPr lang="en-US" sz="800" b="1" dirty="0">
                <a:solidFill>
                  <a:srgbClr val="4D4D4D"/>
                </a:solidFill>
              </a:rPr>
              <a:t>: </a:t>
            </a:r>
            <a:r>
              <a:rPr lang="en-US" sz="800" dirty="0">
                <a:solidFill>
                  <a:srgbClr val="4D4D4D"/>
                </a:solidFill>
              </a:rPr>
              <a:t>Sed </a:t>
            </a:r>
            <a:r>
              <a:rPr lang="en-US" sz="800" dirty="0" err="1">
                <a:solidFill>
                  <a:srgbClr val="4D4D4D"/>
                </a:solidFill>
              </a:rPr>
              <a:t>ut</a:t>
            </a:r>
            <a:r>
              <a:rPr lang="en-US" sz="800" dirty="0">
                <a:solidFill>
                  <a:srgbClr val="4D4D4D"/>
                </a:solidFill>
              </a:rPr>
              <a:t> </a:t>
            </a:r>
            <a:r>
              <a:rPr lang="en-US" sz="800" dirty="0" err="1">
                <a:solidFill>
                  <a:srgbClr val="4D4D4D"/>
                </a:solidFill>
              </a:rPr>
              <a:t>perspiciatis</a:t>
            </a:r>
            <a:r>
              <a:rPr lang="en-US" sz="800" dirty="0">
                <a:solidFill>
                  <a:srgbClr val="4D4D4D"/>
                </a:solidFill>
              </a:rPr>
              <a:t> </a:t>
            </a:r>
            <a:r>
              <a:rPr lang="en-US" sz="800" dirty="0" err="1">
                <a:solidFill>
                  <a:srgbClr val="4D4D4D"/>
                </a:solidFill>
              </a:rPr>
              <a:t>unde</a:t>
            </a:r>
            <a:r>
              <a:rPr lang="en-US" sz="800" dirty="0">
                <a:solidFill>
                  <a:srgbClr val="4D4D4D"/>
                </a:solidFill>
              </a:rPr>
              <a:t> </a:t>
            </a:r>
            <a:r>
              <a:rPr lang="en-US" sz="800" dirty="0" err="1">
                <a:solidFill>
                  <a:srgbClr val="4D4D4D"/>
                </a:solidFill>
              </a:rPr>
              <a:t>omnis</a:t>
            </a:r>
            <a:r>
              <a:rPr lang="en-US" sz="800" dirty="0">
                <a:solidFill>
                  <a:srgbClr val="4D4D4D"/>
                </a:solidFill>
              </a:rPr>
              <a:t> </a:t>
            </a:r>
            <a:r>
              <a:rPr lang="en-US" sz="800" dirty="0" err="1">
                <a:solidFill>
                  <a:srgbClr val="4D4D4D"/>
                </a:solidFill>
              </a:rPr>
              <a:t>iste</a:t>
            </a:r>
            <a:r>
              <a:rPr lang="en-US" sz="800" dirty="0">
                <a:solidFill>
                  <a:srgbClr val="4D4D4D"/>
                </a:solidFill>
              </a:rPr>
              <a:t> natus error sit </a:t>
            </a:r>
            <a:r>
              <a:rPr lang="en-US" sz="800" dirty="0" err="1">
                <a:solidFill>
                  <a:srgbClr val="4D4D4D"/>
                </a:solidFill>
              </a:rPr>
              <a:t>vol</a:t>
            </a:r>
            <a:r>
              <a:rPr lang="en-US" sz="800" dirty="0">
                <a:solidFill>
                  <a:srgbClr val="4D4D4D"/>
                </a:solidFill>
              </a:rPr>
              <a:t> up </a:t>
            </a:r>
            <a:r>
              <a:rPr lang="en-US" sz="800" dirty="0" err="1">
                <a:solidFill>
                  <a:srgbClr val="4D4D4D"/>
                </a:solidFill>
              </a:rPr>
              <a:t>tatem</a:t>
            </a:r>
            <a:r>
              <a:rPr lang="en-US" sz="800" dirty="0">
                <a:solidFill>
                  <a:srgbClr val="4D4D4D"/>
                </a:solidFill>
              </a:rPr>
              <a:t> </a:t>
            </a:r>
            <a:r>
              <a:rPr lang="en-US" sz="800" dirty="0" err="1">
                <a:solidFill>
                  <a:srgbClr val="4D4D4D"/>
                </a:solidFill>
              </a:rPr>
              <a:t>accus</a:t>
            </a:r>
            <a:r>
              <a:rPr lang="en-US" sz="800" dirty="0">
                <a:solidFill>
                  <a:srgbClr val="4D4D4D"/>
                </a:solidFill>
              </a:rPr>
              <a:t> lorem </a:t>
            </a:r>
            <a:r>
              <a:rPr lang="en-US" sz="800" dirty="0" err="1">
                <a:solidFill>
                  <a:srgbClr val="4D4D4D"/>
                </a:solidFill>
              </a:rPr>
              <a:t>arotae</a:t>
            </a:r>
            <a:endParaRPr lang="en-US" sz="800" dirty="0">
              <a:solidFill>
                <a:srgbClr val="4D4D4D"/>
              </a:solidFill>
            </a:endParaRPr>
          </a:p>
        </p:txBody>
      </p:sp>
      <p:grpSp>
        <p:nvGrpSpPr>
          <p:cNvPr id="9" name="Group 8"/>
          <p:cNvGrpSpPr/>
          <p:nvPr/>
        </p:nvGrpSpPr>
        <p:grpSpPr>
          <a:xfrm>
            <a:off x="5373663" y="3914201"/>
            <a:ext cx="262890" cy="262890"/>
            <a:chOff x="5373663" y="3914201"/>
            <a:chExt cx="262890" cy="262890"/>
          </a:xfrm>
        </p:grpSpPr>
        <p:sp>
          <p:nvSpPr>
            <p:cNvPr id="41" name="Oval 40"/>
            <p:cNvSpPr/>
            <p:nvPr/>
          </p:nvSpPr>
          <p:spPr>
            <a:xfrm>
              <a:off x="5373663" y="3914201"/>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9"/>
            <p:cNvSpPr>
              <a:spLocks noEditPoints="1"/>
            </p:cNvSpPr>
            <p:nvPr/>
          </p:nvSpPr>
          <p:spPr bwMode="auto">
            <a:xfrm>
              <a:off x="5441301" y="3993332"/>
              <a:ext cx="129881" cy="104627"/>
            </a:xfrm>
            <a:custGeom>
              <a:avLst/>
              <a:gdLst>
                <a:gd name="T0" fmla="*/ 265 w 265"/>
                <a:gd name="T1" fmla="*/ 67 h 213"/>
                <a:gd name="T2" fmla="*/ 265 w 265"/>
                <a:gd name="T3" fmla="*/ 186 h 213"/>
                <a:gd name="T4" fmla="*/ 238 w 265"/>
                <a:gd name="T5" fmla="*/ 213 h 213"/>
                <a:gd name="T6" fmla="*/ 26 w 265"/>
                <a:gd name="T7" fmla="*/ 213 h 213"/>
                <a:gd name="T8" fmla="*/ 0 w 265"/>
                <a:gd name="T9" fmla="*/ 186 h 213"/>
                <a:gd name="T10" fmla="*/ 0 w 265"/>
                <a:gd name="T11" fmla="*/ 67 h 213"/>
                <a:gd name="T12" fmla="*/ 26 w 265"/>
                <a:gd name="T13" fmla="*/ 40 h 213"/>
                <a:gd name="T14" fmla="*/ 58 w 265"/>
                <a:gd name="T15" fmla="*/ 40 h 213"/>
                <a:gd name="T16" fmla="*/ 69 w 265"/>
                <a:gd name="T17" fmla="*/ 33 h 213"/>
                <a:gd name="T18" fmla="*/ 77 w 265"/>
                <a:gd name="T19" fmla="*/ 8 h 213"/>
                <a:gd name="T20" fmla="*/ 87 w 265"/>
                <a:gd name="T21" fmla="*/ 0 h 213"/>
                <a:gd name="T22" fmla="*/ 177 w 265"/>
                <a:gd name="T23" fmla="*/ 0 h 213"/>
                <a:gd name="T24" fmla="*/ 188 w 265"/>
                <a:gd name="T25" fmla="*/ 8 h 213"/>
                <a:gd name="T26" fmla="*/ 197 w 265"/>
                <a:gd name="T27" fmla="*/ 33 h 213"/>
                <a:gd name="T28" fmla="*/ 207 w 265"/>
                <a:gd name="T29" fmla="*/ 40 h 213"/>
                <a:gd name="T30" fmla="*/ 238 w 265"/>
                <a:gd name="T31" fmla="*/ 40 h 213"/>
                <a:gd name="T32" fmla="*/ 265 w 265"/>
                <a:gd name="T33" fmla="*/ 67 h 213"/>
                <a:gd name="T34" fmla="*/ 199 w 265"/>
                <a:gd name="T35" fmla="*/ 120 h 213"/>
                <a:gd name="T36" fmla="*/ 132 w 265"/>
                <a:gd name="T37" fmla="*/ 53 h 213"/>
                <a:gd name="T38" fmla="*/ 66 w 265"/>
                <a:gd name="T39" fmla="*/ 120 h 213"/>
                <a:gd name="T40" fmla="*/ 132 w 265"/>
                <a:gd name="T41" fmla="*/ 186 h 213"/>
                <a:gd name="T42" fmla="*/ 199 w 265"/>
                <a:gd name="T43" fmla="*/ 120 h 213"/>
                <a:gd name="T44" fmla="*/ 172 w 265"/>
                <a:gd name="T45" fmla="*/ 120 h 213"/>
                <a:gd name="T46" fmla="*/ 132 w 265"/>
                <a:gd name="T47" fmla="*/ 160 h 213"/>
                <a:gd name="T48" fmla="*/ 92 w 265"/>
                <a:gd name="T49" fmla="*/ 120 h 213"/>
                <a:gd name="T50" fmla="*/ 132 w 265"/>
                <a:gd name="T51" fmla="*/ 80 h 213"/>
                <a:gd name="T52" fmla="*/ 172 w 265"/>
                <a:gd name="T53" fmla="*/ 120 h 213"/>
                <a:gd name="T54" fmla="*/ 238 w 265"/>
                <a:gd name="T55" fmla="*/ 76 h 213"/>
                <a:gd name="T56" fmla="*/ 229 w 265"/>
                <a:gd name="T57" fmla="*/ 67 h 213"/>
                <a:gd name="T58" fmla="*/ 220 w 265"/>
                <a:gd name="T59" fmla="*/ 76 h 213"/>
                <a:gd name="T60" fmla="*/ 229 w 265"/>
                <a:gd name="T61" fmla="*/ 85 h 213"/>
                <a:gd name="T62" fmla="*/ 238 w 265"/>
                <a:gd name="T63" fmla="*/ 7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5" h="213">
                  <a:moveTo>
                    <a:pt x="265" y="67"/>
                  </a:moveTo>
                  <a:cubicBezTo>
                    <a:pt x="265" y="186"/>
                    <a:pt x="265" y="186"/>
                    <a:pt x="265" y="186"/>
                  </a:cubicBezTo>
                  <a:cubicBezTo>
                    <a:pt x="265" y="201"/>
                    <a:pt x="253" y="213"/>
                    <a:pt x="238" y="213"/>
                  </a:cubicBezTo>
                  <a:cubicBezTo>
                    <a:pt x="26" y="213"/>
                    <a:pt x="26" y="213"/>
                    <a:pt x="26" y="213"/>
                  </a:cubicBezTo>
                  <a:cubicBezTo>
                    <a:pt x="12" y="213"/>
                    <a:pt x="0" y="201"/>
                    <a:pt x="0" y="186"/>
                  </a:cubicBezTo>
                  <a:cubicBezTo>
                    <a:pt x="0" y="67"/>
                    <a:pt x="0" y="67"/>
                    <a:pt x="0" y="67"/>
                  </a:cubicBezTo>
                  <a:cubicBezTo>
                    <a:pt x="0" y="52"/>
                    <a:pt x="12" y="40"/>
                    <a:pt x="26" y="40"/>
                  </a:cubicBezTo>
                  <a:cubicBezTo>
                    <a:pt x="58" y="40"/>
                    <a:pt x="58" y="40"/>
                    <a:pt x="58" y="40"/>
                  </a:cubicBezTo>
                  <a:cubicBezTo>
                    <a:pt x="63" y="40"/>
                    <a:pt x="68" y="37"/>
                    <a:pt x="69" y="33"/>
                  </a:cubicBezTo>
                  <a:cubicBezTo>
                    <a:pt x="77" y="8"/>
                    <a:pt x="77" y="8"/>
                    <a:pt x="77" y="8"/>
                  </a:cubicBezTo>
                  <a:cubicBezTo>
                    <a:pt x="78" y="3"/>
                    <a:pt x="83" y="0"/>
                    <a:pt x="87" y="0"/>
                  </a:cubicBezTo>
                  <a:cubicBezTo>
                    <a:pt x="177" y="0"/>
                    <a:pt x="177" y="0"/>
                    <a:pt x="177" y="0"/>
                  </a:cubicBezTo>
                  <a:cubicBezTo>
                    <a:pt x="182" y="0"/>
                    <a:pt x="187" y="3"/>
                    <a:pt x="188" y="8"/>
                  </a:cubicBezTo>
                  <a:cubicBezTo>
                    <a:pt x="197" y="33"/>
                    <a:pt x="197" y="33"/>
                    <a:pt x="197" y="33"/>
                  </a:cubicBezTo>
                  <a:cubicBezTo>
                    <a:pt x="198" y="37"/>
                    <a:pt x="202" y="40"/>
                    <a:pt x="207" y="40"/>
                  </a:cubicBezTo>
                  <a:cubicBezTo>
                    <a:pt x="238" y="40"/>
                    <a:pt x="238" y="40"/>
                    <a:pt x="238" y="40"/>
                  </a:cubicBezTo>
                  <a:cubicBezTo>
                    <a:pt x="253" y="40"/>
                    <a:pt x="265" y="52"/>
                    <a:pt x="265" y="67"/>
                  </a:cubicBezTo>
                  <a:close/>
                  <a:moveTo>
                    <a:pt x="199" y="120"/>
                  </a:moveTo>
                  <a:cubicBezTo>
                    <a:pt x="199" y="83"/>
                    <a:pt x="169" y="53"/>
                    <a:pt x="132" y="53"/>
                  </a:cubicBezTo>
                  <a:cubicBezTo>
                    <a:pt x="96" y="53"/>
                    <a:pt x="66" y="83"/>
                    <a:pt x="66" y="120"/>
                  </a:cubicBezTo>
                  <a:cubicBezTo>
                    <a:pt x="66" y="156"/>
                    <a:pt x="96" y="186"/>
                    <a:pt x="132" y="186"/>
                  </a:cubicBezTo>
                  <a:cubicBezTo>
                    <a:pt x="169" y="186"/>
                    <a:pt x="199" y="156"/>
                    <a:pt x="199" y="120"/>
                  </a:cubicBezTo>
                  <a:close/>
                  <a:moveTo>
                    <a:pt x="172" y="120"/>
                  </a:moveTo>
                  <a:cubicBezTo>
                    <a:pt x="172" y="142"/>
                    <a:pt x="155" y="160"/>
                    <a:pt x="132" y="160"/>
                  </a:cubicBezTo>
                  <a:cubicBezTo>
                    <a:pt x="111" y="160"/>
                    <a:pt x="92" y="142"/>
                    <a:pt x="92" y="120"/>
                  </a:cubicBezTo>
                  <a:cubicBezTo>
                    <a:pt x="92" y="98"/>
                    <a:pt x="111" y="80"/>
                    <a:pt x="132" y="80"/>
                  </a:cubicBezTo>
                  <a:cubicBezTo>
                    <a:pt x="155" y="80"/>
                    <a:pt x="172" y="98"/>
                    <a:pt x="172" y="120"/>
                  </a:cubicBezTo>
                  <a:close/>
                  <a:moveTo>
                    <a:pt x="238" y="76"/>
                  </a:moveTo>
                  <a:cubicBezTo>
                    <a:pt x="238" y="71"/>
                    <a:pt x="235" y="67"/>
                    <a:pt x="229" y="67"/>
                  </a:cubicBezTo>
                  <a:cubicBezTo>
                    <a:pt x="224" y="67"/>
                    <a:pt x="220" y="71"/>
                    <a:pt x="220" y="76"/>
                  </a:cubicBezTo>
                  <a:cubicBezTo>
                    <a:pt x="220" y="81"/>
                    <a:pt x="224" y="85"/>
                    <a:pt x="229" y="85"/>
                  </a:cubicBezTo>
                  <a:cubicBezTo>
                    <a:pt x="235" y="85"/>
                    <a:pt x="238" y="81"/>
                    <a:pt x="238" y="7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4" name="Group 53"/>
          <p:cNvGrpSpPr/>
          <p:nvPr/>
        </p:nvGrpSpPr>
        <p:grpSpPr>
          <a:xfrm>
            <a:off x="771525" y="3979422"/>
            <a:ext cx="468060" cy="69850"/>
            <a:chOff x="1345947" y="4012833"/>
            <a:chExt cx="468060" cy="69850"/>
          </a:xfrm>
        </p:grpSpPr>
        <p:sp>
          <p:nvSpPr>
            <p:cNvPr id="49" name="Oval 48"/>
            <p:cNvSpPr/>
            <p:nvPr/>
          </p:nvSpPr>
          <p:spPr>
            <a:xfrm>
              <a:off x="1345947" y="4012833"/>
              <a:ext cx="69850" cy="69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445500" y="4012833"/>
              <a:ext cx="69850" cy="69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545053" y="4012833"/>
              <a:ext cx="69850" cy="69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644606" y="4012833"/>
              <a:ext cx="69850" cy="698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744157" y="4012833"/>
              <a:ext cx="69850" cy="698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Picture Placeholder 9"/>
          <p:cNvSpPr>
            <a:spLocks noGrp="1"/>
          </p:cNvSpPr>
          <p:nvPr>
            <p:ph type="pic" sz="quarter" idx="12"/>
          </p:nvPr>
        </p:nvSpPr>
        <p:spPr>
          <a:xfrm>
            <a:off x="593725" y="1543049"/>
            <a:ext cx="3986741" cy="2756285"/>
          </a:xfrm>
        </p:spPr>
      </p:sp>
    </p:spTree>
    <p:extLst>
      <p:ext uri="{BB962C8B-B14F-4D97-AF65-F5344CB8AC3E}">
        <p14:creationId xmlns:p14="http://schemas.microsoft.com/office/powerpoint/2010/main" val="4196351869"/>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7" grpId="0" animBg="1"/>
      <p:bldP spid="18" grpId="0"/>
      <p:bldP spid="19" grpId="0"/>
      <p:bldP spid="32" grpId="0"/>
      <p:bldP spid="37" grpId="0"/>
      <p:bldP spid="40" grpId="0"/>
      <p:bldP spid="4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17565" y="2799654"/>
            <a:ext cx="3308870" cy="246542"/>
          </a:xfrm>
          <a:prstGeom prst="rect">
            <a:avLst/>
          </a:prstGeom>
          <a:noFill/>
        </p:spPr>
        <p:txBody>
          <a:bodyPr wrap="square" lIns="0" tIns="0" rIns="0" bIns="0" rtlCol="0">
            <a:spAutoFit/>
          </a:bodyPr>
          <a:lstStyle/>
          <a:p>
            <a:pPr algn="ctr">
              <a:lnSpc>
                <a:spcPts val="2000"/>
              </a:lnSpc>
            </a:pPr>
            <a:r>
              <a:rPr lang="en-US" sz="1600" b="1" spc="20" dirty="0">
                <a:solidFill>
                  <a:srgbClr val="D14C27"/>
                </a:solidFill>
              </a:rPr>
              <a:t>“LOREM IMPSUM”</a:t>
            </a:r>
          </a:p>
        </p:txBody>
      </p:sp>
      <p:sp>
        <p:nvSpPr>
          <p:cNvPr id="8" name="TextBox 7"/>
          <p:cNvSpPr txBox="1"/>
          <p:nvPr/>
        </p:nvSpPr>
        <p:spPr>
          <a:xfrm>
            <a:off x="2770485" y="3466873"/>
            <a:ext cx="3603029" cy="707117"/>
          </a:xfrm>
          <a:prstGeom prst="rect">
            <a:avLst/>
          </a:prstGeom>
          <a:noFill/>
        </p:spPr>
        <p:txBody>
          <a:bodyPr wrap="square" lIns="0" tIns="0" rIns="0" bIns="0" rtlCol="0">
            <a:spAutoFit/>
          </a:bodyPr>
          <a:lstStyle/>
          <a:p>
            <a:pPr algn="ctr">
              <a:lnSpc>
                <a:spcPts val="1400"/>
              </a:lnSpc>
              <a:spcAft>
                <a:spcPts val="1200"/>
              </a:spcAft>
            </a:pPr>
            <a:r>
              <a:rPr lang="en-US" sz="1000" dirty="0">
                <a:solidFill>
                  <a:srgbClr val="4D4D4D"/>
                </a:solidFill>
              </a:rPr>
              <a:t>Sed </a:t>
            </a:r>
            <a:r>
              <a:rPr lang="en-US" sz="1000" dirty="0" err="1">
                <a:solidFill>
                  <a:srgbClr val="4D4D4D"/>
                </a:solidFill>
              </a:rPr>
              <a:t>ut</a:t>
            </a:r>
            <a:r>
              <a:rPr lang="en-US" sz="1000" dirty="0">
                <a:solidFill>
                  <a:srgbClr val="4D4D4D"/>
                </a:solidFill>
              </a:rPr>
              <a:t> </a:t>
            </a:r>
            <a:r>
              <a:rPr lang="en-US" sz="1000" dirty="0" err="1">
                <a:solidFill>
                  <a:srgbClr val="4D4D4D"/>
                </a:solidFill>
              </a:rPr>
              <a:t>perspiciatis</a:t>
            </a:r>
            <a:r>
              <a:rPr lang="en-US" sz="1000" dirty="0">
                <a:solidFill>
                  <a:srgbClr val="4D4D4D"/>
                </a:solidFill>
              </a:rPr>
              <a:t> </a:t>
            </a:r>
            <a:r>
              <a:rPr lang="en-US" sz="1000" dirty="0" err="1">
                <a:solidFill>
                  <a:srgbClr val="4D4D4D"/>
                </a:solidFill>
              </a:rPr>
              <a:t>unde</a:t>
            </a:r>
            <a:r>
              <a:rPr lang="en-US" sz="1000" dirty="0">
                <a:solidFill>
                  <a:srgbClr val="4D4D4D"/>
                </a:solidFill>
              </a:rPr>
              <a:t> </a:t>
            </a:r>
            <a:r>
              <a:rPr lang="en-US" sz="1000" dirty="0" err="1">
                <a:solidFill>
                  <a:srgbClr val="4D4D4D"/>
                </a:solidFill>
              </a:rPr>
              <a:t>omnis</a:t>
            </a:r>
            <a:r>
              <a:rPr lang="en-US" sz="1000" dirty="0">
                <a:solidFill>
                  <a:srgbClr val="4D4D4D"/>
                </a:solidFill>
              </a:rPr>
              <a:t> </a:t>
            </a:r>
            <a:r>
              <a:rPr lang="en-US" sz="1000" dirty="0" err="1">
                <a:solidFill>
                  <a:srgbClr val="4D4D4D"/>
                </a:solidFill>
              </a:rPr>
              <a:t>iste</a:t>
            </a:r>
            <a:r>
              <a:rPr lang="en-US" sz="1000" dirty="0">
                <a:solidFill>
                  <a:srgbClr val="4D4D4D"/>
                </a:solidFill>
              </a:rPr>
              <a:t> natus error sit </a:t>
            </a:r>
            <a:r>
              <a:rPr lang="en-US" sz="1000" dirty="0" err="1">
                <a:solidFill>
                  <a:srgbClr val="4D4D4D"/>
                </a:solidFill>
              </a:rPr>
              <a:t>volup</a:t>
            </a:r>
            <a:r>
              <a:rPr lang="en-US" sz="1000" dirty="0">
                <a:solidFill>
                  <a:srgbClr val="4D4D4D"/>
                </a:solidFill>
              </a:rPr>
              <a:t> </a:t>
            </a:r>
            <a:r>
              <a:rPr lang="en-US" sz="1000" dirty="0" err="1">
                <a:solidFill>
                  <a:srgbClr val="4D4D4D"/>
                </a:solidFill>
              </a:rPr>
              <a:t>tatem</a:t>
            </a:r>
            <a:r>
              <a:rPr lang="en-US" sz="1000" dirty="0">
                <a:solidFill>
                  <a:srgbClr val="4D4D4D"/>
                </a:solidFill>
              </a:rPr>
              <a:t> </a:t>
            </a:r>
            <a:r>
              <a:rPr lang="en-US" sz="1000" dirty="0" err="1">
                <a:solidFill>
                  <a:srgbClr val="4D4D4D"/>
                </a:solidFill>
              </a:rPr>
              <a:t>accus</a:t>
            </a:r>
            <a:r>
              <a:rPr lang="en-US" sz="1000" dirty="0">
                <a:solidFill>
                  <a:srgbClr val="4D4D4D"/>
                </a:solidFill>
              </a:rPr>
              <a:t> </a:t>
            </a:r>
            <a:r>
              <a:rPr lang="en-US" sz="1000" dirty="0" err="1">
                <a:solidFill>
                  <a:srgbClr val="4D4D4D"/>
                </a:solidFill>
              </a:rPr>
              <a:t>antium</a:t>
            </a:r>
            <a:r>
              <a:rPr lang="en-US" sz="1000" dirty="0">
                <a:solidFill>
                  <a:srgbClr val="4D4D4D"/>
                </a:solidFill>
              </a:rPr>
              <a:t> dolor </a:t>
            </a:r>
            <a:r>
              <a:rPr lang="en-US" sz="1000" dirty="0" err="1">
                <a:solidFill>
                  <a:srgbClr val="4D4D4D"/>
                </a:solidFill>
              </a:rPr>
              <a:t>emque</a:t>
            </a:r>
            <a:r>
              <a:rPr lang="en-US" sz="1000" dirty="0">
                <a:solidFill>
                  <a:srgbClr val="4D4D4D"/>
                </a:solidFill>
              </a:rPr>
              <a:t> </a:t>
            </a:r>
            <a:r>
              <a:rPr lang="en-US" sz="1000" dirty="0" err="1">
                <a:solidFill>
                  <a:srgbClr val="4D4D4D"/>
                </a:solidFill>
              </a:rPr>
              <a:t>lauda</a:t>
            </a:r>
            <a:r>
              <a:rPr lang="en-US" sz="1000" dirty="0">
                <a:solidFill>
                  <a:srgbClr val="4D4D4D"/>
                </a:solidFill>
              </a:rPr>
              <a:t> </a:t>
            </a:r>
            <a:r>
              <a:rPr lang="en-US" sz="1000" dirty="0" err="1">
                <a:solidFill>
                  <a:srgbClr val="4D4D4D"/>
                </a:solidFill>
              </a:rPr>
              <a:t>nt</a:t>
            </a:r>
            <a:r>
              <a:rPr lang="en-US" sz="1000" dirty="0">
                <a:solidFill>
                  <a:srgbClr val="4D4D4D"/>
                </a:solidFill>
              </a:rPr>
              <a:t> </a:t>
            </a:r>
            <a:r>
              <a:rPr lang="en-US" sz="1000" dirty="0" err="1">
                <a:solidFill>
                  <a:srgbClr val="4D4D4D"/>
                </a:solidFill>
              </a:rPr>
              <a:t>ium</a:t>
            </a:r>
            <a:r>
              <a:rPr lang="en-US" sz="1000" dirty="0">
                <a:solidFill>
                  <a:srgbClr val="4D4D4D"/>
                </a:solidFill>
              </a:rPr>
              <a:t>, </a:t>
            </a:r>
            <a:r>
              <a:rPr lang="en-US" sz="1000" dirty="0" err="1">
                <a:solidFill>
                  <a:srgbClr val="4D4D4D"/>
                </a:solidFill>
              </a:rPr>
              <a:t>totam</a:t>
            </a:r>
            <a:r>
              <a:rPr lang="en-US" sz="1000" dirty="0">
                <a:solidFill>
                  <a:srgbClr val="4D4D4D"/>
                </a:solidFill>
              </a:rPr>
              <a:t> rem </a:t>
            </a:r>
            <a:r>
              <a:rPr lang="en-US" sz="1000" dirty="0" err="1">
                <a:solidFill>
                  <a:srgbClr val="4D4D4D"/>
                </a:solidFill>
              </a:rPr>
              <a:t>aperiam</a:t>
            </a:r>
            <a:r>
              <a:rPr lang="en-US" sz="1000" dirty="0">
                <a:solidFill>
                  <a:srgbClr val="4D4D4D"/>
                </a:solidFill>
              </a:rPr>
              <a:t>, </a:t>
            </a:r>
            <a:r>
              <a:rPr lang="en-US" sz="1000" dirty="0" err="1">
                <a:solidFill>
                  <a:srgbClr val="4D4D4D"/>
                </a:solidFill>
              </a:rPr>
              <a:t>eaque</a:t>
            </a:r>
            <a:r>
              <a:rPr lang="en-US" sz="1000" dirty="0">
                <a:solidFill>
                  <a:srgbClr val="4D4D4D"/>
                </a:solidFill>
              </a:rPr>
              <a:t> </a:t>
            </a:r>
            <a:r>
              <a:rPr lang="en-US" sz="1000" dirty="0" err="1">
                <a:solidFill>
                  <a:srgbClr val="4D4D4D"/>
                </a:solidFill>
              </a:rPr>
              <a:t>ipsa</a:t>
            </a:r>
            <a:r>
              <a:rPr lang="en-US" sz="1000" dirty="0">
                <a:solidFill>
                  <a:srgbClr val="4D4D4D"/>
                </a:solidFill>
              </a:rPr>
              <a:t> quae </a:t>
            </a:r>
            <a:r>
              <a:rPr lang="en-US" sz="1000" dirty="0" err="1">
                <a:solidFill>
                  <a:srgbClr val="4D4D4D"/>
                </a:solidFill>
              </a:rPr>
              <a:t>ab</a:t>
            </a:r>
            <a:r>
              <a:rPr lang="en-US" sz="1000" dirty="0">
                <a:solidFill>
                  <a:srgbClr val="4D4D4D"/>
                </a:solidFill>
              </a:rPr>
              <a:t> </a:t>
            </a:r>
            <a:r>
              <a:rPr lang="en-US" sz="1000" dirty="0" err="1">
                <a:solidFill>
                  <a:srgbClr val="4D4D4D"/>
                </a:solidFill>
              </a:rPr>
              <a:t>illo</a:t>
            </a:r>
            <a:r>
              <a:rPr lang="en-US" sz="1000" dirty="0">
                <a:solidFill>
                  <a:srgbClr val="4D4D4D"/>
                </a:solidFill>
              </a:rPr>
              <a:t> </a:t>
            </a:r>
            <a:r>
              <a:rPr lang="en-US" sz="1000" dirty="0" err="1">
                <a:solidFill>
                  <a:srgbClr val="4D4D4D"/>
                </a:solidFill>
              </a:rPr>
              <a:t>inventore</a:t>
            </a:r>
            <a:r>
              <a:rPr lang="en-US" sz="1000" dirty="0">
                <a:solidFill>
                  <a:srgbClr val="4D4D4D"/>
                </a:solidFill>
              </a:rPr>
              <a:t> very </a:t>
            </a:r>
            <a:r>
              <a:rPr lang="en-US" sz="1000" dirty="0" err="1">
                <a:solidFill>
                  <a:srgbClr val="4D4D4D"/>
                </a:solidFill>
              </a:rPr>
              <a:t>tatis</a:t>
            </a:r>
            <a:r>
              <a:rPr lang="en-US" sz="1000" dirty="0">
                <a:solidFill>
                  <a:srgbClr val="4D4D4D"/>
                </a:solidFill>
              </a:rPr>
              <a:t> et quasi </a:t>
            </a:r>
            <a:r>
              <a:rPr lang="en-US" sz="1000" dirty="0" err="1">
                <a:solidFill>
                  <a:srgbClr val="4D4D4D"/>
                </a:solidFill>
              </a:rPr>
              <a:t>architecto</a:t>
            </a:r>
            <a:r>
              <a:rPr lang="en-US" sz="1000" dirty="0">
                <a:solidFill>
                  <a:srgbClr val="4D4D4D"/>
                </a:solidFill>
              </a:rPr>
              <a:t> </a:t>
            </a:r>
            <a:r>
              <a:rPr lang="en-US" sz="1000" dirty="0" err="1">
                <a:solidFill>
                  <a:srgbClr val="4D4D4D"/>
                </a:solidFill>
              </a:rPr>
              <a:t>beatae</a:t>
            </a:r>
            <a:r>
              <a:rPr lang="en-US" sz="1000" dirty="0">
                <a:solidFill>
                  <a:srgbClr val="4D4D4D"/>
                </a:solidFill>
              </a:rPr>
              <a:t> vitae dicta </a:t>
            </a:r>
            <a:r>
              <a:rPr lang="en-US" sz="1000" dirty="0" err="1">
                <a:solidFill>
                  <a:srgbClr val="4D4D4D"/>
                </a:solidFill>
              </a:rPr>
              <a:t>sunt</a:t>
            </a:r>
            <a:r>
              <a:rPr lang="en-US" sz="1000" dirty="0">
                <a:solidFill>
                  <a:srgbClr val="4D4D4D"/>
                </a:solidFill>
              </a:rPr>
              <a:t> </a:t>
            </a:r>
            <a:r>
              <a:rPr lang="en-US" sz="1000" dirty="0" err="1">
                <a:solidFill>
                  <a:srgbClr val="4D4D4D"/>
                </a:solidFill>
              </a:rPr>
              <a:t>explicabo</a:t>
            </a:r>
            <a:r>
              <a:rPr lang="en-US" sz="1000" dirty="0">
                <a:solidFill>
                  <a:srgbClr val="4D4D4D"/>
                </a:solidFill>
              </a:rPr>
              <a:t>.  Sed </a:t>
            </a:r>
            <a:r>
              <a:rPr lang="en-US" sz="1000" dirty="0" err="1">
                <a:solidFill>
                  <a:srgbClr val="4D4D4D"/>
                </a:solidFill>
              </a:rPr>
              <a:t>ut</a:t>
            </a:r>
            <a:r>
              <a:rPr lang="en-US" sz="1000" dirty="0">
                <a:solidFill>
                  <a:srgbClr val="4D4D4D"/>
                </a:solidFill>
              </a:rPr>
              <a:t> </a:t>
            </a:r>
            <a:r>
              <a:rPr lang="en-US" sz="1000" dirty="0" err="1">
                <a:solidFill>
                  <a:srgbClr val="4D4D4D"/>
                </a:solidFill>
              </a:rPr>
              <a:t>perspic</a:t>
            </a:r>
            <a:r>
              <a:rPr lang="en-US" sz="1000" dirty="0">
                <a:solidFill>
                  <a:srgbClr val="4D4D4D"/>
                </a:solidFill>
              </a:rPr>
              <a:t> </a:t>
            </a:r>
            <a:r>
              <a:rPr lang="en-US" sz="1000" dirty="0" err="1">
                <a:solidFill>
                  <a:srgbClr val="4D4D4D"/>
                </a:solidFill>
              </a:rPr>
              <a:t>iatis</a:t>
            </a:r>
            <a:r>
              <a:rPr lang="en-US" sz="1000" dirty="0">
                <a:solidFill>
                  <a:srgbClr val="4D4D4D"/>
                </a:solidFill>
              </a:rPr>
              <a:t> </a:t>
            </a:r>
            <a:r>
              <a:rPr lang="en-US" sz="1000" dirty="0" err="1">
                <a:solidFill>
                  <a:srgbClr val="4D4D4D"/>
                </a:solidFill>
              </a:rPr>
              <a:t>unde</a:t>
            </a:r>
            <a:r>
              <a:rPr lang="en-US" sz="1000" dirty="0">
                <a:solidFill>
                  <a:srgbClr val="4D4D4D"/>
                </a:solidFill>
              </a:rPr>
              <a:t> </a:t>
            </a:r>
            <a:r>
              <a:rPr lang="en-US" sz="1000" dirty="0" err="1">
                <a:solidFill>
                  <a:srgbClr val="4D4D4D"/>
                </a:solidFill>
              </a:rPr>
              <a:t>omnis</a:t>
            </a:r>
            <a:r>
              <a:rPr lang="en-US" sz="1000" dirty="0">
                <a:solidFill>
                  <a:srgbClr val="4D4D4D"/>
                </a:solidFill>
              </a:rPr>
              <a:t> </a:t>
            </a:r>
            <a:r>
              <a:rPr lang="en-US" sz="1000" dirty="0" err="1">
                <a:solidFill>
                  <a:srgbClr val="4D4D4D"/>
                </a:solidFill>
              </a:rPr>
              <a:t>iste</a:t>
            </a:r>
            <a:r>
              <a:rPr lang="en-US" sz="1000" dirty="0">
                <a:solidFill>
                  <a:srgbClr val="4D4D4D"/>
                </a:solidFill>
              </a:rPr>
              <a:t>.</a:t>
            </a:r>
          </a:p>
        </p:txBody>
      </p:sp>
      <p:sp>
        <p:nvSpPr>
          <p:cNvPr id="9" name="TextBox 8"/>
          <p:cNvSpPr txBox="1"/>
          <p:nvPr/>
        </p:nvSpPr>
        <p:spPr>
          <a:xfrm>
            <a:off x="2917565" y="3089146"/>
            <a:ext cx="3308870" cy="178126"/>
          </a:xfrm>
          <a:prstGeom prst="rect">
            <a:avLst/>
          </a:prstGeom>
          <a:noFill/>
        </p:spPr>
        <p:txBody>
          <a:bodyPr wrap="square" lIns="0" tIns="0" rIns="0" bIns="0" rtlCol="0">
            <a:spAutoFit/>
          </a:bodyPr>
          <a:lstStyle/>
          <a:p>
            <a:pPr algn="ctr">
              <a:lnSpc>
                <a:spcPts val="1500"/>
              </a:lnSpc>
            </a:pPr>
            <a:r>
              <a:rPr lang="en-US" sz="1050" b="1" spc="20" dirty="0">
                <a:solidFill>
                  <a:schemeClr val="accent3"/>
                </a:solidFill>
              </a:rPr>
              <a:t>Lorem ipsum dolor sit </a:t>
            </a:r>
            <a:r>
              <a:rPr lang="en-US" sz="1050" b="1" spc="20" dirty="0" err="1">
                <a:solidFill>
                  <a:schemeClr val="accent3"/>
                </a:solidFill>
              </a:rPr>
              <a:t>amet</a:t>
            </a:r>
            <a:r>
              <a:rPr lang="en-US" sz="1050" b="1" spc="20" dirty="0">
                <a:solidFill>
                  <a:schemeClr val="accent3"/>
                </a:solidFill>
              </a:rPr>
              <a:t>, </a:t>
            </a:r>
            <a:r>
              <a:rPr lang="en-US" sz="1050" b="1" spc="20" dirty="0" err="1">
                <a:solidFill>
                  <a:schemeClr val="accent3"/>
                </a:solidFill>
              </a:rPr>
              <a:t>consectetur</a:t>
            </a:r>
            <a:r>
              <a:rPr lang="en-US" sz="1050" b="1" spc="20" dirty="0">
                <a:solidFill>
                  <a:schemeClr val="accent3"/>
                </a:solidFill>
              </a:rPr>
              <a:t> </a:t>
            </a:r>
            <a:r>
              <a:rPr lang="en-US" sz="1050" b="1" spc="20" dirty="0" err="1">
                <a:solidFill>
                  <a:schemeClr val="accent3"/>
                </a:solidFill>
              </a:rPr>
              <a:t>adipiscing</a:t>
            </a:r>
            <a:endParaRPr lang="en-US" sz="1050" b="1" spc="20" dirty="0">
              <a:solidFill>
                <a:schemeClr val="accent3"/>
              </a:solidFill>
            </a:endParaRPr>
          </a:p>
        </p:txBody>
      </p:sp>
      <p:sp>
        <p:nvSpPr>
          <p:cNvPr id="18" name="TextBox 17"/>
          <p:cNvSpPr txBox="1"/>
          <p:nvPr/>
        </p:nvSpPr>
        <p:spPr>
          <a:xfrm>
            <a:off x="594360" y="820891"/>
            <a:ext cx="7955280" cy="422873"/>
          </a:xfrm>
          <a:prstGeom prst="rect">
            <a:avLst/>
          </a:prstGeom>
          <a:noFill/>
        </p:spPr>
        <p:txBody>
          <a:bodyPr wrap="square" lIns="0" tIns="0" rIns="0" bIns="0" rtlCol="0">
            <a:spAutoFit/>
          </a:bodyPr>
          <a:lstStyle/>
          <a:p>
            <a:pPr algn="ctr">
              <a:lnSpc>
                <a:spcPts val="3200"/>
              </a:lnSpc>
            </a:pPr>
            <a:r>
              <a:rPr lang="en-US" sz="3400" b="1" cap="all" spc="50" dirty="0">
                <a:solidFill>
                  <a:schemeClr val="accent1"/>
                </a:solidFill>
                <a:ea typeface="Segoe UI Symbol" panose="020B0502040204020203" pitchFamily="34" charset="0"/>
              </a:rPr>
              <a:t>Welcome </a:t>
            </a:r>
            <a:r>
              <a:rPr lang="en-US" sz="3400" b="1" cap="all" spc="50" dirty="0">
                <a:solidFill>
                  <a:srgbClr val="D14C27"/>
                </a:solidFill>
                <a:ea typeface="Segoe UI Symbol" panose="020B0502040204020203" pitchFamily="34" charset="0"/>
              </a:rPr>
              <a:t>message</a:t>
            </a:r>
          </a:p>
        </p:txBody>
      </p:sp>
      <p:cxnSp>
        <p:nvCxnSpPr>
          <p:cNvPr id="19" name="Straight Connector 18"/>
          <p:cNvCxnSpPr/>
          <p:nvPr/>
        </p:nvCxnSpPr>
        <p:spPr>
          <a:xfrm>
            <a:off x="4114800" y="672100"/>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2" name="Picture Placeholder 1"/>
          <p:cNvSpPr>
            <a:spLocks noGrp="1"/>
          </p:cNvSpPr>
          <p:nvPr>
            <p:ph type="pic" sz="quarter" idx="11"/>
          </p:nvPr>
        </p:nvSpPr>
        <p:spPr/>
      </p:sp>
    </p:spTree>
    <p:extLst>
      <p:ext uri="{BB962C8B-B14F-4D97-AF65-F5344CB8AC3E}">
        <p14:creationId xmlns:p14="http://schemas.microsoft.com/office/powerpoint/2010/main" val="3651050368"/>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2094" y="1483705"/>
            <a:ext cx="4635482" cy="2938049"/>
          </a:xfrm>
          <a:prstGeom prst="rect">
            <a:avLst/>
          </a:prstGeom>
          <a:effectLst>
            <a:outerShdw blurRad="50800" dist="38100" dir="2700000" sx="99000" sy="99000" algn="tl" rotWithShape="0">
              <a:prstClr val="black">
                <a:alpha val="40000"/>
              </a:prstClr>
            </a:outerShdw>
          </a:effectLst>
        </p:spPr>
      </p:pic>
      <p:sp>
        <p:nvSpPr>
          <p:cNvPr id="3" name="Text Placeholder 2"/>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Portfolio lorem ipsum </a:t>
            </a:r>
            <a:r>
              <a:rPr lang="en-US" dirty="0">
                <a:solidFill>
                  <a:srgbClr val="D14C27"/>
                </a:solidFill>
              </a:rPr>
              <a:t>in browser</a:t>
            </a:r>
          </a:p>
        </p:txBody>
      </p:sp>
      <p:sp>
        <p:nvSpPr>
          <p:cNvPr id="4" name="Text Placeholder 3"/>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brief lorem ipsum explanatory text about title here</a:t>
            </a:r>
          </a:p>
        </p:txBody>
      </p:sp>
      <p:sp>
        <p:nvSpPr>
          <p:cNvPr id="44" name="TextBox 43"/>
          <p:cNvSpPr txBox="1"/>
          <p:nvPr/>
        </p:nvSpPr>
        <p:spPr>
          <a:xfrm>
            <a:off x="593727" y="1760545"/>
            <a:ext cx="2691340" cy="655629"/>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emque</a:t>
            </a:r>
            <a:r>
              <a:rPr lang="en-US" sz="900" dirty="0">
                <a:solidFill>
                  <a:srgbClr val="4D4D4D"/>
                </a:solidFill>
              </a:rPr>
              <a:t> </a:t>
            </a:r>
            <a:r>
              <a:rPr lang="en-US" sz="900" dirty="0" err="1">
                <a:solidFill>
                  <a:srgbClr val="4D4D4D"/>
                </a:solidFill>
              </a:rPr>
              <a:t>lauda</a:t>
            </a:r>
            <a:r>
              <a:rPr lang="en-US" sz="900" dirty="0">
                <a:solidFill>
                  <a:srgbClr val="4D4D4D"/>
                </a:solidFill>
              </a:rPr>
              <a:t> </a:t>
            </a:r>
            <a:r>
              <a:rPr lang="en-US" sz="900" dirty="0" err="1">
                <a:solidFill>
                  <a:srgbClr val="4D4D4D"/>
                </a:solidFill>
              </a:rPr>
              <a:t>nt</a:t>
            </a:r>
            <a:r>
              <a:rPr lang="en-US" sz="900" dirty="0">
                <a:solidFill>
                  <a:srgbClr val="4D4D4D"/>
                </a:solidFill>
              </a:rPr>
              <a:t> </a:t>
            </a:r>
            <a:r>
              <a:rPr lang="en-US" sz="900" dirty="0" err="1">
                <a:solidFill>
                  <a:srgbClr val="4D4D4D"/>
                </a:solidFill>
              </a:rPr>
              <a:t>ium</a:t>
            </a:r>
            <a:r>
              <a:rPr lang="en-US" sz="900" dirty="0">
                <a:solidFill>
                  <a:srgbClr val="4D4D4D"/>
                </a:solidFill>
              </a:rPr>
              <a:t>, </a:t>
            </a:r>
            <a:r>
              <a:rPr lang="en-US" sz="900" dirty="0" err="1">
                <a:solidFill>
                  <a:srgbClr val="4D4D4D"/>
                </a:solidFill>
              </a:rPr>
              <a:t>totam</a:t>
            </a:r>
            <a:r>
              <a:rPr lang="en-US" sz="900" dirty="0">
                <a:solidFill>
                  <a:srgbClr val="4D4D4D"/>
                </a:solidFill>
              </a:rPr>
              <a:t> rem </a:t>
            </a:r>
            <a:r>
              <a:rPr lang="en-US" sz="900" dirty="0" err="1">
                <a:solidFill>
                  <a:srgbClr val="4D4D4D"/>
                </a:solidFill>
              </a:rPr>
              <a:t>aperiam</a:t>
            </a:r>
            <a:r>
              <a:rPr lang="en-US" sz="900" dirty="0">
                <a:solidFill>
                  <a:srgbClr val="4D4D4D"/>
                </a:solidFill>
              </a:rPr>
              <a:t>, </a:t>
            </a:r>
            <a:r>
              <a:rPr lang="en-US" sz="900" dirty="0" err="1">
                <a:solidFill>
                  <a:srgbClr val="4D4D4D"/>
                </a:solidFill>
              </a:rPr>
              <a:t>eaq</a:t>
            </a:r>
            <a:r>
              <a:rPr lang="en-US" sz="900" dirty="0">
                <a:solidFill>
                  <a:srgbClr val="4D4D4D"/>
                </a:solidFill>
              </a:rPr>
              <a:t> </a:t>
            </a:r>
            <a:r>
              <a:rPr lang="en-US" sz="900" dirty="0" err="1">
                <a:solidFill>
                  <a:srgbClr val="4D4D4D"/>
                </a:solidFill>
              </a:rPr>
              <a:t>ue</a:t>
            </a:r>
            <a:r>
              <a:rPr lang="en-US" sz="900" dirty="0">
                <a:solidFill>
                  <a:srgbClr val="4D4D4D"/>
                </a:solidFill>
              </a:rPr>
              <a:t> </a:t>
            </a:r>
            <a:r>
              <a:rPr lang="en-US" sz="900" dirty="0" err="1">
                <a:solidFill>
                  <a:srgbClr val="4D4D4D"/>
                </a:solidFill>
              </a:rPr>
              <a:t>ipsa</a:t>
            </a:r>
            <a:r>
              <a:rPr lang="en-US" sz="900" dirty="0">
                <a:solidFill>
                  <a:srgbClr val="4D4D4D"/>
                </a:solidFill>
              </a:rPr>
              <a:t> quae </a:t>
            </a:r>
            <a:r>
              <a:rPr lang="en-US" sz="900" dirty="0" err="1">
                <a:solidFill>
                  <a:srgbClr val="4D4D4D"/>
                </a:solidFill>
              </a:rPr>
              <a:t>ab</a:t>
            </a:r>
            <a:r>
              <a:rPr lang="en-US" sz="900" dirty="0">
                <a:solidFill>
                  <a:srgbClr val="4D4D4D"/>
                </a:solidFill>
              </a:rPr>
              <a:t> </a:t>
            </a:r>
            <a:r>
              <a:rPr lang="en-US" sz="900" dirty="0" err="1">
                <a:solidFill>
                  <a:srgbClr val="4D4D4D"/>
                </a:solidFill>
              </a:rPr>
              <a:t>illo</a:t>
            </a:r>
            <a:r>
              <a:rPr lang="en-US" sz="900" dirty="0">
                <a:solidFill>
                  <a:srgbClr val="4D4D4D"/>
                </a:solidFill>
              </a:rPr>
              <a:t> </a:t>
            </a:r>
            <a:r>
              <a:rPr lang="en-US" sz="900" dirty="0" err="1">
                <a:solidFill>
                  <a:srgbClr val="4D4D4D"/>
                </a:solidFill>
              </a:rPr>
              <a:t>inventore</a:t>
            </a:r>
            <a:r>
              <a:rPr lang="en-US" sz="900" dirty="0">
                <a:solidFill>
                  <a:srgbClr val="4D4D4D"/>
                </a:solidFill>
              </a:rPr>
              <a:t> very </a:t>
            </a:r>
            <a:r>
              <a:rPr lang="en-US" sz="900" dirty="0" err="1">
                <a:solidFill>
                  <a:srgbClr val="4D4D4D"/>
                </a:solidFill>
              </a:rPr>
              <a:t>tatis</a:t>
            </a:r>
            <a:r>
              <a:rPr lang="en-US" sz="900" dirty="0">
                <a:solidFill>
                  <a:srgbClr val="4D4D4D"/>
                </a:solidFill>
              </a:rPr>
              <a:t> et quasi.</a:t>
            </a:r>
          </a:p>
        </p:txBody>
      </p:sp>
      <p:sp>
        <p:nvSpPr>
          <p:cNvPr id="45" name="TextBox 44"/>
          <p:cNvSpPr txBox="1"/>
          <p:nvPr/>
        </p:nvSpPr>
        <p:spPr>
          <a:xfrm>
            <a:off x="593839" y="1499357"/>
            <a:ext cx="2691233" cy="200761"/>
          </a:xfrm>
          <a:prstGeom prst="rect">
            <a:avLst/>
          </a:prstGeom>
          <a:noFill/>
        </p:spPr>
        <p:txBody>
          <a:bodyPr wrap="square" lIns="0" tIns="0" rIns="0" bIns="0" rtlCol="0">
            <a:spAutoFit/>
          </a:bodyPr>
          <a:lstStyle/>
          <a:p>
            <a:pPr>
              <a:lnSpc>
                <a:spcPts val="1700"/>
              </a:lnSpc>
              <a:spcAft>
                <a:spcPts val="600"/>
              </a:spcAft>
            </a:pPr>
            <a:r>
              <a:rPr lang="en-US" sz="1100" b="1" cap="all" spc="20" dirty="0">
                <a:solidFill>
                  <a:schemeClr val="accent1"/>
                </a:solidFill>
              </a:rPr>
              <a:t>title: </a:t>
            </a:r>
            <a:r>
              <a:rPr lang="en-US" sz="1100" b="1" cap="all" spc="20" dirty="0">
                <a:solidFill>
                  <a:srgbClr val="D14C27"/>
                </a:solidFill>
              </a:rPr>
              <a:t>Lorem Company</a:t>
            </a:r>
          </a:p>
        </p:txBody>
      </p:sp>
      <p:sp>
        <p:nvSpPr>
          <p:cNvPr id="46" name="TextBox 45"/>
          <p:cNvSpPr txBox="1"/>
          <p:nvPr/>
        </p:nvSpPr>
        <p:spPr>
          <a:xfrm>
            <a:off x="1225021" y="2878472"/>
            <a:ext cx="2060046" cy="296363"/>
          </a:xfrm>
          <a:prstGeom prst="rect">
            <a:avLst/>
          </a:prstGeom>
          <a:noFill/>
        </p:spPr>
        <p:txBody>
          <a:bodyPr wrap="square" lIns="0" tIns="0" rIns="0" bIns="0" rtlCol="0">
            <a:spAutoFit/>
          </a:bodyPr>
          <a:lstStyle/>
          <a:p>
            <a:pPr algn="just">
              <a:lnSpc>
                <a:spcPts val="1200"/>
              </a:lnSpc>
              <a:spcAft>
                <a:spcPts val="600"/>
              </a:spcAft>
            </a:pPr>
            <a:r>
              <a:rPr lang="en-US" sz="800" b="1" dirty="0">
                <a:solidFill>
                  <a:srgbClr val="4D4D4D"/>
                </a:solidFill>
              </a:rPr>
              <a:t>Lorem:</a:t>
            </a:r>
            <a:r>
              <a:rPr lang="en-US" sz="800" dirty="0">
                <a:solidFill>
                  <a:srgbClr val="4D4D4D"/>
                </a:solidFill>
              </a:rPr>
              <a:t> Sed </a:t>
            </a:r>
            <a:r>
              <a:rPr lang="en-US" sz="800" dirty="0" err="1">
                <a:solidFill>
                  <a:srgbClr val="4D4D4D"/>
                </a:solidFill>
              </a:rPr>
              <a:t>ut</a:t>
            </a:r>
            <a:r>
              <a:rPr lang="en-US" sz="800" dirty="0">
                <a:solidFill>
                  <a:srgbClr val="4D4D4D"/>
                </a:solidFill>
              </a:rPr>
              <a:t> </a:t>
            </a:r>
            <a:r>
              <a:rPr lang="en-US" sz="800" dirty="0" err="1">
                <a:solidFill>
                  <a:srgbClr val="4D4D4D"/>
                </a:solidFill>
              </a:rPr>
              <a:t>perspiciatis</a:t>
            </a:r>
            <a:r>
              <a:rPr lang="en-US" sz="800" dirty="0">
                <a:solidFill>
                  <a:srgbClr val="4D4D4D"/>
                </a:solidFill>
              </a:rPr>
              <a:t> </a:t>
            </a:r>
            <a:r>
              <a:rPr lang="en-US" sz="800" dirty="0" err="1">
                <a:solidFill>
                  <a:srgbClr val="4D4D4D"/>
                </a:solidFill>
              </a:rPr>
              <a:t>unde</a:t>
            </a:r>
            <a:r>
              <a:rPr lang="en-US" sz="800" dirty="0">
                <a:solidFill>
                  <a:srgbClr val="4D4D4D"/>
                </a:solidFill>
              </a:rPr>
              <a:t> </a:t>
            </a:r>
            <a:r>
              <a:rPr lang="en-US" sz="800" dirty="0" err="1">
                <a:solidFill>
                  <a:srgbClr val="4D4D4D"/>
                </a:solidFill>
              </a:rPr>
              <a:t>omnis</a:t>
            </a:r>
            <a:r>
              <a:rPr lang="en-US" sz="800" dirty="0">
                <a:solidFill>
                  <a:srgbClr val="4D4D4D"/>
                </a:solidFill>
              </a:rPr>
              <a:t> </a:t>
            </a:r>
            <a:r>
              <a:rPr lang="en-US" sz="800" dirty="0" err="1">
                <a:solidFill>
                  <a:srgbClr val="4D4D4D"/>
                </a:solidFill>
              </a:rPr>
              <a:t>iste</a:t>
            </a:r>
            <a:r>
              <a:rPr lang="en-US" sz="800" dirty="0">
                <a:solidFill>
                  <a:srgbClr val="4D4D4D"/>
                </a:solidFill>
              </a:rPr>
              <a:t> natus error sit </a:t>
            </a:r>
            <a:r>
              <a:rPr lang="en-US" sz="800" dirty="0" err="1">
                <a:solidFill>
                  <a:srgbClr val="4D4D4D"/>
                </a:solidFill>
              </a:rPr>
              <a:t>vol</a:t>
            </a:r>
            <a:r>
              <a:rPr lang="en-US" sz="800" dirty="0">
                <a:solidFill>
                  <a:srgbClr val="4D4D4D"/>
                </a:solidFill>
              </a:rPr>
              <a:t> up </a:t>
            </a:r>
            <a:r>
              <a:rPr lang="en-US" sz="800" dirty="0" err="1">
                <a:solidFill>
                  <a:srgbClr val="4D4D4D"/>
                </a:solidFill>
              </a:rPr>
              <a:t>tatem</a:t>
            </a:r>
            <a:r>
              <a:rPr lang="en-US" sz="800" dirty="0">
                <a:solidFill>
                  <a:srgbClr val="4D4D4D"/>
                </a:solidFill>
              </a:rPr>
              <a:t> </a:t>
            </a:r>
            <a:r>
              <a:rPr lang="en-US" sz="800" dirty="0" err="1">
                <a:solidFill>
                  <a:srgbClr val="4D4D4D"/>
                </a:solidFill>
              </a:rPr>
              <a:t>accus</a:t>
            </a:r>
            <a:endParaRPr lang="en-US" sz="800" dirty="0">
              <a:solidFill>
                <a:srgbClr val="4D4D4D"/>
              </a:solidFill>
            </a:endParaRPr>
          </a:p>
        </p:txBody>
      </p:sp>
      <p:grpSp>
        <p:nvGrpSpPr>
          <p:cNvPr id="2" name="Group 1"/>
          <p:cNvGrpSpPr/>
          <p:nvPr/>
        </p:nvGrpSpPr>
        <p:grpSpPr>
          <a:xfrm>
            <a:off x="806479" y="2892444"/>
            <a:ext cx="262890" cy="262890"/>
            <a:chOff x="806479" y="2892444"/>
            <a:chExt cx="262890" cy="262890"/>
          </a:xfrm>
        </p:grpSpPr>
        <p:sp>
          <p:nvSpPr>
            <p:cNvPr id="47" name="Oval 46"/>
            <p:cNvSpPr/>
            <p:nvPr/>
          </p:nvSpPr>
          <p:spPr>
            <a:xfrm>
              <a:off x="806479" y="2892444"/>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9"/>
            <p:cNvSpPr>
              <a:spLocks noEditPoints="1"/>
            </p:cNvSpPr>
            <p:nvPr/>
          </p:nvSpPr>
          <p:spPr bwMode="auto">
            <a:xfrm>
              <a:off x="862797" y="2955106"/>
              <a:ext cx="153678" cy="136556"/>
            </a:xfrm>
            <a:custGeom>
              <a:avLst/>
              <a:gdLst>
                <a:gd name="T0" fmla="*/ 374 w 2388"/>
                <a:gd name="T1" fmla="*/ 687 h 2123"/>
                <a:gd name="T2" fmla="*/ 700 w 2388"/>
                <a:gd name="T3" fmla="*/ 802 h 2123"/>
                <a:gd name="T4" fmla="*/ 743 w 2388"/>
                <a:gd name="T5" fmla="*/ 790 h 2123"/>
                <a:gd name="T6" fmla="*/ 924 w 2388"/>
                <a:gd name="T7" fmla="*/ 628 h 2123"/>
                <a:gd name="T8" fmla="*/ 928 w 2388"/>
                <a:gd name="T9" fmla="*/ 594 h 2123"/>
                <a:gd name="T10" fmla="*/ 840 w 2388"/>
                <a:gd name="T11" fmla="*/ 480 h 2123"/>
                <a:gd name="T12" fmla="*/ 1305 w 2388"/>
                <a:gd name="T13" fmla="*/ 5 h 2123"/>
                <a:gd name="T14" fmla="*/ 953 w 2388"/>
                <a:gd name="T15" fmla="*/ 4 h 2123"/>
                <a:gd name="T16" fmla="*/ 512 w 2388"/>
                <a:gd name="T17" fmla="*/ 230 h 2123"/>
                <a:gd name="T18" fmla="*/ 330 w 2388"/>
                <a:gd name="T19" fmla="*/ 374 h 2123"/>
                <a:gd name="T20" fmla="*/ 260 w 2388"/>
                <a:gd name="T21" fmla="*/ 534 h 2123"/>
                <a:gd name="T22" fmla="*/ 109 w 2388"/>
                <a:gd name="T23" fmla="*/ 583 h 2123"/>
                <a:gd name="T24" fmla="*/ 19 w 2388"/>
                <a:gd name="T25" fmla="*/ 656 h 2123"/>
                <a:gd name="T26" fmla="*/ 16 w 2388"/>
                <a:gd name="T27" fmla="*/ 712 h 2123"/>
                <a:gd name="T28" fmla="*/ 179 w 2388"/>
                <a:gd name="T29" fmla="*/ 893 h 2123"/>
                <a:gd name="T30" fmla="*/ 247 w 2388"/>
                <a:gd name="T31" fmla="*/ 901 h 2123"/>
                <a:gd name="T32" fmla="*/ 331 w 2388"/>
                <a:gd name="T33" fmla="*/ 827 h 2123"/>
                <a:gd name="T34" fmla="*/ 374 w 2388"/>
                <a:gd name="T35" fmla="*/ 687 h 2123"/>
                <a:gd name="T36" fmla="*/ 1053 w 2388"/>
                <a:gd name="T37" fmla="*/ 748 h 2123"/>
                <a:gd name="T38" fmla="*/ 1006 w 2388"/>
                <a:gd name="T39" fmla="*/ 745 h 2123"/>
                <a:gd name="T40" fmla="*/ 835 w 2388"/>
                <a:gd name="T41" fmla="*/ 894 h 2123"/>
                <a:gd name="T42" fmla="*/ 832 w 2388"/>
                <a:gd name="T43" fmla="*/ 942 h 2123"/>
                <a:gd name="T44" fmla="*/ 1819 w 2388"/>
                <a:gd name="T45" fmla="*/ 2065 h 2123"/>
                <a:gd name="T46" fmla="*/ 1909 w 2388"/>
                <a:gd name="T47" fmla="*/ 2072 h 2123"/>
                <a:gd name="T48" fmla="*/ 2024 w 2388"/>
                <a:gd name="T49" fmla="*/ 1975 h 2123"/>
                <a:gd name="T50" fmla="*/ 2031 w 2388"/>
                <a:gd name="T51" fmla="*/ 1885 h 2123"/>
                <a:gd name="T52" fmla="*/ 1053 w 2388"/>
                <a:gd name="T53" fmla="*/ 748 h 2123"/>
                <a:gd name="T54" fmla="*/ 2370 w 2388"/>
                <a:gd name="T55" fmla="*/ 270 h 2123"/>
                <a:gd name="T56" fmla="*/ 2315 w 2388"/>
                <a:gd name="T57" fmla="*/ 248 h 2123"/>
                <a:gd name="T58" fmla="*/ 2200 w 2388"/>
                <a:gd name="T59" fmla="*/ 428 h 2123"/>
                <a:gd name="T60" fmla="*/ 1970 w 2388"/>
                <a:gd name="T61" fmla="*/ 476 h 2123"/>
                <a:gd name="T62" fmla="*/ 1905 w 2388"/>
                <a:gd name="T63" fmla="*/ 267 h 2123"/>
                <a:gd name="T64" fmla="*/ 2012 w 2388"/>
                <a:gd name="T65" fmla="*/ 78 h 2123"/>
                <a:gd name="T66" fmla="*/ 1968 w 2388"/>
                <a:gd name="T67" fmla="*/ 35 h 2123"/>
                <a:gd name="T68" fmla="*/ 1632 w 2388"/>
                <a:gd name="T69" fmla="*/ 304 h 2123"/>
                <a:gd name="T70" fmla="*/ 1531 w 2388"/>
                <a:gd name="T71" fmla="*/ 720 h 2123"/>
                <a:gd name="T72" fmla="*/ 1371 w 2388"/>
                <a:gd name="T73" fmla="*/ 886 h 2123"/>
                <a:gd name="T74" fmla="*/ 1532 w 2388"/>
                <a:gd name="T75" fmla="*/ 1073 h 2123"/>
                <a:gd name="T76" fmla="*/ 1729 w 2388"/>
                <a:gd name="T77" fmla="*/ 886 h 2123"/>
                <a:gd name="T78" fmla="*/ 1967 w 2388"/>
                <a:gd name="T79" fmla="*/ 814 h 2123"/>
                <a:gd name="T80" fmla="*/ 2331 w 2388"/>
                <a:gd name="T81" fmla="*/ 664 h 2123"/>
                <a:gd name="T82" fmla="*/ 2370 w 2388"/>
                <a:gd name="T83" fmla="*/ 270 h 2123"/>
                <a:gd name="T84" fmla="*/ 327 w 2388"/>
                <a:gd name="T85" fmla="*/ 1897 h 2123"/>
                <a:gd name="T86" fmla="*/ 327 w 2388"/>
                <a:gd name="T87" fmla="*/ 1987 h 2123"/>
                <a:gd name="T88" fmla="*/ 440 w 2388"/>
                <a:gd name="T89" fmla="*/ 2098 h 2123"/>
                <a:gd name="T90" fmla="*/ 529 w 2388"/>
                <a:gd name="T91" fmla="*/ 2087 h 2123"/>
                <a:gd name="T92" fmla="*/ 1113 w 2388"/>
                <a:gd name="T93" fmla="*/ 1513 h 2123"/>
                <a:gd name="T94" fmla="*/ 934 w 2388"/>
                <a:gd name="T95" fmla="*/ 1309 h 2123"/>
                <a:gd name="T96" fmla="*/ 327 w 2388"/>
                <a:gd name="T97" fmla="*/ 1897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88" h="2123">
                  <a:moveTo>
                    <a:pt x="374" y="687"/>
                  </a:moveTo>
                  <a:cubicBezTo>
                    <a:pt x="485" y="600"/>
                    <a:pt x="577" y="660"/>
                    <a:pt x="700" y="802"/>
                  </a:cubicBezTo>
                  <a:cubicBezTo>
                    <a:pt x="714" y="818"/>
                    <a:pt x="732" y="800"/>
                    <a:pt x="743" y="790"/>
                  </a:cubicBezTo>
                  <a:cubicBezTo>
                    <a:pt x="753" y="781"/>
                    <a:pt x="916" y="635"/>
                    <a:pt x="924" y="628"/>
                  </a:cubicBezTo>
                  <a:cubicBezTo>
                    <a:pt x="931" y="621"/>
                    <a:pt x="941" y="608"/>
                    <a:pt x="928" y="594"/>
                  </a:cubicBezTo>
                  <a:cubicBezTo>
                    <a:pt x="916" y="579"/>
                    <a:pt x="870" y="519"/>
                    <a:pt x="840" y="480"/>
                  </a:cubicBezTo>
                  <a:cubicBezTo>
                    <a:pt x="625" y="199"/>
                    <a:pt x="1429" y="8"/>
                    <a:pt x="1305" y="5"/>
                  </a:cubicBezTo>
                  <a:cubicBezTo>
                    <a:pt x="1243" y="3"/>
                    <a:pt x="990" y="0"/>
                    <a:pt x="953" y="4"/>
                  </a:cubicBezTo>
                  <a:cubicBezTo>
                    <a:pt x="800" y="20"/>
                    <a:pt x="608" y="163"/>
                    <a:pt x="512" y="230"/>
                  </a:cubicBezTo>
                  <a:cubicBezTo>
                    <a:pt x="385" y="316"/>
                    <a:pt x="338" y="367"/>
                    <a:pt x="330" y="374"/>
                  </a:cubicBezTo>
                  <a:cubicBezTo>
                    <a:pt x="295" y="405"/>
                    <a:pt x="325" y="477"/>
                    <a:pt x="260" y="534"/>
                  </a:cubicBezTo>
                  <a:cubicBezTo>
                    <a:pt x="191" y="594"/>
                    <a:pt x="149" y="549"/>
                    <a:pt x="109" y="583"/>
                  </a:cubicBezTo>
                  <a:cubicBezTo>
                    <a:pt x="89" y="601"/>
                    <a:pt x="34" y="642"/>
                    <a:pt x="19" y="656"/>
                  </a:cubicBezTo>
                  <a:cubicBezTo>
                    <a:pt x="3" y="669"/>
                    <a:pt x="0" y="693"/>
                    <a:pt x="16" y="712"/>
                  </a:cubicBezTo>
                  <a:cubicBezTo>
                    <a:pt x="16" y="712"/>
                    <a:pt x="167" y="878"/>
                    <a:pt x="179" y="893"/>
                  </a:cubicBezTo>
                  <a:cubicBezTo>
                    <a:pt x="192" y="907"/>
                    <a:pt x="226" y="920"/>
                    <a:pt x="247" y="901"/>
                  </a:cubicBezTo>
                  <a:cubicBezTo>
                    <a:pt x="268" y="882"/>
                    <a:pt x="322" y="835"/>
                    <a:pt x="331" y="827"/>
                  </a:cubicBezTo>
                  <a:cubicBezTo>
                    <a:pt x="340" y="819"/>
                    <a:pt x="325" y="724"/>
                    <a:pt x="374" y="687"/>
                  </a:cubicBezTo>
                  <a:close/>
                  <a:moveTo>
                    <a:pt x="1053" y="748"/>
                  </a:moveTo>
                  <a:cubicBezTo>
                    <a:pt x="1039" y="732"/>
                    <a:pt x="1021" y="731"/>
                    <a:pt x="1006" y="745"/>
                  </a:cubicBezTo>
                  <a:cubicBezTo>
                    <a:pt x="835" y="894"/>
                    <a:pt x="835" y="894"/>
                    <a:pt x="835" y="894"/>
                  </a:cubicBezTo>
                  <a:cubicBezTo>
                    <a:pt x="822" y="906"/>
                    <a:pt x="820" y="928"/>
                    <a:pt x="832" y="942"/>
                  </a:cubicBezTo>
                  <a:cubicBezTo>
                    <a:pt x="1819" y="2065"/>
                    <a:pt x="1819" y="2065"/>
                    <a:pt x="1819" y="2065"/>
                  </a:cubicBezTo>
                  <a:cubicBezTo>
                    <a:pt x="1843" y="2092"/>
                    <a:pt x="1883" y="2095"/>
                    <a:pt x="1909" y="2072"/>
                  </a:cubicBezTo>
                  <a:cubicBezTo>
                    <a:pt x="2024" y="1975"/>
                    <a:pt x="2024" y="1975"/>
                    <a:pt x="2024" y="1975"/>
                  </a:cubicBezTo>
                  <a:cubicBezTo>
                    <a:pt x="2051" y="1952"/>
                    <a:pt x="2054" y="1911"/>
                    <a:pt x="2031" y="1885"/>
                  </a:cubicBezTo>
                  <a:lnTo>
                    <a:pt x="1053" y="748"/>
                  </a:lnTo>
                  <a:close/>
                  <a:moveTo>
                    <a:pt x="2370" y="270"/>
                  </a:moveTo>
                  <a:cubicBezTo>
                    <a:pt x="2361" y="211"/>
                    <a:pt x="2331" y="223"/>
                    <a:pt x="2315" y="248"/>
                  </a:cubicBezTo>
                  <a:cubicBezTo>
                    <a:pt x="2299" y="273"/>
                    <a:pt x="2229" y="380"/>
                    <a:pt x="2200" y="428"/>
                  </a:cubicBezTo>
                  <a:cubicBezTo>
                    <a:pt x="2172" y="475"/>
                    <a:pt x="2101" y="569"/>
                    <a:pt x="1970" y="476"/>
                  </a:cubicBezTo>
                  <a:cubicBezTo>
                    <a:pt x="1833" y="380"/>
                    <a:pt x="1881" y="313"/>
                    <a:pt x="1905" y="267"/>
                  </a:cubicBezTo>
                  <a:cubicBezTo>
                    <a:pt x="1928" y="222"/>
                    <a:pt x="2002" y="94"/>
                    <a:pt x="2012" y="78"/>
                  </a:cubicBezTo>
                  <a:cubicBezTo>
                    <a:pt x="2023" y="62"/>
                    <a:pt x="2011" y="15"/>
                    <a:pt x="1968" y="35"/>
                  </a:cubicBezTo>
                  <a:cubicBezTo>
                    <a:pt x="1926" y="54"/>
                    <a:pt x="1668" y="157"/>
                    <a:pt x="1632" y="304"/>
                  </a:cubicBezTo>
                  <a:cubicBezTo>
                    <a:pt x="1596" y="453"/>
                    <a:pt x="1663" y="587"/>
                    <a:pt x="1531" y="720"/>
                  </a:cubicBezTo>
                  <a:cubicBezTo>
                    <a:pt x="1371" y="886"/>
                    <a:pt x="1371" y="886"/>
                    <a:pt x="1371" y="886"/>
                  </a:cubicBezTo>
                  <a:cubicBezTo>
                    <a:pt x="1532" y="1073"/>
                    <a:pt x="1532" y="1073"/>
                    <a:pt x="1532" y="1073"/>
                  </a:cubicBezTo>
                  <a:cubicBezTo>
                    <a:pt x="1729" y="886"/>
                    <a:pt x="1729" y="886"/>
                    <a:pt x="1729" y="886"/>
                  </a:cubicBezTo>
                  <a:cubicBezTo>
                    <a:pt x="1776" y="839"/>
                    <a:pt x="1876" y="793"/>
                    <a:pt x="1967" y="814"/>
                  </a:cubicBezTo>
                  <a:cubicBezTo>
                    <a:pt x="2161" y="858"/>
                    <a:pt x="2267" y="785"/>
                    <a:pt x="2331" y="664"/>
                  </a:cubicBezTo>
                  <a:cubicBezTo>
                    <a:pt x="2388" y="556"/>
                    <a:pt x="2379" y="329"/>
                    <a:pt x="2370" y="270"/>
                  </a:cubicBezTo>
                  <a:close/>
                  <a:moveTo>
                    <a:pt x="327" y="1897"/>
                  </a:moveTo>
                  <a:cubicBezTo>
                    <a:pt x="302" y="1922"/>
                    <a:pt x="302" y="1962"/>
                    <a:pt x="327" y="1987"/>
                  </a:cubicBezTo>
                  <a:cubicBezTo>
                    <a:pt x="440" y="2098"/>
                    <a:pt x="440" y="2098"/>
                    <a:pt x="440" y="2098"/>
                  </a:cubicBezTo>
                  <a:cubicBezTo>
                    <a:pt x="465" y="2123"/>
                    <a:pt x="504" y="2112"/>
                    <a:pt x="529" y="2087"/>
                  </a:cubicBezTo>
                  <a:cubicBezTo>
                    <a:pt x="1113" y="1513"/>
                    <a:pt x="1113" y="1513"/>
                    <a:pt x="1113" y="1513"/>
                  </a:cubicBezTo>
                  <a:cubicBezTo>
                    <a:pt x="934" y="1309"/>
                    <a:pt x="934" y="1309"/>
                    <a:pt x="934" y="1309"/>
                  </a:cubicBezTo>
                  <a:lnTo>
                    <a:pt x="327" y="18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PT Sans" panose="020B0503020203020204" pitchFamily="34" charset="0"/>
              </a:endParaRPr>
            </a:p>
          </p:txBody>
        </p:sp>
      </p:grpSp>
      <p:grpSp>
        <p:nvGrpSpPr>
          <p:cNvPr id="5" name="Group 4"/>
          <p:cNvGrpSpPr/>
          <p:nvPr/>
        </p:nvGrpSpPr>
        <p:grpSpPr>
          <a:xfrm>
            <a:off x="806479" y="3360080"/>
            <a:ext cx="262890" cy="262890"/>
            <a:chOff x="806479" y="3360080"/>
            <a:chExt cx="262890" cy="262890"/>
          </a:xfrm>
        </p:grpSpPr>
        <p:sp>
          <p:nvSpPr>
            <p:cNvPr id="49" name="Oval 48"/>
            <p:cNvSpPr/>
            <p:nvPr/>
          </p:nvSpPr>
          <p:spPr>
            <a:xfrm>
              <a:off x="806479" y="3360080"/>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15"/>
            <p:cNvSpPr>
              <a:spLocks noEditPoints="1"/>
            </p:cNvSpPr>
            <p:nvPr/>
          </p:nvSpPr>
          <p:spPr bwMode="auto">
            <a:xfrm>
              <a:off x="883180" y="3423554"/>
              <a:ext cx="146774" cy="132602"/>
            </a:xfrm>
            <a:custGeom>
              <a:avLst/>
              <a:gdLst>
                <a:gd name="T0" fmla="*/ 213 w 266"/>
                <a:gd name="T1" fmla="*/ 211 h 239"/>
                <a:gd name="T2" fmla="*/ 213 w 266"/>
                <a:gd name="T3" fmla="*/ 239 h 239"/>
                <a:gd name="T4" fmla="*/ 0 w 266"/>
                <a:gd name="T5" fmla="*/ 239 h 239"/>
                <a:gd name="T6" fmla="*/ 0 w 266"/>
                <a:gd name="T7" fmla="*/ 186 h 239"/>
                <a:gd name="T8" fmla="*/ 21 w 266"/>
                <a:gd name="T9" fmla="*/ 179 h 239"/>
                <a:gd name="T10" fmla="*/ 65 w 266"/>
                <a:gd name="T11" fmla="*/ 135 h 239"/>
                <a:gd name="T12" fmla="*/ 51 w 266"/>
                <a:gd name="T13" fmla="*/ 103 h 239"/>
                <a:gd name="T14" fmla="*/ 38 w 266"/>
                <a:gd name="T15" fmla="*/ 80 h 239"/>
                <a:gd name="T16" fmla="*/ 43 w 266"/>
                <a:gd name="T17" fmla="*/ 69 h 239"/>
                <a:gd name="T18" fmla="*/ 39 w 266"/>
                <a:gd name="T19" fmla="*/ 46 h 239"/>
                <a:gd name="T20" fmla="*/ 93 w 266"/>
                <a:gd name="T21" fmla="*/ 0 h 239"/>
                <a:gd name="T22" fmla="*/ 146 w 266"/>
                <a:gd name="T23" fmla="*/ 46 h 239"/>
                <a:gd name="T24" fmla="*/ 142 w 266"/>
                <a:gd name="T25" fmla="*/ 69 h 239"/>
                <a:gd name="T26" fmla="*/ 148 w 266"/>
                <a:gd name="T27" fmla="*/ 80 h 239"/>
                <a:gd name="T28" fmla="*/ 135 w 266"/>
                <a:gd name="T29" fmla="*/ 103 h 239"/>
                <a:gd name="T30" fmla="*/ 121 w 266"/>
                <a:gd name="T31" fmla="*/ 135 h 239"/>
                <a:gd name="T32" fmla="*/ 164 w 266"/>
                <a:gd name="T33" fmla="*/ 179 h 239"/>
                <a:gd name="T34" fmla="*/ 213 w 266"/>
                <a:gd name="T35" fmla="*/ 211 h 239"/>
                <a:gd name="T36" fmla="*/ 266 w 266"/>
                <a:gd name="T37" fmla="*/ 106 h 239"/>
                <a:gd name="T38" fmla="*/ 266 w 266"/>
                <a:gd name="T39" fmla="*/ 133 h 239"/>
                <a:gd name="T40" fmla="*/ 226 w 266"/>
                <a:gd name="T41" fmla="*/ 133 h 239"/>
                <a:gd name="T42" fmla="*/ 226 w 266"/>
                <a:gd name="T43" fmla="*/ 173 h 239"/>
                <a:gd name="T44" fmla="*/ 199 w 266"/>
                <a:gd name="T45" fmla="*/ 173 h 239"/>
                <a:gd name="T46" fmla="*/ 199 w 266"/>
                <a:gd name="T47" fmla="*/ 133 h 239"/>
                <a:gd name="T48" fmla="*/ 159 w 266"/>
                <a:gd name="T49" fmla="*/ 133 h 239"/>
                <a:gd name="T50" fmla="*/ 159 w 266"/>
                <a:gd name="T51" fmla="*/ 106 h 239"/>
                <a:gd name="T52" fmla="*/ 199 w 266"/>
                <a:gd name="T53" fmla="*/ 106 h 239"/>
                <a:gd name="T54" fmla="*/ 199 w 266"/>
                <a:gd name="T55" fmla="*/ 66 h 239"/>
                <a:gd name="T56" fmla="*/ 226 w 266"/>
                <a:gd name="T57" fmla="*/ 66 h 239"/>
                <a:gd name="T58" fmla="*/ 226 w 266"/>
                <a:gd name="T59" fmla="*/ 106 h 239"/>
                <a:gd name="T60" fmla="*/ 266 w 266"/>
                <a:gd name="T61" fmla="*/ 10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6" h="239">
                  <a:moveTo>
                    <a:pt x="213" y="211"/>
                  </a:moveTo>
                  <a:cubicBezTo>
                    <a:pt x="213" y="219"/>
                    <a:pt x="213" y="239"/>
                    <a:pt x="213" y="239"/>
                  </a:cubicBezTo>
                  <a:cubicBezTo>
                    <a:pt x="0" y="239"/>
                    <a:pt x="0" y="239"/>
                    <a:pt x="0" y="239"/>
                  </a:cubicBezTo>
                  <a:cubicBezTo>
                    <a:pt x="0" y="186"/>
                    <a:pt x="0" y="186"/>
                    <a:pt x="0" y="186"/>
                  </a:cubicBezTo>
                  <a:cubicBezTo>
                    <a:pt x="8" y="182"/>
                    <a:pt x="18" y="180"/>
                    <a:pt x="21" y="179"/>
                  </a:cubicBezTo>
                  <a:cubicBezTo>
                    <a:pt x="54" y="167"/>
                    <a:pt x="65" y="157"/>
                    <a:pt x="65" y="135"/>
                  </a:cubicBezTo>
                  <a:cubicBezTo>
                    <a:pt x="65" y="122"/>
                    <a:pt x="55" y="126"/>
                    <a:pt x="51" y="103"/>
                  </a:cubicBezTo>
                  <a:cubicBezTo>
                    <a:pt x="48" y="93"/>
                    <a:pt x="40" y="103"/>
                    <a:pt x="38" y="80"/>
                  </a:cubicBezTo>
                  <a:cubicBezTo>
                    <a:pt x="38" y="71"/>
                    <a:pt x="43" y="69"/>
                    <a:pt x="43" y="69"/>
                  </a:cubicBezTo>
                  <a:cubicBezTo>
                    <a:pt x="43" y="69"/>
                    <a:pt x="41" y="56"/>
                    <a:pt x="39" y="46"/>
                  </a:cubicBezTo>
                  <a:cubicBezTo>
                    <a:pt x="38" y="33"/>
                    <a:pt x="47" y="0"/>
                    <a:pt x="93" y="0"/>
                  </a:cubicBezTo>
                  <a:cubicBezTo>
                    <a:pt x="139" y="0"/>
                    <a:pt x="147" y="33"/>
                    <a:pt x="146" y="46"/>
                  </a:cubicBezTo>
                  <a:cubicBezTo>
                    <a:pt x="145" y="56"/>
                    <a:pt x="142" y="69"/>
                    <a:pt x="142" y="69"/>
                  </a:cubicBezTo>
                  <a:cubicBezTo>
                    <a:pt x="142" y="69"/>
                    <a:pt x="148" y="71"/>
                    <a:pt x="148" y="80"/>
                  </a:cubicBezTo>
                  <a:cubicBezTo>
                    <a:pt x="146" y="103"/>
                    <a:pt x="137" y="93"/>
                    <a:pt x="135" y="103"/>
                  </a:cubicBezTo>
                  <a:cubicBezTo>
                    <a:pt x="131" y="126"/>
                    <a:pt x="121" y="122"/>
                    <a:pt x="121" y="135"/>
                  </a:cubicBezTo>
                  <a:cubicBezTo>
                    <a:pt x="121" y="157"/>
                    <a:pt x="131" y="167"/>
                    <a:pt x="164" y="179"/>
                  </a:cubicBezTo>
                  <a:cubicBezTo>
                    <a:pt x="197" y="191"/>
                    <a:pt x="213" y="203"/>
                    <a:pt x="213" y="211"/>
                  </a:cubicBezTo>
                  <a:close/>
                  <a:moveTo>
                    <a:pt x="266" y="106"/>
                  </a:moveTo>
                  <a:cubicBezTo>
                    <a:pt x="266" y="133"/>
                    <a:pt x="266" y="133"/>
                    <a:pt x="266" y="133"/>
                  </a:cubicBezTo>
                  <a:cubicBezTo>
                    <a:pt x="226" y="133"/>
                    <a:pt x="226" y="133"/>
                    <a:pt x="226" y="133"/>
                  </a:cubicBezTo>
                  <a:cubicBezTo>
                    <a:pt x="226" y="173"/>
                    <a:pt x="226" y="173"/>
                    <a:pt x="226" y="173"/>
                  </a:cubicBezTo>
                  <a:cubicBezTo>
                    <a:pt x="199" y="173"/>
                    <a:pt x="199" y="173"/>
                    <a:pt x="199" y="173"/>
                  </a:cubicBezTo>
                  <a:cubicBezTo>
                    <a:pt x="199" y="133"/>
                    <a:pt x="199" y="133"/>
                    <a:pt x="199" y="133"/>
                  </a:cubicBezTo>
                  <a:cubicBezTo>
                    <a:pt x="159" y="133"/>
                    <a:pt x="159" y="133"/>
                    <a:pt x="159" y="133"/>
                  </a:cubicBezTo>
                  <a:cubicBezTo>
                    <a:pt x="159" y="106"/>
                    <a:pt x="159" y="106"/>
                    <a:pt x="159" y="106"/>
                  </a:cubicBezTo>
                  <a:cubicBezTo>
                    <a:pt x="199" y="106"/>
                    <a:pt x="199" y="106"/>
                    <a:pt x="199" y="106"/>
                  </a:cubicBezTo>
                  <a:cubicBezTo>
                    <a:pt x="199" y="66"/>
                    <a:pt x="199" y="66"/>
                    <a:pt x="199" y="66"/>
                  </a:cubicBezTo>
                  <a:cubicBezTo>
                    <a:pt x="226" y="66"/>
                    <a:pt x="226" y="66"/>
                    <a:pt x="226" y="66"/>
                  </a:cubicBezTo>
                  <a:cubicBezTo>
                    <a:pt x="226" y="106"/>
                    <a:pt x="226" y="106"/>
                    <a:pt x="226" y="106"/>
                  </a:cubicBezTo>
                  <a:lnTo>
                    <a:pt x="266" y="1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1" name="TextBox 50"/>
          <p:cNvSpPr txBox="1"/>
          <p:nvPr/>
        </p:nvSpPr>
        <p:spPr>
          <a:xfrm>
            <a:off x="1225021" y="3344943"/>
            <a:ext cx="2060046" cy="294632"/>
          </a:xfrm>
          <a:prstGeom prst="rect">
            <a:avLst/>
          </a:prstGeom>
          <a:noFill/>
        </p:spPr>
        <p:txBody>
          <a:bodyPr wrap="square" lIns="0" tIns="0" rIns="0" bIns="0" rtlCol="0">
            <a:spAutoFit/>
          </a:bodyPr>
          <a:lstStyle/>
          <a:p>
            <a:pPr algn="just">
              <a:lnSpc>
                <a:spcPts val="1200"/>
              </a:lnSpc>
              <a:spcAft>
                <a:spcPts val="600"/>
              </a:spcAft>
            </a:pPr>
            <a:r>
              <a:rPr lang="en-US" sz="800" b="1" dirty="0">
                <a:solidFill>
                  <a:srgbClr val="4D4D4D"/>
                </a:solidFill>
              </a:rPr>
              <a:t>Ipsum: </a:t>
            </a:r>
            <a:r>
              <a:rPr lang="en-US" sz="800" dirty="0">
                <a:solidFill>
                  <a:srgbClr val="4D4D4D"/>
                </a:solidFill>
              </a:rPr>
              <a:t>Sed </a:t>
            </a:r>
            <a:r>
              <a:rPr lang="en-US" sz="800" dirty="0" err="1">
                <a:solidFill>
                  <a:srgbClr val="4D4D4D"/>
                </a:solidFill>
              </a:rPr>
              <a:t>ut</a:t>
            </a:r>
            <a:r>
              <a:rPr lang="en-US" sz="800" dirty="0">
                <a:solidFill>
                  <a:srgbClr val="4D4D4D"/>
                </a:solidFill>
              </a:rPr>
              <a:t> </a:t>
            </a:r>
            <a:r>
              <a:rPr lang="en-US" sz="800" dirty="0" err="1">
                <a:solidFill>
                  <a:srgbClr val="4D4D4D"/>
                </a:solidFill>
              </a:rPr>
              <a:t>perspiciatis</a:t>
            </a:r>
            <a:r>
              <a:rPr lang="en-US" sz="800" dirty="0">
                <a:solidFill>
                  <a:srgbClr val="4D4D4D"/>
                </a:solidFill>
              </a:rPr>
              <a:t> </a:t>
            </a:r>
            <a:r>
              <a:rPr lang="en-US" sz="800" dirty="0" err="1">
                <a:solidFill>
                  <a:srgbClr val="4D4D4D"/>
                </a:solidFill>
              </a:rPr>
              <a:t>unde</a:t>
            </a:r>
            <a:r>
              <a:rPr lang="en-US" sz="800" dirty="0">
                <a:solidFill>
                  <a:srgbClr val="4D4D4D"/>
                </a:solidFill>
              </a:rPr>
              <a:t> </a:t>
            </a:r>
            <a:r>
              <a:rPr lang="en-US" sz="800" dirty="0" err="1">
                <a:solidFill>
                  <a:srgbClr val="4D4D4D"/>
                </a:solidFill>
              </a:rPr>
              <a:t>omnis</a:t>
            </a:r>
            <a:r>
              <a:rPr lang="en-US" sz="800" dirty="0">
                <a:solidFill>
                  <a:srgbClr val="4D4D4D"/>
                </a:solidFill>
              </a:rPr>
              <a:t> </a:t>
            </a:r>
            <a:r>
              <a:rPr lang="en-US" sz="800" dirty="0" err="1">
                <a:solidFill>
                  <a:srgbClr val="4D4D4D"/>
                </a:solidFill>
              </a:rPr>
              <a:t>iste</a:t>
            </a:r>
            <a:r>
              <a:rPr lang="en-US" sz="800" dirty="0">
                <a:solidFill>
                  <a:srgbClr val="4D4D4D"/>
                </a:solidFill>
              </a:rPr>
              <a:t> natus error sit </a:t>
            </a:r>
            <a:r>
              <a:rPr lang="en-US" sz="800" dirty="0" err="1">
                <a:solidFill>
                  <a:srgbClr val="4D4D4D"/>
                </a:solidFill>
              </a:rPr>
              <a:t>vol</a:t>
            </a:r>
            <a:r>
              <a:rPr lang="en-US" sz="800" dirty="0">
                <a:solidFill>
                  <a:srgbClr val="4D4D4D"/>
                </a:solidFill>
              </a:rPr>
              <a:t> up </a:t>
            </a:r>
            <a:r>
              <a:rPr lang="en-US" sz="800" dirty="0" err="1">
                <a:solidFill>
                  <a:srgbClr val="4D4D4D"/>
                </a:solidFill>
              </a:rPr>
              <a:t>tatem</a:t>
            </a:r>
            <a:r>
              <a:rPr lang="en-US" sz="800" dirty="0">
                <a:solidFill>
                  <a:srgbClr val="4D4D4D"/>
                </a:solidFill>
              </a:rPr>
              <a:t> </a:t>
            </a:r>
            <a:r>
              <a:rPr lang="en-US" sz="800" dirty="0" err="1">
                <a:solidFill>
                  <a:srgbClr val="4D4D4D"/>
                </a:solidFill>
              </a:rPr>
              <a:t>accus</a:t>
            </a:r>
            <a:endParaRPr lang="en-US" sz="800" dirty="0">
              <a:solidFill>
                <a:srgbClr val="4D4D4D"/>
              </a:solidFill>
            </a:endParaRPr>
          </a:p>
        </p:txBody>
      </p:sp>
      <p:grpSp>
        <p:nvGrpSpPr>
          <p:cNvPr id="6" name="Group 5"/>
          <p:cNvGrpSpPr/>
          <p:nvPr/>
        </p:nvGrpSpPr>
        <p:grpSpPr>
          <a:xfrm>
            <a:off x="806479" y="3824881"/>
            <a:ext cx="262890" cy="262890"/>
            <a:chOff x="806479" y="3824881"/>
            <a:chExt cx="262890" cy="262890"/>
          </a:xfrm>
        </p:grpSpPr>
        <p:sp>
          <p:nvSpPr>
            <p:cNvPr id="52" name="Oval 51"/>
            <p:cNvSpPr/>
            <p:nvPr/>
          </p:nvSpPr>
          <p:spPr>
            <a:xfrm>
              <a:off x="806479" y="3824881"/>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13"/>
            <p:cNvSpPr>
              <a:spLocks noEditPoints="1"/>
            </p:cNvSpPr>
            <p:nvPr/>
          </p:nvSpPr>
          <p:spPr bwMode="auto">
            <a:xfrm>
              <a:off x="862797" y="3903810"/>
              <a:ext cx="145762" cy="132602"/>
            </a:xfrm>
            <a:custGeom>
              <a:avLst/>
              <a:gdLst>
                <a:gd name="T0" fmla="*/ 170 w 265"/>
                <a:gd name="T1" fmla="*/ 149 h 239"/>
                <a:gd name="T2" fmla="*/ 172 w 265"/>
                <a:gd name="T3" fmla="*/ 149 h 239"/>
                <a:gd name="T4" fmla="*/ 172 w 265"/>
                <a:gd name="T5" fmla="*/ 173 h 239"/>
                <a:gd name="T6" fmla="*/ 146 w 265"/>
                <a:gd name="T7" fmla="*/ 199 h 239"/>
                <a:gd name="T8" fmla="*/ 79 w 265"/>
                <a:gd name="T9" fmla="*/ 199 h 239"/>
                <a:gd name="T10" fmla="*/ 39 w 265"/>
                <a:gd name="T11" fmla="*/ 239 h 239"/>
                <a:gd name="T12" fmla="*/ 39 w 265"/>
                <a:gd name="T13" fmla="*/ 199 h 239"/>
                <a:gd name="T14" fmla="*/ 26 w 265"/>
                <a:gd name="T15" fmla="*/ 199 h 239"/>
                <a:gd name="T16" fmla="*/ 0 w 265"/>
                <a:gd name="T17" fmla="*/ 173 h 239"/>
                <a:gd name="T18" fmla="*/ 0 w 265"/>
                <a:gd name="T19" fmla="*/ 93 h 239"/>
                <a:gd name="T20" fmla="*/ 26 w 265"/>
                <a:gd name="T21" fmla="*/ 66 h 239"/>
                <a:gd name="T22" fmla="*/ 77 w 265"/>
                <a:gd name="T23" fmla="*/ 66 h 239"/>
                <a:gd name="T24" fmla="*/ 77 w 265"/>
                <a:gd name="T25" fmla="*/ 149 h 239"/>
                <a:gd name="T26" fmla="*/ 170 w 265"/>
                <a:gd name="T27" fmla="*/ 149 h 239"/>
                <a:gd name="T28" fmla="*/ 265 w 265"/>
                <a:gd name="T29" fmla="*/ 27 h 239"/>
                <a:gd name="T30" fmla="*/ 265 w 265"/>
                <a:gd name="T31" fmla="*/ 106 h 239"/>
                <a:gd name="T32" fmla="*/ 239 w 265"/>
                <a:gd name="T33" fmla="*/ 133 h 239"/>
                <a:gd name="T34" fmla="*/ 225 w 265"/>
                <a:gd name="T35" fmla="*/ 133 h 239"/>
                <a:gd name="T36" fmla="*/ 225 w 265"/>
                <a:gd name="T37" fmla="*/ 173 h 239"/>
                <a:gd name="T38" fmla="*/ 186 w 265"/>
                <a:gd name="T39" fmla="*/ 133 h 239"/>
                <a:gd name="T40" fmla="*/ 93 w 265"/>
                <a:gd name="T41" fmla="*/ 133 h 239"/>
                <a:gd name="T42" fmla="*/ 93 w 265"/>
                <a:gd name="T43" fmla="*/ 27 h 239"/>
                <a:gd name="T44" fmla="*/ 119 w 265"/>
                <a:gd name="T45" fmla="*/ 0 h 239"/>
                <a:gd name="T46" fmla="*/ 239 w 265"/>
                <a:gd name="T47" fmla="*/ 0 h 239"/>
                <a:gd name="T48" fmla="*/ 265 w 265"/>
                <a:gd name="T49" fmla="*/ 2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5" h="239">
                  <a:moveTo>
                    <a:pt x="170" y="149"/>
                  </a:moveTo>
                  <a:cubicBezTo>
                    <a:pt x="171" y="149"/>
                    <a:pt x="172" y="149"/>
                    <a:pt x="172" y="149"/>
                  </a:cubicBezTo>
                  <a:cubicBezTo>
                    <a:pt x="172" y="173"/>
                    <a:pt x="172" y="173"/>
                    <a:pt x="172" y="173"/>
                  </a:cubicBezTo>
                  <a:cubicBezTo>
                    <a:pt x="172" y="188"/>
                    <a:pt x="161" y="199"/>
                    <a:pt x="146" y="199"/>
                  </a:cubicBezTo>
                  <a:cubicBezTo>
                    <a:pt x="79" y="199"/>
                    <a:pt x="79" y="199"/>
                    <a:pt x="79" y="199"/>
                  </a:cubicBezTo>
                  <a:cubicBezTo>
                    <a:pt x="39" y="239"/>
                    <a:pt x="39" y="239"/>
                    <a:pt x="39" y="239"/>
                  </a:cubicBezTo>
                  <a:cubicBezTo>
                    <a:pt x="39" y="199"/>
                    <a:pt x="39" y="199"/>
                    <a:pt x="39" y="199"/>
                  </a:cubicBezTo>
                  <a:cubicBezTo>
                    <a:pt x="26" y="199"/>
                    <a:pt x="26" y="199"/>
                    <a:pt x="26" y="199"/>
                  </a:cubicBezTo>
                  <a:cubicBezTo>
                    <a:pt x="12" y="199"/>
                    <a:pt x="0" y="188"/>
                    <a:pt x="0" y="173"/>
                  </a:cubicBezTo>
                  <a:cubicBezTo>
                    <a:pt x="0" y="93"/>
                    <a:pt x="0" y="93"/>
                    <a:pt x="0" y="93"/>
                  </a:cubicBezTo>
                  <a:cubicBezTo>
                    <a:pt x="0" y="79"/>
                    <a:pt x="12" y="66"/>
                    <a:pt x="26" y="66"/>
                  </a:cubicBezTo>
                  <a:cubicBezTo>
                    <a:pt x="77" y="66"/>
                    <a:pt x="77" y="66"/>
                    <a:pt x="77" y="66"/>
                  </a:cubicBezTo>
                  <a:cubicBezTo>
                    <a:pt x="77" y="149"/>
                    <a:pt x="77" y="149"/>
                    <a:pt x="77" y="149"/>
                  </a:cubicBezTo>
                  <a:lnTo>
                    <a:pt x="170" y="149"/>
                  </a:lnTo>
                  <a:close/>
                  <a:moveTo>
                    <a:pt x="265" y="27"/>
                  </a:moveTo>
                  <a:cubicBezTo>
                    <a:pt x="265" y="106"/>
                    <a:pt x="265" y="106"/>
                    <a:pt x="265" y="106"/>
                  </a:cubicBezTo>
                  <a:cubicBezTo>
                    <a:pt x="265" y="121"/>
                    <a:pt x="253" y="133"/>
                    <a:pt x="239" y="133"/>
                  </a:cubicBezTo>
                  <a:cubicBezTo>
                    <a:pt x="225" y="133"/>
                    <a:pt x="225" y="133"/>
                    <a:pt x="225" y="133"/>
                  </a:cubicBezTo>
                  <a:cubicBezTo>
                    <a:pt x="225" y="173"/>
                    <a:pt x="225" y="173"/>
                    <a:pt x="225" y="173"/>
                  </a:cubicBezTo>
                  <a:cubicBezTo>
                    <a:pt x="186" y="133"/>
                    <a:pt x="186" y="133"/>
                    <a:pt x="186" y="133"/>
                  </a:cubicBezTo>
                  <a:cubicBezTo>
                    <a:pt x="93" y="133"/>
                    <a:pt x="93" y="133"/>
                    <a:pt x="93" y="133"/>
                  </a:cubicBezTo>
                  <a:cubicBezTo>
                    <a:pt x="93" y="27"/>
                    <a:pt x="93" y="27"/>
                    <a:pt x="93" y="27"/>
                  </a:cubicBezTo>
                  <a:cubicBezTo>
                    <a:pt x="93" y="12"/>
                    <a:pt x="105" y="0"/>
                    <a:pt x="119" y="0"/>
                  </a:cubicBezTo>
                  <a:cubicBezTo>
                    <a:pt x="239" y="0"/>
                    <a:pt x="239" y="0"/>
                    <a:pt x="239" y="0"/>
                  </a:cubicBezTo>
                  <a:cubicBezTo>
                    <a:pt x="253" y="0"/>
                    <a:pt x="265" y="12"/>
                    <a:pt x="265" y="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4" name="TextBox 53"/>
          <p:cNvSpPr txBox="1"/>
          <p:nvPr/>
        </p:nvSpPr>
        <p:spPr>
          <a:xfrm>
            <a:off x="1225021" y="3811414"/>
            <a:ext cx="2060046" cy="294632"/>
          </a:xfrm>
          <a:prstGeom prst="rect">
            <a:avLst/>
          </a:prstGeom>
          <a:noFill/>
        </p:spPr>
        <p:txBody>
          <a:bodyPr wrap="square" lIns="0" tIns="0" rIns="0" bIns="0" rtlCol="0">
            <a:spAutoFit/>
          </a:bodyPr>
          <a:lstStyle/>
          <a:p>
            <a:pPr algn="just">
              <a:lnSpc>
                <a:spcPts val="1200"/>
              </a:lnSpc>
              <a:spcAft>
                <a:spcPts val="600"/>
              </a:spcAft>
            </a:pPr>
            <a:r>
              <a:rPr lang="en-US" sz="800" b="1" dirty="0">
                <a:solidFill>
                  <a:srgbClr val="4D4D4D"/>
                </a:solidFill>
              </a:rPr>
              <a:t>Nostrum: </a:t>
            </a:r>
            <a:r>
              <a:rPr lang="en-US" sz="800" dirty="0">
                <a:solidFill>
                  <a:srgbClr val="4D4D4D"/>
                </a:solidFill>
              </a:rPr>
              <a:t>Sed </a:t>
            </a:r>
            <a:r>
              <a:rPr lang="en-US" sz="800" dirty="0" err="1">
                <a:solidFill>
                  <a:srgbClr val="4D4D4D"/>
                </a:solidFill>
              </a:rPr>
              <a:t>ut</a:t>
            </a:r>
            <a:r>
              <a:rPr lang="en-US" sz="800" dirty="0">
                <a:solidFill>
                  <a:srgbClr val="4D4D4D"/>
                </a:solidFill>
              </a:rPr>
              <a:t> </a:t>
            </a:r>
            <a:r>
              <a:rPr lang="en-US" sz="800" dirty="0" err="1">
                <a:solidFill>
                  <a:srgbClr val="4D4D4D"/>
                </a:solidFill>
              </a:rPr>
              <a:t>perspiciatis</a:t>
            </a:r>
            <a:r>
              <a:rPr lang="en-US" sz="800" dirty="0">
                <a:solidFill>
                  <a:srgbClr val="4D4D4D"/>
                </a:solidFill>
              </a:rPr>
              <a:t> </a:t>
            </a:r>
            <a:r>
              <a:rPr lang="en-US" sz="800" dirty="0" err="1">
                <a:solidFill>
                  <a:srgbClr val="4D4D4D"/>
                </a:solidFill>
              </a:rPr>
              <a:t>unde</a:t>
            </a:r>
            <a:r>
              <a:rPr lang="en-US" sz="800" dirty="0">
                <a:solidFill>
                  <a:srgbClr val="4D4D4D"/>
                </a:solidFill>
              </a:rPr>
              <a:t> </a:t>
            </a:r>
            <a:r>
              <a:rPr lang="en-US" sz="800" dirty="0" err="1">
                <a:solidFill>
                  <a:srgbClr val="4D4D4D"/>
                </a:solidFill>
              </a:rPr>
              <a:t>omnis</a:t>
            </a:r>
            <a:r>
              <a:rPr lang="en-US" sz="800" dirty="0">
                <a:solidFill>
                  <a:srgbClr val="4D4D4D"/>
                </a:solidFill>
              </a:rPr>
              <a:t> </a:t>
            </a:r>
            <a:r>
              <a:rPr lang="en-US" sz="800" dirty="0" err="1">
                <a:solidFill>
                  <a:srgbClr val="4D4D4D"/>
                </a:solidFill>
              </a:rPr>
              <a:t>iste</a:t>
            </a:r>
            <a:r>
              <a:rPr lang="en-US" sz="800" dirty="0">
                <a:solidFill>
                  <a:srgbClr val="4D4D4D"/>
                </a:solidFill>
              </a:rPr>
              <a:t> natus error sit </a:t>
            </a:r>
            <a:r>
              <a:rPr lang="en-US" sz="800" dirty="0" err="1">
                <a:solidFill>
                  <a:srgbClr val="4D4D4D"/>
                </a:solidFill>
              </a:rPr>
              <a:t>vol</a:t>
            </a:r>
            <a:r>
              <a:rPr lang="en-US" sz="800" dirty="0">
                <a:solidFill>
                  <a:srgbClr val="4D4D4D"/>
                </a:solidFill>
              </a:rPr>
              <a:t> up </a:t>
            </a:r>
            <a:r>
              <a:rPr lang="en-US" sz="800" dirty="0" err="1">
                <a:solidFill>
                  <a:srgbClr val="4D4D4D"/>
                </a:solidFill>
              </a:rPr>
              <a:t>tatem</a:t>
            </a:r>
            <a:r>
              <a:rPr lang="en-US" sz="800" dirty="0">
                <a:solidFill>
                  <a:srgbClr val="4D4D4D"/>
                </a:solidFill>
              </a:rPr>
              <a:t> </a:t>
            </a:r>
            <a:r>
              <a:rPr lang="en-US" sz="800" dirty="0" err="1">
                <a:solidFill>
                  <a:srgbClr val="4D4D4D"/>
                </a:solidFill>
              </a:rPr>
              <a:t>accus</a:t>
            </a:r>
            <a:endParaRPr lang="en-US" sz="800" dirty="0">
              <a:solidFill>
                <a:srgbClr val="4D4D4D"/>
              </a:solidFill>
            </a:endParaRPr>
          </a:p>
        </p:txBody>
      </p:sp>
      <p:sp>
        <p:nvSpPr>
          <p:cNvPr id="58" name="TextBox 57"/>
          <p:cNvSpPr txBox="1"/>
          <p:nvPr/>
        </p:nvSpPr>
        <p:spPr>
          <a:xfrm>
            <a:off x="806479" y="2549057"/>
            <a:ext cx="2466882" cy="160557"/>
          </a:xfrm>
          <a:prstGeom prst="rect">
            <a:avLst/>
          </a:prstGeom>
          <a:noFill/>
        </p:spPr>
        <p:txBody>
          <a:bodyPr wrap="square" lIns="0" tIns="0" rIns="0" bIns="0" rtlCol="0">
            <a:spAutoFit/>
          </a:bodyPr>
          <a:lstStyle/>
          <a:p>
            <a:pPr algn="just">
              <a:lnSpc>
                <a:spcPts val="1300"/>
              </a:lnSpc>
              <a:spcAft>
                <a:spcPts val="600"/>
              </a:spcAft>
            </a:pPr>
            <a:r>
              <a:rPr lang="en-US" sz="1050" b="1" dirty="0">
                <a:solidFill>
                  <a:srgbClr val="4D4D4D"/>
                </a:solidFill>
              </a:rPr>
              <a:t>Key Features:</a:t>
            </a:r>
          </a:p>
        </p:txBody>
      </p:sp>
      <p:sp>
        <p:nvSpPr>
          <p:cNvPr id="7" name="Picture Placeholder 6"/>
          <p:cNvSpPr>
            <a:spLocks noGrp="1"/>
          </p:cNvSpPr>
          <p:nvPr>
            <p:ph type="pic" sz="quarter" idx="12"/>
          </p:nvPr>
        </p:nvSpPr>
        <p:spPr/>
      </p:sp>
    </p:spTree>
    <p:extLst>
      <p:ext uri="{BB962C8B-B14F-4D97-AF65-F5344CB8AC3E}">
        <p14:creationId xmlns:p14="http://schemas.microsoft.com/office/powerpoint/2010/main" val="473144041"/>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500"/>
                                        <p:tgtEl>
                                          <p:spTgt spid="5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51" grpId="0"/>
      <p:bldP spid="54" grpId="0"/>
      <p:bldP spid="5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144" y="1483705"/>
            <a:ext cx="7131712" cy="3692776"/>
          </a:xfrm>
          <a:prstGeom prst="rect">
            <a:avLst/>
          </a:prstGeom>
        </p:spPr>
      </p:pic>
      <p:sp>
        <p:nvSpPr>
          <p:cNvPr id="23" name="Text Placeholder 22"/>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Lorem ipsum </a:t>
            </a:r>
            <a:r>
              <a:rPr lang="en-US" dirty="0">
                <a:solidFill>
                  <a:srgbClr val="D14C27"/>
                </a:solidFill>
              </a:rPr>
              <a:t>information</a:t>
            </a:r>
          </a:p>
        </p:txBody>
      </p:sp>
      <p:sp>
        <p:nvSpPr>
          <p:cNvPr id="24" name="Text Placeholder 23"/>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brief lorem ipsum explanatory text about title here</a:t>
            </a:r>
          </a:p>
        </p:txBody>
      </p:sp>
      <p:grpSp>
        <p:nvGrpSpPr>
          <p:cNvPr id="16" name="Group 15"/>
          <p:cNvGrpSpPr/>
          <p:nvPr/>
        </p:nvGrpSpPr>
        <p:grpSpPr>
          <a:xfrm>
            <a:off x="7922931" y="3067010"/>
            <a:ext cx="361990" cy="361990"/>
            <a:chOff x="8382000" y="2809855"/>
            <a:chExt cx="279400" cy="279400"/>
          </a:xfrm>
        </p:grpSpPr>
        <p:sp>
          <p:nvSpPr>
            <p:cNvPr id="17" name="Oval 16">
              <a:hlinkClick r:id="" action="ppaction://hlinkshowjump?jump=nextslide"/>
            </p:cNvPr>
            <p:cNvSpPr/>
            <p:nvPr/>
          </p:nvSpPr>
          <p:spPr>
            <a:xfrm>
              <a:off x="8382000" y="2809855"/>
              <a:ext cx="279400" cy="279400"/>
            </a:xfrm>
            <a:prstGeom prst="ellipse">
              <a:avLst/>
            </a:prstGeom>
            <a:solidFill>
              <a:schemeClr val="accent2">
                <a:alpha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5">
              <a:hlinkClick r:id="" action="ppaction://hlinkshowjump?jump=nextslide"/>
            </p:cNvPr>
            <p:cNvSpPr>
              <a:spLocks/>
            </p:cNvSpPr>
            <p:nvPr/>
          </p:nvSpPr>
          <p:spPr bwMode="auto">
            <a:xfrm>
              <a:off x="8492149" y="2883448"/>
              <a:ext cx="78153" cy="132214"/>
            </a:xfrm>
            <a:custGeom>
              <a:avLst/>
              <a:gdLst>
                <a:gd name="T0" fmla="*/ 277 w 3994"/>
                <a:gd name="T1" fmla="*/ 6568 h 6819"/>
                <a:gd name="T2" fmla="*/ 277 w 3994"/>
                <a:gd name="T3" fmla="*/ 5660 h 6819"/>
                <a:gd name="T4" fmla="*/ 2436 w 3994"/>
                <a:gd name="T5" fmla="*/ 3409 h 6819"/>
                <a:gd name="T6" fmla="*/ 277 w 3994"/>
                <a:gd name="T7" fmla="*/ 1158 h 6819"/>
                <a:gd name="T8" fmla="*/ 277 w 3994"/>
                <a:gd name="T9" fmla="*/ 251 h 6819"/>
                <a:gd name="T10" fmla="*/ 1208 w 3994"/>
                <a:gd name="T11" fmla="*/ 251 h 6819"/>
                <a:gd name="T12" fmla="*/ 3801 w 3994"/>
                <a:gd name="T13" fmla="*/ 2956 h 6819"/>
                <a:gd name="T14" fmla="*/ 3994 w 3994"/>
                <a:gd name="T15" fmla="*/ 3409 h 6819"/>
                <a:gd name="T16" fmla="*/ 3801 w 3994"/>
                <a:gd name="T17" fmla="*/ 3863 h 6819"/>
                <a:gd name="T18" fmla="*/ 1208 w 3994"/>
                <a:gd name="T19" fmla="*/ 6568 h 6819"/>
                <a:gd name="T20" fmla="*/ 277 w 3994"/>
                <a:gd name="T21" fmla="*/ 6568 h 6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94" h="6819">
                  <a:moveTo>
                    <a:pt x="277" y="6568"/>
                  </a:moveTo>
                  <a:cubicBezTo>
                    <a:pt x="20" y="6317"/>
                    <a:pt x="0" y="5967"/>
                    <a:pt x="277" y="5660"/>
                  </a:cubicBezTo>
                  <a:cubicBezTo>
                    <a:pt x="2436" y="3409"/>
                    <a:pt x="2436" y="3409"/>
                    <a:pt x="2436" y="3409"/>
                  </a:cubicBezTo>
                  <a:cubicBezTo>
                    <a:pt x="277" y="1158"/>
                    <a:pt x="277" y="1158"/>
                    <a:pt x="277" y="1158"/>
                  </a:cubicBezTo>
                  <a:cubicBezTo>
                    <a:pt x="0" y="851"/>
                    <a:pt x="20" y="501"/>
                    <a:pt x="277" y="251"/>
                  </a:cubicBezTo>
                  <a:cubicBezTo>
                    <a:pt x="534" y="0"/>
                    <a:pt x="967" y="16"/>
                    <a:pt x="1208" y="251"/>
                  </a:cubicBezTo>
                  <a:cubicBezTo>
                    <a:pt x="1448" y="485"/>
                    <a:pt x="3801" y="2956"/>
                    <a:pt x="3801" y="2956"/>
                  </a:cubicBezTo>
                  <a:cubicBezTo>
                    <a:pt x="3929" y="3081"/>
                    <a:pt x="3994" y="3245"/>
                    <a:pt x="3994" y="3409"/>
                  </a:cubicBezTo>
                  <a:cubicBezTo>
                    <a:pt x="3994" y="3573"/>
                    <a:pt x="3929" y="3737"/>
                    <a:pt x="3801" y="3863"/>
                  </a:cubicBezTo>
                  <a:cubicBezTo>
                    <a:pt x="3801" y="3863"/>
                    <a:pt x="1448" y="6333"/>
                    <a:pt x="1208" y="6568"/>
                  </a:cubicBezTo>
                  <a:cubicBezTo>
                    <a:pt x="967" y="6803"/>
                    <a:pt x="534" y="6819"/>
                    <a:pt x="277" y="656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p:cNvGrpSpPr/>
          <p:nvPr/>
        </p:nvGrpSpPr>
        <p:grpSpPr>
          <a:xfrm rot="10800000">
            <a:off x="818412" y="3067010"/>
            <a:ext cx="361990" cy="361990"/>
            <a:chOff x="8382000" y="2809855"/>
            <a:chExt cx="279400" cy="279400"/>
          </a:xfrm>
        </p:grpSpPr>
        <p:sp>
          <p:nvSpPr>
            <p:cNvPr id="20" name="Oval 19">
              <a:hlinkClick r:id="" action="ppaction://hlinkshowjump?jump=previousslide"/>
            </p:cNvPr>
            <p:cNvSpPr/>
            <p:nvPr/>
          </p:nvSpPr>
          <p:spPr>
            <a:xfrm>
              <a:off x="8382000" y="2809855"/>
              <a:ext cx="279400" cy="279400"/>
            </a:xfrm>
            <a:prstGeom prst="ellipse">
              <a:avLst/>
            </a:prstGeom>
            <a:solidFill>
              <a:schemeClr val="accent2">
                <a:alpha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a:hlinkClick r:id="" action="ppaction://hlinkshowjump?jump=previousslide"/>
            </p:cNvPr>
            <p:cNvSpPr>
              <a:spLocks/>
            </p:cNvSpPr>
            <p:nvPr/>
          </p:nvSpPr>
          <p:spPr bwMode="auto">
            <a:xfrm>
              <a:off x="8492149" y="2883448"/>
              <a:ext cx="78153" cy="132214"/>
            </a:xfrm>
            <a:custGeom>
              <a:avLst/>
              <a:gdLst>
                <a:gd name="T0" fmla="*/ 277 w 3994"/>
                <a:gd name="T1" fmla="*/ 6568 h 6819"/>
                <a:gd name="T2" fmla="*/ 277 w 3994"/>
                <a:gd name="T3" fmla="*/ 5660 h 6819"/>
                <a:gd name="T4" fmla="*/ 2436 w 3994"/>
                <a:gd name="T5" fmla="*/ 3409 h 6819"/>
                <a:gd name="T6" fmla="*/ 277 w 3994"/>
                <a:gd name="T7" fmla="*/ 1158 h 6819"/>
                <a:gd name="T8" fmla="*/ 277 w 3994"/>
                <a:gd name="T9" fmla="*/ 251 h 6819"/>
                <a:gd name="T10" fmla="*/ 1208 w 3994"/>
                <a:gd name="T11" fmla="*/ 251 h 6819"/>
                <a:gd name="T12" fmla="*/ 3801 w 3994"/>
                <a:gd name="T13" fmla="*/ 2956 h 6819"/>
                <a:gd name="T14" fmla="*/ 3994 w 3994"/>
                <a:gd name="T15" fmla="*/ 3409 h 6819"/>
                <a:gd name="T16" fmla="*/ 3801 w 3994"/>
                <a:gd name="T17" fmla="*/ 3863 h 6819"/>
                <a:gd name="T18" fmla="*/ 1208 w 3994"/>
                <a:gd name="T19" fmla="*/ 6568 h 6819"/>
                <a:gd name="T20" fmla="*/ 277 w 3994"/>
                <a:gd name="T21" fmla="*/ 6568 h 6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94" h="6819">
                  <a:moveTo>
                    <a:pt x="277" y="6568"/>
                  </a:moveTo>
                  <a:cubicBezTo>
                    <a:pt x="20" y="6317"/>
                    <a:pt x="0" y="5967"/>
                    <a:pt x="277" y="5660"/>
                  </a:cubicBezTo>
                  <a:cubicBezTo>
                    <a:pt x="2436" y="3409"/>
                    <a:pt x="2436" y="3409"/>
                    <a:pt x="2436" y="3409"/>
                  </a:cubicBezTo>
                  <a:cubicBezTo>
                    <a:pt x="277" y="1158"/>
                    <a:pt x="277" y="1158"/>
                    <a:pt x="277" y="1158"/>
                  </a:cubicBezTo>
                  <a:cubicBezTo>
                    <a:pt x="0" y="851"/>
                    <a:pt x="20" y="501"/>
                    <a:pt x="277" y="251"/>
                  </a:cubicBezTo>
                  <a:cubicBezTo>
                    <a:pt x="534" y="0"/>
                    <a:pt x="967" y="16"/>
                    <a:pt x="1208" y="251"/>
                  </a:cubicBezTo>
                  <a:cubicBezTo>
                    <a:pt x="1448" y="485"/>
                    <a:pt x="3801" y="2956"/>
                    <a:pt x="3801" y="2956"/>
                  </a:cubicBezTo>
                  <a:cubicBezTo>
                    <a:pt x="3929" y="3081"/>
                    <a:pt x="3994" y="3245"/>
                    <a:pt x="3994" y="3409"/>
                  </a:cubicBezTo>
                  <a:cubicBezTo>
                    <a:pt x="3994" y="3573"/>
                    <a:pt x="3929" y="3737"/>
                    <a:pt x="3801" y="3863"/>
                  </a:cubicBezTo>
                  <a:cubicBezTo>
                    <a:pt x="3801" y="3863"/>
                    <a:pt x="1448" y="6333"/>
                    <a:pt x="1208" y="6568"/>
                  </a:cubicBezTo>
                  <a:cubicBezTo>
                    <a:pt x="967" y="6803"/>
                    <a:pt x="534" y="6819"/>
                    <a:pt x="277" y="656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Picture Placeholder 1"/>
          <p:cNvSpPr>
            <a:spLocks noGrp="1"/>
          </p:cNvSpPr>
          <p:nvPr>
            <p:ph type="pic" sz="quarter" idx="12"/>
          </p:nvPr>
        </p:nvSpPr>
        <p:spPr/>
      </p:sp>
    </p:spTree>
    <p:extLst>
      <p:ext uri="{BB962C8B-B14F-4D97-AF65-F5344CB8AC3E}">
        <p14:creationId xmlns:p14="http://schemas.microsoft.com/office/powerpoint/2010/main" val="739629941"/>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Ongoing lorem ipsum </a:t>
            </a:r>
            <a:r>
              <a:rPr lang="en-US" dirty="0">
                <a:solidFill>
                  <a:srgbClr val="D14C27"/>
                </a:solidFill>
              </a:rPr>
              <a:t>showcase</a:t>
            </a:r>
          </a:p>
        </p:txBody>
      </p:sp>
      <p:sp>
        <p:nvSpPr>
          <p:cNvPr id="8" name="Text Placeholder 7"/>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brief lorem ipsum explanatory text about title here</a:t>
            </a:r>
          </a:p>
        </p:txBody>
      </p:sp>
      <p:sp>
        <p:nvSpPr>
          <p:cNvPr id="69" name="Rectangle 68"/>
          <p:cNvSpPr/>
          <p:nvPr/>
        </p:nvSpPr>
        <p:spPr>
          <a:xfrm>
            <a:off x="2577973" y="1543050"/>
            <a:ext cx="1984248" cy="1371600"/>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545137" y="1543050"/>
            <a:ext cx="1984248" cy="1371600"/>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594391" y="2913398"/>
            <a:ext cx="1984248" cy="1371600"/>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561555" y="2913398"/>
            <a:ext cx="1984248" cy="1371600"/>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 name="Group 164"/>
          <p:cNvGrpSpPr/>
          <p:nvPr/>
        </p:nvGrpSpPr>
        <p:grpSpPr>
          <a:xfrm>
            <a:off x="2749550" y="1744833"/>
            <a:ext cx="1626997" cy="966971"/>
            <a:chOff x="2749550" y="1744833"/>
            <a:chExt cx="1626997" cy="966971"/>
          </a:xfrm>
        </p:grpSpPr>
        <p:sp>
          <p:nvSpPr>
            <p:cNvPr id="122" name="TextBox 121"/>
            <p:cNvSpPr txBox="1"/>
            <p:nvPr/>
          </p:nvSpPr>
          <p:spPr>
            <a:xfrm>
              <a:off x="2749550" y="1938105"/>
              <a:ext cx="1626997" cy="615553"/>
            </a:xfrm>
            <a:prstGeom prst="rect">
              <a:avLst/>
            </a:prstGeom>
            <a:noFill/>
          </p:spPr>
          <p:txBody>
            <a:bodyPr wrap="square" lIns="0" tIns="0" rIns="0" bIns="0" rtlCol="0">
              <a:spAutoFit/>
            </a:bodyPr>
            <a:lstStyle/>
            <a:p>
              <a:pPr>
                <a:lnSpc>
                  <a:spcPts val="1200"/>
                </a:lnSpc>
              </a:pPr>
              <a:r>
                <a:rPr lang="en-US" sz="800" dirty="0">
                  <a:solidFill>
                    <a:schemeClr val="bg1"/>
                  </a:solidFill>
                </a:rPr>
                <a:t>Sed </a:t>
              </a:r>
              <a:r>
                <a:rPr lang="en-US" sz="800" dirty="0" err="1">
                  <a:solidFill>
                    <a:schemeClr val="bg1"/>
                  </a:solidFill>
                </a:rPr>
                <a:t>ut</a:t>
              </a:r>
              <a:r>
                <a:rPr lang="en-US" sz="800" dirty="0">
                  <a:solidFill>
                    <a:schemeClr val="bg1"/>
                  </a:solidFill>
                </a:rPr>
                <a:t> </a:t>
              </a:r>
              <a:r>
                <a:rPr lang="en-US" sz="800" dirty="0" err="1">
                  <a:solidFill>
                    <a:schemeClr val="bg1"/>
                  </a:solidFill>
                </a:rPr>
                <a:t>perspiciatis</a:t>
              </a:r>
              <a:r>
                <a:rPr lang="en-US" sz="800" dirty="0">
                  <a:solidFill>
                    <a:schemeClr val="bg1"/>
                  </a:solidFill>
                </a:rPr>
                <a:t> </a:t>
              </a:r>
              <a:r>
                <a:rPr lang="en-US" sz="800" dirty="0" err="1">
                  <a:solidFill>
                    <a:schemeClr val="bg1"/>
                  </a:solidFill>
                </a:rPr>
                <a:t>unde</a:t>
              </a:r>
              <a:r>
                <a:rPr lang="en-US" sz="800" dirty="0">
                  <a:solidFill>
                    <a:schemeClr val="bg1"/>
                  </a:solidFill>
                </a:rPr>
                <a:t> </a:t>
              </a:r>
              <a:r>
                <a:rPr lang="en-US" sz="800" dirty="0" err="1">
                  <a:solidFill>
                    <a:schemeClr val="bg1"/>
                  </a:solidFill>
                </a:rPr>
                <a:t>omnis</a:t>
              </a:r>
              <a:r>
                <a:rPr lang="en-US" sz="800" dirty="0">
                  <a:solidFill>
                    <a:schemeClr val="bg1"/>
                  </a:solidFill>
                </a:rPr>
                <a:t> </a:t>
              </a:r>
              <a:r>
                <a:rPr lang="en-US" sz="800" dirty="0" err="1">
                  <a:solidFill>
                    <a:schemeClr val="bg1"/>
                  </a:solidFill>
                </a:rPr>
                <a:t>iste</a:t>
              </a:r>
              <a:r>
                <a:rPr lang="en-US" sz="800" dirty="0">
                  <a:solidFill>
                    <a:schemeClr val="bg1"/>
                  </a:solidFill>
                </a:rPr>
                <a:t> natus error sit </a:t>
              </a:r>
              <a:r>
                <a:rPr lang="en-US" sz="800" dirty="0" err="1">
                  <a:solidFill>
                    <a:schemeClr val="bg1"/>
                  </a:solidFill>
                </a:rPr>
                <a:t>volup</a:t>
              </a:r>
              <a:r>
                <a:rPr lang="en-US" sz="800" dirty="0">
                  <a:solidFill>
                    <a:schemeClr val="bg1"/>
                  </a:solidFill>
                </a:rPr>
                <a:t> </a:t>
              </a:r>
              <a:r>
                <a:rPr lang="en-US" sz="800" dirty="0" err="1">
                  <a:solidFill>
                    <a:schemeClr val="bg1"/>
                  </a:solidFill>
                </a:rPr>
                <a:t>tatem</a:t>
              </a:r>
              <a:r>
                <a:rPr lang="en-US" sz="800" dirty="0">
                  <a:solidFill>
                    <a:schemeClr val="bg1"/>
                  </a:solidFill>
                </a:rPr>
                <a:t> </a:t>
              </a:r>
              <a:r>
                <a:rPr lang="en-US" sz="800" dirty="0" err="1">
                  <a:solidFill>
                    <a:schemeClr val="bg1"/>
                  </a:solidFill>
                </a:rPr>
                <a:t>accus</a:t>
              </a:r>
              <a:r>
                <a:rPr lang="en-US" sz="800" dirty="0">
                  <a:solidFill>
                    <a:schemeClr val="bg1"/>
                  </a:solidFill>
                </a:rPr>
                <a:t> anti um dolor </a:t>
              </a:r>
              <a:r>
                <a:rPr lang="en-US" sz="800" dirty="0" err="1">
                  <a:solidFill>
                    <a:schemeClr val="bg1"/>
                  </a:solidFill>
                </a:rPr>
                <a:t>emque</a:t>
              </a:r>
              <a:r>
                <a:rPr lang="en-US" sz="800" dirty="0">
                  <a:solidFill>
                    <a:schemeClr val="bg1"/>
                  </a:solidFill>
                </a:rPr>
                <a:t> </a:t>
              </a:r>
              <a:r>
                <a:rPr lang="en-US" sz="800" dirty="0" err="1">
                  <a:solidFill>
                    <a:schemeClr val="bg1"/>
                  </a:solidFill>
                </a:rPr>
                <a:t>lauda</a:t>
              </a:r>
              <a:r>
                <a:rPr lang="en-US" sz="800" dirty="0">
                  <a:solidFill>
                    <a:schemeClr val="bg1"/>
                  </a:solidFill>
                </a:rPr>
                <a:t> </a:t>
              </a:r>
              <a:r>
                <a:rPr lang="en-US" sz="800" dirty="0" err="1">
                  <a:solidFill>
                    <a:schemeClr val="bg1"/>
                  </a:solidFill>
                </a:rPr>
                <a:t>nt</a:t>
              </a:r>
              <a:r>
                <a:rPr lang="en-US" sz="800" dirty="0">
                  <a:solidFill>
                    <a:schemeClr val="bg1"/>
                  </a:solidFill>
                </a:rPr>
                <a:t> </a:t>
              </a:r>
              <a:r>
                <a:rPr lang="en-US" sz="800" dirty="0" err="1">
                  <a:solidFill>
                    <a:schemeClr val="bg1"/>
                  </a:solidFill>
                </a:rPr>
                <a:t>ium</a:t>
              </a:r>
              <a:r>
                <a:rPr lang="en-US" sz="800" dirty="0">
                  <a:solidFill>
                    <a:schemeClr val="bg1"/>
                  </a:solidFill>
                </a:rPr>
                <a:t>, </a:t>
              </a:r>
              <a:r>
                <a:rPr lang="en-US" sz="800" dirty="0" err="1">
                  <a:solidFill>
                    <a:schemeClr val="bg1"/>
                  </a:solidFill>
                </a:rPr>
                <a:t>totam</a:t>
              </a:r>
              <a:r>
                <a:rPr lang="en-US" sz="800" dirty="0">
                  <a:solidFill>
                    <a:schemeClr val="bg1"/>
                  </a:solidFill>
                </a:rPr>
                <a:t> rem </a:t>
              </a:r>
              <a:r>
                <a:rPr lang="en-US" sz="800" dirty="0" err="1">
                  <a:solidFill>
                    <a:schemeClr val="bg1"/>
                  </a:solidFill>
                </a:rPr>
                <a:t>aperiam</a:t>
              </a:r>
              <a:r>
                <a:rPr lang="en-US" sz="800" dirty="0">
                  <a:solidFill>
                    <a:schemeClr val="bg1"/>
                  </a:solidFill>
                </a:rPr>
                <a:t>, </a:t>
              </a:r>
              <a:r>
                <a:rPr lang="en-US" sz="800" dirty="0" err="1">
                  <a:solidFill>
                    <a:schemeClr val="bg1"/>
                  </a:solidFill>
                </a:rPr>
                <a:t>eaq</a:t>
              </a:r>
              <a:r>
                <a:rPr lang="en-US" sz="800" dirty="0">
                  <a:solidFill>
                    <a:schemeClr val="bg1"/>
                  </a:solidFill>
                </a:rPr>
                <a:t> </a:t>
              </a:r>
              <a:r>
                <a:rPr lang="en-US" sz="800" dirty="0" err="1">
                  <a:solidFill>
                    <a:schemeClr val="bg1"/>
                  </a:solidFill>
                </a:rPr>
                <a:t>ue</a:t>
              </a:r>
              <a:r>
                <a:rPr lang="en-US" sz="800" dirty="0">
                  <a:solidFill>
                    <a:schemeClr val="bg1"/>
                  </a:solidFill>
                </a:rPr>
                <a:t> </a:t>
              </a:r>
              <a:r>
                <a:rPr lang="en-US" sz="800" dirty="0" err="1">
                  <a:solidFill>
                    <a:schemeClr val="bg1"/>
                  </a:solidFill>
                </a:rPr>
                <a:t>ipsa</a:t>
              </a:r>
              <a:r>
                <a:rPr lang="en-US" sz="800" dirty="0">
                  <a:solidFill>
                    <a:schemeClr val="bg1"/>
                  </a:solidFill>
                </a:rPr>
                <a:t>.</a:t>
              </a:r>
            </a:p>
          </p:txBody>
        </p:sp>
        <p:sp>
          <p:nvSpPr>
            <p:cNvPr id="123" name="TextBox 122"/>
            <p:cNvSpPr txBox="1"/>
            <p:nvPr/>
          </p:nvSpPr>
          <p:spPr>
            <a:xfrm>
              <a:off x="2763647" y="1744833"/>
              <a:ext cx="1612900" cy="153888"/>
            </a:xfrm>
            <a:prstGeom prst="rect">
              <a:avLst/>
            </a:prstGeom>
            <a:noFill/>
          </p:spPr>
          <p:txBody>
            <a:bodyPr wrap="square" lIns="0" tIns="0" rIns="0" bIns="0" rtlCol="0">
              <a:spAutoFit/>
            </a:bodyPr>
            <a:lstStyle/>
            <a:p>
              <a:pPr algn="just"/>
              <a:r>
                <a:rPr lang="en-US" sz="1000" b="1" cap="all" spc="20" dirty="0">
                  <a:solidFill>
                    <a:schemeClr val="bg1"/>
                  </a:solidFill>
                </a:rPr>
                <a:t>PROJECT: LOREM IPSUM</a:t>
              </a:r>
            </a:p>
          </p:txBody>
        </p:sp>
        <p:grpSp>
          <p:nvGrpSpPr>
            <p:cNvPr id="136" name="Group 135"/>
            <p:cNvGrpSpPr/>
            <p:nvPr/>
          </p:nvGrpSpPr>
          <p:grpSpPr>
            <a:xfrm>
              <a:off x="3329018" y="2641954"/>
              <a:ext cx="468060" cy="69850"/>
              <a:chOff x="3353879" y="2641954"/>
              <a:chExt cx="468060" cy="69850"/>
            </a:xfrm>
          </p:grpSpPr>
          <p:sp>
            <p:nvSpPr>
              <p:cNvPr id="130" name="Oval 129"/>
              <p:cNvSpPr/>
              <p:nvPr/>
            </p:nvSpPr>
            <p:spPr>
              <a:xfrm>
                <a:off x="3353879" y="2641954"/>
                <a:ext cx="69850" cy="69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3453432" y="2641954"/>
                <a:ext cx="69850" cy="69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3552985" y="2641954"/>
                <a:ext cx="69850" cy="69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3652538" y="2641954"/>
                <a:ext cx="69850" cy="698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3752089" y="2641954"/>
                <a:ext cx="69850" cy="698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6" name="Group 165"/>
          <p:cNvGrpSpPr/>
          <p:nvPr/>
        </p:nvGrpSpPr>
        <p:grpSpPr>
          <a:xfrm>
            <a:off x="6724095" y="1744833"/>
            <a:ext cx="1626997" cy="966971"/>
            <a:chOff x="2749550" y="1744833"/>
            <a:chExt cx="1626997" cy="966971"/>
          </a:xfrm>
        </p:grpSpPr>
        <p:sp>
          <p:nvSpPr>
            <p:cNvPr id="167" name="TextBox 166"/>
            <p:cNvSpPr txBox="1"/>
            <p:nvPr/>
          </p:nvSpPr>
          <p:spPr>
            <a:xfrm>
              <a:off x="2749550" y="1938105"/>
              <a:ext cx="1626997" cy="615553"/>
            </a:xfrm>
            <a:prstGeom prst="rect">
              <a:avLst/>
            </a:prstGeom>
            <a:noFill/>
          </p:spPr>
          <p:txBody>
            <a:bodyPr wrap="square" lIns="0" tIns="0" rIns="0" bIns="0" rtlCol="0">
              <a:spAutoFit/>
            </a:bodyPr>
            <a:lstStyle/>
            <a:p>
              <a:pPr>
                <a:lnSpc>
                  <a:spcPts val="1200"/>
                </a:lnSpc>
              </a:pPr>
              <a:r>
                <a:rPr lang="en-US" sz="800" dirty="0">
                  <a:solidFill>
                    <a:schemeClr val="bg1"/>
                  </a:solidFill>
                </a:rPr>
                <a:t>Sed </a:t>
              </a:r>
              <a:r>
                <a:rPr lang="en-US" sz="800" dirty="0" err="1">
                  <a:solidFill>
                    <a:schemeClr val="bg1"/>
                  </a:solidFill>
                </a:rPr>
                <a:t>ut</a:t>
              </a:r>
              <a:r>
                <a:rPr lang="en-US" sz="800" dirty="0">
                  <a:solidFill>
                    <a:schemeClr val="bg1"/>
                  </a:solidFill>
                </a:rPr>
                <a:t> </a:t>
              </a:r>
              <a:r>
                <a:rPr lang="en-US" sz="800" dirty="0" err="1">
                  <a:solidFill>
                    <a:schemeClr val="bg1"/>
                  </a:solidFill>
                </a:rPr>
                <a:t>perspiciatis</a:t>
              </a:r>
              <a:r>
                <a:rPr lang="en-US" sz="800" dirty="0">
                  <a:solidFill>
                    <a:schemeClr val="bg1"/>
                  </a:solidFill>
                </a:rPr>
                <a:t> </a:t>
              </a:r>
              <a:r>
                <a:rPr lang="en-US" sz="800" dirty="0" err="1">
                  <a:solidFill>
                    <a:schemeClr val="bg1"/>
                  </a:solidFill>
                </a:rPr>
                <a:t>unde</a:t>
              </a:r>
              <a:r>
                <a:rPr lang="en-US" sz="800" dirty="0">
                  <a:solidFill>
                    <a:schemeClr val="bg1"/>
                  </a:solidFill>
                </a:rPr>
                <a:t> </a:t>
              </a:r>
              <a:r>
                <a:rPr lang="en-US" sz="800" dirty="0" err="1">
                  <a:solidFill>
                    <a:schemeClr val="bg1"/>
                  </a:solidFill>
                </a:rPr>
                <a:t>omnis</a:t>
              </a:r>
              <a:r>
                <a:rPr lang="en-US" sz="800" dirty="0">
                  <a:solidFill>
                    <a:schemeClr val="bg1"/>
                  </a:solidFill>
                </a:rPr>
                <a:t> </a:t>
              </a:r>
              <a:r>
                <a:rPr lang="en-US" sz="800" dirty="0" err="1">
                  <a:solidFill>
                    <a:schemeClr val="bg1"/>
                  </a:solidFill>
                </a:rPr>
                <a:t>iste</a:t>
              </a:r>
              <a:r>
                <a:rPr lang="en-US" sz="800" dirty="0">
                  <a:solidFill>
                    <a:schemeClr val="bg1"/>
                  </a:solidFill>
                </a:rPr>
                <a:t> natus error sit </a:t>
              </a:r>
              <a:r>
                <a:rPr lang="en-US" sz="800" dirty="0" err="1">
                  <a:solidFill>
                    <a:schemeClr val="bg1"/>
                  </a:solidFill>
                </a:rPr>
                <a:t>volup</a:t>
              </a:r>
              <a:r>
                <a:rPr lang="en-US" sz="800" dirty="0">
                  <a:solidFill>
                    <a:schemeClr val="bg1"/>
                  </a:solidFill>
                </a:rPr>
                <a:t> </a:t>
              </a:r>
              <a:r>
                <a:rPr lang="en-US" sz="800" dirty="0" err="1">
                  <a:solidFill>
                    <a:schemeClr val="bg1"/>
                  </a:solidFill>
                </a:rPr>
                <a:t>tatem</a:t>
              </a:r>
              <a:r>
                <a:rPr lang="en-US" sz="800" dirty="0">
                  <a:solidFill>
                    <a:schemeClr val="bg1"/>
                  </a:solidFill>
                </a:rPr>
                <a:t> </a:t>
              </a:r>
              <a:r>
                <a:rPr lang="en-US" sz="800" dirty="0" err="1">
                  <a:solidFill>
                    <a:schemeClr val="bg1"/>
                  </a:solidFill>
                </a:rPr>
                <a:t>accus</a:t>
              </a:r>
              <a:r>
                <a:rPr lang="en-US" sz="800" dirty="0">
                  <a:solidFill>
                    <a:schemeClr val="bg1"/>
                  </a:solidFill>
                </a:rPr>
                <a:t> anti um dolor </a:t>
              </a:r>
              <a:r>
                <a:rPr lang="en-US" sz="800" dirty="0" err="1">
                  <a:solidFill>
                    <a:schemeClr val="bg1"/>
                  </a:solidFill>
                </a:rPr>
                <a:t>emque</a:t>
              </a:r>
              <a:r>
                <a:rPr lang="en-US" sz="800" dirty="0">
                  <a:solidFill>
                    <a:schemeClr val="bg1"/>
                  </a:solidFill>
                </a:rPr>
                <a:t> </a:t>
              </a:r>
              <a:r>
                <a:rPr lang="en-US" sz="800" dirty="0" err="1">
                  <a:solidFill>
                    <a:schemeClr val="bg1"/>
                  </a:solidFill>
                </a:rPr>
                <a:t>lauda</a:t>
              </a:r>
              <a:r>
                <a:rPr lang="en-US" sz="800" dirty="0">
                  <a:solidFill>
                    <a:schemeClr val="bg1"/>
                  </a:solidFill>
                </a:rPr>
                <a:t> </a:t>
              </a:r>
              <a:r>
                <a:rPr lang="en-US" sz="800" dirty="0" err="1">
                  <a:solidFill>
                    <a:schemeClr val="bg1"/>
                  </a:solidFill>
                </a:rPr>
                <a:t>nt</a:t>
              </a:r>
              <a:r>
                <a:rPr lang="en-US" sz="800" dirty="0">
                  <a:solidFill>
                    <a:schemeClr val="bg1"/>
                  </a:solidFill>
                </a:rPr>
                <a:t> </a:t>
              </a:r>
              <a:r>
                <a:rPr lang="en-US" sz="800" dirty="0" err="1">
                  <a:solidFill>
                    <a:schemeClr val="bg1"/>
                  </a:solidFill>
                </a:rPr>
                <a:t>ium</a:t>
              </a:r>
              <a:r>
                <a:rPr lang="en-US" sz="800" dirty="0">
                  <a:solidFill>
                    <a:schemeClr val="bg1"/>
                  </a:solidFill>
                </a:rPr>
                <a:t>, </a:t>
              </a:r>
              <a:r>
                <a:rPr lang="en-US" sz="800" dirty="0" err="1">
                  <a:solidFill>
                    <a:schemeClr val="bg1"/>
                  </a:solidFill>
                </a:rPr>
                <a:t>totam</a:t>
              </a:r>
              <a:r>
                <a:rPr lang="en-US" sz="800" dirty="0">
                  <a:solidFill>
                    <a:schemeClr val="bg1"/>
                  </a:solidFill>
                </a:rPr>
                <a:t> rem </a:t>
              </a:r>
              <a:r>
                <a:rPr lang="en-US" sz="800" dirty="0" err="1">
                  <a:solidFill>
                    <a:schemeClr val="bg1"/>
                  </a:solidFill>
                </a:rPr>
                <a:t>aperiam</a:t>
              </a:r>
              <a:r>
                <a:rPr lang="en-US" sz="800" dirty="0">
                  <a:solidFill>
                    <a:schemeClr val="bg1"/>
                  </a:solidFill>
                </a:rPr>
                <a:t>, </a:t>
              </a:r>
              <a:r>
                <a:rPr lang="en-US" sz="800" dirty="0" err="1">
                  <a:solidFill>
                    <a:schemeClr val="bg1"/>
                  </a:solidFill>
                </a:rPr>
                <a:t>eaq</a:t>
              </a:r>
              <a:r>
                <a:rPr lang="en-US" sz="800" dirty="0">
                  <a:solidFill>
                    <a:schemeClr val="bg1"/>
                  </a:solidFill>
                </a:rPr>
                <a:t> </a:t>
              </a:r>
              <a:r>
                <a:rPr lang="en-US" sz="800" dirty="0" err="1">
                  <a:solidFill>
                    <a:schemeClr val="bg1"/>
                  </a:solidFill>
                </a:rPr>
                <a:t>ue</a:t>
              </a:r>
              <a:r>
                <a:rPr lang="en-US" sz="800" dirty="0">
                  <a:solidFill>
                    <a:schemeClr val="bg1"/>
                  </a:solidFill>
                </a:rPr>
                <a:t> </a:t>
              </a:r>
              <a:r>
                <a:rPr lang="en-US" sz="800" dirty="0" err="1">
                  <a:solidFill>
                    <a:schemeClr val="bg1"/>
                  </a:solidFill>
                </a:rPr>
                <a:t>ipsa</a:t>
              </a:r>
              <a:r>
                <a:rPr lang="en-US" sz="800" dirty="0">
                  <a:solidFill>
                    <a:schemeClr val="bg1"/>
                  </a:solidFill>
                </a:rPr>
                <a:t>.</a:t>
              </a:r>
            </a:p>
          </p:txBody>
        </p:sp>
        <p:sp>
          <p:nvSpPr>
            <p:cNvPr id="168" name="TextBox 167"/>
            <p:cNvSpPr txBox="1"/>
            <p:nvPr/>
          </p:nvSpPr>
          <p:spPr>
            <a:xfrm>
              <a:off x="2763647" y="1744833"/>
              <a:ext cx="1612900" cy="153888"/>
            </a:xfrm>
            <a:prstGeom prst="rect">
              <a:avLst/>
            </a:prstGeom>
            <a:noFill/>
          </p:spPr>
          <p:txBody>
            <a:bodyPr wrap="square" lIns="0" tIns="0" rIns="0" bIns="0" rtlCol="0">
              <a:spAutoFit/>
            </a:bodyPr>
            <a:lstStyle/>
            <a:p>
              <a:pPr algn="just"/>
              <a:r>
                <a:rPr lang="en-US" sz="1000" b="1" cap="all" spc="20" dirty="0">
                  <a:solidFill>
                    <a:schemeClr val="bg1"/>
                  </a:solidFill>
                </a:rPr>
                <a:t>PROJECT: LOREM IPSUM</a:t>
              </a:r>
            </a:p>
          </p:txBody>
        </p:sp>
        <p:grpSp>
          <p:nvGrpSpPr>
            <p:cNvPr id="169" name="Group 168"/>
            <p:cNvGrpSpPr/>
            <p:nvPr/>
          </p:nvGrpSpPr>
          <p:grpSpPr>
            <a:xfrm>
              <a:off x="3329018" y="2641954"/>
              <a:ext cx="468060" cy="69850"/>
              <a:chOff x="3353879" y="2641954"/>
              <a:chExt cx="468060" cy="69850"/>
            </a:xfrm>
          </p:grpSpPr>
          <p:sp>
            <p:nvSpPr>
              <p:cNvPr id="170" name="Oval 169"/>
              <p:cNvSpPr/>
              <p:nvPr/>
            </p:nvSpPr>
            <p:spPr>
              <a:xfrm>
                <a:off x="3353879" y="2641954"/>
                <a:ext cx="69850" cy="69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3453432" y="2641954"/>
                <a:ext cx="69850" cy="69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3552985" y="2641954"/>
                <a:ext cx="69850" cy="69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3652538" y="2641954"/>
                <a:ext cx="69850" cy="69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3752089" y="2641954"/>
                <a:ext cx="69850" cy="698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5" name="Group 174"/>
          <p:cNvGrpSpPr/>
          <p:nvPr/>
        </p:nvGrpSpPr>
        <p:grpSpPr>
          <a:xfrm>
            <a:off x="766479" y="3115712"/>
            <a:ext cx="1626997" cy="966971"/>
            <a:chOff x="2749550" y="1744833"/>
            <a:chExt cx="1626997" cy="966971"/>
          </a:xfrm>
        </p:grpSpPr>
        <p:sp>
          <p:nvSpPr>
            <p:cNvPr id="176" name="TextBox 175"/>
            <p:cNvSpPr txBox="1"/>
            <p:nvPr/>
          </p:nvSpPr>
          <p:spPr>
            <a:xfrm>
              <a:off x="2749550" y="1938105"/>
              <a:ext cx="1626997" cy="615553"/>
            </a:xfrm>
            <a:prstGeom prst="rect">
              <a:avLst/>
            </a:prstGeom>
            <a:noFill/>
          </p:spPr>
          <p:txBody>
            <a:bodyPr wrap="square" lIns="0" tIns="0" rIns="0" bIns="0" rtlCol="0">
              <a:spAutoFit/>
            </a:bodyPr>
            <a:lstStyle/>
            <a:p>
              <a:pPr>
                <a:lnSpc>
                  <a:spcPts val="1200"/>
                </a:lnSpc>
              </a:pPr>
              <a:r>
                <a:rPr lang="en-US" sz="800" dirty="0">
                  <a:solidFill>
                    <a:schemeClr val="bg1"/>
                  </a:solidFill>
                </a:rPr>
                <a:t>Sed </a:t>
              </a:r>
              <a:r>
                <a:rPr lang="en-US" sz="800" dirty="0" err="1">
                  <a:solidFill>
                    <a:schemeClr val="bg1"/>
                  </a:solidFill>
                </a:rPr>
                <a:t>ut</a:t>
              </a:r>
              <a:r>
                <a:rPr lang="en-US" sz="800" dirty="0">
                  <a:solidFill>
                    <a:schemeClr val="bg1"/>
                  </a:solidFill>
                </a:rPr>
                <a:t> </a:t>
              </a:r>
              <a:r>
                <a:rPr lang="en-US" sz="800" dirty="0" err="1">
                  <a:solidFill>
                    <a:schemeClr val="bg1"/>
                  </a:solidFill>
                </a:rPr>
                <a:t>perspiciatis</a:t>
              </a:r>
              <a:r>
                <a:rPr lang="en-US" sz="800" dirty="0">
                  <a:solidFill>
                    <a:schemeClr val="bg1"/>
                  </a:solidFill>
                </a:rPr>
                <a:t> </a:t>
              </a:r>
              <a:r>
                <a:rPr lang="en-US" sz="800" dirty="0" err="1">
                  <a:solidFill>
                    <a:schemeClr val="bg1"/>
                  </a:solidFill>
                </a:rPr>
                <a:t>unde</a:t>
              </a:r>
              <a:r>
                <a:rPr lang="en-US" sz="800" dirty="0">
                  <a:solidFill>
                    <a:schemeClr val="bg1"/>
                  </a:solidFill>
                </a:rPr>
                <a:t> </a:t>
              </a:r>
              <a:r>
                <a:rPr lang="en-US" sz="800" dirty="0" err="1">
                  <a:solidFill>
                    <a:schemeClr val="bg1"/>
                  </a:solidFill>
                </a:rPr>
                <a:t>omnis</a:t>
              </a:r>
              <a:r>
                <a:rPr lang="en-US" sz="800" dirty="0">
                  <a:solidFill>
                    <a:schemeClr val="bg1"/>
                  </a:solidFill>
                </a:rPr>
                <a:t> </a:t>
              </a:r>
              <a:r>
                <a:rPr lang="en-US" sz="800" dirty="0" err="1">
                  <a:solidFill>
                    <a:schemeClr val="bg1"/>
                  </a:solidFill>
                </a:rPr>
                <a:t>iste</a:t>
              </a:r>
              <a:r>
                <a:rPr lang="en-US" sz="800" dirty="0">
                  <a:solidFill>
                    <a:schemeClr val="bg1"/>
                  </a:solidFill>
                </a:rPr>
                <a:t> natus error sit </a:t>
              </a:r>
              <a:r>
                <a:rPr lang="en-US" sz="800" dirty="0" err="1">
                  <a:solidFill>
                    <a:schemeClr val="bg1"/>
                  </a:solidFill>
                </a:rPr>
                <a:t>volup</a:t>
              </a:r>
              <a:r>
                <a:rPr lang="en-US" sz="800" dirty="0">
                  <a:solidFill>
                    <a:schemeClr val="bg1"/>
                  </a:solidFill>
                </a:rPr>
                <a:t> </a:t>
              </a:r>
              <a:r>
                <a:rPr lang="en-US" sz="800" dirty="0" err="1">
                  <a:solidFill>
                    <a:schemeClr val="bg1"/>
                  </a:solidFill>
                </a:rPr>
                <a:t>tatem</a:t>
              </a:r>
              <a:r>
                <a:rPr lang="en-US" sz="800" dirty="0">
                  <a:solidFill>
                    <a:schemeClr val="bg1"/>
                  </a:solidFill>
                </a:rPr>
                <a:t> </a:t>
              </a:r>
              <a:r>
                <a:rPr lang="en-US" sz="800" dirty="0" err="1">
                  <a:solidFill>
                    <a:schemeClr val="bg1"/>
                  </a:solidFill>
                </a:rPr>
                <a:t>accus</a:t>
              </a:r>
              <a:r>
                <a:rPr lang="en-US" sz="800" dirty="0">
                  <a:solidFill>
                    <a:schemeClr val="bg1"/>
                  </a:solidFill>
                </a:rPr>
                <a:t> anti um dolor </a:t>
              </a:r>
              <a:r>
                <a:rPr lang="en-US" sz="800" dirty="0" err="1">
                  <a:solidFill>
                    <a:schemeClr val="bg1"/>
                  </a:solidFill>
                </a:rPr>
                <a:t>emque</a:t>
              </a:r>
              <a:r>
                <a:rPr lang="en-US" sz="800" dirty="0">
                  <a:solidFill>
                    <a:schemeClr val="bg1"/>
                  </a:solidFill>
                </a:rPr>
                <a:t> </a:t>
              </a:r>
              <a:r>
                <a:rPr lang="en-US" sz="800" dirty="0" err="1">
                  <a:solidFill>
                    <a:schemeClr val="bg1"/>
                  </a:solidFill>
                </a:rPr>
                <a:t>lauda</a:t>
              </a:r>
              <a:r>
                <a:rPr lang="en-US" sz="800" dirty="0">
                  <a:solidFill>
                    <a:schemeClr val="bg1"/>
                  </a:solidFill>
                </a:rPr>
                <a:t> </a:t>
              </a:r>
              <a:r>
                <a:rPr lang="en-US" sz="800" dirty="0" err="1">
                  <a:solidFill>
                    <a:schemeClr val="bg1"/>
                  </a:solidFill>
                </a:rPr>
                <a:t>nt</a:t>
              </a:r>
              <a:r>
                <a:rPr lang="en-US" sz="800" dirty="0">
                  <a:solidFill>
                    <a:schemeClr val="bg1"/>
                  </a:solidFill>
                </a:rPr>
                <a:t> </a:t>
              </a:r>
              <a:r>
                <a:rPr lang="en-US" sz="800" dirty="0" err="1">
                  <a:solidFill>
                    <a:schemeClr val="bg1"/>
                  </a:solidFill>
                </a:rPr>
                <a:t>ium</a:t>
              </a:r>
              <a:r>
                <a:rPr lang="en-US" sz="800" dirty="0">
                  <a:solidFill>
                    <a:schemeClr val="bg1"/>
                  </a:solidFill>
                </a:rPr>
                <a:t>, </a:t>
              </a:r>
              <a:r>
                <a:rPr lang="en-US" sz="800" dirty="0" err="1">
                  <a:solidFill>
                    <a:schemeClr val="bg1"/>
                  </a:solidFill>
                </a:rPr>
                <a:t>totam</a:t>
              </a:r>
              <a:r>
                <a:rPr lang="en-US" sz="800" dirty="0">
                  <a:solidFill>
                    <a:schemeClr val="bg1"/>
                  </a:solidFill>
                </a:rPr>
                <a:t> rem </a:t>
              </a:r>
              <a:r>
                <a:rPr lang="en-US" sz="800" dirty="0" err="1">
                  <a:solidFill>
                    <a:schemeClr val="bg1"/>
                  </a:solidFill>
                </a:rPr>
                <a:t>aperiam</a:t>
              </a:r>
              <a:r>
                <a:rPr lang="en-US" sz="800" dirty="0">
                  <a:solidFill>
                    <a:schemeClr val="bg1"/>
                  </a:solidFill>
                </a:rPr>
                <a:t>, </a:t>
              </a:r>
              <a:r>
                <a:rPr lang="en-US" sz="800" dirty="0" err="1">
                  <a:solidFill>
                    <a:schemeClr val="bg1"/>
                  </a:solidFill>
                </a:rPr>
                <a:t>eaq</a:t>
              </a:r>
              <a:r>
                <a:rPr lang="en-US" sz="800" dirty="0">
                  <a:solidFill>
                    <a:schemeClr val="bg1"/>
                  </a:solidFill>
                </a:rPr>
                <a:t> </a:t>
              </a:r>
              <a:r>
                <a:rPr lang="en-US" sz="800" dirty="0" err="1">
                  <a:solidFill>
                    <a:schemeClr val="bg1"/>
                  </a:solidFill>
                </a:rPr>
                <a:t>ue</a:t>
              </a:r>
              <a:r>
                <a:rPr lang="en-US" sz="800" dirty="0">
                  <a:solidFill>
                    <a:schemeClr val="bg1"/>
                  </a:solidFill>
                </a:rPr>
                <a:t> </a:t>
              </a:r>
              <a:r>
                <a:rPr lang="en-US" sz="800" dirty="0" err="1">
                  <a:solidFill>
                    <a:schemeClr val="bg1"/>
                  </a:solidFill>
                </a:rPr>
                <a:t>ipsa</a:t>
              </a:r>
              <a:r>
                <a:rPr lang="en-US" sz="800" dirty="0">
                  <a:solidFill>
                    <a:schemeClr val="bg1"/>
                  </a:solidFill>
                </a:rPr>
                <a:t>.</a:t>
              </a:r>
            </a:p>
          </p:txBody>
        </p:sp>
        <p:sp>
          <p:nvSpPr>
            <p:cNvPr id="177" name="TextBox 176"/>
            <p:cNvSpPr txBox="1"/>
            <p:nvPr/>
          </p:nvSpPr>
          <p:spPr>
            <a:xfrm>
              <a:off x="2763647" y="1744833"/>
              <a:ext cx="1612900" cy="153888"/>
            </a:xfrm>
            <a:prstGeom prst="rect">
              <a:avLst/>
            </a:prstGeom>
            <a:noFill/>
          </p:spPr>
          <p:txBody>
            <a:bodyPr wrap="square" lIns="0" tIns="0" rIns="0" bIns="0" rtlCol="0">
              <a:spAutoFit/>
            </a:bodyPr>
            <a:lstStyle/>
            <a:p>
              <a:pPr algn="just"/>
              <a:r>
                <a:rPr lang="en-US" sz="1000" b="1" cap="all" spc="20" dirty="0">
                  <a:solidFill>
                    <a:schemeClr val="bg1"/>
                  </a:solidFill>
                </a:rPr>
                <a:t>PROJECT: LOREM IPSUM</a:t>
              </a:r>
            </a:p>
          </p:txBody>
        </p:sp>
        <p:grpSp>
          <p:nvGrpSpPr>
            <p:cNvPr id="178" name="Group 177"/>
            <p:cNvGrpSpPr/>
            <p:nvPr/>
          </p:nvGrpSpPr>
          <p:grpSpPr>
            <a:xfrm>
              <a:off x="3329018" y="2641954"/>
              <a:ext cx="468060" cy="69850"/>
              <a:chOff x="3353879" y="2641954"/>
              <a:chExt cx="468060" cy="69850"/>
            </a:xfrm>
          </p:grpSpPr>
          <p:sp>
            <p:nvSpPr>
              <p:cNvPr id="179" name="Oval 178"/>
              <p:cNvSpPr/>
              <p:nvPr/>
            </p:nvSpPr>
            <p:spPr>
              <a:xfrm>
                <a:off x="3353879" y="2641954"/>
                <a:ext cx="69850" cy="69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3453432" y="2641954"/>
                <a:ext cx="69850" cy="698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3552985" y="2641954"/>
                <a:ext cx="69850" cy="698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3652538" y="2641954"/>
                <a:ext cx="69850" cy="698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3752089" y="2641954"/>
                <a:ext cx="69850" cy="698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4" name="Group 183"/>
          <p:cNvGrpSpPr/>
          <p:nvPr/>
        </p:nvGrpSpPr>
        <p:grpSpPr>
          <a:xfrm>
            <a:off x="4740180" y="3115712"/>
            <a:ext cx="1626997" cy="966971"/>
            <a:chOff x="2749550" y="1744833"/>
            <a:chExt cx="1626997" cy="966971"/>
          </a:xfrm>
        </p:grpSpPr>
        <p:sp>
          <p:nvSpPr>
            <p:cNvPr id="185" name="TextBox 184"/>
            <p:cNvSpPr txBox="1"/>
            <p:nvPr/>
          </p:nvSpPr>
          <p:spPr>
            <a:xfrm>
              <a:off x="2749550" y="1938105"/>
              <a:ext cx="1626997" cy="615553"/>
            </a:xfrm>
            <a:prstGeom prst="rect">
              <a:avLst/>
            </a:prstGeom>
            <a:noFill/>
          </p:spPr>
          <p:txBody>
            <a:bodyPr wrap="square" lIns="0" tIns="0" rIns="0" bIns="0" rtlCol="0">
              <a:spAutoFit/>
            </a:bodyPr>
            <a:lstStyle/>
            <a:p>
              <a:pPr>
                <a:lnSpc>
                  <a:spcPts val="1200"/>
                </a:lnSpc>
              </a:pPr>
              <a:r>
                <a:rPr lang="en-US" sz="800" dirty="0">
                  <a:solidFill>
                    <a:schemeClr val="bg1"/>
                  </a:solidFill>
                  <a:latin typeface="Lato" panose="020F0502020204030203" pitchFamily="34" charset="0"/>
                </a:rPr>
                <a:t>Sed </a:t>
              </a:r>
              <a:r>
                <a:rPr lang="en-US" sz="800" dirty="0" err="1">
                  <a:solidFill>
                    <a:schemeClr val="bg1"/>
                  </a:solidFill>
                  <a:latin typeface="Lato" panose="020F0502020204030203" pitchFamily="34" charset="0"/>
                </a:rPr>
                <a:t>ut</a:t>
              </a:r>
              <a:r>
                <a:rPr lang="en-US" sz="800" dirty="0">
                  <a:solidFill>
                    <a:schemeClr val="bg1"/>
                  </a:solidFill>
                  <a:latin typeface="Lato" panose="020F0502020204030203" pitchFamily="34" charset="0"/>
                </a:rPr>
                <a:t> </a:t>
              </a:r>
              <a:r>
                <a:rPr lang="en-US" sz="800" dirty="0" err="1">
                  <a:solidFill>
                    <a:schemeClr val="bg1"/>
                  </a:solidFill>
                  <a:latin typeface="Lato" panose="020F0502020204030203" pitchFamily="34" charset="0"/>
                </a:rPr>
                <a:t>perspiciatis</a:t>
              </a:r>
              <a:r>
                <a:rPr lang="en-US" sz="800" dirty="0">
                  <a:solidFill>
                    <a:schemeClr val="bg1"/>
                  </a:solidFill>
                  <a:latin typeface="Lato" panose="020F0502020204030203" pitchFamily="34" charset="0"/>
                </a:rPr>
                <a:t> </a:t>
              </a:r>
              <a:r>
                <a:rPr lang="en-US" sz="800" dirty="0" err="1">
                  <a:solidFill>
                    <a:schemeClr val="bg1"/>
                  </a:solidFill>
                  <a:latin typeface="Lato" panose="020F0502020204030203" pitchFamily="34" charset="0"/>
                </a:rPr>
                <a:t>unde</a:t>
              </a:r>
              <a:r>
                <a:rPr lang="en-US" sz="800" dirty="0">
                  <a:solidFill>
                    <a:schemeClr val="bg1"/>
                  </a:solidFill>
                  <a:latin typeface="Lato" panose="020F0502020204030203" pitchFamily="34" charset="0"/>
                </a:rPr>
                <a:t> </a:t>
              </a:r>
              <a:r>
                <a:rPr lang="en-US" sz="800" dirty="0" err="1">
                  <a:solidFill>
                    <a:schemeClr val="bg1"/>
                  </a:solidFill>
                  <a:latin typeface="Lato" panose="020F0502020204030203" pitchFamily="34" charset="0"/>
                </a:rPr>
                <a:t>omnis</a:t>
              </a:r>
              <a:r>
                <a:rPr lang="en-US" sz="800" dirty="0">
                  <a:solidFill>
                    <a:schemeClr val="bg1"/>
                  </a:solidFill>
                  <a:latin typeface="Lato" panose="020F0502020204030203" pitchFamily="34" charset="0"/>
                </a:rPr>
                <a:t> </a:t>
              </a:r>
              <a:r>
                <a:rPr lang="en-US" sz="800" dirty="0" err="1">
                  <a:solidFill>
                    <a:schemeClr val="bg1"/>
                  </a:solidFill>
                  <a:latin typeface="Lato" panose="020F0502020204030203" pitchFamily="34" charset="0"/>
                </a:rPr>
                <a:t>iste</a:t>
              </a:r>
              <a:r>
                <a:rPr lang="en-US" sz="800" dirty="0">
                  <a:solidFill>
                    <a:schemeClr val="bg1"/>
                  </a:solidFill>
                  <a:latin typeface="Lato" panose="020F0502020204030203" pitchFamily="34" charset="0"/>
                </a:rPr>
                <a:t> natus error sit </a:t>
              </a:r>
              <a:r>
                <a:rPr lang="en-US" sz="800" dirty="0" err="1">
                  <a:solidFill>
                    <a:schemeClr val="bg1"/>
                  </a:solidFill>
                  <a:latin typeface="Lato" panose="020F0502020204030203" pitchFamily="34" charset="0"/>
                </a:rPr>
                <a:t>volup</a:t>
              </a:r>
              <a:r>
                <a:rPr lang="en-US" sz="800" dirty="0">
                  <a:solidFill>
                    <a:schemeClr val="bg1"/>
                  </a:solidFill>
                  <a:latin typeface="Lato" panose="020F0502020204030203" pitchFamily="34" charset="0"/>
                </a:rPr>
                <a:t> </a:t>
              </a:r>
              <a:r>
                <a:rPr lang="en-US" sz="800" dirty="0" err="1">
                  <a:solidFill>
                    <a:schemeClr val="bg1"/>
                  </a:solidFill>
                  <a:latin typeface="Lato" panose="020F0502020204030203" pitchFamily="34" charset="0"/>
                </a:rPr>
                <a:t>tatem</a:t>
              </a:r>
              <a:r>
                <a:rPr lang="en-US" sz="800" dirty="0">
                  <a:solidFill>
                    <a:schemeClr val="bg1"/>
                  </a:solidFill>
                  <a:latin typeface="Lato" panose="020F0502020204030203" pitchFamily="34" charset="0"/>
                </a:rPr>
                <a:t> </a:t>
              </a:r>
              <a:r>
                <a:rPr lang="en-US" sz="800" dirty="0" err="1">
                  <a:solidFill>
                    <a:schemeClr val="bg1"/>
                  </a:solidFill>
                  <a:latin typeface="Lato" panose="020F0502020204030203" pitchFamily="34" charset="0"/>
                </a:rPr>
                <a:t>accus</a:t>
              </a:r>
              <a:r>
                <a:rPr lang="en-US" sz="800" dirty="0">
                  <a:solidFill>
                    <a:schemeClr val="bg1"/>
                  </a:solidFill>
                  <a:latin typeface="Lato" panose="020F0502020204030203" pitchFamily="34" charset="0"/>
                </a:rPr>
                <a:t> anti um dolor </a:t>
              </a:r>
              <a:r>
                <a:rPr lang="en-US" sz="800" dirty="0" err="1">
                  <a:solidFill>
                    <a:schemeClr val="bg1"/>
                  </a:solidFill>
                  <a:latin typeface="Lato" panose="020F0502020204030203" pitchFamily="34" charset="0"/>
                </a:rPr>
                <a:t>emque</a:t>
              </a:r>
              <a:r>
                <a:rPr lang="en-US" sz="800" dirty="0">
                  <a:solidFill>
                    <a:schemeClr val="bg1"/>
                  </a:solidFill>
                  <a:latin typeface="Lato" panose="020F0502020204030203" pitchFamily="34" charset="0"/>
                </a:rPr>
                <a:t> </a:t>
              </a:r>
              <a:r>
                <a:rPr lang="en-US" sz="800" dirty="0" err="1">
                  <a:solidFill>
                    <a:schemeClr val="bg1"/>
                  </a:solidFill>
                  <a:latin typeface="Lato" panose="020F0502020204030203" pitchFamily="34" charset="0"/>
                </a:rPr>
                <a:t>lauda</a:t>
              </a:r>
              <a:r>
                <a:rPr lang="en-US" sz="800" dirty="0">
                  <a:solidFill>
                    <a:schemeClr val="bg1"/>
                  </a:solidFill>
                  <a:latin typeface="Lato" panose="020F0502020204030203" pitchFamily="34" charset="0"/>
                </a:rPr>
                <a:t> </a:t>
              </a:r>
              <a:r>
                <a:rPr lang="en-US" sz="800" dirty="0" err="1">
                  <a:solidFill>
                    <a:schemeClr val="bg1"/>
                  </a:solidFill>
                  <a:latin typeface="Lato" panose="020F0502020204030203" pitchFamily="34" charset="0"/>
                </a:rPr>
                <a:t>nt</a:t>
              </a:r>
              <a:r>
                <a:rPr lang="en-US" sz="800" dirty="0">
                  <a:solidFill>
                    <a:schemeClr val="bg1"/>
                  </a:solidFill>
                  <a:latin typeface="Lato" panose="020F0502020204030203" pitchFamily="34" charset="0"/>
                </a:rPr>
                <a:t> </a:t>
              </a:r>
              <a:r>
                <a:rPr lang="en-US" sz="800" dirty="0" err="1">
                  <a:solidFill>
                    <a:schemeClr val="bg1"/>
                  </a:solidFill>
                  <a:latin typeface="Lato" panose="020F0502020204030203" pitchFamily="34" charset="0"/>
                </a:rPr>
                <a:t>ium</a:t>
              </a:r>
              <a:r>
                <a:rPr lang="en-US" sz="800" dirty="0">
                  <a:solidFill>
                    <a:schemeClr val="bg1"/>
                  </a:solidFill>
                  <a:latin typeface="Lato" panose="020F0502020204030203" pitchFamily="34" charset="0"/>
                </a:rPr>
                <a:t>, </a:t>
              </a:r>
              <a:r>
                <a:rPr lang="en-US" sz="800" dirty="0" err="1">
                  <a:solidFill>
                    <a:schemeClr val="bg1"/>
                  </a:solidFill>
                  <a:latin typeface="Lato" panose="020F0502020204030203" pitchFamily="34" charset="0"/>
                </a:rPr>
                <a:t>totam</a:t>
              </a:r>
              <a:r>
                <a:rPr lang="en-US" sz="800" dirty="0">
                  <a:solidFill>
                    <a:schemeClr val="bg1"/>
                  </a:solidFill>
                  <a:latin typeface="Lato" panose="020F0502020204030203" pitchFamily="34" charset="0"/>
                </a:rPr>
                <a:t> rem </a:t>
              </a:r>
              <a:r>
                <a:rPr lang="en-US" sz="800" dirty="0" err="1">
                  <a:solidFill>
                    <a:schemeClr val="bg1"/>
                  </a:solidFill>
                  <a:latin typeface="Lato" panose="020F0502020204030203" pitchFamily="34" charset="0"/>
                </a:rPr>
                <a:t>aperiam</a:t>
              </a:r>
              <a:r>
                <a:rPr lang="en-US" sz="800" dirty="0">
                  <a:solidFill>
                    <a:schemeClr val="bg1"/>
                  </a:solidFill>
                  <a:latin typeface="Lato" panose="020F0502020204030203" pitchFamily="34" charset="0"/>
                </a:rPr>
                <a:t>, </a:t>
              </a:r>
              <a:r>
                <a:rPr lang="en-US" sz="800" dirty="0" err="1">
                  <a:solidFill>
                    <a:schemeClr val="bg1"/>
                  </a:solidFill>
                  <a:latin typeface="Lato" panose="020F0502020204030203" pitchFamily="34" charset="0"/>
                </a:rPr>
                <a:t>eaq</a:t>
              </a:r>
              <a:r>
                <a:rPr lang="en-US" sz="800" dirty="0">
                  <a:solidFill>
                    <a:schemeClr val="bg1"/>
                  </a:solidFill>
                  <a:latin typeface="Lato" panose="020F0502020204030203" pitchFamily="34" charset="0"/>
                </a:rPr>
                <a:t> </a:t>
              </a:r>
              <a:r>
                <a:rPr lang="en-US" sz="800" dirty="0" err="1">
                  <a:solidFill>
                    <a:schemeClr val="bg1"/>
                  </a:solidFill>
                  <a:latin typeface="Lato" panose="020F0502020204030203" pitchFamily="34" charset="0"/>
                </a:rPr>
                <a:t>ue</a:t>
              </a:r>
              <a:r>
                <a:rPr lang="en-US" sz="800" dirty="0">
                  <a:solidFill>
                    <a:schemeClr val="bg1"/>
                  </a:solidFill>
                  <a:latin typeface="Lato" panose="020F0502020204030203" pitchFamily="34" charset="0"/>
                </a:rPr>
                <a:t> </a:t>
              </a:r>
              <a:r>
                <a:rPr lang="en-US" sz="800" dirty="0" err="1">
                  <a:solidFill>
                    <a:schemeClr val="bg1"/>
                  </a:solidFill>
                  <a:latin typeface="Lato" panose="020F0502020204030203" pitchFamily="34" charset="0"/>
                </a:rPr>
                <a:t>ipsa</a:t>
              </a:r>
              <a:r>
                <a:rPr lang="en-US" sz="800" dirty="0">
                  <a:solidFill>
                    <a:schemeClr val="bg1"/>
                  </a:solidFill>
                  <a:latin typeface="Lato" panose="020F0502020204030203" pitchFamily="34" charset="0"/>
                </a:rPr>
                <a:t>.</a:t>
              </a:r>
            </a:p>
          </p:txBody>
        </p:sp>
        <p:sp>
          <p:nvSpPr>
            <p:cNvPr id="186" name="TextBox 185"/>
            <p:cNvSpPr txBox="1"/>
            <p:nvPr/>
          </p:nvSpPr>
          <p:spPr>
            <a:xfrm>
              <a:off x="2763647" y="1744833"/>
              <a:ext cx="1612900" cy="153888"/>
            </a:xfrm>
            <a:prstGeom prst="rect">
              <a:avLst/>
            </a:prstGeom>
            <a:noFill/>
          </p:spPr>
          <p:txBody>
            <a:bodyPr wrap="square" lIns="0" tIns="0" rIns="0" bIns="0" rtlCol="0">
              <a:spAutoFit/>
            </a:bodyPr>
            <a:lstStyle/>
            <a:p>
              <a:pPr algn="just"/>
              <a:r>
                <a:rPr lang="en-US" sz="1000" b="1" cap="all" spc="20" dirty="0">
                  <a:solidFill>
                    <a:schemeClr val="bg1"/>
                  </a:solidFill>
                </a:rPr>
                <a:t>PROJECT: LOREM IPSUM</a:t>
              </a:r>
            </a:p>
          </p:txBody>
        </p:sp>
        <p:grpSp>
          <p:nvGrpSpPr>
            <p:cNvPr id="187" name="Group 186"/>
            <p:cNvGrpSpPr/>
            <p:nvPr/>
          </p:nvGrpSpPr>
          <p:grpSpPr>
            <a:xfrm>
              <a:off x="3329018" y="2641954"/>
              <a:ext cx="468060" cy="69850"/>
              <a:chOff x="3353879" y="2641954"/>
              <a:chExt cx="468060" cy="69850"/>
            </a:xfrm>
          </p:grpSpPr>
          <p:sp>
            <p:nvSpPr>
              <p:cNvPr id="188" name="Oval 187"/>
              <p:cNvSpPr/>
              <p:nvPr/>
            </p:nvSpPr>
            <p:spPr>
              <a:xfrm>
                <a:off x="3353879" y="2641954"/>
                <a:ext cx="69850" cy="69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3453432" y="2641954"/>
                <a:ext cx="69850" cy="69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3552985" y="2641954"/>
                <a:ext cx="69850" cy="698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3652538" y="2641954"/>
                <a:ext cx="69850" cy="698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3752089" y="2641954"/>
                <a:ext cx="69850" cy="698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Picture Placeholder 1"/>
          <p:cNvSpPr>
            <a:spLocks noGrp="1"/>
          </p:cNvSpPr>
          <p:nvPr>
            <p:ph type="pic" sz="quarter" idx="21"/>
          </p:nvPr>
        </p:nvSpPr>
        <p:spPr/>
      </p:sp>
      <p:sp>
        <p:nvSpPr>
          <p:cNvPr id="3" name="Picture Placeholder 2"/>
          <p:cNvSpPr>
            <a:spLocks noGrp="1"/>
          </p:cNvSpPr>
          <p:nvPr>
            <p:ph type="pic" sz="quarter" idx="10"/>
          </p:nvPr>
        </p:nvSpPr>
        <p:spPr/>
      </p:sp>
      <p:sp>
        <p:nvSpPr>
          <p:cNvPr id="4" name="Picture Placeholder 3"/>
          <p:cNvSpPr>
            <a:spLocks noGrp="1"/>
          </p:cNvSpPr>
          <p:nvPr>
            <p:ph type="pic" sz="quarter" idx="20"/>
          </p:nvPr>
        </p:nvSpPr>
        <p:spPr/>
      </p:sp>
      <p:sp>
        <p:nvSpPr>
          <p:cNvPr id="5" name="Picture Placeholder 4"/>
          <p:cNvSpPr>
            <a:spLocks noGrp="1"/>
          </p:cNvSpPr>
          <p:nvPr>
            <p:ph type="pic" sz="quarter" idx="22"/>
          </p:nvPr>
        </p:nvSpPr>
        <p:spPr/>
      </p:sp>
    </p:spTree>
    <p:extLst>
      <p:ext uri="{BB962C8B-B14F-4D97-AF65-F5344CB8AC3E}">
        <p14:creationId xmlns:p14="http://schemas.microsoft.com/office/powerpoint/2010/main" val="54801288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5"/>
                                        </p:tgtEl>
                                        <p:attrNameLst>
                                          <p:attrName>style.visibility</p:attrName>
                                        </p:attrNameLst>
                                      </p:cBhvr>
                                      <p:to>
                                        <p:strVal val="visible"/>
                                      </p:to>
                                    </p:set>
                                    <p:animEffect transition="in" filter="fade">
                                      <p:cBhvr>
                                        <p:cTn id="11" dur="500"/>
                                        <p:tgtEl>
                                          <p:spTgt spid="16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fade">
                                      <p:cBhvr>
                                        <p:cTn id="15" dur="500"/>
                                        <p:tgtEl>
                                          <p:spTgt spid="7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6"/>
                                        </p:tgtEl>
                                        <p:attrNameLst>
                                          <p:attrName>style.visibility</p:attrName>
                                        </p:attrNameLst>
                                      </p:cBhvr>
                                      <p:to>
                                        <p:strVal val="visible"/>
                                      </p:to>
                                    </p:set>
                                    <p:animEffect transition="in" filter="fade">
                                      <p:cBhvr>
                                        <p:cTn id="19" dur="500"/>
                                        <p:tgtEl>
                                          <p:spTgt spid="16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fade">
                                      <p:cBhvr>
                                        <p:cTn id="23" dur="500"/>
                                        <p:tgtEl>
                                          <p:spTgt spid="7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75"/>
                                        </p:tgtEl>
                                        <p:attrNameLst>
                                          <p:attrName>style.visibility</p:attrName>
                                        </p:attrNameLst>
                                      </p:cBhvr>
                                      <p:to>
                                        <p:strVal val="visible"/>
                                      </p:to>
                                    </p:set>
                                    <p:animEffect transition="in" filter="fade">
                                      <p:cBhvr>
                                        <p:cTn id="27" dur="500"/>
                                        <p:tgtEl>
                                          <p:spTgt spid="17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84"/>
                                        </p:tgtEl>
                                        <p:attrNameLst>
                                          <p:attrName>style.visibility</p:attrName>
                                        </p:attrNameLst>
                                      </p:cBhvr>
                                      <p:to>
                                        <p:strVal val="visible"/>
                                      </p:to>
                                    </p:set>
                                    <p:animEffect transition="in" filter="fade">
                                      <p:cBhvr>
                                        <p:cTn id="35"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1" grpId="0" animBg="1"/>
      <p:bldP spid="7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93725" y="1543050"/>
            <a:ext cx="7943851" cy="1073150"/>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4850" y="1791190"/>
            <a:ext cx="4135255" cy="2394095"/>
          </a:xfrm>
          <a:prstGeom prst="rect">
            <a:avLst/>
          </a:prstGeom>
        </p:spPr>
      </p:pic>
      <p:sp>
        <p:nvSpPr>
          <p:cNvPr id="3" name="Text Placeholder 2"/>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Project showcase </a:t>
            </a:r>
            <a:r>
              <a:rPr lang="en-US" dirty="0">
                <a:solidFill>
                  <a:srgbClr val="D14C27"/>
                </a:solidFill>
              </a:rPr>
              <a:t>title here</a:t>
            </a:r>
          </a:p>
        </p:txBody>
      </p:sp>
      <p:sp>
        <p:nvSpPr>
          <p:cNvPr id="4" name="Text Placeholder 3"/>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brief lorem ipsum explanatory text about title here</a:t>
            </a:r>
          </a:p>
        </p:txBody>
      </p:sp>
      <p:sp>
        <p:nvSpPr>
          <p:cNvPr id="8" name="Rectangle 7"/>
          <p:cNvSpPr/>
          <p:nvPr/>
        </p:nvSpPr>
        <p:spPr>
          <a:xfrm>
            <a:off x="5129213" y="1943100"/>
            <a:ext cx="2645567" cy="1885950"/>
          </a:xfrm>
          <a:custGeom>
            <a:avLst/>
            <a:gdLst>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2014537 h 2014537"/>
              <a:gd name="connsiteX4" fmla="*/ 0 w 3243262"/>
              <a:gd name="connsiteY4" fmla="*/ 0 h 2014537"/>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0 h 2014537"/>
            </a:gdLst>
            <a:ahLst/>
            <a:cxnLst>
              <a:cxn ang="0">
                <a:pos x="connsiteX0" y="connsiteY0"/>
              </a:cxn>
              <a:cxn ang="0">
                <a:pos x="connsiteX1" y="connsiteY1"/>
              </a:cxn>
              <a:cxn ang="0">
                <a:pos x="connsiteX2" y="connsiteY2"/>
              </a:cxn>
              <a:cxn ang="0">
                <a:pos x="connsiteX3" y="connsiteY3"/>
              </a:cxn>
            </a:cxnLst>
            <a:rect l="l" t="t" r="r" b="b"/>
            <a:pathLst>
              <a:path w="3243262" h="2014537">
                <a:moveTo>
                  <a:pt x="0" y="0"/>
                </a:moveTo>
                <a:lnTo>
                  <a:pt x="3243262" y="0"/>
                </a:lnTo>
                <a:lnTo>
                  <a:pt x="3243262" y="2014537"/>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77877" y="2006074"/>
            <a:ext cx="2507190" cy="322204"/>
          </a:xfrm>
          <a:prstGeom prst="rect">
            <a:avLst/>
          </a:prstGeom>
          <a:noFill/>
        </p:spPr>
        <p:txBody>
          <a:bodyPr wrap="square" lIns="0" tIns="0" rIns="0" bIns="0" rtlCol="0">
            <a:spAutoFit/>
          </a:bodyPr>
          <a:lstStyle/>
          <a:p>
            <a:pPr algn="just">
              <a:lnSpc>
                <a:spcPts val="1300"/>
              </a:lnSpc>
              <a:spcAft>
                <a:spcPts val="600"/>
              </a:spcAft>
            </a:pPr>
            <a:r>
              <a:rPr lang="en-US" sz="900" dirty="0">
                <a:solidFill>
                  <a:schemeClr val="bg1"/>
                </a:solidFill>
              </a:rPr>
              <a:t>Sed </a:t>
            </a:r>
            <a:r>
              <a:rPr lang="en-US" sz="900" dirty="0" err="1">
                <a:solidFill>
                  <a:schemeClr val="bg1"/>
                </a:solidFill>
              </a:rPr>
              <a:t>ut</a:t>
            </a:r>
            <a:r>
              <a:rPr lang="en-US" sz="900" dirty="0">
                <a:solidFill>
                  <a:schemeClr val="bg1"/>
                </a:solidFill>
              </a:rPr>
              <a:t> </a:t>
            </a:r>
            <a:r>
              <a:rPr lang="en-US" sz="900" dirty="0" err="1">
                <a:solidFill>
                  <a:schemeClr val="bg1"/>
                </a:solidFill>
              </a:rPr>
              <a:t>perspiciatis</a:t>
            </a:r>
            <a:r>
              <a:rPr lang="en-US" sz="900" dirty="0">
                <a:solidFill>
                  <a:schemeClr val="bg1"/>
                </a:solidFill>
              </a:rPr>
              <a:t> </a:t>
            </a:r>
            <a:r>
              <a:rPr lang="en-US" sz="900" dirty="0" err="1">
                <a:solidFill>
                  <a:schemeClr val="bg1"/>
                </a:solidFill>
              </a:rPr>
              <a:t>unde</a:t>
            </a:r>
            <a:r>
              <a:rPr lang="en-US" sz="900" dirty="0">
                <a:solidFill>
                  <a:schemeClr val="bg1"/>
                </a:solidFill>
              </a:rPr>
              <a:t> </a:t>
            </a:r>
            <a:r>
              <a:rPr lang="en-US" sz="900" dirty="0" err="1">
                <a:solidFill>
                  <a:schemeClr val="bg1"/>
                </a:solidFill>
              </a:rPr>
              <a:t>omnis</a:t>
            </a:r>
            <a:r>
              <a:rPr lang="en-US" sz="900" dirty="0">
                <a:solidFill>
                  <a:schemeClr val="bg1"/>
                </a:solidFill>
              </a:rPr>
              <a:t> </a:t>
            </a:r>
            <a:r>
              <a:rPr lang="en-US" sz="900" dirty="0" err="1">
                <a:solidFill>
                  <a:schemeClr val="bg1"/>
                </a:solidFill>
              </a:rPr>
              <a:t>iste</a:t>
            </a:r>
            <a:r>
              <a:rPr lang="en-US" sz="900" dirty="0">
                <a:solidFill>
                  <a:schemeClr val="bg1"/>
                </a:solidFill>
              </a:rPr>
              <a:t> natus error sit </a:t>
            </a:r>
            <a:r>
              <a:rPr lang="en-US" sz="900" dirty="0" err="1">
                <a:solidFill>
                  <a:schemeClr val="bg1"/>
                </a:solidFill>
              </a:rPr>
              <a:t>volup</a:t>
            </a:r>
            <a:r>
              <a:rPr lang="en-US" sz="900" dirty="0">
                <a:solidFill>
                  <a:schemeClr val="bg1"/>
                </a:solidFill>
              </a:rPr>
              <a:t> </a:t>
            </a:r>
            <a:r>
              <a:rPr lang="en-US" sz="900" dirty="0" err="1">
                <a:solidFill>
                  <a:schemeClr val="bg1"/>
                </a:solidFill>
              </a:rPr>
              <a:t>tatem</a:t>
            </a:r>
            <a:r>
              <a:rPr lang="en-US" sz="900" dirty="0">
                <a:solidFill>
                  <a:schemeClr val="bg1"/>
                </a:solidFill>
              </a:rPr>
              <a:t> </a:t>
            </a:r>
            <a:r>
              <a:rPr lang="en-US" sz="900" dirty="0" err="1">
                <a:solidFill>
                  <a:schemeClr val="bg1"/>
                </a:solidFill>
              </a:rPr>
              <a:t>accus</a:t>
            </a:r>
            <a:r>
              <a:rPr lang="en-US" sz="900" dirty="0">
                <a:solidFill>
                  <a:schemeClr val="bg1"/>
                </a:solidFill>
              </a:rPr>
              <a:t> </a:t>
            </a:r>
            <a:r>
              <a:rPr lang="en-US" sz="900" dirty="0" err="1">
                <a:solidFill>
                  <a:schemeClr val="bg1"/>
                </a:solidFill>
              </a:rPr>
              <a:t>antium</a:t>
            </a:r>
            <a:r>
              <a:rPr lang="en-US" sz="900" dirty="0">
                <a:solidFill>
                  <a:schemeClr val="bg1"/>
                </a:solidFill>
              </a:rPr>
              <a:t> dolor </a:t>
            </a:r>
            <a:r>
              <a:rPr lang="en-US" sz="900" dirty="0" err="1">
                <a:solidFill>
                  <a:schemeClr val="bg1"/>
                </a:solidFill>
              </a:rPr>
              <a:t>emque</a:t>
            </a:r>
            <a:r>
              <a:rPr lang="en-US" sz="900" dirty="0">
                <a:solidFill>
                  <a:schemeClr val="bg1"/>
                </a:solidFill>
              </a:rPr>
              <a:t> </a:t>
            </a:r>
            <a:r>
              <a:rPr lang="en-US" sz="900" dirty="0" err="1">
                <a:solidFill>
                  <a:schemeClr val="bg1"/>
                </a:solidFill>
              </a:rPr>
              <a:t>lauda</a:t>
            </a:r>
            <a:r>
              <a:rPr lang="en-US" sz="900" dirty="0">
                <a:solidFill>
                  <a:schemeClr val="bg1"/>
                </a:solidFill>
              </a:rPr>
              <a:t> </a:t>
            </a:r>
            <a:r>
              <a:rPr lang="en-US" sz="900" dirty="0" err="1">
                <a:solidFill>
                  <a:schemeClr val="bg1"/>
                </a:solidFill>
              </a:rPr>
              <a:t>nt</a:t>
            </a:r>
            <a:r>
              <a:rPr lang="en-US" sz="900" dirty="0">
                <a:solidFill>
                  <a:schemeClr val="bg1"/>
                </a:solidFill>
              </a:rPr>
              <a:t> </a:t>
            </a:r>
            <a:r>
              <a:rPr lang="en-US" sz="900" dirty="0" err="1">
                <a:solidFill>
                  <a:schemeClr val="bg1"/>
                </a:solidFill>
              </a:rPr>
              <a:t>ium</a:t>
            </a:r>
            <a:r>
              <a:rPr lang="en-US" sz="900" dirty="0">
                <a:solidFill>
                  <a:schemeClr val="bg1"/>
                </a:solidFill>
              </a:rPr>
              <a:t>.</a:t>
            </a:r>
          </a:p>
        </p:txBody>
      </p:sp>
      <p:sp>
        <p:nvSpPr>
          <p:cNvPr id="10" name="TextBox 9"/>
          <p:cNvSpPr txBox="1"/>
          <p:nvPr/>
        </p:nvSpPr>
        <p:spPr>
          <a:xfrm>
            <a:off x="777990" y="1744886"/>
            <a:ext cx="2507090" cy="200761"/>
          </a:xfrm>
          <a:prstGeom prst="rect">
            <a:avLst/>
          </a:prstGeom>
          <a:noFill/>
        </p:spPr>
        <p:txBody>
          <a:bodyPr wrap="square" lIns="0" tIns="0" rIns="0" bIns="0" rtlCol="0">
            <a:spAutoFit/>
          </a:bodyPr>
          <a:lstStyle/>
          <a:p>
            <a:pPr>
              <a:lnSpc>
                <a:spcPts val="1700"/>
              </a:lnSpc>
              <a:spcAft>
                <a:spcPts val="600"/>
              </a:spcAft>
            </a:pPr>
            <a:r>
              <a:rPr lang="en-US" sz="1100" b="1" cap="all" spc="20" dirty="0">
                <a:solidFill>
                  <a:schemeClr val="bg1"/>
                </a:solidFill>
              </a:rPr>
              <a:t>Client: </a:t>
            </a:r>
            <a:r>
              <a:rPr lang="en-US" sz="1100" b="1" cap="all" spc="20" dirty="0" err="1">
                <a:solidFill>
                  <a:schemeClr val="bg1"/>
                </a:solidFill>
              </a:rPr>
              <a:t>Lorem</a:t>
            </a:r>
            <a:r>
              <a:rPr lang="en-US" sz="1100" b="1" cap="all" spc="20" dirty="0">
                <a:solidFill>
                  <a:schemeClr val="bg1"/>
                </a:solidFill>
              </a:rPr>
              <a:t> Company</a:t>
            </a:r>
          </a:p>
        </p:txBody>
      </p:sp>
      <p:sp>
        <p:nvSpPr>
          <p:cNvPr id="40" name="TextBox 39"/>
          <p:cNvSpPr txBox="1"/>
          <p:nvPr/>
        </p:nvSpPr>
        <p:spPr>
          <a:xfrm>
            <a:off x="1225021" y="2809867"/>
            <a:ext cx="2060046" cy="299762"/>
          </a:xfrm>
          <a:prstGeom prst="rect">
            <a:avLst/>
          </a:prstGeom>
          <a:noFill/>
        </p:spPr>
        <p:txBody>
          <a:bodyPr wrap="square" lIns="0" tIns="0" rIns="0" bIns="0" rtlCol="0">
            <a:spAutoFit/>
          </a:bodyPr>
          <a:lstStyle/>
          <a:p>
            <a:pPr algn="just">
              <a:lnSpc>
                <a:spcPts val="1200"/>
              </a:lnSpc>
              <a:spcAft>
                <a:spcPts val="600"/>
              </a:spcAft>
            </a:pPr>
            <a:r>
              <a:rPr lang="en-US" sz="900" b="1" dirty="0">
                <a:solidFill>
                  <a:srgbClr val="4D4D4D"/>
                </a:solidFill>
              </a:rPr>
              <a:t>Lorem </a:t>
            </a:r>
            <a:r>
              <a:rPr lang="en-US" sz="900" b="1" dirty="0" err="1">
                <a:solidFill>
                  <a:srgbClr val="4D4D4D"/>
                </a:solidFill>
              </a:rPr>
              <a:t>Pisum</a:t>
            </a:r>
            <a:r>
              <a:rPr lang="en-US" sz="900" b="1" dirty="0">
                <a:solidFill>
                  <a:srgbClr val="4D4D4D"/>
                </a:solidFill>
              </a:rPr>
              <a:t>:</a:t>
            </a:r>
            <a:r>
              <a:rPr lang="en-US" sz="900" dirty="0">
                <a:solidFill>
                  <a:srgbClr val="4D4D4D"/>
                </a:solidFill>
              </a:rPr>
              <a:t> 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a:t>
            </a:r>
            <a:r>
              <a:rPr lang="en-US" sz="900" dirty="0">
                <a:solidFill>
                  <a:srgbClr val="4D4D4D"/>
                </a:solidFill>
              </a:rPr>
              <a:t> up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endParaRPr lang="en-US" sz="900" dirty="0">
              <a:solidFill>
                <a:srgbClr val="4D4D4D"/>
              </a:solidFill>
            </a:endParaRPr>
          </a:p>
        </p:txBody>
      </p:sp>
      <p:grpSp>
        <p:nvGrpSpPr>
          <p:cNvPr id="2" name="Group 1"/>
          <p:cNvGrpSpPr/>
          <p:nvPr/>
        </p:nvGrpSpPr>
        <p:grpSpPr>
          <a:xfrm>
            <a:off x="806479" y="2823839"/>
            <a:ext cx="262890" cy="262890"/>
            <a:chOff x="806479" y="2823839"/>
            <a:chExt cx="262890" cy="262890"/>
          </a:xfrm>
        </p:grpSpPr>
        <p:sp>
          <p:nvSpPr>
            <p:cNvPr id="41" name="Oval 40"/>
            <p:cNvSpPr/>
            <p:nvPr/>
          </p:nvSpPr>
          <p:spPr>
            <a:xfrm>
              <a:off x="806479" y="2823839"/>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9"/>
            <p:cNvSpPr>
              <a:spLocks noEditPoints="1"/>
            </p:cNvSpPr>
            <p:nvPr/>
          </p:nvSpPr>
          <p:spPr bwMode="auto">
            <a:xfrm>
              <a:off x="862797" y="2886501"/>
              <a:ext cx="153678" cy="136556"/>
            </a:xfrm>
            <a:custGeom>
              <a:avLst/>
              <a:gdLst>
                <a:gd name="T0" fmla="*/ 374 w 2388"/>
                <a:gd name="T1" fmla="*/ 687 h 2123"/>
                <a:gd name="T2" fmla="*/ 700 w 2388"/>
                <a:gd name="T3" fmla="*/ 802 h 2123"/>
                <a:gd name="T4" fmla="*/ 743 w 2388"/>
                <a:gd name="T5" fmla="*/ 790 h 2123"/>
                <a:gd name="T6" fmla="*/ 924 w 2388"/>
                <a:gd name="T7" fmla="*/ 628 h 2123"/>
                <a:gd name="T8" fmla="*/ 928 w 2388"/>
                <a:gd name="T9" fmla="*/ 594 h 2123"/>
                <a:gd name="T10" fmla="*/ 840 w 2388"/>
                <a:gd name="T11" fmla="*/ 480 h 2123"/>
                <a:gd name="T12" fmla="*/ 1305 w 2388"/>
                <a:gd name="T13" fmla="*/ 5 h 2123"/>
                <a:gd name="T14" fmla="*/ 953 w 2388"/>
                <a:gd name="T15" fmla="*/ 4 h 2123"/>
                <a:gd name="T16" fmla="*/ 512 w 2388"/>
                <a:gd name="T17" fmla="*/ 230 h 2123"/>
                <a:gd name="T18" fmla="*/ 330 w 2388"/>
                <a:gd name="T19" fmla="*/ 374 h 2123"/>
                <a:gd name="T20" fmla="*/ 260 w 2388"/>
                <a:gd name="T21" fmla="*/ 534 h 2123"/>
                <a:gd name="T22" fmla="*/ 109 w 2388"/>
                <a:gd name="T23" fmla="*/ 583 h 2123"/>
                <a:gd name="T24" fmla="*/ 19 w 2388"/>
                <a:gd name="T25" fmla="*/ 656 h 2123"/>
                <a:gd name="T26" fmla="*/ 16 w 2388"/>
                <a:gd name="T27" fmla="*/ 712 h 2123"/>
                <a:gd name="T28" fmla="*/ 179 w 2388"/>
                <a:gd name="T29" fmla="*/ 893 h 2123"/>
                <a:gd name="T30" fmla="*/ 247 w 2388"/>
                <a:gd name="T31" fmla="*/ 901 h 2123"/>
                <a:gd name="T32" fmla="*/ 331 w 2388"/>
                <a:gd name="T33" fmla="*/ 827 h 2123"/>
                <a:gd name="T34" fmla="*/ 374 w 2388"/>
                <a:gd name="T35" fmla="*/ 687 h 2123"/>
                <a:gd name="T36" fmla="*/ 1053 w 2388"/>
                <a:gd name="T37" fmla="*/ 748 h 2123"/>
                <a:gd name="T38" fmla="*/ 1006 w 2388"/>
                <a:gd name="T39" fmla="*/ 745 h 2123"/>
                <a:gd name="T40" fmla="*/ 835 w 2388"/>
                <a:gd name="T41" fmla="*/ 894 h 2123"/>
                <a:gd name="T42" fmla="*/ 832 w 2388"/>
                <a:gd name="T43" fmla="*/ 942 h 2123"/>
                <a:gd name="T44" fmla="*/ 1819 w 2388"/>
                <a:gd name="T45" fmla="*/ 2065 h 2123"/>
                <a:gd name="T46" fmla="*/ 1909 w 2388"/>
                <a:gd name="T47" fmla="*/ 2072 h 2123"/>
                <a:gd name="T48" fmla="*/ 2024 w 2388"/>
                <a:gd name="T49" fmla="*/ 1975 h 2123"/>
                <a:gd name="T50" fmla="*/ 2031 w 2388"/>
                <a:gd name="T51" fmla="*/ 1885 h 2123"/>
                <a:gd name="T52" fmla="*/ 1053 w 2388"/>
                <a:gd name="T53" fmla="*/ 748 h 2123"/>
                <a:gd name="T54" fmla="*/ 2370 w 2388"/>
                <a:gd name="T55" fmla="*/ 270 h 2123"/>
                <a:gd name="T56" fmla="*/ 2315 w 2388"/>
                <a:gd name="T57" fmla="*/ 248 h 2123"/>
                <a:gd name="T58" fmla="*/ 2200 w 2388"/>
                <a:gd name="T59" fmla="*/ 428 h 2123"/>
                <a:gd name="T60" fmla="*/ 1970 w 2388"/>
                <a:gd name="T61" fmla="*/ 476 h 2123"/>
                <a:gd name="T62" fmla="*/ 1905 w 2388"/>
                <a:gd name="T63" fmla="*/ 267 h 2123"/>
                <a:gd name="T64" fmla="*/ 2012 w 2388"/>
                <a:gd name="T65" fmla="*/ 78 h 2123"/>
                <a:gd name="T66" fmla="*/ 1968 w 2388"/>
                <a:gd name="T67" fmla="*/ 35 h 2123"/>
                <a:gd name="T68" fmla="*/ 1632 w 2388"/>
                <a:gd name="T69" fmla="*/ 304 h 2123"/>
                <a:gd name="T70" fmla="*/ 1531 w 2388"/>
                <a:gd name="T71" fmla="*/ 720 h 2123"/>
                <a:gd name="T72" fmla="*/ 1371 w 2388"/>
                <a:gd name="T73" fmla="*/ 886 h 2123"/>
                <a:gd name="T74" fmla="*/ 1532 w 2388"/>
                <a:gd name="T75" fmla="*/ 1073 h 2123"/>
                <a:gd name="T76" fmla="*/ 1729 w 2388"/>
                <a:gd name="T77" fmla="*/ 886 h 2123"/>
                <a:gd name="T78" fmla="*/ 1967 w 2388"/>
                <a:gd name="T79" fmla="*/ 814 h 2123"/>
                <a:gd name="T80" fmla="*/ 2331 w 2388"/>
                <a:gd name="T81" fmla="*/ 664 h 2123"/>
                <a:gd name="T82" fmla="*/ 2370 w 2388"/>
                <a:gd name="T83" fmla="*/ 270 h 2123"/>
                <a:gd name="T84" fmla="*/ 327 w 2388"/>
                <a:gd name="T85" fmla="*/ 1897 h 2123"/>
                <a:gd name="T86" fmla="*/ 327 w 2388"/>
                <a:gd name="T87" fmla="*/ 1987 h 2123"/>
                <a:gd name="T88" fmla="*/ 440 w 2388"/>
                <a:gd name="T89" fmla="*/ 2098 h 2123"/>
                <a:gd name="T90" fmla="*/ 529 w 2388"/>
                <a:gd name="T91" fmla="*/ 2087 h 2123"/>
                <a:gd name="T92" fmla="*/ 1113 w 2388"/>
                <a:gd name="T93" fmla="*/ 1513 h 2123"/>
                <a:gd name="T94" fmla="*/ 934 w 2388"/>
                <a:gd name="T95" fmla="*/ 1309 h 2123"/>
                <a:gd name="T96" fmla="*/ 327 w 2388"/>
                <a:gd name="T97" fmla="*/ 1897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88" h="2123">
                  <a:moveTo>
                    <a:pt x="374" y="687"/>
                  </a:moveTo>
                  <a:cubicBezTo>
                    <a:pt x="485" y="600"/>
                    <a:pt x="577" y="660"/>
                    <a:pt x="700" y="802"/>
                  </a:cubicBezTo>
                  <a:cubicBezTo>
                    <a:pt x="714" y="818"/>
                    <a:pt x="732" y="800"/>
                    <a:pt x="743" y="790"/>
                  </a:cubicBezTo>
                  <a:cubicBezTo>
                    <a:pt x="753" y="781"/>
                    <a:pt x="916" y="635"/>
                    <a:pt x="924" y="628"/>
                  </a:cubicBezTo>
                  <a:cubicBezTo>
                    <a:pt x="931" y="621"/>
                    <a:pt x="941" y="608"/>
                    <a:pt x="928" y="594"/>
                  </a:cubicBezTo>
                  <a:cubicBezTo>
                    <a:pt x="916" y="579"/>
                    <a:pt x="870" y="519"/>
                    <a:pt x="840" y="480"/>
                  </a:cubicBezTo>
                  <a:cubicBezTo>
                    <a:pt x="625" y="199"/>
                    <a:pt x="1429" y="8"/>
                    <a:pt x="1305" y="5"/>
                  </a:cubicBezTo>
                  <a:cubicBezTo>
                    <a:pt x="1243" y="3"/>
                    <a:pt x="990" y="0"/>
                    <a:pt x="953" y="4"/>
                  </a:cubicBezTo>
                  <a:cubicBezTo>
                    <a:pt x="800" y="20"/>
                    <a:pt x="608" y="163"/>
                    <a:pt x="512" y="230"/>
                  </a:cubicBezTo>
                  <a:cubicBezTo>
                    <a:pt x="385" y="316"/>
                    <a:pt x="338" y="367"/>
                    <a:pt x="330" y="374"/>
                  </a:cubicBezTo>
                  <a:cubicBezTo>
                    <a:pt x="295" y="405"/>
                    <a:pt x="325" y="477"/>
                    <a:pt x="260" y="534"/>
                  </a:cubicBezTo>
                  <a:cubicBezTo>
                    <a:pt x="191" y="594"/>
                    <a:pt x="149" y="549"/>
                    <a:pt x="109" y="583"/>
                  </a:cubicBezTo>
                  <a:cubicBezTo>
                    <a:pt x="89" y="601"/>
                    <a:pt x="34" y="642"/>
                    <a:pt x="19" y="656"/>
                  </a:cubicBezTo>
                  <a:cubicBezTo>
                    <a:pt x="3" y="669"/>
                    <a:pt x="0" y="693"/>
                    <a:pt x="16" y="712"/>
                  </a:cubicBezTo>
                  <a:cubicBezTo>
                    <a:pt x="16" y="712"/>
                    <a:pt x="167" y="878"/>
                    <a:pt x="179" y="893"/>
                  </a:cubicBezTo>
                  <a:cubicBezTo>
                    <a:pt x="192" y="907"/>
                    <a:pt x="226" y="920"/>
                    <a:pt x="247" y="901"/>
                  </a:cubicBezTo>
                  <a:cubicBezTo>
                    <a:pt x="268" y="882"/>
                    <a:pt x="322" y="835"/>
                    <a:pt x="331" y="827"/>
                  </a:cubicBezTo>
                  <a:cubicBezTo>
                    <a:pt x="340" y="819"/>
                    <a:pt x="325" y="724"/>
                    <a:pt x="374" y="687"/>
                  </a:cubicBezTo>
                  <a:close/>
                  <a:moveTo>
                    <a:pt x="1053" y="748"/>
                  </a:moveTo>
                  <a:cubicBezTo>
                    <a:pt x="1039" y="732"/>
                    <a:pt x="1021" y="731"/>
                    <a:pt x="1006" y="745"/>
                  </a:cubicBezTo>
                  <a:cubicBezTo>
                    <a:pt x="835" y="894"/>
                    <a:pt x="835" y="894"/>
                    <a:pt x="835" y="894"/>
                  </a:cubicBezTo>
                  <a:cubicBezTo>
                    <a:pt x="822" y="906"/>
                    <a:pt x="820" y="928"/>
                    <a:pt x="832" y="942"/>
                  </a:cubicBezTo>
                  <a:cubicBezTo>
                    <a:pt x="1819" y="2065"/>
                    <a:pt x="1819" y="2065"/>
                    <a:pt x="1819" y="2065"/>
                  </a:cubicBezTo>
                  <a:cubicBezTo>
                    <a:pt x="1843" y="2092"/>
                    <a:pt x="1883" y="2095"/>
                    <a:pt x="1909" y="2072"/>
                  </a:cubicBezTo>
                  <a:cubicBezTo>
                    <a:pt x="2024" y="1975"/>
                    <a:pt x="2024" y="1975"/>
                    <a:pt x="2024" y="1975"/>
                  </a:cubicBezTo>
                  <a:cubicBezTo>
                    <a:pt x="2051" y="1952"/>
                    <a:pt x="2054" y="1911"/>
                    <a:pt x="2031" y="1885"/>
                  </a:cubicBezTo>
                  <a:lnTo>
                    <a:pt x="1053" y="748"/>
                  </a:lnTo>
                  <a:close/>
                  <a:moveTo>
                    <a:pt x="2370" y="270"/>
                  </a:moveTo>
                  <a:cubicBezTo>
                    <a:pt x="2361" y="211"/>
                    <a:pt x="2331" y="223"/>
                    <a:pt x="2315" y="248"/>
                  </a:cubicBezTo>
                  <a:cubicBezTo>
                    <a:pt x="2299" y="273"/>
                    <a:pt x="2229" y="380"/>
                    <a:pt x="2200" y="428"/>
                  </a:cubicBezTo>
                  <a:cubicBezTo>
                    <a:pt x="2172" y="475"/>
                    <a:pt x="2101" y="569"/>
                    <a:pt x="1970" y="476"/>
                  </a:cubicBezTo>
                  <a:cubicBezTo>
                    <a:pt x="1833" y="380"/>
                    <a:pt x="1881" y="313"/>
                    <a:pt x="1905" y="267"/>
                  </a:cubicBezTo>
                  <a:cubicBezTo>
                    <a:pt x="1928" y="222"/>
                    <a:pt x="2002" y="94"/>
                    <a:pt x="2012" y="78"/>
                  </a:cubicBezTo>
                  <a:cubicBezTo>
                    <a:pt x="2023" y="62"/>
                    <a:pt x="2011" y="15"/>
                    <a:pt x="1968" y="35"/>
                  </a:cubicBezTo>
                  <a:cubicBezTo>
                    <a:pt x="1926" y="54"/>
                    <a:pt x="1668" y="157"/>
                    <a:pt x="1632" y="304"/>
                  </a:cubicBezTo>
                  <a:cubicBezTo>
                    <a:pt x="1596" y="453"/>
                    <a:pt x="1663" y="587"/>
                    <a:pt x="1531" y="720"/>
                  </a:cubicBezTo>
                  <a:cubicBezTo>
                    <a:pt x="1371" y="886"/>
                    <a:pt x="1371" y="886"/>
                    <a:pt x="1371" y="886"/>
                  </a:cubicBezTo>
                  <a:cubicBezTo>
                    <a:pt x="1532" y="1073"/>
                    <a:pt x="1532" y="1073"/>
                    <a:pt x="1532" y="1073"/>
                  </a:cubicBezTo>
                  <a:cubicBezTo>
                    <a:pt x="1729" y="886"/>
                    <a:pt x="1729" y="886"/>
                    <a:pt x="1729" y="886"/>
                  </a:cubicBezTo>
                  <a:cubicBezTo>
                    <a:pt x="1776" y="839"/>
                    <a:pt x="1876" y="793"/>
                    <a:pt x="1967" y="814"/>
                  </a:cubicBezTo>
                  <a:cubicBezTo>
                    <a:pt x="2161" y="858"/>
                    <a:pt x="2267" y="785"/>
                    <a:pt x="2331" y="664"/>
                  </a:cubicBezTo>
                  <a:cubicBezTo>
                    <a:pt x="2388" y="556"/>
                    <a:pt x="2379" y="329"/>
                    <a:pt x="2370" y="270"/>
                  </a:cubicBezTo>
                  <a:close/>
                  <a:moveTo>
                    <a:pt x="327" y="1897"/>
                  </a:moveTo>
                  <a:cubicBezTo>
                    <a:pt x="302" y="1922"/>
                    <a:pt x="302" y="1962"/>
                    <a:pt x="327" y="1987"/>
                  </a:cubicBezTo>
                  <a:cubicBezTo>
                    <a:pt x="440" y="2098"/>
                    <a:pt x="440" y="2098"/>
                    <a:pt x="440" y="2098"/>
                  </a:cubicBezTo>
                  <a:cubicBezTo>
                    <a:pt x="465" y="2123"/>
                    <a:pt x="504" y="2112"/>
                    <a:pt x="529" y="2087"/>
                  </a:cubicBezTo>
                  <a:cubicBezTo>
                    <a:pt x="1113" y="1513"/>
                    <a:pt x="1113" y="1513"/>
                    <a:pt x="1113" y="1513"/>
                  </a:cubicBezTo>
                  <a:cubicBezTo>
                    <a:pt x="934" y="1309"/>
                    <a:pt x="934" y="1309"/>
                    <a:pt x="934" y="1309"/>
                  </a:cubicBezTo>
                  <a:lnTo>
                    <a:pt x="327" y="18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PT Sans" panose="020B0503020203020204" pitchFamily="34" charset="0"/>
              </a:endParaRPr>
            </a:p>
          </p:txBody>
        </p:sp>
      </p:grpSp>
      <p:grpSp>
        <p:nvGrpSpPr>
          <p:cNvPr id="5" name="Group 4"/>
          <p:cNvGrpSpPr/>
          <p:nvPr/>
        </p:nvGrpSpPr>
        <p:grpSpPr>
          <a:xfrm>
            <a:off x="806479" y="3291475"/>
            <a:ext cx="262890" cy="262890"/>
            <a:chOff x="806479" y="3291475"/>
            <a:chExt cx="262890" cy="262890"/>
          </a:xfrm>
        </p:grpSpPr>
        <p:sp>
          <p:nvSpPr>
            <p:cNvPr id="43" name="Oval 42"/>
            <p:cNvSpPr/>
            <p:nvPr/>
          </p:nvSpPr>
          <p:spPr>
            <a:xfrm>
              <a:off x="806479" y="3291475"/>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15"/>
            <p:cNvSpPr>
              <a:spLocks noEditPoints="1"/>
            </p:cNvSpPr>
            <p:nvPr/>
          </p:nvSpPr>
          <p:spPr bwMode="auto">
            <a:xfrm>
              <a:off x="883180" y="3354949"/>
              <a:ext cx="146774" cy="132602"/>
            </a:xfrm>
            <a:custGeom>
              <a:avLst/>
              <a:gdLst>
                <a:gd name="T0" fmla="*/ 213 w 266"/>
                <a:gd name="T1" fmla="*/ 211 h 239"/>
                <a:gd name="T2" fmla="*/ 213 w 266"/>
                <a:gd name="T3" fmla="*/ 239 h 239"/>
                <a:gd name="T4" fmla="*/ 0 w 266"/>
                <a:gd name="T5" fmla="*/ 239 h 239"/>
                <a:gd name="T6" fmla="*/ 0 w 266"/>
                <a:gd name="T7" fmla="*/ 186 h 239"/>
                <a:gd name="T8" fmla="*/ 21 w 266"/>
                <a:gd name="T9" fmla="*/ 179 h 239"/>
                <a:gd name="T10" fmla="*/ 65 w 266"/>
                <a:gd name="T11" fmla="*/ 135 h 239"/>
                <a:gd name="T12" fmla="*/ 51 w 266"/>
                <a:gd name="T13" fmla="*/ 103 h 239"/>
                <a:gd name="T14" fmla="*/ 38 w 266"/>
                <a:gd name="T15" fmla="*/ 80 h 239"/>
                <a:gd name="T16" fmla="*/ 43 w 266"/>
                <a:gd name="T17" fmla="*/ 69 h 239"/>
                <a:gd name="T18" fmla="*/ 39 w 266"/>
                <a:gd name="T19" fmla="*/ 46 h 239"/>
                <a:gd name="T20" fmla="*/ 93 w 266"/>
                <a:gd name="T21" fmla="*/ 0 h 239"/>
                <a:gd name="T22" fmla="*/ 146 w 266"/>
                <a:gd name="T23" fmla="*/ 46 h 239"/>
                <a:gd name="T24" fmla="*/ 142 w 266"/>
                <a:gd name="T25" fmla="*/ 69 h 239"/>
                <a:gd name="T26" fmla="*/ 148 w 266"/>
                <a:gd name="T27" fmla="*/ 80 h 239"/>
                <a:gd name="T28" fmla="*/ 135 w 266"/>
                <a:gd name="T29" fmla="*/ 103 h 239"/>
                <a:gd name="T30" fmla="*/ 121 w 266"/>
                <a:gd name="T31" fmla="*/ 135 h 239"/>
                <a:gd name="T32" fmla="*/ 164 w 266"/>
                <a:gd name="T33" fmla="*/ 179 h 239"/>
                <a:gd name="T34" fmla="*/ 213 w 266"/>
                <a:gd name="T35" fmla="*/ 211 h 239"/>
                <a:gd name="T36" fmla="*/ 266 w 266"/>
                <a:gd name="T37" fmla="*/ 106 h 239"/>
                <a:gd name="T38" fmla="*/ 266 w 266"/>
                <a:gd name="T39" fmla="*/ 133 h 239"/>
                <a:gd name="T40" fmla="*/ 226 w 266"/>
                <a:gd name="T41" fmla="*/ 133 h 239"/>
                <a:gd name="T42" fmla="*/ 226 w 266"/>
                <a:gd name="T43" fmla="*/ 173 h 239"/>
                <a:gd name="T44" fmla="*/ 199 w 266"/>
                <a:gd name="T45" fmla="*/ 173 h 239"/>
                <a:gd name="T46" fmla="*/ 199 w 266"/>
                <a:gd name="T47" fmla="*/ 133 h 239"/>
                <a:gd name="T48" fmla="*/ 159 w 266"/>
                <a:gd name="T49" fmla="*/ 133 h 239"/>
                <a:gd name="T50" fmla="*/ 159 w 266"/>
                <a:gd name="T51" fmla="*/ 106 h 239"/>
                <a:gd name="T52" fmla="*/ 199 w 266"/>
                <a:gd name="T53" fmla="*/ 106 h 239"/>
                <a:gd name="T54" fmla="*/ 199 w 266"/>
                <a:gd name="T55" fmla="*/ 66 h 239"/>
                <a:gd name="T56" fmla="*/ 226 w 266"/>
                <a:gd name="T57" fmla="*/ 66 h 239"/>
                <a:gd name="T58" fmla="*/ 226 w 266"/>
                <a:gd name="T59" fmla="*/ 106 h 239"/>
                <a:gd name="T60" fmla="*/ 266 w 266"/>
                <a:gd name="T61" fmla="*/ 10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6" h="239">
                  <a:moveTo>
                    <a:pt x="213" y="211"/>
                  </a:moveTo>
                  <a:cubicBezTo>
                    <a:pt x="213" y="219"/>
                    <a:pt x="213" y="239"/>
                    <a:pt x="213" y="239"/>
                  </a:cubicBezTo>
                  <a:cubicBezTo>
                    <a:pt x="0" y="239"/>
                    <a:pt x="0" y="239"/>
                    <a:pt x="0" y="239"/>
                  </a:cubicBezTo>
                  <a:cubicBezTo>
                    <a:pt x="0" y="186"/>
                    <a:pt x="0" y="186"/>
                    <a:pt x="0" y="186"/>
                  </a:cubicBezTo>
                  <a:cubicBezTo>
                    <a:pt x="8" y="182"/>
                    <a:pt x="18" y="180"/>
                    <a:pt x="21" y="179"/>
                  </a:cubicBezTo>
                  <a:cubicBezTo>
                    <a:pt x="54" y="167"/>
                    <a:pt x="65" y="157"/>
                    <a:pt x="65" y="135"/>
                  </a:cubicBezTo>
                  <a:cubicBezTo>
                    <a:pt x="65" y="122"/>
                    <a:pt x="55" y="126"/>
                    <a:pt x="51" y="103"/>
                  </a:cubicBezTo>
                  <a:cubicBezTo>
                    <a:pt x="48" y="93"/>
                    <a:pt x="40" y="103"/>
                    <a:pt x="38" y="80"/>
                  </a:cubicBezTo>
                  <a:cubicBezTo>
                    <a:pt x="38" y="71"/>
                    <a:pt x="43" y="69"/>
                    <a:pt x="43" y="69"/>
                  </a:cubicBezTo>
                  <a:cubicBezTo>
                    <a:pt x="43" y="69"/>
                    <a:pt x="41" y="56"/>
                    <a:pt x="39" y="46"/>
                  </a:cubicBezTo>
                  <a:cubicBezTo>
                    <a:pt x="38" y="33"/>
                    <a:pt x="47" y="0"/>
                    <a:pt x="93" y="0"/>
                  </a:cubicBezTo>
                  <a:cubicBezTo>
                    <a:pt x="139" y="0"/>
                    <a:pt x="147" y="33"/>
                    <a:pt x="146" y="46"/>
                  </a:cubicBezTo>
                  <a:cubicBezTo>
                    <a:pt x="145" y="56"/>
                    <a:pt x="142" y="69"/>
                    <a:pt x="142" y="69"/>
                  </a:cubicBezTo>
                  <a:cubicBezTo>
                    <a:pt x="142" y="69"/>
                    <a:pt x="148" y="71"/>
                    <a:pt x="148" y="80"/>
                  </a:cubicBezTo>
                  <a:cubicBezTo>
                    <a:pt x="146" y="103"/>
                    <a:pt x="137" y="93"/>
                    <a:pt x="135" y="103"/>
                  </a:cubicBezTo>
                  <a:cubicBezTo>
                    <a:pt x="131" y="126"/>
                    <a:pt x="121" y="122"/>
                    <a:pt x="121" y="135"/>
                  </a:cubicBezTo>
                  <a:cubicBezTo>
                    <a:pt x="121" y="157"/>
                    <a:pt x="131" y="167"/>
                    <a:pt x="164" y="179"/>
                  </a:cubicBezTo>
                  <a:cubicBezTo>
                    <a:pt x="197" y="191"/>
                    <a:pt x="213" y="203"/>
                    <a:pt x="213" y="211"/>
                  </a:cubicBezTo>
                  <a:close/>
                  <a:moveTo>
                    <a:pt x="266" y="106"/>
                  </a:moveTo>
                  <a:cubicBezTo>
                    <a:pt x="266" y="133"/>
                    <a:pt x="266" y="133"/>
                    <a:pt x="266" y="133"/>
                  </a:cubicBezTo>
                  <a:cubicBezTo>
                    <a:pt x="226" y="133"/>
                    <a:pt x="226" y="133"/>
                    <a:pt x="226" y="133"/>
                  </a:cubicBezTo>
                  <a:cubicBezTo>
                    <a:pt x="226" y="173"/>
                    <a:pt x="226" y="173"/>
                    <a:pt x="226" y="173"/>
                  </a:cubicBezTo>
                  <a:cubicBezTo>
                    <a:pt x="199" y="173"/>
                    <a:pt x="199" y="173"/>
                    <a:pt x="199" y="173"/>
                  </a:cubicBezTo>
                  <a:cubicBezTo>
                    <a:pt x="199" y="133"/>
                    <a:pt x="199" y="133"/>
                    <a:pt x="199" y="133"/>
                  </a:cubicBezTo>
                  <a:cubicBezTo>
                    <a:pt x="159" y="133"/>
                    <a:pt x="159" y="133"/>
                    <a:pt x="159" y="133"/>
                  </a:cubicBezTo>
                  <a:cubicBezTo>
                    <a:pt x="159" y="106"/>
                    <a:pt x="159" y="106"/>
                    <a:pt x="159" y="106"/>
                  </a:cubicBezTo>
                  <a:cubicBezTo>
                    <a:pt x="199" y="106"/>
                    <a:pt x="199" y="106"/>
                    <a:pt x="199" y="106"/>
                  </a:cubicBezTo>
                  <a:cubicBezTo>
                    <a:pt x="199" y="66"/>
                    <a:pt x="199" y="66"/>
                    <a:pt x="199" y="66"/>
                  </a:cubicBezTo>
                  <a:cubicBezTo>
                    <a:pt x="226" y="66"/>
                    <a:pt x="226" y="66"/>
                    <a:pt x="226" y="66"/>
                  </a:cubicBezTo>
                  <a:cubicBezTo>
                    <a:pt x="226" y="106"/>
                    <a:pt x="226" y="106"/>
                    <a:pt x="226" y="106"/>
                  </a:cubicBezTo>
                  <a:lnTo>
                    <a:pt x="266" y="1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5" name="TextBox 44"/>
          <p:cNvSpPr txBox="1"/>
          <p:nvPr/>
        </p:nvSpPr>
        <p:spPr>
          <a:xfrm>
            <a:off x="1225021" y="3276338"/>
            <a:ext cx="2060046" cy="299762"/>
          </a:xfrm>
          <a:prstGeom prst="rect">
            <a:avLst/>
          </a:prstGeom>
          <a:noFill/>
        </p:spPr>
        <p:txBody>
          <a:bodyPr wrap="square" lIns="0" tIns="0" rIns="0" bIns="0" rtlCol="0">
            <a:spAutoFit/>
          </a:bodyPr>
          <a:lstStyle/>
          <a:p>
            <a:pPr algn="just">
              <a:lnSpc>
                <a:spcPts val="1200"/>
              </a:lnSpc>
              <a:spcAft>
                <a:spcPts val="600"/>
              </a:spcAft>
            </a:pPr>
            <a:r>
              <a:rPr lang="en-US" sz="900" b="1" dirty="0">
                <a:solidFill>
                  <a:srgbClr val="4D4D4D"/>
                </a:solidFill>
              </a:rPr>
              <a:t>Ipsum dolor: </a:t>
            </a: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a:t>
            </a:r>
            <a:r>
              <a:rPr lang="en-US" sz="900" dirty="0">
                <a:solidFill>
                  <a:srgbClr val="4D4D4D"/>
                </a:solidFill>
              </a:rPr>
              <a:t> up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endParaRPr lang="en-US" sz="900" dirty="0">
              <a:solidFill>
                <a:srgbClr val="4D4D4D"/>
              </a:solidFill>
            </a:endParaRPr>
          </a:p>
        </p:txBody>
      </p:sp>
      <p:sp>
        <p:nvSpPr>
          <p:cNvPr id="49" name="TextBox 48"/>
          <p:cNvSpPr txBox="1"/>
          <p:nvPr/>
        </p:nvSpPr>
        <p:spPr>
          <a:xfrm>
            <a:off x="806479" y="3952825"/>
            <a:ext cx="2478588" cy="322204"/>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emque</a:t>
            </a:r>
            <a:r>
              <a:rPr lang="en-US" sz="900" dirty="0">
                <a:solidFill>
                  <a:srgbClr val="4D4D4D"/>
                </a:solidFill>
              </a:rPr>
              <a:t> </a:t>
            </a:r>
            <a:r>
              <a:rPr lang="en-US" sz="900" dirty="0" err="1">
                <a:solidFill>
                  <a:srgbClr val="4D4D4D"/>
                </a:solidFill>
              </a:rPr>
              <a:t>lauda</a:t>
            </a:r>
            <a:r>
              <a:rPr lang="en-US" sz="900" dirty="0">
                <a:solidFill>
                  <a:srgbClr val="4D4D4D"/>
                </a:solidFill>
              </a:rPr>
              <a:t> </a:t>
            </a:r>
            <a:r>
              <a:rPr lang="en-US" sz="900" dirty="0" err="1">
                <a:solidFill>
                  <a:srgbClr val="4D4D4D"/>
                </a:solidFill>
              </a:rPr>
              <a:t>nt</a:t>
            </a:r>
            <a:r>
              <a:rPr lang="en-US" sz="900" dirty="0">
                <a:solidFill>
                  <a:srgbClr val="4D4D4D"/>
                </a:solidFill>
              </a:rPr>
              <a:t> .</a:t>
            </a:r>
          </a:p>
        </p:txBody>
      </p:sp>
      <p:cxnSp>
        <p:nvCxnSpPr>
          <p:cNvPr id="51" name="Straight Connector 50"/>
          <p:cNvCxnSpPr/>
          <p:nvPr/>
        </p:nvCxnSpPr>
        <p:spPr>
          <a:xfrm>
            <a:off x="806479" y="3900488"/>
            <a:ext cx="2478588"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2"/>
          </p:nvPr>
        </p:nvSpPr>
        <p:spPr/>
      </p:sp>
    </p:spTree>
    <p:extLst>
      <p:ext uri="{BB962C8B-B14F-4D97-AF65-F5344CB8AC3E}">
        <p14:creationId xmlns:p14="http://schemas.microsoft.com/office/powerpoint/2010/main" val="2194333475"/>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p:bldP spid="10" grpId="0"/>
      <p:bldP spid="40" grpId="0"/>
      <p:bldP spid="45" grpId="0"/>
      <p:bldP spid="4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593725" y="1543050"/>
            <a:ext cx="7943851" cy="1073150"/>
          </a:xfrm>
          <a:prstGeom prst="rect">
            <a:avLst/>
          </a:prstGeom>
          <a:solidFill>
            <a:srgbClr val="303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887" y="1708150"/>
            <a:ext cx="3166588" cy="3462192"/>
          </a:xfrm>
          <a:prstGeom prst="rect">
            <a:avLst/>
          </a:prstGeom>
        </p:spPr>
      </p:pic>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Lorem ipsum project </a:t>
            </a:r>
            <a:r>
              <a:rPr lang="en-US" dirty="0">
                <a:solidFill>
                  <a:srgbClr val="D14C27"/>
                </a:solidFill>
              </a:rPr>
              <a:t>showcase</a:t>
            </a:r>
          </a:p>
        </p:txBody>
      </p:sp>
      <p:sp>
        <p:nvSpPr>
          <p:cNvPr id="3" name="Text Placeholder 2"/>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brief lorem ipsum explanatory text about title here</a:t>
            </a:r>
          </a:p>
        </p:txBody>
      </p:sp>
      <p:sp>
        <p:nvSpPr>
          <p:cNvPr id="10" name="Rectangle 7"/>
          <p:cNvSpPr/>
          <p:nvPr/>
        </p:nvSpPr>
        <p:spPr>
          <a:xfrm>
            <a:off x="2400301" y="1908335"/>
            <a:ext cx="1290638" cy="1628933"/>
          </a:xfrm>
          <a:custGeom>
            <a:avLst/>
            <a:gdLst>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2014537 h 2014537"/>
              <a:gd name="connsiteX4" fmla="*/ 0 w 3243262"/>
              <a:gd name="connsiteY4" fmla="*/ 0 h 2014537"/>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0 h 2014537"/>
            </a:gdLst>
            <a:ahLst/>
            <a:cxnLst>
              <a:cxn ang="0">
                <a:pos x="connsiteX0" y="connsiteY0"/>
              </a:cxn>
              <a:cxn ang="0">
                <a:pos x="connsiteX1" y="connsiteY1"/>
              </a:cxn>
              <a:cxn ang="0">
                <a:pos x="connsiteX2" y="connsiteY2"/>
              </a:cxn>
              <a:cxn ang="0">
                <a:pos x="connsiteX3" y="connsiteY3"/>
              </a:cxn>
            </a:cxnLst>
            <a:rect l="l" t="t" r="r" b="b"/>
            <a:pathLst>
              <a:path w="3243262" h="2014537">
                <a:moveTo>
                  <a:pt x="0" y="0"/>
                </a:moveTo>
                <a:lnTo>
                  <a:pt x="3243262" y="0"/>
                </a:lnTo>
                <a:lnTo>
                  <a:pt x="3243262" y="2014537"/>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479086" y="2356962"/>
            <a:ext cx="738028" cy="738028"/>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57"/>
          <p:cNvSpPr>
            <a:spLocks noEditPoints="1"/>
          </p:cNvSpPr>
          <p:nvPr/>
        </p:nvSpPr>
        <p:spPr bwMode="auto">
          <a:xfrm>
            <a:off x="3707168" y="2522265"/>
            <a:ext cx="281864" cy="407422"/>
          </a:xfrm>
          <a:custGeom>
            <a:avLst/>
            <a:gdLst>
              <a:gd name="T0" fmla="*/ 170 w 213"/>
              <a:gd name="T1" fmla="*/ 275 h 306"/>
              <a:gd name="T2" fmla="*/ 71 w 213"/>
              <a:gd name="T3" fmla="*/ 306 h 306"/>
              <a:gd name="T4" fmla="*/ 41 w 213"/>
              <a:gd name="T5" fmla="*/ 194 h 306"/>
              <a:gd name="T6" fmla="*/ 58 w 213"/>
              <a:gd name="T7" fmla="*/ 211 h 306"/>
              <a:gd name="T8" fmla="*/ 89 w 213"/>
              <a:gd name="T9" fmla="*/ 216 h 306"/>
              <a:gd name="T10" fmla="*/ 127 w 213"/>
              <a:gd name="T11" fmla="*/ 211 h 306"/>
              <a:gd name="T12" fmla="*/ 165 w 213"/>
              <a:gd name="T13" fmla="*/ 201 h 306"/>
              <a:gd name="T14" fmla="*/ 172 w 213"/>
              <a:gd name="T15" fmla="*/ 194 h 306"/>
              <a:gd name="T16" fmla="*/ 174 w 213"/>
              <a:gd name="T17" fmla="*/ 117 h 306"/>
              <a:gd name="T18" fmla="*/ 202 w 213"/>
              <a:gd name="T19" fmla="*/ 131 h 306"/>
              <a:gd name="T20" fmla="*/ 164 w 213"/>
              <a:gd name="T21" fmla="*/ 142 h 306"/>
              <a:gd name="T22" fmla="*/ 184 w 213"/>
              <a:gd name="T23" fmla="*/ 166 h 306"/>
              <a:gd name="T24" fmla="*/ 144 w 213"/>
              <a:gd name="T25" fmla="*/ 161 h 306"/>
              <a:gd name="T26" fmla="*/ 154 w 213"/>
              <a:gd name="T27" fmla="*/ 192 h 306"/>
              <a:gd name="T28" fmla="*/ 119 w 213"/>
              <a:gd name="T29" fmla="*/ 172 h 306"/>
              <a:gd name="T30" fmla="*/ 116 w 213"/>
              <a:gd name="T31" fmla="*/ 203 h 306"/>
              <a:gd name="T32" fmla="*/ 92 w 213"/>
              <a:gd name="T33" fmla="*/ 172 h 306"/>
              <a:gd name="T34" fmla="*/ 74 w 213"/>
              <a:gd name="T35" fmla="*/ 200 h 306"/>
              <a:gd name="T36" fmla="*/ 66 w 213"/>
              <a:gd name="T37" fmla="*/ 162 h 306"/>
              <a:gd name="T38" fmla="*/ 45 w 213"/>
              <a:gd name="T39" fmla="*/ 182 h 306"/>
              <a:gd name="T40" fmla="*/ 46 w 213"/>
              <a:gd name="T41" fmla="*/ 142 h 306"/>
              <a:gd name="T42" fmla="*/ 24 w 213"/>
              <a:gd name="T43" fmla="*/ 154 h 306"/>
              <a:gd name="T44" fmla="*/ 36 w 213"/>
              <a:gd name="T45" fmla="*/ 117 h 306"/>
              <a:gd name="T46" fmla="*/ 5 w 213"/>
              <a:gd name="T47" fmla="*/ 113 h 306"/>
              <a:gd name="T48" fmla="*/ 36 w 213"/>
              <a:gd name="T49" fmla="*/ 90 h 306"/>
              <a:gd name="T50" fmla="*/ 8 w 213"/>
              <a:gd name="T51" fmla="*/ 74 h 306"/>
              <a:gd name="T52" fmla="*/ 46 w 213"/>
              <a:gd name="T53" fmla="*/ 64 h 306"/>
              <a:gd name="T54" fmla="*/ 27 w 213"/>
              <a:gd name="T55" fmla="*/ 39 h 306"/>
              <a:gd name="T56" fmla="*/ 65 w 213"/>
              <a:gd name="T57" fmla="*/ 44 h 306"/>
              <a:gd name="T58" fmla="*/ 57 w 213"/>
              <a:gd name="T59" fmla="*/ 14 h 306"/>
              <a:gd name="T60" fmla="*/ 91 w 213"/>
              <a:gd name="T61" fmla="*/ 34 h 306"/>
              <a:gd name="T62" fmla="*/ 95 w 213"/>
              <a:gd name="T63" fmla="*/ 2 h 306"/>
              <a:gd name="T64" fmla="*/ 119 w 213"/>
              <a:gd name="T65" fmla="*/ 34 h 306"/>
              <a:gd name="T66" fmla="*/ 136 w 213"/>
              <a:gd name="T67" fmla="*/ 6 h 306"/>
              <a:gd name="T68" fmla="*/ 144 w 213"/>
              <a:gd name="T69" fmla="*/ 44 h 306"/>
              <a:gd name="T70" fmla="*/ 165 w 213"/>
              <a:gd name="T71" fmla="*/ 24 h 306"/>
              <a:gd name="T72" fmla="*/ 163 w 213"/>
              <a:gd name="T73" fmla="*/ 63 h 306"/>
              <a:gd name="T74" fmla="*/ 186 w 213"/>
              <a:gd name="T75" fmla="*/ 52 h 306"/>
              <a:gd name="T76" fmla="*/ 174 w 213"/>
              <a:gd name="T77" fmla="*/ 89 h 306"/>
              <a:gd name="T78" fmla="*/ 206 w 213"/>
              <a:gd name="T79" fmla="*/ 92 h 306"/>
              <a:gd name="T80" fmla="*/ 105 w 213"/>
              <a:gd name="T81" fmla="*/ 36 h 306"/>
              <a:gd name="T82" fmla="*/ 172 w 213"/>
              <a:gd name="T83" fmla="*/ 103 h 306"/>
              <a:gd name="T84" fmla="*/ 53 w 213"/>
              <a:gd name="T85" fmla="*/ 10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 h="306">
                <a:moveTo>
                  <a:pt x="172" y="194"/>
                </a:moveTo>
                <a:cubicBezTo>
                  <a:pt x="213" y="271"/>
                  <a:pt x="213" y="271"/>
                  <a:pt x="213" y="271"/>
                </a:cubicBezTo>
                <a:cubicBezTo>
                  <a:pt x="170" y="275"/>
                  <a:pt x="170" y="275"/>
                  <a:pt x="170" y="275"/>
                </a:cubicBezTo>
                <a:cubicBezTo>
                  <a:pt x="142" y="306"/>
                  <a:pt x="142" y="306"/>
                  <a:pt x="142" y="306"/>
                </a:cubicBezTo>
                <a:cubicBezTo>
                  <a:pt x="107" y="250"/>
                  <a:pt x="107" y="250"/>
                  <a:pt x="107" y="250"/>
                </a:cubicBezTo>
                <a:cubicBezTo>
                  <a:pt x="71" y="306"/>
                  <a:pt x="71" y="306"/>
                  <a:pt x="71" y="306"/>
                </a:cubicBezTo>
                <a:cubicBezTo>
                  <a:pt x="42" y="274"/>
                  <a:pt x="42" y="274"/>
                  <a:pt x="42" y="274"/>
                </a:cubicBezTo>
                <a:cubicBezTo>
                  <a:pt x="0" y="271"/>
                  <a:pt x="0" y="271"/>
                  <a:pt x="0" y="271"/>
                </a:cubicBezTo>
                <a:cubicBezTo>
                  <a:pt x="41" y="194"/>
                  <a:pt x="41" y="194"/>
                  <a:pt x="41" y="194"/>
                </a:cubicBezTo>
                <a:cubicBezTo>
                  <a:pt x="41" y="194"/>
                  <a:pt x="41" y="194"/>
                  <a:pt x="41" y="194"/>
                </a:cubicBezTo>
                <a:cubicBezTo>
                  <a:pt x="42" y="197"/>
                  <a:pt x="43" y="199"/>
                  <a:pt x="45" y="201"/>
                </a:cubicBezTo>
                <a:cubicBezTo>
                  <a:pt x="48" y="206"/>
                  <a:pt x="52" y="208"/>
                  <a:pt x="58" y="211"/>
                </a:cubicBezTo>
                <a:cubicBezTo>
                  <a:pt x="63" y="213"/>
                  <a:pt x="67" y="214"/>
                  <a:pt x="71" y="214"/>
                </a:cubicBezTo>
                <a:cubicBezTo>
                  <a:pt x="75" y="214"/>
                  <a:pt x="80" y="213"/>
                  <a:pt x="82" y="211"/>
                </a:cubicBezTo>
                <a:cubicBezTo>
                  <a:pt x="84" y="213"/>
                  <a:pt x="86" y="215"/>
                  <a:pt x="89" y="216"/>
                </a:cubicBezTo>
                <a:cubicBezTo>
                  <a:pt x="93" y="219"/>
                  <a:pt x="99" y="221"/>
                  <a:pt x="105" y="221"/>
                </a:cubicBezTo>
                <a:cubicBezTo>
                  <a:pt x="111" y="221"/>
                  <a:pt x="117" y="219"/>
                  <a:pt x="121" y="216"/>
                </a:cubicBezTo>
                <a:cubicBezTo>
                  <a:pt x="124" y="215"/>
                  <a:pt x="126" y="213"/>
                  <a:pt x="127" y="211"/>
                </a:cubicBezTo>
                <a:cubicBezTo>
                  <a:pt x="131" y="213"/>
                  <a:pt x="135" y="214"/>
                  <a:pt x="139" y="214"/>
                </a:cubicBezTo>
                <a:cubicBezTo>
                  <a:pt x="143" y="214"/>
                  <a:pt x="147" y="213"/>
                  <a:pt x="152" y="211"/>
                </a:cubicBezTo>
                <a:cubicBezTo>
                  <a:pt x="158" y="208"/>
                  <a:pt x="162" y="206"/>
                  <a:pt x="165" y="201"/>
                </a:cubicBezTo>
                <a:cubicBezTo>
                  <a:pt x="167" y="199"/>
                  <a:pt x="169" y="197"/>
                  <a:pt x="170" y="194"/>
                </a:cubicBezTo>
                <a:cubicBezTo>
                  <a:pt x="170" y="194"/>
                  <a:pt x="170" y="194"/>
                  <a:pt x="171" y="194"/>
                </a:cubicBezTo>
                <a:cubicBezTo>
                  <a:pt x="172" y="194"/>
                  <a:pt x="172" y="194"/>
                  <a:pt x="172" y="194"/>
                </a:cubicBezTo>
                <a:close/>
                <a:moveTo>
                  <a:pt x="208" y="103"/>
                </a:moveTo>
                <a:cubicBezTo>
                  <a:pt x="208" y="107"/>
                  <a:pt x="208" y="111"/>
                  <a:pt x="206" y="113"/>
                </a:cubicBezTo>
                <a:cubicBezTo>
                  <a:pt x="204" y="118"/>
                  <a:pt x="179" y="117"/>
                  <a:pt x="174" y="117"/>
                </a:cubicBezTo>
                <a:cubicBezTo>
                  <a:pt x="173" y="117"/>
                  <a:pt x="173" y="117"/>
                  <a:pt x="173" y="117"/>
                </a:cubicBezTo>
                <a:cubicBezTo>
                  <a:pt x="174" y="117"/>
                  <a:pt x="174" y="117"/>
                  <a:pt x="174" y="117"/>
                </a:cubicBezTo>
                <a:cubicBezTo>
                  <a:pt x="178" y="119"/>
                  <a:pt x="202" y="127"/>
                  <a:pt x="202" y="131"/>
                </a:cubicBezTo>
                <a:cubicBezTo>
                  <a:pt x="203" y="135"/>
                  <a:pt x="202" y="138"/>
                  <a:pt x="200" y="143"/>
                </a:cubicBezTo>
                <a:cubicBezTo>
                  <a:pt x="197" y="152"/>
                  <a:pt x="190" y="154"/>
                  <a:pt x="186" y="154"/>
                </a:cubicBezTo>
                <a:cubicBezTo>
                  <a:pt x="184" y="154"/>
                  <a:pt x="165" y="143"/>
                  <a:pt x="164" y="142"/>
                </a:cubicBezTo>
                <a:cubicBezTo>
                  <a:pt x="163" y="142"/>
                  <a:pt x="163" y="142"/>
                  <a:pt x="163" y="142"/>
                </a:cubicBezTo>
                <a:cubicBezTo>
                  <a:pt x="163" y="142"/>
                  <a:pt x="163" y="142"/>
                  <a:pt x="163" y="142"/>
                </a:cubicBezTo>
                <a:cubicBezTo>
                  <a:pt x="166" y="145"/>
                  <a:pt x="186" y="162"/>
                  <a:pt x="184" y="166"/>
                </a:cubicBezTo>
                <a:cubicBezTo>
                  <a:pt x="183" y="170"/>
                  <a:pt x="181" y="173"/>
                  <a:pt x="178" y="176"/>
                </a:cubicBezTo>
                <a:cubicBezTo>
                  <a:pt x="174" y="180"/>
                  <a:pt x="170" y="182"/>
                  <a:pt x="165" y="182"/>
                </a:cubicBezTo>
                <a:cubicBezTo>
                  <a:pt x="163" y="182"/>
                  <a:pt x="147" y="164"/>
                  <a:pt x="144" y="161"/>
                </a:cubicBezTo>
                <a:cubicBezTo>
                  <a:pt x="144" y="161"/>
                  <a:pt x="144" y="161"/>
                  <a:pt x="144" y="161"/>
                </a:cubicBezTo>
                <a:cubicBezTo>
                  <a:pt x="144" y="162"/>
                  <a:pt x="144" y="162"/>
                  <a:pt x="144" y="162"/>
                </a:cubicBezTo>
                <a:cubicBezTo>
                  <a:pt x="146" y="165"/>
                  <a:pt x="156" y="188"/>
                  <a:pt x="154" y="192"/>
                </a:cubicBezTo>
                <a:cubicBezTo>
                  <a:pt x="152" y="194"/>
                  <a:pt x="149" y="197"/>
                  <a:pt x="145" y="198"/>
                </a:cubicBezTo>
                <a:cubicBezTo>
                  <a:pt x="142" y="200"/>
                  <a:pt x="139" y="200"/>
                  <a:pt x="136" y="200"/>
                </a:cubicBezTo>
                <a:cubicBezTo>
                  <a:pt x="130" y="200"/>
                  <a:pt x="121" y="176"/>
                  <a:pt x="119" y="172"/>
                </a:cubicBezTo>
                <a:cubicBezTo>
                  <a:pt x="119" y="171"/>
                  <a:pt x="119" y="171"/>
                  <a:pt x="119" y="171"/>
                </a:cubicBezTo>
                <a:cubicBezTo>
                  <a:pt x="119" y="172"/>
                  <a:pt x="119" y="172"/>
                  <a:pt x="119" y="172"/>
                </a:cubicBezTo>
                <a:cubicBezTo>
                  <a:pt x="119" y="176"/>
                  <a:pt x="120" y="201"/>
                  <a:pt x="116" y="203"/>
                </a:cubicBezTo>
                <a:cubicBezTo>
                  <a:pt x="113" y="206"/>
                  <a:pt x="109" y="206"/>
                  <a:pt x="105" y="206"/>
                </a:cubicBezTo>
                <a:cubicBezTo>
                  <a:pt x="101" y="206"/>
                  <a:pt x="97" y="206"/>
                  <a:pt x="95" y="203"/>
                </a:cubicBezTo>
                <a:cubicBezTo>
                  <a:pt x="90" y="201"/>
                  <a:pt x="92" y="176"/>
                  <a:pt x="92" y="172"/>
                </a:cubicBezTo>
                <a:cubicBezTo>
                  <a:pt x="92" y="171"/>
                  <a:pt x="92" y="171"/>
                  <a:pt x="92" y="171"/>
                </a:cubicBezTo>
                <a:cubicBezTo>
                  <a:pt x="91" y="172"/>
                  <a:pt x="91" y="172"/>
                  <a:pt x="91" y="172"/>
                </a:cubicBezTo>
                <a:cubicBezTo>
                  <a:pt x="89" y="176"/>
                  <a:pt x="80" y="200"/>
                  <a:pt x="74" y="200"/>
                </a:cubicBezTo>
                <a:cubicBezTo>
                  <a:pt x="72" y="200"/>
                  <a:pt x="69" y="200"/>
                  <a:pt x="65" y="198"/>
                </a:cubicBezTo>
                <a:cubicBezTo>
                  <a:pt x="61" y="197"/>
                  <a:pt x="59" y="194"/>
                  <a:pt x="57" y="192"/>
                </a:cubicBezTo>
                <a:cubicBezTo>
                  <a:pt x="54" y="188"/>
                  <a:pt x="65" y="165"/>
                  <a:pt x="66" y="162"/>
                </a:cubicBezTo>
                <a:cubicBezTo>
                  <a:pt x="67" y="161"/>
                  <a:pt x="67" y="161"/>
                  <a:pt x="67" y="161"/>
                </a:cubicBezTo>
                <a:cubicBezTo>
                  <a:pt x="65" y="161"/>
                  <a:pt x="65" y="161"/>
                  <a:pt x="65" y="161"/>
                </a:cubicBezTo>
                <a:cubicBezTo>
                  <a:pt x="63" y="164"/>
                  <a:pt x="47" y="182"/>
                  <a:pt x="45" y="182"/>
                </a:cubicBezTo>
                <a:cubicBezTo>
                  <a:pt x="41" y="182"/>
                  <a:pt x="36" y="180"/>
                  <a:pt x="32" y="176"/>
                </a:cubicBezTo>
                <a:cubicBezTo>
                  <a:pt x="29" y="173"/>
                  <a:pt x="27" y="170"/>
                  <a:pt x="27" y="166"/>
                </a:cubicBezTo>
                <a:cubicBezTo>
                  <a:pt x="25" y="162"/>
                  <a:pt x="44" y="145"/>
                  <a:pt x="46" y="142"/>
                </a:cubicBezTo>
                <a:cubicBezTo>
                  <a:pt x="48" y="142"/>
                  <a:pt x="48" y="142"/>
                  <a:pt x="48" y="142"/>
                </a:cubicBezTo>
                <a:cubicBezTo>
                  <a:pt x="46" y="142"/>
                  <a:pt x="46" y="142"/>
                  <a:pt x="46" y="142"/>
                </a:cubicBezTo>
                <a:cubicBezTo>
                  <a:pt x="45" y="143"/>
                  <a:pt x="26" y="154"/>
                  <a:pt x="24" y="154"/>
                </a:cubicBezTo>
                <a:cubicBezTo>
                  <a:pt x="20" y="154"/>
                  <a:pt x="14" y="152"/>
                  <a:pt x="10" y="143"/>
                </a:cubicBezTo>
                <a:cubicBezTo>
                  <a:pt x="8" y="138"/>
                  <a:pt x="8" y="135"/>
                  <a:pt x="8" y="131"/>
                </a:cubicBezTo>
                <a:cubicBezTo>
                  <a:pt x="8" y="127"/>
                  <a:pt x="32" y="119"/>
                  <a:pt x="36" y="117"/>
                </a:cubicBezTo>
                <a:cubicBezTo>
                  <a:pt x="37" y="117"/>
                  <a:pt x="37" y="117"/>
                  <a:pt x="37" y="117"/>
                </a:cubicBezTo>
                <a:cubicBezTo>
                  <a:pt x="36" y="117"/>
                  <a:pt x="36" y="117"/>
                  <a:pt x="36" y="117"/>
                </a:cubicBezTo>
                <a:cubicBezTo>
                  <a:pt x="32" y="117"/>
                  <a:pt x="7" y="118"/>
                  <a:pt x="5" y="113"/>
                </a:cubicBezTo>
                <a:cubicBezTo>
                  <a:pt x="2" y="111"/>
                  <a:pt x="2" y="107"/>
                  <a:pt x="2" y="103"/>
                </a:cubicBezTo>
                <a:cubicBezTo>
                  <a:pt x="2" y="99"/>
                  <a:pt x="2" y="95"/>
                  <a:pt x="5" y="92"/>
                </a:cubicBezTo>
                <a:cubicBezTo>
                  <a:pt x="7" y="88"/>
                  <a:pt x="32" y="90"/>
                  <a:pt x="36" y="90"/>
                </a:cubicBezTo>
                <a:cubicBezTo>
                  <a:pt x="37" y="90"/>
                  <a:pt x="37" y="90"/>
                  <a:pt x="37" y="90"/>
                </a:cubicBezTo>
                <a:cubicBezTo>
                  <a:pt x="36" y="89"/>
                  <a:pt x="36" y="89"/>
                  <a:pt x="36" y="89"/>
                </a:cubicBezTo>
                <a:cubicBezTo>
                  <a:pt x="32" y="88"/>
                  <a:pt x="8" y="79"/>
                  <a:pt x="8" y="74"/>
                </a:cubicBezTo>
                <a:cubicBezTo>
                  <a:pt x="8" y="71"/>
                  <a:pt x="8" y="67"/>
                  <a:pt x="10" y="63"/>
                </a:cubicBezTo>
                <a:cubicBezTo>
                  <a:pt x="14" y="54"/>
                  <a:pt x="20" y="52"/>
                  <a:pt x="24" y="52"/>
                </a:cubicBezTo>
                <a:cubicBezTo>
                  <a:pt x="26" y="52"/>
                  <a:pt x="45" y="63"/>
                  <a:pt x="46" y="64"/>
                </a:cubicBezTo>
                <a:cubicBezTo>
                  <a:pt x="48" y="65"/>
                  <a:pt x="48" y="65"/>
                  <a:pt x="48" y="65"/>
                </a:cubicBezTo>
                <a:cubicBezTo>
                  <a:pt x="46" y="63"/>
                  <a:pt x="46" y="63"/>
                  <a:pt x="46" y="63"/>
                </a:cubicBezTo>
                <a:cubicBezTo>
                  <a:pt x="44" y="61"/>
                  <a:pt x="25" y="44"/>
                  <a:pt x="27" y="39"/>
                </a:cubicBezTo>
                <a:cubicBezTo>
                  <a:pt x="27" y="36"/>
                  <a:pt x="29" y="33"/>
                  <a:pt x="32" y="30"/>
                </a:cubicBezTo>
                <a:cubicBezTo>
                  <a:pt x="36" y="26"/>
                  <a:pt x="41" y="24"/>
                  <a:pt x="45" y="24"/>
                </a:cubicBezTo>
                <a:cubicBezTo>
                  <a:pt x="47" y="24"/>
                  <a:pt x="63" y="41"/>
                  <a:pt x="65" y="44"/>
                </a:cubicBezTo>
                <a:cubicBezTo>
                  <a:pt x="67" y="46"/>
                  <a:pt x="67" y="46"/>
                  <a:pt x="67" y="46"/>
                </a:cubicBezTo>
                <a:cubicBezTo>
                  <a:pt x="66" y="44"/>
                  <a:pt x="66" y="44"/>
                  <a:pt x="66" y="44"/>
                </a:cubicBezTo>
                <a:cubicBezTo>
                  <a:pt x="65" y="41"/>
                  <a:pt x="54" y="18"/>
                  <a:pt x="57" y="14"/>
                </a:cubicBezTo>
                <a:cubicBezTo>
                  <a:pt x="59" y="11"/>
                  <a:pt x="61" y="10"/>
                  <a:pt x="65" y="8"/>
                </a:cubicBezTo>
                <a:cubicBezTo>
                  <a:pt x="69" y="7"/>
                  <a:pt x="72" y="6"/>
                  <a:pt x="74" y="6"/>
                </a:cubicBezTo>
                <a:cubicBezTo>
                  <a:pt x="80" y="6"/>
                  <a:pt x="89" y="30"/>
                  <a:pt x="91" y="34"/>
                </a:cubicBezTo>
                <a:cubicBezTo>
                  <a:pt x="92" y="35"/>
                  <a:pt x="92" y="35"/>
                  <a:pt x="92" y="35"/>
                </a:cubicBezTo>
                <a:cubicBezTo>
                  <a:pt x="92" y="34"/>
                  <a:pt x="92" y="34"/>
                  <a:pt x="92" y="34"/>
                </a:cubicBezTo>
                <a:cubicBezTo>
                  <a:pt x="92" y="30"/>
                  <a:pt x="90" y="5"/>
                  <a:pt x="95" y="2"/>
                </a:cubicBezTo>
                <a:cubicBezTo>
                  <a:pt x="97" y="0"/>
                  <a:pt x="101" y="0"/>
                  <a:pt x="105" y="0"/>
                </a:cubicBezTo>
                <a:cubicBezTo>
                  <a:pt x="109" y="0"/>
                  <a:pt x="113" y="0"/>
                  <a:pt x="116" y="2"/>
                </a:cubicBezTo>
                <a:cubicBezTo>
                  <a:pt x="120" y="5"/>
                  <a:pt x="119" y="30"/>
                  <a:pt x="119" y="34"/>
                </a:cubicBezTo>
                <a:cubicBezTo>
                  <a:pt x="119" y="35"/>
                  <a:pt x="119" y="35"/>
                  <a:pt x="119" y="35"/>
                </a:cubicBezTo>
                <a:cubicBezTo>
                  <a:pt x="119" y="34"/>
                  <a:pt x="119" y="34"/>
                  <a:pt x="119" y="34"/>
                </a:cubicBezTo>
                <a:cubicBezTo>
                  <a:pt x="121" y="30"/>
                  <a:pt x="130" y="6"/>
                  <a:pt x="136" y="6"/>
                </a:cubicBezTo>
                <a:cubicBezTo>
                  <a:pt x="139" y="6"/>
                  <a:pt x="142" y="7"/>
                  <a:pt x="145" y="8"/>
                </a:cubicBezTo>
                <a:cubicBezTo>
                  <a:pt x="149" y="10"/>
                  <a:pt x="152" y="11"/>
                  <a:pt x="154" y="14"/>
                </a:cubicBezTo>
                <a:cubicBezTo>
                  <a:pt x="156" y="18"/>
                  <a:pt x="146" y="41"/>
                  <a:pt x="144" y="44"/>
                </a:cubicBezTo>
                <a:cubicBezTo>
                  <a:pt x="144" y="46"/>
                  <a:pt x="144" y="46"/>
                  <a:pt x="144" y="46"/>
                </a:cubicBezTo>
                <a:cubicBezTo>
                  <a:pt x="144" y="44"/>
                  <a:pt x="144" y="44"/>
                  <a:pt x="144" y="44"/>
                </a:cubicBezTo>
                <a:cubicBezTo>
                  <a:pt x="147" y="41"/>
                  <a:pt x="163" y="24"/>
                  <a:pt x="165" y="24"/>
                </a:cubicBezTo>
                <a:cubicBezTo>
                  <a:pt x="170" y="24"/>
                  <a:pt x="174" y="26"/>
                  <a:pt x="178" y="30"/>
                </a:cubicBezTo>
                <a:cubicBezTo>
                  <a:pt x="181" y="33"/>
                  <a:pt x="183" y="36"/>
                  <a:pt x="184" y="39"/>
                </a:cubicBezTo>
                <a:cubicBezTo>
                  <a:pt x="186" y="44"/>
                  <a:pt x="166" y="61"/>
                  <a:pt x="163" y="63"/>
                </a:cubicBezTo>
                <a:cubicBezTo>
                  <a:pt x="163" y="65"/>
                  <a:pt x="163" y="65"/>
                  <a:pt x="163" y="65"/>
                </a:cubicBezTo>
                <a:cubicBezTo>
                  <a:pt x="164" y="64"/>
                  <a:pt x="164" y="64"/>
                  <a:pt x="164" y="64"/>
                </a:cubicBezTo>
                <a:cubicBezTo>
                  <a:pt x="165" y="63"/>
                  <a:pt x="184" y="52"/>
                  <a:pt x="186" y="52"/>
                </a:cubicBezTo>
                <a:cubicBezTo>
                  <a:pt x="190" y="52"/>
                  <a:pt x="197" y="54"/>
                  <a:pt x="200" y="63"/>
                </a:cubicBezTo>
                <a:cubicBezTo>
                  <a:pt x="202" y="67"/>
                  <a:pt x="203" y="71"/>
                  <a:pt x="202" y="74"/>
                </a:cubicBezTo>
                <a:cubicBezTo>
                  <a:pt x="202" y="79"/>
                  <a:pt x="178" y="88"/>
                  <a:pt x="174" y="89"/>
                </a:cubicBezTo>
                <a:cubicBezTo>
                  <a:pt x="173" y="90"/>
                  <a:pt x="173" y="90"/>
                  <a:pt x="173" y="90"/>
                </a:cubicBezTo>
                <a:cubicBezTo>
                  <a:pt x="174" y="90"/>
                  <a:pt x="174" y="90"/>
                  <a:pt x="174" y="90"/>
                </a:cubicBezTo>
                <a:cubicBezTo>
                  <a:pt x="179" y="90"/>
                  <a:pt x="204" y="88"/>
                  <a:pt x="206" y="92"/>
                </a:cubicBezTo>
                <a:cubicBezTo>
                  <a:pt x="208" y="95"/>
                  <a:pt x="208" y="99"/>
                  <a:pt x="208" y="103"/>
                </a:cubicBezTo>
                <a:close/>
                <a:moveTo>
                  <a:pt x="172" y="103"/>
                </a:moveTo>
                <a:cubicBezTo>
                  <a:pt x="172" y="66"/>
                  <a:pt x="142" y="36"/>
                  <a:pt x="105" y="36"/>
                </a:cubicBezTo>
                <a:cubicBezTo>
                  <a:pt x="68" y="36"/>
                  <a:pt x="38" y="66"/>
                  <a:pt x="38" y="103"/>
                </a:cubicBezTo>
                <a:cubicBezTo>
                  <a:pt x="38" y="140"/>
                  <a:pt x="68" y="170"/>
                  <a:pt x="105" y="170"/>
                </a:cubicBezTo>
                <a:cubicBezTo>
                  <a:pt x="142" y="170"/>
                  <a:pt x="172" y="140"/>
                  <a:pt x="172" y="103"/>
                </a:cubicBezTo>
                <a:close/>
                <a:moveTo>
                  <a:pt x="156" y="103"/>
                </a:moveTo>
                <a:cubicBezTo>
                  <a:pt x="156" y="74"/>
                  <a:pt x="134" y="51"/>
                  <a:pt x="105" y="51"/>
                </a:cubicBezTo>
                <a:cubicBezTo>
                  <a:pt x="77" y="51"/>
                  <a:pt x="53" y="74"/>
                  <a:pt x="53" y="103"/>
                </a:cubicBezTo>
                <a:cubicBezTo>
                  <a:pt x="53" y="131"/>
                  <a:pt x="77" y="154"/>
                  <a:pt x="105" y="154"/>
                </a:cubicBezTo>
                <a:cubicBezTo>
                  <a:pt x="134" y="154"/>
                  <a:pt x="156" y="131"/>
                  <a:pt x="156" y="10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4618357" y="2006074"/>
            <a:ext cx="3032123" cy="322204"/>
          </a:xfrm>
          <a:prstGeom prst="rect">
            <a:avLst/>
          </a:prstGeom>
          <a:noFill/>
        </p:spPr>
        <p:txBody>
          <a:bodyPr wrap="square" lIns="0" tIns="0" rIns="0" bIns="0" rtlCol="0">
            <a:spAutoFit/>
          </a:bodyPr>
          <a:lstStyle/>
          <a:p>
            <a:pPr algn="just">
              <a:lnSpc>
                <a:spcPts val="1300"/>
              </a:lnSpc>
              <a:spcAft>
                <a:spcPts val="600"/>
              </a:spcAft>
            </a:pPr>
            <a:r>
              <a:rPr lang="en-US" sz="900" dirty="0">
                <a:solidFill>
                  <a:schemeClr val="bg1"/>
                </a:solidFill>
              </a:rPr>
              <a:t>Sed </a:t>
            </a:r>
            <a:r>
              <a:rPr lang="en-US" sz="900" dirty="0" err="1">
                <a:solidFill>
                  <a:schemeClr val="bg1"/>
                </a:solidFill>
              </a:rPr>
              <a:t>ut</a:t>
            </a:r>
            <a:r>
              <a:rPr lang="en-US" sz="900" dirty="0">
                <a:solidFill>
                  <a:schemeClr val="bg1"/>
                </a:solidFill>
              </a:rPr>
              <a:t> </a:t>
            </a:r>
            <a:r>
              <a:rPr lang="en-US" sz="900" dirty="0" err="1">
                <a:solidFill>
                  <a:schemeClr val="bg1"/>
                </a:solidFill>
              </a:rPr>
              <a:t>perspiciatis</a:t>
            </a:r>
            <a:r>
              <a:rPr lang="en-US" sz="900" dirty="0">
                <a:solidFill>
                  <a:schemeClr val="bg1"/>
                </a:solidFill>
              </a:rPr>
              <a:t> </a:t>
            </a:r>
            <a:r>
              <a:rPr lang="en-US" sz="900" dirty="0" err="1">
                <a:solidFill>
                  <a:schemeClr val="bg1"/>
                </a:solidFill>
              </a:rPr>
              <a:t>unde</a:t>
            </a:r>
            <a:r>
              <a:rPr lang="en-US" sz="900" dirty="0">
                <a:solidFill>
                  <a:schemeClr val="bg1"/>
                </a:solidFill>
              </a:rPr>
              <a:t> </a:t>
            </a:r>
            <a:r>
              <a:rPr lang="en-US" sz="900" dirty="0" err="1">
                <a:solidFill>
                  <a:schemeClr val="bg1"/>
                </a:solidFill>
              </a:rPr>
              <a:t>omnis</a:t>
            </a:r>
            <a:r>
              <a:rPr lang="en-US" sz="900" dirty="0">
                <a:solidFill>
                  <a:schemeClr val="bg1"/>
                </a:solidFill>
              </a:rPr>
              <a:t> </a:t>
            </a:r>
            <a:r>
              <a:rPr lang="en-US" sz="900" dirty="0" err="1">
                <a:solidFill>
                  <a:schemeClr val="bg1"/>
                </a:solidFill>
              </a:rPr>
              <a:t>iste</a:t>
            </a:r>
            <a:r>
              <a:rPr lang="en-US" sz="900" dirty="0">
                <a:solidFill>
                  <a:schemeClr val="bg1"/>
                </a:solidFill>
              </a:rPr>
              <a:t> natus error sit </a:t>
            </a:r>
            <a:r>
              <a:rPr lang="en-US" sz="900" dirty="0" err="1">
                <a:solidFill>
                  <a:schemeClr val="bg1"/>
                </a:solidFill>
              </a:rPr>
              <a:t>volup</a:t>
            </a:r>
            <a:r>
              <a:rPr lang="en-US" sz="900" dirty="0">
                <a:solidFill>
                  <a:schemeClr val="bg1"/>
                </a:solidFill>
              </a:rPr>
              <a:t> </a:t>
            </a:r>
            <a:r>
              <a:rPr lang="en-US" sz="900" dirty="0" err="1">
                <a:solidFill>
                  <a:schemeClr val="bg1"/>
                </a:solidFill>
              </a:rPr>
              <a:t>tatem</a:t>
            </a:r>
            <a:r>
              <a:rPr lang="en-US" sz="900" dirty="0">
                <a:solidFill>
                  <a:schemeClr val="bg1"/>
                </a:solidFill>
              </a:rPr>
              <a:t> </a:t>
            </a:r>
            <a:r>
              <a:rPr lang="en-US" sz="900" dirty="0" err="1">
                <a:solidFill>
                  <a:schemeClr val="bg1"/>
                </a:solidFill>
              </a:rPr>
              <a:t>accus</a:t>
            </a:r>
            <a:r>
              <a:rPr lang="en-US" sz="900" dirty="0">
                <a:solidFill>
                  <a:schemeClr val="bg1"/>
                </a:solidFill>
              </a:rPr>
              <a:t> </a:t>
            </a:r>
            <a:r>
              <a:rPr lang="en-US" sz="900" dirty="0" err="1">
                <a:solidFill>
                  <a:schemeClr val="bg1"/>
                </a:solidFill>
              </a:rPr>
              <a:t>antium</a:t>
            </a:r>
            <a:r>
              <a:rPr lang="en-US" sz="900" dirty="0">
                <a:solidFill>
                  <a:schemeClr val="bg1"/>
                </a:solidFill>
              </a:rPr>
              <a:t> dolor </a:t>
            </a:r>
            <a:r>
              <a:rPr lang="en-US" sz="900" dirty="0" err="1">
                <a:solidFill>
                  <a:schemeClr val="bg1"/>
                </a:solidFill>
              </a:rPr>
              <a:t>emque</a:t>
            </a:r>
            <a:r>
              <a:rPr lang="en-US" sz="900" dirty="0">
                <a:solidFill>
                  <a:schemeClr val="bg1"/>
                </a:solidFill>
              </a:rPr>
              <a:t> </a:t>
            </a:r>
            <a:r>
              <a:rPr lang="en-US" sz="900" dirty="0" err="1">
                <a:solidFill>
                  <a:schemeClr val="bg1"/>
                </a:solidFill>
              </a:rPr>
              <a:t>lauda</a:t>
            </a:r>
            <a:r>
              <a:rPr lang="en-US" sz="900" dirty="0">
                <a:solidFill>
                  <a:schemeClr val="bg1"/>
                </a:solidFill>
              </a:rPr>
              <a:t> </a:t>
            </a:r>
            <a:r>
              <a:rPr lang="en-US" sz="900" dirty="0" err="1">
                <a:solidFill>
                  <a:schemeClr val="bg1"/>
                </a:solidFill>
              </a:rPr>
              <a:t>nt</a:t>
            </a:r>
            <a:r>
              <a:rPr lang="en-US" sz="900" dirty="0">
                <a:solidFill>
                  <a:schemeClr val="bg1"/>
                </a:solidFill>
              </a:rPr>
              <a:t> </a:t>
            </a:r>
            <a:r>
              <a:rPr lang="en-US" sz="900" dirty="0" err="1">
                <a:solidFill>
                  <a:schemeClr val="bg1"/>
                </a:solidFill>
              </a:rPr>
              <a:t>ium</a:t>
            </a:r>
            <a:r>
              <a:rPr lang="en-US" sz="900" dirty="0">
                <a:solidFill>
                  <a:schemeClr val="bg1"/>
                </a:solidFill>
              </a:rPr>
              <a:t>.</a:t>
            </a:r>
          </a:p>
        </p:txBody>
      </p:sp>
      <p:sp>
        <p:nvSpPr>
          <p:cNvPr id="14" name="TextBox 13"/>
          <p:cNvSpPr txBox="1"/>
          <p:nvPr/>
        </p:nvSpPr>
        <p:spPr>
          <a:xfrm>
            <a:off x="4618470" y="1744886"/>
            <a:ext cx="3032002" cy="200761"/>
          </a:xfrm>
          <a:prstGeom prst="rect">
            <a:avLst/>
          </a:prstGeom>
          <a:noFill/>
        </p:spPr>
        <p:txBody>
          <a:bodyPr wrap="square" lIns="0" tIns="0" rIns="0" bIns="0" rtlCol="0">
            <a:spAutoFit/>
          </a:bodyPr>
          <a:lstStyle/>
          <a:p>
            <a:pPr>
              <a:lnSpc>
                <a:spcPts val="1700"/>
              </a:lnSpc>
              <a:spcAft>
                <a:spcPts val="600"/>
              </a:spcAft>
            </a:pPr>
            <a:r>
              <a:rPr lang="en-US" sz="1100" b="1" cap="all" spc="20" dirty="0">
                <a:solidFill>
                  <a:schemeClr val="bg1"/>
                </a:solidFill>
              </a:rPr>
              <a:t>Dolor: Lorem Company</a:t>
            </a:r>
          </a:p>
        </p:txBody>
      </p:sp>
      <p:sp>
        <p:nvSpPr>
          <p:cNvPr id="15" name="TextBox 14"/>
          <p:cNvSpPr txBox="1"/>
          <p:nvPr/>
        </p:nvSpPr>
        <p:spPr>
          <a:xfrm>
            <a:off x="5040102" y="2809867"/>
            <a:ext cx="1255368" cy="607539"/>
          </a:xfrm>
          <a:prstGeom prst="rect">
            <a:avLst/>
          </a:prstGeom>
          <a:noFill/>
        </p:spPr>
        <p:txBody>
          <a:bodyPr wrap="square" lIns="0" tIns="0" rIns="0" bIns="0" rtlCol="0">
            <a:spAutoFit/>
          </a:bodyPr>
          <a:lstStyle/>
          <a:p>
            <a:pPr algn="just">
              <a:lnSpc>
                <a:spcPts val="1200"/>
              </a:lnSpc>
              <a:spcAft>
                <a:spcPts val="600"/>
              </a:spcAft>
            </a:pPr>
            <a:r>
              <a:rPr lang="en-US" sz="900" b="1" dirty="0">
                <a:solidFill>
                  <a:srgbClr val="4D4D4D"/>
                </a:solidFill>
              </a:rPr>
              <a:t>Lorem </a:t>
            </a:r>
            <a:r>
              <a:rPr lang="en-US" sz="900" b="1" dirty="0" err="1">
                <a:solidFill>
                  <a:srgbClr val="4D4D4D"/>
                </a:solidFill>
              </a:rPr>
              <a:t>Pdum</a:t>
            </a:r>
            <a:r>
              <a:rPr lang="en-US" sz="900" b="1" dirty="0">
                <a:solidFill>
                  <a:srgbClr val="4D4D4D"/>
                </a:solidFill>
              </a:rPr>
              <a:t>:</a:t>
            </a:r>
            <a:r>
              <a:rPr lang="en-US" sz="900" dirty="0">
                <a:solidFill>
                  <a:srgbClr val="4D4D4D"/>
                </a:solidFill>
              </a:rPr>
              <a:t> Sed </a:t>
            </a:r>
            <a:r>
              <a:rPr lang="en-US" sz="900" dirty="0" err="1">
                <a:solidFill>
                  <a:srgbClr val="4D4D4D"/>
                </a:solidFill>
              </a:rPr>
              <a:t>ut</a:t>
            </a:r>
            <a:r>
              <a:rPr lang="en-US" sz="900" dirty="0">
                <a:solidFill>
                  <a:srgbClr val="4D4D4D"/>
                </a:solidFill>
              </a:rPr>
              <a:t> </a:t>
            </a:r>
            <a:r>
              <a:rPr lang="en-US" sz="900" dirty="0" err="1">
                <a:solidFill>
                  <a:srgbClr val="4D4D4D"/>
                </a:solidFill>
              </a:rPr>
              <a:t>perspic</a:t>
            </a:r>
            <a:r>
              <a:rPr lang="en-US" sz="900" dirty="0">
                <a:solidFill>
                  <a:srgbClr val="4D4D4D"/>
                </a:solidFill>
              </a:rPr>
              <a:t> </a:t>
            </a:r>
            <a:r>
              <a:rPr lang="en-US" sz="900" dirty="0" err="1">
                <a:solidFill>
                  <a:srgbClr val="4D4D4D"/>
                </a:solidFill>
              </a:rPr>
              <a:t>iat</a:t>
            </a:r>
            <a:r>
              <a:rPr lang="en-US" sz="900" dirty="0">
                <a:solidFill>
                  <a:srgbClr val="4D4D4D"/>
                </a:solidFill>
              </a:rPr>
              <a:t> is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 or sit </a:t>
            </a:r>
            <a:r>
              <a:rPr lang="en-US" sz="900" dirty="0" err="1">
                <a:solidFill>
                  <a:srgbClr val="4D4D4D"/>
                </a:solidFill>
              </a:rPr>
              <a:t>vol</a:t>
            </a:r>
            <a:r>
              <a:rPr lang="en-US" sz="900" dirty="0">
                <a:solidFill>
                  <a:srgbClr val="4D4D4D"/>
                </a:solidFill>
              </a:rPr>
              <a:t> up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endParaRPr lang="en-US" sz="900" dirty="0">
              <a:solidFill>
                <a:srgbClr val="4D4D4D"/>
              </a:solidFill>
            </a:endParaRPr>
          </a:p>
        </p:txBody>
      </p:sp>
      <p:grpSp>
        <p:nvGrpSpPr>
          <p:cNvPr id="5" name="Group 4"/>
          <p:cNvGrpSpPr/>
          <p:nvPr/>
        </p:nvGrpSpPr>
        <p:grpSpPr>
          <a:xfrm>
            <a:off x="4646959" y="2823839"/>
            <a:ext cx="262890" cy="262890"/>
            <a:chOff x="4646959" y="2823839"/>
            <a:chExt cx="262890" cy="262890"/>
          </a:xfrm>
        </p:grpSpPr>
        <p:sp>
          <p:nvSpPr>
            <p:cNvPr id="16" name="Oval 15"/>
            <p:cNvSpPr/>
            <p:nvPr/>
          </p:nvSpPr>
          <p:spPr>
            <a:xfrm>
              <a:off x="4646959" y="2823839"/>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9"/>
            <p:cNvSpPr>
              <a:spLocks noEditPoints="1"/>
            </p:cNvSpPr>
            <p:nvPr/>
          </p:nvSpPr>
          <p:spPr bwMode="auto">
            <a:xfrm>
              <a:off x="4703277" y="2886501"/>
              <a:ext cx="153678" cy="136556"/>
            </a:xfrm>
            <a:custGeom>
              <a:avLst/>
              <a:gdLst>
                <a:gd name="T0" fmla="*/ 374 w 2388"/>
                <a:gd name="T1" fmla="*/ 687 h 2123"/>
                <a:gd name="T2" fmla="*/ 700 w 2388"/>
                <a:gd name="T3" fmla="*/ 802 h 2123"/>
                <a:gd name="T4" fmla="*/ 743 w 2388"/>
                <a:gd name="T5" fmla="*/ 790 h 2123"/>
                <a:gd name="T6" fmla="*/ 924 w 2388"/>
                <a:gd name="T7" fmla="*/ 628 h 2123"/>
                <a:gd name="T8" fmla="*/ 928 w 2388"/>
                <a:gd name="T9" fmla="*/ 594 h 2123"/>
                <a:gd name="T10" fmla="*/ 840 w 2388"/>
                <a:gd name="T11" fmla="*/ 480 h 2123"/>
                <a:gd name="T12" fmla="*/ 1305 w 2388"/>
                <a:gd name="T13" fmla="*/ 5 h 2123"/>
                <a:gd name="T14" fmla="*/ 953 w 2388"/>
                <a:gd name="T15" fmla="*/ 4 h 2123"/>
                <a:gd name="T16" fmla="*/ 512 w 2388"/>
                <a:gd name="T17" fmla="*/ 230 h 2123"/>
                <a:gd name="T18" fmla="*/ 330 w 2388"/>
                <a:gd name="T19" fmla="*/ 374 h 2123"/>
                <a:gd name="T20" fmla="*/ 260 w 2388"/>
                <a:gd name="T21" fmla="*/ 534 h 2123"/>
                <a:gd name="T22" fmla="*/ 109 w 2388"/>
                <a:gd name="T23" fmla="*/ 583 h 2123"/>
                <a:gd name="T24" fmla="*/ 19 w 2388"/>
                <a:gd name="T25" fmla="*/ 656 h 2123"/>
                <a:gd name="T26" fmla="*/ 16 w 2388"/>
                <a:gd name="T27" fmla="*/ 712 h 2123"/>
                <a:gd name="T28" fmla="*/ 179 w 2388"/>
                <a:gd name="T29" fmla="*/ 893 h 2123"/>
                <a:gd name="T30" fmla="*/ 247 w 2388"/>
                <a:gd name="T31" fmla="*/ 901 h 2123"/>
                <a:gd name="T32" fmla="*/ 331 w 2388"/>
                <a:gd name="T33" fmla="*/ 827 h 2123"/>
                <a:gd name="T34" fmla="*/ 374 w 2388"/>
                <a:gd name="T35" fmla="*/ 687 h 2123"/>
                <a:gd name="T36" fmla="*/ 1053 w 2388"/>
                <a:gd name="T37" fmla="*/ 748 h 2123"/>
                <a:gd name="T38" fmla="*/ 1006 w 2388"/>
                <a:gd name="T39" fmla="*/ 745 h 2123"/>
                <a:gd name="T40" fmla="*/ 835 w 2388"/>
                <a:gd name="T41" fmla="*/ 894 h 2123"/>
                <a:gd name="T42" fmla="*/ 832 w 2388"/>
                <a:gd name="T43" fmla="*/ 942 h 2123"/>
                <a:gd name="T44" fmla="*/ 1819 w 2388"/>
                <a:gd name="T45" fmla="*/ 2065 h 2123"/>
                <a:gd name="T46" fmla="*/ 1909 w 2388"/>
                <a:gd name="T47" fmla="*/ 2072 h 2123"/>
                <a:gd name="T48" fmla="*/ 2024 w 2388"/>
                <a:gd name="T49" fmla="*/ 1975 h 2123"/>
                <a:gd name="T50" fmla="*/ 2031 w 2388"/>
                <a:gd name="T51" fmla="*/ 1885 h 2123"/>
                <a:gd name="T52" fmla="*/ 1053 w 2388"/>
                <a:gd name="T53" fmla="*/ 748 h 2123"/>
                <a:gd name="T54" fmla="*/ 2370 w 2388"/>
                <a:gd name="T55" fmla="*/ 270 h 2123"/>
                <a:gd name="T56" fmla="*/ 2315 w 2388"/>
                <a:gd name="T57" fmla="*/ 248 h 2123"/>
                <a:gd name="T58" fmla="*/ 2200 w 2388"/>
                <a:gd name="T59" fmla="*/ 428 h 2123"/>
                <a:gd name="T60" fmla="*/ 1970 w 2388"/>
                <a:gd name="T61" fmla="*/ 476 h 2123"/>
                <a:gd name="T62" fmla="*/ 1905 w 2388"/>
                <a:gd name="T63" fmla="*/ 267 h 2123"/>
                <a:gd name="T64" fmla="*/ 2012 w 2388"/>
                <a:gd name="T65" fmla="*/ 78 h 2123"/>
                <a:gd name="T66" fmla="*/ 1968 w 2388"/>
                <a:gd name="T67" fmla="*/ 35 h 2123"/>
                <a:gd name="T68" fmla="*/ 1632 w 2388"/>
                <a:gd name="T69" fmla="*/ 304 h 2123"/>
                <a:gd name="T70" fmla="*/ 1531 w 2388"/>
                <a:gd name="T71" fmla="*/ 720 h 2123"/>
                <a:gd name="T72" fmla="*/ 1371 w 2388"/>
                <a:gd name="T73" fmla="*/ 886 h 2123"/>
                <a:gd name="T74" fmla="*/ 1532 w 2388"/>
                <a:gd name="T75" fmla="*/ 1073 h 2123"/>
                <a:gd name="T76" fmla="*/ 1729 w 2388"/>
                <a:gd name="T77" fmla="*/ 886 h 2123"/>
                <a:gd name="T78" fmla="*/ 1967 w 2388"/>
                <a:gd name="T79" fmla="*/ 814 h 2123"/>
                <a:gd name="T80" fmla="*/ 2331 w 2388"/>
                <a:gd name="T81" fmla="*/ 664 h 2123"/>
                <a:gd name="T82" fmla="*/ 2370 w 2388"/>
                <a:gd name="T83" fmla="*/ 270 h 2123"/>
                <a:gd name="T84" fmla="*/ 327 w 2388"/>
                <a:gd name="T85" fmla="*/ 1897 h 2123"/>
                <a:gd name="T86" fmla="*/ 327 w 2388"/>
                <a:gd name="T87" fmla="*/ 1987 h 2123"/>
                <a:gd name="T88" fmla="*/ 440 w 2388"/>
                <a:gd name="T89" fmla="*/ 2098 h 2123"/>
                <a:gd name="T90" fmla="*/ 529 w 2388"/>
                <a:gd name="T91" fmla="*/ 2087 h 2123"/>
                <a:gd name="T92" fmla="*/ 1113 w 2388"/>
                <a:gd name="T93" fmla="*/ 1513 h 2123"/>
                <a:gd name="T94" fmla="*/ 934 w 2388"/>
                <a:gd name="T95" fmla="*/ 1309 h 2123"/>
                <a:gd name="T96" fmla="*/ 327 w 2388"/>
                <a:gd name="T97" fmla="*/ 1897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88" h="2123">
                  <a:moveTo>
                    <a:pt x="374" y="687"/>
                  </a:moveTo>
                  <a:cubicBezTo>
                    <a:pt x="485" y="600"/>
                    <a:pt x="577" y="660"/>
                    <a:pt x="700" y="802"/>
                  </a:cubicBezTo>
                  <a:cubicBezTo>
                    <a:pt x="714" y="818"/>
                    <a:pt x="732" y="800"/>
                    <a:pt x="743" y="790"/>
                  </a:cubicBezTo>
                  <a:cubicBezTo>
                    <a:pt x="753" y="781"/>
                    <a:pt x="916" y="635"/>
                    <a:pt x="924" y="628"/>
                  </a:cubicBezTo>
                  <a:cubicBezTo>
                    <a:pt x="931" y="621"/>
                    <a:pt x="941" y="608"/>
                    <a:pt x="928" y="594"/>
                  </a:cubicBezTo>
                  <a:cubicBezTo>
                    <a:pt x="916" y="579"/>
                    <a:pt x="870" y="519"/>
                    <a:pt x="840" y="480"/>
                  </a:cubicBezTo>
                  <a:cubicBezTo>
                    <a:pt x="625" y="199"/>
                    <a:pt x="1429" y="8"/>
                    <a:pt x="1305" y="5"/>
                  </a:cubicBezTo>
                  <a:cubicBezTo>
                    <a:pt x="1243" y="3"/>
                    <a:pt x="990" y="0"/>
                    <a:pt x="953" y="4"/>
                  </a:cubicBezTo>
                  <a:cubicBezTo>
                    <a:pt x="800" y="20"/>
                    <a:pt x="608" y="163"/>
                    <a:pt x="512" y="230"/>
                  </a:cubicBezTo>
                  <a:cubicBezTo>
                    <a:pt x="385" y="316"/>
                    <a:pt x="338" y="367"/>
                    <a:pt x="330" y="374"/>
                  </a:cubicBezTo>
                  <a:cubicBezTo>
                    <a:pt x="295" y="405"/>
                    <a:pt x="325" y="477"/>
                    <a:pt x="260" y="534"/>
                  </a:cubicBezTo>
                  <a:cubicBezTo>
                    <a:pt x="191" y="594"/>
                    <a:pt x="149" y="549"/>
                    <a:pt x="109" y="583"/>
                  </a:cubicBezTo>
                  <a:cubicBezTo>
                    <a:pt x="89" y="601"/>
                    <a:pt x="34" y="642"/>
                    <a:pt x="19" y="656"/>
                  </a:cubicBezTo>
                  <a:cubicBezTo>
                    <a:pt x="3" y="669"/>
                    <a:pt x="0" y="693"/>
                    <a:pt x="16" y="712"/>
                  </a:cubicBezTo>
                  <a:cubicBezTo>
                    <a:pt x="16" y="712"/>
                    <a:pt x="167" y="878"/>
                    <a:pt x="179" y="893"/>
                  </a:cubicBezTo>
                  <a:cubicBezTo>
                    <a:pt x="192" y="907"/>
                    <a:pt x="226" y="920"/>
                    <a:pt x="247" y="901"/>
                  </a:cubicBezTo>
                  <a:cubicBezTo>
                    <a:pt x="268" y="882"/>
                    <a:pt x="322" y="835"/>
                    <a:pt x="331" y="827"/>
                  </a:cubicBezTo>
                  <a:cubicBezTo>
                    <a:pt x="340" y="819"/>
                    <a:pt x="325" y="724"/>
                    <a:pt x="374" y="687"/>
                  </a:cubicBezTo>
                  <a:close/>
                  <a:moveTo>
                    <a:pt x="1053" y="748"/>
                  </a:moveTo>
                  <a:cubicBezTo>
                    <a:pt x="1039" y="732"/>
                    <a:pt x="1021" y="731"/>
                    <a:pt x="1006" y="745"/>
                  </a:cubicBezTo>
                  <a:cubicBezTo>
                    <a:pt x="835" y="894"/>
                    <a:pt x="835" y="894"/>
                    <a:pt x="835" y="894"/>
                  </a:cubicBezTo>
                  <a:cubicBezTo>
                    <a:pt x="822" y="906"/>
                    <a:pt x="820" y="928"/>
                    <a:pt x="832" y="942"/>
                  </a:cubicBezTo>
                  <a:cubicBezTo>
                    <a:pt x="1819" y="2065"/>
                    <a:pt x="1819" y="2065"/>
                    <a:pt x="1819" y="2065"/>
                  </a:cubicBezTo>
                  <a:cubicBezTo>
                    <a:pt x="1843" y="2092"/>
                    <a:pt x="1883" y="2095"/>
                    <a:pt x="1909" y="2072"/>
                  </a:cubicBezTo>
                  <a:cubicBezTo>
                    <a:pt x="2024" y="1975"/>
                    <a:pt x="2024" y="1975"/>
                    <a:pt x="2024" y="1975"/>
                  </a:cubicBezTo>
                  <a:cubicBezTo>
                    <a:pt x="2051" y="1952"/>
                    <a:pt x="2054" y="1911"/>
                    <a:pt x="2031" y="1885"/>
                  </a:cubicBezTo>
                  <a:lnTo>
                    <a:pt x="1053" y="748"/>
                  </a:lnTo>
                  <a:close/>
                  <a:moveTo>
                    <a:pt x="2370" y="270"/>
                  </a:moveTo>
                  <a:cubicBezTo>
                    <a:pt x="2361" y="211"/>
                    <a:pt x="2331" y="223"/>
                    <a:pt x="2315" y="248"/>
                  </a:cubicBezTo>
                  <a:cubicBezTo>
                    <a:pt x="2299" y="273"/>
                    <a:pt x="2229" y="380"/>
                    <a:pt x="2200" y="428"/>
                  </a:cubicBezTo>
                  <a:cubicBezTo>
                    <a:pt x="2172" y="475"/>
                    <a:pt x="2101" y="569"/>
                    <a:pt x="1970" y="476"/>
                  </a:cubicBezTo>
                  <a:cubicBezTo>
                    <a:pt x="1833" y="380"/>
                    <a:pt x="1881" y="313"/>
                    <a:pt x="1905" y="267"/>
                  </a:cubicBezTo>
                  <a:cubicBezTo>
                    <a:pt x="1928" y="222"/>
                    <a:pt x="2002" y="94"/>
                    <a:pt x="2012" y="78"/>
                  </a:cubicBezTo>
                  <a:cubicBezTo>
                    <a:pt x="2023" y="62"/>
                    <a:pt x="2011" y="15"/>
                    <a:pt x="1968" y="35"/>
                  </a:cubicBezTo>
                  <a:cubicBezTo>
                    <a:pt x="1926" y="54"/>
                    <a:pt x="1668" y="157"/>
                    <a:pt x="1632" y="304"/>
                  </a:cubicBezTo>
                  <a:cubicBezTo>
                    <a:pt x="1596" y="453"/>
                    <a:pt x="1663" y="587"/>
                    <a:pt x="1531" y="720"/>
                  </a:cubicBezTo>
                  <a:cubicBezTo>
                    <a:pt x="1371" y="886"/>
                    <a:pt x="1371" y="886"/>
                    <a:pt x="1371" y="886"/>
                  </a:cubicBezTo>
                  <a:cubicBezTo>
                    <a:pt x="1532" y="1073"/>
                    <a:pt x="1532" y="1073"/>
                    <a:pt x="1532" y="1073"/>
                  </a:cubicBezTo>
                  <a:cubicBezTo>
                    <a:pt x="1729" y="886"/>
                    <a:pt x="1729" y="886"/>
                    <a:pt x="1729" y="886"/>
                  </a:cubicBezTo>
                  <a:cubicBezTo>
                    <a:pt x="1776" y="839"/>
                    <a:pt x="1876" y="793"/>
                    <a:pt x="1967" y="814"/>
                  </a:cubicBezTo>
                  <a:cubicBezTo>
                    <a:pt x="2161" y="858"/>
                    <a:pt x="2267" y="785"/>
                    <a:pt x="2331" y="664"/>
                  </a:cubicBezTo>
                  <a:cubicBezTo>
                    <a:pt x="2388" y="556"/>
                    <a:pt x="2379" y="329"/>
                    <a:pt x="2370" y="270"/>
                  </a:cubicBezTo>
                  <a:close/>
                  <a:moveTo>
                    <a:pt x="327" y="1897"/>
                  </a:moveTo>
                  <a:cubicBezTo>
                    <a:pt x="302" y="1922"/>
                    <a:pt x="302" y="1962"/>
                    <a:pt x="327" y="1987"/>
                  </a:cubicBezTo>
                  <a:cubicBezTo>
                    <a:pt x="440" y="2098"/>
                    <a:pt x="440" y="2098"/>
                    <a:pt x="440" y="2098"/>
                  </a:cubicBezTo>
                  <a:cubicBezTo>
                    <a:pt x="465" y="2123"/>
                    <a:pt x="504" y="2112"/>
                    <a:pt x="529" y="2087"/>
                  </a:cubicBezTo>
                  <a:cubicBezTo>
                    <a:pt x="1113" y="1513"/>
                    <a:pt x="1113" y="1513"/>
                    <a:pt x="1113" y="1513"/>
                  </a:cubicBezTo>
                  <a:cubicBezTo>
                    <a:pt x="934" y="1309"/>
                    <a:pt x="934" y="1309"/>
                    <a:pt x="934" y="1309"/>
                  </a:cubicBezTo>
                  <a:lnTo>
                    <a:pt x="327" y="18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PT Sans" panose="020B0503020203020204" pitchFamily="34" charset="0"/>
              </a:endParaRPr>
            </a:p>
          </p:txBody>
        </p:sp>
      </p:grpSp>
      <p:sp>
        <p:nvSpPr>
          <p:cNvPr id="26" name="TextBox 25"/>
          <p:cNvSpPr txBox="1"/>
          <p:nvPr/>
        </p:nvSpPr>
        <p:spPr>
          <a:xfrm>
            <a:off x="7032652" y="2809867"/>
            <a:ext cx="1255368" cy="607539"/>
          </a:xfrm>
          <a:prstGeom prst="rect">
            <a:avLst/>
          </a:prstGeom>
          <a:noFill/>
        </p:spPr>
        <p:txBody>
          <a:bodyPr wrap="square" lIns="0" tIns="0" rIns="0" bIns="0" rtlCol="0">
            <a:spAutoFit/>
          </a:bodyPr>
          <a:lstStyle/>
          <a:p>
            <a:pPr algn="just">
              <a:lnSpc>
                <a:spcPts val="1200"/>
              </a:lnSpc>
              <a:spcAft>
                <a:spcPts val="600"/>
              </a:spcAft>
            </a:pPr>
            <a:r>
              <a:rPr lang="en-US" sz="900" b="1" dirty="0">
                <a:solidFill>
                  <a:srgbClr val="4D4D4D"/>
                </a:solidFill>
              </a:rPr>
              <a:t>Omnis </a:t>
            </a:r>
            <a:r>
              <a:rPr lang="en-US" sz="900" b="1" dirty="0" err="1">
                <a:solidFill>
                  <a:srgbClr val="4D4D4D"/>
                </a:solidFill>
              </a:rPr>
              <a:t>Tatem</a:t>
            </a:r>
            <a:r>
              <a:rPr lang="en-US" sz="900" b="1" dirty="0">
                <a:solidFill>
                  <a:srgbClr val="4D4D4D"/>
                </a:solidFill>
              </a:rPr>
              <a:t>:</a:t>
            </a:r>
            <a:r>
              <a:rPr lang="en-US" sz="900" dirty="0">
                <a:solidFill>
                  <a:srgbClr val="4D4D4D"/>
                </a:solidFill>
              </a:rPr>
              <a:t> Sed </a:t>
            </a:r>
            <a:r>
              <a:rPr lang="en-US" sz="900" dirty="0" err="1">
                <a:solidFill>
                  <a:srgbClr val="4D4D4D"/>
                </a:solidFill>
              </a:rPr>
              <a:t>ut</a:t>
            </a:r>
            <a:r>
              <a:rPr lang="en-US" sz="900" dirty="0">
                <a:solidFill>
                  <a:srgbClr val="4D4D4D"/>
                </a:solidFill>
              </a:rPr>
              <a:t> </a:t>
            </a:r>
            <a:r>
              <a:rPr lang="en-US" sz="900" dirty="0" err="1">
                <a:solidFill>
                  <a:srgbClr val="4D4D4D"/>
                </a:solidFill>
              </a:rPr>
              <a:t>lor</a:t>
            </a:r>
            <a:r>
              <a:rPr lang="en-US" sz="900" dirty="0">
                <a:solidFill>
                  <a:srgbClr val="4D4D4D"/>
                </a:solidFill>
              </a:rPr>
              <a:t> </a:t>
            </a:r>
            <a:r>
              <a:rPr lang="en-US" sz="900" dirty="0" err="1">
                <a:solidFill>
                  <a:srgbClr val="4D4D4D"/>
                </a:solidFill>
              </a:rPr>
              <a:t>eperspiciat</a:t>
            </a:r>
            <a:r>
              <a:rPr lang="en-US" sz="900" dirty="0">
                <a:solidFill>
                  <a:srgbClr val="4D4D4D"/>
                </a:solidFill>
              </a:rPr>
              <a:t> is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a:t>
            </a:r>
            <a:r>
              <a:rPr lang="en-US" sz="900" dirty="0" err="1">
                <a:solidFill>
                  <a:srgbClr val="4D4D4D"/>
                </a:solidFill>
              </a:rPr>
              <a:t>pu</a:t>
            </a:r>
            <a:r>
              <a:rPr lang="en-US" sz="900" dirty="0">
                <a:solidFill>
                  <a:srgbClr val="4D4D4D"/>
                </a:solidFill>
              </a:rPr>
              <a:t> natus error sit </a:t>
            </a:r>
            <a:r>
              <a:rPr lang="en-US" sz="900" dirty="0" err="1">
                <a:solidFill>
                  <a:srgbClr val="4D4D4D"/>
                </a:solidFill>
              </a:rPr>
              <a:t>vol</a:t>
            </a:r>
            <a:r>
              <a:rPr lang="en-US" sz="900" dirty="0">
                <a:solidFill>
                  <a:srgbClr val="4D4D4D"/>
                </a:solidFill>
              </a:rPr>
              <a:t> up</a:t>
            </a:r>
          </a:p>
        </p:txBody>
      </p:sp>
      <p:sp>
        <p:nvSpPr>
          <p:cNvPr id="35" name="TextBox 34"/>
          <p:cNvSpPr txBox="1"/>
          <p:nvPr/>
        </p:nvSpPr>
        <p:spPr>
          <a:xfrm>
            <a:off x="5040102" y="3525039"/>
            <a:ext cx="1255368" cy="607539"/>
          </a:xfrm>
          <a:prstGeom prst="rect">
            <a:avLst/>
          </a:prstGeom>
          <a:noFill/>
        </p:spPr>
        <p:txBody>
          <a:bodyPr wrap="square" lIns="0" tIns="0" rIns="0" bIns="0" rtlCol="0">
            <a:spAutoFit/>
          </a:bodyPr>
          <a:lstStyle/>
          <a:p>
            <a:pPr algn="just">
              <a:lnSpc>
                <a:spcPts val="1200"/>
              </a:lnSpc>
              <a:spcAft>
                <a:spcPts val="600"/>
              </a:spcAft>
            </a:pPr>
            <a:r>
              <a:rPr lang="en-US" sz="900" b="1" dirty="0">
                <a:solidFill>
                  <a:srgbClr val="4D4D4D"/>
                </a:solidFill>
              </a:rPr>
              <a:t>Lorem:</a:t>
            </a:r>
            <a:r>
              <a:rPr lang="en-US" sz="900" dirty="0">
                <a:solidFill>
                  <a:srgbClr val="4D4D4D"/>
                </a:solidFill>
              </a:rPr>
              <a:t> Sed </a:t>
            </a:r>
            <a:r>
              <a:rPr lang="en-US" sz="900" dirty="0" err="1">
                <a:solidFill>
                  <a:srgbClr val="4D4D4D"/>
                </a:solidFill>
              </a:rPr>
              <a:t>ut</a:t>
            </a:r>
            <a:r>
              <a:rPr lang="en-US" sz="900" dirty="0">
                <a:solidFill>
                  <a:srgbClr val="4D4D4D"/>
                </a:solidFill>
              </a:rPr>
              <a:t> </a:t>
            </a:r>
            <a:r>
              <a:rPr lang="en-US" sz="900" dirty="0" err="1">
                <a:solidFill>
                  <a:srgbClr val="4D4D4D"/>
                </a:solidFill>
              </a:rPr>
              <a:t>perspic</a:t>
            </a:r>
            <a:r>
              <a:rPr lang="en-US" sz="900" dirty="0">
                <a:solidFill>
                  <a:srgbClr val="4D4D4D"/>
                </a:solidFill>
              </a:rPr>
              <a:t> </a:t>
            </a:r>
            <a:r>
              <a:rPr lang="en-US" sz="900" dirty="0" err="1">
                <a:solidFill>
                  <a:srgbClr val="4D4D4D"/>
                </a:solidFill>
              </a:rPr>
              <a:t>iat</a:t>
            </a:r>
            <a:r>
              <a:rPr lang="en-US" sz="900" dirty="0">
                <a:solidFill>
                  <a:srgbClr val="4D4D4D"/>
                </a:solidFill>
              </a:rPr>
              <a:t> is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 or sit </a:t>
            </a:r>
            <a:r>
              <a:rPr lang="en-US" sz="900" dirty="0" err="1">
                <a:solidFill>
                  <a:srgbClr val="4D4D4D"/>
                </a:solidFill>
              </a:rPr>
              <a:t>vol</a:t>
            </a:r>
            <a:r>
              <a:rPr lang="en-US" sz="900" dirty="0">
                <a:solidFill>
                  <a:srgbClr val="4D4D4D"/>
                </a:solidFill>
              </a:rPr>
              <a:t> up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endParaRPr lang="en-US" sz="900" dirty="0">
              <a:solidFill>
                <a:srgbClr val="4D4D4D"/>
              </a:solidFill>
            </a:endParaRPr>
          </a:p>
        </p:txBody>
      </p:sp>
      <p:sp>
        <p:nvSpPr>
          <p:cNvPr id="38" name="TextBox 37"/>
          <p:cNvSpPr txBox="1"/>
          <p:nvPr/>
        </p:nvSpPr>
        <p:spPr>
          <a:xfrm>
            <a:off x="7032652" y="3525039"/>
            <a:ext cx="1255368" cy="607539"/>
          </a:xfrm>
          <a:prstGeom prst="rect">
            <a:avLst/>
          </a:prstGeom>
          <a:noFill/>
        </p:spPr>
        <p:txBody>
          <a:bodyPr wrap="square" lIns="0" tIns="0" rIns="0" bIns="0" rtlCol="0">
            <a:spAutoFit/>
          </a:bodyPr>
          <a:lstStyle/>
          <a:p>
            <a:pPr algn="just">
              <a:lnSpc>
                <a:spcPts val="1200"/>
              </a:lnSpc>
              <a:spcAft>
                <a:spcPts val="600"/>
              </a:spcAft>
            </a:pPr>
            <a:r>
              <a:rPr lang="en-US" sz="900" b="1" dirty="0" err="1">
                <a:solidFill>
                  <a:srgbClr val="4D4D4D"/>
                </a:solidFill>
              </a:rPr>
              <a:t>Antium</a:t>
            </a:r>
            <a:r>
              <a:rPr lang="en-US" sz="900" b="1" dirty="0">
                <a:solidFill>
                  <a:srgbClr val="4D4D4D"/>
                </a:solidFill>
              </a:rPr>
              <a:t> </a:t>
            </a:r>
            <a:r>
              <a:rPr lang="en-US" sz="900" b="1" dirty="0" err="1">
                <a:solidFill>
                  <a:srgbClr val="4D4D4D"/>
                </a:solidFill>
              </a:rPr>
              <a:t>accus</a:t>
            </a:r>
            <a:r>
              <a:rPr lang="en-US" sz="900" b="1" dirty="0">
                <a:solidFill>
                  <a:srgbClr val="4D4D4D"/>
                </a:solidFill>
              </a:rPr>
              <a:t>:</a:t>
            </a:r>
            <a:r>
              <a:rPr lang="en-US" sz="900" dirty="0">
                <a:solidFill>
                  <a:srgbClr val="4D4D4D"/>
                </a:solidFill>
              </a:rPr>
              <a:t> Sed </a:t>
            </a:r>
            <a:r>
              <a:rPr lang="en-US" sz="900" dirty="0" err="1">
                <a:solidFill>
                  <a:srgbClr val="4D4D4D"/>
                </a:solidFill>
              </a:rPr>
              <a:t>ut</a:t>
            </a:r>
            <a:r>
              <a:rPr lang="en-US" sz="900" dirty="0">
                <a:solidFill>
                  <a:srgbClr val="4D4D4D"/>
                </a:solidFill>
              </a:rPr>
              <a:t> </a:t>
            </a:r>
            <a:r>
              <a:rPr lang="en-US" sz="900" dirty="0" err="1">
                <a:solidFill>
                  <a:srgbClr val="4D4D4D"/>
                </a:solidFill>
              </a:rPr>
              <a:t>perspic</a:t>
            </a:r>
            <a:r>
              <a:rPr lang="en-US" sz="900" dirty="0">
                <a:solidFill>
                  <a:srgbClr val="4D4D4D"/>
                </a:solidFill>
              </a:rPr>
              <a:t> </a:t>
            </a:r>
            <a:r>
              <a:rPr lang="en-US" sz="900" dirty="0" err="1">
                <a:solidFill>
                  <a:srgbClr val="4D4D4D"/>
                </a:solidFill>
              </a:rPr>
              <a:t>iat</a:t>
            </a:r>
            <a:r>
              <a:rPr lang="en-US" sz="900" dirty="0">
                <a:solidFill>
                  <a:srgbClr val="4D4D4D"/>
                </a:solidFill>
              </a:rPr>
              <a:t> is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 or sit </a:t>
            </a:r>
            <a:r>
              <a:rPr lang="en-US" sz="900" dirty="0" err="1">
                <a:solidFill>
                  <a:srgbClr val="4D4D4D"/>
                </a:solidFill>
              </a:rPr>
              <a:t>vol</a:t>
            </a:r>
            <a:r>
              <a:rPr lang="en-US" sz="900" dirty="0">
                <a:solidFill>
                  <a:srgbClr val="4D4D4D"/>
                </a:solidFill>
              </a:rPr>
              <a:t> up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endParaRPr lang="en-US" sz="900" dirty="0">
              <a:solidFill>
                <a:srgbClr val="4D4D4D"/>
              </a:solidFill>
            </a:endParaRPr>
          </a:p>
        </p:txBody>
      </p:sp>
      <p:grpSp>
        <p:nvGrpSpPr>
          <p:cNvPr id="6" name="Group 5"/>
          <p:cNvGrpSpPr/>
          <p:nvPr/>
        </p:nvGrpSpPr>
        <p:grpSpPr>
          <a:xfrm>
            <a:off x="6633159" y="2823839"/>
            <a:ext cx="262890" cy="262890"/>
            <a:chOff x="6633159" y="2823839"/>
            <a:chExt cx="262890" cy="262890"/>
          </a:xfrm>
        </p:grpSpPr>
        <p:sp>
          <p:nvSpPr>
            <p:cNvPr id="27" name="Oval 26"/>
            <p:cNvSpPr/>
            <p:nvPr/>
          </p:nvSpPr>
          <p:spPr>
            <a:xfrm>
              <a:off x="6633159" y="2823839"/>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6"/>
            <p:cNvSpPr>
              <a:spLocks noEditPoints="1"/>
            </p:cNvSpPr>
            <p:nvPr/>
          </p:nvSpPr>
          <p:spPr bwMode="auto">
            <a:xfrm>
              <a:off x="6701440" y="2886501"/>
              <a:ext cx="112216" cy="145546"/>
            </a:xfrm>
            <a:custGeom>
              <a:avLst/>
              <a:gdLst>
                <a:gd name="T0" fmla="*/ 186 w 186"/>
                <a:gd name="T1" fmla="*/ 67 h 239"/>
                <a:gd name="T2" fmla="*/ 186 w 186"/>
                <a:gd name="T3" fmla="*/ 226 h 239"/>
                <a:gd name="T4" fmla="*/ 172 w 186"/>
                <a:gd name="T5" fmla="*/ 239 h 239"/>
                <a:gd name="T6" fmla="*/ 66 w 186"/>
                <a:gd name="T7" fmla="*/ 239 h 239"/>
                <a:gd name="T8" fmla="*/ 53 w 186"/>
                <a:gd name="T9" fmla="*/ 226 h 239"/>
                <a:gd name="T10" fmla="*/ 53 w 186"/>
                <a:gd name="T11" fmla="*/ 186 h 239"/>
                <a:gd name="T12" fmla="*/ 13 w 186"/>
                <a:gd name="T13" fmla="*/ 186 h 239"/>
                <a:gd name="T14" fmla="*/ 0 w 186"/>
                <a:gd name="T15" fmla="*/ 173 h 239"/>
                <a:gd name="T16" fmla="*/ 0 w 186"/>
                <a:gd name="T17" fmla="*/ 14 h 239"/>
                <a:gd name="T18" fmla="*/ 13 w 186"/>
                <a:gd name="T19" fmla="*/ 0 h 239"/>
                <a:gd name="T20" fmla="*/ 119 w 186"/>
                <a:gd name="T21" fmla="*/ 0 h 239"/>
                <a:gd name="T22" fmla="*/ 132 w 186"/>
                <a:gd name="T23" fmla="*/ 14 h 239"/>
                <a:gd name="T24" fmla="*/ 132 w 186"/>
                <a:gd name="T25" fmla="*/ 54 h 239"/>
                <a:gd name="T26" fmla="*/ 172 w 186"/>
                <a:gd name="T27" fmla="*/ 54 h 239"/>
                <a:gd name="T28" fmla="*/ 186 w 186"/>
                <a:gd name="T29" fmla="*/ 67 h 239"/>
                <a:gd name="T30" fmla="*/ 53 w 186"/>
                <a:gd name="T31" fmla="*/ 160 h 239"/>
                <a:gd name="T32" fmla="*/ 53 w 186"/>
                <a:gd name="T33" fmla="*/ 67 h 239"/>
                <a:gd name="T34" fmla="*/ 66 w 186"/>
                <a:gd name="T35" fmla="*/ 54 h 239"/>
                <a:gd name="T36" fmla="*/ 106 w 186"/>
                <a:gd name="T37" fmla="*/ 54 h 239"/>
                <a:gd name="T38" fmla="*/ 106 w 186"/>
                <a:gd name="T39" fmla="*/ 27 h 239"/>
                <a:gd name="T40" fmla="*/ 26 w 186"/>
                <a:gd name="T41" fmla="*/ 27 h 239"/>
                <a:gd name="T42" fmla="*/ 26 w 186"/>
                <a:gd name="T43" fmla="*/ 160 h 239"/>
                <a:gd name="T44" fmla="*/ 53 w 186"/>
                <a:gd name="T45" fmla="*/ 160 h 239"/>
                <a:gd name="T46" fmla="*/ 159 w 186"/>
                <a:gd name="T47" fmla="*/ 80 h 239"/>
                <a:gd name="T48" fmla="*/ 79 w 186"/>
                <a:gd name="T49" fmla="*/ 80 h 239"/>
                <a:gd name="T50" fmla="*/ 79 w 186"/>
                <a:gd name="T51" fmla="*/ 213 h 239"/>
                <a:gd name="T52" fmla="*/ 159 w 186"/>
                <a:gd name="T53" fmla="*/ 213 h 239"/>
                <a:gd name="T54" fmla="*/ 159 w 186"/>
                <a:gd name="T55" fmla="*/ 8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6" h="239">
                  <a:moveTo>
                    <a:pt x="186" y="67"/>
                  </a:moveTo>
                  <a:cubicBezTo>
                    <a:pt x="186" y="226"/>
                    <a:pt x="186" y="226"/>
                    <a:pt x="186" y="226"/>
                  </a:cubicBezTo>
                  <a:cubicBezTo>
                    <a:pt x="186" y="234"/>
                    <a:pt x="180" y="239"/>
                    <a:pt x="172" y="239"/>
                  </a:cubicBezTo>
                  <a:cubicBezTo>
                    <a:pt x="66" y="239"/>
                    <a:pt x="66" y="239"/>
                    <a:pt x="66" y="239"/>
                  </a:cubicBezTo>
                  <a:cubicBezTo>
                    <a:pt x="59" y="239"/>
                    <a:pt x="53" y="234"/>
                    <a:pt x="53" y="226"/>
                  </a:cubicBezTo>
                  <a:cubicBezTo>
                    <a:pt x="53" y="186"/>
                    <a:pt x="53" y="186"/>
                    <a:pt x="53" y="186"/>
                  </a:cubicBezTo>
                  <a:cubicBezTo>
                    <a:pt x="13" y="186"/>
                    <a:pt x="13" y="186"/>
                    <a:pt x="13" y="186"/>
                  </a:cubicBezTo>
                  <a:cubicBezTo>
                    <a:pt x="6" y="186"/>
                    <a:pt x="0" y="180"/>
                    <a:pt x="0" y="173"/>
                  </a:cubicBezTo>
                  <a:cubicBezTo>
                    <a:pt x="0" y="14"/>
                    <a:pt x="0" y="14"/>
                    <a:pt x="0" y="14"/>
                  </a:cubicBezTo>
                  <a:cubicBezTo>
                    <a:pt x="0" y="6"/>
                    <a:pt x="6" y="0"/>
                    <a:pt x="13" y="0"/>
                  </a:cubicBezTo>
                  <a:cubicBezTo>
                    <a:pt x="119" y="0"/>
                    <a:pt x="119" y="0"/>
                    <a:pt x="119" y="0"/>
                  </a:cubicBezTo>
                  <a:cubicBezTo>
                    <a:pt x="127" y="0"/>
                    <a:pt x="132" y="6"/>
                    <a:pt x="132" y="14"/>
                  </a:cubicBezTo>
                  <a:cubicBezTo>
                    <a:pt x="132" y="54"/>
                    <a:pt x="132" y="54"/>
                    <a:pt x="132" y="54"/>
                  </a:cubicBezTo>
                  <a:cubicBezTo>
                    <a:pt x="172" y="54"/>
                    <a:pt x="172" y="54"/>
                    <a:pt x="172" y="54"/>
                  </a:cubicBezTo>
                  <a:cubicBezTo>
                    <a:pt x="180" y="54"/>
                    <a:pt x="186" y="59"/>
                    <a:pt x="186" y="67"/>
                  </a:cubicBezTo>
                  <a:close/>
                  <a:moveTo>
                    <a:pt x="53" y="160"/>
                  </a:moveTo>
                  <a:cubicBezTo>
                    <a:pt x="53" y="67"/>
                    <a:pt x="53" y="67"/>
                    <a:pt x="53" y="67"/>
                  </a:cubicBezTo>
                  <a:cubicBezTo>
                    <a:pt x="53" y="59"/>
                    <a:pt x="59" y="54"/>
                    <a:pt x="66" y="54"/>
                  </a:cubicBezTo>
                  <a:cubicBezTo>
                    <a:pt x="106" y="54"/>
                    <a:pt x="106" y="54"/>
                    <a:pt x="106" y="54"/>
                  </a:cubicBezTo>
                  <a:cubicBezTo>
                    <a:pt x="106" y="27"/>
                    <a:pt x="106" y="27"/>
                    <a:pt x="106" y="27"/>
                  </a:cubicBezTo>
                  <a:cubicBezTo>
                    <a:pt x="26" y="27"/>
                    <a:pt x="26" y="27"/>
                    <a:pt x="26" y="27"/>
                  </a:cubicBezTo>
                  <a:cubicBezTo>
                    <a:pt x="26" y="160"/>
                    <a:pt x="26" y="160"/>
                    <a:pt x="26" y="160"/>
                  </a:cubicBezTo>
                  <a:lnTo>
                    <a:pt x="53" y="160"/>
                  </a:lnTo>
                  <a:close/>
                  <a:moveTo>
                    <a:pt x="159" y="80"/>
                  </a:moveTo>
                  <a:cubicBezTo>
                    <a:pt x="79" y="80"/>
                    <a:pt x="79" y="80"/>
                    <a:pt x="79" y="80"/>
                  </a:cubicBezTo>
                  <a:cubicBezTo>
                    <a:pt x="79" y="213"/>
                    <a:pt x="79" y="213"/>
                    <a:pt x="79" y="213"/>
                  </a:cubicBezTo>
                  <a:cubicBezTo>
                    <a:pt x="159" y="213"/>
                    <a:pt x="159" y="213"/>
                    <a:pt x="159" y="213"/>
                  </a:cubicBezTo>
                  <a:lnTo>
                    <a:pt x="159" y="8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 name="Group 7"/>
          <p:cNvGrpSpPr/>
          <p:nvPr/>
        </p:nvGrpSpPr>
        <p:grpSpPr>
          <a:xfrm>
            <a:off x="6633159" y="3539011"/>
            <a:ext cx="262890" cy="262890"/>
            <a:chOff x="6633159" y="3539011"/>
            <a:chExt cx="262890" cy="262890"/>
          </a:xfrm>
        </p:grpSpPr>
        <p:sp>
          <p:nvSpPr>
            <p:cNvPr id="39" name="Oval 38"/>
            <p:cNvSpPr/>
            <p:nvPr/>
          </p:nvSpPr>
          <p:spPr>
            <a:xfrm>
              <a:off x="6633159" y="3539011"/>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81"/>
            <p:cNvSpPr>
              <a:spLocks noEditPoints="1"/>
            </p:cNvSpPr>
            <p:nvPr/>
          </p:nvSpPr>
          <p:spPr bwMode="auto">
            <a:xfrm>
              <a:off x="6691102" y="3596358"/>
              <a:ext cx="148878" cy="149988"/>
            </a:xfrm>
            <a:custGeom>
              <a:avLst/>
              <a:gdLst>
                <a:gd name="T0" fmla="*/ 245 w 245"/>
                <a:gd name="T1" fmla="*/ 122 h 246"/>
                <a:gd name="T2" fmla="*/ 124 w 245"/>
                <a:gd name="T3" fmla="*/ 245 h 246"/>
                <a:gd name="T4" fmla="*/ 1 w 245"/>
                <a:gd name="T5" fmla="*/ 125 h 246"/>
                <a:gd name="T6" fmla="*/ 121 w 245"/>
                <a:gd name="T7" fmla="*/ 1 h 246"/>
                <a:gd name="T8" fmla="*/ 245 w 245"/>
                <a:gd name="T9" fmla="*/ 122 h 246"/>
                <a:gd name="T10" fmla="*/ 48 w 245"/>
                <a:gd name="T11" fmla="*/ 123 h 246"/>
                <a:gd name="T12" fmla="*/ 56 w 245"/>
                <a:gd name="T13" fmla="*/ 91 h 246"/>
                <a:gd name="T14" fmla="*/ 28 w 245"/>
                <a:gd name="T15" fmla="*/ 74 h 246"/>
                <a:gd name="T16" fmla="*/ 17 w 245"/>
                <a:gd name="T17" fmla="*/ 125 h 246"/>
                <a:gd name="T18" fmla="*/ 28 w 245"/>
                <a:gd name="T19" fmla="*/ 172 h 246"/>
                <a:gd name="T20" fmla="*/ 56 w 245"/>
                <a:gd name="T21" fmla="*/ 156 h 246"/>
                <a:gd name="T22" fmla="*/ 48 w 245"/>
                <a:gd name="T23" fmla="*/ 123 h 246"/>
                <a:gd name="T24" fmla="*/ 181 w 245"/>
                <a:gd name="T25" fmla="*/ 123 h 246"/>
                <a:gd name="T26" fmla="*/ 123 w 245"/>
                <a:gd name="T27" fmla="*/ 65 h 246"/>
                <a:gd name="T28" fmla="*/ 64 w 245"/>
                <a:gd name="T29" fmla="*/ 123 h 246"/>
                <a:gd name="T30" fmla="*/ 123 w 245"/>
                <a:gd name="T31" fmla="*/ 182 h 246"/>
                <a:gd name="T32" fmla="*/ 181 w 245"/>
                <a:gd name="T33" fmla="*/ 123 h 246"/>
                <a:gd name="T34" fmla="*/ 73 w 245"/>
                <a:gd name="T35" fmla="*/ 29 h 246"/>
                <a:gd name="T36" fmla="*/ 90 w 245"/>
                <a:gd name="T37" fmla="*/ 56 h 246"/>
                <a:gd name="T38" fmla="*/ 123 w 245"/>
                <a:gd name="T39" fmla="*/ 49 h 246"/>
                <a:gd name="T40" fmla="*/ 155 w 245"/>
                <a:gd name="T41" fmla="*/ 56 h 246"/>
                <a:gd name="T42" fmla="*/ 172 w 245"/>
                <a:gd name="T43" fmla="*/ 29 h 246"/>
                <a:gd name="T44" fmla="*/ 121 w 245"/>
                <a:gd name="T45" fmla="*/ 17 h 246"/>
                <a:gd name="T46" fmla="*/ 73 w 245"/>
                <a:gd name="T47" fmla="*/ 29 h 246"/>
                <a:gd name="T48" fmla="*/ 172 w 245"/>
                <a:gd name="T49" fmla="*/ 217 h 246"/>
                <a:gd name="T50" fmla="*/ 155 w 245"/>
                <a:gd name="T51" fmla="*/ 190 h 246"/>
                <a:gd name="T52" fmla="*/ 123 w 245"/>
                <a:gd name="T53" fmla="*/ 198 h 246"/>
                <a:gd name="T54" fmla="*/ 90 w 245"/>
                <a:gd name="T55" fmla="*/ 190 h 246"/>
                <a:gd name="T56" fmla="*/ 73 w 245"/>
                <a:gd name="T57" fmla="*/ 218 h 246"/>
                <a:gd name="T58" fmla="*/ 124 w 245"/>
                <a:gd name="T59" fmla="*/ 229 h 246"/>
                <a:gd name="T60" fmla="*/ 172 w 245"/>
                <a:gd name="T61" fmla="*/ 217 h 246"/>
                <a:gd name="T62" fmla="*/ 217 w 245"/>
                <a:gd name="T63" fmla="*/ 172 h 246"/>
                <a:gd name="T64" fmla="*/ 229 w 245"/>
                <a:gd name="T65" fmla="*/ 122 h 246"/>
                <a:gd name="T66" fmla="*/ 217 w 245"/>
                <a:gd name="T67" fmla="*/ 74 h 246"/>
                <a:gd name="T68" fmla="*/ 189 w 245"/>
                <a:gd name="T69" fmla="*/ 91 h 246"/>
                <a:gd name="T70" fmla="*/ 197 w 245"/>
                <a:gd name="T71" fmla="*/ 123 h 246"/>
                <a:gd name="T72" fmla="*/ 189 w 245"/>
                <a:gd name="T73" fmla="*/ 156 h 246"/>
                <a:gd name="T74" fmla="*/ 217 w 245"/>
                <a:gd name="T75" fmla="*/ 17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5" h="246">
                  <a:moveTo>
                    <a:pt x="245" y="122"/>
                  </a:moveTo>
                  <a:cubicBezTo>
                    <a:pt x="245" y="189"/>
                    <a:pt x="192" y="244"/>
                    <a:pt x="124" y="245"/>
                  </a:cubicBezTo>
                  <a:cubicBezTo>
                    <a:pt x="57" y="246"/>
                    <a:pt x="1" y="192"/>
                    <a:pt x="1" y="125"/>
                  </a:cubicBezTo>
                  <a:cubicBezTo>
                    <a:pt x="0" y="57"/>
                    <a:pt x="53" y="2"/>
                    <a:pt x="121" y="1"/>
                  </a:cubicBezTo>
                  <a:cubicBezTo>
                    <a:pt x="188" y="0"/>
                    <a:pt x="244" y="54"/>
                    <a:pt x="245" y="122"/>
                  </a:cubicBezTo>
                  <a:close/>
                  <a:moveTo>
                    <a:pt x="48" y="123"/>
                  </a:moveTo>
                  <a:cubicBezTo>
                    <a:pt x="48" y="111"/>
                    <a:pt x="51" y="100"/>
                    <a:pt x="56" y="91"/>
                  </a:cubicBezTo>
                  <a:cubicBezTo>
                    <a:pt x="28" y="74"/>
                    <a:pt x="28" y="74"/>
                    <a:pt x="28" y="74"/>
                  </a:cubicBezTo>
                  <a:cubicBezTo>
                    <a:pt x="20" y="89"/>
                    <a:pt x="16" y="106"/>
                    <a:pt x="17" y="125"/>
                  </a:cubicBezTo>
                  <a:cubicBezTo>
                    <a:pt x="17" y="142"/>
                    <a:pt x="21" y="158"/>
                    <a:pt x="28" y="172"/>
                  </a:cubicBezTo>
                  <a:cubicBezTo>
                    <a:pt x="56" y="156"/>
                    <a:pt x="56" y="156"/>
                    <a:pt x="56" y="156"/>
                  </a:cubicBezTo>
                  <a:cubicBezTo>
                    <a:pt x="51" y="146"/>
                    <a:pt x="48" y="135"/>
                    <a:pt x="48" y="123"/>
                  </a:cubicBezTo>
                  <a:close/>
                  <a:moveTo>
                    <a:pt x="181" y="123"/>
                  </a:moveTo>
                  <a:cubicBezTo>
                    <a:pt x="181" y="91"/>
                    <a:pt x="155" y="65"/>
                    <a:pt x="123" y="65"/>
                  </a:cubicBezTo>
                  <a:cubicBezTo>
                    <a:pt x="90" y="65"/>
                    <a:pt x="64" y="91"/>
                    <a:pt x="64" y="123"/>
                  </a:cubicBezTo>
                  <a:cubicBezTo>
                    <a:pt x="64" y="156"/>
                    <a:pt x="90" y="182"/>
                    <a:pt x="123" y="182"/>
                  </a:cubicBezTo>
                  <a:cubicBezTo>
                    <a:pt x="155" y="182"/>
                    <a:pt x="181" y="156"/>
                    <a:pt x="181" y="123"/>
                  </a:cubicBezTo>
                  <a:close/>
                  <a:moveTo>
                    <a:pt x="73" y="29"/>
                  </a:moveTo>
                  <a:cubicBezTo>
                    <a:pt x="90" y="56"/>
                    <a:pt x="90" y="56"/>
                    <a:pt x="90" y="56"/>
                  </a:cubicBezTo>
                  <a:cubicBezTo>
                    <a:pt x="100" y="51"/>
                    <a:pt x="111" y="49"/>
                    <a:pt x="123" y="49"/>
                  </a:cubicBezTo>
                  <a:cubicBezTo>
                    <a:pt x="134" y="49"/>
                    <a:pt x="145" y="51"/>
                    <a:pt x="155" y="56"/>
                  </a:cubicBezTo>
                  <a:cubicBezTo>
                    <a:pt x="172" y="29"/>
                    <a:pt x="172" y="29"/>
                    <a:pt x="172" y="29"/>
                  </a:cubicBezTo>
                  <a:cubicBezTo>
                    <a:pt x="156" y="21"/>
                    <a:pt x="139" y="17"/>
                    <a:pt x="121" y="17"/>
                  </a:cubicBezTo>
                  <a:cubicBezTo>
                    <a:pt x="104" y="18"/>
                    <a:pt x="88" y="22"/>
                    <a:pt x="73" y="29"/>
                  </a:cubicBezTo>
                  <a:close/>
                  <a:moveTo>
                    <a:pt x="172" y="217"/>
                  </a:moveTo>
                  <a:cubicBezTo>
                    <a:pt x="155" y="190"/>
                    <a:pt x="155" y="190"/>
                    <a:pt x="155" y="190"/>
                  </a:cubicBezTo>
                  <a:cubicBezTo>
                    <a:pt x="145" y="195"/>
                    <a:pt x="134" y="198"/>
                    <a:pt x="123" y="198"/>
                  </a:cubicBezTo>
                  <a:cubicBezTo>
                    <a:pt x="111" y="198"/>
                    <a:pt x="100" y="195"/>
                    <a:pt x="90" y="190"/>
                  </a:cubicBezTo>
                  <a:cubicBezTo>
                    <a:pt x="73" y="218"/>
                    <a:pt x="73" y="218"/>
                    <a:pt x="73" y="218"/>
                  </a:cubicBezTo>
                  <a:cubicBezTo>
                    <a:pt x="89" y="225"/>
                    <a:pt x="106" y="230"/>
                    <a:pt x="124" y="229"/>
                  </a:cubicBezTo>
                  <a:cubicBezTo>
                    <a:pt x="141" y="229"/>
                    <a:pt x="157" y="225"/>
                    <a:pt x="172" y="217"/>
                  </a:cubicBezTo>
                  <a:close/>
                  <a:moveTo>
                    <a:pt x="217" y="172"/>
                  </a:moveTo>
                  <a:cubicBezTo>
                    <a:pt x="225" y="157"/>
                    <a:pt x="229" y="140"/>
                    <a:pt x="229" y="122"/>
                  </a:cubicBezTo>
                  <a:cubicBezTo>
                    <a:pt x="228" y="105"/>
                    <a:pt x="224" y="89"/>
                    <a:pt x="217" y="74"/>
                  </a:cubicBezTo>
                  <a:cubicBezTo>
                    <a:pt x="189" y="91"/>
                    <a:pt x="189" y="91"/>
                    <a:pt x="189" y="91"/>
                  </a:cubicBezTo>
                  <a:cubicBezTo>
                    <a:pt x="194" y="100"/>
                    <a:pt x="197" y="111"/>
                    <a:pt x="197" y="123"/>
                  </a:cubicBezTo>
                  <a:cubicBezTo>
                    <a:pt x="197" y="135"/>
                    <a:pt x="194" y="146"/>
                    <a:pt x="189" y="156"/>
                  </a:cubicBezTo>
                  <a:lnTo>
                    <a:pt x="217" y="17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 name="Group 3"/>
          <p:cNvGrpSpPr/>
          <p:nvPr/>
        </p:nvGrpSpPr>
        <p:grpSpPr>
          <a:xfrm>
            <a:off x="4646959" y="3539011"/>
            <a:ext cx="262890" cy="262890"/>
            <a:chOff x="4646959" y="3539011"/>
            <a:chExt cx="262890" cy="262890"/>
          </a:xfrm>
        </p:grpSpPr>
        <p:sp>
          <p:nvSpPr>
            <p:cNvPr id="36" name="Oval 35"/>
            <p:cNvSpPr/>
            <p:nvPr/>
          </p:nvSpPr>
          <p:spPr>
            <a:xfrm>
              <a:off x="4646959" y="3539011"/>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89"/>
            <p:cNvSpPr>
              <a:spLocks noEditPoints="1"/>
            </p:cNvSpPr>
            <p:nvPr/>
          </p:nvSpPr>
          <p:spPr bwMode="auto">
            <a:xfrm>
              <a:off x="4713923" y="3618008"/>
              <a:ext cx="128962" cy="103886"/>
            </a:xfrm>
            <a:custGeom>
              <a:avLst/>
              <a:gdLst>
                <a:gd name="T0" fmla="*/ 265 w 265"/>
                <a:gd name="T1" fmla="*/ 67 h 213"/>
                <a:gd name="T2" fmla="*/ 265 w 265"/>
                <a:gd name="T3" fmla="*/ 186 h 213"/>
                <a:gd name="T4" fmla="*/ 238 w 265"/>
                <a:gd name="T5" fmla="*/ 213 h 213"/>
                <a:gd name="T6" fmla="*/ 26 w 265"/>
                <a:gd name="T7" fmla="*/ 213 h 213"/>
                <a:gd name="T8" fmla="*/ 0 w 265"/>
                <a:gd name="T9" fmla="*/ 186 h 213"/>
                <a:gd name="T10" fmla="*/ 0 w 265"/>
                <a:gd name="T11" fmla="*/ 67 h 213"/>
                <a:gd name="T12" fmla="*/ 26 w 265"/>
                <a:gd name="T13" fmla="*/ 40 h 213"/>
                <a:gd name="T14" fmla="*/ 58 w 265"/>
                <a:gd name="T15" fmla="*/ 40 h 213"/>
                <a:gd name="T16" fmla="*/ 69 w 265"/>
                <a:gd name="T17" fmla="*/ 33 h 213"/>
                <a:gd name="T18" fmla="*/ 77 w 265"/>
                <a:gd name="T19" fmla="*/ 8 h 213"/>
                <a:gd name="T20" fmla="*/ 87 w 265"/>
                <a:gd name="T21" fmla="*/ 0 h 213"/>
                <a:gd name="T22" fmla="*/ 177 w 265"/>
                <a:gd name="T23" fmla="*/ 0 h 213"/>
                <a:gd name="T24" fmla="*/ 188 w 265"/>
                <a:gd name="T25" fmla="*/ 8 h 213"/>
                <a:gd name="T26" fmla="*/ 197 w 265"/>
                <a:gd name="T27" fmla="*/ 33 h 213"/>
                <a:gd name="T28" fmla="*/ 207 w 265"/>
                <a:gd name="T29" fmla="*/ 40 h 213"/>
                <a:gd name="T30" fmla="*/ 238 w 265"/>
                <a:gd name="T31" fmla="*/ 40 h 213"/>
                <a:gd name="T32" fmla="*/ 265 w 265"/>
                <a:gd name="T33" fmla="*/ 67 h 213"/>
                <a:gd name="T34" fmla="*/ 199 w 265"/>
                <a:gd name="T35" fmla="*/ 120 h 213"/>
                <a:gd name="T36" fmla="*/ 132 w 265"/>
                <a:gd name="T37" fmla="*/ 53 h 213"/>
                <a:gd name="T38" fmla="*/ 66 w 265"/>
                <a:gd name="T39" fmla="*/ 120 h 213"/>
                <a:gd name="T40" fmla="*/ 132 w 265"/>
                <a:gd name="T41" fmla="*/ 186 h 213"/>
                <a:gd name="T42" fmla="*/ 199 w 265"/>
                <a:gd name="T43" fmla="*/ 120 h 213"/>
                <a:gd name="T44" fmla="*/ 172 w 265"/>
                <a:gd name="T45" fmla="*/ 120 h 213"/>
                <a:gd name="T46" fmla="*/ 132 w 265"/>
                <a:gd name="T47" fmla="*/ 160 h 213"/>
                <a:gd name="T48" fmla="*/ 92 w 265"/>
                <a:gd name="T49" fmla="*/ 120 h 213"/>
                <a:gd name="T50" fmla="*/ 132 w 265"/>
                <a:gd name="T51" fmla="*/ 80 h 213"/>
                <a:gd name="T52" fmla="*/ 172 w 265"/>
                <a:gd name="T53" fmla="*/ 120 h 213"/>
                <a:gd name="T54" fmla="*/ 238 w 265"/>
                <a:gd name="T55" fmla="*/ 76 h 213"/>
                <a:gd name="T56" fmla="*/ 229 w 265"/>
                <a:gd name="T57" fmla="*/ 67 h 213"/>
                <a:gd name="T58" fmla="*/ 220 w 265"/>
                <a:gd name="T59" fmla="*/ 76 h 213"/>
                <a:gd name="T60" fmla="*/ 229 w 265"/>
                <a:gd name="T61" fmla="*/ 85 h 213"/>
                <a:gd name="T62" fmla="*/ 238 w 265"/>
                <a:gd name="T63" fmla="*/ 7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5" h="213">
                  <a:moveTo>
                    <a:pt x="265" y="67"/>
                  </a:moveTo>
                  <a:cubicBezTo>
                    <a:pt x="265" y="186"/>
                    <a:pt x="265" y="186"/>
                    <a:pt x="265" y="186"/>
                  </a:cubicBezTo>
                  <a:cubicBezTo>
                    <a:pt x="265" y="201"/>
                    <a:pt x="253" y="213"/>
                    <a:pt x="238" y="213"/>
                  </a:cubicBezTo>
                  <a:cubicBezTo>
                    <a:pt x="26" y="213"/>
                    <a:pt x="26" y="213"/>
                    <a:pt x="26" y="213"/>
                  </a:cubicBezTo>
                  <a:cubicBezTo>
                    <a:pt x="12" y="213"/>
                    <a:pt x="0" y="201"/>
                    <a:pt x="0" y="186"/>
                  </a:cubicBezTo>
                  <a:cubicBezTo>
                    <a:pt x="0" y="67"/>
                    <a:pt x="0" y="67"/>
                    <a:pt x="0" y="67"/>
                  </a:cubicBezTo>
                  <a:cubicBezTo>
                    <a:pt x="0" y="52"/>
                    <a:pt x="12" y="40"/>
                    <a:pt x="26" y="40"/>
                  </a:cubicBezTo>
                  <a:cubicBezTo>
                    <a:pt x="58" y="40"/>
                    <a:pt x="58" y="40"/>
                    <a:pt x="58" y="40"/>
                  </a:cubicBezTo>
                  <a:cubicBezTo>
                    <a:pt x="63" y="40"/>
                    <a:pt x="68" y="37"/>
                    <a:pt x="69" y="33"/>
                  </a:cubicBezTo>
                  <a:cubicBezTo>
                    <a:pt x="77" y="8"/>
                    <a:pt x="77" y="8"/>
                    <a:pt x="77" y="8"/>
                  </a:cubicBezTo>
                  <a:cubicBezTo>
                    <a:pt x="78" y="3"/>
                    <a:pt x="83" y="0"/>
                    <a:pt x="87" y="0"/>
                  </a:cubicBezTo>
                  <a:cubicBezTo>
                    <a:pt x="177" y="0"/>
                    <a:pt x="177" y="0"/>
                    <a:pt x="177" y="0"/>
                  </a:cubicBezTo>
                  <a:cubicBezTo>
                    <a:pt x="182" y="0"/>
                    <a:pt x="187" y="3"/>
                    <a:pt x="188" y="8"/>
                  </a:cubicBezTo>
                  <a:cubicBezTo>
                    <a:pt x="197" y="33"/>
                    <a:pt x="197" y="33"/>
                    <a:pt x="197" y="33"/>
                  </a:cubicBezTo>
                  <a:cubicBezTo>
                    <a:pt x="198" y="37"/>
                    <a:pt x="202" y="40"/>
                    <a:pt x="207" y="40"/>
                  </a:cubicBezTo>
                  <a:cubicBezTo>
                    <a:pt x="238" y="40"/>
                    <a:pt x="238" y="40"/>
                    <a:pt x="238" y="40"/>
                  </a:cubicBezTo>
                  <a:cubicBezTo>
                    <a:pt x="253" y="40"/>
                    <a:pt x="265" y="52"/>
                    <a:pt x="265" y="67"/>
                  </a:cubicBezTo>
                  <a:close/>
                  <a:moveTo>
                    <a:pt x="199" y="120"/>
                  </a:moveTo>
                  <a:cubicBezTo>
                    <a:pt x="199" y="83"/>
                    <a:pt x="169" y="53"/>
                    <a:pt x="132" y="53"/>
                  </a:cubicBezTo>
                  <a:cubicBezTo>
                    <a:pt x="96" y="53"/>
                    <a:pt x="66" y="83"/>
                    <a:pt x="66" y="120"/>
                  </a:cubicBezTo>
                  <a:cubicBezTo>
                    <a:pt x="66" y="156"/>
                    <a:pt x="96" y="186"/>
                    <a:pt x="132" y="186"/>
                  </a:cubicBezTo>
                  <a:cubicBezTo>
                    <a:pt x="169" y="186"/>
                    <a:pt x="199" y="156"/>
                    <a:pt x="199" y="120"/>
                  </a:cubicBezTo>
                  <a:close/>
                  <a:moveTo>
                    <a:pt x="172" y="120"/>
                  </a:moveTo>
                  <a:cubicBezTo>
                    <a:pt x="172" y="142"/>
                    <a:pt x="155" y="160"/>
                    <a:pt x="132" y="160"/>
                  </a:cubicBezTo>
                  <a:cubicBezTo>
                    <a:pt x="111" y="160"/>
                    <a:pt x="92" y="142"/>
                    <a:pt x="92" y="120"/>
                  </a:cubicBezTo>
                  <a:cubicBezTo>
                    <a:pt x="92" y="98"/>
                    <a:pt x="111" y="80"/>
                    <a:pt x="132" y="80"/>
                  </a:cubicBezTo>
                  <a:cubicBezTo>
                    <a:pt x="155" y="80"/>
                    <a:pt x="172" y="98"/>
                    <a:pt x="172" y="120"/>
                  </a:cubicBezTo>
                  <a:close/>
                  <a:moveTo>
                    <a:pt x="238" y="76"/>
                  </a:moveTo>
                  <a:cubicBezTo>
                    <a:pt x="238" y="71"/>
                    <a:pt x="235" y="67"/>
                    <a:pt x="229" y="67"/>
                  </a:cubicBezTo>
                  <a:cubicBezTo>
                    <a:pt x="224" y="67"/>
                    <a:pt x="220" y="71"/>
                    <a:pt x="220" y="76"/>
                  </a:cubicBezTo>
                  <a:cubicBezTo>
                    <a:pt x="220" y="81"/>
                    <a:pt x="224" y="85"/>
                    <a:pt x="229" y="85"/>
                  </a:cubicBezTo>
                  <a:cubicBezTo>
                    <a:pt x="235" y="85"/>
                    <a:pt x="238" y="81"/>
                    <a:pt x="238" y="7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9" name="Picture Placeholder 8"/>
          <p:cNvSpPr>
            <a:spLocks noGrp="1"/>
          </p:cNvSpPr>
          <p:nvPr>
            <p:ph type="pic" sz="quarter" idx="12"/>
          </p:nvPr>
        </p:nvSpPr>
        <p:spPr/>
      </p:sp>
    </p:spTree>
    <p:extLst>
      <p:ext uri="{BB962C8B-B14F-4D97-AF65-F5344CB8AC3E}">
        <p14:creationId xmlns:p14="http://schemas.microsoft.com/office/powerpoint/2010/main" val="5810198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left)">
                                      <p:cBhvr>
                                        <p:cTn id="23" dur="500"/>
                                        <p:tgtEl>
                                          <p:spTgt spid="4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500"/>
                                        <p:tgtEl>
                                          <p:spTgt spid="4"/>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0" grpId="0" animBg="1"/>
      <p:bldP spid="11" grpId="0" animBg="1"/>
      <p:bldP spid="12" grpId="0" animBg="1"/>
      <p:bldP spid="13" grpId="0"/>
      <p:bldP spid="14" grpId="0"/>
      <p:bldP spid="15" grpId="0"/>
      <p:bldP spid="26" grpId="0"/>
      <p:bldP spid="35" grpId="0"/>
      <p:bldP spid="3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2013743" y="2080007"/>
            <a:ext cx="2981353" cy="488949"/>
          </a:xfrm>
          <a:custGeom>
            <a:avLst/>
            <a:gdLst>
              <a:gd name="connsiteX0" fmla="*/ 0 w 2981353"/>
              <a:gd name="connsiteY0" fmla="*/ 0 h 488949"/>
              <a:gd name="connsiteX1" fmla="*/ 2981353 w 2981353"/>
              <a:gd name="connsiteY1" fmla="*/ 0 h 488949"/>
              <a:gd name="connsiteX2" fmla="*/ 2552728 w 2981353"/>
              <a:gd name="connsiteY2" fmla="*/ 488949 h 488949"/>
              <a:gd name="connsiteX3" fmla="*/ 0 w 2981353"/>
              <a:gd name="connsiteY3" fmla="*/ 488949 h 488949"/>
            </a:gdLst>
            <a:ahLst/>
            <a:cxnLst>
              <a:cxn ang="0">
                <a:pos x="connsiteX0" y="connsiteY0"/>
              </a:cxn>
              <a:cxn ang="0">
                <a:pos x="connsiteX1" y="connsiteY1"/>
              </a:cxn>
              <a:cxn ang="0">
                <a:pos x="connsiteX2" y="connsiteY2"/>
              </a:cxn>
              <a:cxn ang="0">
                <a:pos x="connsiteX3" y="connsiteY3"/>
              </a:cxn>
            </a:cxnLst>
            <a:rect l="l" t="t" r="r" b="b"/>
            <a:pathLst>
              <a:path w="2981353" h="488949">
                <a:moveTo>
                  <a:pt x="0" y="0"/>
                </a:moveTo>
                <a:lnTo>
                  <a:pt x="2981353" y="0"/>
                </a:lnTo>
                <a:lnTo>
                  <a:pt x="2552728" y="488949"/>
                </a:lnTo>
                <a:lnTo>
                  <a:pt x="0" y="488949"/>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013743" y="3535497"/>
            <a:ext cx="3976053" cy="488949"/>
          </a:xfrm>
          <a:custGeom>
            <a:avLst/>
            <a:gdLst>
              <a:gd name="connsiteX0" fmla="*/ 0 w 3976053"/>
              <a:gd name="connsiteY0" fmla="*/ 0 h 488949"/>
              <a:gd name="connsiteX1" fmla="*/ 3976053 w 3976053"/>
              <a:gd name="connsiteY1" fmla="*/ 0 h 488949"/>
              <a:gd name="connsiteX2" fmla="*/ 3547428 w 3976053"/>
              <a:gd name="connsiteY2" fmla="*/ 488949 h 488949"/>
              <a:gd name="connsiteX3" fmla="*/ 0 w 3976053"/>
              <a:gd name="connsiteY3" fmla="*/ 488949 h 488949"/>
            </a:gdLst>
            <a:ahLst/>
            <a:cxnLst>
              <a:cxn ang="0">
                <a:pos x="connsiteX0" y="connsiteY0"/>
              </a:cxn>
              <a:cxn ang="0">
                <a:pos x="connsiteX1" y="connsiteY1"/>
              </a:cxn>
              <a:cxn ang="0">
                <a:pos x="connsiteX2" y="connsiteY2"/>
              </a:cxn>
              <a:cxn ang="0">
                <a:pos x="connsiteX3" y="connsiteY3"/>
              </a:cxn>
            </a:cxnLst>
            <a:rect l="l" t="t" r="r" b="b"/>
            <a:pathLst>
              <a:path w="3976053" h="488949">
                <a:moveTo>
                  <a:pt x="0" y="0"/>
                </a:moveTo>
                <a:lnTo>
                  <a:pt x="3976053" y="0"/>
                </a:lnTo>
                <a:lnTo>
                  <a:pt x="3547428" y="488949"/>
                </a:lnTo>
                <a:lnTo>
                  <a:pt x="0" y="488949"/>
                </a:ln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013743" y="3050333"/>
            <a:ext cx="3644487" cy="488949"/>
          </a:xfrm>
          <a:custGeom>
            <a:avLst/>
            <a:gdLst>
              <a:gd name="connsiteX0" fmla="*/ 0 w 3644487"/>
              <a:gd name="connsiteY0" fmla="*/ 0 h 488949"/>
              <a:gd name="connsiteX1" fmla="*/ 3644487 w 3644487"/>
              <a:gd name="connsiteY1" fmla="*/ 0 h 488949"/>
              <a:gd name="connsiteX2" fmla="*/ 3215862 w 3644487"/>
              <a:gd name="connsiteY2" fmla="*/ 488949 h 488949"/>
              <a:gd name="connsiteX3" fmla="*/ 0 w 3644487"/>
              <a:gd name="connsiteY3" fmla="*/ 488949 h 488949"/>
            </a:gdLst>
            <a:ahLst/>
            <a:cxnLst>
              <a:cxn ang="0">
                <a:pos x="connsiteX0" y="connsiteY0"/>
              </a:cxn>
              <a:cxn ang="0">
                <a:pos x="connsiteX1" y="connsiteY1"/>
              </a:cxn>
              <a:cxn ang="0">
                <a:pos x="connsiteX2" y="connsiteY2"/>
              </a:cxn>
              <a:cxn ang="0">
                <a:pos x="connsiteX3" y="connsiteY3"/>
              </a:cxn>
            </a:cxnLst>
            <a:rect l="l" t="t" r="r" b="b"/>
            <a:pathLst>
              <a:path w="3644487" h="488949">
                <a:moveTo>
                  <a:pt x="0" y="0"/>
                </a:moveTo>
                <a:lnTo>
                  <a:pt x="3644487" y="0"/>
                </a:lnTo>
                <a:lnTo>
                  <a:pt x="3215862" y="488949"/>
                </a:lnTo>
                <a:lnTo>
                  <a:pt x="0" y="488949"/>
                </a:lnTo>
                <a:close/>
              </a:path>
            </a:pathLst>
          </a:cu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013743" y="2565170"/>
            <a:ext cx="3312920" cy="488949"/>
          </a:xfrm>
          <a:custGeom>
            <a:avLst/>
            <a:gdLst>
              <a:gd name="connsiteX0" fmla="*/ 0 w 3312920"/>
              <a:gd name="connsiteY0" fmla="*/ 0 h 488949"/>
              <a:gd name="connsiteX1" fmla="*/ 3312920 w 3312920"/>
              <a:gd name="connsiteY1" fmla="*/ 0 h 488949"/>
              <a:gd name="connsiteX2" fmla="*/ 2884295 w 3312920"/>
              <a:gd name="connsiteY2" fmla="*/ 488949 h 488949"/>
              <a:gd name="connsiteX3" fmla="*/ 0 w 3312920"/>
              <a:gd name="connsiteY3" fmla="*/ 488949 h 488949"/>
            </a:gdLst>
            <a:ahLst/>
            <a:cxnLst>
              <a:cxn ang="0">
                <a:pos x="connsiteX0" y="connsiteY0"/>
              </a:cxn>
              <a:cxn ang="0">
                <a:pos x="connsiteX1" y="connsiteY1"/>
              </a:cxn>
              <a:cxn ang="0">
                <a:pos x="connsiteX2" y="connsiteY2"/>
              </a:cxn>
              <a:cxn ang="0">
                <a:pos x="connsiteX3" y="connsiteY3"/>
              </a:cxn>
            </a:cxnLst>
            <a:rect l="l" t="t" r="r" b="b"/>
            <a:pathLst>
              <a:path w="3312920" h="488949">
                <a:moveTo>
                  <a:pt x="0" y="0"/>
                </a:moveTo>
                <a:lnTo>
                  <a:pt x="3312920" y="0"/>
                </a:lnTo>
                <a:lnTo>
                  <a:pt x="2884295" y="488949"/>
                </a:lnTo>
                <a:lnTo>
                  <a:pt x="0" y="488949"/>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a:spLocks/>
          </p:cNvSpPr>
          <p:nvPr/>
        </p:nvSpPr>
        <p:spPr>
          <a:xfrm>
            <a:off x="2226833" y="2173082"/>
            <a:ext cx="322695" cy="246221"/>
          </a:xfrm>
          <a:prstGeom prst="rect">
            <a:avLst/>
          </a:prstGeom>
          <a:noFill/>
          <a:ln>
            <a:noFill/>
          </a:ln>
        </p:spPr>
        <p:txBody>
          <a:bodyPr wrap="square" lIns="0" tIns="0" rIns="0" bIns="0" rtlCol="0">
            <a:spAutoFit/>
          </a:bodyPr>
          <a:lstStyle/>
          <a:p>
            <a:r>
              <a:rPr lang="en-US" sz="1600" b="1" dirty="0">
                <a:solidFill>
                  <a:schemeClr val="bg1"/>
                </a:solidFill>
                <a:latin typeface="Lato" panose="020F0502020204030203" pitchFamily="34" charset="0"/>
                <a:ea typeface="Roboto" panose="02000000000000000000" pitchFamily="2" charset="0"/>
              </a:rPr>
              <a:t>01</a:t>
            </a:r>
          </a:p>
        </p:txBody>
      </p:sp>
      <p:sp>
        <p:nvSpPr>
          <p:cNvPr id="10" name="TextBox 9"/>
          <p:cNvSpPr txBox="1">
            <a:spLocks/>
          </p:cNvSpPr>
          <p:nvPr/>
        </p:nvSpPr>
        <p:spPr>
          <a:xfrm>
            <a:off x="2226833" y="2691047"/>
            <a:ext cx="322695" cy="246221"/>
          </a:xfrm>
          <a:prstGeom prst="rect">
            <a:avLst/>
          </a:prstGeom>
          <a:noFill/>
          <a:ln>
            <a:noFill/>
          </a:ln>
        </p:spPr>
        <p:txBody>
          <a:bodyPr wrap="square" lIns="0" tIns="0" rIns="0" bIns="0" rtlCol="0">
            <a:spAutoFit/>
          </a:bodyPr>
          <a:lstStyle/>
          <a:p>
            <a:r>
              <a:rPr lang="en-US" sz="1600" b="1" dirty="0">
                <a:solidFill>
                  <a:schemeClr val="bg1"/>
                </a:solidFill>
                <a:latin typeface="Lato" panose="020F0502020204030203" pitchFamily="34" charset="0"/>
                <a:ea typeface="Roboto" panose="02000000000000000000" pitchFamily="2" charset="0"/>
              </a:rPr>
              <a:t>02</a:t>
            </a:r>
          </a:p>
        </p:txBody>
      </p:sp>
      <p:sp>
        <p:nvSpPr>
          <p:cNvPr id="11" name="TextBox 10"/>
          <p:cNvSpPr txBox="1">
            <a:spLocks/>
          </p:cNvSpPr>
          <p:nvPr/>
        </p:nvSpPr>
        <p:spPr>
          <a:xfrm>
            <a:off x="2226833" y="3147313"/>
            <a:ext cx="322695" cy="246221"/>
          </a:xfrm>
          <a:prstGeom prst="rect">
            <a:avLst/>
          </a:prstGeom>
          <a:noFill/>
          <a:ln>
            <a:noFill/>
          </a:ln>
        </p:spPr>
        <p:txBody>
          <a:bodyPr wrap="square" lIns="0" tIns="0" rIns="0" bIns="0" rtlCol="0">
            <a:spAutoFit/>
          </a:bodyPr>
          <a:lstStyle/>
          <a:p>
            <a:r>
              <a:rPr lang="en-US" sz="1600" b="1" dirty="0">
                <a:solidFill>
                  <a:schemeClr val="bg1"/>
                </a:solidFill>
                <a:latin typeface="Lato" panose="020F0502020204030203" pitchFamily="34" charset="0"/>
                <a:ea typeface="Roboto" panose="02000000000000000000" pitchFamily="2" charset="0"/>
              </a:rPr>
              <a:t>03</a:t>
            </a:r>
          </a:p>
        </p:txBody>
      </p:sp>
      <p:sp>
        <p:nvSpPr>
          <p:cNvPr id="12" name="TextBox 11"/>
          <p:cNvSpPr txBox="1">
            <a:spLocks/>
          </p:cNvSpPr>
          <p:nvPr/>
        </p:nvSpPr>
        <p:spPr>
          <a:xfrm>
            <a:off x="2226833" y="3650768"/>
            <a:ext cx="322695" cy="246221"/>
          </a:xfrm>
          <a:prstGeom prst="rect">
            <a:avLst/>
          </a:prstGeom>
          <a:noFill/>
          <a:ln>
            <a:noFill/>
          </a:ln>
        </p:spPr>
        <p:txBody>
          <a:bodyPr wrap="square" lIns="0" tIns="0" rIns="0" bIns="0" rtlCol="0">
            <a:spAutoFit/>
          </a:bodyPr>
          <a:lstStyle/>
          <a:p>
            <a:r>
              <a:rPr lang="en-US" sz="1600" b="1" dirty="0">
                <a:solidFill>
                  <a:schemeClr val="bg1"/>
                </a:solidFill>
                <a:latin typeface="Lato" panose="020F0502020204030203" pitchFamily="34" charset="0"/>
                <a:ea typeface="Roboto" panose="02000000000000000000" pitchFamily="2" charset="0"/>
              </a:rPr>
              <a:t>04</a:t>
            </a:r>
          </a:p>
        </p:txBody>
      </p:sp>
      <p:sp>
        <p:nvSpPr>
          <p:cNvPr id="13" name="TextBox 12"/>
          <p:cNvSpPr txBox="1"/>
          <p:nvPr/>
        </p:nvSpPr>
        <p:spPr>
          <a:xfrm>
            <a:off x="2627903" y="2170998"/>
            <a:ext cx="1995690" cy="294632"/>
          </a:xfrm>
          <a:prstGeom prst="rect">
            <a:avLst/>
          </a:prstGeom>
          <a:noFill/>
          <a:ln>
            <a:noFill/>
          </a:ln>
        </p:spPr>
        <p:txBody>
          <a:bodyPr wrap="square" lIns="0" tIns="0" rIns="0" bIns="0" rtlCol="0">
            <a:spAutoFit/>
          </a:bodyPr>
          <a:lstStyle/>
          <a:p>
            <a:pPr>
              <a:lnSpc>
                <a:spcPts val="1200"/>
              </a:lnSpc>
              <a:spcAft>
                <a:spcPts val="600"/>
              </a:spcAft>
            </a:pPr>
            <a:r>
              <a:rPr lang="en-US" sz="800" dirty="0">
                <a:solidFill>
                  <a:schemeClr val="bg1"/>
                </a:solidFill>
                <a:ea typeface="Roboto light" panose="02000000000000000000" pitchFamily="2" charset="0"/>
              </a:rPr>
              <a:t>natus error sit </a:t>
            </a:r>
            <a:r>
              <a:rPr lang="en-US" sz="800" dirty="0" err="1">
                <a:solidFill>
                  <a:schemeClr val="bg1"/>
                </a:solidFill>
                <a:ea typeface="Roboto light" panose="02000000000000000000" pitchFamily="2" charset="0"/>
              </a:rPr>
              <a:t>volupt</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atem</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accusan</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tium</a:t>
            </a:r>
            <a:r>
              <a:rPr lang="en-US" sz="800" dirty="0">
                <a:solidFill>
                  <a:schemeClr val="bg1"/>
                </a:solidFill>
                <a:ea typeface="Roboto light" panose="02000000000000000000" pitchFamily="2" charset="0"/>
              </a:rPr>
              <a:t> dolor </a:t>
            </a:r>
            <a:r>
              <a:rPr lang="en-US" sz="800" dirty="0" err="1">
                <a:solidFill>
                  <a:schemeClr val="bg1"/>
                </a:solidFill>
                <a:ea typeface="Roboto light" panose="02000000000000000000" pitchFamily="2" charset="0"/>
              </a:rPr>
              <a:t>emque</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luadan</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tium</a:t>
            </a:r>
            <a:r>
              <a:rPr lang="en-US" sz="800" dirty="0">
                <a:solidFill>
                  <a:schemeClr val="bg1"/>
                </a:solidFill>
                <a:ea typeface="Roboto light" panose="02000000000000000000" pitchFamily="2" charset="0"/>
              </a:rPr>
              <a:t>, total rem </a:t>
            </a:r>
            <a:r>
              <a:rPr lang="en-US" sz="800" dirty="0" err="1">
                <a:solidFill>
                  <a:schemeClr val="bg1"/>
                </a:solidFill>
                <a:ea typeface="Roboto light" panose="02000000000000000000" pitchFamily="2" charset="0"/>
              </a:rPr>
              <a:t>aperiam</a:t>
            </a:r>
            <a:r>
              <a:rPr lang="en-US" sz="800" dirty="0">
                <a:solidFill>
                  <a:schemeClr val="bg1"/>
                </a:solidFill>
                <a:ea typeface="Roboto light" panose="02000000000000000000" pitchFamily="2" charset="0"/>
              </a:rPr>
              <a:t>.</a:t>
            </a:r>
          </a:p>
        </p:txBody>
      </p:sp>
      <p:sp>
        <p:nvSpPr>
          <p:cNvPr id="14" name="TextBox 13"/>
          <p:cNvSpPr txBox="1"/>
          <p:nvPr/>
        </p:nvSpPr>
        <p:spPr>
          <a:xfrm>
            <a:off x="2627903" y="2649788"/>
            <a:ext cx="2186190" cy="294632"/>
          </a:xfrm>
          <a:prstGeom prst="rect">
            <a:avLst/>
          </a:prstGeom>
          <a:noFill/>
          <a:ln>
            <a:noFill/>
          </a:ln>
        </p:spPr>
        <p:txBody>
          <a:bodyPr wrap="square" lIns="0" tIns="0" rIns="0" bIns="0" rtlCol="0">
            <a:spAutoFit/>
          </a:bodyPr>
          <a:lstStyle/>
          <a:p>
            <a:pPr>
              <a:lnSpc>
                <a:spcPts val="1200"/>
              </a:lnSpc>
              <a:spcAft>
                <a:spcPts val="600"/>
              </a:spcAft>
            </a:pPr>
            <a:r>
              <a:rPr lang="en-US" sz="800" dirty="0">
                <a:solidFill>
                  <a:schemeClr val="bg1"/>
                </a:solidFill>
                <a:ea typeface="Roboto light" panose="02000000000000000000" pitchFamily="2" charset="0"/>
              </a:rPr>
              <a:t>natus error sit </a:t>
            </a:r>
            <a:r>
              <a:rPr lang="en-US" sz="800" dirty="0" err="1">
                <a:solidFill>
                  <a:schemeClr val="bg1"/>
                </a:solidFill>
                <a:ea typeface="Roboto light" panose="02000000000000000000" pitchFamily="2" charset="0"/>
              </a:rPr>
              <a:t>volupt</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atem</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accusan</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tium</a:t>
            </a:r>
            <a:r>
              <a:rPr lang="en-US" sz="800" dirty="0">
                <a:solidFill>
                  <a:schemeClr val="bg1"/>
                </a:solidFill>
                <a:ea typeface="Roboto light" panose="02000000000000000000" pitchFamily="2" charset="0"/>
              </a:rPr>
              <a:t> dolor </a:t>
            </a:r>
            <a:r>
              <a:rPr lang="en-US" sz="800" dirty="0" err="1">
                <a:solidFill>
                  <a:schemeClr val="bg1"/>
                </a:solidFill>
                <a:ea typeface="Roboto light" panose="02000000000000000000" pitchFamily="2" charset="0"/>
              </a:rPr>
              <a:t>emque</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luadan</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tium</a:t>
            </a:r>
            <a:r>
              <a:rPr lang="en-US" sz="800" dirty="0">
                <a:solidFill>
                  <a:schemeClr val="bg1"/>
                </a:solidFill>
                <a:ea typeface="Roboto light" panose="02000000000000000000" pitchFamily="2" charset="0"/>
              </a:rPr>
              <a:t>, total rem </a:t>
            </a:r>
            <a:r>
              <a:rPr lang="en-US" sz="800" dirty="0" err="1">
                <a:solidFill>
                  <a:schemeClr val="bg1"/>
                </a:solidFill>
                <a:ea typeface="Roboto light" panose="02000000000000000000" pitchFamily="2" charset="0"/>
              </a:rPr>
              <a:t>aperiam</a:t>
            </a:r>
            <a:r>
              <a:rPr lang="en-US" sz="800" dirty="0">
                <a:solidFill>
                  <a:schemeClr val="bg1"/>
                </a:solidFill>
                <a:ea typeface="Roboto light" panose="02000000000000000000" pitchFamily="2" charset="0"/>
              </a:rPr>
              <a:t>.</a:t>
            </a:r>
          </a:p>
        </p:txBody>
      </p:sp>
      <p:sp>
        <p:nvSpPr>
          <p:cNvPr id="15" name="TextBox 14"/>
          <p:cNvSpPr txBox="1"/>
          <p:nvPr/>
        </p:nvSpPr>
        <p:spPr>
          <a:xfrm>
            <a:off x="2627902" y="3111681"/>
            <a:ext cx="2605291" cy="294632"/>
          </a:xfrm>
          <a:prstGeom prst="rect">
            <a:avLst/>
          </a:prstGeom>
          <a:noFill/>
          <a:ln>
            <a:noFill/>
          </a:ln>
        </p:spPr>
        <p:txBody>
          <a:bodyPr wrap="square" lIns="0" tIns="0" rIns="0" bIns="0" rtlCol="0">
            <a:spAutoFit/>
          </a:bodyPr>
          <a:lstStyle/>
          <a:p>
            <a:pPr>
              <a:lnSpc>
                <a:spcPts val="1200"/>
              </a:lnSpc>
              <a:spcAft>
                <a:spcPts val="600"/>
              </a:spcAft>
            </a:pPr>
            <a:r>
              <a:rPr lang="en-US" sz="800" dirty="0">
                <a:solidFill>
                  <a:schemeClr val="bg1"/>
                </a:solidFill>
                <a:ea typeface="Roboto light" panose="02000000000000000000" pitchFamily="2" charset="0"/>
              </a:rPr>
              <a:t>natus error sit </a:t>
            </a:r>
            <a:r>
              <a:rPr lang="en-US" sz="800" dirty="0" err="1">
                <a:solidFill>
                  <a:schemeClr val="bg1"/>
                </a:solidFill>
                <a:ea typeface="Roboto light" panose="02000000000000000000" pitchFamily="2" charset="0"/>
              </a:rPr>
              <a:t>volupt</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atem</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accusan</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tium</a:t>
            </a:r>
            <a:r>
              <a:rPr lang="en-US" sz="800" dirty="0">
                <a:solidFill>
                  <a:schemeClr val="bg1"/>
                </a:solidFill>
                <a:ea typeface="Roboto light" panose="02000000000000000000" pitchFamily="2" charset="0"/>
              </a:rPr>
              <a:t> dolor </a:t>
            </a:r>
            <a:r>
              <a:rPr lang="en-US" sz="800" dirty="0" err="1">
                <a:solidFill>
                  <a:schemeClr val="bg1"/>
                </a:solidFill>
                <a:ea typeface="Roboto light" panose="02000000000000000000" pitchFamily="2" charset="0"/>
              </a:rPr>
              <a:t>emque</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luadan</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lor</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tium</a:t>
            </a:r>
            <a:r>
              <a:rPr lang="en-US" sz="800" dirty="0">
                <a:solidFill>
                  <a:schemeClr val="bg1"/>
                </a:solidFill>
                <a:ea typeface="Roboto light" panose="02000000000000000000" pitchFamily="2" charset="0"/>
              </a:rPr>
              <a:t>, total rem </a:t>
            </a:r>
            <a:r>
              <a:rPr lang="en-US" sz="800" dirty="0" err="1">
                <a:solidFill>
                  <a:schemeClr val="bg1"/>
                </a:solidFill>
                <a:ea typeface="Roboto light" panose="02000000000000000000" pitchFamily="2" charset="0"/>
              </a:rPr>
              <a:t>aperiam</a:t>
            </a:r>
            <a:r>
              <a:rPr lang="en-US" sz="800" dirty="0">
                <a:solidFill>
                  <a:schemeClr val="bg1"/>
                </a:solidFill>
                <a:ea typeface="Roboto light" panose="02000000000000000000" pitchFamily="2" charset="0"/>
              </a:rPr>
              <a:t>.</a:t>
            </a:r>
          </a:p>
        </p:txBody>
      </p:sp>
      <p:sp>
        <p:nvSpPr>
          <p:cNvPr id="16" name="TextBox 15"/>
          <p:cNvSpPr txBox="1"/>
          <p:nvPr/>
        </p:nvSpPr>
        <p:spPr>
          <a:xfrm>
            <a:off x="2627902" y="3618433"/>
            <a:ext cx="2910091" cy="294632"/>
          </a:xfrm>
          <a:prstGeom prst="rect">
            <a:avLst/>
          </a:prstGeom>
          <a:noFill/>
          <a:ln>
            <a:noFill/>
          </a:ln>
        </p:spPr>
        <p:txBody>
          <a:bodyPr wrap="square" lIns="0" tIns="0" rIns="0" bIns="0" rtlCol="0">
            <a:spAutoFit/>
          </a:bodyPr>
          <a:lstStyle/>
          <a:p>
            <a:pPr>
              <a:lnSpc>
                <a:spcPts val="1200"/>
              </a:lnSpc>
              <a:spcAft>
                <a:spcPts val="600"/>
              </a:spcAft>
            </a:pPr>
            <a:r>
              <a:rPr lang="en-US" sz="800" dirty="0">
                <a:solidFill>
                  <a:schemeClr val="bg1"/>
                </a:solidFill>
                <a:ea typeface="Roboto light" panose="02000000000000000000" pitchFamily="2" charset="0"/>
              </a:rPr>
              <a:t>natus error sit </a:t>
            </a:r>
            <a:r>
              <a:rPr lang="en-US" sz="800" dirty="0" err="1">
                <a:solidFill>
                  <a:schemeClr val="bg1"/>
                </a:solidFill>
                <a:ea typeface="Roboto light" panose="02000000000000000000" pitchFamily="2" charset="0"/>
              </a:rPr>
              <a:t>volupt</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atem</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accusan</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tium</a:t>
            </a:r>
            <a:r>
              <a:rPr lang="en-US" sz="800" dirty="0">
                <a:solidFill>
                  <a:schemeClr val="bg1"/>
                </a:solidFill>
                <a:ea typeface="Roboto light" panose="02000000000000000000" pitchFamily="2" charset="0"/>
              </a:rPr>
              <a:t> dolor </a:t>
            </a:r>
            <a:r>
              <a:rPr lang="en-US" sz="800" dirty="0" err="1">
                <a:solidFill>
                  <a:schemeClr val="bg1"/>
                </a:solidFill>
                <a:ea typeface="Roboto light" panose="02000000000000000000" pitchFamily="2" charset="0"/>
              </a:rPr>
              <a:t>emque</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luadan</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tium</a:t>
            </a:r>
            <a:r>
              <a:rPr lang="en-US" sz="800" dirty="0">
                <a:solidFill>
                  <a:schemeClr val="bg1"/>
                </a:solidFill>
                <a:ea typeface="Roboto light" panose="02000000000000000000" pitchFamily="2" charset="0"/>
              </a:rPr>
              <a:t>, total rem </a:t>
            </a:r>
            <a:r>
              <a:rPr lang="en-US" sz="800" dirty="0" err="1">
                <a:solidFill>
                  <a:schemeClr val="bg1"/>
                </a:solidFill>
                <a:ea typeface="Roboto light" panose="02000000000000000000" pitchFamily="2" charset="0"/>
              </a:rPr>
              <a:t>aperiam</a:t>
            </a:r>
            <a:r>
              <a:rPr lang="en-US" sz="800" dirty="0">
                <a:solidFill>
                  <a:schemeClr val="bg1"/>
                </a:solidFill>
                <a:ea typeface="Roboto light" panose="02000000000000000000" pitchFamily="2" charset="0"/>
              </a:rPr>
              <a:t>.</a:t>
            </a: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470" y="1484615"/>
            <a:ext cx="3141795" cy="3817837"/>
          </a:xfrm>
          <a:prstGeom prst="rect">
            <a:avLst/>
          </a:prstGeom>
        </p:spPr>
      </p:pic>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Lorem ipsum </a:t>
            </a:r>
            <a:r>
              <a:rPr lang="en-US" dirty="0">
                <a:solidFill>
                  <a:srgbClr val="D14C27"/>
                </a:solidFill>
              </a:rPr>
              <a:t>project features</a:t>
            </a:r>
          </a:p>
        </p:txBody>
      </p:sp>
      <p:sp>
        <p:nvSpPr>
          <p:cNvPr id="3" name="Text Placeholder 2"/>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brief lorem ipsum explanatory text about title here</a:t>
            </a:r>
          </a:p>
        </p:txBody>
      </p:sp>
      <p:grpSp>
        <p:nvGrpSpPr>
          <p:cNvPr id="4" name="Group 3"/>
          <p:cNvGrpSpPr/>
          <p:nvPr/>
        </p:nvGrpSpPr>
        <p:grpSpPr>
          <a:xfrm>
            <a:off x="6371484" y="2084310"/>
            <a:ext cx="2175616" cy="852958"/>
            <a:chOff x="6371484" y="1560718"/>
            <a:chExt cx="2175616" cy="852958"/>
          </a:xfrm>
        </p:grpSpPr>
        <p:sp>
          <p:nvSpPr>
            <p:cNvPr id="19" name="TextBox 18"/>
            <p:cNvSpPr txBox="1"/>
            <p:nvPr/>
          </p:nvSpPr>
          <p:spPr>
            <a:xfrm>
              <a:off x="6371484" y="1758047"/>
              <a:ext cx="2166092" cy="655629"/>
            </a:xfrm>
            <a:prstGeom prst="rect">
              <a:avLst/>
            </a:prstGeom>
            <a:noFill/>
          </p:spPr>
          <p:txBody>
            <a:bodyPr wrap="square" lIns="0" tIns="0" rIns="0" bIns="0" rtlCol="0">
              <a:spAutoFit/>
            </a:bodyPr>
            <a:lstStyle/>
            <a:p>
              <a:pPr algn="just">
                <a:lnSpc>
                  <a:spcPts val="1300"/>
                </a:lnSpc>
                <a:spcAft>
                  <a:spcPts val="12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emque</a:t>
              </a:r>
              <a:r>
                <a:rPr lang="en-US" sz="900" dirty="0">
                  <a:solidFill>
                    <a:srgbClr val="4D4D4D"/>
                  </a:solidFill>
                </a:rPr>
                <a:t> </a:t>
              </a:r>
              <a:r>
                <a:rPr lang="en-US" sz="900" dirty="0" err="1">
                  <a:solidFill>
                    <a:srgbClr val="4D4D4D"/>
                  </a:solidFill>
                </a:rPr>
                <a:t>lauda</a:t>
              </a:r>
              <a:r>
                <a:rPr lang="en-US" sz="900" dirty="0">
                  <a:solidFill>
                    <a:srgbClr val="4D4D4D"/>
                  </a:solidFill>
                </a:rPr>
                <a:t> </a:t>
              </a:r>
              <a:r>
                <a:rPr lang="en-US" sz="900" dirty="0" err="1">
                  <a:solidFill>
                    <a:srgbClr val="4D4D4D"/>
                  </a:solidFill>
                </a:rPr>
                <a:t>nt</a:t>
              </a:r>
              <a:r>
                <a:rPr lang="en-US" sz="900" dirty="0">
                  <a:solidFill>
                    <a:srgbClr val="4D4D4D"/>
                  </a:solidFill>
                </a:rPr>
                <a:t> </a:t>
              </a:r>
              <a:r>
                <a:rPr lang="en-US" sz="900" dirty="0" err="1">
                  <a:solidFill>
                    <a:srgbClr val="4D4D4D"/>
                  </a:solidFill>
                </a:rPr>
                <a:t>ium</a:t>
              </a:r>
              <a:r>
                <a:rPr lang="en-US" sz="900" dirty="0">
                  <a:solidFill>
                    <a:srgbClr val="4D4D4D"/>
                  </a:solidFill>
                </a:rPr>
                <a:t>, </a:t>
              </a:r>
              <a:r>
                <a:rPr lang="en-US" sz="900" dirty="0" err="1">
                  <a:solidFill>
                    <a:srgbClr val="4D4D4D"/>
                  </a:solidFill>
                </a:rPr>
                <a:t>totam</a:t>
              </a:r>
              <a:r>
                <a:rPr lang="en-US" sz="900" dirty="0">
                  <a:solidFill>
                    <a:srgbClr val="4D4D4D"/>
                  </a:solidFill>
                </a:rPr>
                <a:t> rem </a:t>
              </a:r>
              <a:r>
                <a:rPr lang="en-US" sz="900" dirty="0" err="1">
                  <a:solidFill>
                    <a:srgbClr val="4D4D4D"/>
                  </a:solidFill>
                </a:rPr>
                <a:t>aperiam</a:t>
              </a:r>
              <a:r>
                <a:rPr lang="en-US" sz="900" dirty="0">
                  <a:solidFill>
                    <a:srgbClr val="4D4D4D"/>
                  </a:solidFill>
                </a:rPr>
                <a:t>, </a:t>
              </a:r>
              <a:r>
                <a:rPr lang="en-US" sz="900" dirty="0" err="1">
                  <a:solidFill>
                    <a:srgbClr val="4D4D4D"/>
                  </a:solidFill>
                </a:rPr>
                <a:t>eaque</a:t>
              </a:r>
              <a:r>
                <a:rPr lang="en-US" sz="900" dirty="0">
                  <a:solidFill>
                    <a:srgbClr val="4D4D4D"/>
                  </a:solidFill>
                </a:rPr>
                <a:t> </a:t>
              </a:r>
              <a:r>
                <a:rPr lang="en-US" sz="900" dirty="0" err="1">
                  <a:solidFill>
                    <a:srgbClr val="4D4D4D"/>
                  </a:solidFill>
                </a:rPr>
                <a:t>ipsa</a:t>
              </a:r>
              <a:r>
                <a:rPr lang="en-US" sz="900" dirty="0">
                  <a:solidFill>
                    <a:srgbClr val="4D4D4D"/>
                  </a:solidFill>
                </a:rPr>
                <a:t> quae </a:t>
              </a:r>
              <a:r>
                <a:rPr lang="en-US" sz="900" dirty="0" err="1">
                  <a:solidFill>
                    <a:srgbClr val="4D4D4D"/>
                  </a:solidFill>
                </a:rPr>
                <a:t>ab</a:t>
              </a:r>
              <a:r>
                <a:rPr lang="en-US" sz="900" dirty="0">
                  <a:solidFill>
                    <a:srgbClr val="4D4D4D"/>
                  </a:solidFill>
                </a:rPr>
                <a:t> </a:t>
              </a:r>
              <a:r>
                <a:rPr lang="en-US" sz="900" dirty="0" err="1">
                  <a:solidFill>
                    <a:srgbClr val="4D4D4D"/>
                  </a:solidFill>
                </a:rPr>
                <a:t>illo</a:t>
              </a:r>
              <a:r>
                <a:rPr lang="en-US" sz="900" dirty="0">
                  <a:solidFill>
                    <a:srgbClr val="4D4D4D"/>
                  </a:solidFill>
                </a:rPr>
                <a:t> </a:t>
              </a:r>
              <a:r>
                <a:rPr lang="en-US" sz="900" dirty="0" err="1">
                  <a:solidFill>
                    <a:srgbClr val="4D4D4D"/>
                  </a:solidFill>
                </a:rPr>
                <a:t>inventore</a:t>
              </a:r>
              <a:r>
                <a:rPr lang="en-US" sz="900" dirty="0">
                  <a:solidFill>
                    <a:srgbClr val="4D4D4D"/>
                  </a:solidFill>
                </a:rPr>
                <a:t> very </a:t>
              </a:r>
              <a:r>
                <a:rPr lang="en-US" sz="900" dirty="0" err="1">
                  <a:solidFill>
                    <a:srgbClr val="4D4D4D"/>
                  </a:solidFill>
                </a:rPr>
                <a:t>tatis</a:t>
              </a:r>
              <a:r>
                <a:rPr lang="en-US" sz="900" dirty="0">
                  <a:solidFill>
                    <a:srgbClr val="4D4D4D"/>
                  </a:solidFill>
                </a:rPr>
                <a:t> et.</a:t>
              </a:r>
            </a:p>
          </p:txBody>
        </p:sp>
        <p:sp>
          <p:nvSpPr>
            <p:cNvPr id="20" name="TextBox 19"/>
            <p:cNvSpPr txBox="1"/>
            <p:nvPr/>
          </p:nvSpPr>
          <p:spPr>
            <a:xfrm>
              <a:off x="6371484" y="1560718"/>
              <a:ext cx="2175616" cy="166712"/>
            </a:xfrm>
            <a:prstGeom prst="rect">
              <a:avLst/>
            </a:prstGeom>
            <a:noFill/>
          </p:spPr>
          <p:txBody>
            <a:bodyPr wrap="square" lIns="0" tIns="0" rIns="0" bIns="0" rtlCol="0">
              <a:spAutoFit/>
            </a:bodyPr>
            <a:lstStyle/>
            <a:p>
              <a:pPr algn="just">
                <a:lnSpc>
                  <a:spcPts val="1300"/>
                </a:lnSpc>
                <a:spcAft>
                  <a:spcPts val="1200"/>
                </a:spcAft>
              </a:pPr>
              <a:r>
                <a:rPr lang="en-US" sz="1100" b="1" cap="all" spc="20" dirty="0">
                  <a:solidFill>
                    <a:schemeClr val="accent1"/>
                  </a:solidFill>
                </a:rPr>
                <a:t>Some other features</a:t>
              </a:r>
            </a:p>
          </p:txBody>
        </p:sp>
      </p:grpSp>
      <p:sp>
        <p:nvSpPr>
          <p:cNvPr id="43" name="Rectangle 7"/>
          <p:cNvSpPr/>
          <p:nvPr/>
        </p:nvSpPr>
        <p:spPr>
          <a:xfrm>
            <a:off x="807912" y="1920037"/>
            <a:ext cx="1139032" cy="2042320"/>
          </a:xfrm>
          <a:custGeom>
            <a:avLst/>
            <a:gdLst>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2014537 h 2014537"/>
              <a:gd name="connsiteX4" fmla="*/ 0 w 3243262"/>
              <a:gd name="connsiteY4" fmla="*/ 0 h 2014537"/>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0 h 2014537"/>
            </a:gdLst>
            <a:ahLst/>
            <a:cxnLst>
              <a:cxn ang="0">
                <a:pos x="connsiteX0" y="connsiteY0"/>
              </a:cxn>
              <a:cxn ang="0">
                <a:pos x="connsiteX1" y="connsiteY1"/>
              </a:cxn>
              <a:cxn ang="0">
                <a:pos x="connsiteX2" y="connsiteY2"/>
              </a:cxn>
              <a:cxn ang="0">
                <a:pos x="connsiteX3" y="connsiteY3"/>
              </a:cxn>
            </a:cxnLst>
            <a:rect l="l" t="t" r="r" b="b"/>
            <a:pathLst>
              <a:path w="3243262" h="2014537">
                <a:moveTo>
                  <a:pt x="0" y="0"/>
                </a:moveTo>
                <a:lnTo>
                  <a:pt x="3243262" y="0"/>
                </a:lnTo>
                <a:lnTo>
                  <a:pt x="3243262" y="2014537"/>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5"/>
          <p:cNvSpPr>
            <a:spLocks noGrp="1"/>
          </p:cNvSpPr>
          <p:nvPr>
            <p:ph type="pic" sz="quarter" idx="12"/>
          </p:nvPr>
        </p:nvSpPr>
        <p:spPr/>
      </p:sp>
    </p:spTree>
    <p:extLst>
      <p:ext uri="{BB962C8B-B14F-4D97-AF65-F5344CB8AC3E}">
        <p14:creationId xmlns:p14="http://schemas.microsoft.com/office/powerpoint/2010/main" val="409440991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500"/>
                                        <p:tgtEl>
                                          <p:spTgt spid="6"/>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P spid="13" grpId="0"/>
      <p:bldP spid="14" grpId="0"/>
      <p:bldP spid="15" grpId="0"/>
      <p:bldP spid="16" grpId="0"/>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Freeform 99"/>
          <p:cNvSpPr/>
          <p:nvPr/>
        </p:nvSpPr>
        <p:spPr>
          <a:xfrm>
            <a:off x="2536254" y="1542341"/>
            <a:ext cx="1947672" cy="1947672"/>
          </a:xfrm>
          <a:custGeom>
            <a:avLst/>
            <a:gdLst>
              <a:gd name="connsiteX0" fmla="*/ 0 w 2143140"/>
              <a:gd name="connsiteY0" fmla="*/ 1071569 h 2143138"/>
              <a:gd name="connsiteX1" fmla="*/ 5165 w 2143140"/>
              <a:gd name="connsiteY1" fmla="*/ 966534 h 2143138"/>
              <a:gd name="connsiteX2" fmla="*/ 20585 w 2143140"/>
              <a:gd name="connsiteY2" fmla="*/ 862517 h 2143138"/>
              <a:gd name="connsiteX3" fmla="*/ 46142 w 2143140"/>
              <a:gd name="connsiteY3" fmla="*/ 760514 h 2143138"/>
              <a:gd name="connsiteX4" fmla="*/ 81568 w 2143140"/>
              <a:gd name="connsiteY4" fmla="*/ 661501 h 2143138"/>
              <a:gd name="connsiteX5" fmla="*/ 126531 w 2143140"/>
              <a:gd name="connsiteY5" fmla="*/ 566431 h 2143138"/>
              <a:gd name="connsiteX6" fmla="*/ 180592 w 2143140"/>
              <a:gd name="connsiteY6" fmla="*/ 476237 h 2143138"/>
              <a:gd name="connsiteX7" fmla="*/ 243236 w 2143140"/>
              <a:gd name="connsiteY7" fmla="*/ 391776 h 2143138"/>
              <a:gd name="connsiteX8" fmla="*/ 313856 w 2143140"/>
              <a:gd name="connsiteY8" fmla="*/ 313855 h 2143138"/>
              <a:gd name="connsiteX9" fmla="*/ 391777 w 2143140"/>
              <a:gd name="connsiteY9" fmla="*/ 243235 h 2143138"/>
              <a:gd name="connsiteX10" fmla="*/ 476238 w 2143140"/>
              <a:gd name="connsiteY10" fmla="*/ 180591 h 2143138"/>
              <a:gd name="connsiteX11" fmla="*/ 566432 w 2143140"/>
              <a:gd name="connsiteY11" fmla="*/ 126531 h 2143138"/>
              <a:gd name="connsiteX12" fmla="*/ 661502 w 2143140"/>
              <a:gd name="connsiteY12" fmla="*/ 81568 h 2143138"/>
              <a:gd name="connsiteX13" fmla="*/ 760515 w 2143140"/>
              <a:gd name="connsiteY13" fmla="*/ 46142 h 2143138"/>
              <a:gd name="connsiteX14" fmla="*/ 862517 w 2143140"/>
              <a:gd name="connsiteY14" fmla="*/ 20585 h 2143138"/>
              <a:gd name="connsiteX15" fmla="*/ 966535 w 2143140"/>
              <a:gd name="connsiteY15" fmla="*/ 5165 h 2143138"/>
              <a:gd name="connsiteX16" fmla="*/ 1071570 w 2143140"/>
              <a:gd name="connsiteY16" fmla="*/ 0 h 2143138"/>
              <a:gd name="connsiteX17" fmla="*/ 1176605 w 2143140"/>
              <a:gd name="connsiteY17" fmla="*/ 5165 h 2143138"/>
              <a:gd name="connsiteX18" fmla="*/ 1280623 w 2143140"/>
              <a:gd name="connsiteY18" fmla="*/ 20585 h 2143138"/>
              <a:gd name="connsiteX19" fmla="*/ 1382625 w 2143140"/>
              <a:gd name="connsiteY19" fmla="*/ 46142 h 2143138"/>
              <a:gd name="connsiteX20" fmla="*/ 1481638 w 2143140"/>
              <a:gd name="connsiteY20" fmla="*/ 81568 h 2143138"/>
              <a:gd name="connsiteX21" fmla="*/ 1576708 w 2143140"/>
              <a:gd name="connsiteY21" fmla="*/ 126531 h 2143138"/>
              <a:gd name="connsiteX22" fmla="*/ 1666902 w 2143140"/>
              <a:gd name="connsiteY22" fmla="*/ 180591 h 2143138"/>
              <a:gd name="connsiteX23" fmla="*/ 1751363 w 2143140"/>
              <a:gd name="connsiteY23" fmla="*/ 243235 h 2143138"/>
              <a:gd name="connsiteX24" fmla="*/ 1829284 w 2143140"/>
              <a:gd name="connsiteY24" fmla="*/ 313855 h 2143138"/>
              <a:gd name="connsiteX25" fmla="*/ 1899904 w 2143140"/>
              <a:gd name="connsiteY25" fmla="*/ 391776 h 2143138"/>
              <a:gd name="connsiteX26" fmla="*/ 1962548 w 2143140"/>
              <a:gd name="connsiteY26" fmla="*/ 476237 h 2143138"/>
              <a:gd name="connsiteX27" fmla="*/ 2016609 w 2143140"/>
              <a:gd name="connsiteY27" fmla="*/ 566431 h 2143138"/>
              <a:gd name="connsiteX28" fmla="*/ 2061572 w 2143140"/>
              <a:gd name="connsiteY28" fmla="*/ 661501 h 2143138"/>
              <a:gd name="connsiteX29" fmla="*/ 2096998 w 2143140"/>
              <a:gd name="connsiteY29" fmla="*/ 760514 h 2143138"/>
              <a:gd name="connsiteX30" fmla="*/ 2122555 w 2143140"/>
              <a:gd name="connsiteY30" fmla="*/ 862517 h 2143138"/>
              <a:gd name="connsiteX31" fmla="*/ 2137975 w 2143140"/>
              <a:gd name="connsiteY31" fmla="*/ 966534 h 2143138"/>
              <a:gd name="connsiteX32" fmla="*/ 2143140 w 2143140"/>
              <a:gd name="connsiteY32" fmla="*/ 1071569 h 2143138"/>
              <a:gd name="connsiteX33" fmla="*/ 2137975 w 2143140"/>
              <a:gd name="connsiteY33" fmla="*/ 1176604 h 2143138"/>
              <a:gd name="connsiteX34" fmla="*/ 2122555 w 2143140"/>
              <a:gd name="connsiteY34" fmla="*/ 1280621 h 2143138"/>
              <a:gd name="connsiteX35" fmla="*/ 2096998 w 2143140"/>
              <a:gd name="connsiteY35" fmla="*/ 1382624 h 2143138"/>
              <a:gd name="connsiteX36" fmla="*/ 2061572 w 2143140"/>
              <a:gd name="connsiteY36" fmla="*/ 1481637 h 2143138"/>
              <a:gd name="connsiteX37" fmla="*/ 2016609 w 2143140"/>
              <a:gd name="connsiteY37" fmla="*/ 1576707 h 2143138"/>
              <a:gd name="connsiteX38" fmla="*/ 1962548 w 2143140"/>
              <a:gd name="connsiteY38" fmla="*/ 1666901 h 2143138"/>
              <a:gd name="connsiteX39" fmla="*/ 1899904 w 2143140"/>
              <a:gd name="connsiteY39" fmla="*/ 1751362 h 2143138"/>
              <a:gd name="connsiteX40" fmla="*/ 1829284 w 2143140"/>
              <a:gd name="connsiteY40" fmla="*/ 1829283 h 2143138"/>
              <a:gd name="connsiteX41" fmla="*/ 1751363 w 2143140"/>
              <a:gd name="connsiteY41" fmla="*/ 1899903 h 2143138"/>
              <a:gd name="connsiteX42" fmla="*/ 1666902 w 2143140"/>
              <a:gd name="connsiteY42" fmla="*/ 1962547 h 2143138"/>
              <a:gd name="connsiteX43" fmla="*/ 1576708 w 2143140"/>
              <a:gd name="connsiteY43" fmla="*/ 2016607 h 2143138"/>
              <a:gd name="connsiteX44" fmla="*/ 1481638 w 2143140"/>
              <a:gd name="connsiteY44" fmla="*/ 2061570 h 2143138"/>
              <a:gd name="connsiteX45" fmla="*/ 1382625 w 2143140"/>
              <a:gd name="connsiteY45" fmla="*/ 2096996 h 2143138"/>
              <a:gd name="connsiteX46" fmla="*/ 1280623 w 2143140"/>
              <a:gd name="connsiteY46" fmla="*/ 2122553 h 2143138"/>
              <a:gd name="connsiteX47" fmla="*/ 1176605 w 2143140"/>
              <a:gd name="connsiteY47" fmla="*/ 2137973 h 2143138"/>
              <a:gd name="connsiteX48" fmla="*/ 1071570 w 2143140"/>
              <a:gd name="connsiteY48" fmla="*/ 2143138 h 2143138"/>
              <a:gd name="connsiteX49" fmla="*/ 966535 w 2143140"/>
              <a:gd name="connsiteY49" fmla="*/ 2137973 h 2143138"/>
              <a:gd name="connsiteX50" fmla="*/ 862517 w 2143140"/>
              <a:gd name="connsiteY50" fmla="*/ 2122553 h 2143138"/>
              <a:gd name="connsiteX51" fmla="*/ 760515 w 2143140"/>
              <a:gd name="connsiteY51" fmla="*/ 2096996 h 2143138"/>
              <a:gd name="connsiteX52" fmla="*/ 661502 w 2143140"/>
              <a:gd name="connsiteY52" fmla="*/ 2061570 h 2143138"/>
              <a:gd name="connsiteX53" fmla="*/ 566432 w 2143140"/>
              <a:gd name="connsiteY53" fmla="*/ 2016607 h 2143138"/>
              <a:gd name="connsiteX54" fmla="*/ 476238 w 2143140"/>
              <a:gd name="connsiteY54" fmla="*/ 1962547 h 2143138"/>
              <a:gd name="connsiteX55" fmla="*/ 391777 w 2143140"/>
              <a:gd name="connsiteY55" fmla="*/ 1899903 h 2143138"/>
              <a:gd name="connsiteX56" fmla="*/ 313856 w 2143140"/>
              <a:gd name="connsiteY56" fmla="*/ 1829283 h 2143138"/>
              <a:gd name="connsiteX57" fmla="*/ 243236 w 2143140"/>
              <a:gd name="connsiteY57" fmla="*/ 1751362 h 2143138"/>
              <a:gd name="connsiteX58" fmla="*/ 180592 w 2143140"/>
              <a:gd name="connsiteY58" fmla="*/ 1666901 h 2143138"/>
              <a:gd name="connsiteX59" fmla="*/ 126531 w 2143140"/>
              <a:gd name="connsiteY59" fmla="*/ 1576707 h 2143138"/>
              <a:gd name="connsiteX60" fmla="*/ 81568 w 2143140"/>
              <a:gd name="connsiteY60" fmla="*/ 1481637 h 2143138"/>
              <a:gd name="connsiteX61" fmla="*/ 46142 w 2143140"/>
              <a:gd name="connsiteY61" fmla="*/ 1382624 h 2143138"/>
              <a:gd name="connsiteX62" fmla="*/ 20585 w 2143140"/>
              <a:gd name="connsiteY62" fmla="*/ 1280621 h 2143138"/>
              <a:gd name="connsiteX63" fmla="*/ 5165 w 2143140"/>
              <a:gd name="connsiteY63" fmla="*/ 1176604 h 2143138"/>
              <a:gd name="connsiteX64" fmla="*/ 0 w 2143140"/>
              <a:gd name="connsiteY64" fmla="*/ 1071569 h 214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143140" h="2143138">
                <a:moveTo>
                  <a:pt x="0" y="1071569"/>
                </a:moveTo>
                <a:lnTo>
                  <a:pt x="5165" y="966534"/>
                </a:lnTo>
                <a:lnTo>
                  <a:pt x="20585" y="862517"/>
                </a:lnTo>
                <a:lnTo>
                  <a:pt x="46142" y="760514"/>
                </a:lnTo>
                <a:lnTo>
                  <a:pt x="81568" y="661501"/>
                </a:lnTo>
                <a:lnTo>
                  <a:pt x="126531" y="566431"/>
                </a:lnTo>
                <a:lnTo>
                  <a:pt x="180592" y="476237"/>
                </a:lnTo>
                <a:lnTo>
                  <a:pt x="243236" y="391776"/>
                </a:lnTo>
                <a:lnTo>
                  <a:pt x="313856" y="313855"/>
                </a:lnTo>
                <a:lnTo>
                  <a:pt x="391777" y="243235"/>
                </a:lnTo>
                <a:lnTo>
                  <a:pt x="476238" y="180591"/>
                </a:lnTo>
                <a:lnTo>
                  <a:pt x="566432" y="126531"/>
                </a:lnTo>
                <a:lnTo>
                  <a:pt x="661502" y="81568"/>
                </a:lnTo>
                <a:lnTo>
                  <a:pt x="760515" y="46142"/>
                </a:lnTo>
                <a:lnTo>
                  <a:pt x="862517" y="20585"/>
                </a:lnTo>
                <a:lnTo>
                  <a:pt x="966535" y="5165"/>
                </a:lnTo>
                <a:lnTo>
                  <a:pt x="1071570" y="0"/>
                </a:lnTo>
                <a:lnTo>
                  <a:pt x="1176605" y="5165"/>
                </a:lnTo>
                <a:lnTo>
                  <a:pt x="1280623" y="20585"/>
                </a:lnTo>
                <a:lnTo>
                  <a:pt x="1382625" y="46142"/>
                </a:lnTo>
                <a:lnTo>
                  <a:pt x="1481638" y="81568"/>
                </a:lnTo>
                <a:lnTo>
                  <a:pt x="1576708" y="126531"/>
                </a:lnTo>
                <a:lnTo>
                  <a:pt x="1666902" y="180591"/>
                </a:lnTo>
                <a:lnTo>
                  <a:pt x="1751363" y="243235"/>
                </a:lnTo>
                <a:lnTo>
                  <a:pt x="1829284" y="313855"/>
                </a:lnTo>
                <a:lnTo>
                  <a:pt x="1899904" y="391776"/>
                </a:lnTo>
                <a:lnTo>
                  <a:pt x="1962548" y="476237"/>
                </a:lnTo>
                <a:lnTo>
                  <a:pt x="2016609" y="566431"/>
                </a:lnTo>
                <a:lnTo>
                  <a:pt x="2061572" y="661501"/>
                </a:lnTo>
                <a:lnTo>
                  <a:pt x="2096998" y="760514"/>
                </a:lnTo>
                <a:lnTo>
                  <a:pt x="2122555" y="862517"/>
                </a:lnTo>
                <a:lnTo>
                  <a:pt x="2137975" y="966534"/>
                </a:lnTo>
                <a:lnTo>
                  <a:pt x="2143140" y="1071569"/>
                </a:lnTo>
                <a:lnTo>
                  <a:pt x="2137975" y="1176604"/>
                </a:lnTo>
                <a:lnTo>
                  <a:pt x="2122555" y="1280621"/>
                </a:lnTo>
                <a:lnTo>
                  <a:pt x="2096998" y="1382624"/>
                </a:lnTo>
                <a:lnTo>
                  <a:pt x="2061572" y="1481637"/>
                </a:lnTo>
                <a:lnTo>
                  <a:pt x="2016609" y="1576707"/>
                </a:lnTo>
                <a:lnTo>
                  <a:pt x="1962548" y="1666901"/>
                </a:lnTo>
                <a:lnTo>
                  <a:pt x="1899904" y="1751362"/>
                </a:lnTo>
                <a:lnTo>
                  <a:pt x="1829284" y="1829283"/>
                </a:lnTo>
                <a:lnTo>
                  <a:pt x="1751363" y="1899903"/>
                </a:lnTo>
                <a:lnTo>
                  <a:pt x="1666902" y="1962547"/>
                </a:lnTo>
                <a:lnTo>
                  <a:pt x="1576708" y="2016607"/>
                </a:lnTo>
                <a:lnTo>
                  <a:pt x="1481638" y="2061570"/>
                </a:lnTo>
                <a:lnTo>
                  <a:pt x="1382625" y="2096996"/>
                </a:lnTo>
                <a:lnTo>
                  <a:pt x="1280623" y="2122553"/>
                </a:lnTo>
                <a:lnTo>
                  <a:pt x="1176605" y="2137973"/>
                </a:lnTo>
                <a:lnTo>
                  <a:pt x="1071570" y="2143138"/>
                </a:lnTo>
                <a:lnTo>
                  <a:pt x="966535" y="2137973"/>
                </a:lnTo>
                <a:lnTo>
                  <a:pt x="862517" y="2122553"/>
                </a:lnTo>
                <a:lnTo>
                  <a:pt x="760515" y="2096996"/>
                </a:lnTo>
                <a:lnTo>
                  <a:pt x="661502" y="2061570"/>
                </a:lnTo>
                <a:lnTo>
                  <a:pt x="566432" y="2016607"/>
                </a:lnTo>
                <a:lnTo>
                  <a:pt x="476238" y="1962547"/>
                </a:lnTo>
                <a:lnTo>
                  <a:pt x="391777" y="1899903"/>
                </a:lnTo>
                <a:lnTo>
                  <a:pt x="313856" y="1829283"/>
                </a:lnTo>
                <a:lnTo>
                  <a:pt x="243236" y="1751362"/>
                </a:lnTo>
                <a:lnTo>
                  <a:pt x="180592" y="1666901"/>
                </a:lnTo>
                <a:lnTo>
                  <a:pt x="126531" y="1576707"/>
                </a:lnTo>
                <a:lnTo>
                  <a:pt x="81568" y="1481637"/>
                </a:lnTo>
                <a:lnTo>
                  <a:pt x="46142" y="1382624"/>
                </a:lnTo>
                <a:lnTo>
                  <a:pt x="20585" y="1280621"/>
                </a:lnTo>
                <a:lnTo>
                  <a:pt x="5165" y="1176604"/>
                </a:lnTo>
                <a:lnTo>
                  <a:pt x="0" y="1071569"/>
                </a:lnTo>
                <a:close/>
              </a:path>
            </a:pathLst>
          </a:custGeom>
          <a:solidFill>
            <a:srgbClr val="303745"/>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601" y="1483705"/>
            <a:ext cx="3141795" cy="3817837"/>
          </a:xfrm>
          <a:prstGeom prst="rect">
            <a:avLst/>
          </a:prstGeom>
        </p:spPr>
      </p:pic>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Title headline goes here </a:t>
            </a:r>
            <a:r>
              <a:rPr lang="en-US" dirty="0">
                <a:solidFill>
                  <a:srgbClr val="D14C27"/>
                </a:solidFill>
              </a:rPr>
              <a:t>project features</a:t>
            </a:r>
          </a:p>
        </p:txBody>
      </p:sp>
      <p:sp>
        <p:nvSpPr>
          <p:cNvPr id="3" name="Text Placeholder 2"/>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brief lorem ipsum explanatory text about title here</a:t>
            </a:r>
          </a:p>
        </p:txBody>
      </p:sp>
      <p:sp>
        <p:nvSpPr>
          <p:cNvPr id="63" name="TextBox 62"/>
          <p:cNvSpPr txBox="1"/>
          <p:nvPr/>
        </p:nvSpPr>
        <p:spPr>
          <a:xfrm>
            <a:off x="2825763" y="1925935"/>
            <a:ext cx="1369946" cy="370486"/>
          </a:xfrm>
          <a:prstGeom prst="rect">
            <a:avLst/>
          </a:prstGeom>
          <a:noFill/>
        </p:spPr>
        <p:txBody>
          <a:bodyPr wrap="square" lIns="0" tIns="0" rIns="0" bIns="0" rtlCol="0">
            <a:spAutoFit/>
          </a:bodyPr>
          <a:lstStyle/>
          <a:p>
            <a:pPr algn="ctr">
              <a:lnSpc>
                <a:spcPts val="1500"/>
              </a:lnSpc>
            </a:pPr>
            <a:r>
              <a:rPr lang="en-US" sz="1100" b="1" cap="all" spc="20" dirty="0">
                <a:solidFill>
                  <a:schemeClr val="bg1"/>
                </a:solidFill>
              </a:rPr>
              <a:t>unique </a:t>
            </a:r>
          </a:p>
          <a:p>
            <a:pPr algn="ctr">
              <a:lnSpc>
                <a:spcPts val="1500"/>
              </a:lnSpc>
            </a:pPr>
            <a:r>
              <a:rPr lang="en-US" sz="1100" b="1" cap="all" spc="20" dirty="0">
                <a:solidFill>
                  <a:schemeClr val="bg1"/>
                </a:solidFill>
              </a:rPr>
              <a:t>main features</a:t>
            </a:r>
          </a:p>
        </p:txBody>
      </p:sp>
      <p:sp>
        <p:nvSpPr>
          <p:cNvPr id="64" name="TextBox 63"/>
          <p:cNvSpPr txBox="1"/>
          <p:nvPr/>
        </p:nvSpPr>
        <p:spPr>
          <a:xfrm>
            <a:off x="2825763" y="2368325"/>
            <a:ext cx="1369946" cy="666849"/>
          </a:xfrm>
          <a:prstGeom prst="rect">
            <a:avLst/>
          </a:prstGeom>
          <a:noFill/>
        </p:spPr>
        <p:txBody>
          <a:bodyPr wrap="square" lIns="0" tIns="0" rIns="0" bIns="0" rtlCol="0">
            <a:spAutoFit/>
          </a:bodyPr>
          <a:lstStyle/>
          <a:p>
            <a:pPr algn="ctr">
              <a:lnSpc>
                <a:spcPts val="1300"/>
              </a:lnSpc>
              <a:spcAft>
                <a:spcPts val="1200"/>
              </a:spcAft>
            </a:pPr>
            <a:r>
              <a:rPr lang="en-US" sz="800" dirty="0">
                <a:solidFill>
                  <a:schemeClr val="bg1"/>
                </a:solidFill>
              </a:rPr>
              <a:t>Sed </a:t>
            </a:r>
            <a:r>
              <a:rPr lang="en-US" sz="800" dirty="0" err="1">
                <a:solidFill>
                  <a:schemeClr val="bg1"/>
                </a:solidFill>
              </a:rPr>
              <a:t>ut</a:t>
            </a:r>
            <a:r>
              <a:rPr lang="en-US" sz="800" dirty="0">
                <a:solidFill>
                  <a:schemeClr val="bg1"/>
                </a:solidFill>
              </a:rPr>
              <a:t> </a:t>
            </a:r>
            <a:r>
              <a:rPr lang="en-US" sz="800" dirty="0" err="1">
                <a:solidFill>
                  <a:schemeClr val="bg1"/>
                </a:solidFill>
              </a:rPr>
              <a:t>perspiciatis</a:t>
            </a:r>
            <a:r>
              <a:rPr lang="en-US" sz="800" dirty="0">
                <a:solidFill>
                  <a:schemeClr val="bg1"/>
                </a:solidFill>
              </a:rPr>
              <a:t> </a:t>
            </a:r>
            <a:r>
              <a:rPr lang="en-US" sz="800" dirty="0" err="1">
                <a:solidFill>
                  <a:schemeClr val="bg1"/>
                </a:solidFill>
              </a:rPr>
              <a:t>unde</a:t>
            </a:r>
            <a:r>
              <a:rPr lang="en-US" sz="800" dirty="0">
                <a:solidFill>
                  <a:schemeClr val="bg1"/>
                </a:solidFill>
              </a:rPr>
              <a:t> </a:t>
            </a:r>
            <a:r>
              <a:rPr lang="en-US" sz="800" dirty="0" err="1">
                <a:solidFill>
                  <a:schemeClr val="bg1"/>
                </a:solidFill>
              </a:rPr>
              <a:t>omnis</a:t>
            </a:r>
            <a:r>
              <a:rPr lang="en-US" sz="800" dirty="0">
                <a:solidFill>
                  <a:schemeClr val="bg1"/>
                </a:solidFill>
              </a:rPr>
              <a:t> </a:t>
            </a:r>
            <a:r>
              <a:rPr lang="en-US" sz="800" dirty="0" err="1">
                <a:solidFill>
                  <a:schemeClr val="bg1"/>
                </a:solidFill>
              </a:rPr>
              <a:t>iste</a:t>
            </a:r>
            <a:r>
              <a:rPr lang="en-US" sz="800" dirty="0">
                <a:solidFill>
                  <a:schemeClr val="bg1"/>
                </a:solidFill>
              </a:rPr>
              <a:t> natus error sit </a:t>
            </a:r>
            <a:r>
              <a:rPr lang="en-US" sz="800" dirty="0" err="1">
                <a:solidFill>
                  <a:schemeClr val="bg1"/>
                </a:solidFill>
              </a:rPr>
              <a:t>volup</a:t>
            </a:r>
            <a:r>
              <a:rPr lang="en-US" sz="800" dirty="0">
                <a:solidFill>
                  <a:schemeClr val="bg1"/>
                </a:solidFill>
              </a:rPr>
              <a:t> </a:t>
            </a:r>
            <a:r>
              <a:rPr lang="en-US" sz="800" dirty="0" err="1">
                <a:solidFill>
                  <a:schemeClr val="bg1"/>
                </a:solidFill>
              </a:rPr>
              <a:t>tatem</a:t>
            </a:r>
            <a:r>
              <a:rPr lang="en-US" sz="800" dirty="0">
                <a:solidFill>
                  <a:schemeClr val="bg1"/>
                </a:solidFill>
              </a:rPr>
              <a:t> </a:t>
            </a:r>
            <a:r>
              <a:rPr lang="en-US" sz="800" dirty="0" err="1">
                <a:solidFill>
                  <a:schemeClr val="bg1"/>
                </a:solidFill>
              </a:rPr>
              <a:t>accus</a:t>
            </a:r>
            <a:r>
              <a:rPr lang="en-US" sz="800" dirty="0">
                <a:solidFill>
                  <a:schemeClr val="bg1"/>
                </a:solidFill>
              </a:rPr>
              <a:t> </a:t>
            </a:r>
            <a:r>
              <a:rPr lang="en-US" sz="800" dirty="0" err="1">
                <a:solidFill>
                  <a:schemeClr val="bg1"/>
                </a:solidFill>
              </a:rPr>
              <a:t>antium</a:t>
            </a:r>
            <a:r>
              <a:rPr lang="en-US" sz="800" dirty="0">
                <a:solidFill>
                  <a:schemeClr val="bg1"/>
                </a:solidFill>
              </a:rPr>
              <a:t> dolor  </a:t>
            </a:r>
            <a:r>
              <a:rPr lang="en-US" sz="800" dirty="0" err="1">
                <a:solidFill>
                  <a:schemeClr val="bg1"/>
                </a:solidFill>
              </a:rPr>
              <a:t>sitae</a:t>
            </a:r>
            <a:r>
              <a:rPr lang="en-US" sz="800" dirty="0">
                <a:solidFill>
                  <a:schemeClr val="bg1"/>
                </a:solidFill>
              </a:rPr>
              <a:t> vitae </a:t>
            </a:r>
            <a:r>
              <a:rPr lang="en-US" sz="800" dirty="0" err="1">
                <a:solidFill>
                  <a:schemeClr val="bg1"/>
                </a:solidFill>
              </a:rPr>
              <a:t>khe</a:t>
            </a:r>
            <a:r>
              <a:rPr lang="en-US" sz="800" dirty="0">
                <a:solidFill>
                  <a:schemeClr val="bg1"/>
                </a:solidFill>
              </a:rPr>
              <a:t> </a:t>
            </a:r>
            <a:r>
              <a:rPr lang="en-US" sz="800" dirty="0" err="1">
                <a:solidFill>
                  <a:schemeClr val="bg1"/>
                </a:solidFill>
              </a:rPr>
              <a:t>emque</a:t>
            </a:r>
            <a:endParaRPr lang="en-US" sz="800" dirty="0">
              <a:solidFill>
                <a:schemeClr val="bg1"/>
              </a:solidFill>
            </a:endParaRPr>
          </a:p>
        </p:txBody>
      </p:sp>
      <p:cxnSp>
        <p:nvCxnSpPr>
          <p:cNvPr id="82" name="Straight Connector 81"/>
          <p:cNvCxnSpPr>
            <a:stCxn id="104" idx="0"/>
            <a:endCxn id="100" idx="26"/>
          </p:cNvCxnSpPr>
          <p:nvPr/>
        </p:nvCxnSpPr>
        <p:spPr>
          <a:xfrm flipH="1">
            <a:off x="4319805" y="1728131"/>
            <a:ext cx="775545" cy="247012"/>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105" idx="63"/>
            <a:endCxn id="100" idx="32"/>
          </p:cNvCxnSpPr>
          <p:nvPr/>
        </p:nvCxnSpPr>
        <p:spPr>
          <a:xfrm flipH="1">
            <a:off x="4483926" y="2480665"/>
            <a:ext cx="786786" cy="35512"/>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106" idx="2"/>
            <a:endCxn id="100" idx="37"/>
          </p:cNvCxnSpPr>
          <p:nvPr/>
        </p:nvCxnSpPr>
        <p:spPr>
          <a:xfrm flipH="1" flipV="1">
            <a:off x="4368935" y="2975244"/>
            <a:ext cx="779413" cy="201263"/>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5095350" y="1538591"/>
            <a:ext cx="379080" cy="379080"/>
            <a:chOff x="5095350" y="1538591"/>
            <a:chExt cx="379080" cy="379080"/>
          </a:xfrm>
        </p:grpSpPr>
        <p:sp>
          <p:nvSpPr>
            <p:cNvPr id="104" name="Freeform 103"/>
            <p:cNvSpPr/>
            <p:nvPr/>
          </p:nvSpPr>
          <p:spPr>
            <a:xfrm>
              <a:off x="5095350" y="1538591"/>
              <a:ext cx="379080" cy="379080"/>
            </a:xfrm>
            <a:custGeom>
              <a:avLst/>
              <a:gdLst>
                <a:gd name="connsiteX0" fmla="*/ 0 w 2143140"/>
                <a:gd name="connsiteY0" fmla="*/ 1071569 h 2143138"/>
                <a:gd name="connsiteX1" fmla="*/ 5165 w 2143140"/>
                <a:gd name="connsiteY1" fmla="*/ 966534 h 2143138"/>
                <a:gd name="connsiteX2" fmla="*/ 20585 w 2143140"/>
                <a:gd name="connsiteY2" fmla="*/ 862517 h 2143138"/>
                <a:gd name="connsiteX3" fmla="*/ 46142 w 2143140"/>
                <a:gd name="connsiteY3" fmla="*/ 760514 h 2143138"/>
                <a:gd name="connsiteX4" fmla="*/ 81568 w 2143140"/>
                <a:gd name="connsiteY4" fmla="*/ 661501 h 2143138"/>
                <a:gd name="connsiteX5" fmla="*/ 126531 w 2143140"/>
                <a:gd name="connsiteY5" fmla="*/ 566431 h 2143138"/>
                <a:gd name="connsiteX6" fmla="*/ 180592 w 2143140"/>
                <a:gd name="connsiteY6" fmla="*/ 476237 h 2143138"/>
                <a:gd name="connsiteX7" fmla="*/ 243236 w 2143140"/>
                <a:gd name="connsiteY7" fmla="*/ 391776 h 2143138"/>
                <a:gd name="connsiteX8" fmla="*/ 313856 w 2143140"/>
                <a:gd name="connsiteY8" fmla="*/ 313855 h 2143138"/>
                <a:gd name="connsiteX9" fmla="*/ 391777 w 2143140"/>
                <a:gd name="connsiteY9" fmla="*/ 243235 h 2143138"/>
                <a:gd name="connsiteX10" fmla="*/ 476238 w 2143140"/>
                <a:gd name="connsiteY10" fmla="*/ 180591 h 2143138"/>
                <a:gd name="connsiteX11" fmla="*/ 566432 w 2143140"/>
                <a:gd name="connsiteY11" fmla="*/ 126531 h 2143138"/>
                <a:gd name="connsiteX12" fmla="*/ 661502 w 2143140"/>
                <a:gd name="connsiteY12" fmla="*/ 81568 h 2143138"/>
                <a:gd name="connsiteX13" fmla="*/ 760515 w 2143140"/>
                <a:gd name="connsiteY13" fmla="*/ 46142 h 2143138"/>
                <a:gd name="connsiteX14" fmla="*/ 862517 w 2143140"/>
                <a:gd name="connsiteY14" fmla="*/ 20585 h 2143138"/>
                <a:gd name="connsiteX15" fmla="*/ 966535 w 2143140"/>
                <a:gd name="connsiteY15" fmla="*/ 5165 h 2143138"/>
                <a:gd name="connsiteX16" fmla="*/ 1071570 w 2143140"/>
                <a:gd name="connsiteY16" fmla="*/ 0 h 2143138"/>
                <a:gd name="connsiteX17" fmla="*/ 1176605 w 2143140"/>
                <a:gd name="connsiteY17" fmla="*/ 5165 h 2143138"/>
                <a:gd name="connsiteX18" fmla="*/ 1280623 w 2143140"/>
                <a:gd name="connsiteY18" fmla="*/ 20585 h 2143138"/>
                <a:gd name="connsiteX19" fmla="*/ 1382625 w 2143140"/>
                <a:gd name="connsiteY19" fmla="*/ 46142 h 2143138"/>
                <a:gd name="connsiteX20" fmla="*/ 1481638 w 2143140"/>
                <a:gd name="connsiteY20" fmla="*/ 81568 h 2143138"/>
                <a:gd name="connsiteX21" fmla="*/ 1576708 w 2143140"/>
                <a:gd name="connsiteY21" fmla="*/ 126531 h 2143138"/>
                <a:gd name="connsiteX22" fmla="*/ 1666902 w 2143140"/>
                <a:gd name="connsiteY22" fmla="*/ 180591 h 2143138"/>
                <a:gd name="connsiteX23" fmla="*/ 1751363 w 2143140"/>
                <a:gd name="connsiteY23" fmla="*/ 243235 h 2143138"/>
                <a:gd name="connsiteX24" fmla="*/ 1829284 w 2143140"/>
                <a:gd name="connsiteY24" fmla="*/ 313855 h 2143138"/>
                <a:gd name="connsiteX25" fmla="*/ 1899904 w 2143140"/>
                <a:gd name="connsiteY25" fmla="*/ 391776 h 2143138"/>
                <a:gd name="connsiteX26" fmla="*/ 1962548 w 2143140"/>
                <a:gd name="connsiteY26" fmla="*/ 476237 h 2143138"/>
                <a:gd name="connsiteX27" fmla="*/ 2016609 w 2143140"/>
                <a:gd name="connsiteY27" fmla="*/ 566431 h 2143138"/>
                <a:gd name="connsiteX28" fmla="*/ 2061572 w 2143140"/>
                <a:gd name="connsiteY28" fmla="*/ 661501 h 2143138"/>
                <a:gd name="connsiteX29" fmla="*/ 2096998 w 2143140"/>
                <a:gd name="connsiteY29" fmla="*/ 760514 h 2143138"/>
                <a:gd name="connsiteX30" fmla="*/ 2122555 w 2143140"/>
                <a:gd name="connsiteY30" fmla="*/ 862517 h 2143138"/>
                <a:gd name="connsiteX31" fmla="*/ 2137975 w 2143140"/>
                <a:gd name="connsiteY31" fmla="*/ 966534 h 2143138"/>
                <a:gd name="connsiteX32" fmla="*/ 2143140 w 2143140"/>
                <a:gd name="connsiteY32" fmla="*/ 1071569 h 2143138"/>
                <a:gd name="connsiteX33" fmla="*/ 2137975 w 2143140"/>
                <a:gd name="connsiteY33" fmla="*/ 1176604 h 2143138"/>
                <a:gd name="connsiteX34" fmla="*/ 2122555 w 2143140"/>
                <a:gd name="connsiteY34" fmla="*/ 1280621 h 2143138"/>
                <a:gd name="connsiteX35" fmla="*/ 2096998 w 2143140"/>
                <a:gd name="connsiteY35" fmla="*/ 1382624 h 2143138"/>
                <a:gd name="connsiteX36" fmla="*/ 2061572 w 2143140"/>
                <a:gd name="connsiteY36" fmla="*/ 1481637 h 2143138"/>
                <a:gd name="connsiteX37" fmla="*/ 2016609 w 2143140"/>
                <a:gd name="connsiteY37" fmla="*/ 1576707 h 2143138"/>
                <a:gd name="connsiteX38" fmla="*/ 1962548 w 2143140"/>
                <a:gd name="connsiteY38" fmla="*/ 1666901 h 2143138"/>
                <a:gd name="connsiteX39" fmla="*/ 1899904 w 2143140"/>
                <a:gd name="connsiteY39" fmla="*/ 1751362 h 2143138"/>
                <a:gd name="connsiteX40" fmla="*/ 1829284 w 2143140"/>
                <a:gd name="connsiteY40" fmla="*/ 1829283 h 2143138"/>
                <a:gd name="connsiteX41" fmla="*/ 1751363 w 2143140"/>
                <a:gd name="connsiteY41" fmla="*/ 1899903 h 2143138"/>
                <a:gd name="connsiteX42" fmla="*/ 1666902 w 2143140"/>
                <a:gd name="connsiteY42" fmla="*/ 1962547 h 2143138"/>
                <a:gd name="connsiteX43" fmla="*/ 1576708 w 2143140"/>
                <a:gd name="connsiteY43" fmla="*/ 2016607 h 2143138"/>
                <a:gd name="connsiteX44" fmla="*/ 1481638 w 2143140"/>
                <a:gd name="connsiteY44" fmla="*/ 2061570 h 2143138"/>
                <a:gd name="connsiteX45" fmla="*/ 1382625 w 2143140"/>
                <a:gd name="connsiteY45" fmla="*/ 2096996 h 2143138"/>
                <a:gd name="connsiteX46" fmla="*/ 1280623 w 2143140"/>
                <a:gd name="connsiteY46" fmla="*/ 2122553 h 2143138"/>
                <a:gd name="connsiteX47" fmla="*/ 1176605 w 2143140"/>
                <a:gd name="connsiteY47" fmla="*/ 2137973 h 2143138"/>
                <a:gd name="connsiteX48" fmla="*/ 1071570 w 2143140"/>
                <a:gd name="connsiteY48" fmla="*/ 2143138 h 2143138"/>
                <a:gd name="connsiteX49" fmla="*/ 966535 w 2143140"/>
                <a:gd name="connsiteY49" fmla="*/ 2137973 h 2143138"/>
                <a:gd name="connsiteX50" fmla="*/ 862517 w 2143140"/>
                <a:gd name="connsiteY50" fmla="*/ 2122553 h 2143138"/>
                <a:gd name="connsiteX51" fmla="*/ 760515 w 2143140"/>
                <a:gd name="connsiteY51" fmla="*/ 2096996 h 2143138"/>
                <a:gd name="connsiteX52" fmla="*/ 661502 w 2143140"/>
                <a:gd name="connsiteY52" fmla="*/ 2061570 h 2143138"/>
                <a:gd name="connsiteX53" fmla="*/ 566432 w 2143140"/>
                <a:gd name="connsiteY53" fmla="*/ 2016607 h 2143138"/>
                <a:gd name="connsiteX54" fmla="*/ 476238 w 2143140"/>
                <a:gd name="connsiteY54" fmla="*/ 1962547 h 2143138"/>
                <a:gd name="connsiteX55" fmla="*/ 391777 w 2143140"/>
                <a:gd name="connsiteY55" fmla="*/ 1899903 h 2143138"/>
                <a:gd name="connsiteX56" fmla="*/ 313856 w 2143140"/>
                <a:gd name="connsiteY56" fmla="*/ 1829283 h 2143138"/>
                <a:gd name="connsiteX57" fmla="*/ 243236 w 2143140"/>
                <a:gd name="connsiteY57" fmla="*/ 1751362 h 2143138"/>
                <a:gd name="connsiteX58" fmla="*/ 180592 w 2143140"/>
                <a:gd name="connsiteY58" fmla="*/ 1666901 h 2143138"/>
                <a:gd name="connsiteX59" fmla="*/ 126531 w 2143140"/>
                <a:gd name="connsiteY59" fmla="*/ 1576707 h 2143138"/>
                <a:gd name="connsiteX60" fmla="*/ 81568 w 2143140"/>
                <a:gd name="connsiteY60" fmla="*/ 1481637 h 2143138"/>
                <a:gd name="connsiteX61" fmla="*/ 46142 w 2143140"/>
                <a:gd name="connsiteY61" fmla="*/ 1382624 h 2143138"/>
                <a:gd name="connsiteX62" fmla="*/ 20585 w 2143140"/>
                <a:gd name="connsiteY62" fmla="*/ 1280621 h 2143138"/>
                <a:gd name="connsiteX63" fmla="*/ 5165 w 2143140"/>
                <a:gd name="connsiteY63" fmla="*/ 1176604 h 2143138"/>
                <a:gd name="connsiteX64" fmla="*/ 0 w 2143140"/>
                <a:gd name="connsiteY64" fmla="*/ 1071569 h 214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143140" h="2143138">
                  <a:moveTo>
                    <a:pt x="0" y="1071569"/>
                  </a:moveTo>
                  <a:lnTo>
                    <a:pt x="5165" y="966534"/>
                  </a:lnTo>
                  <a:lnTo>
                    <a:pt x="20585" y="862517"/>
                  </a:lnTo>
                  <a:lnTo>
                    <a:pt x="46142" y="760514"/>
                  </a:lnTo>
                  <a:lnTo>
                    <a:pt x="81568" y="661501"/>
                  </a:lnTo>
                  <a:lnTo>
                    <a:pt x="126531" y="566431"/>
                  </a:lnTo>
                  <a:lnTo>
                    <a:pt x="180592" y="476237"/>
                  </a:lnTo>
                  <a:lnTo>
                    <a:pt x="243236" y="391776"/>
                  </a:lnTo>
                  <a:lnTo>
                    <a:pt x="313856" y="313855"/>
                  </a:lnTo>
                  <a:lnTo>
                    <a:pt x="391777" y="243235"/>
                  </a:lnTo>
                  <a:lnTo>
                    <a:pt x="476238" y="180591"/>
                  </a:lnTo>
                  <a:lnTo>
                    <a:pt x="566432" y="126531"/>
                  </a:lnTo>
                  <a:lnTo>
                    <a:pt x="661502" y="81568"/>
                  </a:lnTo>
                  <a:lnTo>
                    <a:pt x="760515" y="46142"/>
                  </a:lnTo>
                  <a:lnTo>
                    <a:pt x="862517" y="20585"/>
                  </a:lnTo>
                  <a:lnTo>
                    <a:pt x="966535" y="5165"/>
                  </a:lnTo>
                  <a:lnTo>
                    <a:pt x="1071570" y="0"/>
                  </a:lnTo>
                  <a:lnTo>
                    <a:pt x="1176605" y="5165"/>
                  </a:lnTo>
                  <a:lnTo>
                    <a:pt x="1280623" y="20585"/>
                  </a:lnTo>
                  <a:lnTo>
                    <a:pt x="1382625" y="46142"/>
                  </a:lnTo>
                  <a:lnTo>
                    <a:pt x="1481638" y="81568"/>
                  </a:lnTo>
                  <a:lnTo>
                    <a:pt x="1576708" y="126531"/>
                  </a:lnTo>
                  <a:lnTo>
                    <a:pt x="1666902" y="180591"/>
                  </a:lnTo>
                  <a:lnTo>
                    <a:pt x="1751363" y="243235"/>
                  </a:lnTo>
                  <a:lnTo>
                    <a:pt x="1829284" y="313855"/>
                  </a:lnTo>
                  <a:lnTo>
                    <a:pt x="1899904" y="391776"/>
                  </a:lnTo>
                  <a:lnTo>
                    <a:pt x="1962548" y="476237"/>
                  </a:lnTo>
                  <a:lnTo>
                    <a:pt x="2016609" y="566431"/>
                  </a:lnTo>
                  <a:lnTo>
                    <a:pt x="2061572" y="661501"/>
                  </a:lnTo>
                  <a:lnTo>
                    <a:pt x="2096998" y="760514"/>
                  </a:lnTo>
                  <a:lnTo>
                    <a:pt x="2122555" y="862517"/>
                  </a:lnTo>
                  <a:lnTo>
                    <a:pt x="2137975" y="966534"/>
                  </a:lnTo>
                  <a:lnTo>
                    <a:pt x="2143140" y="1071569"/>
                  </a:lnTo>
                  <a:lnTo>
                    <a:pt x="2137975" y="1176604"/>
                  </a:lnTo>
                  <a:lnTo>
                    <a:pt x="2122555" y="1280621"/>
                  </a:lnTo>
                  <a:lnTo>
                    <a:pt x="2096998" y="1382624"/>
                  </a:lnTo>
                  <a:lnTo>
                    <a:pt x="2061572" y="1481637"/>
                  </a:lnTo>
                  <a:lnTo>
                    <a:pt x="2016609" y="1576707"/>
                  </a:lnTo>
                  <a:lnTo>
                    <a:pt x="1962548" y="1666901"/>
                  </a:lnTo>
                  <a:lnTo>
                    <a:pt x="1899904" y="1751362"/>
                  </a:lnTo>
                  <a:lnTo>
                    <a:pt x="1829284" y="1829283"/>
                  </a:lnTo>
                  <a:lnTo>
                    <a:pt x="1751363" y="1899903"/>
                  </a:lnTo>
                  <a:lnTo>
                    <a:pt x="1666902" y="1962547"/>
                  </a:lnTo>
                  <a:lnTo>
                    <a:pt x="1576708" y="2016607"/>
                  </a:lnTo>
                  <a:lnTo>
                    <a:pt x="1481638" y="2061570"/>
                  </a:lnTo>
                  <a:lnTo>
                    <a:pt x="1382625" y="2096996"/>
                  </a:lnTo>
                  <a:lnTo>
                    <a:pt x="1280623" y="2122553"/>
                  </a:lnTo>
                  <a:lnTo>
                    <a:pt x="1176605" y="2137973"/>
                  </a:lnTo>
                  <a:lnTo>
                    <a:pt x="1071570" y="2143138"/>
                  </a:lnTo>
                  <a:lnTo>
                    <a:pt x="966535" y="2137973"/>
                  </a:lnTo>
                  <a:lnTo>
                    <a:pt x="862517" y="2122553"/>
                  </a:lnTo>
                  <a:lnTo>
                    <a:pt x="760515" y="2096996"/>
                  </a:lnTo>
                  <a:lnTo>
                    <a:pt x="661502" y="2061570"/>
                  </a:lnTo>
                  <a:lnTo>
                    <a:pt x="566432" y="2016607"/>
                  </a:lnTo>
                  <a:lnTo>
                    <a:pt x="476238" y="1962547"/>
                  </a:lnTo>
                  <a:lnTo>
                    <a:pt x="391777" y="1899903"/>
                  </a:lnTo>
                  <a:lnTo>
                    <a:pt x="313856" y="1829283"/>
                  </a:lnTo>
                  <a:lnTo>
                    <a:pt x="243236" y="1751362"/>
                  </a:lnTo>
                  <a:lnTo>
                    <a:pt x="180592" y="1666901"/>
                  </a:lnTo>
                  <a:lnTo>
                    <a:pt x="126531" y="1576707"/>
                  </a:lnTo>
                  <a:lnTo>
                    <a:pt x="81568" y="1481637"/>
                  </a:lnTo>
                  <a:lnTo>
                    <a:pt x="46142" y="1382624"/>
                  </a:lnTo>
                  <a:lnTo>
                    <a:pt x="20585" y="1280621"/>
                  </a:lnTo>
                  <a:lnTo>
                    <a:pt x="5165" y="1176604"/>
                  </a:lnTo>
                  <a:lnTo>
                    <a:pt x="0" y="1071569"/>
                  </a:lnTo>
                  <a:close/>
                </a:path>
              </a:pathLst>
            </a:cu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18" name="Freeform 98"/>
            <p:cNvSpPr>
              <a:spLocks noEditPoints="1"/>
            </p:cNvSpPr>
            <p:nvPr/>
          </p:nvSpPr>
          <p:spPr bwMode="auto">
            <a:xfrm>
              <a:off x="5195614" y="1649413"/>
              <a:ext cx="178552" cy="153790"/>
            </a:xfrm>
            <a:custGeom>
              <a:avLst/>
              <a:gdLst>
                <a:gd name="T0" fmla="*/ 37 w 208"/>
                <a:gd name="T1" fmla="*/ 79 h 179"/>
                <a:gd name="T2" fmla="*/ 63 w 208"/>
                <a:gd name="T3" fmla="*/ 82 h 179"/>
                <a:gd name="T4" fmla="*/ 76 w 208"/>
                <a:gd name="T5" fmla="*/ 64 h 179"/>
                <a:gd name="T6" fmla="*/ 138 w 208"/>
                <a:gd name="T7" fmla="*/ 75 h 179"/>
                <a:gd name="T8" fmla="*/ 156 w 208"/>
                <a:gd name="T9" fmla="*/ 85 h 179"/>
                <a:gd name="T10" fmla="*/ 177 w 208"/>
                <a:gd name="T11" fmla="*/ 64 h 179"/>
                <a:gd name="T12" fmla="*/ 205 w 208"/>
                <a:gd name="T13" fmla="*/ 67 h 179"/>
                <a:gd name="T14" fmla="*/ 207 w 208"/>
                <a:gd name="T15" fmla="*/ 79 h 179"/>
                <a:gd name="T16" fmla="*/ 202 w 208"/>
                <a:gd name="T17" fmla="*/ 84 h 179"/>
                <a:gd name="T18" fmla="*/ 177 w 208"/>
                <a:gd name="T19" fmla="*/ 168 h 179"/>
                <a:gd name="T20" fmla="*/ 171 w 208"/>
                <a:gd name="T21" fmla="*/ 177 h 179"/>
                <a:gd name="T22" fmla="*/ 42 w 208"/>
                <a:gd name="T23" fmla="*/ 179 h 179"/>
                <a:gd name="T24" fmla="*/ 34 w 208"/>
                <a:gd name="T25" fmla="*/ 174 h 179"/>
                <a:gd name="T26" fmla="*/ 11 w 208"/>
                <a:gd name="T27" fmla="*/ 85 h 179"/>
                <a:gd name="T28" fmla="*/ 3 w 208"/>
                <a:gd name="T29" fmla="*/ 82 h 179"/>
                <a:gd name="T30" fmla="*/ 0 w 208"/>
                <a:gd name="T31" fmla="*/ 75 h 179"/>
                <a:gd name="T32" fmla="*/ 11 w 208"/>
                <a:gd name="T33" fmla="*/ 64 h 179"/>
                <a:gd name="T34" fmla="*/ 42 w 208"/>
                <a:gd name="T35" fmla="*/ 64 h 179"/>
                <a:gd name="T36" fmla="*/ 43 w 208"/>
                <a:gd name="T37" fmla="*/ 59 h 179"/>
                <a:gd name="T38" fmla="*/ 78 w 208"/>
                <a:gd name="T39" fmla="*/ 1 h 179"/>
                <a:gd name="T40" fmla="*/ 87 w 208"/>
                <a:gd name="T41" fmla="*/ 1 h 179"/>
                <a:gd name="T42" fmla="*/ 93 w 208"/>
                <a:gd name="T43" fmla="*/ 6 h 179"/>
                <a:gd name="T44" fmla="*/ 92 w 208"/>
                <a:gd name="T45" fmla="*/ 16 h 179"/>
                <a:gd name="T46" fmla="*/ 52 w 208"/>
                <a:gd name="T47" fmla="*/ 75 h 179"/>
                <a:gd name="T48" fmla="*/ 42 w 208"/>
                <a:gd name="T49" fmla="*/ 64 h 179"/>
                <a:gd name="T50" fmla="*/ 54 w 208"/>
                <a:gd name="T51" fmla="*/ 156 h 179"/>
                <a:gd name="T52" fmla="*/ 61 w 208"/>
                <a:gd name="T53" fmla="*/ 156 h 179"/>
                <a:gd name="T54" fmla="*/ 62 w 208"/>
                <a:gd name="T55" fmla="*/ 111 h 179"/>
                <a:gd name="T56" fmla="*/ 57 w 208"/>
                <a:gd name="T57" fmla="*/ 106 h 179"/>
                <a:gd name="T58" fmla="*/ 52 w 208"/>
                <a:gd name="T59" fmla="*/ 111 h 179"/>
                <a:gd name="T60" fmla="*/ 83 w 208"/>
                <a:gd name="T61" fmla="*/ 153 h 179"/>
                <a:gd name="T62" fmla="*/ 88 w 208"/>
                <a:gd name="T63" fmla="*/ 158 h 179"/>
                <a:gd name="T64" fmla="*/ 94 w 208"/>
                <a:gd name="T65" fmla="*/ 153 h 179"/>
                <a:gd name="T66" fmla="*/ 92 w 208"/>
                <a:gd name="T67" fmla="*/ 107 h 179"/>
                <a:gd name="T68" fmla="*/ 85 w 208"/>
                <a:gd name="T69" fmla="*/ 107 h 179"/>
                <a:gd name="T70" fmla="*/ 83 w 208"/>
                <a:gd name="T71" fmla="*/ 153 h 179"/>
                <a:gd name="T72" fmla="*/ 115 w 208"/>
                <a:gd name="T73" fmla="*/ 6 h 179"/>
                <a:gd name="T74" fmla="*/ 121 w 208"/>
                <a:gd name="T75" fmla="*/ 1 h 179"/>
                <a:gd name="T76" fmla="*/ 130 w 208"/>
                <a:gd name="T77" fmla="*/ 1 h 179"/>
                <a:gd name="T78" fmla="*/ 165 w 208"/>
                <a:gd name="T79" fmla="*/ 59 h 179"/>
                <a:gd name="T80" fmla="*/ 167 w 208"/>
                <a:gd name="T81" fmla="*/ 64 h 179"/>
                <a:gd name="T82" fmla="*/ 156 w 208"/>
                <a:gd name="T83" fmla="*/ 75 h 179"/>
                <a:gd name="T84" fmla="*/ 116 w 208"/>
                <a:gd name="T85" fmla="*/ 16 h 179"/>
                <a:gd name="T86" fmla="*/ 115 w 208"/>
                <a:gd name="T87" fmla="*/ 153 h 179"/>
                <a:gd name="T88" fmla="*/ 120 w 208"/>
                <a:gd name="T89" fmla="*/ 158 h 179"/>
                <a:gd name="T90" fmla="*/ 125 w 208"/>
                <a:gd name="T91" fmla="*/ 153 h 179"/>
                <a:gd name="T92" fmla="*/ 123 w 208"/>
                <a:gd name="T93" fmla="*/ 107 h 179"/>
                <a:gd name="T94" fmla="*/ 116 w 208"/>
                <a:gd name="T95" fmla="*/ 107 h 179"/>
                <a:gd name="T96" fmla="*/ 115 w 208"/>
                <a:gd name="T97" fmla="*/ 153 h 179"/>
                <a:gd name="T98" fmla="*/ 147 w 208"/>
                <a:gd name="T99" fmla="*/ 156 h 179"/>
                <a:gd name="T100" fmla="*/ 155 w 208"/>
                <a:gd name="T101" fmla="*/ 156 h 179"/>
                <a:gd name="T102" fmla="*/ 156 w 208"/>
                <a:gd name="T103" fmla="*/ 111 h 179"/>
                <a:gd name="T104" fmla="*/ 151 w 208"/>
                <a:gd name="T105" fmla="*/ 106 h 179"/>
                <a:gd name="T106" fmla="*/ 146 w 208"/>
                <a:gd name="T107" fmla="*/ 11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8" h="179">
                  <a:moveTo>
                    <a:pt x="31" y="64"/>
                  </a:moveTo>
                  <a:cubicBezTo>
                    <a:pt x="31" y="70"/>
                    <a:pt x="33" y="75"/>
                    <a:pt x="37" y="79"/>
                  </a:cubicBezTo>
                  <a:cubicBezTo>
                    <a:pt x="41" y="83"/>
                    <a:pt x="46" y="85"/>
                    <a:pt x="52" y="85"/>
                  </a:cubicBezTo>
                  <a:cubicBezTo>
                    <a:pt x="56" y="85"/>
                    <a:pt x="59" y="84"/>
                    <a:pt x="63" y="82"/>
                  </a:cubicBezTo>
                  <a:cubicBezTo>
                    <a:pt x="66" y="81"/>
                    <a:pt x="68" y="78"/>
                    <a:pt x="70" y="75"/>
                  </a:cubicBezTo>
                  <a:cubicBezTo>
                    <a:pt x="76" y="64"/>
                    <a:pt x="76" y="64"/>
                    <a:pt x="76" y="64"/>
                  </a:cubicBezTo>
                  <a:cubicBezTo>
                    <a:pt x="132" y="64"/>
                    <a:pt x="132" y="64"/>
                    <a:pt x="132" y="64"/>
                  </a:cubicBezTo>
                  <a:cubicBezTo>
                    <a:pt x="138" y="75"/>
                    <a:pt x="138" y="75"/>
                    <a:pt x="138" y="75"/>
                  </a:cubicBezTo>
                  <a:cubicBezTo>
                    <a:pt x="140" y="78"/>
                    <a:pt x="143" y="81"/>
                    <a:pt x="146" y="82"/>
                  </a:cubicBezTo>
                  <a:cubicBezTo>
                    <a:pt x="149" y="84"/>
                    <a:pt x="152" y="85"/>
                    <a:pt x="156" y="85"/>
                  </a:cubicBezTo>
                  <a:cubicBezTo>
                    <a:pt x="162" y="85"/>
                    <a:pt x="167" y="83"/>
                    <a:pt x="171" y="79"/>
                  </a:cubicBezTo>
                  <a:cubicBezTo>
                    <a:pt x="175" y="75"/>
                    <a:pt x="177" y="70"/>
                    <a:pt x="177" y="64"/>
                  </a:cubicBezTo>
                  <a:cubicBezTo>
                    <a:pt x="198" y="64"/>
                    <a:pt x="198" y="64"/>
                    <a:pt x="198" y="64"/>
                  </a:cubicBezTo>
                  <a:cubicBezTo>
                    <a:pt x="201" y="64"/>
                    <a:pt x="203" y="65"/>
                    <a:pt x="205" y="67"/>
                  </a:cubicBezTo>
                  <a:cubicBezTo>
                    <a:pt x="207" y="69"/>
                    <a:pt x="208" y="72"/>
                    <a:pt x="208" y="75"/>
                  </a:cubicBezTo>
                  <a:cubicBezTo>
                    <a:pt x="208" y="76"/>
                    <a:pt x="208" y="77"/>
                    <a:pt x="207" y="79"/>
                  </a:cubicBezTo>
                  <a:cubicBezTo>
                    <a:pt x="207" y="80"/>
                    <a:pt x="206" y="81"/>
                    <a:pt x="205" y="82"/>
                  </a:cubicBezTo>
                  <a:cubicBezTo>
                    <a:pt x="204" y="83"/>
                    <a:pt x="203" y="84"/>
                    <a:pt x="202" y="84"/>
                  </a:cubicBezTo>
                  <a:cubicBezTo>
                    <a:pt x="201" y="85"/>
                    <a:pt x="199" y="85"/>
                    <a:pt x="198" y="85"/>
                  </a:cubicBezTo>
                  <a:cubicBezTo>
                    <a:pt x="177" y="168"/>
                    <a:pt x="177" y="168"/>
                    <a:pt x="177" y="168"/>
                  </a:cubicBezTo>
                  <a:cubicBezTo>
                    <a:pt x="176" y="171"/>
                    <a:pt x="175" y="173"/>
                    <a:pt x="174" y="174"/>
                  </a:cubicBezTo>
                  <a:cubicBezTo>
                    <a:pt x="173" y="176"/>
                    <a:pt x="172" y="177"/>
                    <a:pt x="171" y="177"/>
                  </a:cubicBezTo>
                  <a:cubicBezTo>
                    <a:pt x="169" y="178"/>
                    <a:pt x="168" y="179"/>
                    <a:pt x="167" y="179"/>
                  </a:cubicBezTo>
                  <a:cubicBezTo>
                    <a:pt x="42" y="179"/>
                    <a:pt x="42" y="179"/>
                    <a:pt x="42" y="179"/>
                  </a:cubicBezTo>
                  <a:cubicBezTo>
                    <a:pt x="40" y="179"/>
                    <a:pt x="39" y="178"/>
                    <a:pt x="37" y="177"/>
                  </a:cubicBezTo>
                  <a:cubicBezTo>
                    <a:pt x="36" y="177"/>
                    <a:pt x="35" y="176"/>
                    <a:pt x="34" y="174"/>
                  </a:cubicBezTo>
                  <a:cubicBezTo>
                    <a:pt x="33" y="173"/>
                    <a:pt x="32" y="171"/>
                    <a:pt x="31" y="168"/>
                  </a:cubicBezTo>
                  <a:cubicBezTo>
                    <a:pt x="11" y="85"/>
                    <a:pt x="11" y="85"/>
                    <a:pt x="11" y="85"/>
                  </a:cubicBezTo>
                  <a:cubicBezTo>
                    <a:pt x="9" y="85"/>
                    <a:pt x="8" y="85"/>
                    <a:pt x="6" y="84"/>
                  </a:cubicBezTo>
                  <a:cubicBezTo>
                    <a:pt x="5" y="84"/>
                    <a:pt x="4" y="83"/>
                    <a:pt x="3" y="82"/>
                  </a:cubicBezTo>
                  <a:cubicBezTo>
                    <a:pt x="2" y="81"/>
                    <a:pt x="1" y="80"/>
                    <a:pt x="1" y="79"/>
                  </a:cubicBezTo>
                  <a:cubicBezTo>
                    <a:pt x="0" y="77"/>
                    <a:pt x="0" y="76"/>
                    <a:pt x="0" y="75"/>
                  </a:cubicBezTo>
                  <a:cubicBezTo>
                    <a:pt x="0" y="72"/>
                    <a:pt x="1" y="69"/>
                    <a:pt x="3" y="67"/>
                  </a:cubicBezTo>
                  <a:cubicBezTo>
                    <a:pt x="5" y="65"/>
                    <a:pt x="8" y="64"/>
                    <a:pt x="11" y="64"/>
                  </a:cubicBezTo>
                  <a:lnTo>
                    <a:pt x="31" y="64"/>
                  </a:lnTo>
                  <a:close/>
                  <a:moveTo>
                    <a:pt x="42" y="64"/>
                  </a:moveTo>
                  <a:cubicBezTo>
                    <a:pt x="42" y="63"/>
                    <a:pt x="42" y="62"/>
                    <a:pt x="42" y="62"/>
                  </a:cubicBezTo>
                  <a:cubicBezTo>
                    <a:pt x="42" y="61"/>
                    <a:pt x="43" y="60"/>
                    <a:pt x="43" y="59"/>
                  </a:cubicBezTo>
                  <a:cubicBezTo>
                    <a:pt x="74" y="5"/>
                    <a:pt x="74" y="5"/>
                    <a:pt x="74" y="5"/>
                  </a:cubicBezTo>
                  <a:cubicBezTo>
                    <a:pt x="75" y="3"/>
                    <a:pt x="77" y="2"/>
                    <a:pt x="78" y="1"/>
                  </a:cubicBezTo>
                  <a:cubicBezTo>
                    <a:pt x="80" y="0"/>
                    <a:pt x="81" y="0"/>
                    <a:pt x="83" y="0"/>
                  </a:cubicBezTo>
                  <a:cubicBezTo>
                    <a:pt x="85" y="0"/>
                    <a:pt x="86" y="0"/>
                    <a:pt x="87" y="1"/>
                  </a:cubicBezTo>
                  <a:cubicBezTo>
                    <a:pt x="89" y="1"/>
                    <a:pt x="90" y="2"/>
                    <a:pt x="91" y="3"/>
                  </a:cubicBezTo>
                  <a:cubicBezTo>
                    <a:pt x="92" y="4"/>
                    <a:pt x="92" y="5"/>
                    <a:pt x="93" y="6"/>
                  </a:cubicBezTo>
                  <a:cubicBezTo>
                    <a:pt x="93" y="8"/>
                    <a:pt x="94" y="9"/>
                    <a:pt x="94" y="10"/>
                  </a:cubicBezTo>
                  <a:cubicBezTo>
                    <a:pt x="94" y="12"/>
                    <a:pt x="93" y="14"/>
                    <a:pt x="92" y="16"/>
                  </a:cubicBezTo>
                  <a:cubicBezTo>
                    <a:pt x="61" y="70"/>
                    <a:pt x="61" y="70"/>
                    <a:pt x="61" y="70"/>
                  </a:cubicBezTo>
                  <a:cubicBezTo>
                    <a:pt x="59" y="73"/>
                    <a:pt x="56" y="75"/>
                    <a:pt x="52" y="75"/>
                  </a:cubicBezTo>
                  <a:cubicBezTo>
                    <a:pt x="49" y="75"/>
                    <a:pt x="47" y="74"/>
                    <a:pt x="45" y="72"/>
                  </a:cubicBezTo>
                  <a:cubicBezTo>
                    <a:pt x="43" y="70"/>
                    <a:pt x="42" y="67"/>
                    <a:pt x="42" y="64"/>
                  </a:cubicBezTo>
                  <a:close/>
                  <a:moveTo>
                    <a:pt x="52" y="153"/>
                  </a:moveTo>
                  <a:cubicBezTo>
                    <a:pt x="52" y="154"/>
                    <a:pt x="53" y="155"/>
                    <a:pt x="54" y="156"/>
                  </a:cubicBezTo>
                  <a:cubicBezTo>
                    <a:pt x="55" y="157"/>
                    <a:pt x="56" y="158"/>
                    <a:pt x="57" y="158"/>
                  </a:cubicBezTo>
                  <a:cubicBezTo>
                    <a:pt x="59" y="158"/>
                    <a:pt x="60" y="157"/>
                    <a:pt x="61" y="156"/>
                  </a:cubicBezTo>
                  <a:cubicBezTo>
                    <a:pt x="62" y="155"/>
                    <a:pt x="62" y="154"/>
                    <a:pt x="62" y="153"/>
                  </a:cubicBezTo>
                  <a:cubicBezTo>
                    <a:pt x="62" y="111"/>
                    <a:pt x="62" y="111"/>
                    <a:pt x="62" y="111"/>
                  </a:cubicBezTo>
                  <a:cubicBezTo>
                    <a:pt x="62" y="110"/>
                    <a:pt x="62" y="108"/>
                    <a:pt x="61" y="107"/>
                  </a:cubicBezTo>
                  <a:cubicBezTo>
                    <a:pt x="60" y="106"/>
                    <a:pt x="59" y="106"/>
                    <a:pt x="57" y="106"/>
                  </a:cubicBezTo>
                  <a:cubicBezTo>
                    <a:pt x="56" y="106"/>
                    <a:pt x="55" y="106"/>
                    <a:pt x="54" y="107"/>
                  </a:cubicBezTo>
                  <a:cubicBezTo>
                    <a:pt x="53" y="108"/>
                    <a:pt x="52" y="110"/>
                    <a:pt x="52" y="111"/>
                  </a:cubicBezTo>
                  <a:lnTo>
                    <a:pt x="52" y="153"/>
                  </a:lnTo>
                  <a:close/>
                  <a:moveTo>
                    <a:pt x="83" y="153"/>
                  </a:moveTo>
                  <a:cubicBezTo>
                    <a:pt x="83" y="154"/>
                    <a:pt x="84" y="155"/>
                    <a:pt x="85" y="156"/>
                  </a:cubicBezTo>
                  <a:cubicBezTo>
                    <a:pt x="86" y="157"/>
                    <a:pt x="87" y="158"/>
                    <a:pt x="88" y="158"/>
                  </a:cubicBezTo>
                  <a:cubicBezTo>
                    <a:pt x="90" y="158"/>
                    <a:pt x="91" y="157"/>
                    <a:pt x="92" y="156"/>
                  </a:cubicBezTo>
                  <a:cubicBezTo>
                    <a:pt x="93" y="155"/>
                    <a:pt x="94" y="154"/>
                    <a:pt x="94" y="153"/>
                  </a:cubicBezTo>
                  <a:cubicBezTo>
                    <a:pt x="94" y="111"/>
                    <a:pt x="94" y="111"/>
                    <a:pt x="94" y="111"/>
                  </a:cubicBezTo>
                  <a:cubicBezTo>
                    <a:pt x="94" y="110"/>
                    <a:pt x="93" y="108"/>
                    <a:pt x="92" y="107"/>
                  </a:cubicBezTo>
                  <a:cubicBezTo>
                    <a:pt x="91" y="106"/>
                    <a:pt x="90" y="106"/>
                    <a:pt x="88" y="106"/>
                  </a:cubicBezTo>
                  <a:cubicBezTo>
                    <a:pt x="87" y="106"/>
                    <a:pt x="86" y="106"/>
                    <a:pt x="85" y="107"/>
                  </a:cubicBezTo>
                  <a:cubicBezTo>
                    <a:pt x="84" y="108"/>
                    <a:pt x="83" y="110"/>
                    <a:pt x="83" y="111"/>
                  </a:cubicBezTo>
                  <a:lnTo>
                    <a:pt x="83" y="153"/>
                  </a:lnTo>
                  <a:close/>
                  <a:moveTo>
                    <a:pt x="115" y="10"/>
                  </a:moveTo>
                  <a:cubicBezTo>
                    <a:pt x="115" y="9"/>
                    <a:pt x="115" y="8"/>
                    <a:pt x="115" y="6"/>
                  </a:cubicBezTo>
                  <a:cubicBezTo>
                    <a:pt x="116" y="5"/>
                    <a:pt x="117" y="4"/>
                    <a:pt x="118" y="3"/>
                  </a:cubicBezTo>
                  <a:cubicBezTo>
                    <a:pt x="118" y="2"/>
                    <a:pt x="120" y="1"/>
                    <a:pt x="121" y="1"/>
                  </a:cubicBezTo>
                  <a:cubicBezTo>
                    <a:pt x="122" y="0"/>
                    <a:pt x="123" y="0"/>
                    <a:pt x="125" y="0"/>
                  </a:cubicBezTo>
                  <a:cubicBezTo>
                    <a:pt x="127" y="0"/>
                    <a:pt x="129" y="0"/>
                    <a:pt x="130" y="1"/>
                  </a:cubicBezTo>
                  <a:cubicBezTo>
                    <a:pt x="132" y="2"/>
                    <a:pt x="133" y="3"/>
                    <a:pt x="134" y="5"/>
                  </a:cubicBezTo>
                  <a:cubicBezTo>
                    <a:pt x="165" y="59"/>
                    <a:pt x="165" y="59"/>
                    <a:pt x="165" y="59"/>
                  </a:cubicBezTo>
                  <a:cubicBezTo>
                    <a:pt x="165" y="60"/>
                    <a:pt x="166" y="61"/>
                    <a:pt x="166" y="62"/>
                  </a:cubicBezTo>
                  <a:cubicBezTo>
                    <a:pt x="166" y="62"/>
                    <a:pt x="167" y="63"/>
                    <a:pt x="167" y="64"/>
                  </a:cubicBezTo>
                  <a:cubicBezTo>
                    <a:pt x="167" y="67"/>
                    <a:pt x="166" y="70"/>
                    <a:pt x="164" y="72"/>
                  </a:cubicBezTo>
                  <a:cubicBezTo>
                    <a:pt x="162" y="74"/>
                    <a:pt x="159" y="75"/>
                    <a:pt x="156" y="75"/>
                  </a:cubicBezTo>
                  <a:cubicBezTo>
                    <a:pt x="152" y="75"/>
                    <a:pt x="149" y="73"/>
                    <a:pt x="147" y="70"/>
                  </a:cubicBezTo>
                  <a:cubicBezTo>
                    <a:pt x="116" y="16"/>
                    <a:pt x="116" y="16"/>
                    <a:pt x="116" y="16"/>
                  </a:cubicBezTo>
                  <a:cubicBezTo>
                    <a:pt x="115" y="14"/>
                    <a:pt x="115" y="12"/>
                    <a:pt x="115" y="10"/>
                  </a:cubicBezTo>
                  <a:close/>
                  <a:moveTo>
                    <a:pt x="115" y="153"/>
                  </a:moveTo>
                  <a:cubicBezTo>
                    <a:pt x="115" y="154"/>
                    <a:pt x="115" y="155"/>
                    <a:pt x="116" y="156"/>
                  </a:cubicBezTo>
                  <a:cubicBezTo>
                    <a:pt x="117" y="157"/>
                    <a:pt x="118" y="158"/>
                    <a:pt x="120" y="158"/>
                  </a:cubicBezTo>
                  <a:cubicBezTo>
                    <a:pt x="121" y="158"/>
                    <a:pt x="122" y="157"/>
                    <a:pt x="123" y="156"/>
                  </a:cubicBezTo>
                  <a:cubicBezTo>
                    <a:pt x="124" y="155"/>
                    <a:pt x="125" y="154"/>
                    <a:pt x="125" y="153"/>
                  </a:cubicBezTo>
                  <a:cubicBezTo>
                    <a:pt x="125" y="111"/>
                    <a:pt x="125" y="111"/>
                    <a:pt x="125" y="111"/>
                  </a:cubicBezTo>
                  <a:cubicBezTo>
                    <a:pt x="125" y="110"/>
                    <a:pt x="124" y="108"/>
                    <a:pt x="123" y="107"/>
                  </a:cubicBezTo>
                  <a:cubicBezTo>
                    <a:pt x="122" y="106"/>
                    <a:pt x="121" y="106"/>
                    <a:pt x="120" y="106"/>
                  </a:cubicBezTo>
                  <a:cubicBezTo>
                    <a:pt x="118" y="106"/>
                    <a:pt x="117" y="106"/>
                    <a:pt x="116" y="107"/>
                  </a:cubicBezTo>
                  <a:cubicBezTo>
                    <a:pt x="115" y="108"/>
                    <a:pt x="115" y="110"/>
                    <a:pt x="115" y="111"/>
                  </a:cubicBezTo>
                  <a:lnTo>
                    <a:pt x="115" y="153"/>
                  </a:lnTo>
                  <a:close/>
                  <a:moveTo>
                    <a:pt x="146" y="153"/>
                  </a:moveTo>
                  <a:cubicBezTo>
                    <a:pt x="146" y="154"/>
                    <a:pt x="146" y="155"/>
                    <a:pt x="147" y="156"/>
                  </a:cubicBezTo>
                  <a:cubicBezTo>
                    <a:pt x="148" y="157"/>
                    <a:pt x="149" y="158"/>
                    <a:pt x="151" y="158"/>
                  </a:cubicBezTo>
                  <a:cubicBezTo>
                    <a:pt x="152" y="158"/>
                    <a:pt x="154" y="157"/>
                    <a:pt x="155" y="156"/>
                  </a:cubicBezTo>
                  <a:cubicBezTo>
                    <a:pt x="156" y="155"/>
                    <a:pt x="156" y="154"/>
                    <a:pt x="156" y="153"/>
                  </a:cubicBezTo>
                  <a:cubicBezTo>
                    <a:pt x="156" y="111"/>
                    <a:pt x="156" y="111"/>
                    <a:pt x="156" y="111"/>
                  </a:cubicBezTo>
                  <a:cubicBezTo>
                    <a:pt x="156" y="110"/>
                    <a:pt x="156" y="108"/>
                    <a:pt x="155" y="107"/>
                  </a:cubicBezTo>
                  <a:cubicBezTo>
                    <a:pt x="154" y="106"/>
                    <a:pt x="152" y="106"/>
                    <a:pt x="151" y="106"/>
                  </a:cubicBezTo>
                  <a:cubicBezTo>
                    <a:pt x="149" y="106"/>
                    <a:pt x="148" y="106"/>
                    <a:pt x="147" y="107"/>
                  </a:cubicBezTo>
                  <a:cubicBezTo>
                    <a:pt x="146" y="108"/>
                    <a:pt x="146" y="110"/>
                    <a:pt x="146" y="111"/>
                  </a:cubicBezTo>
                  <a:lnTo>
                    <a:pt x="146" y="1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 name="Group 7"/>
          <p:cNvGrpSpPr/>
          <p:nvPr/>
        </p:nvGrpSpPr>
        <p:grpSpPr>
          <a:xfrm>
            <a:off x="5771529" y="1546769"/>
            <a:ext cx="2325688" cy="458199"/>
            <a:chOff x="5771529" y="1546769"/>
            <a:chExt cx="2325688" cy="458199"/>
          </a:xfrm>
        </p:grpSpPr>
        <p:sp>
          <p:nvSpPr>
            <p:cNvPr id="121" name="TextBox 120"/>
            <p:cNvSpPr txBox="1"/>
            <p:nvPr/>
          </p:nvSpPr>
          <p:spPr>
            <a:xfrm>
              <a:off x="5771529" y="1710336"/>
              <a:ext cx="2325688" cy="294632"/>
            </a:xfrm>
            <a:prstGeom prst="rect">
              <a:avLst/>
            </a:prstGeom>
            <a:noFill/>
          </p:spPr>
          <p:txBody>
            <a:bodyPr wrap="square" lIns="0" tIns="0" rIns="0" bIns="0" rtlCol="0">
              <a:spAutoFit/>
            </a:bodyPr>
            <a:lstStyle/>
            <a:p>
              <a:pPr algn="just">
                <a:lnSpc>
                  <a:spcPts val="1200"/>
                </a:lnSpc>
                <a:spcAft>
                  <a:spcPts val="600"/>
                </a:spcAft>
              </a:pPr>
              <a:r>
                <a:rPr lang="en-US" sz="800" dirty="0" err="1">
                  <a:solidFill>
                    <a:srgbClr val="4D4D4D"/>
                  </a:solidFill>
                </a:rPr>
                <a:t>Sed</a:t>
              </a:r>
              <a:r>
                <a:rPr lang="en-US" sz="800" dirty="0">
                  <a:solidFill>
                    <a:srgbClr val="4D4D4D"/>
                  </a:solidFill>
                </a:rPr>
                <a:t> </a:t>
              </a:r>
              <a:r>
                <a:rPr lang="en-US" sz="800" dirty="0" err="1">
                  <a:solidFill>
                    <a:srgbClr val="4D4D4D"/>
                  </a:solidFill>
                </a:rPr>
                <a:t>ut</a:t>
              </a:r>
              <a:r>
                <a:rPr lang="en-US" sz="800" dirty="0">
                  <a:solidFill>
                    <a:srgbClr val="4D4D4D"/>
                  </a:solidFill>
                </a:rPr>
                <a:t> </a:t>
              </a:r>
              <a:r>
                <a:rPr lang="en-US" sz="800" dirty="0" err="1">
                  <a:solidFill>
                    <a:srgbClr val="4D4D4D"/>
                  </a:solidFill>
                </a:rPr>
                <a:t>perspiciatis</a:t>
              </a:r>
              <a:r>
                <a:rPr lang="en-US" sz="800" dirty="0">
                  <a:solidFill>
                    <a:srgbClr val="4D4D4D"/>
                  </a:solidFill>
                </a:rPr>
                <a:t> </a:t>
              </a:r>
              <a:r>
                <a:rPr lang="en-US" sz="800" dirty="0" err="1">
                  <a:solidFill>
                    <a:srgbClr val="4D4D4D"/>
                  </a:solidFill>
                </a:rPr>
                <a:t>unde</a:t>
              </a:r>
              <a:r>
                <a:rPr lang="en-US" sz="800" dirty="0">
                  <a:solidFill>
                    <a:srgbClr val="4D4D4D"/>
                  </a:solidFill>
                </a:rPr>
                <a:t> </a:t>
              </a:r>
              <a:r>
                <a:rPr lang="en-US" sz="800" dirty="0" err="1">
                  <a:solidFill>
                    <a:srgbClr val="4D4D4D"/>
                  </a:solidFill>
                </a:rPr>
                <a:t>omnis</a:t>
              </a:r>
              <a:r>
                <a:rPr lang="en-US" sz="800" dirty="0">
                  <a:solidFill>
                    <a:srgbClr val="4D4D4D"/>
                  </a:solidFill>
                </a:rPr>
                <a:t> </a:t>
              </a:r>
              <a:r>
                <a:rPr lang="en-US" sz="800" dirty="0" err="1">
                  <a:solidFill>
                    <a:srgbClr val="4D4D4D"/>
                  </a:solidFill>
                </a:rPr>
                <a:t>iste</a:t>
              </a:r>
              <a:r>
                <a:rPr lang="en-US" sz="800" dirty="0">
                  <a:solidFill>
                    <a:srgbClr val="4D4D4D"/>
                  </a:solidFill>
                </a:rPr>
                <a:t> </a:t>
              </a:r>
              <a:r>
                <a:rPr lang="en-US" sz="800" dirty="0" err="1">
                  <a:solidFill>
                    <a:srgbClr val="4D4D4D"/>
                  </a:solidFill>
                </a:rPr>
                <a:t>natus</a:t>
              </a:r>
              <a:r>
                <a:rPr lang="en-US" sz="800" dirty="0">
                  <a:solidFill>
                    <a:srgbClr val="4D4D4D"/>
                  </a:solidFill>
                </a:rPr>
                <a:t> error sit </a:t>
              </a:r>
              <a:r>
                <a:rPr lang="en-US" sz="800" dirty="0" err="1">
                  <a:solidFill>
                    <a:srgbClr val="4D4D4D"/>
                  </a:solidFill>
                </a:rPr>
                <a:t>vol</a:t>
              </a:r>
              <a:r>
                <a:rPr lang="en-US" sz="800" dirty="0">
                  <a:solidFill>
                    <a:srgbClr val="4D4D4D"/>
                  </a:solidFill>
                </a:rPr>
                <a:t> up </a:t>
              </a:r>
              <a:r>
                <a:rPr lang="en-US" sz="800" dirty="0" err="1">
                  <a:solidFill>
                    <a:srgbClr val="4D4D4D"/>
                  </a:solidFill>
                </a:rPr>
                <a:t>tatem</a:t>
              </a:r>
              <a:r>
                <a:rPr lang="en-US" sz="800" dirty="0">
                  <a:solidFill>
                    <a:srgbClr val="4D4D4D"/>
                  </a:solidFill>
                </a:rPr>
                <a:t> </a:t>
              </a:r>
              <a:r>
                <a:rPr lang="en-US" sz="800" dirty="0" err="1">
                  <a:solidFill>
                    <a:srgbClr val="4D4D4D"/>
                  </a:solidFill>
                </a:rPr>
                <a:t>accudolor</a:t>
              </a:r>
              <a:r>
                <a:rPr lang="en-US" sz="800" dirty="0">
                  <a:solidFill>
                    <a:srgbClr val="4D4D4D"/>
                  </a:solidFill>
                </a:rPr>
                <a:t> </a:t>
              </a:r>
              <a:r>
                <a:rPr lang="en-US" sz="800" dirty="0" err="1">
                  <a:solidFill>
                    <a:srgbClr val="4D4D4D"/>
                  </a:solidFill>
                </a:rPr>
                <a:t>sitae</a:t>
              </a:r>
              <a:r>
                <a:rPr lang="en-US" sz="800" dirty="0">
                  <a:solidFill>
                    <a:srgbClr val="4D4D4D"/>
                  </a:solidFill>
                </a:rPr>
                <a:t> </a:t>
              </a:r>
              <a:r>
                <a:rPr lang="en-US" sz="800" dirty="0" err="1">
                  <a:solidFill>
                    <a:srgbClr val="4D4D4D"/>
                  </a:solidFill>
                </a:rPr>
                <a:t>vitaes</a:t>
              </a:r>
              <a:r>
                <a:rPr lang="en-US" sz="800" dirty="0">
                  <a:solidFill>
                    <a:srgbClr val="4D4D4D"/>
                  </a:solidFill>
                </a:rPr>
                <a:t> .</a:t>
              </a:r>
            </a:p>
          </p:txBody>
        </p:sp>
        <p:sp>
          <p:nvSpPr>
            <p:cNvPr id="122" name="TextBox 121"/>
            <p:cNvSpPr txBox="1"/>
            <p:nvPr/>
          </p:nvSpPr>
          <p:spPr>
            <a:xfrm>
              <a:off x="5771529" y="1546769"/>
              <a:ext cx="2325688" cy="153888"/>
            </a:xfrm>
            <a:prstGeom prst="rect">
              <a:avLst/>
            </a:prstGeom>
            <a:noFill/>
          </p:spPr>
          <p:txBody>
            <a:bodyPr wrap="square" lIns="0" tIns="0" rIns="0" bIns="0" rtlCol="0">
              <a:spAutoFit/>
            </a:bodyPr>
            <a:lstStyle/>
            <a:p>
              <a:r>
                <a:rPr lang="en-US" sz="1000" b="1" cap="all" spc="20" dirty="0" err="1">
                  <a:solidFill>
                    <a:srgbClr val="4D4D4D"/>
                  </a:solidFill>
                </a:rPr>
                <a:t>Accudolor</a:t>
              </a:r>
              <a:r>
                <a:rPr lang="en-US" sz="1000" b="1" cap="all" spc="20" dirty="0">
                  <a:solidFill>
                    <a:srgbClr val="4D4D4D"/>
                  </a:solidFill>
                </a:rPr>
                <a:t> </a:t>
              </a:r>
              <a:r>
                <a:rPr lang="en-US" sz="1000" b="1" cap="all" spc="20" dirty="0" err="1">
                  <a:solidFill>
                    <a:srgbClr val="4D4D4D"/>
                  </a:solidFill>
                </a:rPr>
                <a:t>siate</a:t>
              </a:r>
              <a:endParaRPr lang="en-US" sz="1000" b="1" cap="all" spc="20" dirty="0">
                <a:solidFill>
                  <a:srgbClr val="4D4D4D"/>
                </a:solidFill>
              </a:endParaRPr>
            </a:p>
          </p:txBody>
        </p:sp>
      </p:grpSp>
      <p:grpSp>
        <p:nvGrpSpPr>
          <p:cNvPr id="5" name="Group 4"/>
          <p:cNvGrpSpPr/>
          <p:nvPr/>
        </p:nvGrpSpPr>
        <p:grpSpPr>
          <a:xfrm>
            <a:off x="5269798" y="2272546"/>
            <a:ext cx="379080" cy="379080"/>
            <a:chOff x="5269798" y="2272546"/>
            <a:chExt cx="379080" cy="379080"/>
          </a:xfrm>
        </p:grpSpPr>
        <p:sp>
          <p:nvSpPr>
            <p:cNvPr id="105" name="Freeform 104"/>
            <p:cNvSpPr/>
            <p:nvPr/>
          </p:nvSpPr>
          <p:spPr>
            <a:xfrm>
              <a:off x="5269798" y="2272546"/>
              <a:ext cx="379080" cy="379080"/>
            </a:xfrm>
            <a:custGeom>
              <a:avLst/>
              <a:gdLst>
                <a:gd name="connsiteX0" fmla="*/ 0 w 2143140"/>
                <a:gd name="connsiteY0" fmla="*/ 1071569 h 2143138"/>
                <a:gd name="connsiteX1" fmla="*/ 5165 w 2143140"/>
                <a:gd name="connsiteY1" fmla="*/ 966534 h 2143138"/>
                <a:gd name="connsiteX2" fmla="*/ 20585 w 2143140"/>
                <a:gd name="connsiteY2" fmla="*/ 862517 h 2143138"/>
                <a:gd name="connsiteX3" fmla="*/ 46142 w 2143140"/>
                <a:gd name="connsiteY3" fmla="*/ 760514 h 2143138"/>
                <a:gd name="connsiteX4" fmla="*/ 81568 w 2143140"/>
                <a:gd name="connsiteY4" fmla="*/ 661501 h 2143138"/>
                <a:gd name="connsiteX5" fmla="*/ 126531 w 2143140"/>
                <a:gd name="connsiteY5" fmla="*/ 566431 h 2143138"/>
                <a:gd name="connsiteX6" fmla="*/ 180592 w 2143140"/>
                <a:gd name="connsiteY6" fmla="*/ 476237 h 2143138"/>
                <a:gd name="connsiteX7" fmla="*/ 243236 w 2143140"/>
                <a:gd name="connsiteY7" fmla="*/ 391776 h 2143138"/>
                <a:gd name="connsiteX8" fmla="*/ 313856 w 2143140"/>
                <a:gd name="connsiteY8" fmla="*/ 313855 h 2143138"/>
                <a:gd name="connsiteX9" fmla="*/ 391777 w 2143140"/>
                <a:gd name="connsiteY9" fmla="*/ 243235 h 2143138"/>
                <a:gd name="connsiteX10" fmla="*/ 476238 w 2143140"/>
                <a:gd name="connsiteY10" fmla="*/ 180591 h 2143138"/>
                <a:gd name="connsiteX11" fmla="*/ 566432 w 2143140"/>
                <a:gd name="connsiteY11" fmla="*/ 126531 h 2143138"/>
                <a:gd name="connsiteX12" fmla="*/ 661502 w 2143140"/>
                <a:gd name="connsiteY12" fmla="*/ 81568 h 2143138"/>
                <a:gd name="connsiteX13" fmla="*/ 760515 w 2143140"/>
                <a:gd name="connsiteY13" fmla="*/ 46142 h 2143138"/>
                <a:gd name="connsiteX14" fmla="*/ 862517 w 2143140"/>
                <a:gd name="connsiteY14" fmla="*/ 20585 h 2143138"/>
                <a:gd name="connsiteX15" fmla="*/ 966535 w 2143140"/>
                <a:gd name="connsiteY15" fmla="*/ 5165 h 2143138"/>
                <a:gd name="connsiteX16" fmla="*/ 1071570 w 2143140"/>
                <a:gd name="connsiteY16" fmla="*/ 0 h 2143138"/>
                <a:gd name="connsiteX17" fmla="*/ 1176605 w 2143140"/>
                <a:gd name="connsiteY17" fmla="*/ 5165 h 2143138"/>
                <a:gd name="connsiteX18" fmla="*/ 1280623 w 2143140"/>
                <a:gd name="connsiteY18" fmla="*/ 20585 h 2143138"/>
                <a:gd name="connsiteX19" fmla="*/ 1382625 w 2143140"/>
                <a:gd name="connsiteY19" fmla="*/ 46142 h 2143138"/>
                <a:gd name="connsiteX20" fmla="*/ 1481638 w 2143140"/>
                <a:gd name="connsiteY20" fmla="*/ 81568 h 2143138"/>
                <a:gd name="connsiteX21" fmla="*/ 1576708 w 2143140"/>
                <a:gd name="connsiteY21" fmla="*/ 126531 h 2143138"/>
                <a:gd name="connsiteX22" fmla="*/ 1666902 w 2143140"/>
                <a:gd name="connsiteY22" fmla="*/ 180591 h 2143138"/>
                <a:gd name="connsiteX23" fmla="*/ 1751363 w 2143140"/>
                <a:gd name="connsiteY23" fmla="*/ 243235 h 2143138"/>
                <a:gd name="connsiteX24" fmla="*/ 1829284 w 2143140"/>
                <a:gd name="connsiteY24" fmla="*/ 313855 h 2143138"/>
                <a:gd name="connsiteX25" fmla="*/ 1899904 w 2143140"/>
                <a:gd name="connsiteY25" fmla="*/ 391776 h 2143138"/>
                <a:gd name="connsiteX26" fmla="*/ 1962548 w 2143140"/>
                <a:gd name="connsiteY26" fmla="*/ 476237 h 2143138"/>
                <a:gd name="connsiteX27" fmla="*/ 2016609 w 2143140"/>
                <a:gd name="connsiteY27" fmla="*/ 566431 h 2143138"/>
                <a:gd name="connsiteX28" fmla="*/ 2061572 w 2143140"/>
                <a:gd name="connsiteY28" fmla="*/ 661501 h 2143138"/>
                <a:gd name="connsiteX29" fmla="*/ 2096998 w 2143140"/>
                <a:gd name="connsiteY29" fmla="*/ 760514 h 2143138"/>
                <a:gd name="connsiteX30" fmla="*/ 2122555 w 2143140"/>
                <a:gd name="connsiteY30" fmla="*/ 862517 h 2143138"/>
                <a:gd name="connsiteX31" fmla="*/ 2137975 w 2143140"/>
                <a:gd name="connsiteY31" fmla="*/ 966534 h 2143138"/>
                <a:gd name="connsiteX32" fmla="*/ 2143140 w 2143140"/>
                <a:gd name="connsiteY32" fmla="*/ 1071569 h 2143138"/>
                <a:gd name="connsiteX33" fmla="*/ 2137975 w 2143140"/>
                <a:gd name="connsiteY33" fmla="*/ 1176604 h 2143138"/>
                <a:gd name="connsiteX34" fmla="*/ 2122555 w 2143140"/>
                <a:gd name="connsiteY34" fmla="*/ 1280621 h 2143138"/>
                <a:gd name="connsiteX35" fmla="*/ 2096998 w 2143140"/>
                <a:gd name="connsiteY35" fmla="*/ 1382624 h 2143138"/>
                <a:gd name="connsiteX36" fmla="*/ 2061572 w 2143140"/>
                <a:gd name="connsiteY36" fmla="*/ 1481637 h 2143138"/>
                <a:gd name="connsiteX37" fmla="*/ 2016609 w 2143140"/>
                <a:gd name="connsiteY37" fmla="*/ 1576707 h 2143138"/>
                <a:gd name="connsiteX38" fmla="*/ 1962548 w 2143140"/>
                <a:gd name="connsiteY38" fmla="*/ 1666901 h 2143138"/>
                <a:gd name="connsiteX39" fmla="*/ 1899904 w 2143140"/>
                <a:gd name="connsiteY39" fmla="*/ 1751362 h 2143138"/>
                <a:gd name="connsiteX40" fmla="*/ 1829284 w 2143140"/>
                <a:gd name="connsiteY40" fmla="*/ 1829283 h 2143138"/>
                <a:gd name="connsiteX41" fmla="*/ 1751363 w 2143140"/>
                <a:gd name="connsiteY41" fmla="*/ 1899903 h 2143138"/>
                <a:gd name="connsiteX42" fmla="*/ 1666902 w 2143140"/>
                <a:gd name="connsiteY42" fmla="*/ 1962547 h 2143138"/>
                <a:gd name="connsiteX43" fmla="*/ 1576708 w 2143140"/>
                <a:gd name="connsiteY43" fmla="*/ 2016607 h 2143138"/>
                <a:gd name="connsiteX44" fmla="*/ 1481638 w 2143140"/>
                <a:gd name="connsiteY44" fmla="*/ 2061570 h 2143138"/>
                <a:gd name="connsiteX45" fmla="*/ 1382625 w 2143140"/>
                <a:gd name="connsiteY45" fmla="*/ 2096996 h 2143138"/>
                <a:gd name="connsiteX46" fmla="*/ 1280623 w 2143140"/>
                <a:gd name="connsiteY46" fmla="*/ 2122553 h 2143138"/>
                <a:gd name="connsiteX47" fmla="*/ 1176605 w 2143140"/>
                <a:gd name="connsiteY47" fmla="*/ 2137973 h 2143138"/>
                <a:gd name="connsiteX48" fmla="*/ 1071570 w 2143140"/>
                <a:gd name="connsiteY48" fmla="*/ 2143138 h 2143138"/>
                <a:gd name="connsiteX49" fmla="*/ 966535 w 2143140"/>
                <a:gd name="connsiteY49" fmla="*/ 2137973 h 2143138"/>
                <a:gd name="connsiteX50" fmla="*/ 862517 w 2143140"/>
                <a:gd name="connsiteY50" fmla="*/ 2122553 h 2143138"/>
                <a:gd name="connsiteX51" fmla="*/ 760515 w 2143140"/>
                <a:gd name="connsiteY51" fmla="*/ 2096996 h 2143138"/>
                <a:gd name="connsiteX52" fmla="*/ 661502 w 2143140"/>
                <a:gd name="connsiteY52" fmla="*/ 2061570 h 2143138"/>
                <a:gd name="connsiteX53" fmla="*/ 566432 w 2143140"/>
                <a:gd name="connsiteY53" fmla="*/ 2016607 h 2143138"/>
                <a:gd name="connsiteX54" fmla="*/ 476238 w 2143140"/>
                <a:gd name="connsiteY54" fmla="*/ 1962547 h 2143138"/>
                <a:gd name="connsiteX55" fmla="*/ 391777 w 2143140"/>
                <a:gd name="connsiteY55" fmla="*/ 1899903 h 2143138"/>
                <a:gd name="connsiteX56" fmla="*/ 313856 w 2143140"/>
                <a:gd name="connsiteY56" fmla="*/ 1829283 h 2143138"/>
                <a:gd name="connsiteX57" fmla="*/ 243236 w 2143140"/>
                <a:gd name="connsiteY57" fmla="*/ 1751362 h 2143138"/>
                <a:gd name="connsiteX58" fmla="*/ 180592 w 2143140"/>
                <a:gd name="connsiteY58" fmla="*/ 1666901 h 2143138"/>
                <a:gd name="connsiteX59" fmla="*/ 126531 w 2143140"/>
                <a:gd name="connsiteY59" fmla="*/ 1576707 h 2143138"/>
                <a:gd name="connsiteX60" fmla="*/ 81568 w 2143140"/>
                <a:gd name="connsiteY60" fmla="*/ 1481637 h 2143138"/>
                <a:gd name="connsiteX61" fmla="*/ 46142 w 2143140"/>
                <a:gd name="connsiteY61" fmla="*/ 1382624 h 2143138"/>
                <a:gd name="connsiteX62" fmla="*/ 20585 w 2143140"/>
                <a:gd name="connsiteY62" fmla="*/ 1280621 h 2143138"/>
                <a:gd name="connsiteX63" fmla="*/ 5165 w 2143140"/>
                <a:gd name="connsiteY63" fmla="*/ 1176604 h 2143138"/>
                <a:gd name="connsiteX64" fmla="*/ 0 w 2143140"/>
                <a:gd name="connsiteY64" fmla="*/ 1071569 h 214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143140" h="2143138">
                  <a:moveTo>
                    <a:pt x="0" y="1071569"/>
                  </a:moveTo>
                  <a:lnTo>
                    <a:pt x="5165" y="966534"/>
                  </a:lnTo>
                  <a:lnTo>
                    <a:pt x="20585" y="862517"/>
                  </a:lnTo>
                  <a:lnTo>
                    <a:pt x="46142" y="760514"/>
                  </a:lnTo>
                  <a:lnTo>
                    <a:pt x="81568" y="661501"/>
                  </a:lnTo>
                  <a:lnTo>
                    <a:pt x="126531" y="566431"/>
                  </a:lnTo>
                  <a:lnTo>
                    <a:pt x="180592" y="476237"/>
                  </a:lnTo>
                  <a:lnTo>
                    <a:pt x="243236" y="391776"/>
                  </a:lnTo>
                  <a:lnTo>
                    <a:pt x="313856" y="313855"/>
                  </a:lnTo>
                  <a:lnTo>
                    <a:pt x="391777" y="243235"/>
                  </a:lnTo>
                  <a:lnTo>
                    <a:pt x="476238" y="180591"/>
                  </a:lnTo>
                  <a:lnTo>
                    <a:pt x="566432" y="126531"/>
                  </a:lnTo>
                  <a:lnTo>
                    <a:pt x="661502" y="81568"/>
                  </a:lnTo>
                  <a:lnTo>
                    <a:pt x="760515" y="46142"/>
                  </a:lnTo>
                  <a:lnTo>
                    <a:pt x="862517" y="20585"/>
                  </a:lnTo>
                  <a:lnTo>
                    <a:pt x="966535" y="5165"/>
                  </a:lnTo>
                  <a:lnTo>
                    <a:pt x="1071570" y="0"/>
                  </a:lnTo>
                  <a:lnTo>
                    <a:pt x="1176605" y="5165"/>
                  </a:lnTo>
                  <a:lnTo>
                    <a:pt x="1280623" y="20585"/>
                  </a:lnTo>
                  <a:lnTo>
                    <a:pt x="1382625" y="46142"/>
                  </a:lnTo>
                  <a:lnTo>
                    <a:pt x="1481638" y="81568"/>
                  </a:lnTo>
                  <a:lnTo>
                    <a:pt x="1576708" y="126531"/>
                  </a:lnTo>
                  <a:lnTo>
                    <a:pt x="1666902" y="180591"/>
                  </a:lnTo>
                  <a:lnTo>
                    <a:pt x="1751363" y="243235"/>
                  </a:lnTo>
                  <a:lnTo>
                    <a:pt x="1829284" y="313855"/>
                  </a:lnTo>
                  <a:lnTo>
                    <a:pt x="1899904" y="391776"/>
                  </a:lnTo>
                  <a:lnTo>
                    <a:pt x="1962548" y="476237"/>
                  </a:lnTo>
                  <a:lnTo>
                    <a:pt x="2016609" y="566431"/>
                  </a:lnTo>
                  <a:lnTo>
                    <a:pt x="2061572" y="661501"/>
                  </a:lnTo>
                  <a:lnTo>
                    <a:pt x="2096998" y="760514"/>
                  </a:lnTo>
                  <a:lnTo>
                    <a:pt x="2122555" y="862517"/>
                  </a:lnTo>
                  <a:lnTo>
                    <a:pt x="2137975" y="966534"/>
                  </a:lnTo>
                  <a:lnTo>
                    <a:pt x="2143140" y="1071569"/>
                  </a:lnTo>
                  <a:lnTo>
                    <a:pt x="2137975" y="1176604"/>
                  </a:lnTo>
                  <a:lnTo>
                    <a:pt x="2122555" y="1280621"/>
                  </a:lnTo>
                  <a:lnTo>
                    <a:pt x="2096998" y="1382624"/>
                  </a:lnTo>
                  <a:lnTo>
                    <a:pt x="2061572" y="1481637"/>
                  </a:lnTo>
                  <a:lnTo>
                    <a:pt x="2016609" y="1576707"/>
                  </a:lnTo>
                  <a:lnTo>
                    <a:pt x="1962548" y="1666901"/>
                  </a:lnTo>
                  <a:lnTo>
                    <a:pt x="1899904" y="1751362"/>
                  </a:lnTo>
                  <a:lnTo>
                    <a:pt x="1829284" y="1829283"/>
                  </a:lnTo>
                  <a:lnTo>
                    <a:pt x="1751363" y="1899903"/>
                  </a:lnTo>
                  <a:lnTo>
                    <a:pt x="1666902" y="1962547"/>
                  </a:lnTo>
                  <a:lnTo>
                    <a:pt x="1576708" y="2016607"/>
                  </a:lnTo>
                  <a:lnTo>
                    <a:pt x="1481638" y="2061570"/>
                  </a:lnTo>
                  <a:lnTo>
                    <a:pt x="1382625" y="2096996"/>
                  </a:lnTo>
                  <a:lnTo>
                    <a:pt x="1280623" y="2122553"/>
                  </a:lnTo>
                  <a:lnTo>
                    <a:pt x="1176605" y="2137973"/>
                  </a:lnTo>
                  <a:lnTo>
                    <a:pt x="1071570" y="2143138"/>
                  </a:lnTo>
                  <a:lnTo>
                    <a:pt x="966535" y="2137973"/>
                  </a:lnTo>
                  <a:lnTo>
                    <a:pt x="862517" y="2122553"/>
                  </a:lnTo>
                  <a:lnTo>
                    <a:pt x="760515" y="2096996"/>
                  </a:lnTo>
                  <a:lnTo>
                    <a:pt x="661502" y="2061570"/>
                  </a:lnTo>
                  <a:lnTo>
                    <a:pt x="566432" y="2016607"/>
                  </a:lnTo>
                  <a:lnTo>
                    <a:pt x="476238" y="1962547"/>
                  </a:lnTo>
                  <a:lnTo>
                    <a:pt x="391777" y="1899903"/>
                  </a:lnTo>
                  <a:lnTo>
                    <a:pt x="313856" y="1829283"/>
                  </a:lnTo>
                  <a:lnTo>
                    <a:pt x="243236" y="1751362"/>
                  </a:lnTo>
                  <a:lnTo>
                    <a:pt x="180592" y="1666901"/>
                  </a:lnTo>
                  <a:lnTo>
                    <a:pt x="126531" y="1576707"/>
                  </a:lnTo>
                  <a:lnTo>
                    <a:pt x="81568" y="1481637"/>
                  </a:lnTo>
                  <a:lnTo>
                    <a:pt x="46142" y="1382624"/>
                  </a:lnTo>
                  <a:lnTo>
                    <a:pt x="20585" y="1280621"/>
                  </a:lnTo>
                  <a:lnTo>
                    <a:pt x="5165" y="1176604"/>
                  </a:lnTo>
                  <a:lnTo>
                    <a:pt x="0" y="1071569"/>
                  </a:lnTo>
                  <a:close/>
                </a:path>
              </a:pathLst>
            </a:cu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17" name="Freeform 46"/>
            <p:cNvSpPr>
              <a:spLocks noEditPoints="1"/>
            </p:cNvSpPr>
            <p:nvPr/>
          </p:nvSpPr>
          <p:spPr bwMode="auto">
            <a:xfrm>
              <a:off x="5369137" y="2375345"/>
              <a:ext cx="180402" cy="181640"/>
            </a:xfrm>
            <a:custGeom>
              <a:avLst/>
              <a:gdLst>
                <a:gd name="T0" fmla="*/ 0 w 221"/>
                <a:gd name="T1" fmla="*/ 83 h 222"/>
                <a:gd name="T2" fmla="*/ 11 w 221"/>
                <a:gd name="T3" fmla="*/ 54 h 222"/>
                <a:gd name="T4" fmla="*/ 43 w 221"/>
                <a:gd name="T5" fmla="*/ 62 h 222"/>
                <a:gd name="T6" fmla="*/ 51 w 221"/>
                <a:gd name="T7" fmla="*/ 52 h 222"/>
                <a:gd name="T8" fmla="*/ 60 w 221"/>
                <a:gd name="T9" fmla="*/ 44 h 222"/>
                <a:gd name="T10" fmla="*/ 52 w 221"/>
                <a:gd name="T11" fmla="*/ 13 h 222"/>
                <a:gd name="T12" fmla="*/ 80 w 221"/>
                <a:gd name="T13" fmla="*/ 1 h 222"/>
                <a:gd name="T14" fmla="*/ 97 w 221"/>
                <a:gd name="T15" fmla="*/ 29 h 222"/>
                <a:gd name="T16" fmla="*/ 103 w 221"/>
                <a:gd name="T17" fmla="*/ 28 h 222"/>
                <a:gd name="T18" fmla="*/ 110 w 221"/>
                <a:gd name="T19" fmla="*/ 28 h 222"/>
                <a:gd name="T20" fmla="*/ 122 w 221"/>
                <a:gd name="T21" fmla="*/ 29 h 222"/>
                <a:gd name="T22" fmla="*/ 138 w 221"/>
                <a:gd name="T23" fmla="*/ 0 h 222"/>
                <a:gd name="T24" fmla="*/ 167 w 221"/>
                <a:gd name="T25" fmla="*/ 12 h 222"/>
                <a:gd name="T26" fmla="*/ 159 w 221"/>
                <a:gd name="T27" fmla="*/ 44 h 222"/>
                <a:gd name="T28" fmla="*/ 169 w 221"/>
                <a:gd name="T29" fmla="*/ 52 h 222"/>
                <a:gd name="T30" fmla="*/ 177 w 221"/>
                <a:gd name="T31" fmla="*/ 61 h 222"/>
                <a:gd name="T32" fmla="*/ 209 w 221"/>
                <a:gd name="T33" fmla="*/ 53 h 222"/>
                <a:gd name="T34" fmla="*/ 221 w 221"/>
                <a:gd name="T35" fmla="*/ 81 h 222"/>
                <a:gd name="T36" fmla="*/ 192 w 221"/>
                <a:gd name="T37" fmla="*/ 98 h 222"/>
                <a:gd name="T38" fmla="*/ 193 w 221"/>
                <a:gd name="T39" fmla="*/ 104 h 222"/>
                <a:gd name="T40" fmla="*/ 193 w 221"/>
                <a:gd name="T41" fmla="*/ 111 h 222"/>
                <a:gd name="T42" fmla="*/ 193 w 221"/>
                <a:gd name="T43" fmla="*/ 123 h 222"/>
                <a:gd name="T44" fmla="*/ 221 w 221"/>
                <a:gd name="T45" fmla="*/ 139 h 222"/>
                <a:gd name="T46" fmla="*/ 210 w 221"/>
                <a:gd name="T47" fmla="*/ 168 h 222"/>
                <a:gd name="T48" fmla="*/ 178 w 221"/>
                <a:gd name="T49" fmla="*/ 160 h 222"/>
                <a:gd name="T50" fmla="*/ 169 w 221"/>
                <a:gd name="T51" fmla="*/ 170 h 222"/>
                <a:gd name="T52" fmla="*/ 160 w 221"/>
                <a:gd name="T53" fmla="*/ 178 h 222"/>
                <a:gd name="T54" fmla="*/ 169 w 221"/>
                <a:gd name="T55" fmla="*/ 209 h 222"/>
                <a:gd name="T56" fmla="*/ 141 w 221"/>
                <a:gd name="T57" fmla="*/ 221 h 222"/>
                <a:gd name="T58" fmla="*/ 124 w 221"/>
                <a:gd name="T59" fmla="*/ 193 h 222"/>
                <a:gd name="T60" fmla="*/ 117 w 221"/>
                <a:gd name="T61" fmla="*/ 194 h 222"/>
                <a:gd name="T62" fmla="*/ 110 w 221"/>
                <a:gd name="T63" fmla="*/ 194 h 222"/>
                <a:gd name="T64" fmla="*/ 99 w 221"/>
                <a:gd name="T65" fmla="*/ 193 h 222"/>
                <a:gd name="T66" fmla="*/ 82 w 221"/>
                <a:gd name="T67" fmla="*/ 222 h 222"/>
                <a:gd name="T68" fmla="*/ 54 w 221"/>
                <a:gd name="T69" fmla="*/ 210 h 222"/>
                <a:gd name="T70" fmla="*/ 62 w 221"/>
                <a:gd name="T71" fmla="*/ 178 h 222"/>
                <a:gd name="T72" fmla="*/ 52 w 221"/>
                <a:gd name="T73" fmla="*/ 170 h 222"/>
                <a:gd name="T74" fmla="*/ 44 w 221"/>
                <a:gd name="T75" fmla="*/ 161 h 222"/>
                <a:gd name="T76" fmla="*/ 12 w 221"/>
                <a:gd name="T77" fmla="*/ 169 h 222"/>
                <a:gd name="T78" fmla="*/ 0 w 221"/>
                <a:gd name="T79" fmla="*/ 141 h 222"/>
                <a:gd name="T80" fmla="*/ 28 w 221"/>
                <a:gd name="T81" fmla="*/ 124 h 222"/>
                <a:gd name="T82" fmla="*/ 27 w 221"/>
                <a:gd name="T83" fmla="*/ 118 h 222"/>
                <a:gd name="T84" fmla="*/ 27 w 221"/>
                <a:gd name="T85" fmla="*/ 111 h 222"/>
                <a:gd name="T86" fmla="*/ 28 w 221"/>
                <a:gd name="T87" fmla="*/ 99 h 222"/>
                <a:gd name="T88" fmla="*/ 0 w 221"/>
                <a:gd name="T89" fmla="*/ 83 h 222"/>
                <a:gd name="T90" fmla="*/ 69 w 221"/>
                <a:gd name="T91" fmla="*/ 111 h 222"/>
                <a:gd name="T92" fmla="*/ 72 w 221"/>
                <a:gd name="T93" fmla="*/ 126 h 222"/>
                <a:gd name="T94" fmla="*/ 80 w 221"/>
                <a:gd name="T95" fmla="*/ 140 h 222"/>
                <a:gd name="T96" fmla="*/ 93 w 221"/>
                <a:gd name="T97" fmla="*/ 149 h 222"/>
                <a:gd name="T98" fmla="*/ 110 w 221"/>
                <a:gd name="T99" fmla="*/ 153 h 222"/>
                <a:gd name="T100" fmla="*/ 125 w 221"/>
                <a:gd name="T101" fmla="*/ 150 h 222"/>
                <a:gd name="T102" fmla="*/ 139 w 221"/>
                <a:gd name="T103" fmla="*/ 141 h 222"/>
                <a:gd name="T104" fmla="*/ 148 w 221"/>
                <a:gd name="T105" fmla="*/ 128 h 222"/>
                <a:gd name="T106" fmla="*/ 152 w 221"/>
                <a:gd name="T107" fmla="*/ 111 h 222"/>
                <a:gd name="T108" fmla="*/ 149 w 221"/>
                <a:gd name="T109" fmla="*/ 96 h 222"/>
                <a:gd name="T110" fmla="*/ 141 w 221"/>
                <a:gd name="T111" fmla="*/ 82 h 222"/>
                <a:gd name="T112" fmla="*/ 127 w 221"/>
                <a:gd name="T113" fmla="*/ 73 h 222"/>
                <a:gd name="T114" fmla="*/ 110 w 221"/>
                <a:gd name="T115" fmla="*/ 69 h 222"/>
                <a:gd name="T116" fmla="*/ 95 w 221"/>
                <a:gd name="T117" fmla="*/ 72 h 222"/>
                <a:gd name="T118" fmla="*/ 82 w 221"/>
                <a:gd name="T119" fmla="*/ 81 h 222"/>
                <a:gd name="T120" fmla="*/ 72 w 221"/>
                <a:gd name="T121" fmla="*/ 94 h 222"/>
                <a:gd name="T122" fmla="*/ 69 w 221"/>
                <a:gd name="T123" fmla="*/ 1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22">
                  <a:moveTo>
                    <a:pt x="0" y="83"/>
                  </a:moveTo>
                  <a:cubicBezTo>
                    <a:pt x="2" y="74"/>
                    <a:pt x="6" y="64"/>
                    <a:pt x="11" y="54"/>
                  </a:cubicBezTo>
                  <a:cubicBezTo>
                    <a:pt x="43" y="62"/>
                    <a:pt x="43" y="62"/>
                    <a:pt x="43" y="62"/>
                  </a:cubicBezTo>
                  <a:cubicBezTo>
                    <a:pt x="45" y="59"/>
                    <a:pt x="48" y="55"/>
                    <a:pt x="51" y="52"/>
                  </a:cubicBezTo>
                  <a:cubicBezTo>
                    <a:pt x="54" y="49"/>
                    <a:pt x="57" y="47"/>
                    <a:pt x="60" y="44"/>
                  </a:cubicBezTo>
                  <a:cubicBezTo>
                    <a:pt x="52" y="13"/>
                    <a:pt x="52" y="13"/>
                    <a:pt x="52" y="13"/>
                  </a:cubicBezTo>
                  <a:cubicBezTo>
                    <a:pt x="61" y="7"/>
                    <a:pt x="70" y="3"/>
                    <a:pt x="80" y="1"/>
                  </a:cubicBezTo>
                  <a:cubicBezTo>
                    <a:pt x="97" y="29"/>
                    <a:pt x="97" y="29"/>
                    <a:pt x="97" y="29"/>
                  </a:cubicBezTo>
                  <a:cubicBezTo>
                    <a:pt x="99" y="29"/>
                    <a:pt x="101" y="28"/>
                    <a:pt x="103" y="28"/>
                  </a:cubicBezTo>
                  <a:cubicBezTo>
                    <a:pt x="105" y="28"/>
                    <a:pt x="108" y="28"/>
                    <a:pt x="110" y="28"/>
                  </a:cubicBezTo>
                  <a:cubicBezTo>
                    <a:pt x="114" y="28"/>
                    <a:pt x="118" y="28"/>
                    <a:pt x="122" y="29"/>
                  </a:cubicBezTo>
                  <a:cubicBezTo>
                    <a:pt x="138" y="0"/>
                    <a:pt x="138" y="0"/>
                    <a:pt x="138" y="0"/>
                  </a:cubicBezTo>
                  <a:cubicBezTo>
                    <a:pt x="147" y="2"/>
                    <a:pt x="157" y="6"/>
                    <a:pt x="167" y="12"/>
                  </a:cubicBezTo>
                  <a:cubicBezTo>
                    <a:pt x="159" y="44"/>
                    <a:pt x="159" y="44"/>
                    <a:pt x="159" y="44"/>
                  </a:cubicBezTo>
                  <a:cubicBezTo>
                    <a:pt x="163" y="46"/>
                    <a:pt x="166" y="49"/>
                    <a:pt x="169" y="52"/>
                  </a:cubicBezTo>
                  <a:cubicBezTo>
                    <a:pt x="172" y="55"/>
                    <a:pt x="175" y="58"/>
                    <a:pt x="177" y="61"/>
                  </a:cubicBezTo>
                  <a:cubicBezTo>
                    <a:pt x="209" y="53"/>
                    <a:pt x="209" y="53"/>
                    <a:pt x="209" y="53"/>
                  </a:cubicBezTo>
                  <a:cubicBezTo>
                    <a:pt x="214" y="61"/>
                    <a:pt x="218" y="71"/>
                    <a:pt x="221" y="81"/>
                  </a:cubicBezTo>
                  <a:cubicBezTo>
                    <a:pt x="192" y="98"/>
                    <a:pt x="192" y="98"/>
                    <a:pt x="192" y="98"/>
                  </a:cubicBezTo>
                  <a:cubicBezTo>
                    <a:pt x="193" y="100"/>
                    <a:pt x="193" y="102"/>
                    <a:pt x="193" y="104"/>
                  </a:cubicBezTo>
                  <a:cubicBezTo>
                    <a:pt x="193" y="106"/>
                    <a:pt x="193" y="108"/>
                    <a:pt x="193" y="111"/>
                  </a:cubicBezTo>
                  <a:cubicBezTo>
                    <a:pt x="193" y="115"/>
                    <a:pt x="193" y="119"/>
                    <a:pt x="193" y="123"/>
                  </a:cubicBezTo>
                  <a:cubicBezTo>
                    <a:pt x="221" y="139"/>
                    <a:pt x="221" y="139"/>
                    <a:pt x="221" y="139"/>
                  </a:cubicBezTo>
                  <a:cubicBezTo>
                    <a:pt x="219" y="148"/>
                    <a:pt x="215" y="158"/>
                    <a:pt x="210" y="168"/>
                  </a:cubicBezTo>
                  <a:cubicBezTo>
                    <a:pt x="178" y="160"/>
                    <a:pt x="178" y="160"/>
                    <a:pt x="178" y="160"/>
                  </a:cubicBezTo>
                  <a:cubicBezTo>
                    <a:pt x="175" y="163"/>
                    <a:pt x="172" y="167"/>
                    <a:pt x="169" y="170"/>
                  </a:cubicBezTo>
                  <a:cubicBezTo>
                    <a:pt x="167" y="173"/>
                    <a:pt x="164" y="175"/>
                    <a:pt x="160" y="178"/>
                  </a:cubicBezTo>
                  <a:cubicBezTo>
                    <a:pt x="169" y="209"/>
                    <a:pt x="169" y="209"/>
                    <a:pt x="169" y="209"/>
                  </a:cubicBezTo>
                  <a:cubicBezTo>
                    <a:pt x="160" y="215"/>
                    <a:pt x="151" y="219"/>
                    <a:pt x="141" y="221"/>
                  </a:cubicBezTo>
                  <a:cubicBezTo>
                    <a:pt x="124" y="193"/>
                    <a:pt x="124" y="193"/>
                    <a:pt x="124" y="193"/>
                  </a:cubicBezTo>
                  <a:cubicBezTo>
                    <a:pt x="122" y="193"/>
                    <a:pt x="120" y="194"/>
                    <a:pt x="117" y="194"/>
                  </a:cubicBezTo>
                  <a:cubicBezTo>
                    <a:pt x="115" y="194"/>
                    <a:pt x="113" y="194"/>
                    <a:pt x="110" y="194"/>
                  </a:cubicBezTo>
                  <a:cubicBezTo>
                    <a:pt x="106" y="194"/>
                    <a:pt x="103" y="194"/>
                    <a:pt x="99" y="193"/>
                  </a:cubicBezTo>
                  <a:cubicBezTo>
                    <a:pt x="82" y="222"/>
                    <a:pt x="82" y="222"/>
                    <a:pt x="82" y="222"/>
                  </a:cubicBezTo>
                  <a:cubicBezTo>
                    <a:pt x="73" y="220"/>
                    <a:pt x="64" y="216"/>
                    <a:pt x="54" y="210"/>
                  </a:cubicBezTo>
                  <a:cubicBezTo>
                    <a:pt x="62" y="178"/>
                    <a:pt x="62" y="178"/>
                    <a:pt x="62" y="178"/>
                  </a:cubicBezTo>
                  <a:cubicBezTo>
                    <a:pt x="58" y="176"/>
                    <a:pt x="55" y="173"/>
                    <a:pt x="52" y="170"/>
                  </a:cubicBezTo>
                  <a:cubicBezTo>
                    <a:pt x="49" y="167"/>
                    <a:pt x="46" y="164"/>
                    <a:pt x="44" y="161"/>
                  </a:cubicBezTo>
                  <a:cubicBezTo>
                    <a:pt x="12" y="169"/>
                    <a:pt x="12" y="169"/>
                    <a:pt x="12" y="169"/>
                  </a:cubicBezTo>
                  <a:cubicBezTo>
                    <a:pt x="7" y="161"/>
                    <a:pt x="3" y="151"/>
                    <a:pt x="0" y="141"/>
                  </a:cubicBezTo>
                  <a:cubicBezTo>
                    <a:pt x="28" y="124"/>
                    <a:pt x="28" y="124"/>
                    <a:pt x="28" y="124"/>
                  </a:cubicBezTo>
                  <a:cubicBezTo>
                    <a:pt x="28" y="122"/>
                    <a:pt x="28" y="120"/>
                    <a:pt x="27" y="118"/>
                  </a:cubicBezTo>
                  <a:cubicBezTo>
                    <a:pt x="27" y="116"/>
                    <a:pt x="27" y="114"/>
                    <a:pt x="27" y="111"/>
                  </a:cubicBezTo>
                  <a:cubicBezTo>
                    <a:pt x="27" y="107"/>
                    <a:pt x="27" y="103"/>
                    <a:pt x="28" y="99"/>
                  </a:cubicBezTo>
                  <a:lnTo>
                    <a:pt x="0" y="83"/>
                  </a:lnTo>
                  <a:close/>
                  <a:moveTo>
                    <a:pt x="69" y="111"/>
                  </a:moveTo>
                  <a:cubicBezTo>
                    <a:pt x="69" y="116"/>
                    <a:pt x="70" y="121"/>
                    <a:pt x="72" y="126"/>
                  </a:cubicBezTo>
                  <a:cubicBezTo>
                    <a:pt x="74" y="131"/>
                    <a:pt x="76" y="136"/>
                    <a:pt x="80" y="140"/>
                  </a:cubicBezTo>
                  <a:cubicBezTo>
                    <a:pt x="84" y="144"/>
                    <a:pt x="88" y="147"/>
                    <a:pt x="93" y="149"/>
                  </a:cubicBezTo>
                  <a:cubicBezTo>
                    <a:pt x="98" y="151"/>
                    <a:pt x="104" y="153"/>
                    <a:pt x="110" y="153"/>
                  </a:cubicBezTo>
                  <a:cubicBezTo>
                    <a:pt x="115" y="153"/>
                    <a:pt x="120" y="152"/>
                    <a:pt x="125" y="150"/>
                  </a:cubicBezTo>
                  <a:cubicBezTo>
                    <a:pt x="130" y="148"/>
                    <a:pt x="135" y="145"/>
                    <a:pt x="139" y="141"/>
                  </a:cubicBezTo>
                  <a:cubicBezTo>
                    <a:pt x="143" y="138"/>
                    <a:pt x="146" y="133"/>
                    <a:pt x="148" y="128"/>
                  </a:cubicBezTo>
                  <a:cubicBezTo>
                    <a:pt x="151" y="123"/>
                    <a:pt x="152" y="117"/>
                    <a:pt x="152" y="111"/>
                  </a:cubicBezTo>
                  <a:cubicBezTo>
                    <a:pt x="152" y="106"/>
                    <a:pt x="151" y="101"/>
                    <a:pt x="149" y="96"/>
                  </a:cubicBezTo>
                  <a:cubicBezTo>
                    <a:pt x="147" y="91"/>
                    <a:pt x="144" y="86"/>
                    <a:pt x="141" y="82"/>
                  </a:cubicBezTo>
                  <a:cubicBezTo>
                    <a:pt x="137" y="78"/>
                    <a:pt x="132" y="75"/>
                    <a:pt x="127" y="73"/>
                  </a:cubicBezTo>
                  <a:cubicBezTo>
                    <a:pt x="122" y="71"/>
                    <a:pt x="117" y="69"/>
                    <a:pt x="110" y="69"/>
                  </a:cubicBezTo>
                  <a:cubicBezTo>
                    <a:pt x="105" y="69"/>
                    <a:pt x="100" y="70"/>
                    <a:pt x="95" y="72"/>
                  </a:cubicBezTo>
                  <a:cubicBezTo>
                    <a:pt x="90" y="74"/>
                    <a:pt x="86" y="77"/>
                    <a:pt x="82" y="81"/>
                  </a:cubicBezTo>
                  <a:cubicBezTo>
                    <a:pt x="78" y="84"/>
                    <a:pt x="75" y="89"/>
                    <a:pt x="72" y="94"/>
                  </a:cubicBezTo>
                  <a:cubicBezTo>
                    <a:pt x="70" y="99"/>
                    <a:pt x="69" y="105"/>
                    <a:pt x="69" y="1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9" name="Group 8"/>
          <p:cNvGrpSpPr/>
          <p:nvPr/>
        </p:nvGrpSpPr>
        <p:grpSpPr>
          <a:xfrm>
            <a:off x="5904780" y="2298167"/>
            <a:ext cx="2325688" cy="458199"/>
            <a:chOff x="5904780" y="2298167"/>
            <a:chExt cx="2325688" cy="458199"/>
          </a:xfrm>
        </p:grpSpPr>
        <p:sp>
          <p:nvSpPr>
            <p:cNvPr id="127" name="TextBox 126"/>
            <p:cNvSpPr txBox="1"/>
            <p:nvPr/>
          </p:nvSpPr>
          <p:spPr>
            <a:xfrm>
              <a:off x="5904780" y="2461734"/>
              <a:ext cx="2325688" cy="294632"/>
            </a:xfrm>
            <a:prstGeom prst="rect">
              <a:avLst/>
            </a:prstGeom>
            <a:noFill/>
          </p:spPr>
          <p:txBody>
            <a:bodyPr wrap="square" lIns="0" tIns="0" rIns="0" bIns="0" rtlCol="0">
              <a:spAutoFit/>
            </a:bodyPr>
            <a:lstStyle/>
            <a:p>
              <a:pPr algn="just">
                <a:lnSpc>
                  <a:spcPts val="1200"/>
                </a:lnSpc>
                <a:spcAft>
                  <a:spcPts val="600"/>
                </a:spcAft>
              </a:pPr>
              <a:r>
                <a:rPr lang="en-US" sz="800" dirty="0" err="1">
                  <a:solidFill>
                    <a:srgbClr val="4D4D4D"/>
                  </a:solidFill>
                </a:rPr>
                <a:t>Sed</a:t>
              </a:r>
              <a:r>
                <a:rPr lang="en-US" sz="800" dirty="0">
                  <a:solidFill>
                    <a:srgbClr val="4D4D4D"/>
                  </a:solidFill>
                </a:rPr>
                <a:t> </a:t>
              </a:r>
              <a:r>
                <a:rPr lang="en-US" sz="800" dirty="0" err="1">
                  <a:solidFill>
                    <a:srgbClr val="4D4D4D"/>
                  </a:solidFill>
                </a:rPr>
                <a:t>ut</a:t>
              </a:r>
              <a:r>
                <a:rPr lang="en-US" sz="800" dirty="0">
                  <a:solidFill>
                    <a:srgbClr val="4D4D4D"/>
                  </a:solidFill>
                </a:rPr>
                <a:t> </a:t>
              </a:r>
              <a:r>
                <a:rPr lang="en-US" sz="800" dirty="0" err="1">
                  <a:solidFill>
                    <a:srgbClr val="4D4D4D"/>
                  </a:solidFill>
                </a:rPr>
                <a:t>perspiciatis</a:t>
              </a:r>
              <a:r>
                <a:rPr lang="en-US" sz="800" dirty="0">
                  <a:solidFill>
                    <a:srgbClr val="4D4D4D"/>
                  </a:solidFill>
                </a:rPr>
                <a:t> </a:t>
              </a:r>
              <a:r>
                <a:rPr lang="en-US" sz="800" dirty="0" err="1">
                  <a:solidFill>
                    <a:srgbClr val="4D4D4D"/>
                  </a:solidFill>
                </a:rPr>
                <a:t>unde</a:t>
              </a:r>
              <a:r>
                <a:rPr lang="en-US" sz="800" dirty="0">
                  <a:solidFill>
                    <a:srgbClr val="4D4D4D"/>
                  </a:solidFill>
                </a:rPr>
                <a:t> </a:t>
              </a:r>
              <a:r>
                <a:rPr lang="en-US" sz="800" dirty="0" err="1">
                  <a:solidFill>
                    <a:srgbClr val="4D4D4D"/>
                  </a:solidFill>
                </a:rPr>
                <a:t>omnis</a:t>
              </a:r>
              <a:r>
                <a:rPr lang="en-US" sz="800" dirty="0">
                  <a:solidFill>
                    <a:srgbClr val="4D4D4D"/>
                  </a:solidFill>
                </a:rPr>
                <a:t> </a:t>
              </a:r>
              <a:r>
                <a:rPr lang="en-US" sz="800" dirty="0" err="1">
                  <a:solidFill>
                    <a:srgbClr val="4D4D4D"/>
                  </a:solidFill>
                </a:rPr>
                <a:t>iste</a:t>
              </a:r>
              <a:r>
                <a:rPr lang="en-US" sz="800" dirty="0">
                  <a:solidFill>
                    <a:srgbClr val="4D4D4D"/>
                  </a:solidFill>
                </a:rPr>
                <a:t> </a:t>
              </a:r>
              <a:r>
                <a:rPr lang="en-US" sz="800" dirty="0" err="1">
                  <a:solidFill>
                    <a:srgbClr val="4D4D4D"/>
                  </a:solidFill>
                </a:rPr>
                <a:t>natus</a:t>
              </a:r>
              <a:r>
                <a:rPr lang="en-US" sz="800" dirty="0">
                  <a:solidFill>
                    <a:srgbClr val="4D4D4D"/>
                  </a:solidFill>
                </a:rPr>
                <a:t> error sit </a:t>
              </a:r>
              <a:r>
                <a:rPr lang="en-US" sz="800" dirty="0" err="1">
                  <a:solidFill>
                    <a:srgbClr val="4D4D4D"/>
                  </a:solidFill>
                </a:rPr>
                <a:t>vol</a:t>
              </a:r>
              <a:r>
                <a:rPr lang="en-US" sz="800" dirty="0">
                  <a:solidFill>
                    <a:srgbClr val="4D4D4D"/>
                  </a:solidFill>
                </a:rPr>
                <a:t> up </a:t>
              </a:r>
              <a:r>
                <a:rPr lang="en-US" sz="800" dirty="0" err="1">
                  <a:solidFill>
                    <a:srgbClr val="4D4D4D"/>
                  </a:solidFill>
                </a:rPr>
                <a:t>tatem</a:t>
              </a:r>
              <a:r>
                <a:rPr lang="en-US" sz="800" dirty="0">
                  <a:solidFill>
                    <a:srgbClr val="4D4D4D"/>
                  </a:solidFill>
                </a:rPr>
                <a:t> </a:t>
              </a:r>
              <a:r>
                <a:rPr lang="en-US" sz="800" dirty="0" err="1">
                  <a:solidFill>
                    <a:srgbClr val="4D4D4D"/>
                  </a:solidFill>
                </a:rPr>
                <a:t>accudolor</a:t>
              </a:r>
              <a:r>
                <a:rPr lang="en-US" sz="800" dirty="0">
                  <a:solidFill>
                    <a:srgbClr val="4D4D4D"/>
                  </a:solidFill>
                </a:rPr>
                <a:t> </a:t>
              </a:r>
              <a:r>
                <a:rPr lang="en-US" sz="800" dirty="0" err="1">
                  <a:solidFill>
                    <a:srgbClr val="4D4D4D"/>
                  </a:solidFill>
                </a:rPr>
                <a:t>sitae</a:t>
              </a:r>
              <a:r>
                <a:rPr lang="en-US" sz="800" dirty="0">
                  <a:solidFill>
                    <a:srgbClr val="4D4D4D"/>
                  </a:solidFill>
                </a:rPr>
                <a:t> </a:t>
              </a:r>
              <a:r>
                <a:rPr lang="en-US" sz="800" dirty="0" err="1">
                  <a:solidFill>
                    <a:srgbClr val="4D4D4D"/>
                  </a:solidFill>
                </a:rPr>
                <a:t>vitaes</a:t>
              </a:r>
              <a:r>
                <a:rPr lang="en-US" sz="800" dirty="0">
                  <a:solidFill>
                    <a:srgbClr val="4D4D4D"/>
                  </a:solidFill>
                </a:rPr>
                <a:t> .</a:t>
              </a:r>
            </a:p>
          </p:txBody>
        </p:sp>
        <p:sp>
          <p:nvSpPr>
            <p:cNvPr id="128" name="TextBox 127"/>
            <p:cNvSpPr txBox="1"/>
            <p:nvPr/>
          </p:nvSpPr>
          <p:spPr>
            <a:xfrm>
              <a:off x="5904780" y="2298167"/>
              <a:ext cx="2325688" cy="153888"/>
            </a:xfrm>
            <a:prstGeom prst="rect">
              <a:avLst/>
            </a:prstGeom>
            <a:noFill/>
          </p:spPr>
          <p:txBody>
            <a:bodyPr wrap="square" lIns="0" tIns="0" rIns="0" bIns="0" rtlCol="0">
              <a:spAutoFit/>
            </a:bodyPr>
            <a:lstStyle/>
            <a:p>
              <a:r>
                <a:rPr lang="en-US" sz="1000" b="1" cap="all" spc="20" dirty="0">
                  <a:solidFill>
                    <a:srgbClr val="4D4D4D"/>
                  </a:solidFill>
                </a:rPr>
                <a:t>Lorem ipsum</a:t>
              </a:r>
            </a:p>
          </p:txBody>
        </p:sp>
      </p:grpSp>
      <p:grpSp>
        <p:nvGrpSpPr>
          <p:cNvPr id="10" name="Group 9"/>
          <p:cNvGrpSpPr/>
          <p:nvPr/>
        </p:nvGrpSpPr>
        <p:grpSpPr>
          <a:xfrm>
            <a:off x="5754650" y="3055447"/>
            <a:ext cx="2325688" cy="458199"/>
            <a:chOff x="5754650" y="3055447"/>
            <a:chExt cx="2325688" cy="458199"/>
          </a:xfrm>
        </p:grpSpPr>
        <p:sp>
          <p:nvSpPr>
            <p:cNvPr id="129" name="TextBox 128"/>
            <p:cNvSpPr txBox="1"/>
            <p:nvPr/>
          </p:nvSpPr>
          <p:spPr>
            <a:xfrm>
              <a:off x="5754650" y="3219014"/>
              <a:ext cx="2325688" cy="294632"/>
            </a:xfrm>
            <a:prstGeom prst="rect">
              <a:avLst/>
            </a:prstGeom>
            <a:noFill/>
          </p:spPr>
          <p:txBody>
            <a:bodyPr wrap="square" lIns="0" tIns="0" rIns="0" bIns="0" rtlCol="0">
              <a:spAutoFit/>
            </a:bodyPr>
            <a:lstStyle/>
            <a:p>
              <a:pPr algn="just">
                <a:lnSpc>
                  <a:spcPts val="1200"/>
                </a:lnSpc>
                <a:spcAft>
                  <a:spcPts val="600"/>
                </a:spcAft>
              </a:pPr>
              <a:r>
                <a:rPr lang="en-US" sz="800" dirty="0" err="1">
                  <a:solidFill>
                    <a:srgbClr val="4D4D4D"/>
                  </a:solidFill>
                </a:rPr>
                <a:t>Sed</a:t>
              </a:r>
              <a:r>
                <a:rPr lang="en-US" sz="800" dirty="0">
                  <a:solidFill>
                    <a:srgbClr val="4D4D4D"/>
                  </a:solidFill>
                </a:rPr>
                <a:t> </a:t>
              </a:r>
              <a:r>
                <a:rPr lang="en-US" sz="800" dirty="0" err="1">
                  <a:solidFill>
                    <a:srgbClr val="4D4D4D"/>
                  </a:solidFill>
                </a:rPr>
                <a:t>ut</a:t>
              </a:r>
              <a:r>
                <a:rPr lang="en-US" sz="800" dirty="0">
                  <a:solidFill>
                    <a:srgbClr val="4D4D4D"/>
                  </a:solidFill>
                </a:rPr>
                <a:t> </a:t>
              </a:r>
              <a:r>
                <a:rPr lang="en-US" sz="800" dirty="0" err="1">
                  <a:solidFill>
                    <a:srgbClr val="4D4D4D"/>
                  </a:solidFill>
                </a:rPr>
                <a:t>perspiciatis</a:t>
              </a:r>
              <a:r>
                <a:rPr lang="en-US" sz="800" dirty="0">
                  <a:solidFill>
                    <a:srgbClr val="4D4D4D"/>
                  </a:solidFill>
                </a:rPr>
                <a:t> </a:t>
              </a:r>
              <a:r>
                <a:rPr lang="en-US" sz="800" dirty="0" err="1">
                  <a:solidFill>
                    <a:srgbClr val="4D4D4D"/>
                  </a:solidFill>
                </a:rPr>
                <a:t>unde</a:t>
              </a:r>
              <a:r>
                <a:rPr lang="en-US" sz="800" dirty="0">
                  <a:solidFill>
                    <a:srgbClr val="4D4D4D"/>
                  </a:solidFill>
                </a:rPr>
                <a:t> </a:t>
              </a:r>
              <a:r>
                <a:rPr lang="en-US" sz="800" dirty="0" err="1">
                  <a:solidFill>
                    <a:srgbClr val="4D4D4D"/>
                  </a:solidFill>
                </a:rPr>
                <a:t>omnis</a:t>
              </a:r>
              <a:r>
                <a:rPr lang="en-US" sz="800" dirty="0">
                  <a:solidFill>
                    <a:srgbClr val="4D4D4D"/>
                  </a:solidFill>
                </a:rPr>
                <a:t> </a:t>
              </a:r>
              <a:r>
                <a:rPr lang="en-US" sz="800" dirty="0" err="1">
                  <a:solidFill>
                    <a:srgbClr val="4D4D4D"/>
                  </a:solidFill>
                </a:rPr>
                <a:t>iste</a:t>
              </a:r>
              <a:r>
                <a:rPr lang="en-US" sz="800" dirty="0">
                  <a:solidFill>
                    <a:srgbClr val="4D4D4D"/>
                  </a:solidFill>
                </a:rPr>
                <a:t> </a:t>
              </a:r>
              <a:r>
                <a:rPr lang="en-US" sz="800" dirty="0" err="1">
                  <a:solidFill>
                    <a:srgbClr val="4D4D4D"/>
                  </a:solidFill>
                </a:rPr>
                <a:t>natus</a:t>
              </a:r>
              <a:r>
                <a:rPr lang="en-US" sz="800" dirty="0">
                  <a:solidFill>
                    <a:srgbClr val="4D4D4D"/>
                  </a:solidFill>
                </a:rPr>
                <a:t> error sit </a:t>
              </a:r>
              <a:r>
                <a:rPr lang="en-US" sz="800" dirty="0" err="1">
                  <a:solidFill>
                    <a:srgbClr val="4D4D4D"/>
                  </a:solidFill>
                </a:rPr>
                <a:t>vol</a:t>
              </a:r>
              <a:r>
                <a:rPr lang="en-US" sz="800" dirty="0">
                  <a:solidFill>
                    <a:srgbClr val="4D4D4D"/>
                  </a:solidFill>
                </a:rPr>
                <a:t> up </a:t>
              </a:r>
              <a:r>
                <a:rPr lang="en-US" sz="800" dirty="0" err="1">
                  <a:solidFill>
                    <a:srgbClr val="4D4D4D"/>
                  </a:solidFill>
                </a:rPr>
                <a:t>tatem</a:t>
              </a:r>
              <a:r>
                <a:rPr lang="en-US" sz="800" dirty="0">
                  <a:solidFill>
                    <a:srgbClr val="4D4D4D"/>
                  </a:solidFill>
                </a:rPr>
                <a:t> </a:t>
              </a:r>
              <a:r>
                <a:rPr lang="en-US" sz="800" dirty="0" err="1">
                  <a:solidFill>
                    <a:srgbClr val="4D4D4D"/>
                  </a:solidFill>
                </a:rPr>
                <a:t>accudolor</a:t>
              </a:r>
              <a:r>
                <a:rPr lang="en-US" sz="800" dirty="0">
                  <a:solidFill>
                    <a:srgbClr val="4D4D4D"/>
                  </a:solidFill>
                </a:rPr>
                <a:t> </a:t>
              </a:r>
              <a:r>
                <a:rPr lang="en-US" sz="800" dirty="0" err="1">
                  <a:solidFill>
                    <a:srgbClr val="4D4D4D"/>
                  </a:solidFill>
                </a:rPr>
                <a:t>sitae</a:t>
              </a:r>
              <a:r>
                <a:rPr lang="en-US" sz="800" dirty="0">
                  <a:solidFill>
                    <a:srgbClr val="4D4D4D"/>
                  </a:solidFill>
                </a:rPr>
                <a:t> </a:t>
              </a:r>
              <a:r>
                <a:rPr lang="en-US" sz="800" dirty="0" err="1">
                  <a:solidFill>
                    <a:srgbClr val="4D4D4D"/>
                  </a:solidFill>
                </a:rPr>
                <a:t>vitaes</a:t>
              </a:r>
              <a:r>
                <a:rPr lang="en-US" sz="800" dirty="0">
                  <a:solidFill>
                    <a:srgbClr val="4D4D4D"/>
                  </a:solidFill>
                </a:rPr>
                <a:t> .</a:t>
              </a:r>
            </a:p>
          </p:txBody>
        </p:sp>
        <p:sp>
          <p:nvSpPr>
            <p:cNvPr id="130" name="TextBox 129"/>
            <p:cNvSpPr txBox="1"/>
            <p:nvPr/>
          </p:nvSpPr>
          <p:spPr>
            <a:xfrm>
              <a:off x="5754650" y="3055447"/>
              <a:ext cx="2325688" cy="138499"/>
            </a:xfrm>
            <a:prstGeom prst="rect">
              <a:avLst/>
            </a:prstGeom>
            <a:noFill/>
          </p:spPr>
          <p:txBody>
            <a:bodyPr wrap="square" lIns="0" tIns="0" rIns="0" bIns="0" rtlCol="0">
              <a:spAutoFit/>
            </a:bodyPr>
            <a:lstStyle/>
            <a:p>
              <a:r>
                <a:rPr lang="en-US" sz="900" b="1" cap="all" spc="20" dirty="0" err="1">
                  <a:solidFill>
                    <a:srgbClr val="4D4D4D"/>
                  </a:solidFill>
                  <a:latin typeface="Lato" panose="020F0502020204030203" pitchFamily="34" charset="0"/>
                </a:rPr>
                <a:t>Voliste</a:t>
              </a:r>
              <a:r>
                <a:rPr lang="en-US" sz="900" b="1" cap="all" spc="20" dirty="0">
                  <a:solidFill>
                    <a:srgbClr val="4D4D4D"/>
                  </a:solidFill>
                  <a:latin typeface="Lato" panose="020F0502020204030203" pitchFamily="34" charset="0"/>
                </a:rPr>
                <a:t> </a:t>
              </a:r>
              <a:r>
                <a:rPr lang="en-US" sz="900" b="1" cap="all" spc="20" dirty="0" err="1">
                  <a:solidFill>
                    <a:srgbClr val="4D4D4D"/>
                  </a:solidFill>
                  <a:latin typeface="Lato" panose="020F0502020204030203" pitchFamily="34" charset="0"/>
                </a:rPr>
                <a:t>unde</a:t>
              </a:r>
              <a:endParaRPr lang="en-US" sz="900" b="1" cap="all" spc="20" dirty="0">
                <a:solidFill>
                  <a:srgbClr val="4D4D4D"/>
                </a:solidFill>
                <a:latin typeface="Lato" panose="020F0502020204030203" pitchFamily="34" charset="0"/>
              </a:endParaRPr>
            </a:p>
          </p:txBody>
        </p:sp>
      </p:grpSp>
      <p:grpSp>
        <p:nvGrpSpPr>
          <p:cNvPr id="7" name="Group 6"/>
          <p:cNvGrpSpPr/>
          <p:nvPr/>
        </p:nvGrpSpPr>
        <p:grpSpPr>
          <a:xfrm>
            <a:off x="4611072" y="3781225"/>
            <a:ext cx="379080" cy="379080"/>
            <a:chOff x="4611072" y="3781225"/>
            <a:chExt cx="379080" cy="379080"/>
          </a:xfrm>
        </p:grpSpPr>
        <p:sp>
          <p:nvSpPr>
            <p:cNvPr id="138" name="Freeform 137"/>
            <p:cNvSpPr/>
            <p:nvPr/>
          </p:nvSpPr>
          <p:spPr>
            <a:xfrm>
              <a:off x="4611072" y="3781225"/>
              <a:ext cx="379080" cy="379080"/>
            </a:xfrm>
            <a:custGeom>
              <a:avLst/>
              <a:gdLst>
                <a:gd name="connsiteX0" fmla="*/ 0 w 2143140"/>
                <a:gd name="connsiteY0" fmla="*/ 1071569 h 2143138"/>
                <a:gd name="connsiteX1" fmla="*/ 5165 w 2143140"/>
                <a:gd name="connsiteY1" fmla="*/ 966534 h 2143138"/>
                <a:gd name="connsiteX2" fmla="*/ 20585 w 2143140"/>
                <a:gd name="connsiteY2" fmla="*/ 862517 h 2143138"/>
                <a:gd name="connsiteX3" fmla="*/ 46142 w 2143140"/>
                <a:gd name="connsiteY3" fmla="*/ 760514 h 2143138"/>
                <a:gd name="connsiteX4" fmla="*/ 81568 w 2143140"/>
                <a:gd name="connsiteY4" fmla="*/ 661501 h 2143138"/>
                <a:gd name="connsiteX5" fmla="*/ 126531 w 2143140"/>
                <a:gd name="connsiteY5" fmla="*/ 566431 h 2143138"/>
                <a:gd name="connsiteX6" fmla="*/ 180592 w 2143140"/>
                <a:gd name="connsiteY6" fmla="*/ 476237 h 2143138"/>
                <a:gd name="connsiteX7" fmla="*/ 243236 w 2143140"/>
                <a:gd name="connsiteY7" fmla="*/ 391776 h 2143138"/>
                <a:gd name="connsiteX8" fmla="*/ 313856 w 2143140"/>
                <a:gd name="connsiteY8" fmla="*/ 313855 h 2143138"/>
                <a:gd name="connsiteX9" fmla="*/ 391777 w 2143140"/>
                <a:gd name="connsiteY9" fmla="*/ 243235 h 2143138"/>
                <a:gd name="connsiteX10" fmla="*/ 476238 w 2143140"/>
                <a:gd name="connsiteY10" fmla="*/ 180591 h 2143138"/>
                <a:gd name="connsiteX11" fmla="*/ 566432 w 2143140"/>
                <a:gd name="connsiteY11" fmla="*/ 126531 h 2143138"/>
                <a:gd name="connsiteX12" fmla="*/ 661502 w 2143140"/>
                <a:gd name="connsiteY12" fmla="*/ 81568 h 2143138"/>
                <a:gd name="connsiteX13" fmla="*/ 760515 w 2143140"/>
                <a:gd name="connsiteY13" fmla="*/ 46142 h 2143138"/>
                <a:gd name="connsiteX14" fmla="*/ 862517 w 2143140"/>
                <a:gd name="connsiteY14" fmla="*/ 20585 h 2143138"/>
                <a:gd name="connsiteX15" fmla="*/ 966535 w 2143140"/>
                <a:gd name="connsiteY15" fmla="*/ 5165 h 2143138"/>
                <a:gd name="connsiteX16" fmla="*/ 1071570 w 2143140"/>
                <a:gd name="connsiteY16" fmla="*/ 0 h 2143138"/>
                <a:gd name="connsiteX17" fmla="*/ 1176605 w 2143140"/>
                <a:gd name="connsiteY17" fmla="*/ 5165 h 2143138"/>
                <a:gd name="connsiteX18" fmla="*/ 1280623 w 2143140"/>
                <a:gd name="connsiteY18" fmla="*/ 20585 h 2143138"/>
                <a:gd name="connsiteX19" fmla="*/ 1382625 w 2143140"/>
                <a:gd name="connsiteY19" fmla="*/ 46142 h 2143138"/>
                <a:gd name="connsiteX20" fmla="*/ 1481638 w 2143140"/>
                <a:gd name="connsiteY20" fmla="*/ 81568 h 2143138"/>
                <a:gd name="connsiteX21" fmla="*/ 1576708 w 2143140"/>
                <a:gd name="connsiteY21" fmla="*/ 126531 h 2143138"/>
                <a:gd name="connsiteX22" fmla="*/ 1666902 w 2143140"/>
                <a:gd name="connsiteY22" fmla="*/ 180591 h 2143138"/>
                <a:gd name="connsiteX23" fmla="*/ 1751363 w 2143140"/>
                <a:gd name="connsiteY23" fmla="*/ 243235 h 2143138"/>
                <a:gd name="connsiteX24" fmla="*/ 1829284 w 2143140"/>
                <a:gd name="connsiteY24" fmla="*/ 313855 h 2143138"/>
                <a:gd name="connsiteX25" fmla="*/ 1899904 w 2143140"/>
                <a:gd name="connsiteY25" fmla="*/ 391776 h 2143138"/>
                <a:gd name="connsiteX26" fmla="*/ 1962548 w 2143140"/>
                <a:gd name="connsiteY26" fmla="*/ 476237 h 2143138"/>
                <a:gd name="connsiteX27" fmla="*/ 2016609 w 2143140"/>
                <a:gd name="connsiteY27" fmla="*/ 566431 h 2143138"/>
                <a:gd name="connsiteX28" fmla="*/ 2061572 w 2143140"/>
                <a:gd name="connsiteY28" fmla="*/ 661501 h 2143138"/>
                <a:gd name="connsiteX29" fmla="*/ 2096998 w 2143140"/>
                <a:gd name="connsiteY29" fmla="*/ 760514 h 2143138"/>
                <a:gd name="connsiteX30" fmla="*/ 2122555 w 2143140"/>
                <a:gd name="connsiteY30" fmla="*/ 862517 h 2143138"/>
                <a:gd name="connsiteX31" fmla="*/ 2137975 w 2143140"/>
                <a:gd name="connsiteY31" fmla="*/ 966534 h 2143138"/>
                <a:gd name="connsiteX32" fmla="*/ 2143140 w 2143140"/>
                <a:gd name="connsiteY32" fmla="*/ 1071569 h 2143138"/>
                <a:gd name="connsiteX33" fmla="*/ 2137975 w 2143140"/>
                <a:gd name="connsiteY33" fmla="*/ 1176604 h 2143138"/>
                <a:gd name="connsiteX34" fmla="*/ 2122555 w 2143140"/>
                <a:gd name="connsiteY34" fmla="*/ 1280621 h 2143138"/>
                <a:gd name="connsiteX35" fmla="*/ 2096998 w 2143140"/>
                <a:gd name="connsiteY35" fmla="*/ 1382624 h 2143138"/>
                <a:gd name="connsiteX36" fmla="*/ 2061572 w 2143140"/>
                <a:gd name="connsiteY36" fmla="*/ 1481637 h 2143138"/>
                <a:gd name="connsiteX37" fmla="*/ 2016609 w 2143140"/>
                <a:gd name="connsiteY37" fmla="*/ 1576707 h 2143138"/>
                <a:gd name="connsiteX38" fmla="*/ 1962548 w 2143140"/>
                <a:gd name="connsiteY38" fmla="*/ 1666901 h 2143138"/>
                <a:gd name="connsiteX39" fmla="*/ 1899904 w 2143140"/>
                <a:gd name="connsiteY39" fmla="*/ 1751362 h 2143138"/>
                <a:gd name="connsiteX40" fmla="*/ 1829284 w 2143140"/>
                <a:gd name="connsiteY40" fmla="*/ 1829283 h 2143138"/>
                <a:gd name="connsiteX41" fmla="*/ 1751363 w 2143140"/>
                <a:gd name="connsiteY41" fmla="*/ 1899903 h 2143138"/>
                <a:gd name="connsiteX42" fmla="*/ 1666902 w 2143140"/>
                <a:gd name="connsiteY42" fmla="*/ 1962547 h 2143138"/>
                <a:gd name="connsiteX43" fmla="*/ 1576708 w 2143140"/>
                <a:gd name="connsiteY43" fmla="*/ 2016607 h 2143138"/>
                <a:gd name="connsiteX44" fmla="*/ 1481638 w 2143140"/>
                <a:gd name="connsiteY44" fmla="*/ 2061570 h 2143138"/>
                <a:gd name="connsiteX45" fmla="*/ 1382625 w 2143140"/>
                <a:gd name="connsiteY45" fmla="*/ 2096996 h 2143138"/>
                <a:gd name="connsiteX46" fmla="*/ 1280623 w 2143140"/>
                <a:gd name="connsiteY46" fmla="*/ 2122553 h 2143138"/>
                <a:gd name="connsiteX47" fmla="*/ 1176605 w 2143140"/>
                <a:gd name="connsiteY47" fmla="*/ 2137973 h 2143138"/>
                <a:gd name="connsiteX48" fmla="*/ 1071570 w 2143140"/>
                <a:gd name="connsiteY48" fmla="*/ 2143138 h 2143138"/>
                <a:gd name="connsiteX49" fmla="*/ 966535 w 2143140"/>
                <a:gd name="connsiteY49" fmla="*/ 2137973 h 2143138"/>
                <a:gd name="connsiteX50" fmla="*/ 862517 w 2143140"/>
                <a:gd name="connsiteY50" fmla="*/ 2122553 h 2143138"/>
                <a:gd name="connsiteX51" fmla="*/ 760515 w 2143140"/>
                <a:gd name="connsiteY51" fmla="*/ 2096996 h 2143138"/>
                <a:gd name="connsiteX52" fmla="*/ 661502 w 2143140"/>
                <a:gd name="connsiteY52" fmla="*/ 2061570 h 2143138"/>
                <a:gd name="connsiteX53" fmla="*/ 566432 w 2143140"/>
                <a:gd name="connsiteY53" fmla="*/ 2016607 h 2143138"/>
                <a:gd name="connsiteX54" fmla="*/ 476238 w 2143140"/>
                <a:gd name="connsiteY54" fmla="*/ 1962547 h 2143138"/>
                <a:gd name="connsiteX55" fmla="*/ 391777 w 2143140"/>
                <a:gd name="connsiteY55" fmla="*/ 1899903 h 2143138"/>
                <a:gd name="connsiteX56" fmla="*/ 313856 w 2143140"/>
                <a:gd name="connsiteY56" fmla="*/ 1829283 h 2143138"/>
                <a:gd name="connsiteX57" fmla="*/ 243236 w 2143140"/>
                <a:gd name="connsiteY57" fmla="*/ 1751362 h 2143138"/>
                <a:gd name="connsiteX58" fmla="*/ 180592 w 2143140"/>
                <a:gd name="connsiteY58" fmla="*/ 1666901 h 2143138"/>
                <a:gd name="connsiteX59" fmla="*/ 126531 w 2143140"/>
                <a:gd name="connsiteY59" fmla="*/ 1576707 h 2143138"/>
                <a:gd name="connsiteX60" fmla="*/ 81568 w 2143140"/>
                <a:gd name="connsiteY60" fmla="*/ 1481637 h 2143138"/>
                <a:gd name="connsiteX61" fmla="*/ 46142 w 2143140"/>
                <a:gd name="connsiteY61" fmla="*/ 1382624 h 2143138"/>
                <a:gd name="connsiteX62" fmla="*/ 20585 w 2143140"/>
                <a:gd name="connsiteY62" fmla="*/ 1280621 h 2143138"/>
                <a:gd name="connsiteX63" fmla="*/ 5165 w 2143140"/>
                <a:gd name="connsiteY63" fmla="*/ 1176604 h 2143138"/>
                <a:gd name="connsiteX64" fmla="*/ 0 w 2143140"/>
                <a:gd name="connsiteY64" fmla="*/ 1071569 h 214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143140" h="2143138">
                  <a:moveTo>
                    <a:pt x="0" y="1071569"/>
                  </a:moveTo>
                  <a:lnTo>
                    <a:pt x="5165" y="966534"/>
                  </a:lnTo>
                  <a:lnTo>
                    <a:pt x="20585" y="862517"/>
                  </a:lnTo>
                  <a:lnTo>
                    <a:pt x="46142" y="760514"/>
                  </a:lnTo>
                  <a:lnTo>
                    <a:pt x="81568" y="661501"/>
                  </a:lnTo>
                  <a:lnTo>
                    <a:pt x="126531" y="566431"/>
                  </a:lnTo>
                  <a:lnTo>
                    <a:pt x="180592" y="476237"/>
                  </a:lnTo>
                  <a:lnTo>
                    <a:pt x="243236" y="391776"/>
                  </a:lnTo>
                  <a:lnTo>
                    <a:pt x="313856" y="313855"/>
                  </a:lnTo>
                  <a:lnTo>
                    <a:pt x="391777" y="243235"/>
                  </a:lnTo>
                  <a:lnTo>
                    <a:pt x="476238" y="180591"/>
                  </a:lnTo>
                  <a:lnTo>
                    <a:pt x="566432" y="126531"/>
                  </a:lnTo>
                  <a:lnTo>
                    <a:pt x="661502" y="81568"/>
                  </a:lnTo>
                  <a:lnTo>
                    <a:pt x="760515" y="46142"/>
                  </a:lnTo>
                  <a:lnTo>
                    <a:pt x="862517" y="20585"/>
                  </a:lnTo>
                  <a:lnTo>
                    <a:pt x="966535" y="5165"/>
                  </a:lnTo>
                  <a:lnTo>
                    <a:pt x="1071570" y="0"/>
                  </a:lnTo>
                  <a:lnTo>
                    <a:pt x="1176605" y="5165"/>
                  </a:lnTo>
                  <a:lnTo>
                    <a:pt x="1280623" y="20585"/>
                  </a:lnTo>
                  <a:lnTo>
                    <a:pt x="1382625" y="46142"/>
                  </a:lnTo>
                  <a:lnTo>
                    <a:pt x="1481638" y="81568"/>
                  </a:lnTo>
                  <a:lnTo>
                    <a:pt x="1576708" y="126531"/>
                  </a:lnTo>
                  <a:lnTo>
                    <a:pt x="1666902" y="180591"/>
                  </a:lnTo>
                  <a:lnTo>
                    <a:pt x="1751363" y="243235"/>
                  </a:lnTo>
                  <a:lnTo>
                    <a:pt x="1829284" y="313855"/>
                  </a:lnTo>
                  <a:lnTo>
                    <a:pt x="1899904" y="391776"/>
                  </a:lnTo>
                  <a:lnTo>
                    <a:pt x="1962548" y="476237"/>
                  </a:lnTo>
                  <a:lnTo>
                    <a:pt x="2016609" y="566431"/>
                  </a:lnTo>
                  <a:lnTo>
                    <a:pt x="2061572" y="661501"/>
                  </a:lnTo>
                  <a:lnTo>
                    <a:pt x="2096998" y="760514"/>
                  </a:lnTo>
                  <a:lnTo>
                    <a:pt x="2122555" y="862517"/>
                  </a:lnTo>
                  <a:lnTo>
                    <a:pt x="2137975" y="966534"/>
                  </a:lnTo>
                  <a:lnTo>
                    <a:pt x="2143140" y="1071569"/>
                  </a:lnTo>
                  <a:lnTo>
                    <a:pt x="2137975" y="1176604"/>
                  </a:lnTo>
                  <a:lnTo>
                    <a:pt x="2122555" y="1280621"/>
                  </a:lnTo>
                  <a:lnTo>
                    <a:pt x="2096998" y="1382624"/>
                  </a:lnTo>
                  <a:lnTo>
                    <a:pt x="2061572" y="1481637"/>
                  </a:lnTo>
                  <a:lnTo>
                    <a:pt x="2016609" y="1576707"/>
                  </a:lnTo>
                  <a:lnTo>
                    <a:pt x="1962548" y="1666901"/>
                  </a:lnTo>
                  <a:lnTo>
                    <a:pt x="1899904" y="1751362"/>
                  </a:lnTo>
                  <a:lnTo>
                    <a:pt x="1829284" y="1829283"/>
                  </a:lnTo>
                  <a:lnTo>
                    <a:pt x="1751363" y="1899903"/>
                  </a:lnTo>
                  <a:lnTo>
                    <a:pt x="1666902" y="1962547"/>
                  </a:lnTo>
                  <a:lnTo>
                    <a:pt x="1576708" y="2016607"/>
                  </a:lnTo>
                  <a:lnTo>
                    <a:pt x="1481638" y="2061570"/>
                  </a:lnTo>
                  <a:lnTo>
                    <a:pt x="1382625" y="2096996"/>
                  </a:lnTo>
                  <a:lnTo>
                    <a:pt x="1280623" y="2122553"/>
                  </a:lnTo>
                  <a:lnTo>
                    <a:pt x="1176605" y="2137973"/>
                  </a:lnTo>
                  <a:lnTo>
                    <a:pt x="1071570" y="2143138"/>
                  </a:lnTo>
                  <a:lnTo>
                    <a:pt x="966535" y="2137973"/>
                  </a:lnTo>
                  <a:lnTo>
                    <a:pt x="862517" y="2122553"/>
                  </a:lnTo>
                  <a:lnTo>
                    <a:pt x="760515" y="2096996"/>
                  </a:lnTo>
                  <a:lnTo>
                    <a:pt x="661502" y="2061570"/>
                  </a:lnTo>
                  <a:lnTo>
                    <a:pt x="566432" y="2016607"/>
                  </a:lnTo>
                  <a:lnTo>
                    <a:pt x="476238" y="1962547"/>
                  </a:lnTo>
                  <a:lnTo>
                    <a:pt x="391777" y="1899903"/>
                  </a:lnTo>
                  <a:lnTo>
                    <a:pt x="313856" y="1829283"/>
                  </a:lnTo>
                  <a:lnTo>
                    <a:pt x="243236" y="1751362"/>
                  </a:lnTo>
                  <a:lnTo>
                    <a:pt x="180592" y="1666901"/>
                  </a:lnTo>
                  <a:lnTo>
                    <a:pt x="126531" y="1576707"/>
                  </a:lnTo>
                  <a:lnTo>
                    <a:pt x="81568" y="1481637"/>
                  </a:lnTo>
                  <a:lnTo>
                    <a:pt x="46142" y="1382624"/>
                  </a:lnTo>
                  <a:lnTo>
                    <a:pt x="20585" y="1280621"/>
                  </a:lnTo>
                  <a:lnTo>
                    <a:pt x="5165" y="1176604"/>
                  </a:lnTo>
                  <a:lnTo>
                    <a:pt x="0" y="1071569"/>
                  </a:lnTo>
                  <a:close/>
                </a:path>
              </a:pathLst>
            </a:cu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39" name="Freeform 9"/>
            <p:cNvSpPr>
              <a:spLocks noEditPoints="1"/>
            </p:cNvSpPr>
            <p:nvPr/>
          </p:nvSpPr>
          <p:spPr bwMode="auto">
            <a:xfrm>
              <a:off x="4698836" y="3880328"/>
              <a:ext cx="203552" cy="180874"/>
            </a:xfrm>
            <a:custGeom>
              <a:avLst/>
              <a:gdLst>
                <a:gd name="T0" fmla="*/ 374 w 2388"/>
                <a:gd name="T1" fmla="*/ 687 h 2123"/>
                <a:gd name="T2" fmla="*/ 700 w 2388"/>
                <a:gd name="T3" fmla="*/ 802 h 2123"/>
                <a:gd name="T4" fmla="*/ 743 w 2388"/>
                <a:gd name="T5" fmla="*/ 790 h 2123"/>
                <a:gd name="T6" fmla="*/ 924 w 2388"/>
                <a:gd name="T7" fmla="*/ 628 h 2123"/>
                <a:gd name="T8" fmla="*/ 928 w 2388"/>
                <a:gd name="T9" fmla="*/ 594 h 2123"/>
                <a:gd name="T10" fmla="*/ 840 w 2388"/>
                <a:gd name="T11" fmla="*/ 480 h 2123"/>
                <a:gd name="T12" fmla="*/ 1305 w 2388"/>
                <a:gd name="T13" fmla="*/ 5 h 2123"/>
                <a:gd name="T14" fmla="*/ 953 w 2388"/>
                <a:gd name="T15" fmla="*/ 4 h 2123"/>
                <a:gd name="T16" fmla="*/ 512 w 2388"/>
                <a:gd name="T17" fmla="*/ 230 h 2123"/>
                <a:gd name="T18" fmla="*/ 330 w 2388"/>
                <a:gd name="T19" fmla="*/ 374 h 2123"/>
                <a:gd name="T20" fmla="*/ 260 w 2388"/>
                <a:gd name="T21" fmla="*/ 534 h 2123"/>
                <a:gd name="T22" fmla="*/ 109 w 2388"/>
                <a:gd name="T23" fmla="*/ 583 h 2123"/>
                <a:gd name="T24" fmla="*/ 19 w 2388"/>
                <a:gd name="T25" fmla="*/ 656 h 2123"/>
                <a:gd name="T26" fmla="*/ 16 w 2388"/>
                <a:gd name="T27" fmla="*/ 712 h 2123"/>
                <a:gd name="T28" fmla="*/ 179 w 2388"/>
                <a:gd name="T29" fmla="*/ 893 h 2123"/>
                <a:gd name="T30" fmla="*/ 247 w 2388"/>
                <a:gd name="T31" fmla="*/ 901 h 2123"/>
                <a:gd name="T32" fmla="*/ 331 w 2388"/>
                <a:gd name="T33" fmla="*/ 827 h 2123"/>
                <a:gd name="T34" fmla="*/ 374 w 2388"/>
                <a:gd name="T35" fmla="*/ 687 h 2123"/>
                <a:gd name="T36" fmla="*/ 1053 w 2388"/>
                <a:gd name="T37" fmla="*/ 748 h 2123"/>
                <a:gd name="T38" fmla="*/ 1006 w 2388"/>
                <a:gd name="T39" fmla="*/ 745 h 2123"/>
                <a:gd name="T40" fmla="*/ 835 w 2388"/>
                <a:gd name="T41" fmla="*/ 894 h 2123"/>
                <a:gd name="T42" fmla="*/ 832 w 2388"/>
                <a:gd name="T43" fmla="*/ 942 h 2123"/>
                <a:gd name="T44" fmla="*/ 1819 w 2388"/>
                <a:gd name="T45" fmla="*/ 2065 h 2123"/>
                <a:gd name="T46" fmla="*/ 1909 w 2388"/>
                <a:gd name="T47" fmla="*/ 2072 h 2123"/>
                <a:gd name="T48" fmla="*/ 2024 w 2388"/>
                <a:gd name="T49" fmla="*/ 1975 h 2123"/>
                <a:gd name="T50" fmla="*/ 2031 w 2388"/>
                <a:gd name="T51" fmla="*/ 1885 h 2123"/>
                <a:gd name="T52" fmla="*/ 1053 w 2388"/>
                <a:gd name="T53" fmla="*/ 748 h 2123"/>
                <a:gd name="T54" fmla="*/ 2370 w 2388"/>
                <a:gd name="T55" fmla="*/ 270 h 2123"/>
                <a:gd name="T56" fmla="*/ 2315 w 2388"/>
                <a:gd name="T57" fmla="*/ 248 h 2123"/>
                <a:gd name="T58" fmla="*/ 2200 w 2388"/>
                <a:gd name="T59" fmla="*/ 428 h 2123"/>
                <a:gd name="T60" fmla="*/ 1970 w 2388"/>
                <a:gd name="T61" fmla="*/ 476 h 2123"/>
                <a:gd name="T62" fmla="*/ 1905 w 2388"/>
                <a:gd name="T63" fmla="*/ 267 h 2123"/>
                <a:gd name="T64" fmla="*/ 2012 w 2388"/>
                <a:gd name="T65" fmla="*/ 78 h 2123"/>
                <a:gd name="T66" fmla="*/ 1968 w 2388"/>
                <a:gd name="T67" fmla="*/ 35 h 2123"/>
                <a:gd name="T68" fmla="*/ 1632 w 2388"/>
                <a:gd name="T69" fmla="*/ 304 h 2123"/>
                <a:gd name="T70" fmla="*/ 1531 w 2388"/>
                <a:gd name="T71" fmla="*/ 720 h 2123"/>
                <a:gd name="T72" fmla="*/ 1371 w 2388"/>
                <a:gd name="T73" fmla="*/ 886 h 2123"/>
                <a:gd name="T74" fmla="*/ 1532 w 2388"/>
                <a:gd name="T75" fmla="*/ 1073 h 2123"/>
                <a:gd name="T76" fmla="*/ 1729 w 2388"/>
                <a:gd name="T77" fmla="*/ 886 h 2123"/>
                <a:gd name="T78" fmla="*/ 1967 w 2388"/>
                <a:gd name="T79" fmla="*/ 814 h 2123"/>
                <a:gd name="T80" fmla="*/ 2331 w 2388"/>
                <a:gd name="T81" fmla="*/ 664 h 2123"/>
                <a:gd name="T82" fmla="*/ 2370 w 2388"/>
                <a:gd name="T83" fmla="*/ 270 h 2123"/>
                <a:gd name="T84" fmla="*/ 327 w 2388"/>
                <a:gd name="T85" fmla="*/ 1897 h 2123"/>
                <a:gd name="T86" fmla="*/ 327 w 2388"/>
                <a:gd name="T87" fmla="*/ 1987 h 2123"/>
                <a:gd name="T88" fmla="*/ 440 w 2388"/>
                <a:gd name="T89" fmla="*/ 2098 h 2123"/>
                <a:gd name="T90" fmla="*/ 529 w 2388"/>
                <a:gd name="T91" fmla="*/ 2087 h 2123"/>
                <a:gd name="T92" fmla="*/ 1113 w 2388"/>
                <a:gd name="T93" fmla="*/ 1513 h 2123"/>
                <a:gd name="T94" fmla="*/ 934 w 2388"/>
                <a:gd name="T95" fmla="*/ 1309 h 2123"/>
                <a:gd name="T96" fmla="*/ 327 w 2388"/>
                <a:gd name="T97" fmla="*/ 1897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88" h="2123">
                  <a:moveTo>
                    <a:pt x="374" y="687"/>
                  </a:moveTo>
                  <a:cubicBezTo>
                    <a:pt x="485" y="600"/>
                    <a:pt x="577" y="660"/>
                    <a:pt x="700" y="802"/>
                  </a:cubicBezTo>
                  <a:cubicBezTo>
                    <a:pt x="714" y="818"/>
                    <a:pt x="732" y="800"/>
                    <a:pt x="743" y="790"/>
                  </a:cubicBezTo>
                  <a:cubicBezTo>
                    <a:pt x="753" y="781"/>
                    <a:pt x="916" y="635"/>
                    <a:pt x="924" y="628"/>
                  </a:cubicBezTo>
                  <a:cubicBezTo>
                    <a:pt x="931" y="621"/>
                    <a:pt x="941" y="608"/>
                    <a:pt x="928" y="594"/>
                  </a:cubicBezTo>
                  <a:cubicBezTo>
                    <a:pt x="916" y="579"/>
                    <a:pt x="870" y="519"/>
                    <a:pt x="840" y="480"/>
                  </a:cubicBezTo>
                  <a:cubicBezTo>
                    <a:pt x="625" y="199"/>
                    <a:pt x="1429" y="8"/>
                    <a:pt x="1305" y="5"/>
                  </a:cubicBezTo>
                  <a:cubicBezTo>
                    <a:pt x="1243" y="3"/>
                    <a:pt x="990" y="0"/>
                    <a:pt x="953" y="4"/>
                  </a:cubicBezTo>
                  <a:cubicBezTo>
                    <a:pt x="800" y="20"/>
                    <a:pt x="608" y="163"/>
                    <a:pt x="512" y="230"/>
                  </a:cubicBezTo>
                  <a:cubicBezTo>
                    <a:pt x="385" y="316"/>
                    <a:pt x="338" y="367"/>
                    <a:pt x="330" y="374"/>
                  </a:cubicBezTo>
                  <a:cubicBezTo>
                    <a:pt x="295" y="405"/>
                    <a:pt x="325" y="477"/>
                    <a:pt x="260" y="534"/>
                  </a:cubicBezTo>
                  <a:cubicBezTo>
                    <a:pt x="191" y="594"/>
                    <a:pt x="149" y="549"/>
                    <a:pt x="109" y="583"/>
                  </a:cubicBezTo>
                  <a:cubicBezTo>
                    <a:pt x="89" y="601"/>
                    <a:pt x="34" y="642"/>
                    <a:pt x="19" y="656"/>
                  </a:cubicBezTo>
                  <a:cubicBezTo>
                    <a:pt x="3" y="669"/>
                    <a:pt x="0" y="693"/>
                    <a:pt x="16" y="712"/>
                  </a:cubicBezTo>
                  <a:cubicBezTo>
                    <a:pt x="16" y="712"/>
                    <a:pt x="167" y="878"/>
                    <a:pt x="179" y="893"/>
                  </a:cubicBezTo>
                  <a:cubicBezTo>
                    <a:pt x="192" y="907"/>
                    <a:pt x="226" y="920"/>
                    <a:pt x="247" y="901"/>
                  </a:cubicBezTo>
                  <a:cubicBezTo>
                    <a:pt x="268" y="882"/>
                    <a:pt x="322" y="835"/>
                    <a:pt x="331" y="827"/>
                  </a:cubicBezTo>
                  <a:cubicBezTo>
                    <a:pt x="340" y="819"/>
                    <a:pt x="325" y="724"/>
                    <a:pt x="374" y="687"/>
                  </a:cubicBezTo>
                  <a:close/>
                  <a:moveTo>
                    <a:pt x="1053" y="748"/>
                  </a:moveTo>
                  <a:cubicBezTo>
                    <a:pt x="1039" y="732"/>
                    <a:pt x="1021" y="731"/>
                    <a:pt x="1006" y="745"/>
                  </a:cubicBezTo>
                  <a:cubicBezTo>
                    <a:pt x="835" y="894"/>
                    <a:pt x="835" y="894"/>
                    <a:pt x="835" y="894"/>
                  </a:cubicBezTo>
                  <a:cubicBezTo>
                    <a:pt x="822" y="906"/>
                    <a:pt x="820" y="928"/>
                    <a:pt x="832" y="942"/>
                  </a:cubicBezTo>
                  <a:cubicBezTo>
                    <a:pt x="1819" y="2065"/>
                    <a:pt x="1819" y="2065"/>
                    <a:pt x="1819" y="2065"/>
                  </a:cubicBezTo>
                  <a:cubicBezTo>
                    <a:pt x="1843" y="2092"/>
                    <a:pt x="1883" y="2095"/>
                    <a:pt x="1909" y="2072"/>
                  </a:cubicBezTo>
                  <a:cubicBezTo>
                    <a:pt x="2024" y="1975"/>
                    <a:pt x="2024" y="1975"/>
                    <a:pt x="2024" y="1975"/>
                  </a:cubicBezTo>
                  <a:cubicBezTo>
                    <a:pt x="2051" y="1952"/>
                    <a:pt x="2054" y="1911"/>
                    <a:pt x="2031" y="1885"/>
                  </a:cubicBezTo>
                  <a:lnTo>
                    <a:pt x="1053" y="748"/>
                  </a:lnTo>
                  <a:close/>
                  <a:moveTo>
                    <a:pt x="2370" y="270"/>
                  </a:moveTo>
                  <a:cubicBezTo>
                    <a:pt x="2361" y="211"/>
                    <a:pt x="2331" y="223"/>
                    <a:pt x="2315" y="248"/>
                  </a:cubicBezTo>
                  <a:cubicBezTo>
                    <a:pt x="2299" y="273"/>
                    <a:pt x="2229" y="380"/>
                    <a:pt x="2200" y="428"/>
                  </a:cubicBezTo>
                  <a:cubicBezTo>
                    <a:pt x="2172" y="475"/>
                    <a:pt x="2101" y="569"/>
                    <a:pt x="1970" y="476"/>
                  </a:cubicBezTo>
                  <a:cubicBezTo>
                    <a:pt x="1833" y="380"/>
                    <a:pt x="1881" y="313"/>
                    <a:pt x="1905" y="267"/>
                  </a:cubicBezTo>
                  <a:cubicBezTo>
                    <a:pt x="1928" y="222"/>
                    <a:pt x="2002" y="94"/>
                    <a:pt x="2012" y="78"/>
                  </a:cubicBezTo>
                  <a:cubicBezTo>
                    <a:pt x="2023" y="62"/>
                    <a:pt x="2011" y="15"/>
                    <a:pt x="1968" y="35"/>
                  </a:cubicBezTo>
                  <a:cubicBezTo>
                    <a:pt x="1926" y="54"/>
                    <a:pt x="1668" y="157"/>
                    <a:pt x="1632" y="304"/>
                  </a:cubicBezTo>
                  <a:cubicBezTo>
                    <a:pt x="1596" y="453"/>
                    <a:pt x="1663" y="587"/>
                    <a:pt x="1531" y="720"/>
                  </a:cubicBezTo>
                  <a:cubicBezTo>
                    <a:pt x="1371" y="886"/>
                    <a:pt x="1371" y="886"/>
                    <a:pt x="1371" y="886"/>
                  </a:cubicBezTo>
                  <a:cubicBezTo>
                    <a:pt x="1532" y="1073"/>
                    <a:pt x="1532" y="1073"/>
                    <a:pt x="1532" y="1073"/>
                  </a:cubicBezTo>
                  <a:cubicBezTo>
                    <a:pt x="1729" y="886"/>
                    <a:pt x="1729" y="886"/>
                    <a:pt x="1729" y="886"/>
                  </a:cubicBezTo>
                  <a:cubicBezTo>
                    <a:pt x="1776" y="839"/>
                    <a:pt x="1876" y="793"/>
                    <a:pt x="1967" y="814"/>
                  </a:cubicBezTo>
                  <a:cubicBezTo>
                    <a:pt x="2161" y="858"/>
                    <a:pt x="2267" y="785"/>
                    <a:pt x="2331" y="664"/>
                  </a:cubicBezTo>
                  <a:cubicBezTo>
                    <a:pt x="2388" y="556"/>
                    <a:pt x="2379" y="329"/>
                    <a:pt x="2370" y="270"/>
                  </a:cubicBezTo>
                  <a:close/>
                  <a:moveTo>
                    <a:pt x="327" y="1897"/>
                  </a:moveTo>
                  <a:cubicBezTo>
                    <a:pt x="302" y="1922"/>
                    <a:pt x="302" y="1962"/>
                    <a:pt x="327" y="1987"/>
                  </a:cubicBezTo>
                  <a:cubicBezTo>
                    <a:pt x="440" y="2098"/>
                    <a:pt x="440" y="2098"/>
                    <a:pt x="440" y="2098"/>
                  </a:cubicBezTo>
                  <a:cubicBezTo>
                    <a:pt x="465" y="2123"/>
                    <a:pt x="504" y="2112"/>
                    <a:pt x="529" y="2087"/>
                  </a:cubicBezTo>
                  <a:cubicBezTo>
                    <a:pt x="1113" y="1513"/>
                    <a:pt x="1113" y="1513"/>
                    <a:pt x="1113" y="1513"/>
                  </a:cubicBezTo>
                  <a:cubicBezTo>
                    <a:pt x="934" y="1309"/>
                    <a:pt x="934" y="1309"/>
                    <a:pt x="934" y="1309"/>
                  </a:cubicBezTo>
                  <a:lnTo>
                    <a:pt x="327" y="18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PT Sans" panose="020B0503020203020204" pitchFamily="34" charset="0"/>
              </a:endParaRPr>
            </a:p>
          </p:txBody>
        </p:sp>
      </p:grpSp>
      <p:grpSp>
        <p:nvGrpSpPr>
          <p:cNvPr id="11" name="Group 10"/>
          <p:cNvGrpSpPr/>
          <p:nvPr/>
        </p:nvGrpSpPr>
        <p:grpSpPr>
          <a:xfrm>
            <a:off x="5221015" y="3812728"/>
            <a:ext cx="2325688" cy="459930"/>
            <a:chOff x="5221015" y="3812728"/>
            <a:chExt cx="2325688" cy="459930"/>
          </a:xfrm>
        </p:grpSpPr>
        <p:sp>
          <p:nvSpPr>
            <p:cNvPr id="140" name="TextBox 139"/>
            <p:cNvSpPr txBox="1"/>
            <p:nvPr/>
          </p:nvSpPr>
          <p:spPr>
            <a:xfrm>
              <a:off x="5221015" y="3976295"/>
              <a:ext cx="2325688" cy="296363"/>
            </a:xfrm>
            <a:prstGeom prst="rect">
              <a:avLst/>
            </a:prstGeom>
            <a:noFill/>
          </p:spPr>
          <p:txBody>
            <a:bodyPr wrap="square" lIns="0" tIns="0" rIns="0" bIns="0" rtlCol="0">
              <a:spAutoFit/>
            </a:bodyPr>
            <a:lstStyle/>
            <a:p>
              <a:pPr algn="just">
                <a:lnSpc>
                  <a:spcPts val="1200"/>
                </a:lnSpc>
                <a:spcAft>
                  <a:spcPts val="600"/>
                </a:spcAft>
              </a:pPr>
              <a:r>
                <a:rPr lang="en-US" sz="800" dirty="0" err="1">
                  <a:solidFill>
                    <a:srgbClr val="4D4D4D"/>
                  </a:solidFill>
                </a:rPr>
                <a:t>Sed</a:t>
              </a:r>
              <a:r>
                <a:rPr lang="en-US" sz="800" dirty="0">
                  <a:solidFill>
                    <a:srgbClr val="4D4D4D"/>
                  </a:solidFill>
                </a:rPr>
                <a:t> </a:t>
              </a:r>
              <a:r>
                <a:rPr lang="en-US" sz="800" dirty="0" err="1">
                  <a:solidFill>
                    <a:srgbClr val="4D4D4D"/>
                  </a:solidFill>
                </a:rPr>
                <a:t>ut</a:t>
              </a:r>
              <a:r>
                <a:rPr lang="en-US" sz="800" dirty="0">
                  <a:solidFill>
                    <a:srgbClr val="4D4D4D"/>
                  </a:solidFill>
                </a:rPr>
                <a:t> </a:t>
              </a:r>
              <a:r>
                <a:rPr lang="en-US" sz="800" dirty="0" err="1">
                  <a:solidFill>
                    <a:srgbClr val="4D4D4D"/>
                  </a:solidFill>
                </a:rPr>
                <a:t>perspiciatis</a:t>
              </a:r>
              <a:r>
                <a:rPr lang="en-US" sz="800" dirty="0">
                  <a:solidFill>
                    <a:srgbClr val="4D4D4D"/>
                  </a:solidFill>
                </a:rPr>
                <a:t> </a:t>
              </a:r>
              <a:r>
                <a:rPr lang="en-US" sz="800" dirty="0" err="1">
                  <a:solidFill>
                    <a:srgbClr val="4D4D4D"/>
                  </a:solidFill>
                </a:rPr>
                <a:t>unde</a:t>
              </a:r>
              <a:r>
                <a:rPr lang="en-US" sz="800" dirty="0">
                  <a:solidFill>
                    <a:srgbClr val="4D4D4D"/>
                  </a:solidFill>
                </a:rPr>
                <a:t> </a:t>
              </a:r>
              <a:r>
                <a:rPr lang="en-US" sz="800" dirty="0" err="1">
                  <a:solidFill>
                    <a:srgbClr val="4D4D4D"/>
                  </a:solidFill>
                </a:rPr>
                <a:t>omnis</a:t>
              </a:r>
              <a:r>
                <a:rPr lang="en-US" sz="800" dirty="0">
                  <a:solidFill>
                    <a:srgbClr val="4D4D4D"/>
                  </a:solidFill>
                </a:rPr>
                <a:t> </a:t>
              </a:r>
              <a:r>
                <a:rPr lang="en-US" sz="800" dirty="0" err="1">
                  <a:solidFill>
                    <a:srgbClr val="4D4D4D"/>
                  </a:solidFill>
                </a:rPr>
                <a:t>iste</a:t>
              </a:r>
              <a:r>
                <a:rPr lang="en-US" sz="800" dirty="0">
                  <a:solidFill>
                    <a:srgbClr val="4D4D4D"/>
                  </a:solidFill>
                </a:rPr>
                <a:t> </a:t>
              </a:r>
              <a:r>
                <a:rPr lang="en-US" sz="800" dirty="0" err="1">
                  <a:solidFill>
                    <a:srgbClr val="4D4D4D"/>
                  </a:solidFill>
                </a:rPr>
                <a:t>natus</a:t>
              </a:r>
              <a:r>
                <a:rPr lang="en-US" sz="800" dirty="0">
                  <a:solidFill>
                    <a:srgbClr val="4D4D4D"/>
                  </a:solidFill>
                </a:rPr>
                <a:t> error sit </a:t>
              </a:r>
              <a:r>
                <a:rPr lang="en-US" sz="800" dirty="0" err="1">
                  <a:solidFill>
                    <a:srgbClr val="4D4D4D"/>
                  </a:solidFill>
                </a:rPr>
                <a:t>vol</a:t>
              </a:r>
              <a:r>
                <a:rPr lang="en-US" sz="800" dirty="0">
                  <a:solidFill>
                    <a:srgbClr val="4D4D4D"/>
                  </a:solidFill>
                </a:rPr>
                <a:t> up </a:t>
              </a:r>
              <a:r>
                <a:rPr lang="en-US" sz="800" dirty="0" err="1">
                  <a:solidFill>
                    <a:srgbClr val="4D4D4D"/>
                  </a:solidFill>
                </a:rPr>
                <a:t>tatem</a:t>
              </a:r>
              <a:r>
                <a:rPr lang="en-US" sz="800" dirty="0">
                  <a:solidFill>
                    <a:srgbClr val="4D4D4D"/>
                  </a:solidFill>
                </a:rPr>
                <a:t> </a:t>
              </a:r>
              <a:r>
                <a:rPr lang="en-US" sz="800" dirty="0" err="1">
                  <a:solidFill>
                    <a:srgbClr val="4D4D4D"/>
                  </a:solidFill>
                </a:rPr>
                <a:t>accudolor</a:t>
              </a:r>
              <a:r>
                <a:rPr lang="en-US" sz="800" dirty="0">
                  <a:solidFill>
                    <a:srgbClr val="4D4D4D"/>
                  </a:solidFill>
                </a:rPr>
                <a:t> </a:t>
              </a:r>
              <a:r>
                <a:rPr lang="en-US" sz="800" dirty="0" err="1">
                  <a:solidFill>
                    <a:srgbClr val="4D4D4D"/>
                  </a:solidFill>
                </a:rPr>
                <a:t>sitae</a:t>
              </a:r>
              <a:r>
                <a:rPr lang="en-US" sz="800" dirty="0">
                  <a:solidFill>
                    <a:srgbClr val="4D4D4D"/>
                  </a:solidFill>
                </a:rPr>
                <a:t> </a:t>
              </a:r>
              <a:r>
                <a:rPr lang="en-US" sz="800" dirty="0" err="1">
                  <a:solidFill>
                    <a:srgbClr val="4D4D4D"/>
                  </a:solidFill>
                </a:rPr>
                <a:t>vitaes</a:t>
              </a:r>
              <a:r>
                <a:rPr lang="en-US" sz="800" dirty="0">
                  <a:solidFill>
                    <a:srgbClr val="4D4D4D"/>
                  </a:solidFill>
                </a:rPr>
                <a:t> .</a:t>
              </a:r>
            </a:p>
          </p:txBody>
        </p:sp>
        <p:sp>
          <p:nvSpPr>
            <p:cNvPr id="141" name="TextBox 140"/>
            <p:cNvSpPr txBox="1"/>
            <p:nvPr/>
          </p:nvSpPr>
          <p:spPr>
            <a:xfrm>
              <a:off x="5221015" y="3812728"/>
              <a:ext cx="2325688" cy="138499"/>
            </a:xfrm>
            <a:prstGeom prst="rect">
              <a:avLst/>
            </a:prstGeom>
            <a:noFill/>
          </p:spPr>
          <p:txBody>
            <a:bodyPr wrap="square" lIns="0" tIns="0" rIns="0" bIns="0" rtlCol="0">
              <a:spAutoFit/>
            </a:bodyPr>
            <a:lstStyle/>
            <a:p>
              <a:r>
                <a:rPr lang="en-US" sz="900" b="1" cap="all" spc="20" dirty="0" err="1">
                  <a:solidFill>
                    <a:srgbClr val="4D4D4D"/>
                  </a:solidFill>
                  <a:latin typeface="Lato" panose="020F0502020204030203" pitchFamily="34" charset="0"/>
                </a:rPr>
                <a:t>Unde</a:t>
              </a:r>
              <a:r>
                <a:rPr lang="en-US" sz="900" b="1" cap="all" spc="20" dirty="0">
                  <a:solidFill>
                    <a:srgbClr val="4D4D4D"/>
                  </a:solidFill>
                  <a:latin typeface="Lato" panose="020F0502020204030203" pitchFamily="34" charset="0"/>
                </a:rPr>
                <a:t> </a:t>
              </a:r>
              <a:r>
                <a:rPr lang="en-US" sz="900" b="1" cap="all" spc="20" dirty="0" err="1">
                  <a:solidFill>
                    <a:srgbClr val="4D4D4D"/>
                  </a:solidFill>
                  <a:latin typeface="Lato" panose="020F0502020204030203" pitchFamily="34" charset="0"/>
                </a:rPr>
                <a:t>omnis</a:t>
              </a:r>
              <a:endParaRPr lang="en-US" sz="900" b="1" cap="all" spc="20" dirty="0">
                <a:solidFill>
                  <a:srgbClr val="4D4D4D"/>
                </a:solidFill>
                <a:latin typeface="Lato" panose="020F0502020204030203" pitchFamily="34" charset="0"/>
              </a:endParaRPr>
            </a:p>
          </p:txBody>
        </p:sp>
      </p:grpSp>
      <p:cxnSp>
        <p:nvCxnSpPr>
          <p:cNvPr id="153" name="Straight Connector 152"/>
          <p:cNvCxnSpPr>
            <a:stCxn id="138" idx="6"/>
            <a:endCxn id="100" idx="42"/>
          </p:cNvCxnSpPr>
          <p:nvPr/>
        </p:nvCxnSpPr>
        <p:spPr>
          <a:xfrm flipH="1" flipV="1">
            <a:off x="4051124" y="3325893"/>
            <a:ext cx="591891" cy="539569"/>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5144707" y="3023944"/>
            <a:ext cx="379080" cy="379080"/>
            <a:chOff x="5144707" y="3023944"/>
            <a:chExt cx="379080" cy="379080"/>
          </a:xfrm>
        </p:grpSpPr>
        <p:sp>
          <p:nvSpPr>
            <p:cNvPr id="106" name="Freeform 105"/>
            <p:cNvSpPr/>
            <p:nvPr/>
          </p:nvSpPr>
          <p:spPr>
            <a:xfrm>
              <a:off x="5144707" y="3023944"/>
              <a:ext cx="379080" cy="379080"/>
            </a:xfrm>
            <a:custGeom>
              <a:avLst/>
              <a:gdLst>
                <a:gd name="connsiteX0" fmla="*/ 0 w 2143140"/>
                <a:gd name="connsiteY0" fmla="*/ 1071569 h 2143138"/>
                <a:gd name="connsiteX1" fmla="*/ 5165 w 2143140"/>
                <a:gd name="connsiteY1" fmla="*/ 966534 h 2143138"/>
                <a:gd name="connsiteX2" fmla="*/ 20585 w 2143140"/>
                <a:gd name="connsiteY2" fmla="*/ 862517 h 2143138"/>
                <a:gd name="connsiteX3" fmla="*/ 46142 w 2143140"/>
                <a:gd name="connsiteY3" fmla="*/ 760514 h 2143138"/>
                <a:gd name="connsiteX4" fmla="*/ 81568 w 2143140"/>
                <a:gd name="connsiteY4" fmla="*/ 661501 h 2143138"/>
                <a:gd name="connsiteX5" fmla="*/ 126531 w 2143140"/>
                <a:gd name="connsiteY5" fmla="*/ 566431 h 2143138"/>
                <a:gd name="connsiteX6" fmla="*/ 180592 w 2143140"/>
                <a:gd name="connsiteY6" fmla="*/ 476237 h 2143138"/>
                <a:gd name="connsiteX7" fmla="*/ 243236 w 2143140"/>
                <a:gd name="connsiteY7" fmla="*/ 391776 h 2143138"/>
                <a:gd name="connsiteX8" fmla="*/ 313856 w 2143140"/>
                <a:gd name="connsiteY8" fmla="*/ 313855 h 2143138"/>
                <a:gd name="connsiteX9" fmla="*/ 391777 w 2143140"/>
                <a:gd name="connsiteY9" fmla="*/ 243235 h 2143138"/>
                <a:gd name="connsiteX10" fmla="*/ 476238 w 2143140"/>
                <a:gd name="connsiteY10" fmla="*/ 180591 h 2143138"/>
                <a:gd name="connsiteX11" fmla="*/ 566432 w 2143140"/>
                <a:gd name="connsiteY11" fmla="*/ 126531 h 2143138"/>
                <a:gd name="connsiteX12" fmla="*/ 661502 w 2143140"/>
                <a:gd name="connsiteY12" fmla="*/ 81568 h 2143138"/>
                <a:gd name="connsiteX13" fmla="*/ 760515 w 2143140"/>
                <a:gd name="connsiteY13" fmla="*/ 46142 h 2143138"/>
                <a:gd name="connsiteX14" fmla="*/ 862517 w 2143140"/>
                <a:gd name="connsiteY14" fmla="*/ 20585 h 2143138"/>
                <a:gd name="connsiteX15" fmla="*/ 966535 w 2143140"/>
                <a:gd name="connsiteY15" fmla="*/ 5165 h 2143138"/>
                <a:gd name="connsiteX16" fmla="*/ 1071570 w 2143140"/>
                <a:gd name="connsiteY16" fmla="*/ 0 h 2143138"/>
                <a:gd name="connsiteX17" fmla="*/ 1176605 w 2143140"/>
                <a:gd name="connsiteY17" fmla="*/ 5165 h 2143138"/>
                <a:gd name="connsiteX18" fmla="*/ 1280623 w 2143140"/>
                <a:gd name="connsiteY18" fmla="*/ 20585 h 2143138"/>
                <a:gd name="connsiteX19" fmla="*/ 1382625 w 2143140"/>
                <a:gd name="connsiteY19" fmla="*/ 46142 h 2143138"/>
                <a:gd name="connsiteX20" fmla="*/ 1481638 w 2143140"/>
                <a:gd name="connsiteY20" fmla="*/ 81568 h 2143138"/>
                <a:gd name="connsiteX21" fmla="*/ 1576708 w 2143140"/>
                <a:gd name="connsiteY21" fmla="*/ 126531 h 2143138"/>
                <a:gd name="connsiteX22" fmla="*/ 1666902 w 2143140"/>
                <a:gd name="connsiteY22" fmla="*/ 180591 h 2143138"/>
                <a:gd name="connsiteX23" fmla="*/ 1751363 w 2143140"/>
                <a:gd name="connsiteY23" fmla="*/ 243235 h 2143138"/>
                <a:gd name="connsiteX24" fmla="*/ 1829284 w 2143140"/>
                <a:gd name="connsiteY24" fmla="*/ 313855 h 2143138"/>
                <a:gd name="connsiteX25" fmla="*/ 1899904 w 2143140"/>
                <a:gd name="connsiteY25" fmla="*/ 391776 h 2143138"/>
                <a:gd name="connsiteX26" fmla="*/ 1962548 w 2143140"/>
                <a:gd name="connsiteY26" fmla="*/ 476237 h 2143138"/>
                <a:gd name="connsiteX27" fmla="*/ 2016609 w 2143140"/>
                <a:gd name="connsiteY27" fmla="*/ 566431 h 2143138"/>
                <a:gd name="connsiteX28" fmla="*/ 2061572 w 2143140"/>
                <a:gd name="connsiteY28" fmla="*/ 661501 h 2143138"/>
                <a:gd name="connsiteX29" fmla="*/ 2096998 w 2143140"/>
                <a:gd name="connsiteY29" fmla="*/ 760514 h 2143138"/>
                <a:gd name="connsiteX30" fmla="*/ 2122555 w 2143140"/>
                <a:gd name="connsiteY30" fmla="*/ 862517 h 2143138"/>
                <a:gd name="connsiteX31" fmla="*/ 2137975 w 2143140"/>
                <a:gd name="connsiteY31" fmla="*/ 966534 h 2143138"/>
                <a:gd name="connsiteX32" fmla="*/ 2143140 w 2143140"/>
                <a:gd name="connsiteY32" fmla="*/ 1071569 h 2143138"/>
                <a:gd name="connsiteX33" fmla="*/ 2137975 w 2143140"/>
                <a:gd name="connsiteY33" fmla="*/ 1176604 h 2143138"/>
                <a:gd name="connsiteX34" fmla="*/ 2122555 w 2143140"/>
                <a:gd name="connsiteY34" fmla="*/ 1280621 h 2143138"/>
                <a:gd name="connsiteX35" fmla="*/ 2096998 w 2143140"/>
                <a:gd name="connsiteY35" fmla="*/ 1382624 h 2143138"/>
                <a:gd name="connsiteX36" fmla="*/ 2061572 w 2143140"/>
                <a:gd name="connsiteY36" fmla="*/ 1481637 h 2143138"/>
                <a:gd name="connsiteX37" fmla="*/ 2016609 w 2143140"/>
                <a:gd name="connsiteY37" fmla="*/ 1576707 h 2143138"/>
                <a:gd name="connsiteX38" fmla="*/ 1962548 w 2143140"/>
                <a:gd name="connsiteY38" fmla="*/ 1666901 h 2143138"/>
                <a:gd name="connsiteX39" fmla="*/ 1899904 w 2143140"/>
                <a:gd name="connsiteY39" fmla="*/ 1751362 h 2143138"/>
                <a:gd name="connsiteX40" fmla="*/ 1829284 w 2143140"/>
                <a:gd name="connsiteY40" fmla="*/ 1829283 h 2143138"/>
                <a:gd name="connsiteX41" fmla="*/ 1751363 w 2143140"/>
                <a:gd name="connsiteY41" fmla="*/ 1899903 h 2143138"/>
                <a:gd name="connsiteX42" fmla="*/ 1666902 w 2143140"/>
                <a:gd name="connsiteY42" fmla="*/ 1962547 h 2143138"/>
                <a:gd name="connsiteX43" fmla="*/ 1576708 w 2143140"/>
                <a:gd name="connsiteY43" fmla="*/ 2016607 h 2143138"/>
                <a:gd name="connsiteX44" fmla="*/ 1481638 w 2143140"/>
                <a:gd name="connsiteY44" fmla="*/ 2061570 h 2143138"/>
                <a:gd name="connsiteX45" fmla="*/ 1382625 w 2143140"/>
                <a:gd name="connsiteY45" fmla="*/ 2096996 h 2143138"/>
                <a:gd name="connsiteX46" fmla="*/ 1280623 w 2143140"/>
                <a:gd name="connsiteY46" fmla="*/ 2122553 h 2143138"/>
                <a:gd name="connsiteX47" fmla="*/ 1176605 w 2143140"/>
                <a:gd name="connsiteY47" fmla="*/ 2137973 h 2143138"/>
                <a:gd name="connsiteX48" fmla="*/ 1071570 w 2143140"/>
                <a:gd name="connsiteY48" fmla="*/ 2143138 h 2143138"/>
                <a:gd name="connsiteX49" fmla="*/ 966535 w 2143140"/>
                <a:gd name="connsiteY49" fmla="*/ 2137973 h 2143138"/>
                <a:gd name="connsiteX50" fmla="*/ 862517 w 2143140"/>
                <a:gd name="connsiteY50" fmla="*/ 2122553 h 2143138"/>
                <a:gd name="connsiteX51" fmla="*/ 760515 w 2143140"/>
                <a:gd name="connsiteY51" fmla="*/ 2096996 h 2143138"/>
                <a:gd name="connsiteX52" fmla="*/ 661502 w 2143140"/>
                <a:gd name="connsiteY52" fmla="*/ 2061570 h 2143138"/>
                <a:gd name="connsiteX53" fmla="*/ 566432 w 2143140"/>
                <a:gd name="connsiteY53" fmla="*/ 2016607 h 2143138"/>
                <a:gd name="connsiteX54" fmla="*/ 476238 w 2143140"/>
                <a:gd name="connsiteY54" fmla="*/ 1962547 h 2143138"/>
                <a:gd name="connsiteX55" fmla="*/ 391777 w 2143140"/>
                <a:gd name="connsiteY55" fmla="*/ 1899903 h 2143138"/>
                <a:gd name="connsiteX56" fmla="*/ 313856 w 2143140"/>
                <a:gd name="connsiteY56" fmla="*/ 1829283 h 2143138"/>
                <a:gd name="connsiteX57" fmla="*/ 243236 w 2143140"/>
                <a:gd name="connsiteY57" fmla="*/ 1751362 h 2143138"/>
                <a:gd name="connsiteX58" fmla="*/ 180592 w 2143140"/>
                <a:gd name="connsiteY58" fmla="*/ 1666901 h 2143138"/>
                <a:gd name="connsiteX59" fmla="*/ 126531 w 2143140"/>
                <a:gd name="connsiteY59" fmla="*/ 1576707 h 2143138"/>
                <a:gd name="connsiteX60" fmla="*/ 81568 w 2143140"/>
                <a:gd name="connsiteY60" fmla="*/ 1481637 h 2143138"/>
                <a:gd name="connsiteX61" fmla="*/ 46142 w 2143140"/>
                <a:gd name="connsiteY61" fmla="*/ 1382624 h 2143138"/>
                <a:gd name="connsiteX62" fmla="*/ 20585 w 2143140"/>
                <a:gd name="connsiteY62" fmla="*/ 1280621 h 2143138"/>
                <a:gd name="connsiteX63" fmla="*/ 5165 w 2143140"/>
                <a:gd name="connsiteY63" fmla="*/ 1176604 h 2143138"/>
                <a:gd name="connsiteX64" fmla="*/ 0 w 2143140"/>
                <a:gd name="connsiteY64" fmla="*/ 1071569 h 214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143140" h="2143138">
                  <a:moveTo>
                    <a:pt x="0" y="1071569"/>
                  </a:moveTo>
                  <a:lnTo>
                    <a:pt x="5165" y="966534"/>
                  </a:lnTo>
                  <a:lnTo>
                    <a:pt x="20585" y="862517"/>
                  </a:lnTo>
                  <a:lnTo>
                    <a:pt x="46142" y="760514"/>
                  </a:lnTo>
                  <a:lnTo>
                    <a:pt x="81568" y="661501"/>
                  </a:lnTo>
                  <a:lnTo>
                    <a:pt x="126531" y="566431"/>
                  </a:lnTo>
                  <a:lnTo>
                    <a:pt x="180592" y="476237"/>
                  </a:lnTo>
                  <a:lnTo>
                    <a:pt x="243236" y="391776"/>
                  </a:lnTo>
                  <a:lnTo>
                    <a:pt x="313856" y="313855"/>
                  </a:lnTo>
                  <a:lnTo>
                    <a:pt x="391777" y="243235"/>
                  </a:lnTo>
                  <a:lnTo>
                    <a:pt x="476238" y="180591"/>
                  </a:lnTo>
                  <a:lnTo>
                    <a:pt x="566432" y="126531"/>
                  </a:lnTo>
                  <a:lnTo>
                    <a:pt x="661502" y="81568"/>
                  </a:lnTo>
                  <a:lnTo>
                    <a:pt x="760515" y="46142"/>
                  </a:lnTo>
                  <a:lnTo>
                    <a:pt x="862517" y="20585"/>
                  </a:lnTo>
                  <a:lnTo>
                    <a:pt x="966535" y="5165"/>
                  </a:lnTo>
                  <a:lnTo>
                    <a:pt x="1071570" y="0"/>
                  </a:lnTo>
                  <a:lnTo>
                    <a:pt x="1176605" y="5165"/>
                  </a:lnTo>
                  <a:lnTo>
                    <a:pt x="1280623" y="20585"/>
                  </a:lnTo>
                  <a:lnTo>
                    <a:pt x="1382625" y="46142"/>
                  </a:lnTo>
                  <a:lnTo>
                    <a:pt x="1481638" y="81568"/>
                  </a:lnTo>
                  <a:lnTo>
                    <a:pt x="1576708" y="126531"/>
                  </a:lnTo>
                  <a:lnTo>
                    <a:pt x="1666902" y="180591"/>
                  </a:lnTo>
                  <a:lnTo>
                    <a:pt x="1751363" y="243235"/>
                  </a:lnTo>
                  <a:lnTo>
                    <a:pt x="1829284" y="313855"/>
                  </a:lnTo>
                  <a:lnTo>
                    <a:pt x="1899904" y="391776"/>
                  </a:lnTo>
                  <a:lnTo>
                    <a:pt x="1962548" y="476237"/>
                  </a:lnTo>
                  <a:lnTo>
                    <a:pt x="2016609" y="566431"/>
                  </a:lnTo>
                  <a:lnTo>
                    <a:pt x="2061572" y="661501"/>
                  </a:lnTo>
                  <a:lnTo>
                    <a:pt x="2096998" y="760514"/>
                  </a:lnTo>
                  <a:lnTo>
                    <a:pt x="2122555" y="862517"/>
                  </a:lnTo>
                  <a:lnTo>
                    <a:pt x="2137975" y="966534"/>
                  </a:lnTo>
                  <a:lnTo>
                    <a:pt x="2143140" y="1071569"/>
                  </a:lnTo>
                  <a:lnTo>
                    <a:pt x="2137975" y="1176604"/>
                  </a:lnTo>
                  <a:lnTo>
                    <a:pt x="2122555" y="1280621"/>
                  </a:lnTo>
                  <a:lnTo>
                    <a:pt x="2096998" y="1382624"/>
                  </a:lnTo>
                  <a:lnTo>
                    <a:pt x="2061572" y="1481637"/>
                  </a:lnTo>
                  <a:lnTo>
                    <a:pt x="2016609" y="1576707"/>
                  </a:lnTo>
                  <a:lnTo>
                    <a:pt x="1962548" y="1666901"/>
                  </a:lnTo>
                  <a:lnTo>
                    <a:pt x="1899904" y="1751362"/>
                  </a:lnTo>
                  <a:lnTo>
                    <a:pt x="1829284" y="1829283"/>
                  </a:lnTo>
                  <a:lnTo>
                    <a:pt x="1751363" y="1899903"/>
                  </a:lnTo>
                  <a:lnTo>
                    <a:pt x="1666902" y="1962547"/>
                  </a:lnTo>
                  <a:lnTo>
                    <a:pt x="1576708" y="2016607"/>
                  </a:lnTo>
                  <a:lnTo>
                    <a:pt x="1481638" y="2061570"/>
                  </a:lnTo>
                  <a:lnTo>
                    <a:pt x="1382625" y="2096996"/>
                  </a:lnTo>
                  <a:lnTo>
                    <a:pt x="1280623" y="2122553"/>
                  </a:lnTo>
                  <a:lnTo>
                    <a:pt x="1176605" y="2137973"/>
                  </a:lnTo>
                  <a:lnTo>
                    <a:pt x="1071570" y="2143138"/>
                  </a:lnTo>
                  <a:lnTo>
                    <a:pt x="966535" y="2137973"/>
                  </a:lnTo>
                  <a:lnTo>
                    <a:pt x="862517" y="2122553"/>
                  </a:lnTo>
                  <a:lnTo>
                    <a:pt x="760515" y="2096996"/>
                  </a:lnTo>
                  <a:lnTo>
                    <a:pt x="661502" y="2061570"/>
                  </a:lnTo>
                  <a:lnTo>
                    <a:pt x="566432" y="2016607"/>
                  </a:lnTo>
                  <a:lnTo>
                    <a:pt x="476238" y="1962547"/>
                  </a:lnTo>
                  <a:lnTo>
                    <a:pt x="391777" y="1899903"/>
                  </a:lnTo>
                  <a:lnTo>
                    <a:pt x="313856" y="1829283"/>
                  </a:lnTo>
                  <a:lnTo>
                    <a:pt x="243236" y="1751362"/>
                  </a:lnTo>
                  <a:lnTo>
                    <a:pt x="180592" y="1666901"/>
                  </a:lnTo>
                  <a:lnTo>
                    <a:pt x="126531" y="1576707"/>
                  </a:lnTo>
                  <a:lnTo>
                    <a:pt x="81568" y="1481637"/>
                  </a:lnTo>
                  <a:lnTo>
                    <a:pt x="46142" y="1382624"/>
                  </a:lnTo>
                  <a:lnTo>
                    <a:pt x="20585" y="1280621"/>
                  </a:lnTo>
                  <a:lnTo>
                    <a:pt x="5165" y="1176604"/>
                  </a:lnTo>
                  <a:lnTo>
                    <a:pt x="0" y="1071569"/>
                  </a:lnTo>
                  <a:close/>
                </a:path>
              </a:pathLst>
            </a:cu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73" name="Freeform 46"/>
            <p:cNvSpPr>
              <a:spLocks noEditPoints="1"/>
            </p:cNvSpPr>
            <p:nvPr/>
          </p:nvSpPr>
          <p:spPr bwMode="auto">
            <a:xfrm>
              <a:off x="5264315" y="3127413"/>
              <a:ext cx="143504" cy="186128"/>
            </a:xfrm>
            <a:custGeom>
              <a:avLst/>
              <a:gdLst>
                <a:gd name="T0" fmla="*/ 186 w 186"/>
                <a:gd name="T1" fmla="*/ 67 h 239"/>
                <a:gd name="T2" fmla="*/ 186 w 186"/>
                <a:gd name="T3" fmla="*/ 226 h 239"/>
                <a:gd name="T4" fmla="*/ 172 w 186"/>
                <a:gd name="T5" fmla="*/ 239 h 239"/>
                <a:gd name="T6" fmla="*/ 66 w 186"/>
                <a:gd name="T7" fmla="*/ 239 h 239"/>
                <a:gd name="T8" fmla="*/ 53 w 186"/>
                <a:gd name="T9" fmla="*/ 226 h 239"/>
                <a:gd name="T10" fmla="*/ 53 w 186"/>
                <a:gd name="T11" fmla="*/ 186 h 239"/>
                <a:gd name="T12" fmla="*/ 13 w 186"/>
                <a:gd name="T13" fmla="*/ 186 h 239"/>
                <a:gd name="T14" fmla="*/ 0 w 186"/>
                <a:gd name="T15" fmla="*/ 173 h 239"/>
                <a:gd name="T16" fmla="*/ 0 w 186"/>
                <a:gd name="T17" fmla="*/ 14 h 239"/>
                <a:gd name="T18" fmla="*/ 13 w 186"/>
                <a:gd name="T19" fmla="*/ 0 h 239"/>
                <a:gd name="T20" fmla="*/ 119 w 186"/>
                <a:gd name="T21" fmla="*/ 0 h 239"/>
                <a:gd name="T22" fmla="*/ 132 w 186"/>
                <a:gd name="T23" fmla="*/ 14 h 239"/>
                <a:gd name="T24" fmla="*/ 132 w 186"/>
                <a:gd name="T25" fmla="*/ 54 h 239"/>
                <a:gd name="T26" fmla="*/ 172 w 186"/>
                <a:gd name="T27" fmla="*/ 54 h 239"/>
                <a:gd name="T28" fmla="*/ 186 w 186"/>
                <a:gd name="T29" fmla="*/ 67 h 239"/>
                <a:gd name="T30" fmla="*/ 53 w 186"/>
                <a:gd name="T31" fmla="*/ 160 h 239"/>
                <a:gd name="T32" fmla="*/ 53 w 186"/>
                <a:gd name="T33" fmla="*/ 67 h 239"/>
                <a:gd name="T34" fmla="*/ 66 w 186"/>
                <a:gd name="T35" fmla="*/ 54 h 239"/>
                <a:gd name="T36" fmla="*/ 106 w 186"/>
                <a:gd name="T37" fmla="*/ 54 h 239"/>
                <a:gd name="T38" fmla="*/ 106 w 186"/>
                <a:gd name="T39" fmla="*/ 27 h 239"/>
                <a:gd name="T40" fmla="*/ 26 w 186"/>
                <a:gd name="T41" fmla="*/ 27 h 239"/>
                <a:gd name="T42" fmla="*/ 26 w 186"/>
                <a:gd name="T43" fmla="*/ 160 h 239"/>
                <a:gd name="T44" fmla="*/ 53 w 186"/>
                <a:gd name="T45" fmla="*/ 160 h 239"/>
                <a:gd name="T46" fmla="*/ 159 w 186"/>
                <a:gd name="T47" fmla="*/ 80 h 239"/>
                <a:gd name="T48" fmla="*/ 79 w 186"/>
                <a:gd name="T49" fmla="*/ 80 h 239"/>
                <a:gd name="T50" fmla="*/ 79 w 186"/>
                <a:gd name="T51" fmla="*/ 213 h 239"/>
                <a:gd name="T52" fmla="*/ 159 w 186"/>
                <a:gd name="T53" fmla="*/ 213 h 239"/>
                <a:gd name="T54" fmla="*/ 159 w 186"/>
                <a:gd name="T55" fmla="*/ 8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6" h="239">
                  <a:moveTo>
                    <a:pt x="186" y="67"/>
                  </a:moveTo>
                  <a:cubicBezTo>
                    <a:pt x="186" y="226"/>
                    <a:pt x="186" y="226"/>
                    <a:pt x="186" y="226"/>
                  </a:cubicBezTo>
                  <a:cubicBezTo>
                    <a:pt x="186" y="234"/>
                    <a:pt x="180" y="239"/>
                    <a:pt x="172" y="239"/>
                  </a:cubicBezTo>
                  <a:cubicBezTo>
                    <a:pt x="66" y="239"/>
                    <a:pt x="66" y="239"/>
                    <a:pt x="66" y="239"/>
                  </a:cubicBezTo>
                  <a:cubicBezTo>
                    <a:pt x="59" y="239"/>
                    <a:pt x="53" y="234"/>
                    <a:pt x="53" y="226"/>
                  </a:cubicBezTo>
                  <a:cubicBezTo>
                    <a:pt x="53" y="186"/>
                    <a:pt x="53" y="186"/>
                    <a:pt x="53" y="186"/>
                  </a:cubicBezTo>
                  <a:cubicBezTo>
                    <a:pt x="13" y="186"/>
                    <a:pt x="13" y="186"/>
                    <a:pt x="13" y="186"/>
                  </a:cubicBezTo>
                  <a:cubicBezTo>
                    <a:pt x="6" y="186"/>
                    <a:pt x="0" y="180"/>
                    <a:pt x="0" y="173"/>
                  </a:cubicBezTo>
                  <a:cubicBezTo>
                    <a:pt x="0" y="14"/>
                    <a:pt x="0" y="14"/>
                    <a:pt x="0" y="14"/>
                  </a:cubicBezTo>
                  <a:cubicBezTo>
                    <a:pt x="0" y="6"/>
                    <a:pt x="6" y="0"/>
                    <a:pt x="13" y="0"/>
                  </a:cubicBezTo>
                  <a:cubicBezTo>
                    <a:pt x="119" y="0"/>
                    <a:pt x="119" y="0"/>
                    <a:pt x="119" y="0"/>
                  </a:cubicBezTo>
                  <a:cubicBezTo>
                    <a:pt x="127" y="0"/>
                    <a:pt x="132" y="6"/>
                    <a:pt x="132" y="14"/>
                  </a:cubicBezTo>
                  <a:cubicBezTo>
                    <a:pt x="132" y="54"/>
                    <a:pt x="132" y="54"/>
                    <a:pt x="132" y="54"/>
                  </a:cubicBezTo>
                  <a:cubicBezTo>
                    <a:pt x="172" y="54"/>
                    <a:pt x="172" y="54"/>
                    <a:pt x="172" y="54"/>
                  </a:cubicBezTo>
                  <a:cubicBezTo>
                    <a:pt x="180" y="54"/>
                    <a:pt x="186" y="59"/>
                    <a:pt x="186" y="67"/>
                  </a:cubicBezTo>
                  <a:close/>
                  <a:moveTo>
                    <a:pt x="53" y="160"/>
                  </a:moveTo>
                  <a:cubicBezTo>
                    <a:pt x="53" y="67"/>
                    <a:pt x="53" y="67"/>
                    <a:pt x="53" y="67"/>
                  </a:cubicBezTo>
                  <a:cubicBezTo>
                    <a:pt x="53" y="59"/>
                    <a:pt x="59" y="54"/>
                    <a:pt x="66" y="54"/>
                  </a:cubicBezTo>
                  <a:cubicBezTo>
                    <a:pt x="106" y="54"/>
                    <a:pt x="106" y="54"/>
                    <a:pt x="106" y="54"/>
                  </a:cubicBezTo>
                  <a:cubicBezTo>
                    <a:pt x="106" y="27"/>
                    <a:pt x="106" y="27"/>
                    <a:pt x="106" y="27"/>
                  </a:cubicBezTo>
                  <a:cubicBezTo>
                    <a:pt x="26" y="27"/>
                    <a:pt x="26" y="27"/>
                    <a:pt x="26" y="27"/>
                  </a:cubicBezTo>
                  <a:cubicBezTo>
                    <a:pt x="26" y="160"/>
                    <a:pt x="26" y="160"/>
                    <a:pt x="26" y="160"/>
                  </a:cubicBezTo>
                  <a:lnTo>
                    <a:pt x="53" y="160"/>
                  </a:lnTo>
                  <a:close/>
                  <a:moveTo>
                    <a:pt x="159" y="80"/>
                  </a:moveTo>
                  <a:cubicBezTo>
                    <a:pt x="79" y="80"/>
                    <a:pt x="79" y="80"/>
                    <a:pt x="79" y="80"/>
                  </a:cubicBezTo>
                  <a:cubicBezTo>
                    <a:pt x="79" y="213"/>
                    <a:pt x="79" y="213"/>
                    <a:pt x="79" y="213"/>
                  </a:cubicBezTo>
                  <a:cubicBezTo>
                    <a:pt x="159" y="213"/>
                    <a:pt x="159" y="213"/>
                    <a:pt x="159" y="213"/>
                  </a:cubicBezTo>
                  <a:lnTo>
                    <a:pt x="159" y="8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9" name="Rectangle 7"/>
          <p:cNvSpPr/>
          <p:nvPr/>
        </p:nvSpPr>
        <p:spPr>
          <a:xfrm>
            <a:off x="1437179" y="1921607"/>
            <a:ext cx="1139032" cy="2042320"/>
          </a:xfrm>
          <a:custGeom>
            <a:avLst/>
            <a:gdLst>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2014537 h 2014537"/>
              <a:gd name="connsiteX4" fmla="*/ 0 w 3243262"/>
              <a:gd name="connsiteY4" fmla="*/ 0 h 2014537"/>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0 h 2014537"/>
            </a:gdLst>
            <a:ahLst/>
            <a:cxnLst>
              <a:cxn ang="0">
                <a:pos x="connsiteX0" y="connsiteY0"/>
              </a:cxn>
              <a:cxn ang="0">
                <a:pos x="connsiteX1" y="connsiteY1"/>
              </a:cxn>
              <a:cxn ang="0">
                <a:pos x="connsiteX2" y="connsiteY2"/>
              </a:cxn>
              <a:cxn ang="0">
                <a:pos x="connsiteX3" y="connsiteY3"/>
              </a:cxn>
            </a:cxnLst>
            <a:rect l="l" t="t" r="r" b="b"/>
            <a:pathLst>
              <a:path w="3243262" h="2014537">
                <a:moveTo>
                  <a:pt x="0" y="0"/>
                </a:moveTo>
                <a:lnTo>
                  <a:pt x="3243262" y="0"/>
                </a:lnTo>
                <a:lnTo>
                  <a:pt x="3243262" y="2014537"/>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2"/>
          </p:nvPr>
        </p:nvSpPr>
        <p:spPr>
          <a:xfrm>
            <a:off x="1359392" y="1925601"/>
            <a:ext cx="1216819" cy="2166938"/>
          </a:xfrm>
        </p:spPr>
      </p:sp>
    </p:spTree>
    <p:extLst>
      <p:ext uri="{BB962C8B-B14F-4D97-AF65-F5344CB8AC3E}">
        <p14:creationId xmlns:p14="http://schemas.microsoft.com/office/powerpoint/2010/main" val="2120286808"/>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0"/>
                                        </p:tgtEl>
                                        <p:attrNameLst>
                                          <p:attrName>style.visibility</p:attrName>
                                        </p:attrNameLst>
                                      </p:cBhvr>
                                      <p:to>
                                        <p:strVal val="visible"/>
                                      </p:to>
                                    </p:set>
                                    <p:anim calcmode="lin" valueType="num">
                                      <p:cBhvr>
                                        <p:cTn id="15" dur="500" fill="hold"/>
                                        <p:tgtEl>
                                          <p:spTgt spid="100"/>
                                        </p:tgtEl>
                                        <p:attrNameLst>
                                          <p:attrName>ppt_w</p:attrName>
                                        </p:attrNameLst>
                                      </p:cBhvr>
                                      <p:tavLst>
                                        <p:tav tm="0">
                                          <p:val>
                                            <p:fltVal val="0"/>
                                          </p:val>
                                        </p:tav>
                                        <p:tav tm="100000">
                                          <p:val>
                                            <p:strVal val="#ppt_w"/>
                                          </p:val>
                                        </p:tav>
                                      </p:tavLst>
                                    </p:anim>
                                    <p:anim calcmode="lin" valueType="num">
                                      <p:cBhvr>
                                        <p:cTn id="16" dur="500" fill="hold"/>
                                        <p:tgtEl>
                                          <p:spTgt spid="100"/>
                                        </p:tgtEl>
                                        <p:attrNameLst>
                                          <p:attrName>ppt_h</p:attrName>
                                        </p:attrNameLst>
                                      </p:cBhvr>
                                      <p:tavLst>
                                        <p:tav tm="0">
                                          <p:val>
                                            <p:fltVal val="0"/>
                                          </p:val>
                                        </p:tav>
                                        <p:tav tm="100000">
                                          <p:val>
                                            <p:strVal val="#ppt_h"/>
                                          </p:val>
                                        </p:tav>
                                      </p:tavLst>
                                    </p:anim>
                                    <p:animEffect transition="in" filter="fade">
                                      <p:cBhvr>
                                        <p:cTn id="17" dur="500"/>
                                        <p:tgtEl>
                                          <p:spTgt spid="100"/>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500"/>
                                        <p:tgtEl>
                                          <p:spTgt spid="63"/>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fade">
                                      <p:cBhvr>
                                        <p:cTn id="25" dur="500"/>
                                        <p:tgtEl>
                                          <p:spTgt spid="64"/>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82"/>
                                        </p:tgtEl>
                                        <p:attrNameLst>
                                          <p:attrName>style.visibility</p:attrName>
                                        </p:attrNameLst>
                                      </p:cBhvr>
                                      <p:to>
                                        <p:strVal val="visible"/>
                                      </p:to>
                                    </p:set>
                                    <p:animEffect transition="in" filter="wipe(left)">
                                      <p:cBhvr>
                                        <p:cTn id="29" dur="500"/>
                                        <p:tgtEl>
                                          <p:spTgt spid="82"/>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88"/>
                                        </p:tgtEl>
                                        <p:attrNameLst>
                                          <p:attrName>style.visibility</p:attrName>
                                        </p:attrNameLst>
                                      </p:cBhvr>
                                      <p:to>
                                        <p:strVal val="visible"/>
                                      </p:to>
                                    </p:set>
                                    <p:animEffect transition="in" filter="wipe(left)">
                                      <p:cBhvr>
                                        <p:cTn id="41" dur="500"/>
                                        <p:tgtEl>
                                          <p:spTgt spid="88"/>
                                        </p:tgtEl>
                                      </p:cBhvr>
                                    </p:animEffect>
                                  </p:childTnLst>
                                </p:cTn>
                              </p:par>
                            </p:childTnLst>
                          </p:cTn>
                        </p:par>
                        <p:par>
                          <p:cTn id="42" fill="hold">
                            <p:stCondLst>
                              <p:cond delay="4500"/>
                            </p:stCondLst>
                            <p:childTnLst>
                              <p:par>
                                <p:cTn id="43" presetID="10" presetClass="entr" presetSubtype="0"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childTnLst>
                          </p:cTn>
                        </p:par>
                        <p:par>
                          <p:cTn id="46" fill="hold">
                            <p:stCondLst>
                              <p:cond delay="5000"/>
                            </p:stCondLst>
                            <p:childTnLst>
                              <p:par>
                                <p:cTn id="47" presetID="10" presetClass="entr" presetSubtype="0"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91"/>
                                        </p:tgtEl>
                                        <p:attrNameLst>
                                          <p:attrName>style.visibility</p:attrName>
                                        </p:attrNameLst>
                                      </p:cBhvr>
                                      <p:to>
                                        <p:strVal val="visible"/>
                                      </p:to>
                                    </p:set>
                                    <p:animEffect transition="in" filter="wipe(left)">
                                      <p:cBhvr>
                                        <p:cTn id="53" dur="500"/>
                                        <p:tgtEl>
                                          <p:spTgt spid="91"/>
                                        </p:tgtEl>
                                      </p:cBhvr>
                                    </p:animEffect>
                                  </p:childTnLst>
                                </p:cTn>
                              </p:par>
                            </p:childTnLst>
                          </p:cTn>
                        </p:par>
                        <p:par>
                          <p:cTn id="54" fill="hold">
                            <p:stCondLst>
                              <p:cond delay="6000"/>
                            </p:stCondLst>
                            <p:childTnLst>
                              <p:par>
                                <p:cTn id="55" presetID="10" presetClass="entr" presetSubtype="0" fill="hold"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childTnLst>
                          </p:cTn>
                        </p:par>
                        <p:par>
                          <p:cTn id="58" fill="hold">
                            <p:stCondLst>
                              <p:cond delay="6500"/>
                            </p:stCondLst>
                            <p:childTnLst>
                              <p:par>
                                <p:cTn id="59" presetID="10"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par>
                          <p:cTn id="62" fill="hold">
                            <p:stCondLst>
                              <p:cond delay="7000"/>
                            </p:stCondLst>
                            <p:childTnLst>
                              <p:par>
                                <p:cTn id="63" presetID="22" presetClass="entr" presetSubtype="8" fill="hold" nodeType="afterEffect">
                                  <p:stCondLst>
                                    <p:cond delay="0"/>
                                  </p:stCondLst>
                                  <p:childTnLst>
                                    <p:set>
                                      <p:cBhvr>
                                        <p:cTn id="64" dur="1" fill="hold">
                                          <p:stCondLst>
                                            <p:cond delay="0"/>
                                          </p:stCondLst>
                                        </p:cTn>
                                        <p:tgtEl>
                                          <p:spTgt spid="153"/>
                                        </p:tgtEl>
                                        <p:attrNameLst>
                                          <p:attrName>style.visibility</p:attrName>
                                        </p:attrNameLst>
                                      </p:cBhvr>
                                      <p:to>
                                        <p:strVal val="visible"/>
                                      </p:to>
                                    </p:set>
                                    <p:animEffect transition="in" filter="wipe(left)">
                                      <p:cBhvr>
                                        <p:cTn id="65" dur="500"/>
                                        <p:tgtEl>
                                          <p:spTgt spid="153"/>
                                        </p:tgtEl>
                                      </p:cBhvr>
                                    </p:animEffect>
                                  </p:childTnLst>
                                </p:cTn>
                              </p:par>
                            </p:childTnLst>
                          </p:cTn>
                        </p:par>
                        <p:par>
                          <p:cTn id="66" fill="hold">
                            <p:stCondLst>
                              <p:cond delay="7500"/>
                            </p:stCondLst>
                            <p:childTnLst>
                              <p:par>
                                <p:cTn id="67" presetID="10" presetClass="entr" presetSubtype="0" fill="hold" nodeType="after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500"/>
                                        <p:tgtEl>
                                          <p:spTgt spid="7"/>
                                        </p:tgtEl>
                                      </p:cBhvr>
                                    </p:animEffect>
                                  </p:childTnLst>
                                </p:cTn>
                              </p:par>
                            </p:childTnLst>
                          </p:cTn>
                        </p:par>
                        <p:par>
                          <p:cTn id="70" fill="hold">
                            <p:stCondLst>
                              <p:cond delay="8000"/>
                            </p:stCondLst>
                            <p:childTnLst>
                              <p:par>
                                <p:cTn id="71" presetID="10" presetClass="entr" presetSubtype="0" fill="hold"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fade">
                                      <p:cBhvr>
                                        <p:cTn id="7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63" grpId="0"/>
      <p:bldP spid="64" grpId="0"/>
      <p:bldP spid="2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4360" y="1409819"/>
            <a:ext cx="7955280" cy="1231106"/>
          </a:xfrm>
          <a:prstGeom prst="rect">
            <a:avLst/>
          </a:prstGeom>
          <a:noFill/>
        </p:spPr>
        <p:txBody>
          <a:bodyPr wrap="square" lIns="0" tIns="0" rIns="0" bIns="0" rtlCol="0">
            <a:spAutoFit/>
          </a:bodyPr>
          <a:lstStyle/>
          <a:p>
            <a:pPr algn="ctr"/>
            <a:r>
              <a:rPr lang="en-US" sz="4000" cap="all" spc="50" dirty="0">
                <a:solidFill>
                  <a:schemeClr val="bg1"/>
                </a:solidFill>
              </a:rPr>
              <a:t>“lorem ipsum dolor sit </a:t>
            </a:r>
            <a:r>
              <a:rPr lang="en-US" sz="4000" cap="all" spc="50" dirty="0" err="1">
                <a:solidFill>
                  <a:schemeClr val="bg1"/>
                </a:solidFill>
              </a:rPr>
              <a:t>amet</a:t>
            </a:r>
            <a:r>
              <a:rPr lang="en-US" sz="4000" cap="all" spc="50" dirty="0">
                <a:solidFill>
                  <a:schemeClr val="bg1"/>
                </a:solidFill>
              </a:rPr>
              <a:t>, </a:t>
            </a:r>
            <a:r>
              <a:rPr lang="en-US" sz="4000" cap="all" spc="50" dirty="0" err="1">
                <a:solidFill>
                  <a:schemeClr val="bg1"/>
                </a:solidFill>
              </a:rPr>
              <a:t>consectetur</a:t>
            </a:r>
            <a:r>
              <a:rPr lang="en-US" sz="4000" cap="all" spc="50" dirty="0">
                <a:solidFill>
                  <a:schemeClr val="bg1"/>
                </a:solidFill>
              </a:rPr>
              <a:t> </a:t>
            </a:r>
            <a:r>
              <a:rPr lang="en-US" sz="4000" cap="all" spc="50" dirty="0" err="1">
                <a:solidFill>
                  <a:schemeClr val="bg1"/>
                </a:solidFill>
              </a:rPr>
              <a:t>adipiscing</a:t>
            </a:r>
            <a:r>
              <a:rPr lang="en-US" sz="4000" cap="all" spc="50" dirty="0">
                <a:solidFill>
                  <a:schemeClr val="bg1"/>
                </a:solidFill>
              </a:rPr>
              <a:t> </a:t>
            </a:r>
            <a:r>
              <a:rPr lang="en-US" sz="4000" cap="all" spc="50" dirty="0" err="1">
                <a:solidFill>
                  <a:schemeClr val="bg1"/>
                </a:solidFill>
              </a:rPr>
              <a:t>elit</a:t>
            </a:r>
            <a:r>
              <a:rPr lang="en-US" sz="4000" cap="all" spc="50" dirty="0">
                <a:solidFill>
                  <a:schemeClr val="bg1"/>
                </a:solidFill>
              </a:rPr>
              <a:t>!”</a:t>
            </a:r>
          </a:p>
        </p:txBody>
      </p:sp>
      <p:cxnSp>
        <p:nvCxnSpPr>
          <p:cNvPr id="3" name="Straight Connector 2"/>
          <p:cNvCxnSpPr/>
          <p:nvPr/>
        </p:nvCxnSpPr>
        <p:spPr>
          <a:xfrm>
            <a:off x="4114800" y="1217307"/>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94360" y="3337244"/>
            <a:ext cx="7955280" cy="215444"/>
          </a:xfrm>
          <a:prstGeom prst="rect">
            <a:avLst/>
          </a:prstGeom>
          <a:noFill/>
        </p:spPr>
        <p:txBody>
          <a:bodyPr wrap="square" lIns="0" tIns="0" rIns="0" bIns="0" rtlCol="0">
            <a:spAutoFit/>
          </a:bodyPr>
          <a:lstStyle/>
          <a:p>
            <a:pPr algn="ctr"/>
            <a:r>
              <a:rPr lang="en-US" sz="1400" b="1" dirty="0" err="1">
                <a:solidFill>
                  <a:schemeClr val="bg1"/>
                </a:solidFill>
              </a:rPr>
              <a:t>Dius</a:t>
            </a:r>
            <a:r>
              <a:rPr lang="en-US" sz="1400" b="1" dirty="0">
                <a:solidFill>
                  <a:schemeClr val="bg1"/>
                </a:solidFill>
              </a:rPr>
              <a:t> </a:t>
            </a:r>
            <a:r>
              <a:rPr lang="en-US" sz="1400" b="1" dirty="0" err="1">
                <a:solidFill>
                  <a:schemeClr val="bg1"/>
                </a:solidFill>
              </a:rPr>
              <a:t>aute</a:t>
            </a:r>
            <a:r>
              <a:rPr lang="en-US" sz="1400" b="1" dirty="0">
                <a:solidFill>
                  <a:schemeClr val="bg1"/>
                </a:solidFill>
              </a:rPr>
              <a:t> </a:t>
            </a:r>
            <a:r>
              <a:rPr lang="en-US" sz="1400" b="1" dirty="0" err="1">
                <a:solidFill>
                  <a:schemeClr val="bg1"/>
                </a:solidFill>
              </a:rPr>
              <a:t>irure</a:t>
            </a:r>
            <a:r>
              <a:rPr lang="en-US" sz="1400" b="1" dirty="0">
                <a:solidFill>
                  <a:schemeClr val="bg1"/>
                </a:solidFill>
              </a:rPr>
              <a:t> dolor in </a:t>
            </a:r>
            <a:r>
              <a:rPr lang="en-US" sz="1400" b="1" dirty="0" err="1">
                <a:solidFill>
                  <a:schemeClr val="bg1"/>
                </a:solidFill>
              </a:rPr>
              <a:t>reprehenderit</a:t>
            </a:r>
            <a:r>
              <a:rPr lang="en-US" sz="1400" b="1" dirty="0">
                <a:solidFill>
                  <a:schemeClr val="bg1"/>
                </a:solidFill>
              </a:rPr>
              <a:t> in </a:t>
            </a:r>
            <a:r>
              <a:rPr lang="en-US" sz="1400" b="1" dirty="0" err="1">
                <a:solidFill>
                  <a:schemeClr val="bg1"/>
                </a:solidFill>
              </a:rPr>
              <a:t>voluptate</a:t>
            </a:r>
            <a:r>
              <a:rPr lang="en-US" sz="1400" b="1" dirty="0">
                <a:solidFill>
                  <a:schemeClr val="bg1"/>
                </a:solidFill>
              </a:rPr>
              <a:t> </a:t>
            </a:r>
            <a:r>
              <a:rPr lang="en-US" sz="1400" b="1" dirty="0" err="1">
                <a:solidFill>
                  <a:schemeClr val="bg1"/>
                </a:solidFill>
              </a:rPr>
              <a:t>velit</a:t>
            </a:r>
            <a:r>
              <a:rPr lang="en-US" sz="1400" b="1" dirty="0">
                <a:solidFill>
                  <a:schemeClr val="bg1"/>
                </a:solidFill>
              </a:rPr>
              <a:t> </a:t>
            </a:r>
            <a:r>
              <a:rPr lang="en-US" sz="1400" b="1" dirty="0" err="1">
                <a:solidFill>
                  <a:schemeClr val="bg1"/>
                </a:solidFill>
              </a:rPr>
              <a:t>esse</a:t>
            </a:r>
            <a:endParaRPr lang="en-US" sz="1400" b="1" dirty="0">
              <a:solidFill>
                <a:schemeClr val="bg1"/>
              </a:solidFill>
            </a:endParaRPr>
          </a:p>
        </p:txBody>
      </p:sp>
    </p:spTree>
    <p:extLst>
      <p:ext uri="{BB962C8B-B14F-4D97-AF65-F5344CB8AC3E}">
        <p14:creationId xmlns:p14="http://schemas.microsoft.com/office/powerpoint/2010/main" val="89315736"/>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1204913"/>
            <a:ext cx="4572000" cy="2733675"/>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594361" y="1533270"/>
            <a:ext cx="3345872" cy="1900125"/>
            <a:chOff x="594361" y="1533270"/>
            <a:chExt cx="3345872" cy="1900125"/>
          </a:xfrm>
        </p:grpSpPr>
        <p:cxnSp>
          <p:nvCxnSpPr>
            <p:cNvPr id="19" name="Straight Connector 18"/>
            <p:cNvCxnSpPr/>
            <p:nvPr/>
          </p:nvCxnSpPr>
          <p:spPr>
            <a:xfrm>
              <a:off x="594362" y="1974291"/>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reeform 10"/>
            <p:cNvSpPr>
              <a:spLocks noEditPoints="1"/>
            </p:cNvSpPr>
            <p:nvPr/>
          </p:nvSpPr>
          <p:spPr bwMode="auto">
            <a:xfrm>
              <a:off x="594361" y="1533270"/>
              <a:ext cx="325495" cy="289232"/>
            </a:xfrm>
            <a:custGeom>
              <a:avLst/>
              <a:gdLst>
                <a:gd name="T0" fmla="*/ 374 w 2388"/>
                <a:gd name="T1" fmla="*/ 687 h 2123"/>
                <a:gd name="T2" fmla="*/ 700 w 2388"/>
                <a:gd name="T3" fmla="*/ 802 h 2123"/>
                <a:gd name="T4" fmla="*/ 743 w 2388"/>
                <a:gd name="T5" fmla="*/ 790 h 2123"/>
                <a:gd name="T6" fmla="*/ 924 w 2388"/>
                <a:gd name="T7" fmla="*/ 628 h 2123"/>
                <a:gd name="T8" fmla="*/ 928 w 2388"/>
                <a:gd name="T9" fmla="*/ 594 h 2123"/>
                <a:gd name="T10" fmla="*/ 840 w 2388"/>
                <a:gd name="T11" fmla="*/ 480 h 2123"/>
                <a:gd name="T12" fmla="*/ 1305 w 2388"/>
                <a:gd name="T13" fmla="*/ 5 h 2123"/>
                <a:gd name="T14" fmla="*/ 953 w 2388"/>
                <a:gd name="T15" fmla="*/ 4 h 2123"/>
                <a:gd name="T16" fmla="*/ 512 w 2388"/>
                <a:gd name="T17" fmla="*/ 230 h 2123"/>
                <a:gd name="T18" fmla="*/ 330 w 2388"/>
                <a:gd name="T19" fmla="*/ 374 h 2123"/>
                <a:gd name="T20" fmla="*/ 260 w 2388"/>
                <a:gd name="T21" fmla="*/ 534 h 2123"/>
                <a:gd name="T22" fmla="*/ 109 w 2388"/>
                <a:gd name="T23" fmla="*/ 583 h 2123"/>
                <a:gd name="T24" fmla="*/ 19 w 2388"/>
                <a:gd name="T25" fmla="*/ 656 h 2123"/>
                <a:gd name="T26" fmla="*/ 16 w 2388"/>
                <a:gd name="T27" fmla="*/ 712 h 2123"/>
                <a:gd name="T28" fmla="*/ 179 w 2388"/>
                <a:gd name="T29" fmla="*/ 893 h 2123"/>
                <a:gd name="T30" fmla="*/ 247 w 2388"/>
                <a:gd name="T31" fmla="*/ 901 h 2123"/>
                <a:gd name="T32" fmla="*/ 331 w 2388"/>
                <a:gd name="T33" fmla="*/ 827 h 2123"/>
                <a:gd name="T34" fmla="*/ 374 w 2388"/>
                <a:gd name="T35" fmla="*/ 687 h 2123"/>
                <a:gd name="T36" fmla="*/ 1053 w 2388"/>
                <a:gd name="T37" fmla="*/ 748 h 2123"/>
                <a:gd name="T38" fmla="*/ 1006 w 2388"/>
                <a:gd name="T39" fmla="*/ 745 h 2123"/>
                <a:gd name="T40" fmla="*/ 835 w 2388"/>
                <a:gd name="T41" fmla="*/ 894 h 2123"/>
                <a:gd name="T42" fmla="*/ 832 w 2388"/>
                <a:gd name="T43" fmla="*/ 942 h 2123"/>
                <a:gd name="T44" fmla="*/ 1819 w 2388"/>
                <a:gd name="T45" fmla="*/ 2065 h 2123"/>
                <a:gd name="T46" fmla="*/ 1909 w 2388"/>
                <a:gd name="T47" fmla="*/ 2072 h 2123"/>
                <a:gd name="T48" fmla="*/ 2024 w 2388"/>
                <a:gd name="T49" fmla="*/ 1975 h 2123"/>
                <a:gd name="T50" fmla="*/ 2031 w 2388"/>
                <a:gd name="T51" fmla="*/ 1885 h 2123"/>
                <a:gd name="T52" fmla="*/ 1053 w 2388"/>
                <a:gd name="T53" fmla="*/ 748 h 2123"/>
                <a:gd name="T54" fmla="*/ 2370 w 2388"/>
                <a:gd name="T55" fmla="*/ 270 h 2123"/>
                <a:gd name="T56" fmla="*/ 2315 w 2388"/>
                <a:gd name="T57" fmla="*/ 248 h 2123"/>
                <a:gd name="T58" fmla="*/ 2200 w 2388"/>
                <a:gd name="T59" fmla="*/ 428 h 2123"/>
                <a:gd name="T60" fmla="*/ 1970 w 2388"/>
                <a:gd name="T61" fmla="*/ 476 h 2123"/>
                <a:gd name="T62" fmla="*/ 1905 w 2388"/>
                <a:gd name="T63" fmla="*/ 267 h 2123"/>
                <a:gd name="T64" fmla="*/ 2012 w 2388"/>
                <a:gd name="T65" fmla="*/ 78 h 2123"/>
                <a:gd name="T66" fmla="*/ 1968 w 2388"/>
                <a:gd name="T67" fmla="*/ 35 h 2123"/>
                <a:gd name="T68" fmla="*/ 1632 w 2388"/>
                <a:gd name="T69" fmla="*/ 304 h 2123"/>
                <a:gd name="T70" fmla="*/ 1531 w 2388"/>
                <a:gd name="T71" fmla="*/ 720 h 2123"/>
                <a:gd name="T72" fmla="*/ 1371 w 2388"/>
                <a:gd name="T73" fmla="*/ 886 h 2123"/>
                <a:gd name="T74" fmla="*/ 1532 w 2388"/>
                <a:gd name="T75" fmla="*/ 1073 h 2123"/>
                <a:gd name="T76" fmla="*/ 1729 w 2388"/>
                <a:gd name="T77" fmla="*/ 886 h 2123"/>
                <a:gd name="T78" fmla="*/ 1967 w 2388"/>
                <a:gd name="T79" fmla="*/ 814 h 2123"/>
                <a:gd name="T80" fmla="*/ 2331 w 2388"/>
                <a:gd name="T81" fmla="*/ 664 h 2123"/>
                <a:gd name="T82" fmla="*/ 2370 w 2388"/>
                <a:gd name="T83" fmla="*/ 270 h 2123"/>
                <a:gd name="T84" fmla="*/ 327 w 2388"/>
                <a:gd name="T85" fmla="*/ 1897 h 2123"/>
                <a:gd name="T86" fmla="*/ 327 w 2388"/>
                <a:gd name="T87" fmla="*/ 1987 h 2123"/>
                <a:gd name="T88" fmla="*/ 440 w 2388"/>
                <a:gd name="T89" fmla="*/ 2098 h 2123"/>
                <a:gd name="T90" fmla="*/ 529 w 2388"/>
                <a:gd name="T91" fmla="*/ 2087 h 2123"/>
                <a:gd name="T92" fmla="*/ 1113 w 2388"/>
                <a:gd name="T93" fmla="*/ 1513 h 2123"/>
                <a:gd name="T94" fmla="*/ 934 w 2388"/>
                <a:gd name="T95" fmla="*/ 1309 h 2123"/>
                <a:gd name="T96" fmla="*/ 327 w 2388"/>
                <a:gd name="T97" fmla="*/ 1897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88" h="2123">
                  <a:moveTo>
                    <a:pt x="374" y="687"/>
                  </a:moveTo>
                  <a:cubicBezTo>
                    <a:pt x="485" y="600"/>
                    <a:pt x="577" y="660"/>
                    <a:pt x="700" y="802"/>
                  </a:cubicBezTo>
                  <a:cubicBezTo>
                    <a:pt x="714" y="818"/>
                    <a:pt x="732" y="800"/>
                    <a:pt x="743" y="790"/>
                  </a:cubicBezTo>
                  <a:cubicBezTo>
                    <a:pt x="753" y="781"/>
                    <a:pt x="916" y="635"/>
                    <a:pt x="924" y="628"/>
                  </a:cubicBezTo>
                  <a:cubicBezTo>
                    <a:pt x="931" y="621"/>
                    <a:pt x="941" y="608"/>
                    <a:pt x="928" y="594"/>
                  </a:cubicBezTo>
                  <a:cubicBezTo>
                    <a:pt x="916" y="579"/>
                    <a:pt x="870" y="519"/>
                    <a:pt x="840" y="480"/>
                  </a:cubicBezTo>
                  <a:cubicBezTo>
                    <a:pt x="625" y="199"/>
                    <a:pt x="1429" y="8"/>
                    <a:pt x="1305" y="5"/>
                  </a:cubicBezTo>
                  <a:cubicBezTo>
                    <a:pt x="1243" y="3"/>
                    <a:pt x="990" y="0"/>
                    <a:pt x="953" y="4"/>
                  </a:cubicBezTo>
                  <a:cubicBezTo>
                    <a:pt x="800" y="20"/>
                    <a:pt x="608" y="163"/>
                    <a:pt x="512" y="230"/>
                  </a:cubicBezTo>
                  <a:cubicBezTo>
                    <a:pt x="385" y="316"/>
                    <a:pt x="338" y="367"/>
                    <a:pt x="330" y="374"/>
                  </a:cubicBezTo>
                  <a:cubicBezTo>
                    <a:pt x="295" y="405"/>
                    <a:pt x="325" y="477"/>
                    <a:pt x="260" y="534"/>
                  </a:cubicBezTo>
                  <a:cubicBezTo>
                    <a:pt x="191" y="594"/>
                    <a:pt x="149" y="549"/>
                    <a:pt x="109" y="583"/>
                  </a:cubicBezTo>
                  <a:cubicBezTo>
                    <a:pt x="89" y="601"/>
                    <a:pt x="34" y="642"/>
                    <a:pt x="19" y="656"/>
                  </a:cubicBezTo>
                  <a:cubicBezTo>
                    <a:pt x="3" y="669"/>
                    <a:pt x="0" y="693"/>
                    <a:pt x="16" y="712"/>
                  </a:cubicBezTo>
                  <a:cubicBezTo>
                    <a:pt x="16" y="712"/>
                    <a:pt x="167" y="878"/>
                    <a:pt x="179" y="893"/>
                  </a:cubicBezTo>
                  <a:cubicBezTo>
                    <a:pt x="192" y="907"/>
                    <a:pt x="226" y="920"/>
                    <a:pt x="247" y="901"/>
                  </a:cubicBezTo>
                  <a:cubicBezTo>
                    <a:pt x="268" y="882"/>
                    <a:pt x="322" y="835"/>
                    <a:pt x="331" y="827"/>
                  </a:cubicBezTo>
                  <a:cubicBezTo>
                    <a:pt x="340" y="819"/>
                    <a:pt x="325" y="724"/>
                    <a:pt x="374" y="687"/>
                  </a:cubicBezTo>
                  <a:close/>
                  <a:moveTo>
                    <a:pt x="1053" y="748"/>
                  </a:moveTo>
                  <a:cubicBezTo>
                    <a:pt x="1039" y="732"/>
                    <a:pt x="1021" y="731"/>
                    <a:pt x="1006" y="745"/>
                  </a:cubicBezTo>
                  <a:cubicBezTo>
                    <a:pt x="835" y="894"/>
                    <a:pt x="835" y="894"/>
                    <a:pt x="835" y="894"/>
                  </a:cubicBezTo>
                  <a:cubicBezTo>
                    <a:pt x="822" y="906"/>
                    <a:pt x="820" y="928"/>
                    <a:pt x="832" y="942"/>
                  </a:cubicBezTo>
                  <a:cubicBezTo>
                    <a:pt x="1819" y="2065"/>
                    <a:pt x="1819" y="2065"/>
                    <a:pt x="1819" y="2065"/>
                  </a:cubicBezTo>
                  <a:cubicBezTo>
                    <a:pt x="1843" y="2092"/>
                    <a:pt x="1883" y="2095"/>
                    <a:pt x="1909" y="2072"/>
                  </a:cubicBezTo>
                  <a:cubicBezTo>
                    <a:pt x="2024" y="1975"/>
                    <a:pt x="2024" y="1975"/>
                    <a:pt x="2024" y="1975"/>
                  </a:cubicBezTo>
                  <a:cubicBezTo>
                    <a:pt x="2051" y="1952"/>
                    <a:pt x="2054" y="1911"/>
                    <a:pt x="2031" y="1885"/>
                  </a:cubicBezTo>
                  <a:lnTo>
                    <a:pt x="1053" y="748"/>
                  </a:lnTo>
                  <a:close/>
                  <a:moveTo>
                    <a:pt x="2370" y="270"/>
                  </a:moveTo>
                  <a:cubicBezTo>
                    <a:pt x="2361" y="211"/>
                    <a:pt x="2331" y="223"/>
                    <a:pt x="2315" y="248"/>
                  </a:cubicBezTo>
                  <a:cubicBezTo>
                    <a:pt x="2299" y="273"/>
                    <a:pt x="2229" y="380"/>
                    <a:pt x="2200" y="428"/>
                  </a:cubicBezTo>
                  <a:cubicBezTo>
                    <a:pt x="2172" y="475"/>
                    <a:pt x="2101" y="569"/>
                    <a:pt x="1970" y="476"/>
                  </a:cubicBezTo>
                  <a:cubicBezTo>
                    <a:pt x="1833" y="380"/>
                    <a:pt x="1881" y="313"/>
                    <a:pt x="1905" y="267"/>
                  </a:cubicBezTo>
                  <a:cubicBezTo>
                    <a:pt x="1928" y="222"/>
                    <a:pt x="2002" y="94"/>
                    <a:pt x="2012" y="78"/>
                  </a:cubicBezTo>
                  <a:cubicBezTo>
                    <a:pt x="2023" y="62"/>
                    <a:pt x="2011" y="15"/>
                    <a:pt x="1968" y="35"/>
                  </a:cubicBezTo>
                  <a:cubicBezTo>
                    <a:pt x="1926" y="54"/>
                    <a:pt x="1668" y="157"/>
                    <a:pt x="1632" y="304"/>
                  </a:cubicBezTo>
                  <a:cubicBezTo>
                    <a:pt x="1596" y="453"/>
                    <a:pt x="1663" y="587"/>
                    <a:pt x="1531" y="720"/>
                  </a:cubicBezTo>
                  <a:cubicBezTo>
                    <a:pt x="1371" y="886"/>
                    <a:pt x="1371" y="886"/>
                    <a:pt x="1371" y="886"/>
                  </a:cubicBezTo>
                  <a:cubicBezTo>
                    <a:pt x="1532" y="1073"/>
                    <a:pt x="1532" y="1073"/>
                    <a:pt x="1532" y="1073"/>
                  </a:cubicBezTo>
                  <a:cubicBezTo>
                    <a:pt x="1729" y="886"/>
                    <a:pt x="1729" y="886"/>
                    <a:pt x="1729" y="886"/>
                  </a:cubicBezTo>
                  <a:cubicBezTo>
                    <a:pt x="1776" y="839"/>
                    <a:pt x="1876" y="793"/>
                    <a:pt x="1967" y="814"/>
                  </a:cubicBezTo>
                  <a:cubicBezTo>
                    <a:pt x="2161" y="858"/>
                    <a:pt x="2267" y="785"/>
                    <a:pt x="2331" y="664"/>
                  </a:cubicBezTo>
                  <a:cubicBezTo>
                    <a:pt x="2388" y="556"/>
                    <a:pt x="2379" y="329"/>
                    <a:pt x="2370" y="270"/>
                  </a:cubicBezTo>
                  <a:close/>
                  <a:moveTo>
                    <a:pt x="327" y="1897"/>
                  </a:moveTo>
                  <a:cubicBezTo>
                    <a:pt x="302" y="1922"/>
                    <a:pt x="302" y="1962"/>
                    <a:pt x="327" y="1987"/>
                  </a:cubicBezTo>
                  <a:cubicBezTo>
                    <a:pt x="440" y="2098"/>
                    <a:pt x="440" y="2098"/>
                    <a:pt x="440" y="2098"/>
                  </a:cubicBezTo>
                  <a:cubicBezTo>
                    <a:pt x="465" y="2123"/>
                    <a:pt x="504" y="2112"/>
                    <a:pt x="529" y="2087"/>
                  </a:cubicBezTo>
                  <a:cubicBezTo>
                    <a:pt x="1113" y="1513"/>
                    <a:pt x="1113" y="1513"/>
                    <a:pt x="1113" y="1513"/>
                  </a:cubicBezTo>
                  <a:cubicBezTo>
                    <a:pt x="934" y="1309"/>
                    <a:pt x="934" y="1309"/>
                    <a:pt x="934" y="1309"/>
                  </a:cubicBezTo>
                  <a:lnTo>
                    <a:pt x="327" y="189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PT Sans" panose="020B0503020203020204" pitchFamily="34" charset="0"/>
              </a:endParaRPr>
            </a:p>
          </p:txBody>
        </p:sp>
        <p:sp>
          <p:nvSpPr>
            <p:cNvPr id="13" name="TextBox 12"/>
            <p:cNvSpPr txBox="1"/>
            <p:nvPr/>
          </p:nvSpPr>
          <p:spPr>
            <a:xfrm>
              <a:off x="603253" y="3107793"/>
              <a:ext cx="3336980" cy="325602"/>
            </a:xfrm>
            <a:prstGeom prst="rect">
              <a:avLst/>
            </a:prstGeom>
            <a:noFill/>
          </p:spPr>
          <p:txBody>
            <a:bodyPr wrap="square" lIns="0" tIns="0" rIns="0" bIns="0" rtlCol="0">
              <a:spAutoFit/>
            </a:bodyPr>
            <a:lstStyle/>
            <a:p>
              <a:pPr algn="just">
                <a:lnSpc>
                  <a:spcPts val="1300"/>
                </a:lnSpc>
                <a:spcAft>
                  <a:spcPts val="1200"/>
                </a:spcAft>
              </a:pPr>
              <a:r>
                <a:rPr lang="en-US" sz="1000" dirty="0">
                  <a:solidFill>
                    <a:schemeClr val="bg1"/>
                  </a:solidFill>
                </a:rPr>
                <a:t>Sed </a:t>
              </a:r>
              <a:r>
                <a:rPr lang="en-US" sz="1000" dirty="0" err="1">
                  <a:solidFill>
                    <a:schemeClr val="bg1"/>
                  </a:solidFill>
                </a:rPr>
                <a:t>ut</a:t>
              </a:r>
              <a:r>
                <a:rPr lang="en-US" sz="1000" dirty="0">
                  <a:solidFill>
                    <a:schemeClr val="bg1"/>
                  </a:solidFill>
                </a:rPr>
                <a:t> </a:t>
              </a:r>
              <a:r>
                <a:rPr lang="en-US" sz="1000" dirty="0" err="1">
                  <a:solidFill>
                    <a:schemeClr val="bg1"/>
                  </a:solidFill>
                </a:rPr>
                <a:t>perspiciatis</a:t>
              </a:r>
              <a:r>
                <a:rPr lang="en-US" sz="1000" dirty="0">
                  <a:solidFill>
                    <a:schemeClr val="bg1"/>
                  </a:solidFill>
                </a:rPr>
                <a:t> </a:t>
              </a:r>
              <a:r>
                <a:rPr lang="en-US" sz="1000" dirty="0" err="1">
                  <a:solidFill>
                    <a:schemeClr val="bg1"/>
                  </a:solidFill>
                </a:rPr>
                <a:t>unde</a:t>
              </a:r>
              <a:r>
                <a:rPr lang="en-US" sz="1000" dirty="0">
                  <a:solidFill>
                    <a:schemeClr val="bg1"/>
                  </a:solidFill>
                </a:rPr>
                <a:t> </a:t>
              </a:r>
              <a:r>
                <a:rPr lang="en-US" sz="1000" dirty="0" err="1">
                  <a:solidFill>
                    <a:schemeClr val="bg1"/>
                  </a:solidFill>
                </a:rPr>
                <a:t>omnis</a:t>
              </a:r>
              <a:r>
                <a:rPr lang="en-US" sz="1000" dirty="0">
                  <a:solidFill>
                    <a:schemeClr val="bg1"/>
                  </a:solidFill>
                </a:rPr>
                <a:t> </a:t>
              </a:r>
              <a:r>
                <a:rPr lang="en-US" sz="1000" dirty="0" err="1">
                  <a:solidFill>
                    <a:schemeClr val="bg1"/>
                  </a:solidFill>
                </a:rPr>
                <a:t>iste</a:t>
              </a:r>
              <a:r>
                <a:rPr lang="en-US" sz="1000" dirty="0">
                  <a:solidFill>
                    <a:schemeClr val="bg1"/>
                  </a:solidFill>
                </a:rPr>
                <a:t> natus error sit </a:t>
              </a:r>
              <a:r>
                <a:rPr lang="en-US" sz="1000" dirty="0" err="1">
                  <a:solidFill>
                    <a:schemeClr val="bg1"/>
                  </a:solidFill>
                </a:rPr>
                <a:t>volup</a:t>
              </a:r>
              <a:r>
                <a:rPr lang="en-US" sz="1000" dirty="0">
                  <a:solidFill>
                    <a:schemeClr val="bg1"/>
                  </a:solidFill>
                </a:rPr>
                <a:t> </a:t>
              </a:r>
              <a:r>
                <a:rPr lang="en-US" sz="1000" dirty="0" err="1">
                  <a:solidFill>
                    <a:schemeClr val="bg1"/>
                  </a:solidFill>
                </a:rPr>
                <a:t>tatem</a:t>
              </a:r>
              <a:r>
                <a:rPr lang="en-US" sz="1000" dirty="0">
                  <a:solidFill>
                    <a:schemeClr val="bg1"/>
                  </a:solidFill>
                </a:rPr>
                <a:t> </a:t>
              </a:r>
              <a:r>
                <a:rPr lang="en-US" sz="1000" dirty="0" err="1">
                  <a:solidFill>
                    <a:schemeClr val="bg1"/>
                  </a:solidFill>
                </a:rPr>
                <a:t>accus</a:t>
              </a:r>
              <a:r>
                <a:rPr lang="en-US" sz="1000" dirty="0">
                  <a:solidFill>
                    <a:schemeClr val="bg1"/>
                  </a:solidFill>
                </a:rPr>
                <a:t> </a:t>
              </a:r>
              <a:r>
                <a:rPr lang="en-US" sz="1000" dirty="0" err="1">
                  <a:solidFill>
                    <a:schemeClr val="bg1"/>
                  </a:solidFill>
                </a:rPr>
                <a:t>antium</a:t>
              </a:r>
              <a:r>
                <a:rPr lang="en-US" sz="1000" dirty="0">
                  <a:solidFill>
                    <a:schemeClr val="bg1"/>
                  </a:solidFill>
                </a:rPr>
                <a:t> dolor </a:t>
              </a:r>
              <a:r>
                <a:rPr lang="en-US" sz="1000" dirty="0" err="1">
                  <a:solidFill>
                    <a:schemeClr val="bg1"/>
                  </a:solidFill>
                </a:rPr>
                <a:t>emque</a:t>
              </a:r>
              <a:r>
                <a:rPr lang="en-US" sz="1000" dirty="0">
                  <a:solidFill>
                    <a:schemeClr val="bg1"/>
                  </a:solidFill>
                </a:rPr>
                <a:t> </a:t>
              </a:r>
              <a:r>
                <a:rPr lang="en-US" sz="1000" dirty="0" err="1">
                  <a:solidFill>
                    <a:schemeClr val="bg1"/>
                  </a:solidFill>
                </a:rPr>
                <a:t>lauda</a:t>
              </a:r>
              <a:r>
                <a:rPr lang="en-US" sz="1000" dirty="0">
                  <a:solidFill>
                    <a:schemeClr val="bg1"/>
                  </a:solidFill>
                </a:rPr>
                <a:t> </a:t>
              </a:r>
              <a:r>
                <a:rPr lang="en-US" sz="1000" dirty="0" err="1">
                  <a:solidFill>
                    <a:schemeClr val="bg1"/>
                  </a:solidFill>
                </a:rPr>
                <a:t>nt</a:t>
              </a:r>
              <a:r>
                <a:rPr lang="en-US" sz="1000" dirty="0">
                  <a:solidFill>
                    <a:schemeClr val="bg1"/>
                  </a:solidFill>
                </a:rPr>
                <a:t> </a:t>
              </a:r>
              <a:r>
                <a:rPr lang="en-US" sz="1000" dirty="0" err="1">
                  <a:solidFill>
                    <a:schemeClr val="bg1"/>
                  </a:solidFill>
                </a:rPr>
                <a:t>ium</a:t>
              </a:r>
              <a:r>
                <a:rPr lang="en-US" sz="1000" dirty="0">
                  <a:solidFill>
                    <a:schemeClr val="bg1"/>
                  </a:solidFill>
                </a:rPr>
                <a:t>, </a:t>
              </a:r>
              <a:r>
                <a:rPr lang="en-US" sz="1000" dirty="0" err="1">
                  <a:solidFill>
                    <a:schemeClr val="bg1"/>
                  </a:solidFill>
                </a:rPr>
                <a:t>totam</a:t>
              </a:r>
              <a:r>
                <a:rPr lang="en-US" sz="1000" dirty="0">
                  <a:solidFill>
                    <a:schemeClr val="bg1"/>
                  </a:solidFill>
                </a:rPr>
                <a:t> rem </a:t>
              </a:r>
              <a:r>
                <a:rPr lang="en-US" sz="1000" dirty="0" err="1">
                  <a:solidFill>
                    <a:schemeClr val="bg1"/>
                  </a:solidFill>
                </a:rPr>
                <a:t>aperiam</a:t>
              </a:r>
              <a:r>
                <a:rPr lang="en-US" sz="1000" dirty="0">
                  <a:solidFill>
                    <a:schemeClr val="bg1"/>
                  </a:solidFill>
                </a:rPr>
                <a:t>.</a:t>
              </a:r>
            </a:p>
          </p:txBody>
        </p:sp>
        <p:sp>
          <p:nvSpPr>
            <p:cNvPr id="8" name="TextBox 7"/>
            <p:cNvSpPr txBox="1"/>
            <p:nvPr/>
          </p:nvSpPr>
          <p:spPr>
            <a:xfrm>
              <a:off x="594362" y="2079377"/>
              <a:ext cx="3345871" cy="923330"/>
            </a:xfrm>
            <a:prstGeom prst="rect">
              <a:avLst/>
            </a:prstGeom>
            <a:noFill/>
          </p:spPr>
          <p:txBody>
            <a:bodyPr wrap="square" lIns="0" tIns="0" rIns="0" bIns="0" rtlCol="0">
              <a:spAutoFit/>
            </a:bodyPr>
            <a:lstStyle/>
            <a:p>
              <a:pPr>
                <a:lnSpc>
                  <a:spcPts val="3600"/>
                </a:lnSpc>
              </a:pPr>
              <a:r>
                <a:rPr lang="en-US" sz="3600" cap="all" spc="50" dirty="0">
                  <a:solidFill>
                    <a:schemeClr val="accent1"/>
                  </a:solidFill>
                </a:rPr>
                <a:t>Our </a:t>
              </a:r>
            </a:p>
            <a:p>
              <a:pPr>
                <a:lnSpc>
                  <a:spcPts val="3600"/>
                </a:lnSpc>
              </a:pPr>
              <a:r>
                <a:rPr lang="en-US" sz="3600" cap="all" spc="50" dirty="0">
                  <a:solidFill>
                    <a:schemeClr val="bg1"/>
                  </a:solidFill>
                </a:rPr>
                <a:t>Title here</a:t>
              </a:r>
            </a:p>
          </p:txBody>
        </p:sp>
      </p:grpSp>
      <p:sp>
        <p:nvSpPr>
          <p:cNvPr id="3" name="Picture Placeholder 2"/>
          <p:cNvSpPr>
            <a:spLocks noGrp="1"/>
          </p:cNvSpPr>
          <p:nvPr>
            <p:ph type="pic" sz="quarter" idx="10"/>
          </p:nvPr>
        </p:nvSpPr>
        <p:spPr>
          <a:xfrm>
            <a:off x="0" y="0"/>
            <a:ext cx="9143999" cy="5143500"/>
          </a:xfrm>
        </p:spPr>
      </p:sp>
    </p:spTree>
    <p:extLst>
      <p:ext uri="{BB962C8B-B14F-4D97-AF65-F5344CB8AC3E}">
        <p14:creationId xmlns:p14="http://schemas.microsoft.com/office/powerpoint/2010/main" val="3200422488"/>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Lorem ipsum </a:t>
            </a:r>
            <a:r>
              <a:rPr lang="en-US" dirty="0">
                <a:solidFill>
                  <a:srgbClr val="D14C27"/>
                </a:solidFill>
              </a:rPr>
              <a:t>Information</a:t>
            </a:r>
          </a:p>
        </p:txBody>
      </p:sp>
      <p:sp>
        <p:nvSpPr>
          <p:cNvPr id="3" name="Text Placeholder 2"/>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brief lorem ipsum explanatory text about title here</a:t>
            </a:r>
          </a:p>
        </p:txBody>
      </p:sp>
      <p:sp>
        <p:nvSpPr>
          <p:cNvPr id="4" name="Oval 3"/>
          <p:cNvSpPr/>
          <p:nvPr/>
        </p:nvSpPr>
        <p:spPr>
          <a:xfrm>
            <a:off x="1039055" y="1869031"/>
            <a:ext cx="958632" cy="95863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1741" y="3385155"/>
            <a:ext cx="1633261" cy="488916"/>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a:t>
            </a:r>
          </a:p>
        </p:txBody>
      </p:sp>
      <p:sp>
        <p:nvSpPr>
          <p:cNvPr id="17" name="TextBox 16"/>
          <p:cNvSpPr txBox="1"/>
          <p:nvPr/>
        </p:nvSpPr>
        <p:spPr>
          <a:xfrm>
            <a:off x="699983" y="3012416"/>
            <a:ext cx="1636776" cy="204158"/>
          </a:xfrm>
          <a:prstGeom prst="rect">
            <a:avLst/>
          </a:prstGeom>
          <a:noFill/>
        </p:spPr>
        <p:txBody>
          <a:bodyPr wrap="square" lIns="0" tIns="0" rIns="0" bIns="0" rtlCol="0">
            <a:spAutoFit/>
          </a:bodyPr>
          <a:lstStyle/>
          <a:p>
            <a:pPr algn="ctr">
              <a:lnSpc>
                <a:spcPts val="1700"/>
              </a:lnSpc>
              <a:spcAft>
                <a:spcPts val="600"/>
              </a:spcAft>
            </a:pPr>
            <a:r>
              <a:rPr lang="en-US" sz="1200" b="1" cap="all" spc="20" dirty="0">
                <a:solidFill>
                  <a:srgbClr val="4D4D4D"/>
                </a:solidFill>
              </a:rPr>
              <a:t>Lorem ipsum</a:t>
            </a:r>
          </a:p>
        </p:txBody>
      </p:sp>
      <p:sp>
        <p:nvSpPr>
          <p:cNvPr id="31" name="Freeform 27"/>
          <p:cNvSpPr>
            <a:spLocks noEditPoints="1"/>
          </p:cNvSpPr>
          <p:nvPr/>
        </p:nvSpPr>
        <p:spPr bwMode="auto">
          <a:xfrm>
            <a:off x="1346400" y="2194471"/>
            <a:ext cx="343942" cy="343942"/>
          </a:xfrm>
          <a:custGeom>
            <a:avLst/>
            <a:gdLst>
              <a:gd name="T0" fmla="*/ 0 w 188"/>
              <a:gd name="T1" fmla="*/ 8 h 187"/>
              <a:gd name="T2" fmla="*/ 3 w 188"/>
              <a:gd name="T3" fmla="*/ 3 h 187"/>
              <a:gd name="T4" fmla="*/ 9 w 188"/>
              <a:gd name="T5" fmla="*/ 0 h 187"/>
              <a:gd name="T6" fmla="*/ 180 w 188"/>
              <a:gd name="T7" fmla="*/ 0 h 187"/>
              <a:gd name="T8" fmla="*/ 185 w 188"/>
              <a:gd name="T9" fmla="*/ 3 h 187"/>
              <a:gd name="T10" fmla="*/ 188 w 188"/>
              <a:gd name="T11" fmla="*/ 8 h 187"/>
              <a:gd name="T12" fmla="*/ 188 w 188"/>
              <a:gd name="T13" fmla="*/ 147 h 187"/>
              <a:gd name="T14" fmla="*/ 185 w 188"/>
              <a:gd name="T15" fmla="*/ 153 h 187"/>
              <a:gd name="T16" fmla="*/ 180 w 188"/>
              <a:gd name="T17" fmla="*/ 156 h 187"/>
              <a:gd name="T18" fmla="*/ 113 w 188"/>
              <a:gd name="T19" fmla="*/ 156 h 187"/>
              <a:gd name="T20" fmla="*/ 116 w 188"/>
              <a:gd name="T21" fmla="*/ 180 h 187"/>
              <a:gd name="T22" fmla="*/ 121 w 188"/>
              <a:gd name="T23" fmla="*/ 186 h 187"/>
              <a:gd name="T24" fmla="*/ 121 w 188"/>
              <a:gd name="T25" fmla="*/ 186 h 187"/>
              <a:gd name="T26" fmla="*/ 120 w 188"/>
              <a:gd name="T27" fmla="*/ 187 h 187"/>
              <a:gd name="T28" fmla="*/ 117 w 188"/>
              <a:gd name="T29" fmla="*/ 187 h 187"/>
              <a:gd name="T30" fmla="*/ 116 w 188"/>
              <a:gd name="T31" fmla="*/ 187 h 187"/>
              <a:gd name="T32" fmla="*/ 73 w 188"/>
              <a:gd name="T33" fmla="*/ 187 h 187"/>
              <a:gd name="T34" fmla="*/ 67 w 188"/>
              <a:gd name="T35" fmla="*/ 186 h 187"/>
              <a:gd name="T36" fmla="*/ 67 w 188"/>
              <a:gd name="T37" fmla="*/ 186 h 187"/>
              <a:gd name="T38" fmla="*/ 72 w 188"/>
              <a:gd name="T39" fmla="*/ 180 h 187"/>
              <a:gd name="T40" fmla="*/ 75 w 188"/>
              <a:gd name="T41" fmla="*/ 156 h 187"/>
              <a:gd name="T42" fmla="*/ 9 w 188"/>
              <a:gd name="T43" fmla="*/ 156 h 187"/>
              <a:gd name="T44" fmla="*/ 3 w 188"/>
              <a:gd name="T45" fmla="*/ 153 h 187"/>
              <a:gd name="T46" fmla="*/ 0 w 188"/>
              <a:gd name="T47" fmla="*/ 147 h 187"/>
              <a:gd name="T48" fmla="*/ 0 w 188"/>
              <a:gd name="T49" fmla="*/ 8 h 187"/>
              <a:gd name="T50" fmla="*/ 11 w 188"/>
              <a:gd name="T51" fmla="*/ 117 h 187"/>
              <a:gd name="T52" fmla="*/ 177 w 188"/>
              <a:gd name="T53" fmla="*/ 117 h 187"/>
              <a:gd name="T54" fmla="*/ 177 w 188"/>
              <a:gd name="T55" fmla="*/ 11 h 187"/>
              <a:gd name="T56" fmla="*/ 11 w 188"/>
              <a:gd name="T57" fmla="*/ 11 h 187"/>
              <a:gd name="T58" fmla="*/ 11 w 188"/>
              <a:gd name="T59" fmla="*/ 117 h 187"/>
              <a:gd name="T60" fmla="*/ 90 w 188"/>
              <a:gd name="T61" fmla="*/ 130 h 187"/>
              <a:gd name="T62" fmla="*/ 89 w 188"/>
              <a:gd name="T63" fmla="*/ 134 h 187"/>
              <a:gd name="T64" fmla="*/ 90 w 188"/>
              <a:gd name="T65" fmla="*/ 138 h 187"/>
              <a:gd name="T66" fmla="*/ 94 w 188"/>
              <a:gd name="T67" fmla="*/ 139 h 187"/>
              <a:gd name="T68" fmla="*/ 98 w 188"/>
              <a:gd name="T69" fmla="*/ 138 h 187"/>
              <a:gd name="T70" fmla="*/ 99 w 188"/>
              <a:gd name="T71" fmla="*/ 134 h 187"/>
              <a:gd name="T72" fmla="*/ 98 w 188"/>
              <a:gd name="T73" fmla="*/ 130 h 187"/>
              <a:gd name="T74" fmla="*/ 94 w 188"/>
              <a:gd name="T75" fmla="*/ 129 h 187"/>
              <a:gd name="T76" fmla="*/ 90 w 188"/>
              <a:gd name="T77" fmla="*/ 13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 h="187">
                <a:moveTo>
                  <a:pt x="0" y="8"/>
                </a:moveTo>
                <a:cubicBezTo>
                  <a:pt x="0" y="6"/>
                  <a:pt x="1" y="4"/>
                  <a:pt x="3" y="3"/>
                </a:cubicBezTo>
                <a:cubicBezTo>
                  <a:pt x="4" y="1"/>
                  <a:pt x="6" y="0"/>
                  <a:pt x="9" y="0"/>
                </a:cubicBezTo>
                <a:cubicBezTo>
                  <a:pt x="180" y="0"/>
                  <a:pt x="180" y="0"/>
                  <a:pt x="180" y="0"/>
                </a:cubicBezTo>
                <a:cubicBezTo>
                  <a:pt x="182" y="0"/>
                  <a:pt x="184" y="1"/>
                  <a:pt x="185" y="3"/>
                </a:cubicBezTo>
                <a:cubicBezTo>
                  <a:pt x="187" y="4"/>
                  <a:pt x="188" y="6"/>
                  <a:pt x="188" y="8"/>
                </a:cubicBezTo>
                <a:cubicBezTo>
                  <a:pt x="188" y="147"/>
                  <a:pt x="188" y="147"/>
                  <a:pt x="188" y="147"/>
                </a:cubicBezTo>
                <a:cubicBezTo>
                  <a:pt x="188" y="150"/>
                  <a:pt x="187" y="152"/>
                  <a:pt x="185" y="153"/>
                </a:cubicBezTo>
                <a:cubicBezTo>
                  <a:pt x="184" y="155"/>
                  <a:pt x="182" y="156"/>
                  <a:pt x="180" y="156"/>
                </a:cubicBezTo>
                <a:cubicBezTo>
                  <a:pt x="113" y="156"/>
                  <a:pt x="113" y="156"/>
                  <a:pt x="113" y="156"/>
                </a:cubicBezTo>
                <a:cubicBezTo>
                  <a:pt x="116" y="180"/>
                  <a:pt x="116" y="180"/>
                  <a:pt x="116" y="180"/>
                </a:cubicBezTo>
                <a:cubicBezTo>
                  <a:pt x="121" y="186"/>
                  <a:pt x="121" y="186"/>
                  <a:pt x="121" y="186"/>
                </a:cubicBezTo>
                <a:cubicBezTo>
                  <a:pt x="121" y="186"/>
                  <a:pt x="121" y="186"/>
                  <a:pt x="121" y="186"/>
                </a:cubicBezTo>
                <a:cubicBezTo>
                  <a:pt x="121" y="187"/>
                  <a:pt x="121" y="187"/>
                  <a:pt x="120" y="187"/>
                </a:cubicBezTo>
                <a:cubicBezTo>
                  <a:pt x="119" y="187"/>
                  <a:pt x="118" y="187"/>
                  <a:pt x="117" y="187"/>
                </a:cubicBezTo>
                <a:cubicBezTo>
                  <a:pt x="116" y="187"/>
                  <a:pt x="116" y="187"/>
                  <a:pt x="116" y="187"/>
                </a:cubicBezTo>
                <a:cubicBezTo>
                  <a:pt x="73" y="187"/>
                  <a:pt x="73" y="187"/>
                  <a:pt x="73" y="187"/>
                </a:cubicBezTo>
                <a:cubicBezTo>
                  <a:pt x="69" y="187"/>
                  <a:pt x="67" y="187"/>
                  <a:pt x="67" y="186"/>
                </a:cubicBezTo>
                <a:cubicBezTo>
                  <a:pt x="67" y="186"/>
                  <a:pt x="67" y="186"/>
                  <a:pt x="67" y="186"/>
                </a:cubicBezTo>
                <a:cubicBezTo>
                  <a:pt x="72" y="180"/>
                  <a:pt x="72" y="180"/>
                  <a:pt x="72" y="180"/>
                </a:cubicBezTo>
                <a:cubicBezTo>
                  <a:pt x="75" y="156"/>
                  <a:pt x="75" y="156"/>
                  <a:pt x="75" y="156"/>
                </a:cubicBezTo>
                <a:cubicBezTo>
                  <a:pt x="9" y="156"/>
                  <a:pt x="9" y="156"/>
                  <a:pt x="9" y="156"/>
                </a:cubicBezTo>
                <a:cubicBezTo>
                  <a:pt x="6" y="156"/>
                  <a:pt x="4" y="155"/>
                  <a:pt x="3" y="153"/>
                </a:cubicBezTo>
                <a:cubicBezTo>
                  <a:pt x="1" y="152"/>
                  <a:pt x="0" y="150"/>
                  <a:pt x="0" y="147"/>
                </a:cubicBezTo>
                <a:lnTo>
                  <a:pt x="0" y="8"/>
                </a:lnTo>
                <a:close/>
                <a:moveTo>
                  <a:pt x="11" y="117"/>
                </a:moveTo>
                <a:cubicBezTo>
                  <a:pt x="177" y="117"/>
                  <a:pt x="177" y="117"/>
                  <a:pt x="177" y="117"/>
                </a:cubicBezTo>
                <a:cubicBezTo>
                  <a:pt x="177" y="11"/>
                  <a:pt x="177" y="11"/>
                  <a:pt x="177" y="11"/>
                </a:cubicBezTo>
                <a:cubicBezTo>
                  <a:pt x="11" y="11"/>
                  <a:pt x="11" y="11"/>
                  <a:pt x="11" y="11"/>
                </a:cubicBezTo>
                <a:lnTo>
                  <a:pt x="11" y="117"/>
                </a:lnTo>
                <a:close/>
                <a:moveTo>
                  <a:pt x="90" y="130"/>
                </a:moveTo>
                <a:cubicBezTo>
                  <a:pt x="89" y="131"/>
                  <a:pt x="89" y="133"/>
                  <a:pt x="89" y="134"/>
                </a:cubicBezTo>
                <a:cubicBezTo>
                  <a:pt x="89" y="136"/>
                  <a:pt x="89" y="137"/>
                  <a:pt x="90" y="138"/>
                </a:cubicBezTo>
                <a:cubicBezTo>
                  <a:pt x="91" y="139"/>
                  <a:pt x="93" y="139"/>
                  <a:pt x="94" y="139"/>
                </a:cubicBezTo>
                <a:cubicBezTo>
                  <a:pt x="96" y="139"/>
                  <a:pt x="97" y="139"/>
                  <a:pt x="98" y="138"/>
                </a:cubicBezTo>
                <a:cubicBezTo>
                  <a:pt x="99" y="137"/>
                  <a:pt x="99" y="136"/>
                  <a:pt x="99" y="134"/>
                </a:cubicBezTo>
                <a:cubicBezTo>
                  <a:pt x="99" y="133"/>
                  <a:pt x="99" y="131"/>
                  <a:pt x="98" y="130"/>
                </a:cubicBezTo>
                <a:cubicBezTo>
                  <a:pt x="97" y="129"/>
                  <a:pt x="96" y="129"/>
                  <a:pt x="94" y="129"/>
                </a:cubicBezTo>
                <a:cubicBezTo>
                  <a:pt x="93" y="129"/>
                  <a:pt x="91" y="129"/>
                  <a:pt x="90" y="13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21" name="Straight Connector 20"/>
          <p:cNvCxnSpPr/>
          <p:nvPr/>
        </p:nvCxnSpPr>
        <p:spPr>
          <a:xfrm>
            <a:off x="725385" y="3289410"/>
            <a:ext cx="15859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3074808" y="1869031"/>
            <a:ext cx="958632" cy="95863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2735736" y="3012416"/>
            <a:ext cx="1636776" cy="204158"/>
          </a:xfrm>
          <a:prstGeom prst="rect">
            <a:avLst/>
          </a:prstGeom>
          <a:noFill/>
        </p:spPr>
        <p:txBody>
          <a:bodyPr wrap="square" lIns="0" tIns="0" rIns="0" bIns="0" rtlCol="0">
            <a:spAutoFit/>
          </a:bodyPr>
          <a:lstStyle/>
          <a:p>
            <a:pPr algn="ctr">
              <a:lnSpc>
                <a:spcPts val="1700"/>
              </a:lnSpc>
              <a:spcAft>
                <a:spcPts val="600"/>
              </a:spcAft>
            </a:pPr>
            <a:r>
              <a:rPr lang="en-US" sz="1200" b="1" cap="all" spc="20" dirty="0" err="1">
                <a:solidFill>
                  <a:srgbClr val="4D4D4D"/>
                </a:solidFill>
              </a:rPr>
              <a:t>Eaque</a:t>
            </a:r>
            <a:r>
              <a:rPr lang="en-US" sz="1200" b="1" cap="all" spc="20" dirty="0">
                <a:solidFill>
                  <a:srgbClr val="4D4D4D"/>
                </a:solidFill>
              </a:rPr>
              <a:t> </a:t>
            </a:r>
            <a:r>
              <a:rPr lang="en-US" sz="1200" b="1" cap="all" spc="20" dirty="0" err="1">
                <a:solidFill>
                  <a:srgbClr val="4D4D4D"/>
                </a:solidFill>
              </a:rPr>
              <a:t>ipsa</a:t>
            </a:r>
            <a:endParaRPr lang="en-US" sz="1200" b="1" cap="all" spc="20" dirty="0">
              <a:solidFill>
                <a:srgbClr val="4D4D4D"/>
              </a:solidFill>
            </a:endParaRPr>
          </a:p>
        </p:txBody>
      </p:sp>
      <p:sp>
        <p:nvSpPr>
          <p:cNvPr id="20" name="Freeform 24"/>
          <p:cNvSpPr>
            <a:spLocks noEditPoints="1"/>
          </p:cNvSpPr>
          <p:nvPr/>
        </p:nvSpPr>
        <p:spPr bwMode="auto">
          <a:xfrm>
            <a:off x="3439859" y="2128079"/>
            <a:ext cx="228530" cy="440534"/>
          </a:xfrm>
          <a:custGeom>
            <a:avLst/>
            <a:gdLst>
              <a:gd name="T0" fmla="*/ 0 w 125"/>
              <a:gd name="T1" fmla="*/ 21 h 243"/>
              <a:gd name="T2" fmla="*/ 2 w 125"/>
              <a:gd name="T3" fmla="*/ 13 h 243"/>
              <a:gd name="T4" fmla="*/ 6 w 125"/>
              <a:gd name="T5" fmla="*/ 6 h 243"/>
              <a:gd name="T6" fmla="*/ 21 w 125"/>
              <a:gd name="T7" fmla="*/ 0 h 243"/>
              <a:gd name="T8" fmla="*/ 22 w 125"/>
              <a:gd name="T9" fmla="*/ 0 h 243"/>
              <a:gd name="T10" fmla="*/ 22 w 125"/>
              <a:gd name="T11" fmla="*/ 0 h 243"/>
              <a:gd name="T12" fmla="*/ 103 w 125"/>
              <a:gd name="T13" fmla="*/ 0 h 243"/>
              <a:gd name="T14" fmla="*/ 104 w 125"/>
              <a:gd name="T15" fmla="*/ 0 h 243"/>
              <a:gd name="T16" fmla="*/ 104 w 125"/>
              <a:gd name="T17" fmla="*/ 0 h 243"/>
              <a:gd name="T18" fmla="*/ 119 w 125"/>
              <a:gd name="T19" fmla="*/ 6 h 243"/>
              <a:gd name="T20" fmla="*/ 124 w 125"/>
              <a:gd name="T21" fmla="*/ 13 h 243"/>
              <a:gd name="T22" fmla="*/ 125 w 125"/>
              <a:gd name="T23" fmla="*/ 21 h 243"/>
              <a:gd name="T24" fmla="*/ 125 w 125"/>
              <a:gd name="T25" fmla="*/ 222 h 243"/>
              <a:gd name="T26" fmla="*/ 119 w 125"/>
              <a:gd name="T27" fmla="*/ 237 h 243"/>
              <a:gd name="T28" fmla="*/ 113 w 125"/>
              <a:gd name="T29" fmla="*/ 241 h 243"/>
              <a:gd name="T30" fmla="*/ 106 w 125"/>
              <a:gd name="T31" fmla="*/ 243 h 243"/>
              <a:gd name="T32" fmla="*/ 20 w 125"/>
              <a:gd name="T33" fmla="*/ 243 h 243"/>
              <a:gd name="T34" fmla="*/ 12 w 125"/>
              <a:gd name="T35" fmla="*/ 241 h 243"/>
              <a:gd name="T36" fmla="*/ 6 w 125"/>
              <a:gd name="T37" fmla="*/ 237 h 243"/>
              <a:gd name="T38" fmla="*/ 0 w 125"/>
              <a:gd name="T39" fmla="*/ 222 h 243"/>
              <a:gd name="T40" fmla="*/ 0 w 125"/>
              <a:gd name="T41" fmla="*/ 21 h 243"/>
              <a:gd name="T42" fmla="*/ 11 w 125"/>
              <a:gd name="T43" fmla="*/ 201 h 243"/>
              <a:gd name="T44" fmla="*/ 115 w 125"/>
              <a:gd name="T45" fmla="*/ 201 h 243"/>
              <a:gd name="T46" fmla="*/ 115 w 125"/>
              <a:gd name="T47" fmla="*/ 42 h 243"/>
              <a:gd name="T48" fmla="*/ 11 w 125"/>
              <a:gd name="T49" fmla="*/ 42 h 243"/>
              <a:gd name="T50" fmla="*/ 11 w 125"/>
              <a:gd name="T51" fmla="*/ 201 h 243"/>
              <a:gd name="T52" fmla="*/ 54 w 125"/>
              <a:gd name="T53" fmla="*/ 214 h 243"/>
              <a:gd name="T54" fmla="*/ 51 w 125"/>
              <a:gd name="T55" fmla="*/ 218 h 243"/>
              <a:gd name="T56" fmla="*/ 50 w 125"/>
              <a:gd name="T57" fmla="*/ 222 h 243"/>
              <a:gd name="T58" fmla="*/ 51 w 125"/>
              <a:gd name="T59" fmla="*/ 227 h 243"/>
              <a:gd name="T60" fmla="*/ 54 w 125"/>
              <a:gd name="T61" fmla="*/ 231 h 243"/>
              <a:gd name="T62" fmla="*/ 58 w 125"/>
              <a:gd name="T63" fmla="*/ 234 h 243"/>
              <a:gd name="T64" fmla="*/ 63 w 125"/>
              <a:gd name="T65" fmla="*/ 234 h 243"/>
              <a:gd name="T66" fmla="*/ 67 w 125"/>
              <a:gd name="T67" fmla="*/ 234 h 243"/>
              <a:gd name="T68" fmla="*/ 71 w 125"/>
              <a:gd name="T69" fmla="*/ 231 h 243"/>
              <a:gd name="T70" fmla="*/ 74 w 125"/>
              <a:gd name="T71" fmla="*/ 227 h 243"/>
              <a:gd name="T72" fmla="*/ 75 w 125"/>
              <a:gd name="T73" fmla="*/ 222 h 243"/>
              <a:gd name="T74" fmla="*/ 74 w 125"/>
              <a:gd name="T75" fmla="*/ 218 h 243"/>
              <a:gd name="T76" fmla="*/ 71 w 125"/>
              <a:gd name="T77" fmla="*/ 214 h 243"/>
              <a:gd name="T78" fmla="*/ 67 w 125"/>
              <a:gd name="T79" fmla="*/ 211 h 243"/>
              <a:gd name="T80" fmla="*/ 63 w 125"/>
              <a:gd name="T81" fmla="*/ 210 h 243"/>
              <a:gd name="T82" fmla="*/ 58 w 125"/>
              <a:gd name="T83" fmla="*/ 211 h 243"/>
              <a:gd name="T84" fmla="*/ 54 w 125"/>
              <a:gd name="T85" fmla="*/ 214 h 243"/>
              <a:gd name="T86" fmla="*/ 51 w 125"/>
              <a:gd name="T87" fmla="*/ 21 h 243"/>
              <a:gd name="T88" fmla="*/ 53 w 125"/>
              <a:gd name="T89" fmla="*/ 23 h 243"/>
              <a:gd name="T90" fmla="*/ 72 w 125"/>
              <a:gd name="T91" fmla="*/ 23 h 243"/>
              <a:gd name="T92" fmla="*/ 74 w 125"/>
              <a:gd name="T93" fmla="*/ 21 h 243"/>
              <a:gd name="T94" fmla="*/ 72 w 125"/>
              <a:gd name="T95" fmla="*/ 19 h 243"/>
              <a:gd name="T96" fmla="*/ 53 w 125"/>
              <a:gd name="T97" fmla="*/ 19 h 243"/>
              <a:gd name="T98" fmla="*/ 51 w 125"/>
              <a:gd name="T99" fmla="*/ 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 h="243">
                <a:moveTo>
                  <a:pt x="0" y="21"/>
                </a:moveTo>
                <a:cubicBezTo>
                  <a:pt x="0" y="18"/>
                  <a:pt x="1" y="15"/>
                  <a:pt x="2" y="13"/>
                </a:cubicBezTo>
                <a:cubicBezTo>
                  <a:pt x="3" y="10"/>
                  <a:pt x="4" y="8"/>
                  <a:pt x="6" y="6"/>
                </a:cubicBezTo>
                <a:cubicBezTo>
                  <a:pt x="10" y="2"/>
                  <a:pt x="15" y="0"/>
                  <a:pt x="21" y="0"/>
                </a:cubicBezTo>
                <a:cubicBezTo>
                  <a:pt x="21" y="0"/>
                  <a:pt x="21" y="0"/>
                  <a:pt x="22" y="0"/>
                </a:cubicBezTo>
                <a:cubicBezTo>
                  <a:pt x="22" y="0"/>
                  <a:pt x="22" y="0"/>
                  <a:pt x="22" y="0"/>
                </a:cubicBezTo>
                <a:cubicBezTo>
                  <a:pt x="103" y="0"/>
                  <a:pt x="103" y="0"/>
                  <a:pt x="103" y="0"/>
                </a:cubicBezTo>
                <a:cubicBezTo>
                  <a:pt x="103" y="0"/>
                  <a:pt x="104" y="0"/>
                  <a:pt x="104" y="0"/>
                </a:cubicBezTo>
                <a:cubicBezTo>
                  <a:pt x="104" y="0"/>
                  <a:pt x="104" y="0"/>
                  <a:pt x="104" y="0"/>
                </a:cubicBezTo>
                <a:cubicBezTo>
                  <a:pt x="110" y="0"/>
                  <a:pt x="115" y="2"/>
                  <a:pt x="119" y="6"/>
                </a:cubicBezTo>
                <a:cubicBezTo>
                  <a:pt x="121" y="8"/>
                  <a:pt x="123" y="10"/>
                  <a:pt x="124" y="13"/>
                </a:cubicBezTo>
                <a:cubicBezTo>
                  <a:pt x="125" y="15"/>
                  <a:pt x="125" y="18"/>
                  <a:pt x="125" y="21"/>
                </a:cubicBezTo>
                <a:cubicBezTo>
                  <a:pt x="125" y="222"/>
                  <a:pt x="125" y="222"/>
                  <a:pt x="125" y="222"/>
                </a:cubicBezTo>
                <a:cubicBezTo>
                  <a:pt x="125" y="228"/>
                  <a:pt x="123" y="232"/>
                  <a:pt x="119" y="237"/>
                </a:cubicBezTo>
                <a:cubicBezTo>
                  <a:pt x="117" y="239"/>
                  <a:pt x="115" y="240"/>
                  <a:pt x="113" y="241"/>
                </a:cubicBezTo>
                <a:cubicBezTo>
                  <a:pt x="111" y="243"/>
                  <a:pt x="108" y="243"/>
                  <a:pt x="106" y="243"/>
                </a:cubicBezTo>
                <a:cubicBezTo>
                  <a:pt x="20" y="243"/>
                  <a:pt x="20" y="243"/>
                  <a:pt x="20" y="243"/>
                </a:cubicBezTo>
                <a:cubicBezTo>
                  <a:pt x="17" y="243"/>
                  <a:pt x="15" y="243"/>
                  <a:pt x="12" y="241"/>
                </a:cubicBezTo>
                <a:cubicBezTo>
                  <a:pt x="10" y="240"/>
                  <a:pt x="8" y="239"/>
                  <a:pt x="6" y="237"/>
                </a:cubicBezTo>
                <a:cubicBezTo>
                  <a:pt x="2" y="232"/>
                  <a:pt x="0" y="228"/>
                  <a:pt x="0" y="222"/>
                </a:cubicBezTo>
                <a:lnTo>
                  <a:pt x="0" y="21"/>
                </a:lnTo>
                <a:close/>
                <a:moveTo>
                  <a:pt x="11" y="201"/>
                </a:moveTo>
                <a:cubicBezTo>
                  <a:pt x="115" y="201"/>
                  <a:pt x="115" y="201"/>
                  <a:pt x="115" y="201"/>
                </a:cubicBezTo>
                <a:cubicBezTo>
                  <a:pt x="115" y="42"/>
                  <a:pt x="115" y="42"/>
                  <a:pt x="115" y="42"/>
                </a:cubicBezTo>
                <a:cubicBezTo>
                  <a:pt x="11" y="42"/>
                  <a:pt x="11" y="42"/>
                  <a:pt x="11" y="42"/>
                </a:cubicBezTo>
                <a:lnTo>
                  <a:pt x="11" y="201"/>
                </a:lnTo>
                <a:close/>
                <a:moveTo>
                  <a:pt x="54" y="214"/>
                </a:moveTo>
                <a:cubicBezTo>
                  <a:pt x="53" y="215"/>
                  <a:pt x="52" y="216"/>
                  <a:pt x="51" y="218"/>
                </a:cubicBezTo>
                <a:cubicBezTo>
                  <a:pt x="51" y="219"/>
                  <a:pt x="50" y="221"/>
                  <a:pt x="50" y="222"/>
                </a:cubicBezTo>
                <a:cubicBezTo>
                  <a:pt x="50" y="224"/>
                  <a:pt x="51" y="225"/>
                  <a:pt x="51" y="227"/>
                </a:cubicBezTo>
                <a:cubicBezTo>
                  <a:pt x="52" y="228"/>
                  <a:pt x="53" y="230"/>
                  <a:pt x="54" y="231"/>
                </a:cubicBezTo>
                <a:cubicBezTo>
                  <a:pt x="55" y="232"/>
                  <a:pt x="57" y="233"/>
                  <a:pt x="58" y="234"/>
                </a:cubicBezTo>
                <a:cubicBezTo>
                  <a:pt x="60" y="234"/>
                  <a:pt x="61" y="234"/>
                  <a:pt x="63" y="234"/>
                </a:cubicBezTo>
                <a:cubicBezTo>
                  <a:pt x="64" y="234"/>
                  <a:pt x="66" y="234"/>
                  <a:pt x="67" y="234"/>
                </a:cubicBezTo>
                <a:cubicBezTo>
                  <a:pt x="69" y="233"/>
                  <a:pt x="70" y="232"/>
                  <a:pt x="71" y="231"/>
                </a:cubicBezTo>
                <a:cubicBezTo>
                  <a:pt x="72" y="230"/>
                  <a:pt x="73" y="228"/>
                  <a:pt x="74" y="227"/>
                </a:cubicBezTo>
                <a:cubicBezTo>
                  <a:pt x="75" y="225"/>
                  <a:pt x="75" y="224"/>
                  <a:pt x="75" y="222"/>
                </a:cubicBezTo>
                <a:cubicBezTo>
                  <a:pt x="75" y="221"/>
                  <a:pt x="75" y="219"/>
                  <a:pt x="74" y="218"/>
                </a:cubicBezTo>
                <a:cubicBezTo>
                  <a:pt x="73" y="216"/>
                  <a:pt x="72" y="215"/>
                  <a:pt x="71" y="214"/>
                </a:cubicBezTo>
                <a:cubicBezTo>
                  <a:pt x="70" y="213"/>
                  <a:pt x="69" y="212"/>
                  <a:pt x="67" y="211"/>
                </a:cubicBezTo>
                <a:cubicBezTo>
                  <a:pt x="66" y="210"/>
                  <a:pt x="64" y="210"/>
                  <a:pt x="63" y="210"/>
                </a:cubicBezTo>
                <a:cubicBezTo>
                  <a:pt x="61" y="210"/>
                  <a:pt x="60" y="210"/>
                  <a:pt x="58" y="211"/>
                </a:cubicBezTo>
                <a:cubicBezTo>
                  <a:pt x="57" y="212"/>
                  <a:pt x="55" y="213"/>
                  <a:pt x="54" y="214"/>
                </a:cubicBezTo>
                <a:close/>
                <a:moveTo>
                  <a:pt x="51" y="21"/>
                </a:moveTo>
                <a:cubicBezTo>
                  <a:pt x="51" y="22"/>
                  <a:pt x="52" y="23"/>
                  <a:pt x="53" y="23"/>
                </a:cubicBezTo>
                <a:cubicBezTo>
                  <a:pt x="72" y="23"/>
                  <a:pt x="72" y="23"/>
                  <a:pt x="72" y="23"/>
                </a:cubicBezTo>
                <a:cubicBezTo>
                  <a:pt x="74" y="23"/>
                  <a:pt x="74" y="22"/>
                  <a:pt x="74" y="21"/>
                </a:cubicBezTo>
                <a:cubicBezTo>
                  <a:pt x="74" y="19"/>
                  <a:pt x="74" y="19"/>
                  <a:pt x="72" y="19"/>
                </a:cubicBezTo>
                <a:cubicBezTo>
                  <a:pt x="53" y="19"/>
                  <a:pt x="53" y="19"/>
                  <a:pt x="53" y="19"/>
                </a:cubicBezTo>
                <a:cubicBezTo>
                  <a:pt x="52" y="19"/>
                  <a:pt x="51" y="19"/>
                  <a:pt x="51" y="2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TextBox 26"/>
          <p:cNvSpPr txBox="1"/>
          <p:nvPr/>
        </p:nvSpPr>
        <p:spPr>
          <a:xfrm>
            <a:off x="2737494" y="3385155"/>
            <a:ext cx="1633261" cy="488916"/>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a:t>
            </a:r>
          </a:p>
        </p:txBody>
      </p:sp>
      <p:cxnSp>
        <p:nvCxnSpPr>
          <p:cNvPr id="22" name="Straight Connector 21"/>
          <p:cNvCxnSpPr/>
          <p:nvPr/>
        </p:nvCxnSpPr>
        <p:spPr>
          <a:xfrm>
            <a:off x="2761138" y="3289410"/>
            <a:ext cx="15859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5110561" y="1869031"/>
            <a:ext cx="958632" cy="95863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4771489" y="3012416"/>
            <a:ext cx="1636776" cy="204158"/>
          </a:xfrm>
          <a:prstGeom prst="rect">
            <a:avLst/>
          </a:prstGeom>
          <a:noFill/>
        </p:spPr>
        <p:txBody>
          <a:bodyPr wrap="square" lIns="0" tIns="0" rIns="0" bIns="0" rtlCol="0">
            <a:spAutoFit/>
          </a:bodyPr>
          <a:lstStyle/>
          <a:p>
            <a:pPr algn="ctr">
              <a:lnSpc>
                <a:spcPts val="1700"/>
              </a:lnSpc>
              <a:spcAft>
                <a:spcPts val="600"/>
              </a:spcAft>
            </a:pPr>
            <a:r>
              <a:rPr lang="en-US" sz="1200" b="1" cap="all" spc="20" dirty="0" err="1">
                <a:solidFill>
                  <a:srgbClr val="4D4D4D"/>
                </a:solidFill>
              </a:rPr>
              <a:t>Natus</a:t>
            </a:r>
            <a:r>
              <a:rPr lang="en-US" sz="1200" b="1" cap="all" spc="20" dirty="0">
                <a:solidFill>
                  <a:srgbClr val="4D4D4D"/>
                </a:solidFill>
              </a:rPr>
              <a:t> </a:t>
            </a:r>
            <a:r>
              <a:rPr lang="en-US" sz="1200" b="1" cap="all" spc="20" dirty="0" err="1">
                <a:solidFill>
                  <a:srgbClr val="4D4D4D"/>
                </a:solidFill>
              </a:rPr>
              <a:t>omnis</a:t>
            </a:r>
            <a:endParaRPr lang="en-US" sz="1200" b="1" cap="all" spc="20" dirty="0">
              <a:solidFill>
                <a:srgbClr val="4D4D4D"/>
              </a:solidFill>
            </a:endParaRPr>
          </a:p>
        </p:txBody>
      </p:sp>
      <p:sp>
        <p:nvSpPr>
          <p:cNvPr id="30" name="Freeform 69"/>
          <p:cNvSpPr>
            <a:spLocks noEditPoints="1"/>
          </p:cNvSpPr>
          <p:nvPr/>
        </p:nvSpPr>
        <p:spPr bwMode="auto">
          <a:xfrm>
            <a:off x="5421565" y="2180034"/>
            <a:ext cx="336624" cy="336624"/>
          </a:xfrm>
          <a:custGeom>
            <a:avLst/>
            <a:gdLst>
              <a:gd name="T0" fmla="*/ 0 w 208"/>
              <a:gd name="T1" fmla="*/ 208 h 208"/>
              <a:gd name="T2" fmla="*/ 29 w 208"/>
              <a:gd name="T3" fmla="*/ 120 h 208"/>
              <a:gd name="T4" fmla="*/ 111 w 208"/>
              <a:gd name="T5" fmla="*/ 38 h 208"/>
              <a:gd name="T6" fmla="*/ 118 w 208"/>
              <a:gd name="T7" fmla="*/ 46 h 208"/>
              <a:gd name="T8" fmla="*/ 38 w 208"/>
              <a:gd name="T9" fmla="*/ 126 h 208"/>
              <a:gd name="T10" fmla="*/ 34 w 208"/>
              <a:gd name="T11" fmla="*/ 121 h 208"/>
              <a:gd name="T12" fmla="*/ 34 w 208"/>
              <a:gd name="T13" fmla="*/ 121 h 208"/>
              <a:gd name="T14" fmla="*/ 30 w 208"/>
              <a:gd name="T15" fmla="*/ 133 h 208"/>
              <a:gd name="T16" fmla="*/ 25 w 208"/>
              <a:gd name="T17" fmla="*/ 146 h 208"/>
              <a:gd name="T18" fmla="*/ 21 w 208"/>
              <a:gd name="T19" fmla="*/ 158 h 208"/>
              <a:gd name="T20" fmla="*/ 19 w 208"/>
              <a:gd name="T21" fmla="*/ 166 h 208"/>
              <a:gd name="T22" fmla="*/ 16 w 208"/>
              <a:gd name="T23" fmla="*/ 173 h 208"/>
              <a:gd name="T24" fmla="*/ 28 w 208"/>
              <a:gd name="T25" fmla="*/ 180 h 208"/>
              <a:gd name="T26" fmla="*/ 35 w 208"/>
              <a:gd name="T27" fmla="*/ 192 h 208"/>
              <a:gd name="T28" fmla="*/ 87 w 208"/>
              <a:gd name="T29" fmla="*/ 174 h 208"/>
              <a:gd name="T30" fmla="*/ 87 w 208"/>
              <a:gd name="T31" fmla="*/ 174 h 208"/>
              <a:gd name="T32" fmla="*/ 82 w 208"/>
              <a:gd name="T33" fmla="*/ 170 h 208"/>
              <a:gd name="T34" fmla="*/ 162 w 208"/>
              <a:gd name="T35" fmla="*/ 90 h 208"/>
              <a:gd name="T36" fmla="*/ 170 w 208"/>
              <a:gd name="T37" fmla="*/ 97 h 208"/>
              <a:gd name="T38" fmla="*/ 88 w 208"/>
              <a:gd name="T39" fmla="*/ 179 h 208"/>
              <a:gd name="T40" fmla="*/ 0 w 208"/>
              <a:gd name="T41" fmla="*/ 208 h 208"/>
              <a:gd name="T42" fmla="*/ 48 w 208"/>
              <a:gd name="T43" fmla="*/ 135 h 208"/>
              <a:gd name="T44" fmla="*/ 128 w 208"/>
              <a:gd name="T45" fmla="*/ 55 h 208"/>
              <a:gd name="T46" fmla="*/ 136 w 208"/>
              <a:gd name="T47" fmla="*/ 63 h 208"/>
              <a:gd name="T48" fmla="*/ 55 w 208"/>
              <a:gd name="T49" fmla="*/ 143 h 208"/>
              <a:gd name="T50" fmla="*/ 48 w 208"/>
              <a:gd name="T51" fmla="*/ 135 h 208"/>
              <a:gd name="T52" fmla="*/ 65 w 208"/>
              <a:gd name="T53" fmla="*/ 153 h 208"/>
              <a:gd name="T54" fmla="*/ 145 w 208"/>
              <a:gd name="T55" fmla="*/ 72 h 208"/>
              <a:gd name="T56" fmla="*/ 153 w 208"/>
              <a:gd name="T57" fmla="*/ 80 h 208"/>
              <a:gd name="T58" fmla="*/ 73 w 208"/>
              <a:gd name="T59" fmla="*/ 160 h 208"/>
              <a:gd name="T60" fmla="*/ 65 w 208"/>
              <a:gd name="T61" fmla="*/ 153 h 208"/>
              <a:gd name="T62" fmla="*/ 118 w 208"/>
              <a:gd name="T63" fmla="*/ 31 h 208"/>
              <a:gd name="T64" fmla="*/ 126 w 208"/>
              <a:gd name="T65" fmla="*/ 24 h 208"/>
              <a:gd name="T66" fmla="*/ 185 w 208"/>
              <a:gd name="T67" fmla="*/ 82 h 208"/>
              <a:gd name="T68" fmla="*/ 177 w 208"/>
              <a:gd name="T69" fmla="*/ 90 h 208"/>
              <a:gd name="T70" fmla="*/ 118 w 208"/>
              <a:gd name="T71" fmla="*/ 31 h 208"/>
              <a:gd name="T72" fmla="*/ 133 w 208"/>
              <a:gd name="T73" fmla="*/ 16 h 208"/>
              <a:gd name="T74" fmla="*/ 140 w 208"/>
              <a:gd name="T75" fmla="*/ 9 h 208"/>
              <a:gd name="T76" fmla="*/ 151 w 208"/>
              <a:gd name="T77" fmla="*/ 2 h 208"/>
              <a:gd name="T78" fmla="*/ 162 w 208"/>
              <a:gd name="T79" fmla="*/ 0 h 208"/>
              <a:gd name="T80" fmla="*/ 185 w 208"/>
              <a:gd name="T81" fmla="*/ 9 h 208"/>
              <a:gd name="T82" fmla="*/ 199 w 208"/>
              <a:gd name="T83" fmla="*/ 24 h 208"/>
              <a:gd name="T84" fmla="*/ 208 w 208"/>
              <a:gd name="T85" fmla="*/ 46 h 208"/>
              <a:gd name="T86" fmla="*/ 206 w 208"/>
              <a:gd name="T87" fmla="*/ 57 h 208"/>
              <a:gd name="T88" fmla="*/ 199 w 208"/>
              <a:gd name="T89" fmla="*/ 68 h 208"/>
              <a:gd name="T90" fmla="*/ 192 w 208"/>
              <a:gd name="T91" fmla="*/ 75 h 208"/>
              <a:gd name="T92" fmla="*/ 133 w 208"/>
              <a:gd name="T93" fmla="*/ 1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 h="208">
                <a:moveTo>
                  <a:pt x="0" y="208"/>
                </a:moveTo>
                <a:cubicBezTo>
                  <a:pt x="29" y="120"/>
                  <a:pt x="29" y="120"/>
                  <a:pt x="29" y="120"/>
                </a:cubicBezTo>
                <a:cubicBezTo>
                  <a:pt x="111" y="38"/>
                  <a:pt x="111" y="38"/>
                  <a:pt x="111" y="38"/>
                </a:cubicBezTo>
                <a:cubicBezTo>
                  <a:pt x="118" y="46"/>
                  <a:pt x="118" y="46"/>
                  <a:pt x="118" y="46"/>
                </a:cubicBezTo>
                <a:cubicBezTo>
                  <a:pt x="38" y="126"/>
                  <a:pt x="38" y="126"/>
                  <a:pt x="38" y="126"/>
                </a:cubicBezTo>
                <a:cubicBezTo>
                  <a:pt x="34" y="121"/>
                  <a:pt x="34" y="121"/>
                  <a:pt x="34" y="121"/>
                </a:cubicBezTo>
                <a:cubicBezTo>
                  <a:pt x="34" y="121"/>
                  <a:pt x="34" y="121"/>
                  <a:pt x="34" y="121"/>
                </a:cubicBezTo>
                <a:cubicBezTo>
                  <a:pt x="32" y="125"/>
                  <a:pt x="31" y="129"/>
                  <a:pt x="30" y="133"/>
                </a:cubicBezTo>
                <a:cubicBezTo>
                  <a:pt x="28" y="137"/>
                  <a:pt x="27" y="142"/>
                  <a:pt x="25" y="146"/>
                </a:cubicBezTo>
                <a:cubicBezTo>
                  <a:pt x="24" y="150"/>
                  <a:pt x="22" y="154"/>
                  <a:pt x="21" y="158"/>
                </a:cubicBezTo>
                <a:cubicBezTo>
                  <a:pt x="20" y="161"/>
                  <a:pt x="19" y="164"/>
                  <a:pt x="19" y="166"/>
                </a:cubicBezTo>
                <a:cubicBezTo>
                  <a:pt x="16" y="173"/>
                  <a:pt x="16" y="173"/>
                  <a:pt x="16" y="173"/>
                </a:cubicBezTo>
                <a:cubicBezTo>
                  <a:pt x="19" y="173"/>
                  <a:pt x="23" y="175"/>
                  <a:pt x="28" y="180"/>
                </a:cubicBezTo>
                <a:cubicBezTo>
                  <a:pt x="32" y="185"/>
                  <a:pt x="35" y="188"/>
                  <a:pt x="35" y="192"/>
                </a:cubicBezTo>
                <a:cubicBezTo>
                  <a:pt x="87" y="174"/>
                  <a:pt x="87" y="174"/>
                  <a:pt x="87" y="174"/>
                </a:cubicBezTo>
                <a:cubicBezTo>
                  <a:pt x="87" y="174"/>
                  <a:pt x="87" y="174"/>
                  <a:pt x="87" y="174"/>
                </a:cubicBezTo>
                <a:cubicBezTo>
                  <a:pt x="82" y="170"/>
                  <a:pt x="82" y="170"/>
                  <a:pt x="82" y="170"/>
                </a:cubicBezTo>
                <a:cubicBezTo>
                  <a:pt x="162" y="90"/>
                  <a:pt x="162" y="90"/>
                  <a:pt x="162" y="90"/>
                </a:cubicBezTo>
                <a:cubicBezTo>
                  <a:pt x="170" y="97"/>
                  <a:pt x="170" y="97"/>
                  <a:pt x="170" y="97"/>
                </a:cubicBezTo>
                <a:cubicBezTo>
                  <a:pt x="88" y="179"/>
                  <a:pt x="88" y="179"/>
                  <a:pt x="88" y="179"/>
                </a:cubicBezTo>
                <a:lnTo>
                  <a:pt x="0" y="208"/>
                </a:lnTo>
                <a:close/>
                <a:moveTo>
                  <a:pt x="48" y="135"/>
                </a:moveTo>
                <a:cubicBezTo>
                  <a:pt x="128" y="55"/>
                  <a:pt x="128" y="55"/>
                  <a:pt x="128" y="55"/>
                </a:cubicBezTo>
                <a:cubicBezTo>
                  <a:pt x="136" y="63"/>
                  <a:pt x="136" y="63"/>
                  <a:pt x="136" y="63"/>
                </a:cubicBezTo>
                <a:cubicBezTo>
                  <a:pt x="55" y="143"/>
                  <a:pt x="55" y="143"/>
                  <a:pt x="55" y="143"/>
                </a:cubicBezTo>
                <a:lnTo>
                  <a:pt x="48" y="135"/>
                </a:lnTo>
                <a:close/>
                <a:moveTo>
                  <a:pt x="65" y="153"/>
                </a:moveTo>
                <a:cubicBezTo>
                  <a:pt x="145" y="72"/>
                  <a:pt x="145" y="72"/>
                  <a:pt x="145" y="72"/>
                </a:cubicBezTo>
                <a:cubicBezTo>
                  <a:pt x="153" y="80"/>
                  <a:pt x="153" y="80"/>
                  <a:pt x="153" y="80"/>
                </a:cubicBezTo>
                <a:cubicBezTo>
                  <a:pt x="73" y="160"/>
                  <a:pt x="73" y="160"/>
                  <a:pt x="73" y="160"/>
                </a:cubicBezTo>
                <a:lnTo>
                  <a:pt x="65" y="153"/>
                </a:lnTo>
                <a:close/>
                <a:moveTo>
                  <a:pt x="118" y="31"/>
                </a:moveTo>
                <a:cubicBezTo>
                  <a:pt x="126" y="24"/>
                  <a:pt x="126" y="24"/>
                  <a:pt x="126" y="24"/>
                </a:cubicBezTo>
                <a:cubicBezTo>
                  <a:pt x="185" y="82"/>
                  <a:pt x="185" y="82"/>
                  <a:pt x="185" y="82"/>
                </a:cubicBezTo>
                <a:cubicBezTo>
                  <a:pt x="177" y="90"/>
                  <a:pt x="177" y="90"/>
                  <a:pt x="177" y="90"/>
                </a:cubicBezTo>
                <a:lnTo>
                  <a:pt x="118" y="31"/>
                </a:lnTo>
                <a:close/>
                <a:moveTo>
                  <a:pt x="133" y="16"/>
                </a:moveTo>
                <a:cubicBezTo>
                  <a:pt x="140" y="9"/>
                  <a:pt x="140" y="9"/>
                  <a:pt x="140" y="9"/>
                </a:cubicBezTo>
                <a:cubicBezTo>
                  <a:pt x="143" y="6"/>
                  <a:pt x="147" y="3"/>
                  <a:pt x="151" y="2"/>
                </a:cubicBezTo>
                <a:cubicBezTo>
                  <a:pt x="154" y="0"/>
                  <a:pt x="158" y="0"/>
                  <a:pt x="162" y="0"/>
                </a:cubicBezTo>
                <a:cubicBezTo>
                  <a:pt x="171" y="0"/>
                  <a:pt x="178" y="3"/>
                  <a:pt x="185" y="9"/>
                </a:cubicBezTo>
                <a:cubicBezTo>
                  <a:pt x="199" y="24"/>
                  <a:pt x="199" y="24"/>
                  <a:pt x="199" y="24"/>
                </a:cubicBezTo>
                <a:cubicBezTo>
                  <a:pt x="205" y="30"/>
                  <a:pt x="208" y="37"/>
                  <a:pt x="208" y="46"/>
                </a:cubicBezTo>
                <a:cubicBezTo>
                  <a:pt x="208" y="50"/>
                  <a:pt x="208" y="54"/>
                  <a:pt x="206" y="57"/>
                </a:cubicBezTo>
                <a:cubicBezTo>
                  <a:pt x="205" y="61"/>
                  <a:pt x="202" y="65"/>
                  <a:pt x="199" y="68"/>
                </a:cubicBezTo>
                <a:cubicBezTo>
                  <a:pt x="192" y="75"/>
                  <a:pt x="192" y="75"/>
                  <a:pt x="192" y="75"/>
                </a:cubicBezTo>
                <a:lnTo>
                  <a:pt x="133"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xtBox 28"/>
          <p:cNvSpPr txBox="1"/>
          <p:nvPr/>
        </p:nvSpPr>
        <p:spPr>
          <a:xfrm>
            <a:off x="4773247" y="3385155"/>
            <a:ext cx="1633261" cy="488916"/>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a:t>
            </a:r>
          </a:p>
        </p:txBody>
      </p:sp>
      <p:cxnSp>
        <p:nvCxnSpPr>
          <p:cNvPr id="26" name="Straight Connector 25"/>
          <p:cNvCxnSpPr/>
          <p:nvPr/>
        </p:nvCxnSpPr>
        <p:spPr>
          <a:xfrm>
            <a:off x="4796891" y="3289410"/>
            <a:ext cx="15859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7146314" y="1869031"/>
            <a:ext cx="958632" cy="95863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6807242" y="3012416"/>
            <a:ext cx="1636776" cy="204158"/>
          </a:xfrm>
          <a:prstGeom prst="rect">
            <a:avLst/>
          </a:prstGeom>
          <a:noFill/>
        </p:spPr>
        <p:txBody>
          <a:bodyPr wrap="square" lIns="0" tIns="0" rIns="0" bIns="0" rtlCol="0">
            <a:spAutoFit/>
          </a:bodyPr>
          <a:lstStyle/>
          <a:p>
            <a:pPr algn="ctr">
              <a:lnSpc>
                <a:spcPts val="1700"/>
              </a:lnSpc>
              <a:spcAft>
                <a:spcPts val="600"/>
              </a:spcAft>
            </a:pPr>
            <a:r>
              <a:rPr lang="en-US" sz="1200" b="1" cap="all" spc="20" dirty="0" err="1">
                <a:solidFill>
                  <a:srgbClr val="4D4D4D"/>
                </a:solidFill>
              </a:rPr>
              <a:t>Sed</a:t>
            </a:r>
            <a:r>
              <a:rPr lang="en-US" sz="1200" b="1" cap="all" spc="20" dirty="0">
                <a:solidFill>
                  <a:srgbClr val="4D4D4D"/>
                </a:solidFill>
              </a:rPr>
              <a:t> </a:t>
            </a:r>
            <a:r>
              <a:rPr lang="en-US" sz="1200" b="1" cap="all" spc="20" dirty="0" err="1">
                <a:solidFill>
                  <a:srgbClr val="4D4D4D"/>
                </a:solidFill>
              </a:rPr>
              <a:t>ut</a:t>
            </a:r>
            <a:r>
              <a:rPr lang="en-US" sz="1200" b="1" cap="all" spc="20" dirty="0">
                <a:solidFill>
                  <a:srgbClr val="4D4D4D"/>
                </a:solidFill>
              </a:rPr>
              <a:t> </a:t>
            </a:r>
            <a:r>
              <a:rPr lang="en-US" sz="1200" b="1" cap="all" spc="20" dirty="0" err="1">
                <a:solidFill>
                  <a:srgbClr val="4D4D4D"/>
                </a:solidFill>
              </a:rPr>
              <a:t>perspiciastis</a:t>
            </a:r>
            <a:endParaRPr lang="en-US" sz="1200" b="1" cap="all" spc="20" dirty="0">
              <a:solidFill>
                <a:srgbClr val="4D4D4D"/>
              </a:solidFill>
            </a:endParaRPr>
          </a:p>
        </p:txBody>
      </p:sp>
      <p:sp>
        <p:nvSpPr>
          <p:cNvPr id="28" name="Freeform 76"/>
          <p:cNvSpPr>
            <a:spLocks noEditPoints="1"/>
          </p:cNvSpPr>
          <p:nvPr/>
        </p:nvSpPr>
        <p:spPr bwMode="auto">
          <a:xfrm>
            <a:off x="7429567" y="2206263"/>
            <a:ext cx="392127" cy="352056"/>
          </a:xfrm>
          <a:custGeom>
            <a:avLst/>
            <a:gdLst>
              <a:gd name="T0" fmla="*/ 0 w 208"/>
              <a:gd name="T1" fmla="*/ 86 h 187"/>
              <a:gd name="T2" fmla="*/ 1 w 208"/>
              <a:gd name="T3" fmla="*/ 84 h 187"/>
              <a:gd name="T4" fmla="*/ 3 w 208"/>
              <a:gd name="T5" fmla="*/ 83 h 187"/>
              <a:gd name="T6" fmla="*/ 31 w 208"/>
              <a:gd name="T7" fmla="*/ 83 h 187"/>
              <a:gd name="T8" fmla="*/ 31 w 208"/>
              <a:gd name="T9" fmla="*/ 119 h 187"/>
              <a:gd name="T10" fmla="*/ 35 w 208"/>
              <a:gd name="T11" fmla="*/ 131 h 187"/>
              <a:gd name="T12" fmla="*/ 45 w 208"/>
              <a:gd name="T13" fmla="*/ 135 h 187"/>
              <a:gd name="T14" fmla="*/ 46 w 208"/>
              <a:gd name="T15" fmla="*/ 135 h 187"/>
              <a:gd name="T16" fmla="*/ 67 w 208"/>
              <a:gd name="T17" fmla="*/ 135 h 187"/>
              <a:gd name="T18" fmla="*/ 111 w 208"/>
              <a:gd name="T19" fmla="*/ 134 h 187"/>
              <a:gd name="T20" fmla="*/ 111 w 208"/>
              <a:gd name="T21" fmla="*/ 162 h 187"/>
              <a:gd name="T22" fmla="*/ 110 w 208"/>
              <a:gd name="T23" fmla="*/ 165 h 187"/>
              <a:gd name="T24" fmla="*/ 107 w 208"/>
              <a:gd name="T25" fmla="*/ 166 h 187"/>
              <a:gd name="T26" fmla="*/ 41 w 208"/>
              <a:gd name="T27" fmla="*/ 166 h 187"/>
              <a:gd name="T28" fmla="*/ 21 w 208"/>
              <a:gd name="T29" fmla="*/ 187 h 187"/>
              <a:gd name="T30" fmla="*/ 21 w 208"/>
              <a:gd name="T31" fmla="*/ 166 h 187"/>
              <a:gd name="T32" fmla="*/ 3 w 208"/>
              <a:gd name="T33" fmla="*/ 166 h 187"/>
              <a:gd name="T34" fmla="*/ 1 w 208"/>
              <a:gd name="T35" fmla="*/ 165 h 187"/>
              <a:gd name="T36" fmla="*/ 0 w 208"/>
              <a:gd name="T37" fmla="*/ 162 h 187"/>
              <a:gd name="T38" fmla="*/ 0 w 208"/>
              <a:gd name="T39" fmla="*/ 86 h 187"/>
              <a:gd name="T40" fmla="*/ 41 w 208"/>
              <a:gd name="T41" fmla="*/ 5 h 187"/>
              <a:gd name="T42" fmla="*/ 43 w 208"/>
              <a:gd name="T43" fmla="*/ 1 h 187"/>
              <a:gd name="T44" fmla="*/ 47 w 208"/>
              <a:gd name="T45" fmla="*/ 0 h 187"/>
              <a:gd name="T46" fmla="*/ 203 w 208"/>
              <a:gd name="T47" fmla="*/ 0 h 187"/>
              <a:gd name="T48" fmla="*/ 206 w 208"/>
              <a:gd name="T49" fmla="*/ 1 h 187"/>
              <a:gd name="T50" fmla="*/ 208 w 208"/>
              <a:gd name="T51" fmla="*/ 5 h 187"/>
              <a:gd name="T52" fmla="*/ 208 w 208"/>
              <a:gd name="T53" fmla="*/ 119 h 187"/>
              <a:gd name="T54" fmla="*/ 206 w 208"/>
              <a:gd name="T55" fmla="*/ 123 h 187"/>
              <a:gd name="T56" fmla="*/ 203 w 208"/>
              <a:gd name="T57" fmla="*/ 124 h 187"/>
              <a:gd name="T58" fmla="*/ 177 w 208"/>
              <a:gd name="T59" fmla="*/ 124 h 187"/>
              <a:gd name="T60" fmla="*/ 177 w 208"/>
              <a:gd name="T61" fmla="*/ 156 h 187"/>
              <a:gd name="T62" fmla="*/ 145 w 208"/>
              <a:gd name="T63" fmla="*/ 124 h 187"/>
              <a:gd name="T64" fmla="*/ 47 w 208"/>
              <a:gd name="T65" fmla="*/ 124 h 187"/>
              <a:gd name="T66" fmla="*/ 43 w 208"/>
              <a:gd name="T67" fmla="*/ 123 h 187"/>
              <a:gd name="T68" fmla="*/ 41 w 208"/>
              <a:gd name="T69" fmla="*/ 119 h 187"/>
              <a:gd name="T70" fmla="*/ 41 w 208"/>
              <a:gd name="T71" fmla="*/ 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8" h="187">
                <a:moveTo>
                  <a:pt x="0" y="86"/>
                </a:moveTo>
                <a:cubicBezTo>
                  <a:pt x="0" y="85"/>
                  <a:pt x="0" y="84"/>
                  <a:pt x="1" y="84"/>
                </a:cubicBezTo>
                <a:cubicBezTo>
                  <a:pt x="2" y="83"/>
                  <a:pt x="2" y="83"/>
                  <a:pt x="3" y="83"/>
                </a:cubicBezTo>
                <a:cubicBezTo>
                  <a:pt x="31" y="83"/>
                  <a:pt x="31" y="83"/>
                  <a:pt x="31" y="83"/>
                </a:cubicBezTo>
                <a:cubicBezTo>
                  <a:pt x="31" y="119"/>
                  <a:pt x="31" y="119"/>
                  <a:pt x="31" y="119"/>
                </a:cubicBezTo>
                <a:cubicBezTo>
                  <a:pt x="31" y="124"/>
                  <a:pt x="32" y="128"/>
                  <a:pt x="35" y="131"/>
                </a:cubicBezTo>
                <a:cubicBezTo>
                  <a:pt x="37" y="133"/>
                  <a:pt x="41" y="135"/>
                  <a:pt x="45" y="135"/>
                </a:cubicBezTo>
                <a:cubicBezTo>
                  <a:pt x="46" y="135"/>
                  <a:pt x="46" y="135"/>
                  <a:pt x="46" y="135"/>
                </a:cubicBezTo>
                <a:cubicBezTo>
                  <a:pt x="49" y="135"/>
                  <a:pt x="56" y="135"/>
                  <a:pt x="67" y="135"/>
                </a:cubicBezTo>
                <a:cubicBezTo>
                  <a:pt x="78" y="135"/>
                  <a:pt x="92" y="134"/>
                  <a:pt x="111" y="134"/>
                </a:cubicBezTo>
                <a:cubicBezTo>
                  <a:pt x="111" y="162"/>
                  <a:pt x="111" y="162"/>
                  <a:pt x="111" y="162"/>
                </a:cubicBezTo>
                <a:cubicBezTo>
                  <a:pt x="111" y="163"/>
                  <a:pt x="110" y="164"/>
                  <a:pt x="110" y="165"/>
                </a:cubicBezTo>
                <a:cubicBezTo>
                  <a:pt x="109" y="166"/>
                  <a:pt x="108" y="166"/>
                  <a:pt x="107" y="166"/>
                </a:cubicBezTo>
                <a:cubicBezTo>
                  <a:pt x="41" y="166"/>
                  <a:pt x="41" y="166"/>
                  <a:pt x="41" y="166"/>
                </a:cubicBezTo>
                <a:cubicBezTo>
                  <a:pt x="21" y="187"/>
                  <a:pt x="21" y="187"/>
                  <a:pt x="21" y="187"/>
                </a:cubicBezTo>
                <a:cubicBezTo>
                  <a:pt x="21" y="166"/>
                  <a:pt x="21" y="166"/>
                  <a:pt x="21" y="166"/>
                </a:cubicBezTo>
                <a:cubicBezTo>
                  <a:pt x="3" y="166"/>
                  <a:pt x="3" y="166"/>
                  <a:pt x="3" y="166"/>
                </a:cubicBezTo>
                <a:cubicBezTo>
                  <a:pt x="2" y="166"/>
                  <a:pt x="2" y="166"/>
                  <a:pt x="1" y="165"/>
                </a:cubicBezTo>
                <a:cubicBezTo>
                  <a:pt x="0" y="164"/>
                  <a:pt x="0" y="163"/>
                  <a:pt x="0" y="162"/>
                </a:cubicBezTo>
                <a:lnTo>
                  <a:pt x="0" y="86"/>
                </a:lnTo>
                <a:close/>
                <a:moveTo>
                  <a:pt x="41" y="5"/>
                </a:moveTo>
                <a:cubicBezTo>
                  <a:pt x="41" y="3"/>
                  <a:pt x="42" y="2"/>
                  <a:pt x="43" y="1"/>
                </a:cubicBezTo>
                <a:cubicBezTo>
                  <a:pt x="44" y="0"/>
                  <a:pt x="45" y="0"/>
                  <a:pt x="47" y="0"/>
                </a:cubicBezTo>
                <a:cubicBezTo>
                  <a:pt x="203" y="0"/>
                  <a:pt x="203" y="0"/>
                  <a:pt x="203" y="0"/>
                </a:cubicBezTo>
                <a:cubicBezTo>
                  <a:pt x="204" y="0"/>
                  <a:pt x="205" y="0"/>
                  <a:pt x="206" y="1"/>
                </a:cubicBezTo>
                <a:cubicBezTo>
                  <a:pt x="207" y="2"/>
                  <a:pt x="208" y="3"/>
                  <a:pt x="208" y="5"/>
                </a:cubicBezTo>
                <a:cubicBezTo>
                  <a:pt x="208" y="119"/>
                  <a:pt x="208" y="119"/>
                  <a:pt x="208" y="119"/>
                </a:cubicBezTo>
                <a:cubicBezTo>
                  <a:pt x="208" y="121"/>
                  <a:pt x="207" y="122"/>
                  <a:pt x="206" y="123"/>
                </a:cubicBezTo>
                <a:cubicBezTo>
                  <a:pt x="205" y="124"/>
                  <a:pt x="204" y="124"/>
                  <a:pt x="203" y="124"/>
                </a:cubicBezTo>
                <a:cubicBezTo>
                  <a:pt x="177" y="124"/>
                  <a:pt x="177" y="124"/>
                  <a:pt x="177" y="124"/>
                </a:cubicBezTo>
                <a:cubicBezTo>
                  <a:pt x="177" y="156"/>
                  <a:pt x="177" y="156"/>
                  <a:pt x="177" y="156"/>
                </a:cubicBezTo>
                <a:cubicBezTo>
                  <a:pt x="145" y="124"/>
                  <a:pt x="145" y="124"/>
                  <a:pt x="145" y="124"/>
                </a:cubicBezTo>
                <a:cubicBezTo>
                  <a:pt x="47" y="124"/>
                  <a:pt x="47" y="124"/>
                  <a:pt x="47" y="124"/>
                </a:cubicBezTo>
                <a:cubicBezTo>
                  <a:pt x="45" y="124"/>
                  <a:pt x="44" y="124"/>
                  <a:pt x="43" y="123"/>
                </a:cubicBezTo>
                <a:cubicBezTo>
                  <a:pt x="42" y="122"/>
                  <a:pt x="41" y="121"/>
                  <a:pt x="41" y="119"/>
                </a:cubicBezTo>
                <a:lnTo>
                  <a:pt x="41"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TextBox 31"/>
          <p:cNvSpPr txBox="1"/>
          <p:nvPr/>
        </p:nvSpPr>
        <p:spPr>
          <a:xfrm>
            <a:off x="6809000" y="3385155"/>
            <a:ext cx="1633261" cy="488916"/>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a:t>
            </a:r>
          </a:p>
        </p:txBody>
      </p:sp>
      <p:cxnSp>
        <p:nvCxnSpPr>
          <p:cNvPr id="33" name="Straight Connector 32"/>
          <p:cNvCxnSpPr/>
          <p:nvPr/>
        </p:nvCxnSpPr>
        <p:spPr>
          <a:xfrm>
            <a:off x="6832644" y="3289410"/>
            <a:ext cx="15859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781346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500"/>
                                        <p:tgtEl>
                                          <p:spTgt spid="58"/>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6000"/>
                            </p:stCondLst>
                            <p:childTnLst>
                              <p:par>
                                <p:cTn id="55" presetID="10"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childTnLst>
                          </p:cTn>
                        </p:par>
                        <p:par>
                          <p:cTn id="58" fill="hold">
                            <p:stCondLst>
                              <p:cond delay="6500"/>
                            </p:stCondLst>
                            <p:childTnLst>
                              <p:par>
                                <p:cTn id="59" presetID="10" presetClass="entr" presetSubtype="0" fill="hold" grpId="0" nodeType="after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500"/>
                                        <p:tgtEl>
                                          <p:spTgt spid="65"/>
                                        </p:tgtEl>
                                      </p:cBhvr>
                                    </p:animEffect>
                                  </p:childTnLst>
                                </p:cTn>
                              </p:par>
                            </p:childTnLst>
                          </p:cTn>
                        </p:par>
                        <p:par>
                          <p:cTn id="62" fill="hold">
                            <p:stCondLst>
                              <p:cond delay="7000"/>
                            </p:stCondLst>
                            <p:childTnLst>
                              <p:par>
                                <p:cTn id="63" presetID="10" presetClass="entr" presetSubtype="0"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childTnLst>
                          </p:cTn>
                        </p:par>
                        <p:par>
                          <p:cTn id="66" fill="hold">
                            <p:stCondLst>
                              <p:cond delay="7500"/>
                            </p:stCondLst>
                            <p:childTnLst>
                              <p:par>
                                <p:cTn id="67" presetID="10" presetClass="entr" presetSubtype="0"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childTnLst>
                          </p:cTn>
                        </p:par>
                        <p:par>
                          <p:cTn id="80" fill="hold">
                            <p:stCondLst>
                              <p:cond delay="9000"/>
                            </p:stCondLst>
                            <p:childTnLst>
                              <p:par>
                                <p:cTn id="81" presetID="10" presetClass="entr" presetSubtype="0" fill="hold" grpId="0" nodeType="afterEffect">
                                  <p:stCondLst>
                                    <p:cond delay="0"/>
                                  </p:stCondLst>
                                  <p:childTnLst>
                                    <p:set>
                                      <p:cBhvr>
                                        <p:cTn id="82" dur="1" fill="hold">
                                          <p:stCondLst>
                                            <p:cond delay="0"/>
                                          </p:stCondLst>
                                        </p:cTn>
                                        <p:tgtEl>
                                          <p:spTgt spid="72"/>
                                        </p:tgtEl>
                                        <p:attrNameLst>
                                          <p:attrName>style.visibility</p:attrName>
                                        </p:attrNameLst>
                                      </p:cBhvr>
                                      <p:to>
                                        <p:strVal val="visible"/>
                                      </p:to>
                                    </p:set>
                                    <p:animEffect transition="in" filter="fade">
                                      <p:cBhvr>
                                        <p:cTn id="83" dur="500"/>
                                        <p:tgtEl>
                                          <p:spTgt spid="72"/>
                                        </p:tgtEl>
                                      </p:cBhvr>
                                    </p:animEffect>
                                  </p:childTnLst>
                                </p:cTn>
                              </p:par>
                            </p:childTnLst>
                          </p:cTn>
                        </p:par>
                        <p:par>
                          <p:cTn id="84" fill="hold">
                            <p:stCondLst>
                              <p:cond delay="9500"/>
                            </p:stCondLst>
                            <p:childTnLst>
                              <p:par>
                                <p:cTn id="85" presetID="10" presetClass="entr" presetSubtype="0" fill="hold" nodeType="after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childTnLst>
                                </p:cTn>
                              </p:par>
                            </p:childTnLst>
                          </p:cTn>
                        </p:par>
                        <p:par>
                          <p:cTn id="88" fill="hold">
                            <p:stCondLst>
                              <p:cond delay="10000"/>
                            </p:stCondLst>
                            <p:childTnLst>
                              <p:par>
                                <p:cTn id="89" presetID="10"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P spid="17" grpId="0"/>
      <p:bldP spid="31" grpId="0" animBg="1"/>
      <p:bldP spid="23" grpId="0" animBg="1"/>
      <p:bldP spid="58" grpId="0"/>
      <p:bldP spid="20" grpId="0" animBg="1"/>
      <p:bldP spid="27" grpId="0"/>
      <p:bldP spid="24" grpId="0" animBg="1"/>
      <p:bldP spid="65" grpId="0"/>
      <p:bldP spid="30" grpId="0" animBg="1"/>
      <p:bldP spid="29" grpId="0"/>
      <p:bldP spid="25" grpId="0" animBg="1"/>
      <p:bldP spid="72" grpId="0"/>
      <p:bldP spid="28" grpId="0" animBg="1"/>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4360" y="640858"/>
            <a:ext cx="7955280" cy="839974"/>
          </a:xfrm>
          <a:prstGeom prst="rect">
            <a:avLst/>
          </a:prstGeom>
          <a:noFill/>
        </p:spPr>
        <p:txBody>
          <a:bodyPr wrap="square" lIns="0" tIns="0" rIns="0" bIns="0" rtlCol="0">
            <a:spAutoFit/>
          </a:bodyPr>
          <a:lstStyle/>
          <a:p>
            <a:pPr>
              <a:lnSpc>
                <a:spcPts val="3200"/>
              </a:lnSpc>
            </a:pPr>
            <a:r>
              <a:rPr lang="en-US" sz="3600" b="1" cap="all" spc="50" dirty="0">
                <a:solidFill>
                  <a:schemeClr val="accent1"/>
                </a:solidFill>
                <a:ea typeface="Segoe UI Symbol" panose="020B0502040204020203" pitchFamily="34" charset="0"/>
              </a:rPr>
              <a:t>PRESENTATION</a:t>
            </a:r>
          </a:p>
          <a:p>
            <a:pPr>
              <a:lnSpc>
                <a:spcPts val="3200"/>
              </a:lnSpc>
            </a:pPr>
            <a:r>
              <a:rPr lang="en-US" sz="3600" b="1" cap="all" spc="50" dirty="0">
                <a:solidFill>
                  <a:srgbClr val="D14C27"/>
                </a:solidFill>
                <a:ea typeface="Segoe UI Symbol" panose="020B0502040204020203" pitchFamily="34" charset="0"/>
              </a:rPr>
              <a:t>Title here</a:t>
            </a:r>
          </a:p>
        </p:txBody>
      </p:sp>
      <p:grpSp>
        <p:nvGrpSpPr>
          <p:cNvPr id="3" name="Group 2"/>
          <p:cNvGrpSpPr/>
          <p:nvPr/>
        </p:nvGrpSpPr>
        <p:grpSpPr>
          <a:xfrm>
            <a:off x="4033838" y="2254417"/>
            <a:ext cx="4513262" cy="2116243"/>
            <a:chOff x="4033838" y="2254417"/>
            <a:chExt cx="4513262" cy="2116243"/>
          </a:xfrm>
        </p:grpSpPr>
        <p:sp>
          <p:nvSpPr>
            <p:cNvPr id="4" name="TextBox 3"/>
            <p:cNvSpPr txBox="1"/>
            <p:nvPr/>
          </p:nvSpPr>
          <p:spPr>
            <a:xfrm>
              <a:off x="5419728" y="2254417"/>
              <a:ext cx="3127372" cy="138499"/>
            </a:xfrm>
            <a:prstGeom prst="rect">
              <a:avLst/>
            </a:prstGeom>
            <a:noFill/>
          </p:spPr>
          <p:txBody>
            <a:bodyPr wrap="square" lIns="0" tIns="0" rIns="0" bIns="0" rtlCol="0">
              <a:spAutoFit/>
            </a:bodyPr>
            <a:lstStyle/>
            <a:p>
              <a:r>
                <a:rPr lang="en-US" sz="900" b="1" spc="20" dirty="0">
                  <a:solidFill>
                    <a:schemeClr val="accent3"/>
                  </a:solidFill>
                </a:rPr>
                <a:t>First sub title goes here</a:t>
              </a:r>
            </a:p>
          </p:txBody>
        </p:sp>
        <p:sp>
          <p:nvSpPr>
            <p:cNvPr id="5" name="TextBox 4"/>
            <p:cNvSpPr txBox="1"/>
            <p:nvPr/>
          </p:nvSpPr>
          <p:spPr>
            <a:xfrm>
              <a:off x="5419728" y="2671715"/>
              <a:ext cx="3127372" cy="138499"/>
            </a:xfrm>
            <a:prstGeom prst="rect">
              <a:avLst/>
            </a:prstGeom>
            <a:noFill/>
          </p:spPr>
          <p:txBody>
            <a:bodyPr wrap="square" lIns="0" tIns="0" rIns="0" bIns="0" rtlCol="0">
              <a:spAutoFit/>
            </a:bodyPr>
            <a:lstStyle/>
            <a:p>
              <a:r>
                <a:rPr lang="en-US" sz="900" b="1" spc="20" dirty="0">
                  <a:solidFill>
                    <a:schemeClr val="accent3"/>
                  </a:solidFill>
                </a:rPr>
                <a:t>Sub Title goes here</a:t>
              </a:r>
            </a:p>
          </p:txBody>
        </p:sp>
        <p:sp>
          <p:nvSpPr>
            <p:cNvPr id="6" name="TextBox 5"/>
            <p:cNvSpPr txBox="1"/>
            <p:nvPr/>
          </p:nvSpPr>
          <p:spPr>
            <a:xfrm>
              <a:off x="5419728" y="3451937"/>
              <a:ext cx="3127372" cy="138499"/>
            </a:xfrm>
            <a:prstGeom prst="rect">
              <a:avLst/>
            </a:prstGeom>
            <a:noFill/>
          </p:spPr>
          <p:txBody>
            <a:bodyPr wrap="square" lIns="0" tIns="0" rIns="0" bIns="0" rtlCol="0">
              <a:spAutoFit/>
            </a:bodyPr>
            <a:lstStyle/>
            <a:p>
              <a:r>
                <a:rPr lang="en-US" sz="900" b="1" spc="20" dirty="0">
                  <a:solidFill>
                    <a:schemeClr val="accent3"/>
                  </a:solidFill>
                </a:rPr>
                <a:t>Sub title goes here</a:t>
              </a:r>
            </a:p>
          </p:txBody>
        </p:sp>
        <p:sp>
          <p:nvSpPr>
            <p:cNvPr id="7" name="TextBox 6"/>
            <p:cNvSpPr txBox="1"/>
            <p:nvPr/>
          </p:nvSpPr>
          <p:spPr>
            <a:xfrm>
              <a:off x="5419728" y="3842048"/>
              <a:ext cx="3127372" cy="138499"/>
            </a:xfrm>
            <a:prstGeom prst="rect">
              <a:avLst/>
            </a:prstGeom>
            <a:noFill/>
          </p:spPr>
          <p:txBody>
            <a:bodyPr wrap="square" lIns="0" tIns="0" rIns="0" bIns="0" rtlCol="0">
              <a:spAutoFit/>
            </a:bodyPr>
            <a:lstStyle/>
            <a:p>
              <a:r>
                <a:rPr lang="en-US" sz="900" b="1" spc="20" dirty="0">
                  <a:solidFill>
                    <a:schemeClr val="accent3"/>
                  </a:solidFill>
                </a:rPr>
                <a:t>Another sub title goes here</a:t>
              </a:r>
            </a:p>
          </p:txBody>
        </p:sp>
        <p:sp>
          <p:nvSpPr>
            <p:cNvPr id="8" name="TextBox 7"/>
            <p:cNvSpPr txBox="1"/>
            <p:nvPr/>
          </p:nvSpPr>
          <p:spPr>
            <a:xfrm>
              <a:off x="5419728" y="4232161"/>
              <a:ext cx="3127372" cy="138499"/>
            </a:xfrm>
            <a:prstGeom prst="rect">
              <a:avLst/>
            </a:prstGeom>
            <a:noFill/>
          </p:spPr>
          <p:txBody>
            <a:bodyPr wrap="square" lIns="0" tIns="0" rIns="0" bIns="0" rtlCol="0">
              <a:spAutoFit/>
            </a:bodyPr>
            <a:lstStyle/>
            <a:p>
              <a:r>
                <a:rPr lang="en-US" sz="900" b="1" spc="20" dirty="0">
                  <a:solidFill>
                    <a:schemeClr val="accent3"/>
                  </a:solidFill>
                </a:rPr>
                <a:t>Next sub title goes here</a:t>
              </a:r>
            </a:p>
          </p:txBody>
        </p:sp>
        <p:sp>
          <p:nvSpPr>
            <p:cNvPr id="9" name="Oval 8"/>
            <p:cNvSpPr/>
            <p:nvPr/>
          </p:nvSpPr>
          <p:spPr>
            <a:xfrm>
              <a:off x="5157186" y="3873978"/>
              <a:ext cx="85378" cy="853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10" name="Oval 9"/>
            <p:cNvSpPr/>
            <p:nvPr/>
          </p:nvSpPr>
          <p:spPr>
            <a:xfrm>
              <a:off x="5157186" y="4264091"/>
              <a:ext cx="85378" cy="853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11" name="TextBox 10"/>
            <p:cNvSpPr txBox="1"/>
            <p:nvPr/>
          </p:nvSpPr>
          <p:spPr>
            <a:xfrm>
              <a:off x="5419728" y="3061826"/>
              <a:ext cx="3127372" cy="138499"/>
            </a:xfrm>
            <a:prstGeom prst="rect">
              <a:avLst/>
            </a:prstGeom>
            <a:noFill/>
          </p:spPr>
          <p:txBody>
            <a:bodyPr wrap="square" lIns="0" tIns="0" rIns="0" bIns="0" rtlCol="0">
              <a:spAutoFit/>
            </a:bodyPr>
            <a:lstStyle/>
            <a:p>
              <a:r>
                <a:rPr lang="en-US" sz="900" b="1" spc="20" dirty="0">
                  <a:solidFill>
                    <a:schemeClr val="accent3"/>
                  </a:solidFill>
                </a:rPr>
                <a:t>Next sub title goes here</a:t>
              </a:r>
            </a:p>
          </p:txBody>
        </p:sp>
        <p:sp>
          <p:nvSpPr>
            <p:cNvPr id="12" name="Oval 11"/>
            <p:cNvSpPr/>
            <p:nvPr/>
          </p:nvSpPr>
          <p:spPr>
            <a:xfrm>
              <a:off x="5157186" y="3483867"/>
              <a:ext cx="85378" cy="853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grpSp>
          <p:nvGrpSpPr>
            <p:cNvPr id="13" name="Group 12"/>
            <p:cNvGrpSpPr/>
            <p:nvPr/>
          </p:nvGrpSpPr>
          <p:grpSpPr>
            <a:xfrm>
              <a:off x="5157186" y="2286347"/>
              <a:ext cx="85378" cy="502676"/>
              <a:chOff x="5157186" y="2286347"/>
              <a:chExt cx="85378" cy="502676"/>
            </a:xfrm>
            <a:solidFill>
              <a:schemeClr val="accent2"/>
            </a:solidFill>
          </p:grpSpPr>
          <p:sp>
            <p:nvSpPr>
              <p:cNvPr id="14" name="Oval 13"/>
              <p:cNvSpPr/>
              <p:nvPr/>
            </p:nvSpPr>
            <p:spPr>
              <a:xfrm>
                <a:off x="5157186" y="2286347"/>
                <a:ext cx="85378" cy="853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15" name="Oval 14"/>
              <p:cNvSpPr/>
              <p:nvPr/>
            </p:nvSpPr>
            <p:spPr>
              <a:xfrm>
                <a:off x="5157186" y="2703645"/>
                <a:ext cx="85378" cy="853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grpSp>
        <p:sp>
          <p:nvSpPr>
            <p:cNvPr id="16" name="Oval 15"/>
            <p:cNvSpPr/>
            <p:nvPr/>
          </p:nvSpPr>
          <p:spPr>
            <a:xfrm>
              <a:off x="5157186" y="3093756"/>
              <a:ext cx="85378" cy="853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cxnSp>
          <p:nvCxnSpPr>
            <p:cNvPr id="17" name="Straight Connector 16"/>
            <p:cNvCxnSpPr/>
            <p:nvPr/>
          </p:nvCxnSpPr>
          <p:spPr>
            <a:xfrm>
              <a:off x="5199875" y="2423385"/>
              <a:ext cx="0" cy="22860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199875" y="2827089"/>
              <a:ext cx="0" cy="22860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199875" y="3217200"/>
              <a:ext cx="0" cy="22860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199875" y="3607311"/>
              <a:ext cx="0" cy="22860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199875" y="3997423"/>
              <a:ext cx="0" cy="22860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033838" y="3458248"/>
              <a:ext cx="946184" cy="138499"/>
            </a:xfrm>
            <a:prstGeom prst="rect">
              <a:avLst/>
            </a:prstGeom>
            <a:noFill/>
          </p:spPr>
          <p:txBody>
            <a:bodyPr wrap="square" lIns="0" tIns="0" rIns="0" bIns="0" rtlCol="0">
              <a:spAutoFit/>
            </a:bodyPr>
            <a:lstStyle/>
            <a:p>
              <a:pPr algn="r"/>
              <a:r>
                <a:rPr lang="en-US" sz="900" dirty="0">
                  <a:solidFill>
                    <a:schemeClr val="accent3"/>
                  </a:solidFill>
                  <a:latin typeface="+mj-lt"/>
                </a:rPr>
                <a:t>Lorem et </a:t>
              </a:r>
              <a:r>
                <a:rPr lang="en-US" sz="900" dirty="0" err="1">
                  <a:solidFill>
                    <a:schemeClr val="accent3"/>
                  </a:solidFill>
                  <a:latin typeface="+mj-lt"/>
                </a:rPr>
                <a:t>dudo</a:t>
              </a:r>
              <a:endParaRPr lang="en-US" sz="900" dirty="0">
                <a:solidFill>
                  <a:schemeClr val="accent3"/>
                </a:solidFill>
                <a:latin typeface="+mj-lt"/>
              </a:endParaRPr>
            </a:p>
          </p:txBody>
        </p:sp>
        <p:sp>
          <p:nvSpPr>
            <p:cNvPr id="23" name="TextBox 22"/>
            <p:cNvSpPr txBox="1"/>
            <p:nvPr/>
          </p:nvSpPr>
          <p:spPr>
            <a:xfrm>
              <a:off x="4033838" y="2260519"/>
              <a:ext cx="946184" cy="138499"/>
            </a:xfrm>
            <a:prstGeom prst="rect">
              <a:avLst/>
            </a:prstGeom>
            <a:noFill/>
          </p:spPr>
          <p:txBody>
            <a:bodyPr wrap="square" lIns="0" tIns="0" rIns="0" bIns="0" rtlCol="0">
              <a:spAutoFit/>
            </a:bodyPr>
            <a:lstStyle/>
            <a:p>
              <a:pPr algn="r"/>
              <a:r>
                <a:rPr lang="en-US" sz="900" dirty="0">
                  <a:solidFill>
                    <a:schemeClr val="accent3"/>
                  </a:solidFill>
                  <a:latin typeface="+mj-lt"/>
                </a:rPr>
                <a:t>Ipsum </a:t>
              </a:r>
              <a:r>
                <a:rPr lang="en-US" sz="900" dirty="0" err="1">
                  <a:solidFill>
                    <a:schemeClr val="accent3"/>
                  </a:solidFill>
                  <a:latin typeface="+mj-lt"/>
                </a:rPr>
                <a:t>sed</a:t>
              </a:r>
              <a:r>
                <a:rPr lang="en-US" sz="900" dirty="0">
                  <a:solidFill>
                    <a:schemeClr val="accent3"/>
                  </a:solidFill>
                  <a:latin typeface="+mj-lt"/>
                </a:rPr>
                <a:t> </a:t>
              </a:r>
              <a:r>
                <a:rPr lang="en-US" sz="900" dirty="0" err="1">
                  <a:solidFill>
                    <a:schemeClr val="accent3"/>
                  </a:solidFill>
                  <a:latin typeface="+mj-lt"/>
                </a:rPr>
                <a:t>amet</a:t>
              </a:r>
              <a:endParaRPr lang="en-US" sz="900" dirty="0">
                <a:solidFill>
                  <a:schemeClr val="accent3"/>
                </a:solidFill>
                <a:latin typeface="+mj-lt"/>
              </a:endParaRPr>
            </a:p>
          </p:txBody>
        </p:sp>
      </p:grpSp>
      <p:cxnSp>
        <p:nvCxnSpPr>
          <p:cNvPr id="25" name="Straight Connector 24"/>
          <p:cNvCxnSpPr/>
          <p:nvPr/>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3472942"/>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Infographic </a:t>
            </a:r>
            <a:r>
              <a:rPr lang="en-US" dirty="0">
                <a:solidFill>
                  <a:srgbClr val="D14C27"/>
                </a:solidFill>
              </a:rPr>
              <a:t>Headline</a:t>
            </a:r>
            <a:r>
              <a:rPr lang="en-US" dirty="0">
                <a:solidFill>
                  <a:schemeClr val="accent2"/>
                </a:solidFill>
              </a:rPr>
              <a:t> </a:t>
            </a:r>
          </a:p>
        </p:txBody>
      </p:sp>
      <p:sp>
        <p:nvSpPr>
          <p:cNvPr id="3" name="Text Placeholder 2"/>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brief lorem ipsum explanatory text about title here</a:t>
            </a:r>
          </a:p>
        </p:txBody>
      </p:sp>
      <p:sp>
        <p:nvSpPr>
          <p:cNvPr id="16" name="TextBox 15"/>
          <p:cNvSpPr txBox="1"/>
          <p:nvPr/>
        </p:nvSpPr>
        <p:spPr>
          <a:xfrm>
            <a:off x="595428" y="2750460"/>
            <a:ext cx="1582567" cy="1566134"/>
          </a:xfrm>
          <a:prstGeom prst="rect">
            <a:avLst/>
          </a:prstGeom>
          <a:noFill/>
        </p:spPr>
        <p:txBody>
          <a:bodyPr wrap="square" lIns="0" tIns="0" rIns="0" bIns="0" rtlCol="0">
            <a:spAutoFit/>
          </a:bodyPr>
          <a:lstStyle/>
          <a:p>
            <a:pP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emque</a:t>
            </a:r>
            <a:r>
              <a:rPr lang="en-US" sz="900" dirty="0">
                <a:solidFill>
                  <a:srgbClr val="4D4D4D"/>
                </a:solidFill>
              </a:rPr>
              <a:t> </a:t>
            </a:r>
            <a:r>
              <a:rPr lang="en-US" sz="900" dirty="0" err="1">
                <a:solidFill>
                  <a:srgbClr val="4D4D4D"/>
                </a:solidFill>
              </a:rPr>
              <a:t>lauda</a:t>
            </a:r>
            <a:r>
              <a:rPr lang="en-US" sz="900" dirty="0">
                <a:solidFill>
                  <a:srgbClr val="4D4D4D"/>
                </a:solidFill>
              </a:rPr>
              <a:t> </a:t>
            </a:r>
            <a:r>
              <a:rPr lang="en-US" sz="900" dirty="0" err="1">
                <a:solidFill>
                  <a:srgbClr val="4D4D4D"/>
                </a:solidFill>
              </a:rPr>
              <a:t>nt</a:t>
            </a:r>
            <a:r>
              <a:rPr lang="en-US" sz="900" dirty="0">
                <a:solidFill>
                  <a:srgbClr val="4D4D4D"/>
                </a:solidFill>
              </a:rPr>
              <a:t> </a:t>
            </a:r>
            <a:r>
              <a:rPr lang="en-US" sz="900" dirty="0" err="1">
                <a:solidFill>
                  <a:srgbClr val="4D4D4D"/>
                </a:solidFill>
              </a:rPr>
              <a:t>ium</a:t>
            </a:r>
            <a:r>
              <a:rPr lang="en-US" sz="900" dirty="0">
                <a:solidFill>
                  <a:srgbClr val="4D4D4D"/>
                </a:solidFill>
              </a:rPr>
              <a:t>, </a:t>
            </a:r>
            <a:r>
              <a:rPr lang="en-US" sz="900" dirty="0" err="1">
                <a:solidFill>
                  <a:srgbClr val="4D4D4D"/>
                </a:solidFill>
              </a:rPr>
              <a:t>totam</a:t>
            </a:r>
            <a:r>
              <a:rPr lang="en-US" sz="900" dirty="0">
                <a:solidFill>
                  <a:srgbClr val="4D4D4D"/>
                </a:solidFill>
              </a:rPr>
              <a:t> rem </a:t>
            </a:r>
            <a:r>
              <a:rPr lang="en-US" sz="900" dirty="0" err="1">
                <a:solidFill>
                  <a:srgbClr val="4D4D4D"/>
                </a:solidFill>
              </a:rPr>
              <a:t>aperiam</a:t>
            </a:r>
            <a:r>
              <a:rPr lang="en-US" sz="900" dirty="0">
                <a:solidFill>
                  <a:srgbClr val="4D4D4D"/>
                </a:solidFill>
              </a:rPr>
              <a:t>, </a:t>
            </a:r>
            <a:r>
              <a:rPr lang="en-US" sz="900" dirty="0" err="1">
                <a:solidFill>
                  <a:srgbClr val="4D4D4D"/>
                </a:solidFill>
              </a:rPr>
              <a:t>eaque</a:t>
            </a:r>
            <a:r>
              <a:rPr lang="en-US" sz="900" dirty="0">
                <a:solidFill>
                  <a:srgbClr val="4D4D4D"/>
                </a:solidFill>
              </a:rPr>
              <a:t> </a:t>
            </a:r>
            <a:r>
              <a:rPr lang="en-US" sz="900" dirty="0" err="1">
                <a:solidFill>
                  <a:srgbClr val="4D4D4D"/>
                </a:solidFill>
              </a:rPr>
              <a:t>ipsa</a:t>
            </a:r>
            <a:r>
              <a:rPr lang="en-US" sz="900" dirty="0">
                <a:solidFill>
                  <a:srgbClr val="4D4D4D"/>
                </a:solidFill>
              </a:rPr>
              <a:t> quae </a:t>
            </a:r>
            <a:r>
              <a:rPr lang="en-US" sz="900" dirty="0" err="1">
                <a:solidFill>
                  <a:srgbClr val="4D4D4D"/>
                </a:solidFill>
              </a:rPr>
              <a:t>ab</a:t>
            </a:r>
            <a:r>
              <a:rPr lang="en-US" sz="900" dirty="0">
                <a:solidFill>
                  <a:srgbClr val="4D4D4D"/>
                </a:solidFill>
              </a:rPr>
              <a:t> </a:t>
            </a:r>
            <a:r>
              <a:rPr lang="en-US" sz="900" dirty="0" err="1">
                <a:solidFill>
                  <a:srgbClr val="4D4D4D"/>
                </a:solidFill>
              </a:rPr>
              <a:t>illo</a:t>
            </a:r>
            <a:r>
              <a:rPr lang="en-US" sz="900" dirty="0">
                <a:solidFill>
                  <a:srgbClr val="4D4D4D"/>
                </a:solidFill>
              </a:rPr>
              <a:t> </a:t>
            </a:r>
            <a:r>
              <a:rPr lang="en-US" sz="900" dirty="0" err="1">
                <a:solidFill>
                  <a:srgbClr val="4D4D4D"/>
                </a:solidFill>
              </a:rPr>
              <a:t>inventore</a:t>
            </a:r>
            <a:r>
              <a:rPr lang="en-US" sz="900" dirty="0">
                <a:solidFill>
                  <a:srgbClr val="4D4D4D"/>
                </a:solidFill>
              </a:rPr>
              <a:t> very.</a:t>
            </a:r>
          </a:p>
          <a:p>
            <a:pPr>
              <a:lnSpc>
                <a:spcPts val="1300"/>
              </a:lnSpc>
              <a:spcAft>
                <a:spcPts val="600"/>
              </a:spcAft>
            </a:pPr>
            <a:r>
              <a:rPr lang="en-US" sz="900" dirty="0" err="1">
                <a:solidFill>
                  <a:srgbClr val="4D4D4D"/>
                </a:solidFill>
              </a:rPr>
              <a:t>Tatis</a:t>
            </a:r>
            <a:r>
              <a:rPr lang="en-US" sz="900" dirty="0">
                <a:solidFill>
                  <a:srgbClr val="4D4D4D"/>
                </a:solidFill>
              </a:rPr>
              <a:t> et quasi </a:t>
            </a:r>
            <a:r>
              <a:rPr lang="en-US" sz="900" dirty="0" err="1">
                <a:solidFill>
                  <a:srgbClr val="4D4D4D"/>
                </a:solidFill>
              </a:rPr>
              <a:t>architecto</a:t>
            </a:r>
            <a:r>
              <a:rPr lang="en-US" sz="900" dirty="0">
                <a:solidFill>
                  <a:srgbClr val="4D4D4D"/>
                </a:solidFill>
              </a:rPr>
              <a:t> </a:t>
            </a:r>
            <a:r>
              <a:rPr lang="en-US" sz="900" dirty="0" err="1">
                <a:solidFill>
                  <a:srgbClr val="4D4D4D"/>
                </a:solidFill>
              </a:rPr>
              <a:t>beatae</a:t>
            </a:r>
            <a:r>
              <a:rPr lang="en-US" sz="900" dirty="0">
                <a:solidFill>
                  <a:srgbClr val="4D4D4D"/>
                </a:solidFill>
              </a:rPr>
              <a:t> </a:t>
            </a:r>
            <a:r>
              <a:rPr lang="en-US" sz="900" dirty="0" err="1">
                <a:solidFill>
                  <a:srgbClr val="4D4D4D"/>
                </a:solidFill>
              </a:rPr>
              <a:t>vit</a:t>
            </a:r>
            <a:r>
              <a:rPr lang="en-US" sz="900" dirty="0">
                <a:solidFill>
                  <a:srgbClr val="4D4D4D"/>
                </a:solidFill>
              </a:rPr>
              <a:t> </a:t>
            </a:r>
            <a:r>
              <a:rPr lang="en-US" sz="900" dirty="0" err="1">
                <a:solidFill>
                  <a:srgbClr val="4D4D4D"/>
                </a:solidFill>
              </a:rPr>
              <a:t>ae</a:t>
            </a:r>
            <a:r>
              <a:rPr lang="en-US" sz="900" dirty="0">
                <a:solidFill>
                  <a:srgbClr val="4D4D4D"/>
                </a:solidFill>
              </a:rPr>
              <a:t> dicta </a:t>
            </a:r>
            <a:r>
              <a:rPr lang="en-US" sz="900" dirty="0" err="1">
                <a:solidFill>
                  <a:srgbClr val="4D4D4D"/>
                </a:solidFill>
              </a:rPr>
              <a:t>sunt</a:t>
            </a:r>
            <a:r>
              <a:rPr lang="en-US" sz="900" dirty="0">
                <a:solidFill>
                  <a:srgbClr val="4D4D4D"/>
                </a:solidFill>
              </a:rPr>
              <a:t> </a:t>
            </a:r>
            <a:r>
              <a:rPr lang="en-US" sz="900" dirty="0" err="1">
                <a:solidFill>
                  <a:srgbClr val="4D4D4D"/>
                </a:solidFill>
              </a:rPr>
              <a:t>explicabo</a:t>
            </a:r>
            <a:r>
              <a:rPr lang="en-US" sz="900" dirty="0">
                <a:solidFill>
                  <a:srgbClr val="4D4D4D"/>
                </a:solidFill>
              </a:rPr>
              <a:t>.  Sed </a:t>
            </a:r>
            <a:r>
              <a:rPr lang="en-US" sz="900" dirty="0" err="1">
                <a:solidFill>
                  <a:srgbClr val="4D4D4D"/>
                </a:solidFill>
              </a:rPr>
              <a:t>ut</a:t>
            </a:r>
            <a:r>
              <a:rPr lang="en-US" sz="900" dirty="0">
                <a:solidFill>
                  <a:srgbClr val="4D4D4D"/>
                </a:solidFill>
              </a:rPr>
              <a:t> </a:t>
            </a:r>
            <a:r>
              <a:rPr lang="en-US" sz="900" dirty="0" err="1">
                <a:solidFill>
                  <a:srgbClr val="4D4D4D"/>
                </a:solidFill>
              </a:rPr>
              <a:t>perspic</a:t>
            </a:r>
            <a:r>
              <a:rPr lang="en-US" sz="900" dirty="0">
                <a:solidFill>
                  <a:srgbClr val="4D4D4D"/>
                </a:solidFill>
              </a:rPr>
              <a:t> </a:t>
            </a:r>
            <a:r>
              <a:rPr lang="en-US" sz="900" dirty="0" err="1">
                <a:solidFill>
                  <a:srgbClr val="4D4D4D"/>
                </a:solidFill>
              </a:rPr>
              <a:t>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p>
        </p:txBody>
      </p:sp>
      <p:sp>
        <p:nvSpPr>
          <p:cNvPr id="17" name="TextBox 16"/>
          <p:cNvSpPr txBox="1"/>
          <p:nvPr/>
        </p:nvSpPr>
        <p:spPr>
          <a:xfrm>
            <a:off x="593725" y="2358647"/>
            <a:ext cx="1585973" cy="200761"/>
          </a:xfrm>
          <a:prstGeom prst="rect">
            <a:avLst/>
          </a:prstGeom>
          <a:noFill/>
        </p:spPr>
        <p:txBody>
          <a:bodyPr wrap="square" lIns="0" tIns="0" rIns="0" bIns="0" rtlCol="0">
            <a:spAutoFit/>
          </a:bodyPr>
          <a:lstStyle/>
          <a:p>
            <a:pPr algn="ctr">
              <a:lnSpc>
                <a:spcPts val="1700"/>
              </a:lnSpc>
              <a:spcAft>
                <a:spcPts val="600"/>
              </a:spcAft>
            </a:pPr>
            <a:r>
              <a:rPr lang="en-US" sz="1100" b="1" cap="all" spc="20" dirty="0">
                <a:solidFill>
                  <a:srgbClr val="4D4D4D"/>
                </a:solidFill>
              </a:rPr>
              <a:t>Lorem ipsum</a:t>
            </a:r>
          </a:p>
        </p:txBody>
      </p:sp>
      <p:sp>
        <p:nvSpPr>
          <p:cNvPr id="31" name="Freeform 27"/>
          <p:cNvSpPr>
            <a:spLocks noEditPoints="1"/>
          </p:cNvSpPr>
          <p:nvPr/>
        </p:nvSpPr>
        <p:spPr bwMode="auto">
          <a:xfrm>
            <a:off x="1142633" y="1721760"/>
            <a:ext cx="488157" cy="488157"/>
          </a:xfrm>
          <a:custGeom>
            <a:avLst/>
            <a:gdLst>
              <a:gd name="T0" fmla="*/ 0 w 188"/>
              <a:gd name="T1" fmla="*/ 8 h 187"/>
              <a:gd name="T2" fmla="*/ 3 w 188"/>
              <a:gd name="T3" fmla="*/ 3 h 187"/>
              <a:gd name="T4" fmla="*/ 9 w 188"/>
              <a:gd name="T5" fmla="*/ 0 h 187"/>
              <a:gd name="T6" fmla="*/ 180 w 188"/>
              <a:gd name="T7" fmla="*/ 0 h 187"/>
              <a:gd name="T8" fmla="*/ 185 w 188"/>
              <a:gd name="T9" fmla="*/ 3 h 187"/>
              <a:gd name="T10" fmla="*/ 188 w 188"/>
              <a:gd name="T11" fmla="*/ 8 h 187"/>
              <a:gd name="T12" fmla="*/ 188 w 188"/>
              <a:gd name="T13" fmla="*/ 147 h 187"/>
              <a:gd name="T14" fmla="*/ 185 w 188"/>
              <a:gd name="T15" fmla="*/ 153 h 187"/>
              <a:gd name="T16" fmla="*/ 180 w 188"/>
              <a:gd name="T17" fmla="*/ 156 h 187"/>
              <a:gd name="T18" fmla="*/ 113 w 188"/>
              <a:gd name="T19" fmla="*/ 156 h 187"/>
              <a:gd name="T20" fmla="*/ 116 w 188"/>
              <a:gd name="T21" fmla="*/ 180 h 187"/>
              <a:gd name="T22" fmla="*/ 121 w 188"/>
              <a:gd name="T23" fmla="*/ 186 h 187"/>
              <a:gd name="T24" fmla="*/ 121 w 188"/>
              <a:gd name="T25" fmla="*/ 186 h 187"/>
              <a:gd name="T26" fmla="*/ 120 w 188"/>
              <a:gd name="T27" fmla="*/ 187 h 187"/>
              <a:gd name="T28" fmla="*/ 117 w 188"/>
              <a:gd name="T29" fmla="*/ 187 h 187"/>
              <a:gd name="T30" fmla="*/ 116 w 188"/>
              <a:gd name="T31" fmla="*/ 187 h 187"/>
              <a:gd name="T32" fmla="*/ 73 w 188"/>
              <a:gd name="T33" fmla="*/ 187 h 187"/>
              <a:gd name="T34" fmla="*/ 67 w 188"/>
              <a:gd name="T35" fmla="*/ 186 h 187"/>
              <a:gd name="T36" fmla="*/ 67 w 188"/>
              <a:gd name="T37" fmla="*/ 186 h 187"/>
              <a:gd name="T38" fmla="*/ 72 w 188"/>
              <a:gd name="T39" fmla="*/ 180 h 187"/>
              <a:gd name="T40" fmla="*/ 75 w 188"/>
              <a:gd name="T41" fmla="*/ 156 h 187"/>
              <a:gd name="T42" fmla="*/ 9 w 188"/>
              <a:gd name="T43" fmla="*/ 156 h 187"/>
              <a:gd name="T44" fmla="*/ 3 w 188"/>
              <a:gd name="T45" fmla="*/ 153 h 187"/>
              <a:gd name="T46" fmla="*/ 0 w 188"/>
              <a:gd name="T47" fmla="*/ 147 h 187"/>
              <a:gd name="T48" fmla="*/ 0 w 188"/>
              <a:gd name="T49" fmla="*/ 8 h 187"/>
              <a:gd name="T50" fmla="*/ 11 w 188"/>
              <a:gd name="T51" fmla="*/ 117 h 187"/>
              <a:gd name="T52" fmla="*/ 177 w 188"/>
              <a:gd name="T53" fmla="*/ 117 h 187"/>
              <a:gd name="T54" fmla="*/ 177 w 188"/>
              <a:gd name="T55" fmla="*/ 11 h 187"/>
              <a:gd name="T56" fmla="*/ 11 w 188"/>
              <a:gd name="T57" fmla="*/ 11 h 187"/>
              <a:gd name="T58" fmla="*/ 11 w 188"/>
              <a:gd name="T59" fmla="*/ 117 h 187"/>
              <a:gd name="T60" fmla="*/ 90 w 188"/>
              <a:gd name="T61" fmla="*/ 130 h 187"/>
              <a:gd name="T62" fmla="*/ 89 w 188"/>
              <a:gd name="T63" fmla="*/ 134 h 187"/>
              <a:gd name="T64" fmla="*/ 90 w 188"/>
              <a:gd name="T65" fmla="*/ 138 h 187"/>
              <a:gd name="T66" fmla="*/ 94 w 188"/>
              <a:gd name="T67" fmla="*/ 139 h 187"/>
              <a:gd name="T68" fmla="*/ 98 w 188"/>
              <a:gd name="T69" fmla="*/ 138 h 187"/>
              <a:gd name="T70" fmla="*/ 99 w 188"/>
              <a:gd name="T71" fmla="*/ 134 h 187"/>
              <a:gd name="T72" fmla="*/ 98 w 188"/>
              <a:gd name="T73" fmla="*/ 130 h 187"/>
              <a:gd name="T74" fmla="*/ 94 w 188"/>
              <a:gd name="T75" fmla="*/ 129 h 187"/>
              <a:gd name="T76" fmla="*/ 90 w 188"/>
              <a:gd name="T77" fmla="*/ 13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 h="187">
                <a:moveTo>
                  <a:pt x="0" y="8"/>
                </a:moveTo>
                <a:cubicBezTo>
                  <a:pt x="0" y="6"/>
                  <a:pt x="1" y="4"/>
                  <a:pt x="3" y="3"/>
                </a:cubicBezTo>
                <a:cubicBezTo>
                  <a:pt x="4" y="1"/>
                  <a:pt x="6" y="0"/>
                  <a:pt x="9" y="0"/>
                </a:cubicBezTo>
                <a:cubicBezTo>
                  <a:pt x="180" y="0"/>
                  <a:pt x="180" y="0"/>
                  <a:pt x="180" y="0"/>
                </a:cubicBezTo>
                <a:cubicBezTo>
                  <a:pt x="182" y="0"/>
                  <a:pt x="184" y="1"/>
                  <a:pt x="185" y="3"/>
                </a:cubicBezTo>
                <a:cubicBezTo>
                  <a:pt x="187" y="4"/>
                  <a:pt x="188" y="6"/>
                  <a:pt x="188" y="8"/>
                </a:cubicBezTo>
                <a:cubicBezTo>
                  <a:pt x="188" y="147"/>
                  <a:pt x="188" y="147"/>
                  <a:pt x="188" y="147"/>
                </a:cubicBezTo>
                <a:cubicBezTo>
                  <a:pt x="188" y="150"/>
                  <a:pt x="187" y="152"/>
                  <a:pt x="185" y="153"/>
                </a:cubicBezTo>
                <a:cubicBezTo>
                  <a:pt x="184" y="155"/>
                  <a:pt x="182" y="156"/>
                  <a:pt x="180" y="156"/>
                </a:cubicBezTo>
                <a:cubicBezTo>
                  <a:pt x="113" y="156"/>
                  <a:pt x="113" y="156"/>
                  <a:pt x="113" y="156"/>
                </a:cubicBezTo>
                <a:cubicBezTo>
                  <a:pt x="116" y="180"/>
                  <a:pt x="116" y="180"/>
                  <a:pt x="116" y="180"/>
                </a:cubicBezTo>
                <a:cubicBezTo>
                  <a:pt x="121" y="186"/>
                  <a:pt x="121" y="186"/>
                  <a:pt x="121" y="186"/>
                </a:cubicBezTo>
                <a:cubicBezTo>
                  <a:pt x="121" y="186"/>
                  <a:pt x="121" y="186"/>
                  <a:pt x="121" y="186"/>
                </a:cubicBezTo>
                <a:cubicBezTo>
                  <a:pt x="121" y="187"/>
                  <a:pt x="121" y="187"/>
                  <a:pt x="120" y="187"/>
                </a:cubicBezTo>
                <a:cubicBezTo>
                  <a:pt x="119" y="187"/>
                  <a:pt x="118" y="187"/>
                  <a:pt x="117" y="187"/>
                </a:cubicBezTo>
                <a:cubicBezTo>
                  <a:pt x="116" y="187"/>
                  <a:pt x="116" y="187"/>
                  <a:pt x="116" y="187"/>
                </a:cubicBezTo>
                <a:cubicBezTo>
                  <a:pt x="73" y="187"/>
                  <a:pt x="73" y="187"/>
                  <a:pt x="73" y="187"/>
                </a:cubicBezTo>
                <a:cubicBezTo>
                  <a:pt x="69" y="187"/>
                  <a:pt x="67" y="187"/>
                  <a:pt x="67" y="186"/>
                </a:cubicBezTo>
                <a:cubicBezTo>
                  <a:pt x="67" y="186"/>
                  <a:pt x="67" y="186"/>
                  <a:pt x="67" y="186"/>
                </a:cubicBezTo>
                <a:cubicBezTo>
                  <a:pt x="72" y="180"/>
                  <a:pt x="72" y="180"/>
                  <a:pt x="72" y="180"/>
                </a:cubicBezTo>
                <a:cubicBezTo>
                  <a:pt x="75" y="156"/>
                  <a:pt x="75" y="156"/>
                  <a:pt x="75" y="156"/>
                </a:cubicBezTo>
                <a:cubicBezTo>
                  <a:pt x="9" y="156"/>
                  <a:pt x="9" y="156"/>
                  <a:pt x="9" y="156"/>
                </a:cubicBezTo>
                <a:cubicBezTo>
                  <a:pt x="6" y="156"/>
                  <a:pt x="4" y="155"/>
                  <a:pt x="3" y="153"/>
                </a:cubicBezTo>
                <a:cubicBezTo>
                  <a:pt x="1" y="152"/>
                  <a:pt x="0" y="150"/>
                  <a:pt x="0" y="147"/>
                </a:cubicBezTo>
                <a:lnTo>
                  <a:pt x="0" y="8"/>
                </a:lnTo>
                <a:close/>
                <a:moveTo>
                  <a:pt x="11" y="117"/>
                </a:moveTo>
                <a:cubicBezTo>
                  <a:pt x="177" y="117"/>
                  <a:pt x="177" y="117"/>
                  <a:pt x="177" y="117"/>
                </a:cubicBezTo>
                <a:cubicBezTo>
                  <a:pt x="177" y="11"/>
                  <a:pt x="177" y="11"/>
                  <a:pt x="177" y="11"/>
                </a:cubicBezTo>
                <a:cubicBezTo>
                  <a:pt x="11" y="11"/>
                  <a:pt x="11" y="11"/>
                  <a:pt x="11" y="11"/>
                </a:cubicBezTo>
                <a:lnTo>
                  <a:pt x="11" y="117"/>
                </a:lnTo>
                <a:close/>
                <a:moveTo>
                  <a:pt x="90" y="130"/>
                </a:moveTo>
                <a:cubicBezTo>
                  <a:pt x="89" y="131"/>
                  <a:pt x="89" y="133"/>
                  <a:pt x="89" y="134"/>
                </a:cubicBezTo>
                <a:cubicBezTo>
                  <a:pt x="89" y="136"/>
                  <a:pt x="89" y="137"/>
                  <a:pt x="90" y="138"/>
                </a:cubicBezTo>
                <a:cubicBezTo>
                  <a:pt x="91" y="139"/>
                  <a:pt x="93" y="139"/>
                  <a:pt x="94" y="139"/>
                </a:cubicBezTo>
                <a:cubicBezTo>
                  <a:pt x="96" y="139"/>
                  <a:pt x="97" y="139"/>
                  <a:pt x="98" y="138"/>
                </a:cubicBezTo>
                <a:cubicBezTo>
                  <a:pt x="99" y="137"/>
                  <a:pt x="99" y="136"/>
                  <a:pt x="99" y="134"/>
                </a:cubicBezTo>
                <a:cubicBezTo>
                  <a:pt x="99" y="133"/>
                  <a:pt x="99" y="131"/>
                  <a:pt x="98" y="130"/>
                </a:cubicBezTo>
                <a:cubicBezTo>
                  <a:pt x="97" y="129"/>
                  <a:pt x="96" y="129"/>
                  <a:pt x="94" y="129"/>
                </a:cubicBezTo>
                <a:cubicBezTo>
                  <a:pt x="93" y="129"/>
                  <a:pt x="91" y="129"/>
                  <a:pt x="90" y="13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algn="ctr"/>
            <a:endParaRPr lang="en-US"/>
          </a:p>
        </p:txBody>
      </p:sp>
      <p:cxnSp>
        <p:nvCxnSpPr>
          <p:cNvPr id="6" name="Straight Connector 5"/>
          <p:cNvCxnSpPr/>
          <p:nvPr/>
        </p:nvCxnSpPr>
        <p:spPr>
          <a:xfrm>
            <a:off x="593725" y="2621874"/>
            <a:ext cx="15859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714721" y="2750460"/>
            <a:ext cx="1582567" cy="1399422"/>
          </a:xfrm>
          <a:prstGeom prst="rect">
            <a:avLst/>
          </a:prstGeom>
          <a:noFill/>
        </p:spPr>
        <p:txBody>
          <a:bodyPr wrap="square" lIns="0" tIns="0" rIns="0" bIns="0" rtlCol="0">
            <a:spAutoFit/>
          </a:bodyPr>
          <a:lstStyle/>
          <a:p>
            <a:pP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emque</a:t>
            </a:r>
            <a:r>
              <a:rPr lang="en-US" sz="900" dirty="0">
                <a:solidFill>
                  <a:srgbClr val="4D4D4D"/>
                </a:solidFill>
              </a:rPr>
              <a:t> </a:t>
            </a:r>
            <a:r>
              <a:rPr lang="en-US" sz="900" dirty="0" err="1">
                <a:solidFill>
                  <a:srgbClr val="4D4D4D"/>
                </a:solidFill>
              </a:rPr>
              <a:t>lauda</a:t>
            </a:r>
            <a:r>
              <a:rPr lang="en-US" sz="900" dirty="0">
                <a:solidFill>
                  <a:srgbClr val="4D4D4D"/>
                </a:solidFill>
              </a:rPr>
              <a:t> </a:t>
            </a:r>
            <a:r>
              <a:rPr lang="en-US" sz="900" dirty="0" err="1">
                <a:solidFill>
                  <a:srgbClr val="4D4D4D"/>
                </a:solidFill>
              </a:rPr>
              <a:t>nt</a:t>
            </a:r>
            <a:r>
              <a:rPr lang="en-US" sz="900" dirty="0">
                <a:solidFill>
                  <a:srgbClr val="4D4D4D"/>
                </a:solidFill>
              </a:rPr>
              <a:t> </a:t>
            </a:r>
            <a:r>
              <a:rPr lang="en-US" sz="900" dirty="0" err="1">
                <a:solidFill>
                  <a:srgbClr val="4D4D4D"/>
                </a:solidFill>
              </a:rPr>
              <a:t>ium</a:t>
            </a:r>
            <a:r>
              <a:rPr lang="en-US" sz="900" dirty="0">
                <a:solidFill>
                  <a:srgbClr val="4D4D4D"/>
                </a:solidFill>
              </a:rPr>
              <a:t>, </a:t>
            </a:r>
            <a:r>
              <a:rPr lang="en-US" sz="900" dirty="0" err="1">
                <a:solidFill>
                  <a:srgbClr val="4D4D4D"/>
                </a:solidFill>
              </a:rPr>
              <a:t>totam</a:t>
            </a:r>
            <a:r>
              <a:rPr lang="en-US" sz="900" dirty="0">
                <a:solidFill>
                  <a:srgbClr val="4D4D4D"/>
                </a:solidFill>
              </a:rPr>
              <a:t> rem </a:t>
            </a:r>
            <a:r>
              <a:rPr lang="en-US" sz="900" dirty="0" err="1">
                <a:solidFill>
                  <a:srgbClr val="4D4D4D"/>
                </a:solidFill>
              </a:rPr>
              <a:t>aperiam</a:t>
            </a:r>
            <a:r>
              <a:rPr lang="en-US" sz="900" dirty="0">
                <a:solidFill>
                  <a:srgbClr val="4D4D4D"/>
                </a:solidFill>
              </a:rPr>
              <a:t>, </a:t>
            </a:r>
            <a:r>
              <a:rPr lang="en-US" sz="900" dirty="0" err="1">
                <a:solidFill>
                  <a:srgbClr val="4D4D4D"/>
                </a:solidFill>
              </a:rPr>
              <a:t>eaque</a:t>
            </a:r>
            <a:r>
              <a:rPr lang="en-US" sz="900" dirty="0">
                <a:solidFill>
                  <a:srgbClr val="4D4D4D"/>
                </a:solidFill>
              </a:rPr>
              <a:t> </a:t>
            </a:r>
            <a:r>
              <a:rPr lang="en-US" sz="900" dirty="0" err="1">
                <a:solidFill>
                  <a:srgbClr val="4D4D4D"/>
                </a:solidFill>
              </a:rPr>
              <a:t>ipsa</a:t>
            </a:r>
            <a:r>
              <a:rPr lang="en-US" sz="900" dirty="0">
                <a:solidFill>
                  <a:srgbClr val="4D4D4D"/>
                </a:solidFill>
              </a:rPr>
              <a:t> quae </a:t>
            </a:r>
            <a:r>
              <a:rPr lang="en-US" sz="900" dirty="0" err="1">
                <a:solidFill>
                  <a:srgbClr val="4D4D4D"/>
                </a:solidFill>
              </a:rPr>
              <a:t>ab</a:t>
            </a:r>
            <a:r>
              <a:rPr lang="en-US" sz="900" dirty="0">
                <a:solidFill>
                  <a:srgbClr val="4D4D4D"/>
                </a:solidFill>
              </a:rPr>
              <a:t> </a:t>
            </a:r>
            <a:r>
              <a:rPr lang="en-US" sz="900" dirty="0" err="1">
                <a:solidFill>
                  <a:srgbClr val="4D4D4D"/>
                </a:solidFill>
              </a:rPr>
              <a:t>illo</a:t>
            </a:r>
            <a:r>
              <a:rPr lang="en-US" sz="900" dirty="0">
                <a:solidFill>
                  <a:srgbClr val="4D4D4D"/>
                </a:solidFill>
              </a:rPr>
              <a:t> </a:t>
            </a:r>
            <a:r>
              <a:rPr lang="en-US" sz="900" dirty="0" err="1">
                <a:solidFill>
                  <a:srgbClr val="4D4D4D"/>
                </a:solidFill>
              </a:rPr>
              <a:t>inventore</a:t>
            </a:r>
            <a:r>
              <a:rPr lang="en-US" sz="900" dirty="0">
                <a:solidFill>
                  <a:srgbClr val="4D4D4D"/>
                </a:solidFill>
              </a:rPr>
              <a:t> very.</a:t>
            </a:r>
          </a:p>
          <a:p>
            <a:pPr>
              <a:lnSpc>
                <a:spcPts val="1300"/>
              </a:lnSpc>
              <a:spcAft>
                <a:spcPts val="600"/>
              </a:spcAft>
            </a:pPr>
            <a:r>
              <a:rPr lang="en-US" sz="900" dirty="0" err="1">
                <a:solidFill>
                  <a:srgbClr val="4D4D4D"/>
                </a:solidFill>
              </a:rPr>
              <a:t>Tatis</a:t>
            </a:r>
            <a:r>
              <a:rPr lang="en-US" sz="900" dirty="0">
                <a:solidFill>
                  <a:srgbClr val="4D4D4D"/>
                </a:solidFill>
              </a:rPr>
              <a:t> et quasi </a:t>
            </a:r>
            <a:r>
              <a:rPr lang="en-US" sz="900" dirty="0" err="1">
                <a:solidFill>
                  <a:srgbClr val="4D4D4D"/>
                </a:solidFill>
              </a:rPr>
              <a:t>architecto</a:t>
            </a:r>
            <a:r>
              <a:rPr lang="en-US" sz="900" dirty="0">
                <a:solidFill>
                  <a:srgbClr val="4D4D4D"/>
                </a:solidFill>
              </a:rPr>
              <a:t> </a:t>
            </a:r>
            <a:r>
              <a:rPr lang="en-US" sz="900" dirty="0" err="1">
                <a:solidFill>
                  <a:srgbClr val="4D4D4D"/>
                </a:solidFill>
              </a:rPr>
              <a:t>beatae</a:t>
            </a:r>
            <a:r>
              <a:rPr lang="en-US" sz="900" dirty="0">
                <a:solidFill>
                  <a:srgbClr val="4D4D4D"/>
                </a:solidFill>
              </a:rPr>
              <a:t> </a:t>
            </a:r>
            <a:r>
              <a:rPr lang="en-US" sz="900" dirty="0" err="1">
                <a:solidFill>
                  <a:srgbClr val="4D4D4D"/>
                </a:solidFill>
              </a:rPr>
              <a:t>vit</a:t>
            </a:r>
            <a:r>
              <a:rPr lang="en-US" sz="900" dirty="0">
                <a:solidFill>
                  <a:srgbClr val="4D4D4D"/>
                </a:solidFill>
              </a:rPr>
              <a:t> </a:t>
            </a:r>
            <a:r>
              <a:rPr lang="en-US" sz="900" dirty="0" err="1">
                <a:solidFill>
                  <a:srgbClr val="4D4D4D"/>
                </a:solidFill>
              </a:rPr>
              <a:t>ae</a:t>
            </a:r>
            <a:r>
              <a:rPr lang="en-US" sz="900" dirty="0">
                <a:solidFill>
                  <a:srgbClr val="4D4D4D"/>
                </a:solidFill>
              </a:rPr>
              <a:t> dicta </a:t>
            </a:r>
            <a:r>
              <a:rPr lang="en-US" sz="900" dirty="0" err="1">
                <a:solidFill>
                  <a:srgbClr val="4D4D4D"/>
                </a:solidFill>
              </a:rPr>
              <a:t>sunt</a:t>
            </a:r>
            <a:r>
              <a:rPr lang="en-US" sz="900" dirty="0">
                <a:solidFill>
                  <a:srgbClr val="4D4D4D"/>
                </a:solidFill>
              </a:rPr>
              <a:t> </a:t>
            </a:r>
            <a:r>
              <a:rPr lang="en-US" sz="900" dirty="0" err="1">
                <a:solidFill>
                  <a:srgbClr val="4D4D4D"/>
                </a:solidFill>
              </a:rPr>
              <a:t>explicabo</a:t>
            </a:r>
            <a:r>
              <a:rPr lang="en-US" sz="900" dirty="0">
                <a:solidFill>
                  <a:srgbClr val="4D4D4D"/>
                </a:solidFill>
              </a:rPr>
              <a:t>.  </a:t>
            </a:r>
          </a:p>
        </p:txBody>
      </p:sp>
      <p:sp>
        <p:nvSpPr>
          <p:cNvPr id="63" name="TextBox 62"/>
          <p:cNvSpPr txBox="1"/>
          <p:nvPr/>
        </p:nvSpPr>
        <p:spPr>
          <a:xfrm>
            <a:off x="2713018" y="2358647"/>
            <a:ext cx="1585973" cy="200761"/>
          </a:xfrm>
          <a:prstGeom prst="rect">
            <a:avLst/>
          </a:prstGeom>
          <a:noFill/>
        </p:spPr>
        <p:txBody>
          <a:bodyPr wrap="square" lIns="0" tIns="0" rIns="0" bIns="0" rtlCol="0">
            <a:spAutoFit/>
          </a:bodyPr>
          <a:lstStyle/>
          <a:p>
            <a:pPr algn="ctr">
              <a:lnSpc>
                <a:spcPts val="1700"/>
              </a:lnSpc>
              <a:spcAft>
                <a:spcPts val="600"/>
              </a:spcAft>
            </a:pPr>
            <a:r>
              <a:rPr lang="en-US" sz="1100" b="1" cap="all" spc="20" dirty="0" err="1">
                <a:solidFill>
                  <a:srgbClr val="4D4D4D"/>
                </a:solidFill>
              </a:rPr>
              <a:t>explicabo</a:t>
            </a:r>
            <a:endParaRPr lang="en-US" sz="1100" b="1" cap="all" spc="20" dirty="0">
              <a:solidFill>
                <a:srgbClr val="4D4D4D"/>
              </a:solidFill>
            </a:endParaRPr>
          </a:p>
        </p:txBody>
      </p:sp>
      <p:cxnSp>
        <p:nvCxnSpPr>
          <p:cNvPr id="66" name="Straight Connector 65"/>
          <p:cNvCxnSpPr/>
          <p:nvPr/>
        </p:nvCxnSpPr>
        <p:spPr>
          <a:xfrm>
            <a:off x="2713018" y="2621874"/>
            <a:ext cx="15859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4834014" y="2750460"/>
            <a:ext cx="1582567" cy="1399422"/>
          </a:xfrm>
          <a:prstGeom prst="rect">
            <a:avLst/>
          </a:prstGeom>
          <a:noFill/>
        </p:spPr>
        <p:txBody>
          <a:bodyPr wrap="square" lIns="0" tIns="0" rIns="0" bIns="0" rtlCol="0">
            <a:spAutoFit/>
          </a:bodyPr>
          <a:lstStyle/>
          <a:p>
            <a:pP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emque</a:t>
            </a:r>
            <a:r>
              <a:rPr lang="en-US" sz="900" dirty="0">
                <a:solidFill>
                  <a:srgbClr val="4D4D4D"/>
                </a:solidFill>
              </a:rPr>
              <a:t> </a:t>
            </a:r>
            <a:r>
              <a:rPr lang="en-US" sz="900" dirty="0" err="1">
                <a:solidFill>
                  <a:srgbClr val="4D4D4D"/>
                </a:solidFill>
              </a:rPr>
              <a:t>lauda</a:t>
            </a:r>
            <a:r>
              <a:rPr lang="en-US" sz="900" dirty="0">
                <a:solidFill>
                  <a:srgbClr val="4D4D4D"/>
                </a:solidFill>
              </a:rPr>
              <a:t> </a:t>
            </a:r>
            <a:r>
              <a:rPr lang="en-US" sz="900" dirty="0" err="1">
                <a:solidFill>
                  <a:srgbClr val="4D4D4D"/>
                </a:solidFill>
              </a:rPr>
              <a:t>nt</a:t>
            </a:r>
            <a:r>
              <a:rPr lang="en-US" sz="900" dirty="0">
                <a:solidFill>
                  <a:srgbClr val="4D4D4D"/>
                </a:solidFill>
              </a:rPr>
              <a:t> </a:t>
            </a:r>
            <a:r>
              <a:rPr lang="en-US" sz="900" dirty="0" err="1">
                <a:solidFill>
                  <a:srgbClr val="4D4D4D"/>
                </a:solidFill>
              </a:rPr>
              <a:t>ium</a:t>
            </a:r>
            <a:r>
              <a:rPr lang="en-US" sz="900" dirty="0">
                <a:solidFill>
                  <a:srgbClr val="4D4D4D"/>
                </a:solidFill>
              </a:rPr>
              <a:t>, </a:t>
            </a:r>
            <a:r>
              <a:rPr lang="en-US" sz="900" dirty="0" err="1">
                <a:solidFill>
                  <a:srgbClr val="4D4D4D"/>
                </a:solidFill>
              </a:rPr>
              <a:t>totam</a:t>
            </a:r>
            <a:r>
              <a:rPr lang="en-US" sz="900" dirty="0">
                <a:solidFill>
                  <a:srgbClr val="4D4D4D"/>
                </a:solidFill>
              </a:rPr>
              <a:t> rem </a:t>
            </a:r>
            <a:r>
              <a:rPr lang="en-US" sz="900" dirty="0" err="1">
                <a:solidFill>
                  <a:srgbClr val="4D4D4D"/>
                </a:solidFill>
              </a:rPr>
              <a:t>aperiam</a:t>
            </a:r>
            <a:r>
              <a:rPr lang="en-US" sz="900" dirty="0">
                <a:solidFill>
                  <a:srgbClr val="4D4D4D"/>
                </a:solidFill>
              </a:rPr>
              <a:t>, </a:t>
            </a:r>
            <a:r>
              <a:rPr lang="en-US" sz="900" dirty="0" err="1">
                <a:solidFill>
                  <a:srgbClr val="4D4D4D"/>
                </a:solidFill>
              </a:rPr>
              <a:t>eaque</a:t>
            </a:r>
            <a:r>
              <a:rPr lang="en-US" sz="900" dirty="0">
                <a:solidFill>
                  <a:srgbClr val="4D4D4D"/>
                </a:solidFill>
              </a:rPr>
              <a:t> </a:t>
            </a:r>
            <a:r>
              <a:rPr lang="en-US" sz="900" dirty="0" err="1">
                <a:solidFill>
                  <a:srgbClr val="4D4D4D"/>
                </a:solidFill>
              </a:rPr>
              <a:t>ipsa</a:t>
            </a:r>
            <a:r>
              <a:rPr lang="en-US" sz="900" dirty="0">
                <a:solidFill>
                  <a:srgbClr val="4D4D4D"/>
                </a:solidFill>
              </a:rPr>
              <a:t> quae </a:t>
            </a:r>
            <a:r>
              <a:rPr lang="en-US" sz="900" dirty="0" err="1">
                <a:solidFill>
                  <a:srgbClr val="4D4D4D"/>
                </a:solidFill>
              </a:rPr>
              <a:t>ab</a:t>
            </a:r>
            <a:r>
              <a:rPr lang="en-US" sz="900" dirty="0">
                <a:solidFill>
                  <a:srgbClr val="4D4D4D"/>
                </a:solidFill>
              </a:rPr>
              <a:t> </a:t>
            </a:r>
            <a:r>
              <a:rPr lang="en-US" sz="900" dirty="0" err="1">
                <a:solidFill>
                  <a:srgbClr val="4D4D4D"/>
                </a:solidFill>
              </a:rPr>
              <a:t>illo</a:t>
            </a:r>
            <a:r>
              <a:rPr lang="en-US" sz="900" dirty="0">
                <a:solidFill>
                  <a:srgbClr val="4D4D4D"/>
                </a:solidFill>
              </a:rPr>
              <a:t> </a:t>
            </a:r>
            <a:r>
              <a:rPr lang="en-US" sz="900" dirty="0" err="1">
                <a:solidFill>
                  <a:srgbClr val="4D4D4D"/>
                </a:solidFill>
              </a:rPr>
              <a:t>inventore</a:t>
            </a:r>
            <a:r>
              <a:rPr lang="en-US" sz="900" dirty="0">
                <a:solidFill>
                  <a:srgbClr val="4D4D4D"/>
                </a:solidFill>
              </a:rPr>
              <a:t> very.</a:t>
            </a:r>
          </a:p>
          <a:p>
            <a:pPr>
              <a:lnSpc>
                <a:spcPts val="1300"/>
              </a:lnSpc>
              <a:spcAft>
                <a:spcPts val="600"/>
              </a:spcAft>
            </a:pPr>
            <a:r>
              <a:rPr lang="en-US" sz="900" dirty="0" err="1">
                <a:solidFill>
                  <a:srgbClr val="4D4D4D"/>
                </a:solidFill>
              </a:rPr>
              <a:t>Tatis</a:t>
            </a:r>
            <a:r>
              <a:rPr lang="en-US" sz="900" dirty="0">
                <a:solidFill>
                  <a:srgbClr val="4D4D4D"/>
                </a:solidFill>
              </a:rPr>
              <a:t> et quasi </a:t>
            </a:r>
            <a:r>
              <a:rPr lang="en-US" sz="900" dirty="0" err="1">
                <a:solidFill>
                  <a:srgbClr val="4D4D4D"/>
                </a:solidFill>
              </a:rPr>
              <a:t>architecto</a:t>
            </a:r>
            <a:r>
              <a:rPr lang="en-US" sz="900" dirty="0">
                <a:solidFill>
                  <a:srgbClr val="4D4D4D"/>
                </a:solidFill>
              </a:rPr>
              <a:t> </a:t>
            </a:r>
            <a:r>
              <a:rPr lang="en-US" sz="900" dirty="0" err="1">
                <a:solidFill>
                  <a:srgbClr val="4D4D4D"/>
                </a:solidFill>
              </a:rPr>
              <a:t>beatae</a:t>
            </a:r>
            <a:r>
              <a:rPr lang="en-US" sz="900" dirty="0">
                <a:solidFill>
                  <a:srgbClr val="4D4D4D"/>
                </a:solidFill>
              </a:rPr>
              <a:t> </a:t>
            </a:r>
            <a:r>
              <a:rPr lang="en-US" sz="900" dirty="0" err="1">
                <a:solidFill>
                  <a:srgbClr val="4D4D4D"/>
                </a:solidFill>
              </a:rPr>
              <a:t>vit</a:t>
            </a:r>
            <a:r>
              <a:rPr lang="en-US" sz="900" dirty="0">
                <a:solidFill>
                  <a:srgbClr val="4D4D4D"/>
                </a:solidFill>
              </a:rPr>
              <a:t> </a:t>
            </a:r>
            <a:r>
              <a:rPr lang="en-US" sz="900" dirty="0" err="1">
                <a:solidFill>
                  <a:srgbClr val="4D4D4D"/>
                </a:solidFill>
              </a:rPr>
              <a:t>ae</a:t>
            </a:r>
            <a:r>
              <a:rPr lang="en-US" sz="900" dirty="0">
                <a:solidFill>
                  <a:srgbClr val="4D4D4D"/>
                </a:solidFill>
              </a:rPr>
              <a:t> dicta </a:t>
            </a:r>
            <a:r>
              <a:rPr lang="en-US" sz="900" dirty="0" err="1">
                <a:solidFill>
                  <a:srgbClr val="4D4D4D"/>
                </a:solidFill>
              </a:rPr>
              <a:t>sunt</a:t>
            </a:r>
            <a:r>
              <a:rPr lang="en-US" sz="900" dirty="0">
                <a:solidFill>
                  <a:srgbClr val="4D4D4D"/>
                </a:solidFill>
              </a:rPr>
              <a:t> </a:t>
            </a:r>
            <a:r>
              <a:rPr lang="en-US" sz="900" dirty="0" err="1">
                <a:solidFill>
                  <a:srgbClr val="4D4D4D"/>
                </a:solidFill>
              </a:rPr>
              <a:t>explicabo</a:t>
            </a:r>
            <a:r>
              <a:rPr lang="en-US" sz="900" dirty="0">
                <a:solidFill>
                  <a:srgbClr val="4D4D4D"/>
                </a:solidFill>
              </a:rPr>
              <a:t>.  </a:t>
            </a:r>
          </a:p>
        </p:txBody>
      </p:sp>
      <p:sp>
        <p:nvSpPr>
          <p:cNvPr id="69" name="TextBox 68"/>
          <p:cNvSpPr txBox="1"/>
          <p:nvPr/>
        </p:nvSpPr>
        <p:spPr>
          <a:xfrm>
            <a:off x="4832311" y="2358647"/>
            <a:ext cx="1585973" cy="200761"/>
          </a:xfrm>
          <a:prstGeom prst="rect">
            <a:avLst/>
          </a:prstGeom>
          <a:noFill/>
        </p:spPr>
        <p:txBody>
          <a:bodyPr wrap="square" lIns="0" tIns="0" rIns="0" bIns="0" rtlCol="0">
            <a:spAutoFit/>
          </a:bodyPr>
          <a:lstStyle/>
          <a:p>
            <a:pPr algn="ctr">
              <a:lnSpc>
                <a:spcPts val="1700"/>
              </a:lnSpc>
              <a:spcAft>
                <a:spcPts val="600"/>
              </a:spcAft>
            </a:pPr>
            <a:r>
              <a:rPr lang="en-US" sz="1100" b="1" cap="all" spc="20" dirty="0" err="1">
                <a:solidFill>
                  <a:schemeClr val="accent1"/>
                </a:solidFill>
              </a:rPr>
              <a:t>voluptatem</a:t>
            </a:r>
            <a:endParaRPr lang="en-US" sz="1100" b="1" cap="all" spc="20" dirty="0">
              <a:solidFill>
                <a:schemeClr val="accent1"/>
              </a:solidFill>
            </a:endParaRPr>
          </a:p>
        </p:txBody>
      </p:sp>
      <p:cxnSp>
        <p:nvCxnSpPr>
          <p:cNvPr id="71" name="Straight Connector 70"/>
          <p:cNvCxnSpPr/>
          <p:nvPr/>
        </p:nvCxnSpPr>
        <p:spPr>
          <a:xfrm>
            <a:off x="4832311" y="2621874"/>
            <a:ext cx="15859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6953306" y="2750460"/>
            <a:ext cx="1582567" cy="1399422"/>
          </a:xfrm>
          <a:prstGeom prst="rect">
            <a:avLst/>
          </a:prstGeom>
          <a:noFill/>
        </p:spPr>
        <p:txBody>
          <a:bodyPr wrap="square" lIns="0" tIns="0" rIns="0" bIns="0" rtlCol="0">
            <a:spAutoFit/>
          </a:bodyPr>
          <a:lstStyle/>
          <a:p>
            <a:pP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emque</a:t>
            </a:r>
            <a:r>
              <a:rPr lang="en-US" sz="900" dirty="0">
                <a:solidFill>
                  <a:srgbClr val="4D4D4D"/>
                </a:solidFill>
              </a:rPr>
              <a:t> </a:t>
            </a:r>
            <a:r>
              <a:rPr lang="en-US" sz="900" dirty="0" err="1">
                <a:solidFill>
                  <a:srgbClr val="4D4D4D"/>
                </a:solidFill>
              </a:rPr>
              <a:t>lauda</a:t>
            </a:r>
            <a:r>
              <a:rPr lang="en-US" sz="900" dirty="0">
                <a:solidFill>
                  <a:srgbClr val="4D4D4D"/>
                </a:solidFill>
              </a:rPr>
              <a:t> </a:t>
            </a:r>
            <a:r>
              <a:rPr lang="en-US" sz="900" dirty="0" err="1">
                <a:solidFill>
                  <a:srgbClr val="4D4D4D"/>
                </a:solidFill>
              </a:rPr>
              <a:t>nt</a:t>
            </a:r>
            <a:r>
              <a:rPr lang="en-US" sz="900" dirty="0">
                <a:solidFill>
                  <a:srgbClr val="4D4D4D"/>
                </a:solidFill>
              </a:rPr>
              <a:t> </a:t>
            </a:r>
            <a:r>
              <a:rPr lang="en-US" sz="900" dirty="0" err="1">
                <a:solidFill>
                  <a:srgbClr val="4D4D4D"/>
                </a:solidFill>
              </a:rPr>
              <a:t>ium</a:t>
            </a:r>
            <a:r>
              <a:rPr lang="en-US" sz="900" dirty="0">
                <a:solidFill>
                  <a:srgbClr val="4D4D4D"/>
                </a:solidFill>
              </a:rPr>
              <a:t>, </a:t>
            </a:r>
            <a:r>
              <a:rPr lang="en-US" sz="900" dirty="0" err="1">
                <a:solidFill>
                  <a:srgbClr val="4D4D4D"/>
                </a:solidFill>
              </a:rPr>
              <a:t>totam</a:t>
            </a:r>
            <a:r>
              <a:rPr lang="en-US" sz="900" dirty="0">
                <a:solidFill>
                  <a:srgbClr val="4D4D4D"/>
                </a:solidFill>
              </a:rPr>
              <a:t> rem </a:t>
            </a:r>
            <a:r>
              <a:rPr lang="en-US" sz="900" dirty="0" err="1">
                <a:solidFill>
                  <a:srgbClr val="4D4D4D"/>
                </a:solidFill>
              </a:rPr>
              <a:t>aperiam</a:t>
            </a:r>
            <a:r>
              <a:rPr lang="en-US" sz="900" dirty="0">
                <a:solidFill>
                  <a:srgbClr val="4D4D4D"/>
                </a:solidFill>
              </a:rPr>
              <a:t>, </a:t>
            </a:r>
            <a:r>
              <a:rPr lang="en-US" sz="900" dirty="0" err="1">
                <a:solidFill>
                  <a:srgbClr val="4D4D4D"/>
                </a:solidFill>
              </a:rPr>
              <a:t>eaque</a:t>
            </a:r>
            <a:r>
              <a:rPr lang="en-US" sz="900" dirty="0">
                <a:solidFill>
                  <a:srgbClr val="4D4D4D"/>
                </a:solidFill>
              </a:rPr>
              <a:t> </a:t>
            </a:r>
            <a:r>
              <a:rPr lang="en-US" sz="900" dirty="0" err="1">
                <a:solidFill>
                  <a:srgbClr val="4D4D4D"/>
                </a:solidFill>
              </a:rPr>
              <a:t>ipsa</a:t>
            </a:r>
            <a:r>
              <a:rPr lang="en-US" sz="900" dirty="0">
                <a:solidFill>
                  <a:srgbClr val="4D4D4D"/>
                </a:solidFill>
              </a:rPr>
              <a:t> quae </a:t>
            </a:r>
            <a:r>
              <a:rPr lang="en-US" sz="900" dirty="0" err="1">
                <a:solidFill>
                  <a:srgbClr val="4D4D4D"/>
                </a:solidFill>
              </a:rPr>
              <a:t>ab</a:t>
            </a:r>
            <a:r>
              <a:rPr lang="en-US" sz="900" dirty="0">
                <a:solidFill>
                  <a:srgbClr val="4D4D4D"/>
                </a:solidFill>
              </a:rPr>
              <a:t> </a:t>
            </a:r>
            <a:r>
              <a:rPr lang="en-US" sz="900" dirty="0" err="1">
                <a:solidFill>
                  <a:srgbClr val="4D4D4D"/>
                </a:solidFill>
              </a:rPr>
              <a:t>illo</a:t>
            </a:r>
            <a:r>
              <a:rPr lang="en-US" sz="900" dirty="0">
                <a:solidFill>
                  <a:srgbClr val="4D4D4D"/>
                </a:solidFill>
              </a:rPr>
              <a:t> </a:t>
            </a:r>
            <a:r>
              <a:rPr lang="en-US" sz="900" dirty="0" err="1">
                <a:solidFill>
                  <a:srgbClr val="4D4D4D"/>
                </a:solidFill>
              </a:rPr>
              <a:t>inventore</a:t>
            </a:r>
            <a:r>
              <a:rPr lang="en-US" sz="900" dirty="0">
                <a:solidFill>
                  <a:srgbClr val="4D4D4D"/>
                </a:solidFill>
              </a:rPr>
              <a:t> very.</a:t>
            </a:r>
          </a:p>
          <a:p>
            <a:pPr>
              <a:lnSpc>
                <a:spcPts val="1300"/>
              </a:lnSpc>
              <a:spcAft>
                <a:spcPts val="600"/>
              </a:spcAft>
            </a:pPr>
            <a:r>
              <a:rPr lang="en-US" sz="900" dirty="0" err="1">
                <a:solidFill>
                  <a:srgbClr val="4D4D4D"/>
                </a:solidFill>
              </a:rPr>
              <a:t>Tatis</a:t>
            </a:r>
            <a:r>
              <a:rPr lang="en-US" sz="900" dirty="0">
                <a:solidFill>
                  <a:srgbClr val="4D4D4D"/>
                </a:solidFill>
              </a:rPr>
              <a:t> et quasi </a:t>
            </a:r>
            <a:r>
              <a:rPr lang="en-US" sz="900" dirty="0" err="1">
                <a:solidFill>
                  <a:srgbClr val="4D4D4D"/>
                </a:solidFill>
              </a:rPr>
              <a:t>architecto</a:t>
            </a:r>
            <a:r>
              <a:rPr lang="en-US" sz="900" dirty="0">
                <a:solidFill>
                  <a:srgbClr val="4D4D4D"/>
                </a:solidFill>
              </a:rPr>
              <a:t> </a:t>
            </a:r>
            <a:r>
              <a:rPr lang="en-US" sz="900" dirty="0" err="1">
                <a:solidFill>
                  <a:srgbClr val="4D4D4D"/>
                </a:solidFill>
              </a:rPr>
              <a:t>beatae</a:t>
            </a:r>
            <a:r>
              <a:rPr lang="en-US" sz="900" dirty="0">
                <a:solidFill>
                  <a:srgbClr val="4D4D4D"/>
                </a:solidFill>
              </a:rPr>
              <a:t> </a:t>
            </a:r>
            <a:r>
              <a:rPr lang="en-US" sz="900" dirty="0" err="1">
                <a:solidFill>
                  <a:srgbClr val="4D4D4D"/>
                </a:solidFill>
              </a:rPr>
              <a:t>vit</a:t>
            </a:r>
            <a:r>
              <a:rPr lang="en-US" sz="900" dirty="0">
                <a:solidFill>
                  <a:srgbClr val="4D4D4D"/>
                </a:solidFill>
              </a:rPr>
              <a:t> </a:t>
            </a:r>
            <a:r>
              <a:rPr lang="en-US" sz="900" dirty="0" err="1">
                <a:solidFill>
                  <a:srgbClr val="4D4D4D"/>
                </a:solidFill>
              </a:rPr>
              <a:t>ae</a:t>
            </a:r>
            <a:r>
              <a:rPr lang="en-US" sz="900" dirty="0">
                <a:solidFill>
                  <a:srgbClr val="4D4D4D"/>
                </a:solidFill>
              </a:rPr>
              <a:t> dicta </a:t>
            </a:r>
            <a:r>
              <a:rPr lang="en-US" sz="900" dirty="0" err="1">
                <a:solidFill>
                  <a:srgbClr val="4D4D4D"/>
                </a:solidFill>
              </a:rPr>
              <a:t>sunt</a:t>
            </a:r>
            <a:r>
              <a:rPr lang="en-US" sz="900" dirty="0">
                <a:solidFill>
                  <a:srgbClr val="4D4D4D"/>
                </a:solidFill>
              </a:rPr>
              <a:t> </a:t>
            </a:r>
            <a:r>
              <a:rPr lang="en-US" sz="900" dirty="0" err="1">
                <a:solidFill>
                  <a:srgbClr val="4D4D4D"/>
                </a:solidFill>
              </a:rPr>
              <a:t>explicabo</a:t>
            </a:r>
            <a:r>
              <a:rPr lang="en-US" sz="900" dirty="0">
                <a:solidFill>
                  <a:srgbClr val="4D4D4D"/>
                </a:solidFill>
              </a:rPr>
              <a:t>.  </a:t>
            </a:r>
          </a:p>
        </p:txBody>
      </p:sp>
      <p:sp>
        <p:nvSpPr>
          <p:cNvPr id="75" name="TextBox 74"/>
          <p:cNvSpPr txBox="1"/>
          <p:nvPr/>
        </p:nvSpPr>
        <p:spPr>
          <a:xfrm>
            <a:off x="6951603" y="2358647"/>
            <a:ext cx="1585973" cy="200761"/>
          </a:xfrm>
          <a:prstGeom prst="rect">
            <a:avLst/>
          </a:prstGeom>
          <a:noFill/>
        </p:spPr>
        <p:txBody>
          <a:bodyPr wrap="square" lIns="0" tIns="0" rIns="0" bIns="0" rtlCol="0">
            <a:spAutoFit/>
          </a:bodyPr>
          <a:lstStyle/>
          <a:p>
            <a:pPr algn="ctr">
              <a:lnSpc>
                <a:spcPts val="1700"/>
              </a:lnSpc>
              <a:spcAft>
                <a:spcPts val="600"/>
              </a:spcAft>
            </a:pPr>
            <a:r>
              <a:rPr lang="en-US" sz="1100" b="1" cap="all" spc="20" dirty="0" err="1">
                <a:solidFill>
                  <a:srgbClr val="4D4D4D"/>
                </a:solidFill>
              </a:rPr>
              <a:t>doloremque</a:t>
            </a:r>
            <a:endParaRPr lang="en-US" sz="1100" b="1" cap="all" spc="20" dirty="0">
              <a:solidFill>
                <a:srgbClr val="4D4D4D"/>
              </a:solidFill>
            </a:endParaRPr>
          </a:p>
        </p:txBody>
      </p:sp>
      <p:cxnSp>
        <p:nvCxnSpPr>
          <p:cNvPr id="77" name="Straight Connector 76"/>
          <p:cNvCxnSpPr/>
          <p:nvPr/>
        </p:nvCxnSpPr>
        <p:spPr>
          <a:xfrm>
            <a:off x="6951603" y="2621874"/>
            <a:ext cx="15859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6" name="Freeform 76"/>
          <p:cNvSpPr>
            <a:spLocks noEditPoints="1"/>
          </p:cNvSpPr>
          <p:nvPr/>
        </p:nvSpPr>
        <p:spPr bwMode="auto">
          <a:xfrm>
            <a:off x="7498595" y="1768205"/>
            <a:ext cx="491988" cy="441712"/>
          </a:xfrm>
          <a:custGeom>
            <a:avLst/>
            <a:gdLst>
              <a:gd name="T0" fmla="*/ 0 w 208"/>
              <a:gd name="T1" fmla="*/ 86 h 187"/>
              <a:gd name="T2" fmla="*/ 1 w 208"/>
              <a:gd name="T3" fmla="*/ 84 h 187"/>
              <a:gd name="T4" fmla="*/ 3 w 208"/>
              <a:gd name="T5" fmla="*/ 83 h 187"/>
              <a:gd name="T6" fmla="*/ 31 w 208"/>
              <a:gd name="T7" fmla="*/ 83 h 187"/>
              <a:gd name="T8" fmla="*/ 31 w 208"/>
              <a:gd name="T9" fmla="*/ 119 h 187"/>
              <a:gd name="T10" fmla="*/ 35 w 208"/>
              <a:gd name="T11" fmla="*/ 131 h 187"/>
              <a:gd name="T12" fmla="*/ 45 w 208"/>
              <a:gd name="T13" fmla="*/ 135 h 187"/>
              <a:gd name="T14" fmla="*/ 46 w 208"/>
              <a:gd name="T15" fmla="*/ 135 h 187"/>
              <a:gd name="T16" fmla="*/ 67 w 208"/>
              <a:gd name="T17" fmla="*/ 135 h 187"/>
              <a:gd name="T18" fmla="*/ 111 w 208"/>
              <a:gd name="T19" fmla="*/ 134 h 187"/>
              <a:gd name="T20" fmla="*/ 111 w 208"/>
              <a:gd name="T21" fmla="*/ 162 h 187"/>
              <a:gd name="T22" fmla="*/ 110 w 208"/>
              <a:gd name="T23" fmla="*/ 165 h 187"/>
              <a:gd name="T24" fmla="*/ 107 w 208"/>
              <a:gd name="T25" fmla="*/ 166 h 187"/>
              <a:gd name="T26" fmla="*/ 41 w 208"/>
              <a:gd name="T27" fmla="*/ 166 h 187"/>
              <a:gd name="T28" fmla="*/ 21 w 208"/>
              <a:gd name="T29" fmla="*/ 187 h 187"/>
              <a:gd name="T30" fmla="*/ 21 w 208"/>
              <a:gd name="T31" fmla="*/ 166 h 187"/>
              <a:gd name="T32" fmla="*/ 3 w 208"/>
              <a:gd name="T33" fmla="*/ 166 h 187"/>
              <a:gd name="T34" fmla="*/ 1 w 208"/>
              <a:gd name="T35" fmla="*/ 165 h 187"/>
              <a:gd name="T36" fmla="*/ 0 w 208"/>
              <a:gd name="T37" fmla="*/ 162 h 187"/>
              <a:gd name="T38" fmla="*/ 0 w 208"/>
              <a:gd name="T39" fmla="*/ 86 h 187"/>
              <a:gd name="T40" fmla="*/ 41 w 208"/>
              <a:gd name="T41" fmla="*/ 5 h 187"/>
              <a:gd name="T42" fmla="*/ 43 w 208"/>
              <a:gd name="T43" fmla="*/ 1 h 187"/>
              <a:gd name="T44" fmla="*/ 47 w 208"/>
              <a:gd name="T45" fmla="*/ 0 h 187"/>
              <a:gd name="T46" fmla="*/ 203 w 208"/>
              <a:gd name="T47" fmla="*/ 0 h 187"/>
              <a:gd name="T48" fmla="*/ 206 w 208"/>
              <a:gd name="T49" fmla="*/ 1 h 187"/>
              <a:gd name="T50" fmla="*/ 208 w 208"/>
              <a:gd name="T51" fmla="*/ 5 h 187"/>
              <a:gd name="T52" fmla="*/ 208 w 208"/>
              <a:gd name="T53" fmla="*/ 119 h 187"/>
              <a:gd name="T54" fmla="*/ 206 w 208"/>
              <a:gd name="T55" fmla="*/ 123 h 187"/>
              <a:gd name="T56" fmla="*/ 203 w 208"/>
              <a:gd name="T57" fmla="*/ 124 h 187"/>
              <a:gd name="T58" fmla="*/ 177 w 208"/>
              <a:gd name="T59" fmla="*/ 124 h 187"/>
              <a:gd name="T60" fmla="*/ 177 w 208"/>
              <a:gd name="T61" fmla="*/ 156 h 187"/>
              <a:gd name="T62" fmla="*/ 145 w 208"/>
              <a:gd name="T63" fmla="*/ 124 h 187"/>
              <a:gd name="T64" fmla="*/ 47 w 208"/>
              <a:gd name="T65" fmla="*/ 124 h 187"/>
              <a:gd name="T66" fmla="*/ 43 w 208"/>
              <a:gd name="T67" fmla="*/ 123 h 187"/>
              <a:gd name="T68" fmla="*/ 41 w 208"/>
              <a:gd name="T69" fmla="*/ 119 h 187"/>
              <a:gd name="T70" fmla="*/ 41 w 208"/>
              <a:gd name="T71" fmla="*/ 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8" h="187">
                <a:moveTo>
                  <a:pt x="0" y="86"/>
                </a:moveTo>
                <a:cubicBezTo>
                  <a:pt x="0" y="85"/>
                  <a:pt x="0" y="84"/>
                  <a:pt x="1" y="84"/>
                </a:cubicBezTo>
                <a:cubicBezTo>
                  <a:pt x="2" y="83"/>
                  <a:pt x="2" y="83"/>
                  <a:pt x="3" y="83"/>
                </a:cubicBezTo>
                <a:cubicBezTo>
                  <a:pt x="31" y="83"/>
                  <a:pt x="31" y="83"/>
                  <a:pt x="31" y="83"/>
                </a:cubicBezTo>
                <a:cubicBezTo>
                  <a:pt x="31" y="119"/>
                  <a:pt x="31" y="119"/>
                  <a:pt x="31" y="119"/>
                </a:cubicBezTo>
                <a:cubicBezTo>
                  <a:pt x="31" y="124"/>
                  <a:pt x="32" y="128"/>
                  <a:pt x="35" y="131"/>
                </a:cubicBezTo>
                <a:cubicBezTo>
                  <a:pt x="37" y="133"/>
                  <a:pt x="41" y="135"/>
                  <a:pt x="45" y="135"/>
                </a:cubicBezTo>
                <a:cubicBezTo>
                  <a:pt x="46" y="135"/>
                  <a:pt x="46" y="135"/>
                  <a:pt x="46" y="135"/>
                </a:cubicBezTo>
                <a:cubicBezTo>
                  <a:pt x="49" y="135"/>
                  <a:pt x="56" y="135"/>
                  <a:pt x="67" y="135"/>
                </a:cubicBezTo>
                <a:cubicBezTo>
                  <a:pt x="78" y="135"/>
                  <a:pt x="92" y="134"/>
                  <a:pt x="111" y="134"/>
                </a:cubicBezTo>
                <a:cubicBezTo>
                  <a:pt x="111" y="162"/>
                  <a:pt x="111" y="162"/>
                  <a:pt x="111" y="162"/>
                </a:cubicBezTo>
                <a:cubicBezTo>
                  <a:pt x="111" y="163"/>
                  <a:pt x="110" y="164"/>
                  <a:pt x="110" y="165"/>
                </a:cubicBezTo>
                <a:cubicBezTo>
                  <a:pt x="109" y="166"/>
                  <a:pt x="108" y="166"/>
                  <a:pt x="107" y="166"/>
                </a:cubicBezTo>
                <a:cubicBezTo>
                  <a:pt x="41" y="166"/>
                  <a:pt x="41" y="166"/>
                  <a:pt x="41" y="166"/>
                </a:cubicBezTo>
                <a:cubicBezTo>
                  <a:pt x="21" y="187"/>
                  <a:pt x="21" y="187"/>
                  <a:pt x="21" y="187"/>
                </a:cubicBezTo>
                <a:cubicBezTo>
                  <a:pt x="21" y="166"/>
                  <a:pt x="21" y="166"/>
                  <a:pt x="21" y="166"/>
                </a:cubicBezTo>
                <a:cubicBezTo>
                  <a:pt x="3" y="166"/>
                  <a:pt x="3" y="166"/>
                  <a:pt x="3" y="166"/>
                </a:cubicBezTo>
                <a:cubicBezTo>
                  <a:pt x="2" y="166"/>
                  <a:pt x="2" y="166"/>
                  <a:pt x="1" y="165"/>
                </a:cubicBezTo>
                <a:cubicBezTo>
                  <a:pt x="0" y="164"/>
                  <a:pt x="0" y="163"/>
                  <a:pt x="0" y="162"/>
                </a:cubicBezTo>
                <a:lnTo>
                  <a:pt x="0" y="86"/>
                </a:lnTo>
                <a:close/>
                <a:moveTo>
                  <a:pt x="41" y="5"/>
                </a:moveTo>
                <a:cubicBezTo>
                  <a:pt x="41" y="3"/>
                  <a:pt x="42" y="2"/>
                  <a:pt x="43" y="1"/>
                </a:cubicBezTo>
                <a:cubicBezTo>
                  <a:pt x="44" y="0"/>
                  <a:pt x="45" y="0"/>
                  <a:pt x="47" y="0"/>
                </a:cubicBezTo>
                <a:cubicBezTo>
                  <a:pt x="203" y="0"/>
                  <a:pt x="203" y="0"/>
                  <a:pt x="203" y="0"/>
                </a:cubicBezTo>
                <a:cubicBezTo>
                  <a:pt x="204" y="0"/>
                  <a:pt x="205" y="0"/>
                  <a:pt x="206" y="1"/>
                </a:cubicBezTo>
                <a:cubicBezTo>
                  <a:pt x="207" y="2"/>
                  <a:pt x="208" y="3"/>
                  <a:pt x="208" y="5"/>
                </a:cubicBezTo>
                <a:cubicBezTo>
                  <a:pt x="208" y="119"/>
                  <a:pt x="208" y="119"/>
                  <a:pt x="208" y="119"/>
                </a:cubicBezTo>
                <a:cubicBezTo>
                  <a:pt x="208" y="121"/>
                  <a:pt x="207" y="122"/>
                  <a:pt x="206" y="123"/>
                </a:cubicBezTo>
                <a:cubicBezTo>
                  <a:pt x="205" y="124"/>
                  <a:pt x="204" y="124"/>
                  <a:pt x="203" y="124"/>
                </a:cubicBezTo>
                <a:cubicBezTo>
                  <a:pt x="177" y="124"/>
                  <a:pt x="177" y="124"/>
                  <a:pt x="177" y="124"/>
                </a:cubicBezTo>
                <a:cubicBezTo>
                  <a:pt x="177" y="156"/>
                  <a:pt x="177" y="156"/>
                  <a:pt x="177" y="156"/>
                </a:cubicBezTo>
                <a:cubicBezTo>
                  <a:pt x="145" y="124"/>
                  <a:pt x="145" y="124"/>
                  <a:pt x="145" y="124"/>
                </a:cubicBezTo>
                <a:cubicBezTo>
                  <a:pt x="47" y="124"/>
                  <a:pt x="47" y="124"/>
                  <a:pt x="47" y="124"/>
                </a:cubicBezTo>
                <a:cubicBezTo>
                  <a:pt x="45" y="124"/>
                  <a:pt x="44" y="124"/>
                  <a:pt x="43" y="123"/>
                </a:cubicBezTo>
                <a:cubicBezTo>
                  <a:pt x="42" y="122"/>
                  <a:pt x="41" y="121"/>
                  <a:pt x="41" y="119"/>
                </a:cubicBezTo>
                <a:lnTo>
                  <a:pt x="41"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69"/>
          <p:cNvSpPr>
            <a:spLocks noEditPoints="1"/>
          </p:cNvSpPr>
          <p:nvPr/>
        </p:nvSpPr>
        <p:spPr bwMode="auto">
          <a:xfrm>
            <a:off x="5414122" y="1763137"/>
            <a:ext cx="422350" cy="422350"/>
          </a:xfrm>
          <a:custGeom>
            <a:avLst/>
            <a:gdLst>
              <a:gd name="T0" fmla="*/ 0 w 208"/>
              <a:gd name="T1" fmla="*/ 208 h 208"/>
              <a:gd name="T2" fmla="*/ 29 w 208"/>
              <a:gd name="T3" fmla="*/ 120 h 208"/>
              <a:gd name="T4" fmla="*/ 111 w 208"/>
              <a:gd name="T5" fmla="*/ 38 h 208"/>
              <a:gd name="T6" fmla="*/ 118 w 208"/>
              <a:gd name="T7" fmla="*/ 46 h 208"/>
              <a:gd name="T8" fmla="*/ 38 w 208"/>
              <a:gd name="T9" fmla="*/ 126 h 208"/>
              <a:gd name="T10" fmla="*/ 34 w 208"/>
              <a:gd name="T11" fmla="*/ 121 h 208"/>
              <a:gd name="T12" fmla="*/ 34 w 208"/>
              <a:gd name="T13" fmla="*/ 121 h 208"/>
              <a:gd name="T14" fmla="*/ 30 w 208"/>
              <a:gd name="T15" fmla="*/ 133 h 208"/>
              <a:gd name="T16" fmla="*/ 25 w 208"/>
              <a:gd name="T17" fmla="*/ 146 h 208"/>
              <a:gd name="T18" fmla="*/ 21 w 208"/>
              <a:gd name="T19" fmla="*/ 158 h 208"/>
              <a:gd name="T20" fmla="*/ 19 w 208"/>
              <a:gd name="T21" fmla="*/ 166 h 208"/>
              <a:gd name="T22" fmla="*/ 16 w 208"/>
              <a:gd name="T23" fmla="*/ 173 h 208"/>
              <a:gd name="T24" fmla="*/ 28 w 208"/>
              <a:gd name="T25" fmla="*/ 180 h 208"/>
              <a:gd name="T26" fmla="*/ 35 w 208"/>
              <a:gd name="T27" fmla="*/ 192 h 208"/>
              <a:gd name="T28" fmla="*/ 87 w 208"/>
              <a:gd name="T29" fmla="*/ 174 h 208"/>
              <a:gd name="T30" fmla="*/ 87 w 208"/>
              <a:gd name="T31" fmla="*/ 174 h 208"/>
              <a:gd name="T32" fmla="*/ 82 w 208"/>
              <a:gd name="T33" fmla="*/ 170 h 208"/>
              <a:gd name="T34" fmla="*/ 162 w 208"/>
              <a:gd name="T35" fmla="*/ 90 h 208"/>
              <a:gd name="T36" fmla="*/ 170 w 208"/>
              <a:gd name="T37" fmla="*/ 97 h 208"/>
              <a:gd name="T38" fmla="*/ 88 w 208"/>
              <a:gd name="T39" fmla="*/ 179 h 208"/>
              <a:gd name="T40" fmla="*/ 0 w 208"/>
              <a:gd name="T41" fmla="*/ 208 h 208"/>
              <a:gd name="T42" fmla="*/ 48 w 208"/>
              <a:gd name="T43" fmla="*/ 135 h 208"/>
              <a:gd name="T44" fmla="*/ 128 w 208"/>
              <a:gd name="T45" fmla="*/ 55 h 208"/>
              <a:gd name="T46" fmla="*/ 136 w 208"/>
              <a:gd name="T47" fmla="*/ 63 h 208"/>
              <a:gd name="T48" fmla="*/ 55 w 208"/>
              <a:gd name="T49" fmla="*/ 143 h 208"/>
              <a:gd name="T50" fmla="*/ 48 w 208"/>
              <a:gd name="T51" fmla="*/ 135 h 208"/>
              <a:gd name="T52" fmla="*/ 65 w 208"/>
              <a:gd name="T53" fmla="*/ 153 h 208"/>
              <a:gd name="T54" fmla="*/ 145 w 208"/>
              <a:gd name="T55" fmla="*/ 72 h 208"/>
              <a:gd name="T56" fmla="*/ 153 w 208"/>
              <a:gd name="T57" fmla="*/ 80 h 208"/>
              <a:gd name="T58" fmla="*/ 73 w 208"/>
              <a:gd name="T59" fmla="*/ 160 h 208"/>
              <a:gd name="T60" fmla="*/ 65 w 208"/>
              <a:gd name="T61" fmla="*/ 153 h 208"/>
              <a:gd name="T62" fmla="*/ 118 w 208"/>
              <a:gd name="T63" fmla="*/ 31 h 208"/>
              <a:gd name="T64" fmla="*/ 126 w 208"/>
              <a:gd name="T65" fmla="*/ 24 h 208"/>
              <a:gd name="T66" fmla="*/ 185 w 208"/>
              <a:gd name="T67" fmla="*/ 82 h 208"/>
              <a:gd name="T68" fmla="*/ 177 w 208"/>
              <a:gd name="T69" fmla="*/ 90 h 208"/>
              <a:gd name="T70" fmla="*/ 118 w 208"/>
              <a:gd name="T71" fmla="*/ 31 h 208"/>
              <a:gd name="T72" fmla="*/ 133 w 208"/>
              <a:gd name="T73" fmla="*/ 16 h 208"/>
              <a:gd name="T74" fmla="*/ 140 w 208"/>
              <a:gd name="T75" fmla="*/ 9 h 208"/>
              <a:gd name="T76" fmla="*/ 151 w 208"/>
              <a:gd name="T77" fmla="*/ 2 h 208"/>
              <a:gd name="T78" fmla="*/ 162 w 208"/>
              <a:gd name="T79" fmla="*/ 0 h 208"/>
              <a:gd name="T80" fmla="*/ 185 w 208"/>
              <a:gd name="T81" fmla="*/ 9 h 208"/>
              <a:gd name="T82" fmla="*/ 199 w 208"/>
              <a:gd name="T83" fmla="*/ 24 h 208"/>
              <a:gd name="T84" fmla="*/ 208 w 208"/>
              <a:gd name="T85" fmla="*/ 46 h 208"/>
              <a:gd name="T86" fmla="*/ 206 w 208"/>
              <a:gd name="T87" fmla="*/ 57 h 208"/>
              <a:gd name="T88" fmla="*/ 199 w 208"/>
              <a:gd name="T89" fmla="*/ 68 h 208"/>
              <a:gd name="T90" fmla="*/ 192 w 208"/>
              <a:gd name="T91" fmla="*/ 75 h 208"/>
              <a:gd name="T92" fmla="*/ 133 w 208"/>
              <a:gd name="T93" fmla="*/ 1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 h="208">
                <a:moveTo>
                  <a:pt x="0" y="208"/>
                </a:moveTo>
                <a:cubicBezTo>
                  <a:pt x="29" y="120"/>
                  <a:pt x="29" y="120"/>
                  <a:pt x="29" y="120"/>
                </a:cubicBezTo>
                <a:cubicBezTo>
                  <a:pt x="111" y="38"/>
                  <a:pt x="111" y="38"/>
                  <a:pt x="111" y="38"/>
                </a:cubicBezTo>
                <a:cubicBezTo>
                  <a:pt x="118" y="46"/>
                  <a:pt x="118" y="46"/>
                  <a:pt x="118" y="46"/>
                </a:cubicBezTo>
                <a:cubicBezTo>
                  <a:pt x="38" y="126"/>
                  <a:pt x="38" y="126"/>
                  <a:pt x="38" y="126"/>
                </a:cubicBezTo>
                <a:cubicBezTo>
                  <a:pt x="34" y="121"/>
                  <a:pt x="34" y="121"/>
                  <a:pt x="34" y="121"/>
                </a:cubicBezTo>
                <a:cubicBezTo>
                  <a:pt x="34" y="121"/>
                  <a:pt x="34" y="121"/>
                  <a:pt x="34" y="121"/>
                </a:cubicBezTo>
                <a:cubicBezTo>
                  <a:pt x="32" y="125"/>
                  <a:pt x="31" y="129"/>
                  <a:pt x="30" y="133"/>
                </a:cubicBezTo>
                <a:cubicBezTo>
                  <a:pt x="28" y="137"/>
                  <a:pt x="27" y="142"/>
                  <a:pt x="25" y="146"/>
                </a:cubicBezTo>
                <a:cubicBezTo>
                  <a:pt x="24" y="150"/>
                  <a:pt x="22" y="154"/>
                  <a:pt x="21" y="158"/>
                </a:cubicBezTo>
                <a:cubicBezTo>
                  <a:pt x="20" y="161"/>
                  <a:pt x="19" y="164"/>
                  <a:pt x="19" y="166"/>
                </a:cubicBezTo>
                <a:cubicBezTo>
                  <a:pt x="16" y="173"/>
                  <a:pt x="16" y="173"/>
                  <a:pt x="16" y="173"/>
                </a:cubicBezTo>
                <a:cubicBezTo>
                  <a:pt x="19" y="173"/>
                  <a:pt x="23" y="175"/>
                  <a:pt x="28" y="180"/>
                </a:cubicBezTo>
                <a:cubicBezTo>
                  <a:pt x="32" y="185"/>
                  <a:pt x="35" y="188"/>
                  <a:pt x="35" y="192"/>
                </a:cubicBezTo>
                <a:cubicBezTo>
                  <a:pt x="87" y="174"/>
                  <a:pt x="87" y="174"/>
                  <a:pt x="87" y="174"/>
                </a:cubicBezTo>
                <a:cubicBezTo>
                  <a:pt x="87" y="174"/>
                  <a:pt x="87" y="174"/>
                  <a:pt x="87" y="174"/>
                </a:cubicBezTo>
                <a:cubicBezTo>
                  <a:pt x="82" y="170"/>
                  <a:pt x="82" y="170"/>
                  <a:pt x="82" y="170"/>
                </a:cubicBezTo>
                <a:cubicBezTo>
                  <a:pt x="162" y="90"/>
                  <a:pt x="162" y="90"/>
                  <a:pt x="162" y="90"/>
                </a:cubicBezTo>
                <a:cubicBezTo>
                  <a:pt x="170" y="97"/>
                  <a:pt x="170" y="97"/>
                  <a:pt x="170" y="97"/>
                </a:cubicBezTo>
                <a:cubicBezTo>
                  <a:pt x="88" y="179"/>
                  <a:pt x="88" y="179"/>
                  <a:pt x="88" y="179"/>
                </a:cubicBezTo>
                <a:lnTo>
                  <a:pt x="0" y="208"/>
                </a:lnTo>
                <a:close/>
                <a:moveTo>
                  <a:pt x="48" y="135"/>
                </a:moveTo>
                <a:cubicBezTo>
                  <a:pt x="128" y="55"/>
                  <a:pt x="128" y="55"/>
                  <a:pt x="128" y="55"/>
                </a:cubicBezTo>
                <a:cubicBezTo>
                  <a:pt x="136" y="63"/>
                  <a:pt x="136" y="63"/>
                  <a:pt x="136" y="63"/>
                </a:cubicBezTo>
                <a:cubicBezTo>
                  <a:pt x="55" y="143"/>
                  <a:pt x="55" y="143"/>
                  <a:pt x="55" y="143"/>
                </a:cubicBezTo>
                <a:lnTo>
                  <a:pt x="48" y="135"/>
                </a:lnTo>
                <a:close/>
                <a:moveTo>
                  <a:pt x="65" y="153"/>
                </a:moveTo>
                <a:cubicBezTo>
                  <a:pt x="145" y="72"/>
                  <a:pt x="145" y="72"/>
                  <a:pt x="145" y="72"/>
                </a:cubicBezTo>
                <a:cubicBezTo>
                  <a:pt x="153" y="80"/>
                  <a:pt x="153" y="80"/>
                  <a:pt x="153" y="80"/>
                </a:cubicBezTo>
                <a:cubicBezTo>
                  <a:pt x="73" y="160"/>
                  <a:pt x="73" y="160"/>
                  <a:pt x="73" y="160"/>
                </a:cubicBezTo>
                <a:lnTo>
                  <a:pt x="65" y="153"/>
                </a:lnTo>
                <a:close/>
                <a:moveTo>
                  <a:pt x="118" y="31"/>
                </a:moveTo>
                <a:cubicBezTo>
                  <a:pt x="126" y="24"/>
                  <a:pt x="126" y="24"/>
                  <a:pt x="126" y="24"/>
                </a:cubicBezTo>
                <a:cubicBezTo>
                  <a:pt x="185" y="82"/>
                  <a:pt x="185" y="82"/>
                  <a:pt x="185" y="82"/>
                </a:cubicBezTo>
                <a:cubicBezTo>
                  <a:pt x="177" y="90"/>
                  <a:pt x="177" y="90"/>
                  <a:pt x="177" y="90"/>
                </a:cubicBezTo>
                <a:lnTo>
                  <a:pt x="118" y="31"/>
                </a:lnTo>
                <a:close/>
                <a:moveTo>
                  <a:pt x="133" y="16"/>
                </a:moveTo>
                <a:cubicBezTo>
                  <a:pt x="140" y="9"/>
                  <a:pt x="140" y="9"/>
                  <a:pt x="140" y="9"/>
                </a:cubicBezTo>
                <a:cubicBezTo>
                  <a:pt x="143" y="6"/>
                  <a:pt x="147" y="3"/>
                  <a:pt x="151" y="2"/>
                </a:cubicBezTo>
                <a:cubicBezTo>
                  <a:pt x="154" y="0"/>
                  <a:pt x="158" y="0"/>
                  <a:pt x="162" y="0"/>
                </a:cubicBezTo>
                <a:cubicBezTo>
                  <a:pt x="171" y="0"/>
                  <a:pt x="178" y="3"/>
                  <a:pt x="185" y="9"/>
                </a:cubicBezTo>
                <a:cubicBezTo>
                  <a:pt x="199" y="24"/>
                  <a:pt x="199" y="24"/>
                  <a:pt x="199" y="24"/>
                </a:cubicBezTo>
                <a:cubicBezTo>
                  <a:pt x="205" y="30"/>
                  <a:pt x="208" y="37"/>
                  <a:pt x="208" y="46"/>
                </a:cubicBezTo>
                <a:cubicBezTo>
                  <a:pt x="208" y="50"/>
                  <a:pt x="208" y="54"/>
                  <a:pt x="206" y="57"/>
                </a:cubicBezTo>
                <a:cubicBezTo>
                  <a:pt x="205" y="61"/>
                  <a:pt x="202" y="65"/>
                  <a:pt x="199" y="68"/>
                </a:cubicBezTo>
                <a:cubicBezTo>
                  <a:pt x="192" y="75"/>
                  <a:pt x="192" y="75"/>
                  <a:pt x="192" y="75"/>
                </a:cubicBezTo>
                <a:lnTo>
                  <a:pt x="133" y="1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24"/>
          <p:cNvSpPr>
            <a:spLocks noEditPoints="1"/>
          </p:cNvSpPr>
          <p:nvPr/>
        </p:nvSpPr>
        <p:spPr bwMode="auto">
          <a:xfrm>
            <a:off x="3377471" y="1747396"/>
            <a:ext cx="239936" cy="462520"/>
          </a:xfrm>
          <a:custGeom>
            <a:avLst/>
            <a:gdLst>
              <a:gd name="T0" fmla="*/ 0 w 125"/>
              <a:gd name="T1" fmla="*/ 21 h 243"/>
              <a:gd name="T2" fmla="*/ 2 w 125"/>
              <a:gd name="T3" fmla="*/ 13 h 243"/>
              <a:gd name="T4" fmla="*/ 6 w 125"/>
              <a:gd name="T5" fmla="*/ 6 h 243"/>
              <a:gd name="T6" fmla="*/ 21 w 125"/>
              <a:gd name="T7" fmla="*/ 0 h 243"/>
              <a:gd name="T8" fmla="*/ 22 w 125"/>
              <a:gd name="T9" fmla="*/ 0 h 243"/>
              <a:gd name="T10" fmla="*/ 22 w 125"/>
              <a:gd name="T11" fmla="*/ 0 h 243"/>
              <a:gd name="T12" fmla="*/ 103 w 125"/>
              <a:gd name="T13" fmla="*/ 0 h 243"/>
              <a:gd name="T14" fmla="*/ 104 w 125"/>
              <a:gd name="T15" fmla="*/ 0 h 243"/>
              <a:gd name="T16" fmla="*/ 104 w 125"/>
              <a:gd name="T17" fmla="*/ 0 h 243"/>
              <a:gd name="T18" fmla="*/ 119 w 125"/>
              <a:gd name="T19" fmla="*/ 6 h 243"/>
              <a:gd name="T20" fmla="*/ 124 w 125"/>
              <a:gd name="T21" fmla="*/ 13 h 243"/>
              <a:gd name="T22" fmla="*/ 125 w 125"/>
              <a:gd name="T23" fmla="*/ 21 h 243"/>
              <a:gd name="T24" fmla="*/ 125 w 125"/>
              <a:gd name="T25" fmla="*/ 222 h 243"/>
              <a:gd name="T26" fmla="*/ 119 w 125"/>
              <a:gd name="T27" fmla="*/ 237 h 243"/>
              <a:gd name="T28" fmla="*/ 113 w 125"/>
              <a:gd name="T29" fmla="*/ 241 h 243"/>
              <a:gd name="T30" fmla="*/ 106 w 125"/>
              <a:gd name="T31" fmla="*/ 243 h 243"/>
              <a:gd name="T32" fmla="*/ 20 w 125"/>
              <a:gd name="T33" fmla="*/ 243 h 243"/>
              <a:gd name="T34" fmla="*/ 12 w 125"/>
              <a:gd name="T35" fmla="*/ 241 h 243"/>
              <a:gd name="T36" fmla="*/ 6 w 125"/>
              <a:gd name="T37" fmla="*/ 237 h 243"/>
              <a:gd name="T38" fmla="*/ 0 w 125"/>
              <a:gd name="T39" fmla="*/ 222 h 243"/>
              <a:gd name="T40" fmla="*/ 0 w 125"/>
              <a:gd name="T41" fmla="*/ 21 h 243"/>
              <a:gd name="T42" fmla="*/ 11 w 125"/>
              <a:gd name="T43" fmla="*/ 201 h 243"/>
              <a:gd name="T44" fmla="*/ 115 w 125"/>
              <a:gd name="T45" fmla="*/ 201 h 243"/>
              <a:gd name="T46" fmla="*/ 115 w 125"/>
              <a:gd name="T47" fmla="*/ 42 h 243"/>
              <a:gd name="T48" fmla="*/ 11 w 125"/>
              <a:gd name="T49" fmla="*/ 42 h 243"/>
              <a:gd name="T50" fmla="*/ 11 w 125"/>
              <a:gd name="T51" fmla="*/ 201 h 243"/>
              <a:gd name="T52" fmla="*/ 54 w 125"/>
              <a:gd name="T53" fmla="*/ 214 h 243"/>
              <a:gd name="T54" fmla="*/ 51 w 125"/>
              <a:gd name="T55" fmla="*/ 218 h 243"/>
              <a:gd name="T56" fmla="*/ 50 w 125"/>
              <a:gd name="T57" fmla="*/ 222 h 243"/>
              <a:gd name="T58" fmla="*/ 51 w 125"/>
              <a:gd name="T59" fmla="*/ 227 h 243"/>
              <a:gd name="T60" fmla="*/ 54 w 125"/>
              <a:gd name="T61" fmla="*/ 231 h 243"/>
              <a:gd name="T62" fmla="*/ 58 w 125"/>
              <a:gd name="T63" fmla="*/ 234 h 243"/>
              <a:gd name="T64" fmla="*/ 63 w 125"/>
              <a:gd name="T65" fmla="*/ 234 h 243"/>
              <a:gd name="T66" fmla="*/ 67 w 125"/>
              <a:gd name="T67" fmla="*/ 234 h 243"/>
              <a:gd name="T68" fmla="*/ 71 w 125"/>
              <a:gd name="T69" fmla="*/ 231 h 243"/>
              <a:gd name="T70" fmla="*/ 74 w 125"/>
              <a:gd name="T71" fmla="*/ 227 h 243"/>
              <a:gd name="T72" fmla="*/ 75 w 125"/>
              <a:gd name="T73" fmla="*/ 222 h 243"/>
              <a:gd name="T74" fmla="*/ 74 w 125"/>
              <a:gd name="T75" fmla="*/ 218 h 243"/>
              <a:gd name="T76" fmla="*/ 71 w 125"/>
              <a:gd name="T77" fmla="*/ 214 h 243"/>
              <a:gd name="T78" fmla="*/ 67 w 125"/>
              <a:gd name="T79" fmla="*/ 211 h 243"/>
              <a:gd name="T80" fmla="*/ 63 w 125"/>
              <a:gd name="T81" fmla="*/ 210 h 243"/>
              <a:gd name="T82" fmla="*/ 58 w 125"/>
              <a:gd name="T83" fmla="*/ 211 h 243"/>
              <a:gd name="T84" fmla="*/ 54 w 125"/>
              <a:gd name="T85" fmla="*/ 214 h 243"/>
              <a:gd name="T86" fmla="*/ 51 w 125"/>
              <a:gd name="T87" fmla="*/ 21 h 243"/>
              <a:gd name="T88" fmla="*/ 53 w 125"/>
              <a:gd name="T89" fmla="*/ 23 h 243"/>
              <a:gd name="T90" fmla="*/ 72 w 125"/>
              <a:gd name="T91" fmla="*/ 23 h 243"/>
              <a:gd name="T92" fmla="*/ 74 w 125"/>
              <a:gd name="T93" fmla="*/ 21 h 243"/>
              <a:gd name="T94" fmla="*/ 72 w 125"/>
              <a:gd name="T95" fmla="*/ 19 h 243"/>
              <a:gd name="T96" fmla="*/ 53 w 125"/>
              <a:gd name="T97" fmla="*/ 19 h 243"/>
              <a:gd name="T98" fmla="*/ 51 w 125"/>
              <a:gd name="T99" fmla="*/ 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 h="243">
                <a:moveTo>
                  <a:pt x="0" y="21"/>
                </a:moveTo>
                <a:cubicBezTo>
                  <a:pt x="0" y="18"/>
                  <a:pt x="1" y="15"/>
                  <a:pt x="2" y="13"/>
                </a:cubicBezTo>
                <a:cubicBezTo>
                  <a:pt x="3" y="10"/>
                  <a:pt x="4" y="8"/>
                  <a:pt x="6" y="6"/>
                </a:cubicBezTo>
                <a:cubicBezTo>
                  <a:pt x="10" y="2"/>
                  <a:pt x="15" y="0"/>
                  <a:pt x="21" y="0"/>
                </a:cubicBezTo>
                <a:cubicBezTo>
                  <a:pt x="21" y="0"/>
                  <a:pt x="21" y="0"/>
                  <a:pt x="22" y="0"/>
                </a:cubicBezTo>
                <a:cubicBezTo>
                  <a:pt x="22" y="0"/>
                  <a:pt x="22" y="0"/>
                  <a:pt x="22" y="0"/>
                </a:cubicBezTo>
                <a:cubicBezTo>
                  <a:pt x="103" y="0"/>
                  <a:pt x="103" y="0"/>
                  <a:pt x="103" y="0"/>
                </a:cubicBezTo>
                <a:cubicBezTo>
                  <a:pt x="103" y="0"/>
                  <a:pt x="104" y="0"/>
                  <a:pt x="104" y="0"/>
                </a:cubicBezTo>
                <a:cubicBezTo>
                  <a:pt x="104" y="0"/>
                  <a:pt x="104" y="0"/>
                  <a:pt x="104" y="0"/>
                </a:cubicBezTo>
                <a:cubicBezTo>
                  <a:pt x="110" y="0"/>
                  <a:pt x="115" y="2"/>
                  <a:pt x="119" y="6"/>
                </a:cubicBezTo>
                <a:cubicBezTo>
                  <a:pt x="121" y="8"/>
                  <a:pt x="123" y="10"/>
                  <a:pt x="124" y="13"/>
                </a:cubicBezTo>
                <a:cubicBezTo>
                  <a:pt x="125" y="15"/>
                  <a:pt x="125" y="18"/>
                  <a:pt x="125" y="21"/>
                </a:cubicBezTo>
                <a:cubicBezTo>
                  <a:pt x="125" y="222"/>
                  <a:pt x="125" y="222"/>
                  <a:pt x="125" y="222"/>
                </a:cubicBezTo>
                <a:cubicBezTo>
                  <a:pt x="125" y="228"/>
                  <a:pt x="123" y="232"/>
                  <a:pt x="119" y="237"/>
                </a:cubicBezTo>
                <a:cubicBezTo>
                  <a:pt x="117" y="239"/>
                  <a:pt x="115" y="240"/>
                  <a:pt x="113" y="241"/>
                </a:cubicBezTo>
                <a:cubicBezTo>
                  <a:pt x="111" y="243"/>
                  <a:pt x="108" y="243"/>
                  <a:pt x="106" y="243"/>
                </a:cubicBezTo>
                <a:cubicBezTo>
                  <a:pt x="20" y="243"/>
                  <a:pt x="20" y="243"/>
                  <a:pt x="20" y="243"/>
                </a:cubicBezTo>
                <a:cubicBezTo>
                  <a:pt x="17" y="243"/>
                  <a:pt x="15" y="243"/>
                  <a:pt x="12" y="241"/>
                </a:cubicBezTo>
                <a:cubicBezTo>
                  <a:pt x="10" y="240"/>
                  <a:pt x="8" y="239"/>
                  <a:pt x="6" y="237"/>
                </a:cubicBezTo>
                <a:cubicBezTo>
                  <a:pt x="2" y="232"/>
                  <a:pt x="0" y="228"/>
                  <a:pt x="0" y="222"/>
                </a:cubicBezTo>
                <a:lnTo>
                  <a:pt x="0" y="21"/>
                </a:lnTo>
                <a:close/>
                <a:moveTo>
                  <a:pt x="11" y="201"/>
                </a:moveTo>
                <a:cubicBezTo>
                  <a:pt x="115" y="201"/>
                  <a:pt x="115" y="201"/>
                  <a:pt x="115" y="201"/>
                </a:cubicBezTo>
                <a:cubicBezTo>
                  <a:pt x="115" y="42"/>
                  <a:pt x="115" y="42"/>
                  <a:pt x="115" y="42"/>
                </a:cubicBezTo>
                <a:cubicBezTo>
                  <a:pt x="11" y="42"/>
                  <a:pt x="11" y="42"/>
                  <a:pt x="11" y="42"/>
                </a:cubicBezTo>
                <a:lnTo>
                  <a:pt x="11" y="201"/>
                </a:lnTo>
                <a:close/>
                <a:moveTo>
                  <a:pt x="54" y="214"/>
                </a:moveTo>
                <a:cubicBezTo>
                  <a:pt x="53" y="215"/>
                  <a:pt x="52" y="216"/>
                  <a:pt x="51" y="218"/>
                </a:cubicBezTo>
                <a:cubicBezTo>
                  <a:pt x="51" y="219"/>
                  <a:pt x="50" y="221"/>
                  <a:pt x="50" y="222"/>
                </a:cubicBezTo>
                <a:cubicBezTo>
                  <a:pt x="50" y="224"/>
                  <a:pt x="51" y="225"/>
                  <a:pt x="51" y="227"/>
                </a:cubicBezTo>
                <a:cubicBezTo>
                  <a:pt x="52" y="228"/>
                  <a:pt x="53" y="230"/>
                  <a:pt x="54" y="231"/>
                </a:cubicBezTo>
                <a:cubicBezTo>
                  <a:pt x="55" y="232"/>
                  <a:pt x="57" y="233"/>
                  <a:pt x="58" y="234"/>
                </a:cubicBezTo>
                <a:cubicBezTo>
                  <a:pt x="60" y="234"/>
                  <a:pt x="61" y="234"/>
                  <a:pt x="63" y="234"/>
                </a:cubicBezTo>
                <a:cubicBezTo>
                  <a:pt x="64" y="234"/>
                  <a:pt x="66" y="234"/>
                  <a:pt x="67" y="234"/>
                </a:cubicBezTo>
                <a:cubicBezTo>
                  <a:pt x="69" y="233"/>
                  <a:pt x="70" y="232"/>
                  <a:pt x="71" y="231"/>
                </a:cubicBezTo>
                <a:cubicBezTo>
                  <a:pt x="72" y="230"/>
                  <a:pt x="73" y="228"/>
                  <a:pt x="74" y="227"/>
                </a:cubicBezTo>
                <a:cubicBezTo>
                  <a:pt x="75" y="225"/>
                  <a:pt x="75" y="224"/>
                  <a:pt x="75" y="222"/>
                </a:cubicBezTo>
                <a:cubicBezTo>
                  <a:pt x="75" y="221"/>
                  <a:pt x="75" y="219"/>
                  <a:pt x="74" y="218"/>
                </a:cubicBezTo>
                <a:cubicBezTo>
                  <a:pt x="73" y="216"/>
                  <a:pt x="72" y="215"/>
                  <a:pt x="71" y="214"/>
                </a:cubicBezTo>
                <a:cubicBezTo>
                  <a:pt x="70" y="213"/>
                  <a:pt x="69" y="212"/>
                  <a:pt x="67" y="211"/>
                </a:cubicBezTo>
                <a:cubicBezTo>
                  <a:pt x="66" y="210"/>
                  <a:pt x="64" y="210"/>
                  <a:pt x="63" y="210"/>
                </a:cubicBezTo>
                <a:cubicBezTo>
                  <a:pt x="61" y="210"/>
                  <a:pt x="60" y="210"/>
                  <a:pt x="58" y="211"/>
                </a:cubicBezTo>
                <a:cubicBezTo>
                  <a:pt x="57" y="212"/>
                  <a:pt x="55" y="213"/>
                  <a:pt x="54" y="214"/>
                </a:cubicBezTo>
                <a:close/>
                <a:moveTo>
                  <a:pt x="51" y="21"/>
                </a:moveTo>
                <a:cubicBezTo>
                  <a:pt x="51" y="22"/>
                  <a:pt x="52" y="23"/>
                  <a:pt x="53" y="23"/>
                </a:cubicBezTo>
                <a:cubicBezTo>
                  <a:pt x="72" y="23"/>
                  <a:pt x="72" y="23"/>
                  <a:pt x="72" y="23"/>
                </a:cubicBezTo>
                <a:cubicBezTo>
                  <a:pt x="74" y="23"/>
                  <a:pt x="74" y="22"/>
                  <a:pt x="74" y="21"/>
                </a:cubicBezTo>
                <a:cubicBezTo>
                  <a:pt x="74" y="19"/>
                  <a:pt x="74" y="19"/>
                  <a:pt x="72" y="19"/>
                </a:cubicBezTo>
                <a:cubicBezTo>
                  <a:pt x="53" y="19"/>
                  <a:pt x="53" y="19"/>
                  <a:pt x="53" y="19"/>
                </a:cubicBezTo>
                <a:cubicBezTo>
                  <a:pt x="52" y="19"/>
                  <a:pt x="51" y="19"/>
                  <a:pt x="51" y="2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7239845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fade">
                                      <p:cBhvr>
                                        <p:cTn id="23" dur="500"/>
                                        <p:tgtEl>
                                          <p:spTgt spid="8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500"/>
                                        <p:tgtEl>
                                          <p:spTgt spid="6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fade">
                                      <p:cBhvr>
                                        <p:cTn id="31" dur="500"/>
                                        <p:tgtEl>
                                          <p:spTgt spid="6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500"/>
                                        <p:tgtEl>
                                          <p:spTgt spid="6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fade">
                                      <p:cBhvr>
                                        <p:cTn id="39" dur="500"/>
                                        <p:tgtEl>
                                          <p:spTgt spid="8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500"/>
                                        <p:tgtEl>
                                          <p:spTgt spid="69"/>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fade">
                                      <p:cBhvr>
                                        <p:cTn id="47" dur="500"/>
                                        <p:tgtEl>
                                          <p:spTgt spid="71"/>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fade">
                                      <p:cBhvr>
                                        <p:cTn id="51" dur="500"/>
                                        <p:tgtEl>
                                          <p:spTgt spid="68"/>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fade">
                                      <p:cBhvr>
                                        <p:cTn id="55" dur="500"/>
                                        <p:tgtEl>
                                          <p:spTgt spid="86"/>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fade">
                                      <p:cBhvr>
                                        <p:cTn id="59" dur="500"/>
                                        <p:tgtEl>
                                          <p:spTgt spid="75"/>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77"/>
                                        </p:tgtEl>
                                        <p:attrNameLst>
                                          <p:attrName>style.visibility</p:attrName>
                                        </p:attrNameLst>
                                      </p:cBhvr>
                                      <p:to>
                                        <p:strVal val="visible"/>
                                      </p:to>
                                    </p:set>
                                    <p:animEffect transition="in" filter="fade">
                                      <p:cBhvr>
                                        <p:cTn id="63" dur="500"/>
                                        <p:tgtEl>
                                          <p:spTgt spid="77"/>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31" grpId="0" animBg="1"/>
      <p:bldP spid="62" grpId="0"/>
      <p:bldP spid="63" grpId="0"/>
      <p:bldP spid="68" grpId="0"/>
      <p:bldP spid="69" grpId="0"/>
      <p:bldP spid="74" grpId="0"/>
      <p:bldP spid="75" grpId="0"/>
      <p:bldP spid="86" grpId="0" animBg="1"/>
      <p:bldP spid="87" grpId="0" animBg="1"/>
      <p:bldP spid="8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Our </a:t>
            </a:r>
            <a:r>
              <a:rPr lang="en-US" dirty="0">
                <a:solidFill>
                  <a:srgbClr val="D14C27"/>
                </a:solidFill>
              </a:rPr>
              <a:t>featured sub-headline</a:t>
            </a:r>
          </a:p>
        </p:txBody>
      </p:sp>
      <p:sp>
        <p:nvSpPr>
          <p:cNvPr id="3" name="Text Placeholder 2"/>
          <p:cNvSpPr>
            <a:spLocks noGrp="1"/>
          </p:cNvSpPr>
          <p:nvPr>
            <p:ph type="body" sz="quarter" idx="4294967295"/>
          </p:nvPr>
        </p:nvSpPr>
        <p:spPr>
          <a:xfrm>
            <a:off x="593725" y="959101"/>
            <a:ext cx="7953374" cy="361098"/>
          </a:xfrm>
          <a:prstGeom prst="rect">
            <a:avLst/>
          </a:prstGeom>
        </p:spPr>
        <p:txBody>
          <a:bodyPr/>
          <a:lstStyle/>
          <a:p>
            <a:r>
              <a:rPr lang="en-US" dirty="0">
                <a:solidFill>
                  <a:srgbClr val="4D4D4D"/>
                </a:solidFill>
              </a:rPr>
              <a:t>Inset brief lorem ipsum explanatory text about title here</a:t>
            </a:r>
          </a:p>
        </p:txBody>
      </p:sp>
      <p:sp>
        <p:nvSpPr>
          <p:cNvPr id="8" name="Rectangle 7"/>
          <p:cNvSpPr/>
          <p:nvPr/>
        </p:nvSpPr>
        <p:spPr>
          <a:xfrm>
            <a:off x="593724" y="3742267"/>
            <a:ext cx="1882775" cy="543983"/>
          </a:xfrm>
          <a:prstGeom prst="rect">
            <a:avLst/>
          </a:prstGeom>
          <a:solidFill>
            <a:srgbClr val="3037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661146" y="3742267"/>
            <a:ext cx="1885954" cy="543983"/>
          </a:xfrm>
          <a:prstGeom prst="rect">
            <a:avLst/>
          </a:prstGeom>
          <a:solidFill>
            <a:srgbClr val="3037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638672" y="3742267"/>
            <a:ext cx="1884365" cy="543983"/>
          </a:xfrm>
          <a:prstGeom prst="rect">
            <a:avLst/>
          </a:prstGeom>
          <a:solidFill>
            <a:srgbClr val="3037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616198" y="3742267"/>
            <a:ext cx="1882777" cy="543983"/>
          </a:xfrm>
          <a:prstGeom prst="rect">
            <a:avLst/>
          </a:prstGeom>
          <a:solidFill>
            <a:srgbClr val="3037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44464" y="3826569"/>
            <a:ext cx="1381293" cy="168508"/>
          </a:xfrm>
          <a:prstGeom prst="rect">
            <a:avLst/>
          </a:prstGeom>
          <a:noFill/>
        </p:spPr>
        <p:txBody>
          <a:bodyPr wrap="square" lIns="0" tIns="0" rIns="0" bIns="0" rtlCol="0">
            <a:spAutoFit/>
          </a:bodyPr>
          <a:lstStyle/>
          <a:p>
            <a:pPr algn="ctr">
              <a:lnSpc>
                <a:spcPts val="1400"/>
              </a:lnSpc>
            </a:pPr>
            <a:r>
              <a:rPr lang="en-US" sz="1000" b="1" cap="all" spc="20" dirty="0">
                <a:solidFill>
                  <a:schemeClr val="bg1"/>
                </a:solidFill>
              </a:rPr>
              <a:t>Lorem ipsum dolor</a:t>
            </a:r>
          </a:p>
        </p:txBody>
      </p:sp>
      <p:sp>
        <p:nvSpPr>
          <p:cNvPr id="17" name="TextBox 16"/>
          <p:cNvSpPr txBox="1"/>
          <p:nvPr/>
        </p:nvSpPr>
        <p:spPr>
          <a:xfrm>
            <a:off x="6913476" y="3826569"/>
            <a:ext cx="1381293" cy="168508"/>
          </a:xfrm>
          <a:prstGeom prst="rect">
            <a:avLst/>
          </a:prstGeom>
          <a:noFill/>
        </p:spPr>
        <p:txBody>
          <a:bodyPr wrap="square" lIns="0" tIns="0" rIns="0" bIns="0" rtlCol="0">
            <a:spAutoFit/>
          </a:bodyPr>
          <a:lstStyle/>
          <a:p>
            <a:pPr algn="ctr">
              <a:lnSpc>
                <a:spcPts val="1400"/>
              </a:lnSpc>
            </a:pPr>
            <a:r>
              <a:rPr lang="en-US" sz="1000" b="1" cap="all" spc="20" dirty="0">
                <a:solidFill>
                  <a:schemeClr val="bg1"/>
                </a:solidFill>
              </a:rPr>
              <a:t>Ipsum dolor Lorem</a:t>
            </a:r>
          </a:p>
        </p:txBody>
      </p:sp>
      <p:sp>
        <p:nvSpPr>
          <p:cNvPr id="18" name="TextBox 17"/>
          <p:cNvSpPr txBox="1"/>
          <p:nvPr/>
        </p:nvSpPr>
        <p:spPr>
          <a:xfrm>
            <a:off x="4890207" y="3826569"/>
            <a:ext cx="1381293" cy="168508"/>
          </a:xfrm>
          <a:prstGeom prst="rect">
            <a:avLst/>
          </a:prstGeom>
          <a:noFill/>
        </p:spPr>
        <p:txBody>
          <a:bodyPr wrap="square" lIns="0" tIns="0" rIns="0" bIns="0" rtlCol="0">
            <a:spAutoFit/>
          </a:bodyPr>
          <a:lstStyle/>
          <a:p>
            <a:pPr algn="ctr">
              <a:lnSpc>
                <a:spcPts val="1400"/>
              </a:lnSpc>
            </a:pPr>
            <a:r>
              <a:rPr lang="en-US" sz="1000" b="1" cap="all" spc="20" dirty="0">
                <a:solidFill>
                  <a:schemeClr val="bg1"/>
                </a:solidFill>
              </a:rPr>
              <a:t>Lorem dolor </a:t>
            </a:r>
            <a:r>
              <a:rPr lang="en-US" sz="1000" b="1" cap="all" spc="20" dirty="0" err="1">
                <a:solidFill>
                  <a:schemeClr val="bg1"/>
                </a:solidFill>
              </a:rPr>
              <a:t>ispm</a:t>
            </a:r>
            <a:endParaRPr lang="en-US" sz="1000" b="1" cap="all" spc="20" dirty="0">
              <a:solidFill>
                <a:schemeClr val="bg1"/>
              </a:solidFill>
            </a:endParaRPr>
          </a:p>
        </p:txBody>
      </p:sp>
      <p:sp>
        <p:nvSpPr>
          <p:cNvPr id="19" name="TextBox 18"/>
          <p:cNvSpPr txBox="1"/>
          <p:nvPr/>
        </p:nvSpPr>
        <p:spPr>
          <a:xfrm>
            <a:off x="2873768" y="3826569"/>
            <a:ext cx="1381293" cy="168508"/>
          </a:xfrm>
          <a:prstGeom prst="rect">
            <a:avLst/>
          </a:prstGeom>
          <a:noFill/>
        </p:spPr>
        <p:txBody>
          <a:bodyPr wrap="square" lIns="0" tIns="0" rIns="0" bIns="0" rtlCol="0">
            <a:spAutoFit/>
          </a:bodyPr>
          <a:lstStyle/>
          <a:p>
            <a:pPr algn="ctr">
              <a:lnSpc>
                <a:spcPts val="1400"/>
              </a:lnSpc>
            </a:pPr>
            <a:r>
              <a:rPr lang="en-US" sz="1000" b="1" cap="all" spc="20" dirty="0">
                <a:solidFill>
                  <a:schemeClr val="bg1"/>
                </a:solidFill>
              </a:rPr>
              <a:t>ipsum dolor</a:t>
            </a:r>
          </a:p>
        </p:txBody>
      </p:sp>
      <p:sp>
        <p:nvSpPr>
          <p:cNvPr id="4" name="Picture Placeholder 3"/>
          <p:cNvSpPr>
            <a:spLocks noGrp="1"/>
          </p:cNvSpPr>
          <p:nvPr>
            <p:ph type="pic" sz="quarter" idx="12"/>
          </p:nvPr>
        </p:nvSpPr>
        <p:spPr>
          <a:xfrm>
            <a:off x="593726" y="1543050"/>
            <a:ext cx="1882774" cy="2199218"/>
          </a:xfrm>
        </p:spPr>
      </p:sp>
      <p:sp>
        <p:nvSpPr>
          <p:cNvPr id="5" name="Picture Placeholder 4"/>
          <p:cNvSpPr>
            <a:spLocks noGrp="1"/>
          </p:cNvSpPr>
          <p:nvPr>
            <p:ph type="pic" sz="quarter" idx="15"/>
          </p:nvPr>
        </p:nvSpPr>
        <p:spPr>
          <a:xfrm>
            <a:off x="2617259" y="1543050"/>
            <a:ext cx="1882774" cy="2199218"/>
          </a:xfrm>
        </p:spPr>
      </p:sp>
      <p:sp>
        <p:nvSpPr>
          <p:cNvPr id="9" name="Picture Placeholder 8"/>
          <p:cNvSpPr>
            <a:spLocks noGrp="1"/>
          </p:cNvSpPr>
          <p:nvPr>
            <p:ph type="pic" sz="quarter" idx="14"/>
          </p:nvPr>
        </p:nvSpPr>
        <p:spPr>
          <a:xfrm>
            <a:off x="4640792" y="1543050"/>
            <a:ext cx="1882774" cy="2199218"/>
          </a:xfrm>
        </p:spPr>
      </p:sp>
      <p:sp>
        <p:nvSpPr>
          <p:cNvPr id="10" name="Picture Placeholder 9"/>
          <p:cNvSpPr>
            <a:spLocks noGrp="1"/>
          </p:cNvSpPr>
          <p:nvPr>
            <p:ph type="pic" sz="quarter" idx="13"/>
          </p:nvPr>
        </p:nvSpPr>
        <p:spPr>
          <a:xfrm>
            <a:off x="6664326" y="1543050"/>
            <a:ext cx="1882774" cy="2199218"/>
          </a:xfrm>
        </p:spPr>
      </p:sp>
    </p:spTree>
    <p:extLst>
      <p:ext uri="{BB962C8B-B14F-4D97-AF65-F5344CB8AC3E}">
        <p14:creationId xmlns:p14="http://schemas.microsoft.com/office/powerpoint/2010/main" val="736093725"/>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4" grpId="0" animBg="1"/>
      <p:bldP spid="16" grpId="0"/>
      <p:bldP spid="17" grpId="0"/>
      <p:bldP spid="18" grpId="0"/>
      <p:bldP spid="1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Lorem ipsum </a:t>
            </a:r>
            <a:r>
              <a:rPr lang="en-US" dirty="0">
                <a:solidFill>
                  <a:srgbClr val="D14C27"/>
                </a:solidFill>
              </a:rPr>
              <a:t>highlight</a:t>
            </a:r>
          </a:p>
        </p:txBody>
      </p:sp>
      <p:sp>
        <p:nvSpPr>
          <p:cNvPr id="3" name="Text Placeholder 2"/>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brief lorem ipsum explanatory text about title here</a:t>
            </a:r>
          </a:p>
        </p:txBody>
      </p:sp>
      <p:sp>
        <p:nvSpPr>
          <p:cNvPr id="6" name="TextBox 5"/>
          <p:cNvSpPr txBox="1"/>
          <p:nvPr/>
        </p:nvSpPr>
        <p:spPr>
          <a:xfrm>
            <a:off x="3801533" y="1718816"/>
            <a:ext cx="4745566" cy="538609"/>
          </a:xfrm>
          <a:prstGeom prst="rect">
            <a:avLst/>
          </a:prstGeom>
          <a:noFill/>
        </p:spPr>
        <p:txBody>
          <a:bodyPr wrap="square" lIns="0" tIns="0" rIns="0" bIns="0" rtlCol="0">
            <a:spAutoFit/>
          </a:bodyPr>
          <a:lstStyle/>
          <a:p>
            <a:pPr algn="just">
              <a:lnSpc>
                <a:spcPts val="1400"/>
              </a:lnSpc>
              <a:spcAft>
                <a:spcPts val="1200"/>
              </a:spcAft>
            </a:pPr>
            <a:r>
              <a:rPr lang="en-US" sz="1000" dirty="0">
                <a:solidFill>
                  <a:srgbClr val="4D4D4D"/>
                </a:solidFill>
              </a:rPr>
              <a:t>Sed </a:t>
            </a:r>
            <a:r>
              <a:rPr lang="en-US" sz="1000" dirty="0" err="1">
                <a:solidFill>
                  <a:srgbClr val="4D4D4D"/>
                </a:solidFill>
              </a:rPr>
              <a:t>ut</a:t>
            </a:r>
            <a:r>
              <a:rPr lang="en-US" sz="1000" dirty="0">
                <a:solidFill>
                  <a:srgbClr val="4D4D4D"/>
                </a:solidFill>
              </a:rPr>
              <a:t> </a:t>
            </a:r>
            <a:r>
              <a:rPr lang="en-US" sz="1000" dirty="0" err="1">
                <a:solidFill>
                  <a:srgbClr val="4D4D4D"/>
                </a:solidFill>
              </a:rPr>
              <a:t>perspiciatis</a:t>
            </a:r>
            <a:r>
              <a:rPr lang="en-US" sz="1000" dirty="0">
                <a:solidFill>
                  <a:srgbClr val="4D4D4D"/>
                </a:solidFill>
              </a:rPr>
              <a:t> </a:t>
            </a:r>
            <a:r>
              <a:rPr lang="en-US" sz="1000" dirty="0" err="1">
                <a:solidFill>
                  <a:srgbClr val="4D4D4D"/>
                </a:solidFill>
              </a:rPr>
              <a:t>unde</a:t>
            </a:r>
            <a:r>
              <a:rPr lang="en-US" sz="1000" dirty="0">
                <a:solidFill>
                  <a:srgbClr val="4D4D4D"/>
                </a:solidFill>
              </a:rPr>
              <a:t> </a:t>
            </a:r>
            <a:r>
              <a:rPr lang="en-US" sz="1000" dirty="0" err="1">
                <a:solidFill>
                  <a:srgbClr val="4D4D4D"/>
                </a:solidFill>
              </a:rPr>
              <a:t>omnis</a:t>
            </a:r>
            <a:r>
              <a:rPr lang="en-US" sz="1000" dirty="0">
                <a:solidFill>
                  <a:srgbClr val="4D4D4D"/>
                </a:solidFill>
              </a:rPr>
              <a:t> </a:t>
            </a:r>
            <a:r>
              <a:rPr lang="en-US" sz="1000" dirty="0" err="1">
                <a:solidFill>
                  <a:srgbClr val="4D4D4D"/>
                </a:solidFill>
              </a:rPr>
              <a:t>iste</a:t>
            </a:r>
            <a:r>
              <a:rPr lang="en-US" sz="1000" dirty="0">
                <a:solidFill>
                  <a:srgbClr val="4D4D4D"/>
                </a:solidFill>
              </a:rPr>
              <a:t> natus error sit </a:t>
            </a:r>
            <a:r>
              <a:rPr lang="en-US" sz="1000" dirty="0" err="1">
                <a:solidFill>
                  <a:srgbClr val="4D4D4D"/>
                </a:solidFill>
              </a:rPr>
              <a:t>volup</a:t>
            </a:r>
            <a:r>
              <a:rPr lang="en-US" sz="1000" dirty="0">
                <a:solidFill>
                  <a:srgbClr val="4D4D4D"/>
                </a:solidFill>
              </a:rPr>
              <a:t> </a:t>
            </a:r>
            <a:r>
              <a:rPr lang="en-US" sz="1000" dirty="0" err="1">
                <a:solidFill>
                  <a:srgbClr val="4D4D4D"/>
                </a:solidFill>
              </a:rPr>
              <a:t>tatem</a:t>
            </a:r>
            <a:r>
              <a:rPr lang="en-US" sz="1000" dirty="0">
                <a:solidFill>
                  <a:srgbClr val="4D4D4D"/>
                </a:solidFill>
              </a:rPr>
              <a:t> </a:t>
            </a:r>
            <a:r>
              <a:rPr lang="en-US" sz="1000" dirty="0" err="1">
                <a:solidFill>
                  <a:srgbClr val="4D4D4D"/>
                </a:solidFill>
              </a:rPr>
              <a:t>accus</a:t>
            </a:r>
            <a:r>
              <a:rPr lang="en-US" sz="1000" dirty="0">
                <a:solidFill>
                  <a:srgbClr val="4D4D4D"/>
                </a:solidFill>
              </a:rPr>
              <a:t> </a:t>
            </a:r>
            <a:r>
              <a:rPr lang="en-US" sz="1000" dirty="0" err="1">
                <a:solidFill>
                  <a:srgbClr val="4D4D4D"/>
                </a:solidFill>
              </a:rPr>
              <a:t>antium</a:t>
            </a:r>
            <a:r>
              <a:rPr lang="en-US" sz="1000" dirty="0">
                <a:solidFill>
                  <a:srgbClr val="4D4D4D"/>
                </a:solidFill>
              </a:rPr>
              <a:t> dolor </a:t>
            </a:r>
            <a:r>
              <a:rPr lang="en-US" sz="1000" dirty="0" err="1">
                <a:solidFill>
                  <a:srgbClr val="4D4D4D"/>
                </a:solidFill>
              </a:rPr>
              <a:t>emque</a:t>
            </a:r>
            <a:r>
              <a:rPr lang="en-US" sz="1000" dirty="0">
                <a:solidFill>
                  <a:srgbClr val="4D4D4D"/>
                </a:solidFill>
              </a:rPr>
              <a:t> </a:t>
            </a:r>
            <a:r>
              <a:rPr lang="en-US" sz="1000" dirty="0" err="1">
                <a:solidFill>
                  <a:srgbClr val="4D4D4D"/>
                </a:solidFill>
              </a:rPr>
              <a:t>lauda</a:t>
            </a:r>
            <a:r>
              <a:rPr lang="en-US" sz="1000" dirty="0">
                <a:solidFill>
                  <a:srgbClr val="4D4D4D"/>
                </a:solidFill>
              </a:rPr>
              <a:t> </a:t>
            </a:r>
            <a:r>
              <a:rPr lang="en-US" sz="1000" dirty="0" err="1">
                <a:solidFill>
                  <a:srgbClr val="4D4D4D"/>
                </a:solidFill>
              </a:rPr>
              <a:t>nt</a:t>
            </a:r>
            <a:r>
              <a:rPr lang="en-US" sz="1000" dirty="0">
                <a:solidFill>
                  <a:srgbClr val="4D4D4D"/>
                </a:solidFill>
              </a:rPr>
              <a:t> </a:t>
            </a:r>
            <a:r>
              <a:rPr lang="en-US" sz="1000" dirty="0" err="1">
                <a:solidFill>
                  <a:srgbClr val="4D4D4D"/>
                </a:solidFill>
              </a:rPr>
              <a:t>ium</a:t>
            </a:r>
            <a:r>
              <a:rPr lang="en-US" sz="1000" dirty="0">
                <a:solidFill>
                  <a:srgbClr val="4D4D4D"/>
                </a:solidFill>
              </a:rPr>
              <a:t>, </a:t>
            </a:r>
            <a:r>
              <a:rPr lang="en-US" sz="1000" dirty="0" err="1">
                <a:solidFill>
                  <a:srgbClr val="4D4D4D"/>
                </a:solidFill>
              </a:rPr>
              <a:t>totam</a:t>
            </a:r>
            <a:r>
              <a:rPr lang="en-US" sz="1000" dirty="0">
                <a:solidFill>
                  <a:srgbClr val="4D4D4D"/>
                </a:solidFill>
              </a:rPr>
              <a:t> rem </a:t>
            </a:r>
            <a:r>
              <a:rPr lang="en-US" sz="1000" dirty="0" err="1">
                <a:solidFill>
                  <a:srgbClr val="4D4D4D"/>
                </a:solidFill>
              </a:rPr>
              <a:t>aperiam</a:t>
            </a:r>
            <a:r>
              <a:rPr lang="en-US" sz="1000" dirty="0">
                <a:solidFill>
                  <a:srgbClr val="4D4D4D"/>
                </a:solidFill>
              </a:rPr>
              <a:t>, </a:t>
            </a:r>
            <a:r>
              <a:rPr lang="en-US" sz="1000" dirty="0" err="1">
                <a:solidFill>
                  <a:srgbClr val="4D4D4D"/>
                </a:solidFill>
              </a:rPr>
              <a:t>eaque</a:t>
            </a:r>
            <a:r>
              <a:rPr lang="en-US" sz="1000" dirty="0">
                <a:solidFill>
                  <a:srgbClr val="4D4D4D"/>
                </a:solidFill>
              </a:rPr>
              <a:t> </a:t>
            </a:r>
            <a:r>
              <a:rPr lang="en-US" sz="1000" dirty="0" err="1">
                <a:solidFill>
                  <a:srgbClr val="4D4D4D"/>
                </a:solidFill>
              </a:rPr>
              <a:t>ipsa</a:t>
            </a:r>
            <a:r>
              <a:rPr lang="en-US" sz="1000" dirty="0">
                <a:solidFill>
                  <a:srgbClr val="4D4D4D"/>
                </a:solidFill>
              </a:rPr>
              <a:t> quae </a:t>
            </a:r>
            <a:r>
              <a:rPr lang="en-US" sz="1000" dirty="0" err="1">
                <a:solidFill>
                  <a:srgbClr val="4D4D4D"/>
                </a:solidFill>
              </a:rPr>
              <a:t>ab</a:t>
            </a:r>
            <a:r>
              <a:rPr lang="en-US" sz="1000" dirty="0">
                <a:solidFill>
                  <a:srgbClr val="4D4D4D"/>
                </a:solidFill>
              </a:rPr>
              <a:t> </a:t>
            </a:r>
            <a:r>
              <a:rPr lang="en-US" sz="1000" dirty="0" err="1">
                <a:solidFill>
                  <a:srgbClr val="4D4D4D"/>
                </a:solidFill>
              </a:rPr>
              <a:t>illo</a:t>
            </a:r>
            <a:r>
              <a:rPr lang="en-US" sz="1000" dirty="0">
                <a:solidFill>
                  <a:srgbClr val="4D4D4D"/>
                </a:solidFill>
              </a:rPr>
              <a:t> </a:t>
            </a:r>
            <a:r>
              <a:rPr lang="en-US" sz="1000" dirty="0" err="1">
                <a:solidFill>
                  <a:srgbClr val="4D4D4D"/>
                </a:solidFill>
              </a:rPr>
              <a:t>inventore</a:t>
            </a:r>
            <a:r>
              <a:rPr lang="en-US" sz="1000" dirty="0">
                <a:solidFill>
                  <a:srgbClr val="4D4D4D"/>
                </a:solidFill>
              </a:rPr>
              <a:t> very </a:t>
            </a:r>
            <a:r>
              <a:rPr lang="en-US" sz="1000" dirty="0" err="1">
                <a:solidFill>
                  <a:srgbClr val="4D4D4D"/>
                </a:solidFill>
              </a:rPr>
              <a:t>tatis</a:t>
            </a:r>
            <a:r>
              <a:rPr lang="en-US" sz="1000" dirty="0">
                <a:solidFill>
                  <a:srgbClr val="4D4D4D"/>
                </a:solidFill>
              </a:rPr>
              <a:t> et quasi </a:t>
            </a:r>
            <a:r>
              <a:rPr lang="en-US" sz="1000" dirty="0" err="1">
                <a:solidFill>
                  <a:srgbClr val="4D4D4D"/>
                </a:solidFill>
              </a:rPr>
              <a:t>architecto</a:t>
            </a:r>
            <a:r>
              <a:rPr lang="en-US" sz="1000" dirty="0">
                <a:solidFill>
                  <a:srgbClr val="4D4D4D"/>
                </a:solidFill>
              </a:rPr>
              <a:t> </a:t>
            </a:r>
            <a:r>
              <a:rPr lang="en-US" sz="1000" dirty="0" err="1">
                <a:solidFill>
                  <a:srgbClr val="4D4D4D"/>
                </a:solidFill>
              </a:rPr>
              <a:t>beatae</a:t>
            </a:r>
            <a:r>
              <a:rPr lang="en-US" sz="1000" dirty="0">
                <a:solidFill>
                  <a:srgbClr val="4D4D4D"/>
                </a:solidFill>
              </a:rPr>
              <a:t> vitae dicta </a:t>
            </a:r>
            <a:r>
              <a:rPr lang="en-US" sz="1000" dirty="0" err="1">
                <a:solidFill>
                  <a:srgbClr val="4D4D4D"/>
                </a:solidFill>
              </a:rPr>
              <a:t>sunt</a:t>
            </a:r>
            <a:r>
              <a:rPr lang="en-US" sz="1000" dirty="0">
                <a:solidFill>
                  <a:srgbClr val="4D4D4D"/>
                </a:solidFill>
              </a:rPr>
              <a:t> </a:t>
            </a:r>
            <a:r>
              <a:rPr lang="en-US" sz="1000" dirty="0" err="1">
                <a:solidFill>
                  <a:srgbClr val="4D4D4D"/>
                </a:solidFill>
              </a:rPr>
              <a:t>explicabo</a:t>
            </a:r>
            <a:r>
              <a:rPr lang="en-US" sz="1000" dirty="0">
                <a:solidFill>
                  <a:srgbClr val="4D4D4D"/>
                </a:solidFill>
              </a:rPr>
              <a:t>.  Sed </a:t>
            </a:r>
            <a:r>
              <a:rPr lang="en-US" sz="1000" dirty="0" err="1">
                <a:solidFill>
                  <a:srgbClr val="4D4D4D"/>
                </a:solidFill>
              </a:rPr>
              <a:t>ut</a:t>
            </a:r>
            <a:r>
              <a:rPr lang="en-US" sz="1000" dirty="0">
                <a:solidFill>
                  <a:srgbClr val="4D4D4D"/>
                </a:solidFill>
              </a:rPr>
              <a:t> </a:t>
            </a:r>
            <a:r>
              <a:rPr lang="en-US" sz="1000" dirty="0" err="1">
                <a:solidFill>
                  <a:srgbClr val="4D4D4D"/>
                </a:solidFill>
              </a:rPr>
              <a:t>perspic</a:t>
            </a:r>
            <a:r>
              <a:rPr lang="en-US" sz="1000" dirty="0">
                <a:solidFill>
                  <a:srgbClr val="4D4D4D"/>
                </a:solidFill>
              </a:rPr>
              <a:t> </a:t>
            </a:r>
            <a:r>
              <a:rPr lang="en-US" sz="1000" dirty="0" err="1">
                <a:solidFill>
                  <a:srgbClr val="4D4D4D"/>
                </a:solidFill>
              </a:rPr>
              <a:t>iatis</a:t>
            </a:r>
            <a:r>
              <a:rPr lang="en-US" sz="1000" dirty="0">
                <a:solidFill>
                  <a:srgbClr val="4D4D4D"/>
                </a:solidFill>
              </a:rPr>
              <a:t> </a:t>
            </a:r>
            <a:r>
              <a:rPr lang="en-US" sz="1000" dirty="0" err="1">
                <a:solidFill>
                  <a:srgbClr val="4D4D4D"/>
                </a:solidFill>
              </a:rPr>
              <a:t>unde</a:t>
            </a:r>
            <a:r>
              <a:rPr lang="en-US" sz="1000" dirty="0">
                <a:solidFill>
                  <a:srgbClr val="4D4D4D"/>
                </a:solidFill>
              </a:rPr>
              <a:t> </a:t>
            </a:r>
            <a:r>
              <a:rPr lang="en-US" sz="1000" dirty="0" err="1">
                <a:solidFill>
                  <a:srgbClr val="4D4D4D"/>
                </a:solidFill>
              </a:rPr>
              <a:t>omnis</a:t>
            </a:r>
            <a:r>
              <a:rPr lang="en-US" sz="1000" dirty="0">
                <a:solidFill>
                  <a:srgbClr val="4D4D4D"/>
                </a:solidFill>
              </a:rPr>
              <a:t> </a:t>
            </a:r>
            <a:r>
              <a:rPr lang="en-US" sz="1000" dirty="0" err="1">
                <a:solidFill>
                  <a:srgbClr val="4D4D4D"/>
                </a:solidFill>
              </a:rPr>
              <a:t>iste</a:t>
            </a:r>
            <a:r>
              <a:rPr lang="en-US" sz="1000" dirty="0">
                <a:solidFill>
                  <a:srgbClr val="4D4D4D"/>
                </a:solidFill>
              </a:rPr>
              <a:t> natus.</a:t>
            </a:r>
          </a:p>
        </p:txBody>
      </p:sp>
      <p:sp>
        <p:nvSpPr>
          <p:cNvPr id="8" name="TextBox 7"/>
          <p:cNvSpPr txBox="1"/>
          <p:nvPr/>
        </p:nvSpPr>
        <p:spPr>
          <a:xfrm>
            <a:off x="3792939" y="1526456"/>
            <a:ext cx="4764496" cy="181525"/>
          </a:xfrm>
          <a:prstGeom prst="rect">
            <a:avLst/>
          </a:prstGeom>
          <a:noFill/>
        </p:spPr>
        <p:txBody>
          <a:bodyPr wrap="square" lIns="0" tIns="0" rIns="0" bIns="0" rtlCol="0">
            <a:spAutoFit/>
          </a:bodyPr>
          <a:lstStyle/>
          <a:p>
            <a:pPr>
              <a:lnSpc>
                <a:spcPts val="1500"/>
              </a:lnSpc>
              <a:spcAft>
                <a:spcPts val="600"/>
              </a:spcAft>
            </a:pPr>
            <a:r>
              <a:rPr lang="en-US" sz="1100" b="1" cap="all" spc="20" dirty="0">
                <a:solidFill>
                  <a:srgbClr val="D14C27"/>
                </a:solidFill>
              </a:rPr>
              <a:t>lorem includes:</a:t>
            </a:r>
          </a:p>
        </p:txBody>
      </p:sp>
      <p:sp>
        <p:nvSpPr>
          <p:cNvPr id="10" name="TextBox 9"/>
          <p:cNvSpPr txBox="1"/>
          <p:nvPr/>
        </p:nvSpPr>
        <p:spPr>
          <a:xfrm>
            <a:off x="3802952" y="3470528"/>
            <a:ext cx="1318573" cy="500137"/>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endParaRPr lang="en-US" sz="900" dirty="0">
              <a:solidFill>
                <a:srgbClr val="4D4D4D"/>
              </a:solidFill>
            </a:endParaRPr>
          </a:p>
        </p:txBody>
      </p:sp>
      <p:sp>
        <p:nvSpPr>
          <p:cNvPr id="11" name="TextBox 10"/>
          <p:cNvSpPr txBox="1"/>
          <p:nvPr/>
        </p:nvSpPr>
        <p:spPr>
          <a:xfrm>
            <a:off x="3801533" y="2949366"/>
            <a:ext cx="1321411" cy="333425"/>
          </a:xfrm>
          <a:prstGeom prst="rect">
            <a:avLst/>
          </a:prstGeom>
          <a:noFill/>
        </p:spPr>
        <p:txBody>
          <a:bodyPr wrap="square" lIns="0" tIns="0" rIns="0" bIns="0" rtlCol="0">
            <a:spAutoFit/>
          </a:bodyPr>
          <a:lstStyle/>
          <a:p>
            <a:pPr algn="ctr">
              <a:lnSpc>
                <a:spcPts val="1300"/>
              </a:lnSpc>
            </a:pPr>
            <a:r>
              <a:rPr lang="en-US" sz="1000" b="1" cap="all" spc="20" dirty="0">
                <a:solidFill>
                  <a:srgbClr val="303745"/>
                </a:solidFill>
              </a:rPr>
              <a:t>Video</a:t>
            </a:r>
          </a:p>
          <a:p>
            <a:pPr algn="ctr">
              <a:lnSpc>
                <a:spcPts val="1300"/>
              </a:lnSpc>
            </a:pPr>
            <a:r>
              <a:rPr lang="en-US" sz="1000" b="1" cap="all" spc="20" dirty="0">
                <a:solidFill>
                  <a:srgbClr val="303745"/>
                </a:solidFill>
              </a:rPr>
              <a:t>Lorem ipsum</a:t>
            </a:r>
          </a:p>
        </p:txBody>
      </p:sp>
      <p:cxnSp>
        <p:nvCxnSpPr>
          <p:cNvPr id="12" name="Straight Connector 11"/>
          <p:cNvCxnSpPr/>
          <p:nvPr/>
        </p:nvCxnSpPr>
        <p:spPr>
          <a:xfrm>
            <a:off x="3822040" y="3374783"/>
            <a:ext cx="128039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217584" y="3470528"/>
            <a:ext cx="1318573" cy="500137"/>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endParaRPr lang="en-US" sz="900" dirty="0">
              <a:solidFill>
                <a:srgbClr val="4D4D4D"/>
              </a:solidFill>
            </a:endParaRPr>
          </a:p>
        </p:txBody>
      </p:sp>
      <p:sp>
        <p:nvSpPr>
          <p:cNvPr id="48" name="TextBox 47"/>
          <p:cNvSpPr txBox="1"/>
          <p:nvPr/>
        </p:nvSpPr>
        <p:spPr>
          <a:xfrm>
            <a:off x="7216165" y="2949366"/>
            <a:ext cx="1321411" cy="325602"/>
          </a:xfrm>
          <a:prstGeom prst="rect">
            <a:avLst/>
          </a:prstGeom>
          <a:noFill/>
        </p:spPr>
        <p:txBody>
          <a:bodyPr wrap="square" lIns="0" tIns="0" rIns="0" bIns="0" rtlCol="0">
            <a:spAutoFit/>
          </a:bodyPr>
          <a:lstStyle/>
          <a:p>
            <a:pPr algn="ctr">
              <a:lnSpc>
                <a:spcPts val="1300"/>
              </a:lnSpc>
            </a:pPr>
            <a:r>
              <a:rPr lang="en-US" sz="1000" b="1" cap="all" spc="20" dirty="0">
                <a:solidFill>
                  <a:srgbClr val="303745"/>
                </a:solidFill>
              </a:rPr>
              <a:t>Telephone </a:t>
            </a:r>
          </a:p>
          <a:p>
            <a:pPr algn="ctr">
              <a:lnSpc>
                <a:spcPts val="1300"/>
              </a:lnSpc>
            </a:pPr>
            <a:r>
              <a:rPr lang="en-US" sz="1000" b="1" cap="all" spc="20" dirty="0">
                <a:solidFill>
                  <a:srgbClr val="303745"/>
                </a:solidFill>
              </a:rPr>
              <a:t>Lorem ipsum </a:t>
            </a:r>
            <a:r>
              <a:rPr lang="en-US" sz="1000" b="1" cap="all" spc="20" dirty="0" err="1">
                <a:solidFill>
                  <a:srgbClr val="303745"/>
                </a:solidFill>
              </a:rPr>
              <a:t>dol</a:t>
            </a:r>
            <a:endParaRPr lang="en-US" sz="1000" b="1" cap="all" spc="20" dirty="0">
              <a:solidFill>
                <a:srgbClr val="303745"/>
              </a:solidFill>
            </a:endParaRPr>
          </a:p>
        </p:txBody>
      </p:sp>
      <p:cxnSp>
        <p:nvCxnSpPr>
          <p:cNvPr id="49" name="Straight Connector 48"/>
          <p:cNvCxnSpPr/>
          <p:nvPr/>
        </p:nvCxnSpPr>
        <p:spPr>
          <a:xfrm>
            <a:off x="7236672" y="3374783"/>
            <a:ext cx="128039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510268" y="3470528"/>
            <a:ext cx="1318573" cy="500137"/>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endParaRPr lang="en-US" sz="900" dirty="0">
              <a:solidFill>
                <a:srgbClr val="4D4D4D"/>
              </a:solidFill>
            </a:endParaRPr>
          </a:p>
        </p:txBody>
      </p:sp>
      <p:sp>
        <p:nvSpPr>
          <p:cNvPr id="53" name="TextBox 52"/>
          <p:cNvSpPr txBox="1"/>
          <p:nvPr/>
        </p:nvSpPr>
        <p:spPr>
          <a:xfrm>
            <a:off x="5508849" y="2949366"/>
            <a:ext cx="1321411" cy="325602"/>
          </a:xfrm>
          <a:prstGeom prst="rect">
            <a:avLst/>
          </a:prstGeom>
          <a:noFill/>
        </p:spPr>
        <p:txBody>
          <a:bodyPr wrap="square" lIns="0" tIns="0" rIns="0" bIns="0" rtlCol="0">
            <a:spAutoFit/>
          </a:bodyPr>
          <a:lstStyle/>
          <a:p>
            <a:pPr algn="ctr">
              <a:lnSpc>
                <a:spcPts val="1300"/>
              </a:lnSpc>
            </a:pPr>
            <a:r>
              <a:rPr lang="en-US" sz="1000" b="1" cap="all" spc="20" dirty="0">
                <a:solidFill>
                  <a:srgbClr val="303745"/>
                </a:solidFill>
              </a:rPr>
              <a:t>Audio lorem ipsum dolor sit</a:t>
            </a:r>
          </a:p>
        </p:txBody>
      </p:sp>
      <p:cxnSp>
        <p:nvCxnSpPr>
          <p:cNvPr id="54" name="Straight Connector 53"/>
          <p:cNvCxnSpPr/>
          <p:nvPr/>
        </p:nvCxnSpPr>
        <p:spPr>
          <a:xfrm>
            <a:off x="5529356" y="3374783"/>
            <a:ext cx="128039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5" name="Freeform 16"/>
          <p:cNvSpPr>
            <a:spLocks noEditPoints="1"/>
          </p:cNvSpPr>
          <p:nvPr/>
        </p:nvSpPr>
        <p:spPr bwMode="auto">
          <a:xfrm>
            <a:off x="4332155" y="2648524"/>
            <a:ext cx="260166" cy="186880"/>
          </a:xfrm>
          <a:custGeom>
            <a:avLst/>
            <a:gdLst>
              <a:gd name="T0" fmla="*/ 234 w 260"/>
              <a:gd name="T1" fmla="*/ 27 h 186"/>
              <a:gd name="T2" fmla="*/ 234 w 260"/>
              <a:gd name="T3" fmla="*/ 53 h 186"/>
              <a:gd name="T4" fmla="*/ 260 w 260"/>
              <a:gd name="T5" fmla="*/ 53 h 186"/>
              <a:gd name="T6" fmla="*/ 260 w 260"/>
              <a:gd name="T7" fmla="*/ 80 h 186"/>
              <a:gd name="T8" fmla="*/ 234 w 260"/>
              <a:gd name="T9" fmla="*/ 80 h 186"/>
              <a:gd name="T10" fmla="*/ 234 w 260"/>
              <a:gd name="T11" fmla="*/ 106 h 186"/>
              <a:gd name="T12" fmla="*/ 260 w 260"/>
              <a:gd name="T13" fmla="*/ 106 h 186"/>
              <a:gd name="T14" fmla="*/ 260 w 260"/>
              <a:gd name="T15" fmla="*/ 133 h 186"/>
              <a:gd name="T16" fmla="*/ 234 w 260"/>
              <a:gd name="T17" fmla="*/ 133 h 186"/>
              <a:gd name="T18" fmla="*/ 234 w 260"/>
              <a:gd name="T19" fmla="*/ 159 h 186"/>
              <a:gd name="T20" fmla="*/ 260 w 260"/>
              <a:gd name="T21" fmla="*/ 159 h 186"/>
              <a:gd name="T22" fmla="*/ 260 w 260"/>
              <a:gd name="T23" fmla="*/ 175 h 186"/>
              <a:gd name="T24" fmla="*/ 250 w 260"/>
              <a:gd name="T25" fmla="*/ 186 h 186"/>
              <a:gd name="T26" fmla="*/ 11 w 260"/>
              <a:gd name="T27" fmla="*/ 186 h 186"/>
              <a:gd name="T28" fmla="*/ 0 w 260"/>
              <a:gd name="T29" fmla="*/ 175 h 186"/>
              <a:gd name="T30" fmla="*/ 0 w 260"/>
              <a:gd name="T31" fmla="*/ 159 h 186"/>
              <a:gd name="T32" fmla="*/ 27 w 260"/>
              <a:gd name="T33" fmla="*/ 159 h 186"/>
              <a:gd name="T34" fmla="*/ 27 w 260"/>
              <a:gd name="T35" fmla="*/ 133 h 186"/>
              <a:gd name="T36" fmla="*/ 0 w 260"/>
              <a:gd name="T37" fmla="*/ 133 h 186"/>
              <a:gd name="T38" fmla="*/ 0 w 260"/>
              <a:gd name="T39" fmla="*/ 106 h 186"/>
              <a:gd name="T40" fmla="*/ 27 w 260"/>
              <a:gd name="T41" fmla="*/ 106 h 186"/>
              <a:gd name="T42" fmla="*/ 27 w 260"/>
              <a:gd name="T43" fmla="*/ 80 h 186"/>
              <a:gd name="T44" fmla="*/ 0 w 260"/>
              <a:gd name="T45" fmla="*/ 80 h 186"/>
              <a:gd name="T46" fmla="*/ 0 w 260"/>
              <a:gd name="T47" fmla="*/ 53 h 186"/>
              <a:gd name="T48" fmla="*/ 27 w 260"/>
              <a:gd name="T49" fmla="*/ 53 h 186"/>
              <a:gd name="T50" fmla="*/ 27 w 260"/>
              <a:gd name="T51" fmla="*/ 27 h 186"/>
              <a:gd name="T52" fmla="*/ 0 w 260"/>
              <a:gd name="T53" fmla="*/ 27 h 186"/>
              <a:gd name="T54" fmla="*/ 0 w 260"/>
              <a:gd name="T55" fmla="*/ 11 h 186"/>
              <a:gd name="T56" fmla="*/ 11 w 260"/>
              <a:gd name="T57" fmla="*/ 0 h 186"/>
              <a:gd name="T58" fmla="*/ 250 w 260"/>
              <a:gd name="T59" fmla="*/ 0 h 186"/>
              <a:gd name="T60" fmla="*/ 260 w 260"/>
              <a:gd name="T61" fmla="*/ 11 h 186"/>
              <a:gd name="T62" fmla="*/ 260 w 260"/>
              <a:gd name="T63" fmla="*/ 27 h 186"/>
              <a:gd name="T64" fmla="*/ 234 w 260"/>
              <a:gd name="T65" fmla="*/ 27 h 186"/>
              <a:gd name="T66" fmla="*/ 167 w 260"/>
              <a:gd name="T67" fmla="*/ 93 h 186"/>
              <a:gd name="T68" fmla="*/ 101 w 260"/>
              <a:gd name="T69" fmla="*/ 53 h 186"/>
              <a:gd name="T70" fmla="*/ 101 w 260"/>
              <a:gd name="T71" fmla="*/ 133 h 186"/>
              <a:gd name="T72" fmla="*/ 167 w 260"/>
              <a:gd name="T73" fmla="*/ 9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0" h="186">
                <a:moveTo>
                  <a:pt x="234" y="27"/>
                </a:moveTo>
                <a:cubicBezTo>
                  <a:pt x="234" y="53"/>
                  <a:pt x="234" y="53"/>
                  <a:pt x="234" y="53"/>
                </a:cubicBezTo>
                <a:cubicBezTo>
                  <a:pt x="260" y="53"/>
                  <a:pt x="260" y="53"/>
                  <a:pt x="260" y="53"/>
                </a:cubicBezTo>
                <a:cubicBezTo>
                  <a:pt x="260" y="80"/>
                  <a:pt x="260" y="80"/>
                  <a:pt x="260" y="80"/>
                </a:cubicBezTo>
                <a:cubicBezTo>
                  <a:pt x="234" y="80"/>
                  <a:pt x="234" y="80"/>
                  <a:pt x="234" y="80"/>
                </a:cubicBezTo>
                <a:cubicBezTo>
                  <a:pt x="234" y="106"/>
                  <a:pt x="234" y="106"/>
                  <a:pt x="234" y="106"/>
                </a:cubicBezTo>
                <a:cubicBezTo>
                  <a:pt x="260" y="106"/>
                  <a:pt x="260" y="106"/>
                  <a:pt x="260" y="106"/>
                </a:cubicBezTo>
                <a:cubicBezTo>
                  <a:pt x="260" y="133"/>
                  <a:pt x="260" y="133"/>
                  <a:pt x="260" y="133"/>
                </a:cubicBezTo>
                <a:cubicBezTo>
                  <a:pt x="234" y="133"/>
                  <a:pt x="234" y="133"/>
                  <a:pt x="234" y="133"/>
                </a:cubicBezTo>
                <a:cubicBezTo>
                  <a:pt x="234" y="159"/>
                  <a:pt x="234" y="159"/>
                  <a:pt x="234" y="159"/>
                </a:cubicBezTo>
                <a:cubicBezTo>
                  <a:pt x="260" y="159"/>
                  <a:pt x="260" y="159"/>
                  <a:pt x="260" y="159"/>
                </a:cubicBezTo>
                <a:cubicBezTo>
                  <a:pt x="260" y="175"/>
                  <a:pt x="260" y="175"/>
                  <a:pt x="260" y="175"/>
                </a:cubicBezTo>
                <a:cubicBezTo>
                  <a:pt x="260" y="181"/>
                  <a:pt x="256" y="186"/>
                  <a:pt x="250" y="186"/>
                </a:cubicBezTo>
                <a:cubicBezTo>
                  <a:pt x="11" y="186"/>
                  <a:pt x="11" y="186"/>
                  <a:pt x="11" y="186"/>
                </a:cubicBezTo>
                <a:cubicBezTo>
                  <a:pt x="5" y="186"/>
                  <a:pt x="0" y="181"/>
                  <a:pt x="0" y="175"/>
                </a:cubicBezTo>
                <a:cubicBezTo>
                  <a:pt x="0" y="159"/>
                  <a:pt x="0" y="159"/>
                  <a:pt x="0" y="159"/>
                </a:cubicBezTo>
                <a:cubicBezTo>
                  <a:pt x="27" y="159"/>
                  <a:pt x="27" y="159"/>
                  <a:pt x="27" y="159"/>
                </a:cubicBezTo>
                <a:cubicBezTo>
                  <a:pt x="27" y="133"/>
                  <a:pt x="27" y="133"/>
                  <a:pt x="27" y="133"/>
                </a:cubicBezTo>
                <a:cubicBezTo>
                  <a:pt x="0" y="133"/>
                  <a:pt x="0" y="133"/>
                  <a:pt x="0" y="133"/>
                </a:cubicBezTo>
                <a:cubicBezTo>
                  <a:pt x="0" y="106"/>
                  <a:pt x="0" y="106"/>
                  <a:pt x="0" y="106"/>
                </a:cubicBezTo>
                <a:cubicBezTo>
                  <a:pt x="27" y="106"/>
                  <a:pt x="27" y="106"/>
                  <a:pt x="27" y="106"/>
                </a:cubicBezTo>
                <a:cubicBezTo>
                  <a:pt x="27" y="80"/>
                  <a:pt x="27" y="80"/>
                  <a:pt x="27" y="80"/>
                </a:cubicBezTo>
                <a:cubicBezTo>
                  <a:pt x="0" y="80"/>
                  <a:pt x="0" y="80"/>
                  <a:pt x="0" y="80"/>
                </a:cubicBezTo>
                <a:cubicBezTo>
                  <a:pt x="0" y="53"/>
                  <a:pt x="0" y="53"/>
                  <a:pt x="0" y="53"/>
                </a:cubicBezTo>
                <a:cubicBezTo>
                  <a:pt x="27" y="53"/>
                  <a:pt x="27" y="53"/>
                  <a:pt x="27" y="53"/>
                </a:cubicBezTo>
                <a:cubicBezTo>
                  <a:pt x="27" y="27"/>
                  <a:pt x="27" y="27"/>
                  <a:pt x="27" y="27"/>
                </a:cubicBezTo>
                <a:cubicBezTo>
                  <a:pt x="0" y="27"/>
                  <a:pt x="0" y="27"/>
                  <a:pt x="0" y="27"/>
                </a:cubicBezTo>
                <a:cubicBezTo>
                  <a:pt x="0" y="11"/>
                  <a:pt x="0" y="11"/>
                  <a:pt x="0" y="11"/>
                </a:cubicBezTo>
                <a:cubicBezTo>
                  <a:pt x="0" y="5"/>
                  <a:pt x="5" y="0"/>
                  <a:pt x="11" y="0"/>
                </a:cubicBezTo>
                <a:cubicBezTo>
                  <a:pt x="250" y="0"/>
                  <a:pt x="250" y="0"/>
                  <a:pt x="250" y="0"/>
                </a:cubicBezTo>
                <a:cubicBezTo>
                  <a:pt x="256" y="0"/>
                  <a:pt x="260" y="5"/>
                  <a:pt x="260" y="11"/>
                </a:cubicBezTo>
                <a:cubicBezTo>
                  <a:pt x="260" y="27"/>
                  <a:pt x="260" y="27"/>
                  <a:pt x="260" y="27"/>
                </a:cubicBezTo>
                <a:lnTo>
                  <a:pt x="234" y="27"/>
                </a:lnTo>
                <a:close/>
                <a:moveTo>
                  <a:pt x="167" y="93"/>
                </a:moveTo>
                <a:cubicBezTo>
                  <a:pt x="101" y="53"/>
                  <a:pt x="101" y="53"/>
                  <a:pt x="101" y="53"/>
                </a:cubicBezTo>
                <a:cubicBezTo>
                  <a:pt x="101" y="133"/>
                  <a:pt x="101" y="133"/>
                  <a:pt x="101" y="133"/>
                </a:cubicBezTo>
                <a:lnTo>
                  <a:pt x="167" y="9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53"/>
          <p:cNvSpPr>
            <a:spLocks/>
          </p:cNvSpPr>
          <p:nvPr/>
        </p:nvSpPr>
        <p:spPr bwMode="auto">
          <a:xfrm>
            <a:off x="7766024" y="2630202"/>
            <a:ext cx="221692" cy="223524"/>
          </a:xfrm>
          <a:custGeom>
            <a:avLst/>
            <a:gdLst>
              <a:gd name="T0" fmla="*/ 159 w 222"/>
              <a:gd name="T1" fmla="*/ 78 h 223"/>
              <a:gd name="T2" fmla="*/ 157 w 222"/>
              <a:gd name="T3" fmla="*/ 29 h 223"/>
              <a:gd name="T4" fmla="*/ 208 w 222"/>
              <a:gd name="T5" fmla="*/ 35 h 223"/>
              <a:gd name="T6" fmla="*/ 156 w 222"/>
              <a:gd name="T7" fmla="*/ 156 h 223"/>
              <a:gd name="T8" fmla="*/ 34 w 222"/>
              <a:gd name="T9" fmla="*/ 208 h 223"/>
              <a:gd name="T10" fmla="*/ 28 w 222"/>
              <a:gd name="T11" fmla="*/ 158 h 223"/>
              <a:gd name="T12" fmla="*/ 78 w 222"/>
              <a:gd name="T13" fmla="*/ 159 h 223"/>
              <a:gd name="T14" fmla="*/ 129 w 222"/>
              <a:gd name="T15" fmla="*/ 130 h 223"/>
              <a:gd name="T16" fmla="*/ 159 w 222"/>
              <a:gd name="T17" fmla="*/ 7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223">
                <a:moveTo>
                  <a:pt x="159" y="78"/>
                </a:moveTo>
                <a:cubicBezTo>
                  <a:pt x="146" y="65"/>
                  <a:pt x="134" y="57"/>
                  <a:pt x="157" y="29"/>
                </a:cubicBezTo>
                <a:cubicBezTo>
                  <a:pt x="181" y="0"/>
                  <a:pt x="195" y="22"/>
                  <a:pt x="208" y="35"/>
                </a:cubicBezTo>
                <a:cubicBezTo>
                  <a:pt x="222" y="49"/>
                  <a:pt x="209" y="103"/>
                  <a:pt x="156" y="156"/>
                </a:cubicBezTo>
                <a:cubicBezTo>
                  <a:pt x="102" y="209"/>
                  <a:pt x="49" y="223"/>
                  <a:pt x="34" y="208"/>
                </a:cubicBezTo>
                <a:cubicBezTo>
                  <a:pt x="22" y="196"/>
                  <a:pt x="0" y="181"/>
                  <a:pt x="28" y="158"/>
                </a:cubicBezTo>
                <a:cubicBezTo>
                  <a:pt x="57" y="135"/>
                  <a:pt x="65" y="146"/>
                  <a:pt x="78" y="159"/>
                </a:cubicBezTo>
                <a:cubicBezTo>
                  <a:pt x="87" y="168"/>
                  <a:pt x="109" y="149"/>
                  <a:pt x="129" y="130"/>
                </a:cubicBezTo>
                <a:cubicBezTo>
                  <a:pt x="149" y="110"/>
                  <a:pt x="168" y="87"/>
                  <a:pt x="159" y="7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73"/>
          <p:cNvSpPr>
            <a:spLocks noEditPoints="1"/>
          </p:cNvSpPr>
          <p:nvPr/>
        </p:nvSpPr>
        <p:spPr bwMode="auto">
          <a:xfrm>
            <a:off x="6084358" y="2609133"/>
            <a:ext cx="170392" cy="265662"/>
          </a:xfrm>
          <a:custGeom>
            <a:avLst/>
            <a:gdLst>
              <a:gd name="T0" fmla="*/ 170 w 170"/>
              <a:gd name="T1" fmla="*/ 102 h 266"/>
              <a:gd name="T2" fmla="*/ 170 w 170"/>
              <a:gd name="T3" fmla="*/ 138 h 266"/>
              <a:gd name="T4" fmla="*/ 99 w 170"/>
              <a:gd name="T5" fmla="*/ 204 h 266"/>
              <a:gd name="T6" fmla="*/ 99 w 170"/>
              <a:gd name="T7" fmla="*/ 239 h 266"/>
              <a:gd name="T8" fmla="*/ 133 w 170"/>
              <a:gd name="T9" fmla="*/ 239 h 266"/>
              <a:gd name="T10" fmla="*/ 138 w 170"/>
              <a:gd name="T11" fmla="*/ 245 h 266"/>
              <a:gd name="T12" fmla="*/ 138 w 170"/>
              <a:gd name="T13" fmla="*/ 261 h 266"/>
              <a:gd name="T14" fmla="*/ 133 w 170"/>
              <a:gd name="T15" fmla="*/ 266 h 266"/>
              <a:gd name="T16" fmla="*/ 37 w 170"/>
              <a:gd name="T17" fmla="*/ 266 h 266"/>
              <a:gd name="T18" fmla="*/ 32 w 170"/>
              <a:gd name="T19" fmla="*/ 261 h 266"/>
              <a:gd name="T20" fmla="*/ 32 w 170"/>
              <a:gd name="T21" fmla="*/ 245 h 266"/>
              <a:gd name="T22" fmla="*/ 37 w 170"/>
              <a:gd name="T23" fmla="*/ 239 h 266"/>
              <a:gd name="T24" fmla="*/ 72 w 170"/>
              <a:gd name="T25" fmla="*/ 239 h 266"/>
              <a:gd name="T26" fmla="*/ 72 w 170"/>
              <a:gd name="T27" fmla="*/ 204 h 266"/>
              <a:gd name="T28" fmla="*/ 0 w 170"/>
              <a:gd name="T29" fmla="*/ 138 h 266"/>
              <a:gd name="T30" fmla="*/ 0 w 170"/>
              <a:gd name="T31" fmla="*/ 102 h 266"/>
              <a:gd name="T32" fmla="*/ 6 w 170"/>
              <a:gd name="T33" fmla="*/ 97 h 266"/>
              <a:gd name="T34" fmla="*/ 14 w 170"/>
              <a:gd name="T35" fmla="*/ 97 h 266"/>
              <a:gd name="T36" fmla="*/ 19 w 170"/>
              <a:gd name="T37" fmla="*/ 102 h 266"/>
              <a:gd name="T38" fmla="*/ 19 w 170"/>
              <a:gd name="T39" fmla="*/ 138 h 266"/>
              <a:gd name="T40" fmla="*/ 85 w 170"/>
              <a:gd name="T41" fmla="*/ 186 h 266"/>
              <a:gd name="T42" fmla="*/ 152 w 170"/>
              <a:gd name="T43" fmla="*/ 138 h 266"/>
              <a:gd name="T44" fmla="*/ 152 w 170"/>
              <a:gd name="T45" fmla="*/ 102 h 266"/>
              <a:gd name="T46" fmla="*/ 157 w 170"/>
              <a:gd name="T47" fmla="*/ 97 h 266"/>
              <a:gd name="T48" fmla="*/ 165 w 170"/>
              <a:gd name="T49" fmla="*/ 97 h 266"/>
              <a:gd name="T50" fmla="*/ 170 w 170"/>
              <a:gd name="T51" fmla="*/ 102 h 266"/>
              <a:gd name="T52" fmla="*/ 125 w 170"/>
              <a:gd name="T53" fmla="*/ 78 h 266"/>
              <a:gd name="T54" fmla="*/ 45 w 170"/>
              <a:gd name="T55" fmla="*/ 78 h 266"/>
              <a:gd name="T56" fmla="*/ 45 w 170"/>
              <a:gd name="T57" fmla="*/ 22 h 266"/>
              <a:gd name="T58" fmla="*/ 85 w 170"/>
              <a:gd name="T59" fmla="*/ 0 h 266"/>
              <a:gd name="T60" fmla="*/ 125 w 170"/>
              <a:gd name="T61" fmla="*/ 22 h 266"/>
              <a:gd name="T62" fmla="*/ 125 w 170"/>
              <a:gd name="T63" fmla="*/ 78 h 266"/>
              <a:gd name="T64" fmla="*/ 45 w 170"/>
              <a:gd name="T65" fmla="*/ 138 h 266"/>
              <a:gd name="T66" fmla="*/ 45 w 170"/>
              <a:gd name="T67" fmla="*/ 97 h 266"/>
              <a:gd name="T68" fmla="*/ 125 w 170"/>
              <a:gd name="T69" fmla="*/ 97 h 266"/>
              <a:gd name="T70" fmla="*/ 125 w 170"/>
              <a:gd name="T71" fmla="*/ 138 h 266"/>
              <a:gd name="T72" fmla="*/ 85 w 170"/>
              <a:gd name="T73" fmla="*/ 160 h 266"/>
              <a:gd name="T74" fmla="*/ 45 w 170"/>
              <a:gd name="T75" fmla="*/ 13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0" h="266">
                <a:moveTo>
                  <a:pt x="170" y="102"/>
                </a:moveTo>
                <a:cubicBezTo>
                  <a:pt x="170" y="138"/>
                  <a:pt x="170" y="138"/>
                  <a:pt x="170" y="138"/>
                </a:cubicBezTo>
                <a:cubicBezTo>
                  <a:pt x="170" y="168"/>
                  <a:pt x="148" y="200"/>
                  <a:pt x="99" y="204"/>
                </a:cubicBezTo>
                <a:cubicBezTo>
                  <a:pt x="99" y="239"/>
                  <a:pt x="99" y="239"/>
                  <a:pt x="99" y="239"/>
                </a:cubicBezTo>
                <a:cubicBezTo>
                  <a:pt x="133" y="239"/>
                  <a:pt x="133" y="239"/>
                  <a:pt x="133" y="239"/>
                </a:cubicBezTo>
                <a:cubicBezTo>
                  <a:pt x="136" y="239"/>
                  <a:pt x="138" y="241"/>
                  <a:pt x="138" y="245"/>
                </a:cubicBezTo>
                <a:cubicBezTo>
                  <a:pt x="138" y="261"/>
                  <a:pt x="138" y="261"/>
                  <a:pt x="138" y="261"/>
                </a:cubicBezTo>
                <a:cubicBezTo>
                  <a:pt x="138" y="263"/>
                  <a:pt x="136" y="266"/>
                  <a:pt x="133" y="266"/>
                </a:cubicBezTo>
                <a:cubicBezTo>
                  <a:pt x="37" y="266"/>
                  <a:pt x="37" y="266"/>
                  <a:pt x="37" y="266"/>
                </a:cubicBezTo>
                <a:cubicBezTo>
                  <a:pt x="34" y="266"/>
                  <a:pt x="32" y="263"/>
                  <a:pt x="32" y="261"/>
                </a:cubicBezTo>
                <a:cubicBezTo>
                  <a:pt x="32" y="245"/>
                  <a:pt x="32" y="245"/>
                  <a:pt x="32" y="245"/>
                </a:cubicBezTo>
                <a:cubicBezTo>
                  <a:pt x="32" y="241"/>
                  <a:pt x="34" y="239"/>
                  <a:pt x="37" y="239"/>
                </a:cubicBezTo>
                <a:cubicBezTo>
                  <a:pt x="72" y="239"/>
                  <a:pt x="72" y="239"/>
                  <a:pt x="72" y="239"/>
                </a:cubicBezTo>
                <a:cubicBezTo>
                  <a:pt x="72" y="204"/>
                  <a:pt x="72" y="204"/>
                  <a:pt x="72" y="204"/>
                </a:cubicBezTo>
                <a:cubicBezTo>
                  <a:pt x="22" y="200"/>
                  <a:pt x="0" y="168"/>
                  <a:pt x="0" y="138"/>
                </a:cubicBezTo>
                <a:cubicBezTo>
                  <a:pt x="0" y="102"/>
                  <a:pt x="0" y="102"/>
                  <a:pt x="0" y="102"/>
                </a:cubicBezTo>
                <a:cubicBezTo>
                  <a:pt x="0" y="99"/>
                  <a:pt x="2" y="97"/>
                  <a:pt x="6" y="97"/>
                </a:cubicBezTo>
                <a:cubicBezTo>
                  <a:pt x="14" y="97"/>
                  <a:pt x="14" y="97"/>
                  <a:pt x="14" y="97"/>
                </a:cubicBezTo>
                <a:cubicBezTo>
                  <a:pt x="16" y="97"/>
                  <a:pt x="19" y="99"/>
                  <a:pt x="19" y="102"/>
                </a:cubicBezTo>
                <a:cubicBezTo>
                  <a:pt x="19" y="138"/>
                  <a:pt x="19" y="138"/>
                  <a:pt x="19" y="138"/>
                </a:cubicBezTo>
                <a:cubicBezTo>
                  <a:pt x="19" y="156"/>
                  <a:pt x="33" y="186"/>
                  <a:pt x="85" y="186"/>
                </a:cubicBezTo>
                <a:cubicBezTo>
                  <a:pt x="137" y="186"/>
                  <a:pt x="152" y="156"/>
                  <a:pt x="152" y="138"/>
                </a:cubicBezTo>
                <a:cubicBezTo>
                  <a:pt x="152" y="102"/>
                  <a:pt x="152" y="102"/>
                  <a:pt x="152" y="102"/>
                </a:cubicBezTo>
                <a:cubicBezTo>
                  <a:pt x="152" y="99"/>
                  <a:pt x="154" y="97"/>
                  <a:pt x="157" y="97"/>
                </a:cubicBezTo>
                <a:cubicBezTo>
                  <a:pt x="165" y="97"/>
                  <a:pt x="165" y="97"/>
                  <a:pt x="165" y="97"/>
                </a:cubicBezTo>
                <a:cubicBezTo>
                  <a:pt x="168" y="97"/>
                  <a:pt x="170" y="99"/>
                  <a:pt x="170" y="102"/>
                </a:cubicBezTo>
                <a:close/>
                <a:moveTo>
                  <a:pt x="125" y="78"/>
                </a:moveTo>
                <a:cubicBezTo>
                  <a:pt x="45" y="78"/>
                  <a:pt x="45" y="78"/>
                  <a:pt x="45" y="78"/>
                </a:cubicBezTo>
                <a:cubicBezTo>
                  <a:pt x="45" y="22"/>
                  <a:pt x="45" y="22"/>
                  <a:pt x="45" y="22"/>
                </a:cubicBezTo>
                <a:cubicBezTo>
                  <a:pt x="45" y="13"/>
                  <a:pt x="54" y="0"/>
                  <a:pt x="85" y="0"/>
                </a:cubicBezTo>
                <a:cubicBezTo>
                  <a:pt x="116" y="0"/>
                  <a:pt x="125" y="13"/>
                  <a:pt x="125" y="22"/>
                </a:cubicBezTo>
                <a:lnTo>
                  <a:pt x="125" y="78"/>
                </a:lnTo>
                <a:close/>
                <a:moveTo>
                  <a:pt x="45" y="138"/>
                </a:moveTo>
                <a:cubicBezTo>
                  <a:pt x="45" y="97"/>
                  <a:pt x="45" y="97"/>
                  <a:pt x="45" y="97"/>
                </a:cubicBezTo>
                <a:cubicBezTo>
                  <a:pt x="125" y="97"/>
                  <a:pt x="125" y="97"/>
                  <a:pt x="125" y="97"/>
                </a:cubicBezTo>
                <a:cubicBezTo>
                  <a:pt x="125" y="138"/>
                  <a:pt x="125" y="138"/>
                  <a:pt x="125" y="138"/>
                </a:cubicBezTo>
                <a:cubicBezTo>
                  <a:pt x="125" y="147"/>
                  <a:pt x="116" y="160"/>
                  <a:pt x="85" y="160"/>
                </a:cubicBezTo>
                <a:cubicBezTo>
                  <a:pt x="54" y="160"/>
                  <a:pt x="45" y="147"/>
                  <a:pt x="45" y="13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Rectangle 57"/>
          <p:cNvSpPr/>
          <p:nvPr/>
        </p:nvSpPr>
        <p:spPr>
          <a:xfrm>
            <a:off x="593725" y="3825491"/>
            <a:ext cx="2692401" cy="460759"/>
          </a:xfrm>
          <a:prstGeom prst="rect">
            <a:avLst/>
          </a:prstGeom>
          <a:solidFill>
            <a:srgbClr val="3037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746125" y="3910285"/>
            <a:ext cx="2289175" cy="299762"/>
          </a:xfrm>
          <a:prstGeom prst="rect">
            <a:avLst/>
          </a:prstGeom>
          <a:noFill/>
        </p:spPr>
        <p:txBody>
          <a:bodyPr wrap="square" lIns="0" tIns="0" rIns="0" bIns="0" rtlCol="0">
            <a:spAutoFit/>
          </a:bodyPr>
          <a:lstStyle/>
          <a:p>
            <a:pPr algn="ctr">
              <a:lnSpc>
                <a:spcPts val="1200"/>
              </a:lnSpc>
            </a:pPr>
            <a:r>
              <a:rPr lang="en-US" sz="900" dirty="0">
                <a:solidFill>
                  <a:schemeClr val="bg1"/>
                </a:solidFill>
              </a:rPr>
              <a:t>Ut </a:t>
            </a:r>
            <a:r>
              <a:rPr lang="en-US" sz="900" dirty="0" err="1">
                <a:solidFill>
                  <a:schemeClr val="bg1"/>
                </a:solidFill>
              </a:rPr>
              <a:t>enim</a:t>
            </a:r>
            <a:r>
              <a:rPr lang="en-US" sz="900" dirty="0">
                <a:solidFill>
                  <a:schemeClr val="bg1"/>
                </a:solidFill>
              </a:rPr>
              <a:t> ad minima </a:t>
            </a:r>
            <a:r>
              <a:rPr lang="en-US" sz="900" dirty="0" err="1">
                <a:solidFill>
                  <a:schemeClr val="bg1"/>
                </a:solidFill>
              </a:rPr>
              <a:t>veniam</a:t>
            </a:r>
            <a:r>
              <a:rPr lang="en-US" sz="900" dirty="0">
                <a:solidFill>
                  <a:schemeClr val="bg1"/>
                </a:solidFill>
              </a:rPr>
              <a:t> </a:t>
            </a:r>
            <a:r>
              <a:rPr lang="en-US" sz="900" dirty="0" err="1">
                <a:solidFill>
                  <a:schemeClr val="bg1"/>
                </a:solidFill>
              </a:rPr>
              <a:t>quis</a:t>
            </a:r>
            <a:r>
              <a:rPr lang="en-US" sz="900" dirty="0">
                <a:solidFill>
                  <a:schemeClr val="bg1"/>
                </a:solidFill>
              </a:rPr>
              <a:t>, non nostrum </a:t>
            </a:r>
            <a:r>
              <a:rPr lang="en-US" sz="900" dirty="0" err="1">
                <a:solidFill>
                  <a:schemeClr val="bg1"/>
                </a:solidFill>
              </a:rPr>
              <a:t>porro</a:t>
            </a:r>
            <a:r>
              <a:rPr lang="en-US" sz="900" dirty="0">
                <a:solidFill>
                  <a:schemeClr val="bg1"/>
                </a:solidFill>
              </a:rPr>
              <a:t> </a:t>
            </a:r>
            <a:r>
              <a:rPr lang="en-US" sz="900" dirty="0" err="1">
                <a:solidFill>
                  <a:schemeClr val="bg1"/>
                </a:solidFill>
              </a:rPr>
              <a:t>eaque</a:t>
            </a:r>
            <a:r>
              <a:rPr lang="en-US" sz="900" dirty="0">
                <a:solidFill>
                  <a:schemeClr val="bg1"/>
                </a:solidFill>
              </a:rPr>
              <a:t> </a:t>
            </a:r>
            <a:r>
              <a:rPr lang="en-US" sz="900" dirty="0" err="1">
                <a:solidFill>
                  <a:schemeClr val="bg1"/>
                </a:solidFill>
              </a:rPr>
              <a:t>ipsa</a:t>
            </a:r>
            <a:r>
              <a:rPr lang="en-US" sz="900" dirty="0">
                <a:solidFill>
                  <a:schemeClr val="bg1"/>
                </a:solidFill>
              </a:rPr>
              <a:t> </a:t>
            </a:r>
            <a:r>
              <a:rPr lang="en-US" sz="900" dirty="0" err="1">
                <a:solidFill>
                  <a:schemeClr val="bg1"/>
                </a:solidFill>
              </a:rPr>
              <a:t>suscipit</a:t>
            </a:r>
            <a:r>
              <a:rPr lang="en-US" sz="900" dirty="0">
                <a:solidFill>
                  <a:schemeClr val="bg1"/>
                </a:solidFill>
              </a:rPr>
              <a:t> </a:t>
            </a:r>
            <a:r>
              <a:rPr lang="en-US" sz="900" dirty="0" err="1">
                <a:solidFill>
                  <a:schemeClr val="bg1"/>
                </a:solidFill>
              </a:rPr>
              <a:t>modi</a:t>
            </a:r>
            <a:r>
              <a:rPr lang="en-US" sz="900" dirty="0">
                <a:solidFill>
                  <a:schemeClr val="bg1"/>
                </a:solidFill>
              </a:rPr>
              <a:t>.</a:t>
            </a:r>
          </a:p>
        </p:txBody>
      </p:sp>
      <p:sp>
        <p:nvSpPr>
          <p:cNvPr id="4" name="Picture Placeholder 3"/>
          <p:cNvSpPr>
            <a:spLocks noGrp="1"/>
          </p:cNvSpPr>
          <p:nvPr>
            <p:ph type="pic" sz="quarter" idx="12"/>
          </p:nvPr>
        </p:nvSpPr>
        <p:spPr>
          <a:xfrm>
            <a:off x="593726" y="1543050"/>
            <a:ext cx="2692400" cy="2281094"/>
          </a:xfrm>
        </p:spPr>
      </p:sp>
    </p:spTree>
    <p:extLst>
      <p:ext uri="{BB962C8B-B14F-4D97-AF65-F5344CB8AC3E}">
        <p14:creationId xmlns:p14="http://schemas.microsoft.com/office/powerpoint/2010/main" val="1740270428"/>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500"/>
                                        <p:tgtEl>
                                          <p:spTgt spid="5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500"/>
                                        <p:tgtEl>
                                          <p:spTgt spid="5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500"/>
                                        <p:tgtEl>
                                          <p:spTgt spid="54"/>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500"/>
                                        <p:tgtEl>
                                          <p:spTgt spid="52"/>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500"/>
                                        <p:tgtEl>
                                          <p:spTgt spid="48"/>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500"/>
                                        <p:tgtEl>
                                          <p:spTgt spid="49"/>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P spid="47" grpId="0"/>
      <p:bldP spid="48" grpId="0"/>
      <p:bldP spid="52" grpId="0"/>
      <p:bldP spid="53" grpId="0"/>
      <p:bldP spid="55" grpId="0" animBg="1"/>
      <p:bldP spid="56" grpId="0" animBg="1"/>
      <p:bldP spid="57" grpId="0" animBg="1"/>
      <p:bldP spid="58" grpId="0" animBg="1"/>
      <p:bldP spid="5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Title </a:t>
            </a:r>
            <a:r>
              <a:rPr lang="en-US" dirty="0">
                <a:solidFill>
                  <a:srgbClr val="D14C27"/>
                </a:solidFill>
              </a:rPr>
              <a:t>Information Details</a:t>
            </a:r>
          </a:p>
        </p:txBody>
      </p:sp>
      <p:sp>
        <p:nvSpPr>
          <p:cNvPr id="3" name="Text Placeholder 2"/>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brief lorem ipsum explanatory text about title here</a:t>
            </a:r>
          </a:p>
        </p:txBody>
      </p:sp>
      <p:grpSp>
        <p:nvGrpSpPr>
          <p:cNvPr id="13" name="Group 12"/>
          <p:cNvGrpSpPr/>
          <p:nvPr/>
        </p:nvGrpSpPr>
        <p:grpSpPr>
          <a:xfrm>
            <a:off x="1290469" y="1543051"/>
            <a:ext cx="2878258" cy="714533"/>
            <a:chOff x="1290469" y="1543051"/>
            <a:chExt cx="2878258" cy="714533"/>
          </a:xfrm>
        </p:grpSpPr>
        <p:sp>
          <p:nvSpPr>
            <p:cNvPr id="5" name="TextBox 4"/>
            <p:cNvSpPr txBox="1"/>
            <p:nvPr/>
          </p:nvSpPr>
          <p:spPr>
            <a:xfrm>
              <a:off x="1293985" y="1757447"/>
              <a:ext cx="2872076" cy="500137"/>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Sed </a:t>
              </a:r>
              <a:r>
                <a:rPr lang="en-US" sz="900" dirty="0" err="1">
                  <a:solidFill>
                    <a:srgbClr val="4D4D4D"/>
                  </a:solidFill>
                </a:rPr>
                <a:t>ut</a:t>
              </a:r>
              <a:r>
                <a:rPr lang="en-US" sz="900" dirty="0">
                  <a:solidFill>
                    <a:srgbClr val="4D4D4D"/>
                  </a:solidFill>
                </a:rPr>
                <a:t> dolor </a:t>
              </a:r>
              <a:r>
                <a:rPr lang="en-US" sz="900" dirty="0" err="1">
                  <a:solidFill>
                    <a:srgbClr val="4D4D4D"/>
                  </a:solidFill>
                </a:rPr>
                <a:t>sitae</a:t>
              </a:r>
              <a:r>
                <a:rPr lang="en-US" sz="900" dirty="0">
                  <a:solidFill>
                    <a:srgbClr val="4D4D4D"/>
                  </a:solidFill>
                </a:rPr>
                <a:t> </a:t>
              </a:r>
              <a:r>
                <a:rPr lang="en-US" sz="900" dirty="0" err="1">
                  <a:solidFill>
                    <a:srgbClr val="4D4D4D"/>
                  </a:solidFill>
                </a:rPr>
                <a:t>vitake</a:t>
              </a:r>
              <a:r>
                <a:rPr lang="en-US" sz="900" dirty="0">
                  <a:solidFill>
                    <a:srgbClr val="4D4D4D"/>
                  </a:solidFill>
                </a:rPr>
                <a:t> </a:t>
              </a:r>
              <a:r>
                <a:rPr lang="en-US" sz="900" dirty="0" err="1">
                  <a:solidFill>
                    <a:srgbClr val="4D4D4D"/>
                  </a:solidFill>
                </a:rPr>
                <a:t>lor</a:t>
              </a:r>
              <a:r>
                <a:rPr lang="en-US" sz="900" dirty="0">
                  <a:solidFill>
                    <a:srgbClr val="4D4D4D"/>
                  </a:solidFill>
                </a:rPr>
                <a:t> </a:t>
              </a:r>
              <a:r>
                <a:rPr lang="en-US" sz="900" dirty="0" err="1">
                  <a:solidFill>
                    <a:srgbClr val="4D4D4D"/>
                  </a:solidFill>
                </a:rPr>
                <a:t>vitahe</a:t>
              </a:r>
              <a:r>
                <a:rPr lang="en-US" sz="900" dirty="0">
                  <a:solidFill>
                    <a:srgbClr val="4D4D4D"/>
                  </a:solidFill>
                </a:rPr>
                <a:t> </a:t>
              </a:r>
              <a:r>
                <a:rPr lang="en-US" sz="900" dirty="0" err="1">
                  <a:solidFill>
                    <a:srgbClr val="4D4D4D"/>
                  </a:solidFill>
                </a:rPr>
                <a:t>khe</a:t>
              </a:r>
              <a:r>
                <a:rPr lang="en-US" sz="900" dirty="0">
                  <a:solidFill>
                    <a:srgbClr val="4D4D4D"/>
                  </a:solidFill>
                </a:rPr>
                <a:t> </a:t>
              </a:r>
              <a:r>
                <a:rPr lang="en-US" sz="900" dirty="0" err="1">
                  <a:solidFill>
                    <a:srgbClr val="4D4D4D"/>
                  </a:solidFill>
                </a:rPr>
                <a:t>kharab</a:t>
              </a:r>
              <a:r>
                <a:rPr lang="en-US" sz="900" dirty="0">
                  <a:solidFill>
                    <a:srgbClr val="4D4D4D"/>
                  </a:solidFill>
                </a:rPr>
                <a:t> </a:t>
              </a:r>
              <a:r>
                <a:rPr lang="en-US" sz="900" dirty="0" err="1">
                  <a:solidFill>
                    <a:srgbClr val="4D4D4D"/>
                  </a:solidFill>
                </a:rPr>
                <a:t>quezze</a:t>
              </a:r>
              <a:r>
                <a:rPr lang="en-US" sz="900" dirty="0">
                  <a:solidFill>
                    <a:srgbClr val="4D4D4D"/>
                  </a:solidFill>
                </a:rPr>
                <a:t> </a:t>
              </a:r>
              <a:r>
                <a:rPr lang="en-US" sz="900" dirty="0" err="1">
                  <a:solidFill>
                    <a:srgbClr val="4D4D4D"/>
                  </a:solidFill>
                </a:rPr>
                <a:t>lorem</a:t>
              </a:r>
              <a:endParaRPr lang="en-US" sz="900" dirty="0">
                <a:solidFill>
                  <a:srgbClr val="4D4D4D"/>
                </a:solidFill>
              </a:endParaRPr>
            </a:p>
          </p:txBody>
        </p:sp>
        <p:sp>
          <p:nvSpPr>
            <p:cNvPr id="6" name="TextBox 5"/>
            <p:cNvSpPr txBox="1"/>
            <p:nvPr/>
          </p:nvSpPr>
          <p:spPr>
            <a:xfrm>
              <a:off x="1290469" y="1543051"/>
              <a:ext cx="2878258" cy="200761"/>
            </a:xfrm>
            <a:prstGeom prst="rect">
              <a:avLst/>
            </a:prstGeom>
            <a:noFill/>
          </p:spPr>
          <p:txBody>
            <a:bodyPr wrap="square" lIns="0" tIns="0" rIns="0" bIns="0" rtlCol="0">
              <a:spAutoFit/>
            </a:bodyPr>
            <a:lstStyle/>
            <a:p>
              <a:pPr>
                <a:lnSpc>
                  <a:spcPts val="1700"/>
                </a:lnSpc>
                <a:spcAft>
                  <a:spcPts val="600"/>
                </a:spcAft>
              </a:pPr>
              <a:r>
                <a:rPr lang="en-US" sz="1100" b="1" cap="all" spc="20" dirty="0">
                  <a:solidFill>
                    <a:schemeClr val="accent1"/>
                  </a:solidFill>
                </a:rPr>
                <a:t>Lorem ipsum</a:t>
              </a:r>
            </a:p>
          </p:txBody>
        </p:sp>
      </p:grpSp>
      <p:grpSp>
        <p:nvGrpSpPr>
          <p:cNvPr id="14" name="Group 13"/>
          <p:cNvGrpSpPr/>
          <p:nvPr/>
        </p:nvGrpSpPr>
        <p:grpSpPr>
          <a:xfrm>
            <a:off x="1290469" y="2544683"/>
            <a:ext cx="2878258" cy="714533"/>
            <a:chOff x="1290469" y="2544683"/>
            <a:chExt cx="2878258" cy="714533"/>
          </a:xfrm>
        </p:grpSpPr>
        <p:sp>
          <p:nvSpPr>
            <p:cNvPr id="41" name="TextBox 40"/>
            <p:cNvSpPr txBox="1"/>
            <p:nvPr/>
          </p:nvSpPr>
          <p:spPr>
            <a:xfrm>
              <a:off x="1293985" y="2759079"/>
              <a:ext cx="2872076" cy="500137"/>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Sed </a:t>
              </a:r>
              <a:r>
                <a:rPr lang="en-US" sz="900" dirty="0" err="1">
                  <a:solidFill>
                    <a:srgbClr val="4D4D4D"/>
                  </a:solidFill>
                </a:rPr>
                <a:t>ut</a:t>
              </a:r>
              <a:r>
                <a:rPr lang="en-US" sz="900" dirty="0">
                  <a:solidFill>
                    <a:srgbClr val="4D4D4D"/>
                  </a:solidFill>
                </a:rPr>
                <a:t> dolor </a:t>
              </a:r>
              <a:r>
                <a:rPr lang="en-US" sz="900" dirty="0" err="1">
                  <a:solidFill>
                    <a:srgbClr val="4D4D4D"/>
                  </a:solidFill>
                </a:rPr>
                <a:t>sitae</a:t>
              </a:r>
              <a:r>
                <a:rPr lang="en-US" sz="900" dirty="0">
                  <a:solidFill>
                    <a:srgbClr val="4D4D4D"/>
                  </a:solidFill>
                </a:rPr>
                <a:t> </a:t>
              </a:r>
              <a:r>
                <a:rPr lang="en-US" sz="900" dirty="0" err="1">
                  <a:solidFill>
                    <a:srgbClr val="4D4D4D"/>
                  </a:solidFill>
                </a:rPr>
                <a:t>vitake</a:t>
              </a:r>
              <a:r>
                <a:rPr lang="en-US" sz="900" dirty="0">
                  <a:solidFill>
                    <a:srgbClr val="4D4D4D"/>
                  </a:solidFill>
                </a:rPr>
                <a:t> </a:t>
              </a:r>
              <a:r>
                <a:rPr lang="en-US" sz="900" dirty="0" err="1">
                  <a:solidFill>
                    <a:srgbClr val="4D4D4D"/>
                  </a:solidFill>
                </a:rPr>
                <a:t>lor</a:t>
              </a:r>
              <a:r>
                <a:rPr lang="en-US" sz="900" dirty="0">
                  <a:solidFill>
                    <a:srgbClr val="4D4D4D"/>
                  </a:solidFill>
                </a:rPr>
                <a:t> </a:t>
              </a:r>
              <a:r>
                <a:rPr lang="en-US" sz="900" dirty="0" err="1">
                  <a:solidFill>
                    <a:srgbClr val="4D4D4D"/>
                  </a:solidFill>
                </a:rPr>
                <a:t>vitahe</a:t>
              </a:r>
              <a:r>
                <a:rPr lang="en-US" sz="900" dirty="0">
                  <a:solidFill>
                    <a:srgbClr val="4D4D4D"/>
                  </a:solidFill>
                </a:rPr>
                <a:t> </a:t>
              </a:r>
              <a:r>
                <a:rPr lang="en-US" sz="900" dirty="0" err="1">
                  <a:solidFill>
                    <a:srgbClr val="4D4D4D"/>
                  </a:solidFill>
                </a:rPr>
                <a:t>khe</a:t>
              </a:r>
              <a:r>
                <a:rPr lang="en-US" sz="900" dirty="0">
                  <a:solidFill>
                    <a:srgbClr val="4D4D4D"/>
                  </a:solidFill>
                </a:rPr>
                <a:t> </a:t>
              </a:r>
              <a:r>
                <a:rPr lang="en-US" sz="900" dirty="0" err="1">
                  <a:solidFill>
                    <a:srgbClr val="4D4D4D"/>
                  </a:solidFill>
                </a:rPr>
                <a:t>kharab</a:t>
              </a:r>
              <a:r>
                <a:rPr lang="en-US" sz="900" dirty="0">
                  <a:solidFill>
                    <a:srgbClr val="4D4D4D"/>
                  </a:solidFill>
                </a:rPr>
                <a:t> </a:t>
              </a:r>
              <a:r>
                <a:rPr lang="en-US" sz="900" dirty="0" err="1">
                  <a:solidFill>
                    <a:srgbClr val="4D4D4D"/>
                  </a:solidFill>
                </a:rPr>
                <a:t>quezze</a:t>
              </a:r>
              <a:r>
                <a:rPr lang="en-US" sz="900" dirty="0">
                  <a:solidFill>
                    <a:srgbClr val="4D4D4D"/>
                  </a:solidFill>
                </a:rPr>
                <a:t> </a:t>
              </a:r>
              <a:r>
                <a:rPr lang="en-US" sz="900" dirty="0" err="1">
                  <a:solidFill>
                    <a:srgbClr val="4D4D4D"/>
                  </a:solidFill>
                </a:rPr>
                <a:t>lorem</a:t>
              </a:r>
              <a:endParaRPr lang="en-US" sz="900" dirty="0">
                <a:solidFill>
                  <a:srgbClr val="4D4D4D"/>
                </a:solidFill>
              </a:endParaRPr>
            </a:p>
          </p:txBody>
        </p:sp>
        <p:sp>
          <p:nvSpPr>
            <p:cNvPr id="42" name="TextBox 41"/>
            <p:cNvSpPr txBox="1"/>
            <p:nvPr/>
          </p:nvSpPr>
          <p:spPr>
            <a:xfrm>
              <a:off x="1290469" y="2544683"/>
              <a:ext cx="2878258" cy="200761"/>
            </a:xfrm>
            <a:prstGeom prst="rect">
              <a:avLst/>
            </a:prstGeom>
            <a:noFill/>
          </p:spPr>
          <p:txBody>
            <a:bodyPr wrap="square" lIns="0" tIns="0" rIns="0" bIns="0" rtlCol="0">
              <a:spAutoFit/>
            </a:bodyPr>
            <a:lstStyle/>
            <a:p>
              <a:pPr>
                <a:lnSpc>
                  <a:spcPts val="1700"/>
                </a:lnSpc>
                <a:spcAft>
                  <a:spcPts val="600"/>
                </a:spcAft>
              </a:pPr>
              <a:r>
                <a:rPr lang="en-US" sz="1100" b="1" cap="all" spc="20" dirty="0" err="1">
                  <a:solidFill>
                    <a:schemeClr val="accent1"/>
                  </a:solidFill>
                </a:rPr>
                <a:t>Unde</a:t>
              </a:r>
              <a:r>
                <a:rPr lang="en-US" sz="1100" b="1" cap="all" spc="20" dirty="0">
                  <a:solidFill>
                    <a:schemeClr val="accent1"/>
                  </a:solidFill>
                </a:rPr>
                <a:t> </a:t>
              </a:r>
              <a:r>
                <a:rPr lang="en-US" sz="1100" b="1" cap="all" spc="20" dirty="0" err="1">
                  <a:solidFill>
                    <a:schemeClr val="accent1"/>
                  </a:solidFill>
                </a:rPr>
                <a:t>omnis</a:t>
              </a:r>
              <a:r>
                <a:rPr lang="en-US" sz="1100" b="1" cap="all" spc="20" dirty="0">
                  <a:solidFill>
                    <a:schemeClr val="accent1"/>
                  </a:solidFill>
                </a:rPr>
                <a:t> &amp; </a:t>
              </a:r>
              <a:r>
                <a:rPr lang="en-US" sz="1100" b="1" cap="all" spc="20" dirty="0" err="1">
                  <a:solidFill>
                    <a:schemeClr val="accent1"/>
                  </a:solidFill>
                </a:rPr>
                <a:t>perspiciatis</a:t>
              </a:r>
              <a:endParaRPr lang="en-US" sz="1100" b="1" cap="all" spc="20" dirty="0">
                <a:solidFill>
                  <a:schemeClr val="accent1"/>
                </a:solidFill>
              </a:endParaRPr>
            </a:p>
          </p:txBody>
        </p:sp>
      </p:grpSp>
      <p:grpSp>
        <p:nvGrpSpPr>
          <p:cNvPr id="15" name="Group 14"/>
          <p:cNvGrpSpPr/>
          <p:nvPr/>
        </p:nvGrpSpPr>
        <p:grpSpPr>
          <a:xfrm>
            <a:off x="1290469" y="3546316"/>
            <a:ext cx="2878258" cy="714533"/>
            <a:chOff x="1290469" y="3546316"/>
            <a:chExt cx="2878258" cy="714533"/>
          </a:xfrm>
        </p:grpSpPr>
        <p:sp>
          <p:nvSpPr>
            <p:cNvPr id="45" name="TextBox 44"/>
            <p:cNvSpPr txBox="1"/>
            <p:nvPr/>
          </p:nvSpPr>
          <p:spPr>
            <a:xfrm>
              <a:off x="1293985" y="3760712"/>
              <a:ext cx="2872076" cy="500137"/>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Sed </a:t>
              </a:r>
              <a:r>
                <a:rPr lang="en-US" sz="900" dirty="0" err="1">
                  <a:solidFill>
                    <a:srgbClr val="4D4D4D"/>
                  </a:solidFill>
                </a:rPr>
                <a:t>ut</a:t>
              </a:r>
              <a:r>
                <a:rPr lang="en-US" sz="900" dirty="0">
                  <a:solidFill>
                    <a:srgbClr val="4D4D4D"/>
                  </a:solidFill>
                </a:rPr>
                <a:t> dolor </a:t>
              </a:r>
              <a:r>
                <a:rPr lang="en-US" sz="900" dirty="0" err="1">
                  <a:solidFill>
                    <a:srgbClr val="4D4D4D"/>
                  </a:solidFill>
                </a:rPr>
                <a:t>sitae</a:t>
              </a:r>
              <a:r>
                <a:rPr lang="en-US" sz="900" dirty="0">
                  <a:solidFill>
                    <a:srgbClr val="4D4D4D"/>
                  </a:solidFill>
                </a:rPr>
                <a:t> </a:t>
              </a:r>
              <a:r>
                <a:rPr lang="en-US" sz="900" dirty="0" err="1">
                  <a:solidFill>
                    <a:srgbClr val="4D4D4D"/>
                  </a:solidFill>
                </a:rPr>
                <a:t>vitake</a:t>
              </a:r>
              <a:r>
                <a:rPr lang="en-US" sz="900" dirty="0">
                  <a:solidFill>
                    <a:srgbClr val="4D4D4D"/>
                  </a:solidFill>
                </a:rPr>
                <a:t> </a:t>
              </a:r>
              <a:r>
                <a:rPr lang="en-US" sz="900" dirty="0" err="1">
                  <a:solidFill>
                    <a:srgbClr val="4D4D4D"/>
                  </a:solidFill>
                </a:rPr>
                <a:t>lor</a:t>
              </a:r>
              <a:r>
                <a:rPr lang="en-US" sz="900" dirty="0">
                  <a:solidFill>
                    <a:srgbClr val="4D4D4D"/>
                  </a:solidFill>
                </a:rPr>
                <a:t> </a:t>
              </a:r>
              <a:r>
                <a:rPr lang="en-US" sz="900" dirty="0" err="1">
                  <a:solidFill>
                    <a:srgbClr val="4D4D4D"/>
                  </a:solidFill>
                </a:rPr>
                <a:t>vitahe</a:t>
              </a:r>
              <a:r>
                <a:rPr lang="en-US" sz="900" dirty="0">
                  <a:solidFill>
                    <a:srgbClr val="4D4D4D"/>
                  </a:solidFill>
                </a:rPr>
                <a:t> </a:t>
              </a:r>
              <a:r>
                <a:rPr lang="en-US" sz="900" dirty="0" err="1">
                  <a:solidFill>
                    <a:srgbClr val="4D4D4D"/>
                  </a:solidFill>
                </a:rPr>
                <a:t>khe</a:t>
              </a:r>
              <a:r>
                <a:rPr lang="en-US" sz="900" dirty="0">
                  <a:solidFill>
                    <a:srgbClr val="4D4D4D"/>
                  </a:solidFill>
                </a:rPr>
                <a:t> </a:t>
              </a:r>
              <a:r>
                <a:rPr lang="en-US" sz="900" dirty="0" err="1">
                  <a:solidFill>
                    <a:srgbClr val="4D4D4D"/>
                  </a:solidFill>
                </a:rPr>
                <a:t>kharab</a:t>
              </a:r>
              <a:r>
                <a:rPr lang="en-US" sz="900" dirty="0">
                  <a:solidFill>
                    <a:srgbClr val="4D4D4D"/>
                  </a:solidFill>
                </a:rPr>
                <a:t> </a:t>
              </a:r>
              <a:r>
                <a:rPr lang="en-US" sz="900" dirty="0" err="1">
                  <a:solidFill>
                    <a:srgbClr val="4D4D4D"/>
                  </a:solidFill>
                </a:rPr>
                <a:t>quezze</a:t>
              </a:r>
              <a:r>
                <a:rPr lang="en-US" sz="900" dirty="0">
                  <a:solidFill>
                    <a:srgbClr val="4D4D4D"/>
                  </a:solidFill>
                </a:rPr>
                <a:t> </a:t>
              </a:r>
              <a:r>
                <a:rPr lang="en-US" sz="900" dirty="0" err="1">
                  <a:solidFill>
                    <a:srgbClr val="4D4D4D"/>
                  </a:solidFill>
                </a:rPr>
                <a:t>lorem</a:t>
              </a:r>
              <a:endParaRPr lang="en-US" sz="900" dirty="0">
                <a:solidFill>
                  <a:srgbClr val="4D4D4D"/>
                </a:solidFill>
              </a:endParaRPr>
            </a:p>
          </p:txBody>
        </p:sp>
        <p:sp>
          <p:nvSpPr>
            <p:cNvPr id="46" name="TextBox 45"/>
            <p:cNvSpPr txBox="1"/>
            <p:nvPr/>
          </p:nvSpPr>
          <p:spPr>
            <a:xfrm>
              <a:off x="1290469" y="3546316"/>
              <a:ext cx="2878258" cy="200761"/>
            </a:xfrm>
            <a:prstGeom prst="rect">
              <a:avLst/>
            </a:prstGeom>
            <a:noFill/>
          </p:spPr>
          <p:txBody>
            <a:bodyPr wrap="square" lIns="0" tIns="0" rIns="0" bIns="0" rtlCol="0">
              <a:spAutoFit/>
            </a:bodyPr>
            <a:lstStyle/>
            <a:p>
              <a:pPr>
                <a:lnSpc>
                  <a:spcPts val="1700"/>
                </a:lnSpc>
                <a:spcAft>
                  <a:spcPts val="600"/>
                </a:spcAft>
              </a:pPr>
              <a:r>
                <a:rPr lang="en-US" sz="1100" b="1" cap="all" spc="20" dirty="0">
                  <a:solidFill>
                    <a:schemeClr val="accent1"/>
                  </a:solidFill>
                </a:rPr>
                <a:t>Dolor sit &amp; </a:t>
              </a:r>
              <a:r>
                <a:rPr lang="en-US" sz="1100" b="1" cap="all" spc="20" dirty="0" err="1">
                  <a:solidFill>
                    <a:schemeClr val="accent1"/>
                  </a:solidFill>
                </a:rPr>
                <a:t>amet</a:t>
              </a:r>
              <a:r>
                <a:rPr lang="en-US" sz="1100" b="1" cap="all" spc="20" dirty="0">
                  <a:solidFill>
                    <a:schemeClr val="accent1"/>
                  </a:solidFill>
                </a:rPr>
                <a:t> </a:t>
              </a:r>
              <a:r>
                <a:rPr lang="en-US" sz="1100" b="1" cap="all" spc="20" dirty="0" err="1">
                  <a:solidFill>
                    <a:schemeClr val="accent1"/>
                  </a:solidFill>
                </a:rPr>
                <a:t>vitate</a:t>
              </a:r>
              <a:endParaRPr lang="en-US" sz="1100" b="1" cap="all" spc="20" dirty="0">
                <a:solidFill>
                  <a:schemeClr val="accent1"/>
                </a:solidFill>
              </a:endParaRPr>
            </a:p>
          </p:txBody>
        </p:sp>
      </p:grpSp>
      <p:grpSp>
        <p:nvGrpSpPr>
          <p:cNvPr id="18" name="Group 17"/>
          <p:cNvGrpSpPr/>
          <p:nvPr/>
        </p:nvGrpSpPr>
        <p:grpSpPr>
          <a:xfrm>
            <a:off x="5659318" y="1543051"/>
            <a:ext cx="2878258" cy="714533"/>
            <a:chOff x="5659318" y="1543051"/>
            <a:chExt cx="2878258" cy="714533"/>
          </a:xfrm>
        </p:grpSpPr>
        <p:sp>
          <p:nvSpPr>
            <p:cNvPr id="60" name="TextBox 59"/>
            <p:cNvSpPr txBox="1"/>
            <p:nvPr/>
          </p:nvSpPr>
          <p:spPr>
            <a:xfrm>
              <a:off x="5662834" y="1757447"/>
              <a:ext cx="2872076" cy="500137"/>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Sed </a:t>
              </a:r>
              <a:r>
                <a:rPr lang="en-US" sz="900" dirty="0" err="1">
                  <a:solidFill>
                    <a:srgbClr val="4D4D4D"/>
                  </a:solidFill>
                </a:rPr>
                <a:t>ut</a:t>
              </a:r>
              <a:r>
                <a:rPr lang="en-US" sz="900" dirty="0">
                  <a:solidFill>
                    <a:srgbClr val="4D4D4D"/>
                  </a:solidFill>
                </a:rPr>
                <a:t> dolor </a:t>
              </a:r>
              <a:r>
                <a:rPr lang="en-US" sz="900" dirty="0" err="1">
                  <a:solidFill>
                    <a:srgbClr val="4D4D4D"/>
                  </a:solidFill>
                </a:rPr>
                <a:t>sitae</a:t>
              </a:r>
              <a:r>
                <a:rPr lang="en-US" sz="900" dirty="0">
                  <a:solidFill>
                    <a:srgbClr val="4D4D4D"/>
                  </a:solidFill>
                </a:rPr>
                <a:t> </a:t>
              </a:r>
              <a:r>
                <a:rPr lang="en-US" sz="900" dirty="0" err="1">
                  <a:solidFill>
                    <a:srgbClr val="4D4D4D"/>
                  </a:solidFill>
                </a:rPr>
                <a:t>vitake</a:t>
              </a:r>
              <a:r>
                <a:rPr lang="en-US" sz="900" dirty="0">
                  <a:solidFill>
                    <a:srgbClr val="4D4D4D"/>
                  </a:solidFill>
                </a:rPr>
                <a:t> </a:t>
              </a:r>
              <a:r>
                <a:rPr lang="en-US" sz="900" dirty="0" err="1">
                  <a:solidFill>
                    <a:srgbClr val="4D4D4D"/>
                  </a:solidFill>
                </a:rPr>
                <a:t>lor</a:t>
              </a:r>
              <a:r>
                <a:rPr lang="en-US" sz="900" dirty="0">
                  <a:solidFill>
                    <a:srgbClr val="4D4D4D"/>
                  </a:solidFill>
                </a:rPr>
                <a:t> </a:t>
              </a:r>
              <a:r>
                <a:rPr lang="en-US" sz="900" dirty="0" err="1">
                  <a:solidFill>
                    <a:srgbClr val="4D4D4D"/>
                  </a:solidFill>
                </a:rPr>
                <a:t>vitahe</a:t>
              </a:r>
              <a:r>
                <a:rPr lang="en-US" sz="900" dirty="0">
                  <a:solidFill>
                    <a:srgbClr val="4D4D4D"/>
                  </a:solidFill>
                </a:rPr>
                <a:t> </a:t>
              </a:r>
              <a:r>
                <a:rPr lang="en-US" sz="900" dirty="0" err="1">
                  <a:solidFill>
                    <a:srgbClr val="4D4D4D"/>
                  </a:solidFill>
                </a:rPr>
                <a:t>khe</a:t>
              </a:r>
              <a:r>
                <a:rPr lang="en-US" sz="900" dirty="0">
                  <a:solidFill>
                    <a:srgbClr val="4D4D4D"/>
                  </a:solidFill>
                </a:rPr>
                <a:t> </a:t>
              </a:r>
              <a:r>
                <a:rPr lang="en-US" sz="900" dirty="0" err="1">
                  <a:solidFill>
                    <a:srgbClr val="4D4D4D"/>
                  </a:solidFill>
                </a:rPr>
                <a:t>kharab</a:t>
              </a:r>
              <a:r>
                <a:rPr lang="en-US" sz="900" dirty="0">
                  <a:solidFill>
                    <a:srgbClr val="4D4D4D"/>
                  </a:solidFill>
                </a:rPr>
                <a:t> </a:t>
              </a:r>
              <a:r>
                <a:rPr lang="en-US" sz="900" dirty="0" err="1">
                  <a:solidFill>
                    <a:srgbClr val="4D4D4D"/>
                  </a:solidFill>
                </a:rPr>
                <a:t>quezze</a:t>
              </a:r>
              <a:r>
                <a:rPr lang="en-US" sz="900" dirty="0">
                  <a:solidFill>
                    <a:srgbClr val="4D4D4D"/>
                  </a:solidFill>
                </a:rPr>
                <a:t> </a:t>
              </a:r>
              <a:r>
                <a:rPr lang="en-US" sz="900" dirty="0" err="1">
                  <a:solidFill>
                    <a:srgbClr val="4D4D4D"/>
                  </a:solidFill>
                </a:rPr>
                <a:t>lorem</a:t>
              </a:r>
              <a:endParaRPr lang="en-US" sz="900" dirty="0">
                <a:solidFill>
                  <a:srgbClr val="4D4D4D"/>
                </a:solidFill>
              </a:endParaRPr>
            </a:p>
          </p:txBody>
        </p:sp>
        <p:sp>
          <p:nvSpPr>
            <p:cNvPr id="61" name="TextBox 60"/>
            <p:cNvSpPr txBox="1"/>
            <p:nvPr/>
          </p:nvSpPr>
          <p:spPr>
            <a:xfrm>
              <a:off x="5659318" y="1543051"/>
              <a:ext cx="2878258" cy="200761"/>
            </a:xfrm>
            <a:prstGeom prst="rect">
              <a:avLst/>
            </a:prstGeom>
            <a:noFill/>
          </p:spPr>
          <p:txBody>
            <a:bodyPr wrap="square" lIns="0" tIns="0" rIns="0" bIns="0" rtlCol="0">
              <a:spAutoFit/>
            </a:bodyPr>
            <a:lstStyle/>
            <a:p>
              <a:pPr>
                <a:lnSpc>
                  <a:spcPts val="1700"/>
                </a:lnSpc>
                <a:spcAft>
                  <a:spcPts val="600"/>
                </a:spcAft>
              </a:pPr>
              <a:r>
                <a:rPr lang="en-US" sz="1100" b="1" cap="all" spc="20" dirty="0" err="1">
                  <a:solidFill>
                    <a:schemeClr val="accent1"/>
                  </a:solidFill>
                </a:rPr>
                <a:t>Sed</a:t>
              </a:r>
              <a:r>
                <a:rPr lang="en-US" sz="1100" b="1" cap="all" spc="20" dirty="0">
                  <a:solidFill>
                    <a:schemeClr val="accent1"/>
                  </a:solidFill>
                </a:rPr>
                <a:t> </a:t>
              </a:r>
              <a:r>
                <a:rPr lang="en-US" sz="1100" b="1" cap="all" spc="20" dirty="0" err="1">
                  <a:solidFill>
                    <a:schemeClr val="accent1"/>
                  </a:solidFill>
                </a:rPr>
                <a:t>ut</a:t>
              </a:r>
              <a:r>
                <a:rPr lang="en-US" sz="1100" b="1" cap="all" spc="20" dirty="0">
                  <a:solidFill>
                    <a:schemeClr val="accent1"/>
                  </a:solidFill>
                </a:rPr>
                <a:t> dolor</a:t>
              </a:r>
            </a:p>
          </p:txBody>
        </p:sp>
      </p:grpSp>
      <p:grpSp>
        <p:nvGrpSpPr>
          <p:cNvPr id="17" name="Group 16"/>
          <p:cNvGrpSpPr/>
          <p:nvPr/>
        </p:nvGrpSpPr>
        <p:grpSpPr>
          <a:xfrm>
            <a:off x="5659318" y="2544683"/>
            <a:ext cx="2878258" cy="714533"/>
            <a:chOff x="5659318" y="2544683"/>
            <a:chExt cx="2878258" cy="714533"/>
          </a:xfrm>
        </p:grpSpPr>
        <p:sp>
          <p:nvSpPr>
            <p:cNvPr id="63" name="TextBox 62"/>
            <p:cNvSpPr txBox="1"/>
            <p:nvPr/>
          </p:nvSpPr>
          <p:spPr>
            <a:xfrm>
              <a:off x="5662834" y="2759079"/>
              <a:ext cx="2872076" cy="500137"/>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Sed </a:t>
              </a:r>
              <a:r>
                <a:rPr lang="en-US" sz="900" dirty="0" err="1">
                  <a:solidFill>
                    <a:srgbClr val="4D4D4D"/>
                  </a:solidFill>
                </a:rPr>
                <a:t>ut</a:t>
              </a:r>
              <a:r>
                <a:rPr lang="en-US" sz="900" dirty="0">
                  <a:solidFill>
                    <a:srgbClr val="4D4D4D"/>
                  </a:solidFill>
                </a:rPr>
                <a:t> dolor </a:t>
              </a:r>
              <a:r>
                <a:rPr lang="en-US" sz="900" dirty="0" err="1">
                  <a:solidFill>
                    <a:srgbClr val="4D4D4D"/>
                  </a:solidFill>
                </a:rPr>
                <a:t>sitae</a:t>
              </a:r>
              <a:r>
                <a:rPr lang="en-US" sz="900" dirty="0">
                  <a:solidFill>
                    <a:srgbClr val="4D4D4D"/>
                  </a:solidFill>
                </a:rPr>
                <a:t> </a:t>
              </a:r>
              <a:r>
                <a:rPr lang="en-US" sz="900" dirty="0" err="1">
                  <a:solidFill>
                    <a:srgbClr val="4D4D4D"/>
                  </a:solidFill>
                </a:rPr>
                <a:t>vitake</a:t>
              </a:r>
              <a:r>
                <a:rPr lang="en-US" sz="900" dirty="0">
                  <a:solidFill>
                    <a:srgbClr val="4D4D4D"/>
                  </a:solidFill>
                </a:rPr>
                <a:t> </a:t>
              </a:r>
              <a:r>
                <a:rPr lang="en-US" sz="900" dirty="0" err="1">
                  <a:solidFill>
                    <a:srgbClr val="4D4D4D"/>
                  </a:solidFill>
                </a:rPr>
                <a:t>lor</a:t>
              </a:r>
              <a:r>
                <a:rPr lang="en-US" sz="900" dirty="0">
                  <a:solidFill>
                    <a:srgbClr val="4D4D4D"/>
                  </a:solidFill>
                </a:rPr>
                <a:t> </a:t>
              </a:r>
              <a:r>
                <a:rPr lang="en-US" sz="900" dirty="0" err="1">
                  <a:solidFill>
                    <a:srgbClr val="4D4D4D"/>
                  </a:solidFill>
                </a:rPr>
                <a:t>vitahe</a:t>
              </a:r>
              <a:r>
                <a:rPr lang="en-US" sz="900" dirty="0">
                  <a:solidFill>
                    <a:srgbClr val="4D4D4D"/>
                  </a:solidFill>
                </a:rPr>
                <a:t> </a:t>
              </a:r>
              <a:r>
                <a:rPr lang="en-US" sz="900" dirty="0" err="1">
                  <a:solidFill>
                    <a:srgbClr val="4D4D4D"/>
                  </a:solidFill>
                </a:rPr>
                <a:t>khe</a:t>
              </a:r>
              <a:r>
                <a:rPr lang="en-US" sz="900" dirty="0">
                  <a:solidFill>
                    <a:srgbClr val="4D4D4D"/>
                  </a:solidFill>
                </a:rPr>
                <a:t> </a:t>
              </a:r>
              <a:r>
                <a:rPr lang="en-US" sz="900" dirty="0" err="1">
                  <a:solidFill>
                    <a:srgbClr val="4D4D4D"/>
                  </a:solidFill>
                </a:rPr>
                <a:t>kharab</a:t>
              </a:r>
              <a:r>
                <a:rPr lang="en-US" sz="900" dirty="0">
                  <a:solidFill>
                    <a:srgbClr val="4D4D4D"/>
                  </a:solidFill>
                </a:rPr>
                <a:t> </a:t>
              </a:r>
              <a:r>
                <a:rPr lang="en-US" sz="900" dirty="0" err="1">
                  <a:solidFill>
                    <a:srgbClr val="4D4D4D"/>
                  </a:solidFill>
                </a:rPr>
                <a:t>quezze</a:t>
              </a:r>
              <a:r>
                <a:rPr lang="en-US" sz="900" dirty="0">
                  <a:solidFill>
                    <a:srgbClr val="4D4D4D"/>
                  </a:solidFill>
                </a:rPr>
                <a:t> </a:t>
              </a:r>
              <a:r>
                <a:rPr lang="en-US" sz="900" dirty="0" err="1">
                  <a:solidFill>
                    <a:srgbClr val="4D4D4D"/>
                  </a:solidFill>
                </a:rPr>
                <a:t>lorem</a:t>
              </a:r>
              <a:endParaRPr lang="en-US" sz="900" dirty="0">
                <a:solidFill>
                  <a:srgbClr val="4D4D4D"/>
                </a:solidFill>
              </a:endParaRPr>
            </a:p>
          </p:txBody>
        </p:sp>
        <p:sp>
          <p:nvSpPr>
            <p:cNvPr id="64" name="TextBox 63"/>
            <p:cNvSpPr txBox="1"/>
            <p:nvPr/>
          </p:nvSpPr>
          <p:spPr>
            <a:xfrm>
              <a:off x="5659318" y="2544683"/>
              <a:ext cx="2878258" cy="200761"/>
            </a:xfrm>
            <a:prstGeom prst="rect">
              <a:avLst/>
            </a:prstGeom>
            <a:noFill/>
          </p:spPr>
          <p:txBody>
            <a:bodyPr wrap="square" lIns="0" tIns="0" rIns="0" bIns="0" rtlCol="0">
              <a:spAutoFit/>
            </a:bodyPr>
            <a:lstStyle/>
            <a:p>
              <a:pPr>
                <a:lnSpc>
                  <a:spcPts val="1700"/>
                </a:lnSpc>
                <a:spcAft>
                  <a:spcPts val="600"/>
                </a:spcAft>
              </a:pPr>
              <a:r>
                <a:rPr lang="en-US" sz="1100" b="1" cap="all" spc="20" dirty="0" err="1">
                  <a:solidFill>
                    <a:schemeClr val="accent1"/>
                  </a:solidFill>
                </a:rPr>
                <a:t>Vitake</a:t>
              </a:r>
              <a:r>
                <a:rPr lang="en-US" sz="1100" b="1" cap="all" spc="20" dirty="0">
                  <a:solidFill>
                    <a:schemeClr val="accent1"/>
                  </a:solidFill>
                </a:rPr>
                <a:t> </a:t>
              </a:r>
              <a:r>
                <a:rPr lang="en-US" sz="1100" b="1" cap="all" spc="20" dirty="0" err="1">
                  <a:solidFill>
                    <a:schemeClr val="accent1"/>
                  </a:solidFill>
                </a:rPr>
                <a:t>lor</a:t>
              </a:r>
              <a:r>
                <a:rPr lang="en-US" sz="1100" b="1" cap="all" spc="20" dirty="0">
                  <a:solidFill>
                    <a:schemeClr val="accent1"/>
                  </a:solidFill>
                </a:rPr>
                <a:t> </a:t>
              </a:r>
              <a:r>
                <a:rPr lang="en-US" sz="1100" b="1" cap="all" spc="20" dirty="0" err="1">
                  <a:solidFill>
                    <a:schemeClr val="accent1"/>
                  </a:solidFill>
                </a:rPr>
                <a:t>iste</a:t>
              </a:r>
              <a:endParaRPr lang="en-US" sz="1100" b="1" cap="all" spc="20" dirty="0">
                <a:solidFill>
                  <a:schemeClr val="accent1"/>
                </a:solidFill>
              </a:endParaRPr>
            </a:p>
          </p:txBody>
        </p:sp>
      </p:grpSp>
      <p:grpSp>
        <p:nvGrpSpPr>
          <p:cNvPr id="16" name="Group 15"/>
          <p:cNvGrpSpPr/>
          <p:nvPr/>
        </p:nvGrpSpPr>
        <p:grpSpPr>
          <a:xfrm>
            <a:off x="5659318" y="3546316"/>
            <a:ext cx="2878258" cy="714533"/>
            <a:chOff x="5659318" y="3546316"/>
            <a:chExt cx="2878258" cy="714533"/>
          </a:xfrm>
        </p:grpSpPr>
        <p:sp>
          <p:nvSpPr>
            <p:cNvPr id="66" name="TextBox 65"/>
            <p:cNvSpPr txBox="1"/>
            <p:nvPr/>
          </p:nvSpPr>
          <p:spPr>
            <a:xfrm>
              <a:off x="5662834" y="3760712"/>
              <a:ext cx="2872076" cy="500137"/>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Sed </a:t>
              </a:r>
              <a:r>
                <a:rPr lang="en-US" sz="900" dirty="0" err="1">
                  <a:solidFill>
                    <a:srgbClr val="4D4D4D"/>
                  </a:solidFill>
                </a:rPr>
                <a:t>ut</a:t>
              </a:r>
              <a:r>
                <a:rPr lang="en-US" sz="900" dirty="0">
                  <a:solidFill>
                    <a:srgbClr val="4D4D4D"/>
                  </a:solidFill>
                </a:rPr>
                <a:t> dolor </a:t>
              </a:r>
              <a:r>
                <a:rPr lang="en-US" sz="900" dirty="0" err="1">
                  <a:solidFill>
                    <a:srgbClr val="4D4D4D"/>
                  </a:solidFill>
                </a:rPr>
                <a:t>sitae</a:t>
              </a:r>
              <a:r>
                <a:rPr lang="en-US" sz="900" dirty="0">
                  <a:solidFill>
                    <a:srgbClr val="4D4D4D"/>
                  </a:solidFill>
                </a:rPr>
                <a:t> </a:t>
              </a:r>
              <a:r>
                <a:rPr lang="en-US" sz="900" dirty="0" err="1">
                  <a:solidFill>
                    <a:srgbClr val="4D4D4D"/>
                  </a:solidFill>
                </a:rPr>
                <a:t>vitake</a:t>
              </a:r>
              <a:r>
                <a:rPr lang="en-US" sz="900" dirty="0">
                  <a:solidFill>
                    <a:srgbClr val="4D4D4D"/>
                  </a:solidFill>
                </a:rPr>
                <a:t> </a:t>
              </a:r>
              <a:r>
                <a:rPr lang="en-US" sz="900" dirty="0" err="1">
                  <a:solidFill>
                    <a:srgbClr val="4D4D4D"/>
                  </a:solidFill>
                </a:rPr>
                <a:t>lor</a:t>
              </a:r>
              <a:r>
                <a:rPr lang="en-US" sz="900" dirty="0">
                  <a:solidFill>
                    <a:srgbClr val="4D4D4D"/>
                  </a:solidFill>
                </a:rPr>
                <a:t> </a:t>
              </a:r>
              <a:r>
                <a:rPr lang="en-US" sz="900" dirty="0" err="1">
                  <a:solidFill>
                    <a:srgbClr val="4D4D4D"/>
                  </a:solidFill>
                </a:rPr>
                <a:t>vitahe</a:t>
              </a:r>
              <a:r>
                <a:rPr lang="en-US" sz="900" dirty="0">
                  <a:solidFill>
                    <a:srgbClr val="4D4D4D"/>
                  </a:solidFill>
                </a:rPr>
                <a:t> </a:t>
              </a:r>
              <a:r>
                <a:rPr lang="en-US" sz="900" dirty="0" err="1">
                  <a:solidFill>
                    <a:srgbClr val="4D4D4D"/>
                  </a:solidFill>
                </a:rPr>
                <a:t>khe</a:t>
              </a:r>
              <a:r>
                <a:rPr lang="en-US" sz="900" dirty="0">
                  <a:solidFill>
                    <a:srgbClr val="4D4D4D"/>
                  </a:solidFill>
                </a:rPr>
                <a:t> </a:t>
              </a:r>
              <a:r>
                <a:rPr lang="en-US" sz="900" dirty="0" err="1">
                  <a:solidFill>
                    <a:srgbClr val="4D4D4D"/>
                  </a:solidFill>
                </a:rPr>
                <a:t>kharab</a:t>
              </a:r>
              <a:r>
                <a:rPr lang="en-US" sz="900" dirty="0">
                  <a:solidFill>
                    <a:srgbClr val="4D4D4D"/>
                  </a:solidFill>
                </a:rPr>
                <a:t> </a:t>
              </a:r>
              <a:r>
                <a:rPr lang="en-US" sz="900" dirty="0" err="1">
                  <a:solidFill>
                    <a:srgbClr val="4D4D4D"/>
                  </a:solidFill>
                </a:rPr>
                <a:t>quezze</a:t>
              </a:r>
              <a:r>
                <a:rPr lang="en-US" sz="900" dirty="0">
                  <a:solidFill>
                    <a:srgbClr val="4D4D4D"/>
                  </a:solidFill>
                </a:rPr>
                <a:t> </a:t>
              </a:r>
              <a:r>
                <a:rPr lang="en-US" sz="900" dirty="0" err="1">
                  <a:solidFill>
                    <a:srgbClr val="4D4D4D"/>
                  </a:solidFill>
                </a:rPr>
                <a:t>lorem</a:t>
              </a:r>
              <a:endParaRPr lang="en-US" sz="900" dirty="0">
                <a:solidFill>
                  <a:srgbClr val="4D4D4D"/>
                </a:solidFill>
              </a:endParaRPr>
            </a:p>
          </p:txBody>
        </p:sp>
        <p:sp>
          <p:nvSpPr>
            <p:cNvPr id="67" name="TextBox 66"/>
            <p:cNvSpPr txBox="1"/>
            <p:nvPr/>
          </p:nvSpPr>
          <p:spPr>
            <a:xfrm>
              <a:off x="5659318" y="3546316"/>
              <a:ext cx="2878258" cy="200761"/>
            </a:xfrm>
            <a:prstGeom prst="rect">
              <a:avLst/>
            </a:prstGeom>
            <a:noFill/>
          </p:spPr>
          <p:txBody>
            <a:bodyPr wrap="square" lIns="0" tIns="0" rIns="0" bIns="0" rtlCol="0">
              <a:spAutoFit/>
            </a:bodyPr>
            <a:lstStyle/>
            <a:p>
              <a:pPr>
                <a:lnSpc>
                  <a:spcPts val="1700"/>
                </a:lnSpc>
                <a:spcAft>
                  <a:spcPts val="600"/>
                </a:spcAft>
              </a:pPr>
              <a:r>
                <a:rPr lang="en-US" sz="1100" b="1" cap="all" spc="20" dirty="0">
                  <a:solidFill>
                    <a:schemeClr val="accent1"/>
                  </a:solidFill>
                </a:rPr>
                <a:t>Lorem &amp; dolor sit</a:t>
              </a:r>
            </a:p>
          </p:txBody>
        </p:sp>
      </p:grpSp>
      <p:grpSp>
        <p:nvGrpSpPr>
          <p:cNvPr id="11" name="Group 10"/>
          <p:cNvGrpSpPr/>
          <p:nvPr/>
        </p:nvGrpSpPr>
        <p:grpSpPr>
          <a:xfrm>
            <a:off x="4962575" y="2544683"/>
            <a:ext cx="503554" cy="503554"/>
            <a:chOff x="4962575" y="2544683"/>
            <a:chExt cx="503554" cy="503554"/>
          </a:xfrm>
        </p:grpSpPr>
        <p:sp>
          <p:nvSpPr>
            <p:cNvPr id="62" name="Oval 61"/>
            <p:cNvSpPr/>
            <p:nvPr/>
          </p:nvSpPr>
          <p:spPr>
            <a:xfrm>
              <a:off x="4962575" y="2544683"/>
              <a:ext cx="503554" cy="503554"/>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227"/>
            <p:cNvSpPr>
              <a:spLocks noEditPoints="1"/>
            </p:cNvSpPr>
            <p:nvPr/>
          </p:nvSpPr>
          <p:spPr bwMode="auto">
            <a:xfrm>
              <a:off x="5096215" y="2694144"/>
              <a:ext cx="236274" cy="204632"/>
            </a:xfrm>
            <a:custGeom>
              <a:avLst/>
              <a:gdLst>
                <a:gd name="T0" fmla="*/ 24 w 169"/>
                <a:gd name="T1" fmla="*/ 146 h 146"/>
                <a:gd name="T2" fmla="*/ 6 w 169"/>
                <a:gd name="T3" fmla="*/ 139 h 146"/>
                <a:gd name="T4" fmla="*/ 0 w 169"/>
                <a:gd name="T5" fmla="*/ 46 h 146"/>
                <a:gd name="T6" fmla="*/ 21 w 169"/>
                <a:gd name="T7" fmla="*/ 25 h 146"/>
                <a:gd name="T8" fmla="*/ 136 w 169"/>
                <a:gd name="T9" fmla="*/ 25 h 146"/>
                <a:gd name="T10" fmla="*/ 33 w 169"/>
                <a:gd name="T11" fmla="*/ 146 h 146"/>
                <a:gd name="T12" fmla="*/ 48 w 169"/>
                <a:gd name="T13" fmla="*/ 25 h 146"/>
                <a:gd name="T14" fmla="*/ 51 w 169"/>
                <a:gd name="T15" fmla="*/ 3 h 146"/>
                <a:gd name="T16" fmla="*/ 112 w 169"/>
                <a:gd name="T17" fmla="*/ 0 h 146"/>
                <a:gd name="T18" fmla="*/ 121 w 169"/>
                <a:gd name="T19" fmla="*/ 9 h 146"/>
                <a:gd name="T20" fmla="*/ 136 w 169"/>
                <a:gd name="T21" fmla="*/ 25 h 146"/>
                <a:gd name="T22" fmla="*/ 121 w 169"/>
                <a:gd name="T23" fmla="*/ 76 h 146"/>
                <a:gd name="T24" fmla="*/ 118 w 169"/>
                <a:gd name="T25" fmla="*/ 73 h 146"/>
                <a:gd name="T26" fmla="*/ 97 w 169"/>
                <a:gd name="T27" fmla="*/ 52 h 146"/>
                <a:gd name="T28" fmla="*/ 93 w 169"/>
                <a:gd name="T29" fmla="*/ 49 h 146"/>
                <a:gd name="T30" fmla="*/ 73 w 169"/>
                <a:gd name="T31" fmla="*/ 50 h 146"/>
                <a:gd name="T32" fmla="*/ 72 w 169"/>
                <a:gd name="T33" fmla="*/ 73 h 146"/>
                <a:gd name="T34" fmla="*/ 49 w 169"/>
                <a:gd name="T35" fmla="*/ 74 h 146"/>
                <a:gd name="T36" fmla="*/ 48 w 169"/>
                <a:gd name="T37" fmla="*/ 94 h 146"/>
                <a:gd name="T38" fmla="*/ 51 w 169"/>
                <a:gd name="T39" fmla="*/ 97 h 146"/>
                <a:gd name="T40" fmla="*/ 72 w 169"/>
                <a:gd name="T41" fmla="*/ 118 h 146"/>
                <a:gd name="T42" fmla="*/ 75 w 169"/>
                <a:gd name="T43" fmla="*/ 121 h 146"/>
                <a:gd name="T44" fmla="*/ 96 w 169"/>
                <a:gd name="T45" fmla="*/ 120 h 146"/>
                <a:gd name="T46" fmla="*/ 97 w 169"/>
                <a:gd name="T47" fmla="*/ 97 h 146"/>
                <a:gd name="T48" fmla="*/ 120 w 169"/>
                <a:gd name="T49" fmla="*/ 96 h 146"/>
                <a:gd name="T50" fmla="*/ 60 w 169"/>
                <a:gd name="T51" fmla="*/ 25 h 146"/>
                <a:gd name="T52" fmla="*/ 109 w 169"/>
                <a:gd name="T53" fmla="*/ 12 h 146"/>
                <a:gd name="T54" fmla="*/ 60 w 169"/>
                <a:gd name="T55" fmla="*/ 25 h 146"/>
                <a:gd name="T56" fmla="*/ 169 w 169"/>
                <a:gd name="T57" fmla="*/ 124 h 146"/>
                <a:gd name="T58" fmla="*/ 148 w 169"/>
                <a:gd name="T59" fmla="*/ 146 h 146"/>
                <a:gd name="T60" fmla="*/ 145 w 169"/>
                <a:gd name="T61" fmla="*/ 25 h 146"/>
                <a:gd name="T62" fmla="*/ 163 w 169"/>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9" h="146">
                  <a:moveTo>
                    <a:pt x="24" y="25"/>
                  </a:moveTo>
                  <a:cubicBezTo>
                    <a:pt x="24" y="146"/>
                    <a:pt x="24" y="146"/>
                    <a:pt x="24" y="146"/>
                  </a:cubicBezTo>
                  <a:cubicBezTo>
                    <a:pt x="21" y="146"/>
                    <a:pt x="21" y="146"/>
                    <a:pt x="21" y="146"/>
                  </a:cubicBezTo>
                  <a:cubicBezTo>
                    <a:pt x="15" y="146"/>
                    <a:pt x="10" y="143"/>
                    <a:pt x="6" y="139"/>
                  </a:cubicBezTo>
                  <a:cubicBezTo>
                    <a:pt x="2" y="135"/>
                    <a:pt x="0" y="130"/>
                    <a:pt x="0" y="124"/>
                  </a:cubicBezTo>
                  <a:cubicBezTo>
                    <a:pt x="0" y="46"/>
                    <a:pt x="0" y="46"/>
                    <a:pt x="0" y="46"/>
                  </a:cubicBezTo>
                  <a:cubicBezTo>
                    <a:pt x="0" y="40"/>
                    <a:pt x="2" y="35"/>
                    <a:pt x="6" y="31"/>
                  </a:cubicBezTo>
                  <a:cubicBezTo>
                    <a:pt x="10" y="27"/>
                    <a:pt x="15" y="25"/>
                    <a:pt x="21" y="25"/>
                  </a:cubicBezTo>
                  <a:lnTo>
                    <a:pt x="24" y="25"/>
                  </a:lnTo>
                  <a:close/>
                  <a:moveTo>
                    <a:pt x="136" y="25"/>
                  </a:moveTo>
                  <a:cubicBezTo>
                    <a:pt x="136" y="146"/>
                    <a:pt x="136" y="146"/>
                    <a:pt x="136" y="146"/>
                  </a:cubicBezTo>
                  <a:cubicBezTo>
                    <a:pt x="33" y="146"/>
                    <a:pt x="33" y="146"/>
                    <a:pt x="33" y="146"/>
                  </a:cubicBezTo>
                  <a:cubicBezTo>
                    <a:pt x="33" y="25"/>
                    <a:pt x="33" y="25"/>
                    <a:pt x="33" y="25"/>
                  </a:cubicBezTo>
                  <a:cubicBezTo>
                    <a:pt x="48" y="25"/>
                    <a:pt x="48" y="25"/>
                    <a:pt x="48" y="25"/>
                  </a:cubicBezTo>
                  <a:cubicBezTo>
                    <a:pt x="48" y="9"/>
                    <a:pt x="48" y="9"/>
                    <a:pt x="48" y="9"/>
                  </a:cubicBezTo>
                  <a:cubicBezTo>
                    <a:pt x="48" y="7"/>
                    <a:pt x="49" y="5"/>
                    <a:pt x="51" y="3"/>
                  </a:cubicBezTo>
                  <a:cubicBezTo>
                    <a:pt x="53" y="1"/>
                    <a:pt x="55" y="0"/>
                    <a:pt x="57" y="0"/>
                  </a:cubicBezTo>
                  <a:cubicBezTo>
                    <a:pt x="112" y="0"/>
                    <a:pt x="112" y="0"/>
                    <a:pt x="112" y="0"/>
                  </a:cubicBezTo>
                  <a:cubicBezTo>
                    <a:pt x="114" y="0"/>
                    <a:pt x="116" y="1"/>
                    <a:pt x="118" y="3"/>
                  </a:cubicBezTo>
                  <a:cubicBezTo>
                    <a:pt x="120" y="5"/>
                    <a:pt x="121" y="7"/>
                    <a:pt x="121" y="9"/>
                  </a:cubicBezTo>
                  <a:cubicBezTo>
                    <a:pt x="121" y="25"/>
                    <a:pt x="121" y="25"/>
                    <a:pt x="121" y="25"/>
                  </a:cubicBezTo>
                  <a:lnTo>
                    <a:pt x="136" y="25"/>
                  </a:lnTo>
                  <a:close/>
                  <a:moveTo>
                    <a:pt x="121" y="94"/>
                  </a:moveTo>
                  <a:cubicBezTo>
                    <a:pt x="121" y="76"/>
                    <a:pt x="121" y="76"/>
                    <a:pt x="121" y="76"/>
                  </a:cubicBezTo>
                  <a:cubicBezTo>
                    <a:pt x="121" y="75"/>
                    <a:pt x="120" y="74"/>
                    <a:pt x="120" y="74"/>
                  </a:cubicBezTo>
                  <a:cubicBezTo>
                    <a:pt x="119" y="73"/>
                    <a:pt x="119" y="73"/>
                    <a:pt x="118" y="73"/>
                  </a:cubicBezTo>
                  <a:cubicBezTo>
                    <a:pt x="97" y="73"/>
                    <a:pt x="97" y="73"/>
                    <a:pt x="97" y="73"/>
                  </a:cubicBezTo>
                  <a:cubicBezTo>
                    <a:pt x="97" y="52"/>
                    <a:pt x="97" y="52"/>
                    <a:pt x="97" y="52"/>
                  </a:cubicBezTo>
                  <a:cubicBezTo>
                    <a:pt x="97" y="51"/>
                    <a:pt x="96" y="50"/>
                    <a:pt x="96" y="50"/>
                  </a:cubicBezTo>
                  <a:cubicBezTo>
                    <a:pt x="95" y="49"/>
                    <a:pt x="94" y="49"/>
                    <a:pt x="93" y="49"/>
                  </a:cubicBezTo>
                  <a:cubicBezTo>
                    <a:pt x="75" y="49"/>
                    <a:pt x="75" y="49"/>
                    <a:pt x="75" y="49"/>
                  </a:cubicBezTo>
                  <a:cubicBezTo>
                    <a:pt x="74" y="49"/>
                    <a:pt x="74" y="49"/>
                    <a:pt x="73" y="50"/>
                  </a:cubicBezTo>
                  <a:cubicBezTo>
                    <a:pt x="73" y="50"/>
                    <a:pt x="72" y="51"/>
                    <a:pt x="72" y="52"/>
                  </a:cubicBezTo>
                  <a:cubicBezTo>
                    <a:pt x="72" y="73"/>
                    <a:pt x="72" y="73"/>
                    <a:pt x="72" y="73"/>
                  </a:cubicBezTo>
                  <a:cubicBezTo>
                    <a:pt x="51" y="73"/>
                    <a:pt x="51" y="73"/>
                    <a:pt x="51" y="73"/>
                  </a:cubicBezTo>
                  <a:cubicBezTo>
                    <a:pt x="50" y="73"/>
                    <a:pt x="50" y="73"/>
                    <a:pt x="49" y="74"/>
                  </a:cubicBezTo>
                  <a:cubicBezTo>
                    <a:pt x="48" y="74"/>
                    <a:pt x="48" y="75"/>
                    <a:pt x="48" y="76"/>
                  </a:cubicBezTo>
                  <a:cubicBezTo>
                    <a:pt x="48" y="94"/>
                    <a:pt x="48" y="94"/>
                    <a:pt x="48" y="94"/>
                  </a:cubicBezTo>
                  <a:cubicBezTo>
                    <a:pt x="48" y="95"/>
                    <a:pt x="48" y="96"/>
                    <a:pt x="49" y="96"/>
                  </a:cubicBezTo>
                  <a:cubicBezTo>
                    <a:pt x="50" y="97"/>
                    <a:pt x="50" y="97"/>
                    <a:pt x="51" y="97"/>
                  </a:cubicBezTo>
                  <a:cubicBezTo>
                    <a:pt x="72" y="97"/>
                    <a:pt x="72" y="97"/>
                    <a:pt x="72" y="97"/>
                  </a:cubicBezTo>
                  <a:cubicBezTo>
                    <a:pt x="72" y="118"/>
                    <a:pt x="72" y="118"/>
                    <a:pt x="72" y="118"/>
                  </a:cubicBezTo>
                  <a:cubicBezTo>
                    <a:pt x="72" y="119"/>
                    <a:pt x="73" y="120"/>
                    <a:pt x="73" y="120"/>
                  </a:cubicBezTo>
                  <a:cubicBezTo>
                    <a:pt x="74" y="121"/>
                    <a:pt x="74" y="121"/>
                    <a:pt x="75" y="121"/>
                  </a:cubicBezTo>
                  <a:cubicBezTo>
                    <a:pt x="93" y="121"/>
                    <a:pt x="93" y="121"/>
                    <a:pt x="93" y="121"/>
                  </a:cubicBezTo>
                  <a:cubicBezTo>
                    <a:pt x="94" y="121"/>
                    <a:pt x="95" y="121"/>
                    <a:pt x="96" y="120"/>
                  </a:cubicBezTo>
                  <a:cubicBezTo>
                    <a:pt x="96" y="120"/>
                    <a:pt x="97" y="119"/>
                    <a:pt x="97" y="118"/>
                  </a:cubicBezTo>
                  <a:cubicBezTo>
                    <a:pt x="97" y="97"/>
                    <a:pt x="97" y="97"/>
                    <a:pt x="97" y="97"/>
                  </a:cubicBezTo>
                  <a:cubicBezTo>
                    <a:pt x="118" y="97"/>
                    <a:pt x="118" y="97"/>
                    <a:pt x="118" y="97"/>
                  </a:cubicBezTo>
                  <a:cubicBezTo>
                    <a:pt x="119" y="97"/>
                    <a:pt x="119" y="97"/>
                    <a:pt x="120" y="96"/>
                  </a:cubicBezTo>
                  <a:cubicBezTo>
                    <a:pt x="120" y="96"/>
                    <a:pt x="121" y="95"/>
                    <a:pt x="121" y="94"/>
                  </a:cubicBezTo>
                  <a:close/>
                  <a:moveTo>
                    <a:pt x="60" y="25"/>
                  </a:moveTo>
                  <a:cubicBezTo>
                    <a:pt x="109" y="25"/>
                    <a:pt x="109" y="25"/>
                    <a:pt x="109" y="25"/>
                  </a:cubicBezTo>
                  <a:cubicBezTo>
                    <a:pt x="109" y="12"/>
                    <a:pt x="109" y="12"/>
                    <a:pt x="109" y="12"/>
                  </a:cubicBezTo>
                  <a:cubicBezTo>
                    <a:pt x="60" y="12"/>
                    <a:pt x="60" y="12"/>
                    <a:pt x="60" y="12"/>
                  </a:cubicBezTo>
                  <a:lnTo>
                    <a:pt x="60" y="25"/>
                  </a:lnTo>
                  <a:close/>
                  <a:moveTo>
                    <a:pt x="169" y="46"/>
                  </a:moveTo>
                  <a:cubicBezTo>
                    <a:pt x="169" y="124"/>
                    <a:pt x="169" y="124"/>
                    <a:pt x="169" y="124"/>
                  </a:cubicBezTo>
                  <a:cubicBezTo>
                    <a:pt x="169" y="130"/>
                    <a:pt x="167" y="135"/>
                    <a:pt x="163" y="139"/>
                  </a:cubicBezTo>
                  <a:cubicBezTo>
                    <a:pt x="159" y="143"/>
                    <a:pt x="154" y="146"/>
                    <a:pt x="148" y="146"/>
                  </a:cubicBezTo>
                  <a:cubicBezTo>
                    <a:pt x="145" y="146"/>
                    <a:pt x="145" y="146"/>
                    <a:pt x="145" y="146"/>
                  </a:cubicBezTo>
                  <a:cubicBezTo>
                    <a:pt x="145" y="25"/>
                    <a:pt x="145" y="25"/>
                    <a:pt x="145" y="25"/>
                  </a:cubicBezTo>
                  <a:cubicBezTo>
                    <a:pt x="148" y="25"/>
                    <a:pt x="148" y="25"/>
                    <a:pt x="148" y="25"/>
                  </a:cubicBezTo>
                  <a:cubicBezTo>
                    <a:pt x="154" y="25"/>
                    <a:pt x="159" y="27"/>
                    <a:pt x="163" y="31"/>
                  </a:cubicBezTo>
                  <a:cubicBezTo>
                    <a:pt x="167" y="35"/>
                    <a:pt x="169" y="40"/>
                    <a:pt x="169" y="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593726" y="1543051"/>
            <a:ext cx="503554" cy="503554"/>
            <a:chOff x="593726" y="1543051"/>
            <a:chExt cx="503554" cy="503554"/>
          </a:xfrm>
        </p:grpSpPr>
        <p:sp>
          <p:nvSpPr>
            <p:cNvPr id="4" name="Oval 3"/>
            <p:cNvSpPr/>
            <p:nvPr/>
          </p:nvSpPr>
          <p:spPr>
            <a:xfrm>
              <a:off x="593726" y="1543051"/>
              <a:ext cx="503554" cy="503554"/>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16"/>
            <p:cNvSpPr>
              <a:spLocks noEditPoints="1"/>
            </p:cNvSpPr>
            <p:nvPr/>
          </p:nvSpPr>
          <p:spPr bwMode="auto">
            <a:xfrm>
              <a:off x="737526" y="1717267"/>
              <a:ext cx="215953" cy="155121"/>
            </a:xfrm>
            <a:custGeom>
              <a:avLst/>
              <a:gdLst>
                <a:gd name="T0" fmla="*/ 234 w 260"/>
                <a:gd name="T1" fmla="*/ 27 h 186"/>
                <a:gd name="T2" fmla="*/ 234 w 260"/>
                <a:gd name="T3" fmla="*/ 53 h 186"/>
                <a:gd name="T4" fmla="*/ 260 w 260"/>
                <a:gd name="T5" fmla="*/ 53 h 186"/>
                <a:gd name="T6" fmla="*/ 260 w 260"/>
                <a:gd name="T7" fmla="*/ 80 h 186"/>
                <a:gd name="T8" fmla="*/ 234 w 260"/>
                <a:gd name="T9" fmla="*/ 80 h 186"/>
                <a:gd name="T10" fmla="*/ 234 w 260"/>
                <a:gd name="T11" fmla="*/ 106 h 186"/>
                <a:gd name="T12" fmla="*/ 260 w 260"/>
                <a:gd name="T13" fmla="*/ 106 h 186"/>
                <a:gd name="T14" fmla="*/ 260 w 260"/>
                <a:gd name="T15" fmla="*/ 133 h 186"/>
                <a:gd name="T16" fmla="*/ 234 w 260"/>
                <a:gd name="T17" fmla="*/ 133 h 186"/>
                <a:gd name="T18" fmla="*/ 234 w 260"/>
                <a:gd name="T19" fmla="*/ 159 h 186"/>
                <a:gd name="T20" fmla="*/ 260 w 260"/>
                <a:gd name="T21" fmla="*/ 159 h 186"/>
                <a:gd name="T22" fmla="*/ 260 w 260"/>
                <a:gd name="T23" fmla="*/ 175 h 186"/>
                <a:gd name="T24" fmla="*/ 250 w 260"/>
                <a:gd name="T25" fmla="*/ 186 h 186"/>
                <a:gd name="T26" fmla="*/ 11 w 260"/>
                <a:gd name="T27" fmla="*/ 186 h 186"/>
                <a:gd name="T28" fmla="*/ 0 w 260"/>
                <a:gd name="T29" fmla="*/ 175 h 186"/>
                <a:gd name="T30" fmla="*/ 0 w 260"/>
                <a:gd name="T31" fmla="*/ 159 h 186"/>
                <a:gd name="T32" fmla="*/ 27 w 260"/>
                <a:gd name="T33" fmla="*/ 159 h 186"/>
                <a:gd name="T34" fmla="*/ 27 w 260"/>
                <a:gd name="T35" fmla="*/ 133 h 186"/>
                <a:gd name="T36" fmla="*/ 0 w 260"/>
                <a:gd name="T37" fmla="*/ 133 h 186"/>
                <a:gd name="T38" fmla="*/ 0 w 260"/>
                <a:gd name="T39" fmla="*/ 106 h 186"/>
                <a:gd name="T40" fmla="*/ 27 w 260"/>
                <a:gd name="T41" fmla="*/ 106 h 186"/>
                <a:gd name="T42" fmla="*/ 27 w 260"/>
                <a:gd name="T43" fmla="*/ 80 h 186"/>
                <a:gd name="T44" fmla="*/ 0 w 260"/>
                <a:gd name="T45" fmla="*/ 80 h 186"/>
                <a:gd name="T46" fmla="*/ 0 w 260"/>
                <a:gd name="T47" fmla="*/ 53 h 186"/>
                <a:gd name="T48" fmla="*/ 27 w 260"/>
                <a:gd name="T49" fmla="*/ 53 h 186"/>
                <a:gd name="T50" fmla="*/ 27 w 260"/>
                <a:gd name="T51" fmla="*/ 27 h 186"/>
                <a:gd name="T52" fmla="*/ 0 w 260"/>
                <a:gd name="T53" fmla="*/ 27 h 186"/>
                <a:gd name="T54" fmla="*/ 0 w 260"/>
                <a:gd name="T55" fmla="*/ 11 h 186"/>
                <a:gd name="T56" fmla="*/ 11 w 260"/>
                <a:gd name="T57" fmla="*/ 0 h 186"/>
                <a:gd name="T58" fmla="*/ 250 w 260"/>
                <a:gd name="T59" fmla="*/ 0 h 186"/>
                <a:gd name="T60" fmla="*/ 260 w 260"/>
                <a:gd name="T61" fmla="*/ 11 h 186"/>
                <a:gd name="T62" fmla="*/ 260 w 260"/>
                <a:gd name="T63" fmla="*/ 27 h 186"/>
                <a:gd name="T64" fmla="*/ 234 w 260"/>
                <a:gd name="T65" fmla="*/ 27 h 186"/>
                <a:gd name="T66" fmla="*/ 167 w 260"/>
                <a:gd name="T67" fmla="*/ 93 h 186"/>
                <a:gd name="T68" fmla="*/ 101 w 260"/>
                <a:gd name="T69" fmla="*/ 53 h 186"/>
                <a:gd name="T70" fmla="*/ 101 w 260"/>
                <a:gd name="T71" fmla="*/ 133 h 186"/>
                <a:gd name="T72" fmla="*/ 167 w 260"/>
                <a:gd name="T73" fmla="*/ 9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0" h="186">
                  <a:moveTo>
                    <a:pt x="234" y="27"/>
                  </a:moveTo>
                  <a:cubicBezTo>
                    <a:pt x="234" y="53"/>
                    <a:pt x="234" y="53"/>
                    <a:pt x="234" y="53"/>
                  </a:cubicBezTo>
                  <a:cubicBezTo>
                    <a:pt x="260" y="53"/>
                    <a:pt x="260" y="53"/>
                    <a:pt x="260" y="53"/>
                  </a:cubicBezTo>
                  <a:cubicBezTo>
                    <a:pt x="260" y="80"/>
                    <a:pt x="260" y="80"/>
                    <a:pt x="260" y="80"/>
                  </a:cubicBezTo>
                  <a:cubicBezTo>
                    <a:pt x="234" y="80"/>
                    <a:pt x="234" y="80"/>
                    <a:pt x="234" y="80"/>
                  </a:cubicBezTo>
                  <a:cubicBezTo>
                    <a:pt x="234" y="106"/>
                    <a:pt x="234" y="106"/>
                    <a:pt x="234" y="106"/>
                  </a:cubicBezTo>
                  <a:cubicBezTo>
                    <a:pt x="260" y="106"/>
                    <a:pt x="260" y="106"/>
                    <a:pt x="260" y="106"/>
                  </a:cubicBezTo>
                  <a:cubicBezTo>
                    <a:pt x="260" y="133"/>
                    <a:pt x="260" y="133"/>
                    <a:pt x="260" y="133"/>
                  </a:cubicBezTo>
                  <a:cubicBezTo>
                    <a:pt x="234" y="133"/>
                    <a:pt x="234" y="133"/>
                    <a:pt x="234" y="133"/>
                  </a:cubicBezTo>
                  <a:cubicBezTo>
                    <a:pt x="234" y="159"/>
                    <a:pt x="234" y="159"/>
                    <a:pt x="234" y="159"/>
                  </a:cubicBezTo>
                  <a:cubicBezTo>
                    <a:pt x="260" y="159"/>
                    <a:pt x="260" y="159"/>
                    <a:pt x="260" y="159"/>
                  </a:cubicBezTo>
                  <a:cubicBezTo>
                    <a:pt x="260" y="175"/>
                    <a:pt x="260" y="175"/>
                    <a:pt x="260" y="175"/>
                  </a:cubicBezTo>
                  <a:cubicBezTo>
                    <a:pt x="260" y="181"/>
                    <a:pt x="256" y="186"/>
                    <a:pt x="250" y="186"/>
                  </a:cubicBezTo>
                  <a:cubicBezTo>
                    <a:pt x="11" y="186"/>
                    <a:pt x="11" y="186"/>
                    <a:pt x="11" y="186"/>
                  </a:cubicBezTo>
                  <a:cubicBezTo>
                    <a:pt x="5" y="186"/>
                    <a:pt x="0" y="181"/>
                    <a:pt x="0" y="175"/>
                  </a:cubicBezTo>
                  <a:cubicBezTo>
                    <a:pt x="0" y="159"/>
                    <a:pt x="0" y="159"/>
                    <a:pt x="0" y="159"/>
                  </a:cubicBezTo>
                  <a:cubicBezTo>
                    <a:pt x="27" y="159"/>
                    <a:pt x="27" y="159"/>
                    <a:pt x="27" y="159"/>
                  </a:cubicBezTo>
                  <a:cubicBezTo>
                    <a:pt x="27" y="133"/>
                    <a:pt x="27" y="133"/>
                    <a:pt x="27" y="133"/>
                  </a:cubicBezTo>
                  <a:cubicBezTo>
                    <a:pt x="0" y="133"/>
                    <a:pt x="0" y="133"/>
                    <a:pt x="0" y="133"/>
                  </a:cubicBezTo>
                  <a:cubicBezTo>
                    <a:pt x="0" y="106"/>
                    <a:pt x="0" y="106"/>
                    <a:pt x="0" y="106"/>
                  </a:cubicBezTo>
                  <a:cubicBezTo>
                    <a:pt x="27" y="106"/>
                    <a:pt x="27" y="106"/>
                    <a:pt x="27" y="106"/>
                  </a:cubicBezTo>
                  <a:cubicBezTo>
                    <a:pt x="27" y="80"/>
                    <a:pt x="27" y="80"/>
                    <a:pt x="27" y="80"/>
                  </a:cubicBezTo>
                  <a:cubicBezTo>
                    <a:pt x="0" y="80"/>
                    <a:pt x="0" y="80"/>
                    <a:pt x="0" y="80"/>
                  </a:cubicBezTo>
                  <a:cubicBezTo>
                    <a:pt x="0" y="53"/>
                    <a:pt x="0" y="53"/>
                    <a:pt x="0" y="53"/>
                  </a:cubicBezTo>
                  <a:cubicBezTo>
                    <a:pt x="27" y="53"/>
                    <a:pt x="27" y="53"/>
                    <a:pt x="27" y="53"/>
                  </a:cubicBezTo>
                  <a:cubicBezTo>
                    <a:pt x="27" y="27"/>
                    <a:pt x="27" y="27"/>
                    <a:pt x="27" y="27"/>
                  </a:cubicBezTo>
                  <a:cubicBezTo>
                    <a:pt x="0" y="27"/>
                    <a:pt x="0" y="27"/>
                    <a:pt x="0" y="27"/>
                  </a:cubicBezTo>
                  <a:cubicBezTo>
                    <a:pt x="0" y="11"/>
                    <a:pt x="0" y="11"/>
                    <a:pt x="0" y="11"/>
                  </a:cubicBezTo>
                  <a:cubicBezTo>
                    <a:pt x="0" y="5"/>
                    <a:pt x="5" y="0"/>
                    <a:pt x="11" y="0"/>
                  </a:cubicBezTo>
                  <a:cubicBezTo>
                    <a:pt x="250" y="0"/>
                    <a:pt x="250" y="0"/>
                    <a:pt x="250" y="0"/>
                  </a:cubicBezTo>
                  <a:cubicBezTo>
                    <a:pt x="256" y="0"/>
                    <a:pt x="260" y="5"/>
                    <a:pt x="260" y="11"/>
                  </a:cubicBezTo>
                  <a:cubicBezTo>
                    <a:pt x="260" y="27"/>
                    <a:pt x="260" y="27"/>
                    <a:pt x="260" y="27"/>
                  </a:cubicBezTo>
                  <a:lnTo>
                    <a:pt x="234" y="27"/>
                  </a:lnTo>
                  <a:close/>
                  <a:moveTo>
                    <a:pt x="167" y="93"/>
                  </a:moveTo>
                  <a:cubicBezTo>
                    <a:pt x="101" y="53"/>
                    <a:pt x="101" y="53"/>
                    <a:pt x="101" y="53"/>
                  </a:cubicBezTo>
                  <a:cubicBezTo>
                    <a:pt x="101" y="133"/>
                    <a:pt x="101" y="133"/>
                    <a:pt x="101" y="133"/>
                  </a:cubicBezTo>
                  <a:lnTo>
                    <a:pt x="167"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9" name="Group 8"/>
          <p:cNvGrpSpPr/>
          <p:nvPr/>
        </p:nvGrpSpPr>
        <p:grpSpPr>
          <a:xfrm>
            <a:off x="593726" y="3546316"/>
            <a:ext cx="503554" cy="503554"/>
            <a:chOff x="593726" y="3546316"/>
            <a:chExt cx="503554" cy="503554"/>
          </a:xfrm>
        </p:grpSpPr>
        <p:sp>
          <p:nvSpPr>
            <p:cNvPr id="44" name="Oval 43"/>
            <p:cNvSpPr/>
            <p:nvPr/>
          </p:nvSpPr>
          <p:spPr>
            <a:xfrm>
              <a:off x="593726" y="3546316"/>
              <a:ext cx="503554" cy="503554"/>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120"/>
            <p:cNvSpPr>
              <a:spLocks noEditPoints="1"/>
            </p:cNvSpPr>
            <p:nvPr/>
          </p:nvSpPr>
          <p:spPr bwMode="auto">
            <a:xfrm>
              <a:off x="737526" y="3708692"/>
              <a:ext cx="203716" cy="174333"/>
            </a:xfrm>
            <a:custGeom>
              <a:avLst/>
              <a:gdLst>
                <a:gd name="T0" fmla="*/ 157 w 157"/>
                <a:gd name="T1" fmla="*/ 19 h 134"/>
                <a:gd name="T2" fmla="*/ 157 w 157"/>
                <a:gd name="T3" fmla="*/ 67 h 134"/>
                <a:gd name="T4" fmla="*/ 156 w 157"/>
                <a:gd name="T5" fmla="*/ 71 h 134"/>
                <a:gd name="T6" fmla="*/ 152 w 157"/>
                <a:gd name="T7" fmla="*/ 73 h 134"/>
                <a:gd name="T8" fmla="*/ 53 w 157"/>
                <a:gd name="T9" fmla="*/ 85 h 134"/>
                <a:gd name="T10" fmla="*/ 54 w 157"/>
                <a:gd name="T11" fmla="*/ 87 h 134"/>
                <a:gd name="T12" fmla="*/ 54 w 157"/>
                <a:gd name="T13" fmla="*/ 89 h 134"/>
                <a:gd name="T14" fmla="*/ 54 w 157"/>
                <a:gd name="T15" fmla="*/ 91 h 134"/>
                <a:gd name="T16" fmla="*/ 52 w 157"/>
                <a:gd name="T17" fmla="*/ 97 h 134"/>
                <a:gd name="T18" fmla="*/ 139 w 157"/>
                <a:gd name="T19" fmla="*/ 97 h 134"/>
                <a:gd name="T20" fmla="*/ 143 w 157"/>
                <a:gd name="T21" fmla="*/ 99 h 134"/>
                <a:gd name="T22" fmla="*/ 145 w 157"/>
                <a:gd name="T23" fmla="*/ 103 h 134"/>
                <a:gd name="T24" fmla="*/ 143 w 157"/>
                <a:gd name="T25" fmla="*/ 108 h 134"/>
                <a:gd name="T26" fmla="*/ 139 w 157"/>
                <a:gd name="T27" fmla="*/ 109 h 134"/>
                <a:gd name="T28" fmla="*/ 42 w 157"/>
                <a:gd name="T29" fmla="*/ 109 h 134"/>
                <a:gd name="T30" fmla="*/ 38 w 157"/>
                <a:gd name="T31" fmla="*/ 108 h 134"/>
                <a:gd name="T32" fmla="*/ 36 w 157"/>
                <a:gd name="T33" fmla="*/ 103 h 134"/>
                <a:gd name="T34" fmla="*/ 37 w 157"/>
                <a:gd name="T35" fmla="*/ 100 h 134"/>
                <a:gd name="T36" fmla="*/ 40 w 157"/>
                <a:gd name="T37" fmla="*/ 94 h 134"/>
                <a:gd name="T38" fmla="*/ 42 w 157"/>
                <a:gd name="T39" fmla="*/ 90 h 134"/>
                <a:gd name="T40" fmla="*/ 25 w 157"/>
                <a:gd name="T41" fmla="*/ 13 h 134"/>
                <a:gd name="T42" fmla="*/ 6 w 157"/>
                <a:gd name="T43" fmla="*/ 13 h 134"/>
                <a:gd name="T44" fmla="*/ 2 w 157"/>
                <a:gd name="T45" fmla="*/ 11 h 134"/>
                <a:gd name="T46" fmla="*/ 0 w 157"/>
                <a:gd name="T47" fmla="*/ 6 h 134"/>
                <a:gd name="T48" fmla="*/ 2 w 157"/>
                <a:gd name="T49" fmla="*/ 2 h 134"/>
                <a:gd name="T50" fmla="*/ 6 w 157"/>
                <a:gd name="T51" fmla="*/ 0 h 134"/>
                <a:gd name="T52" fmla="*/ 30 w 157"/>
                <a:gd name="T53" fmla="*/ 0 h 134"/>
                <a:gd name="T54" fmla="*/ 33 w 157"/>
                <a:gd name="T55" fmla="*/ 1 h 134"/>
                <a:gd name="T56" fmla="*/ 35 w 157"/>
                <a:gd name="T57" fmla="*/ 3 h 134"/>
                <a:gd name="T58" fmla="*/ 36 w 157"/>
                <a:gd name="T59" fmla="*/ 5 h 134"/>
                <a:gd name="T60" fmla="*/ 37 w 157"/>
                <a:gd name="T61" fmla="*/ 7 h 134"/>
                <a:gd name="T62" fmla="*/ 37 w 157"/>
                <a:gd name="T63" fmla="*/ 10 h 134"/>
                <a:gd name="T64" fmla="*/ 38 w 157"/>
                <a:gd name="T65" fmla="*/ 13 h 134"/>
                <a:gd name="T66" fmla="*/ 151 w 157"/>
                <a:gd name="T67" fmla="*/ 13 h 134"/>
                <a:gd name="T68" fmla="*/ 155 w 157"/>
                <a:gd name="T69" fmla="*/ 14 h 134"/>
                <a:gd name="T70" fmla="*/ 157 w 157"/>
                <a:gd name="T71" fmla="*/ 19 h 134"/>
                <a:gd name="T72" fmla="*/ 57 w 157"/>
                <a:gd name="T73" fmla="*/ 113 h 134"/>
                <a:gd name="T74" fmla="*/ 60 w 157"/>
                <a:gd name="T75" fmla="*/ 121 h 134"/>
                <a:gd name="T76" fmla="*/ 57 w 157"/>
                <a:gd name="T77" fmla="*/ 130 h 134"/>
                <a:gd name="T78" fmla="*/ 48 w 157"/>
                <a:gd name="T79" fmla="*/ 134 h 134"/>
                <a:gd name="T80" fmla="*/ 40 w 157"/>
                <a:gd name="T81" fmla="*/ 130 h 134"/>
                <a:gd name="T82" fmla="*/ 36 w 157"/>
                <a:gd name="T83" fmla="*/ 121 h 134"/>
                <a:gd name="T84" fmla="*/ 40 w 157"/>
                <a:gd name="T85" fmla="*/ 113 h 134"/>
                <a:gd name="T86" fmla="*/ 48 w 157"/>
                <a:gd name="T87" fmla="*/ 109 h 134"/>
                <a:gd name="T88" fmla="*/ 57 w 157"/>
                <a:gd name="T89" fmla="*/ 113 h 134"/>
                <a:gd name="T90" fmla="*/ 142 w 157"/>
                <a:gd name="T91" fmla="*/ 113 h 134"/>
                <a:gd name="T92" fmla="*/ 145 w 157"/>
                <a:gd name="T93" fmla="*/ 121 h 134"/>
                <a:gd name="T94" fmla="*/ 142 w 157"/>
                <a:gd name="T95" fmla="*/ 130 h 134"/>
                <a:gd name="T96" fmla="*/ 133 w 157"/>
                <a:gd name="T97" fmla="*/ 134 h 134"/>
                <a:gd name="T98" fmla="*/ 125 w 157"/>
                <a:gd name="T99" fmla="*/ 130 h 134"/>
                <a:gd name="T100" fmla="*/ 121 w 157"/>
                <a:gd name="T101" fmla="*/ 121 h 134"/>
                <a:gd name="T102" fmla="*/ 125 w 157"/>
                <a:gd name="T103" fmla="*/ 113 h 134"/>
                <a:gd name="T104" fmla="*/ 133 w 157"/>
                <a:gd name="T105" fmla="*/ 109 h 134"/>
                <a:gd name="T106" fmla="*/ 142 w 157"/>
                <a:gd name="T107" fmla="*/ 11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 h="134">
                  <a:moveTo>
                    <a:pt x="157" y="19"/>
                  </a:moveTo>
                  <a:cubicBezTo>
                    <a:pt x="157" y="67"/>
                    <a:pt x="157" y="67"/>
                    <a:pt x="157" y="67"/>
                  </a:cubicBezTo>
                  <a:cubicBezTo>
                    <a:pt x="157" y="69"/>
                    <a:pt x="157" y="70"/>
                    <a:pt x="156" y="71"/>
                  </a:cubicBezTo>
                  <a:cubicBezTo>
                    <a:pt x="155" y="72"/>
                    <a:pt x="153" y="73"/>
                    <a:pt x="152" y="73"/>
                  </a:cubicBezTo>
                  <a:cubicBezTo>
                    <a:pt x="53" y="85"/>
                    <a:pt x="53" y="85"/>
                    <a:pt x="53" y="85"/>
                  </a:cubicBezTo>
                  <a:cubicBezTo>
                    <a:pt x="53" y="85"/>
                    <a:pt x="53" y="86"/>
                    <a:pt x="54" y="87"/>
                  </a:cubicBezTo>
                  <a:cubicBezTo>
                    <a:pt x="54" y="88"/>
                    <a:pt x="54" y="88"/>
                    <a:pt x="54" y="89"/>
                  </a:cubicBezTo>
                  <a:cubicBezTo>
                    <a:pt x="54" y="90"/>
                    <a:pt x="54" y="91"/>
                    <a:pt x="54" y="91"/>
                  </a:cubicBezTo>
                  <a:cubicBezTo>
                    <a:pt x="54" y="92"/>
                    <a:pt x="54" y="94"/>
                    <a:pt x="52" y="97"/>
                  </a:cubicBezTo>
                  <a:cubicBezTo>
                    <a:pt x="139" y="97"/>
                    <a:pt x="139" y="97"/>
                    <a:pt x="139" y="97"/>
                  </a:cubicBezTo>
                  <a:cubicBezTo>
                    <a:pt x="141" y="97"/>
                    <a:pt x="142" y="98"/>
                    <a:pt x="143" y="99"/>
                  </a:cubicBezTo>
                  <a:cubicBezTo>
                    <a:pt x="145" y="100"/>
                    <a:pt x="145" y="102"/>
                    <a:pt x="145" y="103"/>
                  </a:cubicBezTo>
                  <a:cubicBezTo>
                    <a:pt x="145" y="105"/>
                    <a:pt x="145" y="106"/>
                    <a:pt x="143" y="108"/>
                  </a:cubicBezTo>
                  <a:cubicBezTo>
                    <a:pt x="142" y="109"/>
                    <a:pt x="141" y="109"/>
                    <a:pt x="139" y="109"/>
                  </a:cubicBezTo>
                  <a:cubicBezTo>
                    <a:pt x="42" y="109"/>
                    <a:pt x="42" y="109"/>
                    <a:pt x="42" y="109"/>
                  </a:cubicBezTo>
                  <a:cubicBezTo>
                    <a:pt x="41" y="109"/>
                    <a:pt x="39" y="109"/>
                    <a:pt x="38" y="108"/>
                  </a:cubicBezTo>
                  <a:cubicBezTo>
                    <a:pt x="37" y="106"/>
                    <a:pt x="36" y="105"/>
                    <a:pt x="36" y="103"/>
                  </a:cubicBezTo>
                  <a:cubicBezTo>
                    <a:pt x="36" y="102"/>
                    <a:pt x="37" y="101"/>
                    <a:pt x="37" y="100"/>
                  </a:cubicBezTo>
                  <a:cubicBezTo>
                    <a:pt x="38" y="98"/>
                    <a:pt x="39" y="96"/>
                    <a:pt x="40" y="94"/>
                  </a:cubicBezTo>
                  <a:cubicBezTo>
                    <a:pt x="41" y="92"/>
                    <a:pt x="42" y="91"/>
                    <a:pt x="42" y="90"/>
                  </a:cubicBezTo>
                  <a:cubicBezTo>
                    <a:pt x="25" y="13"/>
                    <a:pt x="25" y="13"/>
                    <a:pt x="25" y="13"/>
                  </a:cubicBezTo>
                  <a:cubicBezTo>
                    <a:pt x="6" y="13"/>
                    <a:pt x="6" y="13"/>
                    <a:pt x="6" y="13"/>
                  </a:cubicBezTo>
                  <a:cubicBezTo>
                    <a:pt x="4" y="13"/>
                    <a:pt x="3" y="12"/>
                    <a:pt x="2" y="11"/>
                  </a:cubicBezTo>
                  <a:cubicBezTo>
                    <a:pt x="1" y="10"/>
                    <a:pt x="0" y="8"/>
                    <a:pt x="0" y="6"/>
                  </a:cubicBezTo>
                  <a:cubicBezTo>
                    <a:pt x="0" y="5"/>
                    <a:pt x="1" y="3"/>
                    <a:pt x="2" y="2"/>
                  </a:cubicBezTo>
                  <a:cubicBezTo>
                    <a:pt x="3" y="1"/>
                    <a:pt x="4" y="0"/>
                    <a:pt x="6" y="0"/>
                  </a:cubicBezTo>
                  <a:cubicBezTo>
                    <a:pt x="30" y="0"/>
                    <a:pt x="30" y="0"/>
                    <a:pt x="30" y="0"/>
                  </a:cubicBezTo>
                  <a:cubicBezTo>
                    <a:pt x="31" y="0"/>
                    <a:pt x="32" y="1"/>
                    <a:pt x="33" y="1"/>
                  </a:cubicBezTo>
                  <a:cubicBezTo>
                    <a:pt x="34" y="1"/>
                    <a:pt x="34" y="2"/>
                    <a:pt x="35" y="3"/>
                  </a:cubicBezTo>
                  <a:cubicBezTo>
                    <a:pt x="35" y="3"/>
                    <a:pt x="36" y="4"/>
                    <a:pt x="36" y="5"/>
                  </a:cubicBezTo>
                  <a:cubicBezTo>
                    <a:pt x="36" y="6"/>
                    <a:pt x="37" y="7"/>
                    <a:pt x="37" y="7"/>
                  </a:cubicBezTo>
                  <a:cubicBezTo>
                    <a:pt x="37" y="8"/>
                    <a:pt x="37" y="9"/>
                    <a:pt x="37" y="10"/>
                  </a:cubicBezTo>
                  <a:cubicBezTo>
                    <a:pt x="37" y="11"/>
                    <a:pt x="38" y="12"/>
                    <a:pt x="38" y="13"/>
                  </a:cubicBezTo>
                  <a:cubicBezTo>
                    <a:pt x="151" y="13"/>
                    <a:pt x="151" y="13"/>
                    <a:pt x="151" y="13"/>
                  </a:cubicBezTo>
                  <a:cubicBezTo>
                    <a:pt x="153" y="13"/>
                    <a:pt x="154" y="13"/>
                    <a:pt x="155" y="14"/>
                  </a:cubicBezTo>
                  <a:cubicBezTo>
                    <a:pt x="157" y="16"/>
                    <a:pt x="157" y="17"/>
                    <a:pt x="157" y="19"/>
                  </a:cubicBezTo>
                  <a:close/>
                  <a:moveTo>
                    <a:pt x="57" y="113"/>
                  </a:moveTo>
                  <a:cubicBezTo>
                    <a:pt x="59" y="115"/>
                    <a:pt x="60" y="118"/>
                    <a:pt x="60" y="121"/>
                  </a:cubicBezTo>
                  <a:cubicBezTo>
                    <a:pt x="60" y="125"/>
                    <a:pt x="59" y="128"/>
                    <a:pt x="57" y="130"/>
                  </a:cubicBezTo>
                  <a:cubicBezTo>
                    <a:pt x="55" y="132"/>
                    <a:pt x="52" y="134"/>
                    <a:pt x="48" y="134"/>
                  </a:cubicBezTo>
                  <a:cubicBezTo>
                    <a:pt x="45" y="134"/>
                    <a:pt x="42" y="132"/>
                    <a:pt x="40" y="130"/>
                  </a:cubicBezTo>
                  <a:cubicBezTo>
                    <a:pt x="37" y="128"/>
                    <a:pt x="36" y="125"/>
                    <a:pt x="36" y="121"/>
                  </a:cubicBezTo>
                  <a:cubicBezTo>
                    <a:pt x="36" y="118"/>
                    <a:pt x="37" y="115"/>
                    <a:pt x="40" y="113"/>
                  </a:cubicBezTo>
                  <a:cubicBezTo>
                    <a:pt x="42" y="111"/>
                    <a:pt x="45" y="109"/>
                    <a:pt x="48" y="109"/>
                  </a:cubicBezTo>
                  <a:cubicBezTo>
                    <a:pt x="52" y="109"/>
                    <a:pt x="55" y="111"/>
                    <a:pt x="57" y="113"/>
                  </a:cubicBezTo>
                  <a:close/>
                  <a:moveTo>
                    <a:pt x="142" y="113"/>
                  </a:moveTo>
                  <a:cubicBezTo>
                    <a:pt x="144" y="115"/>
                    <a:pt x="145" y="118"/>
                    <a:pt x="145" y="121"/>
                  </a:cubicBezTo>
                  <a:cubicBezTo>
                    <a:pt x="145" y="125"/>
                    <a:pt x="144" y="128"/>
                    <a:pt x="142" y="130"/>
                  </a:cubicBezTo>
                  <a:cubicBezTo>
                    <a:pt x="139" y="132"/>
                    <a:pt x="136" y="134"/>
                    <a:pt x="133" y="134"/>
                  </a:cubicBezTo>
                  <a:cubicBezTo>
                    <a:pt x="130" y="134"/>
                    <a:pt x="127" y="132"/>
                    <a:pt x="125" y="130"/>
                  </a:cubicBezTo>
                  <a:cubicBezTo>
                    <a:pt x="122" y="128"/>
                    <a:pt x="121" y="125"/>
                    <a:pt x="121" y="121"/>
                  </a:cubicBezTo>
                  <a:cubicBezTo>
                    <a:pt x="121" y="118"/>
                    <a:pt x="122" y="115"/>
                    <a:pt x="125" y="113"/>
                  </a:cubicBezTo>
                  <a:cubicBezTo>
                    <a:pt x="127" y="111"/>
                    <a:pt x="130" y="109"/>
                    <a:pt x="133" y="109"/>
                  </a:cubicBezTo>
                  <a:cubicBezTo>
                    <a:pt x="136" y="109"/>
                    <a:pt x="139" y="111"/>
                    <a:pt x="142" y="1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4962575" y="1543051"/>
            <a:ext cx="503554" cy="503554"/>
            <a:chOff x="4962575" y="1543051"/>
            <a:chExt cx="503554" cy="503554"/>
          </a:xfrm>
        </p:grpSpPr>
        <p:sp>
          <p:nvSpPr>
            <p:cNvPr id="59" name="Oval 58"/>
            <p:cNvSpPr/>
            <p:nvPr/>
          </p:nvSpPr>
          <p:spPr>
            <a:xfrm>
              <a:off x="4962575" y="1543051"/>
              <a:ext cx="503554" cy="503554"/>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88"/>
            <p:cNvSpPr>
              <a:spLocks noEditPoints="1"/>
            </p:cNvSpPr>
            <p:nvPr/>
          </p:nvSpPr>
          <p:spPr bwMode="auto">
            <a:xfrm>
              <a:off x="5088547" y="1703282"/>
              <a:ext cx="214943" cy="177129"/>
            </a:xfrm>
            <a:custGeom>
              <a:avLst/>
              <a:gdLst>
                <a:gd name="T0" fmla="*/ 163 w 163"/>
                <a:gd name="T1" fmla="*/ 103 h 134"/>
                <a:gd name="T2" fmla="*/ 162 w 163"/>
                <a:gd name="T3" fmla="*/ 108 h 134"/>
                <a:gd name="T4" fmla="*/ 158 w 163"/>
                <a:gd name="T5" fmla="*/ 109 h 134"/>
                <a:gd name="T6" fmla="*/ 153 w 163"/>
                <a:gd name="T7" fmla="*/ 109 h 134"/>
                <a:gd name="T8" fmla="*/ 144 w 163"/>
                <a:gd name="T9" fmla="*/ 126 h 134"/>
                <a:gd name="T10" fmla="*/ 110 w 163"/>
                <a:gd name="T11" fmla="*/ 126 h 134"/>
                <a:gd name="T12" fmla="*/ 67 w 163"/>
                <a:gd name="T13" fmla="*/ 109 h 134"/>
                <a:gd name="T14" fmla="*/ 42 w 163"/>
                <a:gd name="T15" fmla="*/ 134 h 134"/>
                <a:gd name="T16" fmla="*/ 18 w 163"/>
                <a:gd name="T17" fmla="*/ 109 h 134"/>
                <a:gd name="T18" fmla="*/ 10 w 163"/>
                <a:gd name="T19" fmla="*/ 109 h 134"/>
                <a:gd name="T20" fmla="*/ 5 w 163"/>
                <a:gd name="T21" fmla="*/ 109 h 134"/>
                <a:gd name="T22" fmla="*/ 2 w 163"/>
                <a:gd name="T23" fmla="*/ 108 h 134"/>
                <a:gd name="T24" fmla="*/ 0 w 163"/>
                <a:gd name="T25" fmla="*/ 103 h 134"/>
                <a:gd name="T26" fmla="*/ 6 w 163"/>
                <a:gd name="T27" fmla="*/ 97 h 134"/>
                <a:gd name="T28" fmla="*/ 6 w 163"/>
                <a:gd name="T29" fmla="*/ 64 h 134"/>
                <a:gd name="T30" fmla="*/ 6 w 163"/>
                <a:gd name="T31" fmla="*/ 57 h 134"/>
                <a:gd name="T32" fmla="*/ 8 w 163"/>
                <a:gd name="T33" fmla="*/ 50 h 134"/>
                <a:gd name="T34" fmla="*/ 29 w 163"/>
                <a:gd name="T35" fmla="*/ 29 h 134"/>
                <a:gd name="T36" fmla="*/ 39 w 163"/>
                <a:gd name="T37" fmla="*/ 25 h 134"/>
                <a:gd name="T38" fmla="*/ 54 w 163"/>
                <a:gd name="T39" fmla="*/ 6 h 134"/>
                <a:gd name="T40" fmla="*/ 61 w 163"/>
                <a:gd name="T41" fmla="*/ 0 h 134"/>
                <a:gd name="T42" fmla="*/ 162 w 163"/>
                <a:gd name="T43" fmla="*/ 2 h 134"/>
                <a:gd name="T44" fmla="*/ 18 w 163"/>
                <a:gd name="T45" fmla="*/ 61 h 134"/>
                <a:gd name="T46" fmla="*/ 54 w 163"/>
                <a:gd name="T47" fmla="*/ 37 h 134"/>
                <a:gd name="T48" fmla="*/ 37 w 163"/>
                <a:gd name="T49" fmla="*/ 38 h 134"/>
                <a:gd name="T50" fmla="*/ 18 w 163"/>
                <a:gd name="T51" fmla="*/ 58 h 134"/>
                <a:gd name="T52" fmla="*/ 51 w 163"/>
                <a:gd name="T53" fmla="*/ 118 h 134"/>
                <a:gd name="T54" fmla="*/ 51 w 163"/>
                <a:gd name="T55" fmla="*/ 101 h 134"/>
                <a:gd name="T56" fmla="*/ 34 w 163"/>
                <a:gd name="T57" fmla="*/ 101 h 134"/>
                <a:gd name="T58" fmla="*/ 34 w 163"/>
                <a:gd name="T59" fmla="*/ 118 h 134"/>
                <a:gd name="T60" fmla="*/ 51 w 163"/>
                <a:gd name="T61" fmla="*/ 118 h 134"/>
                <a:gd name="T62" fmla="*/ 139 w 163"/>
                <a:gd name="T63" fmla="*/ 109 h 134"/>
                <a:gd name="T64" fmla="*/ 127 w 163"/>
                <a:gd name="T65" fmla="*/ 97 h 134"/>
                <a:gd name="T66" fmla="*/ 115 w 163"/>
                <a:gd name="T67" fmla="*/ 109 h 134"/>
                <a:gd name="T68" fmla="*/ 127 w 163"/>
                <a:gd name="T69" fmla="*/ 12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 h="134">
                  <a:moveTo>
                    <a:pt x="163" y="6"/>
                  </a:moveTo>
                  <a:cubicBezTo>
                    <a:pt x="163" y="103"/>
                    <a:pt x="163" y="103"/>
                    <a:pt x="163" y="103"/>
                  </a:cubicBezTo>
                  <a:cubicBezTo>
                    <a:pt x="163" y="104"/>
                    <a:pt x="163" y="105"/>
                    <a:pt x="163" y="106"/>
                  </a:cubicBezTo>
                  <a:cubicBezTo>
                    <a:pt x="163" y="107"/>
                    <a:pt x="162" y="107"/>
                    <a:pt x="162" y="108"/>
                  </a:cubicBezTo>
                  <a:cubicBezTo>
                    <a:pt x="161" y="108"/>
                    <a:pt x="161" y="108"/>
                    <a:pt x="160" y="109"/>
                  </a:cubicBezTo>
                  <a:cubicBezTo>
                    <a:pt x="160" y="109"/>
                    <a:pt x="159" y="109"/>
                    <a:pt x="158" y="109"/>
                  </a:cubicBezTo>
                  <a:cubicBezTo>
                    <a:pt x="157" y="109"/>
                    <a:pt x="156" y="109"/>
                    <a:pt x="156" y="109"/>
                  </a:cubicBezTo>
                  <a:cubicBezTo>
                    <a:pt x="155" y="109"/>
                    <a:pt x="155" y="109"/>
                    <a:pt x="153" y="109"/>
                  </a:cubicBezTo>
                  <a:cubicBezTo>
                    <a:pt x="152" y="109"/>
                    <a:pt x="152" y="109"/>
                    <a:pt x="151" y="109"/>
                  </a:cubicBezTo>
                  <a:cubicBezTo>
                    <a:pt x="151" y="116"/>
                    <a:pt x="149" y="122"/>
                    <a:pt x="144" y="126"/>
                  </a:cubicBezTo>
                  <a:cubicBezTo>
                    <a:pt x="139" y="131"/>
                    <a:pt x="134" y="134"/>
                    <a:pt x="127" y="134"/>
                  </a:cubicBezTo>
                  <a:cubicBezTo>
                    <a:pt x="120" y="134"/>
                    <a:pt x="115" y="131"/>
                    <a:pt x="110" y="126"/>
                  </a:cubicBezTo>
                  <a:cubicBezTo>
                    <a:pt x="105" y="122"/>
                    <a:pt x="103" y="116"/>
                    <a:pt x="103" y="109"/>
                  </a:cubicBezTo>
                  <a:cubicBezTo>
                    <a:pt x="67" y="109"/>
                    <a:pt x="67" y="109"/>
                    <a:pt x="67" y="109"/>
                  </a:cubicBezTo>
                  <a:cubicBezTo>
                    <a:pt x="67" y="116"/>
                    <a:pt x="64" y="122"/>
                    <a:pt x="60" y="126"/>
                  </a:cubicBezTo>
                  <a:cubicBezTo>
                    <a:pt x="55" y="131"/>
                    <a:pt x="49" y="134"/>
                    <a:pt x="42" y="134"/>
                  </a:cubicBezTo>
                  <a:cubicBezTo>
                    <a:pt x="36" y="134"/>
                    <a:pt x="30" y="131"/>
                    <a:pt x="25" y="126"/>
                  </a:cubicBezTo>
                  <a:cubicBezTo>
                    <a:pt x="21" y="122"/>
                    <a:pt x="18" y="116"/>
                    <a:pt x="18" y="109"/>
                  </a:cubicBezTo>
                  <a:cubicBezTo>
                    <a:pt x="12" y="109"/>
                    <a:pt x="12" y="109"/>
                    <a:pt x="12" y="109"/>
                  </a:cubicBezTo>
                  <a:cubicBezTo>
                    <a:pt x="12" y="109"/>
                    <a:pt x="11" y="109"/>
                    <a:pt x="10" y="109"/>
                  </a:cubicBezTo>
                  <a:cubicBezTo>
                    <a:pt x="9" y="109"/>
                    <a:pt x="8" y="109"/>
                    <a:pt x="8" y="109"/>
                  </a:cubicBezTo>
                  <a:cubicBezTo>
                    <a:pt x="7" y="109"/>
                    <a:pt x="7" y="109"/>
                    <a:pt x="5" y="109"/>
                  </a:cubicBezTo>
                  <a:cubicBezTo>
                    <a:pt x="4" y="109"/>
                    <a:pt x="4" y="109"/>
                    <a:pt x="3" y="109"/>
                  </a:cubicBezTo>
                  <a:cubicBezTo>
                    <a:pt x="3" y="108"/>
                    <a:pt x="2" y="108"/>
                    <a:pt x="2" y="108"/>
                  </a:cubicBezTo>
                  <a:cubicBezTo>
                    <a:pt x="1" y="107"/>
                    <a:pt x="1" y="107"/>
                    <a:pt x="0" y="106"/>
                  </a:cubicBezTo>
                  <a:cubicBezTo>
                    <a:pt x="0" y="105"/>
                    <a:pt x="0" y="104"/>
                    <a:pt x="0" y="103"/>
                  </a:cubicBezTo>
                  <a:cubicBezTo>
                    <a:pt x="0" y="102"/>
                    <a:pt x="1" y="100"/>
                    <a:pt x="2" y="99"/>
                  </a:cubicBezTo>
                  <a:cubicBezTo>
                    <a:pt x="3" y="98"/>
                    <a:pt x="4" y="97"/>
                    <a:pt x="6" y="97"/>
                  </a:cubicBezTo>
                  <a:cubicBezTo>
                    <a:pt x="6" y="67"/>
                    <a:pt x="6" y="67"/>
                    <a:pt x="6" y="67"/>
                  </a:cubicBezTo>
                  <a:cubicBezTo>
                    <a:pt x="6" y="66"/>
                    <a:pt x="6" y="65"/>
                    <a:pt x="6" y="64"/>
                  </a:cubicBezTo>
                  <a:cubicBezTo>
                    <a:pt x="6" y="62"/>
                    <a:pt x="6" y="61"/>
                    <a:pt x="6" y="60"/>
                  </a:cubicBezTo>
                  <a:cubicBezTo>
                    <a:pt x="6" y="59"/>
                    <a:pt x="6" y="58"/>
                    <a:pt x="6" y="57"/>
                  </a:cubicBezTo>
                  <a:cubicBezTo>
                    <a:pt x="6" y="55"/>
                    <a:pt x="7" y="54"/>
                    <a:pt x="7" y="53"/>
                  </a:cubicBezTo>
                  <a:cubicBezTo>
                    <a:pt x="7" y="52"/>
                    <a:pt x="8" y="52"/>
                    <a:pt x="8" y="50"/>
                  </a:cubicBezTo>
                  <a:cubicBezTo>
                    <a:pt x="9" y="49"/>
                    <a:pt x="10" y="48"/>
                    <a:pt x="10" y="48"/>
                  </a:cubicBezTo>
                  <a:cubicBezTo>
                    <a:pt x="29" y="29"/>
                    <a:pt x="29" y="29"/>
                    <a:pt x="29" y="29"/>
                  </a:cubicBezTo>
                  <a:cubicBezTo>
                    <a:pt x="30" y="28"/>
                    <a:pt x="32" y="27"/>
                    <a:pt x="34" y="26"/>
                  </a:cubicBezTo>
                  <a:cubicBezTo>
                    <a:pt x="36" y="25"/>
                    <a:pt x="38" y="25"/>
                    <a:pt x="39" y="25"/>
                  </a:cubicBezTo>
                  <a:cubicBezTo>
                    <a:pt x="54" y="25"/>
                    <a:pt x="54" y="25"/>
                    <a:pt x="54" y="25"/>
                  </a:cubicBezTo>
                  <a:cubicBezTo>
                    <a:pt x="54" y="6"/>
                    <a:pt x="54" y="6"/>
                    <a:pt x="54" y="6"/>
                  </a:cubicBezTo>
                  <a:cubicBezTo>
                    <a:pt x="54" y="5"/>
                    <a:pt x="55" y="3"/>
                    <a:pt x="56" y="2"/>
                  </a:cubicBezTo>
                  <a:cubicBezTo>
                    <a:pt x="57" y="1"/>
                    <a:pt x="59" y="0"/>
                    <a:pt x="61" y="0"/>
                  </a:cubicBezTo>
                  <a:cubicBezTo>
                    <a:pt x="157" y="0"/>
                    <a:pt x="157" y="0"/>
                    <a:pt x="157" y="0"/>
                  </a:cubicBezTo>
                  <a:cubicBezTo>
                    <a:pt x="159" y="0"/>
                    <a:pt x="160" y="1"/>
                    <a:pt x="162" y="2"/>
                  </a:cubicBezTo>
                  <a:cubicBezTo>
                    <a:pt x="163" y="3"/>
                    <a:pt x="163" y="5"/>
                    <a:pt x="163" y="6"/>
                  </a:cubicBezTo>
                  <a:close/>
                  <a:moveTo>
                    <a:pt x="18" y="61"/>
                  </a:moveTo>
                  <a:cubicBezTo>
                    <a:pt x="54" y="61"/>
                    <a:pt x="54" y="61"/>
                    <a:pt x="54" y="61"/>
                  </a:cubicBezTo>
                  <a:cubicBezTo>
                    <a:pt x="54" y="37"/>
                    <a:pt x="54" y="37"/>
                    <a:pt x="54" y="37"/>
                  </a:cubicBezTo>
                  <a:cubicBezTo>
                    <a:pt x="40" y="37"/>
                    <a:pt x="40" y="37"/>
                    <a:pt x="40" y="37"/>
                  </a:cubicBezTo>
                  <a:cubicBezTo>
                    <a:pt x="39" y="37"/>
                    <a:pt x="38" y="37"/>
                    <a:pt x="37" y="38"/>
                  </a:cubicBezTo>
                  <a:cubicBezTo>
                    <a:pt x="19" y="56"/>
                    <a:pt x="19" y="56"/>
                    <a:pt x="19" y="56"/>
                  </a:cubicBezTo>
                  <a:cubicBezTo>
                    <a:pt x="18" y="57"/>
                    <a:pt x="18" y="57"/>
                    <a:pt x="18" y="58"/>
                  </a:cubicBezTo>
                  <a:lnTo>
                    <a:pt x="18" y="61"/>
                  </a:lnTo>
                  <a:close/>
                  <a:moveTo>
                    <a:pt x="51" y="118"/>
                  </a:moveTo>
                  <a:cubicBezTo>
                    <a:pt x="53" y="115"/>
                    <a:pt x="54" y="113"/>
                    <a:pt x="54" y="109"/>
                  </a:cubicBezTo>
                  <a:cubicBezTo>
                    <a:pt x="54" y="106"/>
                    <a:pt x="53" y="103"/>
                    <a:pt x="51" y="101"/>
                  </a:cubicBezTo>
                  <a:cubicBezTo>
                    <a:pt x="49" y="98"/>
                    <a:pt x="46" y="97"/>
                    <a:pt x="42" y="97"/>
                  </a:cubicBezTo>
                  <a:cubicBezTo>
                    <a:pt x="39" y="97"/>
                    <a:pt x="36" y="98"/>
                    <a:pt x="34" y="101"/>
                  </a:cubicBezTo>
                  <a:cubicBezTo>
                    <a:pt x="31" y="103"/>
                    <a:pt x="30" y="106"/>
                    <a:pt x="30" y="109"/>
                  </a:cubicBezTo>
                  <a:cubicBezTo>
                    <a:pt x="30" y="113"/>
                    <a:pt x="31" y="115"/>
                    <a:pt x="34" y="118"/>
                  </a:cubicBezTo>
                  <a:cubicBezTo>
                    <a:pt x="36" y="120"/>
                    <a:pt x="39" y="121"/>
                    <a:pt x="42" y="121"/>
                  </a:cubicBezTo>
                  <a:cubicBezTo>
                    <a:pt x="46" y="121"/>
                    <a:pt x="49" y="120"/>
                    <a:pt x="51" y="118"/>
                  </a:cubicBezTo>
                  <a:close/>
                  <a:moveTo>
                    <a:pt x="136" y="118"/>
                  </a:moveTo>
                  <a:cubicBezTo>
                    <a:pt x="138" y="115"/>
                    <a:pt x="139" y="113"/>
                    <a:pt x="139" y="109"/>
                  </a:cubicBezTo>
                  <a:cubicBezTo>
                    <a:pt x="139" y="106"/>
                    <a:pt x="138" y="103"/>
                    <a:pt x="136" y="101"/>
                  </a:cubicBezTo>
                  <a:cubicBezTo>
                    <a:pt x="133" y="98"/>
                    <a:pt x="130" y="97"/>
                    <a:pt x="127" y="97"/>
                  </a:cubicBezTo>
                  <a:cubicBezTo>
                    <a:pt x="124" y="97"/>
                    <a:pt x="121" y="98"/>
                    <a:pt x="119" y="101"/>
                  </a:cubicBezTo>
                  <a:cubicBezTo>
                    <a:pt x="116" y="103"/>
                    <a:pt x="115" y="106"/>
                    <a:pt x="115" y="109"/>
                  </a:cubicBezTo>
                  <a:cubicBezTo>
                    <a:pt x="115" y="113"/>
                    <a:pt x="116" y="115"/>
                    <a:pt x="119" y="118"/>
                  </a:cubicBezTo>
                  <a:cubicBezTo>
                    <a:pt x="121" y="120"/>
                    <a:pt x="124" y="121"/>
                    <a:pt x="127" y="121"/>
                  </a:cubicBezTo>
                  <a:cubicBezTo>
                    <a:pt x="130" y="121"/>
                    <a:pt x="133" y="120"/>
                    <a:pt x="136" y="11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 name="Group 7"/>
          <p:cNvGrpSpPr/>
          <p:nvPr/>
        </p:nvGrpSpPr>
        <p:grpSpPr>
          <a:xfrm>
            <a:off x="593726" y="2544683"/>
            <a:ext cx="503554" cy="503554"/>
            <a:chOff x="593726" y="2544683"/>
            <a:chExt cx="503554" cy="503554"/>
          </a:xfrm>
        </p:grpSpPr>
        <p:sp>
          <p:nvSpPr>
            <p:cNvPr id="40" name="Oval 39"/>
            <p:cNvSpPr/>
            <p:nvPr/>
          </p:nvSpPr>
          <p:spPr>
            <a:xfrm>
              <a:off x="593726" y="2544683"/>
              <a:ext cx="503554" cy="503554"/>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17"/>
            <p:cNvSpPr>
              <a:spLocks noEditPoints="1"/>
            </p:cNvSpPr>
            <p:nvPr/>
          </p:nvSpPr>
          <p:spPr bwMode="auto">
            <a:xfrm>
              <a:off x="737526" y="2694144"/>
              <a:ext cx="173699" cy="187376"/>
            </a:xfrm>
            <a:custGeom>
              <a:avLst/>
              <a:gdLst>
                <a:gd name="T0" fmla="*/ 0 w 127"/>
                <a:gd name="T1" fmla="*/ 82 h 137"/>
                <a:gd name="T2" fmla="*/ 24 w 127"/>
                <a:gd name="T3" fmla="*/ 82 h 137"/>
                <a:gd name="T4" fmla="*/ 24 w 127"/>
                <a:gd name="T5" fmla="*/ 137 h 137"/>
                <a:gd name="T6" fmla="*/ 0 w 127"/>
                <a:gd name="T7" fmla="*/ 137 h 137"/>
                <a:gd name="T8" fmla="*/ 0 w 127"/>
                <a:gd name="T9" fmla="*/ 82 h 137"/>
                <a:gd name="T10" fmla="*/ 34 w 127"/>
                <a:gd name="T11" fmla="*/ 137 h 137"/>
                <a:gd name="T12" fmla="*/ 34 w 127"/>
                <a:gd name="T13" fmla="*/ 34 h 137"/>
                <a:gd name="T14" fmla="*/ 59 w 127"/>
                <a:gd name="T15" fmla="*/ 34 h 137"/>
                <a:gd name="T16" fmla="*/ 59 w 127"/>
                <a:gd name="T17" fmla="*/ 137 h 137"/>
                <a:gd name="T18" fmla="*/ 34 w 127"/>
                <a:gd name="T19" fmla="*/ 137 h 137"/>
                <a:gd name="T20" fmla="*/ 69 w 127"/>
                <a:gd name="T21" fmla="*/ 137 h 137"/>
                <a:gd name="T22" fmla="*/ 69 w 127"/>
                <a:gd name="T23" fmla="*/ 0 h 137"/>
                <a:gd name="T24" fmla="*/ 92 w 127"/>
                <a:gd name="T25" fmla="*/ 0 h 137"/>
                <a:gd name="T26" fmla="*/ 92 w 127"/>
                <a:gd name="T27" fmla="*/ 137 h 137"/>
                <a:gd name="T28" fmla="*/ 69 w 127"/>
                <a:gd name="T29" fmla="*/ 137 h 137"/>
                <a:gd name="T30" fmla="*/ 103 w 127"/>
                <a:gd name="T31" fmla="*/ 137 h 137"/>
                <a:gd name="T32" fmla="*/ 103 w 127"/>
                <a:gd name="T33" fmla="*/ 54 h 137"/>
                <a:gd name="T34" fmla="*/ 127 w 127"/>
                <a:gd name="T35" fmla="*/ 54 h 137"/>
                <a:gd name="T36" fmla="*/ 127 w 127"/>
                <a:gd name="T37" fmla="*/ 137 h 137"/>
                <a:gd name="T38" fmla="*/ 103 w 127"/>
                <a:gd name="T39"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7" h="137">
                  <a:moveTo>
                    <a:pt x="0" y="82"/>
                  </a:moveTo>
                  <a:lnTo>
                    <a:pt x="24" y="82"/>
                  </a:lnTo>
                  <a:lnTo>
                    <a:pt x="24" y="137"/>
                  </a:lnTo>
                  <a:lnTo>
                    <a:pt x="0" y="137"/>
                  </a:lnTo>
                  <a:lnTo>
                    <a:pt x="0" y="82"/>
                  </a:lnTo>
                  <a:close/>
                  <a:moveTo>
                    <a:pt x="34" y="137"/>
                  </a:moveTo>
                  <a:lnTo>
                    <a:pt x="34" y="34"/>
                  </a:lnTo>
                  <a:lnTo>
                    <a:pt x="59" y="34"/>
                  </a:lnTo>
                  <a:lnTo>
                    <a:pt x="59" y="137"/>
                  </a:lnTo>
                  <a:lnTo>
                    <a:pt x="34" y="137"/>
                  </a:lnTo>
                  <a:close/>
                  <a:moveTo>
                    <a:pt x="69" y="137"/>
                  </a:moveTo>
                  <a:lnTo>
                    <a:pt x="69" y="0"/>
                  </a:lnTo>
                  <a:lnTo>
                    <a:pt x="92" y="0"/>
                  </a:lnTo>
                  <a:lnTo>
                    <a:pt x="92" y="137"/>
                  </a:lnTo>
                  <a:lnTo>
                    <a:pt x="69" y="137"/>
                  </a:lnTo>
                  <a:close/>
                  <a:moveTo>
                    <a:pt x="103" y="137"/>
                  </a:moveTo>
                  <a:lnTo>
                    <a:pt x="103" y="54"/>
                  </a:lnTo>
                  <a:lnTo>
                    <a:pt x="127" y="54"/>
                  </a:lnTo>
                  <a:lnTo>
                    <a:pt x="127" y="137"/>
                  </a:lnTo>
                  <a:lnTo>
                    <a:pt x="103" y="13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0" name="Group 9"/>
          <p:cNvGrpSpPr/>
          <p:nvPr/>
        </p:nvGrpSpPr>
        <p:grpSpPr>
          <a:xfrm>
            <a:off x="4962575" y="3546316"/>
            <a:ext cx="503554" cy="503554"/>
            <a:chOff x="4962575" y="3546316"/>
            <a:chExt cx="503554" cy="503554"/>
          </a:xfrm>
        </p:grpSpPr>
        <p:sp>
          <p:nvSpPr>
            <p:cNvPr id="65" name="Oval 64"/>
            <p:cNvSpPr/>
            <p:nvPr/>
          </p:nvSpPr>
          <p:spPr>
            <a:xfrm>
              <a:off x="4962575" y="3546316"/>
              <a:ext cx="503554" cy="503554"/>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83"/>
            <p:cNvSpPr>
              <a:spLocks/>
            </p:cNvSpPr>
            <p:nvPr/>
          </p:nvSpPr>
          <p:spPr bwMode="auto">
            <a:xfrm>
              <a:off x="5146847" y="3689402"/>
              <a:ext cx="156643" cy="212912"/>
            </a:xfrm>
            <a:custGeom>
              <a:avLst/>
              <a:gdLst>
                <a:gd name="T0" fmla="*/ 149 w 189"/>
                <a:gd name="T1" fmla="*/ 126 h 256"/>
                <a:gd name="T2" fmla="*/ 142 w 189"/>
                <a:gd name="T3" fmla="*/ 126 h 256"/>
                <a:gd name="T4" fmla="*/ 107 w 189"/>
                <a:gd name="T5" fmla="*/ 60 h 256"/>
                <a:gd name="T6" fmla="*/ 107 w 189"/>
                <a:gd name="T7" fmla="*/ 202 h 256"/>
                <a:gd name="T8" fmla="*/ 69 w 189"/>
                <a:gd name="T9" fmla="*/ 246 h 256"/>
                <a:gd name="T10" fmla="*/ 7 w 189"/>
                <a:gd name="T11" fmla="*/ 228 h 256"/>
                <a:gd name="T12" fmla="*/ 43 w 189"/>
                <a:gd name="T13" fmla="*/ 175 h 256"/>
                <a:gd name="T14" fmla="*/ 85 w 189"/>
                <a:gd name="T15" fmla="*/ 174 h 256"/>
                <a:gd name="T16" fmla="*/ 85 w 189"/>
                <a:gd name="T17" fmla="*/ 0 h 256"/>
                <a:gd name="T18" fmla="*/ 107 w 189"/>
                <a:gd name="T19" fmla="*/ 0 h 256"/>
                <a:gd name="T20" fmla="*/ 149 w 189"/>
                <a:gd name="T21" fmla="*/ 12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9" h="256">
                  <a:moveTo>
                    <a:pt x="149" y="126"/>
                  </a:moveTo>
                  <a:cubicBezTo>
                    <a:pt x="143" y="134"/>
                    <a:pt x="140" y="130"/>
                    <a:pt x="142" y="126"/>
                  </a:cubicBezTo>
                  <a:cubicBezTo>
                    <a:pt x="146" y="112"/>
                    <a:pt x="144" y="66"/>
                    <a:pt x="107" y="60"/>
                  </a:cubicBezTo>
                  <a:cubicBezTo>
                    <a:pt x="107" y="202"/>
                    <a:pt x="107" y="202"/>
                    <a:pt x="107" y="202"/>
                  </a:cubicBezTo>
                  <a:cubicBezTo>
                    <a:pt x="107" y="219"/>
                    <a:pt x="92" y="237"/>
                    <a:pt x="69" y="246"/>
                  </a:cubicBezTo>
                  <a:cubicBezTo>
                    <a:pt x="42" y="256"/>
                    <a:pt x="15" y="248"/>
                    <a:pt x="7" y="228"/>
                  </a:cubicBezTo>
                  <a:cubicBezTo>
                    <a:pt x="0" y="209"/>
                    <a:pt x="16" y="185"/>
                    <a:pt x="43" y="175"/>
                  </a:cubicBezTo>
                  <a:cubicBezTo>
                    <a:pt x="58" y="169"/>
                    <a:pt x="74" y="169"/>
                    <a:pt x="85" y="174"/>
                  </a:cubicBezTo>
                  <a:cubicBezTo>
                    <a:pt x="85" y="0"/>
                    <a:pt x="85" y="0"/>
                    <a:pt x="85" y="0"/>
                  </a:cubicBezTo>
                  <a:cubicBezTo>
                    <a:pt x="107" y="0"/>
                    <a:pt x="107" y="0"/>
                    <a:pt x="107" y="0"/>
                  </a:cubicBezTo>
                  <a:cubicBezTo>
                    <a:pt x="107" y="36"/>
                    <a:pt x="189" y="64"/>
                    <a:pt x="149" y="1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30740789"/>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Title </a:t>
            </a:r>
            <a:r>
              <a:rPr lang="en-US" dirty="0">
                <a:solidFill>
                  <a:srgbClr val="D14C27"/>
                </a:solidFill>
              </a:rPr>
              <a:t>information highlight</a:t>
            </a:r>
          </a:p>
        </p:txBody>
      </p:sp>
      <p:grpSp>
        <p:nvGrpSpPr>
          <p:cNvPr id="4" name="Group 3"/>
          <p:cNvGrpSpPr/>
          <p:nvPr/>
        </p:nvGrpSpPr>
        <p:grpSpPr>
          <a:xfrm>
            <a:off x="1127045" y="1543051"/>
            <a:ext cx="3071730" cy="714533"/>
            <a:chOff x="1127045" y="1543051"/>
            <a:chExt cx="3071730" cy="714533"/>
          </a:xfrm>
        </p:grpSpPr>
        <p:sp>
          <p:nvSpPr>
            <p:cNvPr id="5" name="TextBox 4"/>
            <p:cNvSpPr txBox="1"/>
            <p:nvPr/>
          </p:nvSpPr>
          <p:spPr>
            <a:xfrm>
              <a:off x="1130531" y="1757447"/>
              <a:ext cx="3065133" cy="500137"/>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Sed </a:t>
              </a:r>
              <a:r>
                <a:rPr lang="en-US" sz="900" dirty="0" err="1">
                  <a:solidFill>
                    <a:srgbClr val="4D4D4D"/>
                  </a:solidFill>
                </a:rPr>
                <a:t>ut</a:t>
              </a:r>
              <a:r>
                <a:rPr lang="en-US" sz="900" dirty="0">
                  <a:solidFill>
                    <a:srgbClr val="4D4D4D"/>
                  </a:solidFill>
                </a:rPr>
                <a:t> dolor </a:t>
              </a:r>
              <a:r>
                <a:rPr lang="en-US" sz="900" dirty="0" err="1">
                  <a:solidFill>
                    <a:srgbClr val="4D4D4D"/>
                  </a:solidFill>
                </a:rPr>
                <a:t>sitae</a:t>
              </a:r>
              <a:r>
                <a:rPr lang="en-US" sz="900" dirty="0">
                  <a:solidFill>
                    <a:srgbClr val="4D4D4D"/>
                  </a:solidFill>
                </a:rPr>
                <a:t> </a:t>
              </a:r>
              <a:r>
                <a:rPr lang="en-US" sz="900" dirty="0" err="1">
                  <a:solidFill>
                    <a:srgbClr val="4D4D4D"/>
                  </a:solidFill>
                </a:rPr>
                <a:t>vitake</a:t>
              </a:r>
              <a:r>
                <a:rPr lang="en-US" sz="900" dirty="0">
                  <a:solidFill>
                    <a:srgbClr val="4D4D4D"/>
                  </a:solidFill>
                </a:rPr>
                <a:t> </a:t>
              </a:r>
              <a:r>
                <a:rPr lang="en-US" sz="900" dirty="0" err="1">
                  <a:solidFill>
                    <a:srgbClr val="4D4D4D"/>
                  </a:solidFill>
                </a:rPr>
                <a:t>lor</a:t>
              </a:r>
              <a:r>
                <a:rPr lang="en-US" sz="900" dirty="0">
                  <a:solidFill>
                    <a:srgbClr val="4D4D4D"/>
                  </a:solidFill>
                </a:rPr>
                <a:t> </a:t>
              </a:r>
              <a:r>
                <a:rPr lang="en-US" sz="900" dirty="0" err="1">
                  <a:solidFill>
                    <a:srgbClr val="4D4D4D"/>
                  </a:solidFill>
                </a:rPr>
                <a:t>vitahe</a:t>
              </a:r>
              <a:r>
                <a:rPr lang="en-US" sz="900" dirty="0">
                  <a:solidFill>
                    <a:srgbClr val="4D4D4D"/>
                  </a:solidFill>
                </a:rPr>
                <a:t> </a:t>
              </a:r>
              <a:r>
                <a:rPr lang="en-US" sz="900" dirty="0" err="1">
                  <a:solidFill>
                    <a:srgbClr val="4D4D4D"/>
                  </a:solidFill>
                </a:rPr>
                <a:t>khe</a:t>
              </a:r>
              <a:r>
                <a:rPr lang="en-US" sz="900" dirty="0">
                  <a:solidFill>
                    <a:srgbClr val="4D4D4D"/>
                  </a:solidFill>
                </a:rPr>
                <a:t> </a:t>
              </a:r>
              <a:r>
                <a:rPr lang="en-US" sz="900" dirty="0" err="1">
                  <a:solidFill>
                    <a:srgbClr val="4D4D4D"/>
                  </a:solidFill>
                </a:rPr>
                <a:t>kharab</a:t>
              </a:r>
              <a:r>
                <a:rPr lang="en-US" sz="900" dirty="0">
                  <a:solidFill>
                    <a:srgbClr val="4D4D4D"/>
                  </a:solidFill>
                </a:rPr>
                <a:t> </a:t>
              </a:r>
              <a:r>
                <a:rPr lang="en-US" sz="900" dirty="0" err="1">
                  <a:solidFill>
                    <a:srgbClr val="4D4D4D"/>
                  </a:solidFill>
                </a:rPr>
                <a:t>quezze</a:t>
              </a:r>
              <a:r>
                <a:rPr lang="en-US" sz="900" dirty="0">
                  <a:solidFill>
                    <a:srgbClr val="4D4D4D"/>
                  </a:solidFill>
                </a:rPr>
                <a:t> </a:t>
              </a:r>
              <a:r>
                <a:rPr lang="en-US" sz="900" dirty="0" err="1">
                  <a:solidFill>
                    <a:srgbClr val="4D4D4D"/>
                  </a:solidFill>
                </a:rPr>
                <a:t>lorem</a:t>
              </a:r>
              <a:endParaRPr lang="en-US" sz="900" dirty="0">
                <a:solidFill>
                  <a:srgbClr val="4D4D4D"/>
                </a:solidFill>
              </a:endParaRPr>
            </a:p>
          </p:txBody>
        </p:sp>
        <p:sp>
          <p:nvSpPr>
            <p:cNvPr id="6" name="TextBox 5"/>
            <p:cNvSpPr txBox="1"/>
            <p:nvPr/>
          </p:nvSpPr>
          <p:spPr>
            <a:xfrm>
              <a:off x="1127045" y="1543051"/>
              <a:ext cx="3071730" cy="200761"/>
            </a:xfrm>
            <a:prstGeom prst="rect">
              <a:avLst/>
            </a:prstGeom>
            <a:noFill/>
          </p:spPr>
          <p:txBody>
            <a:bodyPr wrap="square" lIns="0" tIns="0" rIns="0" bIns="0" rtlCol="0">
              <a:spAutoFit/>
            </a:bodyPr>
            <a:lstStyle/>
            <a:p>
              <a:pPr>
                <a:lnSpc>
                  <a:spcPts val="1700"/>
                </a:lnSpc>
                <a:spcAft>
                  <a:spcPts val="600"/>
                </a:spcAft>
              </a:pPr>
              <a:r>
                <a:rPr lang="en-US" sz="1100" b="1" cap="all" spc="20" dirty="0">
                  <a:solidFill>
                    <a:srgbClr val="4D4D4D"/>
                  </a:solidFill>
                </a:rPr>
                <a:t>Lorem ipsum dolor</a:t>
              </a:r>
            </a:p>
          </p:txBody>
        </p:sp>
      </p:grpSp>
      <p:grpSp>
        <p:nvGrpSpPr>
          <p:cNvPr id="7" name="Group 6"/>
          <p:cNvGrpSpPr/>
          <p:nvPr/>
        </p:nvGrpSpPr>
        <p:grpSpPr>
          <a:xfrm>
            <a:off x="1127045" y="2544683"/>
            <a:ext cx="3071730" cy="714533"/>
            <a:chOff x="1127045" y="2544683"/>
            <a:chExt cx="3071730" cy="714533"/>
          </a:xfrm>
        </p:grpSpPr>
        <p:sp>
          <p:nvSpPr>
            <p:cNvPr id="41" name="TextBox 40"/>
            <p:cNvSpPr txBox="1"/>
            <p:nvPr/>
          </p:nvSpPr>
          <p:spPr>
            <a:xfrm>
              <a:off x="1130531" y="2759079"/>
              <a:ext cx="3065133" cy="500137"/>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Sed </a:t>
              </a:r>
              <a:r>
                <a:rPr lang="en-US" sz="900" dirty="0" err="1">
                  <a:solidFill>
                    <a:srgbClr val="4D4D4D"/>
                  </a:solidFill>
                </a:rPr>
                <a:t>ut</a:t>
              </a:r>
              <a:r>
                <a:rPr lang="en-US" sz="900" dirty="0">
                  <a:solidFill>
                    <a:srgbClr val="4D4D4D"/>
                  </a:solidFill>
                </a:rPr>
                <a:t> dolor </a:t>
              </a:r>
              <a:r>
                <a:rPr lang="en-US" sz="900" dirty="0" err="1">
                  <a:solidFill>
                    <a:srgbClr val="4D4D4D"/>
                  </a:solidFill>
                </a:rPr>
                <a:t>sitae</a:t>
              </a:r>
              <a:r>
                <a:rPr lang="en-US" sz="900" dirty="0">
                  <a:solidFill>
                    <a:srgbClr val="4D4D4D"/>
                  </a:solidFill>
                </a:rPr>
                <a:t> </a:t>
              </a:r>
              <a:r>
                <a:rPr lang="en-US" sz="900" dirty="0" err="1">
                  <a:solidFill>
                    <a:srgbClr val="4D4D4D"/>
                  </a:solidFill>
                </a:rPr>
                <a:t>vitake</a:t>
              </a:r>
              <a:r>
                <a:rPr lang="en-US" sz="900" dirty="0">
                  <a:solidFill>
                    <a:srgbClr val="4D4D4D"/>
                  </a:solidFill>
                </a:rPr>
                <a:t> </a:t>
              </a:r>
              <a:r>
                <a:rPr lang="en-US" sz="900" dirty="0" err="1">
                  <a:solidFill>
                    <a:srgbClr val="4D4D4D"/>
                  </a:solidFill>
                </a:rPr>
                <a:t>lor</a:t>
              </a:r>
              <a:r>
                <a:rPr lang="en-US" sz="900" dirty="0">
                  <a:solidFill>
                    <a:srgbClr val="4D4D4D"/>
                  </a:solidFill>
                </a:rPr>
                <a:t> </a:t>
              </a:r>
              <a:r>
                <a:rPr lang="en-US" sz="900" dirty="0" err="1">
                  <a:solidFill>
                    <a:srgbClr val="4D4D4D"/>
                  </a:solidFill>
                </a:rPr>
                <a:t>vitahe</a:t>
              </a:r>
              <a:r>
                <a:rPr lang="en-US" sz="900" dirty="0">
                  <a:solidFill>
                    <a:srgbClr val="4D4D4D"/>
                  </a:solidFill>
                </a:rPr>
                <a:t> </a:t>
              </a:r>
              <a:r>
                <a:rPr lang="en-US" sz="900" dirty="0" err="1">
                  <a:solidFill>
                    <a:srgbClr val="4D4D4D"/>
                  </a:solidFill>
                </a:rPr>
                <a:t>khe</a:t>
              </a:r>
              <a:r>
                <a:rPr lang="en-US" sz="900" dirty="0">
                  <a:solidFill>
                    <a:srgbClr val="4D4D4D"/>
                  </a:solidFill>
                </a:rPr>
                <a:t> </a:t>
              </a:r>
              <a:r>
                <a:rPr lang="en-US" sz="900" dirty="0" err="1">
                  <a:solidFill>
                    <a:srgbClr val="4D4D4D"/>
                  </a:solidFill>
                </a:rPr>
                <a:t>kharab</a:t>
              </a:r>
              <a:r>
                <a:rPr lang="en-US" sz="900" dirty="0">
                  <a:solidFill>
                    <a:srgbClr val="4D4D4D"/>
                  </a:solidFill>
                </a:rPr>
                <a:t> </a:t>
              </a:r>
              <a:r>
                <a:rPr lang="en-US" sz="900" dirty="0" err="1">
                  <a:solidFill>
                    <a:srgbClr val="4D4D4D"/>
                  </a:solidFill>
                </a:rPr>
                <a:t>quezze</a:t>
              </a:r>
              <a:r>
                <a:rPr lang="en-US" sz="900" dirty="0">
                  <a:solidFill>
                    <a:srgbClr val="4D4D4D"/>
                  </a:solidFill>
                </a:rPr>
                <a:t> </a:t>
              </a:r>
              <a:r>
                <a:rPr lang="en-US" sz="900" dirty="0" err="1">
                  <a:solidFill>
                    <a:srgbClr val="4D4D4D"/>
                  </a:solidFill>
                </a:rPr>
                <a:t>lorem</a:t>
              </a:r>
              <a:endParaRPr lang="en-US" sz="900" dirty="0">
                <a:solidFill>
                  <a:srgbClr val="4D4D4D"/>
                </a:solidFill>
              </a:endParaRPr>
            </a:p>
          </p:txBody>
        </p:sp>
        <p:sp>
          <p:nvSpPr>
            <p:cNvPr id="42" name="TextBox 41"/>
            <p:cNvSpPr txBox="1"/>
            <p:nvPr/>
          </p:nvSpPr>
          <p:spPr>
            <a:xfrm>
              <a:off x="1127045" y="2544683"/>
              <a:ext cx="3071730" cy="200761"/>
            </a:xfrm>
            <a:prstGeom prst="rect">
              <a:avLst/>
            </a:prstGeom>
            <a:noFill/>
          </p:spPr>
          <p:txBody>
            <a:bodyPr wrap="square" lIns="0" tIns="0" rIns="0" bIns="0" rtlCol="0">
              <a:spAutoFit/>
            </a:bodyPr>
            <a:lstStyle/>
            <a:p>
              <a:pPr>
                <a:lnSpc>
                  <a:spcPts val="1700"/>
                </a:lnSpc>
                <a:spcAft>
                  <a:spcPts val="600"/>
                </a:spcAft>
              </a:pPr>
              <a:r>
                <a:rPr lang="en-US" sz="1100" b="1" cap="all" spc="20" dirty="0" err="1">
                  <a:solidFill>
                    <a:srgbClr val="4D4D4D"/>
                  </a:solidFill>
                </a:rPr>
                <a:t>Totam</a:t>
              </a:r>
              <a:r>
                <a:rPr lang="en-US" sz="1100" b="1" cap="all" spc="20" dirty="0">
                  <a:solidFill>
                    <a:srgbClr val="4D4D4D"/>
                  </a:solidFill>
                </a:rPr>
                <a:t> rem </a:t>
              </a:r>
              <a:r>
                <a:rPr lang="en-US" sz="1100" b="1" cap="all" spc="20" dirty="0" err="1">
                  <a:solidFill>
                    <a:srgbClr val="4D4D4D"/>
                  </a:solidFill>
                </a:rPr>
                <a:t>aperiuam</a:t>
              </a:r>
              <a:endParaRPr lang="en-US" sz="1100" b="1" cap="all" spc="20" dirty="0">
                <a:solidFill>
                  <a:srgbClr val="4D4D4D"/>
                </a:solidFill>
              </a:endParaRPr>
            </a:p>
          </p:txBody>
        </p:sp>
      </p:grpSp>
      <p:grpSp>
        <p:nvGrpSpPr>
          <p:cNvPr id="8" name="Group 7"/>
          <p:cNvGrpSpPr/>
          <p:nvPr/>
        </p:nvGrpSpPr>
        <p:grpSpPr>
          <a:xfrm>
            <a:off x="1127045" y="3546316"/>
            <a:ext cx="3071730" cy="714533"/>
            <a:chOff x="1127045" y="3546316"/>
            <a:chExt cx="3071730" cy="714533"/>
          </a:xfrm>
        </p:grpSpPr>
        <p:sp>
          <p:nvSpPr>
            <p:cNvPr id="45" name="TextBox 44"/>
            <p:cNvSpPr txBox="1"/>
            <p:nvPr/>
          </p:nvSpPr>
          <p:spPr>
            <a:xfrm>
              <a:off x="1130531" y="3760712"/>
              <a:ext cx="3065133" cy="500137"/>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Sed </a:t>
              </a:r>
              <a:r>
                <a:rPr lang="en-US" sz="900" dirty="0" err="1">
                  <a:solidFill>
                    <a:srgbClr val="4D4D4D"/>
                  </a:solidFill>
                </a:rPr>
                <a:t>ut</a:t>
              </a:r>
              <a:r>
                <a:rPr lang="en-US" sz="900" dirty="0">
                  <a:solidFill>
                    <a:srgbClr val="4D4D4D"/>
                  </a:solidFill>
                </a:rPr>
                <a:t> dolor </a:t>
              </a:r>
              <a:r>
                <a:rPr lang="en-US" sz="900" dirty="0" err="1">
                  <a:solidFill>
                    <a:srgbClr val="4D4D4D"/>
                  </a:solidFill>
                </a:rPr>
                <a:t>sitae</a:t>
              </a:r>
              <a:r>
                <a:rPr lang="en-US" sz="900" dirty="0">
                  <a:solidFill>
                    <a:srgbClr val="4D4D4D"/>
                  </a:solidFill>
                </a:rPr>
                <a:t> </a:t>
              </a:r>
              <a:r>
                <a:rPr lang="en-US" sz="900" dirty="0" err="1">
                  <a:solidFill>
                    <a:srgbClr val="4D4D4D"/>
                  </a:solidFill>
                </a:rPr>
                <a:t>vitake</a:t>
              </a:r>
              <a:r>
                <a:rPr lang="en-US" sz="900" dirty="0">
                  <a:solidFill>
                    <a:srgbClr val="4D4D4D"/>
                  </a:solidFill>
                </a:rPr>
                <a:t> </a:t>
              </a:r>
              <a:r>
                <a:rPr lang="en-US" sz="900" dirty="0" err="1">
                  <a:solidFill>
                    <a:srgbClr val="4D4D4D"/>
                  </a:solidFill>
                </a:rPr>
                <a:t>lor</a:t>
              </a:r>
              <a:r>
                <a:rPr lang="en-US" sz="900" dirty="0">
                  <a:solidFill>
                    <a:srgbClr val="4D4D4D"/>
                  </a:solidFill>
                </a:rPr>
                <a:t> </a:t>
              </a:r>
              <a:r>
                <a:rPr lang="en-US" sz="900" dirty="0" err="1">
                  <a:solidFill>
                    <a:srgbClr val="4D4D4D"/>
                  </a:solidFill>
                </a:rPr>
                <a:t>vitahe</a:t>
              </a:r>
              <a:r>
                <a:rPr lang="en-US" sz="900" dirty="0">
                  <a:solidFill>
                    <a:srgbClr val="4D4D4D"/>
                  </a:solidFill>
                </a:rPr>
                <a:t> </a:t>
              </a:r>
              <a:r>
                <a:rPr lang="en-US" sz="900" dirty="0" err="1">
                  <a:solidFill>
                    <a:srgbClr val="4D4D4D"/>
                  </a:solidFill>
                </a:rPr>
                <a:t>khe</a:t>
              </a:r>
              <a:r>
                <a:rPr lang="en-US" sz="900" dirty="0">
                  <a:solidFill>
                    <a:srgbClr val="4D4D4D"/>
                  </a:solidFill>
                </a:rPr>
                <a:t> </a:t>
              </a:r>
              <a:r>
                <a:rPr lang="en-US" sz="900" dirty="0" err="1">
                  <a:solidFill>
                    <a:srgbClr val="4D4D4D"/>
                  </a:solidFill>
                </a:rPr>
                <a:t>kharab</a:t>
              </a:r>
              <a:r>
                <a:rPr lang="en-US" sz="900" dirty="0">
                  <a:solidFill>
                    <a:srgbClr val="4D4D4D"/>
                  </a:solidFill>
                </a:rPr>
                <a:t> </a:t>
              </a:r>
              <a:r>
                <a:rPr lang="en-US" sz="900" dirty="0" err="1">
                  <a:solidFill>
                    <a:srgbClr val="4D4D4D"/>
                  </a:solidFill>
                </a:rPr>
                <a:t>quezze</a:t>
              </a:r>
              <a:r>
                <a:rPr lang="en-US" sz="900" dirty="0">
                  <a:solidFill>
                    <a:srgbClr val="4D4D4D"/>
                  </a:solidFill>
                </a:rPr>
                <a:t> </a:t>
              </a:r>
              <a:r>
                <a:rPr lang="en-US" sz="900" dirty="0" err="1">
                  <a:solidFill>
                    <a:srgbClr val="4D4D4D"/>
                  </a:solidFill>
                </a:rPr>
                <a:t>lorem</a:t>
              </a:r>
              <a:endParaRPr lang="en-US" sz="900" dirty="0">
                <a:solidFill>
                  <a:srgbClr val="4D4D4D"/>
                </a:solidFill>
              </a:endParaRPr>
            </a:p>
          </p:txBody>
        </p:sp>
        <p:sp>
          <p:nvSpPr>
            <p:cNvPr id="46" name="TextBox 45"/>
            <p:cNvSpPr txBox="1"/>
            <p:nvPr/>
          </p:nvSpPr>
          <p:spPr>
            <a:xfrm>
              <a:off x="1127045" y="3546316"/>
              <a:ext cx="3071730" cy="200761"/>
            </a:xfrm>
            <a:prstGeom prst="rect">
              <a:avLst/>
            </a:prstGeom>
            <a:noFill/>
          </p:spPr>
          <p:txBody>
            <a:bodyPr wrap="square" lIns="0" tIns="0" rIns="0" bIns="0" rtlCol="0">
              <a:spAutoFit/>
            </a:bodyPr>
            <a:lstStyle/>
            <a:p>
              <a:pPr>
                <a:lnSpc>
                  <a:spcPts val="1700"/>
                </a:lnSpc>
                <a:spcAft>
                  <a:spcPts val="600"/>
                </a:spcAft>
              </a:pPr>
              <a:r>
                <a:rPr lang="en-US" sz="1100" b="1" cap="all" spc="20" dirty="0" err="1">
                  <a:solidFill>
                    <a:srgbClr val="4D4D4D"/>
                  </a:solidFill>
                </a:rPr>
                <a:t>Eaque</a:t>
              </a:r>
              <a:r>
                <a:rPr lang="en-US" sz="1100" b="1" cap="all" spc="20" dirty="0">
                  <a:solidFill>
                    <a:srgbClr val="4D4D4D"/>
                  </a:solidFill>
                </a:rPr>
                <a:t> </a:t>
              </a:r>
              <a:r>
                <a:rPr lang="en-US" sz="1100" b="1" cap="all" spc="20" dirty="0" err="1">
                  <a:solidFill>
                    <a:srgbClr val="4D4D4D"/>
                  </a:solidFill>
                </a:rPr>
                <a:t>ipsa</a:t>
              </a:r>
              <a:r>
                <a:rPr lang="en-US" sz="1100" b="1" cap="all" spc="20" dirty="0">
                  <a:solidFill>
                    <a:srgbClr val="4D4D4D"/>
                  </a:solidFill>
                </a:rPr>
                <a:t> sit </a:t>
              </a:r>
              <a:r>
                <a:rPr lang="en-US" sz="1100" b="1" cap="all" spc="20" dirty="0" err="1">
                  <a:solidFill>
                    <a:srgbClr val="4D4D4D"/>
                  </a:solidFill>
                </a:rPr>
                <a:t>voluptas</a:t>
              </a:r>
              <a:endParaRPr lang="en-US" sz="1100" b="1" cap="all" spc="20" dirty="0">
                <a:solidFill>
                  <a:srgbClr val="4D4D4D"/>
                </a:solidFill>
              </a:endParaRPr>
            </a:p>
          </p:txBody>
        </p:sp>
      </p:grpSp>
      <p:grpSp>
        <p:nvGrpSpPr>
          <p:cNvPr id="11" name="Group 10"/>
          <p:cNvGrpSpPr/>
          <p:nvPr/>
        </p:nvGrpSpPr>
        <p:grpSpPr>
          <a:xfrm>
            <a:off x="5471007" y="1543051"/>
            <a:ext cx="3066569" cy="714533"/>
            <a:chOff x="5471007" y="1543051"/>
            <a:chExt cx="3066569" cy="714533"/>
          </a:xfrm>
        </p:grpSpPr>
        <p:sp>
          <p:nvSpPr>
            <p:cNvPr id="60" name="TextBox 59"/>
            <p:cNvSpPr txBox="1"/>
            <p:nvPr/>
          </p:nvSpPr>
          <p:spPr>
            <a:xfrm>
              <a:off x="5474524" y="1757447"/>
              <a:ext cx="3063052" cy="500137"/>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Sed </a:t>
              </a:r>
              <a:r>
                <a:rPr lang="en-US" sz="900" dirty="0" err="1">
                  <a:solidFill>
                    <a:srgbClr val="4D4D4D"/>
                  </a:solidFill>
                </a:rPr>
                <a:t>ut</a:t>
              </a:r>
              <a:r>
                <a:rPr lang="en-US" sz="900" dirty="0">
                  <a:solidFill>
                    <a:srgbClr val="4D4D4D"/>
                  </a:solidFill>
                </a:rPr>
                <a:t> dolor </a:t>
              </a:r>
              <a:r>
                <a:rPr lang="en-US" sz="900" dirty="0" err="1">
                  <a:solidFill>
                    <a:srgbClr val="4D4D4D"/>
                  </a:solidFill>
                </a:rPr>
                <a:t>sitae</a:t>
              </a:r>
              <a:r>
                <a:rPr lang="en-US" sz="900" dirty="0">
                  <a:solidFill>
                    <a:srgbClr val="4D4D4D"/>
                  </a:solidFill>
                </a:rPr>
                <a:t> </a:t>
              </a:r>
              <a:r>
                <a:rPr lang="en-US" sz="900" dirty="0" err="1">
                  <a:solidFill>
                    <a:srgbClr val="4D4D4D"/>
                  </a:solidFill>
                </a:rPr>
                <a:t>vitake</a:t>
              </a:r>
              <a:r>
                <a:rPr lang="en-US" sz="900" dirty="0">
                  <a:solidFill>
                    <a:srgbClr val="4D4D4D"/>
                  </a:solidFill>
                </a:rPr>
                <a:t> </a:t>
              </a:r>
              <a:r>
                <a:rPr lang="en-US" sz="900" dirty="0" err="1">
                  <a:solidFill>
                    <a:srgbClr val="4D4D4D"/>
                  </a:solidFill>
                </a:rPr>
                <a:t>lor</a:t>
              </a:r>
              <a:r>
                <a:rPr lang="en-US" sz="900" dirty="0">
                  <a:solidFill>
                    <a:srgbClr val="4D4D4D"/>
                  </a:solidFill>
                </a:rPr>
                <a:t> </a:t>
              </a:r>
              <a:r>
                <a:rPr lang="en-US" sz="900" dirty="0" err="1">
                  <a:solidFill>
                    <a:srgbClr val="4D4D4D"/>
                  </a:solidFill>
                </a:rPr>
                <a:t>vitahe</a:t>
              </a:r>
              <a:r>
                <a:rPr lang="en-US" sz="900" dirty="0">
                  <a:solidFill>
                    <a:srgbClr val="4D4D4D"/>
                  </a:solidFill>
                </a:rPr>
                <a:t> </a:t>
              </a:r>
              <a:r>
                <a:rPr lang="en-US" sz="900" dirty="0" err="1">
                  <a:solidFill>
                    <a:srgbClr val="4D4D4D"/>
                  </a:solidFill>
                </a:rPr>
                <a:t>khe</a:t>
              </a:r>
              <a:r>
                <a:rPr lang="en-US" sz="900" dirty="0">
                  <a:solidFill>
                    <a:srgbClr val="4D4D4D"/>
                  </a:solidFill>
                </a:rPr>
                <a:t> </a:t>
              </a:r>
              <a:r>
                <a:rPr lang="en-US" sz="900" dirty="0" err="1">
                  <a:solidFill>
                    <a:srgbClr val="4D4D4D"/>
                  </a:solidFill>
                </a:rPr>
                <a:t>kharab</a:t>
              </a:r>
              <a:r>
                <a:rPr lang="en-US" sz="900" dirty="0">
                  <a:solidFill>
                    <a:srgbClr val="4D4D4D"/>
                  </a:solidFill>
                </a:rPr>
                <a:t> </a:t>
              </a:r>
              <a:r>
                <a:rPr lang="en-US" sz="900" dirty="0" err="1">
                  <a:solidFill>
                    <a:srgbClr val="4D4D4D"/>
                  </a:solidFill>
                </a:rPr>
                <a:t>quezze</a:t>
              </a:r>
              <a:r>
                <a:rPr lang="en-US" sz="900" dirty="0">
                  <a:solidFill>
                    <a:srgbClr val="4D4D4D"/>
                  </a:solidFill>
                </a:rPr>
                <a:t> </a:t>
              </a:r>
              <a:r>
                <a:rPr lang="en-US" sz="900" dirty="0" err="1">
                  <a:solidFill>
                    <a:srgbClr val="4D4D4D"/>
                  </a:solidFill>
                </a:rPr>
                <a:t>lorem</a:t>
              </a:r>
              <a:endParaRPr lang="en-US" sz="900" dirty="0">
                <a:solidFill>
                  <a:srgbClr val="4D4D4D"/>
                </a:solidFill>
              </a:endParaRPr>
            </a:p>
          </p:txBody>
        </p:sp>
        <p:sp>
          <p:nvSpPr>
            <p:cNvPr id="61" name="TextBox 60"/>
            <p:cNvSpPr txBox="1"/>
            <p:nvPr/>
          </p:nvSpPr>
          <p:spPr>
            <a:xfrm>
              <a:off x="5471007" y="1543051"/>
              <a:ext cx="3063052" cy="200761"/>
            </a:xfrm>
            <a:prstGeom prst="rect">
              <a:avLst/>
            </a:prstGeom>
            <a:noFill/>
          </p:spPr>
          <p:txBody>
            <a:bodyPr wrap="square" lIns="0" tIns="0" rIns="0" bIns="0" rtlCol="0">
              <a:spAutoFit/>
            </a:bodyPr>
            <a:lstStyle/>
            <a:p>
              <a:pPr>
                <a:lnSpc>
                  <a:spcPts val="1700"/>
                </a:lnSpc>
                <a:spcAft>
                  <a:spcPts val="600"/>
                </a:spcAft>
              </a:pPr>
              <a:r>
                <a:rPr lang="en-US" sz="1100" b="1" cap="all" spc="20" dirty="0" err="1">
                  <a:solidFill>
                    <a:srgbClr val="4D4D4D"/>
                  </a:solidFill>
                </a:rPr>
                <a:t>Explicabo</a:t>
              </a:r>
              <a:r>
                <a:rPr lang="en-US" sz="1100" b="1" cap="all" spc="20" dirty="0">
                  <a:solidFill>
                    <a:srgbClr val="4D4D4D"/>
                  </a:solidFill>
                </a:rPr>
                <a:t> nemo </a:t>
              </a:r>
              <a:r>
                <a:rPr lang="en-US" sz="1100" b="1" cap="all" spc="20" dirty="0" err="1">
                  <a:solidFill>
                    <a:srgbClr val="4D4D4D"/>
                  </a:solidFill>
                </a:rPr>
                <a:t>ipsam</a:t>
              </a:r>
              <a:endParaRPr lang="en-US" sz="1100" b="1" cap="all" spc="20" dirty="0">
                <a:solidFill>
                  <a:srgbClr val="4D4D4D"/>
                </a:solidFill>
              </a:endParaRPr>
            </a:p>
          </p:txBody>
        </p:sp>
      </p:grpSp>
      <p:grpSp>
        <p:nvGrpSpPr>
          <p:cNvPr id="10" name="Group 9"/>
          <p:cNvGrpSpPr/>
          <p:nvPr/>
        </p:nvGrpSpPr>
        <p:grpSpPr>
          <a:xfrm>
            <a:off x="5471007" y="2544683"/>
            <a:ext cx="3066569" cy="714533"/>
            <a:chOff x="5471007" y="2544683"/>
            <a:chExt cx="3066569" cy="714533"/>
          </a:xfrm>
        </p:grpSpPr>
        <p:sp>
          <p:nvSpPr>
            <p:cNvPr id="63" name="TextBox 62"/>
            <p:cNvSpPr txBox="1"/>
            <p:nvPr/>
          </p:nvSpPr>
          <p:spPr>
            <a:xfrm>
              <a:off x="5474524" y="2759079"/>
              <a:ext cx="3063052" cy="500137"/>
            </a:xfrm>
            <a:prstGeom prst="rect">
              <a:avLst/>
            </a:prstGeom>
            <a:noFill/>
          </p:spPr>
          <p:txBody>
            <a:bodyPr wrap="square" lIns="0" tIns="0" rIns="0" bIns="0" rtlCol="0">
              <a:spAutoFit/>
            </a:bodyPr>
            <a:lstStyle/>
            <a:p>
              <a:pPr algn="just">
                <a:lnSpc>
                  <a:spcPts val="1300"/>
                </a:lnSpc>
                <a:spcAft>
                  <a:spcPts val="600"/>
                </a:spcAft>
              </a:pPr>
              <a:r>
                <a:rPr lang="en-US" sz="800" dirty="0">
                  <a:solidFill>
                    <a:schemeClr val="accent4"/>
                  </a:solidFill>
                </a:rPr>
                <a:t>Sed </a:t>
              </a:r>
              <a:r>
                <a:rPr lang="en-US" sz="800" dirty="0" err="1">
                  <a:solidFill>
                    <a:schemeClr val="accent4"/>
                  </a:solidFill>
                </a:rPr>
                <a:t>ut</a:t>
              </a:r>
              <a:r>
                <a:rPr lang="en-US" sz="800" dirty="0">
                  <a:solidFill>
                    <a:schemeClr val="accent4"/>
                  </a:solidFill>
                </a:rPr>
                <a:t> </a:t>
              </a:r>
              <a:r>
                <a:rPr lang="en-US" sz="800" dirty="0" err="1">
                  <a:solidFill>
                    <a:schemeClr val="accent4"/>
                  </a:solidFill>
                </a:rPr>
                <a:t>perspiciatis</a:t>
              </a:r>
              <a:r>
                <a:rPr lang="en-US" sz="800" dirty="0">
                  <a:solidFill>
                    <a:schemeClr val="accent4"/>
                  </a:solidFill>
                </a:rPr>
                <a:t> </a:t>
              </a:r>
              <a:r>
                <a:rPr lang="en-US" sz="800" dirty="0" err="1">
                  <a:solidFill>
                    <a:schemeClr val="accent4"/>
                  </a:solidFill>
                </a:rPr>
                <a:t>unde</a:t>
              </a:r>
              <a:r>
                <a:rPr lang="en-US" sz="800" dirty="0">
                  <a:solidFill>
                    <a:schemeClr val="accent4"/>
                  </a:solidFill>
                </a:rPr>
                <a:t> </a:t>
              </a:r>
              <a:r>
                <a:rPr lang="en-US" sz="800" dirty="0" err="1">
                  <a:solidFill>
                    <a:schemeClr val="accent4"/>
                  </a:solidFill>
                </a:rPr>
                <a:t>omnis</a:t>
              </a:r>
              <a:r>
                <a:rPr lang="en-US" sz="800" dirty="0">
                  <a:solidFill>
                    <a:schemeClr val="accent4"/>
                  </a:solidFill>
                </a:rPr>
                <a:t> </a:t>
              </a:r>
              <a:r>
                <a:rPr lang="en-US" sz="800" dirty="0" err="1">
                  <a:solidFill>
                    <a:schemeClr val="accent4"/>
                  </a:solidFill>
                </a:rPr>
                <a:t>iste</a:t>
              </a:r>
              <a:r>
                <a:rPr lang="en-US" sz="800" dirty="0">
                  <a:solidFill>
                    <a:schemeClr val="accent4"/>
                  </a:solidFill>
                </a:rPr>
                <a:t> natus error sit </a:t>
              </a:r>
              <a:r>
                <a:rPr lang="en-US" sz="800" dirty="0" err="1">
                  <a:solidFill>
                    <a:schemeClr val="accent4"/>
                  </a:solidFill>
                </a:rPr>
                <a:t>volup</a:t>
              </a:r>
              <a:r>
                <a:rPr lang="en-US" sz="800" dirty="0">
                  <a:solidFill>
                    <a:schemeClr val="accent4"/>
                  </a:solidFill>
                </a:rPr>
                <a:t> </a:t>
              </a:r>
              <a:r>
                <a:rPr lang="en-US" sz="800" dirty="0" err="1">
                  <a:solidFill>
                    <a:schemeClr val="accent4"/>
                  </a:solidFill>
                </a:rPr>
                <a:t>tatem</a:t>
              </a:r>
              <a:r>
                <a:rPr lang="en-US" sz="800" dirty="0">
                  <a:solidFill>
                    <a:schemeClr val="accent4"/>
                  </a:solidFill>
                </a:rPr>
                <a:t> </a:t>
              </a:r>
              <a:r>
                <a:rPr lang="en-US" sz="800" dirty="0" err="1">
                  <a:solidFill>
                    <a:schemeClr val="accent4"/>
                  </a:solidFill>
                </a:rPr>
                <a:t>accus</a:t>
              </a:r>
              <a:r>
                <a:rPr lang="en-US" sz="800" dirty="0">
                  <a:solidFill>
                    <a:schemeClr val="accent4"/>
                  </a:solidFill>
                </a:rPr>
                <a:t> </a:t>
              </a:r>
              <a:r>
                <a:rPr lang="en-US" sz="800" dirty="0" err="1">
                  <a:solidFill>
                    <a:schemeClr val="accent4"/>
                  </a:solidFill>
                </a:rPr>
                <a:t>antium</a:t>
              </a:r>
              <a:r>
                <a:rPr lang="en-US" sz="800" dirty="0">
                  <a:solidFill>
                    <a:schemeClr val="accent4"/>
                  </a:solidFill>
                </a:rPr>
                <a:t> dolor </a:t>
              </a:r>
              <a:r>
                <a:rPr lang="en-US" sz="800" dirty="0" err="1">
                  <a:solidFill>
                    <a:schemeClr val="accent4"/>
                  </a:solidFill>
                </a:rPr>
                <a:t>sitae</a:t>
              </a:r>
              <a:r>
                <a:rPr lang="en-US" sz="800" dirty="0">
                  <a:solidFill>
                    <a:schemeClr val="accent4"/>
                  </a:solidFill>
                </a:rPr>
                <a:t> vitae </a:t>
              </a:r>
              <a:r>
                <a:rPr lang="en-US" sz="800" dirty="0" err="1">
                  <a:solidFill>
                    <a:schemeClr val="accent4"/>
                  </a:solidFill>
                </a:rPr>
                <a:t>khemo</a:t>
              </a:r>
              <a:r>
                <a:rPr lang="en-US" sz="800" dirty="0">
                  <a:solidFill>
                    <a:schemeClr val="accent4"/>
                  </a:solidFill>
                </a:rPr>
                <a:t> Sed </a:t>
              </a:r>
              <a:r>
                <a:rPr lang="en-US" sz="800" dirty="0" err="1">
                  <a:solidFill>
                    <a:schemeClr val="accent4"/>
                  </a:solidFill>
                </a:rPr>
                <a:t>ut</a:t>
              </a:r>
              <a:r>
                <a:rPr lang="en-US" sz="800" dirty="0">
                  <a:solidFill>
                    <a:schemeClr val="accent4"/>
                  </a:solidFill>
                </a:rPr>
                <a:t> dolor </a:t>
              </a:r>
              <a:r>
                <a:rPr lang="en-US" sz="800" dirty="0" err="1">
                  <a:solidFill>
                    <a:schemeClr val="accent4"/>
                  </a:solidFill>
                </a:rPr>
                <a:t>sitae</a:t>
              </a:r>
              <a:r>
                <a:rPr lang="en-US" sz="800" dirty="0">
                  <a:solidFill>
                    <a:schemeClr val="accent4"/>
                  </a:solidFill>
                </a:rPr>
                <a:t> </a:t>
              </a:r>
              <a:r>
                <a:rPr lang="en-US" sz="800" dirty="0" err="1">
                  <a:solidFill>
                    <a:schemeClr val="accent4"/>
                  </a:solidFill>
                </a:rPr>
                <a:t>vitake</a:t>
              </a:r>
              <a:r>
                <a:rPr lang="en-US" sz="800" dirty="0">
                  <a:solidFill>
                    <a:schemeClr val="accent4"/>
                  </a:solidFill>
                </a:rPr>
                <a:t> </a:t>
              </a:r>
              <a:r>
                <a:rPr lang="en-US" sz="800" dirty="0" err="1">
                  <a:solidFill>
                    <a:schemeClr val="accent4"/>
                  </a:solidFill>
                </a:rPr>
                <a:t>lor</a:t>
              </a:r>
              <a:r>
                <a:rPr lang="en-US" sz="800" dirty="0">
                  <a:solidFill>
                    <a:schemeClr val="accent4"/>
                  </a:solidFill>
                </a:rPr>
                <a:t> </a:t>
              </a:r>
              <a:r>
                <a:rPr lang="en-US" sz="800" dirty="0" err="1">
                  <a:solidFill>
                    <a:schemeClr val="accent4"/>
                  </a:solidFill>
                </a:rPr>
                <a:t>vitahe</a:t>
              </a:r>
              <a:r>
                <a:rPr lang="en-US" sz="800" dirty="0">
                  <a:solidFill>
                    <a:schemeClr val="accent4"/>
                  </a:solidFill>
                </a:rPr>
                <a:t> </a:t>
              </a:r>
              <a:r>
                <a:rPr lang="en-US" sz="800" dirty="0" err="1">
                  <a:solidFill>
                    <a:schemeClr val="accent4"/>
                  </a:solidFill>
                </a:rPr>
                <a:t>khe</a:t>
              </a:r>
              <a:r>
                <a:rPr lang="en-US" sz="800" dirty="0">
                  <a:solidFill>
                    <a:schemeClr val="accent4"/>
                  </a:solidFill>
                </a:rPr>
                <a:t> </a:t>
              </a:r>
              <a:r>
                <a:rPr lang="en-US" sz="800" dirty="0" err="1">
                  <a:solidFill>
                    <a:schemeClr val="accent4"/>
                  </a:solidFill>
                </a:rPr>
                <a:t>kharab</a:t>
              </a:r>
              <a:r>
                <a:rPr lang="en-US" sz="800" dirty="0">
                  <a:solidFill>
                    <a:schemeClr val="accent4"/>
                  </a:solidFill>
                </a:rPr>
                <a:t> </a:t>
              </a:r>
              <a:r>
                <a:rPr lang="en-US" sz="800" dirty="0" err="1">
                  <a:solidFill>
                    <a:schemeClr val="accent4"/>
                  </a:solidFill>
                </a:rPr>
                <a:t>quezze</a:t>
              </a:r>
              <a:r>
                <a:rPr lang="en-US" sz="800" dirty="0">
                  <a:solidFill>
                    <a:schemeClr val="accent4"/>
                  </a:solidFill>
                </a:rPr>
                <a:t> </a:t>
              </a:r>
              <a:r>
                <a:rPr lang="en-US" sz="800" dirty="0" err="1">
                  <a:solidFill>
                    <a:schemeClr val="accent4"/>
                  </a:solidFill>
                </a:rPr>
                <a:t>lorem</a:t>
              </a:r>
              <a:endParaRPr lang="en-US" sz="800" dirty="0">
                <a:solidFill>
                  <a:schemeClr val="accent4"/>
                </a:solidFill>
              </a:endParaRPr>
            </a:p>
          </p:txBody>
        </p:sp>
        <p:sp>
          <p:nvSpPr>
            <p:cNvPr id="64" name="TextBox 63"/>
            <p:cNvSpPr txBox="1"/>
            <p:nvPr/>
          </p:nvSpPr>
          <p:spPr>
            <a:xfrm>
              <a:off x="5471007" y="2544683"/>
              <a:ext cx="3063052" cy="200761"/>
            </a:xfrm>
            <a:prstGeom prst="rect">
              <a:avLst/>
            </a:prstGeom>
            <a:noFill/>
          </p:spPr>
          <p:txBody>
            <a:bodyPr wrap="square" lIns="0" tIns="0" rIns="0" bIns="0" rtlCol="0">
              <a:spAutoFit/>
            </a:bodyPr>
            <a:lstStyle/>
            <a:p>
              <a:pPr>
                <a:lnSpc>
                  <a:spcPts val="1700"/>
                </a:lnSpc>
                <a:spcAft>
                  <a:spcPts val="600"/>
                </a:spcAft>
              </a:pPr>
              <a:r>
                <a:rPr lang="en-US" sz="1100" b="1" cap="all" spc="20" dirty="0" err="1">
                  <a:solidFill>
                    <a:srgbClr val="4D4D4D"/>
                  </a:solidFill>
                </a:rPr>
                <a:t>Sed</a:t>
              </a:r>
              <a:r>
                <a:rPr lang="en-US" sz="1100" b="1" cap="all" spc="20" dirty="0">
                  <a:solidFill>
                    <a:srgbClr val="4D4D4D"/>
                  </a:solidFill>
                </a:rPr>
                <a:t> </a:t>
              </a:r>
              <a:r>
                <a:rPr lang="en-US" sz="1100" b="1" cap="all" spc="20" dirty="0" err="1">
                  <a:solidFill>
                    <a:srgbClr val="4D4D4D"/>
                  </a:solidFill>
                </a:rPr>
                <a:t>quia</a:t>
              </a:r>
              <a:r>
                <a:rPr lang="en-US" sz="1100" b="1" cap="all" spc="20" dirty="0">
                  <a:solidFill>
                    <a:srgbClr val="4D4D4D"/>
                  </a:solidFill>
                </a:rPr>
                <a:t> non </a:t>
              </a:r>
              <a:r>
                <a:rPr lang="en-US" sz="1100" b="1" cap="all" spc="20" dirty="0" err="1">
                  <a:solidFill>
                    <a:srgbClr val="4D4D4D"/>
                  </a:solidFill>
                </a:rPr>
                <a:t>numquam</a:t>
              </a:r>
              <a:endParaRPr lang="en-US" sz="1100" b="1" cap="all" spc="20" dirty="0">
                <a:solidFill>
                  <a:srgbClr val="4D4D4D"/>
                </a:solidFill>
              </a:endParaRPr>
            </a:p>
          </p:txBody>
        </p:sp>
      </p:grpSp>
      <p:grpSp>
        <p:nvGrpSpPr>
          <p:cNvPr id="9" name="Group 8"/>
          <p:cNvGrpSpPr/>
          <p:nvPr/>
        </p:nvGrpSpPr>
        <p:grpSpPr>
          <a:xfrm>
            <a:off x="5471007" y="3546316"/>
            <a:ext cx="3066569" cy="714533"/>
            <a:chOff x="5471007" y="3546316"/>
            <a:chExt cx="3066569" cy="714533"/>
          </a:xfrm>
        </p:grpSpPr>
        <p:sp>
          <p:nvSpPr>
            <p:cNvPr id="66" name="TextBox 65"/>
            <p:cNvSpPr txBox="1"/>
            <p:nvPr/>
          </p:nvSpPr>
          <p:spPr>
            <a:xfrm>
              <a:off x="5474524" y="3760712"/>
              <a:ext cx="3063052" cy="500137"/>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Sed </a:t>
              </a:r>
              <a:r>
                <a:rPr lang="en-US" sz="900" dirty="0" err="1">
                  <a:solidFill>
                    <a:srgbClr val="4D4D4D"/>
                  </a:solidFill>
                </a:rPr>
                <a:t>ut</a:t>
              </a:r>
              <a:r>
                <a:rPr lang="en-US" sz="900" dirty="0">
                  <a:solidFill>
                    <a:srgbClr val="4D4D4D"/>
                  </a:solidFill>
                </a:rPr>
                <a:t> dolor </a:t>
              </a:r>
              <a:r>
                <a:rPr lang="en-US" sz="900" dirty="0" err="1">
                  <a:solidFill>
                    <a:srgbClr val="4D4D4D"/>
                  </a:solidFill>
                </a:rPr>
                <a:t>sitae</a:t>
              </a:r>
              <a:r>
                <a:rPr lang="en-US" sz="900" dirty="0">
                  <a:solidFill>
                    <a:srgbClr val="4D4D4D"/>
                  </a:solidFill>
                </a:rPr>
                <a:t> </a:t>
              </a:r>
              <a:r>
                <a:rPr lang="en-US" sz="900" dirty="0" err="1">
                  <a:solidFill>
                    <a:srgbClr val="4D4D4D"/>
                  </a:solidFill>
                </a:rPr>
                <a:t>vitake</a:t>
              </a:r>
              <a:r>
                <a:rPr lang="en-US" sz="900" dirty="0">
                  <a:solidFill>
                    <a:srgbClr val="4D4D4D"/>
                  </a:solidFill>
                </a:rPr>
                <a:t> </a:t>
              </a:r>
              <a:r>
                <a:rPr lang="en-US" sz="900" dirty="0" err="1">
                  <a:solidFill>
                    <a:srgbClr val="4D4D4D"/>
                  </a:solidFill>
                </a:rPr>
                <a:t>lor</a:t>
              </a:r>
              <a:r>
                <a:rPr lang="en-US" sz="900" dirty="0">
                  <a:solidFill>
                    <a:srgbClr val="4D4D4D"/>
                  </a:solidFill>
                </a:rPr>
                <a:t> </a:t>
              </a:r>
              <a:r>
                <a:rPr lang="en-US" sz="900" dirty="0" err="1">
                  <a:solidFill>
                    <a:srgbClr val="4D4D4D"/>
                  </a:solidFill>
                </a:rPr>
                <a:t>vitahe</a:t>
              </a:r>
              <a:r>
                <a:rPr lang="en-US" sz="900" dirty="0">
                  <a:solidFill>
                    <a:srgbClr val="4D4D4D"/>
                  </a:solidFill>
                </a:rPr>
                <a:t> </a:t>
              </a:r>
              <a:r>
                <a:rPr lang="en-US" sz="900" dirty="0" err="1">
                  <a:solidFill>
                    <a:srgbClr val="4D4D4D"/>
                  </a:solidFill>
                </a:rPr>
                <a:t>khe</a:t>
              </a:r>
              <a:r>
                <a:rPr lang="en-US" sz="900" dirty="0">
                  <a:solidFill>
                    <a:srgbClr val="4D4D4D"/>
                  </a:solidFill>
                </a:rPr>
                <a:t> </a:t>
              </a:r>
              <a:r>
                <a:rPr lang="en-US" sz="900" dirty="0" err="1">
                  <a:solidFill>
                    <a:srgbClr val="4D4D4D"/>
                  </a:solidFill>
                </a:rPr>
                <a:t>kharab</a:t>
              </a:r>
              <a:r>
                <a:rPr lang="en-US" sz="900" dirty="0">
                  <a:solidFill>
                    <a:srgbClr val="4D4D4D"/>
                  </a:solidFill>
                </a:rPr>
                <a:t> </a:t>
              </a:r>
              <a:r>
                <a:rPr lang="en-US" sz="900" dirty="0" err="1">
                  <a:solidFill>
                    <a:srgbClr val="4D4D4D"/>
                  </a:solidFill>
                </a:rPr>
                <a:t>quezze</a:t>
              </a:r>
              <a:r>
                <a:rPr lang="en-US" sz="900" dirty="0">
                  <a:solidFill>
                    <a:srgbClr val="4D4D4D"/>
                  </a:solidFill>
                </a:rPr>
                <a:t> </a:t>
              </a:r>
              <a:r>
                <a:rPr lang="en-US" sz="900" dirty="0" err="1">
                  <a:solidFill>
                    <a:srgbClr val="4D4D4D"/>
                  </a:solidFill>
                </a:rPr>
                <a:t>lorem</a:t>
              </a:r>
              <a:endParaRPr lang="en-US" sz="900" dirty="0">
                <a:solidFill>
                  <a:srgbClr val="4D4D4D"/>
                </a:solidFill>
              </a:endParaRPr>
            </a:p>
          </p:txBody>
        </p:sp>
        <p:sp>
          <p:nvSpPr>
            <p:cNvPr id="67" name="TextBox 66"/>
            <p:cNvSpPr txBox="1"/>
            <p:nvPr/>
          </p:nvSpPr>
          <p:spPr>
            <a:xfrm>
              <a:off x="5471007" y="3546316"/>
              <a:ext cx="3063052" cy="200761"/>
            </a:xfrm>
            <a:prstGeom prst="rect">
              <a:avLst/>
            </a:prstGeom>
            <a:noFill/>
          </p:spPr>
          <p:txBody>
            <a:bodyPr wrap="square" lIns="0" tIns="0" rIns="0" bIns="0" rtlCol="0">
              <a:spAutoFit/>
            </a:bodyPr>
            <a:lstStyle/>
            <a:p>
              <a:pPr>
                <a:lnSpc>
                  <a:spcPts val="1700"/>
                </a:lnSpc>
                <a:spcAft>
                  <a:spcPts val="600"/>
                </a:spcAft>
              </a:pPr>
              <a:r>
                <a:rPr lang="en-US" sz="1100" b="1" cap="all" spc="20" dirty="0" err="1">
                  <a:solidFill>
                    <a:srgbClr val="4D4D4D"/>
                  </a:solidFill>
                </a:rPr>
                <a:t>Tempora</a:t>
              </a:r>
              <a:r>
                <a:rPr lang="en-US" sz="1100" b="1" cap="all" spc="20" dirty="0">
                  <a:solidFill>
                    <a:srgbClr val="4D4D4D"/>
                  </a:solidFill>
                </a:rPr>
                <a:t> incident </a:t>
              </a:r>
              <a:r>
                <a:rPr lang="en-US" sz="1100" b="1" cap="all" spc="20" dirty="0" err="1">
                  <a:solidFill>
                    <a:srgbClr val="4D4D4D"/>
                  </a:solidFill>
                </a:rPr>
                <a:t>ut</a:t>
              </a:r>
              <a:r>
                <a:rPr lang="en-US" sz="1100" b="1" cap="all" spc="20" dirty="0">
                  <a:solidFill>
                    <a:srgbClr val="4D4D4D"/>
                  </a:solidFill>
                </a:rPr>
                <a:t> </a:t>
              </a:r>
              <a:r>
                <a:rPr lang="en-US" sz="1100" b="1" cap="all" spc="20" dirty="0" err="1">
                  <a:solidFill>
                    <a:srgbClr val="4D4D4D"/>
                  </a:solidFill>
                </a:rPr>
                <a:t>alte</a:t>
              </a:r>
              <a:endParaRPr lang="en-US" sz="1100" b="1" cap="all" spc="20" dirty="0">
                <a:solidFill>
                  <a:srgbClr val="4D4D4D"/>
                </a:solidFill>
              </a:endParaRPr>
            </a:p>
          </p:txBody>
        </p:sp>
      </p:grpSp>
      <p:sp>
        <p:nvSpPr>
          <p:cNvPr id="47" name="Freeform 16"/>
          <p:cNvSpPr>
            <a:spLocks noEditPoints="1"/>
          </p:cNvSpPr>
          <p:nvPr/>
        </p:nvSpPr>
        <p:spPr bwMode="auto">
          <a:xfrm>
            <a:off x="658938" y="1606384"/>
            <a:ext cx="323816" cy="232598"/>
          </a:xfrm>
          <a:custGeom>
            <a:avLst/>
            <a:gdLst>
              <a:gd name="T0" fmla="*/ 234 w 260"/>
              <a:gd name="T1" fmla="*/ 27 h 186"/>
              <a:gd name="T2" fmla="*/ 234 w 260"/>
              <a:gd name="T3" fmla="*/ 53 h 186"/>
              <a:gd name="T4" fmla="*/ 260 w 260"/>
              <a:gd name="T5" fmla="*/ 53 h 186"/>
              <a:gd name="T6" fmla="*/ 260 w 260"/>
              <a:gd name="T7" fmla="*/ 80 h 186"/>
              <a:gd name="T8" fmla="*/ 234 w 260"/>
              <a:gd name="T9" fmla="*/ 80 h 186"/>
              <a:gd name="T10" fmla="*/ 234 w 260"/>
              <a:gd name="T11" fmla="*/ 106 h 186"/>
              <a:gd name="T12" fmla="*/ 260 w 260"/>
              <a:gd name="T13" fmla="*/ 106 h 186"/>
              <a:gd name="T14" fmla="*/ 260 w 260"/>
              <a:gd name="T15" fmla="*/ 133 h 186"/>
              <a:gd name="T16" fmla="*/ 234 w 260"/>
              <a:gd name="T17" fmla="*/ 133 h 186"/>
              <a:gd name="T18" fmla="*/ 234 w 260"/>
              <a:gd name="T19" fmla="*/ 159 h 186"/>
              <a:gd name="T20" fmla="*/ 260 w 260"/>
              <a:gd name="T21" fmla="*/ 159 h 186"/>
              <a:gd name="T22" fmla="*/ 260 w 260"/>
              <a:gd name="T23" fmla="*/ 175 h 186"/>
              <a:gd name="T24" fmla="*/ 250 w 260"/>
              <a:gd name="T25" fmla="*/ 186 h 186"/>
              <a:gd name="T26" fmla="*/ 11 w 260"/>
              <a:gd name="T27" fmla="*/ 186 h 186"/>
              <a:gd name="T28" fmla="*/ 0 w 260"/>
              <a:gd name="T29" fmla="*/ 175 h 186"/>
              <a:gd name="T30" fmla="*/ 0 w 260"/>
              <a:gd name="T31" fmla="*/ 159 h 186"/>
              <a:gd name="T32" fmla="*/ 27 w 260"/>
              <a:gd name="T33" fmla="*/ 159 h 186"/>
              <a:gd name="T34" fmla="*/ 27 w 260"/>
              <a:gd name="T35" fmla="*/ 133 h 186"/>
              <a:gd name="T36" fmla="*/ 0 w 260"/>
              <a:gd name="T37" fmla="*/ 133 h 186"/>
              <a:gd name="T38" fmla="*/ 0 w 260"/>
              <a:gd name="T39" fmla="*/ 106 h 186"/>
              <a:gd name="T40" fmla="*/ 27 w 260"/>
              <a:gd name="T41" fmla="*/ 106 h 186"/>
              <a:gd name="T42" fmla="*/ 27 w 260"/>
              <a:gd name="T43" fmla="*/ 80 h 186"/>
              <a:gd name="T44" fmla="*/ 0 w 260"/>
              <a:gd name="T45" fmla="*/ 80 h 186"/>
              <a:gd name="T46" fmla="*/ 0 w 260"/>
              <a:gd name="T47" fmla="*/ 53 h 186"/>
              <a:gd name="T48" fmla="*/ 27 w 260"/>
              <a:gd name="T49" fmla="*/ 53 h 186"/>
              <a:gd name="T50" fmla="*/ 27 w 260"/>
              <a:gd name="T51" fmla="*/ 27 h 186"/>
              <a:gd name="T52" fmla="*/ 0 w 260"/>
              <a:gd name="T53" fmla="*/ 27 h 186"/>
              <a:gd name="T54" fmla="*/ 0 w 260"/>
              <a:gd name="T55" fmla="*/ 11 h 186"/>
              <a:gd name="T56" fmla="*/ 11 w 260"/>
              <a:gd name="T57" fmla="*/ 0 h 186"/>
              <a:gd name="T58" fmla="*/ 250 w 260"/>
              <a:gd name="T59" fmla="*/ 0 h 186"/>
              <a:gd name="T60" fmla="*/ 260 w 260"/>
              <a:gd name="T61" fmla="*/ 11 h 186"/>
              <a:gd name="T62" fmla="*/ 260 w 260"/>
              <a:gd name="T63" fmla="*/ 27 h 186"/>
              <a:gd name="T64" fmla="*/ 234 w 260"/>
              <a:gd name="T65" fmla="*/ 27 h 186"/>
              <a:gd name="T66" fmla="*/ 167 w 260"/>
              <a:gd name="T67" fmla="*/ 93 h 186"/>
              <a:gd name="T68" fmla="*/ 101 w 260"/>
              <a:gd name="T69" fmla="*/ 53 h 186"/>
              <a:gd name="T70" fmla="*/ 101 w 260"/>
              <a:gd name="T71" fmla="*/ 133 h 186"/>
              <a:gd name="T72" fmla="*/ 167 w 260"/>
              <a:gd name="T73" fmla="*/ 9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0" h="186">
                <a:moveTo>
                  <a:pt x="234" y="27"/>
                </a:moveTo>
                <a:cubicBezTo>
                  <a:pt x="234" y="53"/>
                  <a:pt x="234" y="53"/>
                  <a:pt x="234" y="53"/>
                </a:cubicBezTo>
                <a:cubicBezTo>
                  <a:pt x="260" y="53"/>
                  <a:pt x="260" y="53"/>
                  <a:pt x="260" y="53"/>
                </a:cubicBezTo>
                <a:cubicBezTo>
                  <a:pt x="260" y="80"/>
                  <a:pt x="260" y="80"/>
                  <a:pt x="260" y="80"/>
                </a:cubicBezTo>
                <a:cubicBezTo>
                  <a:pt x="234" y="80"/>
                  <a:pt x="234" y="80"/>
                  <a:pt x="234" y="80"/>
                </a:cubicBezTo>
                <a:cubicBezTo>
                  <a:pt x="234" y="106"/>
                  <a:pt x="234" y="106"/>
                  <a:pt x="234" y="106"/>
                </a:cubicBezTo>
                <a:cubicBezTo>
                  <a:pt x="260" y="106"/>
                  <a:pt x="260" y="106"/>
                  <a:pt x="260" y="106"/>
                </a:cubicBezTo>
                <a:cubicBezTo>
                  <a:pt x="260" y="133"/>
                  <a:pt x="260" y="133"/>
                  <a:pt x="260" y="133"/>
                </a:cubicBezTo>
                <a:cubicBezTo>
                  <a:pt x="234" y="133"/>
                  <a:pt x="234" y="133"/>
                  <a:pt x="234" y="133"/>
                </a:cubicBezTo>
                <a:cubicBezTo>
                  <a:pt x="234" y="159"/>
                  <a:pt x="234" y="159"/>
                  <a:pt x="234" y="159"/>
                </a:cubicBezTo>
                <a:cubicBezTo>
                  <a:pt x="260" y="159"/>
                  <a:pt x="260" y="159"/>
                  <a:pt x="260" y="159"/>
                </a:cubicBezTo>
                <a:cubicBezTo>
                  <a:pt x="260" y="175"/>
                  <a:pt x="260" y="175"/>
                  <a:pt x="260" y="175"/>
                </a:cubicBezTo>
                <a:cubicBezTo>
                  <a:pt x="260" y="181"/>
                  <a:pt x="256" y="186"/>
                  <a:pt x="250" y="186"/>
                </a:cubicBezTo>
                <a:cubicBezTo>
                  <a:pt x="11" y="186"/>
                  <a:pt x="11" y="186"/>
                  <a:pt x="11" y="186"/>
                </a:cubicBezTo>
                <a:cubicBezTo>
                  <a:pt x="5" y="186"/>
                  <a:pt x="0" y="181"/>
                  <a:pt x="0" y="175"/>
                </a:cubicBezTo>
                <a:cubicBezTo>
                  <a:pt x="0" y="159"/>
                  <a:pt x="0" y="159"/>
                  <a:pt x="0" y="159"/>
                </a:cubicBezTo>
                <a:cubicBezTo>
                  <a:pt x="27" y="159"/>
                  <a:pt x="27" y="159"/>
                  <a:pt x="27" y="159"/>
                </a:cubicBezTo>
                <a:cubicBezTo>
                  <a:pt x="27" y="133"/>
                  <a:pt x="27" y="133"/>
                  <a:pt x="27" y="133"/>
                </a:cubicBezTo>
                <a:cubicBezTo>
                  <a:pt x="0" y="133"/>
                  <a:pt x="0" y="133"/>
                  <a:pt x="0" y="133"/>
                </a:cubicBezTo>
                <a:cubicBezTo>
                  <a:pt x="0" y="106"/>
                  <a:pt x="0" y="106"/>
                  <a:pt x="0" y="106"/>
                </a:cubicBezTo>
                <a:cubicBezTo>
                  <a:pt x="27" y="106"/>
                  <a:pt x="27" y="106"/>
                  <a:pt x="27" y="106"/>
                </a:cubicBezTo>
                <a:cubicBezTo>
                  <a:pt x="27" y="80"/>
                  <a:pt x="27" y="80"/>
                  <a:pt x="27" y="80"/>
                </a:cubicBezTo>
                <a:cubicBezTo>
                  <a:pt x="0" y="80"/>
                  <a:pt x="0" y="80"/>
                  <a:pt x="0" y="80"/>
                </a:cubicBezTo>
                <a:cubicBezTo>
                  <a:pt x="0" y="53"/>
                  <a:pt x="0" y="53"/>
                  <a:pt x="0" y="53"/>
                </a:cubicBezTo>
                <a:cubicBezTo>
                  <a:pt x="27" y="53"/>
                  <a:pt x="27" y="53"/>
                  <a:pt x="27" y="53"/>
                </a:cubicBezTo>
                <a:cubicBezTo>
                  <a:pt x="27" y="27"/>
                  <a:pt x="27" y="27"/>
                  <a:pt x="27" y="27"/>
                </a:cubicBezTo>
                <a:cubicBezTo>
                  <a:pt x="0" y="27"/>
                  <a:pt x="0" y="27"/>
                  <a:pt x="0" y="27"/>
                </a:cubicBezTo>
                <a:cubicBezTo>
                  <a:pt x="0" y="11"/>
                  <a:pt x="0" y="11"/>
                  <a:pt x="0" y="11"/>
                </a:cubicBezTo>
                <a:cubicBezTo>
                  <a:pt x="0" y="5"/>
                  <a:pt x="5" y="0"/>
                  <a:pt x="11" y="0"/>
                </a:cubicBezTo>
                <a:cubicBezTo>
                  <a:pt x="250" y="0"/>
                  <a:pt x="250" y="0"/>
                  <a:pt x="250" y="0"/>
                </a:cubicBezTo>
                <a:cubicBezTo>
                  <a:pt x="256" y="0"/>
                  <a:pt x="260" y="5"/>
                  <a:pt x="260" y="11"/>
                </a:cubicBezTo>
                <a:cubicBezTo>
                  <a:pt x="260" y="27"/>
                  <a:pt x="260" y="27"/>
                  <a:pt x="260" y="27"/>
                </a:cubicBezTo>
                <a:lnTo>
                  <a:pt x="234" y="27"/>
                </a:lnTo>
                <a:close/>
                <a:moveTo>
                  <a:pt x="167" y="93"/>
                </a:moveTo>
                <a:cubicBezTo>
                  <a:pt x="101" y="53"/>
                  <a:pt x="101" y="53"/>
                  <a:pt x="101" y="53"/>
                </a:cubicBezTo>
                <a:cubicBezTo>
                  <a:pt x="101" y="133"/>
                  <a:pt x="101" y="133"/>
                  <a:pt x="101" y="133"/>
                </a:cubicBezTo>
                <a:lnTo>
                  <a:pt x="167" y="9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20"/>
          <p:cNvSpPr>
            <a:spLocks noEditPoints="1"/>
          </p:cNvSpPr>
          <p:nvPr/>
        </p:nvSpPr>
        <p:spPr bwMode="auto">
          <a:xfrm>
            <a:off x="640374" y="3619352"/>
            <a:ext cx="305466" cy="261406"/>
          </a:xfrm>
          <a:custGeom>
            <a:avLst/>
            <a:gdLst>
              <a:gd name="T0" fmla="*/ 157 w 157"/>
              <a:gd name="T1" fmla="*/ 19 h 134"/>
              <a:gd name="T2" fmla="*/ 157 w 157"/>
              <a:gd name="T3" fmla="*/ 67 h 134"/>
              <a:gd name="T4" fmla="*/ 156 w 157"/>
              <a:gd name="T5" fmla="*/ 71 h 134"/>
              <a:gd name="T6" fmla="*/ 152 w 157"/>
              <a:gd name="T7" fmla="*/ 73 h 134"/>
              <a:gd name="T8" fmla="*/ 53 w 157"/>
              <a:gd name="T9" fmla="*/ 85 h 134"/>
              <a:gd name="T10" fmla="*/ 54 w 157"/>
              <a:gd name="T11" fmla="*/ 87 h 134"/>
              <a:gd name="T12" fmla="*/ 54 w 157"/>
              <a:gd name="T13" fmla="*/ 89 h 134"/>
              <a:gd name="T14" fmla="*/ 54 w 157"/>
              <a:gd name="T15" fmla="*/ 91 h 134"/>
              <a:gd name="T16" fmla="*/ 52 w 157"/>
              <a:gd name="T17" fmla="*/ 97 h 134"/>
              <a:gd name="T18" fmla="*/ 139 w 157"/>
              <a:gd name="T19" fmla="*/ 97 h 134"/>
              <a:gd name="T20" fmla="*/ 143 w 157"/>
              <a:gd name="T21" fmla="*/ 99 h 134"/>
              <a:gd name="T22" fmla="*/ 145 w 157"/>
              <a:gd name="T23" fmla="*/ 103 h 134"/>
              <a:gd name="T24" fmla="*/ 143 w 157"/>
              <a:gd name="T25" fmla="*/ 108 h 134"/>
              <a:gd name="T26" fmla="*/ 139 w 157"/>
              <a:gd name="T27" fmla="*/ 109 h 134"/>
              <a:gd name="T28" fmla="*/ 42 w 157"/>
              <a:gd name="T29" fmla="*/ 109 h 134"/>
              <a:gd name="T30" fmla="*/ 38 w 157"/>
              <a:gd name="T31" fmla="*/ 108 h 134"/>
              <a:gd name="T32" fmla="*/ 36 w 157"/>
              <a:gd name="T33" fmla="*/ 103 h 134"/>
              <a:gd name="T34" fmla="*/ 37 w 157"/>
              <a:gd name="T35" fmla="*/ 100 h 134"/>
              <a:gd name="T36" fmla="*/ 40 w 157"/>
              <a:gd name="T37" fmla="*/ 94 h 134"/>
              <a:gd name="T38" fmla="*/ 42 w 157"/>
              <a:gd name="T39" fmla="*/ 90 h 134"/>
              <a:gd name="T40" fmla="*/ 25 w 157"/>
              <a:gd name="T41" fmla="*/ 13 h 134"/>
              <a:gd name="T42" fmla="*/ 6 w 157"/>
              <a:gd name="T43" fmla="*/ 13 h 134"/>
              <a:gd name="T44" fmla="*/ 2 w 157"/>
              <a:gd name="T45" fmla="*/ 11 h 134"/>
              <a:gd name="T46" fmla="*/ 0 w 157"/>
              <a:gd name="T47" fmla="*/ 6 h 134"/>
              <a:gd name="T48" fmla="*/ 2 w 157"/>
              <a:gd name="T49" fmla="*/ 2 h 134"/>
              <a:gd name="T50" fmla="*/ 6 w 157"/>
              <a:gd name="T51" fmla="*/ 0 h 134"/>
              <a:gd name="T52" fmla="*/ 30 w 157"/>
              <a:gd name="T53" fmla="*/ 0 h 134"/>
              <a:gd name="T54" fmla="*/ 33 w 157"/>
              <a:gd name="T55" fmla="*/ 1 h 134"/>
              <a:gd name="T56" fmla="*/ 35 w 157"/>
              <a:gd name="T57" fmla="*/ 3 h 134"/>
              <a:gd name="T58" fmla="*/ 36 w 157"/>
              <a:gd name="T59" fmla="*/ 5 h 134"/>
              <a:gd name="T60" fmla="*/ 37 w 157"/>
              <a:gd name="T61" fmla="*/ 7 h 134"/>
              <a:gd name="T62" fmla="*/ 37 w 157"/>
              <a:gd name="T63" fmla="*/ 10 h 134"/>
              <a:gd name="T64" fmla="*/ 38 w 157"/>
              <a:gd name="T65" fmla="*/ 13 h 134"/>
              <a:gd name="T66" fmla="*/ 151 w 157"/>
              <a:gd name="T67" fmla="*/ 13 h 134"/>
              <a:gd name="T68" fmla="*/ 155 w 157"/>
              <a:gd name="T69" fmla="*/ 14 h 134"/>
              <a:gd name="T70" fmla="*/ 157 w 157"/>
              <a:gd name="T71" fmla="*/ 19 h 134"/>
              <a:gd name="T72" fmla="*/ 57 w 157"/>
              <a:gd name="T73" fmla="*/ 113 h 134"/>
              <a:gd name="T74" fmla="*/ 60 w 157"/>
              <a:gd name="T75" fmla="*/ 121 h 134"/>
              <a:gd name="T76" fmla="*/ 57 w 157"/>
              <a:gd name="T77" fmla="*/ 130 h 134"/>
              <a:gd name="T78" fmla="*/ 48 w 157"/>
              <a:gd name="T79" fmla="*/ 134 h 134"/>
              <a:gd name="T80" fmla="*/ 40 w 157"/>
              <a:gd name="T81" fmla="*/ 130 h 134"/>
              <a:gd name="T82" fmla="*/ 36 w 157"/>
              <a:gd name="T83" fmla="*/ 121 h 134"/>
              <a:gd name="T84" fmla="*/ 40 w 157"/>
              <a:gd name="T85" fmla="*/ 113 h 134"/>
              <a:gd name="T86" fmla="*/ 48 w 157"/>
              <a:gd name="T87" fmla="*/ 109 h 134"/>
              <a:gd name="T88" fmla="*/ 57 w 157"/>
              <a:gd name="T89" fmla="*/ 113 h 134"/>
              <a:gd name="T90" fmla="*/ 142 w 157"/>
              <a:gd name="T91" fmla="*/ 113 h 134"/>
              <a:gd name="T92" fmla="*/ 145 w 157"/>
              <a:gd name="T93" fmla="*/ 121 h 134"/>
              <a:gd name="T94" fmla="*/ 142 w 157"/>
              <a:gd name="T95" fmla="*/ 130 h 134"/>
              <a:gd name="T96" fmla="*/ 133 w 157"/>
              <a:gd name="T97" fmla="*/ 134 h 134"/>
              <a:gd name="T98" fmla="*/ 125 w 157"/>
              <a:gd name="T99" fmla="*/ 130 h 134"/>
              <a:gd name="T100" fmla="*/ 121 w 157"/>
              <a:gd name="T101" fmla="*/ 121 h 134"/>
              <a:gd name="T102" fmla="*/ 125 w 157"/>
              <a:gd name="T103" fmla="*/ 113 h 134"/>
              <a:gd name="T104" fmla="*/ 133 w 157"/>
              <a:gd name="T105" fmla="*/ 109 h 134"/>
              <a:gd name="T106" fmla="*/ 142 w 157"/>
              <a:gd name="T107" fmla="*/ 11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 h="134">
                <a:moveTo>
                  <a:pt x="157" y="19"/>
                </a:moveTo>
                <a:cubicBezTo>
                  <a:pt x="157" y="67"/>
                  <a:pt x="157" y="67"/>
                  <a:pt x="157" y="67"/>
                </a:cubicBezTo>
                <a:cubicBezTo>
                  <a:pt x="157" y="69"/>
                  <a:pt x="157" y="70"/>
                  <a:pt x="156" y="71"/>
                </a:cubicBezTo>
                <a:cubicBezTo>
                  <a:pt x="155" y="72"/>
                  <a:pt x="153" y="73"/>
                  <a:pt x="152" y="73"/>
                </a:cubicBezTo>
                <a:cubicBezTo>
                  <a:pt x="53" y="85"/>
                  <a:pt x="53" y="85"/>
                  <a:pt x="53" y="85"/>
                </a:cubicBezTo>
                <a:cubicBezTo>
                  <a:pt x="53" y="85"/>
                  <a:pt x="53" y="86"/>
                  <a:pt x="54" y="87"/>
                </a:cubicBezTo>
                <a:cubicBezTo>
                  <a:pt x="54" y="88"/>
                  <a:pt x="54" y="88"/>
                  <a:pt x="54" y="89"/>
                </a:cubicBezTo>
                <a:cubicBezTo>
                  <a:pt x="54" y="90"/>
                  <a:pt x="54" y="91"/>
                  <a:pt x="54" y="91"/>
                </a:cubicBezTo>
                <a:cubicBezTo>
                  <a:pt x="54" y="92"/>
                  <a:pt x="54" y="94"/>
                  <a:pt x="52" y="97"/>
                </a:cubicBezTo>
                <a:cubicBezTo>
                  <a:pt x="139" y="97"/>
                  <a:pt x="139" y="97"/>
                  <a:pt x="139" y="97"/>
                </a:cubicBezTo>
                <a:cubicBezTo>
                  <a:pt x="141" y="97"/>
                  <a:pt x="142" y="98"/>
                  <a:pt x="143" y="99"/>
                </a:cubicBezTo>
                <a:cubicBezTo>
                  <a:pt x="145" y="100"/>
                  <a:pt x="145" y="102"/>
                  <a:pt x="145" y="103"/>
                </a:cubicBezTo>
                <a:cubicBezTo>
                  <a:pt x="145" y="105"/>
                  <a:pt x="145" y="106"/>
                  <a:pt x="143" y="108"/>
                </a:cubicBezTo>
                <a:cubicBezTo>
                  <a:pt x="142" y="109"/>
                  <a:pt x="141" y="109"/>
                  <a:pt x="139" y="109"/>
                </a:cubicBezTo>
                <a:cubicBezTo>
                  <a:pt x="42" y="109"/>
                  <a:pt x="42" y="109"/>
                  <a:pt x="42" y="109"/>
                </a:cubicBezTo>
                <a:cubicBezTo>
                  <a:pt x="41" y="109"/>
                  <a:pt x="39" y="109"/>
                  <a:pt x="38" y="108"/>
                </a:cubicBezTo>
                <a:cubicBezTo>
                  <a:pt x="37" y="106"/>
                  <a:pt x="36" y="105"/>
                  <a:pt x="36" y="103"/>
                </a:cubicBezTo>
                <a:cubicBezTo>
                  <a:pt x="36" y="102"/>
                  <a:pt x="37" y="101"/>
                  <a:pt x="37" y="100"/>
                </a:cubicBezTo>
                <a:cubicBezTo>
                  <a:pt x="38" y="98"/>
                  <a:pt x="39" y="96"/>
                  <a:pt x="40" y="94"/>
                </a:cubicBezTo>
                <a:cubicBezTo>
                  <a:pt x="41" y="92"/>
                  <a:pt x="42" y="91"/>
                  <a:pt x="42" y="90"/>
                </a:cubicBezTo>
                <a:cubicBezTo>
                  <a:pt x="25" y="13"/>
                  <a:pt x="25" y="13"/>
                  <a:pt x="25" y="13"/>
                </a:cubicBezTo>
                <a:cubicBezTo>
                  <a:pt x="6" y="13"/>
                  <a:pt x="6" y="13"/>
                  <a:pt x="6" y="13"/>
                </a:cubicBezTo>
                <a:cubicBezTo>
                  <a:pt x="4" y="13"/>
                  <a:pt x="3" y="12"/>
                  <a:pt x="2" y="11"/>
                </a:cubicBezTo>
                <a:cubicBezTo>
                  <a:pt x="1" y="10"/>
                  <a:pt x="0" y="8"/>
                  <a:pt x="0" y="6"/>
                </a:cubicBezTo>
                <a:cubicBezTo>
                  <a:pt x="0" y="5"/>
                  <a:pt x="1" y="3"/>
                  <a:pt x="2" y="2"/>
                </a:cubicBezTo>
                <a:cubicBezTo>
                  <a:pt x="3" y="1"/>
                  <a:pt x="4" y="0"/>
                  <a:pt x="6" y="0"/>
                </a:cubicBezTo>
                <a:cubicBezTo>
                  <a:pt x="30" y="0"/>
                  <a:pt x="30" y="0"/>
                  <a:pt x="30" y="0"/>
                </a:cubicBezTo>
                <a:cubicBezTo>
                  <a:pt x="31" y="0"/>
                  <a:pt x="32" y="1"/>
                  <a:pt x="33" y="1"/>
                </a:cubicBezTo>
                <a:cubicBezTo>
                  <a:pt x="34" y="1"/>
                  <a:pt x="34" y="2"/>
                  <a:pt x="35" y="3"/>
                </a:cubicBezTo>
                <a:cubicBezTo>
                  <a:pt x="35" y="3"/>
                  <a:pt x="36" y="4"/>
                  <a:pt x="36" y="5"/>
                </a:cubicBezTo>
                <a:cubicBezTo>
                  <a:pt x="36" y="6"/>
                  <a:pt x="37" y="7"/>
                  <a:pt x="37" y="7"/>
                </a:cubicBezTo>
                <a:cubicBezTo>
                  <a:pt x="37" y="8"/>
                  <a:pt x="37" y="9"/>
                  <a:pt x="37" y="10"/>
                </a:cubicBezTo>
                <a:cubicBezTo>
                  <a:pt x="37" y="11"/>
                  <a:pt x="38" y="12"/>
                  <a:pt x="38" y="13"/>
                </a:cubicBezTo>
                <a:cubicBezTo>
                  <a:pt x="151" y="13"/>
                  <a:pt x="151" y="13"/>
                  <a:pt x="151" y="13"/>
                </a:cubicBezTo>
                <a:cubicBezTo>
                  <a:pt x="153" y="13"/>
                  <a:pt x="154" y="13"/>
                  <a:pt x="155" y="14"/>
                </a:cubicBezTo>
                <a:cubicBezTo>
                  <a:pt x="157" y="16"/>
                  <a:pt x="157" y="17"/>
                  <a:pt x="157" y="19"/>
                </a:cubicBezTo>
                <a:close/>
                <a:moveTo>
                  <a:pt x="57" y="113"/>
                </a:moveTo>
                <a:cubicBezTo>
                  <a:pt x="59" y="115"/>
                  <a:pt x="60" y="118"/>
                  <a:pt x="60" y="121"/>
                </a:cubicBezTo>
                <a:cubicBezTo>
                  <a:pt x="60" y="125"/>
                  <a:pt x="59" y="128"/>
                  <a:pt x="57" y="130"/>
                </a:cubicBezTo>
                <a:cubicBezTo>
                  <a:pt x="55" y="132"/>
                  <a:pt x="52" y="134"/>
                  <a:pt x="48" y="134"/>
                </a:cubicBezTo>
                <a:cubicBezTo>
                  <a:pt x="45" y="134"/>
                  <a:pt x="42" y="132"/>
                  <a:pt x="40" y="130"/>
                </a:cubicBezTo>
                <a:cubicBezTo>
                  <a:pt x="37" y="128"/>
                  <a:pt x="36" y="125"/>
                  <a:pt x="36" y="121"/>
                </a:cubicBezTo>
                <a:cubicBezTo>
                  <a:pt x="36" y="118"/>
                  <a:pt x="37" y="115"/>
                  <a:pt x="40" y="113"/>
                </a:cubicBezTo>
                <a:cubicBezTo>
                  <a:pt x="42" y="111"/>
                  <a:pt x="45" y="109"/>
                  <a:pt x="48" y="109"/>
                </a:cubicBezTo>
                <a:cubicBezTo>
                  <a:pt x="52" y="109"/>
                  <a:pt x="55" y="111"/>
                  <a:pt x="57" y="113"/>
                </a:cubicBezTo>
                <a:close/>
                <a:moveTo>
                  <a:pt x="142" y="113"/>
                </a:moveTo>
                <a:cubicBezTo>
                  <a:pt x="144" y="115"/>
                  <a:pt x="145" y="118"/>
                  <a:pt x="145" y="121"/>
                </a:cubicBezTo>
                <a:cubicBezTo>
                  <a:pt x="145" y="125"/>
                  <a:pt x="144" y="128"/>
                  <a:pt x="142" y="130"/>
                </a:cubicBezTo>
                <a:cubicBezTo>
                  <a:pt x="139" y="132"/>
                  <a:pt x="136" y="134"/>
                  <a:pt x="133" y="134"/>
                </a:cubicBezTo>
                <a:cubicBezTo>
                  <a:pt x="130" y="134"/>
                  <a:pt x="127" y="132"/>
                  <a:pt x="125" y="130"/>
                </a:cubicBezTo>
                <a:cubicBezTo>
                  <a:pt x="122" y="128"/>
                  <a:pt x="121" y="125"/>
                  <a:pt x="121" y="121"/>
                </a:cubicBezTo>
                <a:cubicBezTo>
                  <a:pt x="121" y="118"/>
                  <a:pt x="122" y="115"/>
                  <a:pt x="125" y="113"/>
                </a:cubicBezTo>
                <a:cubicBezTo>
                  <a:pt x="127" y="111"/>
                  <a:pt x="130" y="109"/>
                  <a:pt x="133" y="109"/>
                </a:cubicBezTo>
                <a:cubicBezTo>
                  <a:pt x="136" y="109"/>
                  <a:pt x="139" y="111"/>
                  <a:pt x="142" y="11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7"/>
          <p:cNvSpPr>
            <a:spLocks noEditPoints="1"/>
          </p:cNvSpPr>
          <p:nvPr/>
        </p:nvSpPr>
        <p:spPr bwMode="auto">
          <a:xfrm>
            <a:off x="649988" y="2599271"/>
            <a:ext cx="260458" cy="280964"/>
          </a:xfrm>
          <a:custGeom>
            <a:avLst/>
            <a:gdLst>
              <a:gd name="T0" fmla="*/ 0 w 127"/>
              <a:gd name="T1" fmla="*/ 82 h 137"/>
              <a:gd name="T2" fmla="*/ 24 w 127"/>
              <a:gd name="T3" fmla="*/ 82 h 137"/>
              <a:gd name="T4" fmla="*/ 24 w 127"/>
              <a:gd name="T5" fmla="*/ 137 h 137"/>
              <a:gd name="T6" fmla="*/ 0 w 127"/>
              <a:gd name="T7" fmla="*/ 137 h 137"/>
              <a:gd name="T8" fmla="*/ 0 w 127"/>
              <a:gd name="T9" fmla="*/ 82 h 137"/>
              <a:gd name="T10" fmla="*/ 34 w 127"/>
              <a:gd name="T11" fmla="*/ 137 h 137"/>
              <a:gd name="T12" fmla="*/ 34 w 127"/>
              <a:gd name="T13" fmla="*/ 34 h 137"/>
              <a:gd name="T14" fmla="*/ 59 w 127"/>
              <a:gd name="T15" fmla="*/ 34 h 137"/>
              <a:gd name="T16" fmla="*/ 59 w 127"/>
              <a:gd name="T17" fmla="*/ 137 h 137"/>
              <a:gd name="T18" fmla="*/ 34 w 127"/>
              <a:gd name="T19" fmla="*/ 137 h 137"/>
              <a:gd name="T20" fmla="*/ 69 w 127"/>
              <a:gd name="T21" fmla="*/ 137 h 137"/>
              <a:gd name="T22" fmla="*/ 69 w 127"/>
              <a:gd name="T23" fmla="*/ 0 h 137"/>
              <a:gd name="T24" fmla="*/ 92 w 127"/>
              <a:gd name="T25" fmla="*/ 0 h 137"/>
              <a:gd name="T26" fmla="*/ 92 w 127"/>
              <a:gd name="T27" fmla="*/ 137 h 137"/>
              <a:gd name="T28" fmla="*/ 69 w 127"/>
              <a:gd name="T29" fmla="*/ 137 h 137"/>
              <a:gd name="T30" fmla="*/ 103 w 127"/>
              <a:gd name="T31" fmla="*/ 137 h 137"/>
              <a:gd name="T32" fmla="*/ 103 w 127"/>
              <a:gd name="T33" fmla="*/ 54 h 137"/>
              <a:gd name="T34" fmla="*/ 127 w 127"/>
              <a:gd name="T35" fmla="*/ 54 h 137"/>
              <a:gd name="T36" fmla="*/ 127 w 127"/>
              <a:gd name="T37" fmla="*/ 137 h 137"/>
              <a:gd name="T38" fmla="*/ 103 w 127"/>
              <a:gd name="T39"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7" h="137">
                <a:moveTo>
                  <a:pt x="0" y="82"/>
                </a:moveTo>
                <a:lnTo>
                  <a:pt x="24" y="82"/>
                </a:lnTo>
                <a:lnTo>
                  <a:pt x="24" y="137"/>
                </a:lnTo>
                <a:lnTo>
                  <a:pt x="0" y="137"/>
                </a:lnTo>
                <a:lnTo>
                  <a:pt x="0" y="82"/>
                </a:lnTo>
                <a:close/>
                <a:moveTo>
                  <a:pt x="34" y="137"/>
                </a:moveTo>
                <a:lnTo>
                  <a:pt x="34" y="34"/>
                </a:lnTo>
                <a:lnTo>
                  <a:pt x="59" y="34"/>
                </a:lnTo>
                <a:lnTo>
                  <a:pt x="59" y="137"/>
                </a:lnTo>
                <a:lnTo>
                  <a:pt x="34" y="137"/>
                </a:lnTo>
                <a:close/>
                <a:moveTo>
                  <a:pt x="69" y="137"/>
                </a:moveTo>
                <a:lnTo>
                  <a:pt x="69" y="0"/>
                </a:lnTo>
                <a:lnTo>
                  <a:pt x="92" y="0"/>
                </a:lnTo>
                <a:lnTo>
                  <a:pt x="92" y="137"/>
                </a:lnTo>
                <a:lnTo>
                  <a:pt x="69" y="137"/>
                </a:lnTo>
                <a:close/>
                <a:moveTo>
                  <a:pt x="103" y="137"/>
                </a:moveTo>
                <a:lnTo>
                  <a:pt x="103" y="54"/>
                </a:lnTo>
                <a:lnTo>
                  <a:pt x="127" y="54"/>
                </a:lnTo>
                <a:lnTo>
                  <a:pt x="127" y="137"/>
                </a:lnTo>
                <a:lnTo>
                  <a:pt x="103" y="13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227"/>
          <p:cNvSpPr>
            <a:spLocks noEditPoints="1"/>
          </p:cNvSpPr>
          <p:nvPr/>
        </p:nvSpPr>
        <p:spPr bwMode="auto">
          <a:xfrm>
            <a:off x="4891045" y="2599271"/>
            <a:ext cx="328644" cy="284632"/>
          </a:xfrm>
          <a:custGeom>
            <a:avLst/>
            <a:gdLst>
              <a:gd name="T0" fmla="*/ 24 w 169"/>
              <a:gd name="T1" fmla="*/ 146 h 146"/>
              <a:gd name="T2" fmla="*/ 6 w 169"/>
              <a:gd name="T3" fmla="*/ 139 h 146"/>
              <a:gd name="T4" fmla="*/ 0 w 169"/>
              <a:gd name="T5" fmla="*/ 46 h 146"/>
              <a:gd name="T6" fmla="*/ 21 w 169"/>
              <a:gd name="T7" fmla="*/ 25 h 146"/>
              <a:gd name="T8" fmla="*/ 136 w 169"/>
              <a:gd name="T9" fmla="*/ 25 h 146"/>
              <a:gd name="T10" fmla="*/ 33 w 169"/>
              <a:gd name="T11" fmla="*/ 146 h 146"/>
              <a:gd name="T12" fmla="*/ 48 w 169"/>
              <a:gd name="T13" fmla="*/ 25 h 146"/>
              <a:gd name="T14" fmla="*/ 51 w 169"/>
              <a:gd name="T15" fmla="*/ 3 h 146"/>
              <a:gd name="T16" fmla="*/ 112 w 169"/>
              <a:gd name="T17" fmla="*/ 0 h 146"/>
              <a:gd name="T18" fmla="*/ 121 w 169"/>
              <a:gd name="T19" fmla="*/ 9 h 146"/>
              <a:gd name="T20" fmla="*/ 136 w 169"/>
              <a:gd name="T21" fmla="*/ 25 h 146"/>
              <a:gd name="T22" fmla="*/ 121 w 169"/>
              <a:gd name="T23" fmla="*/ 76 h 146"/>
              <a:gd name="T24" fmla="*/ 118 w 169"/>
              <a:gd name="T25" fmla="*/ 73 h 146"/>
              <a:gd name="T26" fmla="*/ 97 w 169"/>
              <a:gd name="T27" fmla="*/ 52 h 146"/>
              <a:gd name="T28" fmla="*/ 93 w 169"/>
              <a:gd name="T29" fmla="*/ 49 h 146"/>
              <a:gd name="T30" fmla="*/ 73 w 169"/>
              <a:gd name="T31" fmla="*/ 50 h 146"/>
              <a:gd name="T32" fmla="*/ 72 w 169"/>
              <a:gd name="T33" fmla="*/ 73 h 146"/>
              <a:gd name="T34" fmla="*/ 49 w 169"/>
              <a:gd name="T35" fmla="*/ 74 h 146"/>
              <a:gd name="T36" fmla="*/ 48 w 169"/>
              <a:gd name="T37" fmla="*/ 94 h 146"/>
              <a:gd name="T38" fmla="*/ 51 w 169"/>
              <a:gd name="T39" fmla="*/ 97 h 146"/>
              <a:gd name="T40" fmla="*/ 72 w 169"/>
              <a:gd name="T41" fmla="*/ 118 h 146"/>
              <a:gd name="T42" fmla="*/ 75 w 169"/>
              <a:gd name="T43" fmla="*/ 121 h 146"/>
              <a:gd name="T44" fmla="*/ 96 w 169"/>
              <a:gd name="T45" fmla="*/ 120 h 146"/>
              <a:gd name="T46" fmla="*/ 97 w 169"/>
              <a:gd name="T47" fmla="*/ 97 h 146"/>
              <a:gd name="T48" fmla="*/ 120 w 169"/>
              <a:gd name="T49" fmla="*/ 96 h 146"/>
              <a:gd name="T50" fmla="*/ 60 w 169"/>
              <a:gd name="T51" fmla="*/ 25 h 146"/>
              <a:gd name="T52" fmla="*/ 109 w 169"/>
              <a:gd name="T53" fmla="*/ 12 h 146"/>
              <a:gd name="T54" fmla="*/ 60 w 169"/>
              <a:gd name="T55" fmla="*/ 25 h 146"/>
              <a:gd name="T56" fmla="*/ 169 w 169"/>
              <a:gd name="T57" fmla="*/ 124 h 146"/>
              <a:gd name="T58" fmla="*/ 148 w 169"/>
              <a:gd name="T59" fmla="*/ 146 h 146"/>
              <a:gd name="T60" fmla="*/ 145 w 169"/>
              <a:gd name="T61" fmla="*/ 25 h 146"/>
              <a:gd name="T62" fmla="*/ 163 w 169"/>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9" h="146">
                <a:moveTo>
                  <a:pt x="24" y="25"/>
                </a:moveTo>
                <a:cubicBezTo>
                  <a:pt x="24" y="146"/>
                  <a:pt x="24" y="146"/>
                  <a:pt x="24" y="146"/>
                </a:cubicBezTo>
                <a:cubicBezTo>
                  <a:pt x="21" y="146"/>
                  <a:pt x="21" y="146"/>
                  <a:pt x="21" y="146"/>
                </a:cubicBezTo>
                <a:cubicBezTo>
                  <a:pt x="15" y="146"/>
                  <a:pt x="10" y="143"/>
                  <a:pt x="6" y="139"/>
                </a:cubicBezTo>
                <a:cubicBezTo>
                  <a:pt x="2" y="135"/>
                  <a:pt x="0" y="130"/>
                  <a:pt x="0" y="124"/>
                </a:cubicBezTo>
                <a:cubicBezTo>
                  <a:pt x="0" y="46"/>
                  <a:pt x="0" y="46"/>
                  <a:pt x="0" y="46"/>
                </a:cubicBezTo>
                <a:cubicBezTo>
                  <a:pt x="0" y="40"/>
                  <a:pt x="2" y="35"/>
                  <a:pt x="6" y="31"/>
                </a:cubicBezTo>
                <a:cubicBezTo>
                  <a:pt x="10" y="27"/>
                  <a:pt x="15" y="25"/>
                  <a:pt x="21" y="25"/>
                </a:cubicBezTo>
                <a:lnTo>
                  <a:pt x="24" y="25"/>
                </a:lnTo>
                <a:close/>
                <a:moveTo>
                  <a:pt x="136" y="25"/>
                </a:moveTo>
                <a:cubicBezTo>
                  <a:pt x="136" y="146"/>
                  <a:pt x="136" y="146"/>
                  <a:pt x="136" y="146"/>
                </a:cubicBezTo>
                <a:cubicBezTo>
                  <a:pt x="33" y="146"/>
                  <a:pt x="33" y="146"/>
                  <a:pt x="33" y="146"/>
                </a:cubicBezTo>
                <a:cubicBezTo>
                  <a:pt x="33" y="25"/>
                  <a:pt x="33" y="25"/>
                  <a:pt x="33" y="25"/>
                </a:cubicBezTo>
                <a:cubicBezTo>
                  <a:pt x="48" y="25"/>
                  <a:pt x="48" y="25"/>
                  <a:pt x="48" y="25"/>
                </a:cubicBezTo>
                <a:cubicBezTo>
                  <a:pt x="48" y="9"/>
                  <a:pt x="48" y="9"/>
                  <a:pt x="48" y="9"/>
                </a:cubicBezTo>
                <a:cubicBezTo>
                  <a:pt x="48" y="7"/>
                  <a:pt x="49" y="5"/>
                  <a:pt x="51" y="3"/>
                </a:cubicBezTo>
                <a:cubicBezTo>
                  <a:pt x="53" y="1"/>
                  <a:pt x="55" y="0"/>
                  <a:pt x="57" y="0"/>
                </a:cubicBezTo>
                <a:cubicBezTo>
                  <a:pt x="112" y="0"/>
                  <a:pt x="112" y="0"/>
                  <a:pt x="112" y="0"/>
                </a:cubicBezTo>
                <a:cubicBezTo>
                  <a:pt x="114" y="0"/>
                  <a:pt x="116" y="1"/>
                  <a:pt x="118" y="3"/>
                </a:cubicBezTo>
                <a:cubicBezTo>
                  <a:pt x="120" y="5"/>
                  <a:pt x="121" y="7"/>
                  <a:pt x="121" y="9"/>
                </a:cubicBezTo>
                <a:cubicBezTo>
                  <a:pt x="121" y="25"/>
                  <a:pt x="121" y="25"/>
                  <a:pt x="121" y="25"/>
                </a:cubicBezTo>
                <a:lnTo>
                  <a:pt x="136" y="25"/>
                </a:lnTo>
                <a:close/>
                <a:moveTo>
                  <a:pt x="121" y="94"/>
                </a:moveTo>
                <a:cubicBezTo>
                  <a:pt x="121" y="76"/>
                  <a:pt x="121" y="76"/>
                  <a:pt x="121" y="76"/>
                </a:cubicBezTo>
                <a:cubicBezTo>
                  <a:pt x="121" y="75"/>
                  <a:pt x="120" y="74"/>
                  <a:pt x="120" y="74"/>
                </a:cubicBezTo>
                <a:cubicBezTo>
                  <a:pt x="119" y="73"/>
                  <a:pt x="119" y="73"/>
                  <a:pt x="118" y="73"/>
                </a:cubicBezTo>
                <a:cubicBezTo>
                  <a:pt x="97" y="73"/>
                  <a:pt x="97" y="73"/>
                  <a:pt x="97" y="73"/>
                </a:cubicBezTo>
                <a:cubicBezTo>
                  <a:pt x="97" y="52"/>
                  <a:pt x="97" y="52"/>
                  <a:pt x="97" y="52"/>
                </a:cubicBezTo>
                <a:cubicBezTo>
                  <a:pt x="97" y="51"/>
                  <a:pt x="96" y="50"/>
                  <a:pt x="96" y="50"/>
                </a:cubicBezTo>
                <a:cubicBezTo>
                  <a:pt x="95" y="49"/>
                  <a:pt x="94" y="49"/>
                  <a:pt x="93" y="49"/>
                </a:cubicBezTo>
                <a:cubicBezTo>
                  <a:pt x="75" y="49"/>
                  <a:pt x="75" y="49"/>
                  <a:pt x="75" y="49"/>
                </a:cubicBezTo>
                <a:cubicBezTo>
                  <a:pt x="74" y="49"/>
                  <a:pt x="74" y="49"/>
                  <a:pt x="73" y="50"/>
                </a:cubicBezTo>
                <a:cubicBezTo>
                  <a:pt x="73" y="50"/>
                  <a:pt x="72" y="51"/>
                  <a:pt x="72" y="52"/>
                </a:cubicBezTo>
                <a:cubicBezTo>
                  <a:pt x="72" y="73"/>
                  <a:pt x="72" y="73"/>
                  <a:pt x="72" y="73"/>
                </a:cubicBezTo>
                <a:cubicBezTo>
                  <a:pt x="51" y="73"/>
                  <a:pt x="51" y="73"/>
                  <a:pt x="51" y="73"/>
                </a:cubicBezTo>
                <a:cubicBezTo>
                  <a:pt x="50" y="73"/>
                  <a:pt x="50" y="73"/>
                  <a:pt x="49" y="74"/>
                </a:cubicBezTo>
                <a:cubicBezTo>
                  <a:pt x="48" y="74"/>
                  <a:pt x="48" y="75"/>
                  <a:pt x="48" y="76"/>
                </a:cubicBezTo>
                <a:cubicBezTo>
                  <a:pt x="48" y="94"/>
                  <a:pt x="48" y="94"/>
                  <a:pt x="48" y="94"/>
                </a:cubicBezTo>
                <a:cubicBezTo>
                  <a:pt x="48" y="95"/>
                  <a:pt x="48" y="96"/>
                  <a:pt x="49" y="96"/>
                </a:cubicBezTo>
                <a:cubicBezTo>
                  <a:pt x="50" y="97"/>
                  <a:pt x="50" y="97"/>
                  <a:pt x="51" y="97"/>
                </a:cubicBezTo>
                <a:cubicBezTo>
                  <a:pt x="72" y="97"/>
                  <a:pt x="72" y="97"/>
                  <a:pt x="72" y="97"/>
                </a:cubicBezTo>
                <a:cubicBezTo>
                  <a:pt x="72" y="118"/>
                  <a:pt x="72" y="118"/>
                  <a:pt x="72" y="118"/>
                </a:cubicBezTo>
                <a:cubicBezTo>
                  <a:pt x="72" y="119"/>
                  <a:pt x="73" y="120"/>
                  <a:pt x="73" y="120"/>
                </a:cubicBezTo>
                <a:cubicBezTo>
                  <a:pt x="74" y="121"/>
                  <a:pt x="74" y="121"/>
                  <a:pt x="75" y="121"/>
                </a:cubicBezTo>
                <a:cubicBezTo>
                  <a:pt x="93" y="121"/>
                  <a:pt x="93" y="121"/>
                  <a:pt x="93" y="121"/>
                </a:cubicBezTo>
                <a:cubicBezTo>
                  <a:pt x="94" y="121"/>
                  <a:pt x="95" y="121"/>
                  <a:pt x="96" y="120"/>
                </a:cubicBezTo>
                <a:cubicBezTo>
                  <a:pt x="96" y="120"/>
                  <a:pt x="97" y="119"/>
                  <a:pt x="97" y="118"/>
                </a:cubicBezTo>
                <a:cubicBezTo>
                  <a:pt x="97" y="97"/>
                  <a:pt x="97" y="97"/>
                  <a:pt x="97" y="97"/>
                </a:cubicBezTo>
                <a:cubicBezTo>
                  <a:pt x="118" y="97"/>
                  <a:pt x="118" y="97"/>
                  <a:pt x="118" y="97"/>
                </a:cubicBezTo>
                <a:cubicBezTo>
                  <a:pt x="119" y="97"/>
                  <a:pt x="119" y="97"/>
                  <a:pt x="120" y="96"/>
                </a:cubicBezTo>
                <a:cubicBezTo>
                  <a:pt x="120" y="96"/>
                  <a:pt x="121" y="95"/>
                  <a:pt x="121" y="94"/>
                </a:cubicBezTo>
                <a:close/>
                <a:moveTo>
                  <a:pt x="60" y="25"/>
                </a:moveTo>
                <a:cubicBezTo>
                  <a:pt x="109" y="25"/>
                  <a:pt x="109" y="25"/>
                  <a:pt x="109" y="25"/>
                </a:cubicBezTo>
                <a:cubicBezTo>
                  <a:pt x="109" y="12"/>
                  <a:pt x="109" y="12"/>
                  <a:pt x="109" y="12"/>
                </a:cubicBezTo>
                <a:cubicBezTo>
                  <a:pt x="60" y="12"/>
                  <a:pt x="60" y="12"/>
                  <a:pt x="60" y="12"/>
                </a:cubicBezTo>
                <a:lnTo>
                  <a:pt x="60" y="25"/>
                </a:lnTo>
                <a:close/>
                <a:moveTo>
                  <a:pt x="169" y="46"/>
                </a:moveTo>
                <a:cubicBezTo>
                  <a:pt x="169" y="124"/>
                  <a:pt x="169" y="124"/>
                  <a:pt x="169" y="124"/>
                </a:cubicBezTo>
                <a:cubicBezTo>
                  <a:pt x="169" y="130"/>
                  <a:pt x="167" y="135"/>
                  <a:pt x="163" y="139"/>
                </a:cubicBezTo>
                <a:cubicBezTo>
                  <a:pt x="159" y="143"/>
                  <a:pt x="154" y="146"/>
                  <a:pt x="148" y="146"/>
                </a:cubicBezTo>
                <a:cubicBezTo>
                  <a:pt x="145" y="146"/>
                  <a:pt x="145" y="146"/>
                  <a:pt x="145" y="146"/>
                </a:cubicBezTo>
                <a:cubicBezTo>
                  <a:pt x="145" y="25"/>
                  <a:pt x="145" y="25"/>
                  <a:pt x="145" y="25"/>
                </a:cubicBezTo>
                <a:cubicBezTo>
                  <a:pt x="148" y="25"/>
                  <a:pt x="148" y="25"/>
                  <a:pt x="148" y="25"/>
                </a:cubicBezTo>
                <a:cubicBezTo>
                  <a:pt x="154" y="25"/>
                  <a:pt x="159" y="27"/>
                  <a:pt x="163" y="31"/>
                </a:cubicBezTo>
                <a:cubicBezTo>
                  <a:pt x="167" y="35"/>
                  <a:pt x="169" y="40"/>
                  <a:pt x="169" y="4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88"/>
          <p:cNvSpPr>
            <a:spLocks noEditPoints="1"/>
          </p:cNvSpPr>
          <p:nvPr/>
        </p:nvSpPr>
        <p:spPr bwMode="auto">
          <a:xfrm>
            <a:off x="4891045" y="1584615"/>
            <a:ext cx="298974" cy="246374"/>
          </a:xfrm>
          <a:custGeom>
            <a:avLst/>
            <a:gdLst>
              <a:gd name="T0" fmla="*/ 163 w 163"/>
              <a:gd name="T1" fmla="*/ 103 h 134"/>
              <a:gd name="T2" fmla="*/ 162 w 163"/>
              <a:gd name="T3" fmla="*/ 108 h 134"/>
              <a:gd name="T4" fmla="*/ 158 w 163"/>
              <a:gd name="T5" fmla="*/ 109 h 134"/>
              <a:gd name="T6" fmla="*/ 153 w 163"/>
              <a:gd name="T7" fmla="*/ 109 h 134"/>
              <a:gd name="T8" fmla="*/ 144 w 163"/>
              <a:gd name="T9" fmla="*/ 126 h 134"/>
              <a:gd name="T10" fmla="*/ 110 w 163"/>
              <a:gd name="T11" fmla="*/ 126 h 134"/>
              <a:gd name="T12" fmla="*/ 67 w 163"/>
              <a:gd name="T13" fmla="*/ 109 h 134"/>
              <a:gd name="T14" fmla="*/ 42 w 163"/>
              <a:gd name="T15" fmla="*/ 134 h 134"/>
              <a:gd name="T16" fmla="*/ 18 w 163"/>
              <a:gd name="T17" fmla="*/ 109 h 134"/>
              <a:gd name="T18" fmla="*/ 10 w 163"/>
              <a:gd name="T19" fmla="*/ 109 h 134"/>
              <a:gd name="T20" fmla="*/ 5 w 163"/>
              <a:gd name="T21" fmla="*/ 109 h 134"/>
              <a:gd name="T22" fmla="*/ 2 w 163"/>
              <a:gd name="T23" fmla="*/ 108 h 134"/>
              <a:gd name="T24" fmla="*/ 0 w 163"/>
              <a:gd name="T25" fmla="*/ 103 h 134"/>
              <a:gd name="T26" fmla="*/ 6 w 163"/>
              <a:gd name="T27" fmla="*/ 97 h 134"/>
              <a:gd name="T28" fmla="*/ 6 w 163"/>
              <a:gd name="T29" fmla="*/ 64 h 134"/>
              <a:gd name="T30" fmla="*/ 6 w 163"/>
              <a:gd name="T31" fmla="*/ 57 h 134"/>
              <a:gd name="T32" fmla="*/ 8 w 163"/>
              <a:gd name="T33" fmla="*/ 50 h 134"/>
              <a:gd name="T34" fmla="*/ 29 w 163"/>
              <a:gd name="T35" fmla="*/ 29 h 134"/>
              <a:gd name="T36" fmla="*/ 39 w 163"/>
              <a:gd name="T37" fmla="*/ 25 h 134"/>
              <a:gd name="T38" fmla="*/ 54 w 163"/>
              <a:gd name="T39" fmla="*/ 6 h 134"/>
              <a:gd name="T40" fmla="*/ 61 w 163"/>
              <a:gd name="T41" fmla="*/ 0 h 134"/>
              <a:gd name="T42" fmla="*/ 162 w 163"/>
              <a:gd name="T43" fmla="*/ 2 h 134"/>
              <a:gd name="T44" fmla="*/ 18 w 163"/>
              <a:gd name="T45" fmla="*/ 61 h 134"/>
              <a:gd name="T46" fmla="*/ 54 w 163"/>
              <a:gd name="T47" fmla="*/ 37 h 134"/>
              <a:gd name="T48" fmla="*/ 37 w 163"/>
              <a:gd name="T49" fmla="*/ 38 h 134"/>
              <a:gd name="T50" fmla="*/ 18 w 163"/>
              <a:gd name="T51" fmla="*/ 58 h 134"/>
              <a:gd name="T52" fmla="*/ 51 w 163"/>
              <a:gd name="T53" fmla="*/ 118 h 134"/>
              <a:gd name="T54" fmla="*/ 51 w 163"/>
              <a:gd name="T55" fmla="*/ 101 h 134"/>
              <a:gd name="T56" fmla="*/ 34 w 163"/>
              <a:gd name="T57" fmla="*/ 101 h 134"/>
              <a:gd name="T58" fmla="*/ 34 w 163"/>
              <a:gd name="T59" fmla="*/ 118 h 134"/>
              <a:gd name="T60" fmla="*/ 51 w 163"/>
              <a:gd name="T61" fmla="*/ 118 h 134"/>
              <a:gd name="T62" fmla="*/ 139 w 163"/>
              <a:gd name="T63" fmla="*/ 109 h 134"/>
              <a:gd name="T64" fmla="*/ 127 w 163"/>
              <a:gd name="T65" fmla="*/ 97 h 134"/>
              <a:gd name="T66" fmla="*/ 115 w 163"/>
              <a:gd name="T67" fmla="*/ 109 h 134"/>
              <a:gd name="T68" fmla="*/ 127 w 163"/>
              <a:gd name="T69" fmla="*/ 12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 h="134">
                <a:moveTo>
                  <a:pt x="163" y="6"/>
                </a:moveTo>
                <a:cubicBezTo>
                  <a:pt x="163" y="103"/>
                  <a:pt x="163" y="103"/>
                  <a:pt x="163" y="103"/>
                </a:cubicBezTo>
                <a:cubicBezTo>
                  <a:pt x="163" y="104"/>
                  <a:pt x="163" y="105"/>
                  <a:pt x="163" y="106"/>
                </a:cubicBezTo>
                <a:cubicBezTo>
                  <a:pt x="163" y="107"/>
                  <a:pt x="162" y="107"/>
                  <a:pt x="162" y="108"/>
                </a:cubicBezTo>
                <a:cubicBezTo>
                  <a:pt x="161" y="108"/>
                  <a:pt x="161" y="108"/>
                  <a:pt x="160" y="109"/>
                </a:cubicBezTo>
                <a:cubicBezTo>
                  <a:pt x="160" y="109"/>
                  <a:pt x="159" y="109"/>
                  <a:pt x="158" y="109"/>
                </a:cubicBezTo>
                <a:cubicBezTo>
                  <a:pt x="157" y="109"/>
                  <a:pt x="156" y="109"/>
                  <a:pt x="156" y="109"/>
                </a:cubicBezTo>
                <a:cubicBezTo>
                  <a:pt x="155" y="109"/>
                  <a:pt x="155" y="109"/>
                  <a:pt x="153" y="109"/>
                </a:cubicBezTo>
                <a:cubicBezTo>
                  <a:pt x="152" y="109"/>
                  <a:pt x="152" y="109"/>
                  <a:pt x="151" y="109"/>
                </a:cubicBezTo>
                <a:cubicBezTo>
                  <a:pt x="151" y="116"/>
                  <a:pt x="149" y="122"/>
                  <a:pt x="144" y="126"/>
                </a:cubicBezTo>
                <a:cubicBezTo>
                  <a:pt x="139" y="131"/>
                  <a:pt x="134" y="134"/>
                  <a:pt x="127" y="134"/>
                </a:cubicBezTo>
                <a:cubicBezTo>
                  <a:pt x="120" y="134"/>
                  <a:pt x="115" y="131"/>
                  <a:pt x="110" y="126"/>
                </a:cubicBezTo>
                <a:cubicBezTo>
                  <a:pt x="105" y="122"/>
                  <a:pt x="103" y="116"/>
                  <a:pt x="103" y="109"/>
                </a:cubicBezTo>
                <a:cubicBezTo>
                  <a:pt x="67" y="109"/>
                  <a:pt x="67" y="109"/>
                  <a:pt x="67" y="109"/>
                </a:cubicBezTo>
                <a:cubicBezTo>
                  <a:pt x="67" y="116"/>
                  <a:pt x="64" y="122"/>
                  <a:pt x="60" y="126"/>
                </a:cubicBezTo>
                <a:cubicBezTo>
                  <a:pt x="55" y="131"/>
                  <a:pt x="49" y="134"/>
                  <a:pt x="42" y="134"/>
                </a:cubicBezTo>
                <a:cubicBezTo>
                  <a:pt x="36" y="134"/>
                  <a:pt x="30" y="131"/>
                  <a:pt x="25" y="126"/>
                </a:cubicBezTo>
                <a:cubicBezTo>
                  <a:pt x="21" y="122"/>
                  <a:pt x="18" y="116"/>
                  <a:pt x="18" y="109"/>
                </a:cubicBezTo>
                <a:cubicBezTo>
                  <a:pt x="12" y="109"/>
                  <a:pt x="12" y="109"/>
                  <a:pt x="12" y="109"/>
                </a:cubicBezTo>
                <a:cubicBezTo>
                  <a:pt x="12" y="109"/>
                  <a:pt x="11" y="109"/>
                  <a:pt x="10" y="109"/>
                </a:cubicBezTo>
                <a:cubicBezTo>
                  <a:pt x="9" y="109"/>
                  <a:pt x="8" y="109"/>
                  <a:pt x="8" y="109"/>
                </a:cubicBezTo>
                <a:cubicBezTo>
                  <a:pt x="7" y="109"/>
                  <a:pt x="7" y="109"/>
                  <a:pt x="5" y="109"/>
                </a:cubicBezTo>
                <a:cubicBezTo>
                  <a:pt x="4" y="109"/>
                  <a:pt x="4" y="109"/>
                  <a:pt x="3" y="109"/>
                </a:cubicBezTo>
                <a:cubicBezTo>
                  <a:pt x="3" y="108"/>
                  <a:pt x="2" y="108"/>
                  <a:pt x="2" y="108"/>
                </a:cubicBezTo>
                <a:cubicBezTo>
                  <a:pt x="1" y="107"/>
                  <a:pt x="1" y="107"/>
                  <a:pt x="0" y="106"/>
                </a:cubicBezTo>
                <a:cubicBezTo>
                  <a:pt x="0" y="105"/>
                  <a:pt x="0" y="104"/>
                  <a:pt x="0" y="103"/>
                </a:cubicBezTo>
                <a:cubicBezTo>
                  <a:pt x="0" y="102"/>
                  <a:pt x="1" y="100"/>
                  <a:pt x="2" y="99"/>
                </a:cubicBezTo>
                <a:cubicBezTo>
                  <a:pt x="3" y="98"/>
                  <a:pt x="4" y="97"/>
                  <a:pt x="6" y="97"/>
                </a:cubicBezTo>
                <a:cubicBezTo>
                  <a:pt x="6" y="67"/>
                  <a:pt x="6" y="67"/>
                  <a:pt x="6" y="67"/>
                </a:cubicBezTo>
                <a:cubicBezTo>
                  <a:pt x="6" y="66"/>
                  <a:pt x="6" y="65"/>
                  <a:pt x="6" y="64"/>
                </a:cubicBezTo>
                <a:cubicBezTo>
                  <a:pt x="6" y="62"/>
                  <a:pt x="6" y="61"/>
                  <a:pt x="6" y="60"/>
                </a:cubicBezTo>
                <a:cubicBezTo>
                  <a:pt x="6" y="59"/>
                  <a:pt x="6" y="58"/>
                  <a:pt x="6" y="57"/>
                </a:cubicBezTo>
                <a:cubicBezTo>
                  <a:pt x="6" y="55"/>
                  <a:pt x="7" y="54"/>
                  <a:pt x="7" y="53"/>
                </a:cubicBezTo>
                <a:cubicBezTo>
                  <a:pt x="7" y="52"/>
                  <a:pt x="8" y="52"/>
                  <a:pt x="8" y="50"/>
                </a:cubicBezTo>
                <a:cubicBezTo>
                  <a:pt x="9" y="49"/>
                  <a:pt x="10" y="48"/>
                  <a:pt x="10" y="48"/>
                </a:cubicBezTo>
                <a:cubicBezTo>
                  <a:pt x="29" y="29"/>
                  <a:pt x="29" y="29"/>
                  <a:pt x="29" y="29"/>
                </a:cubicBezTo>
                <a:cubicBezTo>
                  <a:pt x="30" y="28"/>
                  <a:pt x="32" y="27"/>
                  <a:pt x="34" y="26"/>
                </a:cubicBezTo>
                <a:cubicBezTo>
                  <a:pt x="36" y="25"/>
                  <a:pt x="38" y="25"/>
                  <a:pt x="39" y="25"/>
                </a:cubicBezTo>
                <a:cubicBezTo>
                  <a:pt x="54" y="25"/>
                  <a:pt x="54" y="25"/>
                  <a:pt x="54" y="25"/>
                </a:cubicBezTo>
                <a:cubicBezTo>
                  <a:pt x="54" y="6"/>
                  <a:pt x="54" y="6"/>
                  <a:pt x="54" y="6"/>
                </a:cubicBezTo>
                <a:cubicBezTo>
                  <a:pt x="54" y="5"/>
                  <a:pt x="55" y="3"/>
                  <a:pt x="56" y="2"/>
                </a:cubicBezTo>
                <a:cubicBezTo>
                  <a:pt x="57" y="1"/>
                  <a:pt x="59" y="0"/>
                  <a:pt x="61" y="0"/>
                </a:cubicBezTo>
                <a:cubicBezTo>
                  <a:pt x="157" y="0"/>
                  <a:pt x="157" y="0"/>
                  <a:pt x="157" y="0"/>
                </a:cubicBezTo>
                <a:cubicBezTo>
                  <a:pt x="159" y="0"/>
                  <a:pt x="160" y="1"/>
                  <a:pt x="162" y="2"/>
                </a:cubicBezTo>
                <a:cubicBezTo>
                  <a:pt x="163" y="3"/>
                  <a:pt x="163" y="5"/>
                  <a:pt x="163" y="6"/>
                </a:cubicBezTo>
                <a:close/>
                <a:moveTo>
                  <a:pt x="18" y="61"/>
                </a:moveTo>
                <a:cubicBezTo>
                  <a:pt x="54" y="61"/>
                  <a:pt x="54" y="61"/>
                  <a:pt x="54" y="61"/>
                </a:cubicBezTo>
                <a:cubicBezTo>
                  <a:pt x="54" y="37"/>
                  <a:pt x="54" y="37"/>
                  <a:pt x="54" y="37"/>
                </a:cubicBezTo>
                <a:cubicBezTo>
                  <a:pt x="40" y="37"/>
                  <a:pt x="40" y="37"/>
                  <a:pt x="40" y="37"/>
                </a:cubicBezTo>
                <a:cubicBezTo>
                  <a:pt x="39" y="37"/>
                  <a:pt x="38" y="37"/>
                  <a:pt x="37" y="38"/>
                </a:cubicBezTo>
                <a:cubicBezTo>
                  <a:pt x="19" y="56"/>
                  <a:pt x="19" y="56"/>
                  <a:pt x="19" y="56"/>
                </a:cubicBezTo>
                <a:cubicBezTo>
                  <a:pt x="18" y="57"/>
                  <a:pt x="18" y="57"/>
                  <a:pt x="18" y="58"/>
                </a:cubicBezTo>
                <a:lnTo>
                  <a:pt x="18" y="61"/>
                </a:lnTo>
                <a:close/>
                <a:moveTo>
                  <a:pt x="51" y="118"/>
                </a:moveTo>
                <a:cubicBezTo>
                  <a:pt x="53" y="115"/>
                  <a:pt x="54" y="113"/>
                  <a:pt x="54" y="109"/>
                </a:cubicBezTo>
                <a:cubicBezTo>
                  <a:pt x="54" y="106"/>
                  <a:pt x="53" y="103"/>
                  <a:pt x="51" y="101"/>
                </a:cubicBezTo>
                <a:cubicBezTo>
                  <a:pt x="49" y="98"/>
                  <a:pt x="46" y="97"/>
                  <a:pt x="42" y="97"/>
                </a:cubicBezTo>
                <a:cubicBezTo>
                  <a:pt x="39" y="97"/>
                  <a:pt x="36" y="98"/>
                  <a:pt x="34" y="101"/>
                </a:cubicBezTo>
                <a:cubicBezTo>
                  <a:pt x="31" y="103"/>
                  <a:pt x="30" y="106"/>
                  <a:pt x="30" y="109"/>
                </a:cubicBezTo>
                <a:cubicBezTo>
                  <a:pt x="30" y="113"/>
                  <a:pt x="31" y="115"/>
                  <a:pt x="34" y="118"/>
                </a:cubicBezTo>
                <a:cubicBezTo>
                  <a:pt x="36" y="120"/>
                  <a:pt x="39" y="121"/>
                  <a:pt x="42" y="121"/>
                </a:cubicBezTo>
                <a:cubicBezTo>
                  <a:pt x="46" y="121"/>
                  <a:pt x="49" y="120"/>
                  <a:pt x="51" y="118"/>
                </a:cubicBezTo>
                <a:close/>
                <a:moveTo>
                  <a:pt x="136" y="118"/>
                </a:moveTo>
                <a:cubicBezTo>
                  <a:pt x="138" y="115"/>
                  <a:pt x="139" y="113"/>
                  <a:pt x="139" y="109"/>
                </a:cubicBezTo>
                <a:cubicBezTo>
                  <a:pt x="139" y="106"/>
                  <a:pt x="138" y="103"/>
                  <a:pt x="136" y="101"/>
                </a:cubicBezTo>
                <a:cubicBezTo>
                  <a:pt x="133" y="98"/>
                  <a:pt x="130" y="97"/>
                  <a:pt x="127" y="97"/>
                </a:cubicBezTo>
                <a:cubicBezTo>
                  <a:pt x="124" y="97"/>
                  <a:pt x="121" y="98"/>
                  <a:pt x="119" y="101"/>
                </a:cubicBezTo>
                <a:cubicBezTo>
                  <a:pt x="116" y="103"/>
                  <a:pt x="115" y="106"/>
                  <a:pt x="115" y="109"/>
                </a:cubicBezTo>
                <a:cubicBezTo>
                  <a:pt x="115" y="113"/>
                  <a:pt x="116" y="115"/>
                  <a:pt x="119" y="118"/>
                </a:cubicBezTo>
                <a:cubicBezTo>
                  <a:pt x="121" y="120"/>
                  <a:pt x="124" y="121"/>
                  <a:pt x="127" y="121"/>
                </a:cubicBezTo>
                <a:cubicBezTo>
                  <a:pt x="130" y="121"/>
                  <a:pt x="133" y="120"/>
                  <a:pt x="136" y="11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83"/>
          <p:cNvSpPr>
            <a:spLocks/>
          </p:cNvSpPr>
          <p:nvPr/>
        </p:nvSpPr>
        <p:spPr bwMode="auto">
          <a:xfrm>
            <a:off x="4957243" y="3597563"/>
            <a:ext cx="217882" cy="296148"/>
          </a:xfrm>
          <a:custGeom>
            <a:avLst/>
            <a:gdLst>
              <a:gd name="T0" fmla="*/ 149 w 189"/>
              <a:gd name="T1" fmla="*/ 126 h 256"/>
              <a:gd name="T2" fmla="*/ 142 w 189"/>
              <a:gd name="T3" fmla="*/ 126 h 256"/>
              <a:gd name="T4" fmla="*/ 107 w 189"/>
              <a:gd name="T5" fmla="*/ 60 h 256"/>
              <a:gd name="T6" fmla="*/ 107 w 189"/>
              <a:gd name="T7" fmla="*/ 202 h 256"/>
              <a:gd name="T8" fmla="*/ 69 w 189"/>
              <a:gd name="T9" fmla="*/ 246 h 256"/>
              <a:gd name="T10" fmla="*/ 7 w 189"/>
              <a:gd name="T11" fmla="*/ 228 h 256"/>
              <a:gd name="T12" fmla="*/ 43 w 189"/>
              <a:gd name="T13" fmla="*/ 175 h 256"/>
              <a:gd name="T14" fmla="*/ 85 w 189"/>
              <a:gd name="T15" fmla="*/ 174 h 256"/>
              <a:gd name="T16" fmla="*/ 85 w 189"/>
              <a:gd name="T17" fmla="*/ 0 h 256"/>
              <a:gd name="T18" fmla="*/ 107 w 189"/>
              <a:gd name="T19" fmla="*/ 0 h 256"/>
              <a:gd name="T20" fmla="*/ 149 w 189"/>
              <a:gd name="T21" fmla="*/ 12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9" h="256">
                <a:moveTo>
                  <a:pt x="149" y="126"/>
                </a:moveTo>
                <a:cubicBezTo>
                  <a:pt x="143" y="134"/>
                  <a:pt x="140" y="130"/>
                  <a:pt x="142" y="126"/>
                </a:cubicBezTo>
                <a:cubicBezTo>
                  <a:pt x="146" y="112"/>
                  <a:pt x="144" y="66"/>
                  <a:pt x="107" y="60"/>
                </a:cubicBezTo>
                <a:cubicBezTo>
                  <a:pt x="107" y="202"/>
                  <a:pt x="107" y="202"/>
                  <a:pt x="107" y="202"/>
                </a:cubicBezTo>
                <a:cubicBezTo>
                  <a:pt x="107" y="219"/>
                  <a:pt x="92" y="237"/>
                  <a:pt x="69" y="246"/>
                </a:cubicBezTo>
                <a:cubicBezTo>
                  <a:pt x="42" y="256"/>
                  <a:pt x="15" y="248"/>
                  <a:pt x="7" y="228"/>
                </a:cubicBezTo>
                <a:cubicBezTo>
                  <a:pt x="0" y="209"/>
                  <a:pt x="16" y="185"/>
                  <a:pt x="43" y="175"/>
                </a:cubicBezTo>
                <a:cubicBezTo>
                  <a:pt x="58" y="169"/>
                  <a:pt x="74" y="169"/>
                  <a:pt x="85" y="174"/>
                </a:cubicBezTo>
                <a:cubicBezTo>
                  <a:pt x="85" y="0"/>
                  <a:pt x="85" y="0"/>
                  <a:pt x="85" y="0"/>
                </a:cubicBezTo>
                <a:cubicBezTo>
                  <a:pt x="107" y="0"/>
                  <a:pt x="107" y="0"/>
                  <a:pt x="107" y="0"/>
                </a:cubicBezTo>
                <a:cubicBezTo>
                  <a:pt x="107" y="36"/>
                  <a:pt x="189" y="64"/>
                  <a:pt x="149" y="12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50855038"/>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fade">
                                      <p:cBhvr>
                                        <p:cTn id="15" dur="500"/>
                                        <p:tgtEl>
                                          <p:spTgt spid="7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fade">
                                      <p:cBhvr>
                                        <p:cTn id="31" dur="500"/>
                                        <p:tgtEl>
                                          <p:spTgt spid="78"/>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fade">
                                      <p:cBhvr>
                                        <p:cTn id="47" dur="500"/>
                                        <p:tgtEl>
                                          <p:spTgt spid="80"/>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8" grpId="0" animBg="1"/>
      <p:bldP spid="79" grpId="0" animBg="1"/>
      <p:bldP spid="8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748180" y="2435503"/>
            <a:ext cx="2819112" cy="248561"/>
            <a:chOff x="1392264" y="2127534"/>
            <a:chExt cx="2819112" cy="248561"/>
          </a:xfrm>
        </p:grpSpPr>
        <p:sp>
          <p:nvSpPr>
            <p:cNvPr id="37" name="Arc 36"/>
            <p:cNvSpPr/>
            <p:nvPr/>
          </p:nvSpPr>
          <p:spPr>
            <a:xfrm flipH="1">
              <a:off x="1392264" y="2127534"/>
              <a:ext cx="248561" cy="248561"/>
            </a:xfrm>
            <a:prstGeom prst="arc">
              <a:avLst/>
            </a:prstGeom>
            <a:ln w="12700" cmpd="sng">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a:solidFill>
                    <a:schemeClr val="tx1"/>
                  </a:solidFill>
                  <a:prstDash val="solid"/>
                </a:ln>
              </a:endParaRPr>
            </a:p>
          </p:txBody>
        </p:sp>
        <p:cxnSp>
          <p:nvCxnSpPr>
            <p:cNvPr id="38" name="Straight Connector 37"/>
            <p:cNvCxnSpPr/>
            <p:nvPr/>
          </p:nvCxnSpPr>
          <p:spPr>
            <a:xfrm>
              <a:off x="1392264" y="2245465"/>
              <a:ext cx="0" cy="5324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7" idx="0"/>
            </p:cNvCxnSpPr>
            <p:nvPr/>
          </p:nvCxnSpPr>
          <p:spPr>
            <a:xfrm>
              <a:off x="1516545" y="2127534"/>
              <a:ext cx="2694831"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cxnSp>
        <p:nvCxnSpPr>
          <p:cNvPr id="86" name="Straight Connector 85"/>
          <p:cNvCxnSpPr>
            <a:endCxn id="69" idx="4"/>
          </p:cNvCxnSpPr>
          <p:nvPr/>
        </p:nvCxnSpPr>
        <p:spPr>
          <a:xfrm flipV="1">
            <a:off x="4572000" y="2301240"/>
            <a:ext cx="0" cy="134263"/>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flipH="1">
            <a:off x="4562127" y="2435503"/>
            <a:ext cx="2815930" cy="248561"/>
            <a:chOff x="1392264" y="2127534"/>
            <a:chExt cx="2819112" cy="248561"/>
          </a:xfrm>
        </p:grpSpPr>
        <p:sp>
          <p:nvSpPr>
            <p:cNvPr id="52" name="Arc 51"/>
            <p:cNvSpPr/>
            <p:nvPr/>
          </p:nvSpPr>
          <p:spPr>
            <a:xfrm flipH="1">
              <a:off x="1392264" y="2127534"/>
              <a:ext cx="248561" cy="248561"/>
            </a:xfrm>
            <a:prstGeom prst="arc">
              <a:avLst/>
            </a:prstGeom>
            <a:ln w="12700" cmpd="sng">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a:solidFill>
                    <a:schemeClr val="tx1"/>
                  </a:solidFill>
                  <a:prstDash val="solid"/>
                </a:ln>
              </a:endParaRPr>
            </a:p>
          </p:txBody>
        </p:sp>
        <p:cxnSp>
          <p:nvCxnSpPr>
            <p:cNvPr id="53" name="Straight Connector 52"/>
            <p:cNvCxnSpPr/>
            <p:nvPr/>
          </p:nvCxnSpPr>
          <p:spPr>
            <a:xfrm>
              <a:off x="1392264" y="2245465"/>
              <a:ext cx="0" cy="5324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2" idx="0"/>
            </p:cNvCxnSpPr>
            <p:nvPr/>
          </p:nvCxnSpPr>
          <p:spPr>
            <a:xfrm>
              <a:off x="1516545" y="2127534"/>
              <a:ext cx="2694831"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116" name="Rounded Rectangle 115"/>
          <p:cNvSpPr/>
          <p:nvPr/>
        </p:nvSpPr>
        <p:spPr>
          <a:xfrm>
            <a:off x="3413089" y="2895600"/>
            <a:ext cx="2317823" cy="1390650"/>
          </a:xfrm>
          <a:prstGeom prst="roundRect">
            <a:avLst>
              <a:gd name="adj" fmla="val 4989"/>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a:off x="6219753" y="2895600"/>
            <a:ext cx="2317823" cy="1390650"/>
          </a:xfrm>
          <a:prstGeom prst="roundRect">
            <a:avLst>
              <a:gd name="adj" fmla="val 4989"/>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Design</a:t>
            </a:r>
            <a:r>
              <a:rPr lang="en-US" dirty="0">
                <a:solidFill>
                  <a:schemeClr val="accent2"/>
                </a:solidFill>
              </a:rPr>
              <a:t> </a:t>
            </a:r>
            <a:r>
              <a:rPr lang="en-US" dirty="0">
                <a:solidFill>
                  <a:srgbClr val="D14C27"/>
                </a:solidFill>
              </a:rPr>
              <a:t>headline</a:t>
            </a:r>
          </a:p>
        </p:txBody>
      </p:sp>
      <p:sp>
        <p:nvSpPr>
          <p:cNvPr id="3" name="Text Placeholder 2"/>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brief lorem ipsum explanatory text about title here</a:t>
            </a:r>
          </a:p>
        </p:txBody>
      </p:sp>
      <p:sp>
        <p:nvSpPr>
          <p:cNvPr id="75" name="Rounded Rectangle 74"/>
          <p:cNvSpPr/>
          <p:nvPr/>
        </p:nvSpPr>
        <p:spPr>
          <a:xfrm>
            <a:off x="593724" y="2895600"/>
            <a:ext cx="2317823" cy="1390650"/>
          </a:xfrm>
          <a:prstGeom prst="roundRect">
            <a:avLst>
              <a:gd name="adj" fmla="val 4989"/>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491650" y="2571751"/>
            <a:ext cx="521970" cy="521970"/>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4311016" y="2571751"/>
            <a:ext cx="521970" cy="521970"/>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7117679" y="2571751"/>
            <a:ext cx="521970" cy="521970"/>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738851" y="3473933"/>
            <a:ext cx="2027569" cy="500137"/>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endParaRPr lang="en-US" sz="900" dirty="0">
              <a:solidFill>
                <a:srgbClr val="4D4D4D"/>
              </a:solidFill>
            </a:endParaRPr>
          </a:p>
        </p:txBody>
      </p:sp>
      <p:sp>
        <p:nvSpPr>
          <p:cNvPr id="99" name="TextBox 98"/>
          <p:cNvSpPr txBox="1"/>
          <p:nvPr/>
        </p:nvSpPr>
        <p:spPr>
          <a:xfrm>
            <a:off x="735335" y="3251070"/>
            <a:ext cx="2031933" cy="200761"/>
          </a:xfrm>
          <a:prstGeom prst="rect">
            <a:avLst/>
          </a:prstGeom>
          <a:noFill/>
        </p:spPr>
        <p:txBody>
          <a:bodyPr wrap="square" lIns="0" tIns="0" rIns="0" bIns="0" rtlCol="0">
            <a:spAutoFit/>
          </a:bodyPr>
          <a:lstStyle/>
          <a:p>
            <a:pPr algn="ctr">
              <a:lnSpc>
                <a:spcPts val="1700"/>
              </a:lnSpc>
              <a:spcAft>
                <a:spcPts val="600"/>
              </a:spcAft>
            </a:pPr>
            <a:r>
              <a:rPr lang="en-US" sz="1100" b="1" cap="all" spc="20" dirty="0" err="1">
                <a:solidFill>
                  <a:srgbClr val="D14C27"/>
                </a:solidFill>
              </a:rPr>
              <a:t>Voluptate</a:t>
            </a:r>
            <a:r>
              <a:rPr lang="en-US" sz="1100" b="1" cap="all" spc="20" dirty="0">
                <a:solidFill>
                  <a:srgbClr val="D14C27"/>
                </a:solidFill>
              </a:rPr>
              <a:t> &amp; ipsum</a:t>
            </a:r>
          </a:p>
        </p:txBody>
      </p:sp>
      <p:sp>
        <p:nvSpPr>
          <p:cNvPr id="104" name="Freeform 24"/>
          <p:cNvSpPr>
            <a:spLocks noEditPoints="1"/>
          </p:cNvSpPr>
          <p:nvPr/>
        </p:nvSpPr>
        <p:spPr bwMode="auto">
          <a:xfrm>
            <a:off x="7312783" y="2713094"/>
            <a:ext cx="131763" cy="254000"/>
          </a:xfrm>
          <a:custGeom>
            <a:avLst/>
            <a:gdLst>
              <a:gd name="T0" fmla="*/ 0 w 125"/>
              <a:gd name="T1" fmla="*/ 21 h 243"/>
              <a:gd name="T2" fmla="*/ 2 w 125"/>
              <a:gd name="T3" fmla="*/ 13 h 243"/>
              <a:gd name="T4" fmla="*/ 6 w 125"/>
              <a:gd name="T5" fmla="*/ 6 h 243"/>
              <a:gd name="T6" fmla="*/ 21 w 125"/>
              <a:gd name="T7" fmla="*/ 0 h 243"/>
              <a:gd name="T8" fmla="*/ 22 w 125"/>
              <a:gd name="T9" fmla="*/ 0 h 243"/>
              <a:gd name="T10" fmla="*/ 22 w 125"/>
              <a:gd name="T11" fmla="*/ 0 h 243"/>
              <a:gd name="T12" fmla="*/ 103 w 125"/>
              <a:gd name="T13" fmla="*/ 0 h 243"/>
              <a:gd name="T14" fmla="*/ 104 w 125"/>
              <a:gd name="T15" fmla="*/ 0 h 243"/>
              <a:gd name="T16" fmla="*/ 104 w 125"/>
              <a:gd name="T17" fmla="*/ 0 h 243"/>
              <a:gd name="T18" fmla="*/ 119 w 125"/>
              <a:gd name="T19" fmla="*/ 6 h 243"/>
              <a:gd name="T20" fmla="*/ 124 w 125"/>
              <a:gd name="T21" fmla="*/ 13 h 243"/>
              <a:gd name="T22" fmla="*/ 125 w 125"/>
              <a:gd name="T23" fmla="*/ 21 h 243"/>
              <a:gd name="T24" fmla="*/ 125 w 125"/>
              <a:gd name="T25" fmla="*/ 222 h 243"/>
              <a:gd name="T26" fmla="*/ 119 w 125"/>
              <a:gd name="T27" fmla="*/ 237 h 243"/>
              <a:gd name="T28" fmla="*/ 113 w 125"/>
              <a:gd name="T29" fmla="*/ 241 h 243"/>
              <a:gd name="T30" fmla="*/ 106 w 125"/>
              <a:gd name="T31" fmla="*/ 243 h 243"/>
              <a:gd name="T32" fmla="*/ 20 w 125"/>
              <a:gd name="T33" fmla="*/ 243 h 243"/>
              <a:gd name="T34" fmla="*/ 12 w 125"/>
              <a:gd name="T35" fmla="*/ 241 h 243"/>
              <a:gd name="T36" fmla="*/ 6 w 125"/>
              <a:gd name="T37" fmla="*/ 237 h 243"/>
              <a:gd name="T38" fmla="*/ 0 w 125"/>
              <a:gd name="T39" fmla="*/ 222 h 243"/>
              <a:gd name="T40" fmla="*/ 0 w 125"/>
              <a:gd name="T41" fmla="*/ 21 h 243"/>
              <a:gd name="T42" fmla="*/ 11 w 125"/>
              <a:gd name="T43" fmla="*/ 201 h 243"/>
              <a:gd name="T44" fmla="*/ 115 w 125"/>
              <a:gd name="T45" fmla="*/ 201 h 243"/>
              <a:gd name="T46" fmla="*/ 115 w 125"/>
              <a:gd name="T47" fmla="*/ 42 h 243"/>
              <a:gd name="T48" fmla="*/ 11 w 125"/>
              <a:gd name="T49" fmla="*/ 42 h 243"/>
              <a:gd name="T50" fmla="*/ 11 w 125"/>
              <a:gd name="T51" fmla="*/ 201 h 243"/>
              <a:gd name="T52" fmla="*/ 54 w 125"/>
              <a:gd name="T53" fmla="*/ 214 h 243"/>
              <a:gd name="T54" fmla="*/ 51 w 125"/>
              <a:gd name="T55" fmla="*/ 218 h 243"/>
              <a:gd name="T56" fmla="*/ 50 w 125"/>
              <a:gd name="T57" fmla="*/ 222 h 243"/>
              <a:gd name="T58" fmla="*/ 51 w 125"/>
              <a:gd name="T59" fmla="*/ 227 h 243"/>
              <a:gd name="T60" fmla="*/ 54 w 125"/>
              <a:gd name="T61" fmla="*/ 231 h 243"/>
              <a:gd name="T62" fmla="*/ 58 w 125"/>
              <a:gd name="T63" fmla="*/ 234 h 243"/>
              <a:gd name="T64" fmla="*/ 63 w 125"/>
              <a:gd name="T65" fmla="*/ 234 h 243"/>
              <a:gd name="T66" fmla="*/ 67 w 125"/>
              <a:gd name="T67" fmla="*/ 234 h 243"/>
              <a:gd name="T68" fmla="*/ 71 w 125"/>
              <a:gd name="T69" fmla="*/ 231 h 243"/>
              <a:gd name="T70" fmla="*/ 74 w 125"/>
              <a:gd name="T71" fmla="*/ 227 h 243"/>
              <a:gd name="T72" fmla="*/ 75 w 125"/>
              <a:gd name="T73" fmla="*/ 222 h 243"/>
              <a:gd name="T74" fmla="*/ 74 w 125"/>
              <a:gd name="T75" fmla="*/ 218 h 243"/>
              <a:gd name="T76" fmla="*/ 71 w 125"/>
              <a:gd name="T77" fmla="*/ 214 h 243"/>
              <a:gd name="T78" fmla="*/ 67 w 125"/>
              <a:gd name="T79" fmla="*/ 211 h 243"/>
              <a:gd name="T80" fmla="*/ 63 w 125"/>
              <a:gd name="T81" fmla="*/ 210 h 243"/>
              <a:gd name="T82" fmla="*/ 58 w 125"/>
              <a:gd name="T83" fmla="*/ 211 h 243"/>
              <a:gd name="T84" fmla="*/ 54 w 125"/>
              <a:gd name="T85" fmla="*/ 214 h 243"/>
              <a:gd name="T86" fmla="*/ 51 w 125"/>
              <a:gd name="T87" fmla="*/ 21 h 243"/>
              <a:gd name="T88" fmla="*/ 53 w 125"/>
              <a:gd name="T89" fmla="*/ 23 h 243"/>
              <a:gd name="T90" fmla="*/ 72 w 125"/>
              <a:gd name="T91" fmla="*/ 23 h 243"/>
              <a:gd name="T92" fmla="*/ 74 w 125"/>
              <a:gd name="T93" fmla="*/ 21 h 243"/>
              <a:gd name="T94" fmla="*/ 72 w 125"/>
              <a:gd name="T95" fmla="*/ 19 h 243"/>
              <a:gd name="T96" fmla="*/ 53 w 125"/>
              <a:gd name="T97" fmla="*/ 19 h 243"/>
              <a:gd name="T98" fmla="*/ 51 w 125"/>
              <a:gd name="T99" fmla="*/ 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 h="243">
                <a:moveTo>
                  <a:pt x="0" y="21"/>
                </a:moveTo>
                <a:cubicBezTo>
                  <a:pt x="0" y="18"/>
                  <a:pt x="1" y="15"/>
                  <a:pt x="2" y="13"/>
                </a:cubicBezTo>
                <a:cubicBezTo>
                  <a:pt x="3" y="10"/>
                  <a:pt x="4" y="8"/>
                  <a:pt x="6" y="6"/>
                </a:cubicBezTo>
                <a:cubicBezTo>
                  <a:pt x="10" y="2"/>
                  <a:pt x="15" y="0"/>
                  <a:pt x="21" y="0"/>
                </a:cubicBezTo>
                <a:cubicBezTo>
                  <a:pt x="21" y="0"/>
                  <a:pt x="21" y="0"/>
                  <a:pt x="22" y="0"/>
                </a:cubicBezTo>
                <a:cubicBezTo>
                  <a:pt x="22" y="0"/>
                  <a:pt x="22" y="0"/>
                  <a:pt x="22" y="0"/>
                </a:cubicBezTo>
                <a:cubicBezTo>
                  <a:pt x="103" y="0"/>
                  <a:pt x="103" y="0"/>
                  <a:pt x="103" y="0"/>
                </a:cubicBezTo>
                <a:cubicBezTo>
                  <a:pt x="103" y="0"/>
                  <a:pt x="104" y="0"/>
                  <a:pt x="104" y="0"/>
                </a:cubicBezTo>
                <a:cubicBezTo>
                  <a:pt x="104" y="0"/>
                  <a:pt x="104" y="0"/>
                  <a:pt x="104" y="0"/>
                </a:cubicBezTo>
                <a:cubicBezTo>
                  <a:pt x="110" y="0"/>
                  <a:pt x="115" y="2"/>
                  <a:pt x="119" y="6"/>
                </a:cubicBezTo>
                <a:cubicBezTo>
                  <a:pt x="121" y="8"/>
                  <a:pt x="123" y="10"/>
                  <a:pt x="124" y="13"/>
                </a:cubicBezTo>
                <a:cubicBezTo>
                  <a:pt x="125" y="15"/>
                  <a:pt x="125" y="18"/>
                  <a:pt x="125" y="21"/>
                </a:cubicBezTo>
                <a:cubicBezTo>
                  <a:pt x="125" y="222"/>
                  <a:pt x="125" y="222"/>
                  <a:pt x="125" y="222"/>
                </a:cubicBezTo>
                <a:cubicBezTo>
                  <a:pt x="125" y="228"/>
                  <a:pt x="123" y="232"/>
                  <a:pt x="119" y="237"/>
                </a:cubicBezTo>
                <a:cubicBezTo>
                  <a:pt x="117" y="239"/>
                  <a:pt x="115" y="240"/>
                  <a:pt x="113" y="241"/>
                </a:cubicBezTo>
                <a:cubicBezTo>
                  <a:pt x="111" y="243"/>
                  <a:pt x="108" y="243"/>
                  <a:pt x="106" y="243"/>
                </a:cubicBezTo>
                <a:cubicBezTo>
                  <a:pt x="20" y="243"/>
                  <a:pt x="20" y="243"/>
                  <a:pt x="20" y="243"/>
                </a:cubicBezTo>
                <a:cubicBezTo>
                  <a:pt x="17" y="243"/>
                  <a:pt x="15" y="243"/>
                  <a:pt x="12" y="241"/>
                </a:cubicBezTo>
                <a:cubicBezTo>
                  <a:pt x="10" y="240"/>
                  <a:pt x="8" y="239"/>
                  <a:pt x="6" y="237"/>
                </a:cubicBezTo>
                <a:cubicBezTo>
                  <a:pt x="2" y="232"/>
                  <a:pt x="0" y="228"/>
                  <a:pt x="0" y="222"/>
                </a:cubicBezTo>
                <a:lnTo>
                  <a:pt x="0" y="21"/>
                </a:lnTo>
                <a:close/>
                <a:moveTo>
                  <a:pt x="11" y="201"/>
                </a:moveTo>
                <a:cubicBezTo>
                  <a:pt x="115" y="201"/>
                  <a:pt x="115" y="201"/>
                  <a:pt x="115" y="201"/>
                </a:cubicBezTo>
                <a:cubicBezTo>
                  <a:pt x="115" y="42"/>
                  <a:pt x="115" y="42"/>
                  <a:pt x="115" y="42"/>
                </a:cubicBezTo>
                <a:cubicBezTo>
                  <a:pt x="11" y="42"/>
                  <a:pt x="11" y="42"/>
                  <a:pt x="11" y="42"/>
                </a:cubicBezTo>
                <a:lnTo>
                  <a:pt x="11" y="201"/>
                </a:lnTo>
                <a:close/>
                <a:moveTo>
                  <a:pt x="54" y="214"/>
                </a:moveTo>
                <a:cubicBezTo>
                  <a:pt x="53" y="215"/>
                  <a:pt x="52" y="216"/>
                  <a:pt x="51" y="218"/>
                </a:cubicBezTo>
                <a:cubicBezTo>
                  <a:pt x="51" y="219"/>
                  <a:pt x="50" y="221"/>
                  <a:pt x="50" y="222"/>
                </a:cubicBezTo>
                <a:cubicBezTo>
                  <a:pt x="50" y="224"/>
                  <a:pt x="51" y="225"/>
                  <a:pt x="51" y="227"/>
                </a:cubicBezTo>
                <a:cubicBezTo>
                  <a:pt x="52" y="228"/>
                  <a:pt x="53" y="230"/>
                  <a:pt x="54" y="231"/>
                </a:cubicBezTo>
                <a:cubicBezTo>
                  <a:pt x="55" y="232"/>
                  <a:pt x="57" y="233"/>
                  <a:pt x="58" y="234"/>
                </a:cubicBezTo>
                <a:cubicBezTo>
                  <a:pt x="60" y="234"/>
                  <a:pt x="61" y="234"/>
                  <a:pt x="63" y="234"/>
                </a:cubicBezTo>
                <a:cubicBezTo>
                  <a:pt x="64" y="234"/>
                  <a:pt x="66" y="234"/>
                  <a:pt x="67" y="234"/>
                </a:cubicBezTo>
                <a:cubicBezTo>
                  <a:pt x="69" y="233"/>
                  <a:pt x="70" y="232"/>
                  <a:pt x="71" y="231"/>
                </a:cubicBezTo>
                <a:cubicBezTo>
                  <a:pt x="72" y="230"/>
                  <a:pt x="73" y="228"/>
                  <a:pt x="74" y="227"/>
                </a:cubicBezTo>
                <a:cubicBezTo>
                  <a:pt x="75" y="225"/>
                  <a:pt x="75" y="224"/>
                  <a:pt x="75" y="222"/>
                </a:cubicBezTo>
                <a:cubicBezTo>
                  <a:pt x="75" y="221"/>
                  <a:pt x="75" y="219"/>
                  <a:pt x="74" y="218"/>
                </a:cubicBezTo>
                <a:cubicBezTo>
                  <a:pt x="73" y="216"/>
                  <a:pt x="72" y="215"/>
                  <a:pt x="71" y="214"/>
                </a:cubicBezTo>
                <a:cubicBezTo>
                  <a:pt x="70" y="213"/>
                  <a:pt x="69" y="212"/>
                  <a:pt x="67" y="211"/>
                </a:cubicBezTo>
                <a:cubicBezTo>
                  <a:pt x="66" y="210"/>
                  <a:pt x="64" y="210"/>
                  <a:pt x="63" y="210"/>
                </a:cubicBezTo>
                <a:cubicBezTo>
                  <a:pt x="61" y="210"/>
                  <a:pt x="60" y="210"/>
                  <a:pt x="58" y="211"/>
                </a:cubicBezTo>
                <a:cubicBezTo>
                  <a:pt x="57" y="212"/>
                  <a:pt x="55" y="213"/>
                  <a:pt x="54" y="214"/>
                </a:cubicBezTo>
                <a:close/>
                <a:moveTo>
                  <a:pt x="51" y="21"/>
                </a:moveTo>
                <a:cubicBezTo>
                  <a:pt x="51" y="22"/>
                  <a:pt x="52" y="23"/>
                  <a:pt x="53" y="23"/>
                </a:cubicBezTo>
                <a:cubicBezTo>
                  <a:pt x="72" y="23"/>
                  <a:pt x="72" y="23"/>
                  <a:pt x="72" y="23"/>
                </a:cubicBezTo>
                <a:cubicBezTo>
                  <a:pt x="74" y="23"/>
                  <a:pt x="74" y="22"/>
                  <a:pt x="74" y="21"/>
                </a:cubicBezTo>
                <a:cubicBezTo>
                  <a:pt x="74" y="19"/>
                  <a:pt x="74" y="19"/>
                  <a:pt x="72" y="19"/>
                </a:cubicBezTo>
                <a:cubicBezTo>
                  <a:pt x="53" y="19"/>
                  <a:pt x="53" y="19"/>
                  <a:pt x="53" y="19"/>
                </a:cubicBezTo>
                <a:cubicBezTo>
                  <a:pt x="52" y="19"/>
                  <a:pt x="51" y="19"/>
                  <a:pt x="51" y="2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69"/>
          <p:cNvSpPr>
            <a:spLocks noEditPoints="1"/>
          </p:cNvSpPr>
          <p:nvPr/>
        </p:nvSpPr>
        <p:spPr bwMode="auto">
          <a:xfrm>
            <a:off x="4461668" y="2722279"/>
            <a:ext cx="217488" cy="217488"/>
          </a:xfrm>
          <a:custGeom>
            <a:avLst/>
            <a:gdLst>
              <a:gd name="T0" fmla="*/ 0 w 208"/>
              <a:gd name="T1" fmla="*/ 208 h 208"/>
              <a:gd name="T2" fmla="*/ 29 w 208"/>
              <a:gd name="T3" fmla="*/ 120 h 208"/>
              <a:gd name="T4" fmla="*/ 111 w 208"/>
              <a:gd name="T5" fmla="*/ 38 h 208"/>
              <a:gd name="T6" fmla="*/ 118 w 208"/>
              <a:gd name="T7" fmla="*/ 46 h 208"/>
              <a:gd name="T8" fmla="*/ 38 w 208"/>
              <a:gd name="T9" fmla="*/ 126 h 208"/>
              <a:gd name="T10" fmla="*/ 34 w 208"/>
              <a:gd name="T11" fmla="*/ 121 h 208"/>
              <a:gd name="T12" fmla="*/ 34 w 208"/>
              <a:gd name="T13" fmla="*/ 121 h 208"/>
              <a:gd name="T14" fmla="*/ 30 w 208"/>
              <a:gd name="T15" fmla="*/ 133 h 208"/>
              <a:gd name="T16" fmla="*/ 25 w 208"/>
              <a:gd name="T17" fmla="*/ 146 h 208"/>
              <a:gd name="T18" fmla="*/ 21 w 208"/>
              <a:gd name="T19" fmla="*/ 158 h 208"/>
              <a:gd name="T20" fmla="*/ 19 w 208"/>
              <a:gd name="T21" fmla="*/ 166 h 208"/>
              <a:gd name="T22" fmla="*/ 16 w 208"/>
              <a:gd name="T23" fmla="*/ 173 h 208"/>
              <a:gd name="T24" fmla="*/ 28 w 208"/>
              <a:gd name="T25" fmla="*/ 180 h 208"/>
              <a:gd name="T26" fmla="*/ 35 w 208"/>
              <a:gd name="T27" fmla="*/ 192 h 208"/>
              <a:gd name="T28" fmla="*/ 87 w 208"/>
              <a:gd name="T29" fmla="*/ 174 h 208"/>
              <a:gd name="T30" fmla="*/ 87 w 208"/>
              <a:gd name="T31" fmla="*/ 174 h 208"/>
              <a:gd name="T32" fmla="*/ 82 w 208"/>
              <a:gd name="T33" fmla="*/ 170 h 208"/>
              <a:gd name="T34" fmla="*/ 162 w 208"/>
              <a:gd name="T35" fmla="*/ 90 h 208"/>
              <a:gd name="T36" fmla="*/ 170 w 208"/>
              <a:gd name="T37" fmla="*/ 97 h 208"/>
              <a:gd name="T38" fmla="*/ 88 w 208"/>
              <a:gd name="T39" fmla="*/ 179 h 208"/>
              <a:gd name="T40" fmla="*/ 0 w 208"/>
              <a:gd name="T41" fmla="*/ 208 h 208"/>
              <a:gd name="T42" fmla="*/ 48 w 208"/>
              <a:gd name="T43" fmla="*/ 135 h 208"/>
              <a:gd name="T44" fmla="*/ 128 w 208"/>
              <a:gd name="T45" fmla="*/ 55 h 208"/>
              <a:gd name="T46" fmla="*/ 136 w 208"/>
              <a:gd name="T47" fmla="*/ 63 h 208"/>
              <a:gd name="T48" fmla="*/ 55 w 208"/>
              <a:gd name="T49" fmla="*/ 143 h 208"/>
              <a:gd name="T50" fmla="*/ 48 w 208"/>
              <a:gd name="T51" fmla="*/ 135 h 208"/>
              <a:gd name="T52" fmla="*/ 65 w 208"/>
              <a:gd name="T53" fmla="*/ 153 h 208"/>
              <a:gd name="T54" fmla="*/ 145 w 208"/>
              <a:gd name="T55" fmla="*/ 72 h 208"/>
              <a:gd name="T56" fmla="*/ 153 w 208"/>
              <a:gd name="T57" fmla="*/ 80 h 208"/>
              <a:gd name="T58" fmla="*/ 73 w 208"/>
              <a:gd name="T59" fmla="*/ 160 h 208"/>
              <a:gd name="T60" fmla="*/ 65 w 208"/>
              <a:gd name="T61" fmla="*/ 153 h 208"/>
              <a:gd name="T62" fmla="*/ 118 w 208"/>
              <a:gd name="T63" fmla="*/ 31 h 208"/>
              <a:gd name="T64" fmla="*/ 126 w 208"/>
              <a:gd name="T65" fmla="*/ 24 h 208"/>
              <a:gd name="T66" fmla="*/ 185 w 208"/>
              <a:gd name="T67" fmla="*/ 82 h 208"/>
              <a:gd name="T68" fmla="*/ 177 w 208"/>
              <a:gd name="T69" fmla="*/ 90 h 208"/>
              <a:gd name="T70" fmla="*/ 118 w 208"/>
              <a:gd name="T71" fmla="*/ 31 h 208"/>
              <a:gd name="T72" fmla="*/ 133 w 208"/>
              <a:gd name="T73" fmla="*/ 16 h 208"/>
              <a:gd name="T74" fmla="*/ 140 w 208"/>
              <a:gd name="T75" fmla="*/ 9 h 208"/>
              <a:gd name="T76" fmla="*/ 151 w 208"/>
              <a:gd name="T77" fmla="*/ 2 h 208"/>
              <a:gd name="T78" fmla="*/ 162 w 208"/>
              <a:gd name="T79" fmla="*/ 0 h 208"/>
              <a:gd name="T80" fmla="*/ 185 w 208"/>
              <a:gd name="T81" fmla="*/ 9 h 208"/>
              <a:gd name="T82" fmla="*/ 199 w 208"/>
              <a:gd name="T83" fmla="*/ 24 h 208"/>
              <a:gd name="T84" fmla="*/ 208 w 208"/>
              <a:gd name="T85" fmla="*/ 46 h 208"/>
              <a:gd name="T86" fmla="*/ 206 w 208"/>
              <a:gd name="T87" fmla="*/ 57 h 208"/>
              <a:gd name="T88" fmla="*/ 199 w 208"/>
              <a:gd name="T89" fmla="*/ 68 h 208"/>
              <a:gd name="T90" fmla="*/ 192 w 208"/>
              <a:gd name="T91" fmla="*/ 75 h 208"/>
              <a:gd name="T92" fmla="*/ 133 w 208"/>
              <a:gd name="T93" fmla="*/ 1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 h="208">
                <a:moveTo>
                  <a:pt x="0" y="208"/>
                </a:moveTo>
                <a:cubicBezTo>
                  <a:pt x="29" y="120"/>
                  <a:pt x="29" y="120"/>
                  <a:pt x="29" y="120"/>
                </a:cubicBezTo>
                <a:cubicBezTo>
                  <a:pt x="111" y="38"/>
                  <a:pt x="111" y="38"/>
                  <a:pt x="111" y="38"/>
                </a:cubicBezTo>
                <a:cubicBezTo>
                  <a:pt x="118" y="46"/>
                  <a:pt x="118" y="46"/>
                  <a:pt x="118" y="46"/>
                </a:cubicBezTo>
                <a:cubicBezTo>
                  <a:pt x="38" y="126"/>
                  <a:pt x="38" y="126"/>
                  <a:pt x="38" y="126"/>
                </a:cubicBezTo>
                <a:cubicBezTo>
                  <a:pt x="34" y="121"/>
                  <a:pt x="34" y="121"/>
                  <a:pt x="34" y="121"/>
                </a:cubicBezTo>
                <a:cubicBezTo>
                  <a:pt x="34" y="121"/>
                  <a:pt x="34" y="121"/>
                  <a:pt x="34" y="121"/>
                </a:cubicBezTo>
                <a:cubicBezTo>
                  <a:pt x="32" y="125"/>
                  <a:pt x="31" y="129"/>
                  <a:pt x="30" y="133"/>
                </a:cubicBezTo>
                <a:cubicBezTo>
                  <a:pt x="28" y="137"/>
                  <a:pt x="27" y="142"/>
                  <a:pt x="25" y="146"/>
                </a:cubicBezTo>
                <a:cubicBezTo>
                  <a:pt x="24" y="150"/>
                  <a:pt x="22" y="154"/>
                  <a:pt x="21" y="158"/>
                </a:cubicBezTo>
                <a:cubicBezTo>
                  <a:pt x="20" y="161"/>
                  <a:pt x="19" y="164"/>
                  <a:pt x="19" y="166"/>
                </a:cubicBezTo>
                <a:cubicBezTo>
                  <a:pt x="16" y="173"/>
                  <a:pt x="16" y="173"/>
                  <a:pt x="16" y="173"/>
                </a:cubicBezTo>
                <a:cubicBezTo>
                  <a:pt x="19" y="173"/>
                  <a:pt x="23" y="175"/>
                  <a:pt x="28" y="180"/>
                </a:cubicBezTo>
                <a:cubicBezTo>
                  <a:pt x="32" y="185"/>
                  <a:pt x="35" y="188"/>
                  <a:pt x="35" y="192"/>
                </a:cubicBezTo>
                <a:cubicBezTo>
                  <a:pt x="87" y="174"/>
                  <a:pt x="87" y="174"/>
                  <a:pt x="87" y="174"/>
                </a:cubicBezTo>
                <a:cubicBezTo>
                  <a:pt x="87" y="174"/>
                  <a:pt x="87" y="174"/>
                  <a:pt x="87" y="174"/>
                </a:cubicBezTo>
                <a:cubicBezTo>
                  <a:pt x="82" y="170"/>
                  <a:pt x="82" y="170"/>
                  <a:pt x="82" y="170"/>
                </a:cubicBezTo>
                <a:cubicBezTo>
                  <a:pt x="162" y="90"/>
                  <a:pt x="162" y="90"/>
                  <a:pt x="162" y="90"/>
                </a:cubicBezTo>
                <a:cubicBezTo>
                  <a:pt x="170" y="97"/>
                  <a:pt x="170" y="97"/>
                  <a:pt x="170" y="97"/>
                </a:cubicBezTo>
                <a:cubicBezTo>
                  <a:pt x="88" y="179"/>
                  <a:pt x="88" y="179"/>
                  <a:pt x="88" y="179"/>
                </a:cubicBezTo>
                <a:lnTo>
                  <a:pt x="0" y="208"/>
                </a:lnTo>
                <a:close/>
                <a:moveTo>
                  <a:pt x="48" y="135"/>
                </a:moveTo>
                <a:cubicBezTo>
                  <a:pt x="128" y="55"/>
                  <a:pt x="128" y="55"/>
                  <a:pt x="128" y="55"/>
                </a:cubicBezTo>
                <a:cubicBezTo>
                  <a:pt x="136" y="63"/>
                  <a:pt x="136" y="63"/>
                  <a:pt x="136" y="63"/>
                </a:cubicBezTo>
                <a:cubicBezTo>
                  <a:pt x="55" y="143"/>
                  <a:pt x="55" y="143"/>
                  <a:pt x="55" y="143"/>
                </a:cubicBezTo>
                <a:lnTo>
                  <a:pt x="48" y="135"/>
                </a:lnTo>
                <a:close/>
                <a:moveTo>
                  <a:pt x="65" y="153"/>
                </a:moveTo>
                <a:cubicBezTo>
                  <a:pt x="145" y="72"/>
                  <a:pt x="145" y="72"/>
                  <a:pt x="145" y="72"/>
                </a:cubicBezTo>
                <a:cubicBezTo>
                  <a:pt x="153" y="80"/>
                  <a:pt x="153" y="80"/>
                  <a:pt x="153" y="80"/>
                </a:cubicBezTo>
                <a:cubicBezTo>
                  <a:pt x="73" y="160"/>
                  <a:pt x="73" y="160"/>
                  <a:pt x="73" y="160"/>
                </a:cubicBezTo>
                <a:lnTo>
                  <a:pt x="65" y="153"/>
                </a:lnTo>
                <a:close/>
                <a:moveTo>
                  <a:pt x="118" y="31"/>
                </a:moveTo>
                <a:cubicBezTo>
                  <a:pt x="126" y="24"/>
                  <a:pt x="126" y="24"/>
                  <a:pt x="126" y="24"/>
                </a:cubicBezTo>
                <a:cubicBezTo>
                  <a:pt x="185" y="82"/>
                  <a:pt x="185" y="82"/>
                  <a:pt x="185" y="82"/>
                </a:cubicBezTo>
                <a:cubicBezTo>
                  <a:pt x="177" y="90"/>
                  <a:pt x="177" y="90"/>
                  <a:pt x="177" y="90"/>
                </a:cubicBezTo>
                <a:lnTo>
                  <a:pt x="118" y="31"/>
                </a:lnTo>
                <a:close/>
                <a:moveTo>
                  <a:pt x="133" y="16"/>
                </a:moveTo>
                <a:cubicBezTo>
                  <a:pt x="140" y="9"/>
                  <a:pt x="140" y="9"/>
                  <a:pt x="140" y="9"/>
                </a:cubicBezTo>
                <a:cubicBezTo>
                  <a:pt x="143" y="6"/>
                  <a:pt x="147" y="3"/>
                  <a:pt x="151" y="2"/>
                </a:cubicBezTo>
                <a:cubicBezTo>
                  <a:pt x="154" y="0"/>
                  <a:pt x="158" y="0"/>
                  <a:pt x="162" y="0"/>
                </a:cubicBezTo>
                <a:cubicBezTo>
                  <a:pt x="171" y="0"/>
                  <a:pt x="178" y="3"/>
                  <a:pt x="185" y="9"/>
                </a:cubicBezTo>
                <a:cubicBezTo>
                  <a:pt x="199" y="24"/>
                  <a:pt x="199" y="24"/>
                  <a:pt x="199" y="24"/>
                </a:cubicBezTo>
                <a:cubicBezTo>
                  <a:pt x="205" y="30"/>
                  <a:pt x="208" y="37"/>
                  <a:pt x="208" y="46"/>
                </a:cubicBezTo>
                <a:cubicBezTo>
                  <a:pt x="208" y="50"/>
                  <a:pt x="208" y="54"/>
                  <a:pt x="206" y="57"/>
                </a:cubicBezTo>
                <a:cubicBezTo>
                  <a:pt x="205" y="61"/>
                  <a:pt x="202" y="65"/>
                  <a:pt x="199" y="68"/>
                </a:cubicBezTo>
                <a:cubicBezTo>
                  <a:pt x="192" y="75"/>
                  <a:pt x="192" y="75"/>
                  <a:pt x="192" y="75"/>
                </a:cubicBezTo>
                <a:lnTo>
                  <a:pt x="133"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80"/>
          <p:cNvSpPr>
            <a:spLocks noEditPoints="1"/>
          </p:cNvSpPr>
          <p:nvPr/>
        </p:nvSpPr>
        <p:spPr bwMode="auto">
          <a:xfrm>
            <a:off x="1648113" y="2718481"/>
            <a:ext cx="206375" cy="225425"/>
          </a:xfrm>
          <a:custGeom>
            <a:avLst/>
            <a:gdLst>
              <a:gd name="T0" fmla="*/ 0 w 196"/>
              <a:gd name="T1" fmla="*/ 71 h 215"/>
              <a:gd name="T2" fmla="*/ 0 w 196"/>
              <a:gd name="T3" fmla="*/ 10 h 215"/>
              <a:gd name="T4" fmla="*/ 3 w 196"/>
              <a:gd name="T5" fmla="*/ 3 h 215"/>
              <a:gd name="T6" fmla="*/ 10 w 196"/>
              <a:gd name="T7" fmla="*/ 0 h 215"/>
              <a:gd name="T8" fmla="*/ 71 w 196"/>
              <a:gd name="T9" fmla="*/ 0 h 215"/>
              <a:gd name="T10" fmla="*/ 71 w 196"/>
              <a:gd name="T11" fmla="*/ 0 h 215"/>
              <a:gd name="T12" fmla="*/ 75 w 196"/>
              <a:gd name="T13" fmla="*/ 1 h 215"/>
              <a:gd name="T14" fmla="*/ 194 w 196"/>
              <a:gd name="T15" fmla="*/ 121 h 215"/>
              <a:gd name="T16" fmla="*/ 196 w 196"/>
              <a:gd name="T17" fmla="*/ 125 h 215"/>
              <a:gd name="T18" fmla="*/ 194 w 196"/>
              <a:gd name="T19" fmla="*/ 128 h 215"/>
              <a:gd name="T20" fmla="*/ 128 w 196"/>
              <a:gd name="T21" fmla="*/ 195 h 215"/>
              <a:gd name="T22" fmla="*/ 124 w 196"/>
              <a:gd name="T23" fmla="*/ 196 h 215"/>
              <a:gd name="T24" fmla="*/ 121 w 196"/>
              <a:gd name="T25" fmla="*/ 194 h 215"/>
              <a:gd name="T26" fmla="*/ 120 w 196"/>
              <a:gd name="T27" fmla="*/ 194 h 215"/>
              <a:gd name="T28" fmla="*/ 1 w 196"/>
              <a:gd name="T29" fmla="*/ 74 h 215"/>
              <a:gd name="T30" fmla="*/ 0 w 196"/>
              <a:gd name="T31" fmla="*/ 71 h 215"/>
              <a:gd name="T32" fmla="*/ 6 w 196"/>
              <a:gd name="T33" fmla="*/ 91 h 215"/>
              <a:gd name="T34" fmla="*/ 101 w 196"/>
              <a:gd name="T35" fmla="*/ 202 h 215"/>
              <a:gd name="T36" fmla="*/ 71 w 196"/>
              <a:gd name="T37" fmla="*/ 215 h 215"/>
              <a:gd name="T38" fmla="*/ 69 w 196"/>
              <a:gd name="T39" fmla="*/ 215 h 215"/>
              <a:gd name="T40" fmla="*/ 64 w 196"/>
              <a:gd name="T41" fmla="*/ 212 h 215"/>
              <a:gd name="T42" fmla="*/ 64 w 196"/>
              <a:gd name="T43" fmla="*/ 211 h 215"/>
              <a:gd name="T44" fmla="*/ 6 w 196"/>
              <a:gd name="T45" fmla="*/ 91 h 215"/>
              <a:gd name="T46" fmla="*/ 6 w 196"/>
              <a:gd name="T47" fmla="*/ 107 h 215"/>
              <a:gd name="T48" fmla="*/ 43 w 196"/>
              <a:gd name="T49" fmla="*/ 208 h 215"/>
              <a:gd name="T50" fmla="*/ 11 w 196"/>
              <a:gd name="T51" fmla="*/ 208 h 215"/>
              <a:gd name="T52" fmla="*/ 8 w 196"/>
              <a:gd name="T53" fmla="*/ 206 h 215"/>
              <a:gd name="T54" fmla="*/ 6 w 196"/>
              <a:gd name="T55" fmla="*/ 202 h 215"/>
              <a:gd name="T56" fmla="*/ 6 w 196"/>
              <a:gd name="T57" fmla="*/ 107 h 215"/>
              <a:gd name="T58" fmla="*/ 23 w 196"/>
              <a:gd name="T59" fmla="*/ 24 h 215"/>
              <a:gd name="T60" fmla="*/ 21 w 196"/>
              <a:gd name="T61" fmla="*/ 27 h 215"/>
              <a:gd name="T62" fmla="*/ 20 w 196"/>
              <a:gd name="T63" fmla="*/ 31 h 215"/>
              <a:gd name="T64" fmla="*/ 21 w 196"/>
              <a:gd name="T65" fmla="*/ 35 h 215"/>
              <a:gd name="T66" fmla="*/ 23 w 196"/>
              <a:gd name="T67" fmla="*/ 38 h 215"/>
              <a:gd name="T68" fmla="*/ 27 w 196"/>
              <a:gd name="T69" fmla="*/ 41 h 215"/>
              <a:gd name="T70" fmla="*/ 31 w 196"/>
              <a:gd name="T71" fmla="*/ 41 h 215"/>
              <a:gd name="T72" fmla="*/ 35 w 196"/>
              <a:gd name="T73" fmla="*/ 41 h 215"/>
              <a:gd name="T74" fmla="*/ 38 w 196"/>
              <a:gd name="T75" fmla="*/ 38 h 215"/>
              <a:gd name="T76" fmla="*/ 41 w 196"/>
              <a:gd name="T77" fmla="*/ 31 h 215"/>
              <a:gd name="T78" fmla="*/ 38 w 196"/>
              <a:gd name="T79" fmla="*/ 24 h 215"/>
              <a:gd name="T80" fmla="*/ 31 w 196"/>
              <a:gd name="T81" fmla="*/ 21 h 215"/>
              <a:gd name="T82" fmla="*/ 23 w 196"/>
              <a:gd name="T83" fmla="*/ 24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6" h="215">
                <a:moveTo>
                  <a:pt x="0" y="71"/>
                </a:moveTo>
                <a:cubicBezTo>
                  <a:pt x="0" y="10"/>
                  <a:pt x="0" y="10"/>
                  <a:pt x="0" y="10"/>
                </a:cubicBezTo>
                <a:cubicBezTo>
                  <a:pt x="0" y="7"/>
                  <a:pt x="1" y="5"/>
                  <a:pt x="3" y="3"/>
                </a:cubicBezTo>
                <a:cubicBezTo>
                  <a:pt x="5" y="1"/>
                  <a:pt x="7" y="0"/>
                  <a:pt x="10" y="0"/>
                </a:cubicBezTo>
                <a:cubicBezTo>
                  <a:pt x="71" y="0"/>
                  <a:pt x="71" y="0"/>
                  <a:pt x="71" y="0"/>
                </a:cubicBezTo>
                <a:cubicBezTo>
                  <a:pt x="71" y="0"/>
                  <a:pt x="71" y="0"/>
                  <a:pt x="71" y="0"/>
                </a:cubicBezTo>
                <a:cubicBezTo>
                  <a:pt x="72" y="0"/>
                  <a:pt x="74" y="0"/>
                  <a:pt x="75" y="1"/>
                </a:cubicBezTo>
                <a:cubicBezTo>
                  <a:pt x="194" y="121"/>
                  <a:pt x="194" y="121"/>
                  <a:pt x="194" y="121"/>
                </a:cubicBezTo>
                <a:cubicBezTo>
                  <a:pt x="195" y="122"/>
                  <a:pt x="196" y="123"/>
                  <a:pt x="196" y="125"/>
                </a:cubicBezTo>
                <a:cubicBezTo>
                  <a:pt x="196" y="126"/>
                  <a:pt x="195" y="128"/>
                  <a:pt x="194" y="128"/>
                </a:cubicBezTo>
                <a:cubicBezTo>
                  <a:pt x="128" y="195"/>
                  <a:pt x="128" y="195"/>
                  <a:pt x="128" y="195"/>
                </a:cubicBezTo>
                <a:cubicBezTo>
                  <a:pt x="127" y="196"/>
                  <a:pt x="126" y="196"/>
                  <a:pt x="124" y="196"/>
                </a:cubicBezTo>
                <a:cubicBezTo>
                  <a:pt x="123" y="196"/>
                  <a:pt x="122" y="196"/>
                  <a:pt x="121" y="194"/>
                </a:cubicBezTo>
                <a:cubicBezTo>
                  <a:pt x="120" y="194"/>
                  <a:pt x="120" y="194"/>
                  <a:pt x="120" y="194"/>
                </a:cubicBezTo>
                <a:cubicBezTo>
                  <a:pt x="1" y="74"/>
                  <a:pt x="1" y="74"/>
                  <a:pt x="1" y="74"/>
                </a:cubicBezTo>
                <a:cubicBezTo>
                  <a:pt x="0" y="74"/>
                  <a:pt x="0" y="73"/>
                  <a:pt x="0" y="71"/>
                </a:cubicBezTo>
                <a:close/>
                <a:moveTo>
                  <a:pt x="6" y="91"/>
                </a:moveTo>
                <a:cubicBezTo>
                  <a:pt x="101" y="202"/>
                  <a:pt x="101" y="202"/>
                  <a:pt x="101" y="202"/>
                </a:cubicBezTo>
                <a:cubicBezTo>
                  <a:pt x="71" y="215"/>
                  <a:pt x="71" y="215"/>
                  <a:pt x="71" y="215"/>
                </a:cubicBezTo>
                <a:cubicBezTo>
                  <a:pt x="70" y="215"/>
                  <a:pt x="69" y="215"/>
                  <a:pt x="69" y="215"/>
                </a:cubicBezTo>
                <a:cubicBezTo>
                  <a:pt x="67" y="215"/>
                  <a:pt x="65" y="214"/>
                  <a:pt x="64" y="212"/>
                </a:cubicBezTo>
                <a:cubicBezTo>
                  <a:pt x="64" y="211"/>
                  <a:pt x="64" y="211"/>
                  <a:pt x="64" y="211"/>
                </a:cubicBezTo>
                <a:lnTo>
                  <a:pt x="6" y="91"/>
                </a:lnTo>
                <a:close/>
                <a:moveTo>
                  <a:pt x="6" y="107"/>
                </a:moveTo>
                <a:cubicBezTo>
                  <a:pt x="43" y="208"/>
                  <a:pt x="43" y="208"/>
                  <a:pt x="43" y="208"/>
                </a:cubicBezTo>
                <a:cubicBezTo>
                  <a:pt x="11" y="208"/>
                  <a:pt x="11" y="208"/>
                  <a:pt x="11" y="208"/>
                </a:cubicBezTo>
                <a:cubicBezTo>
                  <a:pt x="10" y="208"/>
                  <a:pt x="9" y="207"/>
                  <a:pt x="8" y="206"/>
                </a:cubicBezTo>
                <a:cubicBezTo>
                  <a:pt x="7" y="205"/>
                  <a:pt x="6" y="204"/>
                  <a:pt x="6" y="202"/>
                </a:cubicBezTo>
                <a:lnTo>
                  <a:pt x="6" y="107"/>
                </a:lnTo>
                <a:close/>
                <a:moveTo>
                  <a:pt x="23" y="24"/>
                </a:moveTo>
                <a:cubicBezTo>
                  <a:pt x="22" y="25"/>
                  <a:pt x="22" y="26"/>
                  <a:pt x="21" y="27"/>
                </a:cubicBezTo>
                <a:cubicBezTo>
                  <a:pt x="21" y="28"/>
                  <a:pt x="20" y="30"/>
                  <a:pt x="20" y="31"/>
                </a:cubicBezTo>
                <a:cubicBezTo>
                  <a:pt x="20" y="32"/>
                  <a:pt x="21" y="34"/>
                  <a:pt x="21" y="35"/>
                </a:cubicBezTo>
                <a:cubicBezTo>
                  <a:pt x="22" y="36"/>
                  <a:pt x="22" y="37"/>
                  <a:pt x="23" y="38"/>
                </a:cubicBezTo>
                <a:cubicBezTo>
                  <a:pt x="25" y="39"/>
                  <a:pt x="26" y="40"/>
                  <a:pt x="27" y="41"/>
                </a:cubicBezTo>
                <a:cubicBezTo>
                  <a:pt x="28" y="41"/>
                  <a:pt x="29" y="41"/>
                  <a:pt x="31" y="41"/>
                </a:cubicBezTo>
                <a:cubicBezTo>
                  <a:pt x="32" y="41"/>
                  <a:pt x="33" y="41"/>
                  <a:pt x="35" y="41"/>
                </a:cubicBezTo>
                <a:cubicBezTo>
                  <a:pt x="36" y="40"/>
                  <a:pt x="37" y="39"/>
                  <a:pt x="38" y="38"/>
                </a:cubicBezTo>
                <a:cubicBezTo>
                  <a:pt x="40" y="36"/>
                  <a:pt x="41" y="34"/>
                  <a:pt x="41" y="31"/>
                </a:cubicBezTo>
                <a:cubicBezTo>
                  <a:pt x="41" y="28"/>
                  <a:pt x="40" y="26"/>
                  <a:pt x="38" y="24"/>
                </a:cubicBezTo>
                <a:cubicBezTo>
                  <a:pt x="36" y="22"/>
                  <a:pt x="34" y="21"/>
                  <a:pt x="31" y="21"/>
                </a:cubicBezTo>
                <a:cubicBezTo>
                  <a:pt x="28" y="21"/>
                  <a:pt x="26" y="22"/>
                  <a:pt x="23" y="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TextBox 119"/>
          <p:cNvSpPr txBox="1"/>
          <p:nvPr/>
        </p:nvSpPr>
        <p:spPr>
          <a:xfrm>
            <a:off x="3554699" y="3251070"/>
            <a:ext cx="2031933" cy="200761"/>
          </a:xfrm>
          <a:prstGeom prst="rect">
            <a:avLst/>
          </a:prstGeom>
          <a:noFill/>
        </p:spPr>
        <p:txBody>
          <a:bodyPr wrap="square" lIns="0" tIns="0" rIns="0" bIns="0" rtlCol="0">
            <a:spAutoFit/>
          </a:bodyPr>
          <a:lstStyle/>
          <a:p>
            <a:pPr algn="ctr">
              <a:lnSpc>
                <a:spcPts val="1700"/>
              </a:lnSpc>
              <a:spcAft>
                <a:spcPts val="600"/>
              </a:spcAft>
            </a:pPr>
            <a:r>
              <a:rPr lang="en-US" sz="1100" b="1" cap="all" spc="20" dirty="0">
                <a:solidFill>
                  <a:srgbClr val="D14C27"/>
                </a:solidFill>
              </a:rPr>
              <a:t>Minimal </a:t>
            </a:r>
            <a:r>
              <a:rPr lang="en-US" sz="1100" b="1" cap="all" spc="20" dirty="0" err="1">
                <a:solidFill>
                  <a:srgbClr val="D14C27"/>
                </a:solidFill>
              </a:rPr>
              <a:t>quis</a:t>
            </a:r>
            <a:r>
              <a:rPr lang="en-US" sz="1100" b="1" cap="all" spc="20" dirty="0">
                <a:solidFill>
                  <a:srgbClr val="D14C27"/>
                </a:solidFill>
              </a:rPr>
              <a:t> &amp; </a:t>
            </a:r>
            <a:r>
              <a:rPr lang="en-US" sz="1100" b="1" cap="all" spc="20" dirty="0" err="1">
                <a:solidFill>
                  <a:srgbClr val="D14C27"/>
                </a:solidFill>
              </a:rPr>
              <a:t>pisa</a:t>
            </a:r>
            <a:endParaRPr lang="en-US" sz="1100" b="1" cap="all" spc="20" dirty="0">
              <a:solidFill>
                <a:srgbClr val="D14C27"/>
              </a:solidFill>
            </a:endParaRPr>
          </a:p>
        </p:txBody>
      </p:sp>
      <p:sp>
        <p:nvSpPr>
          <p:cNvPr id="122" name="TextBox 121"/>
          <p:cNvSpPr txBox="1"/>
          <p:nvPr/>
        </p:nvSpPr>
        <p:spPr>
          <a:xfrm>
            <a:off x="6361364" y="3251070"/>
            <a:ext cx="2031933" cy="200761"/>
          </a:xfrm>
          <a:prstGeom prst="rect">
            <a:avLst/>
          </a:prstGeom>
          <a:noFill/>
        </p:spPr>
        <p:txBody>
          <a:bodyPr wrap="square" lIns="0" tIns="0" rIns="0" bIns="0" rtlCol="0">
            <a:spAutoFit/>
          </a:bodyPr>
          <a:lstStyle/>
          <a:p>
            <a:pPr algn="ctr">
              <a:lnSpc>
                <a:spcPts val="1700"/>
              </a:lnSpc>
              <a:spcAft>
                <a:spcPts val="600"/>
              </a:spcAft>
            </a:pPr>
            <a:r>
              <a:rPr lang="en-US" sz="1100" b="1" cap="all" spc="20" dirty="0">
                <a:solidFill>
                  <a:srgbClr val="D14C27"/>
                </a:solidFill>
              </a:rPr>
              <a:t>Dicta </a:t>
            </a:r>
            <a:r>
              <a:rPr lang="en-US" sz="1100" b="1" cap="all" spc="20" dirty="0" err="1">
                <a:solidFill>
                  <a:srgbClr val="D14C27"/>
                </a:solidFill>
              </a:rPr>
              <a:t>sunt</a:t>
            </a:r>
            <a:r>
              <a:rPr lang="en-US" sz="1100" b="1" cap="all" spc="20" dirty="0">
                <a:solidFill>
                  <a:srgbClr val="D14C27"/>
                </a:solidFill>
              </a:rPr>
              <a:t> </a:t>
            </a:r>
            <a:r>
              <a:rPr lang="en-US" sz="1100" b="1" cap="all" spc="20" dirty="0" err="1">
                <a:solidFill>
                  <a:srgbClr val="D14C27"/>
                </a:solidFill>
              </a:rPr>
              <a:t>explicabo</a:t>
            </a:r>
            <a:endParaRPr lang="en-US" sz="1100" b="1" cap="all" spc="20" dirty="0">
              <a:solidFill>
                <a:srgbClr val="D14C27"/>
              </a:solidFill>
            </a:endParaRPr>
          </a:p>
        </p:txBody>
      </p:sp>
      <p:sp>
        <p:nvSpPr>
          <p:cNvPr id="123" name="TextBox 122"/>
          <p:cNvSpPr txBox="1"/>
          <p:nvPr/>
        </p:nvSpPr>
        <p:spPr>
          <a:xfrm>
            <a:off x="3547104" y="3473933"/>
            <a:ext cx="2027569" cy="500137"/>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endParaRPr lang="en-US" sz="900" dirty="0">
              <a:solidFill>
                <a:srgbClr val="4D4D4D"/>
              </a:solidFill>
            </a:endParaRPr>
          </a:p>
        </p:txBody>
      </p:sp>
      <p:sp>
        <p:nvSpPr>
          <p:cNvPr id="124" name="TextBox 123"/>
          <p:cNvSpPr txBox="1"/>
          <p:nvPr/>
        </p:nvSpPr>
        <p:spPr>
          <a:xfrm>
            <a:off x="6365728" y="3473933"/>
            <a:ext cx="2027569" cy="500137"/>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endParaRPr lang="en-US" sz="900" dirty="0">
              <a:solidFill>
                <a:srgbClr val="4D4D4D"/>
              </a:solidFill>
            </a:endParaRPr>
          </a:p>
        </p:txBody>
      </p:sp>
      <p:sp>
        <p:nvSpPr>
          <p:cNvPr id="69" name="Oval 68"/>
          <p:cNvSpPr/>
          <p:nvPr/>
        </p:nvSpPr>
        <p:spPr>
          <a:xfrm>
            <a:off x="4192905" y="1543050"/>
            <a:ext cx="758190" cy="758190"/>
          </a:xfrm>
          <a:prstGeom prst="ellipse">
            <a:avLst/>
          </a:pr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27"/>
          <p:cNvSpPr>
            <a:spLocks noEditPoints="1"/>
          </p:cNvSpPr>
          <p:nvPr/>
        </p:nvSpPr>
        <p:spPr bwMode="auto">
          <a:xfrm>
            <a:off x="4398441" y="1750174"/>
            <a:ext cx="343942" cy="343942"/>
          </a:xfrm>
          <a:custGeom>
            <a:avLst/>
            <a:gdLst>
              <a:gd name="T0" fmla="*/ 0 w 188"/>
              <a:gd name="T1" fmla="*/ 8 h 187"/>
              <a:gd name="T2" fmla="*/ 3 w 188"/>
              <a:gd name="T3" fmla="*/ 3 h 187"/>
              <a:gd name="T4" fmla="*/ 9 w 188"/>
              <a:gd name="T5" fmla="*/ 0 h 187"/>
              <a:gd name="T6" fmla="*/ 180 w 188"/>
              <a:gd name="T7" fmla="*/ 0 h 187"/>
              <a:gd name="T8" fmla="*/ 185 w 188"/>
              <a:gd name="T9" fmla="*/ 3 h 187"/>
              <a:gd name="T10" fmla="*/ 188 w 188"/>
              <a:gd name="T11" fmla="*/ 8 h 187"/>
              <a:gd name="T12" fmla="*/ 188 w 188"/>
              <a:gd name="T13" fmla="*/ 147 h 187"/>
              <a:gd name="T14" fmla="*/ 185 w 188"/>
              <a:gd name="T15" fmla="*/ 153 h 187"/>
              <a:gd name="T16" fmla="*/ 180 w 188"/>
              <a:gd name="T17" fmla="*/ 156 h 187"/>
              <a:gd name="T18" fmla="*/ 113 w 188"/>
              <a:gd name="T19" fmla="*/ 156 h 187"/>
              <a:gd name="T20" fmla="*/ 116 w 188"/>
              <a:gd name="T21" fmla="*/ 180 h 187"/>
              <a:gd name="T22" fmla="*/ 121 w 188"/>
              <a:gd name="T23" fmla="*/ 186 h 187"/>
              <a:gd name="T24" fmla="*/ 121 w 188"/>
              <a:gd name="T25" fmla="*/ 186 h 187"/>
              <a:gd name="T26" fmla="*/ 120 w 188"/>
              <a:gd name="T27" fmla="*/ 187 h 187"/>
              <a:gd name="T28" fmla="*/ 117 w 188"/>
              <a:gd name="T29" fmla="*/ 187 h 187"/>
              <a:gd name="T30" fmla="*/ 116 w 188"/>
              <a:gd name="T31" fmla="*/ 187 h 187"/>
              <a:gd name="T32" fmla="*/ 73 w 188"/>
              <a:gd name="T33" fmla="*/ 187 h 187"/>
              <a:gd name="T34" fmla="*/ 67 w 188"/>
              <a:gd name="T35" fmla="*/ 186 h 187"/>
              <a:gd name="T36" fmla="*/ 67 w 188"/>
              <a:gd name="T37" fmla="*/ 186 h 187"/>
              <a:gd name="T38" fmla="*/ 72 w 188"/>
              <a:gd name="T39" fmla="*/ 180 h 187"/>
              <a:gd name="T40" fmla="*/ 75 w 188"/>
              <a:gd name="T41" fmla="*/ 156 h 187"/>
              <a:gd name="T42" fmla="*/ 9 w 188"/>
              <a:gd name="T43" fmla="*/ 156 h 187"/>
              <a:gd name="T44" fmla="*/ 3 w 188"/>
              <a:gd name="T45" fmla="*/ 153 h 187"/>
              <a:gd name="T46" fmla="*/ 0 w 188"/>
              <a:gd name="T47" fmla="*/ 147 h 187"/>
              <a:gd name="T48" fmla="*/ 0 w 188"/>
              <a:gd name="T49" fmla="*/ 8 h 187"/>
              <a:gd name="T50" fmla="*/ 11 w 188"/>
              <a:gd name="T51" fmla="*/ 117 h 187"/>
              <a:gd name="T52" fmla="*/ 177 w 188"/>
              <a:gd name="T53" fmla="*/ 117 h 187"/>
              <a:gd name="T54" fmla="*/ 177 w 188"/>
              <a:gd name="T55" fmla="*/ 11 h 187"/>
              <a:gd name="T56" fmla="*/ 11 w 188"/>
              <a:gd name="T57" fmla="*/ 11 h 187"/>
              <a:gd name="T58" fmla="*/ 11 w 188"/>
              <a:gd name="T59" fmla="*/ 117 h 187"/>
              <a:gd name="T60" fmla="*/ 90 w 188"/>
              <a:gd name="T61" fmla="*/ 130 h 187"/>
              <a:gd name="T62" fmla="*/ 89 w 188"/>
              <a:gd name="T63" fmla="*/ 134 h 187"/>
              <a:gd name="T64" fmla="*/ 90 w 188"/>
              <a:gd name="T65" fmla="*/ 138 h 187"/>
              <a:gd name="T66" fmla="*/ 94 w 188"/>
              <a:gd name="T67" fmla="*/ 139 h 187"/>
              <a:gd name="T68" fmla="*/ 98 w 188"/>
              <a:gd name="T69" fmla="*/ 138 h 187"/>
              <a:gd name="T70" fmla="*/ 99 w 188"/>
              <a:gd name="T71" fmla="*/ 134 h 187"/>
              <a:gd name="T72" fmla="*/ 98 w 188"/>
              <a:gd name="T73" fmla="*/ 130 h 187"/>
              <a:gd name="T74" fmla="*/ 94 w 188"/>
              <a:gd name="T75" fmla="*/ 129 h 187"/>
              <a:gd name="T76" fmla="*/ 90 w 188"/>
              <a:gd name="T77" fmla="*/ 13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 h="187">
                <a:moveTo>
                  <a:pt x="0" y="8"/>
                </a:moveTo>
                <a:cubicBezTo>
                  <a:pt x="0" y="6"/>
                  <a:pt x="1" y="4"/>
                  <a:pt x="3" y="3"/>
                </a:cubicBezTo>
                <a:cubicBezTo>
                  <a:pt x="4" y="1"/>
                  <a:pt x="6" y="0"/>
                  <a:pt x="9" y="0"/>
                </a:cubicBezTo>
                <a:cubicBezTo>
                  <a:pt x="180" y="0"/>
                  <a:pt x="180" y="0"/>
                  <a:pt x="180" y="0"/>
                </a:cubicBezTo>
                <a:cubicBezTo>
                  <a:pt x="182" y="0"/>
                  <a:pt x="184" y="1"/>
                  <a:pt x="185" y="3"/>
                </a:cubicBezTo>
                <a:cubicBezTo>
                  <a:pt x="187" y="4"/>
                  <a:pt x="188" y="6"/>
                  <a:pt x="188" y="8"/>
                </a:cubicBezTo>
                <a:cubicBezTo>
                  <a:pt x="188" y="147"/>
                  <a:pt x="188" y="147"/>
                  <a:pt x="188" y="147"/>
                </a:cubicBezTo>
                <a:cubicBezTo>
                  <a:pt x="188" y="150"/>
                  <a:pt x="187" y="152"/>
                  <a:pt x="185" y="153"/>
                </a:cubicBezTo>
                <a:cubicBezTo>
                  <a:pt x="184" y="155"/>
                  <a:pt x="182" y="156"/>
                  <a:pt x="180" y="156"/>
                </a:cubicBezTo>
                <a:cubicBezTo>
                  <a:pt x="113" y="156"/>
                  <a:pt x="113" y="156"/>
                  <a:pt x="113" y="156"/>
                </a:cubicBezTo>
                <a:cubicBezTo>
                  <a:pt x="116" y="180"/>
                  <a:pt x="116" y="180"/>
                  <a:pt x="116" y="180"/>
                </a:cubicBezTo>
                <a:cubicBezTo>
                  <a:pt x="121" y="186"/>
                  <a:pt x="121" y="186"/>
                  <a:pt x="121" y="186"/>
                </a:cubicBezTo>
                <a:cubicBezTo>
                  <a:pt x="121" y="186"/>
                  <a:pt x="121" y="186"/>
                  <a:pt x="121" y="186"/>
                </a:cubicBezTo>
                <a:cubicBezTo>
                  <a:pt x="121" y="187"/>
                  <a:pt x="121" y="187"/>
                  <a:pt x="120" y="187"/>
                </a:cubicBezTo>
                <a:cubicBezTo>
                  <a:pt x="119" y="187"/>
                  <a:pt x="118" y="187"/>
                  <a:pt x="117" y="187"/>
                </a:cubicBezTo>
                <a:cubicBezTo>
                  <a:pt x="116" y="187"/>
                  <a:pt x="116" y="187"/>
                  <a:pt x="116" y="187"/>
                </a:cubicBezTo>
                <a:cubicBezTo>
                  <a:pt x="73" y="187"/>
                  <a:pt x="73" y="187"/>
                  <a:pt x="73" y="187"/>
                </a:cubicBezTo>
                <a:cubicBezTo>
                  <a:pt x="69" y="187"/>
                  <a:pt x="67" y="187"/>
                  <a:pt x="67" y="186"/>
                </a:cubicBezTo>
                <a:cubicBezTo>
                  <a:pt x="67" y="186"/>
                  <a:pt x="67" y="186"/>
                  <a:pt x="67" y="186"/>
                </a:cubicBezTo>
                <a:cubicBezTo>
                  <a:pt x="72" y="180"/>
                  <a:pt x="72" y="180"/>
                  <a:pt x="72" y="180"/>
                </a:cubicBezTo>
                <a:cubicBezTo>
                  <a:pt x="75" y="156"/>
                  <a:pt x="75" y="156"/>
                  <a:pt x="75" y="156"/>
                </a:cubicBezTo>
                <a:cubicBezTo>
                  <a:pt x="9" y="156"/>
                  <a:pt x="9" y="156"/>
                  <a:pt x="9" y="156"/>
                </a:cubicBezTo>
                <a:cubicBezTo>
                  <a:pt x="6" y="156"/>
                  <a:pt x="4" y="155"/>
                  <a:pt x="3" y="153"/>
                </a:cubicBezTo>
                <a:cubicBezTo>
                  <a:pt x="1" y="152"/>
                  <a:pt x="0" y="150"/>
                  <a:pt x="0" y="147"/>
                </a:cubicBezTo>
                <a:lnTo>
                  <a:pt x="0" y="8"/>
                </a:lnTo>
                <a:close/>
                <a:moveTo>
                  <a:pt x="11" y="117"/>
                </a:moveTo>
                <a:cubicBezTo>
                  <a:pt x="177" y="117"/>
                  <a:pt x="177" y="117"/>
                  <a:pt x="177" y="117"/>
                </a:cubicBezTo>
                <a:cubicBezTo>
                  <a:pt x="177" y="11"/>
                  <a:pt x="177" y="11"/>
                  <a:pt x="177" y="11"/>
                </a:cubicBezTo>
                <a:cubicBezTo>
                  <a:pt x="11" y="11"/>
                  <a:pt x="11" y="11"/>
                  <a:pt x="11" y="11"/>
                </a:cubicBezTo>
                <a:lnTo>
                  <a:pt x="11" y="117"/>
                </a:lnTo>
                <a:close/>
                <a:moveTo>
                  <a:pt x="90" y="130"/>
                </a:moveTo>
                <a:cubicBezTo>
                  <a:pt x="89" y="131"/>
                  <a:pt x="89" y="133"/>
                  <a:pt x="89" y="134"/>
                </a:cubicBezTo>
                <a:cubicBezTo>
                  <a:pt x="89" y="136"/>
                  <a:pt x="89" y="137"/>
                  <a:pt x="90" y="138"/>
                </a:cubicBezTo>
                <a:cubicBezTo>
                  <a:pt x="91" y="139"/>
                  <a:pt x="93" y="139"/>
                  <a:pt x="94" y="139"/>
                </a:cubicBezTo>
                <a:cubicBezTo>
                  <a:pt x="96" y="139"/>
                  <a:pt x="97" y="139"/>
                  <a:pt x="98" y="138"/>
                </a:cubicBezTo>
                <a:cubicBezTo>
                  <a:pt x="99" y="137"/>
                  <a:pt x="99" y="136"/>
                  <a:pt x="99" y="134"/>
                </a:cubicBezTo>
                <a:cubicBezTo>
                  <a:pt x="99" y="133"/>
                  <a:pt x="99" y="131"/>
                  <a:pt x="98" y="130"/>
                </a:cubicBezTo>
                <a:cubicBezTo>
                  <a:pt x="97" y="129"/>
                  <a:pt x="96" y="129"/>
                  <a:pt x="94" y="129"/>
                </a:cubicBezTo>
                <a:cubicBezTo>
                  <a:pt x="93" y="129"/>
                  <a:pt x="91" y="129"/>
                  <a:pt x="90" y="13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33" name="Straight Connector 32"/>
          <p:cNvCxnSpPr>
            <a:stCxn id="80" idx="0"/>
          </p:cNvCxnSpPr>
          <p:nvPr/>
        </p:nvCxnSpPr>
        <p:spPr>
          <a:xfrm flipH="1" flipV="1">
            <a:off x="4572000" y="2435504"/>
            <a:ext cx="1" cy="136247"/>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3460395"/>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7"/>
                                        </p:tgtEl>
                                        <p:attrNameLst>
                                          <p:attrName>style.visibility</p:attrName>
                                        </p:attrNameLst>
                                      </p:cBhvr>
                                      <p:to>
                                        <p:strVal val="visible"/>
                                      </p:to>
                                    </p:set>
                                    <p:animEffect transition="in" filter="fade">
                                      <p:cBhvr>
                                        <p:cTn id="13" dur="500"/>
                                        <p:tgtEl>
                                          <p:spTgt spid="97"/>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up)">
                                      <p:cBhvr>
                                        <p:cTn id="17" dur="500"/>
                                        <p:tgtEl>
                                          <p:spTgt spid="86"/>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up)">
                                      <p:cBhvr>
                                        <p:cTn id="21" dur="500"/>
                                        <p:tgtEl>
                                          <p:spTgt spid="30"/>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06"/>
                                        </p:tgtEl>
                                        <p:attrNameLst>
                                          <p:attrName>style.visibility</p:attrName>
                                        </p:attrNameLst>
                                      </p:cBhvr>
                                      <p:to>
                                        <p:strVal val="visible"/>
                                      </p:to>
                                    </p:set>
                                    <p:animEffect transition="in" filter="fade">
                                      <p:cBhvr>
                                        <p:cTn id="29" dur="500"/>
                                        <p:tgtEl>
                                          <p:spTgt spid="106"/>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Effect transition="in" filter="wipe(up)">
                                      <p:cBhvr>
                                        <p:cTn id="33" dur="500"/>
                                        <p:tgtEl>
                                          <p:spTgt spid="75"/>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fade">
                                      <p:cBhvr>
                                        <p:cTn id="37" dur="500"/>
                                        <p:tgtEl>
                                          <p:spTgt spid="99"/>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500"/>
                                        <p:tgtEl>
                                          <p:spTgt spid="98"/>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up)">
                                      <p:cBhvr>
                                        <p:cTn id="45" dur="500"/>
                                        <p:tgtEl>
                                          <p:spTgt spid="33"/>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80"/>
                                        </p:tgtEl>
                                        <p:attrNameLst>
                                          <p:attrName>style.visibility</p:attrName>
                                        </p:attrNameLst>
                                      </p:cBhvr>
                                      <p:to>
                                        <p:strVal val="visible"/>
                                      </p:to>
                                    </p:set>
                                    <p:animEffect transition="in" filter="fade">
                                      <p:cBhvr>
                                        <p:cTn id="49" dur="500"/>
                                        <p:tgtEl>
                                          <p:spTgt spid="80"/>
                                        </p:tgtEl>
                                      </p:cBhvr>
                                    </p:animEffect>
                                  </p:childTnLst>
                                </p:cTn>
                              </p:par>
                            </p:childTnLst>
                          </p:cTn>
                        </p:par>
                        <p:par>
                          <p:cTn id="50" fill="hold">
                            <p:stCondLst>
                              <p:cond delay="5500"/>
                            </p:stCondLst>
                            <p:childTnLst>
                              <p:par>
                                <p:cTn id="51" presetID="10" presetClass="entr" presetSubtype="0" fill="hold" grpId="0" nodeType="afterEffect">
                                  <p:stCondLst>
                                    <p:cond delay="0"/>
                                  </p:stCondLst>
                                  <p:childTnLst>
                                    <p:set>
                                      <p:cBhvr>
                                        <p:cTn id="52" dur="1" fill="hold">
                                          <p:stCondLst>
                                            <p:cond delay="0"/>
                                          </p:stCondLst>
                                        </p:cTn>
                                        <p:tgtEl>
                                          <p:spTgt spid="105"/>
                                        </p:tgtEl>
                                        <p:attrNameLst>
                                          <p:attrName>style.visibility</p:attrName>
                                        </p:attrNameLst>
                                      </p:cBhvr>
                                      <p:to>
                                        <p:strVal val="visible"/>
                                      </p:to>
                                    </p:set>
                                    <p:animEffect transition="in" filter="fade">
                                      <p:cBhvr>
                                        <p:cTn id="53" dur="500"/>
                                        <p:tgtEl>
                                          <p:spTgt spid="105"/>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up)">
                                      <p:cBhvr>
                                        <p:cTn id="57" dur="500"/>
                                        <p:tgtEl>
                                          <p:spTgt spid="116"/>
                                        </p:tgtEl>
                                      </p:cBhvr>
                                    </p:animEffect>
                                  </p:childTnLst>
                                </p:cTn>
                              </p:par>
                            </p:childTnLst>
                          </p:cTn>
                        </p:par>
                        <p:par>
                          <p:cTn id="58" fill="hold">
                            <p:stCondLst>
                              <p:cond delay="6500"/>
                            </p:stCondLst>
                            <p:childTnLst>
                              <p:par>
                                <p:cTn id="59" presetID="10" presetClass="entr" presetSubtype="0" fill="hold" grpId="0" nodeType="afterEffect">
                                  <p:stCondLst>
                                    <p:cond delay="0"/>
                                  </p:stCondLst>
                                  <p:childTnLst>
                                    <p:set>
                                      <p:cBhvr>
                                        <p:cTn id="60" dur="1" fill="hold">
                                          <p:stCondLst>
                                            <p:cond delay="0"/>
                                          </p:stCondLst>
                                        </p:cTn>
                                        <p:tgtEl>
                                          <p:spTgt spid="120"/>
                                        </p:tgtEl>
                                        <p:attrNameLst>
                                          <p:attrName>style.visibility</p:attrName>
                                        </p:attrNameLst>
                                      </p:cBhvr>
                                      <p:to>
                                        <p:strVal val="visible"/>
                                      </p:to>
                                    </p:set>
                                    <p:animEffect transition="in" filter="fade">
                                      <p:cBhvr>
                                        <p:cTn id="61" dur="500"/>
                                        <p:tgtEl>
                                          <p:spTgt spid="120"/>
                                        </p:tgtEl>
                                      </p:cBhvr>
                                    </p:animEffect>
                                  </p:childTnLst>
                                </p:cTn>
                              </p:par>
                            </p:childTnLst>
                          </p:cTn>
                        </p:par>
                        <p:par>
                          <p:cTn id="62" fill="hold">
                            <p:stCondLst>
                              <p:cond delay="7000"/>
                            </p:stCondLst>
                            <p:childTnLst>
                              <p:par>
                                <p:cTn id="63" presetID="10" presetClass="entr" presetSubtype="0" fill="hold" grpId="0" nodeType="afterEffect">
                                  <p:stCondLst>
                                    <p:cond delay="0"/>
                                  </p:stCondLst>
                                  <p:childTnLst>
                                    <p:set>
                                      <p:cBhvr>
                                        <p:cTn id="64" dur="1" fill="hold">
                                          <p:stCondLst>
                                            <p:cond delay="0"/>
                                          </p:stCondLst>
                                        </p:cTn>
                                        <p:tgtEl>
                                          <p:spTgt spid="123"/>
                                        </p:tgtEl>
                                        <p:attrNameLst>
                                          <p:attrName>style.visibility</p:attrName>
                                        </p:attrNameLst>
                                      </p:cBhvr>
                                      <p:to>
                                        <p:strVal val="visible"/>
                                      </p:to>
                                    </p:set>
                                    <p:animEffect transition="in" filter="fade">
                                      <p:cBhvr>
                                        <p:cTn id="65" dur="500"/>
                                        <p:tgtEl>
                                          <p:spTgt spid="123"/>
                                        </p:tgtEl>
                                      </p:cBhvr>
                                    </p:animEffect>
                                  </p:childTnLst>
                                </p:cTn>
                              </p:par>
                            </p:childTnLst>
                          </p:cTn>
                        </p:par>
                        <p:par>
                          <p:cTn id="66" fill="hold">
                            <p:stCondLst>
                              <p:cond delay="7500"/>
                            </p:stCondLst>
                            <p:childTnLst>
                              <p:par>
                                <p:cTn id="67" presetID="22" presetClass="entr" presetSubtype="1"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up)">
                                      <p:cBhvr>
                                        <p:cTn id="69" dur="500"/>
                                        <p:tgtEl>
                                          <p:spTgt spid="51"/>
                                        </p:tgtEl>
                                      </p:cBhvr>
                                    </p:animEffect>
                                  </p:childTnLst>
                                </p:cTn>
                              </p:par>
                            </p:childTnLst>
                          </p:cTn>
                        </p:par>
                        <p:par>
                          <p:cTn id="70" fill="hold">
                            <p:stCondLst>
                              <p:cond delay="8000"/>
                            </p:stCondLst>
                            <p:childTnLst>
                              <p:par>
                                <p:cTn id="71" presetID="10" presetClass="entr" presetSubtype="0" fill="hold" grpId="0" nodeType="after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fade">
                                      <p:cBhvr>
                                        <p:cTn id="73" dur="500"/>
                                        <p:tgtEl>
                                          <p:spTgt spid="82"/>
                                        </p:tgtEl>
                                      </p:cBhvr>
                                    </p:animEffect>
                                  </p:childTnLst>
                                </p:cTn>
                              </p:par>
                            </p:childTnLst>
                          </p:cTn>
                        </p:par>
                        <p:par>
                          <p:cTn id="74" fill="hold">
                            <p:stCondLst>
                              <p:cond delay="8500"/>
                            </p:stCondLst>
                            <p:childTnLst>
                              <p:par>
                                <p:cTn id="75" presetID="10" presetClass="entr" presetSubtype="0" fill="hold" grpId="0" nodeType="afterEffect">
                                  <p:stCondLst>
                                    <p:cond delay="0"/>
                                  </p:stCondLst>
                                  <p:childTnLst>
                                    <p:set>
                                      <p:cBhvr>
                                        <p:cTn id="76" dur="1" fill="hold">
                                          <p:stCondLst>
                                            <p:cond delay="0"/>
                                          </p:stCondLst>
                                        </p:cTn>
                                        <p:tgtEl>
                                          <p:spTgt spid="104"/>
                                        </p:tgtEl>
                                        <p:attrNameLst>
                                          <p:attrName>style.visibility</p:attrName>
                                        </p:attrNameLst>
                                      </p:cBhvr>
                                      <p:to>
                                        <p:strVal val="visible"/>
                                      </p:to>
                                    </p:set>
                                    <p:animEffect transition="in" filter="fade">
                                      <p:cBhvr>
                                        <p:cTn id="77" dur="500"/>
                                        <p:tgtEl>
                                          <p:spTgt spid="104"/>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113"/>
                                        </p:tgtEl>
                                        <p:attrNameLst>
                                          <p:attrName>style.visibility</p:attrName>
                                        </p:attrNameLst>
                                      </p:cBhvr>
                                      <p:to>
                                        <p:strVal val="visible"/>
                                      </p:to>
                                    </p:set>
                                    <p:animEffect transition="in" filter="wipe(up)">
                                      <p:cBhvr>
                                        <p:cTn id="81" dur="500"/>
                                        <p:tgtEl>
                                          <p:spTgt spid="113"/>
                                        </p:tgtEl>
                                      </p:cBhvr>
                                    </p:animEffect>
                                  </p:childTnLst>
                                </p:cTn>
                              </p:par>
                            </p:childTnLst>
                          </p:cTn>
                        </p:par>
                        <p:par>
                          <p:cTn id="82" fill="hold">
                            <p:stCondLst>
                              <p:cond delay="9500"/>
                            </p:stCondLst>
                            <p:childTnLst>
                              <p:par>
                                <p:cTn id="83" presetID="10" presetClass="entr" presetSubtype="0" fill="hold" grpId="0" nodeType="afterEffect">
                                  <p:stCondLst>
                                    <p:cond delay="0"/>
                                  </p:stCondLst>
                                  <p:childTnLst>
                                    <p:set>
                                      <p:cBhvr>
                                        <p:cTn id="84" dur="1" fill="hold">
                                          <p:stCondLst>
                                            <p:cond delay="0"/>
                                          </p:stCondLst>
                                        </p:cTn>
                                        <p:tgtEl>
                                          <p:spTgt spid="122"/>
                                        </p:tgtEl>
                                        <p:attrNameLst>
                                          <p:attrName>style.visibility</p:attrName>
                                        </p:attrNameLst>
                                      </p:cBhvr>
                                      <p:to>
                                        <p:strVal val="visible"/>
                                      </p:to>
                                    </p:set>
                                    <p:animEffect transition="in" filter="fade">
                                      <p:cBhvr>
                                        <p:cTn id="85" dur="500"/>
                                        <p:tgtEl>
                                          <p:spTgt spid="122"/>
                                        </p:tgtEl>
                                      </p:cBhvr>
                                    </p:animEffect>
                                  </p:childTnLst>
                                </p:cTn>
                              </p:par>
                            </p:childTnLst>
                          </p:cTn>
                        </p:par>
                        <p:par>
                          <p:cTn id="86" fill="hold">
                            <p:stCondLst>
                              <p:cond delay="10000"/>
                            </p:stCondLst>
                            <p:childTnLst>
                              <p:par>
                                <p:cTn id="87" presetID="10" presetClass="entr" presetSubtype="0" fill="hold" grpId="0" nodeType="afterEffect">
                                  <p:stCondLst>
                                    <p:cond delay="0"/>
                                  </p:stCondLst>
                                  <p:childTnLst>
                                    <p:set>
                                      <p:cBhvr>
                                        <p:cTn id="88" dur="1" fill="hold">
                                          <p:stCondLst>
                                            <p:cond delay="0"/>
                                          </p:stCondLst>
                                        </p:cTn>
                                        <p:tgtEl>
                                          <p:spTgt spid="124"/>
                                        </p:tgtEl>
                                        <p:attrNameLst>
                                          <p:attrName>style.visibility</p:attrName>
                                        </p:attrNameLst>
                                      </p:cBhvr>
                                      <p:to>
                                        <p:strVal val="visible"/>
                                      </p:to>
                                    </p:set>
                                    <p:animEffect transition="in" filter="fade">
                                      <p:cBhvr>
                                        <p:cTn id="89"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3" grpId="0" animBg="1"/>
      <p:bldP spid="75" grpId="0" animBg="1"/>
      <p:bldP spid="32" grpId="0" animBg="1"/>
      <p:bldP spid="80" grpId="0" animBg="1"/>
      <p:bldP spid="82" grpId="0" animBg="1"/>
      <p:bldP spid="98" grpId="0"/>
      <p:bldP spid="99" grpId="0"/>
      <p:bldP spid="104" grpId="0" animBg="1"/>
      <p:bldP spid="105" grpId="0" animBg="1"/>
      <p:bldP spid="106" grpId="0" animBg="1"/>
      <p:bldP spid="120" grpId="0"/>
      <p:bldP spid="122" grpId="0"/>
      <p:bldP spid="123" grpId="0"/>
      <p:bldP spid="124" grpId="0"/>
      <p:bldP spid="69" grpId="0" animBg="1"/>
      <p:bldP spid="9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a:endCxn id="8" idx="0"/>
          </p:cNvCxnSpPr>
          <p:nvPr/>
        </p:nvCxnSpPr>
        <p:spPr>
          <a:xfrm>
            <a:off x="4570413" y="1914479"/>
            <a:ext cx="1587" cy="748714"/>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2978032" y="1916860"/>
            <a:ext cx="1469052" cy="741180"/>
            <a:chOff x="2978032" y="1916860"/>
            <a:chExt cx="1469052" cy="741180"/>
          </a:xfrm>
        </p:grpSpPr>
        <p:cxnSp>
          <p:nvCxnSpPr>
            <p:cNvPr id="159" name="Straight Connector 158"/>
            <p:cNvCxnSpPr/>
            <p:nvPr/>
          </p:nvCxnSpPr>
          <p:spPr>
            <a:xfrm>
              <a:off x="4447084" y="1916860"/>
              <a:ext cx="0" cy="203074"/>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2" name="Arc 151"/>
            <p:cNvSpPr/>
            <p:nvPr/>
          </p:nvSpPr>
          <p:spPr>
            <a:xfrm flipH="1">
              <a:off x="2978032" y="2241834"/>
              <a:ext cx="248561" cy="248561"/>
            </a:xfrm>
            <a:prstGeom prst="arc">
              <a:avLst/>
            </a:prstGeom>
            <a:ln w="12700" cmpd="sng">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a:solidFill>
                    <a:schemeClr val="tx1"/>
                  </a:solidFill>
                  <a:prstDash val="solid"/>
                </a:ln>
              </a:endParaRPr>
            </a:p>
          </p:txBody>
        </p:sp>
        <p:grpSp>
          <p:nvGrpSpPr>
            <p:cNvPr id="11" name="Group 10"/>
            <p:cNvGrpSpPr/>
            <p:nvPr/>
          </p:nvGrpSpPr>
          <p:grpSpPr>
            <a:xfrm>
              <a:off x="2978032" y="1993273"/>
              <a:ext cx="1469052" cy="664767"/>
              <a:chOff x="2978032" y="1993273"/>
              <a:chExt cx="1469052" cy="664767"/>
            </a:xfrm>
          </p:grpSpPr>
          <p:cxnSp>
            <p:nvCxnSpPr>
              <p:cNvPr id="153" name="Straight Connector 152"/>
              <p:cNvCxnSpPr/>
              <p:nvPr/>
            </p:nvCxnSpPr>
            <p:spPr>
              <a:xfrm>
                <a:off x="2978032" y="2359765"/>
                <a:ext cx="1" cy="298275"/>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stCxn id="152" idx="0"/>
                <a:endCxn id="164" idx="0"/>
              </p:cNvCxnSpPr>
              <p:nvPr/>
            </p:nvCxnSpPr>
            <p:spPr>
              <a:xfrm>
                <a:off x="3102313" y="2241834"/>
                <a:ext cx="122049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64" name="Arc 163"/>
              <p:cNvSpPr/>
              <p:nvPr/>
            </p:nvSpPr>
            <p:spPr>
              <a:xfrm rot="10800000" flipH="1">
                <a:off x="4198523" y="1993273"/>
                <a:ext cx="248561" cy="248561"/>
              </a:xfrm>
              <a:prstGeom prst="arc">
                <a:avLst/>
              </a:prstGeom>
              <a:ln w="12700" cmpd="sng">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a:solidFill>
                      <a:schemeClr val="tx1"/>
                    </a:solidFill>
                    <a:prstDash val="solid"/>
                  </a:ln>
                </a:endParaRPr>
              </a:p>
            </p:txBody>
          </p:sp>
        </p:grpSp>
      </p:grpSp>
      <p:grpSp>
        <p:nvGrpSpPr>
          <p:cNvPr id="26" name="Group 25"/>
          <p:cNvGrpSpPr/>
          <p:nvPr/>
        </p:nvGrpSpPr>
        <p:grpSpPr>
          <a:xfrm>
            <a:off x="1392264" y="1878973"/>
            <a:ext cx="2918753" cy="784220"/>
            <a:chOff x="1392264" y="1878973"/>
            <a:chExt cx="2918753" cy="784220"/>
          </a:xfrm>
        </p:grpSpPr>
        <p:cxnSp>
          <p:nvCxnSpPr>
            <p:cNvPr id="186" name="Straight Connector 185"/>
            <p:cNvCxnSpPr/>
            <p:nvPr/>
          </p:nvCxnSpPr>
          <p:spPr>
            <a:xfrm>
              <a:off x="4311017" y="1914479"/>
              <a:ext cx="0" cy="91155"/>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84" name="Arc 183"/>
            <p:cNvSpPr/>
            <p:nvPr/>
          </p:nvSpPr>
          <p:spPr>
            <a:xfrm flipH="1">
              <a:off x="1392264" y="2127534"/>
              <a:ext cx="248561" cy="248561"/>
            </a:xfrm>
            <a:prstGeom prst="arc">
              <a:avLst/>
            </a:prstGeom>
            <a:ln w="12700" cmpd="sng">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a:solidFill>
                    <a:schemeClr val="tx1"/>
                  </a:solidFill>
                  <a:prstDash val="solid"/>
                </a:ln>
              </a:endParaRPr>
            </a:p>
          </p:txBody>
        </p:sp>
        <p:cxnSp>
          <p:nvCxnSpPr>
            <p:cNvPr id="185" name="Straight Connector 184"/>
            <p:cNvCxnSpPr/>
            <p:nvPr/>
          </p:nvCxnSpPr>
          <p:spPr>
            <a:xfrm>
              <a:off x="1392264" y="2245465"/>
              <a:ext cx="953" cy="417728"/>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a:stCxn id="184" idx="0"/>
              <a:endCxn id="188" idx="0"/>
            </p:cNvCxnSpPr>
            <p:nvPr/>
          </p:nvCxnSpPr>
          <p:spPr>
            <a:xfrm>
              <a:off x="1516545" y="2127534"/>
              <a:ext cx="2670191"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88" name="Arc 187"/>
            <p:cNvSpPr/>
            <p:nvPr/>
          </p:nvSpPr>
          <p:spPr>
            <a:xfrm rot="10800000" flipH="1">
              <a:off x="4062456" y="1878973"/>
              <a:ext cx="248561" cy="248561"/>
            </a:xfrm>
            <a:prstGeom prst="arc">
              <a:avLst/>
            </a:prstGeom>
            <a:ln w="12700" cmpd="sng">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a:solidFill>
                    <a:schemeClr val="tx1"/>
                  </a:solidFill>
                  <a:prstDash val="solid"/>
                </a:ln>
              </a:endParaRPr>
            </a:p>
          </p:txBody>
        </p:sp>
      </p:grpSp>
      <p:grpSp>
        <p:nvGrpSpPr>
          <p:cNvPr id="23" name="Group 22"/>
          <p:cNvGrpSpPr/>
          <p:nvPr/>
        </p:nvGrpSpPr>
        <p:grpSpPr>
          <a:xfrm>
            <a:off x="4699166" y="1916860"/>
            <a:ext cx="1468704" cy="741180"/>
            <a:chOff x="4699166" y="1916860"/>
            <a:chExt cx="1468704" cy="741180"/>
          </a:xfrm>
        </p:grpSpPr>
        <p:cxnSp>
          <p:nvCxnSpPr>
            <p:cNvPr id="217" name="Straight Connector 216"/>
            <p:cNvCxnSpPr/>
            <p:nvPr/>
          </p:nvCxnSpPr>
          <p:spPr>
            <a:xfrm flipH="1">
              <a:off x="4699166" y="1916860"/>
              <a:ext cx="0" cy="203074"/>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15" name="Arc 214"/>
            <p:cNvSpPr/>
            <p:nvPr/>
          </p:nvSpPr>
          <p:spPr>
            <a:xfrm>
              <a:off x="5919368" y="2241834"/>
              <a:ext cx="248502" cy="248561"/>
            </a:xfrm>
            <a:prstGeom prst="arc">
              <a:avLst/>
            </a:prstGeom>
            <a:ln w="12700" cmpd="sng">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a:solidFill>
                    <a:schemeClr val="tx1"/>
                  </a:solidFill>
                  <a:prstDash val="solid"/>
                </a:ln>
              </a:endParaRPr>
            </a:p>
          </p:txBody>
        </p:sp>
        <p:cxnSp>
          <p:nvCxnSpPr>
            <p:cNvPr id="216" name="Straight Connector 215"/>
            <p:cNvCxnSpPr/>
            <p:nvPr/>
          </p:nvCxnSpPr>
          <p:spPr>
            <a:xfrm flipH="1">
              <a:off x="6167869" y="2359765"/>
              <a:ext cx="1" cy="298275"/>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a:stCxn id="215" idx="0"/>
              <a:endCxn id="219" idx="0"/>
            </p:cNvCxnSpPr>
            <p:nvPr/>
          </p:nvCxnSpPr>
          <p:spPr>
            <a:xfrm flipH="1">
              <a:off x="4823418" y="2241834"/>
              <a:ext cx="1220201"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19" name="Arc 218"/>
            <p:cNvSpPr/>
            <p:nvPr/>
          </p:nvSpPr>
          <p:spPr>
            <a:xfrm rot="10800000">
              <a:off x="4699166" y="1993273"/>
              <a:ext cx="248502" cy="248561"/>
            </a:xfrm>
            <a:prstGeom prst="arc">
              <a:avLst/>
            </a:prstGeom>
            <a:ln w="12700" cmpd="sng">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a:solidFill>
                    <a:schemeClr val="tx1"/>
                  </a:solidFill>
                  <a:prstDash val="solid"/>
                </a:ln>
              </a:endParaRPr>
            </a:p>
          </p:txBody>
        </p:sp>
      </p:grpSp>
      <p:grpSp>
        <p:nvGrpSpPr>
          <p:cNvPr id="28" name="Group 27"/>
          <p:cNvGrpSpPr/>
          <p:nvPr/>
        </p:nvGrpSpPr>
        <p:grpSpPr>
          <a:xfrm>
            <a:off x="4835201" y="1878973"/>
            <a:ext cx="2918061" cy="784220"/>
            <a:chOff x="4835201" y="1878973"/>
            <a:chExt cx="2918061" cy="784220"/>
          </a:xfrm>
        </p:grpSpPr>
        <p:cxnSp>
          <p:nvCxnSpPr>
            <p:cNvPr id="222" name="Straight Connector 221"/>
            <p:cNvCxnSpPr/>
            <p:nvPr/>
          </p:nvCxnSpPr>
          <p:spPr>
            <a:xfrm flipH="1">
              <a:off x="4835201" y="1914479"/>
              <a:ext cx="0" cy="91155"/>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4835201" y="1878973"/>
              <a:ext cx="2918061" cy="784220"/>
              <a:chOff x="4835201" y="1878973"/>
              <a:chExt cx="2918061" cy="784220"/>
            </a:xfrm>
          </p:grpSpPr>
          <p:sp>
            <p:nvSpPr>
              <p:cNvPr id="220" name="Arc 219"/>
              <p:cNvSpPr/>
              <p:nvPr/>
            </p:nvSpPr>
            <p:spPr>
              <a:xfrm>
                <a:off x="7504760" y="2127534"/>
                <a:ext cx="248502" cy="248561"/>
              </a:xfrm>
              <a:prstGeom prst="arc">
                <a:avLst/>
              </a:prstGeom>
              <a:ln w="12700" cmpd="sng">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a:solidFill>
                      <a:schemeClr val="tx1"/>
                    </a:solidFill>
                    <a:prstDash val="solid"/>
                  </a:ln>
                </a:endParaRPr>
              </a:p>
            </p:txBody>
          </p:sp>
          <p:cxnSp>
            <p:nvCxnSpPr>
              <p:cNvPr id="221" name="Straight Connector 220"/>
              <p:cNvCxnSpPr/>
              <p:nvPr/>
            </p:nvCxnSpPr>
            <p:spPr>
              <a:xfrm flipH="1">
                <a:off x="7752309" y="2245465"/>
                <a:ext cx="953" cy="417728"/>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a:stCxn id="220" idx="0"/>
                <a:endCxn id="224" idx="0"/>
              </p:cNvCxnSpPr>
              <p:nvPr/>
            </p:nvCxnSpPr>
            <p:spPr>
              <a:xfrm flipH="1">
                <a:off x="4959452" y="2127534"/>
                <a:ext cx="2669558"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4" name="Arc 223"/>
              <p:cNvSpPr/>
              <p:nvPr/>
            </p:nvSpPr>
            <p:spPr>
              <a:xfrm rot="10800000">
                <a:off x="4835201" y="1878973"/>
                <a:ext cx="248502" cy="248561"/>
              </a:xfrm>
              <a:prstGeom prst="arc">
                <a:avLst/>
              </a:prstGeom>
              <a:ln w="12700" cmpd="sng">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a:solidFill>
                      <a:schemeClr val="tx1"/>
                    </a:solidFill>
                    <a:prstDash val="solid"/>
                  </a:ln>
                </a:endParaRPr>
              </a:p>
            </p:txBody>
          </p:sp>
        </p:grpSp>
      </p:grpSp>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Title Development </a:t>
            </a:r>
            <a:r>
              <a:rPr lang="en-US" dirty="0">
                <a:solidFill>
                  <a:srgbClr val="D14C27"/>
                </a:solidFill>
              </a:rPr>
              <a:t>highlight</a:t>
            </a:r>
          </a:p>
        </p:txBody>
      </p:sp>
      <p:sp>
        <p:nvSpPr>
          <p:cNvPr id="4" name="Rounded Rectangle 3"/>
          <p:cNvSpPr/>
          <p:nvPr/>
        </p:nvSpPr>
        <p:spPr>
          <a:xfrm>
            <a:off x="3589323" y="1634493"/>
            <a:ext cx="1965354" cy="279987"/>
          </a:xfrm>
          <a:prstGeom prst="roundRect">
            <a:avLst/>
          </a:prstGeom>
          <a:solidFill>
            <a:srgbClr val="30374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688268" y="1686383"/>
            <a:ext cx="1764796" cy="169277"/>
          </a:xfrm>
          <a:prstGeom prst="rect">
            <a:avLst/>
          </a:prstGeom>
          <a:noFill/>
        </p:spPr>
        <p:txBody>
          <a:bodyPr wrap="square" lIns="0" tIns="0" rIns="0" bIns="0" rtlCol="0">
            <a:spAutoFit/>
          </a:bodyPr>
          <a:lstStyle/>
          <a:p>
            <a:pPr algn="ctr"/>
            <a:r>
              <a:rPr lang="en-US" sz="1100" b="1" dirty="0" err="1">
                <a:solidFill>
                  <a:schemeClr val="bg1"/>
                </a:solidFill>
                <a:latin typeface="Lato" panose="020F0502020204030203" pitchFamily="34" charset="0"/>
              </a:rPr>
              <a:t>Voluptatem</a:t>
            </a:r>
            <a:r>
              <a:rPr lang="en-US" sz="1100" b="1" dirty="0">
                <a:solidFill>
                  <a:schemeClr val="bg1"/>
                </a:solidFill>
                <a:latin typeface="Lato" panose="020F0502020204030203" pitchFamily="34" charset="0"/>
              </a:rPr>
              <a:t> lorem ipsum</a:t>
            </a:r>
          </a:p>
        </p:txBody>
      </p:sp>
      <p:sp>
        <p:nvSpPr>
          <p:cNvPr id="6" name="Oval 5"/>
          <p:cNvSpPr/>
          <p:nvPr/>
        </p:nvSpPr>
        <p:spPr>
          <a:xfrm>
            <a:off x="1066424" y="2663193"/>
            <a:ext cx="653587" cy="653587"/>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655815" y="2663193"/>
            <a:ext cx="653587" cy="653587"/>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245206" y="2663193"/>
            <a:ext cx="653587" cy="653587"/>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834597" y="2663193"/>
            <a:ext cx="653587" cy="653587"/>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423989" y="2663193"/>
            <a:ext cx="653587" cy="653587"/>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731704" y="3733226"/>
            <a:ext cx="1325696" cy="480260"/>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latin typeface="Lato" panose="020F0502020204030203" pitchFamily="34" charset="0"/>
              </a:rPr>
              <a:t>Sed </a:t>
            </a:r>
            <a:r>
              <a:rPr lang="en-US" sz="900" dirty="0" err="1">
                <a:solidFill>
                  <a:srgbClr val="4D4D4D"/>
                </a:solidFill>
                <a:latin typeface="Lato" panose="020F0502020204030203" pitchFamily="34" charset="0"/>
              </a:rPr>
              <a:t>ut</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perspiciatis</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unde</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omnis</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iste</a:t>
            </a:r>
            <a:r>
              <a:rPr lang="en-US" sz="900" dirty="0">
                <a:solidFill>
                  <a:srgbClr val="4D4D4D"/>
                </a:solidFill>
                <a:latin typeface="Lato" panose="020F0502020204030203" pitchFamily="34" charset="0"/>
              </a:rPr>
              <a:t> natus error sit </a:t>
            </a:r>
            <a:r>
              <a:rPr lang="en-US" sz="900" dirty="0" err="1">
                <a:solidFill>
                  <a:srgbClr val="4D4D4D"/>
                </a:solidFill>
                <a:latin typeface="Lato" panose="020F0502020204030203" pitchFamily="34" charset="0"/>
              </a:rPr>
              <a:t>volup</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tatem</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accus</a:t>
            </a:r>
            <a:endParaRPr lang="en-US" sz="900" dirty="0">
              <a:solidFill>
                <a:srgbClr val="4D4D4D"/>
              </a:solidFill>
              <a:latin typeface="Lato" panose="020F0502020204030203" pitchFamily="34" charset="0"/>
            </a:endParaRPr>
          </a:p>
        </p:txBody>
      </p:sp>
      <p:sp>
        <p:nvSpPr>
          <p:cNvPr id="45" name="TextBox 44"/>
          <p:cNvSpPr txBox="1"/>
          <p:nvPr/>
        </p:nvSpPr>
        <p:spPr>
          <a:xfrm>
            <a:off x="728943" y="3493664"/>
            <a:ext cx="1328550" cy="171907"/>
          </a:xfrm>
          <a:prstGeom prst="rect">
            <a:avLst/>
          </a:prstGeom>
          <a:noFill/>
        </p:spPr>
        <p:txBody>
          <a:bodyPr wrap="square" lIns="0" tIns="0" rIns="0" bIns="0" rtlCol="0">
            <a:spAutoFit/>
          </a:bodyPr>
          <a:lstStyle/>
          <a:p>
            <a:pPr algn="ctr">
              <a:lnSpc>
                <a:spcPts val="1400"/>
              </a:lnSpc>
              <a:spcAft>
                <a:spcPts val="600"/>
              </a:spcAft>
            </a:pPr>
            <a:r>
              <a:rPr lang="en-US" sz="1100" b="1" cap="all" spc="20" dirty="0">
                <a:solidFill>
                  <a:schemeClr val="accent1"/>
                </a:solidFill>
              </a:rPr>
              <a:t>nostrum</a:t>
            </a:r>
          </a:p>
        </p:txBody>
      </p:sp>
      <p:sp>
        <p:nvSpPr>
          <p:cNvPr id="57" name="TextBox 56"/>
          <p:cNvSpPr txBox="1"/>
          <p:nvPr/>
        </p:nvSpPr>
        <p:spPr>
          <a:xfrm>
            <a:off x="2321096" y="3733226"/>
            <a:ext cx="1325696" cy="480260"/>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latin typeface="Lato" panose="020F0502020204030203" pitchFamily="34" charset="0"/>
              </a:rPr>
              <a:t>Sed </a:t>
            </a:r>
            <a:r>
              <a:rPr lang="en-US" sz="900" dirty="0" err="1">
                <a:solidFill>
                  <a:srgbClr val="4D4D4D"/>
                </a:solidFill>
                <a:latin typeface="Lato" panose="020F0502020204030203" pitchFamily="34" charset="0"/>
              </a:rPr>
              <a:t>ut</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perspiciatis</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unde</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omnis</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iste</a:t>
            </a:r>
            <a:r>
              <a:rPr lang="en-US" sz="900" dirty="0">
                <a:solidFill>
                  <a:srgbClr val="4D4D4D"/>
                </a:solidFill>
                <a:latin typeface="Lato" panose="020F0502020204030203" pitchFamily="34" charset="0"/>
              </a:rPr>
              <a:t> natus error sit </a:t>
            </a:r>
            <a:r>
              <a:rPr lang="en-US" sz="900" dirty="0" err="1">
                <a:solidFill>
                  <a:srgbClr val="4D4D4D"/>
                </a:solidFill>
                <a:latin typeface="Lato" panose="020F0502020204030203" pitchFamily="34" charset="0"/>
              </a:rPr>
              <a:t>volup</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tatem</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accus</a:t>
            </a:r>
            <a:endParaRPr lang="en-US" sz="900" dirty="0">
              <a:solidFill>
                <a:srgbClr val="4D4D4D"/>
              </a:solidFill>
              <a:latin typeface="Lato" panose="020F0502020204030203" pitchFamily="34" charset="0"/>
            </a:endParaRPr>
          </a:p>
        </p:txBody>
      </p:sp>
      <p:sp>
        <p:nvSpPr>
          <p:cNvPr id="58" name="TextBox 57"/>
          <p:cNvSpPr txBox="1"/>
          <p:nvPr/>
        </p:nvSpPr>
        <p:spPr>
          <a:xfrm>
            <a:off x="2318335" y="3493664"/>
            <a:ext cx="1328550" cy="171907"/>
          </a:xfrm>
          <a:prstGeom prst="rect">
            <a:avLst/>
          </a:prstGeom>
          <a:noFill/>
        </p:spPr>
        <p:txBody>
          <a:bodyPr wrap="square" lIns="0" tIns="0" rIns="0" bIns="0" rtlCol="0">
            <a:spAutoFit/>
          </a:bodyPr>
          <a:lstStyle/>
          <a:p>
            <a:pPr algn="ctr">
              <a:lnSpc>
                <a:spcPts val="1400"/>
              </a:lnSpc>
              <a:spcAft>
                <a:spcPts val="600"/>
              </a:spcAft>
            </a:pPr>
            <a:r>
              <a:rPr lang="en-US" sz="1100" b="1" cap="all" spc="20" dirty="0">
                <a:solidFill>
                  <a:schemeClr val="accent1"/>
                </a:solidFill>
              </a:rPr>
              <a:t>Nemo rem</a:t>
            </a:r>
          </a:p>
        </p:txBody>
      </p:sp>
      <p:sp>
        <p:nvSpPr>
          <p:cNvPr id="59" name="TextBox 58"/>
          <p:cNvSpPr txBox="1"/>
          <p:nvPr/>
        </p:nvSpPr>
        <p:spPr>
          <a:xfrm>
            <a:off x="3939634" y="3733226"/>
            <a:ext cx="1325696" cy="480260"/>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latin typeface="Lato" panose="020F0502020204030203" pitchFamily="34" charset="0"/>
              </a:rPr>
              <a:t>Sed </a:t>
            </a:r>
            <a:r>
              <a:rPr lang="en-US" sz="900" dirty="0" err="1">
                <a:solidFill>
                  <a:srgbClr val="4D4D4D"/>
                </a:solidFill>
                <a:latin typeface="Lato" panose="020F0502020204030203" pitchFamily="34" charset="0"/>
              </a:rPr>
              <a:t>ut</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perspiciatis</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unde</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omnis</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iste</a:t>
            </a:r>
            <a:r>
              <a:rPr lang="en-US" sz="900" dirty="0">
                <a:solidFill>
                  <a:srgbClr val="4D4D4D"/>
                </a:solidFill>
                <a:latin typeface="Lato" panose="020F0502020204030203" pitchFamily="34" charset="0"/>
              </a:rPr>
              <a:t> natus error sit </a:t>
            </a:r>
            <a:r>
              <a:rPr lang="en-US" sz="900" dirty="0" err="1">
                <a:solidFill>
                  <a:srgbClr val="4D4D4D"/>
                </a:solidFill>
                <a:latin typeface="Lato" panose="020F0502020204030203" pitchFamily="34" charset="0"/>
              </a:rPr>
              <a:t>volup</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tatem</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accus</a:t>
            </a:r>
            <a:endParaRPr lang="en-US" sz="900" dirty="0">
              <a:solidFill>
                <a:srgbClr val="4D4D4D"/>
              </a:solidFill>
              <a:latin typeface="Lato" panose="020F0502020204030203" pitchFamily="34" charset="0"/>
            </a:endParaRPr>
          </a:p>
        </p:txBody>
      </p:sp>
      <p:sp>
        <p:nvSpPr>
          <p:cNvPr id="60" name="TextBox 59"/>
          <p:cNvSpPr txBox="1"/>
          <p:nvPr/>
        </p:nvSpPr>
        <p:spPr>
          <a:xfrm>
            <a:off x="3936873" y="3493664"/>
            <a:ext cx="1328550" cy="171907"/>
          </a:xfrm>
          <a:prstGeom prst="rect">
            <a:avLst/>
          </a:prstGeom>
          <a:noFill/>
        </p:spPr>
        <p:txBody>
          <a:bodyPr wrap="square" lIns="0" tIns="0" rIns="0" bIns="0" rtlCol="0">
            <a:spAutoFit/>
          </a:bodyPr>
          <a:lstStyle/>
          <a:p>
            <a:pPr algn="ctr">
              <a:lnSpc>
                <a:spcPts val="1400"/>
              </a:lnSpc>
              <a:spcAft>
                <a:spcPts val="600"/>
              </a:spcAft>
            </a:pPr>
            <a:r>
              <a:rPr lang="en-US" sz="1100" b="1" cap="all" spc="20" dirty="0" err="1">
                <a:solidFill>
                  <a:schemeClr val="accent1"/>
                </a:solidFill>
              </a:rPr>
              <a:t>incidunt</a:t>
            </a:r>
            <a:endParaRPr lang="en-US" sz="1100" b="1" cap="all" spc="20" dirty="0">
              <a:solidFill>
                <a:schemeClr val="accent1"/>
              </a:solidFill>
            </a:endParaRPr>
          </a:p>
        </p:txBody>
      </p:sp>
      <p:sp>
        <p:nvSpPr>
          <p:cNvPr id="61" name="TextBox 60"/>
          <p:cNvSpPr txBox="1"/>
          <p:nvPr/>
        </p:nvSpPr>
        <p:spPr>
          <a:xfrm>
            <a:off x="7091650" y="3733226"/>
            <a:ext cx="1325696" cy="480260"/>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latin typeface="Lato" panose="020F0502020204030203" pitchFamily="34" charset="0"/>
              </a:rPr>
              <a:t>Sed </a:t>
            </a:r>
            <a:r>
              <a:rPr lang="en-US" sz="900" dirty="0" err="1">
                <a:solidFill>
                  <a:srgbClr val="4D4D4D"/>
                </a:solidFill>
                <a:latin typeface="Lato" panose="020F0502020204030203" pitchFamily="34" charset="0"/>
              </a:rPr>
              <a:t>ut</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perspiciatis</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unde</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omnis</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iste</a:t>
            </a:r>
            <a:r>
              <a:rPr lang="en-US" sz="900" dirty="0">
                <a:solidFill>
                  <a:srgbClr val="4D4D4D"/>
                </a:solidFill>
                <a:latin typeface="Lato" panose="020F0502020204030203" pitchFamily="34" charset="0"/>
              </a:rPr>
              <a:t> natus error sit </a:t>
            </a:r>
            <a:r>
              <a:rPr lang="en-US" sz="900" dirty="0" err="1">
                <a:solidFill>
                  <a:srgbClr val="4D4D4D"/>
                </a:solidFill>
                <a:latin typeface="Lato" panose="020F0502020204030203" pitchFamily="34" charset="0"/>
              </a:rPr>
              <a:t>volup</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tatem</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accus</a:t>
            </a:r>
            <a:endParaRPr lang="en-US" sz="900" dirty="0">
              <a:solidFill>
                <a:srgbClr val="4D4D4D"/>
              </a:solidFill>
              <a:latin typeface="Lato" panose="020F0502020204030203" pitchFamily="34" charset="0"/>
            </a:endParaRPr>
          </a:p>
        </p:txBody>
      </p:sp>
      <p:sp>
        <p:nvSpPr>
          <p:cNvPr id="62" name="TextBox 61"/>
          <p:cNvSpPr txBox="1"/>
          <p:nvPr/>
        </p:nvSpPr>
        <p:spPr>
          <a:xfrm>
            <a:off x="7088889" y="3461914"/>
            <a:ext cx="1328550" cy="171907"/>
          </a:xfrm>
          <a:prstGeom prst="rect">
            <a:avLst/>
          </a:prstGeom>
          <a:noFill/>
        </p:spPr>
        <p:txBody>
          <a:bodyPr wrap="square" lIns="0" tIns="0" rIns="0" bIns="0" rtlCol="0">
            <a:spAutoFit/>
          </a:bodyPr>
          <a:lstStyle/>
          <a:p>
            <a:pPr algn="ctr">
              <a:lnSpc>
                <a:spcPts val="1400"/>
              </a:lnSpc>
              <a:spcAft>
                <a:spcPts val="600"/>
              </a:spcAft>
            </a:pPr>
            <a:r>
              <a:rPr lang="en-US" sz="1100" b="1" cap="all" spc="20" dirty="0" err="1">
                <a:solidFill>
                  <a:schemeClr val="accent1"/>
                </a:solidFill>
              </a:rPr>
              <a:t>consectetur</a:t>
            </a:r>
            <a:endParaRPr lang="en-US" sz="1100" b="1" cap="all" spc="20" dirty="0">
              <a:solidFill>
                <a:schemeClr val="accent1"/>
              </a:solidFill>
            </a:endParaRPr>
          </a:p>
        </p:txBody>
      </p:sp>
      <p:sp>
        <p:nvSpPr>
          <p:cNvPr id="63" name="TextBox 62"/>
          <p:cNvSpPr txBox="1"/>
          <p:nvPr/>
        </p:nvSpPr>
        <p:spPr>
          <a:xfrm>
            <a:off x="5513025" y="3733226"/>
            <a:ext cx="1325696" cy="480260"/>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latin typeface="Lato" panose="020F0502020204030203" pitchFamily="34" charset="0"/>
              </a:rPr>
              <a:t>Sed </a:t>
            </a:r>
            <a:r>
              <a:rPr lang="en-US" sz="900" dirty="0" err="1">
                <a:solidFill>
                  <a:srgbClr val="4D4D4D"/>
                </a:solidFill>
                <a:latin typeface="Lato" panose="020F0502020204030203" pitchFamily="34" charset="0"/>
              </a:rPr>
              <a:t>ut</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perspiciatis</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unde</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omnis</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iste</a:t>
            </a:r>
            <a:r>
              <a:rPr lang="en-US" sz="900" dirty="0">
                <a:solidFill>
                  <a:srgbClr val="4D4D4D"/>
                </a:solidFill>
                <a:latin typeface="Lato" panose="020F0502020204030203" pitchFamily="34" charset="0"/>
              </a:rPr>
              <a:t> natus error sit </a:t>
            </a:r>
            <a:r>
              <a:rPr lang="en-US" sz="900" dirty="0" err="1">
                <a:solidFill>
                  <a:srgbClr val="4D4D4D"/>
                </a:solidFill>
                <a:latin typeface="Lato" panose="020F0502020204030203" pitchFamily="34" charset="0"/>
              </a:rPr>
              <a:t>volup</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tatem</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accus</a:t>
            </a:r>
            <a:endParaRPr lang="en-US" sz="900" dirty="0">
              <a:solidFill>
                <a:srgbClr val="4D4D4D"/>
              </a:solidFill>
              <a:latin typeface="Lato" panose="020F0502020204030203" pitchFamily="34" charset="0"/>
            </a:endParaRPr>
          </a:p>
        </p:txBody>
      </p:sp>
      <p:sp>
        <p:nvSpPr>
          <p:cNvPr id="64" name="TextBox 63"/>
          <p:cNvSpPr txBox="1"/>
          <p:nvPr/>
        </p:nvSpPr>
        <p:spPr>
          <a:xfrm>
            <a:off x="5510264" y="3493664"/>
            <a:ext cx="1328550" cy="171907"/>
          </a:xfrm>
          <a:prstGeom prst="rect">
            <a:avLst/>
          </a:prstGeom>
          <a:noFill/>
        </p:spPr>
        <p:txBody>
          <a:bodyPr wrap="square" lIns="0" tIns="0" rIns="0" bIns="0" rtlCol="0">
            <a:spAutoFit/>
          </a:bodyPr>
          <a:lstStyle/>
          <a:p>
            <a:pPr algn="ctr">
              <a:lnSpc>
                <a:spcPts val="1400"/>
              </a:lnSpc>
              <a:spcAft>
                <a:spcPts val="600"/>
              </a:spcAft>
            </a:pPr>
            <a:r>
              <a:rPr lang="en-US" sz="1100" b="1" cap="all" spc="20" dirty="0" err="1">
                <a:solidFill>
                  <a:schemeClr val="accent1"/>
                </a:solidFill>
              </a:rPr>
              <a:t>ipsa</a:t>
            </a:r>
            <a:endParaRPr lang="en-US" sz="1100" b="1" cap="all" spc="20" dirty="0">
              <a:solidFill>
                <a:schemeClr val="accent1"/>
              </a:solidFill>
            </a:endParaRPr>
          </a:p>
        </p:txBody>
      </p:sp>
      <p:sp>
        <p:nvSpPr>
          <p:cNvPr id="68" name="Freeform 24"/>
          <p:cNvSpPr>
            <a:spLocks noEditPoints="1"/>
          </p:cNvSpPr>
          <p:nvPr/>
        </p:nvSpPr>
        <p:spPr bwMode="auto">
          <a:xfrm>
            <a:off x="2898166" y="2823457"/>
            <a:ext cx="168884" cy="325556"/>
          </a:xfrm>
          <a:custGeom>
            <a:avLst/>
            <a:gdLst>
              <a:gd name="T0" fmla="*/ 0 w 125"/>
              <a:gd name="T1" fmla="*/ 21 h 243"/>
              <a:gd name="T2" fmla="*/ 2 w 125"/>
              <a:gd name="T3" fmla="*/ 13 h 243"/>
              <a:gd name="T4" fmla="*/ 6 w 125"/>
              <a:gd name="T5" fmla="*/ 6 h 243"/>
              <a:gd name="T6" fmla="*/ 21 w 125"/>
              <a:gd name="T7" fmla="*/ 0 h 243"/>
              <a:gd name="T8" fmla="*/ 22 w 125"/>
              <a:gd name="T9" fmla="*/ 0 h 243"/>
              <a:gd name="T10" fmla="*/ 22 w 125"/>
              <a:gd name="T11" fmla="*/ 0 h 243"/>
              <a:gd name="T12" fmla="*/ 103 w 125"/>
              <a:gd name="T13" fmla="*/ 0 h 243"/>
              <a:gd name="T14" fmla="*/ 104 w 125"/>
              <a:gd name="T15" fmla="*/ 0 h 243"/>
              <a:gd name="T16" fmla="*/ 104 w 125"/>
              <a:gd name="T17" fmla="*/ 0 h 243"/>
              <a:gd name="T18" fmla="*/ 119 w 125"/>
              <a:gd name="T19" fmla="*/ 6 h 243"/>
              <a:gd name="T20" fmla="*/ 124 w 125"/>
              <a:gd name="T21" fmla="*/ 13 h 243"/>
              <a:gd name="T22" fmla="*/ 125 w 125"/>
              <a:gd name="T23" fmla="*/ 21 h 243"/>
              <a:gd name="T24" fmla="*/ 125 w 125"/>
              <a:gd name="T25" fmla="*/ 222 h 243"/>
              <a:gd name="T26" fmla="*/ 119 w 125"/>
              <a:gd name="T27" fmla="*/ 237 h 243"/>
              <a:gd name="T28" fmla="*/ 113 w 125"/>
              <a:gd name="T29" fmla="*/ 241 h 243"/>
              <a:gd name="T30" fmla="*/ 106 w 125"/>
              <a:gd name="T31" fmla="*/ 243 h 243"/>
              <a:gd name="T32" fmla="*/ 20 w 125"/>
              <a:gd name="T33" fmla="*/ 243 h 243"/>
              <a:gd name="T34" fmla="*/ 12 w 125"/>
              <a:gd name="T35" fmla="*/ 241 h 243"/>
              <a:gd name="T36" fmla="*/ 6 w 125"/>
              <a:gd name="T37" fmla="*/ 237 h 243"/>
              <a:gd name="T38" fmla="*/ 0 w 125"/>
              <a:gd name="T39" fmla="*/ 222 h 243"/>
              <a:gd name="T40" fmla="*/ 0 w 125"/>
              <a:gd name="T41" fmla="*/ 21 h 243"/>
              <a:gd name="T42" fmla="*/ 11 w 125"/>
              <a:gd name="T43" fmla="*/ 201 h 243"/>
              <a:gd name="T44" fmla="*/ 115 w 125"/>
              <a:gd name="T45" fmla="*/ 201 h 243"/>
              <a:gd name="T46" fmla="*/ 115 w 125"/>
              <a:gd name="T47" fmla="*/ 42 h 243"/>
              <a:gd name="T48" fmla="*/ 11 w 125"/>
              <a:gd name="T49" fmla="*/ 42 h 243"/>
              <a:gd name="T50" fmla="*/ 11 w 125"/>
              <a:gd name="T51" fmla="*/ 201 h 243"/>
              <a:gd name="T52" fmla="*/ 54 w 125"/>
              <a:gd name="T53" fmla="*/ 214 h 243"/>
              <a:gd name="T54" fmla="*/ 51 w 125"/>
              <a:gd name="T55" fmla="*/ 218 h 243"/>
              <a:gd name="T56" fmla="*/ 50 w 125"/>
              <a:gd name="T57" fmla="*/ 222 h 243"/>
              <a:gd name="T58" fmla="*/ 51 w 125"/>
              <a:gd name="T59" fmla="*/ 227 h 243"/>
              <a:gd name="T60" fmla="*/ 54 w 125"/>
              <a:gd name="T61" fmla="*/ 231 h 243"/>
              <a:gd name="T62" fmla="*/ 58 w 125"/>
              <a:gd name="T63" fmla="*/ 234 h 243"/>
              <a:gd name="T64" fmla="*/ 63 w 125"/>
              <a:gd name="T65" fmla="*/ 234 h 243"/>
              <a:gd name="T66" fmla="*/ 67 w 125"/>
              <a:gd name="T67" fmla="*/ 234 h 243"/>
              <a:gd name="T68" fmla="*/ 71 w 125"/>
              <a:gd name="T69" fmla="*/ 231 h 243"/>
              <a:gd name="T70" fmla="*/ 74 w 125"/>
              <a:gd name="T71" fmla="*/ 227 h 243"/>
              <a:gd name="T72" fmla="*/ 75 w 125"/>
              <a:gd name="T73" fmla="*/ 222 h 243"/>
              <a:gd name="T74" fmla="*/ 74 w 125"/>
              <a:gd name="T75" fmla="*/ 218 h 243"/>
              <a:gd name="T76" fmla="*/ 71 w 125"/>
              <a:gd name="T77" fmla="*/ 214 h 243"/>
              <a:gd name="T78" fmla="*/ 67 w 125"/>
              <a:gd name="T79" fmla="*/ 211 h 243"/>
              <a:gd name="T80" fmla="*/ 63 w 125"/>
              <a:gd name="T81" fmla="*/ 210 h 243"/>
              <a:gd name="T82" fmla="*/ 58 w 125"/>
              <a:gd name="T83" fmla="*/ 211 h 243"/>
              <a:gd name="T84" fmla="*/ 54 w 125"/>
              <a:gd name="T85" fmla="*/ 214 h 243"/>
              <a:gd name="T86" fmla="*/ 51 w 125"/>
              <a:gd name="T87" fmla="*/ 21 h 243"/>
              <a:gd name="T88" fmla="*/ 53 w 125"/>
              <a:gd name="T89" fmla="*/ 23 h 243"/>
              <a:gd name="T90" fmla="*/ 72 w 125"/>
              <a:gd name="T91" fmla="*/ 23 h 243"/>
              <a:gd name="T92" fmla="*/ 74 w 125"/>
              <a:gd name="T93" fmla="*/ 21 h 243"/>
              <a:gd name="T94" fmla="*/ 72 w 125"/>
              <a:gd name="T95" fmla="*/ 19 h 243"/>
              <a:gd name="T96" fmla="*/ 53 w 125"/>
              <a:gd name="T97" fmla="*/ 19 h 243"/>
              <a:gd name="T98" fmla="*/ 51 w 125"/>
              <a:gd name="T99" fmla="*/ 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 h="243">
                <a:moveTo>
                  <a:pt x="0" y="21"/>
                </a:moveTo>
                <a:cubicBezTo>
                  <a:pt x="0" y="18"/>
                  <a:pt x="1" y="15"/>
                  <a:pt x="2" y="13"/>
                </a:cubicBezTo>
                <a:cubicBezTo>
                  <a:pt x="3" y="10"/>
                  <a:pt x="4" y="8"/>
                  <a:pt x="6" y="6"/>
                </a:cubicBezTo>
                <a:cubicBezTo>
                  <a:pt x="10" y="2"/>
                  <a:pt x="15" y="0"/>
                  <a:pt x="21" y="0"/>
                </a:cubicBezTo>
                <a:cubicBezTo>
                  <a:pt x="21" y="0"/>
                  <a:pt x="21" y="0"/>
                  <a:pt x="22" y="0"/>
                </a:cubicBezTo>
                <a:cubicBezTo>
                  <a:pt x="22" y="0"/>
                  <a:pt x="22" y="0"/>
                  <a:pt x="22" y="0"/>
                </a:cubicBezTo>
                <a:cubicBezTo>
                  <a:pt x="103" y="0"/>
                  <a:pt x="103" y="0"/>
                  <a:pt x="103" y="0"/>
                </a:cubicBezTo>
                <a:cubicBezTo>
                  <a:pt x="103" y="0"/>
                  <a:pt x="104" y="0"/>
                  <a:pt x="104" y="0"/>
                </a:cubicBezTo>
                <a:cubicBezTo>
                  <a:pt x="104" y="0"/>
                  <a:pt x="104" y="0"/>
                  <a:pt x="104" y="0"/>
                </a:cubicBezTo>
                <a:cubicBezTo>
                  <a:pt x="110" y="0"/>
                  <a:pt x="115" y="2"/>
                  <a:pt x="119" y="6"/>
                </a:cubicBezTo>
                <a:cubicBezTo>
                  <a:pt x="121" y="8"/>
                  <a:pt x="123" y="10"/>
                  <a:pt x="124" y="13"/>
                </a:cubicBezTo>
                <a:cubicBezTo>
                  <a:pt x="125" y="15"/>
                  <a:pt x="125" y="18"/>
                  <a:pt x="125" y="21"/>
                </a:cubicBezTo>
                <a:cubicBezTo>
                  <a:pt x="125" y="222"/>
                  <a:pt x="125" y="222"/>
                  <a:pt x="125" y="222"/>
                </a:cubicBezTo>
                <a:cubicBezTo>
                  <a:pt x="125" y="228"/>
                  <a:pt x="123" y="232"/>
                  <a:pt x="119" y="237"/>
                </a:cubicBezTo>
                <a:cubicBezTo>
                  <a:pt x="117" y="239"/>
                  <a:pt x="115" y="240"/>
                  <a:pt x="113" y="241"/>
                </a:cubicBezTo>
                <a:cubicBezTo>
                  <a:pt x="111" y="243"/>
                  <a:pt x="108" y="243"/>
                  <a:pt x="106" y="243"/>
                </a:cubicBezTo>
                <a:cubicBezTo>
                  <a:pt x="20" y="243"/>
                  <a:pt x="20" y="243"/>
                  <a:pt x="20" y="243"/>
                </a:cubicBezTo>
                <a:cubicBezTo>
                  <a:pt x="17" y="243"/>
                  <a:pt x="15" y="243"/>
                  <a:pt x="12" y="241"/>
                </a:cubicBezTo>
                <a:cubicBezTo>
                  <a:pt x="10" y="240"/>
                  <a:pt x="8" y="239"/>
                  <a:pt x="6" y="237"/>
                </a:cubicBezTo>
                <a:cubicBezTo>
                  <a:pt x="2" y="232"/>
                  <a:pt x="0" y="228"/>
                  <a:pt x="0" y="222"/>
                </a:cubicBezTo>
                <a:lnTo>
                  <a:pt x="0" y="21"/>
                </a:lnTo>
                <a:close/>
                <a:moveTo>
                  <a:pt x="11" y="201"/>
                </a:moveTo>
                <a:cubicBezTo>
                  <a:pt x="115" y="201"/>
                  <a:pt x="115" y="201"/>
                  <a:pt x="115" y="201"/>
                </a:cubicBezTo>
                <a:cubicBezTo>
                  <a:pt x="115" y="42"/>
                  <a:pt x="115" y="42"/>
                  <a:pt x="115" y="42"/>
                </a:cubicBezTo>
                <a:cubicBezTo>
                  <a:pt x="11" y="42"/>
                  <a:pt x="11" y="42"/>
                  <a:pt x="11" y="42"/>
                </a:cubicBezTo>
                <a:lnTo>
                  <a:pt x="11" y="201"/>
                </a:lnTo>
                <a:close/>
                <a:moveTo>
                  <a:pt x="54" y="214"/>
                </a:moveTo>
                <a:cubicBezTo>
                  <a:pt x="53" y="215"/>
                  <a:pt x="52" y="216"/>
                  <a:pt x="51" y="218"/>
                </a:cubicBezTo>
                <a:cubicBezTo>
                  <a:pt x="51" y="219"/>
                  <a:pt x="50" y="221"/>
                  <a:pt x="50" y="222"/>
                </a:cubicBezTo>
                <a:cubicBezTo>
                  <a:pt x="50" y="224"/>
                  <a:pt x="51" y="225"/>
                  <a:pt x="51" y="227"/>
                </a:cubicBezTo>
                <a:cubicBezTo>
                  <a:pt x="52" y="228"/>
                  <a:pt x="53" y="230"/>
                  <a:pt x="54" y="231"/>
                </a:cubicBezTo>
                <a:cubicBezTo>
                  <a:pt x="55" y="232"/>
                  <a:pt x="57" y="233"/>
                  <a:pt x="58" y="234"/>
                </a:cubicBezTo>
                <a:cubicBezTo>
                  <a:pt x="60" y="234"/>
                  <a:pt x="61" y="234"/>
                  <a:pt x="63" y="234"/>
                </a:cubicBezTo>
                <a:cubicBezTo>
                  <a:pt x="64" y="234"/>
                  <a:pt x="66" y="234"/>
                  <a:pt x="67" y="234"/>
                </a:cubicBezTo>
                <a:cubicBezTo>
                  <a:pt x="69" y="233"/>
                  <a:pt x="70" y="232"/>
                  <a:pt x="71" y="231"/>
                </a:cubicBezTo>
                <a:cubicBezTo>
                  <a:pt x="72" y="230"/>
                  <a:pt x="73" y="228"/>
                  <a:pt x="74" y="227"/>
                </a:cubicBezTo>
                <a:cubicBezTo>
                  <a:pt x="75" y="225"/>
                  <a:pt x="75" y="224"/>
                  <a:pt x="75" y="222"/>
                </a:cubicBezTo>
                <a:cubicBezTo>
                  <a:pt x="75" y="221"/>
                  <a:pt x="75" y="219"/>
                  <a:pt x="74" y="218"/>
                </a:cubicBezTo>
                <a:cubicBezTo>
                  <a:pt x="73" y="216"/>
                  <a:pt x="72" y="215"/>
                  <a:pt x="71" y="214"/>
                </a:cubicBezTo>
                <a:cubicBezTo>
                  <a:pt x="70" y="213"/>
                  <a:pt x="69" y="212"/>
                  <a:pt x="67" y="211"/>
                </a:cubicBezTo>
                <a:cubicBezTo>
                  <a:pt x="66" y="210"/>
                  <a:pt x="64" y="210"/>
                  <a:pt x="63" y="210"/>
                </a:cubicBezTo>
                <a:cubicBezTo>
                  <a:pt x="61" y="210"/>
                  <a:pt x="60" y="210"/>
                  <a:pt x="58" y="211"/>
                </a:cubicBezTo>
                <a:cubicBezTo>
                  <a:pt x="57" y="212"/>
                  <a:pt x="55" y="213"/>
                  <a:pt x="54" y="214"/>
                </a:cubicBezTo>
                <a:close/>
                <a:moveTo>
                  <a:pt x="51" y="21"/>
                </a:moveTo>
                <a:cubicBezTo>
                  <a:pt x="51" y="22"/>
                  <a:pt x="52" y="23"/>
                  <a:pt x="53" y="23"/>
                </a:cubicBezTo>
                <a:cubicBezTo>
                  <a:pt x="72" y="23"/>
                  <a:pt x="72" y="23"/>
                  <a:pt x="72" y="23"/>
                </a:cubicBezTo>
                <a:cubicBezTo>
                  <a:pt x="74" y="23"/>
                  <a:pt x="74" y="22"/>
                  <a:pt x="74" y="21"/>
                </a:cubicBezTo>
                <a:cubicBezTo>
                  <a:pt x="74" y="19"/>
                  <a:pt x="74" y="19"/>
                  <a:pt x="72" y="19"/>
                </a:cubicBezTo>
                <a:cubicBezTo>
                  <a:pt x="53" y="19"/>
                  <a:pt x="53" y="19"/>
                  <a:pt x="53" y="19"/>
                </a:cubicBezTo>
                <a:cubicBezTo>
                  <a:pt x="52" y="19"/>
                  <a:pt x="51" y="19"/>
                  <a:pt x="51" y="2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27"/>
          <p:cNvSpPr>
            <a:spLocks noEditPoints="1"/>
          </p:cNvSpPr>
          <p:nvPr/>
        </p:nvSpPr>
        <p:spPr bwMode="auto">
          <a:xfrm>
            <a:off x="1259194" y="2861478"/>
            <a:ext cx="268046" cy="268046"/>
          </a:xfrm>
          <a:custGeom>
            <a:avLst/>
            <a:gdLst>
              <a:gd name="T0" fmla="*/ 0 w 188"/>
              <a:gd name="T1" fmla="*/ 8 h 187"/>
              <a:gd name="T2" fmla="*/ 3 w 188"/>
              <a:gd name="T3" fmla="*/ 3 h 187"/>
              <a:gd name="T4" fmla="*/ 9 w 188"/>
              <a:gd name="T5" fmla="*/ 0 h 187"/>
              <a:gd name="T6" fmla="*/ 180 w 188"/>
              <a:gd name="T7" fmla="*/ 0 h 187"/>
              <a:gd name="T8" fmla="*/ 185 w 188"/>
              <a:gd name="T9" fmla="*/ 3 h 187"/>
              <a:gd name="T10" fmla="*/ 188 w 188"/>
              <a:gd name="T11" fmla="*/ 8 h 187"/>
              <a:gd name="T12" fmla="*/ 188 w 188"/>
              <a:gd name="T13" fmla="*/ 147 h 187"/>
              <a:gd name="T14" fmla="*/ 185 w 188"/>
              <a:gd name="T15" fmla="*/ 153 h 187"/>
              <a:gd name="T16" fmla="*/ 180 w 188"/>
              <a:gd name="T17" fmla="*/ 156 h 187"/>
              <a:gd name="T18" fmla="*/ 113 w 188"/>
              <a:gd name="T19" fmla="*/ 156 h 187"/>
              <a:gd name="T20" fmla="*/ 116 w 188"/>
              <a:gd name="T21" fmla="*/ 180 h 187"/>
              <a:gd name="T22" fmla="*/ 121 w 188"/>
              <a:gd name="T23" fmla="*/ 186 h 187"/>
              <a:gd name="T24" fmla="*/ 121 w 188"/>
              <a:gd name="T25" fmla="*/ 186 h 187"/>
              <a:gd name="T26" fmla="*/ 120 w 188"/>
              <a:gd name="T27" fmla="*/ 187 h 187"/>
              <a:gd name="T28" fmla="*/ 117 w 188"/>
              <a:gd name="T29" fmla="*/ 187 h 187"/>
              <a:gd name="T30" fmla="*/ 116 w 188"/>
              <a:gd name="T31" fmla="*/ 187 h 187"/>
              <a:gd name="T32" fmla="*/ 73 w 188"/>
              <a:gd name="T33" fmla="*/ 187 h 187"/>
              <a:gd name="T34" fmla="*/ 67 w 188"/>
              <a:gd name="T35" fmla="*/ 186 h 187"/>
              <a:gd name="T36" fmla="*/ 67 w 188"/>
              <a:gd name="T37" fmla="*/ 186 h 187"/>
              <a:gd name="T38" fmla="*/ 72 w 188"/>
              <a:gd name="T39" fmla="*/ 180 h 187"/>
              <a:gd name="T40" fmla="*/ 75 w 188"/>
              <a:gd name="T41" fmla="*/ 156 h 187"/>
              <a:gd name="T42" fmla="*/ 9 w 188"/>
              <a:gd name="T43" fmla="*/ 156 h 187"/>
              <a:gd name="T44" fmla="*/ 3 w 188"/>
              <a:gd name="T45" fmla="*/ 153 h 187"/>
              <a:gd name="T46" fmla="*/ 0 w 188"/>
              <a:gd name="T47" fmla="*/ 147 h 187"/>
              <a:gd name="T48" fmla="*/ 0 w 188"/>
              <a:gd name="T49" fmla="*/ 8 h 187"/>
              <a:gd name="T50" fmla="*/ 11 w 188"/>
              <a:gd name="T51" fmla="*/ 117 h 187"/>
              <a:gd name="T52" fmla="*/ 177 w 188"/>
              <a:gd name="T53" fmla="*/ 117 h 187"/>
              <a:gd name="T54" fmla="*/ 177 w 188"/>
              <a:gd name="T55" fmla="*/ 11 h 187"/>
              <a:gd name="T56" fmla="*/ 11 w 188"/>
              <a:gd name="T57" fmla="*/ 11 h 187"/>
              <a:gd name="T58" fmla="*/ 11 w 188"/>
              <a:gd name="T59" fmla="*/ 117 h 187"/>
              <a:gd name="T60" fmla="*/ 90 w 188"/>
              <a:gd name="T61" fmla="*/ 130 h 187"/>
              <a:gd name="T62" fmla="*/ 89 w 188"/>
              <a:gd name="T63" fmla="*/ 134 h 187"/>
              <a:gd name="T64" fmla="*/ 90 w 188"/>
              <a:gd name="T65" fmla="*/ 138 h 187"/>
              <a:gd name="T66" fmla="*/ 94 w 188"/>
              <a:gd name="T67" fmla="*/ 139 h 187"/>
              <a:gd name="T68" fmla="*/ 98 w 188"/>
              <a:gd name="T69" fmla="*/ 138 h 187"/>
              <a:gd name="T70" fmla="*/ 99 w 188"/>
              <a:gd name="T71" fmla="*/ 134 h 187"/>
              <a:gd name="T72" fmla="*/ 98 w 188"/>
              <a:gd name="T73" fmla="*/ 130 h 187"/>
              <a:gd name="T74" fmla="*/ 94 w 188"/>
              <a:gd name="T75" fmla="*/ 129 h 187"/>
              <a:gd name="T76" fmla="*/ 90 w 188"/>
              <a:gd name="T77" fmla="*/ 13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 h="187">
                <a:moveTo>
                  <a:pt x="0" y="8"/>
                </a:moveTo>
                <a:cubicBezTo>
                  <a:pt x="0" y="6"/>
                  <a:pt x="1" y="4"/>
                  <a:pt x="3" y="3"/>
                </a:cubicBezTo>
                <a:cubicBezTo>
                  <a:pt x="4" y="1"/>
                  <a:pt x="6" y="0"/>
                  <a:pt x="9" y="0"/>
                </a:cubicBezTo>
                <a:cubicBezTo>
                  <a:pt x="180" y="0"/>
                  <a:pt x="180" y="0"/>
                  <a:pt x="180" y="0"/>
                </a:cubicBezTo>
                <a:cubicBezTo>
                  <a:pt x="182" y="0"/>
                  <a:pt x="184" y="1"/>
                  <a:pt x="185" y="3"/>
                </a:cubicBezTo>
                <a:cubicBezTo>
                  <a:pt x="187" y="4"/>
                  <a:pt x="188" y="6"/>
                  <a:pt x="188" y="8"/>
                </a:cubicBezTo>
                <a:cubicBezTo>
                  <a:pt x="188" y="147"/>
                  <a:pt x="188" y="147"/>
                  <a:pt x="188" y="147"/>
                </a:cubicBezTo>
                <a:cubicBezTo>
                  <a:pt x="188" y="150"/>
                  <a:pt x="187" y="152"/>
                  <a:pt x="185" y="153"/>
                </a:cubicBezTo>
                <a:cubicBezTo>
                  <a:pt x="184" y="155"/>
                  <a:pt x="182" y="156"/>
                  <a:pt x="180" y="156"/>
                </a:cubicBezTo>
                <a:cubicBezTo>
                  <a:pt x="113" y="156"/>
                  <a:pt x="113" y="156"/>
                  <a:pt x="113" y="156"/>
                </a:cubicBezTo>
                <a:cubicBezTo>
                  <a:pt x="116" y="180"/>
                  <a:pt x="116" y="180"/>
                  <a:pt x="116" y="180"/>
                </a:cubicBezTo>
                <a:cubicBezTo>
                  <a:pt x="121" y="186"/>
                  <a:pt x="121" y="186"/>
                  <a:pt x="121" y="186"/>
                </a:cubicBezTo>
                <a:cubicBezTo>
                  <a:pt x="121" y="186"/>
                  <a:pt x="121" y="186"/>
                  <a:pt x="121" y="186"/>
                </a:cubicBezTo>
                <a:cubicBezTo>
                  <a:pt x="121" y="187"/>
                  <a:pt x="121" y="187"/>
                  <a:pt x="120" y="187"/>
                </a:cubicBezTo>
                <a:cubicBezTo>
                  <a:pt x="119" y="187"/>
                  <a:pt x="118" y="187"/>
                  <a:pt x="117" y="187"/>
                </a:cubicBezTo>
                <a:cubicBezTo>
                  <a:pt x="116" y="187"/>
                  <a:pt x="116" y="187"/>
                  <a:pt x="116" y="187"/>
                </a:cubicBezTo>
                <a:cubicBezTo>
                  <a:pt x="73" y="187"/>
                  <a:pt x="73" y="187"/>
                  <a:pt x="73" y="187"/>
                </a:cubicBezTo>
                <a:cubicBezTo>
                  <a:pt x="69" y="187"/>
                  <a:pt x="67" y="187"/>
                  <a:pt x="67" y="186"/>
                </a:cubicBezTo>
                <a:cubicBezTo>
                  <a:pt x="67" y="186"/>
                  <a:pt x="67" y="186"/>
                  <a:pt x="67" y="186"/>
                </a:cubicBezTo>
                <a:cubicBezTo>
                  <a:pt x="72" y="180"/>
                  <a:pt x="72" y="180"/>
                  <a:pt x="72" y="180"/>
                </a:cubicBezTo>
                <a:cubicBezTo>
                  <a:pt x="75" y="156"/>
                  <a:pt x="75" y="156"/>
                  <a:pt x="75" y="156"/>
                </a:cubicBezTo>
                <a:cubicBezTo>
                  <a:pt x="9" y="156"/>
                  <a:pt x="9" y="156"/>
                  <a:pt x="9" y="156"/>
                </a:cubicBezTo>
                <a:cubicBezTo>
                  <a:pt x="6" y="156"/>
                  <a:pt x="4" y="155"/>
                  <a:pt x="3" y="153"/>
                </a:cubicBezTo>
                <a:cubicBezTo>
                  <a:pt x="1" y="152"/>
                  <a:pt x="0" y="150"/>
                  <a:pt x="0" y="147"/>
                </a:cubicBezTo>
                <a:lnTo>
                  <a:pt x="0" y="8"/>
                </a:lnTo>
                <a:close/>
                <a:moveTo>
                  <a:pt x="11" y="117"/>
                </a:moveTo>
                <a:cubicBezTo>
                  <a:pt x="177" y="117"/>
                  <a:pt x="177" y="117"/>
                  <a:pt x="177" y="117"/>
                </a:cubicBezTo>
                <a:cubicBezTo>
                  <a:pt x="177" y="11"/>
                  <a:pt x="177" y="11"/>
                  <a:pt x="177" y="11"/>
                </a:cubicBezTo>
                <a:cubicBezTo>
                  <a:pt x="11" y="11"/>
                  <a:pt x="11" y="11"/>
                  <a:pt x="11" y="11"/>
                </a:cubicBezTo>
                <a:lnTo>
                  <a:pt x="11" y="117"/>
                </a:lnTo>
                <a:close/>
                <a:moveTo>
                  <a:pt x="90" y="130"/>
                </a:moveTo>
                <a:cubicBezTo>
                  <a:pt x="89" y="131"/>
                  <a:pt x="89" y="133"/>
                  <a:pt x="89" y="134"/>
                </a:cubicBezTo>
                <a:cubicBezTo>
                  <a:pt x="89" y="136"/>
                  <a:pt x="89" y="137"/>
                  <a:pt x="90" y="138"/>
                </a:cubicBezTo>
                <a:cubicBezTo>
                  <a:pt x="91" y="139"/>
                  <a:pt x="93" y="139"/>
                  <a:pt x="94" y="139"/>
                </a:cubicBezTo>
                <a:cubicBezTo>
                  <a:pt x="96" y="139"/>
                  <a:pt x="97" y="139"/>
                  <a:pt x="98" y="138"/>
                </a:cubicBezTo>
                <a:cubicBezTo>
                  <a:pt x="99" y="137"/>
                  <a:pt x="99" y="136"/>
                  <a:pt x="99" y="134"/>
                </a:cubicBezTo>
                <a:cubicBezTo>
                  <a:pt x="99" y="133"/>
                  <a:pt x="99" y="131"/>
                  <a:pt x="98" y="130"/>
                </a:cubicBezTo>
                <a:cubicBezTo>
                  <a:pt x="97" y="129"/>
                  <a:pt x="96" y="129"/>
                  <a:pt x="94" y="129"/>
                </a:cubicBezTo>
                <a:cubicBezTo>
                  <a:pt x="93" y="129"/>
                  <a:pt x="91" y="129"/>
                  <a:pt x="90" y="13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5"/>
          <p:cNvSpPr>
            <a:spLocks noEditPoints="1"/>
          </p:cNvSpPr>
          <p:nvPr/>
        </p:nvSpPr>
        <p:spPr bwMode="auto">
          <a:xfrm>
            <a:off x="4456259" y="2842800"/>
            <a:ext cx="228305" cy="286870"/>
          </a:xfrm>
          <a:custGeom>
            <a:avLst/>
            <a:gdLst>
              <a:gd name="T0" fmla="*/ 1680 w 1714"/>
              <a:gd name="T1" fmla="*/ 1425 h 2155"/>
              <a:gd name="T2" fmla="*/ 857 w 1714"/>
              <a:gd name="T3" fmla="*/ 1714 h 2155"/>
              <a:gd name="T4" fmla="*/ 34 w 1714"/>
              <a:gd name="T5" fmla="*/ 1425 h 2155"/>
              <a:gd name="T6" fmla="*/ 0 w 1714"/>
              <a:gd name="T7" fmla="*/ 1426 h 2155"/>
              <a:gd name="T8" fmla="*/ 0 w 1714"/>
              <a:gd name="T9" fmla="*/ 1671 h 2155"/>
              <a:gd name="T10" fmla="*/ 857 w 1714"/>
              <a:gd name="T11" fmla="*/ 2155 h 2155"/>
              <a:gd name="T12" fmla="*/ 1714 w 1714"/>
              <a:gd name="T13" fmla="*/ 1671 h 2155"/>
              <a:gd name="T14" fmla="*/ 1714 w 1714"/>
              <a:gd name="T15" fmla="*/ 1426 h 2155"/>
              <a:gd name="T16" fmla="*/ 1680 w 1714"/>
              <a:gd name="T17" fmla="*/ 1425 h 2155"/>
              <a:gd name="T18" fmla="*/ 1682 w 1714"/>
              <a:gd name="T19" fmla="*/ 799 h 2155"/>
              <a:gd name="T20" fmla="*/ 857 w 1714"/>
              <a:gd name="T21" fmla="*/ 1055 h 2155"/>
              <a:gd name="T22" fmla="*/ 32 w 1714"/>
              <a:gd name="T23" fmla="*/ 799 h 2155"/>
              <a:gd name="T24" fmla="*/ 0 w 1714"/>
              <a:gd name="T25" fmla="*/ 799 h 2155"/>
              <a:gd name="T26" fmla="*/ 0 w 1714"/>
              <a:gd name="T27" fmla="*/ 1087 h 2155"/>
              <a:gd name="T28" fmla="*/ 857 w 1714"/>
              <a:gd name="T29" fmla="*/ 1478 h 2155"/>
              <a:gd name="T30" fmla="*/ 1714 w 1714"/>
              <a:gd name="T31" fmla="*/ 1087 h 2155"/>
              <a:gd name="T32" fmla="*/ 1714 w 1714"/>
              <a:gd name="T33" fmla="*/ 799 h 2155"/>
              <a:gd name="T34" fmla="*/ 1682 w 1714"/>
              <a:gd name="T35" fmla="*/ 799 h 2155"/>
              <a:gd name="T36" fmla="*/ 857 w 1714"/>
              <a:gd name="T37" fmla="*/ 0 h 2155"/>
              <a:gd name="T38" fmla="*/ 0 w 1714"/>
              <a:gd name="T39" fmla="*/ 323 h 2155"/>
              <a:gd name="T40" fmla="*/ 0 w 1714"/>
              <a:gd name="T41" fmla="*/ 477 h 2155"/>
              <a:gd name="T42" fmla="*/ 857 w 1714"/>
              <a:gd name="T43" fmla="*/ 819 h 2155"/>
              <a:gd name="T44" fmla="*/ 1714 w 1714"/>
              <a:gd name="T45" fmla="*/ 477 h 2155"/>
              <a:gd name="T46" fmla="*/ 1714 w 1714"/>
              <a:gd name="T47" fmla="*/ 323 h 2155"/>
              <a:gd name="T48" fmla="*/ 857 w 1714"/>
              <a:gd name="T49" fmla="*/ 0 h 2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14" h="2155">
                <a:moveTo>
                  <a:pt x="1680" y="1425"/>
                </a:moveTo>
                <a:cubicBezTo>
                  <a:pt x="1577" y="1592"/>
                  <a:pt x="1248" y="1714"/>
                  <a:pt x="857" y="1714"/>
                </a:cubicBezTo>
                <a:cubicBezTo>
                  <a:pt x="466" y="1714"/>
                  <a:pt x="137" y="1592"/>
                  <a:pt x="34" y="1425"/>
                </a:cubicBezTo>
                <a:cubicBezTo>
                  <a:pt x="12" y="1390"/>
                  <a:pt x="0" y="1409"/>
                  <a:pt x="0" y="1426"/>
                </a:cubicBezTo>
                <a:cubicBezTo>
                  <a:pt x="0" y="1444"/>
                  <a:pt x="0" y="1671"/>
                  <a:pt x="0" y="1671"/>
                </a:cubicBezTo>
                <a:cubicBezTo>
                  <a:pt x="0" y="1909"/>
                  <a:pt x="384" y="2155"/>
                  <a:pt x="857" y="2155"/>
                </a:cubicBezTo>
                <a:cubicBezTo>
                  <a:pt x="1330" y="2155"/>
                  <a:pt x="1714" y="1909"/>
                  <a:pt x="1714" y="1671"/>
                </a:cubicBezTo>
                <a:cubicBezTo>
                  <a:pt x="1714" y="1671"/>
                  <a:pt x="1714" y="1444"/>
                  <a:pt x="1714" y="1426"/>
                </a:cubicBezTo>
                <a:cubicBezTo>
                  <a:pt x="1714" y="1409"/>
                  <a:pt x="1702" y="1390"/>
                  <a:pt x="1680" y="1425"/>
                </a:cubicBezTo>
                <a:close/>
                <a:moveTo>
                  <a:pt x="1682" y="799"/>
                </a:moveTo>
                <a:cubicBezTo>
                  <a:pt x="1580" y="947"/>
                  <a:pt x="1249" y="1055"/>
                  <a:pt x="857" y="1055"/>
                </a:cubicBezTo>
                <a:cubicBezTo>
                  <a:pt x="465" y="1055"/>
                  <a:pt x="134" y="947"/>
                  <a:pt x="32" y="799"/>
                </a:cubicBezTo>
                <a:cubicBezTo>
                  <a:pt x="11" y="769"/>
                  <a:pt x="0" y="785"/>
                  <a:pt x="0" y="799"/>
                </a:cubicBezTo>
                <a:cubicBezTo>
                  <a:pt x="0" y="813"/>
                  <a:pt x="0" y="1087"/>
                  <a:pt x="0" y="1087"/>
                </a:cubicBezTo>
                <a:cubicBezTo>
                  <a:pt x="0" y="1303"/>
                  <a:pt x="384" y="1478"/>
                  <a:pt x="857" y="1478"/>
                </a:cubicBezTo>
                <a:cubicBezTo>
                  <a:pt x="1330" y="1478"/>
                  <a:pt x="1714" y="1303"/>
                  <a:pt x="1714" y="1087"/>
                </a:cubicBezTo>
                <a:cubicBezTo>
                  <a:pt x="1714" y="1087"/>
                  <a:pt x="1714" y="813"/>
                  <a:pt x="1714" y="799"/>
                </a:cubicBezTo>
                <a:cubicBezTo>
                  <a:pt x="1714" y="785"/>
                  <a:pt x="1703" y="769"/>
                  <a:pt x="1682" y="799"/>
                </a:cubicBezTo>
                <a:close/>
                <a:moveTo>
                  <a:pt x="857" y="0"/>
                </a:moveTo>
                <a:cubicBezTo>
                  <a:pt x="384" y="0"/>
                  <a:pt x="0" y="145"/>
                  <a:pt x="0" y="323"/>
                </a:cubicBezTo>
                <a:cubicBezTo>
                  <a:pt x="0" y="477"/>
                  <a:pt x="0" y="477"/>
                  <a:pt x="0" y="477"/>
                </a:cubicBezTo>
                <a:cubicBezTo>
                  <a:pt x="0" y="666"/>
                  <a:pt x="384" y="819"/>
                  <a:pt x="857" y="819"/>
                </a:cubicBezTo>
                <a:cubicBezTo>
                  <a:pt x="1330" y="819"/>
                  <a:pt x="1714" y="666"/>
                  <a:pt x="1714" y="477"/>
                </a:cubicBezTo>
                <a:cubicBezTo>
                  <a:pt x="1714" y="323"/>
                  <a:pt x="1714" y="323"/>
                  <a:pt x="1714" y="323"/>
                </a:cubicBezTo>
                <a:cubicBezTo>
                  <a:pt x="1714" y="145"/>
                  <a:pt x="1330" y="0"/>
                  <a:pt x="85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9"/>
          <p:cNvSpPr>
            <a:spLocks noEditPoints="1"/>
          </p:cNvSpPr>
          <p:nvPr/>
        </p:nvSpPr>
        <p:spPr bwMode="auto">
          <a:xfrm>
            <a:off x="6047841" y="2868804"/>
            <a:ext cx="253396" cy="253394"/>
          </a:xfrm>
          <a:custGeom>
            <a:avLst/>
            <a:gdLst>
              <a:gd name="T0" fmla="*/ 1891 w 1952"/>
              <a:gd name="T1" fmla="*/ 1636 h 1945"/>
              <a:gd name="T2" fmla="*/ 1428 w 1952"/>
              <a:gd name="T3" fmla="*/ 1174 h 1945"/>
              <a:gd name="T4" fmla="*/ 1538 w 1952"/>
              <a:gd name="T5" fmla="*/ 781 h 1945"/>
              <a:gd name="T6" fmla="*/ 757 w 1952"/>
              <a:gd name="T7" fmla="*/ 0 h 1945"/>
              <a:gd name="T8" fmla="*/ 0 w 1952"/>
              <a:gd name="T9" fmla="*/ 757 h 1945"/>
              <a:gd name="T10" fmla="*/ 781 w 1952"/>
              <a:gd name="T11" fmla="*/ 1538 h 1945"/>
              <a:gd name="T12" fmla="*/ 1162 w 1952"/>
              <a:gd name="T13" fmla="*/ 1435 h 1945"/>
              <a:gd name="T14" fmla="*/ 1627 w 1952"/>
              <a:gd name="T15" fmla="*/ 1900 h 1945"/>
              <a:gd name="T16" fmla="*/ 1792 w 1952"/>
              <a:gd name="T17" fmla="*/ 1900 h 1945"/>
              <a:gd name="T18" fmla="*/ 1907 w 1952"/>
              <a:gd name="T19" fmla="*/ 1784 h 1945"/>
              <a:gd name="T20" fmla="*/ 1891 w 1952"/>
              <a:gd name="T21" fmla="*/ 1636 h 1945"/>
              <a:gd name="T22" fmla="*/ 233 w 1952"/>
              <a:gd name="T23" fmla="*/ 757 h 1945"/>
              <a:gd name="T24" fmla="*/ 757 w 1952"/>
              <a:gd name="T25" fmla="*/ 233 h 1945"/>
              <a:gd name="T26" fmla="*/ 1305 w 1952"/>
              <a:gd name="T27" fmla="*/ 781 h 1945"/>
              <a:gd name="T28" fmla="*/ 781 w 1952"/>
              <a:gd name="T29" fmla="*/ 1305 h 1945"/>
              <a:gd name="T30" fmla="*/ 233 w 1952"/>
              <a:gd name="T31" fmla="*/ 757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52" h="1945">
                <a:moveTo>
                  <a:pt x="1891" y="1636"/>
                </a:moveTo>
                <a:cubicBezTo>
                  <a:pt x="1428" y="1174"/>
                  <a:pt x="1428" y="1174"/>
                  <a:pt x="1428" y="1174"/>
                </a:cubicBezTo>
                <a:cubicBezTo>
                  <a:pt x="1498" y="1059"/>
                  <a:pt x="1538" y="925"/>
                  <a:pt x="1538" y="781"/>
                </a:cubicBezTo>
                <a:cubicBezTo>
                  <a:pt x="1538" y="362"/>
                  <a:pt x="1175" y="0"/>
                  <a:pt x="757" y="0"/>
                </a:cubicBezTo>
                <a:cubicBezTo>
                  <a:pt x="339" y="0"/>
                  <a:pt x="0" y="339"/>
                  <a:pt x="0" y="757"/>
                </a:cubicBezTo>
                <a:cubicBezTo>
                  <a:pt x="0" y="1175"/>
                  <a:pt x="362" y="1538"/>
                  <a:pt x="781" y="1538"/>
                </a:cubicBezTo>
                <a:cubicBezTo>
                  <a:pt x="920" y="1538"/>
                  <a:pt x="1050" y="1500"/>
                  <a:pt x="1162" y="1435"/>
                </a:cubicBezTo>
                <a:cubicBezTo>
                  <a:pt x="1627" y="1900"/>
                  <a:pt x="1627" y="1900"/>
                  <a:pt x="1627" y="1900"/>
                </a:cubicBezTo>
                <a:cubicBezTo>
                  <a:pt x="1672" y="1945"/>
                  <a:pt x="1746" y="1945"/>
                  <a:pt x="1792" y="1900"/>
                </a:cubicBezTo>
                <a:cubicBezTo>
                  <a:pt x="1907" y="1784"/>
                  <a:pt x="1907" y="1784"/>
                  <a:pt x="1907" y="1784"/>
                </a:cubicBezTo>
                <a:cubicBezTo>
                  <a:pt x="1952" y="1739"/>
                  <a:pt x="1936" y="1682"/>
                  <a:pt x="1891" y="1636"/>
                </a:cubicBezTo>
                <a:close/>
                <a:moveTo>
                  <a:pt x="233" y="757"/>
                </a:moveTo>
                <a:cubicBezTo>
                  <a:pt x="233" y="468"/>
                  <a:pt x="468" y="233"/>
                  <a:pt x="757" y="233"/>
                </a:cubicBezTo>
                <a:cubicBezTo>
                  <a:pt x="1047" y="233"/>
                  <a:pt x="1305" y="491"/>
                  <a:pt x="1305" y="781"/>
                </a:cubicBezTo>
                <a:cubicBezTo>
                  <a:pt x="1305" y="1070"/>
                  <a:pt x="1070" y="1305"/>
                  <a:pt x="781" y="1305"/>
                </a:cubicBezTo>
                <a:cubicBezTo>
                  <a:pt x="491" y="1305"/>
                  <a:pt x="233" y="1047"/>
                  <a:pt x="233" y="7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3"/>
          <p:cNvSpPr>
            <a:spLocks noEditPoints="1"/>
          </p:cNvSpPr>
          <p:nvPr/>
        </p:nvSpPr>
        <p:spPr bwMode="auto">
          <a:xfrm>
            <a:off x="7612870" y="2857589"/>
            <a:ext cx="275824" cy="275824"/>
          </a:xfrm>
          <a:custGeom>
            <a:avLst/>
            <a:gdLst>
              <a:gd name="T0" fmla="*/ 1591 w 2203"/>
              <a:gd name="T1" fmla="*/ 1959 h 2204"/>
              <a:gd name="T2" fmla="*/ 1836 w 2203"/>
              <a:gd name="T3" fmla="*/ 2204 h 2204"/>
              <a:gd name="T4" fmla="*/ 2081 w 2203"/>
              <a:gd name="T5" fmla="*/ 1959 h 2204"/>
              <a:gd name="T6" fmla="*/ 1836 w 2203"/>
              <a:gd name="T7" fmla="*/ 1714 h 2204"/>
              <a:gd name="T8" fmla="*/ 1591 w 2203"/>
              <a:gd name="T9" fmla="*/ 1959 h 2204"/>
              <a:gd name="T10" fmla="*/ 367 w 2203"/>
              <a:gd name="T11" fmla="*/ 1959 h 2204"/>
              <a:gd name="T12" fmla="*/ 612 w 2203"/>
              <a:gd name="T13" fmla="*/ 2204 h 2204"/>
              <a:gd name="T14" fmla="*/ 857 w 2203"/>
              <a:gd name="T15" fmla="*/ 1959 h 2204"/>
              <a:gd name="T16" fmla="*/ 612 w 2203"/>
              <a:gd name="T17" fmla="*/ 1714 h 2204"/>
              <a:gd name="T18" fmla="*/ 367 w 2203"/>
              <a:gd name="T19" fmla="*/ 1959 h 2204"/>
              <a:gd name="T20" fmla="*/ 801 w 2203"/>
              <a:gd name="T21" fmla="*/ 1368 h 2204"/>
              <a:gd name="T22" fmla="*/ 2156 w 2203"/>
              <a:gd name="T23" fmla="*/ 981 h 2204"/>
              <a:gd name="T24" fmla="*/ 2203 w 2203"/>
              <a:gd name="T25" fmla="*/ 918 h 2204"/>
              <a:gd name="T26" fmla="*/ 2203 w 2203"/>
              <a:gd name="T27" fmla="*/ 245 h 2204"/>
              <a:gd name="T28" fmla="*/ 490 w 2203"/>
              <a:gd name="T29" fmla="*/ 245 h 2204"/>
              <a:gd name="T30" fmla="*/ 490 w 2203"/>
              <a:gd name="T31" fmla="*/ 49 h 2204"/>
              <a:gd name="T32" fmla="*/ 441 w 2203"/>
              <a:gd name="T33" fmla="*/ 0 h 2204"/>
              <a:gd name="T34" fmla="*/ 49 w 2203"/>
              <a:gd name="T35" fmla="*/ 0 h 2204"/>
              <a:gd name="T36" fmla="*/ 0 w 2203"/>
              <a:gd name="T37" fmla="*/ 49 h 2204"/>
              <a:gd name="T38" fmla="*/ 0 w 2203"/>
              <a:gd name="T39" fmla="*/ 245 h 2204"/>
              <a:gd name="T40" fmla="*/ 245 w 2203"/>
              <a:gd name="T41" fmla="*/ 245 h 2204"/>
              <a:gd name="T42" fmla="*/ 479 w 2203"/>
              <a:gd name="T43" fmla="*/ 1342 h 2204"/>
              <a:gd name="T44" fmla="*/ 490 w 2203"/>
              <a:gd name="T45" fmla="*/ 1457 h 2204"/>
              <a:gd name="T46" fmla="*/ 490 w 2203"/>
              <a:gd name="T47" fmla="*/ 1659 h 2204"/>
              <a:gd name="T48" fmla="*/ 539 w 2203"/>
              <a:gd name="T49" fmla="*/ 1708 h 2204"/>
              <a:gd name="T50" fmla="*/ 2154 w 2203"/>
              <a:gd name="T51" fmla="*/ 1708 h 2204"/>
              <a:gd name="T52" fmla="*/ 2203 w 2203"/>
              <a:gd name="T53" fmla="*/ 1659 h 2204"/>
              <a:gd name="T54" fmla="*/ 2203 w 2203"/>
              <a:gd name="T55" fmla="*/ 1469 h 2204"/>
              <a:gd name="T56" fmla="*/ 826 w 2203"/>
              <a:gd name="T57" fmla="*/ 1469 h 2204"/>
              <a:gd name="T58" fmla="*/ 801 w 2203"/>
              <a:gd name="T59" fmla="*/ 1368 h 2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03" h="2204">
                <a:moveTo>
                  <a:pt x="1591" y="1959"/>
                </a:moveTo>
                <a:cubicBezTo>
                  <a:pt x="1591" y="2094"/>
                  <a:pt x="1701" y="2204"/>
                  <a:pt x="1836" y="2204"/>
                </a:cubicBezTo>
                <a:cubicBezTo>
                  <a:pt x="1971" y="2204"/>
                  <a:pt x="2081" y="2094"/>
                  <a:pt x="2081" y="1959"/>
                </a:cubicBezTo>
                <a:cubicBezTo>
                  <a:pt x="2081" y="1823"/>
                  <a:pt x="1971" y="1714"/>
                  <a:pt x="1836" y="1714"/>
                </a:cubicBezTo>
                <a:cubicBezTo>
                  <a:pt x="1701" y="1714"/>
                  <a:pt x="1591" y="1823"/>
                  <a:pt x="1591" y="1959"/>
                </a:cubicBezTo>
                <a:close/>
                <a:moveTo>
                  <a:pt x="367" y="1959"/>
                </a:moveTo>
                <a:cubicBezTo>
                  <a:pt x="367" y="2094"/>
                  <a:pt x="477" y="2204"/>
                  <a:pt x="612" y="2204"/>
                </a:cubicBezTo>
                <a:cubicBezTo>
                  <a:pt x="747" y="2204"/>
                  <a:pt x="857" y="2094"/>
                  <a:pt x="857" y="1959"/>
                </a:cubicBezTo>
                <a:cubicBezTo>
                  <a:pt x="857" y="1823"/>
                  <a:pt x="747" y="1714"/>
                  <a:pt x="612" y="1714"/>
                </a:cubicBezTo>
                <a:cubicBezTo>
                  <a:pt x="477" y="1714"/>
                  <a:pt x="367" y="1823"/>
                  <a:pt x="367" y="1959"/>
                </a:cubicBezTo>
                <a:close/>
                <a:moveTo>
                  <a:pt x="801" y="1368"/>
                </a:moveTo>
                <a:cubicBezTo>
                  <a:pt x="2156" y="981"/>
                  <a:pt x="2156" y="981"/>
                  <a:pt x="2156" y="981"/>
                </a:cubicBezTo>
                <a:cubicBezTo>
                  <a:pt x="2182" y="973"/>
                  <a:pt x="2203" y="945"/>
                  <a:pt x="2203" y="918"/>
                </a:cubicBezTo>
                <a:cubicBezTo>
                  <a:pt x="2203" y="245"/>
                  <a:pt x="2203" y="245"/>
                  <a:pt x="2203" y="245"/>
                </a:cubicBezTo>
                <a:cubicBezTo>
                  <a:pt x="490" y="245"/>
                  <a:pt x="490" y="245"/>
                  <a:pt x="490" y="245"/>
                </a:cubicBezTo>
                <a:cubicBezTo>
                  <a:pt x="490" y="49"/>
                  <a:pt x="490" y="49"/>
                  <a:pt x="490" y="49"/>
                </a:cubicBezTo>
                <a:cubicBezTo>
                  <a:pt x="490" y="22"/>
                  <a:pt x="467" y="0"/>
                  <a:pt x="441" y="0"/>
                </a:cubicBezTo>
                <a:cubicBezTo>
                  <a:pt x="49" y="0"/>
                  <a:pt x="49" y="0"/>
                  <a:pt x="49" y="0"/>
                </a:cubicBezTo>
                <a:cubicBezTo>
                  <a:pt x="22" y="0"/>
                  <a:pt x="0" y="22"/>
                  <a:pt x="0" y="49"/>
                </a:cubicBezTo>
                <a:cubicBezTo>
                  <a:pt x="0" y="245"/>
                  <a:pt x="0" y="245"/>
                  <a:pt x="0" y="245"/>
                </a:cubicBezTo>
                <a:cubicBezTo>
                  <a:pt x="245" y="245"/>
                  <a:pt x="245" y="245"/>
                  <a:pt x="245" y="245"/>
                </a:cubicBezTo>
                <a:cubicBezTo>
                  <a:pt x="479" y="1342"/>
                  <a:pt x="479" y="1342"/>
                  <a:pt x="479" y="1342"/>
                </a:cubicBezTo>
                <a:cubicBezTo>
                  <a:pt x="490" y="1457"/>
                  <a:pt x="490" y="1457"/>
                  <a:pt x="490" y="1457"/>
                </a:cubicBezTo>
                <a:cubicBezTo>
                  <a:pt x="490" y="1659"/>
                  <a:pt x="490" y="1659"/>
                  <a:pt x="490" y="1659"/>
                </a:cubicBezTo>
                <a:cubicBezTo>
                  <a:pt x="490" y="1686"/>
                  <a:pt x="512" y="1708"/>
                  <a:pt x="539" y="1708"/>
                </a:cubicBezTo>
                <a:cubicBezTo>
                  <a:pt x="2154" y="1708"/>
                  <a:pt x="2154" y="1708"/>
                  <a:pt x="2154" y="1708"/>
                </a:cubicBezTo>
                <a:cubicBezTo>
                  <a:pt x="2181" y="1708"/>
                  <a:pt x="2203" y="1685"/>
                  <a:pt x="2203" y="1659"/>
                </a:cubicBezTo>
                <a:cubicBezTo>
                  <a:pt x="2203" y="1469"/>
                  <a:pt x="2203" y="1469"/>
                  <a:pt x="2203" y="1469"/>
                </a:cubicBezTo>
                <a:cubicBezTo>
                  <a:pt x="826" y="1469"/>
                  <a:pt x="826" y="1469"/>
                  <a:pt x="826" y="1469"/>
                </a:cubicBezTo>
                <a:cubicBezTo>
                  <a:pt x="686" y="1469"/>
                  <a:pt x="683" y="1402"/>
                  <a:pt x="801" y="136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43893172"/>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up)">
                                      <p:cBhvr>
                                        <p:cTn id="15" dur="500"/>
                                        <p:tgtEl>
                                          <p:spTgt spid="2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fade">
                                      <p:cBhvr>
                                        <p:cTn id="43" dur="500"/>
                                        <p:tgtEl>
                                          <p:spTgt spid="68"/>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500"/>
                                        <p:tgtEl>
                                          <p:spTgt spid="5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fade">
                                      <p:cBhvr>
                                        <p:cTn id="51" dur="500"/>
                                        <p:tgtEl>
                                          <p:spTgt spid="57"/>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up)">
                                      <p:cBhvr>
                                        <p:cTn id="55" dur="500"/>
                                        <p:tgtEl>
                                          <p:spTgt spid="24"/>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74"/>
                                        </p:tgtEl>
                                        <p:attrNameLst>
                                          <p:attrName>style.visibility</p:attrName>
                                        </p:attrNameLst>
                                      </p:cBhvr>
                                      <p:to>
                                        <p:strVal val="visible"/>
                                      </p:to>
                                    </p:set>
                                    <p:animEffect transition="in" filter="fade">
                                      <p:cBhvr>
                                        <p:cTn id="63" dur="500"/>
                                        <p:tgtEl>
                                          <p:spTgt spid="74"/>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500"/>
                                        <p:tgtEl>
                                          <p:spTgt spid="60"/>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500"/>
                                        <p:tgtEl>
                                          <p:spTgt spid="59"/>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up)">
                                      <p:cBhvr>
                                        <p:cTn id="75" dur="500"/>
                                        <p:tgtEl>
                                          <p:spTgt spid="23"/>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fade">
                                      <p:cBhvr>
                                        <p:cTn id="79" dur="500"/>
                                        <p:tgtEl>
                                          <p:spTgt spid="9"/>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500"/>
                                        <p:tgtEl>
                                          <p:spTgt spid="64"/>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fade">
                                      <p:cBhvr>
                                        <p:cTn id="91" dur="500"/>
                                        <p:tgtEl>
                                          <p:spTgt spid="63"/>
                                        </p:tgtEl>
                                      </p:cBhvr>
                                    </p:animEffect>
                                  </p:childTnLst>
                                </p:cTn>
                              </p:par>
                            </p:childTnLst>
                          </p:cTn>
                        </p:par>
                        <p:par>
                          <p:cTn id="92" fill="hold">
                            <p:stCondLst>
                              <p:cond delay="11000"/>
                            </p:stCondLst>
                            <p:childTnLst>
                              <p:par>
                                <p:cTn id="93" presetID="22" presetClass="entr" presetSubtype="1" fill="hold"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wipe(up)">
                                      <p:cBhvr>
                                        <p:cTn id="95" dur="500"/>
                                        <p:tgtEl>
                                          <p:spTgt spid="28"/>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fade">
                                      <p:cBhvr>
                                        <p:cTn id="99" dur="500"/>
                                        <p:tgtEl>
                                          <p:spTgt spid="10"/>
                                        </p:tgtEl>
                                      </p:cBhvr>
                                    </p:animEffect>
                                  </p:childTnLst>
                                </p:cTn>
                              </p:par>
                            </p:childTnLst>
                          </p:cTn>
                        </p:par>
                        <p:par>
                          <p:cTn id="100" fill="hold">
                            <p:stCondLst>
                              <p:cond delay="12000"/>
                            </p:stCondLst>
                            <p:childTnLst>
                              <p:par>
                                <p:cTn id="101" presetID="10" presetClass="entr" presetSubtype="0" fill="hold" grpId="0" nodeType="afterEffect">
                                  <p:stCondLst>
                                    <p:cond delay="0"/>
                                  </p:stCondLst>
                                  <p:childTnLst>
                                    <p:set>
                                      <p:cBhvr>
                                        <p:cTn id="102" dur="1" fill="hold">
                                          <p:stCondLst>
                                            <p:cond delay="0"/>
                                          </p:stCondLst>
                                        </p:cTn>
                                        <p:tgtEl>
                                          <p:spTgt spid="82"/>
                                        </p:tgtEl>
                                        <p:attrNameLst>
                                          <p:attrName>style.visibility</p:attrName>
                                        </p:attrNameLst>
                                      </p:cBhvr>
                                      <p:to>
                                        <p:strVal val="visible"/>
                                      </p:to>
                                    </p:set>
                                    <p:animEffect transition="in" filter="fade">
                                      <p:cBhvr>
                                        <p:cTn id="103" dur="500"/>
                                        <p:tgtEl>
                                          <p:spTgt spid="82"/>
                                        </p:tgtEl>
                                      </p:cBhvr>
                                    </p:animEffect>
                                  </p:childTnLst>
                                </p:cTn>
                              </p:par>
                            </p:childTnLst>
                          </p:cTn>
                        </p:par>
                        <p:par>
                          <p:cTn id="104" fill="hold">
                            <p:stCondLst>
                              <p:cond delay="12500"/>
                            </p:stCondLst>
                            <p:childTnLst>
                              <p:par>
                                <p:cTn id="105" presetID="10" presetClass="entr" presetSubtype="0"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fade">
                                      <p:cBhvr>
                                        <p:cTn id="107" dur="500"/>
                                        <p:tgtEl>
                                          <p:spTgt spid="62"/>
                                        </p:tgtEl>
                                      </p:cBhvr>
                                    </p:animEffect>
                                  </p:childTnLst>
                                </p:cTn>
                              </p:par>
                            </p:childTnLst>
                          </p:cTn>
                        </p:par>
                        <p:par>
                          <p:cTn id="108" fill="hold">
                            <p:stCondLst>
                              <p:cond delay="13000"/>
                            </p:stCondLst>
                            <p:childTnLst>
                              <p:par>
                                <p:cTn id="109" presetID="10" presetClass="entr" presetSubtype="0" fill="hold" grpId="0" nodeType="afterEffect">
                                  <p:stCondLst>
                                    <p:cond delay="0"/>
                                  </p:stCondLst>
                                  <p:childTnLst>
                                    <p:set>
                                      <p:cBhvr>
                                        <p:cTn id="110" dur="1" fill="hold">
                                          <p:stCondLst>
                                            <p:cond delay="0"/>
                                          </p:stCondLst>
                                        </p:cTn>
                                        <p:tgtEl>
                                          <p:spTgt spid="61"/>
                                        </p:tgtEl>
                                        <p:attrNameLst>
                                          <p:attrName>style.visibility</p:attrName>
                                        </p:attrNameLst>
                                      </p:cBhvr>
                                      <p:to>
                                        <p:strVal val="visible"/>
                                      </p:to>
                                    </p:set>
                                    <p:animEffect transition="in" filter="fade">
                                      <p:cBhvr>
                                        <p:cTn id="111"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6" grpId="0" animBg="1"/>
      <p:bldP spid="7" grpId="0" animBg="1"/>
      <p:bldP spid="8" grpId="0" animBg="1"/>
      <p:bldP spid="9" grpId="0" animBg="1"/>
      <p:bldP spid="10" grpId="0" animBg="1"/>
      <p:bldP spid="44" grpId="0"/>
      <p:bldP spid="45" grpId="0"/>
      <p:bldP spid="57" grpId="0"/>
      <p:bldP spid="58" grpId="0"/>
      <p:bldP spid="59" grpId="0"/>
      <p:bldP spid="60" grpId="0"/>
      <p:bldP spid="61" grpId="0"/>
      <p:bldP spid="62" grpId="0"/>
      <p:bldP spid="63" grpId="0"/>
      <p:bldP spid="64" grpId="0"/>
      <p:bldP spid="68" grpId="0" animBg="1"/>
      <p:bldP spid="69" grpId="0" animBg="1"/>
      <p:bldP spid="74" grpId="0" animBg="1"/>
      <p:bldP spid="78" grpId="0" animBg="1"/>
      <p:bldP spid="8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04913"/>
            <a:ext cx="4572000" cy="2733675"/>
          </a:xfrm>
          <a:prstGeom prst="rect">
            <a:avLst/>
          </a:prstGeom>
          <a:solidFill>
            <a:srgbClr val="30374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594362" y="1974291"/>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3253" y="3107793"/>
            <a:ext cx="3336980" cy="325602"/>
          </a:xfrm>
          <a:prstGeom prst="rect">
            <a:avLst/>
          </a:prstGeom>
          <a:noFill/>
        </p:spPr>
        <p:txBody>
          <a:bodyPr wrap="square" lIns="0" tIns="0" rIns="0" bIns="0" rtlCol="0">
            <a:spAutoFit/>
          </a:bodyPr>
          <a:lstStyle/>
          <a:p>
            <a:pPr algn="just">
              <a:lnSpc>
                <a:spcPts val="1300"/>
              </a:lnSpc>
              <a:spcAft>
                <a:spcPts val="1200"/>
              </a:spcAft>
            </a:pPr>
            <a:r>
              <a:rPr lang="en-US" sz="1000" dirty="0">
                <a:solidFill>
                  <a:schemeClr val="bg1"/>
                </a:solidFill>
              </a:rPr>
              <a:t>Sed </a:t>
            </a:r>
            <a:r>
              <a:rPr lang="en-US" sz="1000" dirty="0" err="1">
                <a:solidFill>
                  <a:schemeClr val="bg1"/>
                </a:solidFill>
              </a:rPr>
              <a:t>ut</a:t>
            </a:r>
            <a:r>
              <a:rPr lang="en-US" sz="1000" dirty="0">
                <a:solidFill>
                  <a:schemeClr val="bg1"/>
                </a:solidFill>
              </a:rPr>
              <a:t> </a:t>
            </a:r>
            <a:r>
              <a:rPr lang="en-US" sz="1000" dirty="0" err="1">
                <a:solidFill>
                  <a:schemeClr val="bg1"/>
                </a:solidFill>
              </a:rPr>
              <a:t>perspiciatis</a:t>
            </a:r>
            <a:r>
              <a:rPr lang="en-US" sz="1000" dirty="0">
                <a:solidFill>
                  <a:schemeClr val="bg1"/>
                </a:solidFill>
              </a:rPr>
              <a:t> </a:t>
            </a:r>
            <a:r>
              <a:rPr lang="en-US" sz="1000" dirty="0" err="1">
                <a:solidFill>
                  <a:schemeClr val="bg1"/>
                </a:solidFill>
              </a:rPr>
              <a:t>unde</a:t>
            </a:r>
            <a:r>
              <a:rPr lang="en-US" sz="1000" dirty="0">
                <a:solidFill>
                  <a:schemeClr val="bg1"/>
                </a:solidFill>
              </a:rPr>
              <a:t> </a:t>
            </a:r>
            <a:r>
              <a:rPr lang="en-US" sz="1000" dirty="0" err="1">
                <a:solidFill>
                  <a:schemeClr val="bg1"/>
                </a:solidFill>
              </a:rPr>
              <a:t>omnis</a:t>
            </a:r>
            <a:r>
              <a:rPr lang="en-US" sz="1000" dirty="0">
                <a:solidFill>
                  <a:schemeClr val="bg1"/>
                </a:solidFill>
              </a:rPr>
              <a:t> </a:t>
            </a:r>
            <a:r>
              <a:rPr lang="en-US" sz="1000" dirty="0" err="1">
                <a:solidFill>
                  <a:schemeClr val="bg1"/>
                </a:solidFill>
              </a:rPr>
              <a:t>iste</a:t>
            </a:r>
            <a:r>
              <a:rPr lang="en-US" sz="1000" dirty="0">
                <a:solidFill>
                  <a:schemeClr val="bg1"/>
                </a:solidFill>
              </a:rPr>
              <a:t> natus error sit </a:t>
            </a:r>
            <a:r>
              <a:rPr lang="en-US" sz="1000" dirty="0" err="1">
                <a:solidFill>
                  <a:schemeClr val="bg1"/>
                </a:solidFill>
              </a:rPr>
              <a:t>volup</a:t>
            </a:r>
            <a:r>
              <a:rPr lang="en-US" sz="1000" dirty="0">
                <a:solidFill>
                  <a:schemeClr val="bg1"/>
                </a:solidFill>
              </a:rPr>
              <a:t> </a:t>
            </a:r>
            <a:r>
              <a:rPr lang="en-US" sz="1000" dirty="0" err="1">
                <a:solidFill>
                  <a:schemeClr val="bg1"/>
                </a:solidFill>
              </a:rPr>
              <a:t>tatem</a:t>
            </a:r>
            <a:r>
              <a:rPr lang="en-US" sz="1000" dirty="0">
                <a:solidFill>
                  <a:schemeClr val="bg1"/>
                </a:solidFill>
              </a:rPr>
              <a:t> </a:t>
            </a:r>
            <a:r>
              <a:rPr lang="en-US" sz="1000" dirty="0" err="1">
                <a:solidFill>
                  <a:schemeClr val="bg1"/>
                </a:solidFill>
              </a:rPr>
              <a:t>accus</a:t>
            </a:r>
            <a:r>
              <a:rPr lang="en-US" sz="1000" dirty="0">
                <a:solidFill>
                  <a:schemeClr val="bg1"/>
                </a:solidFill>
              </a:rPr>
              <a:t> </a:t>
            </a:r>
            <a:r>
              <a:rPr lang="en-US" sz="1000" dirty="0" err="1">
                <a:solidFill>
                  <a:schemeClr val="bg1"/>
                </a:solidFill>
              </a:rPr>
              <a:t>antium</a:t>
            </a:r>
            <a:r>
              <a:rPr lang="en-US" sz="1000" dirty="0">
                <a:solidFill>
                  <a:schemeClr val="bg1"/>
                </a:solidFill>
              </a:rPr>
              <a:t> dolor </a:t>
            </a:r>
            <a:r>
              <a:rPr lang="en-US" sz="1000" dirty="0" err="1">
                <a:solidFill>
                  <a:schemeClr val="bg1"/>
                </a:solidFill>
              </a:rPr>
              <a:t>emque</a:t>
            </a:r>
            <a:r>
              <a:rPr lang="en-US" sz="1000" dirty="0">
                <a:solidFill>
                  <a:schemeClr val="bg1"/>
                </a:solidFill>
              </a:rPr>
              <a:t> </a:t>
            </a:r>
            <a:r>
              <a:rPr lang="en-US" sz="1000" dirty="0" err="1">
                <a:solidFill>
                  <a:schemeClr val="bg1"/>
                </a:solidFill>
              </a:rPr>
              <a:t>lauda</a:t>
            </a:r>
            <a:r>
              <a:rPr lang="en-US" sz="1000" dirty="0">
                <a:solidFill>
                  <a:schemeClr val="bg1"/>
                </a:solidFill>
              </a:rPr>
              <a:t> </a:t>
            </a:r>
            <a:r>
              <a:rPr lang="en-US" sz="1000" dirty="0" err="1">
                <a:solidFill>
                  <a:schemeClr val="bg1"/>
                </a:solidFill>
              </a:rPr>
              <a:t>nt</a:t>
            </a:r>
            <a:r>
              <a:rPr lang="en-US" sz="1000" dirty="0">
                <a:solidFill>
                  <a:schemeClr val="bg1"/>
                </a:solidFill>
              </a:rPr>
              <a:t> </a:t>
            </a:r>
            <a:r>
              <a:rPr lang="en-US" sz="1000" dirty="0" err="1">
                <a:solidFill>
                  <a:schemeClr val="bg1"/>
                </a:solidFill>
              </a:rPr>
              <a:t>ium</a:t>
            </a:r>
            <a:r>
              <a:rPr lang="en-US" sz="1000" dirty="0">
                <a:solidFill>
                  <a:schemeClr val="bg1"/>
                </a:solidFill>
              </a:rPr>
              <a:t>, </a:t>
            </a:r>
            <a:r>
              <a:rPr lang="en-US" sz="1000" dirty="0" err="1">
                <a:solidFill>
                  <a:schemeClr val="bg1"/>
                </a:solidFill>
              </a:rPr>
              <a:t>totam</a:t>
            </a:r>
            <a:r>
              <a:rPr lang="en-US" sz="1000" dirty="0">
                <a:solidFill>
                  <a:schemeClr val="bg1"/>
                </a:solidFill>
              </a:rPr>
              <a:t> rem </a:t>
            </a:r>
            <a:r>
              <a:rPr lang="en-US" sz="1000" dirty="0" err="1">
                <a:solidFill>
                  <a:schemeClr val="bg1"/>
                </a:solidFill>
              </a:rPr>
              <a:t>aperiam</a:t>
            </a:r>
            <a:r>
              <a:rPr lang="en-US" sz="1000" dirty="0">
                <a:solidFill>
                  <a:schemeClr val="bg1"/>
                </a:solidFill>
              </a:rPr>
              <a:t>.</a:t>
            </a:r>
          </a:p>
        </p:txBody>
      </p:sp>
      <p:sp>
        <p:nvSpPr>
          <p:cNvPr id="9" name="Freeform 17"/>
          <p:cNvSpPr>
            <a:spLocks noEditPoints="1"/>
          </p:cNvSpPr>
          <p:nvPr/>
        </p:nvSpPr>
        <p:spPr bwMode="auto">
          <a:xfrm>
            <a:off x="608181" y="1533269"/>
            <a:ext cx="268120" cy="289232"/>
          </a:xfrm>
          <a:custGeom>
            <a:avLst/>
            <a:gdLst>
              <a:gd name="T0" fmla="*/ 0 w 127"/>
              <a:gd name="T1" fmla="*/ 82 h 137"/>
              <a:gd name="T2" fmla="*/ 24 w 127"/>
              <a:gd name="T3" fmla="*/ 82 h 137"/>
              <a:gd name="T4" fmla="*/ 24 w 127"/>
              <a:gd name="T5" fmla="*/ 137 h 137"/>
              <a:gd name="T6" fmla="*/ 0 w 127"/>
              <a:gd name="T7" fmla="*/ 137 h 137"/>
              <a:gd name="T8" fmla="*/ 0 w 127"/>
              <a:gd name="T9" fmla="*/ 82 h 137"/>
              <a:gd name="T10" fmla="*/ 34 w 127"/>
              <a:gd name="T11" fmla="*/ 137 h 137"/>
              <a:gd name="T12" fmla="*/ 34 w 127"/>
              <a:gd name="T13" fmla="*/ 34 h 137"/>
              <a:gd name="T14" fmla="*/ 59 w 127"/>
              <a:gd name="T15" fmla="*/ 34 h 137"/>
              <a:gd name="T16" fmla="*/ 59 w 127"/>
              <a:gd name="T17" fmla="*/ 137 h 137"/>
              <a:gd name="T18" fmla="*/ 34 w 127"/>
              <a:gd name="T19" fmla="*/ 137 h 137"/>
              <a:gd name="T20" fmla="*/ 69 w 127"/>
              <a:gd name="T21" fmla="*/ 137 h 137"/>
              <a:gd name="T22" fmla="*/ 69 w 127"/>
              <a:gd name="T23" fmla="*/ 0 h 137"/>
              <a:gd name="T24" fmla="*/ 92 w 127"/>
              <a:gd name="T25" fmla="*/ 0 h 137"/>
              <a:gd name="T26" fmla="*/ 92 w 127"/>
              <a:gd name="T27" fmla="*/ 137 h 137"/>
              <a:gd name="T28" fmla="*/ 69 w 127"/>
              <a:gd name="T29" fmla="*/ 137 h 137"/>
              <a:gd name="T30" fmla="*/ 103 w 127"/>
              <a:gd name="T31" fmla="*/ 137 h 137"/>
              <a:gd name="T32" fmla="*/ 103 w 127"/>
              <a:gd name="T33" fmla="*/ 54 h 137"/>
              <a:gd name="T34" fmla="*/ 127 w 127"/>
              <a:gd name="T35" fmla="*/ 54 h 137"/>
              <a:gd name="T36" fmla="*/ 127 w 127"/>
              <a:gd name="T37" fmla="*/ 137 h 137"/>
              <a:gd name="T38" fmla="*/ 103 w 127"/>
              <a:gd name="T39"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7" h="137">
                <a:moveTo>
                  <a:pt x="0" y="82"/>
                </a:moveTo>
                <a:lnTo>
                  <a:pt x="24" y="82"/>
                </a:lnTo>
                <a:lnTo>
                  <a:pt x="24" y="137"/>
                </a:lnTo>
                <a:lnTo>
                  <a:pt x="0" y="137"/>
                </a:lnTo>
                <a:lnTo>
                  <a:pt x="0" y="82"/>
                </a:lnTo>
                <a:close/>
                <a:moveTo>
                  <a:pt x="34" y="137"/>
                </a:moveTo>
                <a:lnTo>
                  <a:pt x="34" y="34"/>
                </a:lnTo>
                <a:lnTo>
                  <a:pt x="59" y="34"/>
                </a:lnTo>
                <a:lnTo>
                  <a:pt x="59" y="137"/>
                </a:lnTo>
                <a:lnTo>
                  <a:pt x="34" y="137"/>
                </a:lnTo>
                <a:close/>
                <a:moveTo>
                  <a:pt x="69" y="137"/>
                </a:moveTo>
                <a:lnTo>
                  <a:pt x="69" y="0"/>
                </a:lnTo>
                <a:lnTo>
                  <a:pt x="92" y="0"/>
                </a:lnTo>
                <a:lnTo>
                  <a:pt x="92" y="137"/>
                </a:lnTo>
                <a:lnTo>
                  <a:pt x="69" y="137"/>
                </a:lnTo>
                <a:close/>
                <a:moveTo>
                  <a:pt x="103" y="137"/>
                </a:moveTo>
                <a:lnTo>
                  <a:pt x="103" y="54"/>
                </a:lnTo>
                <a:lnTo>
                  <a:pt x="127" y="54"/>
                </a:lnTo>
                <a:lnTo>
                  <a:pt x="127" y="137"/>
                </a:lnTo>
                <a:lnTo>
                  <a:pt x="103" y="13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594362" y="2079377"/>
            <a:ext cx="3345871" cy="923330"/>
          </a:xfrm>
          <a:prstGeom prst="rect">
            <a:avLst/>
          </a:prstGeom>
          <a:noFill/>
        </p:spPr>
        <p:txBody>
          <a:bodyPr wrap="square" lIns="0" tIns="0" rIns="0" bIns="0" rtlCol="0">
            <a:spAutoFit/>
          </a:bodyPr>
          <a:lstStyle/>
          <a:p>
            <a:pPr>
              <a:lnSpc>
                <a:spcPts val="3600"/>
              </a:lnSpc>
            </a:pPr>
            <a:r>
              <a:rPr lang="en-US" sz="3600" cap="all" spc="50" dirty="0">
                <a:solidFill>
                  <a:schemeClr val="bg1"/>
                </a:solidFill>
              </a:rPr>
              <a:t>Lorem ipsum</a:t>
            </a:r>
          </a:p>
          <a:p>
            <a:pPr>
              <a:lnSpc>
                <a:spcPts val="3600"/>
              </a:lnSpc>
            </a:pPr>
            <a:r>
              <a:rPr lang="en-US" sz="3600" cap="all" spc="50" dirty="0" err="1">
                <a:solidFill>
                  <a:schemeClr val="bg1"/>
                </a:solidFill>
              </a:rPr>
              <a:t>dolorset</a:t>
            </a:r>
            <a:endParaRPr lang="en-US" sz="3600" cap="all" spc="50" dirty="0">
              <a:solidFill>
                <a:schemeClr val="bg1"/>
              </a:solidFill>
            </a:endParaRPr>
          </a:p>
        </p:txBody>
      </p:sp>
      <p:sp>
        <p:nvSpPr>
          <p:cNvPr id="3" name="Picture Placeholder 2"/>
          <p:cNvSpPr>
            <a:spLocks noGrp="1"/>
          </p:cNvSpPr>
          <p:nvPr>
            <p:ph type="pic" sz="quarter" idx="10"/>
          </p:nvPr>
        </p:nvSpPr>
        <p:spPr>
          <a:xfrm>
            <a:off x="0" y="0"/>
            <a:ext cx="9144000" cy="5143500"/>
          </a:xfrm>
        </p:spPr>
      </p:sp>
    </p:spTree>
    <p:extLst>
      <p:ext uri="{BB962C8B-B14F-4D97-AF65-F5344CB8AC3E}">
        <p14:creationId xmlns:p14="http://schemas.microsoft.com/office/powerpoint/2010/main" val="2283271877"/>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Headline goes here </a:t>
            </a:r>
            <a:r>
              <a:rPr lang="en-US" dirty="0" err="1">
                <a:solidFill>
                  <a:srgbClr val="D14C27"/>
                </a:solidFill>
              </a:rPr>
              <a:t>doloremque</a:t>
            </a:r>
            <a:r>
              <a:rPr lang="en-US" dirty="0">
                <a:solidFill>
                  <a:srgbClr val="D14C27"/>
                </a:solidFill>
              </a:rPr>
              <a:t> </a:t>
            </a:r>
            <a:r>
              <a:rPr lang="en-US" dirty="0" err="1">
                <a:solidFill>
                  <a:srgbClr val="D14C27"/>
                </a:solidFill>
              </a:rPr>
              <a:t>laudantium</a:t>
            </a:r>
            <a:endParaRPr lang="en-US" dirty="0">
              <a:solidFill>
                <a:srgbClr val="D14C27"/>
              </a:solidFill>
            </a:endParaRPr>
          </a:p>
        </p:txBody>
      </p:sp>
      <p:graphicFrame>
        <p:nvGraphicFramePr>
          <p:cNvPr id="8" name="Chart 7"/>
          <p:cNvGraphicFramePr/>
          <p:nvPr>
            <p:extLst>
              <p:ext uri="{D42A27DB-BD31-4B8C-83A1-F6EECF244321}">
                <p14:modId xmlns:p14="http://schemas.microsoft.com/office/powerpoint/2010/main" val="886039759"/>
              </p:ext>
            </p:extLst>
          </p:nvPr>
        </p:nvGraphicFramePr>
        <p:xfrm>
          <a:off x="3032109" y="1681431"/>
          <a:ext cx="3079782" cy="2630220"/>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Straight Connector 10"/>
          <p:cNvCxnSpPr/>
          <p:nvPr/>
        </p:nvCxnSpPr>
        <p:spPr>
          <a:xfrm>
            <a:off x="5384801" y="2041724"/>
            <a:ext cx="1077774"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645284" y="2151779"/>
            <a:ext cx="1909762" cy="322204"/>
          </a:xfrm>
          <a:prstGeom prst="rect">
            <a:avLst/>
          </a:prstGeom>
          <a:noFill/>
        </p:spPr>
        <p:txBody>
          <a:bodyPr wrap="square" lIns="0" tIns="0" rIns="0" bIns="0" rtlCol="0">
            <a:spAutoFit/>
          </a:bodyPr>
          <a:lstStyle/>
          <a:p>
            <a:pPr>
              <a:lnSpc>
                <a:spcPts val="1300"/>
              </a:lnSpc>
              <a:spcAft>
                <a:spcPts val="600"/>
              </a:spcAft>
            </a:pPr>
            <a:r>
              <a:rPr lang="en-US" sz="900" dirty="0">
                <a:solidFill>
                  <a:schemeClr val="accent4"/>
                </a:solidFill>
              </a:rPr>
              <a:t>Sed </a:t>
            </a:r>
            <a:r>
              <a:rPr lang="en-US" sz="900" dirty="0" err="1">
                <a:solidFill>
                  <a:schemeClr val="accent4"/>
                </a:solidFill>
              </a:rPr>
              <a:t>ut</a:t>
            </a:r>
            <a:r>
              <a:rPr lang="en-US" sz="900" dirty="0">
                <a:solidFill>
                  <a:schemeClr val="accent4"/>
                </a:solidFill>
              </a:rPr>
              <a:t> </a:t>
            </a:r>
            <a:r>
              <a:rPr lang="en-US" sz="900" dirty="0" err="1">
                <a:solidFill>
                  <a:schemeClr val="accent4"/>
                </a:solidFill>
              </a:rPr>
              <a:t>perspiciatis</a:t>
            </a:r>
            <a:r>
              <a:rPr lang="en-US" sz="900" dirty="0">
                <a:solidFill>
                  <a:schemeClr val="accent4"/>
                </a:solidFill>
              </a:rPr>
              <a:t> </a:t>
            </a:r>
            <a:r>
              <a:rPr lang="en-US" sz="900" dirty="0" err="1">
                <a:solidFill>
                  <a:schemeClr val="accent4"/>
                </a:solidFill>
              </a:rPr>
              <a:t>unde</a:t>
            </a:r>
            <a:r>
              <a:rPr lang="en-US" sz="900" dirty="0">
                <a:solidFill>
                  <a:schemeClr val="accent4"/>
                </a:solidFill>
              </a:rPr>
              <a:t> </a:t>
            </a:r>
            <a:r>
              <a:rPr lang="en-US" sz="900" dirty="0" err="1">
                <a:solidFill>
                  <a:schemeClr val="accent4"/>
                </a:solidFill>
              </a:rPr>
              <a:t>omnis</a:t>
            </a:r>
            <a:r>
              <a:rPr lang="en-US" sz="900" dirty="0">
                <a:solidFill>
                  <a:schemeClr val="accent4"/>
                </a:solidFill>
              </a:rPr>
              <a:t> </a:t>
            </a:r>
            <a:r>
              <a:rPr lang="en-US" sz="900" dirty="0" err="1">
                <a:solidFill>
                  <a:schemeClr val="accent4"/>
                </a:solidFill>
              </a:rPr>
              <a:t>iste</a:t>
            </a:r>
            <a:r>
              <a:rPr lang="en-US" sz="900" dirty="0">
                <a:solidFill>
                  <a:schemeClr val="accent4"/>
                </a:solidFill>
              </a:rPr>
              <a:t> </a:t>
            </a:r>
            <a:r>
              <a:rPr lang="en-US" sz="900" dirty="0" err="1">
                <a:solidFill>
                  <a:schemeClr val="accent4"/>
                </a:solidFill>
              </a:rPr>
              <a:t>nat</a:t>
            </a:r>
            <a:r>
              <a:rPr lang="en-US" sz="900" dirty="0">
                <a:solidFill>
                  <a:schemeClr val="accent4"/>
                </a:solidFill>
              </a:rPr>
              <a:t> us error sit </a:t>
            </a:r>
            <a:r>
              <a:rPr lang="en-US" sz="900" dirty="0" err="1">
                <a:solidFill>
                  <a:schemeClr val="accent4"/>
                </a:solidFill>
              </a:rPr>
              <a:t>volup</a:t>
            </a:r>
            <a:r>
              <a:rPr lang="en-US" sz="900" dirty="0">
                <a:solidFill>
                  <a:schemeClr val="accent4"/>
                </a:solidFill>
              </a:rPr>
              <a:t> </a:t>
            </a:r>
            <a:r>
              <a:rPr lang="en-US" sz="900" dirty="0" err="1">
                <a:solidFill>
                  <a:schemeClr val="accent4"/>
                </a:solidFill>
              </a:rPr>
              <a:t>tatem</a:t>
            </a:r>
            <a:endParaRPr lang="en-US" sz="900" dirty="0">
              <a:solidFill>
                <a:schemeClr val="accent4"/>
              </a:solidFill>
            </a:endParaRPr>
          </a:p>
        </p:txBody>
      </p:sp>
      <p:sp>
        <p:nvSpPr>
          <p:cNvPr id="14" name="TextBox 13"/>
          <p:cNvSpPr txBox="1"/>
          <p:nvPr/>
        </p:nvSpPr>
        <p:spPr>
          <a:xfrm>
            <a:off x="6645338" y="1925882"/>
            <a:ext cx="1909661" cy="169277"/>
          </a:xfrm>
          <a:prstGeom prst="rect">
            <a:avLst/>
          </a:prstGeom>
          <a:noFill/>
        </p:spPr>
        <p:txBody>
          <a:bodyPr wrap="square" lIns="0" tIns="0" rIns="0" bIns="0" rtlCol="0">
            <a:spAutoFit/>
          </a:bodyPr>
          <a:lstStyle/>
          <a:p>
            <a:r>
              <a:rPr lang="en-US" sz="1100" b="1" cap="all" spc="20" dirty="0" err="1">
                <a:solidFill>
                  <a:schemeClr val="accent1"/>
                </a:solidFill>
              </a:rPr>
              <a:t>Eaque</a:t>
            </a:r>
            <a:r>
              <a:rPr lang="en-US" sz="1100" b="1" cap="all" spc="20" dirty="0">
                <a:solidFill>
                  <a:schemeClr val="accent1"/>
                </a:solidFill>
              </a:rPr>
              <a:t> </a:t>
            </a:r>
            <a:r>
              <a:rPr lang="en-US" sz="1100" b="1" cap="all" spc="20" dirty="0" err="1">
                <a:solidFill>
                  <a:schemeClr val="accent1"/>
                </a:solidFill>
              </a:rPr>
              <a:t>ipsa</a:t>
            </a:r>
            <a:endParaRPr lang="en-US" sz="1100" b="1" cap="all" spc="20" dirty="0">
              <a:solidFill>
                <a:schemeClr val="accent1"/>
              </a:solidFill>
            </a:endParaRPr>
          </a:p>
        </p:txBody>
      </p:sp>
      <p:sp>
        <p:nvSpPr>
          <p:cNvPr id="15" name="TextBox 14"/>
          <p:cNvSpPr txBox="1"/>
          <p:nvPr/>
        </p:nvSpPr>
        <p:spPr>
          <a:xfrm>
            <a:off x="6645338" y="1664906"/>
            <a:ext cx="1909661" cy="276999"/>
          </a:xfrm>
          <a:prstGeom prst="rect">
            <a:avLst/>
          </a:prstGeom>
          <a:noFill/>
        </p:spPr>
        <p:txBody>
          <a:bodyPr wrap="square" lIns="0" tIns="0" rIns="0" bIns="0" rtlCol="0">
            <a:spAutoFit/>
          </a:bodyPr>
          <a:lstStyle/>
          <a:p>
            <a:r>
              <a:rPr lang="en-US" sz="1800" dirty="0">
                <a:solidFill>
                  <a:srgbClr val="D14C27"/>
                </a:solidFill>
              </a:rPr>
              <a:t>25%</a:t>
            </a:r>
          </a:p>
        </p:txBody>
      </p:sp>
      <p:sp>
        <p:nvSpPr>
          <p:cNvPr id="17" name="TextBox 16"/>
          <p:cNvSpPr txBox="1"/>
          <p:nvPr/>
        </p:nvSpPr>
        <p:spPr>
          <a:xfrm>
            <a:off x="584148" y="3315324"/>
            <a:ext cx="1909762" cy="322204"/>
          </a:xfrm>
          <a:prstGeom prst="rect">
            <a:avLst/>
          </a:prstGeom>
          <a:noFill/>
        </p:spPr>
        <p:txBody>
          <a:bodyPr wrap="square" lIns="0" tIns="0" rIns="0" bIns="0" rtlCol="0">
            <a:spAutoFit/>
          </a:bodyPr>
          <a:lstStyle/>
          <a:p>
            <a:pPr algn="r">
              <a:lnSpc>
                <a:spcPts val="1300"/>
              </a:lnSpc>
              <a:spcAft>
                <a:spcPts val="600"/>
              </a:spcAft>
            </a:pPr>
            <a:r>
              <a:rPr lang="en-US" sz="900" dirty="0">
                <a:solidFill>
                  <a:schemeClr val="accent4"/>
                </a:solidFill>
              </a:rPr>
              <a:t>Sed </a:t>
            </a:r>
            <a:r>
              <a:rPr lang="en-US" sz="900" dirty="0" err="1">
                <a:solidFill>
                  <a:schemeClr val="accent4"/>
                </a:solidFill>
              </a:rPr>
              <a:t>ut</a:t>
            </a:r>
            <a:r>
              <a:rPr lang="en-US" sz="900" dirty="0">
                <a:solidFill>
                  <a:schemeClr val="accent4"/>
                </a:solidFill>
              </a:rPr>
              <a:t> </a:t>
            </a:r>
            <a:r>
              <a:rPr lang="en-US" sz="900" dirty="0" err="1">
                <a:solidFill>
                  <a:schemeClr val="accent4"/>
                </a:solidFill>
              </a:rPr>
              <a:t>perspiciatis</a:t>
            </a:r>
            <a:r>
              <a:rPr lang="en-US" sz="900" dirty="0">
                <a:solidFill>
                  <a:schemeClr val="accent4"/>
                </a:solidFill>
              </a:rPr>
              <a:t> </a:t>
            </a:r>
            <a:r>
              <a:rPr lang="en-US" sz="900" dirty="0" err="1">
                <a:solidFill>
                  <a:schemeClr val="accent4"/>
                </a:solidFill>
              </a:rPr>
              <a:t>unde</a:t>
            </a:r>
            <a:r>
              <a:rPr lang="en-US" sz="900" dirty="0">
                <a:solidFill>
                  <a:schemeClr val="accent4"/>
                </a:solidFill>
              </a:rPr>
              <a:t> </a:t>
            </a:r>
            <a:r>
              <a:rPr lang="en-US" sz="900" dirty="0" err="1">
                <a:solidFill>
                  <a:schemeClr val="accent4"/>
                </a:solidFill>
              </a:rPr>
              <a:t>omnis</a:t>
            </a:r>
            <a:r>
              <a:rPr lang="en-US" sz="900" dirty="0">
                <a:solidFill>
                  <a:schemeClr val="accent4"/>
                </a:solidFill>
              </a:rPr>
              <a:t> </a:t>
            </a:r>
            <a:r>
              <a:rPr lang="en-US" sz="900" dirty="0" err="1">
                <a:solidFill>
                  <a:schemeClr val="accent4"/>
                </a:solidFill>
              </a:rPr>
              <a:t>iste</a:t>
            </a:r>
            <a:r>
              <a:rPr lang="en-US" sz="900" dirty="0">
                <a:solidFill>
                  <a:schemeClr val="accent4"/>
                </a:solidFill>
              </a:rPr>
              <a:t> </a:t>
            </a:r>
            <a:r>
              <a:rPr lang="en-US" sz="900" dirty="0" err="1">
                <a:solidFill>
                  <a:schemeClr val="accent4"/>
                </a:solidFill>
              </a:rPr>
              <a:t>nat</a:t>
            </a:r>
            <a:r>
              <a:rPr lang="en-US" sz="900" dirty="0">
                <a:solidFill>
                  <a:schemeClr val="accent4"/>
                </a:solidFill>
              </a:rPr>
              <a:t> us error sit </a:t>
            </a:r>
            <a:r>
              <a:rPr lang="en-US" sz="900" dirty="0" err="1">
                <a:solidFill>
                  <a:schemeClr val="accent4"/>
                </a:solidFill>
              </a:rPr>
              <a:t>volup</a:t>
            </a:r>
            <a:r>
              <a:rPr lang="en-US" sz="900" dirty="0">
                <a:solidFill>
                  <a:schemeClr val="accent4"/>
                </a:solidFill>
              </a:rPr>
              <a:t> </a:t>
            </a:r>
            <a:r>
              <a:rPr lang="en-US" sz="900" dirty="0" err="1">
                <a:solidFill>
                  <a:schemeClr val="accent4"/>
                </a:solidFill>
              </a:rPr>
              <a:t>tatem</a:t>
            </a:r>
            <a:endParaRPr lang="en-US" sz="900" dirty="0">
              <a:solidFill>
                <a:schemeClr val="accent4"/>
              </a:solidFill>
            </a:endParaRPr>
          </a:p>
        </p:txBody>
      </p:sp>
      <p:sp>
        <p:nvSpPr>
          <p:cNvPr id="18" name="TextBox 17"/>
          <p:cNvSpPr txBox="1"/>
          <p:nvPr/>
        </p:nvSpPr>
        <p:spPr>
          <a:xfrm>
            <a:off x="584202" y="3089427"/>
            <a:ext cx="1909661" cy="169277"/>
          </a:xfrm>
          <a:prstGeom prst="rect">
            <a:avLst/>
          </a:prstGeom>
          <a:noFill/>
        </p:spPr>
        <p:txBody>
          <a:bodyPr wrap="square" lIns="0" tIns="0" rIns="0" bIns="0" rtlCol="0">
            <a:spAutoFit/>
          </a:bodyPr>
          <a:lstStyle/>
          <a:p>
            <a:pPr algn="r"/>
            <a:r>
              <a:rPr lang="en-US" sz="1100" b="1" cap="all" spc="20" dirty="0" err="1">
                <a:solidFill>
                  <a:schemeClr val="accent1"/>
                </a:solidFill>
              </a:rPr>
              <a:t>Totam</a:t>
            </a:r>
            <a:r>
              <a:rPr lang="en-US" sz="1100" b="1" cap="all" spc="20" dirty="0">
                <a:solidFill>
                  <a:schemeClr val="accent1"/>
                </a:solidFill>
              </a:rPr>
              <a:t> rem </a:t>
            </a:r>
            <a:r>
              <a:rPr lang="en-US" sz="1100" b="1" cap="all" spc="20" dirty="0" err="1">
                <a:solidFill>
                  <a:schemeClr val="accent1"/>
                </a:solidFill>
              </a:rPr>
              <a:t>aperiam</a:t>
            </a:r>
            <a:endParaRPr lang="en-US" sz="1100" b="1" cap="all" spc="20" dirty="0">
              <a:solidFill>
                <a:schemeClr val="accent1"/>
              </a:solidFill>
            </a:endParaRPr>
          </a:p>
        </p:txBody>
      </p:sp>
      <p:sp>
        <p:nvSpPr>
          <p:cNvPr id="19" name="TextBox 18"/>
          <p:cNvSpPr txBox="1"/>
          <p:nvPr/>
        </p:nvSpPr>
        <p:spPr>
          <a:xfrm>
            <a:off x="584202" y="2828451"/>
            <a:ext cx="1909661" cy="276999"/>
          </a:xfrm>
          <a:prstGeom prst="rect">
            <a:avLst/>
          </a:prstGeom>
          <a:noFill/>
        </p:spPr>
        <p:txBody>
          <a:bodyPr wrap="square" lIns="0" tIns="0" rIns="0" bIns="0" rtlCol="0">
            <a:spAutoFit/>
          </a:bodyPr>
          <a:lstStyle/>
          <a:p>
            <a:pPr algn="r"/>
            <a:r>
              <a:rPr lang="en-US" sz="1800" dirty="0">
                <a:solidFill>
                  <a:srgbClr val="D14C27"/>
                </a:solidFill>
              </a:rPr>
              <a:t>16%</a:t>
            </a:r>
          </a:p>
        </p:txBody>
      </p:sp>
      <p:cxnSp>
        <p:nvCxnSpPr>
          <p:cNvPr id="20" name="Straight Connector 19"/>
          <p:cNvCxnSpPr/>
          <p:nvPr/>
        </p:nvCxnSpPr>
        <p:spPr>
          <a:xfrm>
            <a:off x="2676526" y="3203052"/>
            <a:ext cx="616743"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715000" y="3542530"/>
            <a:ext cx="747575"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645284" y="3652585"/>
            <a:ext cx="1909762" cy="322204"/>
          </a:xfrm>
          <a:prstGeom prst="rect">
            <a:avLst/>
          </a:prstGeom>
          <a:noFill/>
        </p:spPr>
        <p:txBody>
          <a:bodyPr wrap="square" lIns="0" tIns="0" rIns="0" bIns="0" rtlCol="0">
            <a:spAutoFit/>
          </a:bodyPr>
          <a:lstStyle/>
          <a:p>
            <a:pPr>
              <a:lnSpc>
                <a:spcPts val="1300"/>
              </a:lnSpc>
              <a:spcAft>
                <a:spcPts val="600"/>
              </a:spcAft>
            </a:pPr>
            <a:r>
              <a:rPr lang="en-US" sz="900" dirty="0">
                <a:solidFill>
                  <a:schemeClr val="accent4"/>
                </a:solidFill>
              </a:rPr>
              <a:t>Sed </a:t>
            </a:r>
            <a:r>
              <a:rPr lang="en-US" sz="900" dirty="0" err="1">
                <a:solidFill>
                  <a:schemeClr val="accent4"/>
                </a:solidFill>
              </a:rPr>
              <a:t>ut</a:t>
            </a:r>
            <a:r>
              <a:rPr lang="en-US" sz="900" dirty="0">
                <a:solidFill>
                  <a:schemeClr val="accent4"/>
                </a:solidFill>
              </a:rPr>
              <a:t> </a:t>
            </a:r>
            <a:r>
              <a:rPr lang="en-US" sz="900" dirty="0" err="1">
                <a:solidFill>
                  <a:schemeClr val="accent4"/>
                </a:solidFill>
              </a:rPr>
              <a:t>perspiciatis</a:t>
            </a:r>
            <a:r>
              <a:rPr lang="en-US" sz="900" dirty="0">
                <a:solidFill>
                  <a:schemeClr val="accent4"/>
                </a:solidFill>
              </a:rPr>
              <a:t> </a:t>
            </a:r>
            <a:r>
              <a:rPr lang="en-US" sz="900" dirty="0" err="1">
                <a:solidFill>
                  <a:schemeClr val="accent4"/>
                </a:solidFill>
              </a:rPr>
              <a:t>unde</a:t>
            </a:r>
            <a:r>
              <a:rPr lang="en-US" sz="900" dirty="0">
                <a:solidFill>
                  <a:schemeClr val="accent4"/>
                </a:solidFill>
              </a:rPr>
              <a:t> </a:t>
            </a:r>
            <a:r>
              <a:rPr lang="en-US" sz="900" dirty="0" err="1">
                <a:solidFill>
                  <a:schemeClr val="accent4"/>
                </a:solidFill>
              </a:rPr>
              <a:t>omnis</a:t>
            </a:r>
            <a:r>
              <a:rPr lang="en-US" sz="900" dirty="0">
                <a:solidFill>
                  <a:schemeClr val="accent4"/>
                </a:solidFill>
              </a:rPr>
              <a:t> </a:t>
            </a:r>
            <a:r>
              <a:rPr lang="en-US" sz="900" dirty="0" err="1">
                <a:solidFill>
                  <a:schemeClr val="accent4"/>
                </a:solidFill>
              </a:rPr>
              <a:t>iste</a:t>
            </a:r>
            <a:r>
              <a:rPr lang="en-US" sz="900" dirty="0">
                <a:solidFill>
                  <a:schemeClr val="accent4"/>
                </a:solidFill>
              </a:rPr>
              <a:t> </a:t>
            </a:r>
            <a:r>
              <a:rPr lang="en-US" sz="900" dirty="0" err="1">
                <a:solidFill>
                  <a:schemeClr val="accent4"/>
                </a:solidFill>
              </a:rPr>
              <a:t>nat</a:t>
            </a:r>
            <a:r>
              <a:rPr lang="en-US" sz="900" dirty="0">
                <a:solidFill>
                  <a:schemeClr val="accent4"/>
                </a:solidFill>
              </a:rPr>
              <a:t> us error sit </a:t>
            </a:r>
            <a:r>
              <a:rPr lang="en-US" sz="900" dirty="0" err="1">
                <a:solidFill>
                  <a:schemeClr val="accent4"/>
                </a:solidFill>
              </a:rPr>
              <a:t>volup</a:t>
            </a:r>
            <a:r>
              <a:rPr lang="en-US" sz="900" dirty="0">
                <a:solidFill>
                  <a:schemeClr val="accent4"/>
                </a:solidFill>
              </a:rPr>
              <a:t> </a:t>
            </a:r>
            <a:r>
              <a:rPr lang="en-US" sz="900" dirty="0" err="1">
                <a:solidFill>
                  <a:schemeClr val="accent4"/>
                </a:solidFill>
              </a:rPr>
              <a:t>tatem</a:t>
            </a:r>
            <a:endParaRPr lang="en-US" sz="900" dirty="0">
              <a:solidFill>
                <a:schemeClr val="accent4"/>
              </a:solidFill>
            </a:endParaRPr>
          </a:p>
        </p:txBody>
      </p:sp>
      <p:sp>
        <p:nvSpPr>
          <p:cNvPr id="29" name="TextBox 28"/>
          <p:cNvSpPr txBox="1"/>
          <p:nvPr/>
        </p:nvSpPr>
        <p:spPr>
          <a:xfrm>
            <a:off x="6645338" y="3426688"/>
            <a:ext cx="1909661" cy="169277"/>
          </a:xfrm>
          <a:prstGeom prst="rect">
            <a:avLst/>
          </a:prstGeom>
          <a:noFill/>
        </p:spPr>
        <p:txBody>
          <a:bodyPr wrap="square" lIns="0" tIns="0" rIns="0" bIns="0" rtlCol="0">
            <a:spAutoFit/>
          </a:bodyPr>
          <a:lstStyle/>
          <a:p>
            <a:r>
              <a:rPr lang="en-US" sz="1100" b="1" cap="all" spc="20" dirty="0" err="1">
                <a:solidFill>
                  <a:schemeClr val="accent1"/>
                </a:solidFill>
              </a:rPr>
              <a:t>Tempora</a:t>
            </a:r>
            <a:r>
              <a:rPr lang="en-US" sz="1100" b="1" cap="all" spc="20" dirty="0">
                <a:solidFill>
                  <a:schemeClr val="accent1"/>
                </a:solidFill>
              </a:rPr>
              <a:t> </a:t>
            </a:r>
            <a:r>
              <a:rPr lang="en-US" sz="1100" b="1" cap="all" spc="20" dirty="0" err="1">
                <a:solidFill>
                  <a:schemeClr val="accent1"/>
                </a:solidFill>
              </a:rPr>
              <a:t>labore</a:t>
            </a:r>
            <a:endParaRPr lang="en-US" sz="1100" b="1" cap="all" spc="20" dirty="0">
              <a:solidFill>
                <a:schemeClr val="accent1"/>
              </a:solidFill>
            </a:endParaRPr>
          </a:p>
        </p:txBody>
      </p:sp>
      <p:sp>
        <p:nvSpPr>
          <p:cNvPr id="30" name="TextBox 29"/>
          <p:cNvSpPr txBox="1"/>
          <p:nvPr/>
        </p:nvSpPr>
        <p:spPr>
          <a:xfrm>
            <a:off x="6645338" y="3165712"/>
            <a:ext cx="1909661" cy="276999"/>
          </a:xfrm>
          <a:prstGeom prst="rect">
            <a:avLst/>
          </a:prstGeom>
          <a:noFill/>
        </p:spPr>
        <p:txBody>
          <a:bodyPr wrap="square" lIns="0" tIns="0" rIns="0" bIns="0" rtlCol="0">
            <a:spAutoFit/>
          </a:bodyPr>
          <a:lstStyle/>
          <a:p>
            <a:r>
              <a:rPr lang="en-US" sz="1800" dirty="0">
                <a:solidFill>
                  <a:srgbClr val="D14C27"/>
                </a:solidFill>
              </a:rPr>
              <a:t>44%</a:t>
            </a:r>
          </a:p>
        </p:txBody>
      </p:sp>
      <p:sp>
        <p:nvSpPr>
          <p:cNvPr id="32" name="TextBox 31"/>
          <p:cNvSpPr txBox="1"/>
          <p:nvPr/>
        </p:nvSpPr>
        <p:spPr>
          <a:xfrm>
            <a:off x="584148" y="2111137"/>
            <a:ext cx="1909762" cy="322204"/>
          </a:xfrm>
          <a:prstGeom prst="rect">
            <a:avLst/>
          </a:prstGeom>
          <a:noFill/>
        </p:spPr>
        <p:txBody>
          <a:bodyPr wrap="square" lIns="0" tIns="0" rIns="0" bIns="0" rtlCol="0">
            <a:spAutoFit/>
          </a:bodyPr>
          <a:lstStyle/>
          <a:p>
            <a:pPr algn="r">
              <a:lnSpc>
                <a:spcPts val="1300"/>
              </a:lnSpc>
              <a:spcAft>
                <a:spcPts val="600"/>
              </a:spcAft>
            </a:pPr>
            <a:r>
              <a:rPr lang="en-US" sz="900" dirty="0">
                <a:solidFill>
                  <a:schemeClr val="accent4"/>
                </a:solidFill>
              </a:rPr>
              <a:t>Sed </a:t>
            </a:r>
            <a:r>
              <a:rPr lang="en-US" sz="900" dirty="0" err="1">
                <a:solidFill>
                  <a:schemeClr val="accent4"/>
                </a:solidFill>
              </a:rPr>
              <a:t>ut</a:t>
            </a:r>
            <a:r>
              <a:rPr lang="en-US" sz="900" dirty="0">
                <a:solidFill>
                  <a:schemeClr val="accent4"/>
                </a:solidFill>
              </a:rPr>
              <a:t> </a:t>
            </a:r>
            <a:r>
              <a:rPr lang="en-US" sz="900" dirty="0" err="1">
                <a:solidFill>
                  <a:schemeClr val="accent4"/>
                </a:solidFill>
              </a:rPr>
              <a:t>perspiciatis</a:t>
            </a:r>
            <a:r>
              <a:rPr lang="en-US" sz="900" dirty="0">
                <a:solidFill>
                  <a:schemeClr val="accent4"/>
                </a:solidFill>
              </a:rPr>
              <a:t> </a:t>
            </a:r>
            <a:r>
              <a:rPr lang="en-US" sz="900" dirty="0" err="1">
                <a:solidFill>
                  <a:schemeClr val="accent4"/>
                </a:solidFill>
              </a:rPr>
              <a:t>unde</a:t>
            </a:r>
            <a:r>
              <a:rPr lang="en-US" sz="900" dirty="0">
                <a:solidFill>
                  <a:schemeClr val="accent4"/>
                </a:solidFill>
              </a:rPr>
              <a:t> </a:t>
            </a:r>
            <a:r>
              <a:rPr lang="en-US" sz="900" dirty="0" err="1">
                <a:solidFill>
                  <a:schemeClr val="accent4"/>
                </a:solidFill>
              </a:rPr>
              <a:t>omnis</a:t>
            </a:r>
            <a:r>
              <a:rPr lang="en-US" sz="900" dirty="0">
                <a:solidFill>
                  <a:schemeClr val="accent4"/>
                </a:solidFill>
              </a:rPr>
              <a:t> </a:t>
            </a:r>
            <a:r>
              <a:rPr lang="en-US" sz="900" dirty="0" err="1">
                <a:solidFill>
                  <a:schemeClr val="accent4"/>
                </a:solidFill>
              </a:rPr>
              <a:t>iste</a:t>
            </a:r>
            <a:r>
              <a:rPr lang="en-US" sz="900" dirty="0">
                <a:solidFill>
                  <a:schemeClr val="accent4"/>
                </a:solidFill>
              </a:rPr>
              <a:t> </a:t>
            </a:r>
            <a:r>
              <a:rPr lang="en-US" sz="900" dirty="0" err="1">
                <a:solidFill>
                  <a:schemeClr val="accent4"/>
                </a:solidFill>
              </a:rPr>
              <a:t>nat</a:t>
            </a:r>
            <a:r>
              <a:rPr lang="en-US" sz="900" dirty="0">
                <a:solidFill>
                  <a:schemeClr val="accent4"/>
                </a:solidFill>
              </a:rPr>
              <a:t> us error sit </a:t>
            </a:r>
            <a:r>
              <a:rPr lang="en-US" sz="900" dirty="0" err="1">
                <a:solidFill>
                  <a:schemeClr val="accent4"/>
                </a:solidFill>
              </a:rPr>
              <a:t>volup</a:t>
            </a:r>
            <a:r>
              <a:rPr lang="en-US" sz="900" dirty="0">
                <a:solidFill>
                  <a:schemeClr val="accent4"/>
                </a:solidFill>
              </a:rPr>
              <a:t> </a:t>
            </a:r>
            <a:r>
              <a:rPr lang="en-US" sz="900" dirty="0" err="1">
                <a:solidFill>
                  <a:schemeClr val="accent4"/>
                </a:solidFill>
              </a:rPr>
              <a:t>tatem</a:t>
            </a:r>
            <a:endParaRPr lang="en-US" sz="900" dirty="0">
              <a:solidFill>
                <a:schemeClr val="accent4"/>
              </a:solidFill>
            </a:endParaRPr>
          </a:p>
        </p:txBody>
      </p:sp>
      <p:sp>
        <p:nvSpPr>
          <p:cNvPr id="33" name="TextBox 32"/>
          <p:cNvSpPr txBox="1"/>
          <p:nvPr/>
        </p:nvSpPr>
        <p:spPr>
          <a:xfrm>
            <a:off x="584202" y="1885240"/>
            <a:ext cx="1909661" cy="169277"/>
          </a:xfrm>
          <a:prstGeom prst="rect">
            <a:avLst/>
          </a:prstGeom>
          <a:noFill/>
        </p:spPr>
        <p:txBody>
          <a:bodyPr wrap="square" lIns="0" tIns="0" rIns="0" bIns="0" rtlCol="0">
            <a:spAutoFit/>
          </a:bodyPr>
          <a:lstStyle/>
          <a:p>
            <a:pPr algn="r"/>
            <a:r>
              <a:rPr lang="en-US" sz="1100" b="1" cap="all" spc="20" dirty="0">
                <a:solidFill>
                  <a:schemeClr val="accent1"/>
                </a:solidFill>
              </a:rPr>
              <a:t>Lorem ipsum</a:t>
            </a:r>
          </a:p>
        </p:txBody>
      </p:sp>
      <p:sp>
        <p:nvSpPr>
          <p:cNvPr id="34" name="TextBox 33"/>
          <p:cNvSpPr txBox="1"/>
          <p:nvPr/>
        </p:nvSpPr>
        <p:spPr>
          <a:xfrm>
            <a:off x="584202" y="1624264"/>
            <a:ext cx="1909661" cy="276999"/>
          </a:xfrm>
          <a:prstGeom prst="rect">
            <a:avLst/>
          </a:prstGeom>
          <a:noFill/>
        </p:spPr>
        <p:txBody>
          <a:bodyPr wrap="square" lIns="0" tIns="0" rIns="0" bIns="0" rtlCol="0">
            <a:spAutoFit/>
          </a:bodyPr>
          <a:lstStyle/>
          <a:p>
            <a:pPr algn="r"/>
            <a:r>
              <a:rPr lang="en-US" sz="1800" dirty="0">
                <a:solidFill>
                  <a:srgbClr val="D14C27"/>
                </a:solidFill>
              </a:rPr>
              <a:t>15%</a:t>
            </a:r>
          </a:p>
        </p:txBody>
      </p:sp>
      <p:cxnSp>
        <p:nvCxnSpPr>
          <p:cNvPr id="35" name="Straight Connector 34"/>
          <p:cNvCxnSpPr/>
          <p:nvPr/>
        </p:nvCxnSpPr>
        <p:spPr>
          <a:xfrm>
            <a:off x="2676526" y="1998865"/>
            <a:ext cx="1109662"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881393" y="3032562"/>
            <a:ext cx="1376408" cy="453650"/>
          </a:xfrm>
          <a:prstGeom prst="rect">
            <a:avLst/>
          </a:prstGeom>
          <a:noFill/>
        </p:spPr>
        <p:txBody>
          <a:bodyPr wrap="square" lIns="0" tIns="0" rIns="0" bIns="0" rtlCol="0">
            <a:spAutoFit/>
          </a:bodyPr>
          <a:lstStyle/>
          <a:p>
            <a:pPr algn="ctr">
              <a:lnSpc>
                <a:spcPts val="1200"/>
              </a:lnSpc>
              <a:spcAft>
                <a:spcPts val="600"/>
              </a:spcAft>
            </a:pPr>
            <a:r>
              <a:rPr lang="en-US" sz="900" dirty="0">
                <a:solidFill>
                  <a:schemeClr val="accent4"/>
                </a:solidFill>
              </a:rPr>
              <a:t>Sed </a:t>
            </a:r>
            <a:r>
              <a:rPr lang="en-US" sz="900" dirty="0" err="1">
                <a:solidFill>
                  <a:schemeClr val="accent4"/>
                </a:solidFill>
              </a:rPr>
              <a:t>ut</a:t>
            </a:r>
            <a:r>
              <a:rPr lang="en-US" sz="900" dirty="0">
                <a:solidFill>
                  <a:schemeClr val="accent4"/>
                </a:solidFill>
              </a:rPr>
              <a:t> </a:t>
            </a:r>
            <a:r>
              <a:rPr lang="en-US" sz="900" dirty="0" err="1">
                <a:solidFill>
                  <a:schemeClr val="accent4"/>
                </a:solidFill>
              </a:rPr>
              <a:t>perspiciatis</a:t>
            </a:r>
            <a:r>
              <a:rPr lang="en-US" sz="900" dirty="0">
                <a:solidFill>
                  <a:schemeClr val="accent4"/>
                </a:solidFill>
              </a:rPr>
              <a:t> </a:t>
            </a:r>
            <a:r>
              <a:rPr lang="en-US" sz="900" dirty="0" err="1">
                <a:solidFill>
                  <a:schemeClr val="accent4"/>
                </a:solidFill>
              </a:rPr>
              <a:t>unde</a:t>
            </a:r>
            <a:r>
              <a:rPr lang="en-US" sz="900" dirty="0">
                <a:solidFill>
                  <a:schemeClr val="accent4"/>
                </a:solidFill>
              </a:rPr>
              <a:t> </a:t>
            </a:r>
            <a:r>
              <a:rPr lang="en-US" sz="900" dirty="0" err="1">
                <a:solidFill>
                  <a:schemeClr val="accent4"/>
                </a:solidFill>
              </a:rPr>
              <a:t>omnis</a:t>
            </a:r>
            <a:r>
              <a:rPr lang="en-US" sz="900" dirty="0">
                <a:solidFill>
                  <a:schemeClr val="accent4"/>
                </a:solidFill>
              </a:rPr>
              <a:t> is </a:t>
            </a:r>
            <a:r>
              <a:rPr lang="en-US" sz="900" dirty="0" err="1">
                <a:solidFill>
                  <a:schemeClr val="accent4"/>
                </a:solidFill>
              </a:rPr>
              <a:t>te</a:t>
            </a:r>
            <a:r>
              <a:rPr lang="en-US" sz="900" dirty="0">
                <a:solidFill>
                  <a:schemeClr val="accent4"/>
                </a:solidFill>
              </a:rPr>
              <a:t> </a:t>
            </a:r>
            <a:r>
              <a:rPr lang="en-US" sz="900" dirty="0" err="1">
                <a:solidFill>
                  <a:schemeClr val="accent4"/>
                </a:solidFill>
              </a:rPr>
              <a:t>nat</a:t>
            </a:r>
            <a:r>
              <a:rPr lang="en-US" sz="900" dirty="0">
                <a:solidFill>
                  <a:schemeClr val="accent4"/>
                </a:solidFill>
              </a:rPr>
              <a:t> us error sit </a:t>
            </a:r>
            <a:r>
              <a:rPr lang="en-US" sz="900" dirty="0" err="1">
                <a:solidFill>
                  <a:schemeClr val="accent4"/>
                </a:solidFill>
              </a:rPr>
              <a:t>volup</a:t>
            </a:r>
            <a:r>
              <a:rPr lang="en-US" sz="900" dirty="0">
                <a:solidFill>
                  <a:schemeClr val="accent4"/>
                </a:solidFill>
              </a:rPr>
              <a:t> </a:t>
            </a:r>
            <a:r>
              <a:rPr lang="en-US" sz="900" dirty="0" err="1">
                <a:solidFill>
                  <a:schemeClr val="accent4"/>
                </a:solidFill>
              </a:rPr>
              <a:t>tatem</a:t>
            </a:r>
            <a:endParaRPr lang="en-US" sz="900" dirty="0">
              <a:solidFill>
                <a:schemeClr val="accent4"/>
              </a:solidFill>
            </a:endParaRPr>
          </a:p>
        </p:txBody>
      </p:sp>
      <p:sp>
        <p:nvSpPr>
          <p:cNvPr id="42" name="TextBox 41"/>
          <p:cNvSpPr txBox="1"/>
          <p:nvPr/>
        </p:nvSpPr>
        <p:spPr>
          <a:xfrm>
            <a:off x="3795667" y="2592455"/>
            <a:ext cx="1547860" cy="410369"/>
          </a:xfrm>
          <a:prstGeom prst="rect">
            <a:avLst/>
          </a:prstGeom>
          <a:noFill/>
        </p:spPr>
        <p:txBody>
          <a:bodyPr wrap="square" lIns="0" tIns="0" rIns="0" bIns="0" rtlCol="0">
            <a:spAutoFit/>
          </a:bodyPr>
          <a:lstStyle/>
          <a:p>
            <a:pPr algn="ctr">
              <a:lnSpc>
                <a:spcPts val="1600"/>
              </a:lnSpc>
            </a:pPr>
            <a:r>
              <a:rPr lang="en-US" sz="1400" b="1" dirty="0">
                <a:solidFill>
                  <a:schemeClr val="accent3"/>
                </a:solidFill>
              </a:rPr>
              <a:t>Project Details</a:t>
            </a:r>
          </a:p>
          <a:p>
            <a:pPr algn="ctr">
              <a:lnSpc>
                <a:spcPts val="1600"/>
              </a:lnSpc>
            </a:pPr>
            <a:r>
              <a:rPr lang="en-US" sz="1400" b="1" dirty="0" err="1">
                <a:solidFill>
                  <a:schemeClr val="accent3"/>
                </a:solidFill>
              </a:rPr>
              <a:t>Exercitationem</a:t>
            </a:r>
            <a:endParaRPr lang="en-US" sz="1400" b="1" dirty="0">
              <a:solidFill>
                <a:schemeClr val="accent3"/>
              </a:solidFill>
            </a:endParaRPr>
          </a:p>
        </p:txBody>
      </p:sp>
    </p:spTree>
    <p:extLst>
      <p:ext uri="{BB962C8B-B14F-4D97-AF65-F5344CB8AC3E}">
        <p14:creationId xmlns:p14="http://schemas.microsoft.com/office/powerpoint/2010/main" val="2826989439"/>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right)">
                                      <p:cBhvr>
                                        <p:cTn id="21" dur="500"/>
                                        <p:tgtEl>
                                          <p:spTgt spid="35"/>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par>
                          <p:cTn id="50" fill="hold">
                            <p:stCondLst>
                              <p:cond delay="5500"/>
                            </p:stCondLst>
                            <p:childTnLst>
                              <p:par>
                                <p:cTn id="51" presetID="22" presetClass="entr" presetSubtype="2"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right)">
                                      <p:cBhvr>
                                        <p:cTn id="53" dur="500"/>
                                        <p:tgtEl>
                                          <p:spTgt spid="20"/>
                                        </p:tgtEl>
                                      </p:cBhvr>
                                    </p:animEffect>
                                  </p:childTnLst>
                                </p:cTn>
                              </p:par>
                            </p:childTnLst>
                          </p:cTn>
                        </p:par>
                        <p:par>
                          <p:cTn id="54" fill="hold">
                            <p:stCondLst>
                              <p:cond delay="6000"/>
                            </p:stCondLst>
                            <p:childTnLst>
                              <p:par>
                                <p:cTn id="55" presetID="10" presetClass="entr" presetSubtype="0"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par>
                          <p:cTn id="58" fill="hold">
                            <p:stCondLst>
                              <p:cond delay="6500"/>
                            </p:stCondLst>
                            <p:childTnLst>
                              <p:par>
                                <p:cTn id="59" presetID="10" presetClass="entr" presetSubtype="0"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childTnLst>
                          </p:cTn>
                        </p:par>
                        <p:par>
                          <p:cTn id="62" fill="hold">
                            <p:stCondLst>
                              <p:cond delay="7000"/>
                            </p:stCondLst>
                            <p:childTnLst>
                              <p:par>
                                <p:cTn id="63" presetID="10"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500"/>
                                        <p:tgtEl>
                                          <p:spTgt spid="17"/>
                                        </p:tgtEl>
                                      </p:cBhvr>
                                    </p:animEffect>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left)">
                                      <p:cBhvr>
                                        <p:cTn id="69" dur="500"/>
                                        <p:tgtEl>
                                          <p:spTgt spid="27"/>
                                        </p:tgtEl>
                                      </p:cBhvr>
                                    </p:animEffect>
                                  </p:childTnLst>
                                </p:cTn>
                              </p:par>
                            </p:childTnLst>
                          </p:cTn>
                        </p:par>
                        <p:par>
                          <p:cTn id="70" fill="hold">
                            <p:stCondLst>
                              <p:cond delay="8000"/>
                            </p:stCondLst>
                            <p:childTnLst>
                              <p:par>
                                <p:cTn id="71" presetID="10" presetClass="entr" presetSubtype="0"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childTnLst>
                          </p:cTn>
                        </p:par>
                        <p:par>
                          <p:cTn id="74" fill="hold">
                            <p:stCondLst>
                              <p:cond delay="8500"/>
                            </p:stCondLst>
                            <p:childTnLst>
                              <p:par>
                                <p:cTn id="75" presetID="10" presetClass="entr" presetSubtype="0" fill="hold" grpId="0" nodeType="after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500"/>
                                        <p:tgtEl>
                                          <p:spTgt spid="29"/>
                                        </p:tgtEl>
                                      </p:cBhvr>
                                    </p:animEffect>
                                  </p:childTnLst>
                                </p:cTn>
                              </p:par>
                            </p:childTnLst>
                          </p:cTn>
                        </p:par>
                        <p:par>
                          <p:cTn id="78" fill="hold">
                            <p:stCondLst>
                              <p:cond delay="9000"/>
                            </p:stCondLst>
                            <p:childTnLst>
                              <p:par>
                                <p:cTn id="79" presetID="10"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3" grpId="0"/>
      <p:bldP spid="14" grpId="0"/>
      <p:bldP spid="15" grpId="0"/>
      <p:bldP spid="17" grpId="0"/>
      <p:bldP spid="18" grpId="0"/>
      <p:bldP spid="19" grpId="0"/>
      <p:bldP spid="28" grpId="0"/>
      <p:bldP spid="29" grpId="0"/>
      <p:bldP spid="30" grpId="0"/>
      <p:bldP spid="32" grpId="0"/>
      <p:bldP spid="33" grpId="0"/>
      <p:bldP spid="34" grpId="0"/>
      <p:bldP spid="41" grpId="0"/>
      <p:bldP spid="4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Lorem Ipsum </a:t>
            </a:r>
            <a:r>
              <a:rPr lang="en-US" dirty="0">
                <a:solidFill>
                  <a:srgbClr val="D14C27"/>
                </a:solidFill>
              </a:rPr>
              <a:t>Highlighted info</a:t>
            </a:r>
          </a:p>
        </p:txBody>
      </p:sp>
      <p:sp>
        <p:nvSpPr>
          <p:cNvPr id="3" name="Text Placeholder 2"/>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Brief lorem ipsum explanatory text about title here</a:t>
            </a:r>
          </a:p>
        </p:txBody>
      </p:sp>
      <p:grpSp>
        <p:nvGrpSpPr>
          <p:cNvPr id="11" name="Group 10"/>
          <p:cNvGrpSpPr/>
          <p:nvPr/>
        </p:nvGrpSpPr>
        <p:grpSpPr>
          <a:xfrm>
            <a:off x="2413079" y="1625600"/>
            <a:ext cx="4200365" cy="2588260"/>
            <a:chOff x="2413079" y="1625600"/>
            <a:chExt cx="4200365" cy="2588260"/>
          </a:xfrm>
        </p:grpSpPr>
        <p:graphicFrame>
          <p:nvGraphicFramePr>
            <p:cNvPr id="4" name="Diagram 3"/>
            <p:cNvGraphicFramePr/>
            <p:nvPr>
              <p:extLst>
                <p:ext uri="{D42A27DB-BD31-4B8C-83A1-F6EECF244321}">
                  <p14:modId xmlns:p14="http://schemas.microsoft.com/office/powerpoint/2010/main" val="3751270959"/>
                </p:ext>
              </p:extLst>
            </p:nvPr>
          </p:nvGraphicFramePr>
          <p:xfrm>
            <a:off x="2413079" y="1625600"/>
            <a:ext cx="4200365" cy="2588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3321714" y="1728663"/>
              <a:ext cx="2368693" cy="2341870"/>
              <a:chOff x="3321714" y="1728663"/>
              <a:chExt cx="2368693" cy="2341870"/>
            </a:xfrm>
          </p:grpSpPr>
          <p:sp>
            <p:nvSpPr>
              <p:cNvPr id="12" name="Oval 11"/>
              <p:cNvSpPr/>
              <p:nvPr/>
            </p:nvSpPr>
            <p:spPr>
              <a:xfrm>
                <a:off x="3970971" y="2476500"/>
                <a:ext cx="1084580" cy="1084580"/>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ts val="1700"/>
                  </a:lnSpc>
                </a:pPr>
                <a:r>
                  <a:rPr lang="en-US" sz="1100" b="1" dirty="0">
                    <a:latin typeface="Lato" panose="020F0502020204030203" pitchFamily="34" charset="0"/>
                  </a:rPr>
                  <a:t>Lorem Ipsum</a:t>
                </a:r>
              </a:p>
              <a:p>
                <a:pPr lvl="0" algn="ctr">
                  <a:lnSpc>
                    <a:spcPts val="1700"/>
                  </a:lnSpc>
                </a:pPr>
                <a:r>
                  <a:rPr lang="en-US" sz="1100" b="1" dirty="0">
                    <a:latin typeface="Lato" panose="020F0502020204030203" pitchFamily="34" charset="0"/>
                  </a:rPr>
                  <a:t>Dolor</a:t>
                </a:r>
              </a:p>
            </p:txBody>
          </p:sp>
          <p:sp>
            <p:nvSpPr>
              <p:cNvPr id="13" name="Freeform 46"/>
              <p:cNvSpPr>
                <a:spLocks noEditPoints="1"/>
              </p:cNvSpPr>
              <p:nvPr/>
            </p:nvSpPr>
            <p:spPr bwMode="auto">
              <a:xfrm>
                <a:off x="3723003" y="3792093"/>
                <a:ext cx="276546" cy="278440"/>
              </a:xfrm>
              <a:custGeom>
                <a:avLst/>
                <a:gdLst>
                  <a:gd name="T0" fmla="*/ 0 w 221"/>
                  <a:gd name="T1" fmla="*/ 83 h 222"/>
                  <a:gd name="T2" fmla="*/ 11 w 221"/>
                  <a:gd name="T3" fmla="*/ 54 h 222"/>
                  <a:gd name="T4" fmla="*/ 43 w 221"/>
                  <a:gd name="T5" fmla="*/ 62 h 222"/>
                  <a:gd name="T6" fmla="*/ 51 w 221"/>
                  <a:gd name="T7" fmla="*/ 52 h 222"/>
                  <a:gd name="T8" fmla="*/ 60 w 221"/>
                  <a:gd name="T9" fmla="*/ 44 h 222"/>
                  <a:gd name="T10" fmla="*/ 52 w 221"/>
                  <a:gd name="T11" fmla="*/ 13 h 222"/>
                  <a:gd name="T12" fmla="*/ 80 w 221"/>
                  <a:gd name="T13" fmla="*/ 1 h 222"/>
                  <a:gd name="T14" fmla="*/ 97 w 221"/>
                  <a:gd name="T15" fmla="*/ 29 h 222"/>
                  <a:gd name="T16" fmla="*/ 103 w 221"/>
                  <a:gd name="T17" fmla="*/ 28 h 222"/>
                  <a:gd name="T18" fmla="*/ 110 w 221"/>
                  <a:gd name="T19" fmla="*/ 28 h 222"/>
                  <a:gd name="T20" fmla="*/ 122 w 221"/>
                  <a:gd name="T21" fmla="*/ 29 h 222"/>
                  <a:gd name="T22" fmla="*/ 138 w 221"/>
                  <a:gd name="T23" fmla="*/ 0 h 222"/>
                  <a:gd name="T24" fmla="*/ 167 w 221"/>
                  <a:gd name="T25" fmla="*/ 12 h 222"/>
                  <a:gd name="T26" fmla="*/ 159 w 221"/>
                  <a:gd name="T27" fmla="*/ 44 h 222"/>
                  <a:gd name="T28" fmla="*/ 169 w 221"/>
                  <a:gd name="T29" fmla="*/ 52 h 222"/>
                  <a:gd name="T30" fmla="*/ 177 w 221"/>
                  <a:gd name="T31" fmla="*/ 61 h 222"/>
                  <a:gd name="T32" fmla="*/ 209 w 221"/>
                  <a:gd name="T33" fmla="*/ 53 h 222"/>
                  <a:gd name="T34" fmla="*/ 221 w 221"/>
                  <a:gd name="T35" fmla="*/ 81 h 222"/>
                  <a:gd name="T36" fmla="*/ 192 w 221"/>
                  <a:gd name="T37" fmla="*/ 98 h 222"/>
                  <a:gd name="T38" fmla="*/ 193 w 221"/>
                  <a:gd name="T39" fmla="*/ 104 h 222"/>
                  <a:gd name="T40" fmla="*/ 193 w 221"/>
                  <a:gd name="T41" fmla="*/ 111 h 222"/>
                  <a:gd name="T42" fmla="*/ 193 w 221"/>
                  <a:gd name="T43" fmla="*/ 123 h 222"/>
                  <a:gd name="T44" fmla="*/ 221 w 221"/>
                  <a:gd name="T45" fmla="*/ 139 h 222"/>
                  <a:gd name="T46" fmla="*/ 210 w 221"/>
                  <a:gd name="T47" fmla="*/ 168 h 222"/>
                  <a:gd name="T48" fmla="*/ 178 w 221"/>
                  <a:gd name="T49" fmla="*/ 160 h 222"/>
                  <a:gd name="T50" fmla="*/ 169 w 221"/>
                  <a:gd name="T51" fmla="*/ 170 h 222"/>
                  <a:gd name="T52" fmla="*/ 160 w 221"/>
                  <a:gd name="T53" fmla="*/ 178 h 222"/>
                  <a:gd name="T54" fmla="*/ 169 w 221"/>
                  <a:gd name="T55" fmla="*/ 209 h 222"/>
                  <a:gd name="T56" fmla="*/ 141 w 221"/>
                  <a:gd name="T57" fmla="*/ 221 h 222"/>
                  <a:gd name="T58" fmla="*/ 124 w 221"/>
                  <a:gd name="T59" fmla="*/ 193 h 222"/>
                  <a:gd name="T60" fmla="*/ 117 w 221"/>
                  <a:gd name="T61" fmla="*/ 194 h 222"/>
                  <a:gd name="T62" fmla="*/ 110 w 221"/>
                  <a:gd name="T63" fmla="*/ 194 h 222"/>
                  <a:gd name="T64" fmla="*/ 99 w 221"/>
                  <a:gd name="T65" fmla="*/ 193 h 222"/>
                  <a:gd name="T66" fmla="*/ 82 w 221"/>
                  <a:gd name="T67" fmla="*/ 222 h 222"/>
                  <a:gd name="T68" fmla="*/ 54 w 221"/>
                  <a:gd name="T69" fmla="*/ 210 h 222"/>
                  <a:gd name="T70" fmla="*/ 62 w 221"/>
                  <a:gd name="T71" fmla="*/ 178 h 222"/>
                  <a:gd name="T72" fmla="*/ 52 w 221"/>
                  <a:gd name="T73" fmla="*/ 170 h 222"/>
                  <a:gd name="T74" fmla="*/ 44 w 221"/>
                  <a:gd name="T75" fmla="*/ 161 h 222"/>
                  <a:gd name="T76" fmla="*/ 12 w 221"/>
                  <a:gd name="T77" fmla="*/ 169 h 222"/>
                  <a:gd name="T78" fmla="*/ 0 w 221"/>
                  <a:gd name="T79" fmla="*/ 141 h 222"/>
                  <a:gd name="T80" fmla="*/ 28 w 221"/>
                  <a:gd name="T81" fmla="*/ 124 h 222"/>
                  <a:gd name="T82" fmla="*/ 27 w 221"/>
                  <a:gd name="T83" fmla="*/ 118 h 222"/>
                  <a:gd name="T84" fmla="*/ 27 w 221"/>
                  <a:gd name="T85" fmla="*/ 111 h 222"/>
                  <a:gd name="T86" fmla="*/ 28 w 221"/>
                  <a:gd name="T87" fmla="*/ 99 h 222"/>
                  <a:gd name="T88" fmla="*/ 0 w 221"/>
                  <a:gd name="T89" fmla="*/ 83 h 222"/>
                  <a:gd name="T90" fmla="*/ 69 w 221"/>
                  <a:gd name="T91" fmla="*/ 111 h 222"/>
                  <a:gd name="T92" fmla="*/ 72 w 221"/>
                  <a:gd name="T93" fmla="*/ 126 h 222"/>
                  <a:gd name="T94" fmla="*/ 80 w 221"/>
                  <a:gd name="T95" fmla="*/ 140 h 222"/>
                  <a:gd name="T96" fmla="*/ 93 w 221"/>
                  <a:gd name="T97" fmla="*/ 149 h 222"/>
                  <a:gd name="T98" fmla="*/ 110 w 221"/>
                  <a:gd name="T99" fmla="*/ 153 h 222"/>
                  <a:gd name="T100" fmla="*/ 125 w 221"/>
                  <a:gd name="T101" fmla="*/ 150 h 222"/>
                  <a:gd name="T102" fmla="*/ 139 w 221"/>
                  <a:gd name="T103" fmla="*/ 141 h 222"/>
                  <a:gd name="T104" fmla="*/ 148 w 221"/>
                  <a:gd name="T105" fmla="*/ 128 h 222"/>
                  <a:gd name="T106" fmla="*/ 152 w 221"/>
                  <a:gd name="T107" fmla="*/ 111 h 222"/>
                  <a:gd name="T108" fmla="*/ 149 w 221"/>
                  <a:gd name="T109" fmla="*/ 96 h 222"/>
                  <a:gd name="T110" fmla="*/ 141 w 221"/>
                  <a:gd name="T111" fmla="*/ 82 h 222"/>
                  <a:gd name="T112" fmla="*/ 127 w 221"/>
                  <a:gd name="T113" fmla="*/ 73 h 222"/>
                  <a:gd name="T114" fmla="*/ 110 w 221"/>
                  <a:gd name="T115" fmla="*/ 69 h 222"/>
                  <a:gd name="T116" fmla="*/ 95 w 221"/>
                  <a:gd name="T117" fmla="*/ 72 h 222"/>
                  <a:gd name="T118" fmla="*/ 82 w 221"/>
                  <a:gd name="T119" fmla="*/ 81 h 222"/>
                  <a:gd name="T120" fmla="*/ 72 w 221"/>
                  <a:gd name="T121" fmla="*/ 94 h 222"/>
                  <a:gd name="T122" fmla="*/ 69 w 221"/>
                  <a:gd name="T123" fmla="*/ 1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22">
                    <a:moveTo>
                      <a:pt x="0" y="83"/>
                    </a:moveTo>
                    <a:cubicBezTo>
                      <a:pt x="2" y="74"/>
                      <a:pt x="6" y="64"/>
                      <a:pt x="11" y="54"/>
                    </a:cubicBezTo>
                    <a:cubicBezTo>
                      <a:pt x="43" y="62"/>
                      <a:pt x="43" y="62"/>
                      <a:pt x="43" y="62"/>
                    </a:cubicBezTo>
                    <a:cubicBezTo>
                      <a:pt x="45" y="59"/>
                      <a:pt x="48" y="55"/>
                      <a:pt x="51" y="52"/>
                    </a:cubicBezTo>
                    <a:cubicBezTo>
                      <a:pt x="54" y="49"/>
                      <a:pt x="57" y="47"/>
                      <a:pt x="60" y="44"/>
                    </a:cubicBezTo>
                    <a:cubicBezTo>
                      <a:pt x="52" y="13"/>
                      <a:pt x="52" y="13"/>
                      <a:pt x="52" y="13"/>
                    </a:cubicBezTo>
                    <a:cubicBezTo>
                      <a:pt x="61" y="7"/>
                      <a:pt x="70" y="3"/>
                      <a:pt x="80" y="1"/>
                    </a:cubicBezTo>
                    <a:cubicBezTo>
                      <a:pt x="97" y="29"/>
                      <a:pt x="97" y="29"/>
                      <a:pt x="97" y="29"/>
                    </a:cubicBezTo>
                    <a:cubicBezTo>
                      <a:pt x="99" y="29"/>
                      <a:pt x="101" y="28"/>
                      <a:pt x="103" y="28"/>
                    </a:cubicBezTo>
                    <a:cubicBezTo>
                      <a:pt x="105" y="28"/>
                      <a:pt x="108" y="28"/>
                      <a:pt x="110" y="28"/>
                    </a:cubicBezTo>
                    <a:cubicBezTo>
                      <a:pt x="114" y="28"/>
                      <a:pt x="118" y="28"/>
                      <a:pt x="122" y="29"/>
                    </a:cubicBezTo>
                    <a:cubicBezTo>
                      <a:pt x="138" y="0"/>
                      <a:pt x="138" y="0"/>
                      <a:pt x="138" y="0"/>
                    </a:cubicBezTo>
                    <a:cubicBezTo>
                      <a:pt x="147" y="2"/>
                      <a:pt x="157" y="6"/>
                      <a:pt x="167" y="12"/>
                    </a:cubicBezTo>
                    <a:cubicBezTo>
                      <a:pt x="159" y="44"/>
                      <a:pt x="159" y="44"/>
                      <a:pt x="159" y="44"/>
                    </a:cubicBezTo>
                    <a:cubicBezTo>
                      <a:pt x="163" y="46"/>
                      <a:pt x="166" y="49"/>
                      <a:pt x="169" y="52"/>
                    </a:cubicBezTo>
                    <a:cubicBezTo>
                      <a:pt x="172" y="55"/>
                      <a:pt x="175" y="58"/>
                      <a:pt x="177" y="61"/>
                    </a:cubicBezTo>
                    <a:cubicBezTo>
                      <a:pt x="209" y="53"/>
                      <a:pt x="209" y="53"/>
                      <a:pt x="209" y="53"/>
                    </a:cubicBezTo>
                    <a:cubicBezTo>
                      <a:pt x="214" y="61"/>
                      <a:pt x="218" y="71"/>
                      <a:pt x="221" y="81"/>
                    </a:cubicBezTo>
                    <a:cubicBezTo>
                      <a:pt x="192" y="98"/>
                      <a:pt x="192" y="98"/>
                      <a:pt x="192" y="98"/>
                    </a:cubicBezTo>
                    <a:cubicBezTo>
                      <a:pt x="193" y="100"/>
                      <a:pt x="193" y="102"/>
                      <a:pt x="193" y="104"/>
                    </a:cubicBezTo>
                    <a:cubicBezTo>
                      <a:pt x="193" y="106"/>
                      <a:pt x="193" y="108"/>
                      <a:pt x="193" y="111"/>
                    </a:cubicBezTo>
                    <a:cubicBezTo>
                      <a:pt x="193" y="115"/>
                      <a:pt x="193" y="119"/>
                      <a:pt x="193" y="123"/>
                    </a:cubicBezTo>
                    <a:cubicBezTo>
                      <a:pt x="221" y="139"/>
                      <a:pt x="221" y="139"/>
                      <a:pt x="221" y="139"/>
                    </a:cubicBezTo>
                    <a:cubicBezTo>
                      <a:pt x="219" y="148"/>
                      <a:pt x="215" y="158"/>
                      <a:pt x="210" y="168"/>
                    </a:cubicBezTo>
                    <a:cubicBezTo>
                      <a:pt x="178" y="160"/>
                      <a:pt x="178" y="160"/>
                      <a:pt x="178" y="160"/>
                    </a:cubicBezTo>
                    <a:cubicBezTo>
                      <a:pt x="175" y="163"/>
                      <a:pt x="172" y="167"/>
                      <a:pt x="169" y="170"/>
                    </a:cubicBezTo>
                    <a:cubicBezTo>
                      <a:pt x="167" y="173"/>
                      <a:pt x="164" y="175"/>
                      <a:pt x="160" y="178"/>
                    </a:cubicBezTo>
                    <a:cubicBezTo>
                      <a:pt x="169" y="209"/>
                      <a:pt x="169" y="209"/>
                      <a:pt x="169" y="209"/>
                    </a:cubicBezTo>
                    <a:cubicBezTo>
                      <a:pt x="160" y="215"/>
                      <a:pt x="151" y="219"/>
                      <a:pt x="141" y="221"/>
                    </a:cubicBezTo>
                    <a:cubicBezTo>
                      <a:pt x="124" y="193"/>
                      <a:pt x="124" y="193"/>
                      <a:pt x="124" y="193"/>
                    </a:cubicBezTo>
                    <a:cubicBezTo>
                      <a:pt x="122" y="193"/>
                      <a:pt x="120" y="194"/>
                      <a:pt x="117" y="194"/>
                    </a:cubicBezTo>
                    <a:cubicBezTo>
                      <a:pt x="115" y="194"/>
                      <a:pt x="113" y="194"/>
                      <a:pt x="110" y="194"/>
                    </a:cubicBezTo>
                    <a:cubicBezTo>
                      <a:pt x="106" y="194"/>
                      <a:pt x="103" y="194"/>
                      <a:pt x="99" y="193"/>
                    </a:cubicBezTo>
                    <a:cubicBezTo>
                      <a:pt x="82" y="222"/>
                      <a:pt x="82" y="222"/>
                      <a:pt x="82" y="222"/>
                    </a:cubicBezTo>
                    <a:cubicBezTo>
                      <a:pt x="73" y="220"/>
                      <a:pt x="64" y="216"/>
                      <a:pt x="54" y="210"/>
                    </a:cubicBezTo>
                    <a:cubicBezTo>
                      <a:pt x="62" y="178"/>
                      <a:pt x="62" y="178"/>
                      <a:pt x="62" y="178"/>
                    </a:cubicBezTo>
                    <a:cubicBezTo>
                      <a:pt x="58" y="176"/>
                      <a:pt x="55" y="173"/>
                      <a:pt x="52" y="170"/>
                    </a:cubicBezTo>
                    <a:cubicBezTo>
                      <a:pt x="49" y="167"/>
                      <a:pt x="46" y="164"/>
                      <a:pt x="44" y="161"/>
                    </a:cubicBezTo>
                    <a:cubicBezTo>
                      <a:pt x="12" y="169"/>
                      <a:pt x="12" y="169"/>
                      <a:pt x="12" y="169"/>
                    </a:cubicBezTo>
                    <a:cubicBezTo>
                      <a:pt x="7" y="161"/>
                      <a:pt x="3" y="151"/>
                      <a:pt x="0" y="141"/>
                    </a:cubicBezTo>
                    <a:cubicBezTo>
                      <a:pt x="28" y="124"/>
                      <a:pt x="28" y="124"/>
                      <a:pt x="28" y="124"/>
                    </a:cubicBezTo>
                    <a:cubicBezTo>
                      <a:pt x="28" y="122"/>
                      <a:pt x="28" y="120"/>
                      <a:pt x="27" y="118"/>
                    </a:cubicBezTo>
                    <a:cubicBezTo>
                      <a:pt x="27" y="116"/>
                      <a:pt x="27" y="114"/>
                      <a:pt x="27" y="111"/>
                    </a:cubicBezTo>
                    <a:cubicBezTo>
                      <a:pt x="27" y="107"/>
                      <a:pt x="27" y="103"/>
                      <a:pt x="28" y="99"/>
                    </a:cubicBezTo>
                    <a:lnTo>
                      <a:pt x="0" y="83"/>
                    </a:lnTo>
                    <a:close/>
                    <a:moveTo>
                      <a:pt x="69" y="111"/>
                    </a:moveTo>
                    <a:cubicBezTo>
                      <a:pt x="69" y="116"/>
                      <a:pt x="70" y="121"/>
                      <a:pt x="72" y="126"/>
                    </a:cubicBezTo>
                    <a:cubicBezTo>
                      <a:pt x="74" y="131"/>
                      <a:pt x="76" y="136"/>
                      <a:pt x="80" y="140"/>
                    </a:cubicBezTo>
                    <a:cubicBezTo>
                      <a:pt x="84" y="144"/>
                      <a:pt x="88" y="147"/>
                      <a:pt x="93" y="149"/>
                    </a:cubicBezTo>
                    <a:cubicBezTo>
                      <a:pt x="98" y="151"/>
                      <a:pt x="104" y="153"/>
                      <a:pt x="110" y="153"/>
                    </a:cubicBezTo>
                    <a:cubicBezTo>
                      <a:pt x="115" y="153"/>
                      <a:pt x="120" y="152"/>
                      <a:pt x="125" y="150"/>
                    </a:cubicBezTo>
                    <a:cubicBezTo>
                      <a:pt x="130" y="148"/>
                      <a:pt x="135" y="145"/>
                      <a:pt x="139" y="141"/>
                    </a:cubicBezTo>
                    <a:cubicBezTo>
                      <a:pt x="143" y="138"/>
                      <a:pt x="146" y="133"/>
                      <a:pt x="148" y="128"/>
                    </a:cubicBezTo>
                    <a:cubicBezTo>
                      <a:pt x="151" y="123"/>
                      <a:pt x="152" y="117"/>
                      <a:pt x="152" y="111"/>
                    </a:cubicBezTo>
                    <a:cubicBezTo>
                      <a:pt x="152" y="106"/>
                      <a:pt x="151" y="101"/>
                      <a:pt x="149" y="96"/>
                    </a:cubicBezTo>
                    <a:cubicBezTo>
                      <a:pt x="147" y="91"/>
                      <a:pt x="144" y="86"/>
                      <a:pt x="141" y="82"/>
                    </a:cubicBezTo>
                    <a:cubicBezTo>
                      <a:pt x="137" y="78"/>
                      <a:pt x="132" y="75"/>
                      <a:pt x="127" y="73"/>
                    </a:cubicBezTo>
                    <a:cubicBezTo>
                      <a:pt x="122" y="71"/>
                      <a:pt x="117" y="69"/>
                      <a:pt x="110" y="69"/>
                    </a:cubicBezTo>
                    <a:cubicBezTo>
                      <a:pt x="105" y="69"/>
                      <a:pt x="100" y="70"/>
                      <a:pt x="95" y="72"/>
                    </a:cubicBezTo>
                    <a:cubicBezTo>
                      <a:pt x="90" y="74"/>
                      <a:pt x="86" y="77"/>
                      <a:pt x="82" y="81"/>
                    </a:cubicBezTo>
                    <a:cubicBezTo>
                      <a:pt x="78" y="84"/>
                      <a:pt x="75" y="89"/>
                      <a:pt x="72" y="94"/>
                    </a:cubicBezTo>
                    <a:cubicBezTo>
                      <a:pt x="70" y="99"/>
                      <a:pt x="69" y="105"/>
                      <a:pt x="69" y="1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8"/>
              <p:cNvSpPr>
                <a:spLocks/>
              </p:cNvSpPr>
              <p:nvPr/>
            </p:nvSpPr>
            <p:spPr bwMode="auto">
              <a:xfrm>
                <a:off x="4417219" y="1728663"/>
                <a:ext cx="192084" cy="297362"/>
              </a:xfrm>
              <a:custGeom>
                <a:avLst/>
                <a:gdLst>
                  <a:gd name="T0" fmla="*/ 1 w 157"/>
                  <a:gd name="T1" fmla="*/ 99 h 245"/>
                  <a:gd name="T2" fmla="*/ 30 w 157"/>
                  <a:gd name="T3" fmla="*/ 53 h 245"/>
                  <a:gd name="T4" fmla="*/ 31 w 157"/>
                  <a:gd name="T5" fmla="*/ 48 h 245"/>
                  <a:gd name="T6" fmla="*/ 45 w 157"/>
                  <a:gd name="T7" fmla="*/ 33 h 245"/>
                  <a:gd name="T8" fmla="*/ 52 w 157"/>
                  <a:gd name="T9" fmla="*/ 0 h 245"/>
                  <a:gd name="T10" fmla="*/ 65 w 157"/>
                  <a:gd name="T11" fmla="*/ 12 h 245"/>
                  <a:gd name="T12" fmla="*/ 68 w 157"/>
                  <a:gd name="T13" fmla="*/ 20 h 245"/>
                  <a:gd name="T14" fmla="*/ 91 w 157"/>
                  <a:gd name="T15" fmla="*/ 25 h 245"/>
                  <a:gd name="T16" fmla="*/ 124 w 157"/>
                  <a:gd name="T17" fmla="*/ 50 h 245"/>
                  <a:gd name="T18" fmla="*/ 141 w 157"/>
                  <a:gd name="T19" fmla="*/ 87 h 245"/>
                  <a:gd name="T20" fmla="*/ 146 w 157"/>
                  <a:gd name="T21" fmla="*/ 120 h 245"/>
                  <a:gd name="T22" fmla="*/ 120 w 157"/>
                  <a:gd name="T23" fmla="*/ 177 h 245"/>
                  <a:gd name="T24" fmla="*/ 112 w 157"/>
                  <a:gd name="T25" fmla="*/ 179 h 245"/>
                  <a:gd name="T26" fmla="*/ 110 w 157"/>
                  <a:gd name="T27" fmla="*/ 182 h 245"/>
                  <a:gd name="T28" fmla="*/ 111 w 157"/>
                  <a:gd name="T29" fmla="*/ 185 h 245"/>
                  <a:gd name="T30" fmla="*/ 120 w 157"/>
                  <a:gd name="T31" fmla="*/ 188 h 245"/>
                  <a:gd name="T32" fmla="*/ 124 w 157"/>
                  <a:gd name="T33" fmla="*/ 193 h 245"/>
                  <a:gd name="T34" fmla="*/ 120 w 157"/>
                  <a:gd name="T35" fmla="*/ 198 h 245"/>
                  <a:gd name="T36" fmla="*/ 112 w 157"/>
                  <a:gd name="T37" fmla="*/ 200 h 245"/>
                  <a:gd name="T38" fmla="*/ 110 w 157"/>
                  <a:gd name="T39" fmla="*/ 203 h 245"/>
                  <a:gd name="T40" fmla="*/ 111 w 157"/>
                  <a:gd name="T41" fmla="*/ 206 h 245"/>
                  <a:gd name="T42" fmla="*/ 120 w 157"/>
                  <a:gd name="T43" fmla="*/ 208 h 245"/>
                  <a:gd name="T44" fmla="*/ 143 w 157"/>
                  <a:gd name="T45" fmla="*/ 208 h 245"/>
                  <a:gd name="T46" fmla="*/ 150 w 157"/>
                  <a:gd name="T47" fmla="*/ 211 h 245"/>
                  <a:gd name="T48" fmla="*/ 156 w 157"/>
                  <a:gd name="T49" fmla="*/ 218 h 245"/>
                  <a:gd name="T50" fmla="*/ 157 w 157"/>
                  <a:gd name="T51" fmla="*/ 245 h 245"/>
                  <a:gd name="T52" fmla="*/ 21 w 157"/>
                  <a:gd name="T53" fmla="*/ 224 h 245"/>
                  <a:gd name="T54" fmla="*/ 27 w 157"/>
                  <a:gd name="T55" fmla="*/ 212 h 245"/>
                  <a:gd name="T56" fmla="*/ 35 w 157"/>
                  <a:gd name="T57" fmla="*/ 208 h 245"/>
                  <a:gd name="T58" fmla="*/ 58 w 157"/>
                  <a:gd name="T59" fmla="*/ 208 h 245"/>
                  <a:gd name="T60" fmla="*/ 66 w 157"/>
                  <a:gd name="T61" fmla="*/ 207 h 245"/>
                  <a:gd name="T62" fmla="*/ 68 w 157"/>
                  <a:gd name="T63" fmla="*/ 204 h 245"/>
                  <a:gd name="T64" fmla="*/ 67 w 157"/>
                  <a:gd name="T65" fmla="*/ 201 h 245"/>
                  <a:gd name="T66" fmla="*/ 58 w 157"/>
                  <a:gd name="T67" fmla="*/ 198 h 245"/>
                  <a:gd name="T68" fmla="*/ 54 w 157"/>
                  <a:gd name="T69" fmla="*/ 193 h 245"/>
                  <a:gd name="T70" fmla="*/ 58 w 157"/>
                  <a:gd name="T71" fmla="*/ 188 h 245"/>
                  <a:gd name="T72" fmla="*/ 66 w 157"/>
                  <a:gd name="T73" fmla="*/ 186 h 245"/>
                  <a:gd name="T74" fmla="*/ 68 w 157"/>
                  <a:gd name="T75" fmla="*/ 183 h 245"/>
                  <a:gd name="T76" fmla="*/ 67 w 157"/>
                  <a:gd name="T77" fmla="*/ 180 h 245"/>
                  <a:gd name="T78" fmla="*/ 58 w 157"/>
                  <a:gd name="T79" fmla="*/ 177 h 245"/>
                  <a:gd name="T80" fmla="*/ 30 w 157"/>
                  <a:gd name="T81" fmla="*/ 173 h 245"/>
                  <a:gd name="T82" fmla="*/ 27 w 157"/>
                  <a:gd name="T83" fmla="*/ 165 h 245"/>
                  <a:gd name="T84" fmla="*/ 27 w 157"/>
                  <a:gd name="T85" fmla="*/ 161 h 245"/>
                  <a:gd name="T86" fmla="*/ 28 w 157"/>
                  <a:gd name="T87" fmla="*/ 158 h 245"/>
                  <a:gd name="T88" fmla="*/ 33 w 157"/>
                  <a:gd name="T89" fmla="*/ 151 h 245"/>
                  <a:gd name="T90" fmla="*/ 73 w 157"/>
                  <a:gd name="T91" fmla="*/ 110 h 245"/>
                  <a:gd name="T92" fmla="*/ 76 w 157"/>
                  <a:gd name="T93" fmla="*/ 98 h 245"/>
                  <a:gd name="T94" fmla="*/ 73 w 157"/>
                  <a:gd name="T95" fmla="*/ 94 h 245"/>
                  <a:gd name="T96" fmla="*/ 63 w 157"/>
                  <a:gd name="T97" fmla="*/ 94 h 245"/>
                  <a:gd name="T98" fmla="*/ 30 w 157"/>
                  <a:gd name="T99" fmla="*/ 121 h 245"/>
                  <a:gd name="T100" fmla="*/ 28 w 157"/>
                  <a:gd name="T101" fmla="*/ 122 h 245"/>
                  <a:gd name="T102" fmla="*/ 23 w 157"/>
                  <a:gd name="T103" fmla="*/ 120 h 245"/>
                  <a:gd name="T104" fmla="*/ 16 w 157"/>
                  <a:gd name="T105" fmla="*/ 120 h 245"/>
                  <a:gd name="T106" fmla="*/ 7 w 157"/>
                  <a:gd name="T107" fmla="*/ 116 h 245"/>
                  <a:gd name="T108" fmla="*/ 0 w 157"/>
                  <a:gd name="T109" fmla="*/ 10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7" h="245">
                    <a:moveTo>
                      <a:pt x="0" y="103"/>
                    </a:moveTo>
                    <a:cubicBezTo>
                      <a:pt x="0" y="101"/>
                      <a:pt x="0" y="100"/>
                      <a:pt x="1" y="99"/>
                    </a:cubicBezTo>
                    <a:cubicBezTo>
                      <a:pt x="32" y="58"/>
                      <a:pt x="32" y="58"/>
                      <a:pt x="32" y="58"/>
                    </a:cubicBezTo>
                    <a:cubicBezTo>
                      <a:pt x="30" y="56"/>
                      <a:pt x="30" y="54"/>
                      <a:pt x="30" y="53"/>
                    </a:cubicBezTo>
                    <a:cubicBezTo>
                      <a:pt x="30" y="52"/>
                      <a:pt x="30" y="51"/>
                      <a:pt x="30" y="50"/>
                    </a:cubicBezTo>
                    <a:cubicBezTo>
                      <a:pt x="30" y="49"/>
                      <a:pt x="31" y="48"/>
                      <a:pt x="31" y="48"/>
                    </a:cubicBezTo>
                    <a:cubicBezTo>
                      <a:pt x="32" y="47"/>
                      <a:pt x="32" y="47"/>
                      <a:pt x="32" y="47"/>
                    </a:cubicBezTo>
                    <a:cubicBezTo>
                      <a:pt x="37" y="42"/>
                      <a:pt x="42" y="37"/>
                      <a:pt x="45" y="33"/>
                    </a:cubicBezTo>
                    <a:cubicBezTo>
                      <a:pt x="48" y="29"/>
                      <a:pt x="51" y="26"/>
                      <a:pt x="52" y="24"/>
                    </a:cubicBezTo>
                    <a:cubicBezTo>
                      <a:pt x="52" y="0"/>
                      <a:pt x="52" y="0"/>
                      <a:pt x="52" y="0"/>
                    </a:cubicBezTo>
                    <a:cubicBezTo>
                      <a:pt x="56" y="3"/>
                      <a:pt x="58" y="5"/>
                      <a:pt x="60" y="7"/>
                    </a:cubicBezTo>
                    <a:cubicBezTo>
                      <a:pt x="62" y="9"/>
                      <a:pt x="64" y="10"/>
                      <a:pt x="65" y="12"/>
                    </a:cubicBezTo>
                    <a:cubicBezTo>
                      <a:pt x="66" y="14"/>
                      <a:pt x="67" y="16"/>
                      <a:pt x="67" y="17"/>
                    </a:cubicBezTo>
                    <a:cubicBezTo>
                      <a:pt x="68" y="18"/>
                      <a:pt x="68" y="19"/>
                      <a:pt x="68" y="20"/>
                    </a:cubicBezTo>
                    <a:cubicBezTo>
                      <a:pt x="68" y="21"/>
                      <a:pt x="68" y="21"/>
                      <a:pt x="68" y="21"/>
                    </a:cubicBezTo>
                    <a:cubicBezTo>
                      <a:pt x="76" y="21"/>
                      <a:pt x="84" y="22"/>
                      <a:pt x="91" y="25"/>
                    </a:cubicBezTo>
                    <a:cubicBezTo>
                      <a:pt x="98" y="28"/>
                      <a:pt x="104" y="31"/>
                      <a:pt x="109" y="35"/>
                    </a:cubicBezTo>
                    <a:cubicBezTo>
                      <a:pt x="115" y="39"/>
                      <a:pt x="119" y="44"/>
                      <a:pt x="124" y="50"/>
                    </a:cubicBezTo>
                    <a:cubicBezTo>
                      <a:pt x="128" y="56"/>
                      <a:pt x="131" y="62"/>
                      <a:pt x="134" y="68"/>
                    </a:cubicBezTo>
                    <a:cubicBezTo>
                      <a:pt x="137" y="74"/>
                      <a:pt x="139" y="80"/>
                      <a:pt x="141" y="87"/>
                    </a:cubicBezTo>
                    <a:cubicBezTo>
                      <a:pt x="143" y="93"/>
                      <a:pt x="144" y="99"/>
                      <a:pt x="145" y="104"/>
                    </a:cubicBezTo>
                    <a:cubicBezTo>
                      <a:pt x="146" y="110"/>
                      <a:pt x="146" y="115"/>
                      <a:pt x="146" y="120"/>
                    </a:cubicBezTo>
                    <a:cubicBezTo>
                      <a:pt x="146" y="177"/>
                      <a:pt x="146" y="177"/>
                      <a:pt x="146" y="177"/>
                    </a:cubicBezTo>
                    <a:cubicBezTo>
                      <a:pt x="120" y="177"/>
                      <a:pt x="120" y="177"/>
                      <a:pt x="120" y="177"/>
                    </a:cubicBezTo>
                    <a:cubicBezTo>
                      <a:pt x="118" y="177"/>
                      <a:pt x="116" y="177"/>
                      <a:pt x="115" y="178"/>
                    </a:cubicBezTo>
                    <a:cubicBezTo>
                      <a:pt x="114" y="178"/>
                      <a:pt x="113" y="178"/>
                      <a:pt x="112" y="179"/>
                    </a:cubicBezTo>
                    <a:cubicBezTo>
                      <a:pt x="111" y="179"/>
                      <a:pt x="111" y="180"/>
                      <a:pt x="110" y="181"/>
                    </a:cubicBezTo>
                    <a:cubicBezTo>
                      <a:pt x="110" y="181"/>
                      <a:pt x="110" y="181"/>
                      <a:pt x="110" y="182"/>
                    </a:cubicBezTo>
                    <a:cubicBezTo>
                      <a:pt x="110" y="182"/>
                      <a:pt x="110" y="182"/>
                      <a:pt x="110" y="182"/>
                    </a:cubicBezTo>
                    <a:cubicBezTo>
                      <a:pt x="110" y="183"/>
                      <a:pt x="110" y="184"/>
                      <a:pt x="111" y="185"/>
                    </a:cubicBezTo>
                    <a:cubicBezTo>
                      <a:pt x="112" y="186"/>
                      <a:pt x="113" y="186"/>
                      <a:pt x="114" y="187"/>
                    </a:cubicBezTo>
                    <a:cubicBezTo>
                      <a:pt x="115" y="187"/>
                      <a:pt x="117" y="188"/>
                      <a:pt x="120" y="188"/>
                    </a:cubicBezTo>
                    <a:cubicBezTo>
                      <a:pt x="121" y="188"/>
                      <a:pt x="122" y="188"/>
                      <a:pt x="123" y="189"/>
                    </a:cubicBezTo>
                    <a:cubicBezTo>
                      <a:pt x="124" y="190"/>
                      <a:pt x="124" y="191"/>
                      <a:pt x="124" y="193"/>
                    </a:cubicBezTo>
                    <a:cubicBezTo>
                      <a:pt x="124" y="194"/>
                      <a:pt x="124" y="195"/>
                      <a:pt x="123" y="196"/>
                    </a:cubicBezTo>
                    <a:cubicBezTo>
                      <a:pt x="122" y="198"/>
                      <a:pt x="121" y="198"/>
                      <a:pt x="120" y="198"/>
                    </a:cubicBezTo>
                    <a:cubicBezTo>
                      <a:pt x="118" y="198"/>
                      <a:pt x="116" y="198"/>
                      <a:pt x="115" y="199"/>
                    </a:cubicBezTo>
                    <a:cubicBezTo>
                      <a:pt x="114" y="199"/>
                      <a:pt x="113" y="199"/>
                      <a:pt x="112" y="200"/>
                    </a:cubicBezTo>
                    <a:cubicBezTo>
                      <a:pt x="111" y="200"/>
                      <a:pt x="111" y="201"/>
                      <a:pt x="110" y="201"/>
                    </a:cubicBezTo>
                    <a:cubicBezTo>
                      <a:pt x="110" y="202"/>
                      <a:pt x="110" y="202"/>
                      <a:pt x="110" y="203"/>
                    </a:cubicBezTo>
                    <a:cubicBezTo>
                      <a:pt x="110" y="203"/>
                      <a:pt x="110" y="203"/>
                      <a:pt x="110" y="203"/>
                    </a:cubicBezTo>
                    <a:cubicBezTo>
                      <a:pt x="110" y="204"/>
                      <a:pt x="110" y="205"/>
                      <a:pt x="111" y="206"/>
                    </a:cubicBezTo>
                    <a:cubicBezTo>
                      <a:pt x="112" y="206"/>
                      <a:pt x="113" y="207"/>
                      <a:pt x="114" y="208"/>
                    </a:cubicBezTo>
                    <a:cubicBezTo>
                      <a:pt x="115" y="208"/>
                      <a:pt x="117" y="208"/>
                      <a:pt x="120" y="208"/>
                    </a:cubicBezTo>
                    <a:cubicBezTo>
                      <a:pt x="141" y="208"/>
                      <a:pt x="141" y="208"/>
                      <a:pt x="141" y="208"/>
                    </a:cubicBezTo>
                    <a:cubicBezTo>
                      <a:pt x="141" y="208"/>
                      <a:pt x="142" y="208"/>
                      <a:pt x="143" y="208"/>
                    </a:cubicBezTo>
                    <a:cubicBezTo>
                      <a:pt x="143" y="208"/>
                      <a:pt x="145" y="209"/>
                      <a:pt x="146" y="209"/>
                    </a:cubicBezTo>
                    <a:cubicBezTo>
                      <a:pt x="147" y="210"/>
                      <a:pt x="149" y="210"/>
                      <a:pt x="150" y="211"/>
                    </a:cubicBezTo>
                    <a:cubicBezTo>
                      <a:pt x="151" y="212"/>
                      <a:pt x="152" y="213"/>
                      <a:pt x="153" y="214"/>
                    </a:cubicBezTo>
                    <a:cubicBezTo>
                      <a:pt x="154" y="215"/>
                      <a:pt x="155" y="216"/>
                      <a:pt x="156" y="218"/>
                    </a:cubicBezTo>
                    <a:cubicBezTo>
                      <a:pt x="156" y="220"/>
                      <a:pt x="157" y="222"/>
                      <a:pt x="157" y="224"/>
                    </a:cubicBezTo>
                    <a:cubicBezTo>
                      <a:pt x="157" y="245"/>
                      <a:pt x="157" y="245"/>
                      <a:pt x="157" y="245"/>
                    </a:cubicBezTo>
                    <a:cubicBezTo>
                      <a:pt x="21" y="245"/>
                      <a:pt x="21" y="245"/>
                      <a:pt x="21" y="245"/>
                    </a:cubicBezTo>
                    <a:cubicBezTo>
                      <a:pt x="21" y="224"/>
                      <a:pt x="21" y="224"/>
                      <a:pt x="21" y="224"/>
                    </a:cubicBezTo>
                    <a:cubicBezTo>
                      <a:pt x="21" y="221"/>
                      <a:pt x="22" y="218"/>
                      <a:pt x="23" y="216"/>
                    </a:cubicBezTo>
                    <a:cubicBezTo>
                      <a:pt x="24" y="214"/>
                      <a:pt x="25" y="213"/>
                      <a:pt x="27" y="212"/>
                    </a:cubicBezTo>
                    <a:cubicBezTo>
                      <a:pt x="28" y="211"/>
                      <a:pt x="30" y="210"/>
                      <a:pt x="31" y="209"/>
                    </a:cubicBezTo>
                    <a:cubicBezTo>
                      <a:pt x="33" y="209"/>
                      <a:pt x="34" y="209"/>
                      <a:pt x="35" y="208"/>
                    </a:cubicBezTo>
                    <a:cubicBezTo>
                      <a:pt x="37" y="208"/>
                      <a:pt x="37" y="208"/>
                      <a:pt x="37" y="208"/>
                    </a:cubicBezTo>
                    <a:cubicBezTo>
                      <a:pt x="58" y="208"/>
                      <a:pt x="58" y="208"/>
                      <a:pt x="58" y="208"/>
                    </a:cubicBezTo>
                    <a:cubicBezTo>
                      <a:pt x="60" y="208"/>
                      <a:pt x="62" y="208"/>
                      <a:pt x="63" y="208"/>
                    </a:cubicBezTo>
                    <a:cubicBezTo>
                      <a:pt x="64" y="207"/>
                      <a:pt x="65" y="207"/>
                      <a:pt x="66" y="207"/>
                    </a:cubicBezTo>
                    <a:cubicBezTo>
                      <a:pt x="67" y="206"/>
                      <a:pt x="67" y="206"/>
                      <a:pt x="68" y="205"/>
                    </a:cubicBezTo>
                    <a:cubicBezTo>
                      <a:pt x="68" y="204"/>
                      <a:pt x="68" y="204"/>
                      <a:pt x="68" y="204"/>
                    </a:cubicBezTo>
                    <a:cubicBezTo>
                      <a:pt x="68" y="203"/>
                      <a:pt x="68" y="203"/>
                      <a:pt x="68" y="203"/>
                    </a:cubicBezTo>
                    <a:cubicBezTo>
                      <a:pt x="68" y="202"/>
                      <a:pt x="68" y="201"/>
                      <a:pt x="67" y="201"/>
                    </a:cubicBezTo>
                    <a:cubicBezTo>
                      <a:pt x="66" y="200"/>
                      <a:pt x="65" y="199"/>
                      <a:pt x="64" y="199"/>
                    </a:cubicBezTo>
                    <a:cubicBezTo>
                      <a:pt x="62" y="198"/>
                      <a:pt x="60" y="198"/>
                      <a:pt x="58" y="198"/>
                    </a:cubicBezTo>
                    <a:cubicBezTo>
                      <a:pt x="57" y="198"/>
                      <a:pt x="56" y="198"/>
                      <a:pt x="55" y="196"/>
                    </a:cubicBezTo>
                    <a:cubicBezTo>
                      <a:pt x="54" y="195"/>
                      <a:pt x="54" y="194"/>
                      <a:pt x="54" y="193"/>
                    </a:cubicBezTo>
                    <a:cubicBezTo>
                      <a:pt x="54" y="191"/>
                      <a:pt x="54" y="190"/>
                      <a:pt x="55" y="189"/>
                    </a:cubicBezTo>
                    <a:cubicBezTo>
                      <a:pt x="56" y="188"/>
                      <a:pt x="57" y="188"/>
                      <a:pt x="58" y="188"/>
                    </a:cubicBezTo>
                    <a:cubicBezTo>
                      <a:pt x="60" y="188"/>
                      <a:pt x="61" y="187"/>
                      <a:pt x="63" y="187"/>
                    </a:cubicBezTo>
                    <a:cubicBezTo>
                      <a:pt x="64" y="187"/>
                      <a:pt x="65" y="186"/>
                      <a:pt x="66" y="186"/>
                    </a:cubicBezTo>
                    <a:cubicBezTo>
                      <a:pt x="67" y="185"/>
                      <a:pt x="67" y="185"/>
                      <a:pt x="68" y="184"/>
                    </a:cubicBezTo>
                    <a:cubicBezTo>
                      <a:pt x="68" y="184"/>
                      <a:pt x="68" y="183"/>
                      <a:pt x="68" y="183"/>
                    </a:cubicBezTo>
                    <a:cubicBezTo>
                      <a:pt x="68" y="182"/>
                      <a:pt x="68" y="182"/>
                      <a:pt x="68" y="182"/>
                    </a:cubicBezTo>
                    <a:cubicBezTo>
                      <a:pt x="68" y="181"/>
                      <a:pt x="68" y="181"/>
                      <a:pt x="67" y="180"/>
                    </a:cubicBezTo>
                    <a:cubicBezTo>
                      <a:pt x="66" y="179"/>
                      <a:pt x="65" y="179"/>
                      <a:pt x="64" y="178"/>
                    </a:cubicBezTo>
                    <a:cubicBezTo>
                      <a:pt x="62" y="177"/>
                      <a:pt x="60" y="177"/>
                      <a:pt x="58" y="177"/>
                    </a:cubicBezTo>
                    <a:cubicBezTo>
                      <a:pt x="37" y="177"/>
                      <a:pt x="37" y="177"/>
                      <a:pt x="37" y="177"/>
                    </a:cubicBezTo>
                    <a:cubicBezTo>
                      <a:pt x="34" y="177"/>
                      <a:pt x="32" y="176"/>
                      <a:pt x="30" y="173"/>
                    </a:cubicBezTo>
                    <a:cubicBezTo>
                      <a:pt x="29" y="172"/>
                      <a:pt x="28" y="171"/>
                      <a:pt x="28" y="169"/>
                    </a:cubicBezTo>
                    <a:cubicBezTo>
                      <a:pt x="27" y="168"/>
                      <a:pt x="27" y="167"/>
                      <a:pt x="27" y="165"/>
                    </a:cubicBezTo>
                    <a:cubicBezTo>
                      <a:pt x="27" y="162"/>
                      <a:pt x="27" y="162"/>
                      <a:pt x="27" y="162"/>
                    </a:cubicBezTo>
                    <a:cubicBezTo>
                      <a:pt x="27" y="162"/>
                      <a:pt x="27" y="161"/>
                      <a:pt x="27" y="161"/>
                    </a:cubicBezTo>
                    <a:cubicBezTo>
                      <a:pt x="27" y="161"/>
                      <a:pt x="27" y="160"/>
                      <a:pt x="27" y="160"/>
                    </a:cubicBezTo>
                    <a:cubicBezTo>
                      <a:pt x="27" y="160"/>
                      <a:pt x="27" y="159"/>
                      <a:pt x="28" y="158"/>
                    </a:cubicBezTo>
                    <a:cubicBezTo>
                      <a:pt x="28" y="157"/>
                      <a:pt x="29" y="156"/>
                      <a:pt x="30" y="155"/>
                    </a:cubicBezTo>
                    <a:cubicBezTo>
                      <a:pt x="31" y="153"/>
                      <a:pt x="32" y="152"/>
                      <a:pt x="33" y="151"/>
                    </a:cubicBezTo>
                    <a:cubicBezTo>
                      <a:pt x="34" y="149"/>
                      <a:pt x="35" y="147"/>
                      <a:pt x="37" y="146"/>
                    </a:cubicBezTo>
                    <a:cubicBezTo>
                      <a:pt x="73" y="110"/>
                      <a:pt x="73" y="110"/>
                      <a:pt x="73" y="110"/>
                    </a:cubicBezTo>
                    <a:cubicBezTo>
                      <a:pt x="76" y="107"/>
                      <a:pt x="77" y="105"/>
                      <a:pt x="77" y="102"/>
                    </a:cubicBezTo>
                    <a:cubicBezTo>
                      <a:pt x="77" y="101"/>
                      <a:pt x="76" y="100"/>
                      <a:pt x="76" y="98"/>
                    </a:cubicBezTo>
                    <a:cubicBezTo>
                      <a:pt x="75" y="97"/>
                      <a:pt x="75" y="96"/>
                      <a:pt x="74" y="95"/>
                    </a:cubicBezTo>
                    <a:cubicBezTo>
                      <a:pt x="73" y="94"/>
                      <a:pt x="73" y="94"/>
                      <a:pt x="73" y="94"/>
                    </a:cubicBezTo>
                    <a:cubicBezTo>
                      <a:pt x="72" y="93"/>
                      <a:pt x="70" y="92"/>
                      <a:pt x="68" y="92"/>
                    </a:cubicBezTo>
                    <a:cubicBezTo>
                      <a:pt x="66" y="92"/>
                      <a:pt x="64" y="93"/>
                      <a:pt x="63" y="94"/>
                    </a:cubicBezTo>
                    <a:cubicBezTo>
                      <a:pt x="32" y="120"/>
                      <a:pt x="32" y="120"/>
                      <a:pt x="32" y="120"/>
                    </a:cubicBezTo>
                    <a:cubicBezTo>
                      <a:pt x="31" y="121"/>
                      <a:pt x="31" y="121"/>
                      <a:pt x="30" y="121"/>
                    </a:cubicBezTo>
                    <a:cubicBezTo>
                      <a:pt x="29" y="122"/>
                      <a:pt x="29" y="122"/>
                      <a:pt x="28" y="122"/>
                    </a:cubicBezTo>
                    <a:cubicBezTo>
                      <a:pt x="28" y="122"/>
                      <a:pt x="28" y="122"/>
                      <a:pt x="28" y="122"/>
                    </a:cubicBezTo>
                    <a:cubicBezTo>
                      <a:pt x="27" y="122"/>
                      <a:pt x="26" y="122"/>
                      <a:pt x="25" y="121"/>
                    </a:cubicBezTo>
                    <a:cubicBezTo>
                      <a:pt x="24" y="121"/>
                      <a:pt x="23" y="121"/>
                      <a:pt x="23" y="120"/>
                    </a:cubicBezTo>
                    <a:cubicBezTo>
                      <a:pt x="22" y="120"/>
                      <a:pt x="21" y="119"/>
                      <a:pt x="21" y="118"/>
                    </a:cubicBezTo>
                    <a:cubicBezTo>
                      <a:pt x="20" y="119"/>
                      <a:pt x="18" y="120"/>
                      <a:pt x="16" y="120"/>
                    </a:cubicBezTo>
                    <a:cubicBezTo>
                      <a:pt x="15" y="120"/>
                      <a:pt x="13" y="120"/>
                      <a:pt x="11" y="119"/>
                    </a:cubicBezTo>
                    <a:cubicBezTo>
                      <a:pt x="10" y="118"/>
                      <a:pt x="8" y="117"/>
                      <a:pt x="7" y="116"/>
                    </a:cubicBezTo>
                    <a:cubicBezTo>
                      <a:pt x="6" y="115"/>
                      <a:pt x="6" y="115"/>
                      <a:pt x="6" y="115"/>
                    </a:cubicBezTo>
                    <a:cubicBezTo>
                      <a:pt x="2" y="111"/>
                      <a:pt x="0" y="107"/>
                      <a:pt x="0" y="10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p:cNvSpPr>
                <a:spLocks noEditPoints="1"/>
              </p:cNvSpPr>
              <p:nvPr/>
            </p:nvSpPr>
            <p:spPr bwMode="auto">
              <a:xfrm>
                <a:off x="5037452" y="3787330"/>
                <a:ext cx="253686" cy="253686"/>
              </a:xfrm>
              <a:custGeom>
                <a:avLst/>
                <a:gdLst>
                  <a:gd name="T0" fmla="*/ 0 w 208"/>
                  <a:gd name="T1" fmla="*/ 208 h 208"/>
                  <a:gd name="T2" fmla="*/ 29 w 208"/>
                  <a:gd name="T3" fmla="*/ 120 h 208"/>
                  <a:gd name="T4" fmla="*/ 111 w 208"/>
                  <a:gd name="T5" fmla="*/ 38 h 208"/>
                  <a:gd name="T6" fmla="*/ 118 w 208"/>
                  <a:gd name="T7" fmla="*/ 46 h 208"/>
                  <a:gd name="T8" fmla="*/ 38 w 208"/>
                  <a:gd name="T9" fmla="*/ 126 h 208"/>
                  <a:gd name="T10" fmla="*/ 34 w 208"/>
                  <a:gd name="T11" fmla="*/ 121 h 208"/>
                  <a:gd name="T12" fmla="*/ 34 w 208"/>
                  <a:gd name="T13" fmla="*/ 121 h 208"/>
                  <a:gd name="T14" fmla="*/ 30 w 208"/>
                  <a:gd name="T15" fmla="*/ 133 h 208"/>
                  <a:gd name="T16" fmla="*/ 25 w 208"/>
                  <a:gd name="T17" fmla="*/ 146 h 208"/>
                  <a:gd name="T18" fmla="*/ 21 w 208"/>
                  <a:gd name="T19" fmla="*/ 158 h 208"/>
                  <a:gd name="T20" fmla="*/ 19 w 208"/>
                  <a:gd name="T21" fmla="*/ 166 h 208"/>
                  <a:gd name="T22" fmla="*/ 16 w 208"/>
                  <a:gd name="T23" fmla="*/ 173 h 208"/>
                  <a:gd name="T24" fmla="*/ 28 w 208"/>
                  <a:gd name="T25" fmla="*/ 180 h 208"/>
                  <a:gd name="T26" fmla="*/ 35 w 208"/>
                  <a:gd name="T27" fmla="*/ 192 h 208"/>
                  <a:gd name="T28" fmla="*/ 87 w 208"/>
                  <a:gd name="T29" fmla="*/ 174 h 208"/>
                  <a:gd name="T30" fmla="*/ 87 w 208"/>
                  <a:gd name="T31" fmla="*/ 174 h 208"/>
                  <a:gd name="T32" fmla="*/ 82 w 208"/>
                  <a:gd name="T33" fmla="*/ 170 h 208"/>
                  <a:gd name="T34" fmla="*/ 162 w 208"/>
                  <a:gd name="T35" fmla="*/ 90 h 208"/>
                  <a:gd name="T36" fmla="*/ 170 w 208"/>
                  <a:gd name="T37" fmla="*/ 97 h 208"/>
                  <a:gd name="T38" fmla="*/ 88 w 208"/>
                  <a:gd name="T39" fmla="*/ 179 h 208"/>
                  <a:gd name="T40" fmla="*/ 0 w 208"/>
                  <a:gd name="T41" fmla="*/ 208 h 208"/>
                  <a:gd name="T42" fmla="*/ 48 w 208"/>
                  <a:gd name="T43" fmla="*/ 135 h 208"/>
                  <a:gd name="T44" fmla="*/ 128 w 208"/>
                  <a:gd name="T45" fmla="*/ 55 h 208"/>
                  <a:gd name="T46" fmla="*/ 136 w 208"/>
                  <a:gd name="T47" fmla="*/ 63 h 208"/>
                  <a:gd name="T48" fmla="*/ 55 w 208"/>
                  <a:gd name="T49" fmla="*/ 143 h 208"/>
                  <a:gd name="T50" fmla="*/ 48 w 208"/>
                  <a:gd name="T51" fmla="*/ 135 h 208"/>
                  <a:gd name="T52" fmla="*/ 65 w 208"/>
                  <a:gd name="T53" fmla="*/ 153 h 208"/>
                  <a:gd name="T54" fmla="*/ 145 w 208"/>
                  <a:gd name="T55" fmla="*/ 72 h 208"/>
                  <a:gd name="T56" fmla="*/ 153 w 208"/>
                  <a:gd name="T57" fmla="*/ 80 h 208"/>
                  <a:gd name="T58" fmla="*/ 73 w 208"/>
                  <a:gd name="T59" fmla="*/ 160 h 208"/>
                  <a:gd name="T60" fmla="*/ 65 w 208"/>
                  <a:gd name="T61" fmla="*/ 153 h 208"/>
                  <a:gd name="T62" fmla="*/ 118 w 208"/>
                  <a:gd name="T63" fmla="*/ 31 h 208"/>
                  <a:gd name="T64" fmla="*/ 126 w 208"/>
                  <a:gd name="T65" fmla="*/ 24 h 208"/>
                  <a:gd name="T66" fmla="*/ 185 w 208"/>
                  <a:gd name="T67" fmla="*/ 82 h 208"/>
                  <a:gd name="T68" fmla="*/ 177 w 208"/>
                  <a:gd name="T69" fmla="*/ 90 h 208"/>
                  <a:gd name="T70" fmla="*/ 118 w 208"/>
                  <a:gd name="T71" fmla="*/ 31 h 208"/>
                  <a:gd name="T72" fmla="*/ 133 w 208"/>
                  <a:gd name="T73" fmla="*/ 16 h 208"/>
                  <a:gd name="T74" fmla="*/ 140 w 208"/>
                  <a:gd name="T75" fmla="*/ 9 h 208"/>
                  <a:gd name="T76" fmla="*/ 151 w 208"/>
                  <a:gd name="T77" fmla="*/ 2 h 208"/>
                  <a:gd name="T78" fmla="*/ 162 w 208"/>
                  <a:gd name="T79" fmla="*/ 0 h 208"/>
                  <a:gd name="T80" fmla="*/ 185 w 208"/>
                  <a:gd name="T81" fmla="*/ 9 h 208"/>
                  <a:gd name="T82" fmla="*/ 199 w 208"/>
                  <a:gd name="T83" fmla="*/ 24 h 208"/>
                  <a:gd name="T84" fmla="*/ 208 w 208"/>
                  <a:gd name="T85" fmla="*/ 46 h 208"/>
                  <a:gd name="T86" fmla="*/ 206 w 208"/>
                  <a:gd name="T87" fmla="*/ 57 h 208"/>
                  <a:gd name="T88" fmla="*/ 199 w 208"/>
                  <a:gd name="T89" fmla="*/ 68 h 208"/>
                  <a:gd name="T90" fmla="*/ 192 w 208"/>
                  <a:gd name="T91" fmla="*/ 75 h 208"/>
                  <a:gd name="T92" fmla="*/ 133 w 208"/>
                  <a:gd name="T93" fmla="*/ 1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 h="208">
                    <a:moveTo>
                      <a:pt x="0" y="208"/>
                    </a:moveTo>
                    <a:cubicBezTo>
                      <a:pt x="29" y="120"/>
                      <a:pt x="29" y="120"/>
                      <a:pt x="29" y="120"/>
                    </a:cubicBezTo>
                    <a:cubicBezTo>
                      <a:pt x="111" y="38"/>
                      <a:pt x="111" y="38"/>
                      <a:pt x="111" y="38"/>
                    </a:cubicBezTo>
                    <a:cubicBezTo>
                      <a:pt x="118" y="46"/>
                      <a:pt x="118" y="46"/>
                      <a:pt x="118" y="46"/>
                    </a:cubicBezTo>
                    <a:cubicBezTo>
                      <a:pt x="38" y="126"/>
                      <a:pt x="38" y="126"/>
                      <a:pt x="38" y="126"/>
                    </a:cubicBezTo>
                    <a:cubicBezTo>
                      <a:pt x="34" y="121"/>
                      <a:pt x="34" y="121"/>
                      <a:pt x="34" y="121"/>
                    </a:cubicBezTo>
                    <a:cubicBezTo>
                      <a:pt x="34" y="121"/>
                      <a:pt x="34" y="121"/>
                      <a:pt x="34" y="121"/>
                    </a:cubicBezTo>
                    <a:cubicBezTo>
                      <a:pt x="32" y="125"/>
                      <a:pt x="31" y="129"/>
                      <a:pt x="30" y="133"/>
                    </a:cubicBezTo>
                    <a:cubicBezTo>
                      <a:pt x="28" y="137"/>
                      <a:pt x="27" y="142"/>
                      <a:pt x="25" y="146"/>
                    </a:cubicBezTo>
                    <a:cubicBezTo>
                      <a:pt x="24" y="150"/>
                      <a:pt x="22" y="154"/>
                      <a:pt x="21" y="158"/>
                    </a:cubicBezTo>
                    <a:cubicBezTo>
                      <a:pt x="20" y="161"/>
                      <a:pt x="19" y="164"/>
                      <a:pt x="19" y="166"/>
                    </a:cubicBezTo>
                    <a:cubicBezTo>
                      <a:pt x="16" y="173"/>
                      <a:pt x="16" y="173"/>
                      <a:pt x="16" y="173"/>
                    </a:cubicBezTo>
                    <a:cubicBezTo>
                      <a:pt x="19" y="173"/>
                      <a:pt x="23" y="175"/>
                      <a:pt x="28" y="180"/>
                    </a:cubicBezTo>
                    <a:cubicBezTo>
                      <a:pt x="32" y="185"/>
                      <a:pt x="35" y="188"/>
                      <a:pt x="35" y="192"/>
                    </a:cubicBezTo>
                    <a:cubicBezTo>
                      <a:pt x="87" y="174"/>
                      <a:pt x="87" y="174"/>
                      <a:pt x="87" y="174"/>
                    </a:cubicBezTo>
                    <a:cubicBezTo>
                      <a:pt x="87" y="174"/>
                      <a:pt x="87" y="174"/>
                      <a:pt x="87" y="174"/>
                    </a:cubicBezTo>
                    <a:cubicBezTo>
                      <a:pt x="82" y="170"/>
                      <a:pt x="82" y="170"/>
                      <a:pt x="82" y="170"/>
                    </a:cubicBezTo>
                    <a:cubicBezTo>
                      <a:pt x="162" y="90"/>
                      <a:pt x="162" y="90"/>
                      <a:pt x="162" y="90"/>
                    </a:cubicBezTo>
                    <a:cubicBezTo>
                      <a:pt x="170" y="97"/>
                      <a:pt x="170" y="97"/>
                      <a:pt x="170" y="97"/>
                    </a:cubicBezTo>
                    <a:cubicBezTo>
                      <a:pt x="88" y="179"/>
                      <a:pt x="88" y="179"/>
                      <a:pt x="88" y="179"/>
                    </a:cubicBezTo>
                    <a:lnTo>
                      <a:pt x="0" y="208"/>
                    </a:lnTo>
                    <a:close/>
                    <a:moveTo>
                      <a:pt x="48" y="135"/>
                    </a:moveTo>
                    <a:cubicBezTo>
                      <a:pt x="128" y="55"/>
                      <a:pt x="128" y="55"/>
                      <a:pt x="128" y="55"/>
                    </a:cubicBezTo>
                    <a:cubicBezTo>
                      <a:pt x="136" y="63"/>
                      <a:pt x="136" y="63"/>
                      <a:pt x="136" y="63"/>
                    </a:cubicBezTo>
                    <a:cubicBezTo>
                      <a:pt x="55" y="143"/>
                      <a:pt x="55" y="143"/>
                      <a:pt x="55" y="143"/>
                    </a:cubicBezTo>
                    <a:lnTo>
                      <a:pt x="48" y="135"/>
                    </a:lnTo>
                    <a:close/>
                    <a:moveTo>
                      <a:pt x="65" y="153"/>
                    </a:moveTo>
                    <a:cubicBezTo>
                      <a:pt x="145" y="72"/>
                      <a:pt x="145" y="72"/>
                      <a:pt x="145" y="72"/>
                    </a:cubicBezTo>
                    <a:cubicBezTo>
                      <a:pt x="153" y="80"/>
                      <a:pt x="153" y="80"/>
                      <a:pt x="153" y="80"/>
                    </a:cubicBezTo>
                    <a:cubicBezTo>
                      <a:pt x="73" y="160"/>
                      <a:pt x="73" y="160"/>
                      <a:pt x="73" y="160"/>
                    </a:cubicBezTo>
                    <a:lnTo>
                      <a:pt x="65" y="153"/>
                    </a:lnTo>
                    <a:close/>
                    <a:moveTo>
                      <a:pt x="118" y="31"/>
                    </a:moveTo>
                    <a:cubicBezTo>
                      <a:pt x="126" y="24"/>
                      <a:pt x="126" y="24"/>
                      <a:pt x="126" y="24"/>
                    </a:cubicBezTo>
                    <a:cubicBezTo>
                      <a:pt x="185" y="82"/>
                      <a:pt x="185" y="82"/>
                      <a:pt x="185" y="82"/>
                    </a:cubicBezTo>
                    <a:cubicBezTo>
                      <a:pt x="177" y="90"/>
                      <a:pt x="177" y="90"/>
                      <a:pt x="177" y="90"/>
                    </a:cubicBezTo>
                    <a:lnTo>
                      <a:pt x="118" y="31"/>
                    </a:lnTo>
                    <a:close/>
                    <a:moveTo>
                      <a:pt x="133" y="16"/>
                    </a:moveTo>
                    <a:cubicBezTo>
                      <a:pt x="140" y="9"/>
                      <a:pt x="140" y="9"/>
                      <a:pt x="140" y="9"/>
                    </a:cubicBezTo>
                    <a:cubicBezTo>
                      <a:pt x="143" y="6"/>
                      <a:pt x="147" y="3"/>
                      <a:pt x="151" y="2"/>
                    </a:cubicBezTo>
                    <a:cubicBezTo>
                      <a:pt x="154" y="0"/>
                      <a:pt x="158" y="0"/>
                      <a:pt x="162" y="0"/>
                    </a:cubicBezTo>
                    <a:cubicBezTo>
                      <a:pt x="171" y="0"/>
                      <a:pt x="178" y="3"/>
                      <a:pt x="185" y="9"/>
                    </a:cubicBezTo>
                    <a:cubicBezTo>
                      <a:pt x="199" y="24"/>
                      <a:pt x="199" y="24"/>
                      <a:pt x="199" y="24"/>
                    </a:cubicBezTo>
                    <a:cubicBezTo>
                      <a:pt x="205" y="30"/>
                      <a:pt x="208" y="37"/>
                      <a:pt x="208" y="46"/>
                    </a:cubicBezTo>
                    <a:cubicBezTo>
                      <a:pt x="208" y="50"/>
                      <a:pt x="208" y="54"/>
                      <a:pt x="206" y="57"/>
                    </a:cubicBezTo>
                    <a:cubicBezTo>
                      <a:pt x="205" y="61"/>
                      <a:pt x="202" y="65"/>
                      <a:pt x="199" y="68"/>
                    </a:cubicBezTo>
                    <a:cubicBezTo>
                      <a:pt x="192" y="75"/>
                      <a:pt x="192" y="75"/>
                      <a:pt x="192" y="75"/>
                    </a:cubicBezTo>
                    <a:lnTo>
                      <a:pt x="133"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6"/>
              <p:cNvSpPr>
                <a:spLocks noEditPoints="1"/>
              </p:cNvSpPr>
              <p:nvPr/>
            </p:nvSpPr>
            <p:spPr bwMode="auto">
              <a:xfrm>
                <a:off x="3321714" y="2569369"/>
                <a:ext cx="251080" cy="225424"/>
              </a:xfrm>
              <a:custGeom>
                <a:avLst/>
                <a:gdLst>
                  <a:gd name="T0" fmla="*/ 0 w 208"/>
                  <a:gd name="T1" fmla="*/ 86 h 187"/>
                  <a:gd name="T2" fmla="*/ 1 w 208"/>
                  <a:gd name="T3" fmla="*/ 84 h 187"/>
                  <a:gd name="T4" fmla="*/ 3 w 208"/>
                  <a:gd name="T5" fmla="*/ 83 h 187"/>
                  <a:gd name="T6" fmla="*/ 31 w 208"/>
                  <a:gd name="T7" fmla="*/ 83 h 187"/>
                  <a:gd name="T8" fmla="*/ 31 w 208"/>
                  <a:gd name="T9" fmla="*/ 119 h 187"/>
                  <a:gd name="T10" fmla="*/ 35 w 208"/>
                  <a:gd name="T11" fmla="*/ 131 h 187"/>
                  <a:gd name="T12" fmla="*/ 45 w 208"/>
                  <a:gd name="T13" fmla="*/ 135 h 187"/>
                  <a:gd name="T14" fmla="*/ 46 w 208"/>
                  <a:gd name="T15" fmla="*/ 135 h 187"/>
                  <a:gd name="T16" fmla="*/ 67 w 208"/>
                  <a:gd name="T17" fmla="*/ 135 h 187"/>
                  <a:gd name="T18" fmla="*/ 111 w 208"/>
                  <a:gd name="T19" fmla="*/ 134 h 187"/>
                  <a:gd name="T20" fmla="*/ 111 w 208"/>
                  <a:gd name="T21" fmla="*/ 162 h 187"/>
                  <a:gd name="T22" fmla="*/ 110 w 208"/>
                  <a:gd name="T23" fmla="*/ 165 h 187"/>
                  <a:gd name="T24" fmla="*/ 107 w 208"/>
                  <a:gd name="T25" fmla="*/ 166 h 187"/>
                  <a:gd name="T26" fmla="*/ 41 w 208"/>
                  <a:gd name="T27" fmla="*/ 166 h 187"/>
                  <a:gd name="T28" fmla="*/ 21 w 208"/>
                  <a:gd name="T29" fmla="*/ 187 h 187"/>
                  <a:gd name="T30" fmla="*/ 21 w 208"/>
                  <a:gd name="T31" fmla="*/ 166 h 187"/>
                  <a:gd name="T32" fmla="*/ 3 w 208"/>
                  <a:gd name="T33" fmla="*/ 166 h 187"/>
                  <a:gd name="T34" fmla="*/ 1 w 208"/>
                  <a:gd name="T35" fmla="*/ 165 h 187"/>
                  <a:gd name="T36" fmla="*/ 0 w 208"/>
                  <a:gd name="T37" fmla="*/ 162 h 187"/>
                  <a:gd name="T38" fmla="*/ 0 w 208"/>
                  <a:gd name="T39" fmla="*/ 86 h 187"/>
                  <a:gd name="T40" fmla="*/ 41 w 208"/>
                  <a:gd name="T41" fmla="*/ 5 h 187"/>
                  <a:gd name="T42" fmla="*/ 43 w 208"/>
                  <a:gd name="T43" fmla="*/ 1 h 187"/>
                  <a:gd name="T44" fmla="*/ 47 w 208"/>
                  <a:gd name="T45" fmla="*/ 0 h 187"/>
                  <a:gd name="T46" fmla="*/ 203 w 208"/>
                  <a:gd name="T47" fmla="*/ 0 h 187"/>
                  <a:gd name="T48" fmla="*/ 206 w 208"/>
                  <a:gd name="T49" fmla="*/ 1 h 187"/>
                  <a:gd name="T50" fmla="*/ 208 w 208"/>
                  <a:gd name="T51" fmla="*/ 5 h 187"/>
                  <a:gd name="T52" fmla="*/ 208 w 208"/>
                  <a:gd name="T53" fmla="*/ 119 h 187"/>
                  <a:gd name="T54" fmla="*/ 206 w 208"/>
                  <a:gd name="T55" fmla="*/ 123 h 187"/>
                  <a:gd name="T56" fmla="*/ 203 w 208"/>
                  <a:gd name="T57" fmla="*/ 124 h 187"/>
                  <a:gd name="T58" fmla="*/ 177 w 208"/>
                  <a:gd name="T59" fmla="*/ 124 h 187"/>
                  <a:gd name="T60" fmla="*/ 177 w 208"/>
                  <a:gd name="T61" fmla="*/ 156 h 187"/>
                  <a:gd name="T62" fmla="*/ 145 w 208"/>
                  <a:gd name="T63" fmla="*/ 124 h 187"/>
                  <a:gd name="T64" fmla="*/ 47 w 208"/>
                  <a:gd name="T65" fmla="*/ 124 h 187"/>
                  <a:gd name="T66" fmla="*/ 43 w 208"/>
                  <a:gd name="T67" fmla="*/ 123 h 187"/>
                  <a:gd name="T68" fmla="*/ 41 w 208"/>
                  <a:gd name="T69" fmla="*/ 119 h 187"/>
                  <a:gd name="T70" fmla="*/ 41 w 208"/>
                  <a:gd name="T71" fmla="*/ 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8" h="187">
                    <a:moveTo>
                      <a:pt x="0" y="86"/>
                    </a:moveTo>
                    <a:cubicBezTo>
                      <a:pt x="0" y="85"/>
                      <a:pt x="0" y="84"/>
                      <a:pt x="1" y="84"/>
                    </a:cubicBezTo>
                    <a:cubicBezTo>
                      <a:pt x="2" y="83"/>
                      <a:pt x="2" y="83"/>
                      <a:pt x="3" y="83"/>
                    </a:cubicBezTo>
                    <a:cubicBezTo>
                      <a:pt x="31" y="83"/>
                      <a:pt x="31" y="83"/>
                      <a:pt x="31" y="83"/>
                    </a:cubicBezTo>
                    <a:cubicBezTo>
                      <a:pt x="31" y="119"/>
                      <a:pt x="31" y="119"/>
                      <a:pt x="31" y="119"/>
                    </a:cubicBezTo>
                    <a:cubicBezTo>
                      <a:pt x="31" y="124"/>
                      <a:pt x="32" y="128"/>
                      <a:pt x="35" y="131"/>
                    </a:cubicBezTo>
                    <a:cubicBezTo>
                      <a:pt x="37" y="133"/>
                      <a:pt x="41" y="135"/>
                      <a:pt x="45" y="135"/>
                    </a:cubicBezTo>
                    <a:cubicBezTo>
                      <a:pt x="46" y="135"/>
                      <a:pt x="46" y="135"/>
                      <a:pt x="46" y="135"/>
                    </a:cubicBezTo>
                    <a:cubicBezTo>
                      <a:pt x="49" y="135"/>
                      <a:pt x="56" y="135"/>
                      <a:pt x="67" y="135"/>
                    </a:cubicBezTo>
                    <a:cubicBezTo>
                      <a:pt x="78" y="135"/>
                      <a:pt x="92" y="134"/>
                      <a:pt x="111" y="134"/>
                    </a:cubicBezTo>
                    <a:cubicBezTo>
                      <a:pt x="111" y="162"/>
                      <a:pt x="111" y="162"/>
                      <a:pt x="111" y="162"/>
                    </a:cubicBezTo>
                    <a:cubicBezTo>
                      <a:pt x="111" y="163"/>
                      <a:pt x="110" y="164"/>
                      <a:pt x="110" y="165"/>
                    </a:cubicBezTo>
                    <a:cubicBezTo>
                      <a:pt x="109" y="166"/>
                      <a:pt x="108" y="166"/>
                      <a:pt x="107" y="166"/>
                    </a:cubicBezTo>
                    <a:cubicBezTo>
                      <a:pt x="41" y="166"/>
                      <a:pt x="41" y="166"/>
                      <a:pt x="41" y="166"/>
                    </a:cubicBezTo>
                    <a:cubicBezTo>
                      <a:pt x="21" y="187"/>
                      <a:pt x="21" y="187"/>
                      <a:pt x="21" y="187"/>
                    </a:cubicBezTo>
                    <a:cubicBezTo>
                      <a:pt x="21" y="166"/>
                      <a:pt x="21" y="166"/>
                      <a:pt x="21" y="166"/>
                    </a:cubicBezTo>
                    <a:cubicBezTo>
                      <a:pt x="3" y="166"/>
                      <a:pt x="3" y="166"/>
                      <a:pt x="3" y="166"/>
                    </a:cubicBezTo>
                    <a:cubicBezTo>
                      <a:pt x="2" y="166"/>
                      <a:pt x="2" y="166"/>
                      <a:pt x="1" y="165"/>
                    </a:cubicBezTo>
                    <a:cubicBezTo>
                      <a:pt x="0" y="164"/>
                      <a:pt x="0" y="163"/>
                      <a:pt x="0" y="162"/>
                    </a:cubicBezTo>
                    <a:lnTo>
                      <a:pt x="0" y="86"/>
                    </a:lnTo>
                    <a:close/>
                    <a:moveTo>
                      <a:pt x="41" y="5"/>
                    </a:moveTo>
                    <a:cubicBezTo>
                      <a:pt x="41" y="3"/>
                      <a:pt x="42" y="2"/>
                      <a:pt x="43" y="1"/>
                    </a:cubicBezTo>
                    <a:cubicBezTo>
                      <a:pt x="44" y="0"/>
                      <a:pt x="45" y="0"/>
                      <a:pt x="47" y="0"/>
                    </a:cubicBezTo>
                    <a:cubicBezTo>
                      <a:pt x="203" y="0"/>
                      <a:pt x="203" y="0"/>
                      <a:pt x="203" y="0"/>
                    </a:cubicBezTo>
                    <a:cubicBezTo>
                      <a:pt x="204" y="0"/>
                      <a:pt x="205" y="0"/>
                      <a:pt x="206" y="1"/>
                    </a:cubicBezTo>
                    <a:cubicBezTo>
                      <a:pt x="207" y="2"/>
                      <a:pt x="208" y="3"/>
                      <a:pt x="208" y="5"/>
                    </a:cubicBezTo>
                    <a:cubicBezTo>
                      <a:pt x="208" y="119"/>
                      <a:pt x="208" y="119"/>
                      <a:pt x="208" y="119"/>
                    </a:cubicBezTo>
                    <a:cubicBezTo>
                      <a:pt x="208" y="121"/>
                      <a:pt x="207" y="122"/>
                      <a:pt x="206" y="123"/>
                    </a:cubicBezTo>
                    <a:cubicBezTo>
                      <a:pt x="205" y="124"/>
                      <a:pt x="204" y="124"/>
                      <a:pt x="203" y="124"/>
                    </a:cubicBezTo>
                    <a:cubicBezTo>
                      <a:pt x="177" y="124"/>
                      <a:pt x="177" y="124"/>
                      <a:pt x="177" y="124"/>
                    </a:cubicBezTo>
                    <a:cubicBezTo>
                      <a:pt x="177" y="156"/>
                      <a:pt x="177" y="156"/>
                      <a:pt x="177" y="156"/>
                    </a:cubicBezTo>
                    <a:cubicBezTo>
                      <a:pt x="145" y="124"/>
                      <a:pt x="145" y="124"/>
                      <a:pt x="145" y="124"/>
                    </a:cubicBezTo>
                    <a:cubicBezTo>
                      <a:pt x="47" y="124"/>
                      <a:pt x="47" y="124"/>
                      <a:pt x="47" y="124"/>
                    </a:cubicBezTo>
                    <a:cubicBezTo>
                      <a:pt x="45" y="124"/>
                      <a:pt x="44" y="124"/>
                      <a:pt x="43" y="123"/>
                    </a:cubicBezTo>
                    <a:cubicBezTo>
                      <a:pt x="42" y="122"/>
                      <a:pt x="41" y="121"/>
                      <a:pt x="41" y="119"/>
                    </a:cubicBezTo>
                    <a:lnTo>
                      <a:pt x="41"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12"/>
              <p:cNvSpPr>
                <a:spLocks noEditPoints="1"/>
              </p:cNvSpPr>
              <p:nvPr/>
            </p:nvSpPr>
            <p:spPr bwMode="auto">
              <a:xfrm>
                <a:off x="5439581" y="2556668"/>
                <a:ext cx="250826" cy="250826"/>
              </a:xfrm>
              <a:custGeom>
                <a:avLst/>
                <a:gdLst>
                  <a:gd name="T0" fmla="*/ 7 w 208"/>
                  <a:gd name="T1" fmla="*/ 29 h 208"/>
                  <a:gd name="T2" fmla="*/ 26 w 208"/>
                  <a:gd name="T3" fmla="*/ 21 h 208"/>
                  <a:gd name="T4" fmla="*/ 52 w 208"/>
                  <a:gd name="T5" fmla="*/ 5 h 208"/>
                  <a:gd name="T6" fmla="*/ 57 w 208"/>
                  <a:gd name="T7" fmla="*/ 0 h 208"/>
                  <a:gd name="T8" fmla="*/ 62 w 208"/>
                  <a:gd name="T9" fmla="*/ 5 h 208"/>
                  <a:gd name="T10" fmla="*/ 145 w 208"/>
                  <a:gd name="T11" fmla="*/ 21 h 208"/>
                  <a:gd name="T12" fmla="*/ 147 w 208"/>
                  <a:gd name="T13" fmla="*/ 2 h 208"/>
                  <a:gd name="T14" fmla="*/ 154 w 208"/>
                  <a:gd name="T15" fmla="*/ 2 h 208"/>
                  <a:gd name="T16" fmla="*/ 156 w 208"/>
                  <a:gd name="T17" fmla="*/ 21 h 208"/>
                  <a:gd name="T18" fmla="*/ 192 w 208"/>
                  <a:gd name="T19" fmla="*/ 23 h 208"/>
                  <a:gd name="T20" fmla="*/ 206 w 208"/>
                  <a:gd name="T21" fmla="*/ 37 h 208"/>
                  <a:gd name="T22" fmla="*/ 208 w 208"/>
                  <a:gd name="T23" fmla="*/ 73 h 208"/>
                  <a:gd name="T24" fmla="*/ 0 w 208"/>
                  <a:gd name="T25" fmla="*/ 47 h 208"/>
                  <a:gd name="T26" fmla="*/ 26 w 208"/>
                  <a:gd name="T27" fmla="*/ 208 h 208"/>
                  <a:gd name="T28" fmla="*/ 7 w 208"/>
                  <a:gd name="T29" fmla="*/ 201 h 208"/>
                  <a:gd name="T30" fmla="*/ 0 w 208"/>
                  <a:gd name="T31" fmla="*/ 182 h 208"/>
                  <a:gd name="T32" fmla="*/ 208 w 208"/>
                  <a:gd name="T33" fmla="*/ 83 h 208"/>
                  <a:gd name="T34" fmla="*/ 206 w 208"/>
                  <a:gd name="T35" fmla="*/ 192 h 208"/>
                  <a:gd name="T36" fmla="*/ 192 w 208"/>
                  <a:gd name="T37" fmla="*/ 206 h 208"/>
                  <a:gd name="T38" fmla="*/ 26 w 208"/>
                  <a:gd name="T39" fmla="*/ 208 h 208"/>
                  <a:gd name="T40" fmla="*/ 31 w 208"/>
                  <a:gd name="T41" fmla="*/ 135 h 208"/>
                  <a:gd name="T42" fmla="*/ 72 w 208"/>
                  <a:gd name="T43" fmla="*/ 104 h 208"/>
                  <a:gd name="T44" fmla="*/ 31 w 208"/>
                  <a:gd name="T45" fmla="*/ 146 h 208"/>
                  <a:gd name="T46" fmla="*/ 72 w 208"/>
                  <a:gd name="T47" fmla="*/ 177 h 208"/>
                  <a:gd name="T48" fmla="*/ 31 w 208"/>
                  <a:gd name="T49" fmla="*/ 146 h 208"/>
                  <a:gd name="T50" fmla="*/ 68 w 208"/>
                  <a:gd name="T51" fmla="*/ 58 h 208"/>
                  <a:gd name="T52" fmla="*/ 72 w 208"/>
                  <a:gd name="T53" fmla="*/ 47 h 208"/>
                  <a:gd name="T54" fmla="*/ 62 w 208"/>
                  <a:gd name="T55" fmla="*/ 32 h 208"/>
                  <a:gd name="T56" fmla="*/ 61 w 208"/>
                  <a:gd name="T57" fmla="*/ 51 h 208"/>
                  <a:gd name="T58" fmla="*/ 53 w 208"/>
                  <a:gd name="T59" fmla="*/ 51 h 208"/>
                  <a:gd name="T60" fmla="*/ 52 w 208"/>
                  <a:gd name="T61" fmla="*/ 32 h 208"/>
                  <a:gd name="T62" fmla="*/ 41 w 208"/>
                  <a:gd name="T63" fmla="*/ 47 h 208"/>
                  <a:gd name="T64" fmla="*/ 46 w 208"/>
                  <a:gd name="T65" fmla="*/ 58 h 208"/>
                  <a:gd name="T66" fmla="*/ 57 w 208"/>
                  <a:gd name="T67" fmla="*/ 63 h 208"/>
                  <a:gd name="T68" fmla="*/ 83 w 208"/>
                  <a:gd name="T69" fmla="*/ 104 h 208"/>
                  <a:gd name="T70" fmla="*/ 124 w 208"/>
                  <a:gd name="T71" fmla="*/ 135 h 208"/>
                  <a:gd name="T72" fmla="*/ 83 w 208"/>
                  <a:gd name="T73" fmla="*/ 104 h 208"/>
                  <a:gd name="T74" fmla="*/ 83 w 208"/>
                  <a:gd name="T75" fmla="*/ 177 h 208"/>
                  <a:gd name="T76" fmla="*/ 124 w 208"/>
                  <a:gd name="T77" fmla="*/ 146 h 208"/>
                  <a:gd name="T78" fmla="*/ 157 w 208"/>
                  <a:gd name="T79" fmla="*/ 61 h 208"/>
                  <a:gd name="T80" fmla="*/ 165 w 208"/>
                  <a:gd name="T81" fmla="*/ 53 h 208"/>
                  <a:gd name="T82" fmla="*/ 163 w 208"/>
                  <a:gd name="T83" fmla="*/ 38 h 208"/>
                  <a:gd name="T84" fmla="*/ 156 w 208"/>
                  <a:gd name="T85" fmla="*/ 47 h 208"/>
                  <a:gd name="T86" fmla="*/ 150 w 208"/>
                  <a:gd name="T87" fmla="*/ 52 h 208"/>
                  <a:gd name="T88" fmla="*/ 145 w 208"/>
                  <a:gd name="T89" fmla="*/ 47 h 208"/>
                  <a:gd name="T90" fmla="*/ 138 w 208"/>
                  <a:gd name="T91" fmla="*/ 38 h 208"/>
                  <a:gd name="T92" fmla="*/ 136 w 208"/>
                  <a:gd name="T93" fmla="*/ 53 h 208"/>
                  <a:gd name="T94" fmla="*/ 144 w 208"/>
                  <a:gd name="T95" fmla="*/ 61 h 208"/>
                  <a:gd name="T96" fmla="*/ 157 w 208"/>
                  <a:gd name="T97" fmla="*/ 61 h 208"/>
                  <a:gd name="T98" fmla="*/ 135 w 208"/>
                  <a:gd name="T99" fmla="*/ 135 h 208"/>
                  <a:gd name="T100" fmla="*/ 176 w 208"/>
                  <a:gd name="T101" fmla="*/ 104 h 208"/>
                  <a:gd name="T102" fmla="*/ 135 w 208"/>
                  <a:gd name="T103" fmla="*/ 146 h 208"/>
                  <a:gd name="T104" fmla="*/ 176 w 208"/>
                  <a:gd name="T105" fmla="*/ 177 h 208"/>
                  <a:gd name="T106" fmla="*/ 135 w 208"/>
                  <a:gd name="T107" fmla="*/ 14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8" h="208">
                    <a:moveTo>
                      <a:pt x="2" y="37"/>
                    </a:moveTo>
                    <a:cubicBezTo>
                      <a:pt x="3" y="34"/>
                      <a:pt x="5" y="31"/>
                      <a:pt x="7" y="29"/>
                    </a:cubicBezTo>
                    <a:cubicBezTo>
                      <a:pt x="10" y="26"/>
                      <a:pt x="12" y="24"/>
                      <a:pt x="16" y="23"/>
                    </a:cubicBezTo>
                    <a:cubicBezTo>
                      <a:pt x="19" y="22"/>
                      <a:pt x="22" y="21"/>
                      <a:pt x="26" y="21"/>
                    </a:cubicBezTo>
                    <a:cubicBezTo>
                      <a:pt x="52" y="21"/>
                      <a:pt x="52" y="21"/>
                      <a:pt x="52" y="21"/>
                    </a:cubicBezTo>
                    <a:cubicBezTo>
                      <a:pt x="52" y="5"/>
                      <a:pt x="52" y="5"/>
                      <a:pt x="52" y="5"/>
                    </a:cubicBezTo>
                    <a:cubicBezTo>
                      <a:pt x="52" y="4"/>
                      <a:pt x="52" y="3"/>
                      <a:pt x="53" y="2"/>
                    </a:cubicBezTo>
                    <a:cubicBezTo>
                      <a:pt x="54" y="1"/>
                      <a:pt x="55" y="0"/>
                      <a:pt x="57" y="0"/>
                    </a:cubicBezTo>
                    <a:cubicBezTo>
                      <a:pt x="58" y="0"/>
                      <a:pt x="60" y="1"/>
                      <a:pt x="61" y="2"/>
                    </a:cubicBezTo>
                    <a:cubicBezTo>
                      <a:pt x="62" y="3"/>
                      <a:pt x="62" y="4"/>
                      <a:pt x="62" y="5"/>
                    </a:cubicBezTo>
                    <a:cubicBezTo>
                      <a:pt x="62" y="21"/>
                      <a:pt x="62" y="21"/>
                      <a:pt x="62" y="21"/>
                    </a:cubicBezTo>
                    <a:cubicBezTo>
                      <a:pt x="145" y="21"/>
                      <a:pt x="145" y="21"/>
                      <a:pt x="145" y="21"/>
                    </a:cubicBezTo>
                    <a:cubicBezTo>
                      <a:pt x="145" y="5"/>
                      <a:pt x="145" y="5"/>
                      <a:pt x="145" y="5"/>
                    </a:cubicBezTo>
                    <a:cubicBezTo>
                      <a:pt x="145" y="4"/>
                      <a:pt x="146" y="3"/>
                      <a:pt x="147" y="2"/>
                    </a:cubicBezTo>
                    <a:cubicBezTo>
                      <a:pt x="148" y="1"/>
                      <a:pt x="149" y="0"/>
                      <a:pt x="150" y="0"/>
                    </a:cubicBezTo>
                    <a:cubicBezTo>
                      <a:pt x="152" y="0"/>
                      <a:pt x="153" y="1"/>
                      <a:pt x="154" y="2"/>
                    </a:cubicBezTo>
                    <a:cubicBezTo>
                      <a:pt x="155" y="3"/>
                      <a:pt x="156" y="4"/>
                      <a:pt x="156" y="5"/>
                    </a:cubicBezTo>
                    <a:cubicBezTo>
                      <a:pt x="156" y="21"/>
                      <a:pt x="156" y="21"/>
                      <a:pt x="156" y="21"/>
                    </a:cubicBezTo>
                    <a:cubicBezTo>
                      <a:pt x="182" y="21"/>
                      <a:pt x="182" y="21"/>
                      <a:pt x="182" y="21"/>
                    </a:cubicBezTo>
                    <a:cubicBezTo>
                      <a:pt x="185" y="21"/>
                      <a:pt x="189" y="22"/>
                      <a:pt x="192" y="23"/>
                    </a:cubicBezTo>
                    <a:cubicBezTo>
                      <a:pt x="195" y="24"/>
                      <a:pt x="198" y="26"/>
                      <a:pt x="200" y="29"/>
                    </a:cubicBezTo>
                    <a:cubicBezTo>
                      <a:pt x="202" y="31"/>
                      <a:pt x="204" y="34"/>
                      <a:pt x="206" y="37"/>
                    </a:cubicBezTo>
                    <a:cubicBezTo>
                      <a:pt x="207" y="40"/>
                      <a:pt x="208" y="43"/>
                      <a:pt x="208" y="47"/>
                    </a:cubicBezTo>
                    <a:cubicBezTo>
                      <a:pt x="208" y="73"/>
                      <a:pt x="208" y="73"/>
                      <a:pt x="208" y="73"/>
                    </a:cubicBezTo>
                    <a:cubicBezTo>
                      <a:pt x="0" y="73"/>
                      <a:pt x="0" y="73"/>
                      <a:pt x="0" y="73"/>
                    </a:cubicBezTo>
                    <a:cubicBezTo>
                      <a:pt x="0" y="47"/>
                      <a:pt x="0" y="47"/>
                      <a:pt x="0" y="47"/>
                    </a:cubicBezTo>
                    <a:cubicBezTo>
                      <a:pt x="0" y="43"/>
                      <a:pt x="0" y="40"/>
                      <a:pt x="2" y="37"/>
                    </a:cubicBezTo>
                    <a:close/>
                    <a:moveTo>
                      <a:pt x="26" y="208"/>
                    </a:moveTo>
                    <a:cubicBezTo>
                      <a:pt x="22" y="208"/>
                      <a:pt x="19" y="207"/>
                      <a:pt x="16" y="206"/>
                    </a:cubicBezTo>
                    <a:cubicBezTo>
                      <a:pt x="12" y="205"/>
                      <a:pt x="10" y="203"/>
                      <a:pt x="7" y="201"/>
                    </a:cubicBezTo>
                    <a:cubicBezTo>
                      <a:pt x="5" y="198"/>
                      <a:pt x="3" y="195"/>
                      <a:pt x="2" y="192"/>
                    </a:cubicBezTo>
                    <a:cubicBezTo>
                      <a:pt x="0" y="189"/>
                      <a:pt x="0" y="186"/>
                      <a:pt x="0" y="182"/>
                    </a:cubicBezTo>
                    <a:cubicBezTo>
                      <a:pt x="0" y="83"/>
                      <a:pt x="0" y="83"/>
                      <a:pt x="0" y="83"/>
                    </a:cubicBezTo>
                    <a:cubicBezTo>
                      <a:pt x="208" y="83"/>
                      <a:pt x="208" y="83"/>
                      <a:pt x="208" y="83"/>
                    </a:cubicBezTo>
                    <a:cubicBezTo>
                      <a:pt x="208" y="182"/>
                      <a:pt x="208" y="182"/>
                      <a:pt x="208" y="182"/>
                    </a:cubicBezTo>
                    <a:cubicBezTo>
                      <a:pt x="208" y="186"/>
                      <a:pt x="207" y="189"/>
                      <a:pt x="206" y="192"/>
                    </a:cubicBezTo>
                    <a:cubicBezTo>
                      <a:pt x="204" y="195"/>
                      <a:pt x="202" y="198"/>
                      <a:pt x="200" y="201"/>
                    </a:cubicBezTo>
                    <a:cubicBezTo>
                      <a:pt x="198" y="203"/>
                      <a:pt x="195" y="205"/>
                      <a:pt x="192" y="206"/>
                    </a:cubicBezTo>
                    <a:cubicBezTo>
                      <a:pt x="189" y="207"/>
                      <a:pt x="185" y="208"/>
                      <a:pt x="182" y="208"/>
                    </a:cubicBezTo>
                    <a:lnTo>
                      <a:pt x="26" y="208"/>
                    </a:lnTo>
                    <a:close/>
                    <a:moveTo>
                      <a:pt x="31" y="104"/>
                    </a:moveTo>
                    <a:cubicBezTo>
                      <a:pt x="31" y="135"/>
                      <a:pt x="31" y="135"/>
                      <a:pt x="31" y="135"/>
                    </a:cubicBezTo>
                    <a:cubicBezTo>
                      <a:pt x="72" y="135"/>
                      <a:pt x="72" y="135"/>
                      <a:pt x="72" y="135"/>
                    </a:cubicBezTo>
                    <a:cubicBezTo>
                      <a:pt x="72" y="104"/>
                      <a:pt x="72" y="104"/>
                      <a:pt x="72" y="104"/>
                    </a:cubicBezTo>
                    <a:lnTo>
                      <a:pt x="31" y="104"/>
                    </a:lnTo>
                    <a:close/>
                    <a:moveTo>
                      <a:pt x="31" y="146"/>
                    </a:moveTo>
                    <a:cubicBezTo>
                      <a:pt x="31" y="177"/>
                      <a:pt x="31" y="177"/>
                      <a:pt x="31" y="177"/>
                    </a:cubicBezTo>
                    <a:cubicBezTo>
                      <a:pt x="72" y="177"/>
                      <a:pt x="72" y="177"/>
                      <a:pt x="72" y="177"/>
                    </a:cubicBezTo>
                    <a:cubicBezTo>
                      <a:pt x="72" y="146"/>
                      <a:pt x="72" y="146"/>
                      <a:pt x="72" y="146"/>
                    </a:cubicBezTo>
                    <a:lnTo>
                      <a:pt x="31" y="146"/>
                    </a:lnTo>
                    <a:close/>
                    <a:moveTo>
                      <a:pt x="63" y="61"/>
                    </a:moveTo>
                    <a:cubicBezTo>
                      <a:pt x="65" y="61"/>
                      <a:pt x="66" y="59"/>
                      <a:pt x="68" y="58"/>
                    </a:cubicBezTo>
                    <a:cubicBezTo>
                      <a:pt x="69" y="57"/>
                      <a:pt x="70" y="55"/>
                      <a:pt x="71" y="53"/>
                    </a:cubicBezTo>
                    <a:cubicBezTo>
                      <a:pt x="72" y="51"/>
                      <a:pt x="72" y="49"/>
                      <a:pt x="72" y="47"/>
                    </a:cubicBezTo>
                    <a:cubicBezTo>
                      <a:pt x="72" y="44"/>
                      <a:pt x="71" y="41"/>
                      <a:pt x="70" y="38"/>
                    </a:cubicBezTo>
                    <a:cubicBezTo>
                      <a:pt x="68" y="35"/>
                      <a:pt x="65" y="33"/>
                      <a:pt x="62" y="32"/>
                    </a:cubicBezTo>
                    <a:cubicBezTo>
                      <a:pt x="62" y="47"/>
                      <a:pt x="62" y="47"/>
                      <a:pt x="62" y="47"/>
                    </a:cubicBezTo>
                    <a:cubicBezTo>
                      <a:pt x="62" y="48"/>
                      <a:pt x="62" y="50"/>
                      <a:pt x="61" y="51"/>
                    </a:cubicBezTo>
                    <a:cubicBezTo>
                      <a:pt x="60" y="52"/>
                      <a:pt x="58" y="52"/>
                      <a:pt x="57" y="52"/>
                    </a:cubicBezTo>
                    <a:cubicBezTo>
                      <a:pt x="55" y="52"/>
                      <a:pt x="54" y="52"/>
                      <a:pt x="53" y="51"/>
                    </a:cubicBezTo>
                    <a:cubicBezTo>
                      <a:pt x="52" y="50"/>
                      <a:pt x="52" y="48"/>
                      <a:pt x="52" y="47"/>
                    </a:cubicBezTo>
                    <a:cubicBezTo>
                      <a:pt x="52" y="32"/>
                      <a:pt x="52" y="32"/>
                      <a:pt x="52" y="32"/>
                    </a:cubicBezTo>
                    <a:cubicBezTo>
                      <a:pt x="49" y="33"/>
                      <a:pt x="46" y="35"/>
                      <a:pt x="44" y="38"/>
                    </a:cubicBezTo>
                    <a:cubicBezTo>
                      <a:pt x="42" y="41"/>
                      <a:pt x="41" y="44"/>
                      <a:pt x="41" y="47"/>
                    </a:cubicBezTo>
                    <a:cubicBezTo>
                      <a:pt x="41" y="49"/>
                      <a:pt x="42" y="51"/>
                      <a:pt x="42" y="53"/>
                    </a:cubicBezTo>
                    <a:cubicBezTo>
                      <a:pt x="43" y="55"/>
                      <a:pt x="44" y="57"/>
                      <a:pt x="46" y="58"/>
                    </a:cubicBezTo>
                    <a:cubicBezTo>
                      <a:pt x="47" y="59"/>
                      <a:pt x="49" y="61"/>
                      <a:pt x="51" y="61"/>
                    </a:cubicBezTo>
                    <a:cubicBezTo>
                      <a:pt x="53" y="62"/>
                      <a:pt x="55" y="63"/>
                      <a:pt x="57" y="63"/>
                    </a:cubicBezTo>
                    <a:cubicBezTo>
                      <a:pt x="59" y="63"/>
                      <a:pt x="61" y="62"/>
                      <a:pt x="63" y="61"/>
                    </a:cubicBezTo>
                    <a:close/>
                    <a:moveTo>
                      <a:pt x="83" y="104"/>
                    </a:moveTo>
                    <a:cubicBezTo>
                      <a:pt x="83" y="135"/>
                      <a:pt x="83" y="135"/>
                      <a:pt x="83" y="135"/>
                    </a:cubicBezTo>
                    <a:cubicBezTo>
                      <a:pt x="124" y="135"/>
                      <a:pt x="124" y="135"/>
                      <a:pt x="124" y="135"/>
                    </a:cubicBezTo>
                    <a:cubicBezTo>
                      <a:pt x="124" y="104"/>
                      <a:pt x="124" y="104"/>
                      <a:pt x="124" y="104"/>
                    </a:cubicBezTo>
                    <a:lnTo>
                      <a:pt x="83" y="104"/>
                    </a:lnTo>
                    <a:close/>
                    <a:moveTo>
                      <a:pt x="83" y="146"/>
                    </a:moveTo>
                    <a:cubicBezTo>
                      <a:pt x="83" y="177"/>
                      <a:pt x="83" y="177"/>
                      <a:pt x="83" y="177"/>
                    </a:cubicBezTo>
                    <a:cubicBezTo>
                      <a:pt x="124" y="177"/>
                      <a:pt x="124" y="177"/>
                      <a:pt x="124" y="177"/>
                    </a:cubicBezTo>
                    <a:cubicBezTo>
                      <a:pt x="124" y="146"/>
                      <a:pt x="124" y="146"/>
                      <a:pt x="124" y="146"/>
                    </a:cubicBezTo>
                    <a:lnTo>
                      <a:pt x="83" y="146"/>
                    </a:lnTo>
                    <a:close/>
                    <a:moveTo>
                      <a:pt x="157" y="61"/>
                    </a:moveTo>
                    <a:cubicBezTo>
                      <a:pt x="158" y="61"/>
                      <a:pt x="160" y="59"/>
                      <a:pt x="161" y="58"/>
                    </a:cubicBezTo>
                    <a:cubicBezTo>
                      <a:pt x="163" y="57"/>
                      <a:pt x="164" y="55"/>
                      <a:pt x="165" y="53"/>
                    </a:cubicBezTo>
                    <a:cubicBezTo>
                      <a:pt x="166" y="51"/>
                      <a:pt x="166" y="49"/>
                      <a:pt x="166" y="47"/>
                    </a:cubicBezTo>
                    <a:cubicBezTo>
                      <a:pt x="166" y="44"/>
                      <a:pt x="165" y="41"/>
                      <a:pt x="163" y="38"/>
                    </a:cubicBezTo>
                    <a:cubicBezTo>
                      <a:pt x="161" y="35"/>
                      <a:pt x="159" y="33"/>
                      <a:pt x="156" y="32"/>
                    </a:cubicBezTo>
                    <a:cubicBezTo>
                      <a:pt x="156" y="47"/>
                      <a:pt x="156" y="47"/>
                      <a:pt x="156" y="47"/>
                    </a:cubicBezTo>
                    <a:cubicBezTo>
                      <a:pt x="156" y="48"/>
                      <a:pt x="155" y="50"/>
                      <a:pt x="154" y="51"/>
                    </a:cubicBezTo>
                    <a:cubicBezTo>
                      <a:pt x="153" y="52"/>
                      <a:pt x="152" y="52"/>
                      <a:pt x="150" y="52"/>
                    </a:cubicBezTo>
                    <a:cubicBezTo>
                      <a:pt x="149" y="52"/>
                      <a:pt x="148" y="52"/>
                      <a:pt x="147" y="51"/>
                    </a:cubicBezTo>
                    <a:cubicBezTo>
                      <a:pt x="146" y="50"/>
                      <a:pt x="145" y="48"/>
                      <a:pt x="145" y="47"/>
                    </a:cubicBezTo>
                    <a:cubicBezTo>
                      <a:pt x="145" y="32"/>
                      <a:pt x="145" y="32"/>
                      <a:pt x="145" y="32"/>
                    </a:cubicBezTo>
                    <a:cubicBezTo>
                      <a:pt x="142" y="33"/>
                      <a:pt x="140" y="35"/>
                      <a:pt x="138" y="38"/>
                    </a:cubicBezTo>
                    <a:cubicBezTo>
                      <a:pt x="136" y="41"/>
                      <a:pt x="135" y="44"/>
                      <a:pt x="135" y="47"/>
                    </a:cubicBezTo>
                    <a:cubicBezTo>
                      <a:pt x="135" y="49"/>
                      <a:pt x="135" y="51"/>
                      <a:pt x="136" y="53"/>
                    </a:cubicBezTo>
                    <a:cubicBezTo>
                      <a:pt x="137" y="55"/>
                      <a:pt x="138" y="57"/>
                      <a:pt x="139" y="58"/>
                    </a:cubicBezTo>
                    <a:cubicBezTo>
                      <a:pt x="141" y="59"/>
                      <a:pt x="142" y="61"/>
                      <a:pt x="144" y="61"/>
                    </a:cubicBezTo>
                    <a:cubicBezTo>
                      <a:pt x="146" y="62"/>
                      <a:pt x="148" y="63"/>
                      <a:pt x="150" y="63"/>
                    </a:cubicBezTo>
                    <a:cubicBezTo>
                      <a:pt x="153" y="63"/>
                      <a:pt x="155" y="62"/>
                      <a:pt x="157" y="61"/>
                    </a:cubicBezTo>
                    <a:close/>
                    <a:moveTo>
                      <a:pt x="135" y="104"/>
                    </a:moveTo>
                    <a:cubicBezTo>
                      <a:pt x="135" y="135"/>
                      <a:pt x="135" y="135"/>
                      <a:pt x="135" y="135"/>
                    </a:cubicBezTo>
                    <a:cubicBezTo>
                      <a:pt x="176" y="135"/>
                      <a:pt x="176" y="135"/>
                      <a:pt x="176" y="135"/>
                    </a:cubicBezTo>
                    <a:cubicBezTo>
                      <a:pt x="176" y="104"/>
                      <a:pt x="176" y="104"/>
                      <a:pt x="176" y="104"/>
                    </a:cubicBezTo>
                    <a:lnTo>
                      <a:pt x="135" y="104"/>
                    </a:lnTo>
                    <a:close/>
                    <a:moveTo>
                      <a:pt x="135" y="146"/>
                    </a:moveTo>
                    <a:cubicBezTo>
                      <a:pt x="135" y="177"/>
                      <a:pt x="135" y="177"/>
                      <a:pt x="135" y="177"/>
                    </a:cubicBezTo>
                    <a:cubicBezTo>
                      <a:pt x="176" y="177"/>
                      <a:pt x="176" y="177"/>
                      <a:pt x="176" y="177"/>
                    </a:cubicBezTo>
                    <a:cubicBezTo>
                      <a:pt x="176" y="146"/>
                      <a:pt x="176" y="146"/>
                      <a:pt x="176" y="146"/>
                    </a:cubicBezTo>
                    <a:lnTo>
                      <a:pt x="135" y="14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6" name="Group 5"/>
          <p:cNvGrpSpPr/>
          <p:nvPr/>
        </p:nvGrpSpPr>
        <p:grpSpPr>
          <a:xfrm>
            <a:off x="584202" y="2392270"/>
            <a:ext cx="2174238" cy="501475"/>
            <a:chOff x="584202" y="2392270"/>
            <a:chExt cx="2174238" cy="501475"/>
          </a:xfrm>
        </p:grpSpPr>
        <p:sp>
          <p:nvSpPr>
            <p:cNvPr id="19" name="TextBox 18"/>
            <p:cNvSpPr txBox="1"/>
            <p:nvPr/>
          </p:nvSpPr>
          <p:spPr>
            <a:xfrm>
              <a:off x="584202" y="2392270"/>
              <a:ext cx="2174238" cy="166712"/>
            </a:xfrm>
            <a:prstGeom prst="rect">
              <a:avLst/>
            </a:prstGeom>
            <a:noFill/>
          </p:spPr>
          <p:txBody>
            <a:bodyPr wrap="square" lIns="0" tIns="0" rIns="0" bIns="0" rtlCol="0">
              <a:spAutoFit/>
            </a:bodyPr>
            <a:lstStyle/>
            <a:p>
              <a:pPr algn="r">
                <a:lnSpc>
                  <a:spcPts val="1300"/>
                </a:lnSpc>
                <a:spcAft>
                  <a:spcPts val="600"/>
                </a:spcAft>
              </a:pPr>
              <a:r>
                <a:rPr lang="en-US" sz="1100" b="1" cap="all" spc="20" dirty="0">
                  <a:solidFill>
                    <a:schemeClr val="accent1"/>
                  </a:solidFill>
                </a:rPr>
                <a:t>Ipsum lorem</a:t>
              </a:r>
            </a:p>
          </p:txBody>
        </p:sp>
        <p:sp>
          <p:nvSpPr>
            <p:cNvPr id="20" name="TextBox 19"/>
            <p:cNvSpPr txBox="1"/>
            <p:nvPr/>
          </p:nvSpPr>
          <p:spPr>
            <a:xfrm>
              <a:off x="584202" y="2560320"/>
              <a:ext cx="2174238" cy="333425"/>
            </a:xfrm>
            <a:prstGeom prst="rect">
              <a:avLst/>
            </a:prstGeom>
            <a:noFill/>
          </p:spPr>
          <p:txBody>
            <a:bodyPr wrap="square" lIns="0" tIns="0" rIns="0" bIns="0" rtlCol="0">
              <a:spAutoFit/>
            </a:bodyPr>
            <a:lstStyle/>
            <a:p>
              <a:pPr algn="r">
                <a:lnSpc>
                  <a:spcPts val="1300"/>
                </a:lnSpc>
                <a:spcAft>
                  <a:spcPts val="600"/>
                </a:spcAft>
              </a:pPr>
              <a:r>
                <a:rPr lang="en-US" sz="800" dirty="0">
                  <a:solidFill>
                    <a:schemeClr val="accent4"/>
                  </a:solidFill>
                  <a:latin typeface="Lato" panose="020F0502020204030203" pitchFamily="34" charset="0"/>
                </a:rPr>
                <a:t>Sed </a:t>
              </a:r>
              <a:r>
                <a:rPr lang="en-US" sz="800" dirty="0" err="1">
                  <a:solidFill>
                    <a:schemeClr val="accent4"/>
                  </a:solidFill>
                  <a:latin typeface="Lato" panose="020F0502020204030203" pitchFamily="34" charset="0"/>
                </a:rPr>
                <a:t>ut</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perspiciatis</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unde</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omnis</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iste</a:t>
              </a:r>
              <a:r>
                <a:rPr lang="en-US" sz="800" dirty="0">
                  <a:solidFill>
                    <a:schemeClr val="accent4"/>
                  </a:solidFill>
                  <a:latin typeface="Lato" panose="020F0502020204030203" pitchFamily="34" charset="0"/>
                </a:rPr>
                <a:t> natus error sit </a:t>
              </a:r>
              <a:r>
                <a:rPr lang="en-US" sz="800" dirty="0" err="1">
                  <a:solidFill>
                    <a:schemeClr val="accent4"/>
                  </a:solidFill>
                  <a:latin typeface="Lato" panose="020F0502020204030203" pitchFamily="34" charset="0"/>
                </a:rPr>
                <a:t>volup</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tatem</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accus</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antium</a:t>
              </a:r>
              <a:r>
                <a:rPr lang="en-US" sz="800" dirty="0">
                  <a:solidFill>
                    <a:schemeClr val="accent4"/>
                  </a:solidFill>
                  <a:latin typeface="Lato" panose="020F0502020204030203" pitchFamily="34" charset="0"/>
                </a:rPr>
                <a:t> dolor </a:t>
              </a:r>
              <a:r>
                <a:rPr lang="en-US" sz="800" dirty="0" err="1">
                  <a:solidFill>
                    <a:schemeClr val="accent4"/>
                  </a:solidFill>
                  <a:latin typeface="Lato" panose="020F0502020204030203" pitchFamily="34" charset="0"/>
                </a:rPr>
                <a:t>emque</a:t>
              </a:r>
              <a:endParaRPr lang="en-US" sz="800" dirty="0">
                <a:solidFill>
                  <a:schemeClr val="accent4"/>
                </a:solidFill>
                <a:latin typeface="Lato" panose="020F0502020204030203" pitchFamily="34" charset="0"/>
              </a:endParaRPr>
            </a:p>
          </p:txBody>
        </p:sp>
      </p:grpSp>
      <p:grpSp>
        <p:nvGrpSpPr>
          <p:cNvPr id="10" name="Group 9"/>
          <p:cNvGrpSpPr/>
          <p:nvPr/>
        </p:nvGrpSpPr>
        <p:grpSpPr>
          <a:xfrm>
            <a:off x="6268082" y="2392270"/>
            <a:ext cx="2174238" cy="501475"/>
            <a:chOff x="6268082" y="2392270"/>
            <a:chExt cx="2174238" cy="501475"/>
          </a:xfrm>
        </p:grpSpPr>
        <p:sp>
          <p:nvSpPr>
            <p:cNvPr id="21" name="TextBox 20"/>
            <p:cNvSpPr txBox="1"/>
            <p:nvPr/>
          </p:nvSpPr>
          <p:spPr>
            <a:xfrm>
              <a:off x="6268082" y="2392270"/>
              <a:ext cx="2174238" cy="166712"/>
            </a:xfrm>
            <a:prstGeom prst="rect">
              <a:avLst/>
            </a:prstGeom>
            <a:noFill/>
          </p:spPr>
          <p:txBody>
            <a:bodyPr wrap="square" lIns="0" tIns="0" rIns="0" bIns="0" rtlCol="0">
              <a:spAutoFit/>
            </a:bodyPr>
            <a:lstStyle/>
            <a:p>
              <a:pPr>
                <a:lnSpc>
                  <a:spcPts val="1300"/>
                </a:lnSpc>
                <a:spcAft>
                  <a:spcPts val="600"/>
                </a:spcAft>
              </a:pPr>
              <a:r>
                <a:rPr lang="en-US" sz="1100" b="1" cap="all" spc="20" dirty="0">
                  <a:solidFill>
                    <a:schemeClr val="accent1"/>
                  </a:solidFill>
                </a:rPr>
                <a:t>Error </a:t>
              </a:r>
              <a:r>
                <a:rPr lang="en-US" sz="1100" b="1" cap="all" spc="20" dirty="0" err="1">
                  <a:solidFill>
                    <a:schemeClr val="accent1"/>
                  </a:solidFill>
                </a:rPr>
                <a:t>iste</a:t>
              </a:r>
              <a:r>
                <a:rPr lang="en-US" sz="1100" b="1" cap="all" spc="20" dirty="0">
                  <a:solidFill>
                    <a:schemeClr val="accent1"/>
                  </a:solidFill>
                </a:rPr>
                <a:t> &amp; </a:t>
              </a:r>
              <a:r>
                <a:rPr lang="en-US" sz="1100" b="1" cap="all" spc="20" dirty="0" err="1">
                  <a:solidFill>
                    <a:schemeClr val="accent1"/>
                  </a:solidFill>
                </a:rPr>
                <a:t>dolorig</a:t>
              </a:r>
              <a:endParaRPr lang="en-US" sz="1100" b="1" cap="all" spc="20" dirty="0">
                <a:solidFill>
                  <a:schemeClr val="accent1"/>
                </a:solidFill>
              </a:endParaRPr>
            </a:p>
          </p:txBody>
        </p:sp>
        <p:sp>
          <p:nvSpPr>
            <p:cNvPr id="22" name="TextBox 21"/>
            <p:cNvSpPr txBox="1"/>
            <p:nvPr/>
          </p:nvSpPr>
          <p:spPr>
            <a:xfrm>
              <a:off x="6268082" y="2560320"/>
              <a:ext cx="2174238" cy="333425"/>
            </a:xfrm>
            <a:prstGeom prst="rect">
              <a:avLst/>
            </a:prstGeom>
            <a:noFill/>
          </p:spPr>
          <p:txBody>
            <a:bodyPr wrap="square" lIns="0" tIns="0" rIns="0" bIns="0" rtlCol="0">
              <a:spAutoFit/>
            </a:bodyPr>
            <a:lstStyle/>
            <a:p>
              <a:pPr>
                <a:lnSpc>
                  <a:spcPts val="1300"/>
                </a:lnSpc>
                <a:spcAft>
                  <a:spcPts val="600"/>
                </a:spcAft>
              </a:pPr>
              <a:r>
                <a:rPr lang="en-US" sz="800" dirty="0">
                  <a:solidFill>
                    <a:schemeClr val="accent4"/>
                  </a:solidFill>
                  <a:latin typeface="Lato" panose="020F0502020204030203" pitchFamily="34" charset="0"/>
                </a:rPr>
                <a:t>Sed </a:t>
              </a:r>
              <a:r>
                <a:rPr lang="en-US" sz="800" dirty="0" err="1">
                  <a:solidFill>
                    <a:schemeClr val="accent4"/>
                  </a:solidFill>
                  <a:latin typeface="Lato" panose="020F0502020204030203" pitchFamily="34" charset="0"/>
                </a:rPr>
                <a:t>ut</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perspiciatis</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unde</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omnis</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iste</a:t>
              </a:r>
              <a:r>
                <a:rPr lang="en-US" sz="800" dirty="0">
                  <a:solidFill>
                    <a:schemeClr val="accent4"/>
                  </a:solidFill>
                  <a:latin typeface="Lato" panose="020F0502020204030203" pitchFamily="34" charset="0"/>
                </a:rPr>
                <a:t> natus error sit </a:t>
              </a:r>
              <a:r>
                <a:rPr lang="en-US" sz="800" dirty="0" err="1">
                  <a:solidFill>
                    <a:schemeClr val="accent4"/>
                  </a:solidFill>
                  <a:latin typeface="Lato" panose="020F0502020204030203" pitchFamily="34" charset="0"/>
                </a:rPr>
                <a:t>volup</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tatem</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accus</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antium</a:t>
              </a:r>
              <a:r>
                <a:rPr lang="en-US" sz="800" dirty="0">
                  <a:solidFill>
                    <a:schemeClr val="accent4"/>
                  </a:solidFill>
                  <a:latin typeface="Lato" panose="020F0502020204030203" pitchFamily="34" charset="0"/>
                </a:rPr>
                <a:t> dolor </a:t>
              </a:r>
              <a:r>
                <a:rPr lang="en-US" sz="800" dirty="0" err="1">
                  <a:solidFill>
                    <a:schemeClr val="accent4"/>
                  </a:solidFill>
                  <a:latin typeface="Lato" panose="020F0502020204030203" pitchFamily="34" charset="0"/>
                </a:rPr>
                <a:t>emque</a:t>
              </a:r>
              <a:endParaRPr lang="en-US" sz="800" dirty="0">
                <a:solidFill>
                  <a:schemeClr val="accent4"/>
                </a:solidFill>
                <a:latin typeface="Lato" panose="020F0502020204030203" pitchFamily="34" charset="0"/>
              </a:endParaRPr>
            </a:p>
          </p:txBody>
        </p:sp>
      </p:grpSp>
      <p:grpSp>
        <p:nvGrpSpPr>
          <p:cNvPr id="8" name="Group 7"/>
          <p:cNvGrpSpPr/>
          <p:nvPr/>
        </p:nvGrpSpPr>
        <p:grpSpPr>
          <a:xfrm>
            <a:off x="6001387" y="3703974"/>
            <a:ext cx="2174238" cy="501475"/>
            <a:chOff x="6001387" y="3703974"/>
            <a:chExt cx="2174238" cy="501475"/>
          </a:xfrm>
        </p:grpSpPr>
        <p:sp>
          <p:nvSpPr>
            <p:cNvPr id="23" name="TextBox 22"/>
            <p:cNvSpPr txBox="1"/>
            <p:nvPr/>
          </p:nvSpPr>
          <p:spPr>
            <a:xfrm>
              <a:off x="6001387" y="3703974"/>
              <a:ext cx="2174238" cy="166712"/>
            </a:xfrm>
            <a:prstGeom prst="rect">
              <a:avLst/>
            </a:prstGeom>
            <a:noFill/>
          </p:spPr>
          <p:txBody>
            <a:bodyPr wrap="square" lIns="0" tIns="0" rIns="0" bIns="0" rtlCol="0">
              <a:spAutoFit/>
            </a:bodyPr>
            <a:lstStyle/>
            <a:p>
              <a:pPr>
                <a:lnSpc>
                  <a:spcPts val="1300"/>
                </a:lnSpc>
                <a:spcAft>
                  <a:spcPts val="600"/>
                </a:spcAft>
              </a:pPr>
              <a:r>
                <a:rPr lang="en-US" sz="1100" b="1" cap="all" spc="20" dirty="0" err="1">
                  <a:solidFill>
                    <a:schemeClr val="accent1"/>
                  </a:solidFill>
                </a:rPr>
                <a:t>sitete</a:t>
              </a:r>
              <a:r>
                <a:rPr lang="en-US" sz="1100" b="1" cap="all" spc="20" dirty="0">
                  <a:solidFill>
                    <a:schemeClr val="accent1"/>
                  </a:solidFill>
                </a:rPr>
                <a:t> &amp; lorem</a:t>
              </a:r>
            </a:p>
          </p:txBody>
        </p:sp>
        <p:sp>
          <p:nvSpPr>
            <p:cNvPr id="24" name="TextBox 23"/>
            <p:cNvSpPr txBox="1"/>
            <p:nvPr/>
          </p:nvSpPr>
          <p:spPr>
            <a:xfrm>
              <a:off x="6001387" y="3872024"/>
              <a:ext cx="2174238" cy="333425"/>
            </a:xfrm>
            <a:prstGeom prst="rect">
              <a:avLst/>
            </a:prstGeom>
            <a:noFill/>
          </p:spPr>
          <p:txBody>
            <a:bodyPr wrap="square" lIns="0" tIns="0" rIns="0" bIns="0" rtlCol="0">
              <a:spAutoFit/>
            </a:bodyPr>
            <a:lstStyle/>
            <a:p>
              <a:pPr>
                <a:lnSpc>
                  <a:spcPts val="1300"/>
                </a:lnSpc>
                <a:spcAft>
                  <a:spcPts val="600"/>
                </a:spcAft>
              </a:pPr>
              <a:r>
                <a:rPr lang="en-US" sz="800" dirty="0">
                  <a:solidFill>
                    <a:schemeClr val="accent4"/>
                  </a:solidFill>
                  <a:latin typeface="Lato" panose="020F0502020204030203" pitchFamily="34" charset="0"/>
                </a:rPr>
                <a:t>Sed </a:t>
              </a:r>
              <a:r>
                <a:rPr lang="en-US" sz="800" dirty="0" err="1">
                  <a:solidFill>
                    <a:schemeClr val="accent4"/>
                  </a:solidFill>
                  <a:latin typeface="Lato" panose="020F0502020204030203" pitchFamily="34" charset="0"/>
                </a:rPr>
                <a:t>ut</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perspiciatis</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unde</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omnis</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iste</a:t>
              </a:r>
              <a:r>
                <a:rPr lang="en-US" sz="800" dirty="0">
                  <a:solidFill>
                    <a:schemeClr val="accent4"/>
                  </a:solidFill>
                  <a:latin typeface="Lato" panose="020F0502020204030203" pitchFamily="34" charset="0"/>
                </a:rPr>
                <a:t> natus error sit </a:t>
              </a:r>
              <a:r>
                <a:rPr lang="en-US" sz="800" dirty="0" err="1">
                  <a:solidFill>
                    <a:schemeClr val="accent4"/>
                  </a:solidFill>
                  <a:latin typeface="Lato" panose="020F0502020204030203" pitchFamily="34" charset="0"/>
                </a:rPr>
                <a:t>volup</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tatem</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accus</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antium</a:t>
              </a:r>
              <a:r>
                <a:rPr lang="en-US" sz="800" dirty="0">
                  <a:solidFill>
                    <a:schemeClr val="accent4"/>
                  </a:solidFill>
                  <a:latin typeface="Lato" panose="020F0502020204030203" pitchFamily="34" charset="0"/>
                </a:rPr>
                <a:t> dolor </a:t>
              </a:r>
              <a:r>
                <a:rPr lang="en-US" sz="800" dirty="0" err="1">
                  <a:solidFill>
                    <a:schemeClr val="accent4"/>
                  </a:solidFill>
                  <a:latin typeface="Lato" panose="020F0502020204030203" pitchFamily="34" charset="0"/>
                </a:rPr>
                <a:t>emque</a:t>
              </a:r>
              <a:endParaRPr lang="en-US" sz="800" dirty="0">
                <a:solidFill>
                  <a:schemeClr val="accent4"/>
                </a:solidFill>
                <a:latin typeface="Lato" panose="020F0502020204030203" pitchFamily="34" charset="0"/>
              </a:endParaRPr>
            </a:p>
          </p:txBody>
        </p:sp>
      </p:grpSp>
      <p:grpSp>
        <p:nvGrpSpPr>
          <p:cNvPr id="7" name="Group 6"/>
          <p:cNvGrpSpPr/>
          <p:nvPr/>
        </p:nvGrpSpPr>
        <p:grpSpPr>
          <a:xfrm>
            <a:off x="838516" y="3703974"/>
            <a:ext cx="2174238" cy="481662"/>
            <a:chOff x="838516" y="3703974"/>
            <a:chExt cx="2174238" cy="481662"/>
          </a:xfrm>
        </p:grpSpPr>
        <p:sp>
          <p:nvSpPr>
            <p:cNvPr id="25" name="TextBox 24"/>
            <p:cNvSpPr txBox="1"/>
            <p:nvPr/>
          </p:nvSpPr>
          <p:spPr>
            <a:xfrm>
              <a:off x="838516" y="3703974"/>
              <a:ext cx="2174238" cy="166712"/>
            </a:xfrm>
            <a:prstGeom prst="rect">
              <a:avLst/>
            </a:prstGeom>
            <a:noFill/>
          </p:spPr>
          <p:txBody>
            <a:bodyPr wrap="square" lIns="0" tIns="0" rIns="0" bIns="0" rtlCol="0">
              <a:spAutoFit/>
            </a:bodyPr>
            <a:lstStyle/>
            <a:p>
              <a:pPr algn="r">
                <a:lnSpc>
                  <a:spcPts val="1300"/>
                </a:lnSpc>
                <a:spcAft>
                  <a:spcPts val="600"/>
                </a:spcAft>
              </a:pPr>
              <a:r>
                <a:rPr lang="en-US" sz="1100" b="1" cap="all" spc="20" dirty="0" err="1">
                  <a:solidFill>
                    <a:schemeClr val="accent1"/>
                  </a:solidFill>
                </a:rPr>
                <a:t>volup</a:t>
              </a:r>
              <a:r>
                <a:rPr lang="en-US" sz="1100" b="1" cap="all" spc="20" dirty="0">
                  <a:solidFill>
                    <a:schemeClr val="accent1"/>
                  </a:solidFill>
                </a:rPr>
                <a:t> &amp; </a:t>
              </a:r>
              <a:r>
                <a:rPr lang="en-US" sz="1100" b="1" cap="all" spc="20" dirty="0" err="1">
                  <a:solidFill>
                    <a:schemeClr val="accent1"/>
                  </a:solidFill>
                </a:rPr>
                <a:t>deloent</a:t>
              </a:r>
              <a:endParaRPr lang="en-US" sz="1100" b="1" cap="all" spc="20" dirty="0">
                <a:solidFill>
                  <a:schemeClr val="accent1"/>
                </a:solidFill>
              </a:endParaRPr>
            </a:p>
          </p:txBody>
        </p:sp>
        <p:sp>
          <p:nvSpPr>
            <p:cNvPr id="26" name="TextBox 25"/>
            <p:cNvSpPr txBox="1"/>
            <p:nvPr/>
          </p:nvSpPr>
          <p:spPr>
            <a:xfrm>
              <a:off x="838516" y="3872024"/>
              <a:ext cx="2174238" cy="313612"/>
            </a:xfrm>
            <a:prstGeom prst="rect">
              <a:avLst/>
            </a:prstGeom>
            <a:noFill/>
          </p:spPr>
          <p:txBody>
            <a:bodyPr wrap="square" lIns="0" tIns="0" rIns="0" bIns="0" rtlCol="0">
              <a:spAutoFit/>
            </a:bodyPr>
            <a:lstStyle/>
            <a:p>
              <a:pPr algn="r">
                <a:lnSpc>
                  <a:spcPts val="1300"/>
                </a:lnSpc>
                <a:spcAft>
                  <a:spcPts val="600"/>
                </a:spcAft>
              </a:pPr>
              <a:r>
                <a:rPr lang="en-US" sz="800" dirty="0">
                  <a:solidFill>
                    <a:schemeClr val="accent4"/>
                  </a:solidFill>
                  <a:latin typeface="Lato" panose="020F0502020204030203" pitchFamily="34" charset="0"/>
                </a:rPr>
                <a:t>Sed </a:t>
              </a:r>
              <a:r>
                <a:rPr lang="en-US" sz="800" dirty="0" err="1">
                  <a:solidFill>
                    <a:schemeClr val="accent4"/>
                  </a:solidFill>
                  <a:latin typeface="Lato" panose="020F0502020204030203" pitchFamily="34" charset="0"/>
                </a:rPr>
                <a:t>ut</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perspiciatis</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unde</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omnis</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iste</a:t>
              </a:r>
              <a:r>
                <a:rPr lang="en-US" sz="800" dirty="0">
                  <a:solidFill>
                    <a:schemeClr val="accent4"/>
                  </a:solidFill>
                  <a:latin typeface="Lato" panose="020F0502020204030203" pitchFamily="34" charset="0"/>
                </a:rPr>
                <a:t> natus error sit </a:t>
              </a:r>
              <a:r>
                <a:rPr lang="en-US" sz="800" dirty="0" err="1">
                  <a:solidFill>
                    <a:schemeClr val="accent4"/>
                  </a:solidFill>
                  <a:latin typeface="Lato" panose="020F0502020204030203" pitchFamily="34" charset="0"/>
                </a:rPr>
                <a:t>volup</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tatem</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accus</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antium</a:t>
              </a:r>
              <a:r>
                <a:rPr lang="en-US" sz="800" dirty="0">
                  <a:solidFill>
                    <a:schemeClr val="accent4"/>
                  </a:solidFill>
                  <a:latin typeface="Lato" panose="020F0502020204030203" pitchFamily="34" charset="0"/>
                </a:rPr>
                <a:t> dolor </a:t>
              </a:r>
              <a:r>
                <a:rPr lang="en-US" sz="800" dirty="0" err="1">
                  <a:solidFill>
                    <a:schemeClr val="accent4"/>
                  </a:solidFill>
                  <a:latin typeface="Lato" panose="020F0502020204030203" pitchFamily="34" charset="0"/>
                </a:rPr>
                <a:t>emque</a:t>
              </a:r>
              <a:endParaRPr lang="en-US" sz="800" dirty="0">
                <a:solidFill>
                  <a:schemeClr val="accent4"/>
                </a:solidFill>
                <a:latin typeface="Lato" panose="020F0502020204030203" pitchFamily="34" charset="0"/>
              </a:endParaRPr>
            </a:p>
          </p:txBody>
        </p:sp>
      </p:grpSp>
      <p:grpSp>
        <p:nvGrpSpPr>
          <p:cNvPr id="9" name="Group 8"/>
          <p:cNvGrpSpPr/>
          <p:nvPr/>
        </p:nvGrpSpPr>
        <p:grpSpPr>
          <a:xfrm>
            <a:off x="5500026" y="1559103"/>
            <a:ext cx="2174238" cy="501475"/>
            <a:chOff x="5500026" y="1559103"/>
            <a:chExt cx="2174238" cy="501475"/>
          </a:xfrm>
        </p:grpSpPr>
        <p:sp>
          <p:nvSpPr>
            <p:cNvPr id="27" name="TextBox 26"/>
            <p:cNvSpPr txBox="1"/>
            <p:nvPr/>
          </p:nvSpPr>
          <p:spPr>
            <a:xfrm>
              <a:off x="5500026" y="1559103"/>
              <a:ext cx="2174238" cy="166712"/>
            </a:xfrm>
            <a:prstGeom prst="rect">
              <a:avLst/>
            </a:prstGeom>
            <a:noFill/>
          </p:spPr>
          <p:txBody>
            <a:bodyPr wrap="square" lIns="0" tIns="0" rIns="0" bIns="0" rtlCol="0">
              <a:spAutoFit/>
            </a:bodyPr>
            <a:lstStyle/>
            <a:p>
              <a:pPr>
                <a:lnSpc>
                  <a:spcPts val="1300"/>
                </a:lnSpc>
                <a:spcAft>
                  <a:spcPts val="600"/>
                </a:spcAft>
              </a:pPr>
              <a:r>
                <a:rPr lang="en-US" sz="1100" b="1" cap="all" spc="20" dirty="0">
                  <a:solidFill>
                    <a:schemeClr val="accent1"/>
                  </a:solidFill>
                </a:rPr>
                <a:t>dolor &amp; </a:t>
              </a:r>
              <a:r>
                <a:rPr lang="en-US" sz="1100" b="1" cap="all" spc="20" dirty="0" err="1">
                  <a:solidFill>
                    <a:schemeClr val="accent1"/>
                  </a:solidFill>
                </a:rPr>
                <a:t>amet</a:t>
              </a:r>
              <a:endParaRPr lang="en-US" sz="1100" b="1" cap="all" spc="20" dirty="0">
                <a:solidFill>
                  <a:schemeClr val="accent1"/>
                </a:solidFill>
              </a:endParaRPr>
            </a:p>
          </p:txBody>
        </p:sp>
        <p:sp>
          <p:nvSpPr>
            <p:cNvPr id="28" name="TextBox 27"/>
            <p:cNvSpPr txBox="1"/>
            <p:nvPr/>
          </p:nvSpPr>
          <p:spPr>
            <a:xfrm>
              <a:off x="5500026" y="1727153"/>
              <a:ext cx="2174238" cy="333425"/>
            </a:xfrm>
            <a:prstGeom prst="rect">
              <a:avLst/>
            </a:prstGeom>
            <a:noFill/>
          </p:spPr>
          <p:txBody>
            <a:bodyPr wrap="square" lIns="0" tIns="0" rIns="0" bIns="0" rtlCol="0">
              <a:spAutoFit/>
            </a:bodyPr>
            <a:lstStyle/>
            <a:p>
              <a:pPr>
                <a:lnSpc>
                  <a:spcPts val="1300"/>
                </a:lnSpc>
                <a:spcAft>
                  <a:spcPts val="600"/>
                </a:spcAft>
              </a:pPr>
              <a:r>
                <a:rPr lang="en-US" sz="800" dirty="0">
                  <a:solidFill>
                    <a:schemeClr val="accent4"/>
                  </a:solidFill>
                  <a:latin typeface="Lato" panose="020F0502020204030203" pitchFamily="34" charset="0"/>
                </a:rPr>
                <a:t>Sed </a:t>
              </a:r>
              <a:r>
                <a:rPr lang="en-US" sz="800" dirty="0" err="1">
                  <a:solidFill>
                    <a:schemeClr val="accent4"/>
                  </a:solidFill>
                  <a:latin typeface="Lato" panose="020F0502020204030203" pitchFamily="34" charset="0"/>
                </a:rPr>
                <a:t>ut</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perspiciatis</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unde</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omnis</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iste</a:t>
              </a:r>
              <a:r>
                <a:rPr lang="en-US" sz="800" dirty="0">
                  <a:solidFill>
                    <a:schemeClr val="accent4"/>
                  </a:solidFill>
                  <a:latin typeface="Lato" panose="020F0502020204030203" pitchFamily="34" charset="0"/>
                </a:rPr>
                <a:t> natus error sit </a:t>
              </a:r>
              <a:r>
                <a:rPr lang="en-US" sz="800" dirty="0" err="1">
                  <a:solidFill>
                    <a:schemeClr val="accent4"/>
                  </a:solidFill>
                  <a:latin typeface="Lato" panose="020F0502020204030203" pitchFamily="34" charset="0"/>
                </a:rPr>
                <a:t>volup</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tatem</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accus</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antium</a:t>
              </a:r>
              <a:r>
                <a:rPr lang="en-US" sz="800" dirty="0">
                  <a:solidFill>
                    <a:schemeClr val="accent4"/>
                  </a:solidFill>
                  <a:latin typeface="Lato" panose="020F0502020204030203" pitchFamily="34" charset="0"/>
                </a:rPr>
                <a:t> dolor </a:t>
              </a:r>
              <a:r>
                <a:rPr lang="en-US" sz="800" dirty="0" err="1">
                  <a:solidFill>
                    <a:schemeClr val="accent4"/>
                  </a:solidFill>
                  <a:latin typeface="Lato" panose="020F0502020204030203" pitchFamily="34" charset="0"/>
                </a:rPr>
                <a:t>emque</a:t>
              </a:r>
              <a:endParaRPr lang="en-US" sz="800" dirty="0">
                <a:solidFill>
                  <a:schemeClr val="accent4"/>
                </a:solidFill>
                <a:latin typeface="Lato" panose="020F0502020204030203" pitchFamily="34" charset="0"/>
              </a:endParaRPr>
            </a:p>
          </p:txBody>
        </p:sp>
      </p:grpSp>
    </p:spTree>
    <p:extLst>
      <p:ext uri="{BB962C8B-B14F-4D97-AF65-F5344CB8AC3E}">
        <p14:creationId xmlns:p14="http://schemas.microsoft.com/office/powerpoint/2010/main" val="1987061511"/>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C9CFF98-DA21-6348-BF5E-B77542CFA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914" y="2098086"/>
            <a:ext cx="4628696" cy="3230259"/>
          </a:xfrm>
          <a:prstGeom prst="rect">
            <a:avLst/>
          </a:prstGeom>
        </p:spPr>
      </p:pic>
      <p:pic>
        <p:nvPicPr>
          <p:cNvPr id="14" name="Picture 13">
            <a:extLst>
              <a:ext uri="{FF2B5EF4-FFF2-40B4-BE49-F238E27FC236}">
                <a16:creationId xmlns:a16="http://schemas.microsoft.com/office/drawing/2014/main" id="{2A1F6B7D-35D2-B34C-8082-66A851A51C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0707" y="2777600"/>
            <a:ext cx="3564178" cy="2374634"/>
          </a:xfrm>
          <a:prstGeom prst="rect">
            <a:avLst/>
          </a:prstGeom>
        </p:spPr>
      </p:pic>
      <p:pic>
        <p:nvPicPr>
          <p:cNvPr id="10" name="Picture 9">
            <a:extLst>
              <a:ext uri="{FF2B5EF4-FFF2-40B4-BE49-F238E27FC236}">
                <a16:creationId xmlns:a16="http://schemas.microsoft.com/office/drawing/2014/main" id="{2806FA2D-0612-0747-B861-48B4F1A46F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1385" y="-106040"/>
            <a:ext cx="4386123" cy="2882509"/>
          </a:xfrm>
          <a:prstGeom prst="rect">
            <a:avLst/>
          </a:prstGeom>
        </p:spPr>
      </p:pic>
      <p:pic>
        <p:nvPicPr>
          <p:cNvPr id="11" name="Picture 10">
            <a:extLst>
              <a:ext uri="{FF2B5EF4-FFF2-40B4-BE49-F238E27FC236}">
                <a16:creationId xmlns:a16="http://schemas.microsoft.com/office/drawing/2014/main" id="{1E74DDF8-BE24-674B-B73A-82F7C40B3E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9965" y="0"/>
            <a:ext cx="3438466" cy="2776469"/>
          </a:xfrm>
          <a:prstGeom prst="rect">
            <a:avLst/>
          </a:prstGeom>
        </p:spPr>
      </p:pic>
      <p:pic>
        <p:nvPicPr>
          <p:cNvPr id="13" name="Picture 12">
            <a:extLst>
              <a:ext uri="{FF2B5EF4-FFF2-40B4-BE49-F238E27FC236}">
                <a16:creationId xmlns:a16="http://schemas.microsoft.com/office/drawing/2014/main" id="{22385522-BE39-794F-94DB-6CBA8BB676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2084" y="2776469"/>
            <a:ext cx="3298283" cy="2396568"/>
          </a:xfrm>
          <a:prstGeom prst="rect">
            <a:avLst/>
          </a:prstGeom>
        </p:spPr>
      </p:pic>
      <p:pic>
        <p:nvPicPr>
          <p:cNvPr id="17" name="Picture 16">
            <a:extLst>
              <a:ext uri="{FF2B5EF4-FFF2-40B4-BE49-F238E27FC236}">
                <a16:creationId xmlns:a16="http://schemas.microsoft.com/office/drawing/2014/main" id="{BA0C35BB-2D4E-6443-8B54-1BFBDDD40A6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195957"/>
            <a:ext cx="3449171" cy="2293160"/>
          </a:xfrm>
          <a:prstGeom prst="rect">
            <a:avLst/>
          </a:prstGeom>
        </p:spPr>
      </p:pic>
      <p:sp>
        <p:nvSpPr>
          <p:cNvPr id="15" name="Rectangle 14"/>
          <p:cNvSpPr/>
          <p:nvPr/>
        </p:nvSpPr>
        <p:spPr>
          <a:xfrm>
            <a:off x="0" y="1204913"/>
            <a:ext cx="4572000" cy="2733675"/>
          </a:xfrm>
          <a:prstGeom prst="rect">
            <a:avLst/>
          </a:prstGeom>
          <a:solidFill>
            <a:srgbClr val="303745">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14C27"/>
              </a:solidFill>
            </a:endParaRPr>
          </a:p>
        </p:txBody>
      </p:sp>
      <p:grpSp>
        <p:nvGrpSpPr>
          <p:cNvPr id="2" name="Group 1"/>
          <p:cNvGrpSpPr/>
          <p:nvPr/>
        </p:nvGrpSpPr>
        <p:grpSpPr>
          <a:xfrm>
            <a:off x="594362" y="1606746"/>
            <a:ext cx="3345871" cy="1883583"/>
            <a:chOff x="594362" y="1606746"/>
            <a:chExt cx="3345871" cy="1883583"/>
          </a:xfrm>
        </p:grpSpPr>
        <p:cxnSp>
          <p:nvCxnSpPr>
            <p:cNvPr id="4" name="Straight Connector 3"/>
            <p:cNvCxnSpPr/>
            <p:nvPr/>
          </p:nvCxnSpPr>
          <p:spPr>
            <a:xfrm>
              <a:off x="594362" y="2031225"/>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reeform 49"/>
            <p:cNvSpPr>
              <a:spLocks noEditPoints="1"/>
            </p:cNvSpPr>
            <p:nvPr/>
          </p:nvSpPr>
          <p:spPr bwMode="auto">
            <a:xfrm>
              <a:off x="603254" y="1606746"/>
              <a:ext cx="324964" cy="275660"/>
            </a:xfrm>
            <a:custGeom>
              <a:avLst/>
              <a:gdLst>
                <a:gd name="T0" fmla="*/ 185 w 265"/>
                <a:gd name="T1" fmla="*/ 190 h 225"/>
                <a:gd name="T2" fmla="*/ 185 w 265"/>
                <a:gd name="T3" fmla="*/ 225 h 225"/>
                <a:gd name="T4" fmla="*/ 0 w 265"/>
                <a:gd name="T5" fmla="*/ 225 h 225"/>
                <a:gd name="T6" fmla="*/ 0 w 265"/>
                <a:gd name="T7" fmla="*/ 179 h 225"/>
                <a:gd name="T8" fmla="*/ 23 w 265"/>
                <a:gd name="T9" fmla="*/ 158 h 225"/>
                <a:gd name="T10" fmla="*/ 57 w 265"/>
                <a:gd name="T11" fmla="*/ 120 h 225"/>
                <a:gd name="T12" fmla="*/ 46 w 265"/>
                <a:gd name="T13" fmla="*/ 90 h 225"/>
                <a:gd name="T14" fmla="*/ 36 w 265"/>
                <a:gd name="T15" fmla="*/ 71 h 225"/>
                <a:gd name="T16" fmla="*/ 40 w 265"/>
                <a:gd name="T17" fmla="*/ 61 h 225"/>
                <a:gd name="T18" fmla="*/ 37 w 265"/>
                <a:gd name="T19" fmla="*/ 40 h 225"/>
                <a:gd name="T20" fmla="*/ 79 w 265"/>
                <a:gd name="T21" fmla="*/ 0 h 225"/>
                <a:gd name="T22" fmla="*/ 122 w 265"/>
                <a:gd name="T23" fmla="*/ 40 h 225"/>
                <a:gd name="T24" fmla="*/ 119 w 265"/>
                <a:gd name="T25" fmla="*/ 61 h 225"/>
                <a:gd name="T26" fmla="*/ 123 w 265"/>
                <a:gd name="T27" fmla="*/ 71 h 225"/>
                <a:gd name="T28" fmla="*/ 113 w 265"/>
                <a:gd name="T29" fmla="*/ 90 h 225"/>
                <a:gd name="T30" fmla="*/ 101 w 265"/>
                <a:gd name="T31" fmla="*/ 120 h 225"/>
                <a:gd name="T32" fmla="*/ 136 w 265"/>
                <a:gd name="T33" fmla="*/ 158 h 225"/>
                <a:gd name="T34" fmla="*/ 185 w 265"/>
                <a:gd name="T35" fmla="*/ 190 h 225"/>
                <a:gd name="T36" fmla="*/ 206 w 265"/>
                <a:gd name="T37" fmla="*/ 225 h 225"/>
                <a:gd name="T38" fmla="*/ 206 w 265"/>
                <a:gd name="T39" fmla="*/ 187 h 225"/>
                <a:gd name="T40" fmla="*/ 157 w 265"/>
                <a:gd name="T41" fmla="*/ 143 h 225"/>
                <a:gd name="T42" fmla="*/ 168 w 265"/>
                <a:gd name="T43" fmla="*/ 122 h 225"/>
                <a:gd name="T44" fmla="*/ 159 w 265"/>
                <a:gd name="T45" fmla="*/ 100 h 225"/>
                <a:gd name="T46" fmla="*/ 152 w 265"/>
                <a:gd name="T47" fmla="*/ 85 h 225"/>
                <a:gd name="T48" fmla="*/ 155 w 265"/>
                <a:gd name="T49" fmla="*/ 78 h 225"/>
                <a:gd name="T50" fmla="*/ 153 w 265"/>
                <a:gd name="T51" fmla="*/ 62 h 225"/>
                <a:gd name="T52" fmla="*/ 185 w 265"/>
                <a:gd name="T53" fmla="*/ 32 h 225"/>
                <a:gd name="T54" fmla="*/ 217 w 265"/>
                <a:gd name="T55" fmla="*/ 62 h 225"/>
                <a:gd name="T56" fmla="*/ 215 w 265"/>
                <a:gd name="T57" fmla="*/ 78 h 225"/>
                <a:gd name="T58" fmla="*/ 217 w 265"/>
                <a:gd name="T59" fmla="*/ 85 h 225"/>
                <a:gd name="T60" fmla="*/ 210 w 265"/>
                <a:gd name="T61" fmla="*/ 100 h 225"/>
                <a:gd name="T62" fmla="*/ 201 w 265"/>
                <a:gd name="T63" fmla="*/ 122 h 225"/>
                <a:gd name="T64" fmla="*/ 227 w 265"/>
                <a:gd name="T65" fmla="*/ 151 h 225"/>
                <a:gd name="T66" fmla="*/ 262 w 265"/>
                <a:gd name="T67" fmla="*/ 172 h 225"/>
                <a:gd name="T68" fmla="*/ 265 w 265"/>
                <a:gd name="T69" fmla="*/ 225 h 225"/>
                <a:gd name="T70" fmla="*/ 206 w 265"/>
                <a:gd name="T71"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5" h="225">
                  <a:moveTo>
                    <a:pt x="185" y="190"/>
                  </a:moveTo>
                  <a:cubicBezTo>
                    <a:pt x="185" y="198"/>
                    <a:pt x="185" y="225"/>
                    <a:pt x="185" y="225"/>
                  </a:cubicBezTo>
                  <a:cubicBezTo>
                    <a:pt x="0" y="225"/>
                    <a:pt x="0" y="225"/>
                    <a:pt x="0" y="225"/>
                  </a:cubicBezTo>
                  <a:cubicBezTo>
                    <a:pt x="0" y="179"/>
                    <a:pt x="0" y="179"/>
                    <a:pt x="0" y="179"/>
                  </a:cubicBezTo>
                  <a:cubicBezTo>
                    <a:pt x="0" y="166"/>
                    <a:pt x="15" y="161"/>
                    <a:pt x="23" y="158"/>
                  </a:cubicBezTo>
                  <a:cubicBezTo>
                    <a:pt x="49" y="147"/>
                    <a:pt x="57" y="139"/>
                    <a:pt x="57" y="120"/>
                  </a:cubicBezTo>
                  <a:cubicBezTo>
                    <a:pt x="57" y="108"/>
                    <a:pt x="49" y="112"/>
                    <a:pt x="46" y="90"/>
                  </a:cubicBezTo>
                  <a:cubicBezTo>
                    <a:pt x="44" y="82"/>
                    <a:pt x="37" y="90"/>
                    <a:pt x="36" y="71"/>
                  </a:cubicBezTo>
                  <a:cubicBezTo>
                    <a:pt x="36" y="63"/>
                    <a:pt x="40" y="61"/>
                    <a:pt x="40" y="61"/>
                  </a:cubicBezTo>
                  <a:cubicBezTo>
                    <a:pt x="40" y="61"/>
                    <a:pt x="38" y="49"/>
                    <a:pt x="37" y="40"/>
                  </a:cubicBezTo>
                  <a:cubicBezTo>
                    <a:pt x="36" y="28"/>
                    <a:pt x="43" y="0"/>
                    <a:pt x="79" y="0"/>
                  </a:cubicBezTo>
                  <a:cubicBezTo>
                    <a:pt x="116" y="0"/>
                    <a:pt x="123" y="28"/>
                    <a:pt x="122" y="40"/>
                  </a:cubicBezTo>
                  <a:cubicBezTo>
                    <a:pt x="121" y="49"/>
                    <a:pt x="119" y="61"/>
                    <a:pt x="119" y="61"/>
                  </a:cubicBezTo>
                  <a:cubicBezTo>
                    <a:pt x="119" y="61"/>
                    <a:pt x="123" y="63"/>
                    <a:pt x="123" y="71"/>
                  </a:cubicBezTo>
                  <a:cubicBezTo>
                    <a:pt x="122" y="90"/>
                    <a:pt x="114" y="82"/>
                    <a:pt x="113" y="90"/>
                  </a:cubicBezTo>
                  <a:cubicBezTo>
                    <a:pt x="109" y="112"/>
                    <a:pt x="101" y="108"/>
                    <a:pt x="101" y="120"/>
                  </a:cubicBezTo>
                  <a:cubicBezTo>
                    <a:pt x="101" y="139"/>
                    <a:pt x="110" y="147"/>
                    <a:pt x="136" y="158"/>
                  </a:cubicBezTo>
                  <a:cubicBezTo>
                    <a:pt x="162" y="168"/>
                    <a:pt x="185" y="179"/>
                    <a:pt x="185" y="190"/>
                  </a:cubicBezTo>
                  <a:close/>
                  <a:moveTo>
                    <a:pt x="206" y="225"/>
                  </a:moveTo>
                  <a:cubicBezTo>
                    <a:pt x="206" y="187"/>
                    <a:pt x="206" y="187"/>
                    <a:pt x="206" y="187"/>
                  </a:cubicBezTo>
                  <a:cubicBezTo>
                    <a:pt x="206" y="168"/>
                    <a:pt x="200" y="164"/>
                    <a:pt x="157" y="143"/>
                  </a:cubicBezTo>
                  <a:cubicBezTo>
                    <a:pt x="165" y="138"/>
                    <a:pt x="168" y="132"/>
                    <a:pt x="168" y="122"/>
                  </a:cubicBezTo>
                  <a:cubicBezTo>
                    <a:pt x="168" y="113"/>
                    <a:pt x="162" y="116"/>
                    <a:pt x="159" y="100"/>
                  </a:cubicBezTo>
                  <a:cubicBezTo>
                    <a:pt x="158" y="94"/>
                    <a:pt x="153" y="100"/>
                    <a:pt x="152" y="85"/>
                  </a:cubicBezTo>
                  <a:cubicBezTo>
                    <a:pt x="152" y="79"/>
                    <a:pt x="155" y="78"/>
                    <a:pt x="155" y="78"/>
                  </a:cubicBezTo>
                  <a:cubicBezTo>
                    <a:pt x="155" y="78"/>
                    <a:pt x="153" y="69"/>
                    <a:pt x="153" y="62"/>
                  </a:cubicBezTo>
                  <a:cubicBezTo>
                    <a:pt x="152" y="54"/>
                    <a:pt x="157" y="32"/>
                    <a:pt x="185" y="32"/>
                  </a:cubicBezTo>
                  <a:cubicBezTo>
                    <a:pt x="212" y="32"/>
                    <a:pt x="217" y="54"/>
                    <a:pt x="217" y="62"/>
                  </a:cubicBezTo>
                  <a:cubicBezTo>
                    <a:pt x="216" y="69"/>
                    <a:pt x="215" y="78"/>
                    <a:pt x="215" y="78"/>
                  </a:cubicBezTo>
                  <a:cubicBezTo>
                    <a:pt x="215" y="78"/>
                    <a:pt x="217" y="79"/>
                    <a:pt x="217" y="85"/>
                  </a:cubicBezTo>
                  <a:cubicBezTo>
                    <a:pt x="216" y="100"/>
                    <a:pt x="211" y="94"/>
                    <a:pt x="210" y="100"/>
                  </a:cubicBezTo>
                  <a:cubicBezTo>
                    <a:pt x="207" y="116"/>
                    <a:pt x="201" y="113"/>
                    <a:pt x="201" y="122"/>
                  </a:cubicBezTo>
                  <a:cubicBezTo>
                    <a:pt x="201" y="136"/>
                    <a:pt x="208" y="143"/>
                    <a:pt x="227" y="151"/>
                  </a:cubicBezTo>
                  <a:cubicBezTo>
                    <a:pt x="247" y="159"/>
                    <a:pt x="258" y="164"/>
                    <a:pt x="262" y="172"/>
                  </a:cubicBezTo>
                  <a:cubicBezTo>
                    <a:pt x="265" y="176"/>
                    <a:pt x="265" y="225"/>
                    <a:pt x="265" y="225"/>
                  </a:cubicBezTo>
                  <a:lnTo>
                    <a:pt x="206" y="2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603253" y="3164727"/>
              <a:ext cx="3336980" cy="325602"/>
            </a:xfrm>
            <a:prstGeom prst="rect">
              <a:avLst/>
            </a:prstGeom>
            <a:noFill/>
          </p:spPr>
          <p:txBody>
            <a:bodyPr wrap="square" lIns="0" tIns="0" rIns="0" bIns="0" rtlCol="0">
              <a:spAutoFit/>
            </a:bodyPr>
            <a:lstStyle/>
            <a:p>
              <a:pPr algn="just">
                <a:lnSpc>
                  <a:spcPts val="1300"/>
                </a:lnSpc>
                <a:spcAft>
                  <a:spcPts val="1200"/>
                </a:spcAft>
              </a:pPr>
              <a:r>
                <a:rPr lang="en-US" sz="1000" dirty="0">
                  <a:solidFill>
                    <a:schemeClr val="bg1"/>
                  </a:solidFill>
                </a:rPr>
                <a:t>Sed </a:t>
              </a:r>
              <a:r>
                <a:rPr lang="en-US" sz="1000" dirty="0" err="1">
                  <a:solidFill>
                    <a:schemeClr val="bg1"/>
                  </a:solidFill>
                </a:rPr>
                <a:t>ut</a:t>
              </a:r>
              <a:r>
                <a:rPr lang="en-US" sz="1000" dirty="0">
                  <a:solidFill>
                    <a:schemeClr val="bg1"/>
                  </a:solidFill>
                </a:rPr>
                <a:t> </a:t>
              </a:r>
              <a:r>
                <a:rPr lang="en-US" sz="1000" dirty="0" err="1">
                  <a:solidFill>
                    <a:schemeClr val="bg1"/>
                  </a:solidFill>
                </a:rPr>
                <a:t>perspiciatis</a:t>
              </a:r>
              <a:r>
                <a:rPr lang="en-US" sz="1000" dirty="0">
                  <a:solidFill>
                    <a:schemeClr val="bg1"/>
                  </a:solidFill>
                </a:rPr>
                <a:t> </a:t>
              </a:r>
              <a:r>
                <a:rPr lang="en-US" sz="1000" dirty="0" err="1">
                  <a:solidFill>
                    <a:schemeClr val="bg1"/>
                  </a:solidFill>
                </a:rPr>
                <a:t>unde</a:t>
              </a:r>
              <a:r>
                <a:rPr lang="en-US" sz="1000" dirty="0">
                  <a:solidFill>
                    <a:schemeClr val="bg1"/>
                  </a:solidFill>
                </a:rPr>
                <a:t> </a:t>
              </a:r>
              <a:r>
                <a:rPr lang="en-US" sz="1000" dirty="0" err="1">
                  <a:solidFill>
                    <a:schemeClr val="bg1"/>
                  </a:solidFill>
                </a:rPr>
                <a:t>omnis</a:t>
              </a:r>
              <a:r>
                <a:rPr lang="en-US" sz="1000" dirty="0">
                  <a:solidFill>
                    <a:schemeClr val="bg1"/>
                  </a:solidFill>
                </a:rPr>
                <a:t> </a:t>
              </a:r>
              <a:r>
                <a:rPr lang="en-US" sz="1000" dirty="0" err="1">
                  <a:solidFill>
                    <a:schemeClr val="bg1"/>
                  </a:solidFill>
                </a:rPr>
                <a:t>iste</a:t>
              </a:r>
              <a:r>
                <a:rPr lang="en-US" sz="1000" dirty="0">
                  <a:solidFill>
                    <a:schemeClr val="bg1"/>
                  </a:solidFill>
                </a:rPr>
                <a:t> natus error sit </a:t>
              </a:r>
              <a:r>
                <a:rPr lang="en-US" sz="1000" dirty="0" err="1">
                  <a:solidFill>
                    <a:schemeClr val="bg1"/>
                  </a:solidFill>
                </a:rPr>
                <a:t>volup</a:t>
              </a:r>
              <a:r>
                <a:rPr lang="en-US" sz="1000" dirty="0">
                  <a:solidFill>
                    <a:schemeClr val="bg1"/>
                  </a:solidFill>
                </a:rPr>
                <a:t> </a:t>
              </a:r>
              <a:r>
                <a:rPr lang="en-US" sz="1000" dirty="0" err="1">
                  <a:solidFill>
                    <a:schemeClr val="bg1"/>
                  </a:solidFill>
                </a:rPr>
                <a:t>tatem</a:t>
              </a:r>
              <a:r>
                <a:rPr lang="en-US" sz="1000" dirty="0">
                  <a:solidFill>
                    <a:schemeClr val="bg1"/>
                  </a:solidFill>
                </a:rPr>
                <a:t> </a:t>
              </a:r>
              <a:r>
                <a:rPr lang="en-US" sz="1000" dirty="0" err="1">
                  <a:solidFill>
                    <a:schemeClr val="bg1"/>
                  </a:solidFill>
                </a:rPr>
                <a:t>accus</a:t>
              </a:r>
              <a:r>
                <a:rPr lang="en-US" sz="1000" dirty="0">
                  <a:solidFill>
                    <a:schemeClr val="bg1"/>
                  </a:solidFill>
                </a:rPr>
                <a:t> </a:t>
              </a:r>
              <a:r>
                <a:rPr lang="en-US" sz="1000" dirty="0" err="1">
                  <a:solidFill>
                    <a:schemeClr val="bg1"/>
                  </a:solidFill>
                </a:rPr>
                <a:t>antium</a:t>
              </a:r>
              <a:r>
                <a:rPr lang="en-US" sz="1000" dirty="0">
                  <a:solidFill>
                    <a:schemeClr val="bg1"/>
                  </a:solidFill>
                </a:rPr>
                <a:t> dolor </a:t>
              </a:r>
              <a:r>
                <a:rPr lang="en-US" sz="1000" dirty="0" err="1">
                  <a:solidFill>
                    <a:schemeClr val="bg1"/>
                  </a:solidFill>
                </a:rPr>
                <a:t>emque</a:t>
              </a:r>
              <a:r>
                <a:rPr lang="en-US" sz="1000" dirty="0">
                  <a:solidFill>
                    <a:schemeClr val="bg1"/>
                  </a:solidFill>
                </a:rPr>
                <a:t> </a:t>
              </a:r>
              <a:r>
                <a:rPr lang="en-US" sz="1000" dirty="0" err="1">
                  <a:solidFill>
                    <a:schemeClr val="bg1"/>
                  </a:solidFill>
                </a:rPr>
                <a:t>lauda</a:t>
              </a:r>
              <a:r>
                <a:rPr lang="en-US" sz="1000" dirty="0">
                  <a:solidFill>
                    <a:schemeClr val="bg1"/>
                  </a:solidFill>
                </a:rPr>
                <a:t> </a:t>
              </a:r>
              <a:r>
                <a:rPr lang="en-US" sz="1000" dirty="0" err="1">
                  <a:solidFill>
                    <a:schemeClr val="bg1"/>
                  </a:solidFill>
                </a:rPr>
                <a:t>nt</a:t>
              </a:r>
              <a:r>
                <a:rPr lang="en-US" sz="1000" dirty="0">
                  <a:solidFill>
                    <a:schemeClr val="bg1"/>
                  </a:solidFill>
                </a:rPr>
                <a:t> </a:t>
              </a:r>
              <a:r>
                <a:rPr lang="en-US" sz="1000" dirty="0" err="1">
                  <a:solidFill>
                    <a:schemeClr val="bg1"/>
                  </a:solidFill>
                </a:rPr>
                <a:t>ium</a:t>
              </a:r>
              <a:r>
                <a:rPr lang="en-US" sz="1000" dirty="0">
                  <a:solidFill>
                    <a:schemeClr val="bg1"/>
                  </a:solidFill>
                </a:rPr>
                <a:t>, </a:t>
              </a:r>
              <a:r>
                <a:rPr lang="en-US" sz="1000" dirty="0" err="1">
                  <a:solidFill>
                    <a:schemeClr val="bg1"/>
                  </a:solidFill>
                </a:rPr>
                <a:t>totam</a:t>
              </a:r>
              <a:r>
                <a:rPr lang="en-US" sz="1000" dirty="0">
                  <a:solidFill>
                    <a:schemeClr val="bg1"/>
                  </a:solidFill>
                </a:rPr>
                <a:t> rem </a:t>
              </a:r>
              <a:r>
                <a:rPr lang="en-US" sz="1000" dirty="0" err="1">
                  <a:solidFill>
                    <a:schemeClr val="bg1"/>
                  </a:solidFill>
                </a:rPr>
                <a:t>aperiam</a:t>
              </a:r>
              <a:r>
                <a:rPr lang="en-US" sz="1000" dirty="0">
                  <a:solidFill>
                    <a:schemeClr val="bg1"/>
                  </a:solidFill>
                </a:rPr>
                <a:t>.</a:t>
              </a:r>
            </a:p>
          </p:txBody>
        </p:sp>
        <p:sp>
          <p:nvSpPr>
            <p:cNvPr id="9" name="TextBox 8"/>
            <p:cNvSpPr txBox="1"/>
            <p:nvPr/>
          </p:nvSpPr>
          <p:spPr>
            <a:xfrm>
              <a:off x="594362" y="2136311"/>
              <a:ext cx="3345871" cy="923330"/>
            </a:xfrm>
            <a:prstGeom prst="rect">
              <a:avLst/>
            </a:prstGeom>
            <a:noFill/>
          </p:spPr>
          <p:txBody>
            <a:bodyPr wrap="square" lIns="0" tIns="0" rIns="0" bIns="0" rtlCol="0">
              <a:spAutoFit/>
            </a:bodyPr>
            <a:lstStyle/>
            <a:p>
              <a:pPr>
                <a:lnSpc>
                  <a:spcPts val="3600"/>
                </a:lnSpc>
              </a:pPr>
              <a:r>
                <a:rPr lang="en-US" sz="3200" b="1" cap="all" spc="50" dirty="0">
                  <a:solidFill>
                    <a:schemeClr val="bg1"/>
                  </a:solidFill>
                </a:rPr>
                <a:t>CAREER,</a:t>
              </a:r>
            </a:p>
            <a:p>
              <a:pPr>
                <a:lnSpc>
                  <a:spcPts val="3600"/>
                </a:lnSpc>
              </a:pPr>
              <a:r>
                <a:rPr lang="en-US" sz="3200" b="1" cap="all" spc="50" dirty="0">
                  <a:solidFill>
                    <a:schemeClr val="bg1"/>
                  </a:solidFill>
                </a:rPr>
                <a:t>WAGES &amp; TRENDS</a:t>
              </a:r>
            </a:p>
          </p:txBody>
        </p:sp>
      </p:grpSp>
      <p:sp>
        <p:nvSpPr>
          <p:cNvPr id="3" name="Picture Placeholder 2"/>
          <p:cNvSpPr>
            <a:spLocks noGrp="1"/>
          </p:cNvSpPr>
          <p:nvPr>
            <p:ph type="pic" sz="quarter" idx="10"/>
          </p:nvPr>
        </p:nvSpPr>
        <p:spPr>
          <a:xfrm>
            <a:off x="0" y="-1179443"/>
            <a:ext cx="9143999" cy="847165"/>
          </a:xfrm>
        </p:spPr>
      </p:sp>
      <p:sp>
        <p:nvSpPr>
          <p:cNvPr id="5" name="Rectangle 4">
            <a:extLst>
              <a:ext uri="{FF2B5EF4-FFF2-40B4-BE49-F238E27FC236}">
                <a16:creationId xmlns:a16="http://schemas.microsoft.com/office/drawing/2014/main" id="{C4267952-1799-F845-8450-56F2E1A0797A}"/>
              </a:ext>
            </a:extLst>
          </p:cNvPr>
          <p:cNvSpPr/>
          <p:nvPr/>
        </p:nvSpPr>
        <p:spPr>
          <a:xfrm>
            <a:off x="2575367" y="1475772"/>
            <a:ext cx="1730415"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10A186A0-8901-E641-8A5D-E65A0ABCFB4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67877" y="1429324"/>
            <a:ext cx="1745394" cy="960848"/>
          </a:xfrm>
          <a:prstGeom prst="rect">
            <a:avLst/>
          </a:prstGeom>
        </p:spPr>
      </p:pic>
    </p:spTree>
    <p:extLst>
      <p:ext uri="{BB962C8B-B14F-4D97-AF65-F5344CB8AC3E}">
        <p14:creationId xmlns:p14="http://schemas.microsoft.com/office/powerpoint/2010/main" val="358672948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Lorem ipsum headline </a:t>
            </a:r>
            <a:r>
              <a:rPr lang="en-US" dirty="0">
                <a:solidFill>
                  <a:srgbClr val="D14C27"/>
                </a:solidFill>
              </a:rPr>
              <a:t>information</a:t>
            </a:r>
          </a:p>
        </p:txBody>
      </p:sp>
      <p:sp>
        <p:nvSpPr>
          <p:cNvPr id="3" name="Text Placeholder 2"/>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brief lorem ipsum explanatory text about title here</a:t>
            </a:r>
          </a:p>
        </p:txBody>
      </p:sp>
      <p:grpSp>
        <p:nvGrpSpPr>
          <p:cNvPr id="4" name="Group 3"/>
          <p:cNvGrpSpPr/>
          <p:nvPr/>
        </p:nvGrpSpPr>
        <p:grpSpPr>
          <a:xfrm>
            <a:off x="923218" y="1937298"/>
            <a:ext cx="1343732" cy="1237200"/>
            <a:chOff x="923218" y="1520678"/>
            <a:chExt cx="1343732" cy="1237200"/>
          </a:xfrm>
        </p:grpSpPr>
        <p:graphicFrame>
          <p:nvGraphicFramePr>
            <p:cNvPr id="8" name="Chart 7"/>
            <p:cNvGraphicFramePr/>
            <p:nvPr>
              <p:extLst>
                <p:ext uri="{D42A27DB-BD31-4B8C-83A1-F6EECF244321}">
                  <p14:modId xmlns:p14="http://schemas.microsoft.com/office/powerpoint/2010/main" val="2377484087"/>
                </p:ext>
              </p:extLst>
            </p:nvPr>
          </p:nvGraphicFramePr>
          <p:xfrm>
            <a:off x="923218" y="1520678"/>
            <a:ext cx="1343732" cy="12372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1324354" y="2026571"/>
              <a:ext cx="541460" cy="215444"/>
            </a:xfrm>
            <a:prstGeom prst="rect">
              <a:avLst/>
            </a:prstGeom>
            <a:noFill/>
          </p:spPr>
          <p:txBody>
            <a:bodyPr wrap="square" lIns="0" tIns="0" rIns="0" bIns="0" rtlCol="0">
              <a:spAutoFit/>
            </a:bodyPr>
            <a:lstStyle/>
            <a:p>
              <a:pPr algn="ctr"/>
              <a:r>
                <a:rPr lang="en-US" sz="1400" dirty="0">
                  <a:solidFill>
                    <a:schemeClr val="accent1"/>
                  </a:solidFill>
                  <a:latin typeface="Lato Black" panose="020F0A02020204030203" pitchFamily="34" charset="0"/>
                </a:rPr>
                <a:t>25%</a:t>
              </a:r>
            </a:p>
          </p:txBody>
        </p:sp>
      </p:grpSp>
      <p:sp>
        <p:nvSpPr>
          <p:cNvPr id="11" name="TextBox 10"/>
          <p:cNvSpPr txBox="1"/>
          <p:nvPr/>
        </p:nvSpPr>
        <p:spPr>
          <a:xfrm>
            <a:off x="778454" y="3257880"/>
            <a:ext cx="1633261" cy="169277"/>
          </a:xfrm>
          <a:prstGeom prst="rect">
            <a:avLst/>
          </a:prstGeom>
          <a:noFill/>
        </p:spPr>
        <p:txBody>
          <a:bodyPr wrap="square" lIns="0" tIns="0" rIns="0" bIns="0" rtlCol="0">
            <a:spAutoFit/>
          </a:bodyPr>
          <a:lstStyle/>
          <a:p>
            <a:pPr algn="ctr"/>
            <a:r>
              <a:rPr lang="en-US" sz="1100" b="1" cap="all" spc="20" dirty="0" err="1">
                <a:solidFill>
                  <a:schemeClr val="accent1"/>
                </a:solidFill>
              </a:rPr>
              <a:t>doloremque</a:t>
            </a:r>
            <a:endParaRPr lang="en-US" sz="1100" b="1" cap="all" spc="20" dirty="0">
              <a:solidFill>
                <a:schemeClr val="accent1"/>
              </a:solidFill>
            </a:endParaRPr>
          </a:p>
        </p:txBody>
      </p:sp>
      <p:sp>
        <p:nvSpPr>
          <p:cNvPr id="21" name="TextBox 20"/>
          <p:cNvSpPr txBox="1"/>
          <p:nvPr/>
        </p:nvSpPr>
        <p:spPr>
          <a:xfrm>
            <a:off x="2763065" y="3257880"/>
            <a:ext cx="1633261" cy="169277"/>
          </a:xfrm>
          <a:prstGeom prst="rect">
            <a:avLst/>
          </a:prstGeom>
          <a:noFill/>
        </p:spPr>
        <p:txBody>
          <a:bodyPr wrap="square" lIns="0" tIns="0" rIns="0" bIns="0" rtlCol="0">
            <a:spAutoFit/>
          </a:bodyPr>
          <a:lstStyle/>
          <a:p>
            <a:pPr algn="ctr"/>
            <a:r>
              <a:rPr lang="en-US" sz="1100" b="1" cap="all" spc="20" dirty="0" err="1">
                <a:solidFill>
                  <a:schemeClr val="accent1"/>
                </a:solidFill>
              </a:rPr>
              <a:t>accusantium</a:t>
            </a:r>
            <a:endParaRPr lang="en-US" sz="1100" b="1" cap="all" spc="20" dirty="0">
              <a:solidFill>
                <a:schemeClr val="accent1"/>
              </a:solidFill>
            </a:endParaRPr>
          </a:p>
        </p:txBody>
      </p:sp>
      <p:sp>
        <p:nvSpPr>
          <p:cNvPr id="26" name="TextBox 25"/>
          <p:cNvSpPr txBox="1"/>
          <p:nvPr/>
        </p:nvSpPr>
        <p:spPr>
          <a:xfrm>
            <a:off x="4747676" y="3257880"/>
            <a:ext cx="1633261" cy="169277"/>
          </a:xfrm>
          <a:prstGeom prst="rect">
            <a:avLst/>
          </a:prstGeom>
          <a:noFill/>
        </p:spPr>
        <p:txBody>
          <a:bodyPr wrap="square" lIns="0" tIns="0" rIns="0" bIns="0" rtlCol="0">
            <a:spAutoFit/>
          </a:bodyPr>
          <a:lstStyle/>
          <a:p>
            <a:pPr algn="ctr"/>
            <a:r>
              <a:rPr lang="en-US" sz="1100" b="1" cap="all" spc="20" dirty="0" err="1">
                <a:solidFill>
                  <a:srgbClr val="D14C27"/>
                </a:solidFill>
              </a:rPr>
              <a:t>inventore</a:t>
            </a:r>
            <a:endParaRPr lang="en-US" sz="1100" b="1" cap="all" spc="20" dirty="0">
              <a:solidFill>
                <a:srgbClr val="D14C27"/>
              </a:solidFill>
            </a:endParaRPr>
          </a:p>
        </p:txBody>
      </p:sp>
      <p:sp>
        <p:nvSpPr>
          <p:cNvPr id="31" name="TextBox 30"/>
          <p:cNvSpPr txBox="1"/>
          <p:nvPr/>
        </p:nvSpPr>
        <p:spPr>
          <a:xfrm>
            <a:off x="6732286" y="3257880"/>
            <a:ext cx="1633261" cy="169277"/>
          </a:xfrm>
          <a:prstGeom prst="rect">
            <a:avLst/>
          </a:prstGeom>
          <a:noFill/>
        </p:spPr>
        <p:txBody>
          <a:bodyPr wrap="square" lIns="0" tIns="0" rIns="0" bIns="0" rtlCol="0">
            <a:spAutoFit/>
          </a:bodyPr>
          <a:lstStyle/>
          <a:p>
            <a:pPr algn="ctr"/>
            <a:r>
              <a:rPr lang="en-US" sz="1100" b="1" cap="all" spc="20" dirty="0">
                <a:solidFill>
                  <a:schemeClr val="accent1"/>
                </a:solidFill>
              </a:rPr>
              <a:t>Minima </a:t>
            </a:r>
            <a:r>
              <a:rPr lang="en-US" sz="1100" b="1" cap="all" spc="20" dirty="0" err="1">
                <a:solidFill>
                  <a:schemeClr val="accent1"/>
                </a:solidFill>
              </a:rPr>
              <a:t>quis</a:t>
            </a:r>
            <a:endParaRPr lang="en-US" sz="1100" b="1" cap="all" spc="20" dirty="0">
              <a:solidFill>
                <a:schemeClr val="accent1"/>
              </a:solidFill>
            </a:endParaRPr>
          </a:p>
        </p:txBody>
      </p:sp>
      <p:sp>
        <p:nvSpPr>
          <p:cNvPr id="40" name="TextBox 39"/>
          <p:cNvSpPr txBox="1"/>
          <p:nvPr/>
        </p:nvSpPr>
        <p:spPr>
          <a:xfrm>
            <a:off x="843208" y="3436456"/>
            <a:ext cx="1503752" cy="322204"/>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dolor</a:t>
            </a:r>
          </a:p>
        </p:txBody>
      </p:sp>
      <p:sp>
        <p:nvSpPr>
          <p:cNvPr id="43" name="TextBox 42"/>
          <p:cNvSpPr txBox="1"/>
          <p:nvPr/>
        </p:nvSpPr>
        <p:spPr>
          <a:xfrm>
            <a:off x="2827819" y="3436456"/>
            <a:ext cx="1503752" cy="322204"/>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dolor</a:t>
            </a:r>
          </a:p>
        </p:txBody>
      </p:sp>
      <p:sp>
        <p:nvSpPr>
          <p:cNvPr id="44" name="TextBox 43"/>
          <p:cNvSpPr txBox="1"/>
          <p:nvPr/>
        </p:nvSpPr>
        <p:spPr>
          <a:xfrm>
            <a:off x="4812430" y="3436456"/>
            <a:ext cx="1503752" cy="322204"/>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dolor</a:t>
            </a:r>
          </a:p>
        </p:txBody>
      </p:sp>
      <p:sp>
        <p:nvSpPr>
          <p:cNvPr id="45" name="TextBox 44"/>
          <p:cNvSpPr txBox="1"/>
          <p:nvPr/>
        </p:nvSpPr>
        <p:spPr>
          <a:xfrm>
            <a:off x="6797040" y="3436456"/>
            <a:ext cx="1503752" cy="322204"/>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dolor</a:t>
            </a:r>
          </a:p>
        </p:txBody>
      </p:sp>
      <p:cxnSp>
        <p:nvCxnSpPr>
          <p:cNvPr id="47" name="Straight Connector 46"/>
          <p:cNvCxnSpPr/>
          <p:nvPr/>
        </p:nvCxnSpPr>
        <p:spPr>
          <a:xfrm>
            <a:off x="2590800" y="1959670"/>
            <a:ext cx="0" cy="1810211"/>
          </a:xfrm>
          <a:prstGeom prst="line">
            <a:avLst/>
          </a:prstGeom>
          <a:ln w="9525">
            <a:solidFill>
              <a:schemeClr val="accent5"/>
            </a:solidFill>
            <a:prstDash val="solid"/>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2907829" y="1937298"/>
            <a:ext cx="1343732" cy="1237200"/>
            <a:chOff x="2907829" y="1520678"/>
            <a:chExt cx="1343732" cy="1237200"/>
          </a:xfrm>
        </p:grpSpPr>
        <p:sp>
          <p:nvSpPr>
            <p:cNvPr id="20" name="TextBox 19"/>
            <p:cNvSpPr txBox="1"/>
            <p:nvPr/>
          </p:nvSpPr>
          <p:spPr>
            <a:xfrm>
              <a:off x="3308965" y="2026571"/>
              <a:ext cx="541460" cy="215444"/>
            </a:xfrm>
            <a:prstGeom prst="rect">
              <a:avLst/>
            </a:prstGeom>
            <a:noFill/>
          </p:spPr>
          <p:txBody>
            <a:bodyPr wrap="square" lIns="0" tIns="0" rIns="0" bIns="0" rtlCol="0">
              <a:spAutoFit/>
            </a:bodyPr>
            <a:lstStyle/>
            <a:p>
              <a:pPr algn="ctr"/>
              <a:r>
                <a:rPr lang="en-US" sz="1400" dirty="0">
                  <a:solidFill>
                    <a:schemeClr val="accent1"/>
                  </a:solidFill>
                  <a:latin typeface="Lato Black" panose="020F0A02020204030203" pitchFamily="34" charset="0"/>
                </a:rPr>
                <a:t>15%</a:t>
              </a:r>
            </a:p>
          </p:txBody>
        </p:sp>
        <p:graphicFrame>
          <p:nvGraphicFramePr>
            <p:cNvPr id="50" name="Chart 49"/>
            <p:cNvGraphicFramePr/>
            <p:nvPr>
              <p:extLst>
                <p:ext uri="{D42A27DB-BD31-4B8C-83A1-F6EECF244321}">
                  <p14:modId xmlns:p14="http://schemas.microsoft.com/office/powerpoint/2010/main" val="1590632689"/>
                </p:ext>
              </p:extLst>
            </p:nvPr>
          </p:nvGraphicFramePr>
          <p:xfrm>
            <a:off x="2907829" y="1520678"/>
            <a:ext cx="1343732" cy="1237200"/>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6" name="Group 5"/>
          <p:cNvGrpSpPr/>
          <p:nvPr/>
        </p:nvGrpSpPr>
        <p:grpSpPr>
          <a:xfrm>
            <a:off x="4892440" y="1937298"/>
            <a:ext cx="1343732" cy="1237200"/>
            <a:chOff x="4892440" y="1520678"/>
            <a:chExt cx="1343732" cy="1237200"/>
          </a:xfrm>
        </p:grpSpPr>
        <p:sp>
          <p:nvSpPr>
            <p:cNvPr id="25" name="TextBox 24"/>
            <p:cNvSpPr txBox="1"/>
            <p:nvPr/>
          </p:nvSpPr>
          <p:spPr>
            <a:xfrm>
              <a:off x="5293576" y="2026571"/>
              <a:ext cx="541460" cy="215444"/>
            </a:xfrm>
            <a:prstGeom prst="rect">
              <a:avLst/>
            </a:prstGeom>
            <a:noFill/>
          </p:spPr>
          <p:txBody>
            <a:bodyPr wrap="square" lIns="0" tIns="0" rIns="0" bIns="0" rtlCol="0">
              <a:spAutoFit/>
            </a:bodyPr>
            <a:lstStyle/>
            <a:p>
              <a:pPr algn="ctr"/>
              <a:r>
                <a:rPr lang="en-US" sz="1400" dirty="0">
                  <a:solidFill>
                    <a:schemeClr val="accent2"/>
                  </a:solidFill>
                  <a:latin typeface="Lato Black" panose="020F0A02020204030203" pitchFamily="34" charset="0"/>
                </a:rPr>
                <a:t>47%</a:t>
              </a:r>
            </a:p>
          </p:txBody>
        </p:sp>
        <p:graphicFrame>
          <p:nvGraphicFramePr>
            <p:cNvPr id="51" name="Chart 50"/>
            <p:cNvGraphicFramePr/>
            <p:nvPr>
              <p:extLst>
                <p:ext uri="{D42A27DB-BD31-4B8C-83A1-F6EECF244321}">
                  <p14:modId xmlns:p14="http://schemas.microsoft.com/office/powerpoint/2010/main" val="1742461105"/>
                </p:ext>
              </p:extLst>
            </p:nvPr>
          </p:nvGraphicFramePr>
          <p:xfrm>
            <a:off x="4892440" y="1520678"/>
            <a:ext cx="1343732" cy="123720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7" name="Group 6"/>
          <p:cNvGrpSpPr/>
          <p:nvPr/>
        </p:nvGrpSpPr>
        <p:grpSpPr>
          <a:xfrm>
            <a:off x="6877050" y="1937298"/>
            <a:ext cx="1343732" cy="1237200"/>
            <a:chOff x="6877050" y="1520678"/>
            <a:chExt cx="1343732" cy="1237200"/>
          </a:xfrm>
        </p:grpSpPr>
        <p:sp>
          <p:nvSpPr>
            <p:cNvPr id="30" name="TextBox 29"/>
            <p:cNvSpPr txBox="1"/>
            <p:nvPr/>
          </p:nvSpPr>
          <p:spPr>
            <a:xfrm>
              <a:off x="7278186" y="2026571"/>
              <a:ext cx="541460" cy="215444"/>
            </a:xfrm>
            <a:prstGeom prst="rect">
              <a:avLst/>
            </a:prstGeom>
            <a:noFill/>
          </p:spPr>
          <p:txBody>
            <a:bodyPr wrap="square" lIns="0" tIns="0" rIns="0" bIns="0" rtlCol="0">
              <a:spAutoFit/>
            </a:bodyPr>
            <a:lstStyle/>
            <a:p>
              <a:pPr algn="ctr"/>
              <a:r>
                <a:rPr lang="en-US" sz="1400" dirty="0">
                  <a:solidFill>
                    <a:schemeClr val="accent1"/>
                  </a:solidFill>
                  <a:latin typeface="Lato Black" panose="020F0A02020204030203" pitchFamily="34" charset="0"/>
                </a:rPr>
                <a:t>13%</a:t>
              </a:r>
            </a:p>
          </p:txBody>
        </p:sp>
        <p:graphicFrame>
          <p:nvGraphicFramePr>
            <p:cNvPr id="52" name="Chart 51"/>
            <p:cNvGraphicFramePr/>
            <p:nvPr>
              <p:extLst>
                <p:ext uri="{D42A27DB-BD31-4B8C-83A1-F6EECF244321}">
                  <p14:modId xmlns:p14="http://schemas.microsoft.com/office/powerpoint/2010/main" val="1583458800"/>
                </p:ext>
              </p:extLst>
            </p:nvPr>
          </p:nvGraphicFramePr>
          <p:xfrm>
            <a:off x="6877050" y="1520678"/>
            <a:ext cx="1343732" cy="1237200"/>
          </p:xfrm>
          <a:graphic>
            <a:graphicData uri="http://schemas.openxmlformats.org/drawingml/2006/chart">
              <c:chart xmlns:c="http://schemas.openxmlformats.org/drawingml/2006/chart" xmlns:r="http://schemas.openxmlformats.org/officeDocument/2006/relationships" r:id="rId5"/>
            </a:graphicData>
          </a:graphic>
        </p:graphicFrame>
      </p:grpSp>
      <p:cxnSp>
        <p:nvCxnSpPr>
          <p:cNvPr id="57" name="Straight Connector 56"/>
          <p:cNvCxnSpPr/>
          <p:nvPr/>
        </p:nvCxnSpPr>
        <p:spPr>
          <a:xfrm>
            <a:off x="4591050" y="1959670"/>
            <a:ext cx="0" cy="1810211"/>
          </a:xfrm>
          <a:prstGeom prst="line">
            <a:avLst/>
          </a:prstGeom>
          <a:ln w="9525">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591300" y="1959670"/>
            <a:ext cx="0" cy="1810211"/>
          </a:xfrm>
          <a:prstGeom prst="line">
            <a:avLst/>
          </a:prstGeom>
          <a:ln w="9525">
            <a:solidFill>
              <a:schemeClr val="accent5"/>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2082266"/>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500"/>
                                        <p:tgtEl>
                                          <p:spTgt spid="57"/>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500"/>
                                        <p:tgtEl>
                                          <p:spTgt spid="5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26" grpId="0"/>
      <p:bldP spid="31" grpId="0"/>
      <p:bldP spid="40" grpId="0"/>
      <p:bldP spid="43" grpId="0"/>
      <p:bldP spid="44" grpId="0"/>
      <p:bldP spid="4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1204913"/>
            <a:ext cx="4572000" cy="2733675"/>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594362" y="1974291"/>
            <a:ext cx="3345871" cy="1459104"/>
            <a:chOff x="594362" y="1974291"/>
            <a:chExt cx="3345871" cy="1459104"/>
          </a:xfrm>
        </p:grpSpPr>
        <p:cxnSp>
          <p:nvCxnSpPr>
            <p:cNvPr id="19" name="Straight Connector 18"/>
            <p:cNvCxnSpPr/>
            <p:nvPr/>
          </p:nvCxnSpPr>
          <p:spPr>
            <a:xfrm>
              <a:off x="594362" y="1974291"/>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253" y="3107793"/>
              <a:ext cx="3336980" cy="325602"/>
            </a:xfrm>
            <a:prstGeom prst="rect">
              <a:avLst/>
            </a:prstGeom>
            <a:noFill/>
          </p:spPr>
          <p:txBody>
            <a:bodyPr wrap="square" lIns="0" tIns="0" rIns="0" bIns="0" rtlCol="0">
              <a:spAutoFit/>
            </a:bodyPr>
            <a:lstStyle/>
            <a:p>
              <a:pPr algn="just">
                <a:lnSpc>
                  <a:spcPts val="1300"/>
                </a:lnSpc>
                <a:spcAft>
                  <a:spcPts val="1200"/>
                </a:spcAft>
              </a:pPr>
              <a:r>
                <a:rPr lang="en-US" sz="1000" dirty="0">
                  <a:solidFill>
                    <a:schemeClr val="bg1"/>
                  </a:solidFill>
                </a:rPr>
                <a:t>Sed </a:t>
              </a:r>
              <a:r>
                <a:rPr lang="en-US" sz="1000" dirty="0" err="1">
                  <a:solidFill>
                    <a:schemeClr val="bg1"/>
                  </a:solidFill>
                </a:rPr>
                <a:t>ut</a:t>
              </a:r>
              <a:r>
                <a:rPr lang="en-US" sz="1000" dirty="0">
                  <a:solidFill>
                    <a:schemeClr val="bg1"/>
                  </a:solidFill>
                </a:rPr>
                <a:t> </a:t>
              </a:r>
              <a:r>
                <a:rPr lang="en-US" sz="1000" dirty="0" err="1">
                  <a:solidFill>
                    <a:schemeClr val="bg1"/>
                  </a:solidFill>
                </a:rPr>
                <a:t>perspiciatis</a:t>
              </a:r>
              <a:r>
                <a:rPr lang="en-US" sz="1000" dirty="0">
                  <a:solidFill>
                    <a:schemeClr val="bg1"/>
                  </a:solidFill>
                </a:rPr>
                <a:t> </a:t>
              </a:r>
              <a:r>
                <a:rPr lang="en-US" sz="1000" dirty="0" err="1">
                  <a:solidFill>
                    <a:schemeClr val="bg1"/>
                  </a:solidFill>
                </a:rPr>
                <a:t>unde</a:t>
              </a:r>
              <a:r>
                <a:rPr lang="en-US" sz="1000" dirty="0">
                  <a:solidFill>
                    <a:schemeClr val="bg1"/>
                  </a:solidFill>
                </a:rPr>
                <a:t> </a:t>
              </a:r>
              <a:r>
                <a:rPr lang="en-US" sz="1000" dirty="0" err="1">
                  <a:solidFill>
                    <a:schemeClr val="bg1"/>
                  </a:solidFill>
                </a:rPr>
                <a:t>omnis</a:t>
              </a:r>
              <a:r>
                <a:rPr lang="en-US" sz="1000" dirty="0">
                  <a:solidFill>
                    <a:schemeClr val="bg1"/>
                  </a:solidFill>
                </a:rPr>
                <a:t> </a:t>
              </a:r>
              <a:r>
                <a:rPr lang="en-US" sz="1000" dirty="0" err="1">
                  <a:solidFill>
                    <a:schemeClr val="bg1"/>
                  </a:solidFill>
                </a:rPr>
                <a:t>iste</a:t>
              </a:r>
              <a:r>
                <a:rPr lang="en-US" sz="1000" dirty="0">
                  <a:solidFill>
                    <a:schemeClr val="bg1"/>
                  </a:solidFill>
                </a:rPr>
                <a:t> natus error sit </a:t>
              </a:r>
              <a:r>
                <a:rPr lang="en-US" sz="1000" dirty="0" err="1">
                  <a:solidFill>
                    <a:schemeClr val="bg1"/>
                  </a:solidFill>
                </a:rPr>
                <a:t>volup</a:t>
              </a:r>
              <a:r>
                <a:rPr lang="en-US" sz="1000" dirty="0">
                  <a:solidFill>
                    <a:schemeClr val="bg1"/>
                  </a:solidFill>
                </a:rPr>
                <a:t> </a:t>
              </a:r>
              <a:r>
                <a:rPr lang="en-US" sz="1000" dirty="0" err="1">
                  <a:solidFill>
                    <a:schemeClr val="bg1"/>
                  </a:solidFill>
                </a:rPr>
                <a:t>tatem</a:t>
              </a:r>
              <a:r>
                <a:rPr lang="en-US" sz="1000" dirty="0">
                  <a:solidFill>
                    <a:schemeClr val="bg1"/>
                  </a:solidFill>
                </a:rPr>
                <a:t> </a:t>
              </a:r>
              <a:r>
                <a:rPr lang="en-US" sz="1000" dirty="0" err="1">
                  <a:solidFill>
                    <a:schemeClr val="bg1"/>
                  </a:solidFill>
                </a:rPr>
                <a:t>accus</a:t>
              </a:r>
              <a:r>
                <a:rPr lang="en-US" sz="1000" dirty="0">
                  <a:solidFill>
                    <a:schemeClr val="bg1"/>
                  </a:solidFill>
                </a:rPr>
                <a:t> </a:t>
              </a:r>
              <a:r>
                <a:rPr lang="en-US" sz="1000" dirty="0" err="1">
                  <a:solidFill>
                    <a:schemeClr val="bg1"/>
                  </a:solidFill>
                </a:rPr>
                <a:t>antium</a:t>
              </a:r>
              <a:r>
                <a:rPr lang="en-US" sz="1000" dirty="0">
                  <a:solidFill>
                    <a:schemeClr val="bg1"/>
                  </a:solidFill>
                </a:rPr>
                <a:t> dolor </a:t>
              </a:r>
              <a:r>
                <a:rPr lang="en-US" sz="1000" dirty="0" err="1">
                  <a:solidFill>
                    <a:schemeClr val="bg1"/>
                  </a:solidFill>
                </a:rPr>
                <a:t>emque</a:t>
              </a:r>
              <a:r>
                <a:rPr lang="en-US" sz="1000" dirty="0">
                  <a:solidFill>
                    <a:schemeClr val="bg1"/>
                  </a:solidFill>
                </a:rPr>
                <a:t> </a:t>
              </a:r>
              <a:r>
                <a:rPr lang="en-US" sz="1000" dirty="0" err="1">
                  <a:solidFill>
                    <a:schemeClr val="bg1"/>
                  </a:solidFill>
                </a:rPr>
                <a:t>lauda</a:t>
              </a:r>
              <a:r>
                <a:rPr lang="en-US" sz="1000" dirty="0">
                  <a:solidFill>
                    <a:schemeClr val="bg1"/>
                  </a:solidFill>
                </a:rPr>
                <a:t> </a:t>
              </a:r>
              <a:r>
                <a:rPr lang="en-US" sz="1000" dirty="0" err="1">
                  <a:solidFill>
                    <a:schemeClr val="bg1"/>
                  </a:solidFill>
                </a:rPr>
                <a:t>nt</a:t>
              </a:r>
              <a:r>
                <a:rPr lang="en-US" sz="1000" dirty="0">
                  <a:solidFill>
                    <a:schemeClr val="bg1"/>
                  </a:solidFill>
                </a:rPr>
                <a:t> </a:t>
              </a:r>
              <a:r>
                <a:rPr lang="en-US" sz="1000" dirty="0" err="1">
                  <a:solidFill>
                    <a:schemeClr val="bg1"/>
                  </a:solidFill>
                </a:rPr>
                <a:t>ium</a:t>
              </a:r>
              <a:r>
                <a:rPr lang="en-US" sz="1000" dirty="0">
                  <a:solidFill>
                    <a:schemeClr val="bg1"/>
                  </a:solidFill>
                </a:rPr>
                <a:t>, </a:t>
              </a:r>
              <a:r>
                <a:rPr lang="en-US" sz="1000" dirty="0" err="1">
                  <a:solidFill>
                    <a:schemeClr val="bg1"/>
                  </a:solidFill>
                </a:rPr>
                <a:t>totam</a:t>
              </a:r>
              <a:r>
                <a:rPr lang="en-US" sz="1000" dirty="0">
                  <a:solidFill>
                    <a:schemeClr val="bg1"/>
                  </a:solidFill>
                </a:rPr>
                <a:t> rem </a:t>
              </a:r>
              <a:r>
                <a:rPr lang="en-US" sz="1000" dirty="0" err="1">
                  <a:solidFill>
                    <a:schemeClr val="bg1"/>
                  </a:solidFill>
                </a:rPr>
                <a:t>aperiam</a:t>
              </a:r>
              <a:r>
                <a:rPr lang="en-US" sz="1000" dirty="0">
                  <a:solidFill>
                    <a:schemeClr val="bg1"/>
                  </a:solidFill>
                </a:rPr>
                <a:t>.</a:t>
              </a:r>
            </a:p>
          </p:txBody>
        </p:sp>
        <p:sp>
          <p:nvSpPr>
            <p:cNvPr id="9" name="TextBox 8"/>
            <p:cNvSpPr txBox="1"/>
            <p:nvPr/>
          </p:nvSpPr>
          <p:spPr>
            <a:xfrm>
              <a:off x="594362" y="2079377"/>
              <a:ext cx="3345871" cy="923330"/>
            </a:xfrm>
            <a:prstGeom prst="rect">
              <a:avLst/>
            </a:prstGeom>
            <a:noFill/>
          </p:spPr>
          <p:txBody>
            <a:bodyPr wrap="square" lIns="0" tIns="0" rIns="0" bIns="0" rtlCol="0">
              <a:spAutoFit/>
            </a:bodyPr>
            <a:lstStyle/>
            <a:p>
              <a:pPr>
                <a:lnSpc>
                  <a:spcPts val="3600"/>
                </a:lnSpc>
              </a:pPr>
              <a:r>
                <a:rPr lang="en-US" sz="3200" cap="all" spc="50" dirty="0">
                  <a:solidFill>
                    <a:schemeClr val="accent1"/>
                  </a:solidFill>
                  <a:latin typeface="Lato Black" panose="020F0A02020204030203" pitchFamily="34" charset="0"/>
                </a:rPr>
                <a:t>Lorem ipsum</a:t>
              </a:r>
            </a:p>
            <a:p>
              <a:pPr>
                <a:lnSpc>
                  <a:spcPts val="3600"/>
                </a:lnSpc>
              </a:pPr>
              <a:r>
                <a:rPr lang="en-US" sz="3200" cap="all" spc="50" dirty="0" err="1">
                  <a:solidFill>
                    <a:schemeClr val="bg1"/>
                  </a:solidFill>
                  <a:latin typeface="Lato Black" panose="020F0A02020204030203" pitchFamily="34" charset="0"/>
                </a:rPr>
                <a:t>voluptatuem</a:t>
              </a:r>
              <a:endParaRPr lang="en-US" sz="3200" cap="all" spc="50" dirty="0">
                <a:solidFill>
                  <a:schemeClr val="bg1"/>
                </a:solidFill>
                <a:latin typeface="Lato Black" panose="020F0A02020204030203" pitchFamily="34" charset="0"/>
              </a:endParaRPr>
            </a:p>
          </p:txBody>
        </p:sp>
      </p:grpSp>
      <p:sp>
        <p:nvSpPr>
          <p:cNvPr id="4" name="Picture Placeholder 3"/>
          <p:cNvSpPr>
            <a:spLocks noGrp="1"/>
          </p:cNvSpPr>
          <p:nvPr>
            <p:ph type="pic" sz="quarter" idx="10"/>
          </p:nvPr>
        </p:nvSpPr>
        <p:spPr>
          <a:xfrm>
            <a:off x="0" y="0"/>
            <a:ext cx="9143999" cy="5143500"/>
          </a:xfrm>
        </p:spPr>
      </p:sp>
    </p:spTree>
    <p:extLst>
      <p:ext uri="{BB962C8B-B14F-4D97-AF65-F5344CB8AC3E}">
        <p14:creationId xmlns:p14="http://schemas.microsoft.com/office/powerpoint/2010/main" val="2534564221"/>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Lorem ipsum </a:t>
            </a:r>
            <a:r>
              <a:rPr lang="en-US" dirty="0">
                <a:solidFill>
                  <a:srgbClr val="D14C27"/>
                </a:solidFill>
              </a:rPr>
              <a:t>dolor</a:t>
            </a:r>
          </a:p>
        </p:txBody>
      </p:sp>
      <p:sp>
        <p:nvSpPr>
          <p:cNvPr id="3" name="Text Placeholder 2"/>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brief lorem ipsum explanatory text about title here</a:t>
            </a:r>
          </a:p>
        </p:txBody>
      </p:sp>
      <p:cxnSp>
        <p:nvCxnSpPr>
          <p:cNvPr id="5" name="Straight Connector 4"/>
          <p:cNvCxnSpPr/>
          <p:nvPr/>
        </p:nvCxnSpPr>
        <p:spPr>
          <a:xfrm>
            <a:off x="594360" y="2894614"/>
            <a:ext cx="7943216" cy="0"/>
          </a:xfrm>
          <a:prstGeom prst="line">
            <a:avLst/>
          </a:prstGeom>
          <a:ln w="9525">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2593805" y="2090896"/>
            <a:ext cx="1097280" cy="1588"/>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5514827" y="2090896"/>
            <a:ext cx="1097280" cy="1588"/>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70481" y="2140987"/>
            <a:ext cx="2061369" cy="453650"/>
          </a:xfrm>
          <a:prstGeom prst="rect">
            <a:avLst/>
          </a:prstGeom>
          <a:noFill/>
        </p:spPr>
        <p:txBody>
          <a:bodyPr wrap="square" lIns="0" tIns="0" rIns="0" bIns="0" rtlCol="1">
            <a:spAutoFit/>
          </a:bodyPr>
          <a:lstStyle/>
          <a:p>
            <a:pPr algn="ctr" rtl="0">
              <a:lnSpc>
                <a:spcPts val="1200"/>
              </a:lnSpc>
            </a:pPr>
            <a:r>
              <a:rPr lang="en-US" sz="900" dirty="0">
                <a:solidFill>
                  <a:srgbClr val="4D4D4D"/>
                </a:solidFill>
                <a:ea typeface="Open Sans" pitchFamily="34" charset="0"/>
                <a:cs typeface="Open Sans" pitchFamily="34" charset="0"/>
              </a:rPr>
              <a:t>Lorem Avenue, </a:t>
            </a:r>
            <a:r>
              <a:rPr lang="en-US" sz="900" dirty="0" err="1">
                <a:solidFill>
                  <a:srgbClr val="4D4D4D"/>
                </a:solidFill>
                <a:ea typeface="Open Sans" pitchFamily="34" charset="0"/>
                <a:cs typeface="Open Sans" pitchFamily="34" charset="0"/>
              </a:rPr>
              <a:t>Tempor</a:t>
            </a:r>
            <a:r>
              <a:rPr lang="en-US" sz="900" dirty="0">
                <a:solidFill>
                  <a:srgbClr val="4D4D4D"/>
                </a:solidFill>
                <a:ea typeface="Open Sans" pitchFamily="34" charset="0"/>
                <a:cs typeface="Open Sans" pitchFamily="34" charset="0"/>
              </a:rPr>
              <a:t> MA</a:t>
            </a:r>
            <a:br>
              <a:rPr lang="en-US" sz="900" dirty="0">
                <a:solidFill>
                  <a:srgbClr val="4D4D4D"/>
                </a:solidFill>
                <a:ea typeface="Open Sans" pitchFamily="34" charset="0"/>
                <a:cs typeface="Open Sans" pitchFamily="34" charset="0"/>
              </a:rPr>
            </a:br>
            <a:r>
              <a:rPr lang="en-US" sz="900" dirty="0" err="1">
                <a:solidFill>
                  <a:srgbClr val="4D4D4D"/>
                </a:solidFill>
                <a:ea typeface="Open Sans" pitchFamily="34" charset="0"/>
                <a:cs typeface="Open Sans" pitchFamily="34" charset="0"/>
              </a:rPr>
              <a:t>www.lorewebsite.com</a:t>
            </a:r>
            <a:endParaRPr lang="en-US" sz="900" dirty="0">
              <a:solidFill>
                <a:srgbClr val="4D4D4D"/>
              </a:solidFill>
              <a:ea typeface="Open Sans" pitchFamily="34" charset="0"/>
              <a:cs typeface="Open Sans" pitchFamily="34" charset="0"/>
            </a:endParaRPr>
          </a:p>
          <a:p>
            <a:pPr algn="ctr" rtl="0">
              <a:lnSpc>
                <a:spcPts val="1200"/>
              </a:lnSpc>
            </a:pPr>
            <a:r>
              <a:rPr lang="en-US" sz="900" dirty="0">
                <a:solidFill>
                  <a:srgbClr val="4D4D4D"/>
                </a:solidFill>
                <a:ea typeface="Open Sans" pitchFamily="34" charset="0"/>
                <a:cs typeface="Open Sans" pitchFamily="34" charset="0"/>
              </a:rPr>
              <a:t>(123) 456-7890</a:t>
            </a:r>
          </a:p>
        </p:txBody>
      </p:sp>
      <p:sp>
        <p:nvSpPr>
          <p:cNvPr id="9" name="TextBox 8"/>
          <p:cNvSpPr txBox="1"/>
          <p:nvPr/>
        </p:nvSpPr>
        <p:spPr>
          <a:xfrm>
            <a:off x="3541316" y="2140987"/>
            <a:ext cx="2061369" cy="461665"/>
          </a:xfrm>
          <a:prstGeom prst="rect">
            <a:avLst/>
          </a:prstGeom>
          <a:noFill/>
        </p:spPr>
        <p:txBody>
          <a:bodyPr wrap="square" lIns="0" tIns="0" rIns="0" bIns="0" rtlCol="1">
            <a:spAutoFit/>
          </a:bodyPr>
          <a:lstStyle/>
          <a:p>
            <a:pPr algn="ctr">
              <a:lnSpc>
                <a:spcPts val="1200"/>
              </a:lnSpc>
            </a:pPr>
            <a:r>
              <a:rPr lang="en-US" sz="900" dirty="0">
                <a:solidFill>
                  <a:srgbClr val="4D4D4D"/>
                </a:solidFill>
                <a:ea typeface="Open Sans" pitchFamily="34" charset="0"/>
                <a:cs typeface="Open Sans" pitchFamily="34" charset="0"/>
              </a:rPr>
              <a:t>Lorem Avenue, </a:t>
            </a:r>
            <a:r>
              <a:rPr lang="en-US" sz="900" dirty="0" err="1">
                <a:solidFill>
                  <a:srgbClr val="4D4D4D"/>
                </a:solidFill>
                <a:ea typeface="Open Sans" pitchFamily="34" charset="0"/>
                <a:cs typeface="Open Sans" pitchFamily="34" charset="0"/>
              </a:rPr>
              <a:t>Tempor</a:t>
            </a:r>
            <a:r>
              <a:rPr lang="en-US" sz="900" dirty="0">
                <a:solidFill>
                  <a:srgbClr val="4D4D4D"/>
                </a:solidFill>
                <a:ea typeface="Open Sans" pitchFamily="34" charset="0"/>
                <a:cs typeface="Open Sans" pitchFamily="34" charset="0"/>
              </a:rPr>
              <a:t> MA</a:t>
            </a:r>
            <a:br>
              <a:rPr lang="en-US" sz="900" dirty="0">
                <a:solidFill>
                  <a:srgbClr val="4D4D4D"/>
                </a:solidFill>
                <a:ea typeface="Open Sans" pitchFamily="34" charset="0"/>
                <a:cs typeface="Open Sans" pitchFamily="34" charset="0"/>
              </a:rPr>
            </a:br>
            <a:r>
              <a:rPr lang="en-US" sz="900" dirty="0" err="1">
                <a:solidFill>
                  <a:srgbClr val="4D4D4D"/>
                </a:solidFill>
                <a:ea typeface="Open Sans" pitchFamily="34" charset="0"/>
                <a:cs typeface="Open Sans" pitchFamily="34" charset="0"/>
              </a:rPr>
              <a:t>www.lorewebsite.com</a:t>
            </a:r>
            <a:endParaRPr lang="en-US" sz="900" dirty="0">
              <a:solidFill>
                <a:srgbClr val="4D4D4D"/>
              </a:solidFill>
              <a:ea typeface="Open Sans" pitchFamily="34" charset="0"/>
              <a:cs typeface="Open Sans" pitchFamily="34" charset="0"/>
            </a:endParaRPr>
          </a:p>
          <a:p>
            <a:pPr algn="ctr">
              <a:lnSpc>
                <a:spcPts val="1200"/>
              </a:lnSpc>
            </a:pPr>
            <a:r>
              <a:rPr lang="en-US" sz="900" dirty="0">
                <a:solidFill>
                  <a:srgbClr val="4D4D4D"/>
                </a:solidFill>
                <a:ea typeface="Open Sans" pitchFamily="34" charset="0"/>
                <a:cs typeface="Open Sans" pitchFamily="34" charset="0"/>
              </a:rPr>
              <a:t>(123) 456-7890</a:t>
            </a:r>
          </a:p>
        </p:txBody>
      </p:sp>
      <p:sp>
        <p:nvSpPr>
          <p:cNvPr id="10" name="TextBox 9"/>
          <p:cNvSpPr txBox="1"/>
          <p:nvPr/>
        </p:nvSpPr>
        <p:spPr>
          <a:xfrm>
            <a:off x="6312150" y="2140987"/>
            <a:ext cx="2061369" cy="461665"/>
          </a:xfrm>
          <a:prstGeom prst="rect">
            <a:avLst/>
          </a:prstGeom>
          <a:noFill/>
        </p:spPr>
        <p:txBody>
          <a:bodyPr wrap="square" lIns="0" tIns="0" rIns="0" bIns="0" rtlCol="1">
            <a:spAutoFit/>
          </a:bodyPr>
          <a:lstStyle/>
          <a:p>
            <a:pPr algn="ctr">
              <a:lnSpc>
                <a:spcPts val="1200"/>
              </a:lnSpc>
            </a:pPr>
            <a:r>
              <a:rPr lang="en-US" sz="900" dirty="0">
                <a:solidFill>
                  <a:srgbClr val="4D4D4D"/>
                </a:solidFill>
                <a:ea typeface="Open Sans" pitchFamily="34" charset="0"/>
                <a:cs typeface="Open Sans" pitchFamily="34" charset="0"/>
              </a:rPr>
              <a:t>Lorem Avenue, </a:t>
            </a:r>
            <a:r>
              <a:rPr lang="en-US" sz="900" dirty="0" err="1">
                <a:solidFill>
                  <a:srgbClr val="4D4D4D"/>
                </a:solidFill>
                <a:ea typeface="Open Sans" pitchFamily="34" charset="0"/>
                <a:cs typeface="Open Sans" pitchFamily="34" charset="0"/>
              </a:rPr>
              <a:t>Tempor</a:t>
            </a:r>
            <a:r>
              <a:rPr lang="en-US" sz="900" dirty="0">
                <a:solidFill>
                  <a:srgbClr val="4D4D4D"/>
                </a:solidFill>
                <a:ea typeface="Open Sans" pitchFamily="34" charset="0"/>
                <a:cs typeface="Open Sans" pitchFamily="34" charset="0"/>
              </a:rPr>
              <a:t> MA</a:t>
            </a:r>
            <a:br>
              <a:rPr lang="en-US" sz="900" dirty="0">
                <a:solidFill>
                  <a:srgbClr val="4D4D4D"/>
                </a:solidFill>
                <a:ea typeface="Open Sans" pitchFamily="34" charset="0"/>
                <a:cs typeface="Open Sans" pitchFamily="34" charset="0"/>
              </a:rPr>
            </a:br>
            <a:r>
              <a:rPr lang="en-US" sz="900" dirty="0" err="1">
                <a:solidFill>
                  <a:srgbClr val="4D4D4D"/>
                </a:solidFill>
                <a:ea typeface="Open Sans" pitchFamily="34" charset="0"/>
                <a:cs typeface="Open Sans" pitchFamily="34" charset="0"/>
              </a:rPr>
              <a:t>www.lorewebsite.com</a:t>
            </a:r>
            <a:endParaRPr lang="en-US" sz="900" dirty="0">
              <a:solidFill>
                <a:srgbClr val="4D4D4D"/>
              </a:solidFill>
              <a:ea typeface="Open Sans" pitchFamily="34" charset="0"/>
              <a:cs typeface="Open Sans" pitchFamily="34" charset="0"/>
            </a:endParaRPr>
          </a:p>
          <a:p>
            <a:pPr algn="ctr">
              <a:lnSpc>
                <a:spcPts val="1200"/>
              </a:lnSpc>
            </a:pPr>
            <a:r>
              <a:rPr lang="en-US" sz="900" dirty="0">
                <a:solidFill>
                  <a:srgbClr val="4D4D4D"/>
                </a:solidFill>
                <a:ea typeface="Open Sans" pitchFamily="34" charset="0"/>
                <a:cs typeface="Open Sans" pitchFamily="34" charset="0"/>
              </a:rPr>
              <a:t>(123) 456-7890</a:t>
            </a:r>
          </a:p>
        </p:txBody>
      </p:sp>
      <p:sp>
        <p:nvSpPr>
          <p:cNvPr id="11" name="TextBox 10"/>
          <p:cNvSpPr txBox="1"/>
          <p:nvPr/>
        </p:nvSpPr>
        <p:spPr>
          <a:xfrm>
            <a:off x="770481" y="3735710"/>
            <a:ext cx="2061369" cy="461665"/>
          </a:xfrm>
          <a:prstGeom prst="rect">
            <a:avLst/>
          </a:prstGeom>
          <a:noFill/>
        </p:spPr>
        <p:txBody>
          <a:bodyPr wrap="square" lIns="0" tIns="0" rIns="0" bIns="0" rtlCol="1">
            <a:spAutoFit/>
          </a:bodyPr>
          <a:lstStyle/>
          <a:p>
            <a:pPr algn="ctr">
              <a:lnSpc>
                <a:spcPts val="1200"/>
              </a:lnSpc>
            </a:pPr>
            <a:r>
              <a:rPr lang="en-US" sz="900" dirty="0">
                <a:solidFill>
                  <a:srgbClr val="4D4D4D"/>
                </a:solidFill>
                <a:ea typeface="Open Sans" pitchFamily="34" charset="0"/>
                <a:cs typeface="Open Sans" pitchFamily="34" charset="0"/>
              </a:rPr>
              <a:t>Lorem Avenue, </a:t>
            </a:r>
            <a:r>
              <a:rPr lang="en-US" sz="900" dirty="0" err="1">
                <a:solidFill>
                  <a:srgbClr val="4D4D4D"/>
                </a:solidFill>
                <a:ea typeface="Open Sans" pitchFamily="34" charset="0"/>
                <a:cs typeface="Open Sans" pitchFamily="34" charset="0"/>
              </a:rPr>
              <a:t>Tempor</a:t>
            </a:r>
            <a:r>
              <a:rPr lang="en-US" sz="900" dirty="0">
                <a:solidFill>
                  <a:srgbClr val="4D4D4D"/>
                </a:solidFill>
                <a:ea typeface="Open Sans" pitchFamily="34" charset="0"/>
                <a:cs typeface="Open Sans" pitchFamily="34" charset="0"/>
              </a:rPr>
              <a:t> MA</a:t>
            </a:r>
            <a:br>
              <a:rPr lang="en-US" sz="900" dirty="0">
                <a:solidFill>
                  <a:srgbClr val="4D4D4D"/>
                </a:solidFill>
                <a:ea typeface="Open Sans" pitchFamily="34" charset="0"/>
                <a:cs typeface="Open Sans" pitchFamily="34" charset="0"/>
              </a:rPr>
            </a:br>
            <a:r>
              <a:rPr lang="en-US" sz="900" dirty="0" err="1">
                <a:solidFill>
                  <a:srgbClr val="4D4D4D"/>
                </a:solidFill>
                <a:ea typeface="Open Sans" pitchFamily="34" charset="0"/>
                <a:cs typeface="Open Sans" pitchFamily="34" charset="0"/>
              </a:rPr>
              <a:t>www.lorewebsite.com</a:t>
            </a:r>
            <a:endParaRPr lang="en-US" sz="900" dirty="0">
              <a:solidFill>
                <a:srgbClr val="4D4D4D"/>
              </a:solidFill>
              <a:ea typeface="Open Sans" pitchFamily="34" charset="0"/>
              <a:cs typeface="Open Sans" pitchFamily="34" charset="0"/>
            </a:endParaRPr>
          </a:p>
          <a:p>
            <a:pPr algn="ctr">
              <a:lnSpc>
                <a:spcPts val="1200"/>
              </a:lnSpc>
            </a:pPr>
            <a:r>
              <a:rPr lang="en-US" sz="900" dirty="0">
                <a:solidFill>
                  <a:srgbClr val="4D4D4D"/>
                </a:solidFill>
                <a:ea typeface="Open Sans" pitchFamily="34" charset="0"/>
                <a:cs typeface="Open Sans" pitchFamily="34" charset="0"/>
              </a:rPr>
              <a:t>(123) 456-7890</a:t>
            </a:r>
          </a:p>
        </p:txBody>
      </p:sp>
      <p:sp>
        <p:nvSpPr>
          <p:cNvPr id="12" name="TextBox 11"/>
          <p:cNvSpPr txBox="1"/>
          <p:nvPr/>
        </p:nvSpPr>
        <p:spPr>
          <a:xfrm>
            <a:off x="3541316" y="3735710"/>
            <a:ext cx="2061369" cy="461665"/>
          </a:xfrm>
          <a:prstGeom prst="rect">
            <a:avLst/>
          </a:prstGeom>
          <a:noFill/>
        </p:spPr>
        <p:txBody>
          <a:bodyPr wrap="square" lIns="0" tIns="0" rIns="0" bIns="0" rtlCol="1">
            <a:spAutoFit/>
          </a:bodyPr>
          <a:lstStyle/>
          <a:p>
            <a:pPr algn="ctr">
              <a:lnSpc>
                <a:spcPts val="1200"/>
              </a:lnSpc>
            </a:pPr>
            <a:r>
              <a:rPr lang="en-US" sz="900" dirty="0">
                <a:solidFill>
                  <a:srgbClr val="4D4D4D"/>
                </a:solidFill>
                <a:ea typeface="Open Sans" pitchFamily="34" charset="0"/>
                <a:cs typeface="Open Sans" pitchFamily="34" charset="0"/>
              </a:rPr>
              <a:t>Lorem Avenue, </a:t>
            </a:r>
            <a:r>
              <a:rPr lang="en-US" sz="900" dirty="0" err="1">
                <a:solidFill>
                  <a:srgbClr val="4D4D4D"/>
                </a:solidFill>
                <a:ea typeface="Open Sans" pitchFamily="34" charset="0"/>
                <a:cs typeface="Open Sans" pitchFamily="34" charset="0"/>
              </a:rPr>
              <a:t>Tempor</a:t>
            </a:r>
            <a:r>
              <a:rPr lang="en-US" sz="900" dirty="0">
                <a:solidFill>
                  <a:srgbClr val="4D4D4D"/>
                </a:solidFill>
                <a:ea typeface="Open Sans" pitchFamily="34" charset="0"/>
                <a:cs typeface="Open Sans" pitchFamily="34" charset="0"/>
              </a:rPr>
              <a:t> MA</a:t>
            </a:r>
            <a:br>
              <a:rPr lang="en-US" sz="900" dirty="0">
                <a:solidFill>
                  <a:srgbClr val="4D4D4D"/>
                </a:solidFill>
                <a:ea typeface="Open Sans" pitchFamily="34" charset="0"/>
                <a:cs typeface="Open Sans" pitchFamily="34" charset="0"/>
              </a:rPr>
            </a:br>
            <a:r>
              <a:rPr lang="en-US" sz="900" dirty="0" err="1">
                <a:solidFill>
                  <a:srgbClr val="4D4D4D"/>
                </a:solidFill>
                <a:ea typeface="Open Sans" pitchFamily="34" charset="0"/>
                <a:cs typeface="Open Sans" pitchFamily="34" charset="0"/>
              </a:rPr>
              <a:t>www.lorewebsite.com</a:t>
            </a:r>
            <a:endParaRPr lang="en-US" sz="900" dirty="0">
              <a:solidFill>
                <a:srgbClr val="4D4D4D"/>
              </a:solidFill>
              <a:ea typeface="Open Sans" pitchFamily="34" charset="0"/>
              <a:cs typeface="Open Sans" pitchFamily="34" charset="0"/>
            </a:endParaRPr>
          </a:p>
          <a:p>
            <a:pPr algn="ctr">
              <a:lnSpc>
                <a:spcPts val="1200"/>
              </a:lnSpc>
            </a:pPr>
            <a:r>
              <a:rPr lang="en-US" sz="900" dirty="0">
                <a:solidFill>
                  <a:srgbClr val="4D4D4D"/>
                </a:solidFill>
                <a:ea typeface="Open Sans" pitchFamily="34" charset="0"/>
                <a:cs typeface="Open Sans" pitchFamily="34" charset="0"/>
              </a:rPr>
              <a:t>(123) 456-7890</a:t>
            </a:r>
          </a:p>
        </p:txBody>
      </p:sp>
      <p:sp>
        <p:nvSpPr>
          <p:cNvPr id="13" name="TextBox 12"/>
          <p:cNvSpPr txBox="1"/>
          <p:nvPr/>
        </p:nvSpPr>
        <p:spPr>
          <a:xfrm>
            <a:off x="6312150" y="3735710"/>
            <a:ext cx="2061369" cy="461665"/>
          </a:xfrm>
          <a:prstGeom prst="rect">
            <a:avLst/>
          </a:prstGeom>
          <a:noFill/>
        </p:spPr>
        <p:txBody>
          <a:bodyPr wrap="square" lIns="0" tIns="0" rIns="0" bIns="0" rtlCol="1">
            <a:spAutoFit/>
          </a:bodyPr>
          <a:lstStyle/>
          <a:p>
            <a:pPr algn="ctr">
              <a:lnSpc>
                <a:spcPts val="1200"/>
              </a:lnSpc>
            </a:pPr>
            <a:r>
              <a:rPr lang="en-US" sz="900" dirty="0">
                <a:solidFill>
                  <a:srgbClr val="4D4D4D"/>
                </a:solidFill>
                <a:ea typeface="Open Sans" pitchFamily="34" charset="0"/>
                <a:cs typeface="Open Sans" pitchFamily="34" charset="0"/>
              </a:rPr>
              <a:t>Lorem Avenue, </a:t>
            </a:r>
            <a:r>
              <a:rPr lang="en-US" sz="900" dirty="0" err="1">
                <a:solidFill>
                  <a:srgbClr val="4D4D4D"/>
                </a:solidFill>
                <a:ea typeface="Open Sans" pitchFamily="34" charset="0"/>
                <a:cs typeface="Open Sans" pitchFamily="34" charset="0"/>
              </a:rPr>
              <a:t>Tempor</a:t>
            </a:r>
            <a:r>
              <a:rPr lang="en-US" sz="900" dirty="0">
                <a:solidFill>
                  <a:srgbClr val="4D4D4D"/>
                </a:solidFill>
                <a:ea typeface="Open Sans" pitchFamily="34" charset="0"/>
                <a:cs typeface="Open Sans" pitchFamily="34" charset="0"/>
              </a:rPr>
              <a:t> MA</a:t>
            </a:r>
            <a:br>
              <a:rPr lang="en-US" sz="900" dirty="0">
                <a:solidFill>
                  <a:srgbClr val="4D4D4D"/>
                </a:solidFill>
                <a:ea typeface="Open Sans" pitchFamily="34" charset="0"/>
                <a:cs typeface="Open Sans" pitchFamily="34" charset="0"/>
              </a:rPr>
            </a:br>
            <a:r>
              <a:rPr lang="en-US" sz="900" dirty="0" err="1">
                <a:solidFill>
                  <a:srgbClr val="4D4D4D"/>
                </a:solidFill>
                <a:ea typeface="Open Sans" pitchFamily="34" charset="0"/>
                <a:cs typeface="Open Sans" pitchFamily="34" charset="0"/>
              </a:rPr>
              <a:t>www.lorewebsite.com</a:t>
            </a:r>
            <a:endParaRPr lang="en-US" sz="900" dirty="0">
              <a:solidFill>
                <a:srgbClr val="4D4D4D"/>
              </a:solidFill>
              <a:ea typeface="Open Sans" pitchFamily="34" charset="0"/>
              <a:cs typeface="Open Sans" pitchFamily="34" charset="0"/>
            </a:endParaRPr>
          </a:p>
          <a:p>
            <a:pPr algn="ctr">
              <a:lnSpc>
                <a:spcPts val="1200"/>
              </a:lnSpc>
            </a:pPr>
            <a:r>
              <a:rPr lang="en-US" sz="900" dirty="0">
                <a:solidFill>
                  <a:srgbClr val="4D4D4D"/>
                </a:solidFill>
                <a:ea typeface="Open Sans" pitchFamily="34" charset="0"/>
                <a:cs typeface="Open Sans" pitchFamily="34" charset="0"/>
              </a:rPr>
              <a:t>(123) 456-7890</a:t>
            </a:r>
          </a:p>
        </p:txBody>
      </p:sp>
      <p:cxnSp>
        <p:nvCxnSpPr>
          <p:cNvPr id="22" name="Straight Connector 21"/>
          <p:cNvCxnSpPr/>
          <p:nvPr/>
        </p:nvCxnSpPr>
        <p:spPr>
          <a:xfrm rot="5400000">
            <a:off x="2593805" y="3698332"/>
            <a:ext cx="1097280" cy="1588"/>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514827" y="3698332"/>
            <a:ext cx="1097280" cy="1588"/>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976077"/>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up)">
                                      <p:cBhvr>
                                        <p:cTn id="43" dur="500"/>
                                        <p:tgtEl>
                                          <p:spTgt spid="23"/>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4360" y="640970"/>
            <a:ext cx="7955280" cy="1107996"/>
          </a:xfrm>
          <a:prstGeom prst="rect">
            <a:avLst/>
          </a:prstGeom>
          <a:noFill/>
        </p:spPr>
        <p:txBody>
          <a:bodyPr wrap="square" lIns="0" tIns="0" rIns="0" bIns="0" rtlCol="0">
            <a:spAutoFit/>
          </a:bodyPr>
          <a:lstStyle/>
          <a:p>
            <a:r>
              <a:rPr lang="en-US" sz="3600" cap="all" spc="50" dirty="0">
                <a:solidFill>
                  <a:schemeClr val="bg1"/>
                </a:solidFill>
              </a:rPr>
              <a:t>Lorem ipsum dolor sit </a:t>
            </a:r>
            <a:r>
              <a:rPr lang="en-US" sz="3600" cap="all" spc="50" dirty="0" err="1">
                <a:solidFill>
                  <a:schemeClr val="bg1"/>
                </a:solidFill>
              </a:rPr>
              <a:t>amet</a:t>
            </a:r>
            <a:r>
              <a:rPr lang="en-US" sz="3600" cap="all" spc="50" dirty="0">
                <a:solidFill>
                  <a:schemeClr val="bg1"/>
                </a:solidFill>
              </a:rPr>
              <a:t>, </a:t>
            </a:r>
            <a:r>
              <a:rPr lang="en-US" sz="3600" cap="all" spc="50" dirty="0" err="1">
                <a:solidFill>
                  <a:schemeClr val="bg1"/>
                </a:solidFill>
              </a:rPr>
              <a:t>consectetur</a:t>
            </a:r>
            <a:r>
              <a:rPr lang="en-US" sz="3600" cap="all" spc="50" dirty="0">
                <a:solidFill>
                  <a:schemeClr val="bg1"/>
                </a:solidFill>
              </a:rPr>
              <a:t> </a:t>
            </a:r>
            <a:r>
              <a:rPr lang="en-US" sz="3600" cap="all" spc="50" dirty="0" err="1">
                <a:solidFill>
                  <a:schemeClr val="bg1"/>
                </a:solidFill>
              </a:rPr>
              <a:t>adipiscing</a:t>
            </a:r>
            <a:r>
              <a:rPr lang="en-US" sz="3600" cap="all" spc="50" dirty="0">
                <a:solidFill>
                  <a:schemeClr val="bg1"/>
                </a:solidFill>
              </a:rPr>
              <a:t> </a:t>
            </a:r>
            <a:r>
              <a:rPr lang="en-US" sz="3600" cap="all" spc="50" dirty="0" err="1">
                <a:solidFill>
                  <a:schemeClr val="bg1"/>
                </a:solidFill>
              </a:rPr>
              <a:t>elit</a:t>
            </a:r>
            <a:r>
              <a:rPr lang="en-US" sz="3600" cap="all" spc="50" dirty="0">
                <a:solidFill>
                  <a:schemeClr val="bg1"/>
                </a:solidFill>
              </a:rPr>
              <a:t>, </a:t>
            </a:r>
            <a:r>
              <a:rPr lang="en-US" sz="3600" cap="all" spc="50" dirty="0" err="1">
                <a:solidFill>
                  <a:schemeClr val="bg1"/>
                </a:solidFill>
              </a:rPr>
              <a:t>sed</a:t>
            </a:r>
            <a:r>
              <a:rPr lang="en-US" sz="3600" cap="all" spc="50" dirty="0">
                <a:solidFill>
                  <a:schemeClr val="bg1"/>
                </a:solidFill>
              </a:rPr>
              <a:t> do!</a:t>
            </a:r>
          </a:p>
        </p:txBody>
      </p:sp>
      <p:cxnSp>
        <p:nvCxnSpPr>
          <p:cNvPr id="3" name="Straight Connector 2"/>
          <p:cNvCxnSpPr/>
          <p:nvPr/>
        </p:nvCxnSpPr>
        <p:spPr>
          <a:xfrm>
            <a:off x="606680" y="564836"/>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94360" y="2858086"/>
            <a:ext cx="7955280" cy="169277"/>
          </a:xfrm>
          <a:prstGeom prst="rect">
            <a:avLst/>
          </a:prstGeom>
          <a:noFill/>
        </p:spPr>
        <p:txBody>
          <a:bodyPr wrap="square" lIns="0" tIns="0" rIns="0" bIns="0" rtlCol="0">
            <a:spAutoFit/>
          </a:bodyPr>
          <a:lstStyle/>
          <a:p>
            <a:r>
              <a:rPr lang="en-US" sz="1100" b="1" dirty="0">
                <a:solidFill>
                  <a:schemeClr val="bg1"/>
                </a:solidFill>
              </a:rPr>
              <a:t>“</a:t>
            </a:r>
            <a:r>
              <a:rPr lang="en-US" sz="1100" dirty="0" err="1">
                <a:solidFill>
                  <a:schemeClr val="bg1"/>
                </a:solidFill>
              </a:rPr>
              <a:t>Sed</a:t>
            </a:r>
            <a:r>
              <a:rPr lang="en-US" sz="1100" dirty="0">
                <a:solidFill>
                  <a:schemeClr val="bg1"/>
                </a:solidFill>
              </a:rPr>
              <a:t> </a:t>
            </a:r>
            <a:r>
              <a:rPr lang="en-US" sz="1100" dirty="0" err="1">
                <a:solidFill>
                  <a:schemeClr val="bg1"/>
                </a:solidFill>
              </a:rPr>
              <a:t>ut</a:t>
            </a:r>
            <a:r>
              <a:rPr lang="en-US" sz="1100" dirty="0">
                <a:solidFill>
                  <a:schemeClr val="bg1"/>
                </a:solidFill>
              </a:rPr>
              <a:t> </a:t>
            </a:r>
            <a:r>
              <a:rPr lang="en-US" sz="1100" dirty="0" err="1">
                <a:solidFill>
                  <a:schemeClr val="bg1"/>
                </a:solidFill>
              </a:rPr>
              <a:t>perspiciatis</a:t>
            </a:r>
            <a:r>
              <a:rPr lang="en-US" sz="1100" dirty="0">
                <a:solidFill>
                  <a:schemeClr val="bg1"/>
                </a:solidFill>
              </a:rPr>
              <a:t> </a:t>
            </a:r>
            <a:r>
              <a:rPr lang="en-US" sz="1100" dirty="0" err="1">
                <a:solidFill>
                  <a:schemeClr val="bg1"/>
                </a:solidFill>
              </a:rPr>
              <a:t>unde</a:t>
            </a:r>
            <a:r>
              <a:rPr lang="en-US" sz="1100" dirty="0">
                <a:solidFill>
                  <a:schemeClr val="bg1"/>
                </a:solidFill>
              </a:rPr>
              <a:t> </a:t>
            </a:r>
            <a:r>
              <a:rPr lang="en-US" sz="1100" dirty="0" err="1">
                <a:solidFill>
                  <a:schemeClr val="bg1"/>
                </a:solidFill>
              </a:rPr>
              <a:t>omnis</a:t>
            </a:r>
            <a:r>
              <a:rPr lang="en-US" sz="1100" dirty="0">
                <a:solidFill>
                  <a:schemeClr val="bg1"/>
                </a:solidFill>
              </a:rPr>
              <a:t> </a:t>
            </a:r>
            <a:r>
              <a:rPr lang="en-US" sz="1100" dirty="0" err="1">
                <a:solidFill>
                  <a:schemeClr val="bg1"/>
                </a:solidFill>
              </a:rPr>
              <a:t>iste</a:t>
            </a:r>
            <a:r>
              <a:rPr lang="en-US" sz="1100" dirty="0">
                <a:solidFill>
                  <a:schemeClr val="bg1"/>
                </a:solidFill>
              </a:rPr>
              <a:t> </a:t>
            </a:r>
            <a:r>
              <a:rPr lang="en-US" sz="1100" dirty="0" err="1">
                <a:solidFill>
                  <a:schemeClr val="bg1"/>
                </a:solidFill>
              </a:rPr>
              <a:t>natus</a:t>
            </a:r>
            <a:r>
              <a:rPr lang="en-US" sz="1100" dirty="0">
                <a:solidFill>
                  <a:schemeClr val="bg1"/>
                </a:solidFill>
              </a:rPr>
              <a:t> error sit </a:t>
            </a:r>
            <a:r>
              <a:rPr lang="en-US" sz="1100" dirty="0" err="1">
                <a:solidFill>
                  <a:schemeClr val="bg1"/>
                </a:solidFill>
              </a:rPr>
              <a:t>voluptatem</a:t>
            </a:r>
            <a:r>
              <a:rPr lang="en-US" sz="1100" dirty="0">
                <a:solidFill>
                  <a:schemeClr val="bg1"/>
                </a:solidFill>
              </a:rPr>
              <a:t> </a:t>
            </a:r>
            <a:r>
              <a:rPr lang="en-US" sz="1100" dirty="0" err="1">
                <a:solidFill>
                  <a:schemeClr val="bg1"/>
                </a:solidFill>
              </a:rPr>
              <a:t>accusantium</a:t>
            </a:r>
            <a:r>
              <a:rPr lang="en-US" sz="1100" dirty="0">
                <a:solidFill>
                  <a:schemeClr val="bg1"/>
                </a:solidFill>
              </a:rPr>
              <a:t> </a:t>
            </a:r>
            <a:r>
              <a:rPr lang="en-US" sz="1100" dirty="0" err="1">
                <a:solidFill>
                  <a:schemeClr val="bg1"/>
                </a:solidFill>
              </a:rPr>
              <a:t>doloremque</a:t>
            </a:r>
            <a:r>
              <a:rPr lang="en-US" sz="1100" dirty="0">
                <a:solidFill>
                  <a:schemeClr val="bg1"/>
                </a:solidFill>
              </a:rPr>
              <a:t> </a:t>
            </a:r>
            <a:r>
              <a:rPr lang="en-US" sz="1100" dirty="0" err="1">
                <a:solidFill>
                  <a:schemeClr val="bg1"/>
                </a:solidFill>
              </a:rPr>
              <a:t>laudantium</a:t>
            </a:r>
            <a:r>
              <a:rPr lang="en-US" sz="1100" b="1" dirty="0">
                <a:solidFill>
                  <a:schemeClr val="bg1"/>
                </a:solidFill>
              </a:rPr>
              <a:t>”</a:t>
            </a:r>
          </a:p>
        </p:txBody>
      </p:sp>
    </p:spTree>
    <p:extLst>
      <p:ext uri="{BB962C8B-B14F-4D97-AF65-F5344CB8AC3E}">
        <p14:creationId xmlns:p14="http://schemas.microsoft.com/office/powerpoint/2010/main" val="61311429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sz="2000" dirty="0">
                <a:solidFill>
                  <a:srgbClr val="4D4D4D"/>
                </a:solidFill>
              </a:rPr>
              <a:t>Fully editable icons</a:t>
            </a:r>
          </a:p>
        </p:txBody>
      </p:sp>
      <p:grpSp>
        <p:nvGrpSpPr>
          <p:cNvPr id="4" name="Group 3"/>
          <p:cNvGrpSpPr/>
          <p:nvPr/>
        </p:nvGrpSpPr>
        <p:grpSpPr>
          <a:xfrm>
            <a:off x="740541" y="1543050"/>
            <a:ext cx="7661332" cy="2964922"/>
            <a:chOff x="740541" y="1543050"/>
            <a:chExt cx="7661332" cy="2964922"/>
          </a:xfrm>
        </p:grpSpPr>
        <p:sp>
          <p:nvSpPr>
            <p:cNvPr id="5" name="Freeform 5"/>
            <p:cNvSpPr>
              <a:spLocks/>
            </p:cNvSpPr>
            <p:nvPr/>
          </p:nvSpPr>
          <p:spPr bwMode="auto">
            <a:xfrm>
              <a:off x="749909" y="1555540"/>
              <a:ext cx="157692" cy="163937"/>
            </a:xfrm>
            <a:custGeom>
              <a:avLst/>
              <a:gdLst>
                <a:gd name="T0" fmla="*/ 152 w 152"/>
                <a:gd name="T1" fmla="*/ 6 h 158"/>
                <a:gd name="T2" fmla="*/ 148 w 152"/>
                <a:gd name="T3" fmla="*/ 13 h 158"/>
                <a:gd name="T4" fmla="*/ 88 w 152"/>
                <a:gd name="T5" fmla="*/ 73 h 158"/>
                <a:gd name="T6" fmla="*/ 88 w 152"/>
                <a:gd name="T7" fmla="*/ 146 h 158"/>
                <a:gd name="T8" fmla="*/ 118 w 152"/>
                <a:gd name="T9" fmla="*/ 146 h 158"/>
                <a:gd name="T10" fmla="*/ 122 w 152"/>
                <a:gd name="T11" fmla="*/ 147 h 158"/>
                <a:gd name="T12" fmla="*/ 124 w 152"/>
                <a:gd name="T13" fmla="*/ 152 h 158"/>
                <a:gd name="T14" fmla="*/ 122 w 152"/>
                <a:gd name="T15" fmla="*/ 156 h 158"/>
                <a:gd name="T16" fmla="*/ 118 w 152"/>
                <a:gd name="T17" fmla="*/ 158 h 158"/>
                <a:gd name="T18" fmla="*/ 33 w 152"/>
                <a:gd name="T19" fmla="*/ 158 h 158"/>
                <a:gd name="T20" fmla="*/ 29 w 152"/>
                <a:gd name="T21" fmla="*/ 156 h 158"/>
                <a:gd name="T22" fmla="*/ 27 w 152"/>
                <a:gd name="T23" fmla="*/ 152 h 158"/>
                <a:gd name="T24" fmla="*/ 29 w 152"/>
                <a:gd name="T25" fmla="*/ 147 h 158"/>
                <a:gd name="T26" fmla="*/ 33 w 152"/>
                <a:gd name="T27" fmla="*/ 146 h 158"/>
                <a:gd name="T28" fmla="*/ 64 w 152"/>
                <a:gd name="T29" fmla="*/ 146 h 158"/>
                <a:gd name="T30" fmla="*/ 64 w 152"/>
                <a:gd name="T31" fmla="*/ 73 h 158"/>
                <a:gd name="T32" fmla="*/ 4 w 152"/>
                <a:gd name="T33" fmla="*/ 13 h 158"/>
                <a:gd name="T34" fmla="*/ 0 w 152"/>
                <a:gd name="T35" fmla="*/ 6 h 158"/>
                <a:gd name="T36" fmla="*/ 1 w 152"/>
                <a:gd name="T37" fmla="*/ 2 h 158"/>
                <a:gd name="T38" fmla="*/ 5 w 152"/>
                <a:gd name="T39" fmla="*/ 1 h 158"/>
                <a:gd name="T40" fmla="*/ 9 w 152"/>
                <a:gd name="T41" fmla="*/ 0 h 158"/>
                <a:gd name="T42" fmla="*/ 142 w 152"/>
                <a:gd name="T43" fmla="*/ 0 h 158"/>
                <a:gd name="T44" fmla="*/ 146 w 152"/>
                <a:gd name="T45" fmla="*/ 1 h 158"/>
                <a:gd name="T46" fmla="*/ 150 w 152"/>
                <a:gd name="T47" fmla="*/ 2 h 158"/>
                <a:gd name="T48" fmla="*/ 152 w 152"/>
                <a:gd name="T49" fmla="*/ 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158">
                  <a:moveTo>
                    <a:pt x="152" y="6"/>
                  </a:moveTo>
                  <a:cubicBezTo>
                    <a:pt x="152" y="8"/>
                    <a:pt x="150" y="11"/>
                    <a:pt x="148" y="13"/>
                  </a:cubicBezTo>
                  <a:cubicBezTo>
                    <a:pt x="88" y="73"/>
                    <a:pt x="88" y="73"/>
                    <a:pt x="88" y="73"/>
                  </a:cubicBezTo>
                  <a:cubicBezTo>
                    <a:pt x="88" y="146"/>
                    <a:pt x="88" y="146"/>
                    <a:pt x="88" y="146"/>
                  </a:cubicBezTo>
                  <a:cubicBezTo>
                    <a:pt x="118" y="146"/>
                    <a:pt x="118" y="146"/>
                    <a:pt x="118" y="146"/>
                  </a:cubicBezTo>
                  <a:cubicBezTo>
                    <a:pt x="120" y="146"/>
                    <a:pt x="121" y="146"/>
                    <a:pt x="122" y="147"/>
                  </a:cubicBezTo>
                  <a:cubicBezTo>
                    <a:pt x="123" y="149"/>
                    <a:pt x="124" y="150"/>
                    <a:pt x="124" y="152"/>
                  </a:cubicBezTo>
                  <a:cubicBezTo>
                    <a:pt x="124" y="153"/>
                    <a:pt x="123" y="155"/>
                    <a:pt x="122" y="156"/>
                  </a:cubicBezTo>
                  <a:cubicBezTo>
                    <a:pt x="121" y="157"/>
                    <a:pt x="120" y="158"/>
                    <a:pt x="118" y="158"/>
                  </a:cubicBezTo>
                  <a:cubicBezTo>
                    <a:pt x="33" y="158"/>
                    <a:pt x="33" y="158"/>
                    <a:pt x="33" y="158"/>
                  </a:cubicBezTo>
                  <a:cubicBezTo>
                    <a:pt x="32" y="158"/>
                    <a:pt x="30" y="157"/>
                    <a:pt x="29" y="156"/>
                  </a:cubicBezTo>
                  <a:cubicBezTo>
                    <a:pt x="28" y="155"/>
                    <a:pt x="27" y="153"/>
                    <a:pt x="27" y="152"/>
                  </a:cubicBezTo>
                  <a:cubicBezTo>
                    <a:pt x="27" y="150"/>
                    <a:pt x="28" y="149"/>
                    <a:pt x="29" y="147"/>
                  </a:cubicBezTo>
                  <a:cubicBezTo>
                    <a:pt x="30" y="146"/>
                    <a:pt x="32" y="146"/>
                    <a:pt x="33" y="146"/>
                  </a:cubicBezTo>
                  <a:cubicBezTo>
                    <a:pt x="64" y="146"/>
                    <a:pt x="64" y="146"/>
                    <a:pt x="64" y="146"/>
                  </a:cubicBezTo>
                  <a:cubicBezTo>
                    <a:pt x="64" y="73"/>
                    <a:pt x="64" y="73"/>
                    <a:pt x="64" y="73"/>
                  </a:cubicBezTo>
                  <a:cubicBezTo>
                    <a:pt x="4" y="13"/>
                    <a:pt x="4" y="13"/>
                    <a:pt x="4" y="13"/>
                  </a:cubicBezTo>
                  <a:cubicBezTo>
                    <a:pt x="1" y="11"/>
                    <a:pt x="0" y="8"/>
                    <a:pt x="0" y="6"/>
                  </a:cubicBezTo>
                  <a:cubicBezTo>
                    <a:pt x="0" y="4"/>
                    <a:pt x="0" y="3"/>
                    <a:pt x="1" y="2"/>
                  </a:cubicBezTo>
                  <a:cubicBezTo>
                    <a:pt x="3" y="2"/>
                    <a:pt x="4" y="1"/>
                    <a:pt x="5" y="1"/>
                  </a:cubicBezTo>
                  <a:cubicBezTo>
                    <a:pt x="6" y="0"/>
                    <a:pt x="8" y="0"/>
                    <a:pt x="9" y="0"/>
                  </a:cubicBezTo>
                  <a:cubicBezTo>
                    <a:pt x="142" y="0"/>
                    <a:pt x="142" y="0"/>
                    <a:pt x="142" y="0"/>
                  </a:cubicBezTo>
                  <a:cubicBezTo>
                    <a:pt x="144" y="0"/>
                    <a:pt x="145" y="0"/>
                    <a:pt x="146" y="1"/>
                  </a:cubicBezTo>
                  <a:cubicBezTo>
                    <a:pt x="148" y="1"/>
                    <a:pt x="149" y="2"/>
                    <a:pt x="150" y="2"/>
                  </a:cubicBezTo>
                  <a:cubicBezTo>
                    <a:pt x="151" y="3"/>
                    <a:pt x="152" y="4"/>
                    <a:pt x="152"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p:nvSpPr>
          <p:spPr bwMode="auto">
            <a:xfrm>
              <a:off x="962247" y="1555540"/>
              <a:ext cx="149885" cy="163937"/>
            </a:xfrm>
            <a:custGeom>
              <a:avLst/>
              <a:gdLst>
                <a:gd name="T0" fmla="*/ 145 w 145"/>
                <a:gd name="T1" fmla="*/ 9 h 158"/>
                <a:gd name="T2" fmla="*/ 145 w 145"/>
                <a:gd name="T3" fmla="*/ 115 h 158"/>
                <a:gd name="T4" fmla="*/ 142 w 145"/>
                <a:gd name="T5" fmla="*/ 124 h 158"/>
                <a:gd name="T6" fmla="*/ 134 w 145"/>
                <a:gd name="T7" fmla="*/ 129 h 158"/>
                <a:gd name="T8" fmla="*/ 124 w 145"/>
                <a:gd name="T9" fmla="*/ 132 h 158"/>
                <a:gd name="T10" fmla="*/ 115 w 145"/>
                <a:gd name="T11" fmla="*/ 133 h 158"/>
                <a:gd name="T12" fmla="*/ 106 w 145"/>
                <a:gd name="T13" fmla="*/ 132 h 158"/>
                <a:gd name="T14" fmla="*/ 96 w 145"/>
                <a:gd name="T15" fmla="*/ 129 h 158"/>
                <a:gd name="T16" fmla="*/ 88 w 145"/>
                <a:gd name="T17" fmla="*/ 124 h 158"/>
                <a:gd name="T18" fmla="*/ 85 w 145"/>
                <a:gd name="T19" fmla="*/ 115 h 158"/>
                <a:gd name="T20" fmla="*/ 88 w 145"/>
                <a:gd name="T21" fmla="*/ 107 h 158"/>
                <a:gd name="T22" fmla="*/ 96 w 145"/>
                <a:gd name="T23" fmla="*/ 101 h 158"/>
                <a:gd name="T24" fmla="*/ 106 w 145"/>
                <a:gd name="T25" fmla="*/ 98 h 158"/>
                <a:gd name="T26" fmla="*/ 115 w 145"/>
                <a:gd name="T27" fmla="*/ 97 h 158"/>
                <a:gd name="T28" fmla="*/ 133 w 145"/>
                <a:gd name="T29" fmla="*/ 101 h 158"/>
                <a:gd name="T30" fmla="*/ 133 w 145"/>
                <a:gd name="T31" fmla="*/ 50 h 158"/>
                <a:gd name="T32" fmla="*/ 61 w 145"/>
                <a:gd name="T33" fmla="*/ 72 h 158"/>
                <a:gd name="T34" fmla="*/ 61 w 145"/>
                <a:gd name="T35" fmla="*/ 140 h 158"/>
                <a:gd name="T36" fmla="*/ 57 w 145"/>
                <a:gd name="T37" fmla="*/ 148 h 158"/>
                <a:gd name="T38" fmla="*/ 49 w 145"/>
                <a:gd name="T39" fmla="*/ 154 h 158"/>
                <a:gd name="T40" fmla="*/ 39 w 145"/>
                <a:gd name="T41" fmla="*/ 157 h 158"/>
                <a:gd name="T42" fmla="*/ 30 w 145"/>
                <a:gd name="T43" fmla="*/ 158 h 158"/>
                <a:gd name="T44" fmla="*/ 21 w 145"/>
                <a:gd name="T45" fmla="*/ 157 h 158"/>
                <a:gd name="T46" fmla="*/ 11 w 145"/>
                <a:gd name="T47" fmla="*/ 154 h 158"/>
                <a:gd name="T48" fmla="*/ 3 w 145"/>
                <a:gd name="T49" fmla="*/ 148 h 158"/>
                <a:gd name="T50" fmla="*/ 0 w 145"/>
                <a:gd name="T51" fmla="*/ 140 h 158"/>
                <a:gd name="T52" fmla="*/ 3 w 145"/>
                <a:gd name="T53" fmla="*/ 131 h 158"/>
                <a:gd name="T54" fmla="*/ 11 w 145"/>
                <a:gd name="T55" fmla="*/ 125 h 158"/>
                <a:gd name="T56" fmla="*/ 21 w 145"/>
                <a:gd name="T57" fmla="*/ 122 h 158"/>
                <a:gd name="T58" fmla="*/ 30 w 145"/>
                <a:gd name="T59" fmla="*/ 121 h 158"/>
                <a:gd name="T60" fmla="*/ 48 w 145"/>
                <a:gd name="T61" fmla="*/ 125 h 158"/>
                <a:gd name="T62" fmla="*/ 48 w 145"/>
                <a:gd name="T63" fmla="*/ 34 h 158"/>
                <a:gd name="T64" fmla="*/ 50 w 145"/>
                <a:gd name="T65" fmla="*/ 28 h 158"/>
                <a:gd name="T66" fmla="*/ 55 w 145"/>
                <a:gd name="T67" fmla="*/ 25 h 158"/>
                <a:gd name="T68" fmla="*/ 134 w 145"/>
                <a:gd name="T69" fmla="*/ 1 h 158"/>
                <a:gd name="T70" fmla="*/ 136 w 145"/>
                <a:gd name="T71" fmla="*/ 0 h 158"/>
                <a:gd name="T72" fmla="*/ 143 w 145"/>
                <a:gd name="T73" fmla="*/ 3 h 158"/>
                <a:gd name="T74" fmla="*/ 145 w 145"/>
                <a:gd name="T75" fmla="*/ 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5" h="158">
                  <a:moveTo>
                    <a:pt x="145" y="9"/>
                  </a:moveTo>
                  <a:cubicBezTo>
                    <a:pt x="145" y="115"/>
                    <a:pt x="145" y="115"/>
                    <a:pt x="145" y="115"/>
                  </a:cubicBezTo>
                  <a:cubicBezTo>
                    <a:pt x="145" y="118"/>
                    <a:pt x="144" y="121"/>
                    <a:pt x="142" y="124"/>
                  </a:cubicBezTo>
                  <a:cubicBezTo>
                    <a:pt x="140" y="126"/>
                    <a:pt x="137" y="128"/>
                    <a:pt x="134" y="129"/>
                  </a:cubicBezTo>
                  <a:cubicBezTo>
                    <a:pt x="131" y="131"/>
                    <a:pt x="127" y="132"/>
                    <a:pt x="124" y="132"/>
                  </a:cubicBezTo>
                  <a:cubicBezTo>
                    <a:pt x="121" y="133"/>
                    <a:pt x="118" y="133"/>
                    <a:pt x="115" y="133"/>
                  </a:cubicBezTo>
                  <a:cubicBezTo>
                    <a:pt x="112" y="133"/>
                    <a:pt x="109" y="133"/>
                    <a:pt x="106" y="132"/>
                  </a:cubicBezTo>
                  <a:cubicBezTo>
                    <a:pt x="103" y="132"/>
                    <a:pt x="99" y="131"/>
                    <a:pt x="96" y="129"/>
                  </a:cubicBezTo>
                  <a:cubicBezTo>
                    <a:pt x="93" y="128"/>
                    <a:pt x="90" y="126"/>
                    <a:pt x="88" y="124"/>
                  </a:cubicBezTo>
                  <a:cubicBezTo>
                    <a:pt x="86" y="121"/>
                    <a:pt x="85" y="118"/>
                    <a:pt x="85" y="115"/>
                  </a:cubicBezTo>
                  <a:cubicBezTo>
                    <a:pt x="85" y="112"/>
                    <a:pt x="86" y="109"/>
                    <a:pt x="88" y="107"/>
                  </a:cubicBezTo>
                  <a:cubicBezTo>
                    <a:pt x="90" y="104"/>
                    <a:pt x="93" y="103"/>
                    <a:pt x="96" y="101"/>
                  </a:cubicBezTo>
                  <a:cubicBezTo>
                    <a:pt x="99" y="100"/>
                    <a:pt x="103" y="99"/>
                    <a:pt x="106" y="98"/>
                  </a:cubicBezTo>
                  <a:cubicBezTo>
                    <a:pt x="109" y="97"/>
                    <a:pt x="112" y="97"/>
                    <a:pt x="115" y="97"/>
                  </a:cubicBezTo>
                  <a:cubicBezTo>
                    <a:pt x="122" y="97"/>
                    <a:pt x="128" y="98"/>
                    <a:pt x="133" y="101"/>
                  </a:cubicBezTo>
                  <a:cubicBezTo>
                    <a:pt x="133" y="50"/>
                    <a:pt x="133" y="50"/>
                    <a:pt x="133" y="50"/>
                  </a:cubicBezTo>
                  <a:cubicBezTo>
                    <a:pt x="61" y="72"/>
                    <a:pt x="61" y="72"/>
                    <a:pt x="61" y="72"/>
                  </a:cubicBezTo>
                  <a:cubicBezTo>
                    <a:pt x="61" y="140"/>
                    <a:pt x="61" y="140"/>
                    <a:pt x="61" y="140"/>
                  </a:cubicBezTo>
                  <a:cubicBezTo>
                    <a:pt x="61" y="143"/>
                    <a:pt x="59" y="145"/>
                    <a:pt x="57" y="148"/>
                  </a:cubicBezTo>
                  <a:cubicBezTo>
                    <a:pt x="55" y="150"/>
                    <a:pt x="52" y="152"/>
                    <a:pt x="49" y="154"/>
                  </a:cubicBezTo>
                  <a:cubicBezTo>
                    <a:pt x="46" y="155"/>
                    <a:pt x="43" y="156"/>
                    <a:pt x="39" y="157"/>
                  </a:cubicBezTo>
                  <a:cubicBezTo>
                    <a:pt x="36" y="157"/>
                    <a:pt x="33" y="158"/>
                    <a:pt x="30" y="158"/>
                  </a:cubicBezTo>
                  <a:cubicBezTo>
                    <a:pt x="27" y="158"/>
                    <a:pt x="24" y="157"/>
                    <a:pt x="21" y="157"/>
                  </a:cubicBezTo>
                  <a:cubicBezTo>
                    <a:pt x="18" y="156"/>
                    <a:pt x="15" y="155"/>
                    <a:pt x="11" y="154"/>
                  </a:cubicBezTo>
                  <a:cubicBezTo>
                    <a:pt x="8" y="152"/>
                    <a:pt x="5" y="150"/>
                    <a:pt x="3" y="148"/>
                  </a:cubicBezTo>
                  <a:cubicBezTo>
                    <a:pt x="1" y="145"/>
                    <a:pt x="0" y="143"/>
                    <a:pt x="0" y="140"/>
                  </a:cubicBezTo>
                  <a:cubicBezTo>
                    <a:pt x="0" y="136"/>
                    <a:pt x="1" y="134"/>
                    <a:pt x="3" y="131"/>
                  </a:cubicBezTo>
                  <a:cubicBezTo>
                    <a:pt x="5" y="129"/>
                    <a:pt x="8" y="127"/>
                    <a:pt x="11" y="125"/>
                  </a:cubicBezTo>
                  <a:cubicBezTo>
                    <a:pt x="15" y="124"/>
                    <a:pt x="18" y="123"/>
                    <a:pt x="21" y="122"/>
                  </a:cubicBezTo>
                  <a:cubicBezTo>
                    <a:pt x="24" y="122"/>
                    <a:pt x="27" y="121"/>
                    <a:pt x="30" y="121"/>
                  </a:cubicBezTo>
                  <a:cubicBezTo>
                    <a:pt x="37" y="121"/>
                    <a:pt x="43" y="123"/>
                    <a:pt x="48" y="125"/>
                  </a:cubicBezTo>
                  <a:cubicBezTo>
                    <a:pt x="48" y="34"/>
                    <a:pt x="48" y="34"/>
                    <a:pt x="48" y="34"/>
                  </a:cubicBezTo>
                  <a:cubicBezTo>
                    <a:pt x="48" y="32"/>
                    <a:pt x="49" y="30"/>
                    <a:pt x="50" y="28"/>
                  </a:cubicBezTo>
                  <a:cubicBezTo>
                    <a:pt x="51" y="27"/>
                    <a:pt x="53" y="26"/>
                    <a:pt x="55" y="25"/>
                  </a:cubicBezTo>
                  <a:cubicBezTo>
                    <a:pt x="134" y="1"/>
                    <a:pt x="134" y="1"/>
                    <a:pt x="134" y="1"/>
                  </a:cubicBezTo>
                  <a:cubicBezTo>
                    <a:pt x="134" y="0"/>
                    <a:pt x="135" y="0"/>
                    <a:pt x="136" y="0"/>
                  </a:cubicBezTo>
                  <a:cubicBezTo>
                    <a:pt x="139" y="0"/>
                    <a:pt x="141" y="1"/>
                    <a:pt x="143" y="3"/>
                  </a:cubicBezTo>
                  <a:cubicBezTo>
                    <a:pt x="144" y="5"/>
                    <a:pt x="145" y="7"/>
                    <a:pt x="145" y="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noEditPoints="1"/>
            </p:cNvSpPr>
            <p:nvPr/>
          </p:nvSpPr>
          <p:spPr bwMode="auto">
            <a:xfrm>
              <a:off x="1158971" y="1555540"/>
              <a:ext cx="162376" cy="163937"/>
            </a:xfrm>
            <a:custGeom>
              <a:avLst/>
              <a:gdLst>
                <a:gd name="T0" fmla="*/ 157 w 157"/>
                <a:gd name="T1" fmla="*/ 146 h 158"/>
                <a:gd name="T2" fmla="*/ 154 w 157"/>
                <a:gd name="T3" fmla="*/ 154 h 158"/>
                <a:gd name="T4" fmla="*/ 145 w 157"/>
                <a:gd name="T5" fmla="*/ 158 h 158"/>
                <a:gd name="T6" fmla="*/ 137 w 157"/>
                <a:gd name="T7" fmla="*/ 154 h 158"/>
                <a:gd name="T8" fmla="*/ 104 w 157"/>
                <a:gd name="T9" fmla="*/ 122 h 158"/>
                <a:gd name="T10" fmla="*/ 66 w 157"/>
                <a:gd name="T11" fmla="*/ 133 h 158"/>
                <a:gd name="T12" fmla="*/ 41 w 157"/>
                <a:gd name="T13" fmla="*/ 128 h 158"/>
                <a:gd name="T14" fmla="*/ 19 w 157"/>
                <a:gd name="T15" fmla="*/ 114 h 158"/>
                <a:gd name="T16" fmla="*/ 5 w 157"/>
                <a:gd name="T17" fmla="*/ 93 h 158"/>
                <a:gd name="T18" fmla="*/ 0 w 157"/>
                <a:gd name="T19" fmla="*/ 67 h 158"/>
                <a:gd name="T20" fmla="*/ 5 w 157"/>
                <a:gd name="T21" fmla="*/ 41 h 158"/>
                <a:gd name="T22" fmla="*/ 19 w 157"/>
                <a:gd name="T23" fmla="*/ 20 h 158"/>
                <a:gd name="T24" fmla="*/ 41 w 157"/>
                <a:gd name="T25" fmla="*/ 6 h 158"/>
                <a:gd name="T26" fmla="*/ 66 w 157"/>
                <a:gd name="T27" fmla="*/ 0 h 158"/>
                <a:gd name="T28" fmla="*/ 92 w 157"/>
                <a:gd name="T29" fmla="*/ 6 h 158"/>
                <a:gd name="T30" fmla="*/ 114 w 157"/>
                <a:gd name="T31" fmla="*/ 20 h 158"/>
                <a:gd name="T32" fmla="*/ 128 w 157"/>
                <a:gd name="T33" fmla="*/ 41 h 158"/>
                <a:gd name="T34" fmla="*/ 133 w 157"/>
                <a:gd name="T35" fmla="*/ 67 h 158"/>
                <a:gd name="T36" fmla="*/ 121 w 157"/>
                <a:gd name="T37" fmla="*/ 105 h 158"/>
                <a:gd name="T38" fmla="*/ 154 w 157"/>
                <a:gd name="T39" fmla="*/ 137 h 158"/>
                <a:gd name="T40" fmla="*/ 157 w 157"/>
                <a:gd name="T41" fmla="*/ 146 h 158"/>
                <a:gd name="T42" fmla="*/ 96 w 157"/>
                <a:gd name="T43" fmla="*/ 97 h 158"/>
                <a:gd name="T44" fmla="*/ 109 w 157"/>
                <a:gd name="T45" fmla="*/ 67 h 158"/>
                <a:gd name="T46" fmla="*/ 96 w 157"/>
                <a:gd name="T47" fmla="*/ 37 h 158"/>
                <a:gd name="T48" fmla="*/ 66 w 157"/>
                <a:gd name="T49" fmla="*/ 25 h 158"/>
                <a:gd name="T50" fmla="*/ 37 w 157"/>
                <a:gd name="T51" fmla="*/ 37 h 158"/>
                <a:gd name="T52" fmla="*/ 24 w 157"/>
                <a:gd name="T53" fmla="*/ 67 h 158"/>
                <a:gd name="T54" fmla="*/ 37 w 157"/>
                <a:gd name="T55" fmla="*/ 97 h 158"/>
                <a:gd name="T56" fmla="*/ 66 w 157"/>
                <a:gd name="T57" fmla="*/ 109 h 158"/>
                <a:gd name="T58" fmla="*/ 96 w 157"/>
                <a:gd name="T59" fmla="*/ 9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7" h="158">
                  <a:moveTo>
                    <a:pt x="157" y="146"/>
                  </a:moveTo>
                  <a:cubicBezTo>
                    <a:pt x="157" y="149"/>
                    <a:pt x="156" y="152"/>
                    <a:pt x="154" y="154"/>
                  </a:cubicBezTo>
                  <a:cubicBezTo>
                    <a:pt x="151" y="156"/>
                    <a:pt x="148" y="158"/>
                    <a:pt x="145" y="158"/>
                  </a:cubicBezTo>
                  <a:cubicBezTo>
                    <a:pt x="142" y="158"/>
                    <a:pt x="139" y="156"/>
                    <a:pt x="137" y="154"/>
                  </a:cubicBezTo>
                  <a:cubicBezTo>
                    <a:pt x="104" y="122"/>
                    <a:pt x="104" y="122"/>
                    <a:pt x="104" y="122"/>
                  </a:cubicBezTo>
                  <a:cubicBezTo>
                    <a:pt x="93" y="130"/>
                    <a:pt x="80" y="133"/>
                    <a:pt x="66" y="133"/>
                  </a:cubicBezTo>
                  <a:cubicBezTo>
                    <a:pt x="57" y="133"/>
                    <a:pt x="49" y="132"/>
                    <a:pt x="41" y="128"/>
                  </a:cubicBezTo>
                  <a:cubicBezTo>
                    <a:pt x="32" y="125"/>
                    <a:pt x="25" y="120"/>
                    <a:pt x="19" y="114"/>
                  </a:cubicBezTo>
                  <a:cubicBezTo>
                    <a:pt x="13" y="108"/>
                    <a:pt x="9" y="101"/>
                    <a:pt x="5" y="93"/>
                  </a:cubicBezTo>
                  <a:cubicBezTo>
                    <a:pt x="2" y="85"/>
                    <a:pt x="0" y="76"/>
                    <a:pt x="0" y="67"/>
                  </a:cubicBezTo>
                  <a:cubicBezTo>
                    <a:pt x="0" y="58"/>
                    <a:pt x="2" y="49"/>
                    <a:pt x="5" y="41"/>
                  </a:cubicBezTo>
                  <a:cubicBezTo>
                    <a:pt x="9" y="33"/>
                    <a:pt x="13" y="26"/>
                    <a:pt x="19" y="20"/>
                  </a:cubicBezTo>
                  <a:cubicBezTo>
                    <a:pt x="25" y="14"/>
                    <a:pt x="32" y="9"/>
                    <a:pt x="41" y="6"/>
                  </a:cubicBezTo>
                  <a:cubicBezTo>
                    <a:pt x="49" y="2"/>
                    <a:pt x="57" y="0"/>
                    <a:pt x="66" y="0"/>
                  </a:cubicBezTo>
                  <a:cubicBezTo>
                    <a:pt x="75" y="0"/>
                    <a:pt x="84" y="2"/>
                    <a:pt x="92" y="6"/>
                  </a:cubicBezTo>
                  <a:cubicBezTo>
                    <a:pt x="101" y="9"/>
                    <a:pt x="108" y="14"/>
                    <a:pt x="114" y="20"/>
                  </a:cubicBezTo>
                  <a:cubicBezTo>
                    <a:pt x="120" y="26"/>
                    <a:pt x="124" y="33"/>
                    <a:pt x="128" y="41"/>
                  </a:cubicBezTo>
                  <a:cubicBezTo>
                    <a:pt x="131" y="49"/>
                    <a:pt x="133" y="58"/>
                    <a:pt x="133" y="67"/>
                  </a:cubicBezTo>
                  <a:cubicBezTo>
                    <a:pt x="133" y="81"/>
                    <a:pt x="129" y="93"/>
                    <a:pt x="121" y="105"/>
                  </a:cubicBezTo>
                  <a:cubicBezTo>
                    <a:pt x="154" y="137"/>
                    <a:pt x="154" y="137"/>
                    <a:pt x="154" y="137"/>
                  </a:cubicBezTo>
                  <a:cubicBezTo>
                    <a:pt x="156" y="139"/>
                    <a:pt x="157" y="142"/>
                    <a:pt x="157" y="146"/>
                  </a:cubicBezTo>
                  <a:close/>
                  <a:moveTo>
                    <a:pt x="96" y="97"/>
                  </a:moveTo>
                  <a:cubicBezTo>
                    <a:pt x="105" y="89"/>
                    <a:pt x="109" y="79"/>
                    <a:pt x="109" y="67"/>
                  </a:cubicBezTo>
                  <a:cubicBezTo>
                    <a:pt x="109" y="55"/>
                    <a:pt x="105" y="45"/>
                    <a:pt x="96" y="37"/>
                  </a:cubicBezTo>
                  <a:cubicBezTo>
                    <a:pt x="88" y="29"/>
                    <a:pt x="78" y="25"/>
                    <a:pt x="66" y="25"/>
                  </a:cubicBezTo>
                  <a:cubicBezTo>
                    <a:pt x="55" y="25"/>
                    <a:pt x="45" y="29"/>
                    <a:pt x="37" y="37"/>
                  </a:cubicBezTo>
                  <a:cubicBezTo>
                    <a:pt x="28" y="45"/>
                    <a:pt x="24" y="55"/>
                    <a:pt x="24" y="67"/>
                  </a:cubicBezTo>
                  <a:cubicBezTo>
                    <a:pt x="24" y="79"/>
                    <a:pt x="28" y="89"/>
                    <a:pt x="37" y="97"/>
                  </a:cubicBezTo>
                  <a:cubicBezTo>
                    <a:pt x="45" y="105"/>
                    <a:pt x="55" y="109"/>
                    <a:pt x="66" y="109"/>
                  </a:cubicBezTo>
                  <a:cubicBezTo>
                    <a:pt x="78" y="109"/>
                    <a:pt x="88" y="105"/>
                    <a:pt x="96" y="9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p:nvSpPr>
          <p:spPr bwMode="auto">
            <a:xfrm>
              <a:off x="1368186" y="1568031"/>
              <a:ext cx="174866" cy="138956"/>
            </a:xfrm>
            <a:custGeom>
              <a:avLst/>
              <a:gdLst>
                <a:gd name="T0" fmla="*/ 169 w 169"/>
                <a:gd name="T1" fmla="*/ 16 h 134"/>
                <a:gd name="T2" fmla="*/ 169 w 169"/>
                <a:gd name="T3" fmla="*/ 118 h 134"/>
                <a:gd name="T4" fmla="*/ 165 w 169"/>
                <a:gd name="T5" fmla="*/ 129 h 134"/>
                <a:gd name="T6" fmla="*/ 154 w 169"/>
                <a:gd name="T7" fmla="*/ 134 h 134"/>
                <a:gd name="T8" fmla="*/ 15 w 169"/>
                <a:gd name="T9" fmla="*/ 134 h 134"/>
                <a:gd name="T10" fmla="*/ 4 w 169"/>
                <a:gd name="T11" fmla="*/ 129 h 134"/>
                <a:gd name="T12" fmla="*/ 0 w 169"/>
                <a:gd name="T13" fmla="*/ 118 h 134"/>
                <a:gd name="T14" fmla="*/ 0 w 169"/>
                <a:gd name="T15" fmla="*/ 16 h 134"/>
                <a:gd name="T16" fmla="*/ 4 w 169"/>
                <a:gd name="T17" fmla="*/ 5 h 134"/>
                <a:gd name="T18" fmla="*/ 15 w 169"/>
                <a:gd name="T19" fmla="*/ 0 h 134"/>
                <a:gd name="T20" fmla="*/ 154 w 169"/>
                <a:gd name="T21" fmla="*/ 0 h 134"/>
                <a:gd name="T22" fmla="*/ 165 w 169"/>
                <a:gd name="T23" fmla="*/ 5 h 134"/>
                <a:gd name="T24" fmla="*/ 169 w 169"/>
                <a:gd name="T25" fmla="*/ 16 h 134"/>
                <a:gd name="T26" fmla="*/ 157 w 169"/>
                <a:gd name="T27" fmla="*/ 19 h 134"/>
                <a:gd name="T28" fmla="*/ 157 w 169"/>
                <a:gd name="T29" fmla="*/ 18 h 134"/>
                <a:gd name="T30" fmla="*/ 157 w 169"/>
                <a:gd name="T31" fmla="*/ 17 h 134"/>
                <a:gd name="T32" fmla="*/ 157 w 169"/>
                <a:gd name="T33" fmla="*/ 16 h 134"/>
                <a:gd name="T34" fmla="*/ 157 w 169"/>
                <a:gd name="T35" fmla="*/ 14 h 134"/>
                <a:gd name="T36" fmla="*/ 156 w 169"/>
                <a:gd name="T37" fmla="*/ 14 h 134"/>
                <a:gd name="T38" fmla="*/ 155 w 169"/>
                <a:gd name="T39" fmla="*/ 13 h 134"/>
                <a:gd name="T40" fmla="*/ 154 w 169"/>
                <a:gd name="T41" fmla="*/ 13 h 134"/>
                <a:gd name="T42" fmla="*/ 15 w 169"/>
                <a:gd name="T43" fmla="*/ 13 h 134"/>
                <a:gd name="T44" fmla="*/ 13 w 169"/>
                <a:gd name="T45" fmla="*/ 13 h 134"/>
                <a:gd name="T46" fmla="*/ 12 w 169"/>
                <a:gd name="T47" fmla="*/ 16 h 134"/>
                <a:gd name="T48" fmla="*/ 26 w 169"/>
                <a:gd name="T49" fmla="*/ 42 h 134"/>
                <a:gd name="T50" fmla="*/ 64 w 169"/>
                <a:gd name="T51" fmla="*/ 72 h 134"/>
                <a:gd name="T52" fmla="*/ 67 w 169"/>
                <a:gd name="T53" fmla="*/ 75 h 134"/>
                <a:gd name="T54" fmla="*/ 71 w 169"/>
                <a:gd name="T55" fmla="*/ 79 h 134"/>
                <a:gd name="T56" fmla="*/ 76 w 169"/>
                <a:gd name="T57" fmla="*/ 82 h 134"/>
                <a:gd name="T58" fmla="*/ 80 w 169"/>
                <a:gd name="T59" fmla="*/ 84 h 134"/>
                <a:gd name="T60" fmla="*/ 84 w 169"/>
                <a:gd name="T61" fmla="*/ 85 h 134"/>
                <a:gd name="T62" fmla="*/ 85 w 169"/>
                <a:gd name="T63" fmla="*/ 85 h 134"/>
                <a:gd name="T64" fmla="*/ 85 w 169"/>
                <a:gd name="T65" fmla="*/ 85 h 134"/>
                <a:gd name="T66" fmla="*/ 89 w 169"/>
                <a:gd name="T67" fmla="*/ 84 h 134"/>
                <a:gd name="T68" fmla="*/ 93 w 169"/>
                <a:gd name="T69" fmla="*/ 82 h 134"/>
                <a:gd name="T70" fmla="*/ 98 w 169"/>
                <a:gd name="T71" fmla="*/ 79 h 134"/>
                <a:gd name="T72" fmla="*/ 102 w 169"/>
                <a:gd name="T73" fmla="*/ 75 h 134"/>
                <a:gd name="T74" fmla="*/ 105 w 169"/>
                <a:gd name="T75" fmla="*/ 72 h 134"/>
                <a:gd name="T76" fmla="*/ 143 w 169"/>
                <a:gd name="T77" fmla="*/ 42 h 134"/>
                <a:gd name="T78" fmla="*/ 153 w 169"/>
                <a:gd name="T79" fmla="*/ 32 h 134"/>
                <a:gd name="T80" fmla="*/ 157 w 169"/>
                <a:gd name="T81" fmla="*/ 19 h 134"/>
                <a:gd name="T82" fmla="*/ 157 w 169"/>
                <a:gd name="T83" fmla="*/ 118 h 134"/>
                <a:gd name="T84" fmla="*/ 157 w 169"/>
                <a:gd name="T85" fmla="*/ 46 h 134"/>
                <a:gd name="T86" fmla="*/ 151 w 169"/>
                <a:gd name="T87" fmla="*/ 52 h 134"/>
                <a:gd name="T88" fmla="*/ 110 w 169"/>
                <a:gd name="T89" fmla="*/ 84 h 134"/>
                <a:gd name="T90" fmla="*/ 103 w 169"/>
                <a:gd name="T91" fmla="*/ 90 h 134"/>
                <a:gd name="T92" fmla="*/ 94 w 169"/>
                <a:gd name="T93" fmla="*/ 95 h 134"/>
                <a:gd name="T94" fmla="*/ 85 w 169"/>
                <a:gd name="T95" fmla="*/ 97 h 134"/>
                <a:gd name="T96" fmla="*/ 85 w 169"/>
                <a:gd name="T97" fmla="*/ 97 h 134"/>
                <a:gd name="T98" fmla="*/ 84 w 169"/>
                <a:gd name="T99" fmla="*/ 97 h 134"/>
                <a:gd name="T100" fmla="*/ 75 w 169"/>
                <a:gd name="T101" fmla="*/ 95 h 134"/>
                <a:gd name="T102" fmla="*/ 67 w 169"/>
                <a:gd name="T103" fmla="*/ 90 h 134"/>
                <a:gd name="T104" fmla="*/ 59 w 169"/>
                <a:gd name="T105" fmla="*/ 84 h 134"/>
                <a:gd name="T106" fmla="*/ 18 w 169"/>
                <a:gd name="T107" fmla="*/ 52 h 134"/>
                <a:gd name="T108" fmla="*/ 12 w 169"/>
                <a:gd name="T109" fmla="*/ 46 h 134"/>
                <a:gd name="T110" fmla="*/ 12 w 169"/>
                <a:gd name="T111" fmla="*/ 118 h 134"/>
                <a:gd name="T112" fmla="*/ 13 w 169"/>
                <a:gd name="T113" fmla="*/ 121 h 134"/>
                <a:gd name="T114" fmla="*/ 15 w 169"/>
                <a:gd name="T115" fmla="*/ 121 h 134"/>
                <a:gd name="T116" fmla="*/ 154 w 169"/>
                <a:gd name="T117" fmla="*/ 121 h 134"/>
                <a:gd name="T118" fmla="*/ 156 w 169"/>
                <a:gd name="T119" fmla="*/ 121 h 134"/>
                <a:gd name="T120" fmla="*/ 157 w 169"/>
                <a:gd name="T121" fmla="*/ 11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9" h="134">
                  <a:moveTo>
                    <a:pt x="169" y="16"/>
                  </a:moveTo>
                  <a:cubicBezTo>
                    <a:pt x="169" y="118"/>
                    <a:pt x="169" y="118"/>
                    <a:pt x="169" y="118"/>
                  </a:cubicBezTo>
                  <a:cubicBezTo>
                    <a:pt x="169" y="123"/>
                    <a:pt x="168" y="126"/>
                    <a:pt x="165" y="129"/>
                  </a:cubicBezTo>
                  <a:cubicBezTo>
                    <a:pt x="162" y="132"/>
                    <a:pt x="158" y="134"/>
                    <a:pt x="154" y="134"/>
                  </a:cubicBezTo>
                  <a:cubicBezTo>
                    <a:pt x="15" y="134"/>
                    <a:pt x="15" y="134"/>
                    <a:pt x="15" y="134"/>
                  </a:cubicBezTo>
                  <a:cubicBezTo>
                    <a:pt x="11" y="134"/>
                    <a:pt x="7" y="132"/>
                    <a:pt x="4" y="129"/>
                  </a:cubicBezTo>
                  <a:cubicBezTo>
                    <a:pt x="1" y="126"/>
                    <a:pt x="0" y="123"/>
                    <a:pt x="0" y="118"/>
                  </a:cubicBezTo>
                  <a:cubicBezTo>
                    <a:pt x="0" y="16"/>
                    <a:pt x="0" y="16"/>
                    <a:pt x="0" y="16"/>
                  </a:cubicBezTo>
                  <a:cubicBezTo>
                    <a:pt x="0" y="11"/>
                    <a:pt x="1" y="8"/>
                    <a:pt x="4" y="5"/>
                  </a:cubicBezTo>
                  <a:cubicBezTo>
                    <a:pt x="7" y="2"/>
                    <a:pt x="11" y="0"/>
                    <a:pt x="15" y="0"/>
                  </a:cubicBezTo>
                  <a:cubicBezTo>
                    <a:pt x="154" y="0"/>
                    <a:pt x="154" y="0"/>
                    <a:pt x="154" y="0"/>
                  </a:cubicBezTo>
                  <a:cubicBezTo>
                    <a:pt x="158" y="0"/>
                    <a:pt x="162" y="2"/>
                    <a:pt x="165" y="5"/>
                  </a:cubicBezTo>
                  <a:cubicBezTo>
                    <a:pt x="168" y="8"/>
                    <a:pt x="169" y="11"/>
                    <a:pt x="169" y="16"/>
                  </a:cubicBezTo>
                  <a:close/>
                  <a:moveTo>
                    <a:pt x="157" y="19"/>
                  </a:moveTo>
                  <a:cubicBezTo>
                    <a:pt x="157" y="19"/>
                    <a:pt x="157" y="19"/>
                    <a:pt x="157" y="18"/>
                  </a:cubicBezTo>
                  <a:cubicBezTo>
                    <a:pt x="157" y="17"/>
                    <a:pt x="157" y="17"/>
                    <a:pt x="157" y="17"/>
                  </a:cubicBezTo>
                  <a:cubicBezTo>
                    <a:pt x="157" y="16"/>
                    <a:pt x="157" y="16"/>
                    <a:pt x="157" y="16"/>
                  </a:cubicBezTo>
                  <a:cubicBezTo>
                    <a:pt x="157" y="15"/>
                    <a:pt x="157" y="15"/>
                    <a:pt x="157" y="14"/>
                  </a:cubicBezTo>
                  <a:cubicBezTo>
                    <a:pt x="157" y="14"/>
                    <a:pt x="156" y="14"/>
                    <a:pt x="156" y="14"/>
                  </a:cubicBezTo>
                  <a:cubicBezTo>
                    <a:pt x="156" y="13"/>
                    <a:pt x="156" y="13"/>
                    <a:pt x="155" y="13"/>
                  </a:cubicBezTo>
                  <a:cubicBezTo>
                    <a:pt x="155" y="13"/>
                    <a:pt x="155" y="13"/>
                    <a:pt x="154" y="13"/>
                  </a:cubicBezTo>
                  <a:cubicBezTo>
                    <a:pt x="15" y="13"/>
                    <a:pt x="15" y="13"/>
                    <a:pt x="15" y="13"/>
                  </a:cubicBezTo>
                  <a:cubicBezTo>
                    <a:pt x="14" y="13"/>
                    <a:pt x="13" y="13"/>
                    <a:pt x="13" y="13"/>
                  </a:cubicBezTo>
                  <a:cubicBezTo>
                    <a:pt x="12" y="14"/>
                    <a:pt x="12" y="15"/>
                    <a:pt x="12" y="16"/>
                  </a:cubicBezTo>
                  <a:cubicBezTo>
                    <a:pt x="12" y="26"/>
                    <a:pt x="17" y="35"/>
                    <a:pt x="26" y="42"/>
                  </a:cubicBezTo>
                  <a:cubicBezTo>
                    <a:pt x="38" y="52"/>
                    <a:pt x="51" y="62"/>
                    <a:pt x="64" y="72"/>
                  </a:cubicBezTo>
                  <a:cubicBezTo>
                    <a:pt x="64" y="73"/>
                    <a:pt x="65" y="74"/>
                    <a:pt x="67" y="75"/>
                  </a:cubicBezTo>
                  <a:cubicBezTo>
                    <a:pt x="69" y="77"/>
                    <a:pt x="70" y="78"/>
                    <a:pt x="71" y="79"/>
                  </a:cubicBezTo>
                  <a:cubicBezTo>
                    <a:pt x="72" y="80"/>
                    <a:pt x="74" y="81"/>
                    <a:pt x="76" y="82"/>
                  </a:cubicBezTo>
                  <a:cubicBezTo>
                    <a:pt x="77" y="83"/>
                    <a:pt x="79" y="84"/>
                    <a:pt x="80" y="84"/>
                  </a:cubicBezTo>
                  <a:cubicBezTo>
                    <a:pt x="82" y="85"/>
                    <a:pt x="83" y="85"/>
                    <a:pt x="84" y="85"/>
                  </a:cubicBezTo>
                  <a:cubicBezTo>
                    <a:pt x="85" y="85"/>
                    <a:pt x="85" y="85"/>
                    <a:pt x="85" y="85"/>
                  </a:cubicBezTo>
                  <a:cubicBezTo>
                    <a:pt x="85" y="85"/>
                    <a:pt x="85" y="85"/>
                    <a:pt x="85" y="85"/>
                  </a:cubicBezTo>
                  <a:cubicBezTo>
                    <a:pt x="86" y="85"/>
                    <a:pt x="87" y="85"/>
                    <a:pt x="89" y="84"/>
                  </a:cubicBezTo>
                  <a:cubicBezTo>
                    <a:pt x="90" y="84"/>
                    <a:pt x="92" y="83"/>
                    <a:pt x="93" y="82"/>
                  </a:cubicBezTo>
                  <a:cubicBezTo>
                    <a:pt x="95" y="81"/>
                    <a:pt x="97" y="80"/>
                    <a:pt x="98" y="79"/>
                  </a:cubicBezTo>
                  <a:cubicBezTo>
                    <a:pt x="99" y="78"/>
                    <a:pt x="100" y="77"/>
                    <a:pt x="102" y="75"/>
                  </a:cubicBezTo>
                  <a:cubicBezTo>
                    <a:pt x="104" y="74"/>
                    <a:pt x="105" y="73"/>
                    <a:pt x="105" y="72"/>
                  </a:cubicBezTo>
                  <a:cubicBezTo>
                    <a:pt x="118" y="62"/>
                    <a:pt x="131" y="52"/>
                    <a:pt x="143" y="42"/>
                  </a:cubicBezTo>
                  <a:cubicBezTo>
                    <a:pt x="147" y="40"/>
                    <a:pt x="150" y="36"/>
                    <a:pt x="153" y="32"/>
                  </a:cubicBezTo>
                  <a:cubicBezTo>
                    <a:pt x="156" y="27"/>
                    <a:pt x="157" y="23"/>
                    <a:pt x="157" y="19"/>
                  </a:cubicBezTo>
                  <a:close/>
                  <a:moveTo>
                    <a:pt x="157" y="118"/>
                  </a:moveTo>
                  <a:cubicBezTo>
                    <a:pt x="157" y="46"/>
                    <a:pt x="157" y="46"/>
                    <a:pt x="157" y="46"/>
                  </a:cubicBezTo>
                  <a:cubicBezTo>
                    <a:pt x="155" y="48"/>
                    <a:pt x="153" y="50"/>
                    <a:pt x="151" y="52"/>
                  </a:cubicBezTo>
                  <a:cubicBezTo>
                    <a:pt x="134" y="65"/>
                    <a:pt x="120" y="76"/>
                    <a:pt x="110" y="84"/>
                  </a:cubicBezTo>
                  <a:cubicBezTo>
                    <a:pt x="107" y="87"/>
                    <a:pt x="105" y="89"/>
                    <a:pt x="103" y="90"/>
                  </a:cubicBezTo>
                  <a:cubicBezTo>
                    <a:pt x="100" y="92"/>
                    <a:pt x="98" y="93"/>
                    <a:pt x="94" y="95"/>
                  </a:cubicBezTo>
                  <a:cubicBezTo>
                    <a:pt x="91" y="97"/>
                    <a:pt x="88" y="97"/>
                    <a:pt x="85" y="97"/>
                  </a:cubicBezTo>
                  <a:cubicBezTo>
                    <a:pt x="85" y="97"/>
                    <a:pt x="85" y="97"/>
                    <a:pt x="85" y="97"/>
                  </a:cubicBezTo>
                  <a:cubicBezTo>
                    <a:pt x="84" y="97"/>
                    <a:pt x="84" y="97"/>
                    <a:pt x="84" y="97"/>
                  </a:cubicBezTo>
                  <a:cubicBezTo>
                    <a:pt x="81" y="97"/>
                    <a:pt x="78" y="97"/>
                    <a:pt x="75" y="95"/>
                  </a:cubicBezTo>
                  <a:cubicBezTo>
                    <a:pt x="71" y="93"/>
                    <a:pt x="69" y="92"/>
                    <a:pt x="67" y="90"/>
                  </a:cubicBezTo>
                  <a:cubicBezTo>
                    <a:pt x="65" y="89"/>
                    <a:pt x="62" y="87"/>
                    <a:pt x="59" y="84"/>
                  </a:cubicBezTo>
                  <a:cubicBezTo>
                    <a:pt x="49" y="76"/>
                    <a:pt x="35" y="65"/>
                    <a:pt x="18" y="52"/>
                  </a:cubicBezTo>
                  <a:cubicBezTo>
                    <a:pt x="16" y="50"/>
                    <a:pt x="14" y="48"/>
                    <a:pt x="12" y="46"/>
                  </a:cubicBezTo>
                  <a:cubicBezTo>
                    <a:pt x="12" y="118"/>
                    <a:pt x="12" y="118"/>
                    <a:pt x="12" y="118"/>
                  </a:cubicBezTo>
                  <a:cubicBezTo>
                    <a:pt x="12" y="119"/>
                    <a:pt x="12" y="120"/>
                    <a:pt x="13" y="121"/>
                  </a:cubicBezTo>
                  <a:cubicBezTo>
                    <a:pt x="13" y="121"/>
                    <a:pt x="14" y="121"/>
                    <a:pt x="15" y="121"/>
                  </a:cubicBezTo>
                  <a:cubicBezTo>
                    <a:pt x="154" y="121"/>
                    <a:pt x="154" y="121"/>
                    <a:pt x="154" y="121"/>
                  </a:cubicBezTo>
                  <a:cubicBezTo>
                    <a:pt x="155" y="121"/>
                    <a:pt x="156" y="121"/>
                    <a:pt x="156" y="121"/>
                  </a:cubicBezTo>
                  <a:cubicBezTo>
                    <a:pt x="157" y="120"/>
                    <a:pt x="157" y="119"/>
                    <a:pt x="157" y="1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p:nvSpPr>
          <p:spPr bwMode="auto">
            <a:xfrm>
              <a:off x="1589892" y="1555540"/>
              <a:ext cx="174866" cy="151447"/>
            </a:xfrm>
            <a:custGeom>
              <a:avLst/>
              <a:gdLst>
                <a:gd name="T0" fmla="*/ 85 w 169"/>
                <a:gd name="T1" fmla="*/ 146 h 146"/>
                <a:gd name="T2" fmla="*/ 80 w 169"/>
                <a:gd name="T3" fmla="*/ 144 h 146"/>
                <a:gd name="T4" fmla="*/ 21 w 169"/>
                <a:gd name="T5" fmla="*/ 87 h 146"/>
                <a:gd name="T6" fmla="*/ 19 w 169"/>
                <a:gd name="T7" fmla="*/ 85 h 146"/>
                <a:gd name="T8" fmla="*/ 14 w 169"/>
                <a:gd name="T9" fmla="*/ 78 h 146"/>
                <a:gd name="T10" fmla="*/ 7 w 169"/>
                <a:gd name="T11" fmla="*/ 69 h 146"/>
                <a:gd name="T12" fmla="*/ 2 w 169"/>
                <a:gd name="T13" fmla="*/ 58 h 146"/>
                <a:gd name="T14" fmla="*/ 0 w 169"/>
                <a:gd name="T15" fmla="*/ 45 h 146"/>
                <a:gd name="T16" fmla="*/ 12 w 169"/>
                <a:gd name="T17" fmla="*/ 12 h 146"/>
                <a:gd name="T18" fmla="*/ 45 w 169"/>
                <a:gd name="T19" fmla="*/ 0 h 146"/>
                <a:gd name="T20" fmla="*/ 57 w 169"/>
                <a:gd name="T21" fmla="*/ 2 h 146"/>
                <a:gd name="T22" fmla="*/ 68 w 169"/>
                <a:gd name="T23" fmla="*/ 8 h 146"/>
                <a:gd name="T24" fmla="*/ 77 w 169"/>
                <a:gd name="T25" fmla="*/ 14 h 146"/>
                <a:gd name="T26" fmla="*/ 85 w 169"/>
                <a:gd name="T27" fmla="*/ 21 h 146"/>
                <a:gd name="T28" fmla="*/ 92 w 169"/>
                <a:gd name="T29" fmla="*/ 14 h 146"/>
                <a:gd name="T30" fmla="*/ 101 w 169"/>
                <a:gd name="T31" fmla="*/ 8 h 146"/>
                <a:gd name="T32" fmla="*/ 112 w 169"/>
                <a:gd name="T33" fmla="*/ 2 h 146"/>
                <a:gd name="T34" fmla="*/ 124 w 169"/>
                <a:gd name="T35" fmla="*/ 0 h 146"/>
                <a:gd name="T36" fmla="*/ 157 w 169"/>
                <a:gd name="T37" fmla="*/ 12 h 146"/>
                <a:gd name="T38" fmla="*/ 169 w 169"/>
                <a:gd name="T39" fmla="*/ 45 h 146"/>
                <a:gd name="T40" fmla="*/ 148 w 169"/>
                <a:gd name="T41" fmla="*/ 87 h 146"/>
                <a:gd name="T42" fmla="*/ 89 w 169"/>
                <a:gd name="T43" fmla="*/ 144 h 146"/>
                <a:gd name="T44" fmla="*/ 85 w 169"/>
                <a:gd name="T45"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 h="146">
                  <a:moveTo>
                    <a:pt x="85" y="146"/>
                  </a:moveTo>
                  <a:cubicBezTo>
                    <a:pt x="83" y="146"/>
                    <a:pt x="82" y="145"/>
                    <a:pt x="80" y="144"/>
                  </a:cubicBezTo>
                  <a:cubicBezTo>
                    <a:pt x="21" y="87"/>
                    <a:pt x="21" y="87"/>
                    <a:pt x="21" y="87"/>
                  </a:cubicBezTo>
                  <a:cubicBezTo>
                    <a:pt x="21" y="86"/>
                    <a:pt x="20" y="86"/>
                    <a:pt x="19" y="85"/>
                  </a:cubicBezTo>
                  <a:cubicBezTo>
                    <a:pt x="18" y="83"/>
                    <a:pt x="16" y="81"/>
                    <a:pt x="14" y="78"/>
                  </a:cubicBezTo>
                  <a:cubicBezTo>
                    <a:pt x="11" y="75"/>
                    <a:pt x="9" y="72"/>
                    <a:pt x="7" y="69"/>
                  </a:cubicBezTo>
                  <a:cubicBezTo>
                    <a:pt x="5" y="66"/>
                    <a:pt x="4" y="62"/>
                    <a:pt x="2" y="58"/>
                  </a:cubicBezTo>
                  <a:cubicBezTo>
                    <a:pt x="1" y="53"/>
                    <a:pt x="0" y="49"/>
                    <a:pt x="0" y="45"/>
                  </a:cubicBezTo>
                  <a:cubicBezTo>
                    <a:pt x="0" y="31"/>
                    <a:pt x="4" y="20"/>
                    <a:pt x="12" y="12"/>
                  </a:cubicBezTo>
                  <a:cubicBezTo>
                    <a:pt x="20" y="4"/>
                    <a:pt x="31" y="0"/>
                    <a:pt x="45" y="0"/>
                  </a:cubicBezTo>
                  <a:cubicBezTo>
                    <a:pt x="49" y="0"/>
                    <a:pt x="53" y="1"/>
                    <a:pt x="57" y="2"/>
                  </a:cubicBezTo>
                  <a:cubicBezTo>
                    <a:pt x="61" y="4"/>
                    <a:pt x="65" y="6"/>
                    <a:pt x="68" y="8"/>
                  </a:cubicBezTo>
                  <a:cubicBezTo>
                    <a:pt x="72" y="10"/>
                    <a:pt x="75" y="12"/>
                    <a:pt x="77" y="14"/>
                  </a:cubicBezTo>
                  <a:cubicBezTo>
                    <a:pt x="80" y="16"/>
                    <a:pt x="82" y="19"/>
                    <a:pt x="85" y="21"/>
                  </a:cubicBezTo>
                  <a:cubicBezTo>
                    <a:pt x="87" y="19"/>
                    <a:pt x="89" y="16"/>
                    <a:pt x="92" y="14"/>
                  </a:cubicBezTo>
                  <a:cubicBezTo>
                    <a:pt x="94" y="12"/>
                    <a:pt x="97" y="10"/>
                    <a:pt x="101" y="8"/>
                  </a:cubicBezTo>
                  <a:cubicBezTo>
                    <a:pt x="104" y="6"/>
                    <a:pt x="108" y="4"/>
                    <a:pt x="112" y="2"/>
                  </a:cubicBezTo>
                  <a:cubicBezTo>
                    <a:pt x="116" y="1"/>
                    <a:pt x="120" y="0"/>
                    <a:pt x="124" y="0"/>
                  </a:cubicBezTo>
                  <a:cubicBezTo>
                    <a:pt x="138" y="0"/>
                    <a:pt x="149" y="4"/>
                    <a:pt x="157" y="12"/>
                  </a:cubicBezTo>
                  <a:cubicBezTo>
                    <a:pt x="165" y="20"/>
                    <a:pt x="169" y="31"/>
                    <a:pt x="169" y="45"/>
                  </a:cubicBezTo>
                  <a:cubicBezTo>
                    <a:pt x="169" y="59"/>
                    <a:pt x="162" y="73"/>
                    <a:pt x="148" y="87"/>
                  </a:cubicBezTo>
                  <a:cubicBezTo>
                    <a:pt x="89" y="144"/>
                    <a:pt x="89" y="144"/>
                    <a:pt x="89" y="144"/>
                  </a:cubicBezTo>
                  <a:cubicBezTo>
                    <a:pt x="88" y="145"/>
                    <a:pt x="86" y="146"/>
                    <a:pt x="85" y="14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p:nvSpPr>
          <p:spPr bwMode="auto">
            <a:xfrm>
              <a:off x="1811597" y="1546173"/>
              <a:ext cx="162376" cy="156131"/>
            </a:xfrm>
            <a:custGeom>
              <a:avLst/>
              <a:gdLst>
                <a:gd name="T0" fmla="*/ 157 w 157"/>
                <a:gd name="T1" fmla="*/ 58 h 150"/>
                <a:gd name="T2" fmla="*/ 155 w 157"/>
                <a:gd name="T3" fmla="*/ 63 h 150"/>
                <a:gd name="T4" fmla="*/ 120 w 157"/>
                <a:gd name="T5" fmla="*/ 96 h 150"/>
                <a:gd name="T6" fmla="*/ 129 w 157"/>
                <a:gd name="T7" fmla="*/ 144 h 150"/>
                <a:gd name="T8" fmla="*/ 129 w 157"/>
                <a:gd name="T9" fmla="*/ 146 h 150"/>
                <a:gd name="T10" fmla="*/ 128 w 157"/>
                <a:gd name="T11" fmla="*/ 149 h 150"/>
                <a:gd name="T12" fmla="*/ 125 w 157"/>
                <a:gd name="T13" fmla="*/ 150 h 150"/>
                <a:gd name="T14" fmla="*/ 121 w 157"/>
                <a:gd name="T15" fmla="*/ 149 h 150"/>
                <a:gd name="T16" fmla="*/ 79 w 157"/>
                <a:gd name="T17" fmla="*/ 127 h 150"/>
                <a:gd name="T18" fmla="*/ 36 w 157"/>
                <a:gd name="T19" fmla="*/ 149 h 150"/>
                <a:gd name="T20" fmla="*/ 32 w 157"/>
                <a:gd name="T21" fmla="*/ 150 h 150"/>
                <a:gd name="T22" fmla="*/ 29 w 157"/>
                <a:gd name="T23" fmla="*/ 149 h 150"/>
                <a:gd name="T24" fmla="*/ 28 w 157"/>
                <a:gd name="T25" fmla="*/ 146 h 150"/>
                <a:gd name="T26" fmla="*/ 29 w 157"/>
                <a:gd name="T27" fmla="*/ 144 h 150"/>
                <a:gd name="T28" fmla="*/ 37 w 157"/>
                <a:gd name="T29" fmla="*/ 96 h 150"/>
                <a:gd name="T30" fmla="*/ 2 w 157"/>
                <a:gd name="T31" fmla="*/ 63 h 150"/>
                <a:gd name="T32" fmla="*/ 0 w 157"/>
                <a:gd name="T33" fmla="*/ 58 h 150"/>
                <a:gd name="T34" fmla="*/ 5 w 157"/>
                <a:gd name="T35" fmla="*/ 54 h 150"/>
                <a:gd name="T36" fmla="*/ 53 w 157"/>
                <a:gd name="T37" fmla="*/ 47 h 150"/>
                <a:gd name="T38" fmla="*/ 74 w 157"/>
                <a:gd name="T39" fmla="*/ 4 h 150"/>
                <a:gd name="T40" fmla="*/ 79 w 157"/>
                <a:gd name="T41" fmla="*/ 0 h 150"/>
                <a:gd name="T42" fmla="*/ 83 w 157"/>
                <a:gd name="T43" fmla="*/ 4 h 150"/>
                <a:gd name="T44" fmla="*/ 105 w 157"/>
                <a:gd name="T45" fmla="*/ 47 h 150"/>
                <a:gd name="T46" fmla="*/ 152 w 157"/>
                <a:gd name="T47" fmla="*/ 54 h 150"/>
                <a:gd name="T48" fmla="*/ 157 w 157"/>
                <a:gd name="T49" fmla="*/ 5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7" h="150">
                  <a:moveTo>
                    <a:pt x="157" y="58"/>
                  </a:moveTo>
                  <a:cubicBezTo>
                    <a:pt x="157" y="60"/>
                    <a:pt x="156" y="61"/>
                    <a:pt x="155" y="63"/>
                  </a:cubicBezTo>
                  <a:cubicBezTo>
                    <a:pt x="120" y="96"/>
                    <a:pt x="120" y="96"/>
                    <a:pt x="120" y="96"/>
                  </a:cubicBezTo>
                  <a:cubicBezTo>
                    <a:pt x="129" y="144"/>
                    <a:pt x="129" y="144"/>
                    <a:pt x="129" y="144"/>
                  </a:cubicBezTo>
                  <a:cubicBezTo>
                    <a:pt x="129" y="144"/>
                    <a:pt x="129" y="145"/>
                    <a:pt x="129" y="146"/>
                  </a:cubicBezTo>
                  <a:cubicBezTo>
                    <a:pt x="129" y="147"/>
                    <a:pt x="128" y="148"/>
                    <a:pt x="128" y="149"/>
                  </a:cubicBezTo>
                  <a:cubicBezTo>
                    <a:pt x="127" y="150"/>
                    <a:pt x="126" y="150"/>
                    <a:pt x="125" y="150"/>
                  </a:cubicBezTo>
                  <a:cubicBezTo>
                    <a:pt x="124" y="150"/>
                    <a:pt x="122" y="150"/>
                    <a:pt x="121" y="149"/>
                  </a:cubicBezTo>
                  <a:cubicBezTo>
                    <a:pt x="79" y="127"/>
                    <a:pt x="79" y="127"/>
                    <a:pt x="79" y="127"/>
                  </a:cubicBezTo>
                  <a:cubicBezTo>
                    <a:pt x="36" y="149"/>
                    <a:pt x="36" y="149"/>
                    <a:pt x="36" y="149"/>
                  </a:cubicBezTo>
                  <a:cubicBezTo>
                    <a:pt x="35" y="150"/>
                    <a:pt x="34" y="150"/>
                    <a:pt x="32" y="150"/>
                  </a:cubicBezTo>
                  <a:cubicBezTo>
                    <a:pt x="31" y="150"/>
                    <a:pt x="30" y="150"/>
                    <a:pt x="29" y="149"/>
                  </a:cubicBezTo>
                  <a:cubicBezTo>
                    <a:pt x="29" y="148"/>
                    <a:pt x="28" y="147"/>
                    <a:pt x="28" y="146"/>
                  </a:cubicBezTo>
                  <a:cubicBezTo>
                    <a:pt x="28" y="145"/>
                    <a:pt x="28" y="145"/>
                    <a:pt x="29" y="144"/>
                  </a:cubicBezTo>
                  <a:cubicBezTo>
                    <a:pt x="37" y="96"/>
                    <a:pt x="37" y="96"/>
                    <a:pt x="37" y="96"/>
                  </a:cubicBezTo>
                  <a:cubicBezTo>
                    <a:pt x="2" y="63"/>
                    <a:pt x="2" y="63"/>
                    <a:pt x="2" y="63"/>
                  </a:cubicBezTo>
                  <a:cubicBezTo>
                    <a:pt x="1" y="61"/>
                    <a:pt x="0" y="60"/>
                    <a:pt x="0" y="58"/>
                  </a:cubicBezTo>
                  <a:cubicBezTo>
                    <a:pt x="0" y="56"/>
                    <a:pt x="2" y="55"/>
                    <a:pt x="5" y="54"/>
                  </a:cubicBezTo>
                  <a:cubicBezTo>
                    <a:pt x="53" y="47"/>
                    <a:pt x="53" y="47"/>
                    <a:pt x="53" y="47"/>
                  </a:cubicBezTo>
                  <a:cubicBezTo>
                    <a:pt x="74" y="4"/>
                    <a:pt x="74" y="4"/>
                    <a:pt x="74" y="4"/>
                  </a:cubicBezTo>
                  <a:cubicBezTo>
                    <a:pt x="75" y="2"/>
                    <a:pt x="77" y="0"/>
                    <a:pt x="79" y="0"/>
                  </a:cubicBezTo>
                  <a:cubicBezTo>
                    <a:pt x="81" y="0"/>
                    <a:pt x="82" y="2"/>
                    <a:pt x="83" y="4"/>
                  </a:cubicBezTo>
                  <a:cubicBezTo>
                    <a:pt x="105" y="47"/>
                    <a:pt x="105" y="47"/>
                    <a:pt x="105" y="47"/>
                  </a:cubicBezTo>
                  <a:cubicBezTo>
                    <a:pt x="152" y="54"/>
                    <a:pt x="152" y="54"/>
                    <a:pt x="152" y="54"/>
                  </a:cubicBezTo>
                  <a:cubicBezTo>
                    <a:pt x="156" y="55"/>
                    <a:pt x="157" y="56"/>
                    <a:pt x="157" y="5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EditPoints="1"/>
            </p:cNvSpPr>
            <p:nvPr/>
          </p:nvSpPr>
          <p:spPr bwMode="auto">
            <a:xfrm>
              <a:off x="2020812" y="1546173"/>
              <a:ext cx="162376" cy="156131"/>
            </a:xfrm>
            <a:custGeom>
              <a:avLst/>
              <a:gdLst>
                <a:gd name="T0" fmla="*/ 157 w 157"/>
                <a:gd name="T1" fmla="*/ 58 h 150"/>
                <a:gd name="T2" fmla="*/ 155 w 157"/>
                <a:gd name="T3" fmla="*/ 63 h 150"/>
                <a:gd name="T4" fmla="*/ 120 w 157"/>
                <a:gd name="T5" fmla="*/ 96 h 150"/>
                <a:gd name="T6" fmla="*/ 129 w 157"/>
                <a:gd name="T7" fmla="*/ 144 h 150"/>
                <a:gd name="T8" fmla="*/ 129 w 157"/>
                <a:gd name="T9" fmla="*/ 146 h 150"/>
                <a:gd name="T10" fmla="*/ 125 w 157"/>
                <a:gd name="T11" fmla="*/ 150 h 150"/>
                <a:gd name="T12" fmla="*/ 121 w 157"/>
                <a:gd name="T13" fmla="*/ 149 h 150"/>
                <a:gd name="T14" fmla="*/ 79 w 157"/>
                <a:gd name="T15" fmla="*/ 127 h 150"/>
                <a:gd name="T16" fmla="*/ 36 w 157"/>
                <a:gd name="T17" fmla="*/ 149 h 150"/>
                <a:gd name="T18" fmla="*/ 32 w 157"/>
                <a:gd name="T19" fmla="*/ 150 h 150"/>
                <a:gd name="T20" fmla="*/ 29 w 157"/>
                <a:gd name="T21" fmla="*/ 149 h 150"/>
                <a:gd name="T22" fmla="*/ 28 w 157"/>
                <a:gd name="T23" fmla="*/ 146 h 150"/>
                <a:gd name="T24" fmla="*/ 29 w 157"/>
                <a:gd name="T25" fmla="*/ 144 h 150"/>
                <a:gd name="T26" fmla="*/ 37 w 157"/>
                <a:gd name="T27" fmla="*/ 96 h 150"/>
                <a:gd name="T28" fmla="*/ 2 w 157"/>
                <a:gd name="T29" fmla="*/ 63 h 150"/>
                <a:gd name="T30" fmla="*/ 0 w 157"/>
                <a:gd name="T31" fmla="*/ 58 h 150"/>
                <a:gd name="T32" fmla="*/ 5 w 157"/>
                <a:gd name="T33" fmla="*/ 54 h 150"/>
                <a:gd name="T34" fmla="*/ 53 w 157"/>
                <a:gd name="T35" fmla="*/ 47 h 150"/>
                <a:gd name="T36" fmla="*/ 74 w 157"/>
                <a:gd name="T37" fmla="*/ 4 h 150"/>
                <a:gd name="T38" fmla="*/ 79 w 157"/>
                <a:gd name="T39" fmla="*/ 0 h 150"/>
                <a:gd name="T40" fmla="*/ 83 w 157"/>
                <a:gd name="T41" fmla="*/ 4 h 150"/>
                <a:gd name="T42" fmla="*/ 104 w 157"/>
                <a:gd name="T43" fmla="*/ 47 h 150"/>
                <a:gd name="T44" fmla="*/ 152 w 157"/>
                <a:gd name="T45" fmla="*/ 54 h 150"/>
                <a:gd name="T46" fmla="*/ 157 w 157"/>
                <a:gd name="T47" fmla="*/ 58 h 150"/>
                <a:gd name="T48" fmla="*/ 107 w 157"/>
                <a:gd name="T49" fmla="*/ 92 h 150"/>
                <a:gd name="T50" fmla="*/ 136 w 157"/>
                <a:gd name="T51" fmla="*/ 64 h 150"/>
                <a:gd name="T52" fmla="*/ 96 w 157"/>
                <a:gd name="T53" fmla="*/ 58 h 150"/>
                <a:gd name="T54" fmla="*/ 79 w 157"/>
                <a:gd name="T55" fmla="*/ 22 h 150"/>
                <a:gd name="T56" fmla="*/ 61 w 157"/>
                <a:gd name="T57" fmla="*/ 58 h 150"/>
                <a:gd name="T58" fmla="*/ 21 w 157"/>
                <a:gd name="T59" fmla="*/ 64 h 150"/>
                <a:gd name="T60" fmla="*/ 50 w 157"/>
                <a:gd name="T61" fmla="*/ 92 h 150"/>
                <a:gd name="T62" fmla="*/ 43 w 157"/>
                <a:gd name="T63" fmla="*/ 132 h 150"/>
                <a:gd name="T64" fmla="*/ 79 w 157"/>
                <a:gd name="T65" fmla="*/ 113 h 150"/>
                <a:gd name="T66" fmla="*/ 114 w 157"/>
                <a:gd name="T67" fmla="*/ 132 h 150"/>
                <a:gd name="T68" fmla="*/ 107 w 157"/>
                <a:gd name="T69" fmla="*/ 9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7" h="150">
                  <a:moveTo>
                    <a:pt x="157" y="58"/>
                  </a:moveTo>
                  <a:cubicBezTo>
                    <a:pt x="157" y="60"/>
                    <a:pt x="156" y="61"/>
                    <a:pt x="155" y="63"/>
                  </a:cubicBezTo>
                  <a:cubicBezTo>
                    <a:pt x="120" y="96"/>
                    <a:pt x="120" y="96"/>
                    <a:pt x="120" y="96"/>
                  </a:cubicBezTo>
                  <a:cubicBezTo>
                    <a:pt x="129" y="144"/>
                    <a:pt x="129" y="144"/>
                    <a:pt x="129" y="144"/>
                  </a:cubicBezTo>
                  <a:cubicBezTo>
                    <a:pt x="129" y="144"/>
                    <a:pt x="129" y="145"/>
                    <a:pt x="129" y="146"/>
                  </a:cubicBezTo>
                  <a:cubicBezTo>
                    <a:pt x="129" y="149"/>
                    <a:pt x="127" y="150"/>
                    <a:pt x="125" y="150"/>
                  </a:cubicBezTo>
                  <a:cubicBezTo>
                    <a:pt x="124" y="150"/>
                    <a:pt x="122" y="150"/>
                    <a:pt x="121" y="149"/>
                  </a:cubicBezTo>
                  <a:cubicBezTo>
                    <a:pt x="79" y="127"/>
                    <a:pt x="79" y="127"/>
                    <a:pt x="79" y="127"/>
                  </a:cubicBezTo>
                  <a:cubicBezTo>
                    <a:pt x="36" y="149"/>
                    <a:pt x="36" y="149"/>
                    <a:pt x="36" y="149"/>
                  </a:cubicBezTo>
                  <a:cubicBezTo>
                    <a:pt x="35" y="150"/>
                    <a:pt x="33" y="150"/>
                    <a:pt x="32" y="150"/>
                  </a:cubicBezTo>
                  <a:cubicBezTo>
                    <a:pt x="31" y="150"/>
                    <a:pt x="30" y="150"/>
                    <a:pt x="29" y="149"/>
                  </a:cubicBezTo>
                  <a:cubicBezTo>
                    <a:pt x="29" y="148"/>
                    <a:pt x="28" y="147"/>
                    <a:pt x="28" y="146"/>
                  </a:cubicBezTo>
                  <a:cubicBezTo>
                    <a:pt x="28" y="145"/>
                    <a:pt x="28" y="145"/>
                    <a:pt x="29" y="144"/>
                  </a:cubicBezTo>
                  <a:cubicBezTo>
                    <a:pt x="37" y="96"/>
                    <a:pt x="37" y="96"/>
                    <a:pt x="37" y="96"/>
                  </a:cubicBezTo>
                  <a:cubicBezTo>
                    <a:pt x="2" y="63"/>
                    <a:pt x="2" y="63"/>
                    <a:pt x="2" y="63"/>
                  </a:cubicBezTo>
                  <a:cubicBezTo>
                    <a:pt x="1" y="61"/>
                    <a:pt x="0" y="60"/>
                    <a:pt x="0" y="58"/>
                  </a:cubicBezTo>
                  <a:cubicBezTo>
                    <a:pt x="0" y="56"/>
                    <a:pt x="2" y="55"/>
                    <a:pt x="5" y="54"/>
                  </a:cubicBezTo>
                  <a:cubicBezTo>
                    <a:pt x="53" y="47"/>
                    <a:pt x="53" y="47"/>
                    <a:pt x="53" y="47"/>
                  </a:cubicBezTo>
                  <a:cubicBezTo>
                    <a:pt x="74" y="4"/>
                    <a:pt x="74" y="4"/>
                    <a:pt x="74" y="4"/>
                  </a:cubicBezTo>
                  <a:cubicBezTo>
                    <a:pt x="75" y="2"/>
                    <a:pt x="77" y="0"/>
                    <a:pt x="79" y="0"/>
                  </a:cubicBezTo>
                  <a:cubicBezTo>
                    <a:pt x="80" y="0"/>
                    <a:pt x="82" y="2"/>
                    <a:pt x="83" y="4"/>
                  </a:cubicBezTo>
                  <a:cubicBezTo>
                    <a:pt x="104" y="47"/>
                    <a:pt x="104" y="47"/>
                    <a:pt x="104" y="47"/>
                  </a:cubicBezTo>
                  <a:cubicBezTo>
                    <a:pt x="152" y="54"/>
                    <a:pt x="152" y="54"/>
                    <a:pt x="152" y="54"/>
                  </a:cubicBezTo>
                  <a:cubicBezTo>
                    <a:pt x="155" y="55"/>
                    <a:pt x="157" y="56"/>
                    <a:pt x="157" y="58"/>
                  </a:cubicBezTo>
                  <a:close/>
                  <a:moveTo>
                    <a:pt x="107" y="92"/>
                  </a:moveTo>
                  <a:cubicBezTo>
                    <a:pt x="136" y="64"/>
                    <a:pt x="136" y="64"/>
                    <a:pt x="136" y="64"/>
                  </a:cubicBezTo>
                  <a:cubicBezTo>
                    <a:pt x="96" y="58"/>
                    <a:pt x="96" y="58"/>
                    <a:pt x="96" y="58"/>
                  </a:cubicBezTo>
                  <a:cubicBezTo>
                    <a:pt x="79" y="22"/>
                    <a:pt x="79" y="22"/>
                    <a:pt x="79" y="22"/>
                  </a:cubicBezTo>
                  <a:cubicBezTo>
                    <a:pt x="61" y="58"/>
                    <a:pt x="61" y="58"/>
                    <a:pt x="61" y="58"/>
                  </a:cubicBezTo>
                  <a:cubicBezTo>
                    <a:pt x="21" y="64"/>
                    <a:pt x="21" y="64"/>
                    <a:pt x="21" y="64"/>
                  </a:cubicBezTo>
                  <a:cubicBezTo>
                    <a:pt x="50" y="92"/>
                    <a:pt x="50" y="92"/>
                    <a:pt x="50" y="92"/>
                  </a:cubicBezTo>
                  <a:cubicBezTo>
                    <a:pt x="43" y="132"/>
                    <a:pt x="43" y="132"/>
                    <a:pt x="43" y="132"/>
                  </a:cubicBezTo>
                  <a:cubicBezTo>
                    <a:pt x="79" y="113"/>
                    <a:pt x="79" y="113"/>
                    <a:pt x="79" y="113"/>
                  </a:cubicBezTo>
                  <a:cubicBezTo>
                    <a:pt x="114" y="132"/>
                    <a:pt x="114" y="132"/>
                    <a:pt x="114" y="132"/>
                  </a:cubicBezTo>
                  <a:lnTo>
                    <a:pt x="107" y="9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noEditPoints="1"/>
            </p:cNvSpPr>
            <p:nvPr/>
          </p:nvSpPr>
          <p:spPr bwMode="auto">
            <a:xfrm>
              <a:off x="2230028" y="1555540"/>
              <a:ext cx="137395" cy="151447"/>
            </a:xfrm>
            <a:custGeom>
              <a:avLst/>
              <a:gdLst>
                <a:gd name="T0" fmla="*/ 133 w 133"/>
                <a:gd name="T1" fmla="*/ 121 h 146"/>
                <a:gd name="T2" fmla="*/ 126 w 133"/>
                <a:gd name="T3" fmla="*/ 139 h 146"/>
                <a:gd name="T4" fmla="*/ 108 w 133"/>
                <a:gd name="T5" fmla="*/ 146 h 146"/>
                <a:gd name="T6" fmla="*/ 25 w 133"/>
                <a:gd name="T7" fmla="*/ 146 h 146"/>
                <a:gd name="T8" fmla="*/ 7 w 133"/>
                <a:gd name="T9" fmla="*/ 139 h 146"/>
                <a:gd name="T10" fmla="*/ 0 w 133"/>
                <a:gd name="T11" fmla="*/ 121 h 146"/>
                <a:gd name="T12" fmla="*/ 0 w 133"/>
                <a:gd name="T13" fmla="*/ 111 h 146"/>
                <a:gd name="T14" fmla="*/ 2 w 133"/>
                <a:gd name="T15" fmla="*/ 101 h 146"/>
                <a:gd name="T16" fmla="*/ 4 w 133"/>
                <a:gd name="T17" fmla="*/ 91 h 146"/>
                <a:gd name="T18" fmla="*/ 8 w 133"/>
                <a:gd name="T19" fmla="*/ 82 h 146"/>
                <a:gd name="T20" fmla="*/ 14 w 133"/>
                <a:gd name="T21" fmla="*/ 74 h 146"/>
                <a:gd name="T22" fmla="*/ 22 w 133"/>
                <a:gd name="T23" fmla="*/ 69 h 146"/>
                <a:gd name="T24" fmla="*/ 33 w 133"/>
                <a:gd name="T25" fmla="*/ 67 h 146"/>
                <a:gd name="T26" fmla="*/ 37 w 133"/>
                <a:gd name="T27" fmla="*/ 69 h 146"/>
                <a:gd name="T28" fmla="*/ 44 w 133"/>
                <a:gd name="T29" fmla="*/ 73 h 146"/>
                <a:gd name="T30" fmla="*/ 54 w 133"/>
                <a:gd name="T31" fmla="*/ 78 h 146"/>
                <a:gd name="T32" fmla="*/ 66 w 133"/>
                <a:gd name="T33" fmla="*/ 80 h 146"/>
                <a:gd name="T34" fmla="*/ 79 w 133"/>
                <a:gd name="T35" fmla="*/ 78 h 146"/>
                <a:gd name="T36" fmla="*/ 89 w 133"/>
                <a:gd name="T37" fmla="*/ 73 h 146"/>
                <a:gd name="T38" fmla="*/ 96 w 133"/>
                <a:gd name="T39" fmla="*/ 69 h 146"/>
                <a:gd name="T40" fmla="*/ 100 w 133"/>
                <a:gd name="T41" fmla="*/ 67 h 146"/>
                <a:gd name="T42" fmla="*/ 111 w 133"/>
                <a:gd name="T43" fmla="*/ 69 h 146"/>
                <a:gd name="T44" fmla="*/ 119 w 133"/>
                <a:gd name="T45" fmla="*/ 74 h 146"/>
                <a:gd name="T46" fmla="*/ 125 w 133"/>
                <a:gd name="T47" fmla="*/ 82 h 146"/>
                <a:gd name="T48" fmla="*/ 129 w 133"/>
                <a:gd name="T49" fmla="*/ 91 h 146"/>
                <a:gd name="T50" fmla="*/ 131 w 133"/>
                <a:gd name="T51" fmla="*/ 101 h 146"/>
                <a:gd name="T52" fmla="*/ 133 w 133"/>
                <a:gd name="T53" fmla="*/ 111 h 146"/>
                <a:gd name="T54" fmla="*/ 133 w 133"/>
                <a:gd name="T55" fmla="*/ 121 h 146"/>
                <a:gd name="T56" fmla="*/ 92 w 133"/>
                <a:gd name="T57" fmla="*/ 11 h 146"/>
                <a:gd name="T58" fmla="*/ 103 w 133"/>
                <a:gd name="T59" fmla="*/ 37 h 146"/>
                <a:gd name="T60" fmla="*/ 92 w 133"/>
                <a:gd name="T61" fmla="*/ 62 h 146"/>
                <a:gd name="T62" fmla="*/ 66 w 133"/>
                <a:gd name="T63" fmla="*/ 73 h 146"/>
                <a:gd name="T64" fmla="*/ 41 w 133"/>
                <a:gd name="T65" fmla="*/ 62 h 146"/>
                <a:gd name="T66" fmla="*/ 30 w 133"/>
                <a:gd name="T67" fmla="*/ 37 h 146"/>
                <a:gd name="T68" fmla="*/ 41 w 133"/>
                <a:gd name="T69" fmla="*/ 11 h 146"/>
                <a:gd name="T70" fmla="*/ 66 w 133"/>
                <a:gd name="T71" fmla="*/ 0 h 146"/>
                <a:gd name="T72" fmla="*/ 92 w 133"/>
                <a:gd name="T73" fmla="*/ 1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3" h="146">
                  <a:moveTo>
                    <a:pt x="133" y="121"/>
                  </a:moveTo>
                  <a:cubicBezTo>
                    <a:pt x="133" y="129"/>
                    <a:pt x="131" y="135"/>
                    <a:pt x="126" y="139"/>
                  </a:cubicBezTo>
                  <a:cubicBezTo>
                    <a:pt x="121" y="143"/>
                    <a:pt x="115" y="146"/>
                    <a:pt x="108" y="146"/>
                  </a:cubicBezTo>
                  <a:cubicBezTo>
                    <a:pt x="25" y="146"/>
                    <a:pt x="25" y="146"/>
                    <a:pt x="25" y="146"/>
                  </a:cubicBezTo>
                  <a:cubicBezTo>
                    <a:pt x="17" y="146"/>
                    <a:pt x="11" y="143"/>
                    <a:pt x="7" y="139"/>
                  </a:cubicBezTo>
                  <a:cubicBezTo>
                    <a:pt x="2" y="135"/>
                    <a:pt x="0" y="129"/>
                    <a:pt x="0" y="121"/>
                  </a:cubicBezTo>
                  <a:cubicBezTo>
                    <a:pt x="0" y="118"/>
                    <a:pt x="0" y="114"/>
                    <a:pt x="0" y="111"/>
                  </a:cubicBezTo>
                  <a:cubicBezTo>
                    <a:pt x="0" y="108"/>
                    <a:pt x="1" y="105"/>
                    <a:pt x="2" y="101"/>
                  </a:cubicBezTo>
                  <a:cubicBezTo>
                    <a:pt x="2" y="97"/>
                    <a:pt x="3" y="94"/>
                    <a:pt x="4" y="91"/>
                  </a:cubicBezTo>
                  <a:cubicBezTo>
                    <a:pt x="5" y="88"/>
                    <a:pt x="6" y="85"/>
                    <a:pt x="8" y="82"/>
                  </a:cubicBezTo>
                  <a:cubicBezTo>
                    <a:pt x="10" y="79"/>
                    <a:pt x="12" y="76"/>
                    <a:pt x="14" y="74"/>
                  </a:cubicBezTo>
                  <a:cubicBezTo>
                    <a:pt x="16" y="72"/>
                    <a:pt x="19" y="70"/>
                    <a:pt x="22" y="69"/>
                  </a:cubicBezTo>
                  <a:cubicBezTo>
                    <a:pt x="25" y="68"/>
                    <a:pt x="29" y="67"/>
                    <a:pt x="33" y="67"/>
                  </a:cubicBezTo>
                  <a:cubicBezTo>
                    <a:pt x="33" y="67"/>
                    <a:pt x="34" y="68"/>
                    <a:pt x="37" y="69"/>
                  </a:cubicBezTo>
                  <a:cubicBezTo>
                    <a:pt x="39" y="70"/>
                    <a:pt x="41" y="72"/>
                    <a:pt x="44" y="73"/>
                  </a:cubicBezTo>
                  <a:cubicBezTo>
                    <a:pt x="46" y="75"/>
                    <a:pt x="50" y="77"/>
                    <a:pt x="54" y="78"/>
                  </a:cubicBezTo>
                  <a:cubicBezTo>
                    <a:pt x="58" y="79"/>
                    <a:pt x="62" y="80"/>
                    <a:pt x="66" y="80"/>
                  </a:cubicBezTo>
                  <a:cubicBezTo>
                    <a:pt x="71" y="80"/>
                    <a:pt x="75" y="79"/>
                    <a:pt x="79" y="78"/>
                  </a:cubicBezTo>
                  <a:cubicBezTo>
                    <a:pt x="83" y="77"/>
                    <a:pt x="87" y="75"/>
                    <a:pt x="89" y="73"/>
                  </a:cubicBezTo>
                  <a:cubicBezTo>
                    <a:pt x="92" y="72"/>
                    <a:pt x="94" y="70"/>
                    <a:pt x="96" y="69"/>
                  </a:cubicBezTo>
                  <a:cubicBezTo>
                    <a:pt x="98" y="68"/>
                    <a:pt x="100" y="67"/>
                    <a:pt x="100" y="67"/>
                  </a:cubicBezTo>
                  <a:cubicBezTo>
                    <a:pt x="104" y="67"/>
                    <a:pt x="108" y="68"/>
                    <a:pt x="111" y="69"/>
                  </a:cubicBezTo>
                  <a:cubicBezTo>
                    <a:pt x="114" y="70"/>
                    <a:pt x="117" y="72"/>
                    <a:pt x="119" y="74"/>
                  </a:cubicBezTo>
                  <a:cubicBezTo>
                    <a:pt x="121" y="76"/>
                    <a:pt x="123" y="79"/>
                    <a:pt x="125" y="82"/>
                  </a:cubicBezTo>
                  <a:cubicBezTo>
                    <a:pt x="126" y="85"/>
                    <a:pt x="128" y="88"/>
                    <a:pt x="129" y="91"/>
                  </a:cubicBezTo>
                  <a:cubicBezTo>
                    <a:pt x="130" y="94"/>
                    <a:pt x="131" y="97"/>
                    <a:pt x="131" y="101"/>
                  </a:cubicBezTo>
                  <a:cubicBezTo>
                    <a:pt x="132" y="105"/>
                    <a:pt x="132" y="108"/>
                    <a:pt x="133" y="111"/>
                  </a:cubicBezTo>
                  <a:cubicBezTo>
                    <a:pt x="133" y="114"/>
                    <a:pt x="133" y="118"/>
                    <a:pt x="133" y="121"/>
                  </a:cubicBezTo>
                  <a:close/>
                  <a:moveTo>
                    <a:pt x="92" y="11"/>
                  </a:moveTo>
                  <a:cubicBezTo>
                    <a:pt x="99" y="18"/>
                    <a:pt x="103" y="27"/>
                    <a:pt x="103" y="37"/>
                  </a:cubicBezTo>
                  <a:cubicBezTo>
                    <a:pt x="103" y="47"/>
                    <a:pt x="99" y="55"/>
                    <a:pt x="92" y="62"/>
                  </a:cubicBezTo>
                  <a:cubicBezTo>
                    <a:pt x="85" y="69"/>
                    <a:pt x="76" y="73"/>
                    <a:pt x="66" y="73"/>
                  </a:cubicBezTo>
                  <a:cubicBezTo>
                    <a:pt x="56" y="73"/>
                    <a:pt x="48" y="69"/>
                    <a:pt x="41" y="62"/>
                  </a:cubicBezTo>
                  <a:cubicBezTo>
                    <a:pt x="34" y="55"/>
                    <a:pt x="30" y="47"/>
                    <a:pt x="30" y="37"/>
                  </a:cubicBezTo>
                  <a:cubicBezTo>
                    <a:pt x="30" y="27"/>
                    <a:pt x="34" y="18"/>
                    <a:pt x="41" y="11"/>
                  </a:cubicBezTo>
                  <a:cubicBezTo>
                    <a:pt x="48" y="4"/>
                    <a:pt x="56" y="0"/>
                    <a:pt x="66" y="0"/>
                  </a:cubicBezTo>
                  <a:cubicBezTo>
                    <a:pt x="76" y="0"/>
                    <a:pt x="85" y="4"/>
                    <a:pt x="92" y="1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noEditPoints="1"/>
            </p:cNvSpPr>
            <p:nvPr/>
          </p:nvSpPr>
          <p:spPr bwMode="auto">
            <a:xfrm>
              <a:off x="2414262" y="1555540"/>
              <a:ext cx="187357" cy="163937"/>
            </a:xfrm>
            <a:custGeom>
              <a:avLst/>
              <a:gdLst>
                <a:gd name="T0" fmla="*/ 177 w 181"/>
                <a:gd name="T1" fmla="*/ 153 h 158"/>
                <a:gd name="T2" fmla="*/ 4 w 181"/>
                <a:gd name="T3" fmla="*/ 153 h 158"/>
                <a:gd name="T4" fmla="*/ 4 w 181"/>
                <a:gd name="T5" fmla="*/ 5 h 158"/>
                <a:gd name="T6" fmla="*/ 177 w 181"/>
                <a:gd name="T7" fmla="*/ 5 h 158"/>
                <a:gd name="T8" fmla="*/ 36 w 181"/>
                <a:gd name="T9" fmla="*/ 19 h 158"/>
                <a:gd name="T10" fmla="*/ 18 w 181"/>
                <a:gd name="T11" fmla="*/ 12 h 158"/>
                <a:gd name="T12" fmla="*/ 12 w 181"/>
                <a:gd name="T13" fmla="*/ 31 h 158"/>
                <a:gd name="T14" fmla="*/ 30 w 181"/>
                <a:gd name="T15" fmla="*/ 37 h 158"/>
                <a:gd name="T16" fmla="*/ 36 w 181"/>
                <a:gd name="T17" fmla="*/ 67 h 158"/>
                <a:gd name="T18" fmla="*/ 30 w 181"/>
                <a:gd name="T19" fmla="*/ 49 h 158"/>
                <a:gd name="T20" fmla="*/ 12 w 181"/>
                <a:gd name="T21" fmla="*/ 55 h 158"/>
                <a:gd name="T22" fmla="*/ 18 w 181"/>
                <a:gd name="T23" fmla="*/ 73 h 158"/>
                <a:gd name="T24" fmla="*/ 36 w 181"/>
                <a:gd name="T25" fmla="*/ 67 h 158"/>
                <a:gd name="T26" fmla="*/ 34 w 181"/>
                <a:gd name="T27" fmla="*/ 87 h 158"/>
                <a:gd name="T28" fmla="*/ 14 w 181"/>
                <a:gd name="T29" fmla="*/ 87 h 158"/>
                <a:gd name="T30" fmla="*/ 14 w 181"/>
                <a:gd name="T31" fmla="*/ 107 h 158"/>
                <a:gd name="T32" fmla="*/ 34 w 181"/>
                <a:gd name="T33" fmla="*/ 107 h 158"/>
                <a:gd name="T34" fmla="*/ 36 w 181"/>
                <a:gd name="T35" fmla="*/ 127 h 158"/>
                <a:gd name="T36" fmla="*/ 18 w 181"/>
                <a:gd name="T37" fmla="*/ 121 h 158"/>
                <a:gd name="T38" fmla="*/ 12 w 181"/>
                <a:gd name="T39" fmla="*/ 140 h 158"/>
                <a:gd name="T40" fmla="*/ 30 w 181"/>
                <a:gd name="T41" fmla="*/ 146 h 158"/>
                <a:gd name="T42" fmla="*/ 133 w 181"/>
                <a:gd name="T43" fmla="*/ 67 h 158"/>
                <a:gd name="T44" fmla="*/ 127 w 181"/>
                <a:gd name="T45" fmla="*/ 12 h 158"/>
                <a:gd name="T46" fmla="*/ 48 w 181"/>
                <a:gd name="T47" fmla="*/ 19 h 158"/>
                <a:gd name="T48" fmla="*/ 54 w 181"/>
                <a:gd name="T49" fmla="*/ 73 h 158"/>
                <a:gd name="T50" fmla="*/ 133 w 181"/>
                <a:gd name="T51" fmla="*/ 67 h 158"/>
                <a:gd name="T52" fmla="*/ 131 w 181"/>
                <a:gd name="T53" fmla="*/ 87 h 158"/>
                <a:gd name="T54" fmla="*/ 50 w 181"/>
                <a:gd name="T55" fmla="*/ 87 h 158"/>
                <a:gd name="T56" fmla="*/ 50 w 181"/>
                <a:gd name="T57" fmla="*/ 144 h 158"/>
                <a:gd name="T58" fmla="*/ 131 w 181"/>
                <a:gd name="T59" fmla="*/ 144 h 158"/>
                <a:gd name="T60" fmla="*/ 169 w 181"/>
                <a:gd name="T61" fmla="*/ 19 h 158"/>
                <a:gd name="T62" fmla="*/ 151 w 181"/>
                <a:gd name="T63" fmla="*/ 12 h 158"/>
                <a:gd name="T64" fmla="*/ 145 w 181"/>
                <a:gd name="T65" fmla="*/ 31 h 158"/>
                <a:gd name="T66" fmla="*/ 163 w 181"/>
                <a:gd name="T67" fmla="*/ 37 h 158"/>
                <a:gd name="T68" fmla="*/ 169 w 181"/>
                <a:gd name="T69" fmla="*/ 67 h 158"/>
                <a:gd name="T70" fmla="*/ 163 w 181"/>
                <a:gd name="T71" fmla="*/ 49 h 158"/>
                <a:gd name="T72" fmla="*/ 145 w 181"/>
                <a:gd name="T73" fmla="*/ 55 h 158"/>
                <a:gd name="T74" fmla="*/ 151 w 181"/>
                <a:gd name="T75" fmla="*/ 73 h 158"/>
                <a:gd name="T76" fmla="*/ 169 w 181"/>
                <a:gd name="T77" fmla="*/ 67 h 158"/>
                <a:gd name="T78" fmla="*/ 167 w 181"/>
                <a:gd name="T79" fmla="*/ 87 h 158"/>
                <a:gd name="T80" fmla="*/ 147 w 181"/>
                <a:gd name="T81" fmla="*/ 87 h 158"/>
                <a:gd name="T82" fmla="*/ 147 w 181"/>
                <a:gd name="T83" fmla="*/ 107 h 158"/>
                <a:gd name="T84" fmla="*/ 167 w 181"/>
                <a:gd name="T85" fmla="*/ 107 h 158"/>
                <a:gd name="T86" fmla="*/ 169 w 181"/>
                <a:gd name="T87" fmla="*/ 127 h 158"/>
                <a:gd name="T88" fmla="*/ 151 w 181"/>
                <a:gd name="T89" fmla="*/ 121 h 158"/>
                <a:gd name="T90" fmla="*/ 145 w 181"/>
                <a:gd name="T91" fmla="*/ 140 h 158"/>
                <a:gd name="T92" fmla="*/ 163 w 181"/>
                <a:gd name="T93" fmla="*/ 1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1" h="158">
                  <a:moveTo>
                    <a:pt x="181" y="15"/>
                  </a:moveTo>
                  <a:cubicBezTo>
                    <a:pt x="181" y="143"/>
                    <a:pt x="181" y="143"/>
                    <a:pt x="181" y="143"/>
                  </a:cubicBezTo>
                  <a:cubicBezTo>
                    <a:pt x="181" y="147"/>
                    <a:pt x="180" y="150"/>
                    <a:pt x="177" y="153"/>
                  </a:cubicBezTo>
                  <a:cubicBezTo>
                    <a:pt x="174" y="156"/>
                    <a:pt x="170" y="158"/>
                    <a:pt x="166" y="158"/>
                  </a:cubicBezTo>
                  <a:cubicBezTo>
                    <a:pt x="15" y="158"/>
                    <a:pt x="15" y="158"/>
                    <a:pt x="15" y="158"/>
                  </a:cubicBezTo>
                  <a:cubicBezTo>
                    <a:pt x="11" y="158"/>
                    <a:pt x="7" y="156"/>
                    <a:pt x="4" y="153"/>
                  </a:cubicBezTo>
                  <a:cubicBezTo>
                    <a:pt x="1" y="150"/>
                    <a:pt x="0" y="147"/>
                    <a:pt x="0" y="143"/>
                  </a:cubicBezTo>
                  <a:cubicBezTo>
                    <a:pt x="0" y="15"/>
                    <a:pt x="0" y="15"/>
                    <a:pt x="0" y="15"/>
                  </a:cubicBezTo>
                  <a:cubicBezTo>
                    <a:pt x="0" y="11"/>
                    <a:pt x="1" y="8"/>
                    <a:pt x="4" y="5"/>
                  </a:cubicBezTo>
                  <a:cubicBezTo>
                    <a:pt x="7" y="2"/>
                    <a:pt x="11" y="0"/>
                    <a:pt x="15" y="0"/>
                  </a:cubicBezTo>
                  <a:cubicBezTo>
                    <a:pt x="166" y="0"/>
                    <a:pt x="166" y="0"/>
                    <a:pt x="166" y="0"/>
                  </a:cubicBezTo>
                  <a:cubicBezTo>
                    <a:pt x="170" y="0"/>
                    <a:pt x="174" y="2"/>
                    <a:pt x="177" y="5"/>
                  </a:cubicBezTo>
                  <a:cubicBezTo>
                    <a:pt x="180" y="8"/>
                    <a:pt x="181" y="11"/>
                    <a:pt x="181" y="15"/>
                  </a:cubicBezTo>
                  <a:close/>
                  <a:moveTo>
                    <a:pt x="36" y="31"/>
                  </a:moveTo>
                  <a:cubicBezTo>
                    <a:pt x="36" y="19"/>
                    <a:pt x="36" y="19"/>
                    <a:pt x="36" y="19"/>
                  </a:cubicBezTo>
                  <a:cubicBezTo>
                    <a:pt x="36" y="17"/>
                    <a:pt x="35" y="15"/>
                    <a:pt x="34" y="14"/>
                  </a:cubicBezTo>
                  <a:cubicBezTo>
                    <a:pt x="33" y="13"/>
                    <a:pt x="32" y="12"/>
                    <a:pt x="30" y="12"/>
                  </a:cubicBezTo>
                  <a:cubicBezTo>
                    <a:pt x="18" y="12"/>
                    <a:pt x="18" y="12"/>
                    <a:pt x="18" y="12"/>
                  </a:cubicBezTo>
                  <a:cubicBezTo>
                    <a:pt x="16" y="12"/>
                    <a:pt x="15" y="13"/>
                    <a:pt x="14" y="14"/>
                  </a:cubicBezTo>
                  <a:cubicBezTo>
                    <a:pt x="12" y="15"/>
                    <a:pt x="12" y="17"/>
                    <a:pt x="12" y="19"/>
                  </a:cubicBezTo>
                  <a:cubicBezTo>
                    <a:pt x="12" y="31"/>
                    <a:pt x="12" y="31"/>
                    <a:pt x="12" y="31"/>
                  </a:cubicBezTo>
                  <a:cubicBezTo>
                    <a:pt x="12" y="32"/>
                    <a:pt x="12" y="34"/>
                    <a:pt x="14" y="35"/>
                  </a:cubicBezTo>
                  <a:cubicBezTo>
                    <a:pt x="15" y="36"/>
                    <a:pt x="16" y="37"/>
                    <a:pt x="18" y="37"/>
                  </a:cubicBezTo>
                  <a:cubicBezTo>
                    <a:pt x="30" y="37"/>
                    <a:pt x="30" y="37"/>
                    <a:pt x="30" y="37"/>
                  </a:cubicBezTo>
                  <a:cubicBezTo>
                    <a:pt x="32" y="37"/>
                    <a:pt x="33" y="36"/>
                    <a:pt x="34" y="35"/>
                  </a:cubicBezTo>
                  <a:cubicBezTo>
                    <a:pt x="35" y="34"/>
                    <a:pt x="36" y="32"/>
                    <a:pt x="36" y="31"/>
                  </a:cubicBezTo>
                  <a:close/>
                  <a:moveTo>
                    <a:pt x="36" y="67"/>
                  </a:moveTo>
                  <a:cubicBezTo>
                    <a:pt x="36" y="55"/>
                    <a:pt x="36" y="55"/>
                    <a:pt x="36" y="55"/>
                  </a:cubicBezTo>
                  <a:cubicBezTo>
                    <a:pt x="36" y="53"/>
                    <a:pt x="35" y="52"/>
                    <a:pt x="34" y="51"/>
                  </a:cubicBezTo>
                  <a:cubicBezTo>
                    <a:pt x="33" y="49"/>
                    <a:pt x="32" y="49"/>
                    <a:pt x="30" y="49"/>
                  </a:cubicBezTo>
                  <a:cubicBezTo>
                    <a:pt x="18" y="49"/>
                    <a:pt x="18" y="49"/>
                    <a:pt x="18" y="49"/>
                  </a:cubicBezTo>
                  <a:cubicBezTo>
                    <a:pt x="16" y="49"/>
                    <a:pt x="15" y="49"/>
                    <a:pt x="14" y="51"/>
                  </a:cubicBezTo>
                  <a:cubicBezTo>
                    <a:pt x="12" y="52"/>
                    <a:pt x="12" y="53"/>
                    <a:pt x="12" y="55"/>
                  </a:cubicBezTo>
                  <a:cubicBezTo>
                    <a:pt x="12" y="67"/>
                    <a:pt x="12" y="67"/>
                    <a:pt x="12" y="67"/>
                  </a:cubicBezTo>
                  <a:cubicBezTo>
                    <a:pt x="12" y="69"/>
                    <a:pt x="12" y="70"/>
                    <a:pt x="14" y="71"/>
                  </a:cubicBezTo>
                  <a:cubicBezTo>
                    <a:pt x="15" y="72"/>
                    <a:pt x="16" y="73"/>
                    <a:pt x="18" y="73"/>
                  </a:cubicBezTo>
                  <a:cubicBezTo>
                    <a:pt x="30" y="73"/>
                    <a:pt x="30" y="73"/>
                    <a:pt x="30" y="73"/>
                  </a:cubicBezTo>
                  <a:cubicBezTo>
                    <a:pt x="32" y="73"/>
                    <a:pt x="33" y="72"/>
                    <a:pt x="34" y="71"/>
                  </a:cubicBezTo>
                  <a:cubicBezTo>
                    <a:pt x="35" y="70"/>
                    <a:pt x="36" y="69"/>
                    <a:pt x="36" y="67"/>
                  </a:cubicBezTo>
                  <a:close/>
                  <a:moveTo>
                    <a:pt x="36" y="103"/>
                  </a:moveTo>
                  <a:cubicBezTo>
                    <a:pt x="36" y="91"/>
                    <a:pt x="36" y="91"/>
                    <a:pt x="36" y="91"/>
                  </a:cubicBezTo>
                  <a:cubicBezTo>
                    <a:pt x="36" y="89"/>
                    <a:pt x="35" y="88"/>
                    <a:pt x="34" y="87"/>
                  </a:cubicBezTo>
                  <a:cubicBezTo>
                    <a:pt x="33" y="86"/>
                    <a:pt x="32" y="85"/>
                    <a:pt x="30" y="85"/>
                  </a:cubicBezTo>
                  <a:cubicBezTo>
                    <a:pt x="18" y="85"/>
                    <a:pt x="18" y="85"/>
                    <a:pt x="18" y="85"/>
                  </a:cubicBezTo>
                  <a:cubicBezTo>
                    <a:pt x="16" y="85"/>
                    <a:pt x="15" y="86"/>
                    <a:pt x="14" y="87"/>
                  </a:cubicBezTo>
                  <a:cubicBezTo>
                    <a:pt x="12" y="88"/>
                    <a:pt x="12" y="89"/>
                    <a:pt x="12" y="91"/>
                  </a:cubicBezTo>
                  <a:cubicBezTo>
                    <a:pt x="12" y="103"/>
                    <a:pt x="12" y="103"/>
                    <a:pt x="12" y="103"/>
                  </a:cubicBezTo>
                  <a:cubicBezTo>
                    <a:pt x="12" y="105"/>
                    <a:pt x="12" y="106"/>
                    <a:pt x="14" y="107"/>
                  </a:cubicBezTo>
                  <a:cubicBezTo>
                    <a:pt x="15" y="109"/>
                    <a:pt x="16" y="109"/>
                    <a:pt x="18" y="109"/>
                  </a:cubicBezTo>
                  <a:cubicBezTo>
                    <a:pt x="30" y="109"/>
                    <a:pt x="30" y="109"/>
                    <a:pt x="30" y="109"/>
                  </a:cubicBezTo>
                  <a:cubicBezTo>
                    <a:pt x="32" y="109"/>
                    <a:pt x="33" y="109"/>
                    <a:pt x="34" y="107"/>
                  </a:cubicBezTo>
                  <a:cubicBezTo>
                    <a:pt x="35" y="106"/>
                    <a:pt x="36" y="105"/>
                    <a:pt x="36" y="103"/>
                  </a:cubicBezTo>
                  <a:close/>
                  <a:moveTo>
                    <a:pt x="36" y="140"/>
                  </a:moveTo>
                  <a:cubicBezTo>
                    <a:pt x="36" y="127"/>
                    <a:pt x="36" y="127"/>
                    <a:pt x="36" y="127"/>
                  </a:cubicBezTo>
                  <a:cubicBezTo>
                    <a:pt x="36" y="126"/>
                    <a:pt x="35" y="124"/>
                    <a:pt x="34" y="123"/>
                  </a:cubicBezTo>
                  <a:cubicBezTo>
                    <a:pt x="33" y="122"/>
                    <a:pt x="32" y="121"/>
                    <a:pt x="30" y="121"/>
                  </a:cubicBezTo>
                  <a:cubicBezTo>
                    <a:pt x="18" y="121"/>
                    <a:pt x="18" y="121"/>
                    <a:pt x="18" y="121"/>
                  </a:cubicBezTo>
                  <a:cubicBezTo>
                    <a:pt x="16" y="121"/>
                    <a:pt x="15" y="122"/>
                    <a:pt x="14" y="123"/>
                  </a:cubicBezTo>
                  <a:cubicBezTo>
                    <a:pt x="12" y="124"/>
                    <a:pt x="12" y="126"/>
                    <a:pt x="12" y="127"/>
                  </a:cubicBezTo>
                  <a:cubicBezTo>
                    <a:pt x="12" y="140"/>
                    <a:pt x="12" y="140"/>
                    <a:pt x="12" y="140"/>
                  </a:cubicBezTo>
                  <a:cubicBezTo>
                    <a:pt x="12" y="141"/>
                    <a:pt x="12" y="143"/>
                    <a:pt x="14" y="144"/>
                  </a:cubicBezTo>
                  <a:cubicBezTo>
                    <a:pt x="15" y="145"/>
                    <a:pt x="16" y="146"/>
                    <a:pt x="18" y="146"/>
                  </a:cubicBezTo>
                  <a:cubicBezTo>
                    <a:pt x="30" y="146"/>
                    <a:pt x="30" y="146"/>
                    <a:pt x="30" y="146"/>
                  </a:cubicBezTo>
                  <a:cubicBezTo>
                    <a:pt x="32" y="146"/>
                    <a:pt x="33" y="145"/>
                    <a:pt x="34" y="144"/>
                  </a:cubicBezTo>
                  <a:cubicBezTo>
                    <a:pt x="35" y="143"/>
                    <a:pt x="36" y="141"/>
                    <a:pt x="36" y="140"/>
                  </a:cubicBezTo>
                  <a:close/>
                  <a:moveTo>
                    <a:pt x="133" y="67"/>
                  </a:moveTo>
                  <a:cubicBezTo>
                    <a:pt x="133" y="19"/>
                    <a:pt x="133" y="19"/>
                    <a:pt x="133" y="19"/>
                  </a:cubicBezTo>
                  <a:cubicBezTo>
                    <a:pt x="133" y="17"/>
                    <a:pt x="132" y="15"/>
                    <a:pt x="131" y="14"/>
                  </a:cubicBezTo>
                  <a:cubicBezTo>
                    <a:pt x="130" y="13"/>
                    <a:pt x="128" y="12"/>
                    <a:pt x="127" y="12"/>
                  </a:cubicBezTo>
                  <a:cubicBezTo>
                    <a:pt x="54" y="12"/>
                    <a:pt x="54" y="12"/>
                    <a:pt x="54" y="12"/>
                  </a:cubicBezTo>
                  <a:cubicBezTo>
                    <a:pt x="52" y="12"/>
                    <a:pt x="51" y="13"/>
                    <a:pt x="50" y="14"/>
                  </a:cubicBezTo>
                  <a:cubicBezTo>
                    <a:pt x="49" y="15"/>
                    <a:pt x="48" y="17"/>
                    <a:pt x="48" y="19"/>
                  </a:cubicBezTo>
                  <a:cubicBezTo>
                    <a:pt x="48" y="67"/>
                    <a:pt x="48" y="67"/>
                    <a:pt x="48" y="67"/>
                  </a:cubicBezTo>
                  <a:cubicBezTo>
                    <a:pt x="48" y="69"/>
                    <a:pt x="49" y="70"/>
                    <a:pt x="50" y="71"/>
                  </a:cubicBezTo>
                  <a:cubicBezTo>
                    <a:pt x="51" y="72"/>
                    <a:pt x="52" y="73"/>
                    <a:pt x="54" y="73"/>
                  </a:cubicBezTo>
                  <a:cubicBezTo>
                    <a:pt x="127" y="73"/>
                    <a:pt x="127" y="73"/>
                    <a:pt x="127" y="73"/>
                  </a:cubicBezTo>
                  <a:cubicBezTo>
                    <a:pt x="128" y="73"/>
                    <a:pt x="130" y="72"/>
                    <a:pt x="131" y="71"/>
                  </a:cubicBezTo>
                  <a:cubicBezTo>
                    <a:pt x="132" y="70"/>
                    <a:pt x="133" y="69"/>
                    <a:pt x="133" y="67"/>
                  </a:cubicBezTo>
                  <a:close/>
                  <a:moveTo>
                    <a:pt x="133" y="140"/>
                  </a:moveTo>
                  <a:cubicBezTo>
                    <a:pt x="133" y="91"/>
                    <a:pt x="133" y="91"/>
                    <a:pt x="133" y="91"/>
                  </a:cubicBezTo>
                  <a:cubicBezTo>
                    <a:pt x="133" y="89"/>
                    <a:pt x="132" y="88"/>
                    <a:pt x="131" y="87"/>
                  </a:cubicBezTo>
                  <a:cubicBezTo>
                    <a:pt x="130" y="86"/>
                    <a:pt x="128" y="85"/>
                    <a:pt x="127" y="85"/>
                  </a:cubicBezTo>
                  <a:cubicBezTo>
                    <a:pt x="54" y="85"/>
                    <a:pt x="54" y="85"/>
                    <a:pt x="54" y="85"/>
                  </a:cubicBezTo>
                  <a:cubicBezTo>
                    <a:pt x="52" y="85"/>
                    <a:pt x="51" y="86"/>
                    <a:pt x="50" y="87"/>
                  </a:cubicBezTo>
                  <a:cubicBezTo>
                    <a:pt x="49" y="88"/>
                    <a:pt x="48" y="89"/>
                    <a:pt x="48" y="91"/>
                  </a:cubicBezTo>
                  <a:cubicBezTo>
                    <a:pt x="48" y="140"/>
                    <a:pt x="48" y="140"/>
                    <a:pt x="48" y="140"/>
                  </a:cubicBezTo>
                  <a:cubicBezTo>
                    <a:pt x="48" y="141"/>
                    <a:pt x="49" y="143"/>
                    <a:pt x="50" y="144"/>
                  </a:cubicBezTo>
                  <a:cubicBezTo>
                    <a:pt x="51" y="145"/>
                    <a:pt x="52" y="146"/>
                    <a:pt x="54" y="146"/>
                  </a:cubicBezTo>
                  <a:cubicBezTo>
                    <a:pt x="127" y="146"/>
                    <a:pt x="127" y="146"/>
                    <a:pt x="127" y="146"/>
                  </a:cubicBezTo>
                  <a:cubicBezTo>
                    <a:pt x="128" y="146"/>
                    <a:pt x="130" y="145"/>
                    <a:pt x="131" y="144"/>
                  </a:cubicBezTo>
                  <a:cubicBezTo>
                    <a:pt x="132" y="143"/>
                    <a:pt x="133" y="141"/>
                    <a:pt x="133" y="140"/>
                  </a:cubicBezTo>
                  <a:close/>
                  <a:moveTo>
                    <a:pt x="169" y="31"/>
                  </a:moveTo>
                  <a:cubicBezTo>
                    <a:pt x="169" y="19"/>
                    <a:pt x="169" y="19"/>
                    <a:pt x="169" y="19"/>
                  </a:cubicBezTo>
                  <a:cubicBezTo>
                    <a:pt x="169" y="17"/>
                    <a:pt x="168" y="15"/>
                    <a:pt x="167" y="14"/>
                  </a:cubicBezTo>
                  <a:cubicBezTo>
                    <a:pt x="166" y="13"/>
                    <a:pt x="165" y="12"/>
                    <a:pt x="163" y="12"/>
                  </a:cubicBezTo>
                  <a:cubicBezTo>
                    <a:pt x="151" y="12"/>
                    <a:pt x="151" y="12"/>
                    <a:pt x="151" y="12"/>
                  </a:cubicBezTo>
                  <a:cubicBezTo>
                    <a:pt x="149" y="12"/>
                    <a:pt x="148" y="13"/>
                    <a:pt x="147" y="14"/>
                  </a:cubicBezTo>
                  <a:cubicBezTo>
                    <a:pt x="145" y="15"/>
                    <a:pt x="145" y="17"/>
                    <a:pt x="145" y="19"/>
                  </a:cubicBezTo>
                  <a:cubicBezTo>
                    <a:pt x="145" y="31"/>
                    <a:pt x="145" y="31"/>
                    <a:pt x="145" y="31"/>
                  </a:cubicBezTo>
                  <a:cubicBezTo>
                    <a:pt x="145" y="32"/>
                    <a:pt x="145" y="34"/>
                    <a:pt x="147" y="35"/>
                  </a:cubicBezTo>
                  <a:cubicBezTo>
                    <a:pt x="148" y="36"/>
                    <a:pt x="149" y="37"/>
                    <a:pt x="151" y="37"/>
                  </a:cubicBezTo>
                  <a:cubicBezTo>
                    <a:pt x="163" y="37"/>
                    <a:pt x="163" y="37"/>
                    <a:pt x="163" y="37"/>
                  </a:cubicBezTo>
                  <a:cubicBezTo>
                    <a:pt x="165" y="37"/>
                    <a:pt x="166" y="36"/>
                    <a:pt x="167" y="35"/>
                  </a:cubicBezTo>
                  <a:cubicBezTo>
                    <a:pt x="168" y="34"/>
                    <a:pt x="169" y="32"/>
                    <a:pt x="169" y="31"/>
                  </a:cubicBezTo>
                  <a:close/>
                  <a:moveTo>
                    <a:pt x="169" y="67"/>
                  </a:moveTo>
                  <a:cubicBezTo>
                    <a:pt x="169" y="55"/>
                    <a:pt x="169" y="55"/>
                    <a:pt x="169" y="55"/>
                  </a:cubicBezTo>
                  <a:cubicBezTo>
                    <a:pt x="169" y="53"/>
                    <a:pt x="168" y="52"/>
                    <a:pt x="167" y="51"/>
                  </a:cubicBezTo>
                  <a:cubicBezTo>
                    <a:pt x="166" y="49"/>
                    <a:pt x="165" y="49"/>
                    <a:pt x="163" y="49"/>
                  </a:cubicBezTo>
                  <a:cubicBezTo>
                    <a:pt x="151" y="49"/>
                    <a:pt x="151" y="49"/>
                    <a:pt x="151" y="49"/>
                  </a:cubicBezTo>
                  <a:cubicBezTo>
                    <a:pt x="149" y="49"/>
                    <a:pt x="148" y="49"/>
                    <a:pt x="147" y="51"/>
                  </a:cubicBezTo>
                  <a:cubicBezTo>
                    <a:pt x="145" y="52"/>
                    <a:pt x="145" y="53"/>
                    <a:pt x="145" y="55"/>
                  </a:cubicBezTo>
                  <a:cubicBezTo>
                    <a:pt x="145" y="67"/>
                    <a:pt x="145" y="67"/>
                    <a:pt x="145" y="67"/>
                  </a:cubicBezTo>
                  <a:cubicBezTo>
                    <a:pt x="145" y="69"/>
                    <a:pt x="145" y="70"/>
                    <a:pt x="147" y="71"/>
                  </a:cubicBezTo>
                  <a:cubicBezTo>
                    <a:pt x="148" y="72"/>
                    <a:pt x="149" y="73"/>
                    <a:pt x="151" y="73"/>
                  </a:cubicBezTo>
                  <a:cubicBezTo>
                    <a:pt x="163" y="73"/>
                    <a:pt x="163" y="73"/>
                    <a:pt x="163" y="73"/>
                  </a:cubicBezTo>
                  <a:cubicBezTo>
                    <a:pt x="165" y="73"/>
                    <a:pt x="166" y="72"/>
                    <a:pt x="167" y="71"/>
                  </a:cubicBezTo>
                  <a:cubicBezTo>
                    <a:pt x="168" y="70"/>
                    <a:pt x="169" y="69"/>
                    <a:pt x="169" y="67"/>
                  </a:cubicBezTo>
                  <a:close/>
                  <a:moveTo>
                    <a:pt x="169" y="103"/>
                  </a:moveTo>
                  <a:cubicBezTo>
                    <a:pt x="169" y="91"/>
                    <a:pt x="169" y="91"/>
                    <a:pt x="169" y="91"/>
                  </a:cubicBezTo>
                  <a:cubicBezTo>
                    <a:pt x="169" y="89"/>
                    <a:pt x="168" y="88"/>
                    <a:pt x="167" y="87"/>
                  </a:cubicBezTo>
                  <a:cubicBezTo>
                    <a:pt x="166" y="86"/>
                    <a:pt x="165" y="85"/>
                    <a:pt x="163" y="85"/>
                  </a:cubicBezTo>
                  <a:cubicBezTo>
                    <a:pt x="151" y="85"/>
                    <a:pt x="151" y="85"/>
                    <a:pt x="151" y="85"/>
                  </a:cubicBezTo>
                  <a:cubicBezTo>
                    <a:pt x="149" y="85"/>
                    <a:pt x="148" y="86"/>
                    <a:pt x="147" y="87"/>
                  </a:cubicBezTo>
                  <a:cubicBezTo>
                    <a:pt x="145" y="88"/>
                    <a:pt x="145" y="89"/>
                    <a:pt x="145" y="91"/>
                  </a:cubicBezTo>
                  <a:cubicBezTo>
                    <a:pt x="145" y="103"/>
                    <a:pt x="145" y="103"/>
                    <a:pt x="145" y="103"/>
                  </a:cubicBezTo>
                  <a:cubicBezTo>
                    <a:pt x="145" y="105"/>
                    <a:pt x="145" y="106"/>
                    <a:pt x="147" y="107"/>
                  </a:cubicBezTo>
                  <a:cubicBezTo>
                    <a:pt x="148" y="109"/>
                    <a:pt x="149" y="109"/>
                    <a:pt x="151" y="109"/>
                  </a:cubicBezTo>
                  <a:cubicBezTo>
                    <a:pt x="163" y="109"/>
                    <a:pt x="163" y="109"/>
                    <a:pt x="163" y="109"/>
                  </a:cubicBezTo>
                  <a:cubicBezTo>
                    <a:pt x="165" y="109"/>
                    <a:pt x="166" y="109"/>
                    <a:pt x="167" y="107"/>
                  </a:cubicBezTo>
                  <a:cubicBezTo>
                    <a:pt x="168" y="106"/>
                    <a:pt x="169" y="105"/>
                    <a:pt x="169" y="103"/>
                  </a:cubicBezTo>
                  <a:close/>
                  <a:moveTo>
                    <a:pt x="169" y="140"/>
                  </a:moveTo>
                  <a:cubicBezTo>
                    <a:pt x="169" y="127"/>
                    <a:pt x="169" y="127"/>
                    <a:pt x="169" y="127"/>
                  </a:cubicBezTo>
                  <a:cubicBezTo>
                    <a:pt x="169" y="126"/>
                    <a:pt x="168" y="124"/>
                    <a:pt x="167" y="123"/>
                  </a:cubicBezTo>
                  <a:cubicBezTo>
                    <a:pt x="166" y="122"/>
                    <a:pt x="165" y="121"/>
                    <a:pt x="163" y="121"/>
                  </a:cubicBezTo>
                  <a:cubicBezTo>
                    <a:pt x="151" y="121"/>
                    <a:pt x="151" y="121"/>
                    <a:pt x="151" y="121"/>
                  </a:cubicBezTo>
                  <a:cubicBezTo>
                    <a:pt x="149" y="121"/>
                    <a:pt x="148" y="122"/>
                    <a:pt x="147" y="123"/>
                  </a:cubicBezTo>
                  <a:cubicBezTo>
                    <a:pt x="145" y="124"/>
                    <a:pt x="145" y="126"/>
                    <a:pt x="145" y="127"/>
                  </a:cubicBezTo>
                  <a:cubicBezTo>
                    <a:pt x="145" y="140"/>
                    <a:pt x="145" y="140"/>
                    <a:pt x="145" y="140"/>
                  </a:cubicBezTo>
                  <a:cubicBezTo>
                    <a:pt x="145" y="141"/>
                    <a:pt x="145" y="143"/>
                    <a:pt x="147" y="144"/>
                  </a:cubicBezTo>
                  <a:cubicBezTo>
                    <a:pt x="148" y="145"/>
                    <a:pt x="149" y="146"/>
                    <a:pt x="151" y="146"/>
                  </a:cubicBezTo>
                  <a:cubicBezTo>
                    <a:pt x="163" y="146"/>
                    <a:pt x="163" y="146"/>
                    <a:pt x="163" y="146"/>
                  </a:cubicBezTo>
                  <a:cubicBezTo>
                    <a:pt x="165" y="146"/>
                    <a:pt x="166" y="145"/>
                    <a:pt x="167" y="144"/>
                  </a:cubicBezTo>
                  <a:cubicBezTo>
                    <a:pt x="168" y="143"/>
                    <a:pt x="169" y="141"/>
                    <a:pt x="169" y="1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noEditPoints="1"/>
            </p:cNvSpPr>
            <p:nvPr/>
          </p:nvSpPr>
          <p:spPr bwMode="auto">
            <a:xfrm>
              <a:off x="2648458" y="1555540"/>
              <a:ext cx="162376" cy="138956"/>
            </a:xfrm>
            <a:custGeom>
              <a:avLst/>
              <a:gdLst>
                <a:gd name="T0" fmla="*/ 72 w 157"/>
                <a:gd name="T1" fmla="*/ 12 h 133"/>
                <a:gd name="T2" fmla="*/ 72 w 157"/>
                <a:gd name="T3" fmla="*/ 49 h 133"/>
                <a:gd name="T4" fmla="*/ 69 w 157"/>
                <a:gd name="T5" fmla="*/ 57 h 133"/>
                <a:gd name="T6" fmla="*/ 60 w 157"/>
                <a:gd name="T7" fmla="*/ 61 h 133"/>
                <a:gd name="T8" fmla="*/ 12 w 157"/>
                <a:gd name="T9" fmla="*/ 61 h 133"/>
                <a:gd name="T10" fmla="*/ 3 w 157"/>
                <a:gd name="T11" fmla="*/ 57 h 133"/>
                <a:gd name="T12" fmla="*/ 0 w 157"/>
                <a:gd name="T13" fmla="*/ 49 h 133"/>
                <a:gd name="T14" fmla="*/ 0 w 157"/>
                <a:gd name="T15" fmla="*/ 12 h 133"/>
                <a:gd name="T16" fmla="*/ 3 w 157"/>
                <a:gd name="T17" fmla="*/ 4 h 133"/>
                <a:gd name="T18" fmla="*/ 12 w 157"/>
                <a:gd name="T19" fmla="*/ 0 h 133"/>
                <a:gd name="T20" fmla="*/ 60 w 157"/>
                <a:gd name="T21" fmla="*/ 0 h 133"/>
                <a:gd name="T22" fmla="*/ 69 w 157"/>
                <a:gd name="T23" fmla="*/ 4 h 133"/>
                <a:gd name="T24" fmla="*/ 72 w 157"/>
                <a:gd name="T25" fmla="*/ 12 h 133"/>
                <a:gd name="T26" fmla="*/ 72 w 157"/>
                <a:gd name="T27" fmla="*/ 85 h 133"/>
                <a:gd name="T28" fmla="*/ 72 w 157"/>
                <a:gd name="T29" fmla="*/ 121 h 133"/>
                <a:gd name="T30" fmla="*/ 69 w 157"/>
                <a:gd name="T31" fmla="*/ 130 h 133"/>
                <a:gd name="T32" fmla="*/ 60 w 157"/>
                <a:gd name="T33" fmla="*/ 133 h 133"/>
                <a:gd name="T34" fmla="*/ 12 w 157"/>
                <a:gd name="T35" fmla="*/ 133 h 133"/>
                <a:gd name="T36" fmla="*/ 3 w 157"/>
                <a:gd name="T37" fmla="*/ 130 h 133"/>
                <a:gd name="T38" fmla="*/ 0 w 157"/>
                <a:gd name="T39" fmla="*/ 121 h 133"/>
                <a:gd name="T40" fmla="*/ 0 w 157"/>
                <a:gd name="T41" fmla="*/ 85 h 133"/>
                <a:gd name="T42" fmla="*/ 3 w 157"/>
                <a:gd name="T43" fmla="*/ 77 h 133"/>
                <a:gd name="T44" fmla="*/ 12 w 157"/>
                <a:gd name="T45" fmla="*/ 73 h 133"/>
                <a:gd name="T46" fmla="*/ 60 w 157"/>
                <a:gd name="T47" fmla="*/ 73 h 133"/>
                <a:gd name="T48" fmla="*/ 69 w 157"/>
                <a:gd name="T49" fmla="*/ 77 h 133"/>
                <a:gd name="T50" fmla="*/ 72 w 157"/>
                <a:gd name="T51" fmla="*/ 85 h 133"/>
                <a:gd name="T52" fmla="*/ 157 w 157"/>
                <a:gd name="T53" fmla="*/ 12 h 133"/>
                <a:gd name="T54" fmla="*/ 157 w 157"/>
                <a:gd name="T55" fmla="*/ 49 h 133"/>
                <a:gd name="T56" fmla="*/ 154 w 157"/>
                <a:gd name="T57" fmla="*/ 57 h 133"/>
                <a:gd name="T58" fmla="*/ 145 w 157"/>
                <a:gd name="T59" fmla="*/ 61 h 133"/>
                <a:gd name="T60" fmla="*/ 97 w 157"/>
                <a:gd name="T61" fmla="*/ 61 h 133"/>
                <a:gd name="T62" fmla="*/ 88 w 157"/>
                <a:gd name="T63" fmla="*/ 57 h 133"/>
                <a:gd name="T64" fmla="*/ 85 w 157"/>
                <a:gd name="T65" fmla="*/ 49 h 133"/>
                <a:gd name="T66" fmla="*/ 85 w 157"/>
                <a:gd name="T67" fmla="*/ 12 h 133"/>
                <a:gd name="T68" fmla="*/ 88 w 157"/>
                <a:gd name="T69" fmla="*/ 4 h 133"/>
                <a:gd name="T70" fmla="*/ 97 w 157"/>
                <a:gd name="T71" fmla="*/ 0 h 133"/>
                <a:gd name="T72" fmla="*/ 145 w 157"/>
                <a:gd name="T73" fmla="*/ 0 h 133"/>
                <a:gd name="T74" fmla="*/ 154 w 157"/>
                <a:gd name="T75" fmla="*/ 4 h 133"/>
                <a:gd name="T76" fmla="*/ 157 w 157"/>
                <a:gd name="T77" fmla="*/ 12 h 133"/>
                <a:gd name="T78" fmla="*/ 157 w 157"/>
                <a:gd name="T79" fmla="*/ 85 h 133"/>
                <a:gd name="T80" fmla="*/ 157 w 157"/>
                <a:gd name="T81" fmla="*/ 121 h 133"/>
                <a:gd name="T82" fmla="*/ 154 w 157"/>
                <a:gd name="T83" fmla="*/ 130 h 133"/>
                <a:gd name="T84" fmla="*/ 145 w 157"/>
                <a:gd name="T85" fmla="*/ 133 h 133"/>
                <a:gd name="T86" fmla="*/ 97 w 157"/>
                <a:gd name="T87" fmla="*/ 133 h 133"/>
                <a:gd name="T88" fmla="*/ 88 w 157"/>
                <a:gd name="T89" fmla="*/ 130 h 133"/>
                <a:gd name="T90" fmla="*/ 85 w 157"/>
                <a:gd name="T91" fmla="*/ 121 h 133"/>
                <a:gd name="T92" fmla="*/ 85 w 157"/>
                <a:gd name="T93" fmla="*/ 85 h 133"/>
                <a:gd name="T94" fmla="*/ 88 w 157"/>
                <a:gd name="T95" fmla="*/ 77 h 133"/>
                <a:gd name="T96" fmla="*/ 97 w 157"/>
                <a:gd name="T97" fmla="*/ 73 h 133"/>
                <a:gd name="T98" fmla="*/ 145 w 157"/>
                <a:gd name="T99" fmla="*/ 73 h 133"/>
                <a:gd name="T100" fmla="*/ 154 w 157"/>
                <a:gd name="T101" fmla="*/ 77 h 133"/>
                <a:gd name="T102" fmla="*/ 157 w 157"/>
                <a:gd name="T103" fmla="*/ 8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7" h="133">
                  <a:moveTo>
                    <a:pt x="72" y="12"/>
                  </a:moveTo>
                  <a:cubicBezTo>
                    <a:pt x="72" y="49"/>
                    <a:pt x="72" y="49"/>
                    <a:pt x="72" y="49"/>
                  </a:cubicBezTo>
                  <a:cubicBezTo>
                    <a:pt x="72" y="52"/>
                    <a:pt x="71" y="55"/>
                    <a:pt x="69" y="57"/>
                  </a:cubicBezTo>
                  <a:cubicBezTo>
                    <a:pt x="66" y="60"/>
                    <a:pt x="64" y="61"/>
                    <a:pt x="60" y="61"/>
                  </a:cubicBezTo>
                  <a:cubicBezTo>
                    <a:pt x="12" y="61"/>
                    <a:pt x="12" y="61"/>
                    <a:pt x="12" y="61"/>
                  </a:cubicBezTo>
                  <a:cubicBezTo>
                    <a:pt x="9" y="61"/>
                    <a:pt x="6" y="60"/>
                    <a:pt x="3" y="57"/>
                  </a:cubicBezTo>
                  <a:cubicBezTo>
                    <a:pt x="1" y="55"/>
                    <a:pt x="0" y="52"/>
                    <a:pt x="0" y="49"/>
                  </a:cubicBezTo>
                  <a:cubicBezTo>
                    <a:pt x="0" y="12"/>
                    <a:pt x="0" y="12"/>
                    <a:pt x="0" y="12"/>
                  </a:cubicBezTo>
                  <a:cubicBezTo>
                    <a:pt x="0" y="9"/>
                    <a:pt x="1" y="6"/>
                    <a:pt x="3" y="4"/>
                  </a:cubicBezTo>
                  <a:cubicBezTo>
                    <a:pt x="6" y="2"/>
                    <a:pt x="9" y="0"/>
                    <a:pt x="12" y="0"/>
                  </a:cubicBezTo>
                  <a:cubicBezTo>
                    <a:pt x="60" y="0"/>
                    <a:pt x="60" y="0"/>
                    <a:pt x="60" y="0"/>
                  </a:cubicBezTo>
                  <a:cubicBezTo>
                    <a:pt x="64" y="0"/>
                    <a:pt x="66" y="2"/>
                    <a:pt x="69" y="4"/>
                  </a:cubicBezTo>
                  <a:cubicBezTo>
                    <a:pt x="71" y="6"/>
                    <a:pt x="72" y="9"/>
                    <a:pt x="72" y="12"/>
                  </a:cubicBezTo>
                  <a:close/>
                  <a:moveTo>
                    <a:pt x="72" y="85"/>
                  </a:moveTo>
                  <a:cubicBezTo>
                    <a:pt x="72" y="121"/>
                    <a:pt x="72" y="121"/>
                    <a:pt x="72" y="121"/>
                  </a:cubicBezTo>
                  <a:cubicBezTo>
                    <a:pt x="72" y="125"/>
                    <a:pt x="71" y="127"/>
                    <a:pt x="69" y="130"/>
                  </a:cubicBezTo>
                  <a:cubicBezTo>
                    <a:pt x="66" y="132"/>
                    <a:pt x="64" y="133"/>
                    <a:pt x="60" y="133"/>
                  </a:cubicBezTo>
                  <a:cubicBezTo>
                    <a:pt x="12" y="133"/>
                    <a:pt x="12" y="133"/>
                    <a:pt x="12" y="133"/>
                  </a:cubicBezTo>
                  <a:cubicBezTo>
                    <a:pt x="9" y="133"/>
                    <a:pt x="6" y="132"/>
                    <a:pt x="3" y="130"/>
                  </a:cubicBezTo>
                  <a:cubicBezTo>
                    <a:pt x="1" y="127"/>
                    <a:pt x="0" y="125"/>
                    <a:pt x="0" y="121"/>
                  </a:cubicBezTo>
                  <a:cubicBezTo>
                    <a:pt x="0" y="85"/>
                    <a:pt x="0" y="85"/>
                    <a:pt x="0" y="85"/>
                  </a:cubicBezTo>
                  <a:cubicBezTo>
                    <a:pt x="0" y="82"/>
                    <a:pt x="1" y="79"/>
                    <a:pt x="3" y="77"/>
                  </a:cubicBezTo>
                  <a:cubicBezTo>
                    <a:pt x="6" y="74"/>
                    <a:pt x="9" y="73"/>
                    <a:pt x="12" y="73"/>
                  </a:cubicBezTo>
                  <a:cubicBezTo>
                    <a:pt x="60" y="73"/>
                    <a:pt x="60" y="73"/>
                    <a:pt x="60" y="73"/>
                  </a:cubicBezTo>
                  <a:cubicBezTo>
                    <a:pt x="64" y="73"/>
                    <a:pt x="66" y="74"/>
                    <a:pt x="69" y="77"/>
                  </a:cubicBezTo>
                  <a:cubicBezTo>
                    <a:pt x="71" y="79"/>
                    <a:pt x="72" y="82"/>
                    <a:pt x="72" y="85"/>
                  </a:cubicBezTo>
                  <a:close/>
                  <a:moveTo>
                    <a:pt x="157" y="12"/>
                  </a:moveTo>
                  <a:cubicBezTo>
                    <a:pt x="157" y="49"/>
                    <a:pt x="157" y="49"/>
                    <a:pt x="157" y="49"/>
                  </a:cubicBezTo>
                  <a:cubicBezTo>
                    <a:pt x="157" y="52"/>
                    <a:pt x="156" y="55"/>
                    <a:pt x="154" y="57"/>
                  </a:cubicBezTo>
                  <a:cubicBezTo>
                    <a:pt x="151" y="60"/>
                    <a:pt x="148" y="61"/>
                    <a:pt x="145" y="61"/>
                  </a:cubicBezTo>
                  <a:cubicBezTo>
                    <a:pt x="97" y="61"/>
                    <a:pt x="97" y="61"/>
                    <a:pt x="97" y="61"/>
                  </a:cubicBezTo>
                  <a:cubicBezTo>
                    <a:pt x="93" y="61"/>
                    <a:pt x="90" y="60"/>
                    <a:pt x="88" y="57"/>
                  </a:cubicBezTo>
                  <a:cubicBezTo>
                    <a:pt x="86" y="55"/>
                    <a:pt x="85" y="52"/>
                    <a:pt x="85" y="49"/>
                  </a:cubicBezTo>
                  <a:cubicBezTo>
                    <a:pt x="85" y="12"/>
                    <a:pt x="85" y="12"/>
                    <a:pt x="85" y="12"/>
                  </a:cubicBezTo>
                  <a:cubicBezTo>
                    <a:pt x="85" y="9"/>
                    <a:pt x="86" y="6"/>
                    <a:pt x="88" y="4"/>
                  </a:cubicBezTo>
                  <a:cubicBezTo>
                    <a:pt x="90" y="2"/>
                    <a:pt x="93" y="0"/>
                    <a:pt x="97" y="0"/>
                  </a:cubicBezTo>
                  <a:cubicBezTo>
                    <a:pt x="145" y="0"/>
                    <a:pt x="145" y="0"/>
                    <a:pt x="145" y="0"/>
                  </a:cubicBezTo>
                  <a:cubicBezTo>
                    <a:pt x="148" y="0"/>
                    <a:pt x="151" y="2"/>
                    <a:pt x="154" y="4"/>
                  </a:cubicBezTo>
                  <a:cubicBezTo>
                    <a:pt x="156" y="6"/>
                    <a:pt x="157" y="9"/>
                    <a:pt x="157" y="12"/>
                  </a:cubicBezTo>
                  <a:close/>
                  <a:moveTo>
                    <a:pt x="157" y="85"/>
                  </a:moveTo>
                  <a:cubicBezTo>
                    <a:pt x="157" y="121"/>
                    <a:pt x="157" y="121"/>
                    <a:pt x="157" y="121"/>
                  </a:cubicBezTo>
                  <a:cubicBezTo>
                    <a:pt x="157" y="125"/>
                    <a:pt x="156" y="127"/>
                    <a:pt x="154" y="130"/>
                  </a:cubicBezTo>
                  <a:cubicBezTo>
                    <a:pt x="151" y="132"/>
                    <a:pt x="148" y="133"/>
                    <a:pt x="145" y="133"/>
                  </a:cubicBezTo>
                  <a:cubicBezTo>
                    <a:pt x="97" y="133"/>
                    <a:pt x="97" y="133"/>
                    <a:pt x="97" y="133"/>
                  </a:cubicBezTo>
                  <a:cubicBezTo>
                    <a:pt x="93" y="133"/>
                    <a:pt x="90" y="132"/>
                    <a:pt x="88" y="130"/>
                  </a:cubicBezTo>
                  <a:cubicBezTo>
                    <a:pt x="86" y="127"/>
                    <a:pt x="85" y="125"/>
                    <a:pt x="85" y="121"/>
                  </a:cubicBezTo>
                  <a:cubicBezTo>
                    <a:pt x="85" y="85"/>
                    <a:pt x="85" y="85"/>
                    <a:pt x="85" y="85"/>
                  </a:cubicBezTo>
                  <a:cubicBezTo>
                    <a:pt x="85" y="82"/>
                    <a:pt x="86" y="79"/>
                    <a:pt x="88" y="77"/>
                  </a:cubicBezTo>
                  <a:cubicBezTo>
                    <a:pt x="90" y="74"/>
                    <a:pt x="93" y="73"/>
                    <a:pt x="97" y="73"/>
                  </a:cubicBezTo>
                  <a:cubicBezTo>
                    <a:pt x="145" y="73"/>
                    <a:pt x="145" y="73"/>
                    <a:pt x="145" y="73"/>
                  </a:cubicBezTo>
                  <a:cubicBezTo>
                    <a:pt x="148" y="73"/>
                    <a:pt x="151" y="74"/>
                    <a:pt x="154" y="77"/>
                  </a:cubicBezTo>
                  <a:cubicBezTo>
                    <a:pt x="156" y="79"/>
                    <a:pt x="157" y="82"/>
                    <a:pt x="157" y="8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noEditPoints="1"/>
            </p:cNvSpPr>
            <p:nvPr/>
          </p:nvSpPr>
          <p:spPr bwMode="auto">
            <a:xfrm>
              <a:off x="2857673" y="1555540"/>
              <a:ext cx="174866" cy="138956"/>
            </a:xfrm>
            <a:custGeom>
              <a:avLst/>
              <a:gdLst>
                <a:gd name="T0" fmla="*/ 48 w 169"/>
                <a:gd name="T1" fmla="*/ 28 h 133"/>
                <a:gd name="T2" fmla="*/ 39 w 169"/>
                <a:gd name="T3" fmla="*/ 37 h 133"/>
                <a:gd name="T4" fmla="*/ 2 w 169"/>
                <a:gd name="T5" fmla="*/ 34 h 133"/>
                <a:gd name="T6" fmla="*/ 0 w 169"/>
                <a:gd name="T7" fmla="*/ 9 h 133"/>
                <a:gd name="T8" fmla="*/ 9 w 169"/>
                <a:gd name="T9" fmla="*/ 0 h 133"/>
                <a:gd name="T10" fmla="*/ 46 w 169"/>
                <a:gd name="T11" fmla="*/ 3 h 133"/>
                <a:gd name="T12" fmla="*/ 48 w 169"/>
                <a:gd name="T13" fmla="*/ 58 h 133"/>
                <a:gd name="T14" fmla="*/ 46 w 169"/>
                <a:gd name="T15" fmla="*/ 82 h 133"/>
                <a:gd name="T16" fmla="*/ 9 w 169"/>
                <a:gd name="T17" fmla="*/ 85 h 133"/>
                <a:gd name="T18" fmla="*/ 0 w 169"/>
                <a:gd name="T19" fmla="*/ 76 h 133"/>
                <a:gd name="T20" fmla="*/ 2 w 169"/>
                <a:gd name="T21" fmla="*/ 51 h 133"/>
                <a:gd name="T22" fmla="*/ 39 w 169"/>
                <a:gd name="T23" fmla="*/ 49 h 133"/>
                <a:gd name="T24" fmla="*/ 48 w 169"/>
                <a:gd name="T25" fmla="*/ 58 h 133"/>
                <a:gd name="T26" fmla="*/ 48 w 169"/>
                <a:gd name="T27" fmla="*/ 124 h 133"/>
                <a:gd name="T28" fmla="*/ 39 w 169"/>
                <a:gd name="T29" fmla="*/ 133 h 133"/>
                <a:gd name="T30" fmla="*/ 2 w 169"/>
                <a:gd name="T31" fmla="*/ 131 h 133"/>
                <a:gd name="T32" fmla="*/ 0 w 169"/>
                <a:gd name="T33" fmla="*/ 106 h 133"/>
                <a:gd name="T34" fmla="*/ 9 w 169"/>
                <a:gd name="T35" fmla="*/ 97 h 133"/>
                <a:gd name="T36" fmla="*/ 46 w 169"/>
                <a:gd name="T37" fmla="*/ 100 h 133"/>
                <a:gd name="T38" fmla="*/ 109 w 169"/>
                <a:gd name="T39" fmla="*/ 9 h 133"/>
                <a:gd name="T40" fmla="*/ 106 w 169"/>
                <a:gd name="T41" fmla="*/ 34 h 133"/>
                <a:gd name="T42" fmla="*/ 69 w 169"/>
                <a:gd name="T43" fmla="*/ 37 h 133"/>
                <a:gd name="T44" fmla="*/ 60 w 169"/>
                <a:gd name="T45" fmla="*/ 28 h 133"/>
                <a:gd name="T46" fmla="*/ 63 w 169"/>
                <a:gd name="T47" fmla="*/ 3 h 133"/>
                <a:gd name="T48" fmla="*/ 100 w 169"/>
                <a:gd name="T49" fmla="*/ 0 h 133"/>
                <a:gd name="T50" fmla="*/ 109 w 169"/>
                <a:gd name="T51" fmla="*/ 9 h 133"/>
                <a:gd name="T52" fmla="*/ 109 w 169"/>
                <a:gd name="T53" fmla="*/ 76 h 133"/>
                <a:gd name="T54" fmla="*/ 100 w 169"/>
                <a:gd name="T55" fmla="*/ 85 h 133"/>
                <a:gd name="T56" fmla="*/ 63 w 169"/>
                <a:gd name="T57" fmla="*/ 82 h 133"/>
                <a:gd name="T58" fmla="*/ 60 w 169"/>
                <a:gd name="T59" fmla="*/ 58 h 133"/>
                <a:gd name="T60" fmla="*/ 69 w 169"/>
                <a:gd name="T61" fmla="*/ 49 h 133"/>
                <a:gd name="T62" fmla="*/ 106 w 169"/>
                <a:gd name="T63" fmla="*/ 51 h 133"/>
                <a:gd name="T64" fmla="*/ 109 w 169"/>
                <a:gd name="T65" fmla="*/ 106 h 133"/>
                <a:gd name="T66" fmla="*/ 106 w 169"/>
                <a:gd name="T67" fmla="*/ 131 h 133"/>
                <a:gd name="T68" fmla="*/ 69 w 169"/>
                <a:gd name="T69" fmla="*/ 133 h 133"/>
                <a:gd name="T70" fmla="*/ 60 w 169"/>
                <a:gd name="T71" fmla="*/ 124 h 133"/>
                <a:gd name="T72" fmla="*/ 63 w 169"/>
                <a:gd name="T73" fmla="*/ 100 h 133"/>
                <a:gd name="T74" fmla="*/ 100 w 169"/>
                <a:gd name="T75" fmla="*/ 97 h 133"/>
                <a:gd name="T76" fmla="*/ 109 w 169"/>
                <a:gd name="T77" fmla="*/ 106 h 133"/>
                <a:gd name="T78" fmla="*/ 169 w 169"/>
                <a:gd name="T79" fmla="*/ 28 h 133"/>
                <a:gd name="T80" fmla="*/ 160 w 169"/>
                <a:gd name="T81" fmla="*/ 37 h 133"/>
                <a:gd name="T82" fmla="*/ 123 w 169"/>
                <a:gd name="T83" fmla="*/ 34 h 133"/>
                <a:gd name="T84" fmla="*/ 121 w 169"/>
                <a:gd name="T85" fmla="*/ 9 h 133"/>
                <a:gd name="T86" fmla="*/ 130 w 169"/>
                <a:gd name="T87" fmla="*/ 0 h 133"/>
                <a:gd name="T88" fmla="*/ 167 w 169"/>
                <a:gd name="T89" fmla="*/ 3 h 133"/>
                <a:gd name="T90" fmla="*/ 169 w 169"/>
                <a:gd name="T91" fmla="*/ 58 h 133"/>
                <a:gd name="T92" fmla="*/ 167 w 169"/>
                <a:gd name="T93" fmla="*/ 82 h 133"/>
                <a:gd name="T94" fmla="*/ 130 w 169"/>
                <a:gd name="T95" fmla="*/ 85 h 133"/>
                <a:gd name="T96" fmla="*/ 121 w 169"/>
                <a:gd name="T97" fmla="*/ 76 h 133"/>
                <a:gd name="T98" fmla="*/ 123 w 169"/>
                <a:gd name="T99" fmla="*/ 51 h 133"/>
                <a:gd name="T100" fmla="*/ 160 w 169"/>
                <a:gd name="T101" fmla="*/ 49 h 133"/>
                <a:gd name="T102" fmla="*/ 169 w 169"/>
                <a:gd name="T103" fmla="*/ 58 h 133"/>
                <a:gd name="T104" fmla="*/ 169 w 169"/>
                <a:gd name="T105" fmla="*/ 124 h 133"/>
                <a:gd name="T106" fmla="*/ 160 w 169"/>
                <a:gd name="T107" fmla="*/ 133 h 133"/>
                <a:gd name="T108" fmla="*/ 123 w 169"/>
                <a:gd name="T109" fmla="*/ 131 h 133"/>
                <a:gd name="T110" fmla="*/ 121 w 169"/>
                <a:gd name="T111" fmla="*/ 106 h 133"/>
                <a:gd name="T112" fmla="*/ 130 w 169"/>
                <a:gd name="T113" fmla="*/ 97 h 133"/>
                <a:gd name="T114" fmla="*/ 167 w 169"/>
                <a:gd name="T115"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9" h="133">
                  <a:moveTo>
                    <a:pt x="48" y="9"/>
                  </a:moveTo>
                  <a:cubicBezTo>
                    <a:pt x="48" y="28"/>
                    <a:pt x="48" y="28"/>
                    <a:pt x="48" y="28"/>
                  </a:cubicBezTo>
                  <a:cubicBezTo>
                    <a:pt x="48" y="30"/>
                    <a:pt x="47" y="32"/>
                    <a:pt x="46" y="34"/>
                  </a:cubicBezTo>
                  <a:cubicBezTo>
                    <a:pt x="44" y="36"/>
                    <a:pt x="42" y="37"/>
                    <a:pt x="39" y="37"/>
                  </a:cubicBezTo>
                  <a:cubicBezTo>
                    <a:pt x="9" y="37"/>
                    <a:pt x="9" y="37"/>
                    <a:pt x="9" y="37"/>
                  </a:cubicBezTo>
                  <a:cubicBezTo>
                    <a:pt x="6" y="37"/>
                    <a:pt x="4" y="36"/>
                    <a:pt x="2" y="34"/>
                  </a:cubicBezTo>
                  <a:cubicBezTo>
                    <a:pt x="1" y="32"/>
                    <a:pt x="0" y="30"/>
                    <a:pt x="0" y="28"/>
                  </a:cubicBezTo>
                  <a:cubicBezTo>
                    <a:pt x="0" y="9"/>
                    <a:pt x="0" y="9"/>
                    <a:pt x="0" y="9"/>
                  </a:cubicBezTo>
                  <a:cubicBezTo>
                    <a:pt x="0" y="7"/>
                    <a:pt x="1" y="5"/>
                    <a:pt x="2" y="3"/>
                  </a:cubicBezTo>
                  <a:cubicBezTo>
                    <a:pt x="4" y="1"/>
                    <a:pt x="6" y="0"/>
                    <a:pt x="9" y="0"/>
                  </a:cubicBezTo>
                  <a:cubicBezTo>
                    <a:pt x="39" y="0"/>
                    <a:pt x="39" y="0"/>
                    <a:pt x="39" y="0"/>
                  </a:cubicBezTo>
                  <a:cubicBezTo>
                    <a:pt x="42" y="0"/>
                    <a:pt x="44" y="1"/>
                    <a:pt x="46" y="3"/>
                  </a:cubicBezTo>
                  <a:cubicBezTo>
                    <a:pt x="47" y="5"/>
                    <a:pt x="48" y="7"/>
                    <a:pt x="48" y="9"/>
                  </a:cubicBezTo>
                  <a:close/>
                  <a:moveTo>
                    <a:pt x="48" y="58"/>
                  </a:moveTo>
                  <a:cubicBezTo>
                    <a:pt x="48" y="76"/>
                    <a:pt x="48" y="76"/>
                    <a:pt x="48" y="76"/>
                  </a:cubicBezTo>
                  <a:cubicBezTo>
                    <a:pt x="48" y="79"/>
                    <a:pt x="47" y="81"/>
                    <a:pt x="46" y="82"/>
                  </a:cubicBezTo>
                  <a:cubicBezTo>
                    <a:pt x="44" y="84"/>
                    <a:pt x="42" y="85"/>
                    <a:pt x="39" y="85"/>
                  </a:cubicBezTo>
                  <a:cubicBezTo>
                    <a:pt x="9" y="85"/>
                    <a:pt x="9" y="85"/>
                    <a:pt x="9" y="85"/>
                  </a:cubicBezTo>
                  <a:cubicBezTo>
                    <a:pt x="6" y="85"/>
                    <a:pt x="4" y="84"/>
                    <a:pt x="2" y="82"/>
                  </a:cubicBezTo>
                  <a:cubicBezTo>
                    <a:pt x="1" y="81"/>
                    <a:pt x="0" y="79"/>
                    <a:pt x="0" y="76"/>
                  </a:cubicBezTo>
                  <a:cubicBezTo>
                    <a:pt x="0" y="58"/>
                    <a:pt x="0" y="58"/>
                    <a:pt x="0" y="58"/>
                  </a:cubicBezTo>
                  <a:cubicBezTo>
                    <a:pt x="0" y="55"/>
                    <a:pt x="1" y="53"/>
                    <a:pt x="2" y="51"/>
                  </a:cubicBezTo>
                  <a:cubicBezTo>
                    <a:pt x="4" y="50"/>
                    <a:pt x="6" y="49"/>
                    <a:pt x="9" y="49"/>
                  </a:cubicBezTo>
                  <a:cubicBezTo>
                    <a:pt x="39" y="49"/>
                    <a:pt x="39" y="49"/>
                    <a:pt x="39" y="49"/>
                  </a:cubicBezTo>
                  <a:cubicBezTo>
                    <a:pt x="42" y="49"/>
                    <a:pt x="44" y="50"/>
                    <a:pt x="46" y="51"/>
                  </a:cubicBezTo>
                  <a:cubicBezTo>
                    <a:pt x="47" y="53"/>
                    <a:pt x="48" y="55"/>
                    <a:pt x="48" y="58"/>
                  </a:cubicBezTo>
                  <a:close/>
                  <a:moveTo>
                    <a:pt x="48" y="106"/>
                  </a:moveTo>
                  <a:cubicBezTo>
                    <a:pt x="48" y="124"/>
                    <a:pt x="48" y="124"/>
                    <a:pt x="48" y="124"/>
                  </a:cubicBezTo>
                  <a:cubicBezTo>
                    <a:pt x="48" y="127"/>
                    <a:pt x="47" y="129"/>
                    <a:pt x="46" y="131"/>
                  </a:cubicBezTo>
                  <a:cubicBezTo>
                    <a:pt x="44" y="133"/>
                    <a:pt x="42" y="133"/>
                    <a:pt x="39" y="133"/>
                  </a:cubicBezTo>
                  <a:cubicBezTo>
                    <a:pt x="9" y="133"/>
                    <a:pt x="9" y="133"/>
                    <a:pt x="9" y="133"/>
                  </a:cubicBezTo>
                  <a:cubicBezTo>
                    <a:pt x="6" y="133"/>
                    <a:pt x="4" y="133"/>
                    <a:pt x="2" y="131"/>
                  </a:cubicBezTo>
                  <a:cubicBezTo>
                    <a:pt x="1" y="129"/>
                    <a:pt x="0" y="127"/>
                    <a:pt x="0" y="124"/>
                  </a:cubicBezTo>
                  <a:cubicBezTo>
                    <a:pt x="0" y="106"/>
                    <a:pt x="0" y="106"/>
                    <a:pt x="0" y="106"/>
                  </a:cubicBezTo>
                  <a:cubicBezTo>
                    <a:pt x="0" y="104"/>
                    <a:pt x="1" y="102"/>
                    <a:pt x="2" y="100"/>
                  </a:cubicBezTo>
                  <a:cubicBezTo>
                    <a:pt x="4" y="98"/>
                    <a:pt x="6" y="97"/>
                    <a:pt x="9" y="97"/>
                  </a:cubicBezTo>
                  <a:cubicBezTo>
                    <a:pt x="39" y="97"/>
                    <a:pt x="39" y="97"/>
                    <a:pt x="39" y="97"/>
                  </a:cubicBezTo>
                  <a:cubicBezTo>
                    <a:pt x="42" y="97"/>
                    <a:pt x="44" y="98"/>
                    <a:pt x="46" y="100"/>
                  </a:cubicBezTo>
                  <a:cubicBezTo>
                    <a:pt x="47" y="102"/>
                    <a:pt x="48" y="104"/>
                    <a:pt x="48" y="106"/>
                  </a:cubicBezTo>
                  <a:close/>
                  <a:moveTo>
                    <a:pt x="109" y="9"/>
                  </a:moveTo>
                  <a:cubicBezTo>
                    <a:pt x="109" y="28"/>
                    <a:pt x="109" y="28"/>
                    <a:pt x="109" y="28"/>
                  </a:cubicBezTo>
                  <a:cubicBezTo>
                    <a:pt x="109" y="30"/>
                    <a:pt x="108" y="32"/>
                    <a:pt x="106" y="34"/>
                  </a:cubicBezTo>
                  <a:cubicBezTo>
                    <a:pt x="104" y="36"/>
                    <a:pt x="102" y="37"/>
                    <a:pt x="100" y="37"/>
                  </a:cubicBezTo>
                  <a:cubicBezTo>
                    <a:pt x="69" y="37"/>
                    <a:pt x="69" y="37"/>
                    <a:pt x="69" y="37"/>
                  </a:cubicBezTo>
                  <a:cubicBezTo>
                    <a:pt x="67" y="37"/>
                    <a:pt x="65" y="36"/>
                    <a:pt x="63" y="34"/>
                  </a:cubicBezTo>
                  <a:cubicBezTo>
                    <a:pt x="61" y="32"/>
                    <a:pt x="60" y="30"/>
                    <a:pt x="60" y="28"/>
                  </a:cubicBezTo>
                  <a:cubicBezTo>
                    <a:pt x="60" y="9"/>
                    <a:pt x="60" y="9"/>
                    <a:pt x="60" y="9"/>
                  </a:cubicBezTo>
                  <a:cubicBezTo>
                    <a:pt x="60" y="7"/>
                    <a:pt x="61" y="5"/>
                    <a:pt x="63" y="3"/>
                  </a:cubicBezTo>
                  <a:cubicBezTo>
                    <a:pt x="65" y="1"/>
                    <a:pt x="67" y="0"/>
                    <a:pt x="69" y="0"/>
                  </a:cubicBezTo>
                  <a:cubicBezTo>
                    <a:pt x="100" y="0"/>
                    <a:pt x="100" y="0"/>
                    <a:pt x="100" y="0"/>
                  </a:cubicBezTo>
                  <a:cubicBezTo>
                    <a:pt x="102" y="0"/>
                    <a:pt x="104" y="1"/>
                    <a:pt x="106" y="3"/>
                  </a:cubicBezTo>
                  <a:cubicBezTo>
                    <a:pt x="108" y="5"/>
                    <a:pt x="109" y="7"/>
                    <a:pt x="109" y="9"/>
                  </a:cubicBezTo>
                  <a:close/>
                  <a:moveTo>
                    <a:pt x="109" y="58"/>
                  </a:moveTo>
                  <a:cubicBezTo>
                    <a:pt x="109" y="76"/>
                    <a:pt x="109" y="76"/>
                    <a:pt x="109" y="76"/>
                  </a:cubicBezTo>
                  <a:cubicBezTo>
                    <a:pt x="109" y="79"/>
                    <a:pt x="108" y="81"/>
                    <a:pt x="106" y="82"/>
                  </a:cubicBezTo>
                  <a:cubicBezTo>
                    <a:pt x="104" y="84"/>
                    <a:pt x="102" y="85"/>
                    <a:pt x="100" y="85"/>
                  </a:cubicBezTo>
                  <a:cubicBezTo>
                    <a:pt x="69" y="85"/>
                    <a:pt x="69" y="85"/>
                    <a:pt x="69" y="85"/>
                  </a:cubicBezTo>
                  <a:cubicBezTo>
                    <a:pt x="67" y="85"/>
                    <a:pt x="65" y="84"/>
                    <a:pt x="63" y="82"/>
                  </a:cubicBezTo>
                  <a:cubicBezTo>
                    <a:pt x="61" y="81"/>
                    <a:pt x="60" y="79"/>
                    <a:pt x="60" y="76"/>
                  </a:cubicBezTo>
                  <a:cubicBezTo>
                    <a:pt x="60" y="58"/>
                    <a:pt x="60" y="58"/>
                    <a:pt x="60" y="58"/>
                  </a:cubicBezTo>
                  <a:cubicBezTo>
                    <a:pt x="60" y="55"/>
                    <a:pt x="61" y="53"/>
                    <a:pt x="63" y="51"/>
                  </a:cubicBezTo>
                  <a:cubicBezTo>
                    <a:pt x="65" y="50"/>
                    <a:pt x="67" y="49"/>
                    <a:pt x="69" y="49"/>
                  </a:cubicBezTo>
                  <a:cubicBezTo>
                    <a:pt x="100" y="49"/>
                    <a:pt x="100" y="49"/>
                    <a:pt x="100" y="49"/>
                  </a:cubicBezTo>
                  <a:cubicBezTo>
                    <a:pt x="102" y="49"/>
                    <a:pt x="104" y="50"/>
                    <a:pt x="106" y="51"/>
                  </a:cubicBezTo>
                  <a:cubicBezTo>
                    <a:pt x="108" y="53"/>
                    <a:pt x="109" y="55"/>
                    <a:pt x="109" y="58"/>
                  </a:cubicBezTo>
                  <a:close/>
                  <a:moveTo>
                    <a:pt x="109" y="106"/>
                  </a:moveTo>
                  <a:cubicBezTo>
                    <a:pt x="109" y="124"/>
                    <a:pt x="109" y="124"/>
                    <a:pt x="109" y="124"/>
                  </a:cubicBezTo>
                  <a:cubicBezTo>
                    <a:pt x="109" y="127"/>
                    <a:pt x="108" y="129"/>
                    <a:pt x="106" y="131"/>
                  </a:cubicBezTo>
                  <a:cubicBezTo>
                    <a:pt x="104" y="133"/>
                    <a:pt x="102" y="133"/>
                    <a:pt x="100" y="133"/>
                  </a:cubicBezTo>
                  <a:cubicBezTo>
                    <a:pt x="69" y="133"/>
                    <a:pt x="69" y="133"/>
                    <a:pt x="69" y="133"/>
                  </a:cubicBezTo>
                  <a:cubicBezTo>
                    <a:pt x="67" y="133"/>
                    <a:pt x="65" y="133"/>
                    <a:pt x="63" y="131"/>
                  </a:cubicBezTo>
                  <a:cubicBezTo>
                    <a:pt x="61" y="129"/>
                    <a:pt x="60" y="127"/>
                    <a:pt x="60" y="124"/>
                  </a:cubicBezTo>
                  <a:cubicBezTo>
                    <a:pt x="60" y="106"/>
                    <a:pt x="60" y="106"/>
                    <a:pt x="60" y="106"/>
                  </a:cubicBezTo>
                  <a:cubicBezTo>
                    <a:pt x="60" y="104"/>
                    <a:pt x="61" y="102"/>
                    <a:pt x="63" y="100"/>
                  </a:cubicBezTo>
                  <a:cubicBezTo>
                    <a:pt x="65" y="98"/>
                    <a:pt x="67" y="97"/>
                    <a:pt x="69" y="97"/>
                  </a:cubicBezTo>
                  <a:cubicBezTo>
                    <a:pt x="100" y="97"/>
                    <a:pt x="100" y="97"/>
                    <a:pt x="100" y="97"/>
                  </a:cubicBezTo>
                  <a:cubicBezTo>
                    <a:pt x="102" y="97"/>
                    <a:pt x="104" y="98"/>
                    <a:pt x="106" y="100"/>
                  </a:cubicBezTo>
                  <a:cubicBezTo>
                    <a:pt x="108" y="102"/>
                    <a:pt x="109" y="104"/>
                    <a:pt x="109" y="106"/>
                  </a:cubicBezTo>
                  <a:close/>
                  <a:moveTo>
                    <a:pt x="169" y="9"/>
                  </a:moveTo>
                  <a:cubicBezTo>
                    <a:pt x="169" y="28"/>
                    <a:pt x="169" y="28"/>
                    <a:pt x="169" y="28"/>
                  </a:cubicBezTo>
                  <a:cubicBezTo>
                    <a:pt x="169" y="30"/>
                    <a:pt x="168" y="32"/>
                    <a:pt x="167" y="34"/>
                  </a:cubicBezTo>
                  <a:cubicBezTo>
                    <a:pt x="165" y="36"/>
                    <a:pt x="163" y="37"/>
                    <a:pt x="160" y="37"/>
                  </a:cubicBezTo>
                  <a:cubicBezTo>
                    <a:pt x="130" y="37"/>
                    <a:pt x="130" y="37"/>
                    <a:pt x="130" y="37"/>
                  </a:cubicBezTo>
                  <a:cubicBezTo>
                    <a:pt x="127" y="37"/>
                    <a:pt x="125" y="36"/>
                    <a:pt x="123" y="34"/>
                  </a:cubicBezTo>
                  <a:cubicBezTo>
                    <a:pt x="122" y="32"/>
                    <a:pt x="121" y="30"/>
                    <a:pt x="121" y="28"/>
                  </a:cubicBezTo>
                  <a:cubicBezTo>
                    <a:pt x="121" y="9"/>
                    <a:pt x="121" y="9"/>
                    <a:pt x="121" y="9"/>
                  </a:cubicBezTo>
                  <a:cubicBezTo>
                    <a:pt x="121" y="7"/>
                    <a:pt x="122" y="5"/>
                    <a:pt x="123" y="3"/>
                  </a:cubicBezTo>
                  <a:cubicBezTo>
                    <a:pt x="125" y="1"/>
                    <a:pt x="127" y="0"/>
                    <a:pt x="130" y="0"/>
                  </a:cubicBezTo>
                  <a:cubicBezTo>
                    <a:pt x="160" y="0"/>
                    <a:pt x="160" y="0"/>
                    <a:pt x="160" y="0"/>
                  </a:cubicBezTo>
                  <a:cubicBezTo>
                    <a:pt x="163" y="0"/>
                    <a:pt x="165" y="1"/>
                    <a:pt x="167" y="3"/>
                  </a:cubicBezTo>
                  <a:cubicBezTo>
                    <a:pt x="168" y="5"/>
                    <a:pt x="169" y="7"/>
                    <a:pt x="169" y="9"/>
                  </a:cubicBezTo>
                  <a:close/>
                  <a:moveTo>
                    <a:pt x="169" y="58"/>
                  </a:moveTo>
                  <a:cubicBezTo>
                    <a:pt x="169" y="76"/>
                    <a:pt x="169" y="76"/>
                    <a:pt x="169" y="76"/>
                  </a:cubicBezTo>
                  <a:cubicBezTo>
                    <a:pt x="169" y="79"/>
                    <a:pt x="168" y="81"/>
                    <a:pt x="167" y="82"/>
                  </a:cubicBezTo>
                  <a:cubicBezTo>
                    <a:pt x="165" y="84"/>
                    <a:pt x="163" y="85"/>
                    <a:pt x="160" y="85"/>
                  </a:cubicBezTo>
                  <a:cubicBezTo>
                    <a:pt x="130" y="85"/>
                    <a:pt x="130" y="85"/>
                    <a:pt x="130" y="85"/>
                  </a:cubicBezTo>
                  <a:cubicBezTo>
                    <a:pt x="127" y="85"/>
                    <a:pt x="125" y="84"/>
                    <a:pt x="123" y="82"/>
                  </a:cubicBezTo>
                  <a:cubicBezTo>
                    <a:pt x="122" y="81"/>
                    <a:pt x="121" y="79"/>
                    <a:pt x="121" y="76"/>
                  </a:cubicBezTo>
                  <a:cubicBezTo>
                    <a:pt x="121" y="58"/>
                    <a:pt x="121" y="58"/>
                    <a:pt x="121" y="58"/>
                  </a:cubicBezTo>
                  <a:cubicBezTo>
                    <a:pt x="121" y="55"/>
                    <a:pt x="122" y="53"/>
                    <a:pt x="123" y="51"/>
                  </a:cubicBezTo>
                  <a:cubicBezTo>
                    <a:pt x="125" y="50"/>
                    <a:pt x="127" y="49"/>
                    <a:pt x="130" y="49"/>
                  </a:cubicBezTo>
                  <a:cubicBezTo>
                    <a:pt x="160" y="49"/>
                    <a:pt x="160" y="49"/>
                    <a:pt x="160" y="49"/>
                  </a:cubicBezTo>
                  <a:cubicBezTo>
                    <a:pt x="163" y="49"/>
                    <a:pt x="165" y="50"/>
                    <a:pt x="167" y="51"/>
                  </a:cubicBezTo>
                  <a:cubicBezTo>
                    <a:pt x="168" y="53"/>
                    <a:pt x="169" y="55"/>
                    <a:pt x="169" y="58"/>
                  </a:cubicBezTo>
                  <a:close/>
                  <a:moveTo>
                    <a:pt x="169" y="106"/>
                  </a:moveTo>
                  <a:cubicBezTo>
                    <a:pt x="169" y="124"/>
                    <a:pt x="169" y="124"/>
                    <a:pt x="169" y="124"/>
                  </a:cubicBezTo>
                  <a:cubicBezTo>
                    <a:pt x="169" y="127"/>
                    <a:pt x="168" y="129"/>
                    <a:pt x="167" y="131"/>
                  </a:cubicBezTo>
                  <a:cubicBezTo>
                    <a:pt x="165" y="133"/>
                    <a:pt x="163" y="133"/>
                    <a:pt x="160" y="133"/>
                  </a:cubicBezTo>
                  <a:cubicBezTo>
                    <a:pt x="130" y="133"/>
                    <a:pt x="130" y="133"/>
                    <a:pt x="130" y="133"/>
                  </a:cubicBezTo>
                  <a:cubicBezTo>
                    <a:pt x="127" y="133"/>
                    <a:pt x="125" y="133"/>
                    <a:pt x="123" y="131"/>
                  </a:cubicBezTo>
                  <a:cubicBezTo>
                    <a:pt x="122" y="129"/>
                    <a:pt x="121" y="127"/>
                    <a:pt x="121" y="124"/>
                  </a:cubicBezTo>
                  <a:cubicBezTo>
                    <a:pt x="121" y="106"/>
                    <a:pt x="121" y="106"/>
                    <a:pt x="121" y="106"/>
                  </a:cubicBezTo>
                  <a:cubicBezTo>
                    <a:pt x="121" y="104"/>
                    <a:pt x="122" y="102"/>
                    <a:pt x="123" y="100"/>
                  </a:cubicBezTo>
                  <a:cubicBezTo>
                    <a:pt x="125" y="98"/>
                    <a:pt x="127" y="97"/>
                    <a:pt x="130" y="97"/>
                  </a:cubicBezTo>
                  <a:cubicBezTo>
                    <a:pt x="160" y="97"/>
                    <a:pt x="160" y="97"/>
                    <a:pt x="160" y="97"/>
                  </a:cubicBezTo>
                  <a:cubicBezTo>
                    <a:pt x="163" y="97"/>
                    <a:pt x="165" y="98"/>
                    <a:pt x="167" y="100"/>
                  </a:cubicBezTo>
                  <a:cubicBezTo>
                    <a:pt x="168" y="102"/>
                    <a:pt x="169" y="104"/>
                    <a:pt x="169" y="10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noEditPoints="1"/>
            </p:cNvSpPr>
            <p:nvPr/>
          </p:nvSpPr>
          <p:spPr bwMode="auto">
            <a:xfrm>
              <a:off x="3077817" y="1555540"/>
              <a:ext cx="174866" cy="138956"/>
            </a:xfrm>
            <a:custGeom>
              <a:avLst/>
              <a:gdLst>
                <a:gd name="T0" fmla="*/ 48 w 169"/>
                <a:gd name="T1" fmla="*/ 28 h 133"/>
                <a:gd name="T2" fmla="*/ 39 w 169"/>
                <a:gd name="T3" fmla="*/ 37 h 133"/>
                <a:gd name="T4" fmla="*/ 2 w 169"/>
                <a:gd name="T5" fmla="*/ 34 h 133"/>
                <a:gd name="T6" fmla="*/ 0 w 169"/>
                <a:gd name="T7" fmla="*/ 9 h 133"/>
                <a:gd name="T8" fmla="*/ 9 w 169"/>
                <a:gd name="T9" fmla="*/ 0 h 133"/>
                <a:gd name="T10" fmla="*/ 46 w 169"/>
                <a:gd name="T11" fmla="*/ 3 h 133"/>
                <a:gd name="T12" fmla="*/ 48 w 169"/>
                <a:gd name="T13" fmla="*/ 58 h 133"/>
                <a:gd name="T14" fmla="*/ 46 w 169"/>
                <a:gd name="T15" fmla="*/ 82 h 133"/>
                <a:gd name="T16" fmla="*/ 9 w 169"/>
                <a:gd name="T17" fmla="*/ 85 h 133"/>
                <a:gd name="T18" fmla="*/ 0 w 169"/>
                <a:gd name="T19" fmla="*/ 76 h 133"/>
                <a:gd name="T20" fmla="*/ 2 w 169"/>
                <a:gd name="T21" fmla="*/ 51 h 133"/>
                <a:gd name="T22" fmla="*/ 39 w 169"/>
                <a:gd name="T23" fmla="*/ 49 h 133"/>
                <a:gd name="T24" fmla="*/ 48 w 169"/>
                <a:gd name="T25" fmla="*/ 58 h 133"/>
                <a:gd name="T26" fmla="*/ 48 w 169"/>
                <a:gd name="T27" fmla="*/ 124 h 133"/>
                <a:gd name="T28" fmla="*/ 39 w 169"/>
                <a:gd name="T29" fmla="*/ 133 h 133"/>
                <a:gd name="T30" fmla="*/ 2 w 169"/>
                <a:gd name="T31" fmla="*/ 131 h 133"/>
                <a:gd name="T32" fmla="*/ 0 w 169"/>
                <a:gd name="T33" fmla="*/ 106 h 133"/>
                <a:gd name="T34" fmla="*/ 9 w 169"/>
                <a:gd name="T35" fmla="*/ 97 h 133"/>
                <a:gd name="T36" fmla="*/ 46 w 169"/>
                <a:gd name="T37" fmla="*/ 100 h 133"/>
                <a:gd name="T38" fmla="*/ 169 w 169"/>
                <a:gd name="T39" fmla="*/ 9 h 133"/>
                <a:gd name="T40" fmla="*/ 167 w 169"/>
                <a:gd name="T41" fmla="*/ 34 h 133"/>
                <a:gd name="T42" fmla="*/ 69 w 169"/>
                <a:gd name="T43" fmla="*/ 37 h 133"/>
                <a:gd name="T44" fmla="*/ 60 w 169"/>
                <a:gd name="T45" fmla="*/ 28 h 133"/>
                <a:gd name="T46" fmla="*/ 63 w 169"/>
                <a:gd name="T47" fmla="*/ 3 h 133"/>
                <a:gd name="T48" fmla="*/ 160 w 169"/>
                <a:gd name="T49" fmla="*/ 0 h 133"/>
                <a:gd name="T50" fmla="*/ 169 w 169"/>
                <a:gd name="T51" fmla="*/ 9 h 133"/>
                <a:gd name="T52" fmla="*/ 169 w 169"/>
                <a:gd name="T53" fmla="*/ 76 h 133"/>
                <a:gd name="T54" fmla="*/ 160 w 169"/>
                <a:gd name="T55" fmla="*/ 85 h 133"/>
                <a:gd name="T56" fmla="*/ 63 w 169"/>
                <a:gd name="T57" fmla="*/ 82 h 133"/>
                <a:gd name="T58" fmla="*/ 60 w 169"/>
                <a:gd name="T59" fmla="*/ 58 h 133"/>
                <a:gd name="T60" fmla="*/ 69 w 169"/>
                <a:gd name="T61" fmla="*/ 49 h 133"/>
                <a:gd name="T62" fmla="*/ 167 w 169"/>
                <a:gd name="T63" fmla="*/ 51 h 133"/>
                <a:gd name="T64" fmla="*/ 169 w 169"/>
                <a:gd name="T65" fmla="*/ 106 h 133"/>
                <a:gd name="T66" fmla="*/ 167 w 169"/>
                <a:gd name="T67" fmla="*/ 131 h 133"/>
                <a:gd name="T68" fmla="*/ 69 w 169"/>
                <a:gd name="T69" fmla="*/ 133 h 133"/>
                <a:gd name="T70" fmla="*/ 60 w 169"/>
                <a:gd name="T71" fmla="*/ 124 h 133"/>
                <a:gd name="T72" fmla="*/ 63 w 169"/>
                <a:gd name="T73" fmla="*/ 100 h 133"/>
                <a:gd name="T74" fmla="*/ 160 w 169"/>
                <a:gd name="T75" fmla="*/ 97 h 133"/>
                <a:gd name="T76" fmla="*/ 169 w 169"/>
                <a:gd name="T77" fmla="*/ 10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9" h="133">
                  <a:moveTo>
                    <a:pt x="48" y="9"/>
                  </a:moveTo>
                  <a:cubicBezTo>
                    <a:pt x="48" y="28"/>
                    <a:pt x="48" y="28"/>
                    <a:pt x="48" y="28"/>
                  </a:cubicBezTo>
                  <a:cubicBezTo>
                    <a:pt x="48" y="30"/>
                    <a:pt x="47" y="32"/>
                    <a:pt x="46" y="34"/>
                  </a:cubicBezTo>
                  <a:cubicBezTo>
                    <a:pt x="44" y="36"/>
                    <a:pt x="42" y="37"/>
                    <a:pt x="39" y="37"/>
                  </a:cubicBezTo>
                  <a:cubicBezTo>
                    <a:pt x="9" y="37"/>
                    <a:pt x="9" y="37"/>
                    <a:pt x="9" y="37"/>
                  </a:cubicBezTo>
                  <a:cubicBezTo>
                    <a:pt x="6" y="37"/>
                    <a:pt x="4" y="36"/>
                    <a:pt x="2" y="34"/>
                  </a:cubicBezTo>
                  <a:cubicBezTo>
                    <a:pt x="1" y="32"/>
                    <a:pt x="0" y="30"/>
                    <a:pt x="0" y="28"/>
                  </a:cubicBezTo>
                  <a:cubicBezTo>
                    <a:pt x="0" y="9"/>
                    <a:pt x="0" y="9"/>
                    <a:pt x="0" y="9"/>
                  </a:cubicBezTo>
                  <a:cubicBezTo>
                    <a:pt x="0" y="7"/>
                    <a:pt x="1" y="5"/>
                    <a:pt x="2" y="3"/>
                  </a:cubicBezTo>
                  <a:cubicBezTo>
                    <a:pt x="4" y="1"/>
                    <a:pt x="6" y="0"/>
                    <a:pt x="9" y="0"/>
                  </a:cubicBezTo>
                  <a:cubicBezTo>
                    <a:pt x="39" y="0"/>
                    <a:pt x="39" y="0"/>
                    <a:pt x="39" y="0"/>
                  </a:cubicBezTo>
                  <a:cubicBezTo>
                    <a:pt x="42" y="0"/>
                    <a:pt x="44" y="1"/>
                    <a:pt x="46" y="3"/>
                  </a:cubicBezTo>
                  <a:cubicBezTo>
                    <a:pt x="47" y="5"/>
                    <a:pt x="48" y="7"/>
                    <a:pt x="48" y="9"/>
                  </a:cubicBezTo>
                  <a:close/>
                  <a:moveTo>
                    <a:pt x="48" y="58"/>
                  </a:moveTo>
                  <a:cubicBezTo>
                    <a:pt x="48" y="76"/>
                    <a:pt x="48" y="76"/>
                    <a:pt x="48" y="76"/>
                  </a:cubicBezTo>
                  <a:cubicBezTo>
                    <a:pt x="48" y="79"/>
                    <a:pt x="47" y="81"/>
                    <a:pt x="46" y="82"/>
                  </a:cubicBezTo>
                  <a:cubicBezTo>
                    <a:pt x="44" y="84"/>
                    <a:pt x="42" y="85"/>
                    <a:pt x="39" y="85"/>
                  </a:cubicBezTo>
                  <a:cubicBezTo>
                    <a:pt x="9" y="85"/>
                    <a:pt x="9" y="85"/>
                    <a:pt x="9" y="85"/>
                  </a:cubicBezTo>
                  <a:cubicBezTo>
                    <a:pt x="6" y="85"/>
                    <a:pt x="4" y="84"/>
                    <a:pt x="2" y="82"/>
                  </a:cubicBezTo>
                  <a:cubicBezTo>
                    <a:pt x="1" y="81"/>
                    <a:pt x="0" y="79"/>
                    <a:pt x="0" y="76"/>
                  </a:cubicBezTo>
                  <a:cubicBezTo>
                    <a:pt x="0" y="58"/>
                    <a:pt x="0" y="58"/>
                    <a:pt x="0" y="58"/>
                  </a:cubicBezTo>
                  <a:cubicBezTo>
                    <a:pt x="0" y="55"/>
                    <a:pt x="1" y="53"/>
                    <a:pt x="2" y="51"/>
                  </a:cubicBezTo>
                  <a:cubicBezTo>
                    <a:pt x="4" y="50"/>
                    <a:pt x="6" y="49"/>
                    <a:pt x="9" y="49"/>
                  </a:cubicBezTo>
                  <a:cubicBezTo>
                    <a:pt x="39" y="49"/>
                    <a:pt x="39" y="49"/>
                    <a:pt x="39" y="49"/>
                  </a:cubicBezTo>
                  <a:cubicBezTo>
                    <a:pt x="42" y="49"/>
                    <a:pt x="44" y="50"/>
                    <a:pt x="46" y="51"/>
                  </a:cubicBezTo>
                  <a:cubicBezTo>
                    <a:pt x="47" y="53"/>
                    <a:pt x="48" y="55"/>
                    <a:pt x="48" y="58"/>
                  </a:cubicBezTo>
                  <a:close/>
                  <a:moveTo>
                    <a:pt x="48" y="106"/>
                  </a:moveTo>
                  <a:cubicBezTo>
                    <a:pt x="48" y="124"/>
                    <a:pt x="48" y="124"/>
                    <a:pt x="48" y="124"/>
                  </a:cubicBezTo>
                  <a:cubicBezTo>
                    <a:pt x="48" y="127"/>
                    <a:pt x="47" y="129"/>
                    <a:pt x="46" y="131"/>
                  </a:cubicBezTo>
                  <a:cubicBezTo>
                    <a:pt x="44" y="133"/>
                    <a:pt x="42" y="133"/>
                    <a:pt x="39" y="133"/>
                  </a:cubicBezTo>
                  <a:cubicBezTo>
                    <a:pt x="9" y="133"/>
                    <a:pt x="9" y="133"/>
                    <a:pt x="9" y="133"/>
                  </a:cubicBezTo>
                  <a:cubicBezTo>
                    <a:pt x="6" y="133"/>
                    <a:pt x="4" y="133"/>
                    <a:pt x="2" y="131"/>
                  </a:cubicBezTo>
                  <a:cubicBezTo>
                    <a:pt x="1" y="129"/>
                    <a:pt x="0" y="127"/>
                    <a:pt x="0" y="124"/>
                  </a:cubicBezTo>
                  <a:cubicBezTo>
                    <a:pt x="0" y="106"/>
                    <a:pt x="0" y="106"/>
                    <a:pt x="0" y="106"/>
                  </a:cubicBezTo>
                  <a:cubicBezTo>
                    <a:pt x="0" y="104"/>
                    <a:pt x="1" y="102"/>
                    <a:pt x="2" y="100"/>
                  </a:cubicBezTo>
                  <a:cubicBezTo>
                    <a:pt x="4" y="98"/>
                    <a:pt x="6" y="97"/>
                    <a:pt x="9" y="97"/>
                  </a:cubicBezTo>
                  <a:cubicBezTo>
                    <a:pt x="39" y="97"/>
                    <a:pt x="39" y="97"/>
                    <a:pt x="39" y="97"/>
                  </a:cubicBezTo>
                  <a:cubicBezTo>
                    <a:pt x="42" y="97"/>
                    <a:pt x="44" y="98"/>
                    <a:pt x="46" y="100"/>
                  </a:cubicBezTo>
                  <a:cubicBezTo>
                    <a:pt x="47" y="102"/>
                    <a:pt x="48" y="104"/>
                    <a:pt x="48" y="106"/>
                  </a:cubicBezTo>
                  <a:close/>
                  <a:moveTo>
                    <a:pt x="169" y="9"/>
                  </a:moveTo>
                  <a:cubicBezTo>
                    <a:pt x="169" y="28"/>
                    <a:pt x="169" y="28"/>
                    <a:pt x="169" y="28"/>
                  </a:cubicBezTo>
                  <a:cubicBezTo>
                    <a:pt x="169" y="30"/>
                    <a:pt x="168" y="32"/>
                    <a:pt x="167" y="34"/>
                  </a:cubicBezTo>
                  <a:cubicBezTo>
                    <a:pt x="165" y="36"/>
                    <a:pt x="163" y="37"/>
                    <a:pt x="160" y="37"/>
                  </a:cubicBezTo>
                  <a:cubicBezTo>
                    <a:pt x="69" y="37"/>
                    <a:pt x="69" y="37"/>
                    <a:pt x="69" y="37"/>
                  </a:cubicBezTo>
                  <a:cubicBezTo>
                    <a:pt x="67" y="37"/>
                    <a:pt x="65" y="36"/>
                    <a:pt x="63" y="34"/>
                  </a:cubicBezTo>
                  <a:cubicBezTo>
                    <a:pt x="61" y="32"/>
                    <a:pt x="60" y="30"/>
                    <a:pt x="60" y="28"/>
                  </a:cubicBezTo>
                  <a:cubicBezTo>
                    <a:pt x="60" y="9"/>
                    <a:pt x="60" y="9"/>
                    <a:pt x="60" y="9"/>
                  </a:cubicBezTo>
                  <a:cubicBezTo>
                    <a:pt x="60" y="7"/>
                    <a:pt x="61" y="5"/>
                    <a:pt x="63" y="3"/>
                  </a:cubicBezTo>
                  <a:cubicBezTo>
                    <a:pt x="65" y="1"/>
                    <a:pt x="67" y="0"/>
                    <a:pt x="69" y="0"/>
                  </a:cubicBezTo>
                  <a:cubicBezTo>
                    <a:pt x="160" y="0"/>
                    <a:pt x="160" y="0"/>
                    <a:pt x="160" y="0"/>
                  </a:cubicBezTo>
                  <a:cubicBezTo>
                    <a:pt x="163" y="0"/>
                    <a:pt x="165" y="1"/>
                    <a:pt x="167" y="3"/>
                  </a:cubicBezTo>
                  <a:cubicBezTo>
                    <a:pt x="168" y="5"/>
                    <a:pt x="169" y="7"/>
                    <a:pt x="169" y="9"/>
                  </a:cubicBezTo>
                  <a:close/>
                  <a:moveTo>
                    <a:pt x="169" y="58"/>
                  </a:moveTo>
                  <a:cubicBezTo>
                    <a:pt x="169" y="76"/>
                    <a:pt x="169" y="76"/>
                    <a:pt x="169" y="76"/>
                  </a:cubicBezTo>
                  <a:cubicBezTo>
                    <a:pt x="169" y="79"/>
                    <a:pt x="168" y="81"/>
                    <a:pt x="167" y="82"/>
                  </a:cubicBezTo>
                  <a:cubicBezTo>
                    <a:pt x="165" y="84"/>
                    <a:pt x="163" y="85"/>
                    <a:pt x="160" y="85"/>
                  </a:cubicBezTo>
                  <a:cubicBezTo>
                    <a:pt x="69" y="85"/>
                    <a:pt x="69" y="85"/>
                    <a:pt x="69" y="85"/>
                  </a:cubicBezTo>
                  <a:cubicBezTo>
                    <a:pt x="67" y="85"/>
                    <a:pt x="65" y="84"/>
                    <a:pt x="63" y="82"/>
                  </a:cubicBezTo>
                  <a:cubicBezTo>
                    <a:pt x="61" y="81"/>
                    <a:pt x="60" y="79"/>
                    <a:pt x="60" y="76"/>
                  </a:cubicBezTo>
                  <a:cubicBezTo>
                    <a:pt x="60" y="58"/>
                    <a:pt x="60" y="58"/>
                    <a:pt x="60" y="58"/>
                  </a:cubicBezTo>
                  <a:cubicBezTo>
                    <a:pt x="60" y="55"/>
                    <a:pt x="61" y="53"/>
                    <a:pt x="63" y="51"/>
                  </a:cubicBezTo>
                  <a:cubicBezTo>
                    <a:pt x="65" y="50"/>
                    <a:pt x="67" y="49"/>
                    <a:pt x="69" y="49"/>
                  </a:cubicBezTo>
                  <a:cubicBezTo>
                    <a:pt x="160" y="49"/>
                    <a:pt x="160" y="49"/>
                    <a:pt x="160" y="49"/>
                  </a:cubicBezTo>
                  <a:cubicBezTo>
                    <a:pt x="163" y="49"/>
                    <a:pt x="165" y="50"/>
                    <a:pt x="167" y="51"/>
                  </a:cubicBezTo>
                  <a:cubicBezTo>
                    <a:pt x="168" y="53"/>
                    <a:pt x="169" y="55"/>
                    <a:pt x="169" y="58"/>
                  </a:cubicBezTo>
                  <a:close/>
                  <a:moveTo>
                    <a:pt x="169" y="106"/>
                  </a:moveTo>
                  <a:cubicBezTo>
                    <a:pt x="169" y="124"/>
                    <a:pt x="169" y="124"/>
                    <a:pt x="169" y="124"/>
                  </a:cubicBezTo>
                  <a:cubicBezTo>
                    <a:pt x="169" y="127"/>
                    <a:pt x="168" y="129"/>
                    <a:pt x="167" y="131"/>
                  </a:cubicBezTo>
                  <a:cubicBezTo>
                    <a:pt x="165" y="133"/>
                    <a:pt x="163" y="133"/>
                    <a:pt x="160" y="133"/>
                  </a:cubicBezTo>
                  <a:cubicBezTo>
                    <a:pt x="69" y="133"/>
                    <a:pt x="69" y="133"/>
                    <a:pt x="69" y="133"/>
                  </a:cubicBezTo>
                  <a:cubicBezTo>
                    <a:pt x="67" y="133"/>
                    <a:pt x="65" y="133"/>
                    <a:pt x="63" y="131"/>
                  </a:cubicBezTo>
                  <a:cubicBezTo>
                    <a:pt x="61" y="129"/>
                    <a:pt x="60" y="127"/>
                    <a:pt x="60" y="124"/>
                  </a:cubicBezTo>
                  <a:cubicBezTo>
                    <a:pt x="60" y="106"/>
                    <a:pt x="60" y="106"/>
                    <a:pt x="60" y="106"/>
                  </a:cubicBezTo>
                  <a:cubicBezTo>
                    <a:pt x="60" y="104"/>
                    <a:pt x="61" y="102"/>
                    <a:pt x="63" y="100"/>
                  </a:cubicBezTo>
                  <a:cubicBezTo>
                    <a:pt x="65" y="98"/>
                    <a:pt x="67" y="97"/>
                    <a:pt x="69" y="97"/>
                  </a:cubicBezTo>
                  <a:cubicBezTo>
                    <a:pt x="160" y="97"/>
                    <a:pt x="160" y="97"/>
                    <a:pt x="160" y="97"/>
                  </a:cubicBezTo>
                  <a:cubicBezTo>
                    <a:pt x="163" y="97"/>
                    <a:pt x="165" y="98"/>
                    <a:pt x="167" y="100"/>
                  </a:cubicBezTo>
                  <a:cubicBezTo>
                    <a:pt x="168" y="102"/>
                    <a:pt x="169" y="104"/>
                    <a:pt x="169" y="10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p:nvSpPr>
          <p:spPr bwMode="auto">
            <a:xfrm>
              <a:off x="3312013" y="1577399"/>
              <a:ext cx="151447" cy="115537"/>
            </a:xfrm>
            <a:custGeom>
              <a:avLst/>
              <a:gdLst>
                <a:gd name="T0" fmla="*/ 147 w 147"/>
                <a:gd name="T1" fmla="*/ 22 h 112"/>
                <a:gd name="T2" fmla="*/ 144 w 147"/>
                <a:gd name="T3" fmla="*/ 28 h 112"/>
                <a:gd name="T4" fmla="*/ 76 w 147"/>
                <a:gd name="T5" fmla="*/ 97 h 112"/>
                <a:gd name="T6" fmla="*/ 63 w 147"/>
                <a:gd name="T7" fmla="*/ 110 h 112"/>
                <a:gd name="T8" fmla="*/ 56 w 147"/>
                <a:gd name="T9" fmla="*/ 112 h 112"/>
                <a:gd name="T10" fmla="*/ 50 w 147"/>
                <a:gd name="T11" fmla="*/ 110 h 112"/>
                <a:gd name="T12" fmla="*/ 37 w 147"/>
                <a:gd name="T13" fmla="*/ 97 h 112"/>
                <a:gd name="T14" fmla="*/ 3 w 147"/>
                <a:gd name="T15" fmla="*/ 62 h 112"/>
                <a:gd name="T16" fmla="*/ 0 w 147"/>
                <a:gd name="T17" fmla="*/ 56 h 112"/>
                <a:gd name="T18" fmla="*/ 3 w 147"/>
                <a:gd name="T19" fmla="*/ 50 h 112"/>
                <a:gd name="T20" fmla="*/ 16 w 147"/>
                <a:gd name="T21" fmla="*/ 37 h 112"/>
                <a:gd name="T22" fmla="*/ 22 w 147"/>
                <a:gd name="T23" fmla="*/ 34 h 112"/>
                <a:gd name="T24" fmla="*/ 29 w 147"/>
                <a:gd name="T25" fmla="*/ 37 h 112"/>
                <a:gd name="T26" fmla="*/ 56 w 147"/>
                <a:gd name="T27" fmla="*/ 65 h 112"/>
                <a:gd name="T28" fmla="*/ 119 w 147"/>
                <a:gd name="T29" fmla="*/ 2 h 112"/>
                <a:gd name="T30" fmla="*/ 125 w 147"/>
                <a:gd name="T31" fmla="*/ 0 h 112"/>
                <a:gd name="T32" fmla="*/ 131 w 147"/>
                <a:gd name="T33" fmla="*/ 2 h 112"/>
                <a:gd name="T34" fmla="*/ 144 w 147"/>
                <a:gd name="T35" fmla="*/ 15 h 112"/>
                <a:gd name="T36" fmla="*/ 147 w 147"/>
                <a:gd name="T37" fmla="*/ 2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7" h="112">
                  <a:moveTo>
                    <a:pt x="147" y="22"/>
                  </a:moveTo>
                  <a:cubicBezTo>
                    <a:pt x="147" y="24"/>
                    <a:pt x="146" y="26"/>
                    <a:pt x="144" y="28"/>
                  </a:cubicBezTo>
                  <a:cubicBezTo>
                    <a:pt x="76" y="97"/>
                    <a:pt x="76" y="97"/>
                    <a:pt x="76" y="97"/>
                  </a:cubicBezTo>
                  <a:cubicBezTo>
                    <a:pt x="63" y="110"/>
                    <a:pt x="63" y="110"/>
                    <a:pt x="63" y="110"/>
                  </a:cubicBezTo>
                  <a:cubicBezTo>
                    <a:pt x="61" y="111"/>
                    <a:pt x="59" y="112"/>
                    <a:pt x="56" y="112"/>
                  </a:cubicBezTo>
                  <a:cubicBezTo>
                    <a:pt x="54" y="112"/>
                    <a:pt x="52" y="111"/>
                    <a:pt x="50" y="110"/>
                  </a:cubicBezTo>
                  <a:cubicBezTo>
                    <a:pt x="37" y="97"/>
                    <a:pt x="37" y="97"/>
                    <a:pt x="37" y="97"/>
                  </a:cubicBezTo>
                  <a:cubicBezTo>
                    <a:pt x="3" y="62"/>
                    <a:pt x="3" y="62"/>
                    <a:pt x="3" y="62"/>
                  </a:cubicBezTo>
                  <a:cubicBezTo>
                    <a:pt x="1" y="61"/>
                    <a:pt x="0" y="59"/>
                    <a:pt x="0" y="56"/>
                  </a:cubicBezTo>
                  <a:cubicBezTo>
                    <a:pt x="0" y="53"/>
                    <a:pt x="1" y="51"/>
                    <a:pt x="3" y="50"/>
                  </a:cubicBezTo>
                  <a:cubicBezTo>
                    <a:pt x="16" y="37"/>
                    <a:pt x="16" y="37"/>
                    <a:pt x="16" y="37"/>
                  </a:cubicBezTo>
                  <a:cubicBezTo>
                    <a:pt x="18" y="35"/>
                    <a:pt x="20" y="34"/>
                    <a:pt x="22" y="34"/>
                  </a:cubicBezTo>
                  <a:cubicBezTo>
                    <a:pt x="25" y="34"/>
                    <a:pt x="27" y="35"/>
                    <a:pt x="29" y="37"/>
                  </a:cubicBezTo>
                  <a:cubicBezTo>
                    <a:pt x="56" y="65"/>
                    <a:pt x="56" y="65"/>
                    <a:pt x="56" y="65"/>
                  </a:cubicBezTo>
                  <a:cubicBezTo>
                    <a:pt x="119" y="2"/>
                    <a:pt x="119" y="2"/>
                    <a:pt x="119" y="2"/>
                  </a:cubicBezTo>
                  <a:cubicBezTo>
                    <a:pt x="120" y="1"/>
                    <a:pt x="122" y="0"/>
                    <a:pt x="125" y="0"/>
                  </a:cubicBezTo>
                  <a:cubicBezTo>
                    <a:pt x="127" y="0"/>
                    <a:pt x="130" y="1"/>
                    <a:pt x="131" y="2"/>
                  </a:cubicBezTo>
                  <a:cubicBezTo>
                    <a:pt x="144" y="15"/>
                    <a:pt x="144" y="15"/>
                    <a:pt x="144" y="15"/>
                  </a:cubicBezTo>
                  <a:cubicBezTo>
                    <a:pt x="146" y="17"/>
                    <a:pt x="147" y="19"/>
                    <a:pt x="147" y="2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auto">
            <a:xfrm>
              <a:off x="3532157" y="1580521"/>
              <a:ext cx="117098" cy="115537"/>
            </a:xfrm>
            <a:custGeom>
              <a:avLst/>
              <a:gdLst>
                <a:gd name="T0" fmla="*/ 113 w 113"/>
                <a:gd name="T1" fmla="*/ 90 h 112"/>
                <a:gd name="T2" fmla="*/ 110 w 113"/>
                <a:gd name="T3" fmla="*/ 97 h 112"/>
                <a:gd name="T4" fmla="*/ 97 w 113"/>
                <a:gd name="T5" fmla="*/ 110 h 112"/>
                <a:gd name="T6" fmla="*/ 91 w 113"/>
                <a:gd name="T7" fmla="*/ 112 h 112"/>
                <a:gd name="T8" fmla="*/ 84 w 113"/>
                <a:gd name="T9" fmla="*/ 110 h 112"/>
                <a:gd name="T10" fmla="*/ 57 w 113"/>
                <a:gd name="T11" fmla="*/ 82 h 112"/>
                <a:gd name="T12" fmla="*/ 29 w 113"/>
                <a:gd name="T13" fmla="*/ 110 h 112"/>
                <a:gd name="T14" fmla="*/ 22 w 113"/>
                <a:gd name="T15" fmla="*/ 112 h 112"/>
                <a:gd name="T16" fmla="*/ 16 w 113"/>
                <a:gd name="T17" fmla="*/ 110 h 112"/>
                <a:gd name="T18" fmla="*/ 3 w 113"/>
                <a:gd name="T19" fmla="*/ 97 h 112"/>
                <a:gd name="T20" fmla="*/ 0 w 113"/>
                <a:gd name="T21" fmla="*/ 90 h 112"/>
                <a:gd name="T22" fmla="*/ 3 w 113"/>
                <a:gd name="T23" fmla="*/ 84 h 112"/>
                <a:gd name="T24" fmla="*/ 31 w 113"/>
                <a:gd name="T25" fmla="*/ 56 h 112"/>
                <a:gd name="T26" fmla="*/ 3 w 113"/>
                <a:gd name="T27" fmla="*/ 28 h 112"/>
                <a:gd name="T28" fmla="*/ 0 w 113"/>
                <a:gd name="T29" fmla="*/ 22 h 112"/>
                <a:gd name="T30" fmla="*/ 3 w 113"/>
                <a:gd name="T31" fmla="*/ 15 h 112"/>
                <a:gd name="T32" fmla="*/ 16 w 113"/>
                <a:gd name="T33" fmla="*/ 3 h 112"/>
                <a:gd name="T34" fmla="*/ 22 w 113"/>
                <a:gd name="T35" fmla="*/ 0 h 112"/>
                <a:gd name="T36" fmla="*/ 29 w 113"/>
                <a:gd name="T37" fmla="*/ 3 h 112"/>
                <a:gd name="T38" fmla="*/ 57 w 113"/>
                <a:gd name="T39" fmla="*/ 30 h 112"/>
                <a:gd name="T40" fmla="*/ 84 w 113"/>
                <a:gd name="T41" fmla="*/ 3 h 112"/>
                <a:gd name="T42" fmla="*/ 91 w 113"/>
                <a:gd name="T43" fmla="*/ 0 h 112"/>
                <a:gd name="T44" fmla="*/ 97 w 113"/>
                <a:gd name="T45" fmla="*/ 3 h 112"/>
                <a:gd name="T46" fmla="*/ 110 w 113"/>
                <a:gd name="T47" fmla="*/ 15 h 112"/>
                <a:gd name="T48" fmla="*/ 113 w 113"/>
                <a:gd name="T49" fmla="*/ 22 h 112"/>
                <a:gd name="T50" fmla="*/ 110 w 113"/>
                <a:gd name="T51" fmla="*/ 28 h 112"/>
                <a:gd name="T52" fmla="*/ 82 w 113"/>
                <a:gd name="T53" fmla="*/ 56 h 112"/>
                <a:gd name="T54" fmla="*/ 110 w 113"/>
                <a:gd name="T55" fmla="*/ 84 h 112"/>
                <a:gd name="T56" fmla="*/ 113 w 113"/>
                <a:gd name="T57" fmla="*/ 9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 h="112">
                  <a:moveTo>
                    <a:pt x="113" y="90"/>
                  </a:moveTo>
                  <a:cubicBezTo>
                    <a:pt x="113" y="93"/>
                    <a:pt x="112" y="95"/>
                    <a:pt x="110" y="97"/>
                  </a:cubicBezTo>
                  <a:cubicBezTo>
                    <a:pt x="97" y="110"/>
                    <a:pt x="97" y="110"/>
                    <a:pt x="97" y="110"/>
                  </a:cubicBezTo>
                  <a:cubicBezTo>
                    <a:pt x="95" y="111"/>
                    <a:pt x="93" y="112"/>
                    <a:pt x="91" y="112"/>
                  </a:cubicBezTo>
                  <a:cubicBezTo>
                    <a:pt x="88" y="112"/>
                    <a:pt x="86" y="111"/>
                    <a:pt x="84" y="110"/>
                  </a:cubicBezTo>
                  <a:cubicBezTo>
                    <a:pt x="57" y="82"/>
                    <a:pt x="57" y="82"/>
                    <a:pt x="57" y="82"/>
                  </a:cubicBezTo>
                  <a:cubicBezTo>
                    <a:pt x="29" y="110"/>
                    <a:pt x="29" y="110"/>
                    <a:pt x="29" y="110"/>
                  </a:cubicBezTo>
                  <a:cubicBezTo>
                    <a:pt x="27" y="111"/>
                    <a:pt x="25" y="112"/>
                    <a:pt x="22" y="112"/>
                  </a:cubicBezTo>
                  <a:cubicBezTo>
                    <a:pt x="20" y="112"/>
                    <a:pt x="18" y="111"/>
                    <a:pt x="16" y="110"/>
                  </a:cubicBezTo>
                  <a:cubicBezTo>
                    <a:pt x="3" y="97"/>
                    <a:pt x="3" y="97"/>
                    <a:pt x="3" y="97"/>
                  </a:cubicBezTo>
                  <a:cubicBezTo>
                    <a:pt x="1" y="95"/>
                    <a:pt x="0" y="93"/>
                    <a:pt x="0" y="90"/>
                  </a:cubicBezTo>
                  <a:cubicBezTo>
                    <a:pt x="0" y="88"/>
                    <a:pt x="1" y="86"/>
                    <a:pt x="3" y="84"/>
                  </a:cubicBezTo>
                  <a:cubicBezTo>
                    <a:pt x="31" y="56"/>
                    <a:pt x="31" y="56"/>
                    <a:pt x="31" y="56"/>
                  </a:cubicBezTo>
                  <a:cubicBezTo>
                    <a:pt x="3" y="28"/>
                    <a:pt x="3" y="28"/>
                    <a:pt x="3" y="28"/>
                  </a:cubicBezTo>
                  <a:cubicBezTo>
                    <a:pt x="1" y="26"/>
                    <a:pt x="0" y="24"/>
                    <a:pt x="0" y="22"/>
                  </a:cubicBezTo>
                  <a:cubicBezTo>
                    <a:pt x="0" y="19"/>
                    <a:pt x="1" y="17"/>
                    <a:pt x="3" y="15"/>
                  </a:cubicBezTo>
                  <a:cubicBezTo>
                    <a:pt x="16" y="3"/>
                    <a:pt x="16" y="3"/>
                    <a:pt x="16" y="3"/>
                  </a:cubicBezTo>
                  <a:cubicBezTo>
                    <a:pt x="18" y="1"/>
                    <a:pt x="20" y="0"/>
                    <a:pt x="22" y="0"/>
                  </a:cubicBezTo>
                  <a:cubicBezTo>
                    <a:pt x="25" y="0"/>
                    <a:pt x="27" y="1"/>
                    <a:pt x="29" y="3"/>
                  </a:cubicBezTo>
                  <a:cubicBezTo>
                    <a:pt x="57" y="30"/>
                    <a:pt x="57" y="30"/>
                    <a:pt x="57" y="30"/>
                  </a:cubicBezTo>
                  <a:cubicBezTo>
                    <a:pt x="84" y="3"/>
                    <a:pt x="84" y="3"/>
                    <a:pt x="84" y="3"/>
                  </a:cubicBezTo>
                  <a:cubicBezTo>
                    <a:pt x="86" y="1"/>
                    <a:pt x="88" y="0"/>
                    <a:pt x="91" y="0"/>
                  </a:cubicBezTo>
                  <a:cubicBezTo>
                    <a:pt x="93" y="0"/>
                    <a:pt x="95" y="1"/>
                    <a:pt x="97" y="3"/>
                  </a:cubicBezTo>
                  <a:cubicBezTo>
                    <a:pt x="110" y="15"/>
                    <a:pt x="110" y="15"/>
                    <a:pt x="110" y="15"/>
                  </a:cubicBezTo>
                  <a:cubicBezTo>
                    <a:pt x="112" y="17"/>
                    <a:pt x="113" y="19"/>
                    <a:pt x="113" y="22"/>
                  </a:cubicBezTo>
                  <a:cubicBezTo>
                    <a:pt x="113" y="24"/>
                    <a:pt x="112" y="26"/>
                    <a:pt x="110" y="28"/>
                  </a:cubicBezTo>
                  <a:cubicBezTo>
                    <a:pt x="82" y="56"/>
                    <a:pt x="82" y="56"/>
                    <a:pt x="82" y="56"/>
                  </a:cubicBezTo>
                  <a:cubicBezTo>
                    <a:pt x="110" y="84"/>
                    <a:pt x="110" y="84"/>
                    <a:pt x="110" y="84"/>
                  </a:cubicBezTo>
                  <a:cubicBezTo>
                    <a:pt x="112" y="86"/>
                    <a:pt x="113" y="88"/>
                    <a:pt x="113" y="9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noEditPoints="1"/>
            </p:cNvSpPr>
            <p:nvPr/>
          </p:nvSpPr>
          <p:spPr bwMode="auto">
            <a:xfrm>
              <a:off x="3705462" y="1555540"/>
              <a:ext cx="162376" cy="163937"/>
            </a:xfrm>
            <a:custGeom>
              <a:avLst/>
              <a:gdLst>
                <a:gd name="T0" fmla="*/ 157 w 157"/>
                <a:gd name="T1" fmla="*/ 146 h 158"/>
                <a:gd name="T2" fmla="*/ 153 w 157"/>
                <a:gd name="T3" fmla="*/ 154 h 158"/>
                <a:gd name="T4" fmla="*/ 145 w 157"/>
                <a:gd name="T5" fmla="*/ 158 h 158"/>
                <a:gd name="T6" fmla="*/ 136 w 157"/>
                <a:gd name="T7" fmla="*/ 154 h 158"/>
                <a:gd name="T8" fmla="*/ 104 w 157"/>
                <a:gd name="T9" fmla="*/ 122 h 158"/>
                <a:gd name="T10" fmla="*/ 66 w 157"/>
                <a:gd name="T11" fmla="*/ 133 h 158"/>
                <a:gd name="T12" fmla="*/ 40 w 157"/>
                <a:gd name="T13" fmla="*/ 128 h 158"/>
                <a:gd name="T14" fmla="*/ 19 w 157"/>
                <a:gd name="T15" fmla="*/ 114 h 158"/>
                <a:gd name="T16" fmla="*/ 5 w 157"/>
                <a:gd name="T17" fmla="*/ 93 h 158"/>
                <a:gd name="T18" fmla="*/ 0 w 157"/>
                <a:gd name="T19" fmla="*/ 67 h 158"/>
                <a:gd name="T20" fmla="*/ 5 w 157"/>
                <a:gd name="T21" fmla="*/ 41 h 158"/>
                <a:gd name="T22" fmla="*/ 19 w 157"/>
                <a:gd name="T23" fmla="*/ 20 h 158"/>
                <a:gd name="T24" fmla="*/ 40 w 157"/>
                <a:gd name="T25" fmla="*/ 6 h 158"/>
                <a:gd name="T26" fmla="*/ 66 w 157"/>
                <a:gd name="T27" fmla="*/ 0 h 158"/>
                <a:gd name="T28" fmla="*/ 92 w 157"/>
                <a:gd name="T29" fmla="*/ 6 h 158"/>
                <a:gd name="T30" fmla="*/ 113 w 157"/>
                <a:gd name="T31" fmla="*/ 20 h 158"/>
                <a:gd name="T32" fmla="*/ 128 w 157"/>
                <a:gd name="T33" fmla="*/ 41 h 158"/>
                <a:gd name="T34" fmla="*/ 133 w 157"/>
                <a:gd name="T35" fmla="*/ 67 h 158"/>
                <a:gd name="T36" fmla="*/ 121 w 157"/>
                <a:gd name="T37" fmla="*/ 105 h 158"/>
                <a:gd name="T38" fmla="*/ 154 w 157"/>
                <a:gd name="T39" fmla="*/ 137 h 158"/>
                <a:gd name="T40" fmla="*/ 157 w 157"/>
                <a:gd name="T41" fmla="*/ 146 h 158"/>
                <a:gd name="T42" fmla="*/ 96 w 157"/>
                <a:gd name="T43" fmla="*/ 97 h 158"/>
                <a:gd name="T44" fmla="*/ 109 w 157"/>
                <a:gd name="T45" fmla="*/ 67 h 158"/>
                <a:gd name="T46" fmla="*/ 96 w 157"/>
                <a:gd name="T47" fmla="*/ 37 h 158"/>
                <a:gd name="T48" fmla="*/ 66 w 157"/>
                <a:gd name="T49" fmla="*/ 25 h 158"/>
                <a:gd name="T50" fmla="*/ 36 w 157"/>
                <a:gd name="T51" fmla="*/ 37 h 158"/>
                <a:gd name="T52" fmla="*/ 24 w 157"/>
                <a:gd name="T53" fmla="*/ 67 h 158"/>
                <a:gd name="T54" fmla="*/ 36 w 157"/>
                <a:gd name="T55" fmla="*/ 97 h 158"/>
                <a:gd name="T56" fmla="*/ 66 w 157"/>
                <a:gd name="T57" fmla="*/ 109 h 158"/>
                <a:gd name="T58" fmla="*/ 96 w 157"/>
                <a:gd name="T59" fmla="*/ 97 h 158"/>
                <a:gd name="T60" fmla="*/ 97 w 157"/>
                <a:gd name="T61" fmla="*/ 64 h 158"/>
                <a:gd name="T62" fmla="*/ 97 w 157"/>
                <a:gd name="T63" fmla="*/ 70 h 158"/>
                <a:gd name="T64" fmla="*/ 96 w 157"/>
                <a:gd name="T65" fmla="*/ 72 h 158"/>
                <a:gd name="T66" fmla="*/ 93 w 157"/>
                <a:gd name="T67" fmla="*/ 73 h 158"/>
                <a:gd name="T68" fmla="*/ 72 w 157"/>
                <a:gd name="T69" fmla="*/ 73 h 158"/>
                <a:gd name="T70" fmla="*/ 72 w 157"/>
                <a:gd name="T71" fmla="*/ 94 h 158"/>
                <a:gd name="T72" fmla="*/ 71 w 157"/>
                <a:gd name="T73" fmla="*/ 96 h 158"/>
                <a:gd name="T74" fmla="*/ 69 w 157"/>
                <a:gd name="T75" fmla="*/ 97 h 158"/>
                <a:gd name="T76" fmla="*/ 63 w 157"/>
                <a:gd name="T77" fmla="*/ 97 h 158"/>
                <a:gd name="T78" fmla="*/ 61 w 157"/>
                <a:gd name="T79" fmla="*/ 96 h 158"/>
                <a:gd name="T80" fmla="*/ 60 w 157"/>
                <a:gd name="T81" fmla="*/ 94 h 158"/>
                <a:gd name="T82" fmla="*/ 60 w 157"/>
                <a:gd name="T83" fmla="*/ 73 h 158"/>
                <a:gd name="T84" fmla="*/ 39 w 157"/>
                <a:gd name="T85" fmla="*/ 73 h 158"/>
                <a:gd name="T86" fmla="*/ 37 w 157"/>
                <a:gd name="T87" fmla="*/ 72 h 158"/>
                <a:gd name="T88" fmla="*/ 36 w 157"/>
                <a:gd name="T89" fmla="*/ 70 h 158"/>
                <a:gd name="T90" fmla="*/ 36 w 157"/>
                <a:gd name="T91" fmla="*/ 64 h 158"/>
                <a:gd name="T92" fmla="*/ 37 w 157"/>
                <a:gd name="T93" fmla="*/ 62 h 158"/>
                <a:gd name="T94" fmla="*/ 39 w 157"/>
                <a:gd name="T95" fmla="*/ 61 h 158"/>
                <a:gd name="T96" fmla="*/ 60 w 157"/>
                <a:gd name="T97" fmla="*/ 61 h 158"/>
                <a:gd name="T98" fmla="*/ 60 w 157"/>
                <a:gd name="T99" fmla="*/ 40 h 158"/>
                <a:gd name="T100" fmla="*/ 61 w 157"/>
                <a:gd name="T101" fmla="*/ 38 h 158"/>
                <a:gd name="T102" fmla="*/ 63 w 157"/>
                <a:gd name="T103" fmla="*/ 37 h 158"/>
                <a:gd name="T104" fmla="*/ 69 w 157"/>
                <a:gd name="T105" fmla="*/ 37 h 158"/>
                <a:gd name="T106" fmla="*/ 71 w 157"/>
                <a:gd name="T107" fmla="*/ 38 h 158"/>
                <a:gd name="T108" fmla="*/ 72 w 157"/>
                <a:gd name="T109" fmla="*/ 40 h 158"/>
                <a:gd name="T110" fmla="*/ 72 w 157"/>
                <a:gd name="T111" fmla="*/ 61 h 158"/>
                <a:gd name="T112" fmla="*/ 93 w 157"/>
                <a:gd name="T113" fmla="*/ 61 h 158"/>
                <a:gd name="T114" fmla="*/ 96 w 157"/>
                <a:gd name="T115" fmla="*/ 62 h 158"/>
                <a:gd name="T116" fmla="*/ 97 w 157"/>
                <a:gd name="T117" fmla="*/ 6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7" h="158">
                  <a:moveTo>
                    <a:pt x="157" y="146"/>
                  </a:moveTo>
                  <a:cubicBezTo>
                    <a:pt x="157" y="149"/>
                    <a:pt x="156" y="152"/>
                    <a:pt x="153" y="154"/>
                  </a:cubicBezTo>
                  <a:cubicBezTo>
                    <a:pt x="151" y="156"/>
                    <a:pt x="148" y="158"/>
                    <a:pt x="145" y="158"/>
                  </a:cubicBezTo>
                  <a:cubicBezTo>
                    <a:pt x="142" y="158"/>
                    <a:pt x="139" y="156"/>
                    <a:pt x="136" y="154"/>
                  </a:cubicBezTo>
                  <a:cubicBezTo>
                    <a:pt x="104" y="122"/>
                    <a:pt x="104" y="122"/>
                    <a:pt x="104" y="122"/>
                  </a:cubicBezTo>
                  <a:cubicBezTo>
                    <a:pt x="93" y="130"/>
                    <a:pt x="80" y="133"/>
                    <a:pt x="66" y="133"/>
                  </a:cubicBezTo>
                  <a:cubicBezTo>
                    <a:pt x="57" y="133"/>
                    <a:pt x="49" y="132"/>
                    <a:pt x="40" y="128"/>
                  </a:cubicBezTo>
                  <a:cubicBezTo>
                    <a:pt x="32" y="125"/>
                    <a:pt x="25" y="120"/>
                    <a:pt x="19" y="114"/>
                  </a:cubicBezTo>
                  <a:cubicBezTo>
                    <a:pt x="13" y="108"/>
                    <a:pt x="8" y="101"/>
                    <a:pt x="5" y="93"/>
                  </a:cubicBezTo>
                  <a:cubicBezTo>
                    <a:pt x="1" y="85"/>
                    <a:pt x="0" y="76"/>
                    <a:pt x="0" y="67"/>
                  </a:cubicBezTo>
                  <a:cubicBezTo>
                    <a:pt x="0" y="58"/>
                    <a:pt x="1" y="49"/>
                    <a:pt x="5" y="41"/>
                  </a:cubicBezTo>
                  <a:cubicBezTo>
                    <a:pt x="8" y="33"/>
                    <a:pt x="13" y="26"/>
                    <a:pt x="19" y="20"/>
                  </a:cubicBezTo>
                  <a:cubicBezTo>
                    <a:pt x="25" y="14"/>
                    <a:pt x="32" y="9"/>
                    <a:pt x="40" y="6"/>
                  </a:cubicBezTo>
                  <a:cubicBezTo>
                    <a:pt x="49" y="2"/>
                    <a:pt x="57" y="0"/>
                    <a:pt x="66" y="0"/>
                  </a:cubicBezTo>
                  <a:cubicBezTo>
                    <a:pt x="75" y="0"/>
                    <a:pt x="84" y="2"/>
                    <a:pt x="92" y="6"/>
                  </a:cubicBezTo>
                  <a:cubicBezTo>
                    <a:pt x="100" y="9"/>
                    <a:pt x="107" y="14"/>
                    <a:pt x="113" y="20"/>
                  </a:cubicBezTo>
                  <a:cubicBezTo>
                    <a:pt x="119" y="26"/>
                    <a:pt x="124" y="33"/>
                    <a:pt x="128" y="41"/>
                  </a:cubicBezTo>
                  <a:cubicBezTo>
                    <a:pt x="131" y="49"/>
                    <a:pt x="133" y="58"/>
                    <a:pt x="133" y="67"/>
                  </a:cubicBezTo>
                  <a:cubicBezTo>
                    <a:pt x="133" y="81"/>
                    <a:pt x="129" y="93"/>
                    <a:pt x="121" y="105"/>
                  </a:cubicBezTo>
                  <a:cubicBezTo>
                    <a:pt x="154" y="137"/>
                    <a:pt x="154" y="137"/>
                    <a:pt x="154" y="137"/>
                  </a:cubicBezTo>
                  <a:cubicBezTo>
                    <a:pt x="156" y="139"/>
                    <a:pt x="157" y="142"/>
                    <a:pt x="157" y="146"/>
                  </a:cubicBezTo>
                  <a:close/>
                  <a:moveTo>
                    <a:pt x="96" y="97"/>
                  </a:moveTo>
                  <a:cubicBezTo>
                    <a:pt x="104" y="89"/>
                    <a:pt x="109" y="79"/>
                    <a:pt x="109" y="67"/>
                  </a:cubicBezTo>
                  <a:cubicBezTo>
                    <a:pt x="109" y="55"/>
                    <a:pt x="104" y="45"/>
                    <a:pt x="96" y="37"/>
                  </a:cubicBezTo>
                  <a:cubicBezTo>
                    <a:pt x="88" y="29"/>
                    <a:pt x="78" y="25"/>
                    <a:pt x="66" y="25"/>
                  </a:cubicBezTo>
                  <a:cubicBezTo>
                    <a:pt x="55" y="25"/>
                    <a:pt x="45" y="29"/>
                    <a:pt x="36" y="37"/>
                  </a:cubicBezTo>
                  <a:cubicBezTo>
                    <a:pt x="28" y="45"/>
                    <a:pt x="24" y="55"/>
                    <a:pt x="24" y="67"/>
                  </a:cubicBezTo>
                  <a:cubicBezTo>
                    <a:pt x="24" y="79"/>
                    <a:pt x="28" y="89"/>
                    <a:pt x="36" y="97"/>
                  </a:cubicBezTo>
                  <a:cubicBezTo>
                    <a:pt x="45" y="105"/>
                    <a:pt x="55" y="109"/>
                    <a:pt x="66" y="109"/>
                  </a:cubicBezTo>
                  <a:cubicBezTo>
                    <a:pt x="78" y="109"/>
                    <a:pt x="88" y="105"/>
                    <a:pt x="96" y="97"/>
                  </a:cubicBezTo>
                  <a:close/>
                  <a:moveTo>
                    <a:pt x="97" y="64"/>
                  </a:moveTo>
                  <a:cubicBezTo>
                    <a:pt x="97" y="70"/>
                    <a:pt x="97" y="70"/>
                    <a:pt x="97" y="70"/>
                  </a:cubicBezTo>
                  <a:cubicBezTo>
                    <a:pt x="97" y="71"/>
                    <a:pt x="96" y="71"/>
                    <a:pt x="96" y="72"/>
                  </a:cubicBezTo>
                  <a:cubicBezTo>
                    <a:pt x="95" y="73"/>
                    <a:pt x="94" y="73"/>
                    <a:pt x="93" y="73"/>
                  </a:cubicBezTo>
                  <a:cubicBezTo>
                    <a:pt x="72" y="73"/>
                    <a:pt x="72" y="73"/>
                    <a:pt x="72" y="73"/>
                  </a:cubicBezTo>
                  <a:cubicBezTo>
                    <a:pt x="72" y="94"/>
                    <a:pt x="72" y="94"/>
                    <a:pt x="72" y="94"/>
                  </a:cubicBezTo>
                  <a:cubicBezTo>
                    <a:pt x="72" y="95"/>
                    <a:pt x="72" y="96"/>
                    <a:pt x="71" y="96"/>
                  </a:cubicBezTo>
                  <a:cubicBezTo>
                    <a:pt x="71" y="97"/>
                    <a:pt x="70" y="97"/>
                    <a:pt x="69" y="97"/>
                  </a:cubicBezTo>
                  <a:cubicBezTo>
                    <a:pt x="63" y="97"/>
                    <a:pt x="63" y="97"/>
                    <a:pt x="63" y="97"/>
                  </a:cubicBezTo>
                  <a:cubicBezTo>
                    <a:pt x="62" y="97"/>
                    <a:pt x="62" y="97"/>
                    <a:pt x="61" y="96"/>
                  </a:cubicBezTo>
                  <a:cubicBezTo>
                    <a:pt x="61" y="96"/>
                    <a:pt x="60" y="95"/>
                    <a:pt x="60" y="94"/>
                  </a:cubicBezTo>
                  <a:cubicBezTo>
                    <a:pt x="60" y="73"/>
                    <a:pt x="60" y="73"/>
                    <a:pt x="60" y="73"/>
                  </a:cubicBezTo>
                  <a:cubicBezTo>
                    <a:pt x="39" y="73"/>
                    <a:pt x="39" y="73"/>
                    <a:pt x="39" y="73"/>
                  </a:cubicBezTo>
                  <a:cubicBezTo>
                    <a:pt x="38" y="73"/>
                    <a:pt x="37" y="73"/>
                    <a:pt x="37" y="72"/>
                  </a:cubicBezTo>
                  <a:cubicBezTo>
                    <a:pt x="36" y="71"/>
                    <a:pt x="36" y="71"/>
                    <a:pt x="36" y="70"/>
                  </a:cubicBezTo>
                  <a:cubicBezTo>
                    <a:pt x="36" y="64"/>
                    <a:pt x="36" y="64"/>
                    <a:pt x="36" y="64"/>
                  </a:cubicBezTo>
                  <a:cubicBezTo>
                    <a:pt x="36" y="63"/>
                    <a:pt x="36" y="62"/>
                    <a:pt x="37" y="62"/>
                  </a:cubicBezTo>
                  <a:cubicBezTo>
                    <a:pt x="37" y="61"/>
                    <a:pt x="38" y="61"/>
                    <a:pt x="39" y="61"/>
                  </a:cubicBezTo>
                  <a:cubicBezTo>
                    <a:pt x="60" y="61"/>
                    <a:pt x="60" y="61"/>
                    <a:pt x="60" y="61"/>
                  </a:cubicBezTo>
                  <a:cubicBezTo>
                    <a:pt x="60" y="40"/>
                    <a:pt x="60" y="40"/>
                    <a:pt x="60" y="40"/>
                  </a:cubicBezTo>
                  <a:cubicBezTo>
                    <a:pt x="60" y="39"/>
                    <a:pt x="61" y="38"/>
                    <a:pt x="61" y="38"/>
                  </a:cubicBezTo>
                  <a:cubicBezTo>
                    <a:pt x="62" y="37"/>
                    <a:pt x="62" y="37"/>
                    <a:pt x="63" y="37"/>
                  </a:cubicBezTo>
                  <a:cubicBezTo>
                    <a:pt x="69" y="37"/>
                    <a:pt x="69" y="37"/>
                    <a:pt x="69" y="37"/>
                  </a:cubicBezTo>
                  <a:cubicBezTo>
                    <a:pt x="70" y="37"/>
                    <a:pt x="71" y="37"/>
                    <a:pt x="71" y="38"/>
                  </a:cubicBezTo>
                  <a:cubicBezTo>
                    <a:pt x="72" y="38"/>
                    <a:pt x="72" y="39"/>
                    <a:pt x="72" y="40"/>
                  </a:cubicBezTo>
                  <a:cubicBezTo>
                    <a:pt x="72" y="61"/>
                    <a:pt x="72" y="61"/>
                    <a:pt x="72" y="61"/>
                  </a:cubicBezTo>
                  <a:cubicBezTo>
                    <a:pt x="93" y="61"/>
                    <a:pt x="93" y="61"/>
                    <a:pt x="93" y="61"/>
                  </a:cubicBezTo>
                  <a:cubicBezTo>
                    <a:pt x="94" y="61"/>
                    <a:pt x="95" y="61"/>
                    <a:pt x="96" y="62"/>
                  </a:cubicBezTo>
                  <a:cubicBezTo>
                    <a:pt x="96" y="62"/>
                    <a:pt x="97" y="63"/>
                    <a:pt x="97" y="6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noEditPoints="1"/>
            </p:cNvSpPr>
            <p:nvPr/>
          </p:nvSpPr>
          <p:spPr bwMode="auto">
            <a:xfrm>
              <a:off x="3914678" y="1555540"/>
              <a:ext cx="162376" cy="163937"/>
            </a:xfrm>
            <a:custGeom>
              <a:avLst/>
              <a:gdLst>
                <a:gd name="T0" fmla="*/ 157 w 157"/>
                <a:gd name="T1" fmla="*/ 146 h 158"/>
                <a:gd name="T2" fmla="*/ 153 w 157"/>
                <a:gd name="T3" fmla="*/ 154 h 158"/>
                <a:gd name="T4" fmla="*/ 145 w 157"/>
                <a:gd name="T5" fmla="*/ 158 h 158"/>
                <a:gd name="T6" fmla="*/ 136 w 157"/>
                <a:gd name="T7" fmla="*/ 154 h 158"/>
                <a:gd name="T8" fmla="*/ 104 w 157"/>
                <a:gd name="T9" fmla="*/ 122 h 158"/>
                <a:gd name="T10" fmla="*/ 66 w 157"/>
                <a:gd name="T11" fmla="*/ 133 h 158"/>
                <a:gd name="T12" fmla="*/ 40 w 157"/>
                <a:gd name="T13" fmla="*/ 128 h 158"/>
                <a:gd name="T14" fmla="*/ 19 w 157"/>
                <a:gd name="T15" fmla="*/ 114 h 158"/>
                <a:gd name="T16" fmla="*/ 5 w 157"/>
                <a:gd name="T17" fmla="*/ 93 h 158"/>
                <a:gd name="T18" fmla="*/ 0 w 157"/>
                <a:gd name="T19" fmla="*/ 67 h 158"/>
                <a:gd name="T20" fmla="*/ 5 w 157"/>
                <a:gd name="T21" fmla="*/ 41 h 158"/>
                <a:gd name="T22" fmla="*/ 19 w 157"/>
                <a:gd name="T23" fmla="*/ 20 h 158"/>
                <a:gd name="T24" fmla="*/ 40 w 157"/>
                <a:gd name="T25" fmla="*/ 6 h 158"/>
                <a:gd name="T26" fmla="*/ 66 w 157"/>
                <a:gd name="T27" fmla="*/ 0 h 158"/>
                <a:gd name="T28" fmla="*/ 92 w 157"/>
                <a:gd name="T29" fmla="*/ 6 h 158"/>
                <a:gd name="T30" fmla="*/ 113 w 157"/>
                <a:gd name="T31" fmla="*/ 20 h 158"/>
                <a:gd name="T32" fmla="*/ 128 w 157"/>
                <a:gd name="T33" fmla="*/ 41 h 158"/>
                <a:gd name="T34" fmla="*/ 133 w 157"/>
                <a:gd name="T35" fmla="*/ 67 h 158"/>
                <a:gd name="T36" fmla="*/ 121 w 157"/>
                <a:gd name="T37" fmla="*/ 105 h 158"/>
                <a:gd name="T38" fmla="*/ 153 w 157"/>
                <a:gd name="T39" fmla="*/ 137 h 158"/>
                <a:gd name="T40" fmla="*/ 157 w 157"/>
                <a:gd name="T41" fmla="*/ 146 h 158"/>
                <a:gd name="T42" fmla="*/ 96 w 157"/>
                <a:gd name="T43" fmla="*/ 97 h 158"/>
                <a:gd name="T44" fmla="*/ 109 w 157"/>
                <a:gd name="T45" fmla="*/ 67 h 158"/>
                <a:gd name="T46" fmla="*/ 96 w 157"/>
                <a:gd name="T47" fmla="*/ 37 h 158"/>
                <a:gd name="T48" fmla="*/ 66 w 157"/>
                <a:gd name="T49" fmla="*/ 25 h 158"/>
                <a:gd name="T50" fmla="*/ 36 w 157"/>
                <a:gd name="T51" fmla="*/ 37 h 158"/>
                <a:gd name="T52" fmla="*/ 24 w 157"/>
                <a:gd name="T53" fmla="*/ 67 h 158"/>
                <a:gd name="T54" fmla="*/ 36 w 157"/>
                <a:gd name="T55" fmla="*/ 97 h 158"/>
                <a:gd name="T56" fmla="*/ 66 w 157"/>
                <a:gd name="T57" fmla="*/ 109 h 158"/>
                <a:gd name="T58" fmla="*/ 96 w 157"/>
                <a:gd name="T59" fmla="*/ 97 h 158"/>
                <a:gd name="T60" fmla="*/ 96 w 157"/>
                <a:gd name="T61" fmla="*/ 64 h 158"/>
                <a:gd name="T62" fmla="*/ 96 w 157"/>
                <a:gd name="T63" fmla="*/ 70 h 158"/>
                <a:gd name="T64" fmla="*/ 96 w 157"/>
                <a:gd name="T65" fmla="*/ 72 h 158"/>
                <a:gd name="T66" fmla="*/ 93 w 157"/>
                <a:gd name="T67" fmla="*/ 73 h 158"/>
                <a:gd name="T68" fmla="*/ 39 w 157"/>
                <a:gd name="T69" fmla="*/ 73 h 158"/>
                <a:gd name="T70" fmla="*/ 37 w 157"/>
                <a:gd name="T71" fmla="*/ 72 h 158"/>
                <a:gd name="T72" fmla="*/ 36 w 157"/>
                <a:gd name="T73" fmla="*/ 70 h 158"/>
                <a:gd name="T74" fmla="*/ 36 w 157"/>
                <a:gd name="T75" fmla="*/ 64 h 158"/>
                <a:gd name="T76" fmla="*/ 37 w 157"/>
                <a:gd name="T77" fmla="*/ 62 h 158"/>
                <a:gd name="T78" fmla="*/ 39 w 157"/>
                <a:gd name="T79" fmla="*/ 61 h 158"/>
                <a:gd name="T80" fmla="*/ 93 w 157"/>
                <a:gd name="T81" fmla="*/ 61 h 158"/>
                <a:gd name="T82" fmla="*/ 96 w 157"/>
                <a:gd name="T83" fmla="*/ 62 h 158"/>
                <a:gd name="T84" fmla="*/ 96 w 157"/>
                <a:gd name="T85" fmla="*/ 6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7" h="158">
                  <a:moveTo>
                    <a:pt x="157" y="146"/>
                  </a:moveTo>
                  <a:cubicBezTo>
                    <a:pt x="157" y="149"/>
                    <a:pt x="156" y="152"/>
                    <a:pt x="153" y="154"/>
                  </a:cubicBezTo>
                  <a:cubicBezTo>
                    <a:pt x="151" y="156"/>
                    <a:pt x="148" y="158"/>
                    <a:pt x="145" y="158"/>
                  </a:cubicBezTo>
                  <a:cubicBezTo>
                    <a:pt x="141" y="158"/>
                    <a:pt x="139" y="156"/>
                    <a:pt x="136" y="154"/>
                  </a:cubicBezTo>
                  <a:cubicBezTo>
                    <a:pt x="104" y="122"/>
                    <a:pt x="104" y="122"/>
                    <a:pt x="104" y="122"/>
                  </a:cubicBezTo>
                  <a:cubicBezTo>
                    <a:pt x="93" y="130"/>
                    <a:pt x="80" y="133"/>
                    <a:pt x="66" y="133"/>
                  </a:cubicBezTo>
                  <a:cubicBezTo>
                    <a:pt x="57" y="133"/>
                    <a:pt x="49" y="132"/>
                    <a:pt x="40" y="128"/>
                  </a:cubicBezTo>
                  <a:cubicBezTo>
                    <a:pt x="32" y="125"/>
                    <a:pt x="25" y="120"/>
                    <a:pt x="19" y="114"/>
                  </a:cubicBezTo>
                  <a:cubicBezTo>
                    <a:pt x="13" y="108"/>
                    <a:pt x="8" y="101"/>
                    <a:pt x="5" y="93"/>
                  </a:cubicBezTo>
                  <a:cubicBezTo>
                    <a:pt x="1" y="85"/>
                    <a:pt x="0" y="76"/>
                    <a:pt x="0" y="67"/>
                  </a:cubicBezTo>
                  <a:cubicBezTo>
                    <a:pt x="0" y="58"/>
                    <a:pt x="1" y="49"/>
                    <a:pt x="5" y="41"/>
                  </a:cubicBezTo>
                  <a:cubicBezTo>
                    <a:pt x="8" y="33"/>
                    <a:pt x="13" y="26"/>
                    <a:pt x="19" y="20"/>
                  </a:cubicBezTo>
                  <a:cubicBezTo>
                    <a:pt x="25" y="14"/>
                    <a:pt x="32" y="9"/>
                    <a:pt x="40" y="6"/>
                  </a:cubicBezTo>
                  <a:cubicBezTo>
                    <a:pt x="49" y="2"/>
                    <a:pt x="57" y="0"/>
                    <a:pt x="66" y="0"/>
                  </a:cubicBezTo>
                  <a:cubicBezTo>
                    <a:pt x="75" y="0"/>
                    <a:pt x="84" y="2"/>
                    <a:pt x="92" y="6"/>
                  </a:cubicBezTo>
                  <a:cubicBezTo>
                    <a:pt x="100" y="9"/>
                    <a:pt x="107" y="14"/>
                    <a:pt x="113" y="20"/>
                  </a:cubicBezTo>
                  <a:cubicBezTo>
                    <a:pt x="119" y="26"/>
                    <a:pt x="124" y="33"/>
                    <a:pt x="128" y="41"/>
                  </a:cubicBezTo>
                  <a:cubicBezTo>
                    <a:pt x="131" y="49"/>
                    <a:pt x="133" y="58"/>
                    <a:pt x="133" y="67"/>
                  </a:cubicBezTo>
                  <a:cubicBezTo>
                    <a:pt x="133" y="81"/>
                    <a:pt x="129" y="93"/>
                    <a:pt x="121" y="105"/>
                  </a:cubicBezTo>
                  <a:cubicBezTo>
                    <a:pt x="153" y="137"/>
                    <a:pt x="153" y="137"/>
                    <a:pt x="153" y="137"/>
                  </a:cubicBezTo>
                  <a:cubicBezTo>
                    <a:pt x="156" y="139"/>
                    <a:pt x="157" y="142"/>
                    <a:pt x="157" y="146"/>
                  </a:cubicBezTo>
                  <a:close/>
                  <a:moveTo>
                    <a:pt x="96" y="97"/>
                  </a:moveTo>
                  <a:cubicBezTo>
                    <a:pt x="104" y="89"/>
                    <a:pt x="109" y="79"/>
                    <a:pt x="109" y="67"/>
                  </a:cubicBezTo>
                  <a:cubicBezTo>
                    <a:pt x="109" y="55"/>
                    <a:pt x="104" y="45"/>
                    <a:pt x="96" y="37"/>
                  </a:cubicBezTo>
                  <a:cubicBezTo>
                    <a:pt x="88" y="29"/>
                    <a:pt x="78" y="25"/>
                    <a:pt x="66" y="25"/>
                  </a:cubicBezTo>
                  <a:cubicBezTo>
                    <a:pt x="55" y="25"/>
                    <a:pt x="45" y="29"/>
                    <a:pt x="36" y="37"/>
                  </a:cubicBezTo>
                  <a:cubicBezTo>
                    <a:pt x="28" y="45"/>
                    <a:pt x="24" y="55"/>
                    <a:pt x="24" y="67"/>
                  </a:cubicBezTo>
                  <a:cubicBezTo>
                    <a:pt x="24" y="79"/>
                    <a:pt x="28" y="89"/>
                    <a:pt x="36" y="97"/>
                  </a:cubicBezTo>
                  <a:cubicBezTo>
                    <a:pt x="45" y="105"/>
                    <a:pt x="55" y="109"/>
                    <a:pt x="66" y="109"/>
                  </a:cubicBezTo>
                  <a:cubicBezTo>
                    <a:pt x="78" y="109"/>
                    <a:pt x="88" y="105"/>
                    <a:pt x="96" y="97"/>
                  </a:cubicBezTo>
                  <a:close/>
                  <a:moveTo>
                    <a:pt x="96" y="64"/>
                  </a:moveTo>
                  <a:cubicBezTo>
                    <a:pt x="96" y="70"/>
                    <a:pt x="96" y="70"/>
                    <a:pt x="96" y="70"/>
                  </a:cubicBezTo>
                  <a:cubicBezTo>
                    <a:pt x="96" y="71"/>
                    <a:pt x="96" y="71"/>
                    <a:pt x="96" y="72"/>
                  </a:cubicBezTo>
                  <a:cubicBezTo>
                    <a:pt x="95" y="73"/>
                    <a:pt x="94" y="73"/>
                    <a:pt x="93" y="73"/>
                  </a:cubicBezTo>
                  <a:cubicBezTo>
                    <a:pt x="39" y="73"/>
                    <a:pt x="39" y="73"/>
                    <a:pt x="39" y="73"/>
                  </a:cubicBezTo>
                  <a:cubicBezTo>
                    <a:pt x="38" y="73"/>
                    <a:pt x="37" y="73"/>
                    <a:pt x="37" y="72"/>
                  </a:cubicBezTo>
                  <a:cubicBezTo>
                    <a:pt x="36" y="71"/>
                    <a:pt x="36" y="71"/>
                    <a:pt x="36" y="70"/>
                  </a:cubicBezTo>
                  <a:cubicBezTo>
                    <a:pt x="36" y="64"/>
                    <a:pt x="36" y="64"/>
                    <a:pt x="36" y="64"/>
                  </a:cubicBezTo>
                  <a:cubicBezTo>
                    <a:pt x="36" y="63"/>
                    <a:pt x="36" y="62"/>
                    <a:pt x="37" y="62"/>
                  </a:cubicBezTo>
                  <a:cubicBezTo>
                    <a:pt x="37" y="61"/>
                    <a:pt x="38" y="61"/>
                    <a:pt x="39" y="61"/>
                  </a:cubicBezTo>
                  <a:cubicBezTo>
                    <a:pt x="93" y="61"/>
                    <a:pt x="93" y="61"/>
                    <a:pt x="93" y="61"/>
                  </a:cubicBezTo>
                  <a:cubicBezTo>
                    <a:pt x="94" y="61"/>
                    <a:pt x="95" y="61"/>
                    <a:pt x="96" y="62"/>
                  </a:cubicBezTo>
                  <a:cubicBezTo>
                    <a:pt x="96" y="62"/>
                    <a:pt x="96" y="63"/>
                    <a:pt x="96" y="6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1"/>
            <p:cNvSpPr>
              <a:spLocks noEditPoints="1"/>
            </p:cNvSpPr>
            <p:nvPr/>
          </p:nvSpPr>
          <p:spPr bwMode="auto">
            <a:xfrm>
              <a:off x="4123893" y="1543050"/>
              <a:ext cx="149885" cy="163937"/>
            </a:xfrm>
            <a:custGeom>
              <a:avLst/>
              <a:gdLst>
                <a:gd name="T0" fmla="*/ 145 w 145"/>
                <a:gd name="T1" fmla="*/ 85 h 158"/>
                <a:gd name="T2" fmla="*/ 139 w 145"/>
                <a:gd name="T3" fmla="*/ 113 h 158"/>
                <a:gd name="T4" fmla="*/ 124 w 145"/>
                <a:gd name="T5" fmla="*/ 136 h 158"/>
                <a:gd name="T6" fmla="*/ 100 w 145"/>
                <a:gd name="T7" fmla="*/ 152 h 158"/>
                <a:gd name="T8" fmla="*/ 72 w 145"/>
                <a:gd name="T9" fmla="*/ 158 h 158"/>
                <a:gd name="T10" fmla="*/ 44 w 145"/>
                <a:gd name="T11" fmla="*/ 152 h 158"/>
                <a:gd name="T12" fmla="*/ 21 w 145"/>
                <a:gd name="T13" fmla="*/ 136 h 158"/>
                <a:gd name="T14" fmla="*/ 5 w 145"/>
                <a:gd name="T15" fmla="*/ 113 h 158"/>
                <a:gd name="T16" fmla="*/ 0 w 145"/>
                <a:gd name="T17" fmla="*/ 85 h 158"/>
                <a:gd name="T18" fmla="*/ 7 w 145"/>
                <a:gd name="T19" fmla="*/ 53 h 158"/>
                <a:gd name="T20" fmla="*/ 29 w 145"/>
                <a:gd name="T21" fmla="*/ 27 h 158"/>
                <a:gd name="T22" fmla="*/ 38 w 145"/>
                <a:gd name="T23" fmla="*/ 25 h 158"/>
                <a:gd name="T24" fmla="*/ 46 w 145"/>
                <a:gd name="T25" fmla="*/ 29 h 158"/>
                <a:gd name="T26" fmla="*/ 48 w 145"/>
                <a:gd name="T27" fmla="*/ 38 h 158"/>
                <a:gd name="T28" fmla="*/ 43 w 145"/>
                <a:gd name="T29" fmla="*/ 46 h 158"/>
                <a:gd name="T30" fmla="*/ 29 w 145"/>
                <a:gd name="T31" fmla="*/ 63 h 158"/>
                <a:gd name="T32" fmla="*/ 24 w 145"/>
                <a:gd name="T33" fmla="*/ 85 h 158"/>
                <a:gd name="T34" fmla="*/ 28 w 145"/>
                <a:gd name="T35" fmla="*/ 104 h 158"/>
                <a:gd name="T36" fmla="*/ 38 w 145"/>
                <a:gd name="T37" fmla="*/ 119 h 158"/>
                <a:gd name="T38" fmla="*/ 53 w 145"/>
                <a:gd name="T39" fmla="*/ 130 h 158"/>
                <a:gd name="T40" fmla="*/ 72 w 145"/>
                <a:gd name="T41" fmla="*/ 133 h 158"/>
                <a:gd name="T42" fmla="*/ 91 w 145"/>
                <a:gd name="T43" fmla="*/ 130 h 158"/>
                <a:gd name="T44" fmla="*/ 106 w 145"/>
                <a:gd name="T45" fmla="*/ 119 h 158"/>
                <a:gd name="T46" fmla="*/ 117 w 145"/>
                <a:gd name="T47" fmla="*/ 104 h 158"/>
                <a:gd name="T48" fmla="*/ 121 w 145"/>
                <a:gd name="T49" fmla="*/ 85 h 158"/>
                <a:gd name="T50" fmla="*/ 116 w 145"/>
                <a:gd name="T51" fmla="*/ 63 h 158"/>
                <a:gd name="T52" fmla="*/ 101 w 145"/>
                <a:gd name="T53" fmla="*/ 46 h 158"/>
                <a:gd name="T54" fmla="*/ 97 w 145"/>
                <a:gd name="T55" fmla="*/ 38 h 158"/>
                <a:gd name="T56" fmla="*/ 99 w 145"/>
                <a:gd name="T57" fmla="*/ 29 h 158"/>
                <a:gd name="T58" fmla="*/ 107 w 145"/>
                <a:gd name="T59" fmla="*/ 25 h 158"/>
                <a:gd name="T60" fmla="*/ 116 w 145"/>
                <a:gd name="T61" fmla="*/ 27 h 158"/>
                <a:gd name="T62" fmla="*/ 137 w 145"/>
                <a:gd name="T63" fmla="*/ 53 h 158"/>
                <a:gd name="T64" fmla="*/ 145 w 145"/>
                <a:gd name="T65" fmla="*/ 85 h 158"/>
                <a:gd name="T66" fmla="*/ 84 w 145"/>
                <a:gd name="T67" fmla="*/ 12 h 158"/>
                <a:gd name="T68" fmla="*/ 84 w 145"/>
                <a:gd name="T69" fmla="*/ 73 h 158"/>
                <a:gd name="T70" fmla="*/ 81 w 145"/>
                <a:gd name="T71" fmla="*/ 81 h 158"/>
                <a:gd name="T72" fmla="*/ 72 w 145"/>
                <a:gd name="T73" fmla="*/ 85 h 158"/>
                <a:gd name="T74" fmla="*/ 64 w 145"/>
                <a:gd name="T75" fmla="*/ 81 h 158"/>
                <a:gd name="T76" fmla="*/ 60 w 145"/>
                <a:gd name="T77" fmla="*/ 73 h 158"/>
                <a:gd name="T78" fmla="*/ 60 w 145"/>
                <a:gd name="T79" fmla="*/ 12 h 158"/>
                <a:gd name="T80" fmla="*/ 64 w 145"/>
                <a:gd name="T81" fmla="*/ 4 h 158"/>
                <a:gd name="T82" fmla="*/ 72 w 145"/>
                <a:gd name="T83" fmla="*/ 0 h 158"/>
                <a:gd name="T84" fmla="*/ 81 w 145"/>
                <a:gd name="T85" fmla="*/ 4 h 158"/>
                <a:gd name="T86" fmla="*/ 84 w 145"/>
                <a:gd name="T87" fmla="*/ 1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5" h="158">
                  <a:moveTo>
                    <a:pt x="145" y="85"/>
                  </a:moveTo>
                  <a:cubicBezTo>
                    <a:pt x="145" y="95"/>
                    <a:pt x="143" y="104"/>
                    <a:pt x="139" y="113"/>
                  </a:cubicBezTo>
                  <a:cubicBezTo>
                    <a:pt x="135" y="122"/>
                    <a:pt x="130" y="130"/>
                    <a:pt x="124" y="136"/>
                  </a:cubicBezTo>
                  <a:cubicBezTo>
                    <a:pt x="117" y="143"/>
                    <a:pt x="109" y="148"/>
                    <a:pt x="100" y="152"/>
                  </a:cubicBezTo>
                  <a:cubicBezTo>
                    <a:pt x="91" y="156"/>
                    <a:pt x="82" y="158"/>
                    <a:pt x="72" y="158"/>
                  </a:cubicBezTo>
                  <a:cubicBezTo>
                    <a:pt x="62" y="158"/>
                    <a:pt x="53" y="156"/>
                    <a:pt x="44" y="152"/>
                  </a:cubicBezTo>
                  <a:cubicBezTo>
                    <a:pt x="35" y="148"/>
                    <a:pt x="27" y="143"/>
                    <a:pt x="21" y="136"/>
                  </a:cubicBezTo>
                  <a:cubicBezTo>
                    <a:pt x="14" y="130"/>
                    <a:pt x="9" y="122"/>
                    <a:pt x="5" y="113"/>
                  </a:cubicBezTo>
                  <a:cubicBezTo>
                    <a:pt x="2" y="104"/>
                    <a:pt x="0" y="95"/>
                    <a:pt x="0" y="85"/>
                  </a:cubicBezTo>
                  <a:cubicBezTo>
                    <a:pt x="0" y="73"/>
                    <a:pt x="2" y="63"/>
                    <a:pt x="7" y="53"/>
                  </a:cubicBezTo>
                  <a:cubicBezTo>
                    <a:pt x="12" y="42"/>
                    <a:pt x="19" y="34"/>
                    <a:pt x="29" y="27"/>
                  </a:cubicBezTo>
                  <a:cubicBezTo>
                    <a:pt x="31" y="25"/>
                    <a:pt x="34" y="24"/>
                    <a:pt x="38" y="25"/>
                  </a:cubicBezTo>
                  <a:cubicBezTo>
                    <a:pt x="41" y="25"/>
                    <a:pt x="44" y="27"/>
                    <a:pt x="46" y="29"/>
                  </a:cubicBezTo>
                  <a:cubicBezTo>
                    <a:pt x="48" y="32"/>
                    <a:pt x="48" y="35"/>
                    <a:pt x="48" y="38"/>
                  </a:cubicBezTo>
                  <a:cubicBezTo>
                    <a:pt x="47" y="42"/>
                    <a:pt x="46" y="44"/>
                    <a:pt x="43" y="46"/>
                  </a:cubicBezTo>
                  <a:cubicBezTo>
                    <a:pt x="37" y="51"/>
                    <a:pt x="32" y="57"/>
                    <a:pt x="29" y="63"/>
                  </a:cubicBezTo>
                  <a:cubicBezTo>
                    <a:pt x="25" y="70"/>
                    <a:pt x="24" y="77"/>
                    <a:pt x="24" y="85"/>
                  </a:cubicBezTo>
                  <a:cubicBezTo>
                    <a:pt x="24" y="92"/>
                    <a:pt x="25" y="98"/>
                    <a:pt x="28" y="104"/>
                  </a:cubicBezTo>
                  <a:cubicBezTo>
                    <a:pt x="30" y="110"/>
                    <a:pt x="34" y="115"/>
                    <a:pt x="38" y="119"/>
                  </a:cubicBezTo>
                  <a:cubicBezTo>
                    <a:pt x="42" y="124"/>
                    <a:pt x="47" y="127"/>
                    <a:pt x="53" y="130"/>
                  </a:cubicBezTo>
                  <a:cubicBezTo>
                    <a:pt x="59" y="132"/>
                    <a:pt x="66" y="133"/>
                    <a:pt x="72" y="133"/>
                  </a:cubicBezTo>
                  <a:cubicBezTo>
                    <a:pt x="79" y="133"/>
                    <a:pt x="85" y="132"/>
                    <a:pt x="91" y="130"/>
                  </a:cubicBezTo>
                  <a:cubicBezTo>
                    <a:pt x="97" y="127"/>
                    <a:pt x="102" y="124"/>
                    <a:pt x="106" y="119"/>
                  </a:cubicBezTo>
                  <a:cubicBezTo>
                    <a:pt x="111" y="115"/>
                    <a:pt x="114" y="110"/>
                    <a:pt x="117" y="104"/>
                  </a:cubicBezTo>
                  <a:cubicBezTo>
                    <a:pt x="119" y="98"/>
                    <a:pt x="121" y="92"/>
                    <a:pt x="121" y="85"/>
                  </a:cubicBezTo>
                  <a:cubicBezTo>
                    <a:pt x="121" y="77"/>
                    <a:pt x="119" y="70"/>
                    <a:pt x="116" y="63"/>
                  </a:cubicBezTo>
                  <a:cubicBezTo>
                    <a:pt x="112" y="57"/>
                    <a:pt x="107" y="51"/>
                    <a:pt x="101" y="46"/>
                  </a:cubicBezTo>
                  <a:cubicBezTo>
                    <a:pt x="99" y="44"/>
                    <a:pt x="97" y="42"/>
                    <a:pt x="97" y="38"/>
                  </a:cubicBezTo>
                  <a:cubicBezTo>
                    <a:pt x="96" y="35"/>
                    <a:pt x="97" y="32"/>
                    <a:pt x="99" y="29"/>
                  </a:cubicBezTo>
                  <a:cubicBezTo>
                    <a:pt x="101" y="27"/>
                    <a:pt x="103" y="25"/>
                    <a:pt x="107" y="25"/>
                  </a:cubicBezTo>
                  <a:cubicBezTo>
                    <a:pt x="110" y="24"/>
                    <a:pt x="113" y="25"/>
                    <a:pt x="116" y="27"/>
                  </a:cubicBezTo>
                  <a:cubicBezTo>
                    <a:pt x="125" y="34"/>
                    <a:pt x="132" y="42"/>
                    <a:pt x="137" y="53"/>
                  </a:cubicBezTo>
                  <a:cubicBezTo>
                    <a:pt x="142" y="63"/>
                    <a:pt x="145" y="73"/>
                    <a:pt x="145" y="85"/>
                  </a:cubicBezTo>
                  <a:close/>
                  <a:moveTo>
                    <a:pt x="84" y="12"/>
                  </a:moveTo>
                  <a:cubicBezTo>
                    <a:pt x="84" y="73"/>
                    <a:pt x="84" y="73"/>
                    <a:pt x="84" y="73"/>
                  </a:cubicBezTo>
                  <a:cubicBezTo>
                    <a:pt x="84" y="76"/>
                    <a:pt x="83" y="79"/>
                    <a:pt x="81" y="81"/>
                  </a:cubicBezTo>
                  <a:cubicBezTo>
                    <a:pt x="78" y="84"/>
                    <a:pt x="75" y="85"/>
                    <a:pt x="72" y="85"/>
                  </a:cubicBezTo>
                  <a:cubicBezTo>
                    <a:pt x="69" y="85"/>
                    <a:pt x="66" y="84"/>
                    <a:pt x="64" y="81"/>
                  </a:cubicBezTo>
                  <a:cubicBezTo>
                    <a:pt x="61" y="79"/>
                    <a:pt x="60" y="76"/>
                    <a:pt x="60" y="73"/>
                  </a:cubicBezTo>
                  <a:cubicBezTo>
                    <a:pt x="60" y="12"/>
                    <a:pt x="60" y="12"/>
                    <a:pt x="60" y="12"/>
                  </a:cubicBezTo>
                  <a:cubicBezTo>
                    <a:pt x="60" y="9"/>
                    <a:pt x="61" y="6"/>
                    <a:pt x="64" y="4"/>
                  </a:cubicBezTo>
                  <a:cubicBezTo>
                    <a:pt x="66" y="1"/>
                    <a:pt x="69" y="0"/>
                    <a:pt x="72" y="0"/>
                  </a:cubicBezTo>
                  <a:cubicBezTo>
                    <a:pt x="75" y="0"/>
                    <a:pt x="78" y="1"/>
                    <a:pt x="81" y="4"/>
                  </a:cubicBezTo>
                  <a:cubicBezTo>
                    <a:pt x="83" y="6"/>
                    <a:pt x="84" y="9"/>
                    <a:pt x="84" y="1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2"/>
            <p:cNvSpPr>
              <a:spLocks noEditPoints="1"/>
            </p:cNvSpPr>
            <p:nvPr/>
          </p:nvSpPr>
          <p:spPr bwMode="auto">
            <a:xfrm>
              <a:off x="4320617" y="1555540"/>
              <a:ext cx="174866" cy="151447"/>
            </a:xfrm>
            <a:custGeom>
              <a:avLst/>
              <a:gdLst>
                <a:gd name="T0" fmla="*/ 25 w 170"/>
                <a:gd name="T1" fmla="*/ 143 h 146"/>
                <a:gd name="T2" fmla="*/ 22 w 170"/>
                <a:gd name="T3" fmla="*/ 146 h 146"/>
                <a:gd name="T4" fmla="*/ 1 w 170"/>
                <a:gd name="T5" fmla="*/ 145 h 146"/>
                <a:gd name="T6" fmla="*/ 0 w 170"/>
                <a:gd name="T7" fmla="*/ 124 h 146"/>
                <a:gd name="T8" fmla="*/ 3 w 170"/>
                <a:gd name="T9" fmla="*/ 121 h 146"/>
                <a:gd name="T10" fmla="*/ 24 w 170"/>
                <a:gd name="T11" fmla="*/ 122 h 146"/>
                <a:gd name="T12" fmla="*/ 61 w 170"/>
                <a:gd name="T13" fmla="*/ 112 h 146"/>
                <a:gd name="T14" fmla="*/ 60 w 170"/>
                <a:gd name="T15" fmla="*/ 145 h 146"/>
                <a:gd name="T16" fmla="*/ 40 w 170"/>
                <a:gd name="T17" fmla="*/ 146 h 146"/>
                <a:gd name="T18" fmla="*/ 37 w 170"/>
                <a:gd name="T19" fmla="*/ 143 h 146"/>
                <a:gd name="T20" fmla="*/ 38 w 170"/>
                <a:gd name="T21" fmla="*/ 110 h 146"/>
                <a:gd name="T22" fmla="*/ 58 w 170"/>
                <a:gd name="T23" fmla="*/ 109 h 146"/>
                <a:gd name="T24" fmla="*/ 61 w 170"/>
                <a:gd name="T25" fmla="*/ 112 h 146"/>
                <a:gd name="T26" fmla="*/ 97 w 170"/>
                <a:gd name="T27" fmla="*/ 143 h 146"/>
                <a:gd name="T28" fmla="*/ 94 w 170"/>
                <a:gd name="T29" fmla="*/ 146 h 146"/>
                <a:gd name="T30" fmla="*/ 74 w 170"/>
                <a:gd name="T31" fmla="*/ 145 h 146"/>
                <a:gd name="T32" fmla="*/ 73 w 170"/>
                <a:gd name="T33" fmla="*/ 88 h 146"/>
                <a:gd name="T34" fmla="*/ 76 w 170"/>
                <a:gd name="T35" fmla="*/ 85 h 146"/>
                <a:gd name="T36" fmla="*/ 96 w 170"/>
                <a:gd name="T37" fmla="*/ 86 h 146"/>
                <a:gd name="T38" fmla="*/ 134 w 170"/>
                <a:gd name="T39" fmla="*/ 52 h 146"/>
                <a:gd name="T40" fmla="*/ 133 w 170"/>
                <a:gd name="T41" fmla="*/ 145 h 146"/>
                <a:gd name="T42" fmla="*/ 112 w 170"/>
                <a:gd name="T43" fmla="*/ 146 h 146"/>
                <a:gd name="T44" fmla="*/ 109 w 170"/>
                <a:gd name="T45" fmla="*/ 143 h 146"/>
                <a:gd name="T46" fmla="*/ 110 w 170"/>
                <a:gd name="T47" fmla="*/ 50 h 146"/>
                <a:gd name="T48" fmla="*/ 131 w 170"/>
                <a:gd name="T49" fmla="*/ 49 h 146"/>
                <a:gd name="T50" fmla="*/ 134 w 170"/>
                <a:gd name="T51" fmla="*/ 52 h 146"/>
                <a:gd name="T52" fmla="*/ 170 w 170"/>
                <a:gd name="T53" fmla="*/ 143 h 146"/>
                <a:gd name="T54" fmla="*/ 167 w 170"/>
                <a:gd name="T55" fmla="*/ 146 h 146"/>
                <a:gd name="T56" fmla="*/ 147 w 170"/>
                <a:gd name="T57" fmla="*/ 145 h 146"/>
                <a:gd name="T58" fmla="*/ 146 w 170"/>
                <a:gd name="T59" fmla="*/ 3 h 146"/>
                <a:gd name="T60" fmla="*/ 149 w 170"/>
                <a:gd name="T61" fmla="*/ 0 h 146"/>
                <a:gd name="T62" fmla="*/ 169 w 170"/>
                <a:gd name="T63" fmla="*/ 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46">
                  <a:moveTo>
                    <a:pt x="25" y="124"/>
                  </a:moveTo>
                  <a:cubicBezTo>
                    <a:pt x="25" y="143"/>
                    <a:pt x="25" y="143"/>
                    <a:pt x="25" y="143"/>
                  </a:cubicBezTo>
                  <a:cubicBezTo>
                    <a:pt x="25" y="143"/>
                    <a:pt x="24" y="144"/>
                    <a:pt x="24" y="145"/>
                  </a:cubicBezTo>
                  <a:cubicBezTo>
                    <a:pt x="23" y="145"/>
                    <a:pt x="23" y="146"/>
                    <a:pt x="22" y="146"/>
                  </a:cubicBezTo>
                  <a:cubicBezTo>
                    <a:pt x="3" y="146"/>
                    <a:pt x="3" y="146"/>
                    <a:pt x="3" y="146"/>
                  </a:cubicBezTo>
                  <a:cubicBezTo>
                    <a:pt x="3" y="146"/>
                    <a:pt x="2" y="145"/>
                    <a:pt x="1" y="145"/>
                  </a:cubicBezTo>
                  <a:cubicBezTo>
                    <a:pt x="1" y="144"/>
                    <a:pt x="0" y="143"/>
                    <a:pt x="0" y="143"/>
                  </a:cubicBezTo>
                  <a:cubicBezTo>
                    <a:pt x="0" y="124"/>
                    <a:pt x="0" y="124"/>
                    <a:pt x="0" y="124"/>
                  </a:cubicBezTo>
                  <a:cubicBezTo>
                    <a:pt x="0" y="124"/>
                    <a:pt x="1" y="123"/>
                    <a:pt x="1" y="122"/>
                  </a:cubicBezTo>
                  <a:cubicBezTo>
                    <a:pt x="2" y="122"/>
                    <a:pt x="3" y="121"/>
                    <a:pt x="3" y="121"/>
                  </a:cubicBezTo>
                  <a:cubicBezTo>
                    <a:pt x="22" y="121"/>
                    <a:pt x="22" y="121"/>
                    <a:pt x="22" y="121"/>
                  </a:cubicBezTo>
                  <a:cubicBezTo>
                    <a:pt x="23" y="121"/>
                    <a:pt x="23" y="122"/>
                    <a:pt x="24" y="122"/>
                  </a:cubicBezTo>
                  <a:cubicBezTo>
                    <a:pt x="24" y="123"/>
                    <a:pt x="25" y="124"/>
                    <a:pt x="25" y="124"/>
                  </a:cubicBezTo>
                  <a:close/>
                  <a:moveTo>
                    <a:pt x="61" y="112"/>
                  </a:moveTo>
                  <a:cubicBezTo>
                    <a:pt x="61" y="143"/>
                    <a:pt x="61" y="143"/>
                    <a:pt x="61" y="143"/>
                  </a:cubicBezTo>
                  <a:cubicBezTo>
                    <a:pt x="61" y="143"/>
                    <a:pt x="61" y="144"/>
                    <a:pt x="60" y="145"/>
                  </a:cubicBezTo>
                  <a:cubicBezTo>
                    <a:pt x="60" y="145"/>
                    <a:pt x="59" y="146"/>
                    <a:pt x="58" y="146"/>
                  </a:cubicBezTo>
                  <a:cubicBezTo>
                    <a:pt x="40" y="146"/>
                    <a:pt x="40" y="146"/>
                    <a:pt x="40" y="146"/>
                  </a:cubicBezTo>
                  <a:cubicBezTo>
                    <a:pt x="39" y="146"/>
                    <a:pt x="38" y="145"/>
                    <a:pt x="38" y="145"/>
                  </a:cubicBezTo>
                  <a:cubicBezTo>
                    <a:pt x="37" y="144"/>
                    <a:pt x="37" y="143"/>
                    <a:pt x="37" y="143"/>
                  </a:cubicBezTo>
                  <a:cubicBezTo>
                    <a:pt x="37" y="112"/>
                    <a:pt x="37" y="112"/>
                    <a:pt x="37" y="112"/>
                  </a:cubicBezTo>
                  <a:cubicBezTo>
                    <a:pt x="37" y="111"/>
                    <a:pt x="37" y="111"/>
                    <a:pt x="38" y="110"/>
                  </a:cubicBezTo>
                  <a:cubicBezTo>
                    <a:pt x="38" y="110"/>
                    <a:pt x="39" y="109"/>
                    <a:pt x="40" y="109"/>
                  </a:cubicBezTo>
                  <a:cubicBezTo>
                    <a:pt x="58" y="109"/>
                    <a:pt x="58" y="109"/>
                    <a:pt x="58" y="109"/>
                  </a:cubicBezTo>
                  <a:cubicBezTo>
                    <a:pt x="59" y="109"/>
                    <a:pt x="60" y="110"/>
                    <a:pt x="60" y="110"/>
                  </a:cubicBezTo>
                  <a:cubicBezTo>
                    <a:pt x="61" y="111"/>
                    <a:pt x="61" y="111"/>
                    <a:pt x="61" y="112"/>
                  </a:cubicBezTo>
                  <a:close/>
                  <a:moveTo>
                    <a:pt x="97" y="88"/>
                  </a:moveTo>
                  <a:cubicBezTo>
                    <a:pt x="97" y="143"/>
                    <a:pt x="97" y="143"/>
                    <a:pt x="97" y="143"/>
                  </a:cubicBezTo>
                  <a:cubicBezTo>
                    <a:pt x="97" y="143"/>
                    <a:pt x="97" y="144"/>
                    <a:pt x="96" y="145"/>
                  </a:cubicBezTo>
                  <a:cubicBezTo>
                    <a:pt x="96" y="145"/>
                    <a:pt x="95" y="146"/>
                    <a:pt x="94" y="146"/>
                  </a:cubicBezTo>
                  <a:cubicBezTo>
                    <a:pt x="76" y="146"/>
                    <a:pt x="76" y="146"/>
                    <a:pt x="76" y="146"/>
                  </a:cubicBezTo>
                  <a:cubicBezTo>
                    <a:pt x="75" y="146"/>
                    <a:pt x="75" y="145"/>
                    <a:pt x="74" y="145"/>
                  </a:cubicBezTo>
                  <a:cubicBezTo>
                    <a:pt x="73" y="144"/>
                    <a:pt x="73" y="143"/>
                    <a:pt x="73" y="143"/>
                  </a:cubicBezTo>
                  <a:cubicBezTo>
                    <a:pt x="73" y="88"/>
                    <a:pt x="73" y="88"/>
                    <a:pt x="73" y="88"/>
                  </a:cubicBezTo>
                  <a:cubicBezTo>
                    <a:pt x="73" y="87"/>
                    <a:pt x="73" y="86"/>
                    <a:pt x="74" y="86"/>
                  </a:cubicBezTo>
                  <a:cubicBezTo>
                    <a:pt x="75" y="85"/>
                    <a:pt x="75" y="85"/>
                    <a:pt x="76" y="85"/>
                  </a:cubicBezTo>
                  <a:cubicBezTo>
                    <a:pt x="94" y="85"/>
                    <a:pt x="94" y="85"/>
                    <a:pt x="94" y="85"/>
                  </a:cubicBezTo>
                  <a:cubicBezTo>
                    <a:pt x="95" y="85"/>
                    <a:pt x="96" y="85"/>
                    <a:pt x="96" y="86"/>
                  </a:cubicBezTo>
                  <a:cubicBezTo>
                    <a:pt x="97" y="86"/>
                    <a:pt x="97" y="87"/>
                    <a:pt x="97" y="88"/>
                  </a:cubicBezTo>
                  <a:close/>
                  <a:moveTo>
                    <a:pt x="134" y="52"/>
                  </a:moveTo>
                  <a:cubicBezTo>
                    <a:pt x="134" y="143"/>
                    <a:pt x="134" y="143"/>
                    <a:pt x="134" y="143"/>
                  </a:cubicBezTo>
                  <a:cubicBezTo>
                    <a:pt x="134" y="143"/>
                    <a:pt x="133" y="144"/>
                    <a:pt x="133" y="145"/>
                  </a:cubicBezTo>
                  <a:cubicBezTo>
                    <a:pt x="132" y="145"/>
                    <a:pt x="131" y="146"/>
                    <a:pt x="131" y="146"/>
                  </a:cubicBezTo>
                  <a:cubicBezTo>
                    <a:pt x="112" y="146"/>
                    <a:pt x="112" y="146"/>
                    <a:pt x="112" y="146"/>
                  </a:cubicBezTo>
                  <a:cubicBezTo>
                    <a:pt x="112" y="146"/>
                    <a:pt x="111" y="145"/>
                    <a:pt x="110" y="145"/>
                  </a:cubicBezTo>
                  <a:cubicBezTo>
                    <a:pt x="110" y="144"/>
                    <a:pt x="109" y="143"/>
                    <a:pt x="109" y="143"/>
                  </a:cubicBezTo>
                  <a:cubicBezTo>
                    <a:pt x="109" y="52"/>
                    <a:pt x="109" y="52"/>
                    <a:pt x="109" y="52"/>
                  </a:cubicBezTo>
                  <a:cubicBezTo>
                    <a:pt x="109" y="51"/>
                    <a:pt x="110" y="50"/>
                    <a:pt x="110" y="50"/>
                  </a:cubicBezTo>
                  <a:cubicBezTo>
                    <a:pt x="111" y="49"/>
                    <a:pt x="112" y="49"/>
                    <a:pt x="112" y="49"/>
                  </a:cubicBezTo>
                  <a:cubicBezTo>
                    <a:pt x="131" y="49"/>
                    <a:pt x="131" y="49"/>
                    <a:pt x="131" y="49"/>
                  </a:cubicBezTo>
                  <a:cubicBezTo>
                    <a:pt x="131" y="49"/>
                    <a:pt x="132" y="49"/>
                    <a:pt x="133" y="50"/>
                  </a:cubicBezTo>
                  <a:cubicBezTo>
                    <a:pt x="133" y="50"/>
                    <a:pt x="134" y="51"/>
                    <a:pt x="134" y="52"/>
                  </a:cubicBezTo>
                  <a:close/>
                  <a:moveTo>
                    <a:pt x="170" y="3"/>
                  </a:moveTo>
                  <a:cubicBezTo>
                    <a:pt x="170" y="143"/>
                    <a:pt x="170" y="143"/>
                    <a:pt x="170" y="143"/>
                  </a:cubicBezTo>
                  <a:cubicBezTo>
                    <a:pt x="170" y="143"/>
                    <a:pt x="170" y="144"/>
                    <a:pt x="169" y="145"/>
                  </a:cubicBezTo>
                  <a:cubicBezTo>
                    <a:pt x="168" y="145"/>
                    <a:pt x="168" y="146"/>
                    <a:pt x="167" y="146"/>
                  </a:cubicBezTo>
                  <a:cubicBezTo>
                    <a:pt x="149" y="146"/>
                    <a:pt x="149" y="146"/>
                    <a:pt x="149" y="146"/>
                  </a:cubicBezTo>
                  <a:cubicBezTo>
                    <a:pt x="148" y="146"/>
                    <a:pt x="147" y="145"/>
                    <a:pt x="147" y="145"/>
                  </a:cubicBezTo>
                  <a:cubicBezTo>
                    <a:pt x="146" y="144"/>
                    <a:pt x="146" y="143"/>
                    <a:pt x="146" y="143"/>
                  </a:cubicBezTo>
                  <a:cubicBezTo>
                    <a:pt x="146" y="3"/>
                    <a:pt x="146" y="3"/>
                    <a:pt x="146" y="3"/>
                  </a:cubicBezTo>
                  <a:cubicBezTo>
                    <a:pt x="146" y="2"/>
                    <a:pt x="146" y="2"/>
                    <a:pt x="147" y="1"/>
                  </a:cubicBezTo>
                  <a:cubicBezTo>
                    <a:pt x="147" y="1"/>
                    <a:pt x="148" y="0"/>
                    <a:pt x="149" y="0"/>
                  </a:cubicBezTo>
                  <a:cubicBezTo>
                    <a:pt x="167" y="0"/>
                    <a:pt x="167" y="0"/>
                    <a:pt x="167" y="0"/>
                  </a:cubicBezTo>
                  <a:cubicBezTo>
                    <a:pt x="168" y="0"/>
                    <a:pt x="168" y="1"/>
                    <a:pt x="169" y="1"/>
                  </a:cubicBezTo>
                  <a:cubicBezTo>
                    <a:pt x="170" y="2"/>
                    <a:pt x="170" y="2"/>
                    <a:pt x="170" y="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3"/>
            <p:cNvSpPr>
              <a:spLocks noEditPoints="1"/>
            </p:cNvSpPr>
            <p:nvPr/>
          </p:nvSpPr>
          <p:spPr bwMode="auto">
            <a:xfrm>
              <a:off x="4542323" y="1555540"/>
              <a:ext cx="149885" cy="151447"/>
            </a:xfrm>
            <a:custGeom>
              <a:avLst/>
              <a:gdLst>
                <a:gd name="T0" fmla="*/ 145 w 145"/>
                <a:gd name="T1" fmla="*/ 84 h 146"/>
                <a:gd name="T2" fmla="*/ 142 w 145"/>
                <a:gd name="T3" fmla="*/ 87 h 146"/>
                <a:gd name="T4" fmla="*/ 121 w 145"/>
                <a:gd name="T5" fmla="*/ 98 h 146"/>
                <a:gd name="T6" fmla="*/ 132 w 145"/>
                <a:gd name="T7" fmla="*/ 114 h 146"/>
                <a:gd name="T8" fmla="*/ 122 w 145"/>
                <a:gd name="T9" fmla="*/ 126 h 146"/>
                <a:gd name="T10" fmla="*/ 110 w 145"/>
                <a:gd name="T11" fmla="*/ 132 h 146"/>
                <a:gd name="T12" fmla="*/ 89 w 145"/>
                <a:gd name="T13" fmla="*/ 125 h 146"/>
                <a:gd name="T14" fmla="*/ 83 w 145"/>
                <a:gd name="T15" fmla="*/ 146 h 146"/>
                <a:gd name="T16" fmla="*/ 59 w 145"/>
                <a:gd name="T17" fmla="*/ 145 h 146"/>
                <a:gd name="T18" fmla="*/ 56 w 145"/>
                <a:gd name="T19" fmla="*/ 125 h 146"/>
                <a:gd name="T20" fmla="*/ 34 w 145"/>
                <a:gd name="T21" fmla="*/ 132 h 146"/>
                <a:gd name="T22" fmla="*/ 29 w 145"/>
                <a:gd name="T23" fmla="*/ 132 h 146"/>
                <a:gd name="T24" fmla="*/ 13 w 145"/>
                <a:gd name="T25" fmla="*/ 114 h 146"/>
                <a:gd name="T26" fmla="*/ 18 w 145"/>
                <a:gd name="T27" fmla="*/ 105 h 146"/>
                <a:gd name="T28" fmla="*/ 20 w 145"/>
                <a:gd name="T29" fmla="*/ 89 h 146"/>
                <a:gd name="T30" fmla="*/ 0 w 145"/>
                <a:gd name="T31" fmla="*/ 85 h 146"/>
                <a:gd name="T32" fmla="*/ 0 w 145"/>
                <a:gd name="T33" fmla="*/ 62 h 146"/>
                <a:gd name="T34" fmla="*/ 2 w 145"/>
                <a:gd name="T35" fmla="*/ 59 h 146"/>
                <a:gd name="T36" fmla="*/ 23 w 145"/>
                <a:gd name="T37" fmla="*/ 48 h 146"/>
                <a:gd name="T38" fmla="*/ 12 w 145"/>
                <a:gd name="T39" fmla="*/ 32 h 146"/>
                <a:gd name="T40" fmla="*/ 22 w 145"/>
                <a:gd name="T41" fmla="*/ 20 h 146"/>
                <a:gd name="T42" fmla="*/ 34 w 145"/>
                <a:gd name="T43" fmla="*/ 14 h 146"/>
                <a:gd name="T44" fmla="*/ 55 w 145"/>
                <a:gd name="T45" fmla="*/ 21 h 146"/>
                <a:gd name="T46" fmla="*/ 62 w 145"/>
                <a:gd name="T47" fmla="*/ 0 h 146"/>
                <a:gd name="T48" fmla="*/ 85 w 145"/>
                <a:gd name="T49" fmla="*/ 1 h 146"/>
                <a:gd name="T50" fmla="*/ 89 w 145"/>
                <a:gd name="T51" fmla="*/ 21 h 146"/>
                <a:gd name="T52" fmla="*/ 111 w 145"/>
                <a:gd name="T53" fmla="*/ 14 h 146"/>
                <a:gd name="T54" fmla="*/ 115 w 145"/>
                <a:gd name="T55" fmla="*/ 14 h 146"/>
                <a:gd name="T56" fmla="*/ 132 w 145"/>
                <a:gd name="T57" fmla="*/ 32 h 146"/>
                <a:gd name="T58" fmla="*/ 126 w 145"/>
                <a:gd name="T59" fmla="*/ 41 h 146"/>
                <a:gd name="T60" fmla="*/ 125 w 145"/>
                <a:gd name="T61" fmla="*/ 57 h 146"/>
                <a:gd name="T62" fmla="*/ 144 w 145"/>
                <a:gd name="T63" fmla="*/ 60 h 146"/>
                <a:gd name="T64" fmla="*/ 89 w 145"/>
                <a:gd name="T65" fmla="*/ 90 h 146"/>
                <a:gd name="T66" fmla="*/ 89 w 145"/>
                <a:gd name="T67" fmla="*/ 56 h 146"/>
                <a:gd name="T68" fmla="*/ 55 w 145"/>
                <a:gd name="T69" fmla="*/ 56 h 146"/>
                <a:gd name="T70" fmla="*/ 55 w 145"/>
                <a:gd name="T71" fmla="*/ 90 h 146"/>
                <a:gd name="T72" fmla="*/ 89 w 145"/>
                <a:gd name="T73" fmla="*/ 9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5" h="146">
                  <a:moveTo>
                    <a:pt x="145" y="63"/>
                  </a:moveTo>
                  <a:cubicBezTo>
                    <a:pt x="145" y="84"/>
                    <a:pt x="145" y="84"/>
                    <a:pt x="145" y="84"/>
                  </a:cubicBezTo>
                  <a:cubicBezTo>
                    <a:pt x="145" y="84"/>
                    <a:pt x="144" y="85"/>
                    <a:pt x="144" y="86"/>
                  </a:cubicBezTo>
                  <a:cubicBezTo>
                    <a:pt x="144" y="87"/>
                    <a:pt x="143" y="87"/>
                    <a:pt x="142" y="87"/>
                  </a:cubicBezTo>
                  <a:cubicBezTo>
                    <a:pt x="125" y="90"/>
                    <a:pt x="125" y="90"/>
                    <a:pt x="125" y="90"/>
                  </a:cubicBezTo>
                  <a:cubicBezTo>
                    <a:pt x="123" y="93"/>
                    <a:pt x="122" y="96"/>
                    <a:pt x="121" y="98"/>
                  </a:cubicBezTo>
                  <a:cubicBezTo>
                    <a:pt x="123" y="101"/>
                    <a:pt x="127" y="106"/>
                    <a:pt x="131" y="111"/>
                  </a:cubicBezTo>
                  <a:cubicBezTo>
                    <a:pt x="132" y="112"/>
                    <a:pt x="132" y="113"/>
                    <a:pt x="132" y="114"/>
                  </a:cubicBezTo>
                  <a:cubicBezTo>
                    <a:pt x="132" y="115"/>
                    <a:pt x="132" y="115"/>
                    <a:pt x="131" y="116"/>
                  </a:cubicBezTo>
                  <a:cubicBezTo>
                    <a:pt x="129" y="118"/>
                    <a:pt x="126" y="122"/>
                    <a:pt x="122" y="126"/>
                  </a:cubicBezTo>
                  <a:cubicBezTo>
                    <a:pt x="117" y="131"/>
                    <a:pt x="114" y="133"/>
                    <a:pt x="113" y="133"/>
                  </a:cubicBezTo>
                  <a:cubicBezTo>
                    <a:pt x="112" y="133"/>
                    <a:pt x="111" y="133"/>
                    <a:pt x="110" y="132"/>
                  </a:cubicBezTo>
                  <a:cubicBezTo>
                    <a:pt x="97" y="122"/>
                    <a:pt x="97" y="122"/>
                    <a:pt x="97" y="122"/>
                  </a:cubicBezTo>
                  <a:cubicBezTo>
                    <a:pt x="95" y="123"/>
                    <a:pt x="92" y="124"/>
                    <a:pt x="89" y="125"/>
                  </a:cubicBezTo>
                  <a:cubicBezTo>
                    <a:pt x="88" y="134"/>
                    <a:pt x="87" y="140"/>
                    <a:pt x="86" y="143"/>
                  </a:cubicBezTo>
                  <a:cubicBezTo>
                    <a:pt x="86" y="145"/>
                    <a:pt x="84" y="146"/>
                    <a:pt x="83" y="146"/>
                  </a:cubicBezTo>
                  <a:cubicBezTo>
                    <a:pt x="62" y="146"/>
                    <a:pt x="62" y="146"/>
                    <a:pt x="62" y="146"/>
                  </a:cubicBezTo>
                  <a:cubicBezTo>
                    <a:pt x="61" y="146"/>
                    <a:pt x="60" y="145"/>
                    <a:pt x="59" y="145"/>
                  </a:cubicBezTo>
                  <a:cubicBezTo>
                    <a:pt x="59" y="144"/>
                    <a:pt x="58" y="144"/>
                    <a:pt x="58" y="143"/>
                  </a:cubicBezTo>
                  <a:cubicBezTo>
                    <a:pt x="56" y="125"/>
                    <a:pt x="56" y="125"/>
                    <a:pt x="56" y="125"/>
                  </a:cubicBezTo>
                  <a:cubicBezTo>
                    <a:pt x="52" y="124"/>
                    <a:pt x="50" y="123"/>
                    <a:pt x="47" y="122"/>
                  </a:cubicBezTo>
                  <a:cubicBezTo>
                    <a:pt x="34" y="132"/>
                    <a:pt x="34" y="132"/>
                    <a:pt x="34" y="132"/>
                  </a:cubicBezTo>
                  <a:cubicBezTo>
                    <a:pt x="33" y="133"/>
                    <a:pt x="32" y="133"/>
                    <a:pt x="31" y="133"/>
                  </a:cubicBezTo>
                  <a:cubicBezTo>
                    <a:pt x="31" y="133"/>
                    <a:pt x="30" y="132"/>
                    <a:pt x="29" y="132"/>
                  </a:cubicBezTo>
                  <a:cubicBezTo>
                    <a:pt x="21" y="125"/>
                    <a:pt x="16" y="119"/>
                    <a:pt x="13" y="116"/>
                  </a:cubicBezTo>
                  <a:cubicBezTo>
                    <a:pt x="13" y="115"/>
                    <a:pt x="13" y="115"/>
                    <a:pt x="13" y="114"/>
                  </a:cubicBezTo>
                  <a:cubicBezTo>
                    <a:pt x="13" y="113"/>
                    <a:pt x="13" y="112"/>
                    <a:pt x="14" y="112"/>
                  </a:cubicBezTo>
                  <a:cubicBezTo>
                    <a:pt x="14" y="110"/>
                    <a:pt x="16" y="108"/>
                    <a:pt x="18" y="105"/>
                  </a:cubicBezTo>
                  <a:cubicBezTo>
                    <a:pt x="21" y="102"/>
                    <a:pt x="22" y="100"/>
                    <a:pt x="23" y="99"/>
                  </a:cubicBezTo>
                  <a:cubicBezTo>
                    <a:pt x="22" y="95"/>
                    <a:pt x="20" y="92"/>
                    <a:pt x="20" y="89"/>
                  </a:cubicBezTo>
                  <a:cubicBezTo>
                    <a:pt x="2" y="87"/>
                    <a:pt x="2" y="87"/>
                    <a:pt x="2" y="87"/>
                  </a:cubicBezTo>
                  <a:cubicBezTo>
                    <a:pt x="1" y="87"/>
                    <a:pt x="1" y="86"/>
                    <a:pt x="0" y="85"/>
                  </a:cubicBezTo>
                  <a:cubicBezTo>
                    <a:pt x="0" y="85"/>
                    <a:pt x="0" y="84"/>
                    <a:pt x="0" y="83"/>
                  </a:cubicBezTo>
                  <a:cubicBezTo>
                    <a:pt x="0" y="62"/>
                    <a:pt x="0" y="62"/>
                    <a:pt x="0" y="62"/>
                  </a:cubicBezTo>
                  <a:cubicBezTo>
                    <a:pt x="0" y="62"/>
                    <a:pt x="0" y="61"/>
                    <a:pt x="0" y="60"/>
                  </a:cubicBezTo>
                  <a:cubicBezTo>
                    <a:pt x="1" y="59"/>
                    <a:pt x="1" y="59"/>
                    <a:pt x="2" y="59"/>
                  </a:cubicBezTo>
                  <a:cubicBezTo>
                    <a:pt x="20" y="56"/>
                    <a:pt x="20" y="56"/>
                    <a:pt x="20" y="56"/>
                  </a:cubicBezTo>
                  <a:cubicBezTo>
                    <a:pt x="21" y="53"/>
                    <a:pt x="22" y="50"/>
                    <a:pt x="23" y="48"/>
                  </a:cubicBezTo>
                  <a:cubicBezTo>
                    <a:pt x="21" y="44"/>
                    <a:pt x="17" y="40"/>
                    <a:pt x="13" y="34"/>
                  </a:cubicBezTo>
                  <a:cubicBezTo>
                    <a:pt x="13" y="34"/>
                    <a:pt x="12" y="33"/>
                    <a:pt x="12" y="32"/>
                  </a:cubicBezTo>
                  <a:cubicBezTo>
                    <a:pt x="12" y="32"/>
                    <a:pt x="13" y="31"/>
                    <a:pt x="13" y="30"/>
                  </a:cubicBezTo>
                  <a:cubicBezTo>
                    <a:pt x="15" y="28"/>
                    <a:pt x="18" y="24"/>
                    <a:pt x="22" y="20"/>
                  </a:cubicBezTo>
                  <a:cubicBezTo>
                    <a:pt x="27" y="15"/>
                    <a:pt x="30" y="13"/>
                    <a:pt x="31" y="13"/>
                  </a:cubicBezTo>
                  <a:cubicBezTo>
                    <a:pt x="32" y="13"/>
                    <a:pt x="33" y="13"/>
                    <a:pt x="34" y="14"/>
                  </a:cubicBezTo>
                  <a:cubicBezTo>
                    <a:pt x="47" y="24"/>
                    <a:pt x="47" y="24"/>
                    <a:pt x="47" y="24"/>
                  </a:cubicBezTo>
                  <a:cubicBezTo>
                    <a:pt x="50" y="23"/>
                    <a:pt x="53" y="22"/>
                    <a:pt x="55" y="21"/>
                  </a:cubicBezTo>
                  <a:cubicBezTo>
                    <a:pt x="57" y="12"/>
                    <a:pt x="57" y="6"/>
                    <a:pt x="58" y="3"/>
                  </a:cubicBezTo>
                  <a:cubicBezTo>
                    <a:pt x="59" y="1"/>
                    <a:pt x="60" y="0"/>
                    <a:pt x="62" y="0"/>
                  </a:cubicBezTo>
                  <a:cubicBezTo>
                    <a:pt x="83" y="0"/>
                    <a:pt x="83" y="0"/>
                    <a:pt x="83" y="0"/>
                  </a:cubicBezTo>
                  <a:cubicBezTo>
                    <a:pt x="84" y="0"/>
                    <a:pt x="84" y="1"/>
                    <a:pt x="85" y="1"/>
                  </a:cubicBezTo>
                  <a:cubicBezTo>
                    <a:pt x="86" y="2"/>
                    <a:pt x="86" y="2"/>
                    <a:pt x="86" y="3"/>
                  </a:cubicBezTo>
                  <a:cubicBezTo>
                    <a:pt x="89" y="21"/>
                    <a:pt x="89" y="21"/>
                    <a:pt x="89" y="21"/>
                  </a:cubicBezTo>
                  <a:cubicBezTo>
                    <a:pt x="92" y="22"/>
                    <a:pt x="95" y="23"/>
                    <a:pt x="97" y="24"/>
                  </a:cubicBezTo>
                  <a:cubicBezTo>
                    <a:pt x="111" y="14"/>
                    <a:pt x="111" y="14"/>
                    <a:pt x="111" y="14"/>
                  </a:cubicBezTo>
                  <a:cubicBezTo>
                    <a:pt x="111" y="13"/>
                    <a:pt x="112" y="13"/>
                    <a:pt x="113" y="13"/>
                  </a:cubicBezTo>
                  <a:cubicBezTo>
                    <a:pt x="114" y="13"/>
                    <a:pt x="114" y="13"/>
                    <a:pt x="115" y="14"/>
                  </a:cubicBezTo>
                  <a:cubicBezTo>
                    <a:pt x="123" y="22"/>
                    <a:pt x="129" y="27"/>
                    <a:pt x="131" y="30"/>
                  </a:cubicBezTo>
                  <a:cubicBezTo>
                    <a:pt x="131" y="31"/>
                    <a:pt x="132" y="31"/>
                    <a:pt x="132" y="32"/>
                  </a:cubicBezTo>
                  <a:cubicBezTo>
                    <a:pt x="132" y="33"/>
                    <a:pt x="131" y="34"/>
                    <a:pt x="131" y="34"/>
                  </a:cubicBezTo>
                  <a:cubicBezTo>
                    <a:pt x="130" y="36"/>
                    <a:pt x="128" y="38"/>
                    <a:pt x="126" y="41"/>
                  </a:cubicBezTo>
                  <a:cubicBezTo>
                    <a:pt x="124" y="44"/>
                    <a:pt x="122" y="46"/>
                    <a:pt x="121" y="47"/>
                  </a:cubicBezTo>
                  <a:cubicBezTo>
                    <a:pt x="122" y="50"/>
                    <a:pt x="124" y="54"/>
                    <a:pt x="125" y="57"/>
                  </a:cubicBezTo>
                  <a:cubicBezTo>
                    <a:pt x="142" y="59"/>
                    <a:pt x="142" y="59"/>
                    <a:pt x="142" y="59"/>
                  </a:cubicBezTo>
                  <a:cubicBezTo>
                    <a:pt x="143" y="59"/>
                    <a:pt x="144" y="60"/>
                    <a:pt x="144" y="60"/>
                  </a:cubicBezTo>
                  <a:cubicBezTo>
                    <a:pt x="144" y="61"/>
                    <a:pt x="145" y="62"/>
                    <a:pt x="145" y="63"/>
                  </a:cubicBezTo>
                  <a:close/>
                  <a:moveTo>
                    <a:pt x="89" y="90"/>
                  </a:moveTo>
                  <a:cubicBezTo>
                    <a:pt x="94" y="85"/>
                    <a:pt x="96" y="80"/>
                    <a:pt x="96" y="73"/>
                  </a:cubicBezTo>
                  <a:cubicBezTo>
                    <a:pt x="96" y="66"/>
                    <a:pt x="94" y="61"/>
                    <a:pt x="89" y="56"/>
                  </a:cubicBezTo>
                  <a:cubicBezTo>
                    <a:pt x="85" y="51"/>
                    <a:pt x="79" y="49"/>
                    <a:pt x="72" y="49"/>
                  </a:cubicBezTo>
                  <a:cubicBezTo>
                    <a:pt x="65" y="49"/>
                    <a:pt x="60" y="51"/>
                    <a:pt x="55" y="56"/>
                  </a:cubicBezTo>
                  <a:cubicBezTo>
                    <a:pt x="50" y="61"/>
                    <a:pt x="48" y="66"/>
                    <a:pt x="48" y="73"/>
                  </a:cubicBezTo>
                  <a:cubicBezTo>
                    <a:pt x="48" y="80"/>
                    <a:pt x="50" y="85"/>
                    <a:pt x="55" y="90"/>
                  </a:cubicBezTo>
                  <a:cubicBezTo>
                    <a:pt x="60" y="95"/>
                    <a:pt x="65" y="97"/>
                    <a:pt x="72" y="97"/>
                  </a:cubicBezTo>
                  <a:cubicBezTo>
                    <a:pt x="79" y="97"/>
                    <a:pt x="85" y="95"/>
                    <a:pt x="89" y="9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4"/>
            <p:cNvSpPr>
              <a:spLocks noEditPoints="1"/>
            </p:cNvSpPr>
            <p:nvPr/>
          </p:nvSpPr>
          <p:spPr bwMode="auto">
            <a:xfrm>
              <a:off x="4737486" y="1555540"/>
              <a:ext cx="138956" cy="151447"/>
            </a:xfrm>
            <a:custGeom>
              <a:avLst/>
              <a:gdLst>
                <a:gd name="T0" fmla="*/ 134 w 134"/>
                <a:gd name="T1" fmla="*/ 34 h 146"/>
                <a:gd name="T2" fmla="*/ 130 w 134"/>
                <a:gd name="T3" fmla="*/ 37 h 146"/>
                <a:gd name="T4" fmla="*/ 121 w 134"/>
                <a:gd name="T5" fmla="*/ 126 h 146"/>
                <a:gd name="T6" fmla="*/ 106 w 134"/>
                <a:gd name="T7" fmla="*/ 146 h 146"/>
                <a:gd name="T8" fmla="*/ 17 w 134"/>
                <a:gd name="T9" fmla="*/ 140 h 146"/>
                <a:gd name="T10" fmla="*/ 12 w 134"/>
                <a:gd name="T11" fmla="*/ 37 h 146"/>
                <a:gd name="T12" fmla="*/ 1 w 134"/>
                <a:gd name="T13" fmla="*/ 36 h 146"/>
                <a:gd name="T14" fmla="*/ 0 w 134"/>
                <a:gd name="T15" fmla="*/ 28 h 146"/>
                <a:gd name="T16" fmla="*/ 3 w 134"/>
                <a:gd name="T17" fmla="*/ 25 h 146"/>
                <a:gd name="T18" fmla="*/ 39 w 134"/>
                <a:gd name="T19" fmla="*/ 9 h 146"/>
                <a:gd name="T20" fmla="*/ 52 w 134"/>
                <a:gd name="T21" fmla="*/ 0 h 146"/>
                <a:gd name="T22" fmla="*/ 90 w 134"/>
                <a:gd name="T23" fmla="*/ 3 h 146"/>
                <a:gd name="T24" fmla="*/ 101 w 134"/>
                <a:gd name="T25" fmla="*/ 25 h 146"/>
                <a:gd name="T26" fmla="*/ 133 w 134"/>
                <a:gd name="T27" fmla="*/ 25 h 146"/>
                <a:gd name="T28" fmla="*/ 109 w 134"/>
                <a:gd name="T29" fmla="*/ 126 h 146"/>
                <a:gd name="T30" fmla="*/ 25 w 134"/>
                <a:gd name="T31" fmla="*/ 37 h 146"/>
                <a:gd name="T32" fmla="*/ 25 w 134"/>
                <a:gd name="T33" fmla="*/ 130 h 146"/>
                <a:gd name="T34" fmla="*/ 28 w 134"/>
                <a:gd name="T35" fmla="*/ 133 h 146"/>
                <a:gd name="T36" fmla="*/ 107 w 134"/>
                <a:gd name="T37" fmla="*/ 133 h 146"/>
                <a:gd name="T38" fmla="*/ 109 w 134"/>
                <a:gd name="T39" fmla="*/ 126 h 146"/>
                <a:gd name="T40" fmla="*/ 49 w 134"/>
                <a:gd name="T41" fmla="*/ 112 h 146"/>
                <a:gd name="T42" fmla="*/ 46 w 134"/>
                <a:gd name="T43" fmla="*/ 115 h 146"/>
                <a:gd name="T44" fmla="*/ 38 w 134"/>
                <a:gd name="T45" fmla="*/ 114 h 146"/>
                <a:gd name="T46" fmla="*/ 37 w 134"/>
                <a:gd name="T47" fmla="*/ 58 h 146"/>
                <a:gd name="T48" fmla="*/ 40 w 134"/>
                <a:gd name="T49" fmla="*/ 55 h 146"/>
                <a:gd name="T50" fmla="*/ 48 w 134"/>
                <a:gd name="T51" fmla="*/ 56 h 146"/>
                <a:gd name="T52" fmla="*/ 46 w 134"/>
                <a:gd name="T53" fmla="*/ 25 h 146"/>
                <a:gd name="T54" fmla="*/ 84 w 134"/>
                <a:gd name="T55" fmla="*/ 13 h 146"/>
                <a:gd name="T56" fmla="*/ 52 w 134"/>
                <a:gd name="T57" fmla="*/ 12 h 146"/>
                <a:gd name="T58" fmla="*/ 46 w 134"/>
                <a:gd name="T59" fmla="*/ 25 h 146"/>
                <a:gd name="T60" fmla="*/ 73 w 134"/>
                <a:gd name="T61" fmla="*/ 112 h 146"/>
                <a:gd name="T62" fmla="*/ 70 w 134"/>
                <a:gd name="T63" fmla="*/ 115 h 146"/>
                <a:gd name="T64" fmla="*/ 62 w 134"/>
                <a:gd name="T65" fmla="*/ 114 h 146"/>
                <a:gd name="T66" fmla="*/ 61 w 134"/>
                <a:gd name="T67" fmla="*/ 58 h 146"/>
                <a:gd name="T68" fmla="*/ 64 w 134"/>
                <a:gd name="T69" fmla="*/ 55 h 146"/>
                <a:gd name="T70" fmla="*/ 72 w 134"/>
                <a:gd name="T71" fmla="*/ 56 h 146"/>
                <a:gd name="T72" fmla="*/ 97 w 134"/>
                <a:gd name="T73" fmla="*/ 58 h 146"/>
                <a:gd name="T74" fmla="*/ 96 w 134"/>
                <a:gd name="T75" fmla="*/ 114 h 146"/>
                <a:gd name="T76" fmla="*/ 88 w 134"/>
                <a:gd name="T77" fmla="*/ 115 h 146"/>
                <a:gd name="T78" fmla="*/ 85 w 134"/>
                <a:gd name="T79" fmla="*/ 112 h 146"/>
                <a:gd name="T80" fmla="*/ 86 w 134"/>
                <a:gd name="T81" fmla="*/ 56 h 146"/>
                <a:gd name="T82" fmla="*/ 94 w 134"/>
                <a:gd name="T83" fmla="*/ 55 h 146"/>
                <a:gd name="T84" fmla="*/ 97 w 134"/>
                <a:gd name="T85"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4" h="146">
                  <a:moveTo>
                    <a:pt x="134" y="28"/>
                  </a:moveTo>
                  <a:cubicBezTo>
                    <a:pt x="134" y="34"/>
                    <a:pt x="134" y="34"/>
                    <a:pt x="134" y="34"/>
                  </a:cubicBezTo>
                  <a:cubicBezTo>
                    <a:pt x="134" y="35"/>
                    <a:pt x="133" y="35"/>
                    <a:pt x="133" y="36"/>
                  </a:cubicBezTo>
                  <a:cubicBezTo>
                    <a:pt x="132" y="36"/>
                    <a:pt x="131" y="37"/>
                    <a:pt x="130" y="37"/>
                  </a:cubicBezTo>
                  <a:cubicBezTo>
                    <a:pt x="121" y="37"/>
                    <a:pt x="121" y="37"/>
                    <a:pt x="121" y="37"/>
                  </a:cubicBezTo>
                  <a:cubicBezTo>
                    <a:pt x="121" y="126"/>
                    <a:pt x="121" y="126"/>
                    <a:pt x="121" y="126"/>
                  </a:cubicBezTo>
                  <a:cubicBezTo>
                    <a:pt x="121" y="132"/>
                    <a:pt x="120" y="136"/>
                    <a:pt x="117" y="140"/>
                  </a:cubicBezTo>
                  <a:cubicBezTo>
                    <a:pt x="114" y="144"/>
                    <a:pt x="110" y="146"/>
                    <a:pt x="106" y="146"/>
                  </a:cubicBezTo>
                  <a:cubicBezTo>
                    <a:pt x="28" y="146"/>
                    <a:pt x="28" y="146"/>
                    <a:pt x="28" y="146"/>
                  </a:cubicBezTo>
                  <a:cubicBezTo>
                    <a:pt x="23" y="146"/>
                    <a:pt x="20" y="144"/>
                    <a:pt x="17" y="140"/>
                  </a:cubicBezTo>
                  <a:cubicBezTo>
                    <a:pt x="14" y="136"/>
                    <a:pt x="12" y="132"/>
                    <a:pt x="12" y="127"/>
                  </a:cubicBezTo>
                  <a:cubicBezTo>
                    <a:pt x="12" y="37"/>
                    <a:pt x="12" y="37"/>
                    <a:pt x="12" y="37"/>
                  </a:cubicBezTo>
                  <a:cubicBezTo>
                    <a:pt x="3" y="37"/>
                    <a:pt x="3" y="37"/>
                    <a:pt x="3" y="37"/>
                  </a:cubicBezTo>
                  <a:cubicBezTo>
                    <a:pt x="3" y="37"/>
                    <a:pt x="2" y="36"/>
                    <a:pt x="1" y="36"/>
                  </a:cubicBezTo>
                  <a:cubicBezTo>
                    <a:pt x="1" y="35"/>
                    <a:pt x="0" y="35"/>
                    <a:pt x="0" y="34"/>
                  </a:cubicBezTo>
                  <a:cubicBezTo>
                    <a:pt x="0" y="28"/>
                    <a:pt x="0" y="28"/>
                    <a:pt x="0" y="28"/>
                  </a:cubicBezTo>
                  <a:cubicBezTo>
                    <a:pt x="0" y="27"/>
                    <a:pt x="1" y="26"/>
                    <a:pt x="1" y="25"/>
                  </a:cubicBezTo>
                  <a:cubicBezTo>
                    <a:pt x="2" y="25"/>
                    <a:pt x="3" y="25"/>
                    <a:pt x="3" y="25"/>
                  </a:cubicBezTo>
                  <a:cubicBezTo>
                    <a:pt x="33" y="25"/>
                    <a:pt x="33" y="25"/>
                    <a:pt x="33" y="25"/>
                  </a:cubicBezTo>
                  <a:cubicBezTo>
                    <a:pt x="39" y="9"/>
                    <a:pt x="39" y="9"/>
                    <a:pt x="39" y="9"/>
                  </a:cubicBezTo>
                  <a:cubicBezTo>
                    <a:pt x="40" y="6"/>
                    <a:pt x="42" y="4"/>
                    <a:pt x="44" y="3"/>
                  </a:cubicBezTo>
                  <a:cubicBezTo>
                    <a:pt x="47" y="1"/>
                    <a:pt x="49" y="0"/>
                    <a:pt x="52" y="0"/>
                  </a:cubicBezTo>
                  <a:cubicBezTo>
                    <a:pt x="82" y="0"/>
                    <a:pt x="82" y="0"/>
                    <a:pt x="82" y="0"/>
                  </a:cubicBezTo>
                  <a:cubicBezTo>
                    <a:pt x="85" y="0"/>
                    <a:pt x="87" y="1"/>
                    <a:pt x="90" y="3"/>
                  </a:cubicBezTo>
                  <a:cubicBezTo>
                    <a:pt x="92" y="4"/>
                    <a:pt x="94" y="6"/>
                    <a:pt x="95" y="9"/>
                  </a:cubicBezTo>
                  <a:cubicBezTo>
                    <a:pt x="101" y="25"/>
                    <a:pt x="101" y="25"/>
                    <a:pt x="101" y="25"/>
                  </a:cubicBezTo>
                  <a:cubicBezTo>
                    <a:pt x="130" y="25"/>
                    <a:pt x="130" y="25"/>
                    <a:pt x="130" y="25"/>
                  </a:cubicBezTo>
                  <a:cubicBezTo>
                    <a:pt x="131" y="25"/>
                    <a:pt x="132" y="25"/>
                    <a:pt x="133" y="25"/>
                  </a:cubicBezTo>
                  <a:cubicBezTo>
                    <a:pt x="133" y="26"/>
                    <a:pt x="134" y="27"/>
                    <a:pt x="134" y="28"/>
                  </a:cubicBezTo>
                  <a:close/>
                  <a:moveTo>
                    <a:pt x="109" y="126"/>
                  </a:moveTo>
                  <a:cubicBezTo>
                    <a:pt x="109" y="37"/>
                    <a:pt x="109" y="37"/>
                    <a:pt x="109" y="37"/>
                  </a:cubicBezTo>
                  <a:cubicBezTo>
                    <a:pt x="25" y="37"/>
                    <a:pt x="25" y="37"/>
                    <a:pt x="25" y="37"/>
                  </a:cubicBezTo>
                  <a:cubicBezTo>
                    <a:pt x="25" y="126"/>
                    <a:pt x="25" y="126"/>
                    <a:pt x="25" y="126"/>
                  </a:cubicBezTo>
                  <a:cubicBezTo>
                    <a:pt x="25" y="128"/>
                    <a:pt x="25" y="129"/>
                    <a:pt x="25" y="130"/>
                  </a:cubicBezTo>
                  <a:cubicBezTo>
                    <a:pt x="26" y="131"/>
                    <a:pt x="26" y="132"/>
                    <a:pt x="27" y="133"/>
                  </a:cubicBezTo>
                  <a:cubicBezTo>
                    <a:pt x="27" y="133"/>
                    <a:pt x="27" y="133"/>
                    <a:pt x="28" y="133"/>
                  </a:cubicBezTo>
                  <a:cubicBezTo>
                    <a:pt x="106" y="133"/>
                    <a:pt x="106" y="133"/>
                    <a:pt x="106" y="133"/>
                  </a:cubicBezTo>
                  <a:cubicBezTo>
                    <a:pt x="106" y="133"/>
                    <a:pt x="107" y="133"/>
                    <a:pt x="107" y="133"/>
                  </a:cubicBezTo>
                  <a:cubicBezTo>
                    <a:pt x="108" y="132"/>
                    <a:pt x="108" y="131"/>
                    <a:pt x="109" y="130"/>
                  </a:cubicBezTo>
                  <a:cubicBezTo>
                    <a:pt x="109" y="129"/>
                    <a:pt x="109" y="128"/>
                    <a:pt x="109" y="126"/>
                  </a:cubicBezTo>
                  <a:close/>
                  <a:moveTo>
                    <a:pt x="49" y="58"/>
                  </a:moveTo>
                  <a:cubicBezTo>
                    <a:pt x="49" y="112"/>
                    <a:pt x="49" y="112"/>
                    <a:pt x="49" y="112"/>
                  </a:cubicBezTo>
                  <a:cubicBezTo>
                    <a:pt x="49" y="113"/>
                    <a:pt x="49" y="114"/>
                    <a:pt x="48" y="114"/>
                  </a:cubicBezTo>
                  <a:cubicBezTo>
                    <a:pt x="47" y="115"/>
                    <a:pt x="47" y="115"/>
                    <a:pt x="46" y="115"/>
                  </a:cubicBezTo>
                  <a:cubicBezTo>
                    <a:pt x="40" y="115"/>
                    <a:pt x="40" y="115"/>
                    <a:pt x="40" y="115"/>
                  </a:cubicBezTo>
                  <a:cubicBezTo>
                    <a:pt x="39" y="115"/>
                    <a:pt x="38" y="115"/>
                    <a:pt x="38" y="114"/>
                  </a:cubicBezTo>
                  <a:cubicBezTo>
                    <a:pt x="37" y="114"/>
                    <a:pt x="37" y="113"/>
                    <a:pt x="37" y="112"/>
                  </a:cubicBezTo>
                  <a:cubicBezTo>
                    <a:pt x="37" y="58"/>
                    <a:pt x="37" y="58"/>
                    <a:pt x="37" y="58"/>
                  </a:cubicBezTo>
                  <a:cubicBezTo>
                    <a:pt x="37" y="57"/>
                    <a:pt x="37" y="56"/>
                    <a:pt x="38" y="56"/>
                  </a:cubicBezTo>
                  <a:cubicBezTo>
                    <a:pt x="38" y="55"/>
                    <a:pt x="39" y="55"/>
                    <a:pt x="40" y="55"/>
                  </a:cubicBezTo>
                  <a:cubicBezTo>
                    <a:pt x="46" y="55"/>
                    <a:pt x="46" y="55"/>
                    <a:pt x="46" y="55"/>
                  </a:cubicBezTo>
                  <a:cubicBezTo>
                    <a:pt x="47" y="55"/>
                    <a:pt x="47" y="55"/>
                    <a:pt x="48" y="56"/>
                  </a:cubicBezTo>
                  <a:cubicBezTo>
                    <a:pt x="49" y="56"/>
                    <a:pt x="49" y="57"/>
                    <a:pt x="49" y="58"/>
                  </a:cubicBezTo>
                  <a:close/>
                  <a:moveTo>
                    <a:pt x="46" y="25"/>
                  </a:moveTo>
                  <a:cubicBezTo>
                    <a:pt x="88" y="25"/>
                    <a:pt x="88" y="25"/>
                    <a:pt x="88" y="25"/>
                  </a:cubicBezTo>
                  <a:cubicBezTo>
                    <a:pt x="84" y="13"/>
                    <a:pt x="84" y="13"/>
                    <a:pt x="84" y="13"/>
                  </a:cubicBezTo>
                  <a:cubicBezTo>
                    <a:pt x="83" y="13"/>
                    <a:pt x="83" y="13"/>
                    <a:pt x="82" y="12"/>
                  </a:cubicBezTo>
                  <a:cubicBezTo>
                    <a:pt x="52" y="12"/>
                    <a:pt x="52" y="12"/>
                    <a:pt x="52" y="12"/>
                  </a:cubicBezTo>
                  <a:cubicBezTo>
                    <a:pt x="51" y="13"/>
                    <a:pt x="51" y="13"/>
                    <a:pt x="50" y="13"/>
                  </a:cubicBezTo>
                  <a:lnTo>
                    <a:pt x="46" y="25"/>
                  </a:lnTo>
                  <a:close/>
                  <a:moveTo>
                    <a:pt x="73" y="58"/>
                  </a:moveTo>
                  <a:cubicBezTo>
                    <a:pt x="73" y="112"/>
                    <a:pt x="73" y="112"/>
                    <a:pt x="73" y="112"/>
                  </a:cubicBezTo>
                  <a:cubicBezTo>
                    <a:pt x="73" y="113"/>
                    <a:pt x="73" y="114"/>
                    <a:pt x="72" y="114"/>
                  </a:cubicBezTo>
                  <a:cubicBezTo>
                    <a:pt x="72" y="115"/>
                    <a:pt x="71" y="115"/>
                    <a:pt x="70" y="115"/>
                  </a:cubicBezTo>
                  <a:cubicBezTo>
                    <a:pt x="64" y="115"/>
                    <a:pt x="64" y="115"/>
                    <a:pt x="64" y="115"/>
                  </a:cubicBezTo>
                  <a:cubicBezTo>
                    <a:pt x="63" y="115"/>
                    <a:pt x="62" y="115"/>
                    <a:pt x="62" y="114"/>
                  </a:cubicBezTo>
                  <a:cubicBezTo>
                    <a:pt x="61" y="114"/>
                    <a:pt x="61" y="113"/>
                    <a:pt x="61" y="112"/>
                  </a:cubicBezTo>
                  <a:cubicBezTo>
                    <a:pt x="61" y="58"/>
                    <a:pt x="61" y="58"/>
                    <a:pt x="61" y="58"/>
                  </a:cubicBezTo>
                  <a:cubicBezTo>
                    <a:pt x="61" y="57"/>
                    <a:pt x="61" y="56"/>
                    <a:pt x="62" y="56"/>
                  </a:cubicBezTo>
                  <a:cubicBezTo>
                    <a:pt x="62" y="55"/>
                    <a:pt x="63" y="55"/>
                    <a:pt x="64" y="55"/>
                  </a:cubicBezTo>
                  <a:cubicBezTo>
                    <a:pt x="70" y="55"/>
                    <a:pt x="70" y="55"/>
                    <a:pt x="70" y="55"/>
                  </a:cubicBezTo>
                  <a:cubicBezTo>
                    <a:pt x="71" y="55"/>
                    <a:pt x="72" y="55"/>
                    <a:pt x="72" y="56"/>
                  </a:cubicBezTo>
                  <a:cubicBezTo>
                    <a:pt x="73" y="56"/>
                    <a:pt x="73" y="57"/>
                    <a:pt x="73" y="58"/>
                  </a:cubicBezTo>
                  <a:close/>
                  <a:moveTo>
                    <a:pt x="97" y="58"/>
                  </a:moveTo>
                  <a:cubicBezTo>
                    <a:pt x="97" y="112"/>
                    <a:pt x="97" y="112"/>
                    <a:pt x="97" y="112"/>
                  </a:cubicBezTo>
                  <a:cubicBezTo>
                    <a:pt x="97" y="113"/>
                    <a:pt x="97" y="114"/>
                    <a:pt x="96" y="114"/>
                  </a:cubicBezTo>
                  <a:cubicBezTo>
                    <a:pt x="96" y="115"/>
                    <a:pt x="95" y="115"/>
                    <a:pt x="94" y="115"/>
                  </a:cubicBezTo>
                  <a:cubicBezTo>
                    <a:pt x="88" y="115"/>
                    <a:pt x="88" y="115"/>
                    <a:pt x="88" y="115"/>
                  </a:cubicBezTo>
                  <a:cubicBezTo>
                    <a:pt x="87" y="115"/>
                    <a:pt x="87" y="115"/>
                    <a:pt x="86" y="114"/>
                  </a:cubicBezTo>
                  <a:cubicBezTo>
                    <a:pt x="85" y="114"/>
                    <a:pt x="85" y="113"/>
                    <a:pt x="85" y="112"/>
                  </a:cubicBezTo>
                  <a:cubicBezTo>
                    <a:pt x="85" y="58"/>
                    <a:pt x="85" y="58"/>
                    <a:pt x="85" y="58"/>
                  </a:cubicBezTo>
                  <a:cubicBezTo>
                    <a:pt x="85" y="57"/>
                    <a:pt x="85" y="56"/>
                    <a:pt x="86" y="56"/>
                  </a:cubicBezTo>
                  <a:cubicBezTo>
                    <a:pt x="87" y="55"/>
                    <a:pt x="87" y="55"/>
                    <a:pt x="88" y="55"/>
                  </a:cubicBezTo>
                  <a:cubicBezTo>
                    <a:pt x="94" y="55"/>
                    <a:pt x="94" y="55"/>
                    <a:pt x="94" y="55"/>
                  </a:cubicBezTo>
                  <a:cubicBezTo>
                    <a:pt x="95" y="55"/>
                    <a:pt x="96" y="55"/>
                    <a:pt x="96" y="56"/>
                  </a:cubicBezTo>
                  <a:cubicBezTo>
                    <a:pt x="97" y="56"/>
                    <a:pt x="97" y="57"/>
                    <a:pt x="97" y="5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noEditPoints="1"/>
            </p:cNvSpPr>
            <p:nvPr/>
          </p:nvSpPr>
          <p:spPr bwMode="auto">
            <a:xfrm>
              <a:off x="4924843" y="1568031"/>
              <a:ext cx="157692" cy="126466"/>
            </a:xfrm>
            <a:custGeom>
              <a:avLst/>
              <a:gdLst>
                <a:gd name="T0" fmla="*/ 151 w 152"/>
                <a:gd name="T1" fmla="*/ 64 h 121"/>
                <a:gd name="T2" fmla="*/ 145 w 152"/>
                <a:gd name="T3" fmla="*/ 71 h 121"/>
                <a:gd name="T4" fmla="*/ 144 w 152"/>
                <a:gd name="T5" fmla="*/ 72 h 121"/>
                <a:gd name="T6" fmla="*/ 143 w 152"/>
                <a:gd name="T7" fmla="*/ 72 h 121"/>
                <a:gd name="T8" fmla="*/ 141 w 152"/>
                <a:gd name="T9" fmla="*/ 71 h 121"/>
                <a:gd name="T10" fmla="*/ 76 w 152"/>
                <a:gd name="T11" fmla="*/ 16 h 121"/>
                <a:gd name="T12" fmla="*/ 10 w 152"/>
                <a:gd name="T13" fmla="*/ 71 h 121"/>
                <a:gd name="T14" fmla="*/ 8 w 152"/>
                <a:gd name="T15" fmla="*/ 72 h 121"/>
                <a:gd name="T16" fmla="*/ 6 w 152"/>
                <a:gd name="T17" fmla="*/ 71 h 121"/>
                <a:gd name="T18" fmla="*/ 0 w 152"/>
                <a:gd name="T19" fmla="*/ 64 h 121"/>
                <a:gd name="T20" fmla="*/ 0 w 152"/>
                <a:gd name="T21" fmla="*/ 61 h 121"/>
                <a:gd name="T22" fmla="*/ 1 w 152"/>
                <a:gd name="T23" fmla="*/ 59 h 121"/>
                <a:gd name="T24" fmla="*/ 69 w 152"/>
                <a:gd name="T25" fmla="*/ 3 h 121"/>
                <a:gd name="T26" fmla="*/ 76 w 152"/>
                <a:gd name="T27" fmla="*/ 0 h 121"/>
                <a:gd name="T28" fmla="*/ 83 w 152"/>
                <a:gd name="T29" fmla="*/ 3 h 121"/>
                <a:gd name="T30" fmla="*/ 106 w 152"/>
                <a:gd name="T31" fmla="*/ 22 h 121"/>
                <a:gd name="T32" fmla="*/ 106 w 152"/>
                <a:gd name="T33" fmla="*/ 3 h 121"/>
                <a:gd name="T34" fmla="*/ 107 w 152"/>
                <a:gd name="T35" fmla="*/ 1 h 121"/>
                <a:gd name="T36" fmla="*/ 109 w 152"/>
                <a:gd name="T37" fmla="*/ 0 h 121"/>
                <a:gd name="T38" fmla="*/ 127 w 152"/>
                <a:gd name="T39" fmla="*/ 0 h 121"/>
                <a:gd name="T40" fmla="*/ 129 w 152"/>
                <a:gd name="T41" fmla="*/ 1 h 121"/>
                <a:gd name="T42" fmla="*/ 130 w 152"/>
                <a:gd name="T43" fmla="*/ 3 h 121"/>
                <a:gd name="T44" fmla="*/ 130 w 152"/>
                <a:gd name="T45" fmla="*/ 42 h 121"/>
                <a:gd name="T46" fmla="*/ 151 w 152"/>
                <a:gd name="T47" fmla="*/ 59 h 121"/>
                <a:gd name="T48" fmla="*/ 152 w 152"/>
                <a:gd name="T49" fmla="*/ 61 h 121"/>
                <a:gd name="T50" fmla="*/ 151 w 152"/>
                <a:gd name="T51" fmla="*/ 64 h 121"/>
                <a:gd name="T52" fmla="*/ 130 w 152"/>
                <a:gd name="T53" fmla="*/ 70 h 121"/>
                <a:gd name="T54" fmla="*/ 130 w 152"/>
                <a:gd name="T55" fmla="*/ 115 h 121"/>
                <a:gd name="T56" fmla="*/ 128 w 152"/>
                <a:gd name="T57" fmla="*/ 120 h 121"/>
                <a:gd name="T58" fmla="*/ 124 w 152"/>
                <a:gd name="T59" fmla="*/ 121 h 121"/>
                <a:gd name="T60" fmla="*/ 88 w 152"/>
                <a:gd name="T61" fmla="*/ 121 h 121"/>
                <a:gd name="T62" fmla="*/ 88 w 152"/>
                <a:gd name="T63" fmla="*/ 85 h 121"/>
                <a:gd name="T64" fmla="*/ 64 w 152"/>
                <a:gd name="T65" fmla="*/ 85 h 121"/>
                <a:gd name="T66" fmla="*/ 64 w 152"/>
                <a:gd name="T67" fmla="*/ 121 h 121"/>
                <a:gd name="T68" fmla="*/ 27 w 152"/>
                <a:gd name="T69" fmla="*/ 121 h 121"/>
                <a:gd name="T70" fmla="*/ 23 w 152"/>
                <a:gd name="T71" fmla="*/ 120 h 121"/>
                <a:gd name="T72" fmla="*/ 21 w 152"/>
                <a:gd name="T73" fmla="*/ 115 h 121"/>
                <a:gd name="T74" fmla="*/ 21 w 152"/>
                <a:gd name="T75" fmla="*/ 70 h 121"/>
                <a:gd name="T76" fmla="*/ 21 w 152"/>
                <a:gd name="T77" fmla="*/ 70 h 121"/>
                <a:gd name="T78" fmla="*/ 21 w 152"/>
                <a:gd name="T79" fmla="*/ 69 h 121"/>
                <a:gd name="T80" fmla="*/ 76 w 152"/>
                <a:gd name="T81" fmla="*/ 25 h 121"/>
                <a:gd name="T82" fmla="*/ 130 w 152"/>
                <a:gd name="T83" fmla="*/ 69 h 121"/>
                <a:gd name="T84" fmla="*/ 130 w 152"/>
                <a:gd name="T85" fmla="*/ 7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2" h="121">
                  <a:moveTo>
                    <a:pt x="151" y="64"/>
                  </a:moveTo>
                  <a:cubicBezTo>
                    <a:pt x="145" y="71"/>
                    <a:pt x="145" y="71"/>
                    <a:pt x="145" y="71"/>
                  </a:cubicBezTo>
                  <a:cubicBezTo>
                    <a:pt x="145" y="71"/>
                    <a:pt x="144" y="71"/>
                    <a:pt x="144" y="72"/>
                  </a:cubicBezTo>
                  <a:cubicBezTo>
                    <a:pt x="143" y="72"/>
                    <a:pt x="143" y="72"/>
                    <a:pt x="143" y="72"/>
                  </a:cubicBezTo>
                  <a:cubicBezTo>
                    <a:pt x="142" y="72"/>
                    <a:pt x="142" y="71"/>
                    <a:pt x="141" y="71"/>
                  </a:cubicBezTo>
                  <a:cubicBezTo>
                    <a:pt x="76" y="16"/>
                    <a:pt x="76" y="16"/>
                    <a:pt x="76" y="16"/>
                  </a:cubicBezTo>
                  <a:cubicBezTo>
                    <a:pt x="10" y="71"/>
                    <a:pt x="10" y="71"/>
                    <a:pt x="10" y="71"/>
                  </a:cubicBezTo>
                  <a:cubicBezTo>
                    <a:pt x="10" y="71"/>
                    <a:pt x="9" y="72"/>
                    <a:pt x="8" y="72"/>
                  </a:cubicBezTo>
                  <a:cubicBezTo>
                    <a:pt x="7" y="71"/>
                    <a:pt x="7" y="71"/>
                    <a:pt x="6" y="71"/>
                  </a:cubicBezTo>
                  <a:cubicBezTo>
                    <a:pt x="0" y="64"/>
                    <a:pt x="0" y="64"/>
                    <a:pt x="0" y="64"/>
                  </a:cubicBezTo>
                  <a:cubicBezTo>
                    <a:pt x="0" y="63"/>
                    <a:pt x="0" y="62"/>
                    <a:pt x="0" y="61"/>
                  </a:cubicBezTo>
                  <a:cubicBezTo>
                    <a:pt x="0" y="60"/>
                    <a:pt x="0" y="60"/>
                    <a:pt x="1" y="59"/>
                  </a:cubicBezTo>
                  <a:cubicBezTo>
                    <a:pt x="69" y="3"/>
                    <a:pt x="69" y="3"/>
                    <a:pt x="69" y="3"/>
                  </a:cubicBezTo>
                  <a:cubicBezTo>
                    <a:pt x="71" y="1"/>
                    <a:pt x="73" y="0"/>
                    <a:pt x="76" y="0"/>
                  </a:cubicBezTo>
                  <a:cubicBezTo>
                    <a:pt x="79" y="0"/>
                    <a:pt x="81" y="1"/>
                    <a:pt x="83" y="3"/>
                  </a:cubicBezTo>
                  <a:cubicBezTo>
                    <a:pt x="106" y="22"/>
                    <a:pt x="106" y="22"/>
                    <a:pt x="106" y="22"/>
                  </a:cubicBezTo>
                  <a:cubicBezTo>
                    <a:pt x="106" y="3"/>
                    <a:pt x="106" y="3"/>
                    <a:pt x="106" y="3"/>
                  </a:cubicBezTo>
                  <a:cubicBezTo>
                    <a:pt x="106" y="3"/>
                    <a:pt x="106" y="2"/>
                    <a:pt x="107" y="1"/>
                  </a:cubicBezTo>
                  <a:cubicBezTo>
                    <a:pt x="107" y="1"/>
                    <a:pt x="108" y="0"/>
                    <a:pt x="109" y="0"/>
                  </a:cubicBezTo>
                  <a:cubicBezTo>
                    <a:pt x="127" y="0"/>
                    <a:pt x="127" y="0"/>
                    <a:pt x="127" y="0"/>
                  </a:cubicBezTo>
                  <a:cubicBezTo>
                    <a:pt x="128" y="0"/>
                    <a:pt x="129" y="1"/>
                    <a:pt x="129" y="1"/>
                  </a:cubicBezTo>
                  <a:cubicBezTo>
                    <a:pt x="130" y="2"/>
                    <a:pt x="130" y="3"/>
                    <a:pt x="130" y="3"/>
                  </a:cubicBezTo>
                  <a:cubicBezTo>
                    <a:pt x="130" y="42"/>
                    <a:pt x="130" y="42"/>
                    <a:pt x="130" y="42"/>
                  </a:cubicBezTo>
                  <a:cubicBezTo>
                    <a:pt x="151" y="59"/>
                    <a:pt x="151" y="59"/>
                    <a:pt x="151" y="59"/>
                  </a:cubicBezTo>
                  <a:cubicBezTo>
                    <a:pt x="152" y="60"/>
                    <a:pt x="152" y="60"/>
                    <a:pt x="152" y="61"/>
                  </a:cubicBezTo>
                  <a:cubicBezTo>
                    <a:pt x="152" y="62"/>
                    <a:pt x="152" y="63"/>
                    <a:pt x="151" y="64"/>
                  </a:cubicBezTo>
                  <a:close/>
                  <a:moveTo>
                    <a:pt x="130" y="70"/>
                  </a:moveTo>
                  <a:cubicBezTo>
                    <a:pt x="130" y="115"/>
                    <a:pt x="130" y="115"/>
                    <a:pt x="130" y="115"/>
                  </a:cubicBezTo>
                  <a:cubicBezTo>
                    <a:pt x="130" y="117"/>
                    <a:pt x="130" y="118"/>
                    <a:pt x="128" y="120"/>
                  </a:cubicBezTo>
                  <a:cubicBezTo>
                    <a:pt x="127" y="121"/>
                    <a:pt x="126" y="121"/>
                    <a:pt x="124" y="121"/>
                  </a:cubicBezTo>
                  <a:cubicBezTo>
                    <a:pt x="88" y="121"/>
                    <a:pt x="88" y="121"/>
                    <a:pt x="88" y="121"/>
                  </a:cubicBezTo>
                  <a:cubicBezTo>
                    <a:pt x="88" y="85"/>
                    <a:pt x="88" y="85"/>
                    <a:pt x="88" y="85"/>
                  </a:cubicBezTo>
                  <a:cubicBezTo>
                    <a:pt x="64" y="85"/>
                    <a:pt x="64" y="85"/>
                    <a:pt x="64" y="85"/>
                  </a:cubicBezTo>
                  <a:cubicBezTo>
                    <a:pt x="64" y="121"/>
                    <a:pt x="64" y="121"/>
                    <a:pt x="64" y="121"/>
                  </a:cubicBezTo>
                  <a:cubicBezTo>
                    <a:pt x="27" y="121"/>
                    <a:pt x="27" y="121"/>
                    <a:pt x="27" y="121"/>
                  </a:cubicBezTo>
                  <a:cubicBezTo>
                    <a:pt x="26" y="121"/>
                    <a:pt x="24" y="121"/>
                    <a:pt x="23" y="120"/>
                  </a:cubicBezTo>
                  <a:cubicBezTo>
                    <a:pt x="22" y="118"/>
                    <a:pt x="21" y="117"/>
                    <a:pt x="21" y="115"/>
                  </a:cubicBezTo>
                  <a:cubicBezTo>
                    <a:pt x="21" y="70"/>
                    <a:pt x="21" y="70"/>
                    <a:pt x="21" y="70"/>
                  </a:cubicBezTo>
                  <a:cubicBezTo>
                    <a:pt x="21" y="70"/>
                    <a:pt x="21" y="70"/>
                    <a:pt x="21" y="70"/>
                  </a:cubicBezTo>
                  <a:cubicBezTo>
                    <a:pt x="21" y="70"/>
                    <a:pt x="21" y="70"/>
                    <a:pt x="21" y="69"/>
                  </a:cubicBezTo>
                  <a:cubicBezTo>
                    <a:pt x="76" y="25"/>
                    <a:pt x="76" y="25"/>
                    <a:pt x="76" y="25"/>
                  </a:cubicBezTo>
                  <a:cubicBezTo>
                    <a:pt x="130" y="69"/>
                    <a:pt x="130" y="69"/>
                    <a:pt x="130" y="69"/>
                  </a:cubicBezTo>
                  <a:cubicBezTo>
                    <a:pt x="130" y="70"/>
                    <a:pt x="130" y="70"/>
                    <a:pt x="130" y="7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6"/>
            <p:cNvSpPr>
              <a:spLocks noEditPoints="1"/>
            </p:cNvSpPr>
            <p:nvPr/>
          </p:nvSpPr>
          <p:spPr bwMode="auto">
            <a:xfrm>
              <a:off x="5130935" y="1543050"/>
              <a:ext cx="151447" cy="176428"/>
            </a:xfrm>
            <a:custGeom>
              <a:avLst/>
              <a:gdLst>
                <a:gd name="T0" fmla="*/ 139 w 145"/>
                <a:gd name="T1" fmla="*/ 36 h 170"/>
                <a:gd name="T2" fmla="*/ 143 w 145"/>
                <a:gd name="T3" fmla="*/ 43 h 170"/>
                <a:gd name="T4" fmla="*/ 145 w 145"/>
                <a:gd name="T5" fmla="*/ 52 h 170"/>
                <a:gd name="T6" fmla="*/ 145 w 145"/>
                <a:gd name="T7" fmla="*/ 161 h 170"/>
                <a:gd name="T8" fmla="*/ 143 w 145"/>
                <a:gd name="T9" fmla="*/ 167 h 170"/>
                <a:gd name="T10" fmla="*/ 136 w 145"/>
                <a:gd name="T11" fmla="*/ 170 h 170"/>
                <a:gd name="T12" fmla="*/ 9 w 145"/>
                <a:gd name="T13" fmla="*/ 170 h 170"/>
                <a:gd name="T14" fmla="*/ 3 w 145"/>
                <a:gd name="T15" fmla="*/ 167 h 170"/>
                <a:gd name="T16" fmla="*/ 0 w 145"/>
                <a:gd name="T17" fmla="*/ 161 h 170"/>
                <a:gd name="T18" fmla="*/ 0 w 145"/>
                <a:gd name="T19" fmla="*/ 9 h 170"/>
                <a:gd name="T20" fmla="*/ 3 w 145"/>
                <a:gd name="T21" fmla="*/ 3 h 170"/>
                <a:gd name="T22" fmla="*/ 9 w 145"/>
                <a:gd name="T23" fmla="*/ 0 h 170"/>
                <a:gd name="T24" fmla="*/ 94 w 145"/>
                <a:gd name="T25" fmla="*/ 0 h 170"/>
                <a:gd name="T26" fmla="*/ 102 w 145"/>
                <a:gd name="T27" fmla="*/ 2 h 170"/>
                <a:gd name="T28" fmla="*/ 109 w 145"/>
                <a:gd name="T29" fmla="*/ 7 h 170"/>
                <a:gd name="T30" fmla="*/ 139 w 145"/>
                <a:gd name="T31" fmla="*/ 36 h 170"/>
                <a:gd name="T32" fmla="*/ 133 w 145"/>
                <a:gd name="T33" fmla="*/ 158 h 170"/>
                <a:gd name="T34" fmla="*/ 133 w 145"/>
                <a:gd name="T35" fmla="*/ 61 h 170"/>
                <a:gd name="T36" fmla="*/ 94 w 145"/>
                <a:gd name="T37" fmla="*/ 61 h 170"/>
                <a:gd name="T38" fmla="*/ 87 w 145"/>
                <a:gd name="T39" fmla="*/ 58 h 170"/>
                <a:gd name="T40" fmla="*/ 85 w 145"/>
                <a:gd name="T41" fmla="*/ 52 h 170"/>
                <a:gd name="T42" fmla="*/ 85 w 145"/>
                <a:gd name="T43" fmla="*/ 12 h 170"/>
                <a:gd name="T44" fmla="*/ 12 w 145"/>
                <a:gd name="T45" fmla="*/ 12 h 170"/>
                <a:gd name="T46" fmla="*/ 12 w 145"/>
                <a:gd name="T47" fmla="*/ 158 h 170"/>
                <a:gd name="T48" fmla="*/ 133 w 145"/>
                <a:gd name="T49" fmla="*/ 158 h 170"/>
                <a:gd name="T50" fmla="*/ 97 w 145"/>
                <a:gd name="T51" fmla="*/ 13 h 170"/>
                <a:gd name="T52" fmla="*/ 97 w 145"/>
                <a:gd name="T53" fmla="*/ 49 h 170"/>
                <a:gd name="T54" fmla="*/ 132 w 145"/>
                <a:gd name="T55" fmla="*/ 49 h 170"/>
                <a:gd name="T56" fmla="*/ 130 w 145"/>
                <a:gd name="T57" fmla="*/ 45 h 170"/>
                <a:gd name="T58" fmla="*/ 101 w 145"/>
                <a:gd name="T59" fmla="*/ 15 h 170"/>
                <a:gd name="T60" fmla="*/ 97 w 145"/>
                <a:gd name="T61"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5" h="170">
                  <a:moveTo>
                    <a:pt x="139" y="36"/>
                  </a:moveTo>
                  <a:cubicBezTo>
                    <a:pt x="141" y="38"/>
                    <a:pt x="142" y="40"/>
                    <a:pt x="143" y="43"/>
                  </a:cubicBezTo>
                  <a:cubicBezTo>
                    <a:pt x="145" y="46"/>
                    <a:pt x="145" y="49"/>
                    <a:pt x="145" y="52"/>
                  </a:cubicBezTo>
                  <a:cubicBezTo>
                    <a:pt x="145" y="161"/>
                    <a:pt x="145" y="161"/>
                    <a:pt x="145" y="161"/>
                  </a:cubicBezTo>
                  <a:cubicBezTo>
                    <a:pt x="145" y="163"/>
                    <a:pt x="144" y="165"/>
                    <a:pt x="143" y="167"/>
                  </a:cubicBezTo>
                  <a:cubicBezTo>
                    <a:pt x="141" y="169"/>
                    <a:pt x="139" y="170"/>
                    <a:pt x="136" y="170"/>
                  </a:cubicBezTo>
                  <a:cubicBezTo>
                    <a:pt x="9" y="170"/>
                    <a:pt x="9" y="170"/>
                    <a:pt x="9" y="170"/>
                  </a:cubicBezTo>
                  <a:cubicBezTo>
                    <a:pt x="7" y="170"/>
                    <a:pt x="5" y="169"/>
                    <a:pt x="3" y="167"/>
                  </a:cubicBezTo>
                  <a:cubicBezTo>
                    <a:pt x="1" y="165"/>
                    <a:pt x="0" y="163"/>
                    <a:pt x="0" y="161"/>
                  </a:cubicBezTo>
                  <a:cubicBezTo>
                    <a:pt x="0" y="9"/>
                    <a:pt x="0" y="9"/>
                    <a:pt x="0" y="9"/>
                  </a:cubicBezTo>
                  <a:cubicBezTo>
                    <a:pt x="0" y="7"/>
                    <a:pt x="1" y="5"/>
                    <a:pt x="3" y="3"/>
                  </a:cubicBezTo>
                  <a:cubicBezTo>
                    <a:pt x="5" y="1"/>
                    <a:pt x="7" y="0"/>
                    <a:pt x="9" y="0"/>
                  </a:cubicBezTo>
                  <a:cubicBezTo>
                    <a:pt x="94" y="0"/>
                    <a:pt x="94" y="0"/>
                    <a:pt x="94" y="0"/>
                  </a:cubicBezTo>
                  <a:cubicBezTo>
                    <a:pt x="96" y="0"/>
                    <a:pt x="99" y="1"/>
                    <a:pt x="102" y="2"/>
                  </a:cubicBezTo>
                  <a:cubicBezTo>
                    <a:pt x="105" y="3"/>
                    <a:pt x="108" y="5"/>
                    <a:pt x="109" y="7"/>
                  </a:cubicBezTo>
                  <a:lnTo>
                    <a:pt x="139" y="36"/>
                  </a:lnTo>
                  <a:close/>
                  <a:moveTo>
                    <a:pt x="133" y="158"/>
                  </a:moveTo>
                  <a:cubicBezTo>
                    <a:pt x="133" y="61"/>
                    <a:pt x="133" y="61"/>
                    <a:pt x="133" y="61"/>
                  </a:cubicBezTo>
                  <a:cubicBezTo>
                    <a:pt x="94" y="61"/>
                    <a:pt x="94" y="61"/>
                    <a:pt x="94" y="61"/>
                  </a:cubicBezTo>
                  <a:cubicBezTo>
                    <a:pt x="91" y="61"/>
                    <a:pt x="89" y="60"/>
                    <a:pt x="87" y="58"/>
                  </a:cubicBezTo>
                  <a:cubicBezTo>
                    <a:pt x="86" y="56"/>
                    <a:pt x="85" y="54"/>
                    <a:pt x="85" y="52"/>
                  </a:cubicBezTo>
                  <a:cubicBezTo>
                    <a:pt x="85" y="12"/>
                    <a:pt x="85" y="12"/>
                    <a:pt x="85" y="12"/>
                  </a:cubicBezTo>
                  <a:cubicBezTo>
                    <a:pt x="12" y="12"/>
                    <a:pt x="12" y="12"/>
                    <a:pt x="12" y="12"/>
                  </a:cubicBezTo>
                  <a:cubicBezTo>
                    <a:pt x="12" y="158"/>
                    <a:pt x="12" y="158"/>
                    <a:pt x="12" y="158"/>
                  </a:cubicBezTo>
                  <a:lnTo>
                    <a:pt x="133" y="158"/>
                  </a:lnTo>
                  <a:close/>
                  <a:moveTo>
                    <a:pt x="97" y="13"/>
                  </a:moveTo>
                  <a:cubicBezTo>
                    <a:pt x="97" y="49"/>
                    <a:pt x="97" y="49"/>
                    <a:pt x="97" y="49"/>
                  </a:cubicBezTo>
                  <a:cubicBezTo>
                    <a:pt x="132" y="49"/>
                    <a:pt x="132" y="49"/>
                    <a:pt x="132" y="49"/>
                  </a:cubicBezTo>
                  <a:cubicBezTo>
                    <a:pt x="132" y="47"/>
                    <a:pt x="131" y="46"/>
                    <a:pt x="130" y="45"/>
                  </a:cubicBezTo>
                  <a:cubicBezTo>
                    <a:pt x="101" y="15"/>
                    <a:pt x="101" y="15"/>
                    <a:pt x="101" y="15"/>
                  </a:cubicBezTo>
                  <a:cubicBezTo>
                    <a:pt x="100" y="14"/>
                    <a:pt x="99" y="14"/>
                    <a:pt x="97" y="1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7"/>
            <p:cNvSpPr>
              <a:spLocks noEditPoints="1"/>
            </p:cNvSpPr>
            <p:nvPr/>
          </p:nvSpPr>
          <p:spPr bwMode="auto">
            <a:xfrm>
              <a:off x="5327660" y="1555540"/>
              <a:ext cx="151447" cy="151447"/>
            </a:xfrm>
            <a:custGeom>
              <a:avLst/>
              <a:gdLst>
                <a:gd name="T0" fmla="*/ 135 w 145"/>
                <a:gd name="T1" fmla="*/ 37 h 146"/>
                <a:gd name="T2" fmla="*/ 145 w 145"/>
                <a:gd name="T3" fmla="*/ 73 h 146"/>
                <a:gd name="T4" fmla="*/ 135 w 145"/>
                <a:gd name="T5" fmla="*/ 109 h 146"/>
                <a:gd name="T6" fmla="*/ 109 w 145"/>
                <a:gd name="T7" fmla="*/ 136 h 146"/>
                <a:gd name="T8" fmla="*/ 73 w 145"/>
                <a:gd name="T9" fmla="*/ 146 h 146"/>
                <a:gd name="T10" fmla="*/ 36 w 145"/>
                <a:gd name="T11" fmla="*/ 136 h 146"/>
                <a:gd name="T12" fmla="*/ 10 w 145"/>
                <a:gd name="T13" fmla="*/ 109 h 146"/>
                <a:gd name="T14" fmla="*/ 0 w 145"/>
                <a:gd name="T15" fmla="*/ 73 h 146"/>
                <a:gd name="T16" fmla="*/ 10 w 145"/>
                <a:gd name="T17" fmla="*/ 37 h 146"/>
                <a:gd name="T18" fmla="*/ 36 w 145"/>
                <a:gd name="T19" fmla="*/ 10 h 146"/>
                <a:gd name="T20" fmla="*/ 73 w 145"/>
                <a:gd name="T21" fmla="*/ 0 h 146"/>
                <a:gd name="T22" fmla="*/ 109 w 145"/>
                <a:gd name="T23" fmla="*/ 10 h 146"/>
                <a:gd name="T24" fmla="*/ 135 w 145"/>
                <a:gd name="T25" fmla="*/ 37 h 146"/>
                <a:gd name="T26" fmla="*/ 117 w 145"/>
                <a:gd name="T27" fmla="*/ 99 h 146"/>
                <a:gd name="T28" fmla="*/ 124 w 145"/>
                <a:gd name="T29" fmla="*/ 73 h 146"/>
                <a:gd name="T30" fmla="*/ 117 w 145"/>
                <a:gd name="T31" fmla="*/ 47 h 146"/>
                <a:gd name="T32" fmla="*/ 98 w 145"/>
                <a:gd name="T33" fmla="*/ 28 h 146"/>
                <a:gd name="T34" fmla="*/ 73 w 145"/>
                <a:gd name="T35" fmla="*/ 22 h 146"/>
                <a:gd name="T36" fmla="*/ 47 w 145"/>
                <a:gd name="T37" fmla="*/ 28 h 146"/>
                <a:gd name="T38" fmla="*/ 28 w 145"/>
                <a:gd name="T39" fmla="*/ 47 h 146"/>
                <a:gd name="T40" fmla="*/ 21 w 145"/>
                <a:gd name="T41" fmla="*/ 73 h 146"/>
                <a:gd name="T42" fmla="*/ 28 w 145"/>
                <a:gd name="T43" fmla="*/ 99 h 146"/>
                <a:gd name="T44" fmla="*/ 47 w 145"/>
                <a:gd name="T45" fmla="*/ 118 h 146"/>
                <a:gd name="T46" fmla="*/ 73 w 145"/>
                <a:gd name="T47" fmla="*/ 124 h 146"/>
                <a:gd name="T48" fmla="*/ 98 w 145"/>
                <a:gd name="T49" fmla="*/ 118 h 146"/>
                <a:gd name="T50" fmla="*/ 117 w 145"/>
                <a:gd name="T51" fmla="*/ 99 h 146"/>
                <a:gd name="T52" fmla="*/ 85 w 145"/>
                <a:gd name="T53" fmla="*/ 40 h 146"/>
                <a:gd name="T54" fmla="*/ 85 w 145"/>
                <a:gd name="T55" fmla="*/ 82 h 146"/>
                <a:gd name="T56" fmla="*/ 84 w 145"/>
                <a:gd name="T57" fmla="*/ 84 h 146"/>
                <a:gd name="T58" fmla="*/ 82 w 145"/>
                <a:gd name="T59" fmla="*/ 85 h 146"/>
                <a:gd name="T60" fmla="*/ 51 w 145"/>
                <a:gd name="T61" fmla="*/ 85 h 146"/>
                <a:gd name="T62" fmla="*/ 49 w 145"/>
                <a:gd name="T63" fmla="*/ 84 h 146"/>
                <a:gd name="T64" fmla="*/ 48 w 145"/>
                <a:gd name="T65" fmla="*/ 82 h 146"/>
                <a:gd name="T66" fmla="*/ 48 w 145"/>
                <a:gd name="T67" fmla="*/ 76 h 146"/>
                <a:gd name="T68" fmla="*/ 49 w 145"/>
                <a:gd name="T69" fmla="*/ 74 h 146"/>
                <a:gd name="T70" fmla="*/ 51 w 145"/>
                <a:gd name="T71" fmla="*/ 73 h 146"/>
                <a:gd name="T72" fmla="*/ 73 w 145"/>
                <a:gd name="T73" fmla="*/ 73 h 146"/>
                <a:gd name="T74" fmla="*/ 73 w 145"/>
                <a:gd name="T75" fmla="*/ 40 h 146"/>
                <a:gd name="T76" fmla="*/ 73 w 145"/>
                <a:gd name="T77" fmla="*/ 38 h 146"/>
                <a:gd name="T78" fmla="*/ 76 w 145"/>
                <a:gd name="T79" fmla="*/ 37 h 146"/>
                <a:gd name="T80" fmla="*/ 82 w 145"/>
                <a:gd name="T81" fmla="*/ 37 h 146"/>
                <a:gd name="T82" fmla="*/ 84 w 145"/>
                <a:gd name="T83" fmla="*/ 38 h 146"/>
                <a:gd name="T84" fmla="*/ 85 w 145"/>
                <a:gd name="T85" fmla="*/ 4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6" y="146"/>
                    <a:pt x="73" y="146"/>
                  </a:cubicBezTo>
                  <a:cubicBezTo>
                    <a:pt x="59" y="146"/>
                    <a:pt x="47" y="142"/>
                    <a:pt x="36" y="136"/>
                  </a:cubicBezTo>
                  <a:cubicBezTo>
                    <a:pt x="25" y="129"/>
                    <a:pt x="16" y="121"/>
                    <a:pt x="10" y="109"/>
                  </a:cubicBezTo>
                  <a:cubicBezTo>
                    <a:pt x="3" y="98"/>
                    <a:pt x="0" y="86"/>
                    <a:pt x="0" y="73"/>
                  </a:cubicBezTo>
                  <a:cubicBezTo>
                    <a:pt x="0" y="60"/>
                    <a:pt x="3" y="48"/>
                    <a:pt x="10" y="37"/>
                  </a:cubicBezTo>
                  <a:cubicBezTo>
                    <a:pt x="16" y="25"/>
                    <a:pt x="25" y="17"/>
                    <a:pt x="36" y="10"/>
                  </a:cubicBezTo>
                  <a:cubicBezTo>
                    <a:pt x="47" y="4"/>
                    <a:pt x="59" y="0"/>
                    <a:pt x="73" y="0"/>
                  </a:cubicBezTo>
                  <a:cubicBezTo>
                    <a:pt x="86" y="0"/>
                    <a:pt x="98" y="4"/>
                    <a:pt x="109" y="10"/>
                  </a:cubicBezTo>
                  <a:cubicBezTo>
                    <a:pt x="120" y="17"/>
                    <a:pt x="129" y="25"/>
                    <a:pt x="135" y="37"/>
                  </a:cubicBezTo>
                  <a:close/>
                  <a:moveTo>
                    <a:pt x="117" y="99"/>
                  </a:moveTo>
                  <a:cubicBezTo>
                    <a:pt x="122" y="91"/>
                    <a:pt x="124" y="82"/>
                    <a:pt x="124" y="73"/>
                  </a:cubicBezTo>
                  <a:cubicBezTo>
                    <a:pt x="124" y="64"/>
                    <a:pt x="122" y="55"/>
                    <a:pt x="117" y="47"/>
                  </a:cubicBezTo>
                  <a:cubicBezTo>
                    <a:pt x="112" y="39"/>
                    <a:pt x="106" y="33"/>
                    <a:pt x="98" y="28"/>
                  </a:cubicBezTo>
                  <a:cubicBezTo>
                    <a:pt x="90" y="24"/>
                    <a:pt x="82" y="22"/>
                    <a:pt x="73" y="22"/>
                  </a:cubicBezTo>
                  <a:cubicBezTo>
                    <a:pt x="63" y="22"/>
                    <a:pt x="55" y="24"/>
                    <a:pt x="47" y="28"/>
                  </a:cubicBezTo>
                  <a:cubicBezTo>
                    <a:pt x="39" y="33"/>
                    <a:pt x="33" y="39"/>
                    <a:pt x="28" y="47"/>
                  </a:cubicBezTo>
                  <a:cubicBezTo>
                    <a:pt x="23" y="55"/>
                    <a:pt x="21" y="64"/>
                    <a:pt x="21" y="73"/>
                  </a:cubicBezTo>
                  <a:cubicBezTo>
                    <a:pt x="21" y="82"/>
                    <a:pt x="23" y="91"/>
                    <a:pt x="28" y="99"/>
                  </a:cubicBezTo>
                  <a:cubicBezTo>
                    <a:pt x="33" y="107"/>
                    <a:pt x="39" y="113"/>
                    <a:pt x="47" y="118"/>
                  </a:cubicBezTo>
                  <a:cubicBezTo>
                    <a:pt x="55" y="122"/>
                    <a:pt x="63" y="124"/>
                    <a:pt x="73" y="124"/>
                  </a:cubicBezTo>
                  <a:cubicBezTo>
                    <a:pt x="82" y="124"/>
                    <a:pt x="90" y="122"/>
                    <a:pt x="98" y="118"/>
                  </a:cubicBezTo>
                  <a:cubicBezTo>
                    <a:pt x="106" y="113"/>
                    <a:pt x="112" y="107"/>
                    <a:pt x="117" y="99"/>
                  </a:cubicBezTo>
                  <a:close/>
                  <a:moveTo>
                    <a:pt x="85" y="40"/>
                  </a:moveTo>
                  <a:cubicBezTo>
                    <a:pt x="85" y="82"/>
                    <a:pt x="85" y="82"/>
                    <a:pt x="85" y="82"/>
                  </a:cubicBezTo>
                  <a:cubicBezTo>
                    <a:pt x="85" y="83"/>
                    <a:pt x="84" y="84"/>
                    <a:pt x="84" y="84"/>
                  </a:cubicBezTo>
                  <a:cubicBezTo>
                    <a:pt x="83" y="85"/>
                    <a:pt x="83" y="85"/>
                    <a:pt x="82" y="85"/>
                  </a:cubicBezTo>
                  <a:cubicBezTo>
                    <a:pt x="51" y="85"/>
                    <a:pt x="51" y="85"/>
                    <a:pt x="51" y="85"/>
                  </a:cubicBezTo>
                  <a:cubicBezTo>
                    <a:pt x="51" y="85"/>
                    <a:pt x="50" y="85"/>
                    <a:pt x="49" y="84"/>
                  </a:cubicBezTo>
                  <a:cubicBezTo>
                    <a:pt x="49" y="84"/>
                    <a:pt x="48" y="83"/>
                    <a:pt x="48" y="82"/>
                  </a:cubicBezTo>
                  <a:cubicBezTo>
                    <a:pt x="48" y="76"/>
                    <a:pt x="48" y="76"/>
                    <a:pt x="48" y="76"/>
                  </a:cubicBezTo>
                  <a:cubicBezTo>
                    <a:pt x="48" y="75"/>
                    <a:pt x="49" y="74"/>
                    <a:pt x="49" y="74"/>
                  </a:cubicBezTo>
                  <a:cubicBezTo>
                    <a:pt x="50" y="73"/>
                    <a:pt x="51" y="73"/>
                    <a:pt x="51" y="73"/>
                  </a:cubicBezTo>
                  <a:cubicBezTo>
                    <a:pt x="73" y="73"/>
                    <a:pt x="73" y="73"/>
                    <a:pt x="73" y="73"/>
                  </a:cubicBezTo>
                  <a:cubicBezTo>
                    <a:pt x="73" y="40"/>
                    <a:pt x="73" y="40"/>
                    <a:pt x="73" y="40"/>
                  </a:cubicBezTo>
                  <a:cubicBezTo>
                    <a:pt x="73" y="39"/>
                    <a:pt x="73" y="38"/>
                    <a:pt x="73" y="38"/>
                  </a:cubicBezTo>
                  <a:cubicBezTo>
                    <a:pt x="74" y="37"/>
                    <a:pt x="75" y="37"/>
                    <a:pt x="76" y="37"/>
                  </a:cubicBezTo>
                  <a:cubicBezTo>
                    <a:pt x="82" y="37"/>
                    <a:pt x="82" y="37"/>
                    <a:pt x="82" y="37"/>
                  </a:cubicBezTo>
                  <a:cubicBezTo>
                    <a:pt x="83" y="37"/>
                    <a:pt x="83" y="37"/>
                    <a:pt x="84" y="38"/>
                  </a:cubicBezTo>
                  <a:cubicBezTo>
                    <a:pt x="84" y="38"/>
                    <a:pt x="85" y="39"/>
                    <a:pt x="85"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8"/>
            <p:cNvSpPr>
              <a:spLocks noEditPoints="1"/>
            </p:cNvSpPr>
            <p:nvPr/>
          </p:nvSpPr>
          <p:spPr bwMode="auto">
            <a:xfrm>
              <a:off x="5530630" y="1568031"/>
              <a:ext cx="177989" cy="126466"/>
            </a:xfrm>
            <a:custGeom>
              <a:avLst/>
              <a:gdLst>
                <a:gd name="T0" fmla="*/ 172 w 172"/>
                <a:gd name="T1" fmla="*/ 115 h 121"/>
                <a:gd name="T2" fmla="*/ 167 w 172"/>
                <a:gd name="T3" fmla="*/ 121 h 121"/>
                <a:gd name="T4" fmla="*/ 101 w 172"/>
                <a:gd name="T5" fmla="*/ 121 h 121"/>
                <a:gd name="T6" fmla="*/ 103 w 172"/>
                <a:gd name="T7" fmla="*/ 121 h 121"/>
                <a:gd name="T8" fmla="*/ 104 w 172"/>
                <a:gd name="T9" fmla="*/ 118 h 121"/>
                <a:gd name="T10" fmla="*/ 102 w 172"/>
                <a:gd name="T11" fmla="*/ 94 h 121"/>
                <a:gd name="T12" fmla="*/ 101 w 172"/>
                <a:gd name="T13" fmla="*/ 92 h 121"/>
                <a:gd name="T14" fmla="*/ 98 w 172"/>
                <a:gd name="T15" fmla="*/ 91 h 121"/>
                <a:gd name="T16" fmla="*/ 73 w 172"/>
                <a:gd name="T17" fmla="*/ 91 h 121"/>
                <a:gd name="T18" fmla="*/ 71 w 172"/>
                <a:gd name="T19" fmla="*/ 92 h 121"/>
                <a:gd name="T20" fmla="*/ 69 w 172"/>
                <a:gd name="T21" fmla="*/ 94 h 121"/>
                <a:gd name="T22" fmla="*/ 68 w 172"/>
                <a:gd name="T23" fmla="*/ 118 h 121"/>
                <a:gd name="T24" fmla="*/ 68 w 172"/>
                <a:gd name="T25" fmla="*/ 121 h 121"/>
                <a:gd name="T26" fmla="*/ 70 w 172"/>
                <a:gd name="T27" fmla="*/ 121 h 121"/>
                <a:gd name="T28" fmla="*/ 4 w 172"/>
                <a:gd name="T29" fmla="*/ 121 h 121"/>
                <a:gd name="T30" fmla="*/ 0 w 172"/>
                <a:gd name="T31" fmla="*/ 115 h 121"/>
                <a:gd name="T32" fmla="*/ 2 w 172"/>
                <a:gd name="T33" fmla="*/ 104 h 121"/>
                <a:gd name="T34" fmla="*/ 41 w 172"/>
                <a:gd name="T35" fmla="*/ 5 h 121"/>
                <a:gd name="T36" fmla="*/ 44 w 172"/>
                <a:gd name="T37" fmla="*/ 2 h 121"/>
                <a:gd name="T38" fmla="*/ 47 w 172"/>
                <a:gd name="T39" fmla="*/ 0 h 121"/>
                <a:gd name="T40" fmla="*/ 80 w 172"/>
                <a:gd name="T41" fmla="*/ 0 h 121"/>
                <a:gd name="T42" fmla="*/ 77 w 172"/>
                <a:gd name="T43" fmla="*/ 1 h 121"/>
                <a:gd name="T44" fmla="*/ 76 w 172"/>
                <a:gd name="T45" fmla="*/ 3 h 121"/>
                <a:gd name="T46" fmla="*/ 75 w 172"/>
                <a:gd name="T47" fmla="*/ 22 h 121"/>
                <a:gd name="T48" fmla="*/ 76 w 172"/>
                <a:gd name="T49" fmla="*/ 24 h 121"/>
                <a:gd name="T50" fmla="*/ 78 w 172"/>
                <a:gd name="T51" fmla="*/ 25 h 121"/>
                <a:gd name="T52" fmla="*/ 93 w 172"/>
                <a:gd name="T53" fmla="*/ 25 h 121"/>
                <a:gd name="T54" fmla="*/ 96 w 172"/>
                <a:gd name="T55" fmla="*/ 24 h 121"/>
                <a:gd name="T56" fmla="*/ 96 w 172"/>
                <a:gd name="T57" fmla="*/ 22 h 121"/>
                <a:gd name="T58" fmla="*/ 95 w 172"/>
                <a:gd name="T59" fmla="*/ 3 h 121"/>
                <a:gd name="T60" fmla="*/ 94 w 172"/>
                <a:gd name="T61" fmla="*/ 1 h 121"/>
                <a:gd name="T62" fmla="*/ 92 w 172"/>
                <a:gd name="T63" fmla="*/ 0 h 121"/>
                <a:gd name="T64" fmla="*/ 124 w 172"/>
                <a:gd name="T65" fmla="*/ 0 h 121"/>
                <a:gd name="T66" fmla="*/ 127 w 172"/>
                <a:gd name="T67" fmla="*/ 2 h 121"/>
                <a:gd name="T68" fmla="*/ 130 w 172"/>
                <a:gd name="T69" fmla="*/ 5 h 121"/>
                <a:gd name="T70" fmla="*/ 169 w 172"/>
                <a:gd name="T71" fmla="*/ 104 h 121"/>
                <a:gd name="T72" fmla="*/ 172 w 172"/>
                <a:gd name="T73" fmla="*/ 115 h 121"/>
                <a:gd name="T74" fmla="*/ 100 w 172"/>
                <a:gd name="T75" fmla="*/ 70 h 121"/>
                <a:gd name="T76" fmla="*/ 100 w 172"/>
                <a:gd name="T77" fmla="*/ 70 h 121"/>
                <a:gd name="T78" fmla="*/ 98 w 172"/>
                <a:gd name="T79" fmla="*/ 40 h 121"/>
                <a:gd name="T80" fmla="*/ 97 w 172"/>
                <a:gd name="T81" fmla="*/ 38 h 121"/>
                <a:gd name="T82" fmla="*/ 94 w 172"/>
                <a:gd name="T83" fmla="*/ 37 h 121"/>
                <a:gd name="T84" fmla="*/ 77 w 172"/>
                <a:gd name="T85" fmla="*/ 37 h 121"/>
                <a:gd name="T86" fmla="*/ 75 w 172"/>
                <a:gd name="T87" fmla="*/ 38 h 121"/>
                <a:gd name="T88" fmla="*/ 74 w 172"/>
                <a:gd name="T89" fmla="*/ 40 h 121"/>
                <a:gd name="T90" fmla="*/ 71 w 172"/>
                <a:gd name="T91" fmla="*/ 70 h 121"/>
                <a:gd name="T92" fmla="*/ 71 w 172"/>
                <a:gd name="T93" fmla="*/ 70 h 121"/>
                <a:gd name="T94" fmla="*/ 72 w 172"/>
                <a:gd name="T95" fmla="*/ 72 h 121"/>
                <a:gd name="T96" fmla="*/ 74 w 172"/>
                <a:gd name="T97" fmla="*/ 73 h 121"/>
                <a:gd name="T98" fmla="*/ 97 w 172"/>
                <a:gd name="T99" fmla="*/ 73 h 121"/>
                <a:gd name="T100" fmla="*/ 99 w 172"/>
                <a:gd name="T101" fmla="*/ 72 h 121"/>
                <a:gd name="T102" fmla="*/ 100 w 172"/>
                <a:gd name="T103" fmla="*/ 7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2" h="121">
                  <a:moveTo>
                    <a:pt x="172" y="115"/>
                  </a:moveTo>
                  <a:cubicBezTo>
                    <a:pt x="172" y="119"/>
                    <a:pt x="170" y="121"/>
                    <a:pt x="167" y="121"/>
                  </a:cubicBezTo>
                  <a:cubicBezTo>
                    <a:pt x="101" y="121"/>
                    <a:pt x="101" y="121"/>
                    <a:pt x="101" y="121"/>
                  </a:cubicBezTo>
                  <a:cubicBezTo>
                    <a:pt x="102" y="121"/>
                    <a:pt x="102" y="121"/>
                    <a:pt x="103" y="121"/>
                  </a:cubicBezTo>
                  <a:cubicBezTo>
                    <a:pt x="103" y="120"/>
                    <a:pt x="104" y="119"/>
                    <a:pt x="104" y="118"/>
                  </a:cubicBezTo>
                  <a:cubicBezTo>
                    <a:pt x="102" y="94"/>
                    <a:pt x="102" y="94"/>
                    <a:pt x="102" y="94"/>
                  </a:cubicBezTo>
                  <a:cubicBezTo>
                    <a:pt x="102" y="93"/>
                    <a:pt x="101" y="93"/>
                    <a:pt x="101" y="92"/>
                  </a:cubicBezTo>
                  <a:cubicBezTo>
                    <a:pt x="100" y="92"/>
                    <a:pt x="99" y="91"/>
                    <a:pt x="98" y="91"/>
                  </a:cubicBezTo>
                  <a:cubicBezTo>
                    <a:pt x="73" y="91"/>
                    <a:pt x="73" y="91"/>
                    <a:pt x="73" y="91"/>
                  </a:cubicBezTo>
                  <a:cubicBezTo>
                    <a:pt x="72" y="91"/>
                    <a:pt x="71" y="92"/>
                    <a:pt x="71" y="92"/>
                  </a:cubicBezTo>
                  <a:cubicBezTo>
                    <a:pt x="70" y="93"/>
                    <a:pt x="70" y="93"/>
                    <a:pt x="69" y="94"/>
                  </a:cubicBezTo>
                  <a:cubicBezTo>
                    <a:pt x="68" y="118"/>
                    <a:pt x="68" y="118"/>
                    <a:pt x="68" y="118"/>
                  </a:cubicBezTo>
                  <a:cubicBezTo>
                    <a:pt x="68" y="119"/>
                    <a:pt x="68" y="120"/>
                    <a:pt x="68" y="121"/>
                  </a:cubicBezTo>
                  <a:cubicBezTo>
                    <a:pt x="69" y="121"/>
                    <a:pt x="70" y="121"/>
                    <a:pt x="70" y="121"/>
                  </a:cubicBezTo>
                  <a:cubicBezTo>
                    <a:pt x="4" y="121"/>
                    <a:pt x="4" y="121"/>
                    <a:pt x="4" y="121"/>
                  </a:cubicBezTo>
                  <a:cubicBezTo>
                    <a:pt x="1" y="121"/>
                    <a:pt x="0" y="119"/>
                    <a:pt x="0" y="115"/>
                  </a:cubicBezTo>
                  <a:cubicBezTo>
                    <a:pt x="0" y="111"/>
                    <a:pt x="0" y="108"/>
                    <a:pt x="2" y="104"/>
                  </a:cubicBezTo>
                  <a:cubicBezTo>
                    <a:pt x="41" y="5"/>
                    <a:pt x="41" y="5"/>
                    <a:pt x="41" y="5"/>
                  </a:cubicBezTo>
                  <a:cubicBezTo>
                    <a:pt x="42" y="4"/>
                    <a:pt x="43" y="3"/>
                    <a:pt x="44" y="2"/>
                  </a:cubicBezTo>
                  <a:cubicBezTo>
                    <a:pt x="45" y="1"/>
                    <a:pt x="46" y="0"/>
                    <a:pt x="47" y="0"/>
                  </a:cubicBezTo>
                  <a:cubicBezTo>
                    <a:pt x="80" y="0"/>
                    <a:pt x="80" y="0"/>
                    <a:pt x="80" y="0"/>
                  </a:cubicBezTo>
                  <a:cubicBezTo>
                    <a:pt x="79" y="0"/>
                    <a:pt x="78" y="1"/>
                    <a:pt x="77" y="1"/>
                  </a:cubicBezTo>
                  <a:cubicBezTo>
                    <a:pt x="77" y="2"/>
                    <a:pt x="76" y="3"/>
                    <a:pt x="76" y="3"/>
                  </a:cubicBezTo>
                  <a:cubicBezTo>
                    <a:pt x="75" y="22"/>
                    <a:pt x="75" y="22"/>
                    <a:pt x="75" y="22"/>
                  </a:cubicBezTo>
                  <a:cubicBezTo>
                    <a:pt x="75" y="23"/>
                    <a:pt x="75" y="23"/>
                    <a:pt x="76" y="24"/>
                  </a:cubicBezTo>
                  <a:cubicBezTo>
                    <a:pt x="76" y="24"/>
                    <a:pt x="77" y="25"/>
                    <a:pt x="78" y="25"/>
                  </a:cubicBezTo>
                  <a:cubicBezTo>
                    <a:pt x="93" y="25"/>
                    <a:pt x="93" y="25"/>
                    <a:pt x="93" y="25"/>
                  </a:cubicBezTo>
                  <a:cubicBezTo>
                    <a:pt x="94" y="25"/>
                    <a:pt x="95" y="24"/>
                    <a:pt x="96" y="24"/>
                  </a:cubicBezTo>
                  <a:cubicBezTo>
                    <a:pt x="96" y="23"/>
                    <a:pt x="96" y="23"/>
                    <a:pt x="96" y="22"/>
                  </a:cubicBezTo>
                  <a:cubicBezTo>
                    <a:pt x="95" y="3"/>
                    <a:pt x="95" y="3"/>
                    <a:pt x="95" y="3"/>
                  </a:cubicBezTo>
                  <a:cubicBezTo>
                    <a:pt x="95" y="3"/>
                    <a:pt x="94" y="2"/>
                    <a:pt x="94" y="1"/>
                  </a:cubicBezTo>
                  <a:cubicBezTo>
                    <a:pt x="93" y="1"/>
                    <a:pt x="92" y="0"/>
                    <a:pt x="92" y="0"/>
                  </a:cubicBezTo>
                  <a:cubicBezTo>
                    <a:pt x="124" y="0"/>
                    <a:pt x="124" y="0"/>
                    <a:pt x="124" y="0"/>
                  </a:cubicBezTo>
                  <a:cubicBezTo>
                    <a:pt x="125" y="0"/>
                    <a:pt x="126" y="1"/>
                    <a:pt x="127" y="2"/>
                  </a:cubicBezTo>
                  <a:cubicBezTo>
                    <a:pt x="128" y="3"/>
                    <a:pt x="129" y="4"/>
                    <a:pt x="130" y="5"/>
                  </a:cubicBezTo>
                  <a:cubicBezTo>
                    <a:pt x="169" y="104"/>
                    <a:pt x="169" y="104"/>
                    <a:pt x="169" y="104"/>
                  </a:cubicBezTo>
                  <a:cubicBezTo>
                    <a:pt x="171" y="108"/>
                    <a:pt x="172" y="111"/>
                    <a:pt x="172" y="115"/>
                  </a:cubicBezTo>
                  <a:close/>
                  <a:moveTo>
                    <a:pt x="100" y="70"/>
                  </a:moveTo>
                  <a:cubicBezTo>
                    <a:pt x="100" y="70"/>
                    <a:pt x="100" y="70"/>
                    <a:pt x="100" y="70"/>
                  </a:cubicBezTo>
                  <a:cubicBezTo>
                    <a:pt x="98" y="40"/>
                    <a:pt x="98" y="40"/>
                    <a:pt x="98" y="40"/>
                  </a:cubicBezTo>
                  <a:cubicBezTo>
                    <a:pt x="98" y="39"/>
                    <a:pt x="97" y="38"/>
                    <a:pt x="97" y="38"/>
                  </a:cubicBezTo>
                  <a:cubicBezTo>
                    <a:pt x="96" y="37"/>
                    <a:pt x="95" y="37"/>
                    <a:pt x="94" y="37"/>
                  </a:cubicBezTo>
                  <a:cubicBezTo>
                    <a:pt x="77" y="37"/>
                    <a:pt x="77" y="37"/>
                    <a:pt x="77" y="37"/>
                  </a:cubicBezTo>
                  <a:cubicBezTo>
                    <a:pt x="76" y="37"/>
                    <a:pt x="75" y="37"/>
                    <a:pt x="75" y="38"/>
                  </a:cubicBezTo>
                  <a:cubicBezTo>
                    <a:pt x="74" y="38"/>
                    <a:pt x="74" y="39"/>
                    <a:pt x="74" y="40"/>
                  </a:cubicBezTo>
                  <a:cubicBezTo>
                    <a:pt x="71" y="70"/>
                    <a:pt x="71" y="70"/>
                    <a:pt x="71" y="70"/>
                  </a:cubicBezTo>
                  <a:cubicBezTo>
                    <a:pt x="71" y="70"/>
                    <a:pt x="71" y="70"/>
                    <a:pt x="71" y="70"/>
                  </a:cubicBezTo>
                  <a:cubicBezTo>
                    <a:pt x="71" y="71"/>
                    <a:pt x="71" y="72"/>
                    <a:pt x="72" y="72"/>
                  </a:cubicBezTo>
                  <a:cubicBezTo>
                    <a:pt x="73" y="73"/>
                    <a:pt x="73" y="73"/>
                    <a:pt x="74" y="73"/>
                  </a:cubicBezTo>
                  <a:cubicBezTo>
                    <a:pt x="97" y="73"/>
                    <a:pt x="97" y="73"/>
                    <a:pt x="97" y="73"/>
                  </a:cubicBezTo>
                  <a:cubicBezTo>
                    <a:pt x="98" y="73"/>
                    <a:pt x="99" y="73"/>
                    <a:pt x="99" y="72"/>
                  </a:cubicBezTo>
                  <a:cubicBezTo>
                    <a:pt x="100" y="72"/>
                    <a:pt x="100" y="71"/>
                    <a:pt x="100" y="7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EditPoints="1"/>
            </p:cNvSpPr>
            <p:nvPr/>
          </p:nvSpPr>
          <p:spPr bwMode="auto">
            <a:xfrm>
              <a:off x="5758581" y="1543050"/>
              <a:ext cx="162376" cy="151447"/>
            </a:xfrm>
            <a:custGeom>
              <a:avLst/>
              <a:gdLst>
                <a:gd name="T0" fmla="*/ 157 w 157"/>
                <a:gd name="T1" fmla="*/ 106 h 145"/>
                <a:gd name="T2" fmla="*/ 157 w 157"/>
                <a:gd name="T3" fmla="*/ 136 h 145"/>
                <a:gd name="T4" fmla="*/ 155 w 157"/>
                <a:gd name="T5" fmla="*/ 143 h 145"/>
                <a:gd name="T6" fmla="*/ 148 w 157"/>
                <a:gd name="T7" fmla="*/ 145 h 145"/>
                <a:gd name="T8" fmla="*/ 9 w 157"/>
                <a:gd name="T9" fmla="*/ 145 h 145"/>
                <a:gd name="T10" fmla="*/ 3 w 157"/>
                <a:gd name="T11" fmla="*/ 143 h 145"/>
                <a:gd name="T12" fmla="*/ 0 w 157"/>
                <a:gd name="T13" fmla="*/ 136 h 145"/>
                <a:gd name="T14" fmla="*/ 0 w 157"/>
                <a:gd name="T15" fmla="*/ 106 h 145"/>
                <a:gd name="T16" fmla="*/ 3 w 157"/>
                <a:gd name="T17" fmla="*/ 100 h 145"/>
                <a:gd name="T18" fmla="*/ 9 w 157"/>
                <a:gd name="T19" fmla="*/ 97 h 145"/>
                <a:gd name="T20" fmla="*/ 53 w 157"/>
                <a:gd name="T21" fmla="*/ 97 h 145"/>
                <a:gd name="T22" fmla="*/ 66 w 157"/>
                <a:gd name="T23" fmla="*/ 110 h 145"/>
                <a:gd name="T24" fmla="*/ 79 w 157"/>
                <a:gd name="T25" fmla="*/ 115 h 145"/>
                <a:gd name="T26" fmla="*/ 91 w 157"/>
                <a:gd name="T27" fmla="*/ 110 h 145"/>
                <a:gd name="T28" fmla="*/ 104 w 157"/>
                <a:gd name="T29" fmla="*/ 97 h 145"/>
                <a:gd name="T30" fmla="*/ 148 w 157"/>
                <a:gd name="T31" fmla="*/ 97 h 145"/>
                <a:gd name="T32" fmla="*/ 155 w 157"/>
                <a:gd name="T33" fmla="*/ 100 h 145"/>
                <a:gd name="T34" fmla="*/ 157 w 157"/>
                <a:gd name="T35" fmla="*/ 106 h 145"/>
                <a:gd name="T36" fmla="*/ 127 w 157"/>
                <a:gd name="T37" fmla="*/ 52 h 145"/>
                <a:gd name="T38" fmla="*/ 125 w 157"/>
                <a:gd name="T39" fmla="*/ 59 h 145"/>
                <a:gd name="T40" fmla="*/ 83 w 157"/>
                <a:gd name="T41" fmla="*/ 101 h 145"/>
                <a:gd name="T42" fmla="*/ 79 w 157"/>
                <a:gd name="T43" fmla="*/ 103 h 145"/>
                <a:gd name="T44" fmla="*/ 74 w 157"/>
                <a:gd name="T45" fmla="*/ 101 h 145"/>
                <a:gd name="T46" fmla="*/ 32 w 157"/>
                <a:gd name="T47" fmla="*/ 59 h 145"/>
                <a:gd name="T48" fmla="*/ 31 w 157"/>
                <a:gd name="T49" fmla="*/ 52 h 145"/>
                <a:gd name="T50" fmla="*/ 36 w 157"/>
                <a:gd name="T51" fmla="*/ 49 h 145"/>
                <a:gd name="T52" fmla="*/ 60 w 157"/>
                <a:gd name="T53" fmla="*/ 49 h 145"/>
                <a:gd name="T54" fmla="*/ 60 w 157"/>
                <a:gd name="T55" fmla="*/ 6 h 145"/>
                <a:gd name="T56" fmla="*/ 62 w 157"/>
                <a:gd name="T57" fmla="*/ 2 h 145"/>
                <a:gd name="T58" fmla="*/ 67 w 157"/>
                <a:gd name="T59" fmla="*/ 0 h 145"/>
                <a:gd name="T60" fmla="*/ 91 w 157"/>
                <a:gd name="T61" fmla="*/ 0 h 145"/>
                <a:gd name="T62" fmla="*/ 95 w 157"/>
                <a:gd name="T63" fmla="*/ 2 h 145"/>
                <a:gd name="T64" fmla="*/ 97 w 157"/>
                <a:gd name="T65" fmla="*/ 6 h 145"/>
                <a:gd name="T66" fmla="*/ 97 w 157"/>
                <a:gd name="T67" fmla="*/ 49 h 145"/>
                <a:gd name="T68" fmla="*/ 121 w 157"/>
                <a:gd name="T69" fmla="*/ 49 h 145"/>
                <a:gd name="T70" fmla="*/ 127 w 157"/>
                <a:gd name="T71" fmla="*/ 52 h 145"/>
                <a:gd name="T72" fmla="*/ 119 w 157"/>
                <a:gd name="T73" fmla="*/ 132 h 145"/>
                <a:gd name="T74" fmla="*/ 121 w 157"/>
                <a:gd name="T75" fmla="*/ 127 h 145"/>
                <a:gd name="T76" fmla="*/ 119 w 157"/>
                <a:gd name="T77" fmla="*/ 123 h 145"/>
                <a:gd name="T78" fmla="*/ 115 w 157"/>
                <a:gd name="T79" fmla="*/ 121 h 145"/>
                <a:gd name="T80" fmla="*/ 111 w 157"/>
                <a:gd name="T81" fmla="*/ 123 h 145"/>
                <a:gd name="T82" fmla="*/ 109 w 157"/>
                <a:gd name="T83" fmla="*/ 127 h 145"/>
                <a:gd name="T84" fmla="*/ 111 w 157"/>
                <a:gd name="T85" fmla="*/ 132 h 145"/>
                <a:gd name="T86" fmla="*/ 115 w 157"/>
                <a:gd name="T87" fmla="*/ 133 h 145"/>
                <a:gd name="T88" fmla="*/ 119 w 157"/>
                <a:gd name="T89" fmla="*/ 132 h 145"/>
                <a:gd name="T90" fmla="*/ 143 w 157"/>
                <a:gd name="T91" fmla="*/ 132 h 145"/>
                <a:gd name="T92" fmla="*/ 145 w 157"/>
                <a:gd name="T93" fmla="*/ 127 h 145"/>
                <a:gd name="T94" fmla="*/ 143 w 157"/>
                <a:gd name="T95" fmla="*/ 123 h 145"/>
                <a:gd name="T96" fmla="*/ 139 w 157"/>
                <a:gd name="T97" fmla="*/ 121 h 145"/>
                <a:gd name="T98" fmla="*/ 135 w 157"/>
                <a:gd name="T99" fmla="*/ 123 h 145"/>
                <a:gd name="T100" fmla="*/ 133 w 157"/>
                <a:gd name="T101" fmla="*/ 127 h 145"/>
                <a:gd name="T102" fmla="*/ 135 w 157"/>
                <a:gd name="T103" fmla="*/ 132 h 145"/>
                <a:gd name="T104" fmla="*/ 139 w 157"/>
                <a:gd name="T105" fmla="*/ 133 h 145"/>
                <a:gd name="T106" fmla="*/ 143 w 157"/>
                <a:gd name="T107" fmla="*/ 13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 h="145">
                  <a:moveTo>
                    <a:pt x="157" y="106"/>
                  </a:moveTo>
                  <a:cubicBezTo>
                    <a:pt x="157" y="136"/>
                    <a:pt x="157" y="136"/>
                    <a:pt x="157" y="136"/>
                  </a:cubicBezTo>
                  <a:cubicBezTo>
                    <a:pt x="157" y="139"/>
                    <a:pt x="156" y="141"/>
                    <a:pt x="155" y="143"/>
                  </a:cubicBezTo>
                  <a:cubicBezTo>
                    <a:pt x="153" y="145"/>
                    <a:pt x="151" y="145"/>
                    <a:pt x="148" y="145"/>
                  </a:cubicBezTo>
                  <a:cubicBezTo>
                    <a:pt x="9" y="145"/>
                    <a:pt x="9" y="145"/>
                    <a:pt x="9" y="145"/>
                  </a:cubicBezTo>
                  <a:cubicBezTo>
                    <a:pt x="7" y="145"/>
                    <a:pt x="4" y="145"/>
                    <a:pt x="3" y="143"/>
                  </a:cubicBezTo>
                  <a:cubicBezTo>
                    <a:pt x="1" y="141"/>
                    <a:pt x="0" y="139"/>
                    <a:pt x="0" y="136"/>
                  </a:cubicBezTo>
                  <a:cubicBezTo>
                    <a:pt x="0" y="106"/>
                    <a:pt x="0" y="106"/>
                    <a:pt x="0" y="106"/>
                  </a:cubicBezTo>
                  <a:cubicBezTo>
                    <a:pt x="0" y="104"/>
                    <a:pt x="1" y="101"/>
                    <a:pt x="3" y="100"/>
                  </a:cubicBezTo>
                  <a:cubicBezTo>
                    <a:pt x="4" y="98"/>
                    <a:pt x="7" y="97"/>
                    <a:pt x="9" y="97"/>
                  </a:cubicBezTo>
                  <a:cubicBezTo>
                    <a:pt x="53" y="97"/>
                    <a:pt x="53" y="97"/>
                    <a:pt x="53" y="97"/>
                  </a:cubicBezTo>
                  <a:cubicBezTo>
                    <a:pt x="66" y="110"/>
                    <a:pt x="66" y="110"/>
                    <a:pt x="66" y="110"/>
                  </a:cubicBezTo>
                  <a:cubicBezTo>
                    <a:pt x="69" y="113"/>
                    <a:pt x="74" y="115"/>
                    <a:pt x="79" y="115"/>
                  </a:cubicBezTo>
                  <a:cubicBezTo>
                    <a:pt x="84" y="115"/>
                    <a:pt x="88" y="113"/>
                    <a:pt x="91" y="110"/>
                  </a:cubicBezTo>
                  <a:cubicBezTo>
                    <a:pt x="104" y="97"/>
                    <a:pt x="104" y="97"/>
                    <a:pt x="104" y="97"/>
                  </a:cubicBezTo>
                  <a:cubicBezTo>
                    <a:pt x="148" y="97"/>
                    <a:pt x="148" y="97"/>
                    <a:pt x="148" y="97"/>
                  </a:cubicBezTo>
                  <a:cubicBezTo>
                    <a:pt x="151" y="97"/>
                    <a:pt x="153" y="98"/>
                    <a:pt x="155" y="100"/>
                  </a:cubicBezTo>
                  <a:cubicBezTo>
                    <a:pt x="156" y="101"/>
                    <a:pt x="157" y="104"/>
                    <a:pt x="157" y="106"/>
                  </a:cubicBezTo>
                  <a:close/>
                  <a:moveTo>
                    <a:pt x="127" y="52"/>
                  </a:moveTo>
                  <a:cubicBezTo>
                    <a:pt x="128" y="55"/>
                    <a:pt x="127" y="57"/>
                    <a:pt x="125" y="59"/>
                  </a:cubicBezTo>
                  <a:cubicBezTo>
                    <a:pt x="83" y="101"/>
                    <a:pt x="83" y="101"/>
                    <a:pt x="83" y="101"/>
                  </a:cubicBezTo>
                  <a:cubicBezTo>
                    <a:pt x="82" y="103"/>
                    <a:pt x="80" y="103"/>
                    <a:pt x="79" y="103"/>
                  </a:cubicBezTo>
                  <a:cubicBezTo>
                    <a:pt x="77" y="103"/>
                    <a:pt x="76" y="103"/>
                    <a:pt x="74" y="101"/>
                  </a:cubicBezTo>
                  <a:cubicBezTo>
                    <a:pt x="32" y="59"/>
                    <a:pt x="32" y="59"/>
                    <a:pt x="32" y="59"/>
                  </a:cubicBezTo>
                  <a:cubicBezTo>
                    <a:pt x="30" y="57"/>
                    <a:pt x="30" y="55"/>
                    <a:pt x="31" y="52"/>
                  </a:cubicBezTo>
                  <a:cubicBezTo>
                    <a:pt x="32" y="50"/>
                    <a:pt x="34" y="49"/>
                    <a:pt x="36" y="49"/>
                  </a:cubicBezTo>
                  <a:cubicBezTo>
                    <a:pt x="60" y="49"/>
                    <a:pt x="60" y="49"/>
                    <a:pt x="60" y="49"/>
                  </a:cubicBezTo>
                  <a:cubicBezTo>
                    <a:pt x="60" y="6"/>
                    <a:pt x="60" y="6"/>
                    <a:pt x="60" y="6"/>
                  </a:cubicBezTo>
                  <a:cubicBezTo>
                    <a:pt x="60" y="5"/>
                    <a:pt x="61" y="3"/>
                    <a:pt x="62" y="2"/>
                  </a:cubicBezTo>
                  <a:cubicBezTo>
                    <a:pt x="63" y="1"/>
                    <a:pt x="65" y="0"/>
                    <a:pt x="67" y="0"/>
                  </a:cubicBezTo>
                  <a:cubicBezTo>
                    <a:pt x="91" y="0"/>
                    <a:pt x="91" y="0"/>
                    <a:pt x="91" y="0"/>
                  </a:cubicBezTo>
                  <a:cubicBezTo>
                    <a:pt x="92" y="0"/>
                    <a:pt x="94" y="1"/>
                    <a:pt x="95" y="2"/>
                  </a:cubicBezTo>
                  <a:cubicBezTo>
                    <a:pt x="96" y="3"/>
                    <a:pt x="97" y="5"/>
                    <a:pt x="97" y="6"/>
                  </a:cubicBezTo>
                  <a:cubicBezTo>
                    <a:pt x="97" y="49"/>
                    <a:pt x="97" y="49"/>
                    <a:pt x="97" y="49"/>
                  </a:cubicBezTo>
                  <a:cubicBezTo>
                    <a:pt x="121" y="49"/>
                    <a:pt x="121" y="49"/>
                    <a:pt x="121" y="49"/>
                  </a:cubicBezTo>
                  <a:cubicBezTo>
                    <a:pt x="124" y="49"/>
                    <a:pt x="125" y="50"/>
                    <a:pt x="127" y="52"/>
                  </a:cubicBezTo>
                  <a:close/>
                  <a:moveTo>
                    <a:pt x="119" y="132"/>
                  </a:moveTo>
                  <a:cubicBezTo>
                    <a:pt x="120" y="130"/>
                    <a:pt x="121" y="129"/>
                    <a:pt x="121" y="127"/>
                  </a:cubicBezTo>
                  <a:cubicBezTo>
                    <a:pt x="121" y="126"/>
                    <a:pt x="120" y="124"/>
                    <a:pt x="119" y="123"/>
                  </a:cubicBezTo>
                  <a:cubicBezTo>
                    <a:pt x="118" y="122"/>
                    <a:pt x="117" y="121"/>
                    <a:pt x="115" y="121"/>
                  </a:cubicBezTo>
                  <a:cubicBezTo>
                    <a:pt x="113" y="121"/>
                    <a:pt x="112" y="122"/>
                    <a:pt x="111" y="123"/>
                  </a:cubicBezTo>
                  <a:cubicBezTo>
                    <a:pt x="109" y="124"/>
                    <a:pt x="109" y="126"/>
                    <a:pt x="109" y="127"/>
                  </a:cubicBezTo>
                  <a:cubicBezTo>
                    <a:pt x="109" y="129"/>
                    <a:pt x="109" y="130"/>
                    <a:pt x="111" y="132"/>
                  </a:cubicBezTo>
                  <a:cubicBezTo>
                    <a:pt x="112" y="133"/>
                    <a:pt x="113" y="133"/>
                    <a:pt x="115" y="133"/>
                  </a:cubicBezTo>
                  <a:cubicBezTo>
                    <a:pt x="117" y="133"/>
                    <a:pt x="118" y="133"/>
                    <a:pt x="119" y="132"/>
                  </a:cubicBezTo>
                  <a:close/>
                  <a:moveTo>
                    <a:pt x="143" y="132"/>
                  </a:moveTo>
                  <a:cubicBezTo>
                    <a:pt x="145" y="130"/>
                    <a:pt x="145" y="129"/>
                    <a:pt x="145" y="127"/>
                  </a:cubicBezTo>
                  <a:cubicBezTo>
                    <a:pt x="145" y="126"/>
                    <a:pt x="145" y="124"/>
                    <a:pt x="143" y="123"/>
                  </a:cubicBezTo>
                  <a:cubicBezTo>
                    <a:pt x="142" y="122"/>
                    <a:pt x="141" y="121"/>
                    <a:pt x="139" y="121"/>
                  </a:cubicBezTo>
                  <a:cubicBezTo>
                    <a:pt x="138" y="121"/>
                    <a:pt x="136" y="122"/>
                    <a:pt x="135" y="123"/>
                  </a:cubicBezTo>
                  <a:cubicBezTo>
                    <a:pt x="134" y="124"/>
                    <a:pt x="133" y="126"/>
                    <a:pt x="133" y="127"/>
                  </a:cubicBezTo>
                  <a:cubicBezTo>
                    <a:pt x="133" y="129"/>
                    <a:pt x="134" y="130"/>
                    <a:pt x="135" y="132"/>
                  </a:cubicBezTo>
                  <a:cubicBezTo>
                    <a:pt x="136" y="133"/>
                    <a:pt x="138" y="133"/>
                    <a:pt x="139" y="133"/>
                  </a:cubicBezTo>
                  <a:cubicBezTo>
                    <a:pt x="141" y="133"/>
                    <a:pt x="142" y="133"/>
                    <a:pt x="143" y="13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noEditPoints="1"/>
            </p:cNvSpPr>
            <p:nvPr/>
          </p:nvSpPr>
          <p:spPr bwMode="auto">
            <a:xfrm>
              <a:off x="5967796" y="1555540"/>
              <a:ext cx="149885" cy="151447"/>
            </a:xfrm>
            <a:custGeom>
              <a:avLst/>
              <a:gdLst>
                <a:gd name="T0" fmla="*/ 135 w 145"/>
                <a:gd name="T1" fmla="*/ 37 h 146"/>
                <a:gd name="T2" fmla="*/ 145 w 145"/>
                <a:gd name="T3" fmla="*/ 73 h 146"/>
                <a:gd name="T4" fmla="*/ 135 w 145"/>
                <a:gd name="T5" fmla="*/ 109 h 146"/>
                <a:gd name="T6" fmla="*/ 109 w 145"/>
                <a:gd name="T7" fmla="*/ 136 h 146"/>
                <a:gd name="T8" fmla="*/ 73 w 145"/>
                <a:gd name="T9" fmla="*/ 146 h 146"/>
                <a:gd name="T10" fmla="*/ 36 w 145"/>
                <a:gd name="T11" fmla="*/ 136 h 146"/>
                <a:gd name="T12" fmla="*/ 10 w 145"/>
                <a:gd name="T13" fmla="*/ 109 h 146"/>
                <a:gd name="T14" fmla="*/ 0 w 145"/>
                <a:gd name="T15" fmla="*/ 73 h 146"/>
                <a:gd name="T16" fmla="*/ 10 w 145"/>
                <a:gd name="T17" fmla="*/ 37 h 146"/>
                <a:gd name="T18" fmla="*/ 36 w 145"/>
                <a:gd name="T19" fmla="*/ 10 h 146"/>
                <a:gd name="T20" fmla="*/ 73 w 145"/>
                <a:gd name="T21" fmla="*/ 0 h 146"/>
                <a:gd name="T22" fmla="*/ 109 w 145"/>
                <a:gd name="T23" fmla="*/ 10 h 146"/>
                <a:gd name="T24" fmla="*/ 135 w 145"/>
                <a:gd name="T25" fmla="*/ 37 h 146"/>
                <a:gd name="T26" fmla="*/ 98 w 145"/>
                <a:gd name="T27" fmla="*/ 28 h 146"/>
                <a:gd name="T28" fmla="*/ 73 w 145"/>
                <a:gd name="T29" fmla="*/ 22 h 146"/>
                <a:gd name="T30" fmla="*/ 47 w 145"/>
                <a:gd name="T31" fmla="*/ 28 h 146"/>
                <a:gd name="T32" fmla="*/ 28 w 145"/>
                <a:gd name="T33" fmla="*/ 47 h 146"/>
                <a:gd name="T34" fmla="*/ 21 w 145"/>
                <a:gd name="T35" fmla="*/ 73 h 146"/>
                <a:gd name="T36" fmla="*/ 28 w 145"/>
                <a:gd name="T37" fmla="*/ 99 h 146"/>
                <a:gd name="T38" fmla="*/ 47 w 145"/>
                <a:gd name="T39" fmla="*/ 118 h 146"/>
                <a:gd name="T40" fmla="*/ 73 w 145"/>
                <a:gd name="T41" fmla="*/ 124 h 146"/>
                <a:gd name="T42" fmla="*/ 98 w 145"/>
                <a:gd name="T43" fmla="*/ 118 h 146"/>
                <a:gd name="T44" fmla="*/ 117 w 145"/>
                <a:gd name="T45" fmla="*/ 99 h 146"/>
                <a:gd name="T46" fmla="*/ 124 w 145"/>
                <a:gd name="T47" fmla="*/ 73 h 146"/>
                <a:gd name="T48" fmla="*/ 117 w 145"/>
                <a:gd name="T49" fmla="*/ 47 h 146"/>
                <a:gd name="T50" fmla="*/ 98 w 145"/>
                <a:gd name="T51" fmla="*/ 28 h 146"/>
                <a:gd name="T52" fmla="*/ 106 w 145"/>
                <a:gd name="T53" fmla="*/ 76 h 146"/>
                <a:gd name="T54" fmla="*/ 105 w 145"/>
                <a:gd name="T55" fmla="*/ 78 h 146"/>
                <a:gd name="T56" fmla="*/ 75 w 145"/>
                <a:gd name="T57" fmla="*/ 108 h 146"/>
                <a:gd name="T58" fmla="*/ 73 w 145"/>
                <a:gd name="T59" fmla="*/ 109 h 146"/>
                <a:gd name="T60" fmla="*/ 70 w 145"/>
                <a:gd name="T61" fmla="*/ 108 h 146"/>
                <a:gd name="T62" fmla="*/ 40 w 145"/>
                <a:gd name="T63" fmla="*/ 78 h 146"/>
                <a:gd name="T64" fmla="*/ 39 w 145"/>
                <a:gd name="T65" fmla="*/ 75 h 146"/>
                <a:gd name="T66" fmla="*/ 42 w 145"/>
                <a:gd name="T67" fmla="*/ 73 h 146"/>
                <a:gd name="T68" fmla="*/ 60 w 145"/>
                <a:gd name="T69" fmla="*/ 73 h 146"/>
                <a:gd name="T70" fmla="*/ 60 w 145"/>
                <a:gd name="T71" fmla="*/ 40 h 146"/>
                <a:gd name="T72" fmla="*/ 61 w 145"/>
                <a:gd name="T73" fmla="*/ 38 h 146"/>
                <a:gd name="T74" fmla="*/ 63 w 145"/>
                <a:gd name="T75" fmla="*/ 37 h 146"/>
                <a:gd name="T76" fmla="*/ 82 w 145"/>
                <a:gd name="T77" fmla="*/ 37 h 146"/>
                <a:gd name="T78" fmla="*/ 84 w 145"/>
                <a:gd name="T79" fmla="*/ 38 h 146"/>
                <a:gd name="T80" fmla="*/ 85 w 145"/>
                <a:gd name="T81" fmla="*/ 40 h 146"/>
                <a:gd name="T82" fmla="*/ 85 w 145"/>
                <a:gd name="T83" fmla="*/ 73 h 146"/>
                <a:gd name="T84" fmla="*/ 103 w 145"/>
                <a:gd name="T85" fmla="*/ 73 h 146"/>
                <a:gd name="T86" fmla="*/ 105 w 145"/>
                <a:gd name="T87" fmla="*/ 74 h 146"/>
                <a:gd name="T88" fmla="*/ 106 w 145"/>
                <a:gd name="T89" fmla="*/ 7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6" y="146"/>
                    <a:pt x="73" y="146"/>
                  </a:cubicBezTo>
                  <a:cubicBezTo>
                    <a:pt x="59" y="146"/>
                    <a:pt x="47" y="142"/>
                    <a:pt x="36" y="136"/>
                  </a:cubicBezTo>
                  <a:cubicBezTo>
                    <a:pt x="25" y="129"/>
                    <a:pt x="16" y="121"/>
                    <a:pt x="10" y="109"/>
                  </a:cubicBezTo>
                  <a:cubicBezTo>
                    <a:pt x="3" y="98"/>
                    <a:pt x="0" y="86"/>
                    <a:pt x="0" y="73"/>
                  </a:cubicBezTo>
                  <a:cubicBezTo>
                    <a:pt x="0" y="60"/>
                    <a:pt x="3" y="48"/>
                    <a:pt x="10" y="37"/>
                  </a:cubicBezTo>
                  <a:cubicBezTo>
                    <a:pt x="16" y="25"/>
                    <a:pt x="25" y="17"/>
                    <a:pt x="36" y="10"/>
                  </a:cubicBezTo>
                  <a:cubicBezTo>
                    <a:pt x="47" y="4"/>
                    <a:pt x="59" y="0"/>
                    <a:pt x="73" y="0"/>
                  </a:cubicBezTo>
                  <a:cubicBezTo>
                    <a:pt x="86" y="0"/>
                    <a:pt x="98" y="4"/>
                    <a:pt x="109" y="10"/>
                  </a:cubicBezTo>
                  <a:cubicBezTo>
                    <a:pt x="120" y="17"/>
                    <a:pt x="129" y="25"/>
                    <a:pt x="135" y="37"/>
                  </a:cubicBezTo>
                  <a:close/>
                  <a:moveTo>
                    <a:pt x="98" y="28"/>
                  </a:moveTo>
                  <a:cubicBezTo>
                    <a:pt x="90" y="24"/>
                    <a:pt x="82" y="22"/>
                    <a:pt x="73" y="22"/>
                  </a:cubicBezTo>
                  <a:cubicBezTo>
                    <a:pt x="63" y="22"/>
                    <a:pt x="55" y="24"/>
                    <a:pt x="47" y="28"/>
                  </a:cubicBezTo>
                  <a:cubicBezTo>
                    <a:pt x="39" y="33"/>
                    <a:pt x="33" y="39"/>
                    <a:pt x="28" y="47"/>
                  </a:cubicBezTo>
                  <a:cubicBezTo>
                    <a:pt x="23" y="55"/>
                    <a:pt x="21" y="64"/>
                    <a:pt x="21" y="73"/>
                  </a:cubicBezTo>
                  <a:cubicBezTo>
                    <a:pt x="21" y="82"/>
                    <a:pt x="23" y="91"/>
                    <a:pt x="28" y="99"/>
                  </a:cubicBezTo>
                  <a:cubicBezTo>
                    <a:pt x="33" y="107"/>
                    <a:pt x="39" y="113"/>
                    <a:pt x="47" y="118"/>
                  </a:cubicBezTo>
                  <a:cubicBezTo>
                    <a:pt x="55" y="122"/>
                    <a:pt x="63" y="124"/>
                    <a:pt x="73" y="124"/>
                  </a:cubicBezTo>
                  <a:cubicBezTo>
                    <a:pt x="82" y="124"/>
                    <a:pt x="90" y="122"/>
                    <a:pt x="98" y="118"/>
                  </a:cubicBezTo>
                  <a:cubicBezTo>
                    <a:pt x="106" y="113"/>
                    <a:pt x="112" y="107"/>
                    <a:pt x="117" y="99"/>
                  </a:cubicBezTo>
                  <a:cubicBezTo>
                    <a:pt x="122" y="91"/>
                    <a:pt x="124" y="82"/>
                    <a:pt x="124" y="73"/>
                  </a:cubicBezTo>
                  <a:cubicBezTo>
                    <a:pt x="124" y="64"/>
                    <a:pt x="122" y="55"/>
                    <a:pt x="117" y="47"/>
                  </a:cubicBezTo>
                  <a:cubicBezTo>
                    <a:pt x="112" y="39"/>
                    <a:pt x="106" y="33"/>
                    <a:pt x="98" y="28"/>
                  </a:cubicBezTo>
                  <a:close/>
                  <a:moveTo>
                    <a:pt x="106" y="76"/>
                  </a:moveTo>
                  <a:cubicBezTo>
                    <a:pt x="106" y="77"/>
                    <a:pt x="106" y="78"/>
                    <a:pt x="105" y="78"/>
                  </a:cubicBezTo>
                  <a:cubicBezTo>
                    <a:pt x="75" y="108"/>
                    <a:pt x="75" y="108"/>
                    <a:pt x="75" y="108"/>
                  </a:cubicBezTo>
                  <a:cubicBezTo>
                    <a:pt x="74" y="109"/>
                    <a:pt x="73" y="109"/>
                    <a:pt x="73" y="109"/>
                  </a:cubicBezTo>
                  <a:cubicBezTo>
                    <a:pt x="72" y="109"/>
                    <a:pt x="71" y="109"/>
                    <a:pt x="70" y="108"/>
                  </a:cubicBezTo>
                  <a:cubicBezTo>
                    <a:pt x="40" y="78"/>
                    <a:pt x="40" y="78"/>
                    <a:pt x="40" y="78"/>
                  </a:cubicBezTo>
                  <a:cubicBezTo>
                    <a:pt x="39" y="77"/>
                    <a:pt x="39" y="76"/>
                    <a:pt x="39" y="75"/>
                  </a:cubicBezTo>
                  <a:cubicBezTo>
                    <a:pt x="40" y="74"/>
                    <a:pt x="41" y="73"/>
                    <a:pt x="42" y="73"/>
                  </a:cubicBezTo>
                  <a:cubicBezTo>
                    <a:pt x="60" y="73"/>
                    <a:pt x="60" y="73"/>
                    <a:pt x="60" y="73"/>
                  </a:cubicBezTo>
                  <a:cubicBezTo>
                    <a:pt x="60" y="40"/>
                    <a:pt x="60" y="40"/>
                    <a:pt x="60" y="40"/>
                  </a:cubicBezTo>
                  <a:cubicBezTo>
                    <a:pt x="60" y="39"/>
                    <a:pt x="61" y="38"/>
                    <a:pt x="61" y="38"/>
                  </a:cubicBezTo>
                  <a:cubicBezTo>
                    <a:pt x="62" y="37"/>
                    <a:pt x="63" y="37"/>
                    <a:pt x="63" y="37"/>
                  </a:cubicBezTo>
                  <a:cubicBezTo>
                    <a:pt x="82" y="37"/>
                    <a:pt x="82" y="37"/>
                    <a:pt x="82" y="37"/>
                  </a:cubicBezTo>
                  <a:cubicBezTo>
                    <a:pt x="82" y="37"/>
                    <a:pt x="83" y="37"/>
                    <a:pt x="84" y="38"/>
                  </a:cubicBezTo>
                  <a:cubicBezTo>
                    <a:pt x="84" y="38"/>
                    <a:pt x="85" y="39"/>
                    <a:pt x="85" y="40"/>
                  </a:cubicBezTo>
                  <a:cubicBezTo>
                    <a:pt x="85" y="73"/>
                    <a:pt x="85" y="73"/>
                    <a:pt x="85" y="73"/>
                  </a:cubicBezTo>
                  <a:cubicBezTo>
                    <a:pt x="103" y="73"/>
                    <a:pt x="103" y="73"/>
                    <a:pt x="103" y="73"/>
                  </a:cubicBezTo>
                  <a:cubicBezTo>
                    <a:pt x="104" y="73"/>
                    <a:pt x="104" y="73"/>
                    <a:pt x="105" y="74"/>
                  </a:cubicBezTo>
                  <a:cubicBezTo>
                    <a:pt x="106" y="74"/>
                    <a:pt x="106" y="75"/>
                    <a:pt x="106" y="7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noEditPoints="1"/>
            </p:cNvSpPr>
            <p:nvPr/>
          </p:nvSpPr>
          <p:spPr bwMode="auto">
            <a:xfrm>
              <a:off x="6164520" y="1555540"/>
              <a:ext cx="149885" cy="151447"/>
            </a:xfrm>
            <a:custGeom>
              <a:avLst/>
              <a:gdLst>
                <a:gd name="T0" fmla="*/ 135 w 145"/>
                <a:gd name="T1" fmla="*/ 37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10 w 145"/>
                <a:gd name="T13" fmla="*/ 109 h 146"/>
                <a:gd name="T14" fmla="*/ 0 w 145"/>
                <a:gd name="T15" fmla="*/ 73 h 146"/>
                <a:gd name="T16" fmla="*/ 10 w 145"/>
                <a:gd name="T17" fmla="*/ 37 h 146"/>
                <a:gd name="T18" fmla="*/ 36 w 145"/>
                <a:gd name="T19" fmla="*/ 10 h 146"/>
                <a:gd name="T20" fmla="*/ 72 w 145"/>
                <a:gd name="T21" fmla="*/ 0 h 146"/>
                <a:gd name="T22" fmla="*/ 109 w 145"/>
                <a:gd name="T23" fmla="*/ 10 h 146"/>
                <a:gd name="T24" fmla="*/ 135 w 145"/>
                <a:gd name="T25" fmla="*/ 37 h 146"/>
                <a:gd name="T26" fmla="*/ 98 w 145"/>
                <a:gd name="T27" fmla="*/ 28 h 146"/>
                <a:gd name="T28" fmla="*/ 72 w 145"/>
                <a:gd name="T29" fmla="*/ 22 h 146"/>
                <a:gd name="T30" fmla="*/ 47 w 145"/>
                <a:gd name="T31" fmla="*/ 28 h 146"/>
                <a:gd name="T32" fmla="*/ 28 w 145"/>
                <a:gd name="T33" fmla="*/ 47 h 146"/>
                <a:gd name="T34" fmla="*/ 21 w 145"/>
                <a:gd name="T35" fmla="*/ 73 h 146"/>
                <a:gd name="T36" fmla="*/ 28 w 145"/>
                <a:gd name="T37" fmla="*/ 99 h 146"/>
                <a:gd name="T38" fmla="*/ 47 w 145"/>
                <a:gd name="T39" fmla="*/ 118 h 146"/>
                <a:gd name="T40" fmla="*/ 72 w 145"/>
                <a:gd name="T41" fmla="*/ 124 h 146"/>
                <a:gd name="T42" fmla="*/ 98 w 145"/>
                <a:gd name="T43" fmla="*/ 118 h 146"/>
                <a:gd name="T44" fmla="*/ 117 w 145"/>
                <a:gd name="T45" fmla="*/ 99 h 146"/>
                <a:gd name="T46" fmla="*/ 124 w 145"/>
                <a:gd name="T47" fmla="*/ 73 h 146"/>
                <a:gd name="T48" fmla="*/ 117 w 145"/>
                <a:gd name="T49" fmla="*/ 47 h 146"/>
                <a:gd name="T50" fmla="*/ 98 w 145"/>
                <a:gd name="T51" fmla="*/ 28 h 146"/>
                <a:gd name="T52" fmla="*/ 105 w 145"/>
                <a:gd name="T53" fmla="*/ 71 h 146"/>
                <a:gd name="T54" fmla="*/ 103 w 145"/>
                <a:gd name="T55" fmla="*/ 73 h 146"/>
                <a:gd name="T56" fmla="*/ 84 w 145"/>
                <a:gd name="T57" fmla="*/ 73 h 146"/>
                <a:gd name="T58" fmla="*/ 84 w 145"/>
                <a:gd name="T59" fmla="*/ 106 h 146"/>
                <a:gd name="T60" fmla="*/ 84 w 145"/>
                <a:gd name="T61" fmla="*/ 108 h 146"/>
                <a:gd name="T62" fmla="*/ 81 w 145"/>
                <a:gd name="T63" fmla="*/ 109 h 146"/>
                <a:gd name="T64" fmla="*/ 63 w 145"/>
                <a:gd name="T65" fmla="*/ 109 h 146"/>
                <a:gd name="T66" fmla="*/ 61 w 145"/>
                <a:gd name="T67" fmla="*/ 108 h 146"/>
                <a:gd name="T68" fmla="*/ 60 w 145"/>
                <a:gd name="T69" fmla="*/ 106 h 146"/>
                <a:gd name="T70" fmla="*/ 60 w 145"/>
                <a:gd name="T71" fmla="*/ 73 h 146"/>
                <a:gd name="T72" fmla="*/ 42 w 145"/>
                <a:gd name="T73" fmla="*/ 73 h 146"/>
                <a:gd name="T74" fmla="*/ 40 w 145"/>
                <a:gd name="T75" fmla="*/ 72 h 146"/>
                <a:gd name="T76" fmla="*/ 39 w 145"/>
                <a:gd name="T77" fmla="*/ 70 h 146"/>
                <a:gd name="T78" fmla="*/ 40 w 145"/>
                <a:gd name="T79" fmla="*/ 68 h 146"/>
                <a:gd name="T80" fmla="*/ 70 w 145"/>
                <a:gd name="T81" fmla="*/ 38 h 146"/>
                <a:gd name="T82" fmla="*/ 72 w 145"/>
                <a:gd name="T83" fmla="*/ 37 h 146"/>
                <a:gd name="T84" fmla="*/ 75 w 145"/>
                <a:gd name="T85" fmla="*/ 38 h 146"/>
                <a:gd name="T86" fmla="*/ 105 w 145"/>
                <a:gd name="T87" fmla="*/ 68 h 146"/>
                <a:gd name="T88" fmla="*/ 105 w 145"/>
                <a:gd name="T89" fmla="*/ 7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6" y="146"/>
                    <a:pt x="72" y="146"/>
                  </a:cubicBezTo>
                  <a:cubicBezTo>
                    <a:pt x="59" y="146"/>
                    <a:pt x="47" y="142"/>
                    <a:pt x="36" y="136"/>
                  </a:cubicBezTo>
                  <a:cubicBezTo>
                    <a:pt x="25" y="129"/>
                    <a:pt x="16" y="121"/>
                    <a:pt x="10" y="109"/>
                  </a:cubicBezTo>
                  <a:cubicBezTo>
                    <a:pt x="3" y="98"/>
                    <a:pt x="0" y="86"/>
                    <a:pt x="0" y="73"/>
                  </a:cubicBezTo>
                  <a:cubicBezTo>
                    <a:pt x="0" y="60"/>
                    <a:pt x="3" y="48"/>
                    <a:pt x="10" y="37"/>
                  </a:cubicBezTo>
                  <a:cubicBezTo>
                    <a:pt x="16" y="25"/>
                    <a:pt x="25" y="17"/>
                    <a:pt x="36" y="10"/>
                  </a:cubicBezTo>
                  <a:cubicBezTo>
                    <a:pt x="47" y="4"/>
                    <a:pt x="59" y="0"/>
                    <a:pt x="72" y="0"/>
                  </a:cubicBezTo>
                  <a:cubicBezTo>
                    <a:pt x="86" y="0"/>
                    <a:pt x="98" y="4"/>
                    <a:pt x="109" y="10"/>
                  </a:cubicBezTo>
                  <a:cubicBezTo>
                    <a:pt x="120" y="17"/>
                    <a:pt x="129" y="25"/>
                    <a:pt x="135" y="37"/>
                  </a:cubicBezTo>
                  <a:close/>
                  <a:moveTo>
                    <a:pt x="98" y="28"/>
                  </a:moveTo>
                  <a:cubicBezTo>
                    <a:pt x="90" y="24"/>
                    <a:pt x="82" y="22"/>
                    <a:pt x="72" y="22"/>
                  </a:cubicBezTo>
                  <a:cubicBezTo>
                    <a:pt x="63" y="22"/>
                    <a:pt x="54" y="24"/>
                    <a:pt x="47" y="28"/>
                  </a:cubicBezTo>
                  <a:cubicBezTo>
                    <a:pt x="39" y="33"/>
                    <a:pt x="32" y="39"/>
                    <a:pt x="28" y="47"/>
                  </a:cubicBezTo>
                  <a:cubicBezTo>
                    <a:pt x="23" y="55"/>
                    <a:pt x="21" y="64"/>
                    <a:pt x="21" y="73"/>
                  </a:cubicBezTo>
                  <a:cubicBezTo>
                    <a:pt x="21" y="82"/>
                    <a:pt x="23" y="91"/>
                    <a:pt x="28" y="99"/>
                  </a:cubicBezTo>
                  <a:cubicBezTo>
                    <a:pt x="32" y="107"/>
                    <a:pt x="39" y="113"/>
                    <a:pt x="47" y="118"/>
                  </a:cubicBezTo>
                  <a:cubicBezTo>
                    <a:pt x="54" y="122"/>
                    <a:pt x="63" y="124"/>
                    <a:pt x="72" y="124"/>
                  </a:cubicBezTo>
                  <a:cubicBezTo>
                    <a:pt x="82" y="124"/>
                    <a:pt x="90" y="122"/>
                    <a:pt x="98" y="118"/>
                  </a:cubicBezTo>
                  <a:cubicBezTo>
                    <a:pt x="106" y="113"/>
                    <a:pt x="112" y="107"/>
                    <a:pt x="117" y="99"/>
                  </a:cubicBezTo>
                  <a:cubicBezTo>
                    <a:pt x="122" y="91"/>
                    <a:pt x="124" y="82"/>
                    <a:pt x="124" y="73"/>
                  </a:cubicBezTo>
                  <a:cubicBezTo>
                    <a:pt x="124" y="64"/>
                    <a:pt x="122" y="55"/>
                    <a:pt x="117" y="47"/>
                  </a:cubicBezTo>
                  <a:cubicBezTo>
                    <a:pt x="112" y="39"/>
                    <a:pt x="106" y="33"/>
                    <a:pt x="98" y="28"/>
                  </a:cubicBezTo>
                  <a:close/>
                  <a:moveTo>
                    <a:pt x="105" y="71"/>
                  </a:moveTo>
                  <a:cubicBezTo>
                    <a:pt x="105" y="72"/>
                    <a:pt x="104" y="73"/>
                    <a:pt x="103" y="73"/>
                  </a:cubicBezTo>
                  <a:cubicBezTo>
                    <a:pt x="84" y="73"/>
                    <a:pt x="84" y="73"/>
                    <a:pt x="84" y="73"/>
                  </a:cubicBezTo>
                  <a:cubicBezTo>
                    <a:pt x="84" y="106"/>
                    <a:pt x="84" y="106"/>
                    <a:pt x="84" y="106"/>
                  </a:cubicBezTo>
                  <a:cubicBezTo>
                    <a:pt x="84" y="107"/>
                    <a:pt x="84" y="108"/>
                    <a:pt x="84" y="108"/>
                  </a:cubicBezTo>
                  <a:cubicBezTo>
                    <a:pt x="83" y="109"/>
                    <a:pt x="82" y="109"/>
                    <a:pt x="81" y="109"/>
                  </a:cubicBezTo>
                  <a:cubicBezTo>
                    <a:pt x="63" y="109"/>
                    <a:pt x="63" y="109"/>
                    <a:pt x="63" y="109"/>
                  </a:cubicBezTo>
                  <a:cubicBezTo>
                    <a:pt x="62" y="109"/>
                    <a:pt x="62" y="109"/>
                    <a:pt x="61" y="108"/>
                  </a:cubicBezTo>
                  <a:cubicBezTo>
                    <a:pt x="61" y="108"/>
                    <a:pt x="60" y="107"/>
                    <a:pt x="60" y="106"/>
                  </a:cubicBezTo>
                  <a:cubicBezTo>
                    <a:pt x="60" y="73"/>
                    <a:pt x="60" y="73"/>
                    <a:pt x="60" y="73"/>
                  </a:cubicBezTo>
                  <a:cubicBezTo>
                    <a:pt x="42" y="73"/>
                    <a:pt x="42" y="73"/>
                    <a:pt x="42" y="73"/>
                  </a:cubicBezTo>
                  <a:cubicBezTo>
                    <a:pt x="41" y="73"/>
                    <a:pt x="41" y="73"/>
                    <a:pt x="40" y="72"/>
                  </a:cubicBezTo>
                  <a:cubicBezTo>
                    <a:pt x="39" y="72"/>
                    <a:pt x="39" y="71"/>
                    <a:pt x="39" y="70"/>
                  </a:cubicBezTo>
                  <a:cubicBezTo>
                    <a:pt x="39" y="69"/>
                    <a:pt x="39" y="68"/>
                    <a:pt x="40" y="68"/>
                  </a:cubicBezTo>
                  <a:cubicBezTo>
                    <a:pt x="70" y="38"/>
                    <a:pt x="70" y="38"/>
                    <a:pt x="70" y="38"/>
                  </a:cubicBezTo>
                  <a:cubicBezTo>
                    <a:pt x="71" y="37"/>
                    <a:pt x="72" y="37"/>
                    <a:pt x="72" y="37"/>
                  </a:cubicBezTo>
                  <a:cubicBezTo>
                    <a:pt x="73" y="37"/>
                    <a:pt x="74" y="37"/>
                    <a:pt x="75" y="38"/>
                  </a:cubicBezTo>
                  <a:cubicBezTo>
                    <a:pt x="105" y="68"/>
                    <a:pt x="105" y="68"/>
                    <a:pt x="105" y="68"/>
                  </a:cubicBezTo>
                  <a:cubicBezTo>
                    <a:pt x="106" y="69"/>
                    <a:pt x="106" y="70"/>
                    <a:pt x="105" y="7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2"/>
            <p:cNvSpPr>
              <a:spLocks noEditPoints="1"/>
            </p:cNvSpPr>
            <p:nvPr/>
          </p:nvSpPr>
          <p:spPr bwMode="auto">
            <a:xfrm>
              <a:off x="6361245" y="1568031"/>
              <a:ext cx="149885" cy="126466"/>
            </a:xfrm>
            <a:custGeom>
              <a:avLst/>
              <a:gdLst>
                <a:gd name="T0" fmla="*/ 145 w 145"/>
                <a:gd name="T1" fmla="*/ 70 h 121"/>
                <a:gd name="T2" fmla="*/ 145 w 145"/>
                <a:gd name="T3" fmla="*/ 115 h 121"/>
                <a:gd name="T4" fmla="*/ 143 w 145"/>
                <a:gd name="T5" fmla="*/ 120 h 121"/>
                <a:gd name="T6" fmla="*/ 139 w 145"/>
                <a:gd name="T7" fmla="*/ 121 h 121"/>
                <a:gd name="T8" fmla="*/ 6 w 145"/>
                <a:gd name="T9" fmla="*/ 121 h 121"/>
                <a:gd name="T10" fmla="*/ 1 w 145"/>
                <a:gd name="T11" fmla="*/ 120 h 121"/>
                <a:gd name="T12" fmla="*/ 0 w 145"/>
                <a:gd name="T13" fmla="*/ 115 h 121"/>
                <a:gd name="T14" fmla="*/ 0 w 145"/>
                <a:gd name="T15" fmla="*/ 70 h 121"/>
                <a:gd name="T16" fmla="*/ 2 w 145"/>
                <a:gd name="T17" fmla="*/ 58 h 121"/>
                <a:gd name="T18" fmla="*/ 25 w 145"/>
                <a:gd name="T19" fmla="*/ 6 h 121"/>
                <a:gd name="T20" fmla="*/ 28 w 145"/>
                <a:gd name="T21" fmla="*/ 2 h 121"/>
                <a:gd name="T22" fmla="*/ 33 w 145"/>
                <a:gd name="T23" fmla="*/ 0 h 121"/>
                <a:gd name="T24" fmla="*/ 112 w 145"/>
                <a:gd name="T25" fmla="*/ 0 h 121"/>
                <a:gd name="T26" fmla="*/ 117 w 145"/>
                <a:gd name="T27" fmla="*/ 2 h 121"/>
                <a:gd name="T28" fmla="*/ 120 w 145"/>
                <a:gd name="T29" fmla="*/ 6 h 121"/>
                <a:gd name="T30" fmla="*/ 142 w 145"/>
                <a:gd name="T31" fmla="*/ 58 h 121"/>
                <a:gd name="T32" fmla="*/ 145 w 145"/>
                <a:gd name="T33" fmla="*/ 70 h 121"/>
                <a:gd name="T34" fmla="*/ 96 w 145"/>
                <a:gd name="T35" fmla="*/ 67 h 121"/>
                <a:gd name="T36" fmla="*/ 126 w 145"/>
                <a:gd name="T37" fmla="*/ 67 h 121"/>
                <a:gd name="T38" fmla="*/ 126 w 145"/>
                <a:gd name="T39" fmla="*/ 66 h 121"/>
                <a:gd name="T40" fmla="*/ 126 w 145"/>
                <a:gd name="T41" fmla="*/ 66 h 121"/>
                <a:gd name="T42" fmla="*/ 106 w 145"/>
                <a:gd name="T43" fmla="*/ 19 h 121"/>
                <a:gd name="T44" fmla="*/ 39 w 145"/>
                <a:gd name="T45" fmla="*/ 19 h 121"/>
                <a:gd name="T46" fmla="*/ 19 w 145"/>
                <a:gd name="T47" fmla="*/ 66 h 121"/>
                <a:gd name="T48" fmla="*/ 18 w 145"/>
                <a:gd name="T49" fmla="*/ 66 h 121"/>
                <a:gd name="T50" fmla="*/ 18 w 145"/>
                <a:gd name="T51" fmla="*/ 67 h 121"/>
                <a:gd name="T52" fmla="*/ 48 w 145"/>
                <a:gd name="T53" fmla="*/ 67 h 121"/>
                <a:gd name="T54" fmla="*/ 57 w 145"/>
                <a:gd name="T55" fmla="*/ 85 h 121"/>
                <a:gd name="T56" fmla="*/ 87 w 145"/>
                <a:gd name="T57" fmla="*/ 85 h 121"/>
                <a:gd name="T58" fmla="*/ 96 w 145"/>
                <a:gd name="T59" fmla="*/ 6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21">
                  <a:moveTo>
                    <a:pt x="145" y="70"/>
                  </a:moveTo>
                  <a:cubicBezTo>
                    <a:pt x="145" y="115"/>
                    <a:pt x="145" y="115"/>
                    <a:pt x="145" y="115"/>
                  </a:cubicBezTo>
                  <a:cubicBezTo>
                    <a:pt x="145" y="117"/>
                    <a:pt x="144" y="118"/>
                    <a:pt x="143" y="120"/>
                  </a:cubicBezTo>
                  <a:cubicBezTo>
                    <a:pt x="142" y="121"/>
                    <a:pt x="140" y="121"/>
                    <a:pt x="139" y="121"/>
                  </a:cubicBezTo>
                  <a:cubicBezTo>
                    <a:pt x="6" y="121"/>
                    <a:pt x="6" y="121"/>
                    <a:pt x="6" y="121"/>
                  </a:cubicBezTo>
                  <a:cubicBezTo>
                    <a:pt x="4" y="121"/>
                    <a:pt x="3" y="121"/>
                    <a:pt x="1" y="120"/>
                  </a:cubicBezTo>
                  <a:cubicBezTo>
                    <a:pt x="0" y="118"/>
                    <a:pt x="0" y="117"/>
                    <a:pt x="0" y="115"/>
                  </a:cubicBezTo>
                  <a:cubicBezTo>
                    <a:pt x="0" y="70"/>
                    <a:pt x="0" y="70"/>
                    <a:pt x="0" y="70"/>
                  </a:cubicBezTo>
                  <a:cubicBezTo>
                    <a:pt x="0" y="66"/>
                    <a:pt x="0" y="62"/>
                    <a:pt x="2" y="58"/>
                  </a:cubicBezTo>
                  <a:cubicBezTo>
                    <a:pt x="25" y="6"/>
                    <a:pt x="25" y="6"/>
                    <a:pt x="25" y="6"/>
                  </a:cubicBezTo>
                  <a:cubicBezTo>
                    <a:pt x="25" y="4"/>
                    <a:pt x="26" y="3"/>
                    <a:pt x="28" y="2"/>
                  </a:cubicBezTo>
                  <a:cubicBezTo>
                    <a:pt x="30" y="1"/>
                    <a:pt x="31" y="0"/>
                    <a:pt x="33" y="0"/>
                  </a:cubicBezTo>
                  <a:cubicBezTo>
                    <a:pt x="112" y="0"/>
                    <a:pt x="112" y="0"/>
                    <a:pt x="112" y="0"/>
                  </a:cubicBezTo>
                  <a:cubicBezTo>
                    <a:pt x="113" y="0"/>
                    <a:pt x="115" y="1"/>
                    <a:pt x="117" y="2"/>
                  </a:cubicBezTo>
                  <a:cubicBezTo>
                    <a:pt x="118" y="3"/>
                    <a:pt x="119" y="4"/>
                    <a:pt x="120" y="6"/>
                  </a:cubicBezTo>
                  <a:cubicBezTo>
                    <a:pt x="142" y="58"/>
                    <a:pt x="142" y="58"/>
                    <a:pt x="142" y="58"/>
                  </a:cubicBezTo>
                  <a:cubicBezTo>
                    <a:pt x="144" y="62"/>
                    <a:pt x="145" y="66"/>
                    <a:pt x="145" y="70"/>
                  </a:cubicBezTo>
                  <a:close/>
                  <a:moveTo>
                    <a:pt x="96" y="67"/>
                  </a:moveTo>
                  <a:cubicBezTo>
                    <a:pt x="126" y="67"/>
                    <a:pt x="126" y="67"/>
                    <a:pt x="126" y="67"/>
                  </a:cubicBezTo>
                  <a:cubicBezTo>
                    <a:pt x="126" y="67"/>
                    <a:pt x="126" y="67"/>
                    <a:pt x="126" y="66"/>
                  </a:cubicBezTo>
                  <a:cubicBezTo>
                    <a:pt x="126" y="66"/>
                    <a:pt x="126" y="66"/>
                    <a:pt x="126" y="66"/>
                  </a:cubicBezTo>
                  <a:cubicBezTo>
                    <a:pt x="106" y="19"/>
                    <a:pt x="106" y="19"/>
                    <a:pt x="106" y="19"/>
                  </a:cubicBezTo>
                  <a:cubicBezTo>
                    <a:pt x="39" y="19"/>
                    <a:pt x="39" y="19"/>
                    <a:pt x="39" y="19"/>
                  </a:cubicBezTo>
                  <a:cubicBezTo>
                    <a:pt x="19" y="66"/>
                    <a:pt x="19" y="66"/>
                    <a:pt x="19" y="66"/>
                  </a:cubicBezTo>
                  <a:cubicBezTo>
                    <a:pt x="19" y="66"/>
                    <a:pt x="19" y="66"/>
                    <a:pt x="18" y="66"/>
                  </a:cubicBezTo>
                  <a:cubicBezTo>
                    <a:pt x="18" y="67"/>
                    <a:pt x="18" y="67"/>
                    <a:pt x="18" y="67"/>
                  </a:cubicBezTo>
                  <a:cubicBezTo>
                    <a:pt x="48" y="67"/>
                    <a:pt x="48" y="67"/>
                    <a:pt x="48" y="67"/>
                  </a:cubicBezTo>
                  <a:cubicBezTo>
                    <a:pt x="57" y="85"/>
                    <a:pt x="57" y="85"/>
                    <a:pt x="57" y="85"/>
                  </a:cubicBezTo>
                  <a:cubicBezTo>
                    <a:pt x="87" y="85"/>
                    <a:pt x="87" y="85"/>
                    <a:pt x="87" y="85"/>
                  </a:cubicBezTo>
                  <a:lnTo>
                    <a:pt x="96" y="6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3"/>
            <p:cNvSpPr>
              <a:spLocks noEditPoints="1"/>
            </p:cNvSpPr>
            <p:nvPr/>
          </p:nvSpPr>
          <p:spPr bwMode="auto">
            <a:xfrm>
              <a:off x="6557970" y="1555540"/>
              <a:ext cx="149885" cy="151447"/>
            </a:xfrm>
            <a:custGeom>
              <a:avLst/>
              <a:gdLst>
                <a:gd name="T0" fmla="*/ 136 w 146"/>
                <a:gd name="T1" fmla="*/ 37 h 146"/>
                <a:gd name="T2" fmla="*/ 146 w 146"/>
                <a:gd name="T3" fmla="*/ 73 h 146"/>
                <a:gd name="T4" fmla="*/ 136 w 146"/>
                <a:gd name="T5" fmla="*/ 109 h 146"/>
                <a:gd name="T6" fmla="*/ 110 w 146"/>
                <a:gd name="T7" fmla="*/ 136 h 146"/>
                <a:gd name="T8" fmla="*/ 73 w 146"/>
                <a:gd name="T9" fmla="*/ 146 h 146"/>
                <a:gd name="T10" fmla="*/ 37 w 146"/>
                <a:gd name="T11" fmla="*/ 136 h 146"/>
                <a:gd name="T12" fmla="*/ 10 w 146"/>
                <a:gd name="T13" fmla="*/ 109 h 146"/>
                <a:gd name="T14" fmla="*/ 0 w 146"/>
                <a:gd name="T15" fmla="*/ 73 h 146"/>
                <a:gd name="T16" fmla="*/ 10 w 146"/>
                <a:gd name="T17" fmla="*/ 37 h 146"/>
                <a:gd name="T18" fmla="*/ 37 w 146"/>
                <a:gd name="T19" fmla="*/ 10 h 146"/>
                <a:gd name="T20" fmla="*/ 73 w 146"/>
                <a:gd name="T21" fmla="*/ 0 h 146"/>
                <a:gd name="T22" fmla="*/ 110 w 146"/>
                <a:gd name="T23" fmla="*/ 10 h 146"/>
                <a:gd name="T24" fmla="*/ 136 w 146"/>
                <a:gd name="T25" fmla="*/ 37 h 146"/>
                <a:gd name="T26" fmla="*/ 118 w 146"/>
                <a:gd name="T27" fmla="*/ 99 h 146"/>
                <a:gd name="T28" fmla="*/ 125 w 146"/>
                <a:gd name="T29" fmla="*/ 73 h 146"/>
                <a:gd name="T30" fmla="*/ 118 w 146"/>
                <a:gd name="T31" fmla="*/ 47 h 146"/>
                <a:gd name="T32" fmla="*/ 99 w 146"/>
                <a:gd name="T33" fmla="*/ 28 h 146"/>
                <a:gd name="T34" fmla="*/ 73 w 146"/>
                <a:gd name="T35" fmla="*/ 22 h 146"/>
                <a:gd name="T36" fmla="*/ 47 w 146"/>
                <a:gd name="T37" fmla="*/ 28 h 146"/>
                <a:gd name="T38" fmla="*/ 29 w 146"/>
                <a:gd name="T39" fmla="*/ 47 h 146"/>
                <a:gd name="T40" fmla="*/ 22 w 146"/>
                <a:gd name="T41" fmla="*/ 73 h 146"/>
                <a:gd name="T42" fmla="*/ 29 w 146"/>
                <a:gd name="T43" fmla="*/ 99 h 146"/>
                <a:gd name="T44" fmla="*/ 47 w 146"/>
                <a:gd name="T45" fmla="*/ 118 h 146"/>
                <a:gd name="T46" fmla="*/ 73 w 146"/>
                <a:gd name="T47" fmla="*/ 124 h 146"/>
                <a:gd name="T48" fmla="*/ 99 w 146"/>
                <a:gd name="T49" fmla="*/ 118 h 146"/>
                <a:gd name="T50" fmla="*/ 118 w 146"/>
                <a:gd name="T51" fmla="*/ 99 h 146"/>
                <a:gd name="T52" fmla="*/ 112 w 146"/>
                <a:gd name="T53" fmla="*/ 73 h 146"/>
                <a:gd name="T54" fmla="*/ 109 w 146"/>
                <a:gd name="T55" fmla="*/ 78 h 146"/>
                <a:gd name="T56" fmla="*/ 58 w 146"/>
                <a:gd name="T57" fmla="*/ 108 h 146"/>
                <a:gd name="T58" fmla="*/ 55 w 146"/>
                <a:gd name="T59" fmla="*/ 109 h 146"/>
                <a:gd name="T60" fmla="*/ 52 w 146"/>
                <a:gd name="T61" fmla="*/ 109 h 146"/>
                <a:gd name="T62" fmla="*/ 49 w 146"/>
                <a:gd name="T63" fmla="*/ 103 h 146"/>
                <a:gd name="T64" fmla="*/ 49 w 146"/>
                <a:gd name="T65" fmla="*/ 43 h 146"/>
                <a:gd name="T66" fmla="*/ 52 w 146"/>
                <a:gd name="T67" fmla="*/ 37 h 146"/>
                <a:gd name="T68" fmla="*/ 58 w 146"/>
                <a:gd name="T69" fmla="*/ 38 h 146"/>
                <a:gd name="T70" fmla="*/ 109 w 146"/>
                <a:gd name="T71" fmla="*/ 68 h 146"/>
                <a:gd name="T72" fmla="*/ 112 w 146"/>
                <a:gd name="T73"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6" h="146">
                  <a:moveTo>
                    <a:pt x="136" y="37"/>
                  </a:moveTo>
                  <a:cubicBezTo>
                    <a:pt x="142" y="48"/>
                    <a:pt x="146" y="60"/>
                    <a:pt x="146" y="73"/>
                  </a:cubicBezTo>
                  <a:cubicBezTo>
                    <a:pt x="146" y="86"/>
                    <a:pt x="142" y="98"/>
                    <a:pt x="136" y="109"/>
                  </a:cubicBezTo>
                  <a:cubicBezTo>
                    <a:pt x="129" y="121"/>
                    <a:pt x="121" y="129"/>
                    <a:pt x="110" y="136"/>
                  </a:cubicBezTo>
                  <a:cubicBezTo>
                    <a:pt x="98" y="142"/>
                    <a:pt x="86" y="146"/>
                    <a:pt x="73" y="146"/>
                  </a:cubicBezTo>
                  <a:cubicBezTo>
                    <a:pt x="60" y="146"/>
                    <a:pt x="48" y="142"/>
                    <a:pt x="37" y="136"/>
                  </a:cubicBezTo>
                  <a:cubicBezTo>
                    <a:pt x="26" y="129"/>
                    <a:pt x="17" y="121"/>
                    <a:pt x="10" y="109"/>
                  </a:cubicBezTo>
                  <a:cubicBezTo>
                    <a:pt x="4" y="98"/>
                    <a:pt x="0" y="86"/>
                    <a:pt x="0" y="73"/>
                  </a:cubicBezTo>
                  <a:cubicBezTo>
                    <a:pt x="0" y="60"/>
                    <a:pt x="4" y="48"/>
                    <a:pt x="10" y="37"/>
                  </a:cubicBezTo>
                  <a:cubicBezTo>
                    <a:pt x="17" y="25"/>
                    <a:pt x="26" y="17"/>
                    <a:pt x="37" y="10"/>
                  </a:cubicBezTo>
                  <a:cubicBezTo>
                    <a:pt x="48" y="4"/>
                    <a:pt x="60" y="0"/>
                    <a:pt x="73" y="0"/>
                  </a:cubicBezTo>
                  <a:cubicBezTo>
                    <a:pt x="86" y="0"/>
                    <a:pt x="98" y="4"/>
                    <a:pt x="110" y="10"/>
                  </a:cubicBezTo>
                  <a:cubicBezTo>
                    <a:pt x="121" y="17"/>
                    <a:pt x="129" y="25"/>
                    <a:pt x="136" y="37"/>
                  </a:cubicBezTo>
                  <a:close/>
                  <a:moveTo>
                    <a:pt x="118" y="99"/>
                  </a:moveTo>
                  <a:cubicBezTo>
                    <a:pt x="122" y="91"/>
                    <a:pt x="125" y="82"/>
                    <a:pt x="125" y="73"/>
                  </a:cubicBezTo>
                  <a:cubicBezTo>
                    <a:pt x="125" y="64"/>
                    <a:pt x="122" y="55"/>
                    <a:pt x="118" y="47"/>
                  </a:cubicBezTo>
                  <a:cubicBezTo>
                    <a:pt x="113" y="39"/>
                    <a:pt x="107" y="33"/>
                    <a:pt x="99" y="28"/>
                  </a:cubicBezTo>
                  <a:cubicBezTo>
                    <a:pt x="91" y="24"/>
                    <a:pt x="82" y="22"/>
                    <a:pt x="73" y="22"/>
                  </a:cubicBezTo>
                  <a:cubicBezTo>
                    <a:pt x="64" y="22"/>
                    <a:pt x="55" y="24"/>
                    <a:pt x="47" y="28"/>
                  </a:cubicBezTo>
                  <a:cubicBezTo>
                    <a:pt x="39" y="33"/>
                    <a:pt x="33" y="39"/>
                    <a:pt x="29" y="47"/>
                  </a:cubicBezTo>
                  <a:cubicBezTo>
                    <a:pt x="24" y="55"/>
                    <a:pt x="22" y="64"/>
                    <a:pt x="22" y="73"/>
                  </a:cubicBezTo>
                  <a:cubicBezTo>
                    <a:pt x="22" y="82"/>
                    <a:pt x="24" y="91"/>
                    <a:pt x="29" y="99"/>
                  </a:cubicBezTo>
                  <a:cubicBezTo>
                    <a:pt x="33" y="107"/>
                    <a:pt x="39" y="113"/>
                    <a:pt x="47" y="118"/>
                  </a:cubicBezTo>
                  <a:cubicBezTo>
                    <a:pt x="55" y="122"/>
                    <a:pt x="64" y="124"/>
                    <a:pt x="73" y="124"/>
                  </a:cubicBezTo>
                  <a:cubicBezTo>
                    <a:pt x="82" y="124"/>
                    <a:pt x="91" y="122"/>
                    <a:pt x="99" y="118"/>
                  </a:cubicBezTo>
                  <a:cubicBezTo>
                    <a:pt x="107" y="113"/>
                    <a:pt x="113" y="107"/>
                    <a:pt x="118" y="99"/>
                  </a:cubicBezTo>
                  <a:close/>
                  <a:moveTo>
                    <a:pt x="112" y="73"/>
                  </a:moveTo>
                  <a:cubicBezTo>
                    <a:pt x="112" y="75"/>
                    <a:pt x="111" y="77"/>
                    <a:pt x="109" y="78"/>
                  </a:cubicBezTo>
                  <a:cubicBezTo>
                    <a:pt x="58" y="108"/>
                    <a:pt x="58" y="108"/>
                    <a:pt x="58" y="108"/>
                  </a:cubicBezTo>
                  <a:cubicBezTo>
                    <a:pt x="57" y="109"/>
                    <a:pt x="56" y="109"/>
                    <a:pt x="55" y="109"/>
                  </a:cubicBezTo>
                  <a:cubicBezTo>
                    <a:pt x="54" y="109"/>
                    <a:pt x="53" y="109"/>
                    <a:pt x="52" y="109"/>
                  </a:cubicBezTo>
                  <a:cubicBezTo>
                    <a:pt x="50" y="107"/>
                    <a:pt x="49" y="106"/>
                    <a:pt x="49" y="103"/>
                  </a:cubicBezTo>
                  <a:cubicBezTo>
                    <a:pt x="49" y="43"/>
                    <a:pt x="49" y="43"/>
                    <a:pt x="49" y="43"/>
                  </a:cubicBezTo>
                  <a:cubicBezTo>
                    <a:pt x="49" y="40"/>
                    <a:pt x="50" y="39"/>
                    <a:pt x="52" y="37"/>
                  </a:cubicBezTo>
                  <a:cubicBezTo>
                    <a:pt x="54" y="36"/>
                    <a:pt x="56" y="36"/>
                    <a:pt x="58" y="38"/>
                  </a:cubicBezTo>
                  <a:cubicBezTo>
                    <a:pt x="109" y="68"/>
                    <a:pt x="109" y="68"/>
                    <a:pt x="109" y="68"/>
                  </a:cubicBezTo>
                  <a:cubicBezTo>
                    <a:pt x="111" y="69"/>
                    <a:pt x="112" y="71"/>
                    <a:pt x="112" y="7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4"/>
            <p:cNvSpPr>
              <a:spLocks/>
            </p:cNvSpPr>
            <p:nvPr/>
          </p:nvSpPr>
          <p:spPr bwMode="auto">
            <a:xfrm>
              <a:off x="6754694" y="1555540"/>
              <a:ext cx="149885" cy="151447"/>
            </a:xfrm>
            <a:custGeom>
              <a:avLst/>
              <a:gdLst>
                <a:gd name="T0" fmla="*/ 146 w 146"/>
                <a:gd name="T1" fmla="*/ 12 h 146"/>
                <a:gd name="T2" fmla="*/ 146 w 146"/>
                <a:gd name="T3" fmla="*/ 55 h 146"/>
                <a:gd name="T4" fmla="*/ 144 w 146"/>
                <a:gd name="T5" fmla="*/ 59 h 146"/>
                <a:gd name="T6" fmla="*/ 140 w 146"/>
                <a:gd name="T7" fmla="*/ 61 h 146"/>
                <a:gd name="T8" fmla="*/ 97 w 146"/>
                <a:gd name="T9" fmla="*/ 61 h 146"/>
                <a:gd name="T10" fmla="*/ 92 w 146"/>
                <a:gd name="T11" fmla="*/ 57 h 146"/>
                <a:gd name="T12" fmla="*/ 93 w 146"/>
                <a:gd name="T13" fmla="*/ 51 h 146"/>
                <a:gd name="T14" fmla="*/ 106 w 146"/>
                <a:gd name="T15" fmla="*/ 38 h 146"/>
                <a:gd name="T16" fmla="*/ 73 w 146"/>
                <a:gd name="T17" fmla="*/ 25 h 146"/>
                <a:gd name="T18" fmla="*/ 54 w 146"/>
                <a:gd name="T19" fmla="*/ 28 h 146"/>
                <a:gd name="T20" fmla="*/ 39 w 146"/>
                <a:gd name="T21" fmla="*/ 39 h 146"/>
                <a:gd name="T22" fmla="*/ 28 w 146"/>
                <a:gd name="T23" fmla="*/ 54 h 146"/>
                <a:gd name="T24" fmla="*/ 25 w 146"/>
                <a:gd name="T25" fmla="*/ 73 h 146"/>
                <a:gd name="T26" fmla="*/ 28 w 146"/>
                <a:gd name="T27" fmla="*/ 92 h 146"/>
                <a:gd name="T28" fmla="*/ 39 w 146"/>
                <a:gd name="T29" fmla="*/ 107 h 146"/>
                <a:gd name="T30" fmla="*/ 54 w 146"/>
                <a:gd name="T31" fmla="*/ 118 h 146"/>
                <a:gd name="T32" fmla="*/ 73 w 146"/>
                <a:gd name="T33" fmla="*/ 121 h 146"/>
                <a:gd name="T34" fmla="*/ 94 w 146"/>
                <a:gd name="T35" fmla="*/ 116 h 146"/>
                <a:gd name="T36" fmla="*/ 111 w 146"/>
                <a:gd name="T37" fmla="*/ 103 h 146"/>
                <a:gd name="T38" fmla="*/ 113 w 146"/>
                <a:gd name="T39" fmla="*/ 101 h 146"/>
                <a:gd name="T40" fmla="*/ 116 w 146"/>
                <a:gd name="T41" fmla="*/ 102 h 146"/>
                <a:gd name="T42" fmla="*/ 129 w 146"/>
                <a:gd name="T43" fmla="*/ 115 h 146"/>
                <a:gd name="T44" fmla="*/ 130 w 146"/>
                <a:gd name="T45" fmla="*/ 117 h 146"/>
                <a:gd name="T46" fmla="*/ 129 w 146"/>
                <a:gd name="T47" fmla="*/ 119 h 146"/>
                <a:gd name="T48" fmla="*/ 104 w 146"/>
                <a:gd name="T49" fmla="*/ 139 h 146"/>
                <a:gd name="T50" fmla="*/ 73 w 146"/>
                <a:gd name="T51" fmla="*/ 146 h 146"/>
                <a:gd name="T52" fmla="*/ 45 w 146"/>
                <a:gd name="T53" fmla="*/ 140 h 146"/>
                <a:gd name="T54" fmla="*/ 22 w 146"/>
                <a:gd name="T55" fmla="*/ 124 h 146"/>
                <a:gd name="T56" fmla="*/ 6 w 146"/>
                <a:gd name="T57" fmla="*/ 101 h 146"/>
                <a:gd name="T58" fmla="*/ 0 w 146"/>
                <a:gd name="T59" fmla="*/ 73 h 146"/>
                <a:gd name="T60" fmla="*/ 6 w 146"/>
                <a:gd name="T61" fmla="*/ 45 h 146"/>
                <a:gd name="T62" fmla="*/ 22 w 146"/>
                <a:gd name="T63" fmla="*/ 22 h 146"/>
                <a:gd name="T64" fmla="*/ 45 w 146"/>
                <a:gd name="T65" fmla="*/ 6 h 146"/>
                <a:gd name="T66" fmla="*/ 73 w 146"/>
                <a:gd name="T67" fmla="*/ 0 h 146"/>
                <a:gd name="T68" fmla="*/ 100 w 146"/>
                <a:gd name="T69" fmla="*/ 6 h 146"/>
                <a:gd name="T70" fmla="*/ 123 w 146"/>
                <a:gd name="T71" fmla="*/ 20 h 146"/>
                <a:gd name="T72" fmla="*/ 135 w 146"/>
                <a:gd name="T73" fmla="*/ 8 h 146"/>
                <a:gd name="T74" fmla="*/ 142 w 146"/>
                <a:gd name="T75" fmla="*/ 7 h 146"/>
                <a:gd name="T76" fmla="*/ 146 w 146"/>
                <a:gd name="T7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6" h="146">
                  <a:moveTo>
                    <a:pt x="146" y="12"/>
                  </a:moveTo>
                  <a:cubicBezTo>
                    <a:pt x="146" y="55"/>
                    <a:pt x="146" y="55"/>
                    <a:pt x="146" y="55"/>
                  </a:cubicBezTo>
                  <a:cubicBezTo>
                    <a:pt x="146" y="56"/>
                    <a:pt x="145" y="58"/>
                    <a:pt x="144" y="59"/>
                  </a:cubicBezTo>
                  <a:cubicBezTo>
                    <a:pt x="143" y="60"/>
                    <a:pt x="141" y="61"/>
                    <a:pt x="140" y="61"/>
                  </a:cubicBezTo>
                  <a:cubicBezTo>
                    <a:pt x="97" y="61"/>
                    <a:pt x="97" y="61"/>
                    <a:pt x="97" y="61"/>
                  </a:cubicBezTo>
                  <a:cubicBezTo>
                    <a:pt x="95" y="61"/>
                    <a:pt x="93" y="60"/>
                    <a:pt x="92" y="57"/>
                  </a:cubicBezTo>
                  <a:cubicBezTo>
                    <a:pt x="91" y="55"/>
                    <a:pt x="91" y="52"/>
                    <a:pt x="93" y="51"/>
                  </a:cubicBezTo>
                  <a:cubicBezTo>
                    <a:pt x="106" y="38"/>
                    <a:pt x="106" y="38"/>
                    <a:pt x="106" y="38"/>
                  </a:cubicBezTo>
                  <a:cubicBezTo>
                    <a:pt x="97" y="29"/>
                    <a:pt x="86" y="25"/>
                    <a:pt x="73" y="25"/>
                  </a:cubicBezTo>
                  <a:cubicBezTo>
                    <a:pt x="66" y="25"/>
                    <a:pt x="60" y="26"/>
                    <a:pt x="54" y="28"/>
                  </a:cubicBezTo>
                  <a:cubicBezTo>
                    <a:pt x="48" y="31"/>
                    <a:pt x="43" y="34"/>
                    <a:pt x="39" y="39"/>
                  </a:cubicBezTo>
                  <a:cubicBezTo>
                    <a:pt x="34" y="43"/>
                    <a:pt x="31" y="48"/>
                    <a:pt x="28" y="54"/>
                  </a:cubicBezTo>
                  <a:cubicBezTo>
                    <a:pt x="26" y="60"/>
                    <a:pt x="25" y="66"/>
                    <a:pt x="25" y="73"/>
                  </a:cubicBezTo>
                  <a:cubicBezTo>
                    <a:pt x="25" y="80"/>
                    <a:pt x="26" y="86"/>
                    <a:pt x="28" y="92"/>
                  </a:cubicBezTo>
                  <a:cubicBezTo>
                    <a:pt x="31" y="98"/>
                    <a:pt x="34" y="103"/>
                    <a:pt x="39" y="107"/>
                  </a:cubicBezTo>
                  <a:cubicBezTo>
                    <a:pt x="43" y="112"/>
                    <a:pt x="48" y="115"/>
                    <a:pt x="54" y="118"/>
                  </a:cubicBezTo>
                  <a:cubicBezTo>
                    <a:pt x="60" y="120"/>
                    <a:pt x="66" y="121"/>
                    <a:pt x="73" y="121"/>
                  </a:cubicBezTo>
                  <a:cubicBezTo>
                    <a:pt x="80" y="121"/>
                    <a:pt x="88" y="120"/>
                    <a:pt x="94" y="116"/>
                  </a:cubicBezTo>
                  <a:cubicBezTo>
                    <a:pt x="101" y="113"/>
                    <a:pt x="107" y="109"/>
                    <a:pt x="111" y="103"/>
                  </a:cubicBezTo>
                  <a:cubicBezTo>
                    <a:pt x="112" y="102"/>
                    <a:pt x="112" y="102"/>
                    <a:pt x="113" y="101"/>
                  </a:cubicBezTo>
                  <a:cubicBezTo>
                    <a:pt x="114" y="101"/>
                    <a:pt x="115" y="102"/>
                    <a:pt x="116" y="102"/>
                  </a:cubicBezTo>
                  <a:cubicBezTo>
                    <a:pt x="129" y="115"/>
                    <a:pt x="129" y="115"/>
                    <a:pt x="129" y="115"/>
                  </a:cubicBezTo>
                  <a:cubicBezTo>
                    <a:pt x="129" y="116"/>
                    <a:pt x="130" y="116"/>
                    <a:pt x="130" y="117"/>
                  </a:cubicBezTo>
                  <a:cubicBezTo>
                    <a:pt x="130" y="118"/>
                    <a:pt x="129" y="119"/>
                    <a:pt x="129" y="119"/>
                  </a:cubicBezTo>
                  <a:cubicBezTo>
                    <a:pt x="122" y="128"/>
                    <a:pt x="114" y="134"/>
                    <a:pt x="104" y="139"/>
                  </a:cubicBezTo>
                  <a:cubicBezTo>
                    <a:pt x="94" y="143"/>
                    <a:pt x="84" y="146"/>
                    <a:pt x="73" y="146"/>
                  </a:cubicBezTo>
                  <a:cubicBezTo>
                    <a:pt x="63" y="146"/>
                    <a:pt x="54" y="144"/>
                    <a:pt x="45" y="140"/>
                  </a:cubicBezTo>
                  <a:cubicBezTo>
                    <a:pt x="36" y="136"/>
                    <a:pt x="28" y="131"/>
                    <a:pt x="22" y="124"/>
                  </a:cubicBezTo>
                  <a:cubicBezTo>
                    <a:pt x="15" y="118"/>
                    <a:pt x="10" y="110"/>
                    <a:pt x="6" y="101"/>
                  </a:cubicBezTo>
                  <a:cubicBezTo>
                    <a:pt x="2" y="92"/>
                    <a:pt x="0" y="83"/>
                    <a:pt x="0" y="73"/>
                  </a:cubicBezTo>
                  <a:cubicBezTo>
                    <a:pt x="0" y="63"/>
                    <a:pt x="2" y="54"/>
                    <a:pt x="6" y="45"/>
                  </a:cubicBezTo>
                  <a:cubicBezTo>
                    <a:pt x="10" y="36"/>
                    <a:pt x="15" y="28"/>
                    <a:pt x="22" y="22"/>
                  </a:cubicBezTo>
                  <a:cubicBezTo>
                    <a:pt x="28" y="15"/>
                    <a:pt x="36" y="10"/>
                    <a:pt x="45" y="6"/>
                  </a:cubicBezTo>
                  <a:cubicBezTo>
                    <a:pt x="54" y="2"/>
                    <a:pt x="63" y="0"/>
                    <a:pt x="73" y="0"/>
                  </a:cubicBezTo>
                  <a:cubicBezTo>
                    <a:pt x="82" y="0"/>
                    <a:pt x="91" y="2"/>
                    <a:pt x="100" y="6"/>
                  </a:cubicBezTo>
                  <a:cubicBezTo>
                    <a:pt x="109" y="9"/>
                    <a:pt x="116" y="14"/>
                    <a:pt x="123" y="20"/>
                  </a:cubicBezTo>
                  <a:cubicBezTo>
                    <a:pt x="135" y="8"/>
                    <a:pt x="135" y="8"/>
                    <a:pt x="135" y="8"/>
                  </a:cubicBezTo>
                  <a:cubicBezTo>
                    <a:pt x="137" y="6"/>
                    <a:pt x="139" y="6"/>
                    <a:pt x="142" y="7"/>
                  </a:cubicBezTo>
                  <a:cubicBezTo>
                    <a:pt x="144" y="8"/>
                    <a:pt x="146" y="10"/>
                    <a:pt x="146" y="1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5"/>
            <p:cNvSpPr>
              <a:spLocks noEditPoints="1"/>
            </p:cNvSpPr>
            <p:nvPr/>
          </p:nvSpPr>
          <p:spPr bwMode="auto">
            <a:xfrm>
              <a:off x="6951419" y="1555540"/>
              <a:ext cx="149885" cy="151447"/>
            </a:xfrm>
            <a:custGeom>
              <a:avLst/>
              <a:gdLst>
                <a:gd name="T0" fmla="*/ 143 w 145"/>
                <a:gd name="T1" fmla="*/ 88 h 146"/>
                <a:gd name="T2" fmla="*/ 143 w 145"/>
                <a:gd name="T3" fmla="*/ 89 h 146"/>
                <a:gd name="T4" fmla="*/ 118 w 145"/>
                <a:gd name="T5" fmla="*/ 130 h 146"/>
                <a:gd name="T6" fmla="*/ 72 w 145"/>
                <a:gd name="T7" fmla="*/ 146 h 146"/>
                <a:gd name="T8" fmla="*/ 46 w 145"/>
                <a:gd name="T9" fmla="*/ 140 h 146"/>
                <a:gd name="T10" fmla="*/ 23 w 145"/>
                <a:gd name="T11" fmla="*/ 126 h 146"/>
                <a:gd name="T12" fmla="*/ 11 w 145"/>
                <a:gd name="T13" fmla="*/ 138 h 146"/>
                <a:gd name="T14" fmla="*/ 6 w 145"/>
                <a:gd name="T15" fmla="*/ 140 h 146"/>
                <a:gd name="T16" fmla="*/ 2 w 145"/>
                <a:gd name="T17" fmla="*/ 138 h 146"/>
                <a:gd name="T18" fmla="*/ 0 w 145"/>
                <a:gd name="T19" fmla="*/ 133 h 146"/>
                <a:gd name="T20" fmla="*/ 0 w 145"/>
                <a:gd name="T21" fmla="*/ 91 h 146"/>
                <a:gd name="T22" fmla="*/ 2 w 145"/>
                <a:gd name="T23" fmla="*/ 87 h 146"/>
                <a:gd name="T24" fmla="*/ 6 w 145"/>
                <a:gd name="T25" fmla="*/ 85 h 146"/>
                <a:gd name="T26" fmla="*/ 49 w 145"/>
                <a:gd name="T27" fmla="*/ 85 h 146"/>
                <a:gd name="T28" fmla="*/ 53 w 145"/>
                <a:gd name="T29" fmla="*/ 87 h 146"/>
                <a:gd name="T30" fmla="*/ 55 w 145"/>
                <a:gd name="T31" fmla="*/ 91 h 146"/>
                <a:gd name="T32" fmla="*/ 53 w 145"/>
                <a:gd name="T33" fmla="*/ 95 h 146"/>
                <a:gd name="T34" fmla="*/ 40 w 145"/>
                <a:gd name="T35" fmla="*/ 108 h 146"/>
                <a:gd name="T36" fmla="*/ 55 w 145"/>
                <a:gd name="T37" fmla="*/ 118 h 146"/>
                <a:gd name="T38" fmla="*/ 73 w 145"/>
                <a:gd name="T39" fmla="*/ 121 h 146"/>
                <a:gd name="T40" fmla="*/ 96 w 145"/>
                <a:gd name="T41" fmla="*/ 115 h 146"/>
                <a:gd name="T42" fmla="*/ 114 w 145"/>
                <a:gd name="T43" fmla="*/ 98 h 146"/>
                <a:gd name="T44" fmla="*/ 119 w 145"/>
                <a:gd name="T45" fmla="*/ 87 h 146"/>
                <a:gd name="T46" fmla="*/ 122 w 145"/>
                <a:gd name="T47" fmla="*/ 85 h 146"/>
                <a:gd name="T48" fmla="*/ 140 w 145"/>
                <a:gd name="T49" fmla="*/ 85 h 146"/>
                <a:gd name="T50" fmla="*/ 142 w 145"/>
                <a:gd name="T51" fmla="*/ 86 h 146"/>
                <a:gd name="T52" fmla="*/ 143 w 145"/>
                <a:gd name="T53" fmla="*/ 88 h 146"/>
                <a:gd name="T54" fmla="*/ 145 w 145"/>
                <a:gd name="T55" fmla="*/ 12 h 146"/>
                <a:gd name="T56" fmla="*/ 145 w 145"/>
                <a:gd name="T57" fmla="*/ 55 h 146"/>
                <a:gd name="T58" fmla="*/ 144 w 145"/>
                <a:gd name="T59" fmla="*/ 59 h 146"/>
                <a:gd name="T60" fmla="*/ 139 w 145"/>
                <a:gd name="T61" fmla="*/ 61 h 146"/>
                <a:gd name="T62" fmla="*/ 97 w 145"/>
                <a:gd name="T63" fmla="*/ 61 h 146"/>
                <a:gd name="T64" fmla="*/ 93 w 145"/>
                <a:gd name="T65" fmla="*/ 59 h 146"/>
                <a:gd name="T66" fmla="*/ 91 w 145"/>
                <a:gd name="T67" fmla="*/ 55 h 146"/>
                <a:gd name="T68" fmla="*/ 93 w 145"/>
                <a:gd name="T69" fmla="*/ 51 h 146"/>
                <a:gd name="T70" fmla="*/ 106 w 145"/>
                <a:gd name="T71" fmla="*/ 38 h 146"/>
                <a:gd name="T72" fmla="*/ 73 w 145"/>
                <a:gd name="T73" fmla="*/ 25 h 146"/>
                <a:gd name="T74" fmla="*/ 49 w 145"/>
                <a:gd name="T75" fmla="*/ 31 h 146"/>
                <a:gd name="T76" fmla="*/ 32 w 145"/>
                <a:gd name="T77" fmla="*/ 48 h 146"/>
                <a:gd name="T78" fmla="*/ 27 w 145"/>
                <a:gd name="T79" fmla="*/ 59 h 146"/>
                <a:gd name="T80" fmla="*/ 24 w 145"/>
                <a:gd name="T81" fmla="*/ 61 h 146"/>
                <a:gd name="T82" fmla="*/ 5 w 145"/>
                <a:gd name="T83" fmla="*/ 61 h 146"/>
                <a:gd name="T84" fmla="*/ 3 w 145"/>
                <a:gd name="T85" fmla="*/ 60 h 146"/>
                <a:gd name="T86" fmla="*/ 2 w 145"/>
                <a:gd name="T87" fmla="*/ 58 h 146"/>
                <a:gd name="T88" fmla="*/ 2 w 145"/>
                <a:gd name="T89" fmla="*/ 57 h 146"/>
                <a:gd name="T90" fmla="*/ 27 w 145"/>
                <a:gd name="T91" fmla="*/ 16 h 146"/>
                <a:gd name="T92" fmla="*/ 73 w 145"/>
                <a:gd name="T93" fmla="*/ 0 h 146"/>
                <a:gd name="T94" fmla="*/ 100 w 145"/>
                <a:gd name="T95" fmla="*/ 6 h 146"/>
                <a:gd name="T96" fmla="*/ 123 w 145"/>
                <a:gd name="T97" fmla="*/ 20 h 146"/>
                <a:gd name="T98" fmla="*/ 135 w 145"/>
                <a:gd name="T99" fmla="*/ 8 h 146"/>
                <a:gd name="T100" fmla="*/ 139 w 145"/>
                <a:gd name="T101" fmla="*/ 6 h 146"/>
                <a:gd name="T102" fmla="*/ 144 w 145"/>
                <a:gd name="T103" fmla="*/ 8 h 146"/>
                <a:gd name="T104" fmla="*/ 145 w 145"/>
                <a:gd name="T105"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5" h="146">
                  <a:moveTo>
                    <a:pt x="143" y="88"/>
                  </a:moveTo>
                  <a:cubicBezTo>
                    <a:pt x="143" y="88"/>
                    <a:pt x="143" y="89"/>
                    <a:pt x="143" y="89"/>
                  </a:cubicBezTo>
                  <a:cubicBezTo>
                    <a:pt x="139" y="106"/>
                    <a:pt x="130" y="119"/>
                    <a:pt x="118" y="130"/>
                  </a:cubicBezTo>
                  <a:cubicBezTo>
                    <a:pt x="105" y="140"/>
                    <a:pt x="90" y="146"/>
                    <a:pt x="72" y="146"/>
                  </a:cubicBezTo>
                  <a:cubicBezTo>
                    <a:pt x="63" y="146"/>
                    <a:pt x="54" y="144"/>
                    <a:pt x="46" y="140"/>
                  </a:cubicBezTo>
                  <a:cubicBezTo>
                    <a:pt x="37" y="137"/>
                    <a:pt x="29" y="132"/>
                    <a:pt x="23" y="126"/>
                  </a:cubicBezTo>
                  <a:cubicBezTo>
                    <a:pt x="11" y="138"/>
                    <a:pt x="11" y="138"/>
                    <a:pt x="11" y="138"/>
                  </a:cubicBezTo>
                  <a:cubicBezTo>
                    <a:pt x="9" y="139"/>
                    <a:pt x="8" y="140"/>
                    <a:pt x="6" y="140"/>
                  </a:cubicBezTo>
                  <a:cubicBezTo>
                    <a:pt x="5" y="140"/>
                    <a:pt x="3" y="139"/>
                    <a:pt x="2" y="138"/>
                  </a:cubicBezTo>
                  <a:cubicBezTo>
                    <a:pt x="1" y="137"/>
                    <a:pt x="0" y="135"/>
                    <a:pt x="0" y="133"/>
                  </a:cubicBezTo>
                  <a:cubicBezTo>
                    <a:pt x="0" y="91"/>
                    <a:pt x="0" y="91"/>
                    <a:pt x="0" y="91"/>
                  </a:cubicBezTo>
                  <a:cubicBezTo>
                    <a:pt x="0" y="89"/>
                    <a:pt x="1" y="88"/>
                    <a:pt x="2" y="87"/>
                  </a:cubicBezTo>
                  <a:cubicBezTo>
                    <a:pt x="3" y="86"/>
                    <a:pt x="5" y="85"/>
                    <a:pt x="6" y="85"/>
                  </a:cubicBezTo>
                  <a:cubicBezTo>
                    <a:pt x="49" y="85"/>
                    <a:pt x="49" y="85"/>
                    <a:pt x="49" y="85"/>
                  </a:cubicBezTo>
                  <a:cubicBezTo>
                    <a:pt x="50" y="85"/>
                    <a:pt x="52" y="86"/>
                    <a:pt x="53" y="87"/>
                  </a:cubicBezTo>
                  <a:cubicBezTo>
                    <a:pt x="54" y="88"/>
                    <a:pt x="55" y="89"/>
                    <a:pt x="55" y="91"/>
                  </a:cubicBezTo>
                  <a:cubicBezTo>
                    <a:pt x="55" y="93"/>
                    <a:pt x="54" y="94"/>
                    <a:pt x="53" y="95"/>
                  </a:cubicBezTo>
                  <a:cubicBezTo>
                    <a:pt x="40" y="108"/>
                    <a:pt x="40" y="108"/>
                    <a:pt x="40" y="108"/>
                  </a:cubicBezTo>
                  <a:cubicBezTo>
                    <a:pt x="44" y="112"/>
                    <a:pt x="49" y="116"/>
                    <a:pt x="55" y="118"/>
                  </a:cubicBezTo>
                  <a:cubicBezTo>
                    <a:pt x="61" y="120"/>
                    <a:pt x="67" y="121"/>
                    <a:pt x="73" y="121"/>
                  </a:cubicBezTo>
                  <a:cubicBezTo>
                    <a:pt x="81" y="121"/>
                    <a:pt x="89" y="119"/>
                    <a:pt x="96" y="115"/>
                  </a:cubicBezTo>
                  <a:cubicBezTo>
                    <a:pt x="104" y="111"/>
                    <a:pt x="110" y="105"/>
                    <a:pt x="114" y="98"/>
                  </a:cubicBezTo>
                  <a:cubicBezTo>
                    <a:pt x="115" y="97"/>
                    <a:pt x="116" y="94"/>
                    <a:pt x="119" y="87"/>
                  </a:cubicBezTo>
                  <a:cubicBezTo>
                    <a:pt x="120" y="86"/>
                    <a:pt x="121" y="85"/>
                    <a:pt x="122" y="85"/>
                  </a:cubicBezTo>
                  <a:cubicBezTo>
                    <a:pt x="140" y="85"/>
                    <a:pt x="140" y="85"/>
                    <a:pt x="140" y="85"/>
                  </a:cubicBezTo>
                  <a:cubicBezTo>
                    <a:pt x="141" y="85"/>
                    <a:pt x="142" y="85"/>
                    <a:pt x="142" y="86"/>
                  </a:cubicBezTo>
                  <a:cubicBezTo>
                    <a:pt x="143" y="87"/>
                    <a:pt x="143" y="87"/>
                    <a:pt x="143" y="88"/>
                  </a:cubicBezTo>
                  <a:close/>
                  <a:moveTo>
                    <a:pt x="145" y="12"/>
                  </a:moveTo>
                  <a:cubicBezTo>
                    <a:pt x="145" y="55"/>
                    <a:pt x="145" y="55"/>
                    <a:pt x="145" y="55"/>
                  </a:cubicBezTo>
                  <a:cubicBezTo>
                    <a:pt x="145" y="56"/>
                    <a:pt x="145" y="58"/>
                    <a:pt x="144" y="59"/>
                  </a:cubicBezTo>
                  <a:cubicBezTo>
                    <a:pt x="142" y="60"/>
                    <a:pt x="141" y="61"/>
                    <a:pt x="139" y="61"/>
                  </a:cubicBezTo>
                  <a:cubicBezTo>
                    <a:pt x="97" y="61"/>
                    <a:pt x="97" y="61"/>
                    <a:pt x="97" y="61"/>
                  </a:cubicBezTo>
                  <a:cubicBezTo>
                    <a:pt x="95" y="61"/>
                    <a:pt x="94" y="60"/>
                    <a:pt x="93" y="59"/>
                  </a:cubicBezTo>
                  <a:cubicBezTo>
                    <a:pt x="92" y="58"/>
                    <a:pt x="91" y="56"/>
                    <a:pt x="91" y="55"/>
                  </a:cubicBezTo>
                  <a:cubicBezTo>
                    <a:pt x="91" y="53"/>
                    <a:pt x="92" y="52"/>
                    <a:pt x="93" y="51"/>
                  </a:cubicBezTo>
                  <a:cubicBezTo>
                    <a:pt x="106" y="38"/>
                    <a:pt x="106" y="38"/>
                    <a:pt x="106" y="38"/>
                  </a:cubicBezTo>
                  <a:cubicBezTo>
                    <a:pt x="96" y="29"/>
                    <a:pt x="85" y="25"/>
                    <a:pt x="73" y="25"/>
                  </a:cubicBezTo>
                  <a:cubicBezTo>
                    <a:pt x="64" y="25"/>
                    <a:pt x="56" y="27"/>
                    <a:pt x="49" y="31"/>
                  </a:cubicBezTo>
                  <a:cubicBezTo>
                    <a:pt x="42" y="35"/>
                    <a:pt x="36" y="40"/>
                    <a:pt x="32" y="48"/>
                  </a:cubicBezTo>
                  <a:cubicBezTo>
                    <a:pt x="31" y="49"/>
                    <a:pt x="29" y="52"/>
                    <a:pt x="27" y="59"/>
                  </a:cubicBezTo>
                  <a:cubicBezTo>
                    <a:pt x="26" y="60"/>
                    <a:pt x="25" y="61"/>
                    <a:pt x="24" y="61"/>
                  </a:cubicBezTo>
                  <a:cubicBezTo>
                    <a:pt x="5" y="61"/>
                    <a:pt x="5" y="61"/>
                    <a:pt x="5" y="61"/>
                  </a:cubicBezTo>
                  <a:cubicBezTo>
                    <a:pt x="4" y="61"/>
                    <a:pt x="3" y="61"/>
                    <a:pt x="3" y="60"/>
                  </a:cubicBezTo>
                  <a:cubicBezTo>
                    <a:pt x="2" y="59"/>
                    <a:pt x="2" y="59"/>
                    <a:pt x="2" y="58"/>
                  </a:cubicBezTo>
                  <a:cubicBezTo>
                    <a:pt x="2" y="57"/>
                    <a:pt x="2" y="57"/>
                    <a:pt x="2" y="57"/>
                  </a:cubicBezTo>
                  <a:cubicBezTo>
                    <a:pt x="6" y="40"/>
                    <a:pt x="15" y="27"/>
                    <a:pt x="27" y="16"/>
                  </a:cubicBezTo>
                  <a:cubicBezTo>
                    <a:pt x="40" y="6"/>
                    <a:pt x="55" y="0"/>
                    <a:pt x="73" y="0"/>
                  </a:cubicBezTo>
                  <a:cubicBezTo>
                    <a:pt x="82" y="0"/>
                    <a:pt x="91" y="2"/>
                    <a:pt x="100" y="6"/>
                  </a:cubicBezTo>
                  <a:cubicBezTo>
                    <a:pt x="108" y="9"/>
                    <a:pt x="116" y="14"/>
                    <a:pt x="123" y="20"/>
                  </a:cubicBezTo>
                  <a:cubicBezTo>
                    <a:pt x="135" y="8"/>
                    <a:pt x="135" y="8"/>
                    <a:pt x="135" y="8"/>
                  </a:cubicBezTo>
                  <a:cubicBezTo>
                    <a:pt x="136" y="7"/>
                    <a:pt x="138" y="6"/>
                    <a:pt x="139" y="6"/>
                  </a:cubicBezTo>
                  <a:cubicBezTo>
                    <a:pt x="141" y="6"/>
                    <a:pt x="142" y="7"/>
                    <a:pt x="144" y="8"/>
                  </a:cubicBezTo>
                  <a:cubicBezTo>
                    <a:pt x="145" y="9"/>
                    <a:pt x="145" y="11"/>
                    <a:pt x="145" y="1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6"/>
            <p:cNvSpPr>
              <a:spLocks noEditPoints="1"/>
            </p:cNvSpPr>
            <p:nvPr/>
          </p:nvSpPr>
          <p:spPr bwMode="auto">
            <a:xfrm>
              <a:off x="7148144" y="1555540"/>
              <a:ext cx="174866" cy="138956"/>
            </a:xfrm>
            <a:custGeom>
              <a:avLst/>
              <a:gdLst>
                <a:gd name="T0" fmla="*/ 169 w 169"/>
                <a:gd name="T1" fmla="*/ 118 h 133"/>
                <a:gd name="T2" fmla="*/ 154 w 169"/>
                <a:gd name="T3" fmla="*/ 133 h 133"/>
                <a:gd name="T4" fmla="*/ 5 w 169"/>
                <a:gd name="T5" fmla="*/ 129 h 133"/>
                <a:gd name="T6" fmla="*/ 0 w 169"/>
                <a:gd name="T7" fmla="*/ 15 h 133"/>
                <a:gd name="T8" fmla="*/ 15 w 169"/>
                <a:gd name="T9" fmla="*/ 0 h 133"/>
                <a:gd name="T10" fmla="*/ 165 w 169"/>
                <a:gd name="T11" fmla="*/ 5 h 133"/>
                <a:gd name="T12" fmla="*/ 157 w 169"/>
                <a:gd name="T13" fmla="*/ 118 h 133"/>
                <a:gd name="T14" fmla="*/ 156 w 169"/>
                <a:gd name="T15" fmla="*/ 38 h 133"/>
                <a:gd name="T16" fmla="*/ 15 w 169"/>
                <a:gd name="T17" fmla="*/ 37 h 133"/>
                <a:gd name="T18" fmla="*/ 12 w 169"/>
                <a:gd name="T19" fmla="*/ 40 h 133"/>
                <a:gd name="T20" fmla="*/ 13 w 169"/>
                <a:gd name="T21" fmla="*/ 120 h 133"/>
                <a:gd name="T22" fmla="*/ 154 w 169"/>
                <a:gd name="T23" fmla="*/ 121 h 133"/>
                <a:gd name="T24" fmla="*/ 157 w 169"/>
                <a:gd name="T25" fmla="*/ 118 h 133"/>
                <a:gd name="T26" fmla="*/ 36 w 169"/>
                <a:gd name="T27" fmla="*/ 58 h 133"/>
                <a:gd name="T28" fmla="*/ 33 w 169"/>
                <a:gd name="T29" fmla="*/ 61 h 133"/>
                <a:gd name="T30" fmla="*/ 25 w 169"/>
                <a:gd name="T31" fmla="*/ 60 h 133"/>
                <a:gd name="T32" fmla="*/ 24 w 169"/>
                <a:gd name="T33" fmla="*/ 52 h 133"/>
                <a:gd name="T34" fmla="*/ 27 w 169"/>
                <a:gd name="T35" fmla="*/ 49 h 133"/>
                <a:gd name="T36" fmla="*/ 35 w 169"/>
                <a:gd name="T37" fmla="*/ 50 h 133"/>
                <a:gd name="T38" fmla="*/ 36 w 169"/>
                <a:gd name="T39" fmla="*/ 76 h 133"/>
                <a:gd name="T40" fmla="*/ 35 w 169"/>
                <a:gd name="T41" fmla="*/ 84 h 133"/>
                <a:gd name="T42" fmla="*/ 27 w 169"/>
                <a:gd name="T43" fmla="*/ 85 h 133"/>
                <a:gd name="T44" fmla="*/ 24 w 169"/>
                <a:gd name="T45" fmla="*/ 82 h 133"/>
                <a:gd name="T46" fmla="*/ 25 w 169"/>
                <a:gd name="T47" fmla="*/ 74 h 133"/>
                <a:gd name="T48" fmla="*/ 33 w 169"/>
                <a:gd name="T49" fmla="*/ 73 h 133"/>
                <a:gd name="T50" fmla="*/ 36 w 169"/>
                <a:gd name="T51" fmla="*/ 76 h 133"/>
                <a:gd name="T52" fmla="*/ 36 w 169"/>
                <a:gd name="T53" fmla="*/ 106 h 133"/>
                <a:gd name="T54" fmla="*/ 33 w 169"/>
                <a:gd name="T55" fmla="*/ 109 h 133"/>
                <a:gd name="T56" fmla="*/ 25 w 169"/>
                <a:gd name="T57" fmla="*/ 108 h 133"/>
                <a:gd name="T58" fmla="*/ 24 w 169"/>
                <a:gd name="T59" fmla="*/ 100 h 133"/>
                <a:gd name="T60" fmla="*/ 27 w 169"/>
                <a:gd name="T61" fmla="*/ 97 h 133"/>
                <a:gd name="T62" fmla="*/ 35 w 169"/>
                <a:gd name="T63" fmla="*/ 98 h 133"/>
                <a:gd name="T64" fmla="*/ 145 w 169"/>
                <a:gd name="T65" fmla="*/ 52 h 133"/>
                <a:gd name="T66" fmla="*/ 144 w 169"/>
                <a:gd name="T67" fmla="*/ 60 h 133"/>
                <a:gd name="T68" fmla="*/ 51 w 169"/>
                <a:gd name="T69" fmla="*/ 61 h 133"/>
                <a:gd name="T70" fmla="*/ 48 w 169"/>
                <a:gd name="T71" fmla="*/ 58 h 133"/>
                <a:gd name="T72" fmla="*/ 49 w 169"/>
                <a:gd name="T73" fmla="*/ 50 h 133"/>
                <a:gd name="T74" fmla="*/ 142 w 169"/>
                <a:gd name="T75" fmla="*/ 49 h 133"/>
                <a:gd name="T76" fmla="*/ 145 w 169"/>
                <a:gd name="T77" fmla="*/ 52 h 133"/>
                <a:gd name="T78" fmla="*/ 145 w 169"/>
                <a:gd name="T79" fmla="*/ 82 h 133"/>
                <a:gd name="T80" fmla="*/ 142 w 169"/>
                <a:gd name="T81" fmla="*/ 85 h 133"/>
                <a:gd name="T82" fmla="*/ 49 w 169"/>
                <a:gd name="T83" fmla="*/ 84 h 133"/>
                <a:gd name="T84" fmla="*/ 48 w 169"/>
                <a:gd name="T85" fmla="*/ 76 h 133"/>
                <a:gd name="T86" fmla="*/ 51 w 169"/>
                <a:gd name="T87" fmla="*/ 73 h 133"/>
                <a:gd name="T88" fmla="*/ 144 w 169"/>
                <a:gd name="T89" fmla="*/ 74 h 133"/>
                <a:gd name="T90" fmla="*/ 145 w 169"/>
                <a:gd name="T91" fmla="*/ 100 h 133"/>
                <a:gd name="T92" fmla="*/ 144 w 169"/>
                <a:gd name="T93" fmla="*/ 108 h 133"/>
                <a:gd name="T94" fmla="*/ 51 w 169"/>
                <a:gd name="T95" fmla="*/ 109 h 133"/>
                <a:gd name="T96" fmla="*/ 48 w 169"/>
                <a:gd name="T97" fmla="*/ 106 h 133"/>
                <a:gd name="T98" fmla="*/ 49 w 169"/>
                <a:gd name="T99" fmla="*/ 98 h 133"/>
                <a:gd name="T100" fmla="*/ 142 w 169"/>
                <a:gd name="T101" fmla="*/ 97 h 133"/>
                <a:gd name="T102" fmla="*/ 145 w 169"/>
                <a:gd name="T103"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69" y="15"/>
                  </a:moveTo>
                  <a:cubicBezTo>
                    <a:pt x="169" y="118"/>
                    <a:pt x="169" y="118"/>
                    <a:pt x="169" y="118"/>
                  </a:cubicBezTo>
                  <a:cubicBezTo>
                    <a:pt x="169" y="123"/>
                    <a:pt x="168" y="126"/>
                    <a:pt x="165" y="129"/>
                  </a:cubicBezTo>
                  <a:cubicBezTo>
                    <a:pt x="162" y="132"/>
                    <a:pt x="159" y="133"/>
                    <a:pt x="154" y="133"/>
                  </a:cubicBezTo>
                  <a:cubicBezTo>
                    <a:pt x="15" y="133"/>
                    <a:pt x="15" y="133"/>
                    <a:pt x="15" y="133"/>
                  </a:cubicBezTo>
                  <a:cubicBezTo>
                    <a:pt x="11" y="133"/>
                    <a:pt x="7" y="132"/>
                    <a:pt x="5" y="129"/>
                  </a:cubicBezTo>
                  <a:cubicBezTo>
                    <a:pt x="2" y="126"/>
                    <a:pt x="0" y="123"/>
                    <a:pt x="0" y="118"/>
                  </a:cubicBezTo>
                  <a:cubicBezTo>
                    <a:pt x="0" y="15"/>
                    <a:pt x="0" y="15"/>
                    <a:pt x="0" y="15"/>
                  </a:cubicBezTo>
                  <a:cubicBezTo>
                    <a:pt x="0" y="11"/>
                    <a:pt x="2" y="8"/>
                    <a:pt x="5" y="5"/>
                  </a:cubicBezTo>
                  <a:cubicBezTo>
                    <a:pt x="7" y="2"/>
                    <a:pt x="11" y="0"/>
                    <a:pt x="15" y="0"/>
                  </a:cubicBezTo>
                  <a:cubicBezTo>
                    <a:pt x="154" y="0"/>
                    <a:pt x="154" y="0"/>
                    <a:pt x="154" y="0"/>
                  </a:cubicBezTo>
                  <a:cubicBezTo>
                    <a:pt x="159" y="0"/>
                    <a:pt x="162" y="2"/>
                    <a:pt x="165" y="5"/>
                  </a:cubicBezTo>
                  <a:cubicBezTo>
                    <a:pt x="168" y="8"/>
                    <a:pt x="169" y="11"/>
                    <a:pt x="169" y="15"/>
                  </a:cubicBezTo>
                  <a:close/>
                  <a:moveTo>
                    <a:pt x="157" y="118"/>
                  </a:moveTo>
                  <a:cubicBezTo>
                    <a:pt x="157" y="40"/>
                    <a:pt x="157" y="40"/>
                    <a:pt x="157" y="40"/>
                  </a:cubicBezTo>
                  <a:cubicBezTo>
                    <a:pt x="157" y="39"/>
                    <a:pt x="157" y="38"/>
                    <a:pt x="156" y="38"/>
                  </a:cubicBezTo>
                  <a:cubicBezTo>
                    <a:pt x="156" y="37"/>
                    <a:pt x="155" y="37"/>
                    <a:pt x="154" y="37"/>
                  </a:cubicBezTo>
                  <a:cubicBezTo>
                    <a:pt x="15" y="37"/>
                    <a:pt x="15" y="37"/>
                    <a:pt x="15" y="37"/>
                  </a:cubicBezTo>
                  <a:cubicBezTo>
                    <a:pt x="14" y="37"/>
                    <a:pt x="14" y="37"/>
                    <a:pt x="13" y="38"/>
                  </a:cubicBezTo>
                  <a:cubicBezTo>
                    <a:pt x="12" y="38"/>
                    <a:pt x="12" y="39"/>
                    <a:pt x="12" y="40"/>
                  </a:cubicBezTo>
                  <a:cubicBezTo>
                    <a:pt x="12" y="118"/>
                    <a:pt x="12" y="118"/>
                    <a:pt x="12" y="118"/>
                  </a:cubicBezTo>
                  <a:cubicBezTo>
                    <a:pt x="12" y="119"/>
                    <a:pt x="12" y="120"/>
                    <a:pt x="13" y="120"/>
                  </a:cubicBezTo>
                  <a:cubicBezTo>
                    <a:pt x="14" y="121"/>
                    <a:pt x="14" y="121"/>
                    <a:pt x="15" y="121"/>
                  </a:cubicBezTo>
                  <a:cubicBezTo>
                    <a:pt x="154" y="121"/>
                    <a:pt x="154" y="121"/>
                    <a:pt x="154" y="121"/>
                  </a:cubicBezTo>
                  <a:cubicBezTo>
                    <a:pt x="155" y="121"/>
                    <a:pt x="156" y="121"/>
                    <a:pt x="156" y="120"/>
                  </a:cubicBezTo>
                  <a:cubicBezTo>
                    <a:pt x="157" y="120"/>
                    <a:pt x="157" y="119"/>
                    <a:pt x="157" y="118"/>
                  </a:cubicBezTo>
                  <a:close/>
                  <a:moveTo>
                    <a:pt x="36" y="52"/>
                  </a:moveTo>
                  <a:cubicBezTo>
                    <a:pt x="36" y="58"/>
                    <a:pt x="36" y="58"/>
                    <a:pt x="36" y="58"/>
                  </a:cubicBezTo>
                  <a:cubicBezTo>
                    <a:pt x="36" y="59"/>
                    <a:pt x="36" y="59"/>
                    <a:pt x="35" y="60"/>
                  </a:cubicBezTo>
                  <a:cubicBezTo>
                    <a:pt x="35" y="61"/>
                    <a:pt x="34" y="61"/>
                    <a:pt x="33" y="61"/>
                  </a:cubicBezTo>
                  <a:cubicBezTo>
                    <a:pt x="27" y="61"/>
                    <a:pt x="27" y="61"/>
                    <a:pt x="27" y="61"/>
                  </a:cubicBezTo>
                  <a:cubicBezTo>
                    <a:pt x="26" y="61"/>
                    <a:pt x="26" y="61"/>
                    <a:pt x="25" y="60"/>
                  </a:cubicBezTo>
                  <a:cubicBezTo>
                    <a:pt x="25" y="59"/>
                    <a:pt x="24" y="59"/>
                    <a:pt x="24" y="58"/>
                  </a:cubicBezTo>
                  <a:cubicBezTo>
                    <a:pt x="24" y="52"/>
                    <a:pt x="24" y="52"/>
                    <a:pt x="24" y="52"/>
                  </a:cubicBezTo>
                  <a:cubicBezTo>
                    <a:pt x="24" y="51"/>
                    <a:pt x="25" y="50"/>
                    <a:pt x="25" y="50"/>
                  </a:cubicBezTo>
                  <a:cubicBezTo>
                    <a:pt x="26" y="49"/>
                    <a:pt x="26" y="49"/>
                    <a:pt x="27" y="49"/>
                  </a:cubicBezTo>
                  <a:cubicBezTo>
                    <a:pt x="33" y="49"/>
                    <a:pt x="33" y="49"/>
                    <a:pt x="33" y="49"/>
                  </a:cubicBezTo>
                  <a:cubicBezTo>
                    <a:pt x="34" y="49"/>
                    <a:pt x="35" y="49"/>
                    <a:pt x="35" y="50"/>
                  </a:cubicBezTo>
                  <a:cubicBezTo>
                    <a:pt x="36" y="50"/>
                    <a:pt x="36" y="51"/>
                    <a:pt x="36" y="52"/>
                  </a:cubicBezTo>
                  <a:close/>
                  <a:moveTo>
                    <a:pt x="36" y="76"/>
                  </a:moveTo>
                  <a:cubicBezTo>
                    <a:pt x="36" y="82"/>
                    <a:pt x="36" y="82"/>
                    <a:pt x="36" y="82"/>
                  </a:cubicBezTo>
                  <a:cubicBezTo>
                    <a:pt x="36" y="83"/>
                    <a:pt x="36" y="84"/>
                    <a:pt x="35" y="84"/>
                  </a:cubicBezTo>
                  <a:cubicBezTo>
                    <a:pt x="35" y="85"/>
                    <a:pt x="34" y="85"/>
                    <a:pt x="33" y="85"/>
                  </a:cubicBezTo>
                  <a:cubicBezTo>
                    <a:pt x="27" y="85"/>
                    <a:pt x="27" y="85"/>
                    <a:pt x="27" y="85"/>
                  </a:cubicBezTo>
                  <a:cubicBezTo>
                    <a:pt x="26" y="85"/>
                    <a:pt x="26" y="85"/>
                    <a:pt x="25" y="84"/>
                  </a:cubicBezTo>
                  <a:cubicBezTo>
                    <a:pt x="25" y="84"/>
                    <a:pt x="24" y="83"/>
                    <a:pt x="24" y="82"/>
                  </a:cubicBezTo>
                  <a:cubicBezTo>
                    <a:pt x="24" y="76"/>
                    <a:pt x="24" y="76"/>
                    <a:pt x="24" y="76"/>
                  </a:cubicBezTo>
                  <a:cubicBezTo>
                    <a:pt x="24" y="75"/>
                    <a:pt x="25" y="74"/>
                    <a:pt x="25" y="74"/>
                  </a:cubicBezTo>
                  <a:cubicBezTo>
                    <a:pt x="26" y="73"/>
                    <a:pt x="26" y="73"/>
                    <a:pt x="27" y="73"/>
                  </a:cubicBezTo>
                  <a:cubicBezTo>
                    <a:pt x="33" y="73"/>
                    <a:pt x="33" y="73"/>
                    <a:pt x="33" y="73"/>
                  </a:cubicBezTo>
                  <a:cubicBezTo>
                    <a:pt x="34" y="73"/>
                    <a:pt x="35" y="73"/>
                    <a:pt x="35" y="74"/>
                  </a:cubicBezTo>
                  <a:cubicBezTo>
                    <a:pt x="36" y="74"/>
                    <a:pt x="36" y="75"/>
                    <a:pt x="36" y="76"/>
                  </a:cubicBezTo>
                  <a:close/>
                  <a:moveTo>
                    <a:pt x="36" y="100"/>
                  </a:moveTo>
                  <a:cubicBezTo>
                    <a:pt x="36" y="106"/>
                    <a:pt x="36" y="106"/>
                    <a:pt x="36" y="106"/>
                  </a:cubicBezTo>
                  <a:cubicBezTo>
                    <a:pt x="36" y="107"/>
                    <a:pt x="36" y="108"/>
                    <a:pt x="35" y="108"/>
                  </a:cubicBezTo>
                  <a:cubicBezTo>
                    <a:pt x="35" y="109"/>
                    <a:pt x="34" y="109"/>
                    <a:pt x="33" y="109"/>
                  </a:cubicBezTo>
                  <a:cubicBezTo>
                    <a:pt x="27" y="109"/>
                    <a:pt x="27" y="109"/>
                    <a:pt x="27" y="109"/>
                  </a:cubicBezTo>
                  <a:cubicBezTo>
                    <a:pt x="26" y="109"/>
                    <a:pt x="26" y="109"/>
                    <a:pt x="25" y="108"/>
                  </a:cubicBezTo>
                  <a:cubicBezTo>
                    <a:pt x="25" y="108"/>
                    <a:pt x="24" y="107"/>
                    <a:pt x="24" y="106"/>
                  </a:cubicBezTo>
                  <a:cubicBezTo>
                    <a:pt x="24" y="100"/>
                    <a:pt x="24" y="100"/>
                    <a:pt x="24" y="100"/>
                  </a:cubicBezTo>
                  <a:cubicBezTo>
                    <a:pt x="24" y="99"/>
                    <a:pt x="25" y="99"/>
                    <a:pt x="25" y="98"/>
                  </a:cubicBezTo>
                  <a:cubicBezTo>
                    <a:pt x="26" y="97"/>
                    <a:pt x="26" y="97"/>
                    <a:pt x="27" y="97"/>
                  </a:cubicBezTo>
                  <a:cubicBezTo>
                    <a:pt x="33" y="97"/>
                    <a:pt x="33" y="97"/>
                    <a:pt x="33" y="97"/>
                  </a:cubicBezTo>
                  <a:cubicBezTo>
                    <a:pt x="34" y="97"/>
                    <a:pt x="35" y="97"/>
                    <a:pt x="35" y="98"/>
                  </a:cubicBezTo>
                  <a:cubicBezTo>
                    <a:pt x="36" y="99"/>
                    <a:pt x="36" y="99"/>
                    <a:pt x="36" y="100"/>
                  </a:cubicBezTo>
                  <a:close/>
                  <a:moveTo>
                    <a:pt x="145" y="52"/>
                  </a:moveTo>
                  <a:cubicBezTo>
                    <a:pt x="145" y="58"/>
                    <a:pt x="145" y="58"/>
                    <a:pt x="145" y="58"/>
                  </a:cubicBezTo>
                  <a:cubicBezTo>
                    <a:pt x="145" y="59"/>
                    <a:pt x="145" y="59"/>
                    <a:pt x="144" y="60"/>
                  </a:cubicBezTo>
                  <a:cubicBezTo>
                    <a:pt x="144" y="61"/>
                    <a:pt x="143" y="61"/>
                    <a:pt x="142" y="61"/>
                  </a:cubicBezTo>
                  <a:cubicBezTo>
                    <a:pt x="51" y="61"/>
                    <a:pt x="51" y="61"/>
                    <a:pt x="51" y="61"/>
                  </a:cubicBezTo>
                  <a:cubicBezTo>
                    <a:pt x="51" y="61"/>
                    <a:pt x="50" y="61"/>
                    <a:pt x="49" y="60"/>
                  </a:cubicBezTo>
                  <a:cubicBezTo>
                    <a:pt x="49" y="59"/>
                    <a:pt x="48" y="59"/>
                    <a:pt x="48" y="58"/>
                  </a:cubicBezTo>
                  <a:cubicBezTo>
                    <a:pt x="48" y="52"/>
                    <a:pt x="48" y="52"/>
                    <a:pt x="48" y="52"/>
                  </a:cubicBezTo>
                  <a:cubicBezTo>
                    <a:pt x="48" y="51"/>
                    <a:pt x="49" y="50"/>
                    <a:pt x="49" y="50"/>
                  </a:cubicBezTo>
                  <a:cubicBezTo>
                    <a:pt x="50" y="49"/>
                    <a:pt x="51" y="49"/>
                    <a:pt x="51" y="49"/>
                  </a:cubicBezTo>
                  <a:cubicBezTo>
                    <a:pt x="142" y="49"/>
                    <a:pt x="142" y="49"/>
                    <a:pt x="142" y="49"/>
                  </a:cubicBezTo>
                  <a:cubicBezTo>
                    <a:pt x="143" y="49"/>
                    <a:pt x="144" y="49"/>
                    <a:pt x="144" y="50"/>
                  </a:cubicBezTo>
                  <a:cubicBezTo>
                    <a:pt x="145" y="50"/>
                    <a:pt x="145" y="51"/>
                    <a:pt x="145" y="52"/>
                  </a:cubicBezTo>
                  <a:close/>
                  <a:moveTo>
                    <a:pt x="145" y="76"/>
                  </a:moveTo>
                  <a:cubicBezTo>
                    <a:pt x="145" y="82"/>
                    <a:pt x="145" y="82"/>
                    <a:pt x="145" y="82"/>
                  </a:cubicBezTo>
                  <a:cubicBezTo>
                    <a:pt x="145" y="83"/>
                    <a:pt x="145" y="84"/>
                    <a:pt x="144" y="84"/>
                  </a:cubicBezTo>
                  <a:cubicBezTo>
                    <a:pt x="144" y="85"/>
                    <a:pt x="143" y="85"/>
                    <a:pt x="142" y="85"/>
                  </a:cubicBezTo>
                  <a:cubicBezTo>
                    <a:pt x="51" y="85"/>
                    <a:pt x="51" y="85"/>
                    <a:pt x="51" y="85"/>
                  </a:cubicBezTo>
                  <a:cubicBezTo>
                    <a:pt x="51" y="85"/>
                    <a:pt x="50" y="85"/>
                    <a:pt x="49" y="84"/>
                  </a:cubicBezTo>
                  <a:cubicBezTo>
                    <a:pt x="49" y="84"/>
                    <a:pt x="48" y="83"/>
                    <a:pt x="48" y="82"/>
                  </a:cubicBezTo>
                  <a:cubicBezTo>
                    <a:pt x="48" y="76"/>
                    <a:pt x="48" y="76"/>
                    <a:pt x="48" y="76"/>
                  </a:cubicBezTo>
                  <a:cubicBezTo>
                    <a:pt x="48" y="75"/>
                    <a:pt x="49" y="74"/>
                    <a:pt x="49" y="74"/>
                  </a:cubicBezTo>
                  <a:cubicBezTo>
                    <a:pt x="50" y="73"/>
                    <a:pt x="51" y="73"/>
                    <a:pt x="51" y="73"/>
                  </a:cubicBezTo>
                  <a:cubicBezTo>
                    <a:pt x="142" y="73"/>
                    <a:pt x="142" y="73"/>
                    <a:pt x="142" y="73"/>
                  </a:cubicBezTo>
                  <a:cubicBezTo>
                    <a:pt x="143" y="73"/>
                    <a:pt x="144" y="73"/>
                    <a:pt x="144" y="74"/>
                  </a:cubicBezTo>
                  <a:cubicBezTo>
                    <a:pt x="145" y="74"/>
                    <a:pt x="145" y="75"/>
                    <a:pt x="145" y="76"/>
                  </a:cubicBezTo>
                  <a:close/>
                  <a:moveTo>
                    <a:pt x="145" y="100"/>
                  </a:moveTo>
                  <a:cubicBezTo>
                    <a:pt x="145" y="106"/>
                    <a:pt x="145" y="106"/>
                    <a:pt x="145" y="106"/>
                  </a:cubicBezTo>
                  <a:cubicBezTo>
                    <a:pt x="145" y="107"/>
                    <a:pt x="145" y="108"/>
                    <a:pt x="144" y="108"/>
                  </a:cubicBezTo>
                  <a:cubicBezTo>
                    <a:pt x="144" y="109"/>
                    <a:pt x="143" y="109"/>
                    <a:pt x="142" y="109"/>
                  </a:cubicBezTo>
                  <a:cubicBezTo>
                    <a:pt x="51" y="109"/>
                    <a:pt x="51" y="109"/>
                    <a:pt x="51" y="109"/>
                  </a:cubicBezTo>
                  <a:cubicBezTo>
                    <a:pt x="51" y="109"/>
                    <a:pt x="50" y="109"/>
                    <a:pt x="49" y="108"/>
                  </a:cubicBezTo>
                  <a:cubicBezTo>
                    <a:pt x="49" y="108"/>
                    <a:pt x="48" y="107"/>
                    <a:pt x="48" y="106"/>
                  </a:cubicBezTo>
                  <a:cubicBezTo>
                    <a:pt x="48" y="100"/>
                    <a:pt x="48" y="100"/>
                    <a:pt x="48" y="100"/>
                  </a:cubicBezTo>
                  <a:cubicBezTo>
                    <a:pt x="48" y="99"/>
                    <a:pt x="49" y="99"/>
                    <a:pt x="49" y="98"/>
                  </a:cubicBezTo>
                  <a:cubicBezTo>
                    <a:pt x="50" y="97"/>
                    <a:pt x="51" y="97"/>
                    <a:pt x="51" y="97"/>
                  </a:cubicBezTo>
                  <a:cubicBezTo>
                    <a:pt x="142" y="97"/>
                    <a:pt x="142" y="97"/>
                    <a:pt x="142" y="97"/>
                  </a:cubicBezTo>
                  <a:cubicBezTo>
                    <a:pt x="143" y="97"/>
                    <a:pt x="144" y="97"/>
                    <a:pt x="144" y="98"/>
                  </a:cubicBezTo>
                  <a:cubicBezTo>
                    <a:pt x="145" y="99"/>
                    <a:pt x="145" y="99"/>
                    <a:pt x="145" y="10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7"/>
            <p:cNvSpPr>
              <a:spLocks noEditPoints="1"/>
            </p:cNvSpPr>
            <p:nvPr/>
          </p:nvSpPr>
          <p:spPr bwMode="auto">
            <a:xfrm>
              <a:off x="7369849" y="1555540"/>
              <a:ext cx="112414" cy="138956"/>
            </a:xfrm>
            <a:custGeom>
              <a:avLst/>
              <a:gdLst>
                <a:gd name="T0" fmla="*/ 109 w 109"/>
                <a:gd name="T1" fmla="*/ 70 h 133"/>
                <a:gd name="T2" fmla="*/ 109 w 109"/>
                <a:gd name="T3" fmla="*/ 124 h 133"/>
                <a:gd name="T4" fmla="*/ 106 w 109"/>
                <a:gd name="T5" fmla="*/ 131 h 133"/>
                <a:gd name="T6" fmla="*/ 100 w 109"/>
                <a:gd name="T7" fmla="*/ 133 h 133"/>
                <a:gd name="T8" fmla="*/ 9 w 109"/>
                <a:gd name="T9" fmla="*/ 133 h 133"/>
                <a:gd name="T10" fmla="*/ 3 w 109"/>
                <a:gd name="T11" fmla="*/ 131 h 133"/>
                <a:gd name="T12" fmla="*/ 0 w 109"/>
                <a:gd name="T13" fmla="*/ 124 h 133"/>
                <a:gd name="T14" fmla="*/ 0 w 109"/>
                <a:gd name="T15" fmla="*/ 70 h 133"/>
                <a:gd name="T16" fmla="*/ 3 w 109"/>
                <a:gd name="T17" fmla="*/ 64 h 133"/>
                <a:gd name="T18" fmla="*/ 9 w 109"/>
                <a:gd name="T19" fmla="*/ 61 h 133"/>
                <a:gd name="T20" fmla="*/ 12 w 109"/>
                <a:gd name="T21" fmla="*/ 61 h 133"/>
                <a:gd name="T22" fmla="*/ 12 w 109"/>
                <a:gd name="T23" fmla="*/ 43 h 133"/>
                <a:gd name="T24" fmla="*/ 25 w 109"/>
                <a:gd name="T25" fmla="*/ 13 h 133"/>
                <a:gd name="T26" fmla="*/ 55 w 109"/>
                <a:gd name="T27" fmla="*/ 0 h 133"/>
                <a:gd name="T28" fmla="*/ 84 w 109"/>
                <a:gd name="T29" fmla="*/ 13 h 133"/>
                <a:gd name="T30" fmla="*/ 97 w 109"/>
                <a:gd name="T31" fmla="*/ 43 h 133"/>
                <a:gd name="T32" fmla="*/ 97 w 109"/>
                <a:gd name="T33" fmla="*/ 61 h 133"/>
                <a:gd name="T34" fmla="*/ 100 w 109"/>
                <a:gd name="T35" fmla="*/ 61 h 133"/>
                <a:gd name="T36" fmla="*/ 106 w 109"/>
                <a:gd name="T37" fmla="*/ 64 h 133"/>
                <a:gd name="T38" fmla="*/ 109 w 109"/>
                <a:gd name="T39" fmla="*/ 70 h 133"/>
                <a:gd name="T40" fmla="*/ 30 w 109"/>
                <a:gd name="T41" fmla="*/ 61 h 133"/>
                <a:gd name="T42" fmla="*/ 79 w 109"/>
                <a:gd name="T43" fmla="*/ 61 h 133"/>
                <a:gd name="T44" fmla="*/ 79 w 109"/>
                <a:gd name="T45" fmla="*/ 43 h 133"/>
                <a:gd name="T46" fmla="*/ 72 w 109"/>
                <a:gd name="T47" fmla="*/ 26 h 133"/>
                <a:gd name="T48" fmla="*/ 55 w 109"/>
                <a:gd name="T49" fmla="*/ 19 h 133"/>
                <a:gd name="T50" fmla="*/ 37 w 109"/>
                <a:gd name="T51" fmla="*/ 26 h 133"/>
                <a:gd name="T52" fmla="*/ 30 w 109"/>
                <a:gd name="T53" fmla="*/ 43 h 133"/>
                <a:gd name="T54" fmla="*/ 30 w 109"/>
                <a:gd name="T55" fmla="*/ 6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9" h="133">
                  <a:moveTo>
                    <a:pt x="109" y="70"/>
                  </a:moveTo>
                  <a:cubicBezTo>
                    <a:pt x="109" y="124"/>
                    <a:pt x="109" y="124"/>
                    <a:pt x="109" y="124"/>
                  </a:cubicBezTo>
                  <a:cubicBezTo>
                    <a:pt x="109" y="127"/>
                    <a:pt x="108" y="129"/>
                    <a:pt x="106" y="131"/>
                  </a:cubicBezTo>
                  <a:cubicBezTo>
                    <a:pt x="105" y="133"/>
                    <a:pt x="102" y="133"/>
                    <a:pt x="100" y="133"/>
                  </a:cubicBezTo>
                  <a:cubicBezTo>
                    <a:pt x="9" y="133"/>
                    <a:pt x="9" y="133"/>
                    <a:pt x="9" y="133"/>
                  </a:cubicBezTo>
                  <a:cubicBezTo>
                    <a:pt x="7" y="133"/>
                    <a:pt x="5" y="133"/>
                    <a:pt x="3" y="131"/>
                  </a:cubicBezTo>
                  <a:cubicBezTo>
                    <a:pt x="1" y="129"/>
                    <a:pt x="0" y="127"/>
                    <a:pt x="0" y="124"/>
                  </a:cubicBezTo>
                  <a:cubicBezTo>
                    <a:pt x="0" y="70"/>
                    <a:pt x="0" y="70"/>
                    <a:pt x="0" y="70"/>
                  </a:cubicBezTo>
                  <a:cubicBezTo>
                    <a:pt x="0" y="67"/>
                    <a:pt x="1" y="65"/>
                    <a:pt x="3" y="64"/>
                  </a:cubicBezTo>
                  <a:cubicBezTo>
                    <a:pt x="5" y="62"/>
                    <a:pt x="7" y="61"/>
                    <a:pt x="9" y="61"/>
                  </a:cubicBezTo>
                  <a:cubicBezTo>
                    <a:pt x="12" y="61"/>
                    <a:pt x="12" y="61"/>
                    <a:pt x="12" y="61"/>
                  </a:cubicBezTo>
                  <a:cubicBezTo>
                    <a:pt x="12" y="43"/>
                    <a:pt x="12" y="43"/>
                    <a:pt x="12" y="43"/>
                  </a:cubicBezTo>
                  <a:cubicBezTo>
                    <a:pt x="12" y="31"/>
                    <a:pt x="16" y="21"/>
                    <a:pt x="25" y="13"/>
                  </a:cubicBezTo>
                  <a:cubicBezTo>
                    <a:pt x="33" y="5"/>
                    <a:pt x="43" y="0"/>
                    <a:pt x="55" y="0"/>
                  </a:cubicBezTo>
                  <a:cubicBezTo>
                    <a:pt x="66" y="0"/>
                    <a:pt x="76" y="5"/>
                    <a:pt x="84" y="13"/>
                  </a:cubicBezTo>
                  <a:cubicBezTo>
                    <a:pt x="93" y="21"/>
                    <a:pt x="97" y="31"/>
                    <a:pt x="97" y="43"/>
                  </a:cubicBezTo>
                  <a:cubicBezTo>
                    <a:pt x="97" y="61"/>
                    <a:pt x="97" y="61"/>
                    <a:pt x="97" y="61"/>
                  </a:cubicBezTo>
                  <a:cubicBezTo>
                    <a:pt x="100" y="61"/>
                    <a:pt x="100" y="61"/>
                    <a:pt x="100" y="61"/>
                  </a:cubicBezTo>
                  <a:cubicBezTo>
                    <a:pt x="102" y="61"/>
                    <a:pt x="105" y="62"/>
                    <a:pt x="106" y="64"/>
                  </a:cubicBezTo>
                  <a:cubicBezTo>
                    <a:pt x="108" y="65"/>
                    <a:pt x="109" y="67"/>
                    <a:pt x="109" y="70"/>
                  </a:cubicBezTo>
                  <a:close/>
                  <a:moveTo>
                    <a:pt x="30" y="61"/>
                  </a:moveTo>
                  <a:cubicBezTo>
                    <a:pt x="79" y="61"/>
                    <a:pt x="79" y="61"/>
                    <a:pt x="79" y="61"/>
                  </a:cubicBezTo>
                  <a:cubicBezTo>
                    <a:pt x="79" y="43"/>
                    <a:pt x="79" y="43"/>
                    <a:pt x="79" y="43"/>
                  </a:cubicBezTo>
                  <a:cubicBezTo>
                    <a:pt x="79" y="36"/>
                    <a:pt x="76" y="30"/>
                    <a:pt x="72" y="26"/>
                  </a:cubicBezTo>
                  <a:cubicBezTo>
                    <a:pt x="67" y="21"/>
                    <a:pt x="61" y="19"/>
                    <a:pt x="55" y="19"/>
                  </a:cubicBezTo>
                  <a:cubicBezTo>
                    <a:pt x="48" y="19"/>
                    <a:pt x="42" y="21"/>
                    <a:pt x="37" y="26"/>
                  </a:cubicBezTo>
                  <a:cubicBezTo>
                    <a:pt x="33" y="30"/>
                    <a:pt x="30" y="36"/>
                    <a:pt x="30" y="43"/>
                  </a:cubicBezTo>
                  <a:lnTo>
                    <a:pt x="30" y="6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8"/>
            <p:cNvSpPr>
              <a:spLocks noEditPoints="1"/>
            </p:cNvSpPr>
            <p:nvPr/>
          </p:nvSpPr>
          <p:spPr bwMode="auto">
            <a:xfrm>
              <a:off x="7535348" y="1555540"/>
              <a:ext cx="168621" cy="151447"/>
            </a:xfrm>
            <a:custGeom>
              <a:avLst/>
              <a:gdLst>
                <a:gd name="T0" fmla="*/ 24 w 163"/>
                <a:gd name="T1" fmla="*/ 12 h 146"/>
                <a:gd name="T2" fmla="*/ 18 w 163"/>
                <a:gd name="T3" fmla="*/ 23 h 146"/>
                <a:gd name="T4" fmla="*/ 18 w 163"/>
                <a:gd name="T5" fmla="*/ 143 h 146"/>
                <a:gd name="T6" fmla="*/ 17 w 163"/>
                <a:gd name="T7" fmla="*/ 145 h 146"/>
                <a:gd name="T8" fmla="*/ 15 w 163"/>
                <a:gd name="T9" fmla="*/ 146 h 146"/>
                <a:gd name="T10" fmla="*/ 9 w 163"/>
                <a:gd name="T11" fmla="*/ 146 h 146"/>
                <a:gd name="T12" fmla="*/ 7 w 163"/>
                <a:gd name="T13" fmla="*/ 145 h 146"/>
                <a:gd name="T14" fmla="*/ 6 w 163"/>
                <a:gd name="T15" fmla="*/ 143 h 146"/>
                <a:gd name="T16" fmla="*/ 6 w 163"/>
                <a:gd name="T17" fmla="*/ 23 h 146"/>
                <a:gd name="T18" fmla="*/ 0 w 163"/>
                <a:gd name="T19" fmla="*/ 12 h 146"/>
                <a:gd name="T20" fmla="*/ 3 w 163"/>
                <a:gd name="T21" fmla="*/ 4 h 146"/>
                <a:gd name="T22" fmla="*/ 12 w 163"/>
                <a:gd name="T23" fmla="*/ 0 h 146"/>
                <a:gd name="T24" fmla="*/ 20 w 163"/>
                <a:gd name="T25" fmla="*/ 4 h 146"/>
                <a:gd name="T26" fmla="*/ 24 w 163"/>
                <a:gd name="T27" fmla="*/ 12 h 146"/>
                <a:gd name="T28" fmla="*/ 163 w 163"/>
                <a:gd name="T29" fmla="*/ 19 h 146"/>
                <a:gd name="T30" fmla="*/ 163 w 163"/>
                <a:gd name="T31" fmla="*/ 91 h 146"/>
                <a:gd name="T32" fmla="*/ 162 w 163"/>
                <a:gd name="T33" fmla="*/ 94 h 146"/>
                <a:gd name="T34" fmla="*/ 158 w 163"/>
                <a:gd name="T35" fmla="*/ 97 h 146"/>
                <a:gd name="T36" fmla="*/ 123 w 163"/>
                <a:gd name="T37" fmla="*/ 108 h 146"/>
                <a:gd name="T38" fmla="*/ 112 w 163"/>
                <a:gd name="T39" fmla="*/ 106 h 146"/>
                <a:gd name="T40" fmla="*/ 101 w 163"/>
                <a:gd name="T41" fmla="*/ 101 h 146"/>
                <a:gd name="T42" fmla="*/ 90 w 163"/>
                <a:gd name="T43" fmla="*/ 97 h 146"/>
                <a:gd name="T44" fmla="*/ 77 w 163"/>
                <a:gd name="T45" fmla="*/ 95 h 146"/>
                <a:gd name="T46" fmla="*/ 33 w 163"/>
                <a:gd name="T47" fmla="*/ 108 h 146"/>
                <a:gd name="T48" fmla="*/ 30 w 163"/>
                <a:gd name="T49" fmla="*/ 109 h 146"/>
                <a:gd name="T50" fmla="*/ 26 w 163"/>
                <a:gd name="T51" fmla="*/ 107 h 146"/>
                <a:gd name="T52" fmla="*/ 24 w 163"/>
                <a:gd name="T53" fmla="*/ 103 h 146"/>
                <a:gd name="T54" fmla="*/ 24 w 163"/>
                <a:gd name="T55" fmla="*/ 33 h 146"/>
                <a:gd name="T56" fmla="*/ 27 w 163"/>
                <a:gd name="T57" fmla="*/ 28 h 146"/>
                <a:gd name="T58" fmla="*/ 34 w 163"/>
                <a:gd name="T59" fmla="*/ 24 h 146"/>
                <a:gd name="T60" fmla="*/ 74 w 163"/>
                <a:gd name="T61" fmla="*/ 12 h 146"/>
                <a:gd name="T62" fmla="*/ 93 w 163"/>
                <a:gd name="T63" fmla="*/ 15 h 146"/>
                <a:gd name="T64" fmla="*/ 114 w 163"/>
                <a:gd name="T65" fmla="*/ 24 h 146"/>
                <a:gd name="T66" fmla="*/ 122 w 163"/>
                <a:gd name="T67" fmla="*/ 25 h 146"/>
                <a:gd name="T68" fmla="*/ 133 w 163"/>
                <a:gd name="T69" fmla="*/ 23 h 146"/>
                <a:gd name="T70" fmla="*/ 144 w 163"/>
                <a:gd name="T71" fmla="*/ 19 h 146"/>
                <a:gd name="T72" fmla="*/ 152 w 163"/>
                <a:gd name="T73" fmla="*/ 14 h 146"/>
                <a:gd name="T74" fmla="*/ 157 w 163"/>
                <a:gd name="T75" fmla="*/ 12 h 146"/>
                <a:gd name="T76" fmla="*/ 161 w 163"/>
                <a:gd name="T77" fmla="*/ 14 h 146"/>
                <a:gd name="T78" fmla="*/ 163 w 163"/>
                <a:gd name="T79" fmla="*/ 1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46">
                  <a:moveTo>
                    <a:pt x="24" y="12"/>
                  </a:moveTo>
                  <a:cubicBezTo>
                    <a:pt x="24" y="17"/>
                    <a:pt x="22" y="20"/>
                    <a:pt x="18" y="23"/>
                  </a:cubicBezTo>
                  <a:cubicBezTo>
                    <a:pt x="18" y="143"/>
                    <a:pt x="18" y="143"/>
                    <a:pt x="18" y="143"/>
                  </a:cubicBezTo>
                  <a:cubicBezTo>
                    <a:pt x="18" y="143"/>
                    <a:pt x="18" y="144"/>
                    <a:pt x="17" y="145"/>
                  </a:cubicBezTo>
                  <a:cubicBezTo>
                    <a:pt x="16" y="145"/>
                    <a:pt x="16" y="146"/>
                    <a:pt x="15" y="146"/>
                  </a:cubicBezTo>
                  <a:cubicBezTo>
                    <a:pt x="9" y="146"/>
                    <a:pt x="9" y="146"/>
                    <a:pt x="9" y="146"/>
                  </a:cubicBezTo>
                  <a:cubicBezTo>
                    <a:pt x="8" y="146"/>
                    <a:pt x="7" y="145"/>
                    <a:pt x="7" y="145"/>
                  </a:cubicBezTo>
                  <a:cubicBezTo>
                    <a:pt x="6" y="144"/>
                    <a:pt x="6" y="143"/>
                    <a:pt x="6" y="143"/>
                  </a:cubicBezTo>
                  <a:cubicBezTo>
                    <a:pt x="6" y="23"/>
                    <a:pt x="6" y="23"/>
                    <a:pt x="6" y="23"/>
                  </a:cubicBezTo>
                  <a:cubicBezTo>
                    <a:pt x="2" y="20"/>
                    <a:pt x="0" y="17"/>
                    <a:pt x="0" y="12"/>
                  </a:cubicBezTo>
                  <a:cubicBezTo>
                    <a:pt x="0" y="9"/>
                    <a:pt x="1" y="6"/>
                    <a:pt x="3" y="4"/>
                  </a:cubicBezTo>
                  <a:cubicBezTo>
                    <a:pt x="6" y="2"/>
                    <a:pt x="8" y="0"/>
                    <a:pt x="12" y="0"/>
                  </a:cubicBezTo>
                  <a:cubicBezTo>
                    <a:pt x="15" y="0"/>
                    <a:pt x="18" y="2"/>
                    <a:pt x="20" y="4"/>
                  </a:cubicBezTo>
                  <a:cubicBezTo>
                    <a:pt x="23" y="6"/>
                    <a:pt x="24" y="9"/>
                    <a:pt x="24" y="12"/>
                  </a:cubicBezTo>
                  <a:close/>
                  <a:moveTo>
                    <a:pt x="163" y="19"/>
                  </a:moveTo>
                  <a:cubicBezTo>
                    <a:pt x="163" y="91"/>
                    <a:pt x="163" y="91"/>
                    <a:pt x="163" y="91"/>
                  </a:cubicBezTo>
                  <a:cubicBezTo>
                    <a:pt x="163" y="92"/>
                    <a:pt x="163" y="93"/>
                    <a:pt x="162" y="94"/>
                  </a:cubicBezTo>
                  <a:cubicBezTo>
                    <a:pt x="161" y="95"/>
                    <a:pt x="160" y="96"/>
                    <a:pt x="158" y="97"/>
                  </a:cubicBezTo>
                  <a:cubicBezTo>
                    <a:pt x="145" y="104"/>
                    <a:pt x="133" y="108"/>
                    <a:pt x="123" y="108"/>
                  </a:cubicBezTo>
                  <a:cubicBezTo>
                    <a:pt x="119" y="108"/>
                    <a:pt x="116" y="107"/>
                    <a:pt x="112" y="106"/>
                  </a:cubicBezTo>
                  <a:cubicBezTo>
                    <a:pt x="108" y="104"/>
                    <a:pt x="104" y="103"/>
                    <a:pt x="101" y="101"/>
                  </a:cubicBezTo>
                  <a:cubicBezTo>
                    <a:pt x="98" y="100"/>
                    <a:pt x="95" y="98"/>
                    <a:pt x="90" y="97"/>
                  </a:cubicBezTo>
                  <a:cubicBezTo>
                    <a:pt x="86" y="95"/>
                    <a:pt x="82" y="95"/>
                    <a:pt x="77" y="95"/>
                  </a:cubicBezTo>
                  <a:cubicBezTo>
                    <a:pt x="65" y="95"/>
                    <a:pt x="50" y="99"/>
                    <a:pt x="33" y="108"/>
                  </a:cubicBezTo>
                  <a:cubicBezTo>
                    <a:pt x="32" y="109"/>
                    <a:pt x="31" y="109"/>
                    <a:pt x="30" y="109"/>
                  </a:cubicBezTo>
                  <a:cubicBezTo>
                    <a:pt x="28" y="109"/>
                    <a:pt x="27" y="109"/>
                    <a:pt x="26" y="107"/>
                  </a:cubicBezTo>
                  <a:cubicBezTo>
                    <a:pt x="25" y="106"/>
                    <a:pt x="24" y="105"/>
                    <a:pt x="24" y="103"/>
                  </a:cubicBezTo>
                  <a:cubicBezTo>
                    <a:pt x="24" y="33"/>
                    <a:pt x="24" y="33"/>
                    <a:pt x="24" y="33"/>
                  </a:cubicBezTo>
                  <a:cubicBezTo>
                    <a:pt x="24" y="31"/>
                    <a:pt x="25" y="29"/>
                    <a:pt x="27" y="28"/>
                  </a:cubicBezTo>
                  <a:cubicBezTo>
                    <a:pt x="28" y="27"/>
                    <a:pt x="31" y="26"/>
                    <a:pt x="34" y="24"/>
                  </a:cubicBezTo>
                  <a:cubicBezTo>
                    <a:pt x="49" y="16"/>
                    <a:pt x="62" y="12"/>
                    <a:pt x="74" y="12"/>
                  </a:cubicBezTo>
                  <a:cubicBezTo>
                    <a:pt x="81" y="12"/>
                    <a:pt x="87" y="13"/>
                    <a:pt x="93" y="15"/>
                  </a:cubicBezTo>
                  <a:cubicBezTo>
                    <a:pt x="99" y="17"/>
                    <a:pt x="106" y="20"/>
                    <a:pt x="114" y="24"/>
                  </a:cubicBezTo>
                  <a:cubicBezTo>
                    <a:pt x="116" y="25"/>
                    <a:pt x="119" y="25"/>
                    <a:pt x="122" y="25"/>
                  </a:cubicBezTo>
                  <a:cubicBezTo>
                    <a:pt x="125" y="25"/>
                    <a:pt x="129" y="25"/>
                    <a:pt x="133" y="23"/>
                  </a:cubicBezTo>
                  <a:cubicBezTo>
                    <a:pt x="137" y="22"/>
                    <a:pt x="141" y="21"/>
                    <a:pt x="144" y="19"/>
                  </a:cubicBezTo>
                  <a:cubicBezTo>
                    <a:pt x="147" y="17"/>
                    <a:pt x="149" y="16"/>
                    <a:pt x="152" y="14"/>
                  </a:cubicBezTo>
                  <a:cubicBezTo>
                    <a:pt x="155" y="13"/>
                    <a:pt x="156" y="12"/>
                    <a:pt x="157" y="12"/>
                  </a:cubicBezTo>
                  <a:cubicBezTo>
                    <a:pt x="159" y="12"/>
                    <a:pt x="160" y="13"/>
                    <a:pt x="161" y="14"/>
                  </a:cubicBezTo>
                  <a:cubicBezTo>
                    <a:pt x="163" y="15"/>
                    <a:pt x="163" y="17"/>
                    <a:pt x="163" y="1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9"/>
            <p:cNvSpPr>
              <a:spLocks/>
            </p:cNvSpPr>
            <p:nvPr/>
          </p:nvSpPr>
          <p:spPr bwMode="auto">
            <a:xfrm>
              <a:off x="7750808" y="1555540"/>
              <a:ext cx="162376" cy="138956"/>
            </a:xfrm>
            <a:custGeom>
              <a:avLst/>
              <a:gdLst>
                <a:gd name="T0" fmla="*/ 157 w 157"/>
                <a:gd name="T1" fmla="*/ 72 h 133"/>
                <a:gd name="T2" fmla="*/ 151 w 157"/>
                <a:gd name="T3" fmla="*/ 102 h 133"/>
                <a:gd name="T4" fmla="*/ 150 w 157"/>
                <a:gd name="T5" fmla="*/ 106 h 133"/>
                <a:gd name="T6" fmla="*/ 132 w 157"/>
                <a:gd name="T7" fmla="*/ 109 h 133"/>
                <a:gd name="T8" fmla="*/ 123 w 157"/>
                <a:gd name="T9" fmla="*/ 122 h 133"/>
                <a:gd name="T10" fmla="*/ 109 w 157"/>
                <a:gd name="T11" fmla="*/ 127 h 133"/>
                <a:gd name="T12" fmla="*/ 109 w 157"/>
                <a:gd name="T13" fmla="*/ 130 h 133"/>
                <a:gd name="T14" fmla="*/ 108 w 157"/>
                <a:gd name="T15" fmla="*/ 133 h 133"/>
                <a:gd name="T16" fmla="*/ 106 w 157"/>
                <a:gd name="T17" fmla="*/ 133 h 133"/>
                <a:gd name="T18" fmla="*/ 100 w 157"/>
                <a:gd name="T19" fmla="*/ 133 h 133"/>
                <a:gd name="T20" fmla="*/ 97 w 157"/>
                <a:gd name="T21" fmla="*/ 133 h 133"/>
                <a:gd name="T22" fmla="*/ 97 w 157"/>
                <a:gd name="T23" fmla="*/ 130 h 133"/>
                <a:gd name="T24" fmla="*/ 97 w 157"/>
                <a:gd name="T25" fmla="*/ 76 h 133"/>
                <a:gd name="T26" fmla="*/ 97 w 157"/>
                <a:gd name="T27" fmla="*/ 74 h 133"/>
                <a:gd name="T28" fmla="*/ 100 w 157"/>
                <a:gd name="T29" fmla="*/ 73 h 133"/>
                <a:gd name="T30" fmla="*/ 106 w 157"/>
                <a:gd name="T31" fmla="*/ 73 h 133"/>
                <a:gd name="T32" fmla="*/ 108 w 157"/>
                <a:gd name="T33" fmla="*/ 74 h 133"/>
                <a:gd name="T34" fmla="*/ 109 w 157"/>
                <a:gd name="T35" fmla="*/ 76 h 133"/>
                <a:gd name="T36" fmla="*/ 109 w 157"/>
                <a:gd name="T37" fmla="*/ 79 h 133"/>
                <a:gd name="T38" fmla="*/ 121 w 157"/>
                <a:gd name="T39" fmla="*/ 82 h 133"/>
                <a:gd name="T40" fmla="*/ 130 w 157"/>
                <a:gd name="T41" fmla="*/ 91 h 133"/>
                <a:gd name="T42" fmla="*/ 136 w 157"/>
                <a:gd name="T43" fmla="*/ 90 h 133"/>
                <a:gd name="T44" fmla="*/ 139 w 157"/>
                <a:gd name="T45" fmla="*/ 72 h 133"/>
                <a:gd name="T46" fmla="*/ 131 w 157"/>
                <a:gd name="T47" fmla="*/ 46 h 133"/>
                <a:gd name="T48" fmla="*/ 108 w 157"/>
                <a:gd name="T49" fmla="*/ 26 h 133"/>
                <a:gd name="T50" fmla="*/ 78 w 157"/>
                <a:gd name="T51" fmla="*/ 19 h 133"/>
                <a:gd name="T52" fmla="*/ 49 w 157"/>
                <a:gd name="T53" fmla="*/ 26 h 133"/>
                <a:gd name="T54" fmla="*/ 26 w 157"/>
                <a:gd name="T55" fmla="*/ 46 h 133"/>
                <a:gd name="T56" fmla="*/ 18 w 157"/>
                <a:gd name="T57" fmla="*/ 72 h 133"/>
                <a:gd name="T58" fmla="*/ 21 w 157"/>
                <a:gd name="T59" fmla="*/ 90 h 133"/>
                <a:gd name="T60" fmla="*/ 27 w 157"/>
                <a:gd name="T61" fmla="*/ 91 h 133"/>
                <a:gd name="T62" fmla="*/ 36 w 157"/>
                <a:gd name="T63" fmla="*/ 82 h 133"/>
                <a:gd name="T64" fmla="*/ 48 w 157"/>
                <a:gd name="T65" fmla="*/ 79 h 133"/>
                <a:gd name="T66" fmla="*/ 48 w 157"/>
                <a:gd name="T67" fmla="*/ 76 h 133"/>
                <a:gd name="T68" fmla="*/ 49 w 157"/>
                <a:gd name="T69" fmla="*/ 74 h 133"/>
                <a:gd name="T70" fmla="*/ 51 w 157"/>
                <a:gd name="T71" fmla="*/ 73 h 133"/>
                <a:gd name="T72" fmla="*/ 57 w 157"/>
                <a:gd name="T73" fmla="*/ 73 h 133"/>
                <a:gd name="T74" fmla="*/ 59 w 157"/>
                <a:gd name="T75" fmla="*/ 74 h 133"/>
                <a:gd name="T76" fmla="*/ 60 w 157"/>
                <a:gd name="T77" fmla="*/ 76 h 133"/>
                <a:gd name="T78" fmla="*/ 60 w 157"/>
                <a:gd name="T79" fmla="*/ 130 h 133"/>
                <a:gd name="T80" fmla="*/ 59 w 157"/>
                <a:gd name="T81" fmla="*/ 133 h 133"/>
                <a:gd name="T82" fmla="*/ 57 w 157"/>
                <a:gd name="T83" fmla="*/ 133 h 133"/>
                <a:gd name="T84" fmla="*/ 51 w 157"/>
                <a:gd name="T85" fmla="*/ 133 h 133"/>
                <a:gd name="T86" fmla="*/ 49 w 157"/>
                <a:gd name="T87" fmla="*/ 133 h 133"/>
                <a:gd name="T88" fmla="*/ 48 w 157"/>
                <a:gd name="T89" fmla="*/ 130 h 133"/>
                <a:gd name="T90" fmla="*/ 48 w 157"/>
                <a:gd name="T91" fmla="*/ 127 h 133"/>
                <a:gd name="T92" fmla="*/ 33 w 157"/>
                <a:gd name="T93" fmla="*/ 122 h 133"/>
                <a:gd name="T94" fmla="*/ 25 w 157"/>
                <a:gd name="T95" fmla="*/ 109 h 133"/>
                <a:gd name="T96" fmla="*/ 7 w 157"/>
                <a:gd name="T97" fmla="*/ 106 h 133"/>
                <a:gd name="T98" fmla="*/ 5 w 157"/>
                <a:gd name="T99" fmla="*/ 102 h 133"/>
                <a:gd name="T100" fmla="*/ 0 w 157"/>
                <a:gd name="T101" fmla="*/ 72 h 133"/>
                <a:gd name="T102" fmla="*/ 6 w 157"/>
                <a:gd name="T103" fmla="*/ 45 h 133"/>
                <a:gd name="T104" fmla="*/ 23 w 157"/>
                <a:gd name="T105" fmla="*/ 22 h 133"/>
                <a:gd name="T106" fmla="*/ 48 w 157"/>
                <a:gd name="T107" fmla="*/ 6 h 133"/>
                <a:gd name="T108" fmla="*/ 78 w 157"/>
                <a:gd name="T109" fmla="*/ 0 h 133"/>
                <a:gd name="T110" fmla="*/ 109 w 157"/>
                <a:gd name="T111" fmla="*/ 6 h 133"/>
                <a:gd name="T112" fmla="*/ 134 w 157"/>
                <a:gd name="T113" fmla="*/ 22 h 133"/>
                <a:gd name="T114" fmla="*/ 151 w 157"/>
                <a:gd name="T115" fmla="*/ 45 h 133"/>
                <a:gd name="T116" fmla="*/ 157 w 157"/>
                <a:gd name="T117" fmla="*/ 7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7" h="133">
                  <a:moveTo>
                    <a:pt x="157" y="72"/>
                  </a:moveTo>
                  <a:cubicBezTo>
                    <a:pt x="157" y="82"/>
                    <a:pt x="155" y="92"/>
                    <a:pt x="151" y="102"/>
                  </a:cubicBezTo>
                  <a:cubicBezTo>
                    <a:pt x="150" y="106"/>
                    <a:pt x="150" y="106"/>
                    <a:pt x="150" y="106"/>
                  </a:cubicBezTo>
                  <a:cubicBezTo>
                    <a:pt x="132" y="109"/>
                    <a:pt x="132" y="109"/>
                    <a:pt x="132" y="109"/>
                  </a:cubicBezTo>
                  <a:cubicBezTo>
                    <a:pt x="131" y="115"/>
                    <a:pt x="128" y="119"/>
                    <a:pt x="123" y="122"/>
                  </a:cubicBezTo>
                  <a:cubicBezTo>
                    <a:pt x="119" y="126"/>
                    <a:pt x="114" y="127"/>
                    <a:pt x="109" y="127"/>
                  </a:cubicBezTo>
                  <a:cubicBezTo>
                    <a:pt x="109" y="130"/>
                    <a:pt x="109" y="130"/>
                    <a:pt x="109" y="130"/>
                  </a:cubicBezTo>
                  <a:cubicBezTo>
                    <a:pt x="109" y="131"/>
                    <a:pt x="108" y="132"/>
                    <a:pt x="108" y="133"/>
                  </a:cubicBezTo>
                  <a:cubicBezTo>
                    <a:pt x="107" y="133"/>
                    <a:pt x="107" y="133"/>
                    <a:pt x="106" y="133"/>
                  </a:cubicBezTo>
                  <a:cubicBezTo>
                    <a:pt x="100" y="133"/>
                    <a:pt x="100" y="133"/>
                    <a:pt x="100" y="133"/>
                  </a:cubicBezTo>
                  <a:cubicBezTo>
                    <a:pt x="99" y="133"/>
                    <a:pt x="98" y="133"/>
                    <a:pt x="97" y="133"/>
                  </a:cubicBezTo>
                  <a:cubicBezTo>
                    <a:pt x="97" y="132"/>
                    <a:pt x="97" y="131"/>
                    <a:pt x="97" y="130"/>
                  </a:cubicBezTo>
                  <a:cubicBezTo>
                    <a:pt x="97" y="76"/>
                    <a:pt x="97" y="76"/>
                    <a:pt x="97" y="76"/>
                  </a:cubicBezTo>
                  <a:cubicBezTo>
                    <a:pt x="97" y="75"/>
                    <a:pt x="97" y="74"/>
                    <a:pt x="97" y="74"/>
                  </a:cubicBezTo>
                  <a:cubicBezTo>
                    <a:pt x="98" y="73"/>
                    <a:pt x="99" y="73"/>
                    <a:pt x="100" y="73"/>
                  </a:cubicBezTo>
                  <a:cubicBezTo>
                    <a:pt x="106" y="73"/>
                    <a:pt x="106" y="73"/>
                    <a:pt x="106" y="73"/>
                  </a:cubicBezTo>
                  <a:cubicBezTo>
                    <a:pt x="107" y="73"/>
                    <a:pt x="107" y="73"/>
                    <a:pt x="108" y="74"/>
                  </a:cubicBezTo>
                  <a:cubicBezTo>
                    <a:pt x="108" y="74"/>
                    <a:pt x="109" y="75"/>
                    <a:pt x="109" y="76"/>
                  </a:cubicBezTo>
                  <a:cubicBezTo>
                    <a:pt x="109" y="79"/>
                    <a:pt x="109" y="79"/>
                    <a:pt x="109" y="79"/>
                  </a:cubicBezTo>
                  <a:cubicBezTo>
                    <a:pt x="113" y="79"/>
                    <a:pt x="117" y="80"/>
                    <a:pt x="121" y="82"/>
                  </a:cubicBezTo>
                  <a:cubicBezTo>
                    <a:pt x="125" y="85"/>
                    <a:pt x="128" y="88"/>
                    <a:pt x="130" y="91"/>
                  </a:cubicBezTo>
                  <a:cubicBezTo>
                    <a:pt x="136" y="90"/>
                    <a:pt x="136" y="90"/>
                    <a:pt x="136" y="90"/>
                  </a:cubicBezTo>
                  <a:cubicBezTo>
                    <a:pt x="138" y="84"/>
                    <a:pt x="139" y="78"/>
                    <a:pt x="139" y="72"/>
                  </a:cubicBezTo>
                  <a:cubicBezTo>
                    <a:pt x="139" y="63"/>
                    <a:pt x="136" y="54"/>
                    <a:pt x="131" y="46"/>
                  </a:cubicBezTo>
                  <a:cubicBezTo>
                    <a:pt x="125" y="37"/>
                    <a:pt x="118" y="31"/>
                    <a:pt x="108" y="26"/>
                  </a:cubicBezTo>
                  <a:cubicBezTo>
                    <a:pt x="99" y="21"/>
                    <a:pt x="89" y="19"/>
                    <a:pt x="78" y="19"/>
                  </a:cubicBezTo>
                  <a:cubicBezTo>
                    <a:pt x="68" y="19"/>
                    <a:pt x="58" y="21"/>
                    <a:pt x="49" y="26"/>
                  </a:cubicBezTo>
                  <a:cubicBezTo>
                    <a:pt x="39" y="31"/>
                    <a:pt x="32" y="37"/>
                    <a:pt x="26" y="46"/>
                  </a:cubicBezTo>
                  <a:cubicBezTo>
                    <a:pt x="21" y="54"/>
                    <a:pt x="18" y="63"/>
                    <a:pt x="18" y="72"/>
                  </a:cubicBezTo>
                  <a:cubicBezTo>
                    <a:pt x="18" y="78"/>
                    <a:pt x="19" y="84"/>
                    <a:pt x="21" y="90"/>
                  </a:cubicBezTo>
                  <a:cubicBezTo>
                    <a:pt x="27" y="91"/>
                    <a:pt x="27" y="91"/>
                    <a:pt x="27" y="91"/>
                  </a:cubicBezTo>
                  <a:cubicBezTo>
                    <a:pt x="29" y="88"/>
                    <a:pt x="32" y="85"/>
                    <a:pt x="36" y="82"/>
                  </a:cubicBezTo>
                  <a:cubicBezTo>
                    <a:pt x="40" y="80"/>
                    <a:pt x="44" y="79"/>
                    <a:pt x="48" y="79"/>
                  </a:cubicBezTo>
                  <a:cubicBezTo>
                    <a:pt x="48" y="76"/>
                    <a:pt x="48" y="76"/>
                    <a:pt x="48" y="76"/>
                  </a:cubicBezTo>
                  <a:cubicBezTo>
                    <a:pt x="48" y="75"/>
                    <a:pt x="48" y="74"/>
                    <a:pt x="49" y="74"/>
                  </a:cubicBezTo>
                  <a:cubicBezTo>
                    <a:pt x="50" y="73"/>
                    <a:pt x="50" y="73"/>
                    <a:pt x="51" y="73"/>
                  </a:cubicBezTo>
                  <a:cubicBezTo>
                    <a:pt x="57" y="73"/>
                    <a:pt x="57" y="73"/>
                    <a:pt x="57" y="73"/>
                  </a:cubicBezTo>
                  <a:cubicBezTo>
                    <a:pt x="58" y="73"/>
                    <a:pt x="59" y="73"/>
                    <a:pt x="59" y="74"/>
                  </a:cubicBezTo>
                  <a:cubicBezTo>
                    <a:pt x="60" y="74"/>
                    <a:pt x="60" y="75"/>
                    <a:pt x="60" y="76"/>
                  </a:cubicBezTo>
                  <a:cubicBezTo>
                    <a:pt x="60" y="130"/>
                    <a:pt x="60" y="130"/>
                    <a:pt x="60" y="130"/>
                  </a:cubicBezTo>
                  <a:cubicBezTo>
                    <a:pt x="60" y="131"/>
                    <a:pt x="60" y="132"/>
                    <a:pt x="59" y="133"/>
                  </a:cubicBezTo>
                  <a:cubicBezTo>
                    <a:pt x="59" y="133"/>
                    <a:pt x="58" y="133"/>
                    <a:pt x="57" y="133"/>
                  </a:cubicBezTo>
                  <a:cubicBezTo>
                    <a:pt x="51" y="133"/>
                    <a:pt x="51" y="133"/>
                    <a:pt x="51" y="133"/>
                  </a:cubicBezTo>
                  <a:cubicBezTo>
                    <a:pt x="50" y="133"/>
                    <a:pt x="50" y="133"/>
                    <a:pt x="49" y="133"/>
                  </a:cubicBezTo>
                  <a:cubicBezTo>
                    <a:pt x="48" y="132"/>
                    <a:pt x="48" y="131"/>
                    <a:pt x="48" y="130"/>
                  </a:cubicBezTo>
                  <a:cubicBezTo>
                    <a:pt x="48" y="127"/>
                    <a:pt x="48" y="127"/>
                    <a:pt x="48" y="127"/>
                  </a:cubicBezTo>
                  <a:cubicBezTo>
                    <a:pt x="43" y="127"/>
                    <a:pt x="38" y="126"/>
                    <a:pt x="33" y="122"/>
                  </a:cubicBezTo>
                  <a:cubicBezTo>
                    <a:pt x="29" y="119"/>
                    <a:pt x="26" y="115"/>
                    <a:pt x="25" y="109"/>
                  </a:cubicBezTo>
                  <a:cubicBezTo>
                    <a:pt x="7" y="106"/>
                    <a:pt x="7" y="106"/>
                    <a:pt x="7" y="106"/>
                  </a:cubicBezTo>
                  <a:cubicBezTo>
                    <a:pt x="5" y="102"/>
                    <a:pt x="5" y="102"/>
                    <a:pt x="5" y="102"/>
                  </a:cubicBezTo>
                  <a:cubicBezTo>
                    <a:pt x="2" y="92"/>
                    <a:pt x="0" y="82"/>
                    <a:pt x="0" y="72"/>
                  </a:cubicBezTo>
                  <a:cubicBezTo>
                    <a:pt x="0" y="63"/>
                    <a:pt x="2" y="53"/>
                    <a:pt x="6" y="45"/>
                  </a:cubicBezTo>
                  <a:cubicBezTo>
                    <a:pt x="10" y="36"/>
                    <a:pt x="16" y="28"/>
                    <a:pt x="23" y="22"/>
                  </a:cubicBezTo>
                  <a:cubicBezTo>
                    <a:pt x="30" y="15"/>
                    <a:pt x="38" y="10"/>
                    <a:pt x="48" y="6"/>
                  </a:cubicBezTo>
                  <a:cubicBezTo>
                    <a:pt x="58" y="2"/>
                    <a:pt x="68" y="0"/>
                    <a:pt x="78" y="0"/>
                  </a:cubicBezTo>
                  <a:cubicBezTo>
                    <a:pt x="89" y="0"/>
                    <a:pt x="99" y="2"/>
                    <a:pt x="109" y="6"/>
                  </a:cubicBezTo>
                  <a:cubicBezTo>
                    <a:pt x="118" y="10"/>
                    <a:pt x="127" y="15"/>
                    <a:pt x="134" y="22"/>
                  </a:cubicBezTo>
                  <a:cubicBezTo>
                    <a:pt x="141" y="28"/>
                    <a:pt x="147" y="36"/>
                    <a:pt x="151" y="45"/>
                  </a:cubicBezTo>
                  <a:cubicBezTo>
                    <a:pt x="155" y="53"/>
                    <a:pt x="157" y="63"/>
                    <a:pt x="157" y="7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0"/>
            <p:cNvSpPr>
              <a:spLocks/>
            </p:cNvSpPr>
            <p:nvPr/>
          </p:nvSpPr>
          <p:spPr bwMode="auto">
            <a:xfrm>
              <a:off x="7960023" y="1571154"/>
              <a:ext cx="73381" cy="120221"/>
            </a:xfrm>
            <a:custGeom>
              <a:avLst/>
              <a:gdLst>
                <a:gd name="T0" fmla="*/ 72 w 72"/>
                <a:gd name="T1" fmla="*/ 7 h 115"/>
                <a:gd name="T2" fmla="*/ 72 w 72"/>
                <a:gd name="T3" fmla="*/ 109 h 115"/>
                <a:gd name="T4" fmla="*/ 71 w 72"/>
                <a:gd name="T5" fmla="*/ 114 h 115"/>
                <a:gd name="T6" fmla="*/ 66 w 72"/>
                <a:gd name="T7" fmla="*/ 115 h 115"/>
                <a:gd name="T8" fmla="*/ 62 w 72"/>
                <a:gd name="T9" fmla="*/ 114 h 115"/>
                <a:gd name="T10" fmla="*/ 31 w 72"/>
                <a:gd name="T11" fmla="*/ 82 h 115"/>
                <a:gd name="T12" fmla="*/ 6 w 72"/>
                <a:gd name="T13" fmla="*/ 82 h 115"/>
                <a:gd name="T14" fmla="*/ 2 w 72"/>
                <a:gd name="T15" fmla="*/ 80 h 115"/>
                <a:gd name="T16" fmla="*/ 0 w 72"/>
                <a:gd name="T17" fmla="*/ 76 h 115"/>
                <a:gd name="T18" fmla="*/ 0 w 72"/>
                <a:gd name="T19" fmla="*/ 40 h 115"/>
                <a:gd name="T20" fmla="*/ 2 w 72"/>
                <a:gd name="T21" fmla="*/ 36 h 115"/>
                <a:gd name="T22" fmla="*/ 6 w 72"/>
                <a:gd name="T23" fmla="*/ 34 h 115"/>
                <a:gd name="T24" fmla="*/ 31 w 72"/>
                <a:gd name="T25" fmla="*/ 34 h 115"/>
                <a:gd name="T26" fmla="*/ 62 w 72"/>
                <a:gd name="T27" fmla="*/ 2 h 115"/>
                <a:gd name="T28" fmla="*/ 66 w 72"/>
                <a:gd name="T29" fmla="*/ 0 h 115"/>
                <a:gd name="T30" fmla="*/ 71 w 72"/>
                <a:gd name="T31" fmla="*/ 2 h 115"/>
                <a:gd name="T32" fmla="*/ 72 w 72"/>
                <a:gd name="T33" fmla="*/ 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15">
                  <a:moveTo>
                    <a:pt x="72" y="7"/>
                  </a:moveTo>
                  <a:cubicBezTo>
                    <a:pt x="72" y="109"/>
                    <a:pt x="72" y="109"/>
                    <a:pt x="72" y="109"/>
                  </a:cubicBezTo>
                  <a:cubicBezTo>
                    <a:pt x="72" y="111"/>
                    <a:pt x="72" y="112"/>
                    <a:pt x="71" y="114"/>
                  </a:cubicBezTo>
                  <a:cubicBezTo>
                    <a:pt x="69" y="115"/>
                    <a:pt x="68" y="115"/>
                    <a:pt x="66" y="115"/>
                  </a:cubicBezTo>
                  <a:cubicBezTo>
                    <a:pt x="65" y="115"/>
                    <a:pt x="63" y="115"/>
                    <a:pt x="62" y="114"/>
                  </a:cubicBezTo>
                  <a:cubicBezTo>
                    <a:pt x="31" y="82"/>
                    <a:pt x="31" y="82"/>
                    <a:pt x="31" y="82"/>
                  </a:cubicBezTo>
                  <a:cubicBezTo>
                    <a:pt x="6" y="82"/>
                    <a:pt x="6" y="82"/>
                    <a:pt x="6" y="82"/>
                  </a:cubicBezTo>
                  <a:cubicBezTo>
                    <a:pt x="4" y="82"/>
                    <a:pt x="3" y="82"/>
                    <a:pt x="2" y="80"/>
                  </a:cubicBezTo>
                  <a:cubicBezTo>
                    <a:pt x="0" y="79"/>
                    <a:pt x="0" y="78"/>
                    <a:pt x="0" y="76"/>
                  </a:cubicBezTo>
                  <a:cubicBezTo>
                    <a:pt x="0" y="40"/>
                    <a:pt x="0" y="40"/>
                    <a:pt x="0" y="40"/>
                  </a:cubicBezTo>
                  <a:cubicBezTo>
                    <a:pt x="0" y="38"/>
                    <a:pt x="0" y="37"/>
                    <a:pt x="2" y="36"/>
                  </a:cubicBezTo>
                  <a:cubicBezTo>
                    <a:pt x="3" y="34"/>
                    <a:pt x="4" y="34"/>
                    <a:pt x="6" y="34"/>
                  </a:cubicBezTo>
                  <a:cubicBezTo>
                    <a:pt x="31" y="34"/>
                    <a:pt x="31" y="34"/>
                    <a:pt x="31" y="34"/>
                  </a:cubicBezTo>
                  <a:cubicBezTo>
                    <a:pt x="62" y="2"/>
                    <a:pt x="62" y="2"/>
                    <a:pt x="62" y="2"/>
                  </a:cubicBezTo>
                  <a:cubicBezTo>
                    <a:pt x="63" y="1"/>
                    <a:pt x="65" y="0"/>
                    <a:pt x="66" y="0"/>
                  </a:cubicBezTo>
                  <a:cubicBezTo>
                    <a:pt x="68" y="0"/>
                    <a:pt x="69" y="1"/>
                    <a:pt x="71" y="2"/>
                  </a:cubicBezTo>
                  <a:cubicBezTo>
                    <a:pt x="72" y="3"/>
                    <a:pt x="72" y="5"/>
                    <a:pt x="72" y="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080244" y="1571154"/>
              <a:ext cx="112414" cy="120221"/>
            </a:xfrm>
            <a:custGeom>
              <a:avLst/>
              <a:gdLst>
                <a:gd name="T0" fmla="*/ 73 w 109"/>
                <a:gd name="T1" fmla="*/ 7 h 115"/>
                <a:gd name="T2" fmla="*/ 73 w 109"/>
                <a:gd name="T3" fmla="*/ 109 h 115"/>
                <a:gd name="T4" fmla="*/ 71 w 109"/>
                <a:gd name="T5" fmla="*/ 114 h 115"/>
                <a:gd name="T6" fmla="*/ 66 w 109"/>
                <a:gd name="T7" fmla="*/ 115 h 115"/>
                <a:gd name="T8" fmla="*/ 62 w 109"/>
                <a:gd name="T9" fmla="*/ 114 h 115"/>
                <a:gd name="T10" fmla="*/ 31 w 109"/>
                <a:gd name="T11" fmla="*/ 82 h 115"/>
                <a:gd name="T12" fmla="*/ 6 w 109"/>
                <a:gd name="T13" fmla="*/ 82 h 115"/>
                <a:gd name="T14" fmla="*/ 2 w 109"/>
                <a:gd name="T15" fmla="*/ 80 h 115"/>
                <a:gd name="T16" fmla="*/ 0 w 109"/>
                <a:gd name="T17" fmla="*/ 76 h 115"/>
                <a:gd name="T18" fmla="*/ 0 w 109"/>
                <a:gd name="T19" fmla="*/ 40 h 115"/>
                <a:gd name="T20" fmla="*/ 2 w 109"/>
                <a:gd name="T21" fmla="*/ 36 h 115"/>
                <a:gd name="T22" fmla="*/ 6 w 109"/>
                <a:gd name="T23" fmla="*/ 34 h 115"/>
                <a:gd name="T24" fmla="*/ 31 w 109"/>
                <a:gd name="T25" fmla="*/ 34 h 115"/>
                <a:gd name="T26" fmla="*/ 62 w 109"/>
                <a:gd name="T27" fmla="*/ 2 h 115"/>
                <a:gd name="T28" fmla="*/ 66 w 109"/>
                <a:gd name="T29" fmla="*/ 0 h 115"/>
                <a:gd name="T30" fmla="*/ 71 w 109"/>
                <a:gd name="T31" fmla="*/ 2 h 115"/>
                <a:gd name="T32" fmla="*/ 73 w 109"/>
                <a:gd name="T33" fmla="*/ 7 h 115"/>
                <a:gd name="T34" fmla="*/ 105 w 109"/>
                <a:gd name="T35" fmla="*/ 45 h 115"/>
                <a:gd name="T36" fmla="*/ 109 w 109"/>
                <a:gd name="T37" fmla="*/ 58 h 115"/>
                <a:gd name="T38" fmla="*/ 105 w 109"/>
                <a:gd name="T39" fmla="*/ 71 h 115"/>
                <a:gd name="T40" fmla="*/ 94 w 109"/>
                <a:gd name="T41" fmla="*/ 80 h 115"/>
                <a:gd name="T42" fmla="*/ 92 w 109"/>
                <a:gd name="T43" fmla="*/ 81 h 115"/>
                <a:gd name="T44" fmla="*/ 88 w 109"/>
                <a:gd name="T45" fmla="*/ 79 h 115"/>
                <a:gd name="T46" fmla="*/ 86 w 109"/>
                <a:gd name="T47" fmla="*/ 75 h 115"/>
                <a:gd name="T48" fmla="*/ 87 w 109"/>
                <a:gd name="T49" fmla="*/ 71 h 115"/>
                <a:gd name="T50" fmla="*/ 90 w 109"/>
                <a:gd name="T51" fmla="*/ 69 h 115"/>
                <a:gd name="T52" fmla="*/ 93 w 109"/>
                <a:gd name="T53" fmla="*/ 67 h 115"/>
                <a:gd name="T54" fmla="*/ 96 w 109"/>
                <a:gd name="T55" fmla="*/ 63 h 115"/>
                <a:gd name="T56" fmla="*/ 97 w 109"/>
                <a:gd name="T57" fmla="*/ 58 h 115"/>
                <a:gd name="T58" fmla="*/ 96 w 109"/>
                <a:gd name="T59" fmla="*/ 53 h 115"/>
                <a:gd name="T60" fmla="*/ 93 w 109"/>
                <a:gd name="T61" fmla="*/ 49 h 115"/>
                <a:gd name="T62" fmla="*/ 90 w 109"/>
                <a:gd name="T63" fmla="*/ 47 h 115"/>
                <a:gd name="T64" fmla="*/ 87 w 109"/>
                <a:gd name="T65" fmla="*/ 45 h 115"/>
                <a:gd name="T66" fmla="*/ 86 w 109"/>
                <a:gd name="T67" fmla="*/ 41 h 115"/>
                <a:gd name="T68" fmla="*/ 88 w 109"/>
                <a:gd name="T69" fmla="*/ 37 h 115"/>
                <a:gd name="T70" fmla="*/ 92 w 109"/>
                <a:gd name="T71" fmla="*/ 35 h 115"/>
                <a:gd name="T72" fmla="*/ 94 w 109"/>
                <a:gd name="T73" fmla="*/ 36 h 115"/>
                <a:gd name="T74" fmla="*/ 105 w 109"/>
                <a:gd name="T75" fmla="*/ 4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 h="115">
                  <a:moveTo>
                    <a:pt x="73" y="7"/>
                  </a:moveTo>
                  <a:cubicBezTo>
                    <a:pt x="73" y="109"/>
                    <a:pt x="73" y="109"/>
                    <a:pt x="73" y="109"/>
                  </a:cubicBezTo>
                  <a:cubicBezTo>
                    <a:pt x="73" y="111"/>
                    <a:pt x="72" y="112"/>
                    <a:pt x="71" y="114"/>
                  </a:cubicBezTo>
                  <a:cubicBezTo>
                    <a:pt x="70" y="115"/>
                    <a:pt x="68" y="115"/>
                    <a:pt x="66" y="115"/>
                  </a:cubicBezTo>
                  <a:cubicBezTo>
                    <a:pt x="65" y="115"/>
                    <a:pt x="63" y="115"/>
                    <a:pt x="62" y="114"/>
                  </a:cubicBezTo>
                  <a:cubicBezTo>
                    <a:pt x="31" y="82"/>
                    <a:pt x="31" y="82"/>
                    <a:pt x="31" y="82"/>
                  </a:cubicBezTo>
                  <a:cubicBezTo>
                    <a:pt x="6" y="82"/>
                    <a:pt x="6" y="82"/>
                    <a:pt x="6" y="82"/>
                  </a:cubicBezTo>
                  <a:cubicBezTo>
                    <a:pt x="4" y="82"/>
                    <a:pt x="3" y="82"/>
                    <a:pt x="2" y="80"/>
                  </a:cubicBezTo>
                  <a:cubicBezTo>
                    <a:pt x="1" y="79"/>
                    <a:pt x="0" y="78"/>
                    <a:pt x="0" y="76"/>
                  </a:cubicBezTo>
                  <a:cubicBezTo>
                    <a:pt x="0" y="40"/>
                    <a:pt x="0" y="40"/>
                    <a:pt x="0" y="40"/>
                  </a:cubicBezTo>
                  <a:cubicBezTo>
                    <a:pt x="0" y="38"/>
                    <a:pt x="1" y="37"/>
                    <a:pt x="2" y="36"/>
                  </a:cubicBezTo>
                  <a:cubicBezTo>
                    <a:pt x="3" y="34"/>
                    <a:pt x="4" y="34"/>
                    <a:pt x="6" y="34"/>
                  </a:cubicBezTo>
                  <a:cubicBezTo>
                    <a:pt x="31" y="34"/>
                    <a:pt x="31" y="34"/>
                    <a:pt x="31" y="34"/>
                  </a:cubicBezTo>
                  <a:cubicBezTo>
                    <a:pt x="62" y="2"/>
                    <a:pt x="62" y="2"/>
                    <a:pt x="62" y="2"/>
                  </a:cubicBezTo>
                  <a:cubicBezTo>
                    <a:pt x="63" y="1"/>
                    <a:pt x="65" y="0"/>
                    <a:pt x="66" y="0"/>
                  </a:cubicBezTo>
                  <a:cubicBezTo>
                    <a:pt x="68" y="0"/>
                    <a:pt x="70" y="1"/>
                    <a:pt x="71" y="2"/>
                  </a:cubicBezTo>
                  <a:cubicBezTo>
                    <a:pt x="72" y="3"/>
                    <a:pt x="73" y="5"/>
                    <a:pt x="73" y="7"/>
                  </a:cubicBezTo>
                  <a:close/>
                  <a:moveTo>
                    <a:pt x="105" y="45"/>
                  </a:moveTo>
                  <a:cubicBezTo>
                    <a:pt x="108" y="49"/>
                    <a:pt x="109" y="53"/>
                    <a:pt x="109" y="58"/>
                  </a:cubicBezTo>
                  <a:cubicBezTo>
                    <a:pt x="109" y="63"/>
                    <a:pt x="108" y="67"/>
                    <a:pt x="105" y="71"/>
                  </a:cubicBezTo>
                  <a:cubicBezTo>
                    <a:pt x="102" y="75"/>
                    <a:pt x="99" y="78"/>
                    <a:pt x="94" y="80"/>
                  </a:cubicBezTo>
                  <a:cubicBezTo>
                    <a:pt x="94" y="80"/>
                    <a:pt x="93" y="81"/>
                    <a:pt x="92" y="81"/>
                  </a:cubicBezTo>
                  <a:cubicBezTo>
                    <a:pt x="90" y="81"/>
                    <a:pt x="89" y="80"/>
                    <a:pt x="88" y="79"/>
                  </a:cubicBezTo>
                  <a:cubicBezTo>
                    <a:pt x="86" y="78"/>
                    <a:pt x="86" y="76"/>
                    <a:pt x="86" y="75"/>
                  </a:cubicBezTo>
                  <a:cubicBezTo>
                    <a:pt x="86" y="73"/>
                    <a:pt x="86" y="72"/>
                    <a:pt x="87" y="71"/>
                  </a:cubicBezTo>
                  <a:cubicBezTo>
                    <a:pt x="88" y="70"/>
                    <a:pt x="89" y="70"/>
                    <a:pt x="90" y="69"/>
                  </a:cubicBezTo>
                  <a:cubicBezTo>
                    <a:pt x="91" y="68"/>
                    <a:pt x="92" y="68"/>
                    <a:pt x="93" y="67"/>
                  </a:cubicBezTo>
                  <a:cubicBezTo>
                    <a:pt x="94" y="66"/>
                    <a:pt x="95" y="65"/>
                    <a:pt x="96" y="63"/>
                  </a:cubicBezTo>
                  <a:cubicBezTo>
                    <a:pt x="96" y="62"/>
                    <a:pt x="97" y="60"/>
                    <a:pt x="97" y="58"/>
                  </a:cubicBezTo>
                  <a:cubicBezTo>
                    <a:pt x="97" y="56"/>
                    <a:pt x="96" y="54"/>
                    <a:pt x="96" y="53"/>
                  </a:cubicBezTo>
                  <a:cubicBezTo>
                    <a:pt x="95" y="51"/>
                    <a:pt x="94" y="50"/>
                    <a:pt x="93" y="49"/>
                  </a:cubicBezTo>
                  <a:cubicBezTo>
                    <a:pt x="92" y="48"/>
                    <a:pt x="91" y="48"/>
                    <a:pt x="90" y="47"/>
                  </a:cubicBezTo>
                  <a:cubicBezTo>
                    <a:pt x="89" y="46"/>
                    <a:pt x="88" y="46"/>
                    <a:pt x="87" y="45"/>
                  </a:cubicBezTo>
                  <a:cubicBezTo>
                    <a:pt x="86" y="44"/>
                    <a:pt x="86" y="43"/>
                    <a:pt x="86" y="41"/>
                  </a:cubicBezTo>
                  <a:cubicBezTo>
                    <a:pt x="86" y="40"/>
                    <a:pt x="86" y="38"/>
                    <a:pt x="88" y="37"/>
                  </a:cubicBezTo>
                  <a:cubicBezTo>
                    <a:pt x="89" y="36"/>
                    <a:pt x="90" y="35"/>
                    <a:pt x="92" y="35"/>
                  </a:cubicBezTo>
                  <a:cubicBezTo>
                    <a:pt x="93" y="35"/>
                    <a:pt x="94" y="35"/>
                    <a:pt x="94" y="36"/>
                  </a:cubicBezTo>
                  <a:cubicBezTo>
                    <a:pt x="99" y="37"/>
                    <a:pt x="102" y="40"/>
                    <a:pt x="105" y="4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2"/>
            <p:cNvSpPr>
              <a:spLocks noEditPoints="1"/>
            </p:cNvSpPr>
            <p:nvPr/>
          </p:nvSpPr>
          <p:spPr bwMode="auto">
            <a:xfrm>
              <a:off x="8239497" y="1561786"/>
              <a:ext cx="162376" cy="138956"/>
            </a:xfrm>
            <a:custGeom>
              <a:avLst/>
              <a:gdLst>
                <a:gd name="T0" fmla="*/ 73 w 158"/>
                <a:gd name="T1" fmla="*/ 118 h 134"/>
                <a:gd name="T2" fmla="*/ 67 w 158"/>
                <a:gd name="T3" fmla="*/ 124 h 134"/>
                <a:gd name="T4" fmla="*/ 31 w 158"/>
                <a:gd name="T5" fmla="*/ 91 h 134"/>
                <a:gd name="T6" fmla="*/ 2 w 158"/>
                <a:gd name="T7" fmla="*/ 89 h 134"/>
                <a:gd name="T8" fmla="*/ 0 w 158"/>
                <a:gd name="T9" fmla="*/ 49 h 134"/>
                <a:gd name="T10" fmla="*/ 7 w 158"/>
                <a:gd name="T11" fmla="*/ 43 h 134"/>
                <a:gd name="T12" fmla="*/ 63 w 158"/>
                <a:gd name="T13" fmla="*/ 11 h 134"/>
                <a:gd name="T14" fmla="*/ 71 w 158"/>
                <a:gd name="T15" fmla="*/ 11 h 134"/>
                <a:gd name="T16" fmla="*/ 105 w 158"/>
                <a:gd name="T17" fmla="*/ 54 h 134"/>
                <a:gd name="T18" fmla="*/ 105 w 158"/>
                <a:gd name="T19" fmla="*/ 80 h 134"/>
                <a:gd name="T20" fmla="*/ 92 w 158"/>
                <a:gd name="T21" fmla="*/ 90 h 134"/>
                <a:gd name="T22" fmla="*/ 86 w 158"/>
                <a:gd name="T23" fmla="*/ 84 h 134"/>
                <a:gd name="T24" fmla="*/ 90 w 158"/>
                <a:gd name="T25" fmla="*/ 78 h 134"/>
                <a:gd name="T26" fmla="*/ 96 w 158"/>
                <a:gd name="T27" fmla="*/ 72 h 134"/>
                <a:gd name="T28" fmla="*/ 96 w 158"/>
                <a:gd name="T29" fmla="*/ 62 h 134"/>
                <a:gd name="T30" fmla="*/ 90 w 158"/>
                <a:gd name="T31" fmla="*/ 56 h 134"/>
                <a:gd name="T32" fmla="*/ 86 w 158"/>
                <a:gd name="T33" fmla="*/ 50 h 134"/>
                <a:gd name="T34" fmla="*/ 92 w 158"/>
                <a:gd name="T35" fmla="*/ 44 h 134"/>
                <a:gd name="T36" fmla="*/ 105 w 158"/>
                <a:gd name="T37" fmla="*/ 54 h 134"/>
                <a:gd name="T38" fmla="*/ 134 w 158"/>
                <a:gd name="T39" fmla="*/ 67 h 134"/>
                <a:gd name="T40" fmla="*/ 104 w 158"/>
                <a:gd name="T41" fmla="*/ 112 h 134"/>
                <a:gd name="T42" fmla="*/ 98 w 158"/>
                <a:gd name="T43" fmla="*/ 110 h 134"/>
                <a:gd name="T44" fmla="*/ 99 w 158"/>
                <a:gd name="T45" fmla="*/ 100 h 134"/>
                <a:gd name="T46" fmla="*/ 118 w 158"/>
                <a:gd name="T47" fmla="*/ 83 h 134"/>
                <a:gd name="T48" fmla="*/ 118 w 158"/>
                <a:gd name="T49" fmla="*/ 51 h 134"/>
                <a:gd name="T50" fmla="*/ 99 w 158"/>
                <a:gd name="T51" fmla="*/ 34 h 134"/>
                <a:gd name="T52" fmla="*/ 98 w 158"/>
                <a:gd name="T53" fmla="*/ 24 h 134"/>
                <a:gd name="T54" fmla="*/ 104 w 158"/>
                <a:gd name="T55" fmla="*/ 22 h 134"/>
                <a:gd name="T56" fmla="*/ 146 w 158"/>
                <a:gd name="T57" fmla="*/ 27 h 134"/>
                <a:gd name="T58" fmla="*/ 146 w 158"/>
                <a:gd name="T59" fmla="*/ 107 h 134"/>
                <a:gd name="T60" fmla="*/ 111 w 158"/>
                <a:gd name="T61" fmla="*/ 134 h 134"/>
                <a:gd name="T62" fmla="*/ 105 w 158"/>
                <a:gd name="T63" fmla="*/ 128 h 134"/>
                <a:gd name="T64" fmla="*/ 111 w 158"/>
                <a:gd name="T65" fmla="*/ 122 h 134"/>
                <a:gd name="T66" fmla="*/ 121 w 158"/>
                <a:gd name="T67" fmla="*/ 116 h 134"/>
                <a:gd name="T68" fmla="*/ 146 w 158"/>
                <a:gd name="T69" fmla="*/ 67 h 134"/>
                <a:gd name="T70" fmla="*/ 121 w 158"/>
                <a:gd name="T71" fmla="*/ 18 h 134"/>
                <a:gd name="T72" fmla="*/ 111 w 158"/>
                <a:gd name="T73" fmla="*/ 12 h 134"/>
                <a:gd name="T74" fmla="*/ 105 w 158"/>
                <a:gd name="T75" fmla="*/ 6 h 134"/>
                <a:gd name="T76" fmla="*/ 111 w 158"/>
                <a:gd name="T77" fmla="*/ 0 h 134"/>
                <a:gd name="T78" fmla="*/ 146 w 158"/>
                <a:gd name="T79" fmla="*/ 2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 h="134">
                  <a:moveTo>
                    <a:pt x="73" y="16"/>
                  </a:moveTo>
                  <a:cubicBezTo>
                    <a:pt x="73" y="118"/>
                    <a:pt x="73" y="118"/>
                    <a:pt x="73" y="118"/>
                  </a:cubicBezTo>
                  <a:cubicBezTo>
                    <a:pt x="73" y="120"/>
                    <a:pt x="73" y="121"/>
                    <a:pt x="71" y="123"/>
                  </a:cubicBezTo>
                  <a:cubicBezTo>
                    <a:pt x="70" y="124"/>
                    <a:pt x="69" y="124"/>
                    <a:pt x="67" y="124"/>
                  </a:cubicBezTo>
                  <a:cubicBezTo>
                    <a:pt x="65" y="124"/>
                    <a:pt x="64" y="124"/>
                    <a:pt x="63" y="123"/>
                  </a:cubicBezTo>
                  <a:cubicBezTo>
                    <a:pt x="31" y="91"/>
                    <a:pt x="31" y="91"/>
                    <a:pt x="31" y="91"/>
                  </a:cubicBezTo>
                  <a:cubicBezTo>
                    <a:pt x="7" y="91"/>
                    <a:pt x="7" y="91"/>
                    <a:pt x="7" y="91"/>
                  </a:cubicBezTo>
                  <a:cubicBezTo>
                    <a:pt x="5" y="91"/>
                    <a:pt x="3" y="91"/>
                    <a:pt x="2" y="89"/>
                  </a:cubicBezTo>
                  <a:cubicBezTo>
                    <a:pt x="1" y="88"/>
                    <a:pt x="0" y="87"/>
                    <a:pt x="0" y="85"/>
                  </a:cubicBezTo>
                  <a:cubicBezTo>
                    <a:pt x="0" y="49"/>
                    <a:pt x="0" y="49"/>
                    <a:pt x="0" y="49"/>
                  </a:cubicBezTo>
                  <a:cubicBezTo>
                    <a:pt x="0" y="47"/>
                    <a:pt x="1" y="46"/>
                    <a:pt x="2" y="45"/>
                  </a:cubicBezTo>
                  <a:cubicBezTo>
                    <a:pt x="3" y="43"/>
                    <a:pt x="5" y="43"/>
                    <a:pt x="7" y="43"/>
                  </a:cubicBezTo>
                  <a:cubicBezTo>
                    <a:pt x="31" y="43"/>
                    <a:pt x="31" y="43"/>
                    <a:pt x="31" y="43"/>
                  </a:cubicBezTo>
                  <a:cubicBezTo>
                    <a:pt x="63" y="11"/>
                    <a:pt x="63" y="11"/>
                    <a:pt x="63" y="11"/>
                  </a:cubicBezTo>
                  <a:cubicBezTo>
                    <a:pt x="64" y="10"/>
                    <a:pt x="65" y="9"/>
                    <a:pt x="67" y="9"/>
                  </a:cubicBezTo>
                  <a:cubicBezTo>
                    <a:pt x="69" y="9"/>
                    <a:pt x="70" y="10"/>
                    <a:pt x="71" y="11"/>
                  </a:cubicBezTo>
                  <a:cubicBezTo>
                    <a:pt x="73" y="12"/>
                    <a:pt x="73" y="14"/>
                    <a:pt x="73" y="16"/>
                  </a:cubicBezTo>
                  <a:close/>
                  <a:moveTo>
                    <a:pt x="105" y="54"/>
                  </a:moveTo>
                  <a:cubicBezTo>
                    <a:pt x="108" y="58"/>
                    <a:pt x="109" y="62"/>
                    <a:pt x="109" y="67"/>
                  </a:cubicBezTo>
                  <a:cubicBezTo>
                    <a:pt x="109" y="72"/>
                    <a:pt x="108" y="76"/>
                    <a:pt x="105" y="80"/>
                  </a:cubicBezTo>
                  <a:cubicBezTo>
                    <a:pt x="103" y="84"/>
                    <a:pt x="99" y="87"/>
                    <a:pt x="95" y="89"/>
                  </a:cubicBezTo>
                  <a:cubicBezTo>
                    <a:pt x="94" y="89"/>
                    <a:pt x="93" y="90"/>
                    <a:pt x="92" y="90"/>
                  </a:cubicBezTo>
                  <a:cubicBezTo>
                    <a:pt x="91" y="90"/>
                    <a:pt x="89" y="89"/>
                    <a:pt x="88" y="88"/>
                  </a:cubicBezTo>
                  <a:cubicBezTo>
                    <a:pt x="87" y="87"/>
                    <a:pt x="86" y="85"/>
                    <a:pt x="86" y="84"/>
                  </a:cubicBezTo>
                  <a:cubicBezTo>
                    <a:pt x="86" y="82"/>
                    <a:pt x="87" y="81"/>
                    <a:pt x="87" y="80"/>
                  </a:cubicBezTo>
                  <a:cubicBezTo>
                    <a:pt x="88" y="79"/>
                    <a:pt x="89" y="79"/>
                    <a:pt x="90" y="78"/>
                  </a:cubicBezTo>
                  <a:cubicBezTo>
                    <a:pt x="91" y="77"/>
                    <a:pt x="92" y="77"/>
                    <a:pt x="93" y="76"/>
                  </a:cubicBezTo>
                  <a:cubicBezTo>
                    <a:pt x="94" y="75"/>
                    <a:pt x="95" y="74"/>
                    <a:pt x="96" y="72"/>
                  </a:cubicBezTo>
                  <a:cubicBezTo>
                    <a:pt x="97" y="71"/>
                    <a:pt x="97" y="69"/>
                    <a:pt x="97" y="67"/>
                  </a:cubicBezTo>
                  <a:cubicBezTo>
                    <a:pt x="97" y="65"/>
                    <a:pt x="97" y="63"/>
                    <a:pt x="96" y="62"/>
                  </a:cubicBezTo>
                  <a:cubicBezTo>
                    <a:pt x="95" y="60"/>
                    <a:pt x="94" y="59"/>
                    <a:pt x="93" y="58"/>
                  </a:cubicBezTo>
                  <a:cubicBezTo>
                    <a:pt x="92" y="57"/>
                    <a:pt x="91" y="57"/>
                    <a:pt x="90" y="56"/>
                  </a:cubicBezTo>
                  <a:cubicBezTo>
                    <a:pt x="89" y="55"/>
                    <a:pt x="88" y="55"/>
                    <a:pt x="87" y="54"/>
                  </a:cubicBezTo>
                  <a:cubicBezTo>
                    <a:pt x="87" y="53"/>
                    <a:pt x="86" y="52"/>
                    <a:pt x="86" y="50"/>
                  </a:cubicBezTo>
                  <a:cubicBezTo>
                    <a:pt x="86" y="49"/>
                    <a:pt x="87" y="47"/>
                    <a:pt x="88" y="46"/>
                  </a:cubicBezTo>
                  <a:cubicBezTo>
                    <a:pt x="89" y="45"/>
                    <a:pt x="91" y="44"/>
                    <a:pt x="92" y="44"/>
                  </a:cubicBezTo>
                  <a:cubicBezTo>
                    <a:pt x="93" y="44"/>
                    <a:pt x="94" y="44"/>
                    <a:pt x="95" y="45"/>
                  </a:cubicBezTo>
                  <a:cubicBezTo>
                    <a:pt x="99" y="46"/>
                    <a:pt x="103" y="49"/>
                    <a:pt x="105" y="54"/>
                  </a:cubicBezTo>
                  <a:close/>
                  <a:moveTo>
                    <a:pt x="126" y="40"/>
                  </a:moveTo>
                  <a:cubicBezTo>
                    <a:pt x="131" y="48"/>
                    <a:pt x="134" y="57"/>
                    <a:pt x="134" y="67"/>
                  </a:cubicBezTo>
                  <a:cubicBezTo>
                    <a:pt x="134" y="77"/>
                    <a:pt x="131" y="86"/>
                    <a:pt x="126" y="94"/>
                  </a:cubicBezTo>
                  <a:cubicBezTo>
                    <a:pt x="120" y="102"/>
                    <a:pt x="113" y="108"/>
                    <a:pt x="104" y="112"/>
                  </a:cubicBezTo>
                  <a:cubicBezTo>
                    <a:pt x="103" y="112"/>
                    <a:pt x="103" y="112"/>
                    <a:pt x="102" y="112"/>
                  </a:cubicBezTo>
                  <a:cubicBezTo>
                    <a:pt x="100" y="112"/>
                    <a:pt x="99" y="111"/>
                    <a:pt x="98" y="110"/>
                  </a:cubicBezTo>
                  <a:cubicBezTo>
                    <a:pt x="96" y="109"/>
                    <a:pt x="96" y="108"/>
                    <a:pt x="96" y="106"/>
                  </a:cubicBezTo>
                  <a:cubicBezTo>
                    <a:pt x="96" y="103"/>
                    <a:pt x="97" y="102"/>
                    <a:pt x="99" y="100"/>
                  </a:cubicBezTo>
                  <a:cubicBezTo>
                    <a:pt x="103" y="99"/>
                    <a:pt x="105" y="97"/>
                    <a:pt x="107" y="96"/>
                  </a:cubicBezTo>
                  <a:cubicBezTo>
                    <a:pt x="111" y="93"/>
                    <a:pt x="115" y="89"/>
                    <a:pt x="118" y="83"/>
                  </a:cubicBezTo>
                  <a:cubicBezTo>
                    <a:pt x="120" y="78"/>
                    <a:pt x="122" y="73"/>
                    <a:pt x="122" y="67"/>
                  </a:cubicBezTo>
                  <a:cubicBezTo>
                    <a:pt x="122" y="61"/>
                    <a:pt x="120" y="56"/>
                    <a:pt x="118" y="51"/>
                  </a:cubicBezTo>
                  <a:cubicBezTo>
                    <a:pt x="115" y="45"/>
                    <a:pt x="111" y="41"/>
                    <a:pt x="107" y="38"/>
                  </a:cubicBezTo>
                  <a:cubicBezTo>
                    <a:pt x="105" y="37"/>
                    <a:pt x="103" y="35"/>
                    <a:pt x="99" y="34"/>
                  </a:cubicBezTo>
                  <a:cubicBezTo>
                    <a:pt x="97" y="32"/>
                    <a:pt x="96" y="30"/>
                    <a:pt x="96" y="28"/>
                  </a:cubicBezTo>
                  <a:cubicBezTo>
                    <a:pt x="96" y="26"/>
                    <a:pt x="96" y="25"/>
                    <a:pt x="98" y="24"/>
                  </a:cubicBezTo>
                  <a:cubicBezTo>
                    <a:pt x="99" y="23"/>
                    <a:pt x="100" y="22"/>
                    <a:pt x="102" y="22"/>
                  </a:cubicBezTo>
                  <a:cubicBezTo>
                    <a:pt x="103" y="22"/>
                    <a:pt x="103" y="22"/>
                    <a:pt x="104" y="22"/>
                  </a:cubicBezTo>
                  <a:cubicBezTo>
                    <a:pt x="113" y="26"/>
                    <a:pt x="120" y="32"/>
                    <a:pt x="126" y="40"/>
                  </a:cubicBezTo>
                  <a:close/>
                  <a:moveTo>
                    <a:pt x="146" y="27"/>
                  </a:moveTo>
                  <a:cubicBezTo>
                    <a:pt x="154" y="39"/>
                    <a:pt x="158" y="52"/>
                    <a:pt x="158" y="67"/>
                  </a:cubicBezTo>
                  <a:cubicBezTo>
                    <a:pt x="158" y="81"/>
                    <a:pt x="154" y="95"/>
                    <a:pt x="146" y="107"/>
                  </a:cubicBezTo>
                  <a:cubicBezTo>
                    <a:pt x="138" y="119"/>
                    <a:pt x="127" y="128"/>
                    <a:pt x="114" y="134"/>
                  </a:cubicBezTo>
                  <a:cubicBezTo>
                    <a:pt x="113" y="134"/>
                    <a:pt x="112" y="134"/>
                    <a:pt x="111" y="134"/>
                  </a:cubicBezTo>
                  <a:cubicBezTo>
                    <a:pt x="110" y="134"/>
                    <a:pt x="108" y="134"/>
                    <a:pt x="107" y="132"/>
                  </a:cubicBezTo>
                  <a:cubicBezTo>
                    <a:pt x="106" y="131"/>
                    <a:pt x="105" y="130"/>
                    <a:pt x="105" y="128"/>
                  </a:cubicBezTo>
                  <a:cubicBezTo>
                    <a:pt x="105" y="126"/>
                    <a:pt x="107" y="124"/>
                    <a:pt x="109" y="123"/>
                  </a:cubicBezTo>
                  <a:cubicBezTo>
                    <a:pt x="109" y="122"/>
                    <a:pt x="110" y="122"/>
                    <a:pt x="111" y="122"/>
                  </a:cubicBezTo>
                  <a:cubicBezTo>
                    <a:pt x="112" y="121"/>
                    <a:pt x="113" y="121"/>
                    <a:pt x="113" y="121"/>
                  </a:cubicBezTo>
                  <a:cubicBezTo>
                    <a:pt x="116" y="119"/>
                    <a:pt x="119" y="117"/>
                    <a:pt x="121" y="116"/>
                  </a:cubicBezTo>
                  <a:cubicBezTo>
                    <a:pt x="129" y="110"/>
                    <a:pt x="135" y="103"/>
                    <a:pt x="139" y="94"/>
                  </a:cubicBezTo>
                  <a:cubicBezTo>
                    <a:pt x="144" y="86"/>
                    <a:pt x="146" y="77"/>
                    <a:pt x="146" y="67"/>
                  </a:cubicBezTo>
                  <a:cubicBezTo>
                    <a:pt x="146" y="57"/>
                    <a:pt x="144" y="48"/>
                    <a:pt x="139" y="40"/>
                  </a:cubicBezTo>
                  <a:cubicBezTo>
                    <a:pt x="135" y="31"/>
                    <a:pt x="129" y="24"/>
                    <a:pt x="121" y="18"/>
                  </a:cubicBezTo>
                  <a:cubicBezTo>
                    <a:pt x="119" y="17"/>
                    <a:pt x="116" y="15"/>
                    <a:pt x="113" y="13"/>
                  </a:cubicBezTo>
                  <a:cubicBezTo>
                    <a:pt x="113" y="13"/>
                    <a:pt x="112" y="13"/>
                    <a:pt x="111" y="12"/>
                  </a:cubicBezTo>
                  <a:cubicBezTo>
                    <a:pt x="110" y="12"/>
                    <a:pt x="109" y="12"/>
                    <a:pt x="109" y="11"/>
                  </a:cubicBezTo>
                  <a:cubicBezTo>
                    <a:pt x="107" y="10"/>
                    <a:pt x="105" y="8"/>
                    <a:pt x="105" y="6"/>
                  </a:cubicBezTo>
                  <a:cubicBezTo>
                    <a:pt x="105" y="4"/>
                    <a:pt x="106" y="3"/>
                    <a:pt x="107" y="2"/>
                  </a:cubicBezTo>
                  <a:cubicBezTo>
                    <a:pt x="108" y="0"/>
                    <a:pt x="110" y="0"/>
                    <a:pt x="111" y="0"/>
                  </a:cubicBezTo>
                  <a:cubicBezTo>
                    <a:pt x="112" y="0"/>
                    <a:pt x="113" y="0"/>
                    <a:pt x="114" y="0"/>
                  </a:cubicBezTo>
                  <a:cubicBezTo>
                    <a:pt x="127" y="6"/>
                    <a:pt x="138" y="15"/>
                    <a:pt x="146" y="2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3"/>
            <p:cNvSpPr>
              <a:spLocks noEditPoints="1"/>
            </p:cNvSpPr>
            <p:nvPr/>
          </p:nvSpPr>
          <p:spPr bwMode="auto">
            <a:xfrm>
              <a:off x="740541" y="1866240"/>
              <a:ext cx="137395" cy="137395"/>
            </a:xfrm>
            <a:custGeom>
              <a:avLst/>
              <a:gdLst>
                <a:gd name="T0" fmla="*/ 40 w 88"/>
                <a:gd name="T1" fmla="*/ 40 h 88"/>
                <a:gd name="T2" fmla="*/ 0 w 88"/>
                <a:gd name="T3" fmla="*/ 0 h 88"/>
                <a:gd name="T4" fmla="*/ 40 w 88"/>
                <a:gd name="T5" fmla="*/ 48 h 88"/>
                <a:gd name="T6" fmla="*/ 0 w 88"/>
                <a:gd name="T7" fmla="*/ 88 h 88"/>
                <a:gd name="T8" fmla="*/ 40 w 88"/>
                <a:gd name="T9" fmla="*/ 48 h 88"/>
                <a:gd name="T10" fmla="*/ 32 w 88"/>
                <a:gd name="T11" fmla="*/ 32 h 88"/>
                <a:gd name="T12" fmla="*/ 8 w 88"/>
                <a:gd name="T13" fmla="*/ 8 h 88"/>
                <a:gd name="T14" fmla="*/ 8 w 88"/>
                <a:gd name="T15" fmla="*/ 80 h 88"/>
                <a:gd name="T16" fmla="*/ 32 w 88"/>
                <a:gd name="T17" fmla="*/ 56 h 88"/>
                <a:gd name="T18" fmla="*/ 8 w 88"/>
                <a:gd name="T19" fmla="*/ 80 h 88"/>
                <a:gd name="T20" fmla="*/ 24 w 88"/>
                <a:gd name="T21" fmla="*/ 24 h 88"/>
                <a:gd name="T22" fmla="*/ 16 w 88"/>
                <a:gd name="T23" fmla="*/ 16 h 88"/>
                <a:gd name="T24" fmla="*/ 24 w 88"/>
                <a:gd name="T25" fmla="*/ 64 h 88"/>
                <a:gd name="T26" fmla="*/ 16 w 88"/>
                <a:gd name="T27" fmla="*/ 72 h 88"/>
                <a:gd name="T28" fmla="*/ 24 w 88"/>
                <a:gd name="T29" fmla="*/ 64 h 88"/>
                <a:gd name="T30" fmla="*/ 88 w 88"/>
                <a:gd name="T31" fmla="*/ 40 h 88"/>
                <a:gd name="T32" fmla="*/ 48 w 88"/>
                <a:gd name="T33" fmla="*/ 0 h 88"/>
                <a:gd name="T34" fmla="*/ 88 w 88"/>
                <a:gd name="T35" fmla="*/ 48 h 88"/>
                <a:gd name="T36" fmla="*/ 64 w 88"/>
                <a:gd name="T37" fmla="*/ 72 h 88"/>
                <a:gd name="T38" fmla="*/ 56 w 88"/>
                <a:gd name="T39" fmla="*/ 64 h 88"/>
                <a:gd name="T40" fmla="*/ 48 w 88"/>
                <a:gd name="T41" fmla="*/ 88 h 88"/>
                <a:gd name="T42" fmla="*/ 72 w 88"/>
                <a:gd name="T43" fmla="*/ 48 h 88"/>
                <a:gd name="T44" fmla="*/ 80 w 88"/>
                <a:gd name="T45" fmla="*/ 56 h 88"/>
                <a:gd name="T46" fmla="*/ 88 w 88"/>
                <a:gd name="T47" fmla="*/ 48 h 88"/>
                <a:gd name="T48" fmla="*/ 80 w 88"/>
                <a:gd name="T49" fmla="*/ 32 h 88"/>
                <a:gd name="T50" fmla="*/ 56 w 88"/>
                <a:gd name="T51" fmla="*/ 8 h 88"/>
                <a:gd name="T52" fmla="*/ 72 w 88"/>
                <a:gd name="T53" fmla="*/ 16 h 88"/>
                <a:gd name="T54" fmla="*/ 64 w 88"/>
                <a:gd name="T55" fmla="*/ 24 h 88"/>
                <a:gd name="T56" fmla="*/ 72 w 88"/>
                <a:gd name="T57" fmla="*/ 16 h 88"/>
                <a:gd name="T58" fmla="*/ 72 w 88"/>
                <a:gd name="T59" fmla="*/ 88 h 88"/>
                <a:gd name="T60" fmla="*/ 64 w 88"/>
                <a:gd name="T61" fmla="*/ 80 h 88"/>
                <a:gd name="T62" fmla="*/ 88 w 88"/>
                <a:gd name="T63" fmla="*/ 80 h 88"/>
                <a:gd name="T64" fmla="*/ 80 w 88"/>
                <a:gd name="T65" fmla="*/ 88 h 88"/>
                <a:gd name="T66" fmla="*/ 88 w 88"/>
                <a:gd name="T67"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8">
                  <a:moveTo>
                    <a:pt x="40" y="0"/>
                  </a:moveTo>
                  <a:lnTo>
                    <a:pt x="40" y="40"/>
                  </a:lnTo>
                  <a:lnTo>
                    <a:pt x="0" y="40"/>
                  </a:lnTo>
                  <a:lnTo>
                    <a:pt x="0" y="0"/>
                  </a:lnTo>
                  <a:lnTo>
                    <a:pt x="40" y="0"/>
                  </a:lnTo>
                  <a:close/>
                  <a:moveTo>
                    <a:pt x="40" y="48"/>
                  </a:moveTo>
                  <a:lnTo>
                    <a:pt x="40" y="88"/>
                  </a:lnTo>
                  <a:lnTo>
                    <a:pt x="0" y="88"/>
                  </a:lnTo>
                  <a:lnTo>
                    <a:pt x="0" y="48"/>
                  </a:lnTo>
                  <a:lnTo>
                    <a:pt x="40" y="48"/>
                  </a:lnTo>
                  <a:close/>
                  <a:moveTo>
                    <a:pt x="8" y="32"/>
                  </a:moveTo>
                  <a:lnTo>
                    <a:pt x="32" y="32"/>
                  </a:lnTo>
                  <a:lnTo>
                    <a:pt x="32" y="8"/>
                  </a:lnTo>
                  <a:lnTo>
                    <a:pt x="8" y="8"/>
                  </a:lnTo>
                  <a:lnTo>
                    <a:pt x="8" y="32"/>
                  </a:lnTo>
                  <a:close/>
                  <a:moveTo>
                    <a:pt x="8" y="80"/>
                  </a:moveTo>
                  <a:lnTo>
                    <a:pt x="32" y="80"/>
                  </a:lnTo>
                  <a:lnTo>
                    <a:pt x="32" y="56"/>
                  </a:lnTo>
                  <a:lnTo>
                    <a:pt x="8" y="56"/>
                  </a:lnTo>
                  <a:lnTo>
                    <a:pt x="8" y="80"/>
                  </a:lnTo>
                  <a:close/>
                  <a:moveTo>
                    <a:pt x="24" y="16"/>
                  </a:moveTo>
                  <a:lnTo>
                    <a:pt x="24" y="24"/>
                  </a:lnTo>
                  <a:lnTo>
                    <a:pt x="16" y="24"/>
                  </a:lnTo>
                  <a:lnTo>
                    <a:pt x="16" y="16"/>
                  </a:lnTo>
                  <a:lnTo>
                    <a:pt x="24" y="16"/>
                  </a:lnTo>
                  <a:close/>
                  <a:moveTo>
                    <a:pt x="24" y="64"/>
                  </a:moveTo>
                  <a:lnTo>
                    <a:pt x="24" y="72"/>
                  </a:lnTo>
                  <a:lnTo>
                    <a:pt x="16" y="72"/>
                  </a:lnTo>
                  <a:lnTo>
                    <a:pt x="16" y="64"/>
                  </a:lnTo>
                  <a:lnTo>
                    <a:pt x="24" y="64"/>
                  </a:lnTo>
                  <a:close/>
                  <a:moveTo>
                    <a:pt x="88" y="0"/>
                  </a:moveTo>
                  <a:lnTo>
                    <a:pt x="88" y="40"/>
                  </a:lnTo>
                  <a:lnTo>
                    <a:pt x="48" y="40"/>
                  </a:lnTo>
                  <a:lnTo>
                    <a:pt x="48" y="0"/>
                  </a:lnTo>
                  <a:lnTo>
                    <a:pt x="88" y="0"/>
                  </a:lnTo>
                  <a:close/>
                  <a:moveTo>
                    <a:pt x="88" y="48"/>
                  </a:moveTo>
                  <a:lnTo>
                    <a:pt x="88" y="72"/>
                  </a:lnTo>
                  <a:lnTo>
                    <a:pt x="64" y="72"/>
                  </a:lnTo>
                  <a:lnTo>
                    <a:pt x="64" y="64"/>
                  </a:lnTo>
                  <a:lnTo>
                    <a:pt x="56" y="64"/>
                  </a:lnTo>
                  <a:lnTo>
                    <a:pt x="56" y="88"/>
                  </a:lnTo>
                  <a:lnTo>
                    <a:pt x="48" y="88"/>
                  </a:lnTo>
                  <a:lnTo>
                    <a:pt x="48" y="48"/>
                  </a:lnTo>
                  <a:lnTo>
                    <a:pt x="72" y="48"/>
                  </a:lnTo>
                  <a:lnTo>
                    <a:pt x="72" y="56"/>
                  </a:lnTo>
                  <a:lnTo>
                    <a:pt x="80" y="56"/>
                  </a:lnTo>
                  <a:lnTo>
                    <a:pt x="80" y="48"/>
                  </a:lnTo>
                  <a:lnTo>
                    <a:pt x="88" y="48"/>
                  </a:lnTo>
                  <a:close/>
                  <a:moveTo>
                    <a:pt x="56" y="32"/>
                  </a:moveTo>
                  <a:lnTo>
                    <a:pt x="80" y="32"/>
                  </a:lnTo>
                  <a:lnTo>
                    <a:pt x="80" y="8"/>
                  </a:lnTo>
                  <a:lnTo>
                    <a:pt x="56" y="8"/>
                  </a:lnTo>
                  <a:lnTo>
                    <a:pt x="56" y="32"/>
                  </a:lnTo>
                  <a:close/>
                  <a:moveTo>
                    <a:pt x="72" y="16"/>
                  </a:moveTo>
                  <a:lnTo>
                    <a:pt x="72" y="24"/>
                  </a:lnTo>
                  <a:lnTo>
                    <a:pt x="64" y="24"/>
                  </a:lnTo>
                  <a:lnTo>
                    <a:pt x="64" y="16"/>
                  </a:lnTo>
                  <a:lnTo>
                    <a:pt x="72" y="16"/>
                  </a:lnTo>
                  <a:close/>
                  <a:moveTo>
                    <a:pt x="72" y="80"/>
                  </a:moveTo>
                  <a:lnTo>
                    <a:pt x="72" y="88"/>
                  </a:lnTo>
                  <a:lnTo>
                    <a:pt x="64" y="88"/>
                  </a:lnTo>
                  <a:lnTo>
                    <a:pt x="64" y="80"/>
                  </a:lnTo>
                  <a:lnTo>
                    <a:pt x="72" y="80"/>
                  </a:lnTo>
                  <a:close/>
                  <a:moveTo>
                    <a:pt x="88" y="80"/>
                  </a:moveTo>
                  <a:lnTo>
                    <a:pt x="88" y="88"/>
                  </a:lnTo>
                  <a:lnTo>
                    <a:pt x="80" y="88"/>
                  </a:lnTo>
                  <a:lnTo>
                    <a:pt x="80" y="80"/>
                  </a:lnTo>
                  <a:lnTo>
                    <a:pt x="88" y="8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4"/>
            <p:cNvSpPr>
              <a:spLocks noEditPoints="1"/>
            </p:cNvSpPr>
            <p:nvPr/>
          </p:nvSpPr>
          <p:spPr bwMode="auto">
            <a:xfrm>
              <a:off x="923214" y="1866240"/>
              <a:ext cx="174866" cy="137395"/>
            </a:xfrm>
            <a:custGeom>
              <a:avLst/>
              <a:gdLst>
                <a:gd name="T0" fmla="*/ 0 w 112"/>
                <a:gd name="T1" fmla="*/ 88 h 88"/>
                <a:gd name="T2" fmla="*/ 4 w 112"/>
                <a:gd name="T3" fmla="*/ 0 h 88"/>
                <a:gd name="T4" fmla="*/ 8 w 112"/>
                <a:gd name="T5" fmla="*/ 88 h 88"/>
                <a:gd name="T6" fmla="*/ 6 w 112"/>
                <a:gd name="T7" fmla="*/ 0 h 88"/>
                <a:gd name="T8" fmla="*/ 8 w 112"/>
                <a:gd name="T9" fmla="*/ 88 h 88"/>
                <a:gd name="T10" fmla="*/ 12 w 112"/>
                <a:gd name="T11" fmla="*/ 88 h 88"/>
                <a:gd name="T12" fmla="*/ 14 w 112"/>
                <a:gd name="T13" fmla="*/ 0 h 88"/>
                <a:gd name="T14" fmla="*/ 24 w 112"/>
                <a:gd name="T15" fmla="*/ 88 h 88"/>
                <a:gd name="T16" fmla="*/ 22 w 112"/>
                <a:gd name="T17" fmla="*/ 0 h 88"/>
                <a:gd name="T18" fmla="*/ 24 w 112"/>
                <a:gd name="T19" fmla="*/ 88 h 88"/>
                <a:gd name="T20" fmla="*/ 30 w 112"/>
                <a:gd name="T21" fmla="*/ 88 h 88"/>
                <a:gd name="T22" fmla="*/ 34 w 112"/>
                <a:gd name="T23" fmla="*/ 0 h 88"/>
                <a:gd name="T24" fmla="*/ 42 w 112"/>
                <a:gd name="T25" fmla="*/ 88 h 88"/>
                <a:gd name="T26" fmla="*/ 40 w 112"/>
                <a:gd name="T27" fmla="*/ 0 h 88"/>
                <a:gd name="T28" fmla="*/ 42 w 112"/>
                <a:gd name="T29" fmla="*/ 88 h 88"/>
                <a:gd name="T30" fmla="*/ 44 w 112"/>
                <a:gd name="T31" fmla="*/ 88 h 88"/>
                <a:gd name="T32" fmla="*/ 45 w 112"/>
                <a:gd name="T33" fmla="*/ 0 h 88"/>
                <a:gd name="T34" fmla="*/ 49 w 112"/>
                <a:gd name="T35" fmla="*/ 88 h 88"/>
                <a:gd name="T36" fmla="*/ 47 w 112"/>
                <a:gd name="T37" fmla="*/ 0 h 88"/>
                <a:gd name="T38" fmla="*/ 49 w 112"/>
                <a:gd name="T39" fmla="*/ 88 h 88"/>
                <a:gd name="T40" fmla="*/ 55 w 112"/>
                <a:gd name="T41" fmla="*/ 88 h 88"/>
                <a:gd name="T42" fmla="*/ 59 w 112"/>
                <a:gd name="T43" fmla="*/ 0 h 88"/>
                <a:gd name="T44" fmla="*/ 69 w 112"/>
                <a:gd name="T45" fmla="*/ 88 h 88"/>
                <a:gd name="T46" fmla="*/ 65 w 112"/>
                <a:gd name="T47" fmla="*/ 0 h 88"/>
                <a:gd name="T48" fmla="*/ 69 w 112"/>
                <a:gd name="T49" fmla="*/ 88 h 88"/>
                <a:gd name="T50" fmla="*/ 73 w 112"/>
                <a:gd name="T51" fmla="*/ 88 h 88"/>
                <a:gd name="T52" fmla="*/ 77 w 112"/>
                <a:gd name="T53" fmla="*/ 0 h 88"/>
                <a:gd name="T54" fmla="*/ 85 w 112"/>
                <a:gd name="T55" fmla="*/ 88 h 88"/>
                <a:gd name="T56" fmla="*/ 81 w 112"/>
                <a:gd name="T57" fmla="*/ 0 h 88"/>
                <a:gd name="T58" fmla="*/ 85 w 112"/>
                <a:gd name="T59" fmla="*/ 88 h 88"/>
                <a:gd name="T60" fmla="*/ 87 w 112"/>
                <a:gd name="T61" fmla="*/ 88 h 88"/>
                <a:gd name="T62" fmla="*/ 91 w 112"/>
                <a:gd name="T63" fmla="*/ 0 h 88"/>
                <a:gd name="T64" fmla="*/ 103 w 112"/>
                <a:gd name="T65" fmla="*/ 88 h 88"/>
                <a:gd name="T66" fmla="*/ 97 w 112"/>
                <a:gd name="T67" fmla="*/ 0 h 88"/>
                <a:gd name="T68" fmla="*/ 103 w 112"/>
                <a:gd name="T69" fmla="*/ 88 h 88"/>
                <a:gd name="T70" fmla="*/ 105 w 112"/>
                <a:gd name="T71" fmla="*/ 88 h 88"/>
                <a:gd name="T72" fmla="*/ 107 w 112"/>
                <a:gd name="T73" fmla="*/ 0 h 88"/>
                <a:gd name="T74" fmla="*/ 112 w 112"/>
                <a:gd name="T75" fmla="*/ 88 h 88"/>
                <a:gd name="T76" fmla="*/ 108 w 112"/>
                <a:gd name="T77" fmla="*/ 0 h 88"/>
                <a:gd name="T78" fmla="*/ 112 w 112"/>
                <a:gd name="T79"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 h="88">
                  <a:moveTo>
                    <a:pt x="4" y="88"/>
                  </a:moveTo>
                  <a:lnTo>
                    <a:pt x="0" y="88"/>
                  </a:lnTo>
                  <a:lnTo>
                    <a:pt x="0" y="0"/>
                  </a:lnTo>
                  <a:lnTo>
                    <a:pt x="4" y="0"/>
                  </a:lnTo>
                  <a:lnTo>
                    <a:pt x="4" y="88"/>
                  </a:lnTo>
                  <a:close/>
                  <a:moveTo>
                    <a:pt x="8" y="88"/>
                  </a:moveTo>
                  <a:lnTo>
                    <a:pt x="6" y="88"/>
                  </a:lnTo>
                  <a:lnTo>
                    <a:pt x="6" y="0"/>
                  </a:lnTo>
                  <a:lnTo>
                    <a:pt x="8" y="0"/>
                  </a:lnTo>
                  <a:lnTo>
                    <a:pt x="8" y="88"/>
                  </a:lnTo>
                  <a:close/>
                  <a:moveTo>
                    <a:pt x="14" y="88"/>
                  </a:moveTo>
                  <a:lnTo>
                    <a:pt x="12" y="88"/>
                  </a:lnTo>
                  <a:lnTo>
                    <a:pt x="12" y="0"/>
                  </a:lnTo>
                  <a:lnTo>
                    <a:pt x="14" y="0"/>
                  </a:lnTo>
                  <a:lnTo>
                    <a:pt x="14" y="88"/>
                  </a:lnTo>
                  <a:close/>
                  <a:moveTo>
                    <a:pt x="24" y="88"/>
                  </a:moveTo>
                  <a:lnTo>
                    <a:pt x="22" y="88"/>
                  </a:lnTo>
                  <a:lnTo>
                    <a:pt x="22" y="0"/>
                  </a:lnTo>
                  <a:lnTo>
                    <a:pt x="24" y="0"/>
                  </a:lnTo>
                  <a:lnTo>
                    <a:pt x="24" y="88"/>
                  </a:lnTo>
                  <a:close/>
                  <a:moveTo>
                    <a:pt x="34" y="88"/>
                  </a:moveTo>
                  <a:lnTo>
                    <a:pt x="30" y="88"/>
                  </a:lnTo>
                  <a:lnTo>
                    <a:pt x="30" y="0"/>
                  </a:lnTo>
                  <a:lnTo>
                    <a:pt x="34" y="0"/>
                  </a:lnTo>
                  <a:lnTo>
                    <a:pt x="34" y="88"/>
                  </a:lnTo>
                  <a:close/>
                  <a:moveTo>
                    <a:pt x="42" y="88"/>
                  </a:moveTo>
                  <a:lnTo>
                    <a:pt x="40" y="88"/>
                  </a:lnTo>
                  <a:lnTo>
                    <a:pt x="40" y="0"/>
                  </a:lnTo>
                  <a:lnTo>
                    <a:pt x="42" y="0"/>
                  </a:lnTo>
                  <a:lnTo>
                    <a:pt x="42" y="88"/>
                  </a:lnTo>
                  <a:close/>
                  <a:moveTo>
                    <a:pt x="45" y="88"/>
                  </a:moveTo>
                  <a:lnTo>
                    <a:pt x="44" y="88"/>
                  </a:lnTo>
                  <a:lnTo>
                    <a:pt x="44" y="0"/>
                  </a:lnTo>
                  <a:lnTo>
                    <a:pt x="45" y="0"/>
                  </a:lnTo>
                  <a:lnTo>
                    <a:pt x="45" y="88"/>
                  </a:lnTo>
                  <a:close/>
                  <a:moveTo>
                    <a:pt x="49" y="88"/>
                  </a:moveTo>
                  <a:lnTo>
                    <a:pt x="47" y="88"/>
                  </a:lnTo>
                  <a:lnTo>
                    <a:pt x="47" y="0"/>
                  </a:lnTo>
                  <a:lnTo>
                    <a:pt x="49" y="0"/>
                  </a:lnTo>
                  <a:lnTo>
                    <a:pt x="49" y="88"/>
                  </a:lnTo>
                  <a:close/>
                  <a:moveTo>
                    <a:pt x="59" y="88"/>
                  </a:moveTo>
                  <a:lnTo>
                    <a:pt x="55" y="88"/>
                  </a:lnTo>
                  <a:lnTo>
                    <a:pt x="55" y="0"/>
                  </a:lnTo>
                  <a:lnTo>
                    <a:pt x="59" y="0"/>
                  </a:lnTo>
                  <a:lnTo>
                    <a:pt x="59" y="88"/>
                  </a:lnTo>
                  <a:close/>
                  <a:moveTo>
                    <a:pt x="69" y="88"/>
                  </a:moveTo>
                  <a:lnTo>
                    <a:pt x="65" y="88"/>
                  </a:lnTo>
                  <a:lnTo>
                    <a:pt x="65" y="0"/>
                  </a:lnTo>
                  <a:lnTo>
                    <a:pt x="69" y="0"/>
                  </a:lnTo>
                  <a:lnTo>
                    <a:pt x="69" y="88"/>
                  </a:lnTo>
                  <a:close/>
                  <a:moveTo>
                    <a:pt x="77" y="88"/>
                  </a:moveTo>
                  <a:lnTo>
                    <a:pt x="73" y="88"/>
                  </a:lnTo>
                  <a:lnTo>
                    <a:pt x="73" y="0"/>
                  </a:lnTo>
                  <a:lnTo>
                    <a:pt x="77" y="0"/>
                  </a:lnTo>
                  <a:lnTo>
                    <a:pt x="77" y="88"/>
                  </a:lnTo>
                  <a:close/>
                  <a:moveTo>
                    <a:pt x="85" y="88"/>
                  </a:moveTo>
                  <a:lnTo>
                    <a:pt x="81" y="88"/>
                  </a:lnTo>
                  <a:lnTo>
                    <a:pt x="81" y="0"/>
                  </a:lnTo>
                  <a:lnTo>
                    <a:pt x="85" y="0"/>
                  </a:lnTo>
                  <a:lnTo>
                    <a:pt x="85" y="88"/>
                  </a:lnTo>
                  <a:close/>
                  <a:moveTo>
                    <a:pt x="91" y="88"/>
                  </a:moveTo>
                  <a:lnTo>
                    <a:pt x="87" y="88"/>
                  </a:lnTo>
                  <a:lnTo>
                    <a:pt x="87" y="0"/>
                  </a:lnTo>
                  <a:lnTo>
                    <a:pt x="91" y="0"/>
                  </a:lnTo>
                  <a:lnTo>
                    <a:pt x="91" y="88"/>
                  </a:lnTo>
                  <a:close/>
                  <a:moveTo>
                    <a:pt x="103" y="88"/>
                  </a:moveTo>
                  <a:lnTo>
                    <a:pt x="97" y="88"/>
                  </a:lnTo>
                  <a:lnTo>
                    <a:pt x="97" y="0"/>
                  </a:lnTo>
                  <a:lnTo>
                    <a:pt x="103" y="0"/>
                  </a:lnTo>
                  <a:lnTo>
                    <a:pt x="103" y="88"/>
                  </a:lnTo>
                  <a:close/>
                  <a:moveTo>
                    <a:pt x="107" y="88"/>
                  </a:moveTo>
                  <a:lnTo>
                    <a:pt x="105" y="88"/>
                  </a:lnTo>
                  <a:lnTo>
                    <a:pt x="105" y="0"/>
                  </a:lnTo>
                  <a:lnTo>
                    <a:pt x="107" y="0"/>
                  </a:lnTo>
                  <a:lnTo>
                    <a:pt x="107" y="88"/>
                  </a:lnTo>
                  <a:close/>
                  <a:moveTo>
                    <a:pt x="112" y="88"/>
                  </a:moveTo>
                  <a:lnTo>
                    <a:pt x="108" y="88"/>
                  </a:lnTo>
                  <a:lnTo>
                    <a:pt x="108" y="0"/>
                  </a:lnTo>
                  <a:lnTo>
                    <a:pt x="112" y="0"/>
                  </a:lnTo>
                  <a:lnTo>
                    <a:pt x="112" y="8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5"/>
            <p:cNvSpPr>
              <a:spLocks noEditPoints="1"/>
            </p:cNvSpPr>
            <p:nvPr/>
          </p:nvSpPr>
          <p:spPr bwMode="auto">
            <a:xfrm>
              <a:off x="1143358" y="1866240"/>
              <a:ext cx="148324" cy="148324"/>
            </a:xfrm>
            <a:custGeom>
              <a:avLst/>
              <a:gdLst>
                <a:gd name="T0" fmla="*/ 143 w 143"/>
                <a:gd name="T1" fmla="*/ 85 h 144"/>
                <a:gd name="T2" fmla="*/ 140 w 143"/>
                <a:gd name="T3" fmla="*/ 94 h 144"/>
                <a:gd name="T4" fmla="*/ 93 w 143"/>
                <a:gd name="T5" fmla="*/ 140 h 144"/>
                <a:gd name="T6" fmla="*/ 85 w 143"/>
                <a:gd name="T7" fmla="*/ 144 h 144"/>
                <a:gd name="T8" fmla="*/ 76 w 143"/>
                <a:gd name="T9" fmla="*/ 140 h 144"/>
                <a:gd name="T10" fmla="*/ 9 w 143"/>
                <a:gd name="T11" fmla="*/ 72 h 144"/>
                <a:gd name="T12" fmla="*/ 3 w 143"/>
                <a:gd name="T13" fmla="*/ 63 h 144"/>
                <a:gd name="T14" fmla="*/ 0 w 143"/>
                <a:gd name="T15" fmla="*/ 52 h 144"/>
                <a:gd name="T16" fmla="*/ 0 w 143"/>
                <a:gd name="T17" fmla="*/ 12 h 144"/>
                <a:gd name="T18" fmla="*/ 4 w 143"/>
                <a:gd name="T19" fmla="*/ 4 h 144"/>
                <a:gd name="T20" fmla="*/ 12 w 143"/>
                <a:gd name="T21" fmla="*/ 0 h 144"/>
                <a:gd name="T22" fmla="*/ 52 w 143"/>
                <a:gd name="T23" fmla="*/ 0 h 144"/>
                <a:gd name="T24" fmla="*/ 63 w 143"/>
                <a:gd name="T25" fmla="*/ 3 h 144"/>
                <a:gd name="T26" fmla="*/ 72 w 143"/>
                <a:gd name="T27" fmla="*/ 9 h 144"/>
                <a:gd name="T28" fmla="*/ 140 w 143"/>
                <a:gd name="T29" fmla="*/ 76 h 144"/>
                <a:gd name="T30" fmla="*/ 143 w 143"/>
                <a:gd name="T31" fmla="*/ 85 h 144"/>
                <a:gd name="T32" fmla="*/ 39 w 143"/>
                <a:gd name="T33" fmla="*/ 39 h 144"/>
                <a:gd name="T34" fmla="*/ 43 w 143"/>
                <a:gd name="T35" fmla="*/ 31 h 144"/>
                <a:gd name="T36" fmla="*/ 39 w 143"/>
                <a:gd name="T37" fmla="*/ 22 h 144"/>
                <a:gd name="T38" fmla="*/ 30 w 143"/>
                <a:gd name="T39" fmla="*/ 19 h 144"/>
                <a:gd name="T40" fmla="*/ 22 w 143"/>
                <a:gd name="T41" fmla="*/ 22 h 144"/>
                <a:gd name="T42" fmla="*/ 18 w 143"/>
                <a:gd name="T43" fmla="*/ 31 h 144"/>
                <a:gd name="T44" fmla="*/ 22 w 143"/>
                <a:gd name="T45" fmla="*/ 39 h 144"/>
                <a:gd name="T46" fmla="*/ 30 w 143"/>
                <a:gd name="T47" fmla="*/ 43 h 144"/>
                <a:gd name="T48" fmla="*/ 39 w 143"/>
                <a:gd name="T49" fmla="*/ 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3" h="144">
                  <a:moveTo>
                    <a:pt x="143" y="85"/>
                  </a:moveTo>
                  <a:cubicBezTo>
                    <a:pt x="143" y="88"/>
                    <a:pt x="142" y="91"/>
                    <a:pt x="140" y="94"/>
                  </a:cubicBezTo>
                  <a:cubicBezTo>
                    <a:pt x="93" y="140"/>
                    <a:pt x="93" y="140"/>
                    <a:pt x="93" y="140"/>
                  </a:cubicBezTo>
                  <a:cubicBezTo>
                    <a:pt x="91" y="142"/>
                    <a:pt x="88" y="144"/>
                    <a:pt x="85" y="144"/>
                  </a:cubicBezTo>
                  <a:cubicBezTo>
                    <a:pt x="82" y="144"/>
                    <a:pt x="79" y="142"/>
                    <a:pt x="76" y="140"/>
                  </a:cubicBezTo>
                  <a:cubicBezTo>
                    <a:pt x="9" y="72"/>
                    <a:pt x="9" y="72"/>
                    <a:pt x="9" y="72"/>
                  </a:cubicBezTo>
                  <a:cubicBezTo>
                    <a:pt x="6" y="70"/>
                    <a:pt x="4" y="67"/>
                    <a:pt x="3" y="63"/>
                  </a:cubicBezTo>
                  <a:cubicBezTo>
                    <a:pt x="1" y="59"/>
                    <a:pt x="0" y="55"/>
                    <a:pt x="0" y="52"/>
                  </a:cubicBezTo>
                  <a:cubicBezTo>
                    <a:pt x="0" y="12"/>
                    <a:pt x="0" y="12"/>
                    <a:pt x="0" y="12"/>
                  </a:cubicBezTo>
                  <a:cubicBezTo>
                    <a:pt x="0" y="9"/>
                    <a:pt x="1" y="6"/>
                    <a:pt x="4" y="4"/>
                  </a:cubicBezTo>
                  <a:cubicBezTo>
                    <a:pt x="6" y="2"/>
                    <a:pt x="9" y="0"/>
                    <a:pt x="12" y="0"/>
                  </a:cubicBezTo>
                  <a:cubicBezTo>
                    <a:pt x="52" y="0"/>
                    <a:pt x="52" y="0"/>
                    <a:pt x="52" y="0"/>
                  </a:cubicBezTo>
                  <a:cubicBezTo>
                    <a:pt x="55" y="0"/>
                    <a:pt x="59" y="1"/>
                    <a:pt x="63" y="3"/>
                  </a:cubicBezTo>
                  <a:cubicBezTo>
                    <a:pt x="67" y="5"/>
                    <a:pt x="70" y="7"/>
                    <a:pt x="72" y="9"/>
                  </a:cubicBezTo>
                  <a:cubicBezTo>
                    <a:pt x="140" y="76"/>
                    <a:pt x="140" y="76"/>
                    <a:pt x="140" y="76"/>
                  </a:cubicBezTo>
                  <a:cubicBezTo>
                    <a:pt x="142" y="79"/>
                    <a:pt x="143" y="82"/>
                    <a:pt x="143" y="85"/>
                  </a:cubicBezTo>
                  <a:close/>
                  <a:moveTo>
                    <a:pt x="39" y="39"/>
                  </a:moveTo>
                  <a:cubicBezTo>
                    <a:pt x="41" y="37"/>
                    <a:pt x="43" y="34"/>
                    <a:pt x="43" y="31"/>
                  </a:cubicBezTo>
                  <a:cubicBezTo>
                    <a:pt x="43" y="27"/>
                    <a:pt x="41" y="24"/>
                    <a:pt x="39" y="22"/>
                  </a:cubicBezTo>
                  <a:cubicBezTo>
                    <a:pt x="37" y="20"/>
                    <a:pt x="34" y="19"/>
                    <a:pt x="30" y="19"/>
                  </a:cubicBezTo>
                  <a:cubicBezTo>
                    <a:pt x="27" y="19"/>
                    <a:pt x="24" y="20"/>
                    <a:pt x="22" y="22"/>
                  </a:cubicBezTo>
                  <a:cubicBezTo>
                    <a:pt x="19" y="24"/>
                    <a:pt x="18" y="27"/>
                    <a:pt x="18" y="31"/>
                  </a:cubicBezTo>
                  <a:cubicBezTo>
                    <a:pt x="18" y="34"/>
                    <a:pt x="19" y="37"/>
                    <a:pt x="22" y="39"/>
                  </a:cubicBezTo>
                  <a:cubicBezTo>
                    <a:pt x="24" y="42"/>
                    <a:pt x="27" y="43"/>
                    <a:pt x="30" y="43"/>
                  </a:cubicBezTo>
                  <a:cubicBezTo>
                    <a:pt x="34" y="43"/>
                    <a:pt x="37" y="42"/>
                    <a:pt x="39" y="3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6"/>
            <p:cNvSpPr>
              <a:spLocks noEditPoints="1"/>
            </p:cNvSpPr>
            <p:nvPr/>
          </p:nvSpPr>
          <p:spPr bwMode="auto">
            <a:xfrm>
              <a:off x="1338521" y="1866240"/>
              <a:ext cx="185795" cy="148324"/>
            </a:xfrm>
            <a:custGeom>
              <a:avLst/>
              <a:gdLst>
                <a:gd name="T0" fmla="*/ 143 w 179"/>
                <a:gd name="T1" fmla="*/ 85 h 144"/>
                <a:gd name="T2" fmla="*/ 139 w 179"/>
                <a:gd name="T3" fmla="*/ 94 h 144"/>
                <a:gd name="T4" fmla="*/ 93 w 179"/>
                <a:gd name="T5" fmla="*/ 140 h 144"/>
                <a:gd name="T6" fmla="*/ 84 w 179"/>
                <a:gd name="T7" fmla="*/ 144 h 144"/>
                <a:gd name="T8" fmla="*/ 76 w 179"/>
                <a:gd name="T9" fmla="*/ 140 h 144"/>
                <a:gd name="T10" fmla="*/ 8 w 179"/>
                <a:gd name="T11" fmla="*/ 72 h 144"/>
                <a:gd name="T12" fmla="*/ 2 w 179"/>
                <a:gd name="T13" fmla="*/ 63 h 144"/>
                <a:gd name="T14" fmla="*/ 0 w 179"/>
                <a:gd name="T15" fmla="*/ 52 h 144"/>
                <a:gd name="T16" fmla="*/ 0 w 179"/>
                <a:gd name="T17" fmla="*/ 12 h 144"/>
                <a:gd name="T18" fmla="*/ 3 w 179"/>
                <a:gd name="T19" fmla="*/ 4 h 144"/>
                <a:gd name="T20" fmla="*/ 12 w 179"/>
                <a:gd name="T21" fmla="*/ 0 h 144"/>
                <a:gd name="T22" fmla="*/ 51 w 179"/>
                <a:gd name="T23" fmla="*/ 0 h 144"/>
                <a:gd name="T24" fmla="*/ 62 w 179"/>
                <a:gd name="T25" fmla="*/ 3 h 144"/>
                <a:gd name="T26" fmla="*/ 72 w 179"/>
                <a:gd name="T27" fmla="*/ 9 h 144"/>
                <a:gd name="T28" fmla="*/ 139 w 179"/>
                <a:gd name="T29" fmla="*/ 76 h 144"/>
                <a:gd name="T30" fmla="*/ 143 w 179"/>
                <a:gd name="T31" fmla="*/ 85 h 144"/>
                <a:gd name="T32" fmla="*/ 39 w 179"/>
                <a:gd name="T33" fmla="*/ 39 h 144"/>
                <a:gd name="T34" fmla="*/ 42 w 179"/>
                <a:gd name="T35" fmla="*/ 31 h 144"/>
                <a:gd name="T36" fmla="*/ 39 w 179"/>
                <a:gd name="T37" fmla="*/ 22 h 144"/>
                <a:gd name="T38" fmla="*/ 30 w 179"/>
                <a:gd name="T39" fmla="*/ 19 h 144"/>
                <a:gd name="T40" fmla="*/ 21 w 179"/>
                <a:gd name="T41" fmla="*/ 22 h 144"/>
                <a:gd name="T42" fmla="*/ 18 w 179"/>
                <a:gd name="T43" fmla="*/ 31 h 144"/>
                <a:gd name="T44" fmla="*/ 21 w 179"/>
                <a:gd name="T45" fmla="*/ 39 h 144"/>
                <a:gd name="T46" fmla="*/ 30 w 179"/>
                <a:gd name="T47" fmla="*/ 43 h 144"/>
                <a:gd name="T48" fmla="*/ 39 w 179"/>
                <a:gd name="T49" fmla="*/ 39 h 144"/>
                <a:gd name="T50" fmla="*/ 179 w 179"/>
                <a:gd name="T51" fmla="*/ 85 h 144"/>
                <a:gd name="T52" fmla="*/ 176 w 179"/>
                <a:gd name="T53" fmla="*/ 94 h 144"/>
                <a:gd name="T54" fmla="*/ 129 w 179"/>
                <a:gd name="T55" fmla="*/ 140 h 144"/>
                <a:gd name="T56" fmla="*/ 121 w 179"/>
                <a:gd name="T57" fmla="*/ 144 h 144"/>
                <a:gd name="T58" fmla="*/ 115 w 179"/>
                <a:gd name="T59" fmla="*/ 142 h 144"/>
                <a:gd name="T60" fmla="*/ 110 w 179"/>
                <a:gd name="T61" fmla="*/ 138 h 144"/>
                <a:gd name="T62" fmla="*/ 155 w 179"/>
                <a:gd name="T63" fmla="*/ 94 h 144"/>
                <a:gd name="T64" fmla="*/ 158 w 179"/>
                <a:gd name="T65" fmla="*/ 85 h 144"/>
                <a:gd name="T66" fmla="*/ 155 w 179"/>
                <a:gd name="T67" fmla="*/ 76 h 144"/>
                <a:gd name="T68" fmla="*/ 87 w 179"/>
                <a:gd name="T69" fmla="*/ 9 h 144"/>
                <a:gd name="T70" fmla="*/ 77 w 179"/>
                <a:gd name="T71" fmla="*/ 3 h 144"/>
                <a:gd name="T72" fmla="*/ 66 w 179"/>
                <a:gd name="T73" fmla="*/ 0 h 144"/>
                <a:gd name="T74" fmla="*/ 87 w 179"/>
                <a:gd name="T75" fmla="*/ 0 h 144"/>
                <a:gd name="T76" fmla="*/ 98 w 179"/>
                <a:gd name="T77" fmla="*/ 3 h 144"/>
                <a:gd name="T78" fmla="*/ 108 w 179"/>
                <a:gd name="T79" fmla="*/ 9 h 144"/>
                <a:gd name="T80" fmla="*/ 176 w 179"/>
                <a:gd name="T81" fmla="*/ 76 h 144"/>
                <a:gd name="T82" fmla="*/ 179 w 179"/>
                <a:gd name="T83" fmla="*/ 8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9" h="144">
                  <a:moveTo>
                    <a:pt x="143" y="85"/>
                  </a:moveTo>
                  <a:cubicBezTo>
                    <a:pt x="143" y="88"/>
                    <a:pt x="142" y="91"/>
                    <a:pt x="139" y="94"/>
                  </a:cubicBezTo>
                  <a:cubicBezTo>
                    <a:pt x="93" y="140"/>
                    <a:pt x="93" y="140"/>
                    <a:pt x="93" y="140"/>
                  </a:cubicBezTo>
                  <a:cubicBezTo>
                    <a:pt x="91" y="142"/>
                    <a:pt x="88" y="144"/>
                    <a:pt x="84" y="144"/>
                  </a:cubicBezTo>
                  <a:cubicBezTo>
                    <a:pt x="81" y="144"/>
                    <a:pt x="78" y="142"/>
                    <a:pt x="76" y="140"/>
                  </a:cubicBezTo>
                  <a:cubicBezTo>
                    <a:pt x="8" y="72"/>
                    <a:pt x="8" y="72"/>
                    <a:pt x="8" y="72"/>
                  </a:cubicBezTo>
                  <a:cubicBezTo>
                    <a:pt x="6" y="70"/>
                    <a:pt x="4" y="67"/>
                    <a:pt x="2" y="63"/>
                  </a:cubicBezTo>
                  <a:cubicBezTo>
                    <a:pt x="1" y="59"/>
                    <a:pt x="0" y="55"/>
                    <a:pt x="0" y="52"/>
                  </a:cubicBezTo>
                  <a:cubicBezTo>
                    <a:pt x="0" y="12"/>
                    <a:pt x="0" y="12"/>
                    <a:pt x="0" y="12"/>
                  </a:cubicBezTo>
                  <a:cubicBezTo>
                    <a:pt x="0" y="9"/>
                    <a:pt x="1" y="6"/>
                    <a:pt x="3" y="4"/>
                  </a:cubicBezTo>
                  <a:cubicBezTo>
                    <a:pt x="6" y="2"/>
                    <a:pt x="9" y="0"/>
                    <a:pt x="12" y="0"/>
                  </a:cubicBezTo>
                  <a:cubicBezTo>
                    <a:pt x="51" y="0"/>
                    <a:pt x="51" y="0"/>
                    <a:pt x="51" y="0"/>
                  </a:cubicBezTo>
                  <a:cubicBezTo>
                    <a:pt x="54" y="0"/>
                    <a:pt x="58" y="1"/>
                    <a:pt x="62" y="3"/>
                  </a:cubicBezTo>
                  <a:cubicBezTo>
                    <a:pt x="66" y="5"/>
                    <a:pt x="69" y="7"/>
                    <a:pt x="72" y="9"/>
                  </a:cubicBezTo>
                  <a:cubicBezTo>
                    <a:pt x="139" y="76"/>
                    <a:pt x="139" y="76"/>
                    <a:pt x="139" y="76"/>
                  </a:cubicBezTo>
                  <a:cubicBezTo>
                    <a:pt x="142" y="79"/>
                    <a:pt x="143" y="82"/>
                    <a:pt x="143" y="85"/>
                  </a:cubicBezTo>
                  <a:close/>
                  <a:moveTo>
                    <a:pt x="39" y="39"/>
                  </a:moveTo>
                  <a:cubicBezTo>
                    <a:pt x="41" y="37"/>
                    <a:pt x="42" y="34"/>
                    <a:pt x="42" y="31"/>
                  </a:cubicBezTo>
                  <a:cubicBezTo>
                    <a:pt x="42" y="27"/>
                    <a:pt x="41" y="24"/>
                    <a:pt x="39" y="22"/>
                  </a:cubicBezTo>
                  <a:cubicBezTo>
                    <a:pt x="36" y="20"/>
                    <a:pt x="33" y="19"/>
                    <a:pt x="30" y="19"/>
                  </a:cubicBezTo>
                  <a:cubicBezTo>
                    <a:pt x="27" y="19"/>
                    <a:pt x="24" y="20"/>
                    <a:pt x="21" y="22"/>
                  </a:cubicBezTo>
                  <a:cubicBezTo>
                    <a:pt x="19" y="24"/>
                    <a:pt x="18" y="27"/>
                    <a:pt x="18" y="31"/>
                  </a:cubicBezTo>
                  <a:cubicBezTo>
                    <a:pt x="18" y="34"/>
                    <a:pt x="19" y="37"/>
                    <a:pt x="21" y="39"/>
                  </a:cubicBezTo>
                  <a:cubicBezTo>
                    <a:pt x="24" y="42"/>
                    <a:pt x="27" y="43"/>
                    <a:pt x="30" y="43"/>
                  </a:cubicBezTo>
                  <a:cubicBezTo>
                    <a:pt x="33" y="43"/>
                    <a:pt x="36" y="42"/>
                    <a:pt x="39" y="39"/>
                  </a:cubicBezTo>
                  <a:close/>
                  <a:moveTo>
                    <a:pt x="179" y="85"/>
                  </a:moveTo>
                  <a:cubicBezTo>
                    <a:pt x="179" y="88"/>
                    <a:pt x="178" y="91"/>
                    <a:pt x="176" y="94"/>
                  </a:cubicBezTo>
                  <a:cubicBezTo>
                    <a:pt x="129" y="140"/>
                    <a:pt x="129" y="140"/>
                    <a:pt x="129" y="140"/>
                  </a:cubicBezTo>
                  <a:cubicBezTo>
                    <a:pt x="127" y="142"/>
                    <a:pt x="124" y="144"/>
                    <a:pt x="121" y="144"/>
                  </a:cubicBezTo>
                  <a:cubicBezTo>
                    <a:pt x="118" y="144"/>
                    <a:pt x="117" y="143"/>
                    <a:pt x="115" y="142"/>
                  </a:cubicBezTo>
                  <a:cubicBezTo>
                    <a:pt x="114" y="141"/>
                    <a:pt x="112" y="140"/>
                    <a:pt x="110" y="138"/>
                  </a:cubicBezTo>
                  <a:cubicBezTo>
                    <a:pt x="155" y="94"/>
                    <a:pt x="155" y="94"/>
                    <a:pt x="155" y="94"/>
                  </a:cubicBezTo>
                  <a:cubicBezTo>
                    <a:pt x="157" y="91"/>
                    <a:pt x="158" y="88"/>
                    <a:pt x="158" y="85"/>
                  </a:cubicBezTo>
                  <a:cubicBezTo>
                    <a:pt x="158" y="82"/>
                    <a:pt x="157" y="79"/>
                    <a:pt x="155" y="76"/>
                  </a:cubicBezTo>
                  <a:cubicBezTo>
                    <a:pt x="87" y="9"/>
                    <a:pt x="87" y="9"/>
                    <a:pt x="87" y="9"/>
                  </a:cubicBezTo>
                  <a:cubicBezTo>
                    <a:pt x="85" y="7"/>
                    <a:pt x="81" y="5"/>
                    <a:pt x="77" y="3"/>
                  </a:cubicBezTo>
                  <a:cubicBezTo>
                    <a:pt x="73" y="1"/>
                    <a:pt x="70" y="0"/>
                    <a:pt x="66" y="0"/>
                  </a:cubicBezTo>
                  <a:cubicBezTo>
                    <a:pt x="87" y="0"/>
                    <a:pt x="87" y="0"/>
                    <a:pt x="87" y="0"/>
                  </a:cubicBezTo>
                  <a:cubicBezTo>
                    <a:pt x="91" y="0"/>
                    <a:pt x="94" y="1"/>
                    <a:pt x="98" y="3"/>
                  </a:cubicBezTo>
                  <a:cubicBezTo>
                    <a:pt x="103" y="5"/>
                    <a:pt x="106" y="7"/>
                    <a:pt x="108" y="9"/>
                  </a:cubicBezTo>
                  <a:cubicBezTo>
                    <a:pt x="176" y="76"/>
                    <a:pt x="176" y="76"/>
                    <a:pt x="176" y="76"/>
                  </a:cubicBezTo>
                  <a:cubicBezTo>
                    <a:pt x="178" y="79"/>
                    <a:pt x="179" y="82"/>
                    <a:pt x="179" y="8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7"/>
            <p:cNvSpPr>
              <a:spLocks noEditPoints="1"/>
            </p:cNvSpPr>
            <p:nvPr/>
          </p:nvSpPr>
          <p:spPr bwMode="auto">
            <a:xfrm>
              <a:off x="1571156" y="1866240"/>
              <a:ext cx="163937" cy="151447"/>
            </a:xfrm>
            <a:custGeom>
              <a:avLst/>
              <a:gdLst>
                <a:gd name="T0" fmla="*/ 157 w 159"/>
                <a:gd name="T1" fmla="*/ 46 h 146"/>
                <a:gd name="T2" fmla="*/ 124 w 159"/>
                <a:gd name="T3" fmla="*/ 141 h 146"/>
                <a:gd name="T4" fmla="*/ 25 w 159"/>
                <a:gd name="T5" fmla="*/ 146 h 146"/>
                <a:gd name="T6" fmla="*/ 2 w 159"/>
                <a:gd name="T7" fmla="*/ 128 h 146"/>
                <a:gd name="T8" fmla="*/ 2 w 159"/>
                <a:gd name="T9" fmla="*/ 114 h 146"/>
                <a:gd name="T10" fmla="*/ 2 w 159"/>
                <a:gd name="T11" fmla="*/ 108 h 146"/>
                <a:gd name="T12" fmla="*/ 2 w 159"/>
                <a:gd name="T13" fmla="*/ 104 h 146"/>
                <a:gd name="T14" fmla="*/ 5 w 159"/>
                <a:gd name="T15" fmla="*/ 100 h 146"/>
                <a:gd name="T16" fmla="*/ 13 w 159"/>
                <a:gd name="T17" fmla="*/ 82 h 146"/>
                <a:gd name="T18" fmla="*/ 13 w 159"/>
                <a:gd name="T19" fmla="*/ 77 h 146"/>
                <a:gd name="T20" fmla="*/ 16 w 159"/>
                <a:gd name="T21" fmla="*/ 72 h 146"/>
                <a:gd name="T22" fmla="*/ 22 w 159"/>
                <a:gd name="T23" fmla="*/ 55 h 146"/>
                <a:gd name="T24" fmla="*/ 22 w 159"/>
                <a:gd name="T25" fmla="*/ 49 h 146"/>
                <a:gd name="T26" fmla="*/ 26 w 159"/>
                <a:gd name="T27" fmla="*/ 44 h 146"/>
                <a:gd name="T28" fmla="*/ 33 w 159"/>
                <a:gd name="T29" fmla="*/ 27 h 146"/>
                <a:gd name="T30" fmla="*/ 32 w 159"/>
                <a:gd name="T31" fmla="*/ 22 h 146"/>
                <a:gd name="T32" fmla="*/ 35 w 159"/>
                <a:gd name="T33" fmla="*/ 18 h 146"/>
                <a:gd name="T34" fmla="*/ 38 w 159"/>
                <a:gd name="T35" fmla="*/ 13 h 146"/>
                <a:gd name="T36" fmla="*/ 41 w 159"/>
                <a:gd name="T37" fmla="*/ 7 h 146"/>
                <a:gd name="T38" fmla="*/ 45 w 159"/>
                <a:gd name="T39" fmla="*/ 1 h 146"/>
                <a:gd name="T40" fmla="*/ 53 w 159"/>
                <a:gd name="T41" fmla="*/ 1 h 146"/>
                <a:gd name="T42" fmla="*/ 58 w 159"/>
                <a:gd name="T43" fmla="*/ 0 h 146"/>
                <a:gd name="T44" fmla="*/ 141 w 159"/>
                <a:gd name="T45" fmla="*/ 6 h 146"/>
                <a:gd name="T46" fmla="*/ 116 w 159"/>
                <a:gd name="T47" fmla="*/ 104 h 146"/>
                <a:gd name="T48" fmla="*/ 97 w 159"/>
                <a:gd name="T49" fmla="*/ 121 h 146"/>
                <a:gd name="T50" fmla="*/ 12 w 159"/>
                <a:gd name="T51" fmla="*/ 123 h 146"/>
                <a:gd name="T52" fmla="*/ 25 w 159"/>
                <a:gd name="T53" fmla="*/ 133 h 146"/>
                <a:gd name="T54" fmla="*/ 118 w 159"/>
                <a:gd name="T55" fmla="*/ 132 h 146"/>
                <a:gd name="T56" fmla="*/ 149 w 159"/>
                <a:gd name="T57" fmla="*/ 35 h 146"/>
                <a:gd name="T58" fmla="*/ 156 w 159"/>
                <a:gd name="T59" fmla="*/ 33 h 146"/>
                <a:gd name="T60" fmla="*/ 47 w 159"/>
                <a:gd name="T61" fmla="*/ 60 h 146"/>
                <a:gd name="T62" fmla="*/ 107 w 159"/>
                <a:gd name="T63" fmla="*/ 61 h 146"/>
                <a:gd name="T64" fmla="*/ 111 w 159"/>
                <a:gd name="T65" fmla="*/ 58 h 146"/>
                <a:gd name="T66" fmla="*/ 112 w 159"/>
                <a:gd name="T67" fmla="*/ 50 h 146"/>
                <a:gd name="T68" fmla="*/ 53 w 159"/>
                <a:gd name="T69" fmla="*/ 49 h 146"/>
                <a:gd name="T70" fmla="*/ 49 w 159"/>
                <a:gd name="T71" fmla="*/ 52 h 146"/>
                <a:gd name="T72" fmla="*/ 55 w 159"/>
                <a:gd name="T73" fmla="*/ 34 h 146"/>
                <a:gd name="T74" fmla="*/ 57 w 159"/>
                <a:gd name="T75" fmla="*/ 37 h 146"/>
                <a:gd name="T76" fmla="*/ 117 w 159"/>
                <a:gd name="T77" fmla="*/ 36 h 146"/>
                <a:gd name="T78" fmla="*/ 120 w 159"/>
                <a:gd name="T79" fmla="*/ 28 h 146"/>
                <a:gd name="T80" fmla="*/ 118 w 159"/>
                <a:gd name="T81" fmla="*/ 25 h 146"/>
                <a:gd name="T82" fmla="*/ 58 w 159"/>
                <a:gd name="T83" fmla="*/ 25 h 146"/>
                <a:gd name="T84" fmla="*/ 55 w 159"/>
                <a:gd name="T85" fmla="*/ 3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9" h="146">
                  <a:moveTo>
                    <a:pt x="156" y="33"/>
                  </a:moveTo>
                  <a:cubicBezTo>
                    <a:pt x="158" y="37"/>
                    <a:pt x="159" y="41"/>
                    <a:pt x="157" y="46"/>
                  </a:cubicBezTo>
                  <a:cubicBezTo>
                    <a:pt x="131" y="131"/>
                    <a:pt x="131" y="131"/>
                    <a:pt x="131" y="131"/>
                  </a:cubicBezTo>
                  <a:cubicBezTo>
                    <a:pt x="130" y="135"/>
                    <a:pt x="128" y="139"/>
                    <a:pt x="124" y="141"/>
                  </a:cubicBezTo>
                  <a:cubicBezTo>
                    <a:pt x="120" y="144"/>
                    <a:pt x="116" y="146"/>
                    <a:pt x="112" y="146"/>
                  </a:cubicBezTo>
                  <a:cubicBezTo>
                    <a:pt x="25" y="146"/>
                    <a:pt x="25" y="146"/>
                    <a:pt x="25" y="146"/>
                  </a:cubicBezTo>
                  <a:cubicBezTo>
                    <a:pt x="20" y="146"/>
                    <a:pt x="16" y="144"/>
                    <a:pt x="11" y="141"/>
                  </a:cubicBezTo>
                  <a:cubicBezTo>
                    <a:pt x="7" y="137"/>
                    <a:pt x="3" y="133"/>
                    <a:pt x="2" y="128"/>
                  </a:cubicBezTo>
                  <a:cubicBezTo>
                    <a:pt x="0" y="124"/>
                    <a:pt x="0" y="120"/>
                    <a:pt x="1" y="116"/>
                  </a:cubicBezTo>
                  <a:cubicBezTo>
                    <a:pt x="1" y="116"/>
                    <a:pt x="2" y="115"/>
                    <a:pt x="2" y="114"/>
                  </a:cubicBezTo>
                  <a:cubicBezTo>
                    <a:pt x="2" y="112"/>
                    <a:pt x="2" y="111"/>
                    <a:pt x="2" y="110"/>
                  </a:cubicBezTo>
                  <a:cubicBezTo>
                    <a:pt x="2" y="110"/>
                    <a:pt x="2" y="109"/>
                    <a:pt x="2" y="108"/>
                  </a:cubicBezTo>
                  <a:cubicBezTo>
                    <a:pt x="2" y="107"/>
                    <a:pt x="2" y="107"/>
                    <a:pt x="2" y="106"/>
                  </a:cubicBezTo>
                  <a:cubicBezTo>
                    <a:pt x="2" y="105"/>
                    <a:pt x="2" y="105"/>
                    <a:pt x="2" y="104"/>
                  </a:cubicBezTo>
                  <a:cubicBezTo>
                    <a:pt x="3" y="104"/>
                    <a:pt x="3" y="103"/>
                    <a:pt x="4" y="102"/>
                  </a:cubicBezTo>
                  <a:cubicBezTo>
                    <a:pt x="5" y="101"/>
                    <a:pt x="5" y="100"/>
                    <a:pt x="5" y="100"/>
                  </a:cubicBezTo>
                  <a:cubicBezTo>
                    <a:pt x="7" y="97"/>
                    <a:pt x="8" y="94"/>
                    <a:pt x="10" y="91"/>
                  </a:cubicBezTo>
                  <a:cubicBezTo>
                    <a:pt x="11" y="88"/>
                    <a:pt x="12" y="85"/>
                    <a:pt x="13" y="82"/>
                  </a:cubicBezTo>
                  <a:cubicBezTo>
                    <a:pt x="13" y="82"/>
                    <a:pt x="13" y="81"/>
                    <a:pt x="13" y="80"/>
                  </a:cubicBezTo>
                  <a:cubicBezTo>
                    <a:pt x="12" y="78"/>
                    <a:pt x="12" y="77"/>
                    <a:pt x="13" y="77"/>
                  </a:cubicBezTo>
                  <a:cubicBezTo>
                    <a:pt x="13" y="76"/>
                    <a:pt x="13" y="75"/>
                    <a:pt x="14" y="74"/>
                  </a:cubicBezTo>
                  <a:cubicBezTo>
                    <a:pt x="15" y="73"/>
                    <a:pt x="16" y="72"/>
                    <a:pt x="16" y="72"/>
                  </a:cubicBezTo>
                  <a:cubicBezTo>
                    <a:pt x="17" y="70"/>
                    <a:pt x="18" y="67"/>
                    <a:pt x="20" y="63"/>
                  </a:cubicBezTo>
                  <a:cubicBezTo>
                    <a:pt x="21" y="60"/>
                    <a:pt x="22" y="57"/>
                    <a:pt x="22" y="55"/>
                  </a:cubicBezTo>
                  <a:cubicBezTo>
                    <a:pt x="22" y="54"/>
                    <a:pt x="22" y="53"/>
                    <a:pt x="22" y="52"/>
                  </a:cubicBezTo>
                  <a:cubicBezTo>
                    <a:pt x="22" y="50"/>
                    <a:pt x="22" y="50"/>
                    <a:pt x="22" y="49"/>
                  </a:cubicBezTo>
                  <a:cubicBezTo>
                    <a:pt x="22" y="48"/>
                    <a:pt x="23" y="47"/>
                    <a:pt x="24" y="46"/>
                  </a:cubicBezTo>
                  <a:cubicBezTo>
                    <a:pt x="25" y="45"/>
                    <a:pt x="26" y="45"/>
                    <a:pt x="26" y="44"/>
                  </a:cubicBezTo>
                  <a:cubicBezTo>
                    <a:pt x="27" y="43"/>
                    <a:pt x="29" y="40"/>
                    <a:pt x="30" y="36"/>
                  </a:cubicBezTo>
                  <a:cubicBezTo>
                    <a:pt x="32" y="33"/>
                    <a:pt x="32" y="29"/>
                    <a:pt x="33" y="27"/>
                  </a:cubicBezTo>
                  <a:cubicBezTo>
                    <a:pt x="33" y="27"/>
                    <a:pt x="33" y="26"/>
                    <a:pt x="32" y="25"/>
                  </a:cubicBezTo>
                  <a:cubicBezTo>
                    <a:pt x="32" y="24"/>
                    <a:pt x="32" y="23"/>
                    <a:pt x="32" y="22"/>
                  </a:cubicBezTo>
                  <a:cubicBezTo>
                    <a:pt x="32" y="22"/>
                    <a:pt x="33" y="21"/>
                    <a:pt x="33" y="20"/>
                  </a:cubicBezTo>
                  <a:cubicBezTo>
                    <a:pt x="34" y="20"/>
                    <a:pt x="34" y="19"/>
                    <a:pt x="35" y="18"/>
                  </a:cubicBezTo>
                  <a:cubicBezTo>
                    <a:pt x="35" y="17"/>
                    <a:pt x="36" y="17"/>
                    <a:pt x="36" y="16"/>
                  </a:cubicBezTo>
                  <a:cubicBezTo>
                    <a:pt x="37" y="16"/>
                    <a:pt x="37" y="15"/>
                    <a:pt x="38" y="13"/>
                  </a:cubicBezTo>
                  <a:cubicBezTo>
                    <a:pt x="38" y="12"/>
                    <a:pt x="39" y="11"/>
                    <a:pt x="39" y="10"/>
                  </a:cubicBezTo>
                  <a:cubicBezTo>
                    <a:pt x="40" y="9"/>
                    <a:pt x="40" y="8"/>
                    <a:pt x="41" y="7"/>
                  </a:cubicBezTo>
                  <a:cubicBezTo>
                    <a:pt x="41" y="5"/>
                    <a:pt x="42" y="4"/>
                    <a:pt x="43" y="4"/>
                  </a:cubicBezTo>
                  <a:cubicBezTo>
                    <a:pt x="43" y="3"/>
                    <a:pt x="44" y="2"/>
                    <a:pt x="45" y="1"/>
                  </a:cubicBezTo>
                  <a:cubicBezTo>
                    <a:pt x="46" y="1"/>
                    <a:pt x="47" y="0"/>
                    <a:pt x="49" y="0"/>
                  </a:cubicBezTo>
                  <a:cubicBezTo>
                    <a:pt x="50" y="0"/>
                    <a:pt x="51" y="1"/>
                    <a:pt x="53" y="1"/>
                  </a:cubicBezTo>
                  <a:cubicBezTo>
                    <a:pt x="53" y="1"/>
                    <a:pt x="53" y="1"/>
                    <a:pt x="53" y="1"/>
                  </a:cubicBezTo>
                  <a:cubicBezTo>
                    <a:pt x="55" y="1"/>
                    <a:pt x="57" y="0"/>
                    <a:pt x="58" y="0"/>
                  </a:cubicBezTo>
                  <a:cubicBezTo>
                    <a:pt x="130" y="0"/>
                    <a:pt x="130" y="0"/>
                    <a:pt x="130" y="0"/>
                  </a:cubicBezTo>
                  <a:cubicBezTo>
                    <a:pt x="134" y="0"/>
                    <a:pt x="138" y="2"/>
                    <a:pt x="141" y="6"/>
                  </a:cubicBezTo>
                  <a:cubicBezTo>
                    <a:pt x="143" y="9"/>
                    <a:pt x="144" y="13"/>
                    <a:pt x="142" y="18"/>
                  </a:cubicBezTo>
                  <a:cubicBezTo>
                    <a:pt x="116" y="104"/>
                    <a:pt x="116" y="104"/>
                    <a:pt x="116" y="104"/>
                  </a:cubicBezTo>
                  <a:cubicBezTo>
                    <a:pt x="114" y="111"/>
                    <a:pt x="112" y="116"/>
                    <a:pt x="110" y="118"/>
                  </a:cubicBezTo>
                  <a:cubicBezTo>
                    <a:pt x="107" y="120"/>
                    <a:pt x="103" y="121"/>
                    <a:pt x="97" y="121"/>
                  </a:cubicBezTo>
                  <a:cubicBezTo>
                    <a:pt x="15" y="121"/>
                    <a:pt x="15" y="121"/>
                    <a:pt x="15" y="121"/>
                  </a:cubicBezTo>
                  <a:cubicBezTo>
                    <a:pt x="14" y="121"/>
                    <a:pt x="12" y="122"/>
                    <a:pt x="12" y="123"/>
                  </a:cubicBezTo>
                  <a:cubicBezTo>
                    <a:pt x="11" y="124"/>
                    <a:pt x="11" y="125"/>
                    <a:pt x="12" y="127"/>
                  </a:cubicBezTo>
                  <a:cubicBezTo>
                    <a:pt x="13" y="131"/>
                    <a:pt x="18" y="133"/>
                    <a:pt x="25" y="133"/>
                  </a:cubicBezTo>
                  <a:cubicBezTo>
                    <a:pt x="112" y="133"/>
                    <a:pt x="112" y="133"/>
                    <a:pt x="112" y="133"/>
                  </a:cubicBezTo>
                  <a:cubicBezTo>
                    <a:pt x="114" y="133"/>
                    <a:pt x="116" y="133"/>
                    <a:pt x="118" y="132"/>
                  </a:cubicBezTo>
                  <a:cubicBezTo>
                    <a:pt x="119" y="131"/>
                    <a:pt x="121" y="130"/>
                    <a:pt x="121" y="128"/>
                  </a:cubicBezTo>
                  <a:cubicBezTo>
                    <a:pt x="149" y="35"/>
                    <a:pt x="149" y="35"/>
                    <a:pt x="149" y="35"/>
                  </a:cubicBezTo>
                  <a:cubicBezTo>
                    <a:pt x="150" y="33"/>
                    <a:pt x="150" y="32"/>
                    <a:pt x="150" y="29"/>
                  </a:cubicBezTo>
                  <a:cubicBezTo>
                    <a:pt x="152" y="30"/>
                    <a:pt x="154" y="32"/>
                    <a:pt x="156" y="33"/>
                  </a:cubicBezTo>
                  <a:close/>
                  <a:moveTo>
                    <a:pt x="47" y="58"/>
                  </a:moveTo>
                  <a:cubicBezTo>
                    <a:pt x="47" y="59"/>
                    <a:pt x="47" y="59"/>
                    <a:pt x="47" y="60"/>
                  </a:cubicBezTo>
                  <a:cubicBezTo>
                    <a:pt x="48" y="61"/>
                    <a:pt x="48" y="61"/>
                    <a:pt x="49" y="61"/>
                  </a:cubicBezTo>
                  <a:cubicBezTo>
                    <a:pt x="107" y="61"/>
                    <a:pt x="107" y="61"/>
                    <a:pt x="107" y="61"/>
                  </a:cubicBezTo>
                  <a:cubicBezTo>
                    <a:pt x="107" y="61"/>
                    <a:pt x="108" y="61"/>
                    <a:pt x="109" y="60"/>
                  </a:cubicBezTo>
                  <a:cubicBezTo>
                    <a:pt x="110" y="59"/>
                    <a:pt x="110" y="59"/>
                    <a:pt x="111" y="58"/>
                  </a:cubicBezTo>
                  <a:cubicBezTo>
                    <a:pt x="113" y="52"/>
                    <a:pt x="113" y="52"/>
                    <a:pt x="113" y="52"/>
                  </a:cubicBezTo>
                  <a:cubicBezTo>
                    <a:pt x="113" y="51"/>
                    <a:pt x="113" y="50"/>
                    <a:pt x="112" y="50"/>
                  </a:cubicBezTo>
                  <a:cubicBezTo>
                    <a:pt x="112" y="49"/>
                    <a:pt x="111" y="49"/>
                    <a:pt x="111" y="49"/>
                  </a:cubicBezTo>
                  <a:cubicBezTo>
                    <a:pt x="53" y="49"/>
                    <a:pt x="53" y="49"/>
                    <a:pt x="53" y="49"/>
                  </a:cubicBezTo>
                  <a:cubicBezTo>
                    <a:pt x="52" y="49"/>
                    <a:pt x="51" y="49"/>
                    <a:pt x="51" y="50"/>
                  </a:cubicBezTo>
                  <a:cubicBezTo>
                    <a:pt x="50" y="50"/>
                    <a:pt x="49" y="51"/>
                    <a:pt x="49" y="52"/>
                  </a:cubicBezTo>
                  <a:lnTo>
                    <a:pt x="47" y="58"/>
                  </a:lnTo>
                  <a:close/>
                  <a:moveTo>
                    <a:pt x="55" y="34"/>
                  </a:moveTo>
                  <a:cubicBezTo>
                    <a:pt x="55" y="34"/>
                    <a:pt x="55" y="35"/>
                    <a:pt x="55" y="36"/>
                  </a:cubicBezTo>
                  <a:cubicBezTo>
                    <a:pt x="55" y="36"/>
                    <a:pt x="56" y="37"/>
                    <a:pt x="57" y="37"/>
                  </a:cubicBezTo>
                  <a:cubicBezTo>
                    <a:pt x="114" y="37"/>
                    <a:pt x="114" y="37"/>
                    <a:pt x="114" y="37"/>
                  </a:cubicBezTo>
                  <a:cubicBezTo>
                    <a:pt x="115" y="37"/>
                    <a:pt x="116" y="36"/>
                    <a:pt x="117" y="36"/>
                  </a:cubicBezTo>
                  <a:cubicBezTo>
                    <a:pt x="118" y="35"/>
                    <a:pt x="118" y="34"/>
                    <a:pt x="118" y="34"/>
                  </a:cubicBezTo>
                  <a:cubicBezTo>
                    <a:pt x="120" y="28"/>
                    <a:pt x="120" y="28"/>
                    <a:pt x="120" y="28"/>
                  </a:cubicBezTo>
                  <a:cubicBezTo>
                    <a:pt x="121" y="27"/>
                    <a:pt x="121" y="26"/>
                    <a:pt x="120" y="25"/>
                  </a:cubicBezTo>
                  <a:cubicBezTo>
                    <a:pt x="120" y="25"/>
                    <a:pt x="119" y="25"/>
                    <a:pt x="118" y="25"/>
                  </a:cubicBezTo>
                  <a:cubicBezTo>
                    <a:pt x="61" y="25"/>
                    <a:pt x="61" y="25"/>
                    <a:pt x="61" y="25"/>
                  </a:cubicBezTo>
                  <a:cubicBezTo>
                    <a:pt x="60" y="25"/>
                    <a:pt x="59" y="25"/>
                    <a:pt x="58" y="25"/>
                  </a:cubicBezTo>
                  <a:cubicBezTo>
                    <a:pt x="58" y="26"/>
                    <a:pt x="57" y="27"/>
                    <a:pt x="57" y="28"/>
                  </a:cubicBezTo>
                  <a:lnTo>
                    <a:pt x="55" y="3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8"/>
            <p:cNvSpPr>
              <a:spLocks/>
            </p:cNvSpPr>
            <p:nvPr/>
          </p:nvSpPr>
          <p:spPr bwMode="auto">
            <a:xfrm>
              <a:off x="1778810" y="1866240"/>
              <a:ext cx="124905" cy="148324"/>
            </a:xfrm>
            <a:custGeom>
              <a:avLst/>
              <a:gdLst>
                <a:gd name="T0" fmla="*/ 110 w 121"/>
                <a:gd name="T1" fmla="*/ 0 h 143"/>
                <a:gd name="T2" fmla="*/ 114 w 121"/>
                <a:gd name="T3" fmla="*/ 1 h 143"/>
                <a:gd name="T4" fmla="*/ 119 w 121"/>
                <a:gd name="T5" fmla="*/ 5 h 143"/>
                <a:gd name="T6" fmla="*/ 121 w 121"/>
                <a:gd name="T7" fmla="*/ 11 h 143"/>
                <a:gd name="T8" fmla="*/ 121 w 121"/>
                <a:gd name="T9" fmla="*/ 133 h 143"/>
                <a:gd name="T10" fmla="*/ 119 w 121"/>
                <a:gd name="T11" fmla="*/ 139 h 143"/>
                <a:gd name="T12" fmla="*/ 114 w 121"/>
                <a:gd name="T13" fmla="*/ 143 h 143"/>
                <a:gd name="T14" fmla="*/ 110 w 121"/>
                <a:gd name="T15" fmla="*/ 143 h 143"/>
                <a:gd name="T16" fmla="*/ 102 w 121"/>
                <a:gd name="T17" fmla="*/ 140 h 143"/>
                <a:gd name="T18" fmla="*/ 61 w 121"/>
                <a:gd name="T19" fmla="*/ 100 h 143"/>
                <a:gd name="T20" fmla="*/ 19 w 121"/>
                <a:gd name="T21" fmla="*/ 140 h 143"/>
                <a:gd name="T22" fmla="*/ 11 w 121"/>
                <a:gd name="T23" fmla="*/ 143 h 143"/>
                <a:gd name="T24" fmla="*/ 7 w 121"/>
                <a:gd name="T25" fmla="*/ 143 h 143"/>
                <a:gd name="T26" fmla="*/ 2 w 121"/>
                <a:gd name="T27" fmla="*/ 139 h 143"/>
                <a:gd name="T28" fmla="*/ 0 w 121"/>
                <a:gd name="T29" fmla="*/ 133 h 143"/>
                <a:gd name="T30" fmla="*/ 0 w 121"/>
                <a:gd name="T31" fmla="*/ 11 h 143"/>
                <a:gd name="T32" fmla="*/ 2 w 121"/>
                <a:gd name="T33" fmla="*/ 5 h 143"/>
                <a:gd name="T34" fmla="*/ 7 w 121"/>
                <a:gd name="T35" fmla="*/ 1 h 143"/>
                <a:gd name="T36" fmla="*/ 11 w 121"/>
                <a:gd name="T37" fmla="*/ 0 h 143"/>
                <a:gd name="T38" fmla="*/ 110 w 121"/>
                <a:gd name="T39"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43">
                  <a:moveTo>
                    <a:pt x="110" y="0"/>
                  </a:moveTo>
                  <a:cubicBezTo>
                    <a:pt x="112" y="0"/>
                    <a:pt x="113" y="1"/>
                    <a:pt x="114" y="1"/>
                  </a:cubicBezTo>
                  <a:cubicBezTo>
                    <a:pt x="116" y="2"/>
                    <a:pt x="118" y="3"/>
                    <a:pt x="119" y="5"/>
                  </a:cubicBezTo>
                  <a:cubicBezTo>
                    <a:pt x="121" y="7"/>
                    <a:pt x="121" y="9"/>
                    <a:pt x="121" y="11"/>
                  </a:cubicBezTo>
                  <a:cubicBezTo>
                    <a:pt x="121" y="133"/>
                    <a:pt x="121" y="133"/>
                    <a:pt x="121" y="133"/>
                  </a:cubicBezTo>
                  <a:cubicBezTo>
                    <a:pt x="121" y="135"/>
                    <a:pt x="121" y="137"/>
                    <a:pt x="119" y="139"/>
                  </a:cubicBezTo>
                  <a:cubicBezTo>
                    <a:pt x="118" y="140"/>
                    <a:pt x="116" y="142"/>
                    <a:pt x="114" y="143"/>
                  </a:cubicBezTo>
                  <a:cubicBezTo>
                    <a:pt x="113" y="143"/>
                    <a:pt x="112" y="143"/>
                    <a:pt x="110" y="143"/>
                  </a:cubicBezTo>
                  <a:cubicBezTo>
                    <a:pt x="107" y="143"/>
                    <a:pt x="105" y="142"/>
                    <a:pt x="102" y="140"/>
                  </a:cubicBezTo>
                  <a:cubicBezTo>
                    <a:pt x="61" y="100"/>
                    <a:pt x="61" y="100"/>
                    <a:pt x="61" y="100"/>
                  </a:cubicBezTo>
                  <a:cubicBezTo>
                    <a:pt x="19" y="140"/>
                    <a:pt x="19" y="140"/>
                    <a:pt x="19" y="140"/>
                  </a:cubicBezTo>
                  <a:cubicBezTo>
                    <a:pt x="17" y="142"/>
                    <a:pt x="14" y="143"/>
                    <a:pt x="11" y="143"/>
                  </a:cubicBezTo>
                  <a:cubicBezTo>
                    <a:pt x="10" y="143"/>
                    <a:pt x="8" y="143"/>
                    <a:pt x="7" y="143"/>
                  </a:cubicBezTo>
                  <a:cubicBezTo>
                    <a:pt x="5" y="142"/>
                    <a:pt x="3" y="140"/>
                    <a:pt x="2" y="139"/>
                  </a:cubicBezTo>
                  <a:cubicBezTo>
                    <a:pt x="1" y="137"/>
                    <a:pt x="0" y="135"/>
                    <a:pt x="0" y="133"/>
                  </a:cubicBezTo>
                  <a:cubicBezTo>
                    <a:pt x="0" y="11"/>
                    <a:pt x="0" y="11"/>
                    <a:pt x="0" y="11"/>
                  </a:cubicBezTo>
                  <a:cubicBezTo>
                    <a:pt x="0" y="9"/>
                    <a:pt x="1" y="7"/>
                    <a:pt x="2" y="5"/>
                  </a:cubicBezTo>
                  <a:cubicBezTo>
                    <a:pt x="3" y="3"/>
                    <a:pt x="5" y="2"/>
                    <a:pt x="7" y="1"/>
                  </a:cubicBezTo>
                  <a:cubicBezTo>
                    <a:pt x="8" y="1"/>
                    <a:pt x="10" y="0"/>
                    <a:pt x="11" y="0"/>
                  </a:cubicBezTo>
                  <a:lnTo>
                    <a:pt x="11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9"/>
            <p:cNvSpPr>
              <a:spLocks noEditPoints="1"/>
            </p:cNvSpPr>
            <p:nvPr/>
          </p:nvSpPr>
          <p:spPr bwMode="auto">
            <a:xfrm>
              <a:off x="1950554" y="1866240"/>
              <a:ext cx="162376" cy="151447"/>
            </a:xfrm>
            <a:custGeom>
              <a:avLst/>
              <a:gdLst>
                <a:gd name="T0" fmla="*/ 157 w 157"/>
                <a:gd name="T1" fmla="*/ 79 h 146"/>
                <a:gd name="T2" fmla="*/ 157 w 157"/>
                <a:gd name="T3" fmla="*/ 118 h 146"/>
                <a:gd name="T4" fmla="*/ 156 w 157"/>
                <a:gd name="T5" fmla="*/ 120 h 146"/>
                <a:gd name="T6" fmla="*/ 154 w 157"/>
                <a:gd name="T7" fmla="*/ 121 h 146"/>
                <a:gd name="T8" fmla="*/ 133 w 157"/>
                <a:gd name="T9" fmla="*/ 121 h 146"/>
                <a:gd name="T10" fmla="*/ 133 w 157"/>
                <a:gd name="T11" fmla="*/ 136 h 146"/>
                <a:gd name="T12" fmla="*/ 130 w 157"/>
                <a:gd name="T13" fmla="*/ 143 h 146"/>
                <a:gd name="T14" fmla="*/ 124 w 157"/>
                <a:gd name="T15" fmla="*/ 146 h 146"/>
                <a:gd name="T16" fmla="*/ 33 w 157"/>
                <a:gd name="T17" fmla="*/ 146 h 146"/>
                <a:gd name="T18" fmla="*/ 26 w 157"/>
                <a:gd name="T19" fmla="*/ 143 h 146"/>
                <a:gd name="T20" fmla="*/ 24 w 157"/>
                <a:gd name="T21" fmla="*/ 136 h 146"/>
                <a:gd name="T22" fmla="*/ 24 w 157"/>
                <a:gd name="T23" fmla="*/ 121 h 146"/>
                <a:gd name="T24" fmla="*/ 3 w 157"/>
                <a:gd name="T25" fmla="*/ 121 h 146"/>
                <a:gd name="T26" fmla="*/ 0 w 157"/>
                <a:gd name="T27" fmla="*/ 120 h 146"/>
                <a:gd name="T28" fmla="*/ 0 w 157"/>
                <a:gd name="T29" fmla="*/ 118 h 146"/>
                <a:gd name="T30" fmla="*/ 0 w 157"/>
                <a:gd name="T31" fmla="*/ 79 h 146"/>
                <a:gd name="T32" fmla="*/ 5 w 157"/>
                <a:gd name="T33" fmla="*/ 66 h 146"/>
                <a:gd name="T34" fmla="*/ 18 w 157"/>
                <a:gd name="T35" fmla="*/ 61 h 146"/>
                <a:gd name="T36" fmla="*/ 24 w 157"/>
                <a:gd name="T37" fmla="*/ 61 h 146"/>
                <a:gd name="T38" fmla="*/ 24 w 157"/>
                <a:gd name="T39" fmla="*/ 9 h 146"/>
                <a:gd name="T40" fmla="*/ 26 w 157"/>
                <a:gd name="T41" fmla="*/ 3 h 146"/>
                <a:gd name="T42" fmla="*/ 33 w 157"/>
                <a:gd name="T43" fmla="*/ 0 h 146"/>
                <a:gd name="T44" fmla="*/ 96 w 157"/>
                <a:gd name="T45" fmla="*/ 0 h 146"/>
                <a:gd name="T46" fmla="*/ 105 w 157"/>
                <a:gd name="T47" fmla="*/ 2 h 146"/>
                <a:gd name="T48" fmla="*/ 112 w 157"/>
                <a:gd name="T49" fmla="*/ 7 h 146"/>
                <a:gd name="T50" fmla="*/ 126 w 157"/>
                <a:gd name="T51" fmla="*/ 21 h 146"/>
                <a:gd name="T52" fmla="*/ 131 w 157"/>
                <a:gd name="T53" fmla="*/ 28 h 146"/>
                <a:gd name="T54" fmla="*/ 133 w 157"/>
                <a:gd name="T55" fmla="*/ 37 h 146"/>
                <a:gd name="T56" fmla="*/ 133 w 157"/>
                <a:gd name="T57" fmla="*/ 61 h 146"/>
                <a:gd name="T58" fmla="*/ 139 w 157"/>
                <a:gd name="T59" fmla="*/ 61 h 146"/>
                <a:gd name="T60" fmla="*/ 152 w 157"/>
                <a:gd name="T61" fmla="*/ 66 h 146"/>
                <a:gd name="T62" fmla="*/ 157 w 157"/>
                <a:gd name="T63" fmla="*/ 79 h 146"/>
                <a:gd name="T64" fmla="*/ 36 w 157"/>
                <a:gd name="T65" fmla="*/ 73 h 146"/>
                <a:gd name="T66" fmla="*/ 121 w 157"/>
                <a:gd name="T67" fmla="*/ 73 h 146"/>
                <a:gd name="T68" fmla="*/ 121 w 157"/>
                <a:gd name="T69" fmla="*/ 37 h 146"/>
                <a:gd name="T70" fmla="*/ 105 w 157"/>
                <a:gd name="T71" fmla="*/ 37 h 146"/>
                <a:gd name="T72" fmla="*/ 99 w 157"/>
                <a:gd name="T73" fmla="*/ 34 h 146"/>
                <a:gd name="T74" fmla="*/ 96 w 157"/>
                <a:gd name="T75" fmla="*/ 28 h 146"/>
                <a:gd name="T76" fmla="*/ 96 w 157"/>
                <a:gd name="T77" fmla="*/ 12 h 146"/>
                <a:gd name="T78" fmla="*/ 36 w 157"/>
                <a:gd name="T79" fmla="*/ 12 h 146"/>
                <a:gd name="T80" fmla="*/ 36 w 157"/>
                <a:gd name="T81" fmla="*/ 73 h 146"/>
                <a:gd name="T82" fmla="*/ 36 w 157"/>
                <a:gd name="T83" fmla="*/ 133 h 146"/>
                <a:gd name="T84" fmla="*/ 121 w 157"/>
                <a:gd name="T85" fmla="*/ 133 h 146"/>
                <a:gd name="T86" fmla="*/ 121 w 157"/>
                <a:gd name="T87" fmla="*/ 109 h 146"/>
                <a:gd name="T88" fmla="*/ 36 w 157"/>
                <a:gd name="T89" fmla="*/ 109 h 146"/>
                <a:gd name="T90" fmla="*/ 36 w 157"/>
                <a:gd name="T91" fmla="*/ 133 h 146"/>
                <a:gd name="T92" fmla="*/ 143 w 157"/>
                <a:gd name="T93" fmla="*/ 83 h 146"/>
                <a:gd name="T94" fmla="*/ 145 w 157"/>
                <a:gd name="T95" fmla="*/ 79 h 146"/>
                <a:gd name="T96" fmla="*/ 143 w 157"/>
                <a:gd name="T97" fmla="*/ 75 h 146"/>
                <a:gd name="T98" fmla="*/ 139 w 157"/>
                <a:gd name="T99" fmla="*/ 73 h 146"/>
                <a:gd name="T100" fmla="*/ 134 w 157"/>
                <a:gd name="T101" fmla="*/ 75 h 146"/>
                <a:gd name="T102" fmla="*/ 133 w 157"/>
                <a:gd name="T103" fmla="*/ 79 h 146"/>
                <a:gd name="T104" fmla="*/ 134 w 157"/>
                <a:gd name="T105" fmla="*/ 83 h 146"/>
                <a:gd name="T106" fmla="*/ 139 w 157"/>
                <a:gd name="T107" fmla="*/ 85 h 146"/>
                <a:gd name="T108" fmla="*/ 143 w 157"/>
                <a:gd name="T109" fmla="*/ 8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7" h="146">
                  <a:moveTo>
                    <a:pt x="157" y="79"/>
                  </a:moveTo>
                  <a:cubicBezTo>
                    <a:pt x="157" y="118"/>
                    <a:pt x="157" y="118"/>
                    <a:pt x="157" y="118"/>
                  </a:cubicBezTo>
                  <a:cubicBezTo>
                    <a:pt x="157" y="119"/>
                    <a:pt x="157" y="120"/>
                    <a:pt x="156" y="120"/>
                  </a:cubicBezTo>
                  <a:cubicBezTo>
                    <a:pt x="155" y="121"/>
                    <a:pt x="155" y="121"/>
                    <a:pt x="154" y="121"/>
                  </a:cubicBezTo>
                  <a:cubicBezTo>
                    <a:pt x="133" y="121"/>
                    <a:pt x="133" y="121"/>
                    <a:pt x="133" y="121"/>
                  </a:cubicBezTo>
                  <a:cubicBezTo>
                    <a:pt x="133" y="136"/>
                    <a:pt x="133" y="136"/>
                    <a:pt x="133" y="136"/>
                  </a:cubicBezTo>
                  <a:cubicBezTo>
                    <a:pt x="133" y="139"/>
                    <a:pt x="132" y="141"/>
                    <a:pt x="130" y="143"/>
                  </a:cubicBezTo>
                  <a:cubicBezTo>
                    <a:pt x="128" y="145"/>
                    <a:pt x="126" y="146"/>
                    <a:pt x="124" y="146"/>
                  </a:cubicBezTo>
                  <a:cubicBezTo>
                    <a:pt x="33" y="146"/>
                    <a:pt x="33" y="146"/>
                    <a:pt x="33" y="146"/>
                  </a:cubicBezTo>
                  <a:cubicBezTo>
                    <a:pt x="30" y="146"/>
                    <a:pt x="28" y="145"/>
                    <a:pt x="26" y="143"/>
                  </a:cubicBezTo>
                  <a:cubicBezTo>
                    <a:pt x="25" y="141"/>
                    <a:pt x="24" y="139"/>
                    <a:pt x="24" y="136"/>
                  </a:cubicBezTo>
                  <a:cubicBezTo>
                    <a:pt x="24" y="121"/>
                    <a:pt x="24" y="121"/>
                    <a:pt x="24" y="121"/>
                  </a:cubicBezTo>
                  <a:cubicBezTo>
                    <a:pt x="3" y="121"/>
                    <a:pt x="3" y="121"/>
                    <a:pt x="3" y="121"/>
                  </a:cubicBezTo>
                  <a:cubicBezTo>
                    <a:pt x="2" y="121"/>
                    <a:pt x="1" y="121"/>
                    <a:pt x="0" y="120"/>
                  </a:cubicBezTo>
                  <a:cubicBezTo>
                    <a:pt x="0" y="120"/>
                    <a:pt x="0" y="119"/>
                    <a:pt x="0" y="118"/>
                  </a:cubicBezTo>
                  <a:cubicBezTo>
                    <a:pt x="0" y="79"/>
                    <a:pt x="0" y="79"/>
                    <a:pt x="0" y="79"/>
                  </a:cubicBezTo>
                  <a:cubicBezTo>
                    <a:pt x="0" y="74"/>
                    <a:pt x="1" y="70"/>
                    <a:pt x="5" y="66"/>
                  </a:cubicBezTo>
                  <a:cubicBezTo>
                    <a:pt x="8" y="63"/>
                    <a:pt x="13" y="61"/>
                    <a:pt x="18" y="61"/>
                  </a:cubicBezTo>
                  <a:cubicBezTo>
                    <a:pt x="24" y="61"/>
                    <a:pt x="24" y="61"/>
                    <a:pt x="24" y="61"/>
                  </a:cubicBezTo>
                  <a:cubicBezTo>
                    <a:pt x="24" y="9"/>
                    <a:pt x="24" y="9"/>
                    <a:pt x="24" y="9"/>
                  </a:cubicBezTo>
                  <a:cubicBezTo>
                    <a:pt x="24" y="7"/>
                    <a:pt x="25" y="5"/>
                    <a:pt x="26" y="3"/>
                  </a:cubicBezTo>
                  <a:cubicBezTo>
                    <a:pt x="28" y="1"/>
                    <a:pt x="30" y="0"/>
                    <a:pt x="33" y="0"/>
                  </a:cubicBezTo>
                  <a:cubicBezTo>
                    <a:pt x="96" y="0"/>
                    <a:pt x="96" y="0"/>
                    <a:pt x="96" y="0"/>
                  </a:cubicBezTo>
                  <a:cubicBezTo>
                    <a:pt x="99" y="0"/>
                    <a:pt x="102" y="1"/>
                    <a:pt x="105" y="2"/>
                  </a:cubicBezTo>
                  <a:cubicBezTo>
                    <a:pt x="108" y="3"/>
                    <a:pt x="110" y="5"/>
                    <a:pt x="112" y="7"/>
                  </a:cubicBezTo>
                  <a:cubicBezTo>
                    <a:pt x="126" y="21"/>
                    <a:pt x="126" y="21"/>
                    <a:pt x="126" y="21"/>
                  </a:cubicBezTo>
                  <a:cubicBezTo>
                    <a:pt x="128" y="23"/>
                    <a:pt x="130" y="25"/>
                    <a:pt x="131" y="28"/>
                  </a:cubicBezTo>
                  <a:cubicBezTo>
                    <a:pt x="132" y="31"/>
                    <a:pt x="133" y="34"/>
                    <a:pt x="133" y="37"/>
                  </a:cubicBezTo>
                  <a:cubicBezTo>
                    <a:pt x="133" y="61"/>
                    <a:pt x="133" y="61"/>
                    <a:pt x="133" y="61"/>
                  </a:cubicBezTo>
                  <a:cubicBezTo>
                    <a:pt x="139" y="61"/>
                    <a:pt x="139" y="61"/>
                    <a:pt x="139" y="61"/>
                  </a:cubicBezTo>
                  <a:cubicBezTo>
                    <a:pt x="144" y="61"/>
                    <a:pt x="148" y="63"/>
                    <a:pt x="152" y="66"/>
                  </a:cubicBezTo>
                  <a:cubicBezTo>
                    <a:pt x="155" y="70"/>
                    <a:pt x="157" y="74"/>
                    <a:pt x="157" y="79"/>
                  </a:cubicBezTo>
                  <a:close/>
                  <a:moveTo>
                    <a:pt x="36" y="73"/>
                  </a:moveTo>
                  <a:cubicBezTo>
                    <a:pt x="121" y="73"/>
                    <a:pt x="121" y="73"/>
                    <a:pt x="121" y="73"/>
                  </a:cubicBezTo>
                  <a:cubicBezTo>
                    <a:pt x="121" y="37"/>
                    <a:pt x="121" y="37"/>
                    <a:pt x="121" y="37"/>
                  </a:cubicBezTo>
                  <a:cubicBezTo>
                    <a:pt x="105" y="37"/>
                    <a:pt x="105" y="37"/>
                    <a:pt x="105" y="37"/>
                  </a:cubicBezTo>
                  <a:cubicBezTo>
                    <a:pt x="103" y="37"/>
                    <a:pt x="101" y="36"/>
                    <a:pt x="99" y="34"/>
                  </a:cubicBezTo>
                  <a:cubicBezTo>
                    <a:pt x="97" y="32"/>
                    <a:pt x="96" y="30"/>
                    <a:pt x="96" y="28"/>
                  </a:cubicBezTo>
                  <a:cubicBezTo>
                    <a:pt x="96" y="12"/>
                    <a:pt x="96" y="12"/>
                    <a:pt x="96" y="12"/>
                  </a:cubicBezTo>
                  <a:cubicBezTo>
                    <a:pt x="36" y="12"/>
                    <a:pt x="36" y="12"/>
                    <a:pt x="36" y="12"/>
                  </a:cubicBezTo>
                  <a:lnTo>
                    <a:pt x="36" y="73"/>
                  </a:lnTo>
                  <a:close/>
                  <a:moveTo>
                    <a:pt x="36" y="133"/>
                  </a:moveTo>
                  <a:cubicBezTo>
                    <a:pt x="121" y="133"/>
                    <a:pt x="121" y="133"/>
                    <a:pt x="121" y="133"/>
                  </a:cubicBezTo>
                  <a:cubicBezTo>
                    <a:pt x="121" y="109"/>
                    <a:pt x="121" y="109"/>
                    <a:pt x="121" y="109"/>
                  </a:cubicBezTo>
                  <a:cubicBezTo>
                    <a:pt x="36" y="109"/>
                    <a:pt x="36" y="109"/>
                    <a:pt x="36" y="109"/>
                  </a:cubicBezTo>
                  <a:lnTo>
                    <a:pt x="36" y="133"/>
                  </a:lnTo>
                  <a:close/>
                  <a:moveTo>
                    <a:pt x="143" y="83"/>
                  </a:moveTo>
                  <a:cubicBezTo>
                    <a:pt x="144" y="82"/>
                    <a:pt x="145" y="81"/>
                    <a:pt x="145" y="79"/>
                  </a:cubicBezTo>
                  <a:cubicBezTo>
                    <a:pt x="145" y="77"/>
                    <a:pt x="144" y="76"/>
                    <a:pt x="143" y="75"/>
                  </a:cubicBezTo>
                  <a:cubicBezTo>
                    <a:pt x="142" y="74"/>
                    <a:pt x="140" y="73"/>
                    <a:pt x="139" y="73"/>
                  </a:cubicBezTo>
                  <a:cubicBezTo>
                    <a:pt x="137" y="73"/>
                    <a:pt x="136" y="74"/>
                    <a:pt x="134" y="75"/>
                  </a:cubicBezTo>
                  <a:cubicBezTo>
                    <a:pt x="133" y="76"/>
                    <a:pt x="133" y="77"/>
                    <a:pt x="133" y="79"/>
                  </a:cubicBezTo>
                  <a:cubicBezTo>
                    <a:pt x="133" y="81"/>
                    <a:pt x="133" y="82"/>
                    <a:pt x="134" y="83"/>
                  </a:cubicBezTo>
                  <a:cubicBezTo>
                    <a:pt x="136" y="84"/>
                    <a:pt x="137" y="85"/>
                    <a:pt x="139" y="85"/>
                  </a:cubicBezTo>
                  <a:cubicBezTo>
                    <a:pt x="140" y="85"/>
                    <a:pt x="142" y="84"/>
                    <a:pt x="143" y="8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0"/>
            <p:cNvSpPr>
              <a:spLocks noEditPoints="1"/>
            </p:cNvSpPr>
            <p:nvPr/>
          </p:nvSpPr>
          <p:spPr bwMode="auto">
            <a:xfrm>
              <a:off x="2156646" y="1853750"/>
              <a:ext cx="188918" cy="163937"/>
            </a:xfrm>
            <a:custGeom>
              <a:avLst/>
              <a:gdLst>
                <a:gd name="T0" fmla="*/ 158 w 182"/>
                <a:gd name="T1" fmla="*/ 24 h 158"/>
                <a:gd name="T2" fmla="*/ 175 w 182"/>
                <a:gd name="T3" fmla="*/ 32 h 158"/>
                <a:gd name="T4" fmla="*/ 182 w 182"/>
                <a:gd name="T5" fmla="*/ 49 h 158"/>
                <a:gd name="T6" fmla="*/ 182 w 182"/>
                <a:gd name="T7" fmla="*/ 133 h 158"/>
                <a:gd name="T8" fmla="*/ 175 w 182"/>
                <a:gd name="T9" fmla="*/ 150 h 158"/>
                <a:gd name="T10" fmla="*/ 158 w 182"/>
                <a:gd name="T11" fmla="*/ 158 h 158"/>
                <a:gd name="T12" fmla="*/ 24 w 182"/>
                <a:gd name="T13" fmla="*/ 158 h 158"/>
                <a:gd name="T14" fmla="*/ 7 w 182"/>
                <a:gd name="T15" fmla="*/ 150 h 158"/>
                <a:gd name="T16" fmla="*/ 0 w 182"/>
                <a:gd name="T17" fmla="*/ 133 h 158"/>
                <a:gd name="T18" fmla="*/ 0 w 182"/>
                <a:gd name="T19" fmla="*/ 49 h 158"/>
                <a:gd name="T20" fmla="*/ 7 w 182"/>
                <a:gd name="T21" fmla="*/ 32 h 158"/>
                <a:gd name="T22" fmla="*/ 24 w 182"/>
                <a:gd name="T23" fmla="*/ 24 h 158"/>
                <a:gd name="T24" fmla="*/ 46 w 182"/>
                <a:gd name="T25" fmla="*/ 24 h 158"/>
                <a:gd name="T26" fmla="*/ 50 w 182"/>
                <a:gd name="T27" fmla="*/ 12 h 158"/>
                <a:gd name="T28" fmla="*/ 57 w 182"/>
                <a:gd name="T29" fmla="*/ 4 h 158"/>
                <a:gd name="T30" fmla="*/ 67 w 182"/>
                <a:gd name="T31" fmla="*/ 0 h 158"/>
                <a:gd name="T32" fmla="*/ 115 w 182"/>
                <a:gd name="T33" fmla="*/ 0 h 158"/>
                <a:gd name="T34" fmla="*/ 125 w 182"/>
                <a:gd name="T35" fmla="*/ 4 h 158"/>
                <a:gd name="T36" fmla="*/ 132 w 182"/>
                <a:gd name="T37" fmla="*/ 12 h 158"/>
                <a:gd name="T38" fmla="*/ 136 w 182"/>
                <a:gd name="T39" fmla="*/ 24 h 158"/>
                <a:gd name="T40" fmla="*/ 158 w 182"/>
                <a:gd name="T41" fmla="*/ 24 h 158"/>
                <a:gd name="T42" fmla="*/ 61 w 182"/>
                <a:gd name="T43" fmla="*/ 121 h 158"/>
                <a:gd name="T44" fmla="*/ 91 w 182"/>
                <a:gd name="T45" fmla="*/ 133 h 158"/>
                <a:gd name="T46" fmla="*/ 121 w 182"/>
                <a:gd name="T47" fmla="*/ 121 h 158"/>
                <a:gd name="T48" fmla="*/ 133 w 182"/>
                <a:gd name="T49" fmla="*/ 91 h 158"/>
                <a:gd name="T50" fmla="*/ 121 w 182"/>
                <a:gd name="T51" fmla="*/ 61 h 158"/>
                <a:gd name="T52" fmla="*/ 91 w 182"/>
                <a:gd name="T53" fmla="*/ 49 h 158"/>
                <a:gd name="T54" fmla="*/ 61 w 182"/>
                <a:gd name="T55" fmla="*/ 61 h 158"/>
                <a:gd name="T56" fmla="*/ 49 w 182"/>
                <a:gd name="T57" fmla="*/ 91 h 158"/>
                <a:gd name="T58" fmla="*/ 61 w 182"/>
                <a:gd name="T59" fmla="*/ 121 h 158"/>
                <a:gd name="T60" fmla="*/ 72 w 182"/>
                <a:gd name="T61" fmla="*/ 72 h 158"/>
                <a:gd name="T62" fmla="*/ 91 w 182"/>
                <a:gd name="T63" fmla="*/ 64 h 158"/>
                <a:gd name="T64" fmla="*/ 110 w 182"/>
                <a:gd name="T65" fmla="*/ 72 h 158"/>
                <a:gd name="T66" fmla="*/ 118 w 182"/>
                <a:gd name="T67" fmla="*/ 91 h 158"/>
                <a:gd name="T68" fmla="*/ 110 w 182"/>
                <a:gd name="T69" fmla="*/ 110 h 158"/>
                <a:gd name="T70" fmla="*/ 91 w 182"/>
                <a:gd name="T71" fmla="*/ 118 h 158"/>
                <a:gd name="T72" fmla="*/ 72 w 182"/>
                <a:gd name="T73" fmla="*/ 110 h 158"/>
                <a:gd name="T74" fmla="*/ 64 w 182"/>
                <a:gd name="T75" fmla="*/ 91 h 158"/>
                <a:gd name="T76" fmla="*/ 72 w 182"/>
                <a:gd name="T77" fmla="*/ 7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158">
                  <a:moveTo>
                    <a:pt x="158" y="24"/>
                  </a:moveTo>
                  <a:cubicBezTo>
                    <a:pt x="164" y="24"/>
                    <a:pt x="170" y="27"/>
                    <a:pt x="175" y="32"/>
                  </a:cubicBezTo>
                  <a:cubicBezTo>
                    <a:pt x="179" y="36"/>
                    <a:pt x="182" y="42"/>
                    <a:pt x="182" y="49"/>
                  </a:cubicBezTo>
                  <a:cubicBezTo>
                    <a:pt x="182" y="133"/>
                    <a:pt x="182" y="133"/>
                    <a:pt x="182" y="133"/>
                  </a:cubicBezTo>
                  <a:cubicBezTo>
                    <a:pt x="182" y="140"/>
                    <a:pt x="179" y="146"/>
                    <a:pt x="175" y="150"/>
                  </a:cubicBezTo>
                  <a:cubicBezTo>
                    <a:pt x="170" y="155"/>
                    <a:pt x="164" y="158"/>
                    <a:pt x="158" y="158"/>
                  </a:cubicBezTo>
                  <a:cubicBezTo>
                    <a:pt x="24" y="158"/>
                    <a:pt x="24" y="158"/>
                    <a:pt x="24" y="158"/>
                  </a:cubicBezTo>
                  <a:cubicBezTo>
                    <a:pt x="18" y="158"/>
                    <a:pt x="12" y="155"/>
                    <a:pt x="7" y="150"/>
                  </a:cubicBezTo>
                  <a:cubicBezTo>
                    <a:pt x="3" y="146"/>
                    <a:pt x="0" y="140"/>
                    <a:pt x="0" y="133"/>
                  </a:cubicBezTo>
                  <a:cubicBezTo>
                    <a:pt x="0" y="49"/>
                    <a:pt x="0" y="49"/>
                    <a:pt x="0" y="49"/>
                  </a:cubicBezTo>
                  <a:cubicBezTo>
                    <a:pt x="0" y="42"/>
                    <a:pt x="3" y="36"/>
                    <a:pt x="7" y="32"/>
                  </a:cubicBezTo>
                  <a:cubicBezTo>
                    <a:pt x="12" y="27"/>
                    <a:pt x="18" y="24"/>
                    <a:pt x="24" y="24"/>
                  </a:cubicBezTo>
                  <a:cubicBezTo>
                    <a:pt x="46" y="24"/>
                    <a:pt x="46" y="24"/>
                    <a:pt x="46" y="24"/>
                  </a:cubicBezTo>
                  <a:cubicBezTo>
                    <a:pt x="50" y="12"/>
                    <a:pt x="50" y="12"/>
                    <a:pt x="50" y="12"/>
                  </a:cubicBezTo>
                  <a:cubicBezTo>
                    <a:pt x="52" y="9"/>
                    <a:pt x="54" y="6"/>
                    <a:pt x="57" y="4"/>
                  </a:cubicBezTo>
                  <a:cubicBezTo>
                    <a:pt x="60" y="1"/>
                    <a:pt x="63" y="0"/>
                    <a:pt x="67" y="0"/>
                  </a:cubicBezTo>
                  <a:cubicBezTo>
                    <a:pt x="115" y="0"/>
                    <a:pt x="115" y="0"/>
                    <a:pt x="115" y="0"/>
                  </a:cubicBezTo>
                  <a:cubicBezTo>
                    <a:pt x="119" y="0"/>
                    <a:pt x="122" y="1"/>
                    <a:pt x="125" y="4"/>
                  </a:cubicBezTo>
                  <a:cubicBezTo>
                    <a:pt x="128" y="6"/>
                    <a:pt x="130" y="9"/>
                    <a:pt x="132" y="12"/>
                  </a:cubicBezTo>
                  <a:cubicBezTo>
                    <a:pt x="136" y="24"/>
                    <a:pt x="136" y="24"/>
                    <a:pt x="136" y="24"/>
                  </a:cubicBezTo>
                  <a:lnTo>
                    <a:pt x="158" y="24"/>
                  </a:lnTo>
                  <a:close/>
                  <a:moveTo>
                    <a:pt x="61" y="121"/>
                  </a:moveTo>
                  <a:cubicBezTo>
                    <a:pt x="69" y="129"/>
                    <a:pt x="79" y="133"/>
                    <a:pt x="91" y="133"/>
                  </a:cubicBezTo>
                  <a:cubicBezTo>
                    <a:pt x="103" y="133"/>
                    <a:pt x="113" y="129"/>
                    <a:pt x="121" y="121"/>
                  </a:cubicBezTo>
                  <a:cubicBezTo>
                    <a:pt x="129" y="113"/>
                    <a:pt x="133" y="103"/>
                    <a:pt x="133" y="91"/>
                  </a:cubicBezTo>
                  <a:cubicBezTo>
                    <a:pt x="133" y="79"/>
                    <a:pt x="129" y="69"/>
                    <a:pt x="121" y="61"/>
                  </a:cubicBezTo>
                  <a:cubicBezTo>
                    <a:pt x="113" y="53"/>
                    <a:pt x="103" y="49"/>
                    <a:pt x="91" y="49"/>
                  </a:cubicBezTo>
                  <a:cubicBezTo>
                    <a:pt x="79" y="49"/>
                    <a:pt x="69" y="53"/>
                    <a:pt x="61" y="61"/>
                  </a:cubicBezTo>
                  <a:cubicBezTo>
                    <a:pt x="53" y="69"/>
                    <a:pt x="49" y="79"/>
                    <a:pt x="49" y="91"/>
                  </a:cubicBezTo>
                  <a:cubicBezTo>
                    <a:pt x="49" y="103"/>
                    <a:pt x="53" y="113"/>
                    <a:pt x="61" y="121"/>
                  </a:cubicBezTo>
                  <a:close/>
                  <a:moveTo>
                    <a:pt x="72" y="72"/>
                  </a:moveTo>
                  <a:cubicBezTo>
                    <a:pt x="77" y="66"/>
                    <a:pt x="83" y="64"/>
                    <a:pt x="91" y="64"/>
                  </a:cubicBezTo>
                  <a:cubicBezTo>
                    <a:pt x="98" y="64"/>
                    <a:pt x="105" y="66"/>
                    <a:pt x="110" y="72"/>
                  </a:cubicBezTo>
                  <a:cubicBezTo>
                    <a:pt x="116" y="77"/>
                    <a:pt x="118" y="84"/>
                    <a:pt x="118" y="91"/>
                  </a:cubicBezTo>
                  <a:cubicBezTo>
                    <a:pt x="118" y="99"/>
                    <a:pt x="116" y="105"/>
                    <a:pt x="110" y="110"/>
                  </a:cubicBezTo>
                  <a:cubicBezTo>
                    <a:pt x="105" y="116"/>
                    <a:pt x="98" y="118"/>
                    <a:pt x="91" y="118"/>
                  </a:cubicBezTo>
                  <a:cubicBezTo>
                    <a:pt x="83" y="118"/>
                    <a:pt x="77" y="116"/>
                    <a:pt x="72" y="110"/>
                  </a:cubicBezTo>
                  <a:cubicBezTo>
                    <a:pt x="66" y="105"/>
                    <a:pt x="64" y="99"/>
                    <a:pt x="64" y="91"/>
                  </a:cubicBezTo>
                  <a:cubicBezTo>
                    <a:pt x="64" y="84"/>
                    <a:pt x="66" y="77"/>
                    <a:pt x="72" y="7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1"/>
            <p:cNvSpPr>
              <a:spLocks noEditPoints="1"/>
            </p:cNvSpPr>
            <p:nvPr/>
          </p:nvSpPr>
          <p:spPr bwMode="auto">
            <a:xfrm>
              <a:off x="2389281" y="1866240"/>
              <a:ext cx="163937" cy="151447"/>
            </a:xfrm>
            <a:custGeom>
              <a:avLst/>
              <a:gdLst>
                <a:gd name="T0" fmla="*/ 0 w 157"/>
                <a:gd name="T1" fmla="*/ 146 h 146"/>
                <a:gd name="T2" fmla="*/ 0 w 157"/>
                <a:gd name="T3" fmla="*/ 138 h 146"/>
                <a:gd name="T4" fmla="*/ 6 w 157"/>
                <a:gd name="T5" fmla="*/ 137 h 146"/>
                <a:gd name="T6" fmla="*/ 11 w 157"/>
                <a:gd name="T7" fmla="*/ 136 h 146"/>
                <a:gd name="T8" fmla="*/ 16 w 157"/>
                <a:gd name="T9" fmla="*/ 135 h 146"/>
                <a:gd name="T10" fmla="*/ 20 w 157"/>
                <a:gd name="T11" fmla="*/ 132 h 146"/>
                <a:gd name="T12" fmla="*/ 23 w 157"/>
                <a:gd name="T13" fmla="*/ 127 h 146"/>
                <a:gd name="T14" fmla="*/ 45 w 157"/>
                <a:gd name="T15" fmla="*/ 69 h 146"/>
                <a:gd name="T16" fmla="*/ 72 w 157"/>
                <a:gd name="T17" fmla="*/ 0 h 146"/>
                <a:gd name="T18" fmla="*/ 79 w 157"/>
                <a:gd name="T19" fmla="*/ 0 h 146"/>
                <a:gd name="T20" fmla="*/ 84 w 157"/>
                <a:gd name="T21" fmla="*/ 0 h 146"/>
                <a:gd name="T22" fmla="*/ 85 w 157"/>
                <a:gd name="T23" fmla="*/ 2 h 146"/>
                <a:gd name="T24" fmla="*/ 104 w 157"/>
                <a:gd name="T25" fmla="*/ 48 h 146"/>
                <a:gd name="T26" fmla="*/ 114 w 157"/>
                <a:gd name="T27" fmla="*/ 72 h 146"/>
                <a:gd name="T28" fmla="*/ 125 w 157"/>
                <a:gd name="T29" fmla="*/ 98 h 146"/>
                <a:gd name="T30" fmla="*/ 130 w 157"/>
                <a:gd name="T31" fmla="*/ 112 h 146"/>
                <a:gd name="T32" fmla="*/ 137 w 157"/>
                <a:gd name="T33" fmla="*/ 128 h 146"/>
                <a:gd name="T34" fmla="*/ 141 w 157"/>
                <a:gd name="T35" fmla="*/ 133 h 146"/>
                <a:gd name="T36" fmla="*/ 149 w 157"/>
                <a:gd name="T37" fmla="*/ 136 h 146"/>
                <a:gd name="T38" fmla="*/ 157 w 157"/>
                <a:gd name="T39" fmla="*/ 138 h 146"/>
                <a:gd name="T40" fmla="*/ 157 w 157"/>
                <a:gd name="T41" fmla="*/ 143 h 146"/>
                <a:gd name="T42" fmla="*/ 157 w 157"/>
                <a:gd name="T43" fmla="*/ 144 h 146"/>
                <a:gd name="T44" fmla="*/ 157 w 157"/>
                <a:gd name="T45" fmla="*/ 146 h 146"/>
                <a:gd name="T46" fmla="*/ 139 w 157"/>
                <a:gd name="T47" fmla="*/ 145 h 146"/>
                <a:gd name="T48" fmla="*/ 121 w 157"/>
                <a:gd name="T49" fmla="*/ 144 h 146"/>
                <a:gd name="T50" fmla="*/ 101 w 157"/>
                <a:gd name="T51" fmla="*/ 145 h 146"/>
                <a:gd name="T52" fmla="*/ 84 w 157"/>
                <a:gd name="T53" fmla="*/ 145 h 146"/>
                <a:gd name="T54" fmla="*/ 84 w 157"/>
                <a:gd name="T55" fmla="*/ 138 h 146"/>
                <a:gd name="T56" fmla="*/ 97 w 157"/>
                <a:gd name="T57" fmla="*/ 135 h 146"/>
                <a:gd name="T58" fmla="*/ 98 w 157"/>
                <a:gd name="T59" fmla="*/ 135 h 146"/>
                <a:gd name="T60" fmla="*/ 100 w 157"/>
                <a:gd name="T61" fmla="*/ 135 h 146"/>
                <a:gd name="T62" fmla="*/ 101 w 157"/>
                <a:gd name="T63" fmla="*/ 134 h 146"/>
                <a:gd name="T64" fmla="*/ 102 w 157"/>
                <a:gd name="T65" fmla="*/ 134 h 146"/>
                <a:gd name="T66" fmla="*/ 103 w 157"/>
                <a:gd name="T67" fmla="*/ 133 h 146"/>
                <a:gd name="T68" fmla="*/ 104 w 157"/>
                <a:gd name="T69" fmla="*/ 132 h 146"/>
                <a:gd name="T70" fmla="*/ 104 w 157"/>
                <a:gd name="T71" fmla="*/ 131 h 146"/>
                <a:gd name="T72" fmla="*/ 102 w 157"/>
                <a:gd name="T73" fmla="*/ 122 h 146"/>
                <a:gd name="T74" fmla="*/ 95 w 157"/>
                <a:gd name="T75" fmla="*/ 105 h 146"/>
                <a:gd name="T76" fmla="*/ 91 w 157"/>
                <a:gd name="T77" fmla="*/ 95 h 146"/>
                <a:gd name="T78" fmla="*/ 48 w 157"/>
                <a:gd name="T79" fmla="*/ 95 h 146"/>
                <a:gd name="T80" fmla="*/ 41 w 157"/>
                <a:gd name="T81" fmla="*/ 114 h 146"/>
                <a:gd name="T82" fmla="*/ 36 w 157"/>
                <a:gd name="T83" fmla="*/ 129 h 146"/>
                <a:gd name="T84" fmla="*/ 37 w 157"/>
                <a:gd name="T85" fmla="*/ 133 h 146"/>
                <a:gd name="T86" fmla="*/ 42 w 157"/>
                <a:gd name="T87" fmla="*/ 135 h 146"/>
                <a:gd name="T88" fmla="*/ 46 w 157"/>
                <a:gd name="T89" fmla="*/ 136 h 146"/>
                <a:gd name="T90" fmla="*/ 52 w 157"/>
                <a:gd name="T91" fmla="*/ 137 h 146"/>
                <a:gd name="T92" fmla="*/ 55 w 157"/>
                <a:gd name="T93" fmla="*/ 137 h 146"/>
                <a:gd name="T94" fmla="*/ 56 w 157"/>
                <a:gd name="T95" fmla="*/ 143 h 146"/>
                <a:gd name="T96" fmla="*/ 55 w 157"/>
                <a:gd name="T97" fmla="*/ 145 h 146"/>
                <a:gd name="T98" fmla="*/ 39 w 157"/>
                <a:gd name="T99" fmla="*/ 144 h 146"/>
                <a:gd name="T100" fmla="*/ 22 w 157"/>
                <a:gd name="T101" fmla="*/ 143 h 146"/>
                <a:gd name="T102" fmla="*/ 20 w 157"/>
                <a:gd name="T103" fmla="*/ 144 h 146"/>
                <a:gd name="T104" fmla="*/ 18 w 157"/>
                <a:gd name="T105" fmla="*/ 144 h 146"/>
                <a:gd name="T106" fmla="*/ 0 w 157"/>
                <a:gd name="T107" fmla="*/ 146 h 146"/>
                <a:gd name="T108" fmla="*/ 69 w 157"/>
                <a:gd name="T109" fmla="*/ 41 h 146"/>
                <a:gd name="T110" fmla="*/ 53 w 157"/>
                <a:gd name="T111" fmla="*/ 84 h 146"/>
                <a:gd name="T112" fmla="*/ 65 w 157"/>
                <a:gd name="T113" fmla="*/ 84 h 146"/>
                <a:gd name="T114" fmla="*/ 81 w 157"/>
                <a:gd name="T115" fmla="*/ 84 h 146"/>
                <a:gd name="T116" fmla="*/ 86 w 157"/>
                <a:gd name="T117" fmla="*/ 84 h 146"/>
                <a:gd name="T118" fmla="*/ 69 w 157"/>
                <a:gd name="T119" fmla="*/ 4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7" h="146">
                  <a:moveTo>
                    <a:pt x="0" y="146"/>
                  </a:moveTo>
                  <a:cubicBezTo>
                    <a:pt x="0" y="138"/>
                    <a:pt x="0" y="138"/>
                    <a:pt x="0" y="138"/>
                  </a:cubicBezTo>
                  <a:cubicBezTo>
                    <a:pt x="2" y="138"/>
                    <a:pt x="3" y="137"/>
                    <a:pt x="6" y="137"/>
                  </a:cubicBezTo>
                  <a:cubicBezTo>
                    <a:pt x="8" y="137"/>
                    <a:pt x="9" y="136"/>
                    <a:pt x="11" y="136"/>
                  </a:cubicBezTo>
                  <a:cubicBezTo>
                    <a:pt x="12" y="136"/>
                    <a:pt x="14" y="135"/>
                    <a:pt x="16" y="135"/>
                  </a:cubicBezTo>
                  <a:cubicBezTo>
                    <a:pt x="17" y="134"/>
                    <a:pt x="19" y="133"/>
                    <a:pt x="20" y="132"/>
                  </a:cubicBezTo>
                  <a:cubicBezTo>
                    <a:pt x="21" y="131"/>
                    <a:pt x="22" y="129"/>
                    <a:pt x="23" y="127"/>
                  </a:cubicBezTo>
                  <a:cubicBezTo>
                    <a:pt x="45" y="69"/>
                    <a:pt x="45" y="69"/>
                    <a:pt x="45" y="69"/>
                  </a:cubicBezTo>
                  <a:cubicBezTo>
                    <a:pt x="72" y="0"/>
                    <a:pt x="72" y="0"/>
                    <a:pt x="72" y="0"/>
                  </a:cubicBezTo>
                  <a:cubicBezTo>
                    <a:pt x="79" y="0"/>
                    <a:pt x="79" y="0"/>
                    <a:pt x="79" y="0"/>
                  </a:cubicBezTo>
                  <a:cubicBezTo>
                    <a:pt x="84" y="0"/>
                    <a:pt x="84" y="0"/>
                    <a:pt x="84" y="0"/>
                  </a:cubicBezTo>
                  <a:cubicBezTo>
                    <a:pt x="84" y="1"/>
                    <a:pt x="85" y="2"/>
                    <a:pt x="85" y="2"/>
                  </a:cubicBezTo>
                  <a:cubicBezTo>
                    <a:pt x="104" y="48"/>
                    <a:pt x="104" y="48"/>
                    <a:pt x="104" y="48"/>
                  </a:cubicBezTo>
                  <a:cubicBezTo>
                    <a:pt x="106" y="53"/>
                    <a:pt x="110" y="61"/>
                    <a:pt x="114" y="72"/>
                  </a:cubicBezTo>
                  <a:cubicBezTo>
                    <a:pt x="119" y="83"/>
                    <a:pt x="122" y="92"/>
                    <a:pt x="125" y="98"/>
                  </a:cubicBezTo>
                  <a:cubicBezTo>
                    <a:pt x="126" y="100"/>
                    <a:pt x="128" y="105"/>
                    <a:pt x="130" y="112"/>
                  </a:cubicBezTo>
                  <a:cubicBezTo>
                    <a:pt x="133" y="119"/>
                    <a:pt x="135" y="124"/>
                    <a:pt x="137" y="128"/>
                  </a:cubicBezTo>
                  <a:cubicBezTo>
                    <a:pt x="139" y="130"/>
                    <a:pt x="140" y="132"/>
                    <a:pt x="141" y="133"/>
                  </a:cubicBezTo>
                  <a:cubicBezTo>
                    <a:pt x="142" y="134"/>
                    <a:pt x="145" y="135"/>
                    <a:pt x="149" y="136"/>
                  </a:cubicBezTo>
                  <a:cubicBezTo>
                    <a:pt x="153" y="137"/>
                    <a:pt x="156" y="137"/>
                    <a:pt x="157" y="138"/>
                  </a:cubicBezTo>
                  <a:cubicBezTo>
                    <a:pt x="157" y="140"/>
                    <a:pt x="157" y="142"/>
                    <a:pt x="157" y="143"/>
                  </a:cubicBezTo>
                  <a:cubicBezTo>
                    <a:pt x="157" y="143"/>
                    <a:pt x="157" y="144"/>
                    <a:pt x="157" y="144"/>
                  </a:cubicBezTo>
                  <a:cubicBezTo>
                    <a:pt x="157" y="145"/>
                    <a:pt x="157" y="145"/>
                    <a:pt x="157" y="146"/>
                  </a:cubicBezTo>
                  <a:cubicBezTo>
                    <a:pt x="153" y="146"/>
                    <a:pt x="147" y="145"/>
                    <a:pt x="139" y="145"/>
                  </a:cubicBezTo>
                  <a:cubicBezTo>
                    <a:pt x="131" y="144"/>
                    <a:pt x="125" y="144"/>
                    <a:pt x="121" y="144"/>
                  </a:cubicBezTo>
                  <a:cubicBezTo>
                    <a:pt x="116" y="144"/>
                    <a:pt x="110" y="144"/>
                    <a:pt x="101" y="145"/>
                  </a:cubicBezTo>
                  <a:cubicBezTo>
                    <a:pt x="92" y="145"/>
                    <a:pt x="87" y="145"/>
                    <a:pt x="84" y="145"/>
                  </a:cubicBezTo>
                  <a:cubicBezTo>
                    <a:pt x="84" y="143"/>
                    <a:pt x="84" y="140"/>
                    <a:pt x="84" y="138"/>
                  </a:cubicBezTo>
                  <a:cubicBezTo>
                    <a:pt x="97" y="135"/>
                    <a:pt x="97" y="135"/>
                    <a:pt x="97" y="135"/>
                  </a:cubicBezTo>
                  <a:cubicBezTo>
                    <a:pt x="97" y="135"/>
                    <a:pt x="97" y="135"/>
                    <a:pt x="98" y="135"/>
                  </a:cubicBezTo>
                  <a:cubicBezTo>
                    <a:pt x="99" y="135"/>
                    <a:pt x="99" y="135"/>
                    <a:pt x="100" y="135"/>
                  </a:cubicBezTo>
                  <a:cubicBezTo>
                    <a:pt x="100" y="135"/>
                    <a:pt x="100" y="135"/>
                    <a:pt x="101" y="134"/>
                  </a:cubicBezTo>
                  <a:cubicBezTo>
                    <a:pt x="102" y="134"/>
                    <a:pt x="102" y="134"/>
                    <a:pt x="102" y="134"/>
                  </a:cubicBezTo>
                  <a:cubicBezTo>
                    <a:pt x="103" y="134"/>
                    <a:pt x="103" y="133"/>
                    <a:pt x="103" y="133"/>
                  </a:cubicBezTo>
                  <a:cubicBezTo>
                    <a:pt x="104" y="133"/>
                    <a:pt x="104" y="132"/>
                    <a:pt x="104" y="132"/>
                  </a:cubicBezTo>
                  <a:cubicBezTo>
                    <a:pt x="104" y="132"/>
                    <a:pt x="104" y="131"/>
                    <a:pt x="104" y="131"/>
                  </a:cubicBezTo>
                  <a:cubicBezTo>
                    <a:pt x="104" y="130"/>
                    <a:pt x="103" y="127"/>
                    <a:pt x="102" y="122"/>
                  </a:cubicBezTo>
                  <a:cubicBezTo>
                    <a:pt x="100" y="117"/>
                    <a:pt x="97" y="111"/>
                    <a:pt x="95" y="105"/>
                  </a:cubicBezTo>
                  <a:cubicBezTo>
                    <a:pt x="92" y="99"/>
                    <a:pt x="91" y="96"/>
                    <a:pt x="91" y="95"/>
                  </a:cubicBezTo>
                  <a:cubicBezTo>
                    <a:pt x="48" y="95"/>
                    <a:pt x="48" y="95"/>
                    <a:pt x="48" y="95"/>
                  </a:cubicBezTo>
                  <a:cubicBezTo>
                    <a:pt x="47" y="99"/>
                    <a:pt x="44" y="105"/>
                    <a:pt x="41" y="114"/>
                  </a:cubicBezTo>
                  <a:cubicBezTo>
                    <a:pt x="38" y="122"/>
                    <a:pt x="36" y="127"/>
                    <a:pt x="36" y="129"/>
                  </a:cubicBezTo>
                  <a:cubicBezTo>
                    <a:pt x="36" y="130"/>
                    <a:pt x="37" y="132"/>
                    <a:pt x="37" y="133"/>
                  </a:cubicBezTo>
                  <a:cubicBezTo>
                    <a:pt x="38" y="134"/>
                    <a:pt x="40" y="134"/>
                    <a:pt x="42" y="135"/>
                  </a:cubicBezTo>
                  <a:cubicBezTo>
                    <a:pt x="43" y="135"/>
                    <a:pt x="45" y="136"/>
                    <a:pt x="46" y="136"/>
                  </a:cubicBezTo>
                  <a:cubicBezTo>
                    <a:pt x="47" y="136"/>
                    <a:pt x="49" y="137"/>
                    <a:pt x="52" y="137"/>
                  </a:cubicBezTo>
                  <a:cubicBezTo>
                    <a:pt x="54" y="137"/>
                    <a:pt x="55" y="137"/>
                    <a:pt x="55" y="137"/>
                  </a:cubicBezTo>
                  <a:cubicBezTo>
                    <a:pt x="56" y="139"/>
                    <a:pt x="56" y="140"/>
                    <a:pt x="56" y="143"/>
                  </a:cubicBezTo>
                  <a:cubicBezTo>
                    <a:pt x="56" y="143"/>
                    <a:pt x="55" y="144"/>
                    <a:pt x="55" y="145"/>
                  </a:cubicBezTo>
                  <a:cubicBezTo>
                    <a:pt x="52" y="145"/>
                    <a:pt x="46" y="145"/>
                    <a:pt x="39" y="144"/>
                  </a:cubicBezTo>
                  <a:cubicBezTo>
                    <a:pt x="32" y="144"/>
                    <a:pt x="26" y="143"/>
                    <a:pt x="22" y="143"/>
                  </a:cubicBezTo>
                  <a:cubicBezTo>
                    <a:pt x="22" y="143"/>
                    <a:pt x="21" y="144"/>
                    <a:pt x="20" y="144"/>
                  </a:cubicBezTo>
                  <a:cubicBezTo>
                    <a:pt x="19" y="144"/>
                    <a:pt x="18" y="144"/>
                    <a:pt x="18" y="144"/>
                  </a:cubicBezTo>
                  <a:cubicBezTo>
                    <a:pt x="13" y="145"/>
                    <a:pt x="7" y="146"/>
                    <a:pt x="0" y="146"/>
                  </a:cubicBezTo>
                  <a:close/>
                  <a:moveTo>
                    <a:pt x="69" y="41"/>
                  </a:moveTo>
                  <a:cubicBezTo>
                    <a:pt x="53" y="84"/>
                    <a:pt x="53" y="84"/>
                    <a:pt x="53" y="84"/>
                  </a:cubicBezTo>
                  <a:cubicBezTo>
                    <a:pt x="55" y="84"/>
                    <a:pt x="59" y="84"/>
                    <a:pt x="65" y="84"/>
                  </a:cubicBezTo>
                  <a:cubicBezTo>
                    <a:pt x="72" y="84"/>
                    <a:pt x="77" y="84"/>
                    <a:pt x="81" y="84"/>
                  </a:cubicBezTo>
                  <a:cubicBezTo>
                    <a:pt x="82" y="84"/>
                    <a:pt x="84" y="84"/>
                    <a:pt x="86" y="84"/>
                  </a:cubicBezTo>
                  <a:cubicBezTo>
                    <a:pt x="81" y="68"/>
                    <a:pt x="75" y="54"/>
                    <a:pt x="69" y="4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2"/>
            <p:cNvSpPr>
              <a:spLocks noEditPoints="1"/>
            </p:cNvSpPr>
            <p:nvPr/>
          </p:nvSpPr>
          <p:spPr bwMode="auto">
            <a:xfrm>
              <a:off x="2598496" y="1866240"/>
              <a:ext cx="137395" cy="151447"/>
            </a:xfrm>
            <a:custGeom>
              <a:avLst/>
              <a:gdLst>
                <a:gd name="T0" fmla="*/ 0 w 133"/>
                <a:gd name="T1" fmla="*/ 137 h 146"/>
                <a:gd name="T2" fmla="*/ 18 w 133"/>
                <a:gd name="T3" fmla="*/ 133 h 146"/>
                <a:gd name="T4" fmla="*/ 20 w 133"/>
                <a:gd name="T5" fmla="*/ 127 h 146"/>
                <a:gd name="T6" fmla="*/ 21 w 133"/>
                <a:gd name="T7" fmla="*/ 120 h 146"/>
                <a:gd name="T8" fmla="*/ 21 w 133"/>
                <a:gd name="T9" fmla="*/ 114 h 146"/>
                <a:gd name="T10" fmla="*/ 19 w 133"/>
                <a:gd name="T11" fmla="*/ 14 h 146"/>
                <a:gd name="T12" fmla="*/ 12 w 133"/>
                <a:gd name="T13" fmla="*/ 12 h 146"/>
                <a:gd name="T14" fmla="*/ 3 w 133"/>
                <a:gd name="T15" fmla="*/ 10 h 146"/>
                <a:gd name="T16" fmla="*/ 0 w 133"/>
                <a:gd name="T17" fmla="*/ 2 h 146"/>
                <a:gd name="T18" fmla="*/ 67 w 133"/>
                <a:gd name="T19" fmla="*/ 0 h 146"/>
                <a:gd name="T20" fmla="*/ 80 w 133"/>
                <a:gd name="T21" fmla="*/ 0 h 146"/>
                <a:gd name="T22" fmla="*/ 105 w 133"/>
                <a:gd name="T23" fmla="*/ 6 h 146"/>
                <a:gd name="T24" fmla="*/ 122 w 133"/>
                <a:gd name="T25" fmla="*/ 22 h 146"/>
                <a:gd name="T26" fmla="*/ 124 w 133"/>
                <a:gd name="T27" fmla="*/ 44 h 146"/>
                <a:gd name="T28" fmla="*/ 114 w 133"/>
                <a:gd name="T29" fmla="*/ 57 h 146"/>
                <a:gd name="T30" fmla="*/ 99 w 133"/>
                <a:gd name="T31" fmla="*/ 65 h 146"/>
                <a:gd name="T32" fmla="*/ 133 w 133"/>
                <a:gd name="T33" fmla="*/ 101 h 146"/>
                <a:gd name="T34" fmla="*/ 121 w 133"/>
                <a:gd name="T35" fmla="*/ 130 h 146"/>
                <a:gd name="T36" fmla="*/ 92 w 133"/>
                <a:gd name="T37" fmla="*/ 143 h 146"/>
                <a:gd name="T38" fmla="*/ 63 w 133"/>
                <a:gd name="T39" fmla="*/ 144 h 146"/>
                <a:gd name="T40" fmla="*/ 22 w 133"/>
                <a:gd name="T41" fmla="*/ 144 h 146"/>
                <a:gd name="T42" fmla="*/ 51 w 133"/>
                <a:gd name="T43" fmla="*/ 62 h 146"/>
                <a:gd name="T44" fmla="*/ 75 w 133"/>
                <a:gd name="T45" fmla="*/ 61 h 146"/>
                <a:gd name="T46" fmla="*/ 92 w 133"/>
                <a:gd name="T47" fmla="*/ 48 h 146"/>
                <a:gd name="T48" fmla="*/ 92 w 133"/>
                <a:gd name="T49" fmla="*/ 23 h 146"/>
                <a:gd name="T50" fmla="*/ 74 w 133"/>
                <a:gd name="T51" fmla="*/ 11 h 146"/>
                <a:gd name="T52" fmla="*/ 50 w 133"/>
                <a:gd name="T53" fmla="*/ 11 h 146"/>
                <a:gd name="T54" fmla="*/ 51 w 133"/>
                <a:gd name="T55" fmla="*/ 40 h 146"/>
                <a:gd name="T56" fmla="*/ 51 w 133"/>
                <a:gd name="T57" fmla="*/ 55 h 146"/>
                <a:gd name="T58" fmla="*/ 52 w 133"/>
                <a:gd name="T59" fmla="*/ 132 h 146"/>
                <a:gd name="T60" fmla="*/ 101 w 133"/>
                <a:gd name="T61" fmla="*/ 103 h 146"/>
                <a:gd name="T62" fmla="*/ 91 w 133"/>
                <a:gd name="T63" fmla="*/ 79 h 146"/>
                <a:gd name="T64" fmla="*/ 77 w 133"/>
                <a:gd name="T65" fmla="*/ 73 h 146"/>
                <a:gd name="T66" fmla="*/ 60 w 133"/>
                <a:gd name="T67" fmla="*/ 71 h 146"/>
                <a:gd name="T68" fmla="*/ 51 w 133"/>
                <a:gd name="T69" fmla="*/ 87 h 146"/>
                <a:gd name="T70" fmla="*/ 51 w 133"/>
                <a:gd name="T71" fmla="*/ 109 h 146"/>
                <a:gd name="T72" fmla="*/ 51 w 133"/>
                <a:gd name="T73" fmla="*/ 12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3" h="146">
                  <a:moveTo>
                    <a:pt x="0" y="146"/>
                  </a:moveTo>
                  <a:cubicBezTo>
                    <a:pt x="0" y="137"/>
                    <a:pt x="0" y="137"/>
                    <a:pt x="0" y="137"/>
                  </a:cubicBezTo>
                  <a:cubicBezTo>
                    <a:pt x="1" y="136"/>
                    <a:pt x="4" y="136"/>
                    <a:pt x="8" y="135"/>
                  </a:cubicBezTo>
                  <a:cubicBezTo>
                    <a:pt x="12" y="134"/>
                    <a:pt x="16" y="134"/>
                    <a:pt x="18" y="133"/>
                  </a:cubicBezTo>
                  <a:cubicBezTo>
                    <a:pt x="18" y="132"/>
                    <a:pt x="19" y="131"/>
                    <a:pt x="19" y="130"/>
                  </a:cubicBezTo>
                  <a:cubicBezTo>
                    <a:pt x="19" y="129"/>
                    <a:pt x="20" y="128"/>
                    <a:pt x="20" y="127"/>
                  </a:cubicBezTo>
                  <a:cubicBezTo>
                    <a:pt x="20" y="126"/>
                    <a:pt x="20" y="125"/>
                    <a:pt x="20" y="124"/>
                  </a:cubicBezTo>
                  <a:cubicBezTo>
                    <a:pt x="21" y="123"/>
                    <a:pt x="21" y="122"/>
                    <a:pt x="21" y="120"/>
                  </a:cubicBezTo>
                  <a:cubicBezTo>
                    <a:pt x="21" y="119"/>
                    <a:pt x="21" y="118"/>
                    <a:pt x="21" y="117"/>
                  </a:cubicBezTo>
                  <a:cubicBezTo>
                    <a:pt x="21" y="116"/>
                    <a:pt x="21" y="115"/>
                    <a:pt x="21" y="114"/>
                  </a:cubicBezTo>
                  <a:cubicBezTo>
                    <a:pt x="21" y="112"/>
                    <a:pt x="21" y="111"/>
                    <a:pt x="21" y="111"/>
                  </a:cubicBezTo>
                  <a:cubicBezTo>
                    <a:pt x="21" y="49"/>
                    <a:pt x="20" y="17"/>
                    <a:pt x="19" y="14"/>
                  </a:cubicBezTo>
                  <a:cubicBezTo>
                    <a:pt x="18" y="13"/>
                    <a:pt x="18" y="13"/>
                    <a:pt x="17" y="13"/>
                  </a:cubicBezTo>
                  <a:cubicBezTo>
                    <a:pt x="15" y="12"/>
                    <a:pt x="14" y="12"/>
                    <a:pt x="12" y="12"/>
                  </a:cubicBezTo>
                  <a:cubicBezTo>
                    <a:pt x="11" y="11"/>
                    <a:pt x="9" y="11"/>
                    <a:pt x="8" y="11"/>
                  </a:cubicBezTo>
                  <a:cubicBezTo>
                    <a:pt x="6" y="11"/>
                    <a:pt x="5" y="11"/>
                    <a:pt x="3" y="10"/>
                  </a:cubicBezTo>
                  <a:cubicBezTo>
                    <a:pt x="2" y="10"/>
                    <a:pt x="1" y="10"/>
                    <a:pt x="0" y="10"/>
                  </a:cubicBezTo>
                  <a:cubicBezTo>
                    <a:pt x="0" y="2"/>
                    <a:pt x="0" y="2"/>
                    <a:pt x="0" y="2"/>
                  </a:cubicBezTo>
                  <a:cubicBezTo>
                    <a:pt x="6" y="2"/>
                    <a:pt x="17" y="2"/>
                    <a:pt x="32" y="1"/>
                  </a:cubicBezTo>
                  <a:cubicBezTo>
                    <a:pt x="47" y="1"/>
                    <a:pt x="59" y="0"/>
                    <a:pt x="67" y="0"/>
                  </a:cubicBezTo>
                  <a:cubicBezTo>
                    <a:pt x="69" y="0"/>
                    <a:pt x="71" y="0"/>
                    <a:pt x="74" y="0"/>
                  </a:cubicBezTo>
                  <a:cubicBezTo>
                    <a:pt x="77" y="0"/>
                    <a:pt x="79" y="0"/>
                    <a:pt x="80" y="0"/>
                  </a:cubicBezTo>
                  <a:cubicBezTo>
                    <a:pt x="85" y="0"/>
                    <a:pt x="89" y="1"/>
                    <a:pt x="93" y="2"/>
                  </a:cubicBezTo>
                  <a:cubicBezTo>
                    <a:pt x="97" y="2"/>
                    <a:pt x="101" y="4"/>
                    <a:pt x="105" y="6"/>
                  </a:cubicBezTo>
                  <a:cubicBezTo>
                    <a:pt x="109" y="7"/>
                    <a:pt x="113" y="10"/>
                    <a:pt x="115" y="12"/>
                  </a:cubicBezTo>
                  <a:cubicBezTo>
                    <a:pt x="118" y="15"/>
                    <a:pt x="121" y="18"/>
                    <a:pt x="122" y="22"/>
                  </a:cubicBezTo>
                  <a:cubicBezTo>
                    <a:pt x="124" y="26"/>
                    <a:pt x="125" y="31"/>
                    <a:pt x="125" y="35"/>
                  </a:cubicBezTo>
                  <a:cubicBezTo>
                    <a:pt x="125" y="39"/>
                    <a:pt x="125" y="42"/>
                    <a:pt x="124" y="44"/>
                  </a:cubicBezTo>
                  <a:cubicBezTo>
                    <a:pt x="122" y="47"/>
                    <a:pt x="121" y="49"/>
                    <a:pt x="120" y="51"/>
                  </a:cubicBezTo>
                  <a:cubicBezTo>
                    <a:pt x="118" y="53"/>
                    <a:pt x="116" y="55"/>
                    <a:pt x="114" y="57"/>
                  </a:cubicBezTo>
                  <a:cubicBezTo>
                    <a:pt x="111" y="58"/>
                    <a:pt x="109" y="60"/>
                    <a:pt x="107" y="61"/>
                  </a:cubicBezTo>
                  <a:cubicBezTo>
                    <a:pt x="105" y="62"/>
                    <a:pt x="102" y="63"/>
                    <a:pt x="99" y="65"/>
                  </a:cubicBezTo>
                  <a:cubicBezTo>
                    <a:pt x="109" y="67"/>
                    <a:pt x="117" y="71"/>
                    <a:pt x="123" y="77"/>
                  </a:cubicBezTo>
                  <a:cubicBezTo>
                    <a:pt x="130" y="83"/>
                    <a:pt x="133" y="91"/>
                    <a:pt x="133" y="101"/>
                  </a:cubicBezTo>
                  <a:cubicBezTo>
                    <a:pt x="133" y="107"/>
                    <a:pt x="132" y="113"/>
                    <a:pt x="130" y="118"/>
                  </a:cubicBezTo>
                  <a:cubicBezTo>
                    <a:pt x="127" y="123"/>
                    <a:pt x="124" y="127"/>
                    <a:pt x="121" y="130"/>
                  </a:cubicBezTo>
                  <a:cubicBezTo>
                    <a:pt x="117" y="133"/>
                    <a:pt x="113" y="136"/>
                    <a:pt x="108" y="138"/>
                  </a:cubicBezTo>
                  <a:cubicBezTo>
                    <a:pt x="103" y="140"/>
                    <a:pt x="97" y="142"/>
                    <a:pt x="92" y="143"/>
                  </a:cubicBezTo>
                  <a:cubicBezTo>
                    <a:pt x="87" y="144"/>
                    <a:pt x="81" y="144"/>
                    <a:pt x="76" y="144"/>
                  </a:cubicBezTo>
                  <a:cubicBezTo>
                    <a:pt x="73" y="144"/>
                    <a:pt x="69" y="144"/>
                    <a:pt x="63" y="144"/>
                  </a:cubicBezTo>
                  <a:cubicBezTo>
                    <a:pt x="58" y="143"/>
                    <a:pt x="53" y="143"/>
                    <a:pt x="51" y="143"/>
                  </a:cubicBezTo>
                  <a:cubicBezTo>
                    <a:pt x="44" y="143"/>
                    <a:pt x="34" y="144"/>
                    <a:pt x="22" y="144"/>
                  </a:cubicBezTo>
                  <a:cubicBezTo>
                    <a:pt x="9" y="145"/>
                    <a:pt x="2" y="146"/>
                    <a:pt x="0" y="146"/>
                  </a:cubicBezTo>
                  <a:close/>
                  <a:moveTo>
                    <a:pt x="51" y="62"/>
                  </a:moveTo>
                  <a:cubicBezTo>
                    <a:pt x="54" y="62"/>
                    <a:pt x="57" y="62"/>
                    <a:pt x="61" y="62"/>
                  </a:cubicBezTo>
                  <a:cubicBezTo>
                    <a:pt x="66" y="62"/>
                    <a:pt x="71" y="62"/>
                    <a:pt x="75" y="61"/>
                  </a:cubicBezTo>
                  <a:cubicBezTo>
                    <a:pt x="79" y="60"/>
                    <a:pt x="82" y="59"/>
                    <a:pt x="85" y="57"/>
                  </a:cubicBezTo>
                  <a:cubicBezTo>
                    <a:pt x="88" y="55"/>
                    <a:pt x="91" y="52"/>
                    <a:pt x="92" y="48"/>
                  </a:cubicBezTo>
                  <a:cubicBezTo>
                    <a:pt x="94" y="45"/>
                    <a:pt x="95" y="40"/>
                    <a:pt x="95" y="35"/>
                  </a:cubicBezTo>
                  <a:cubicBezTo>
                    <a:pt x="95" y="30"/>
                    <a:pt x="94" y="27"/>
                    <a:pt x="92" y="23"/>
                  </a:cubicBezTo>
                  <a:cubicBezTo>
                    <a:pt x="90" y="20"/>
                    <a:pt x="87" y="17"/>
                    <a:pt x="84" y="16"/>
                  </a:cubicBezTo>
                  <a:cubicBezTo>
                    <a:pt x="81" y="14"/>
                    <a:pt x="78" y="12"/>
                    <a:pt x="74" y="11"/>
                  </a:cubicBezTo>
                  <a:cubicBezTo>
                    <a:pt x="70" y="11"/>
                    <a:pt x="67" y="10"/>
                    <a:pt x="62" y="10"/>
                  </a:cubicBezTo>
                  <a:cubicBezTo>
                    <a:pt x="59" y="10"/>
                    <a:pt x="55" y="10"/>
                    <a:pt x="50" y="11"/>
                  </a:cubicBezTo>
                  <a:cubicBezTo>
                    <a:pt x="50" y="14"/>
                    <a:pt x="50" y="19"/>
                    <a:pt x="50" y="26"/>
                  </a:cubicBezTo>
                  <a:cubicBezTo>
                    <a:pt x="51" y="32"/>
                    <a:pt x="51" y="37"/>
                    <a:pt x="51" y="40"/>
                  </a:cubicBezTo>
                  <a:cubicBezTo>
                    <a:pt x="51" y="42"/>
                    <a:pt x="51" y="44"/>
                    <a:pt x="51" y="48"/>
                  </a:cubicBezTo>
                  <a:cubicBezTo>
                    <a:pt x="51" y="51"/>
                    <a:pt x="51" y="53"/>
                    <a:pt x="51" y="55"/>
                  </a:cubicBezTo>
                  <a:cubicBezTo>
                    <a:pt x="51" y="58"/>
                    <a:pt x="51" y="60"/>
                    <a:pt x="51" y="62"/>
                  </a:cubicBezTo>
                  <a:close/>
                  <a:moveTo>
                    <a:pt x="52" y="132"/>
                  </a:moveTo>
                  <a:cubicBezTo>
                    <a:pt x="57" y="134"/>
                    <a:pt x="61" y="135"/>
                    <a:pt x="65" y="135"/>
                  </a:cubicBezTo>
                  <a:cubicBezTo>
                    <a:pt x="89" y="135"/>
                    <a:pt x="101" y="125"/>
                    <a:pt x="101" y="103"/>
                  </a:cubicBezTo>
                  <a:cubicBezTo>
                    <a:pt x="101" y="96"/>
                    <a:pt x="100" y="91"/>
                    <a:pt x="97" y="86"/>
                  </a:cubicBezTo>
                  <a:cubicBezTo>
                    <a:pt x="95" y="84"/>
                    <a:pt x="93" y="81"/>
                    <a:pt x="91" y="79"/>
                  </a:cubicBezTo>
                  <a:cubicBezTo>
                    <a:pt x="89" y="77"/>
                    <a:pt x="87" y="76"/>
                    <a:pt x="85" y="75"/>
                  </a:cubicBezTo>
                  <a:cubicBezTo>
                    <a:pt x="83" y="74"/>
                    <a:pt x="80" y="73"/>
                    <a:pt x="77" y="73"/>
                  </a:cubicBezTo>
                  <a:cubicBezTo>
                    <a:pt x="74" y="72"/>
                    <a:pt x="72" y="72"/>
                    <a:pt x="69" y="72"/>
                  </a:cubicBezTo>
                  <a:cubicBezTo>
                    <a:pt x="67" y="72"/>
                    <a:pt x="64" y="71"/>
                    <a:pt x="60" y="71"/>
                  </a:cubicBezTo>
                  <a:cubicBezTo>
                    <a:pt x="56" y="71"/>
                    <a:pt x="53" y="72"/>
                    <a:pt x="51" y="72"/>
                  </a:cubicBezTo>
                  <a:cubicBezTo>
                    <a:pt x="51" y="76"/>
                    <a:pt x="51" y="81"/>
                    <a:pt x="51" y="87"/>
                  </a:cubicBezTo>
                  <a:cubicBezTo>
                    <a:pt x="51" y="94"/>
                    <a:pt x="51" y="99"/>
                    <a:pt x="51" y="102"/>
                  </a:cubicBezTo>
                  <a:cubicBezTo>
                    <a:pt x="51" y="103"/>
                    <a:pt x="51" y="105"/>
                    <a:pt x="51" y="109"/>
                  </a:cubicBezTo>
                  <a:cubicBezTo>
                    <a:pt x="51" y="112"/>
                    <a:pt x="51" y="116"/>
                    <a:pt x="51" y="118"/>
                  </a:cubicBezTo>
                  <a:cubicBezTo>
                    <a:pt x="51" y="120"/>
                    <a:pt x="51" y="123"/>
                    <a:pt x="51" y="126"/>
                  </a:cubicBezTo>
                  <a:cubicBezTo>
                    <a:pt x="51" y="129"/>
                    <a:pt x="52" y="131"/>
                    <a:pt x="52" y="13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3"/>
            <p:cNvSpPr>
              <a:spLocks/>
            </p:cNvSpPr>
            <p:nvPr/>
          </p:nvSpPr>
          <p:spPr bwMode="auto">
            <a:xfrm>
              <a:off x="2779608" y="1866240"/>
              <a:ext cx="101485" cy="151447"/>
            </a:xfrm>
            <a:custGeom>
              <a:avLst/>
              <a:gdLst>
                <a:gd name="T0" fmla="*/ 0 w 97"/>
                <a:gd name="T1" fmla="*/ 145 h 146"/>
                <a:gd name="T2" fmla="*/ 2 w 97"/>
                <a:gd name="T3" fmla="*/ 137 h 146"/>
                <a:gd name="T4" fmla="*/ 9 w 97"/>
                <a:gd name="T5" fmla="*/ 135 h 146"/>
                <a:gd name="T6" fmla="*/ 20 w 97"/>
                <a:gd name="T7" fmla="*/ 132 h 146"/>
                <a:gd name="T8" fmla="*/ 24 w 97"/>
                <a:gd name="T9" fmla="*/ 122 h 146"/>
                <a:gd name="T10" fmla="*/ 30 w 97"/>
                <a:gd name="T11" fmla="*/ 95 h 146"/>
                <a:gd name="T12" fmla="*/ 41 w 97"/>
                <a:gd name="T13" fmla="*/ 44 h 146"/>
                <a:gd name="T14" fmla="*/ 45 w 97"/>
                <a:gd name="T15" fmla="*/ 15 h 146"/>
                <a:gd name="T16" fmla="*/ 45 w 97"/>
                <a:gd name="T17" fmla="*/ 13 h 146"/>
                <a:gd name="T18" fmla="*/ 40 w 97"/>
                <a:gd name="T19" fmla="*/ 11 h 146"/>
                <a:gd name="T20" fmla="*/ 34 w 97"/>
                <a:gd name="T21" fmla="*/ 11 h 146"/>
                <a:gd name="T22" fmla="*/ 28 w 97"/>
                <a:gd name="T23" fmla="*/ 10 h 146"/>
                <a:gd name="T24" fmla="*/ 30 w 97"/>
                <a:gd name="T25" fmla="*/ 0 h 146"/>
                <a:gd name="T26" fmla="*/ 41 w 97"/>
                <a:gd name="T27" fmla="*/ 1 h 146"/>
                <a:gd name="T28" fmla="*/ 56 w 97"/>
                <a:gd name="T29" fmla="*/ 2 h 146"/>
                <a:gd name="T30" fmla="*/ 67 w 97"/>
                <a:gd name="T31" fmla="*/ 2 h 146"/>
                <a:gd name="T32" fmla="*/ 76 w 97"/>
                <a:gd name="T33" fmla="*/ 2 h 146"/>
                <a:gd name="T34" fmla="*/ 88 w 97"/>
                <a:gd name="T35" fmla="*/ 1 h 146"/>
                <a:gd name="T36" fmla="*/ 97 w 97"/>
                <a:gd name="T37" fmla="*/ 0 h 146"/>
                <a:gd name="T38" fmla="*/ 95 w 97"/>
                <a:gd name="T39" fmla="*/ 9 h 146"/>
                <a:gd name="T40" fmla="*/ 86 w 97"/>
                <a:gd name="T41" fmla="*/ 11 h 146"/>
                <a:gd name="T42" fmla="*/ 75 w 97"/>
                <a:gd name="T43" fmla="*/ 15 h 146"/>
                <a:gd name="T44" fmla="*/ 74 w 97"/>
                <a:gd name="T45" fmla="*/ 19 h 146"/>
                <a:gd name="T46" fmla="*/ 73 w 97"/>
                <a:gd name="T47" fmla="*/ 22 h 146"/>
                <a:gd name="T48" fmla="*/ 72 w 97"/>
                <a:gd name="T49" fmla="*/ 27 h 146"/>
                <a:gd name="T50" fmla="*/ 72 w 97"/>
                <a:gd name="T51" fmla="*/ 31 h 146"/>
                <a:gd name="T52" fmla="*/ 64 w 97"/>
                <a:gd name="T53" fmla="*/ 70 h 146"/>
                <a:gd name="T54" fmla="*/ 56 w 97"/>
                <a:gd name="T55" fmla="*/ 104 h 146"/>
                <a:gd name="T56" fmla="*/ 55 w 97"/>
                <a:gd name="T57" fmla="*/ 109 h 146"/>
                <a:gd name="T58" fmla="*/ 53 w 97"/>
                <a:gd name="T59" fmla="*/ 118 h 146"/>
                <a:gd name="T60" fmla="*/ 52 w 97"/>
                <a:gd name="T61" fmla="*/ 126 h 146"/>
                <a:gd name="T62" fmla="*/ 51 w 97"/>
                <a:gd name="T63" fmla="*/ 131 h 146"/>
                <a:gd name="T64" fmla="*/ 51 w 97"/>
                <a:gd name="T65" fmla="*/ 133 h 146"/>
                <a:gd name="T66" fmla="*/ 69 w 97"/>
                <a:gd name="T67" fmla="*/ 136 h 146"/>
                <a:gd name="T68" fmla="*/ 67 w 97"/>
                <a:gd name="T69" fmla="*/ 145 h 146"/>
                <a:gd name="T70" fmla="*/ 64 w 97"/>
                <a:gd name="T71" fmla="*/ 145 h 146"/>
                <a:gd name="T72" fmla="*/ 61 w 97"/>
                <a:gd name="T73" fmla="*/ 146 h 146"/>
                <a:gd name="T74" fmla="*/ 53 w 97"/>
                <a:gd name="T75" fmla="*/ 145 h 146"/>
                <a:gd name="T76" fmla="*/ 45 w 97"/>
                <a:gd name="T77" fmla="*/ 144 h 146"/>
                <a:gd name="T78" fmla="*/ 25 w 97"/>
                <a:gd name="T79" fmla="*/ 143 h 146"/>
                <a:gd name="T80" fmla="*/ 12 w 97"/>
                <a:gd name="T81" fmla="*/ 144 h 146"/>
                <a:gd name="T82" fmla="*/ 0 w 97"/>
                <a:gd name="T83"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46">
                  <a:moveTo>
                    <a:pt x="0" y="145"/>
                  </a:moveTo>
                  <a:cubicBezTo>
                    <a:pt x="2" y="137"/>
                    <a:pt x="2" y="137"/>
                    <a:pt x="2" y="137"/>
                  </a:cubicBezTo>
                  <a:cubicBezTo>
                    <a:pt x="2" y="137"/>
                    <a:pt x="5" y="137"/>
                    <a:pt x="9" y="135"/>
                  </a:cubicBezTo>
                  <a:cubicBezTo>
                    <a:pt x="14" y="134"/>
                    <a:pt x="18" y="133"/>
                    <a:pt x="20" y="132"/>
                  </a:cubicBezTo>
                  <a:cubicBezTo>
                    <a:pt x="22" y="130"/>
                    <a:pt x="23" y="126"/>
                    <a:pt x="24" y="122"/>
                  </a:cubicBezTo>
                  <a:cubicBezTo>
                    <a:pt x="24" y="122"/>
                    <a:pt x="26" y="113"/>
                    <a:pt x="30" y="95"/>
                  </a:cubicBezTo>
                  <a:cubicBezTo>
                    <a:pt x="34" y="77"/>
                    <a:pt x="37" y="60"/>
                    <a:pt x="41" y="44"/>
                  </a:cubicBezTo>
                  <a:cubicBezTo>
                    <a:pt x="44" y="27"/>
                    <a:pt x="45" y="18"/>
                    <a:pt x="45" y="15"/>
                  </a:cubicBezTo>
                  <a:cubicBezTo>
                    <a:pt x="45" y="13"/>
                    <a:pt x="45" y="13"/>
                    <a:pt x="45" y="13"/>
                  </a:cubicBezTo>
                  <a:cubicBezTo>
                    <a:pt x="44" y="12"/>
                    <a:pt x="42" y="12"/>
                    <a:pt x="40" y="11"/>
                  </a:cubicBezTo>
                  <a:cubicBezTo>
                    <a:pt x="38" y="11"/>
                    <a:pt x="36" y="11"/>
                    <a:pt x="34" y="11"/>
                  </a:cubicBezTo>
                  <a:cubicBezTo>
                    <a:pt x="31" y="10"/>
                    <a:pt x="29" y="10"/>
                    <a:pt x="28" y="10"/>
                  </a:cubicBezTo>
                  <a:cubicBezTo>
                    <a:pt x="30" y="0"/>
                    <a:pt x="30" y="0"/>
                    <a:pt x="30" y="0"/>
                  </a:cubicBezTo>
                  <a:cubicBezTo>
                    <a:pt x="32" y="0"/>
                    <a:pt x="36" y="1"/>
                    <a:pt x="41" y="1"/>
                  </a:cubicBezTo>
                  <a:cubicBezTo>
                    <a:pt x="47" y="1"/>
                    <a:pt x="52" y="1"/>
                    <a:pt x="56" y="2"/>
                  </a:cubicBezTo>
                  <a:cubicBezTo>
                    <a:pt x="59" y="2"/>
                    <a:pt x="63" y="2"/>
                    <a:pt x="67" y="2"/>
                  </a:cubicBezTo>
                  <a:cubicBezTo>
                    <a:pt x="70" y="2"/>
                    <a:pt x="73" y="2"/>
                    <a:pt x="76" y="2"/>
                  </a:cubicBezTo>
                  <a:cubicBezTo>
                    <a:pt x="79" y="1"/>
                    <a:pt x="83" y="1"/>
                    <a:pt x="88" y="1"/>
                  </a:cubicBezTo>
                  <a:cubicBezTo>
                    <a:pt x="92" y="1"/>
                    <a:pt x="95" y="0"/>
                    <a:pt x="97" y="0"/>
                  </a:cubicBezTo>
                  <a:cubicBezTo>
                    <a:pt x="97" y="3"/>
                    <a:pt x="96" y="6"/>
                    <a:pt x="95" y="9"/>
                  </a:cubicBezTo>
                  <a:cubicBezTo>
                    <a:pt x="93" y="9"/>
                    <a:pt x="90" y="10"/>
                    <a:pt x="86" y="11"/>
                  </a:cubicBezTo>
                  <a:cubicBezTo>
                    <a:pt x="81" y="13"/>
                    <a:pt x="78" y="14"/>
                    <a:pt x="75" y="15"/>
                  </a:cubicBezTo>
                  <a:cubicBezTo>
                    <a:pt x="75" y="16"/>
                    <a:pt x="74" y="17"/>
                    <a:pt x="74" y="19"/>
                  </a:cubicBezTo>
                  <a:cubicBezTo>
                    <a:pt x="74" y="20"/>
                    <a:pt x="73" y="21"/>
                    <a:pt x="73" y="22"/>
                  </a:cubicBezTo>
                  <a:cubicBezTo>
                    <a:pt x="73" y="23"/>
                    <a:pt x="73" y="25"/>
                    <a:pt x="72" y="27"/>
                  </a:cubicBezTo>
                  <a:cubicBezTo>
                    <a:pt x="72" y="29"/>
                    <a:pt x="72" y="30"/>
                    <a:pt x="72" y="31"/>
                  </a:cubicBezTo>
                  <a:cubicBezTo>
                    <a:pt x="70" y="40"/>
                    <a:pt x="67" y="53"/>
                    <a:pt x="64" y="70"/>
                  </a:cubicBezTo>
                  <a:cubicBezTo>
                    <a:pt x="60" y="87"/>
                    <a:pt x="57" y="99"/>
                    <a:pt x="56" y="104"/>
                  </a:cubicBezTo>
                  <a:cubicBezTo>
                    <a:pt x="56" y="105"/>
                    <a:pt x="56" y="106"/>
                    <a:pt x="55" y="109"/>
                  </a:cubicBezTo>
                  <a:cubicBezTo>
                    <a:pt x="54" y="113"/>
                    <a:pt x="54" y="115"/>
                    <a:pt x="53" y="118"/>
                  </a:cubicBezTo>
                  <a:cubicBezTo>
                    <a:pt x="53" y="121"/>
                    <a:pt x="52" y="123"/>
                    <a:pt x="52" y="126"/>
                  </a:cubicBezTo>
                  <a:cubicBezTo>
                    <a:pt x="51" y="129"/>
                    <a:pt x="51" y="130"/>
                    <a:pt x="51" y="131"/>
                  </a:cubicBezTo>
                  <a:cubicBezTo>
                    <a:pt x="51" y="133"/>
                    <a:pt x="51" y="133"/>
                    <a:pt x="51" y="133"/>
                  </a:cubicBezTo>
                  <a:cubicBezTo>
                    <a:pt x="52" y="133"/>
                    <a:pt x="58" y="134"/>
                    <a:pt x="69" y="136"/>
                  </a:cubicBezTo>
                  <a:cubicBezTo>
                    <a:pt x="68" y="139"/>
                    <a:pt x="68" y="142"/>
                    <a:pt x="67" y="145"/>
                  </a:cubicBezTo>
                  <a:cubicBezTo>
                    <a:pt x="66" y="145"/>
                    <a:pt x="65" y="145"/>
                    <a:pt x="64" y="145"/>
                  </a:cubicBezTo>
                  <a:cubicBezTo>
                    <a:pt x="63" y="146"/>
                    <a:pt x="62" y="146"/>
                    <a:pt x="61" y="146"/>
                  </a:cubicBezTo>
                  <a:cubicBezTo>
                    <a:pt x="59" y="146"/>
                    <a:pt x="56" y="145"/>
                    <a:pt x="53" y="145"/>
                  </a:cubicBezTo>
                  <a:cubicBezTo>
                    <a:pt x="49" y="144"/>
                    <a:pt x="46" y="144"/>
                    <a:pt x="45" y="144"/>
                  </a:cubicBezTo>
                  <a:cubicBezTo>
                    <a:pt x="36" y="144"/>
                    <a:pt x="29" y="143"/>
                    <a:pt x="25" y="143"/>
                  </a:cubicBezTo>
                  <a:cubicBezTo>
                    <a:pt x="22" y="143"/>
                    <a:pt x="17" y="144"/>
                    <a:pt x="12" y="144"/>
                  </a:cubicBezTo>
                  <a:cubicBezTo>
                    <a:pt x="6" y="145"/>
                    <a:pt x="2" y="145"/>
                    <a:pt x="0" y="14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4"/>
            <p:cNvSpPr>
              <a:spLocks noEditPoints="1"/>
            </p:cNvSpPr>
            <p:nvPr/>
          </p:nvSpPr>
          <p:spPr bwMode="auto">
            <a:xfrm>
              <a:off x="2924809" y="1866240"/>
              <a:ext cx="176428" cy="151447"/>
            </a:xfrm>
            <a:custGeom>
              <a:avLst/>
              <a:gdLst>
                <a:gd name="T0" fmla="*/ 13 w 170"/>
                <a:gd name="T1" fmla="*/ 3 h 146"/>
                <a:gd name="T2" fmla="*/ 45 w 170"/>
                <a:gd name="T3" fmla="*/ 3 h 146"/>
                <a:gd name="T4" fmla="*/ 68 w 170"/>
                <a:gd name="T5" fmla="*/ 3 h 146"/>
                <a:gd name="T6" fmla="*/ 106 w 170"/>
                <a:gd name="T7" fmla="*/ 3 h 146"/>
                <a:gd name="T8" fmla="*/ 110 w 170"/>
                <a:gd name="T9" fmla="*/ 3 h 146"/>
                <a:gd name="T10" fmla="*/ 113 w 170"/>
                <a:gd name="T11" fmla="*/ 2 h 146"/>
                <a:gd name="T12" fmla="*/ 118 w 170"/>
                <a:gd name="T13" fmla="*/ 0 h 146"/>
                <a:gd name="T14" fmla="*/ 121 w 170"/>
                <a:gd name="T15" fmla="*/ 0 h 146"/>
                <a:gd name="T16" fmla="*/ 121 w 170"/>
                <a:gd name="T17" fmla="*/ 43 h 146"/>
                <a:gd name="T18" fmla="*/ 109 w 170"/>
                <a:gd name="T19" fmla="*/ 32 h 146"/>
                <a:gd name="T20" fmla="*/ 107 w 170"/>
                <a:gd name="T21" fmla="*/ 21 h 146"/>
                <a:gd name="T22" fmla="*/ 105 w 170"/>
                <a:gd name="T23" fmla="*/ 16 h 146"/>
                <a:gd name="T24" fmla="*/ 102 w 170"/>
                <a:gd name="T25" fmla="*/ 15 h 146"/>
                <a:gd name="T26" fmla="*/ 99 w 170"/>
                <a:gd name="T27" fmla="*/ 15 h 146"/>
                <a:gd name="T28" fmla="*/ 86 w 170"/>
                <a:gd name="T29" fmla="*/ 15 h 146"/>
                <a:gd name="T30" fmla="*/ 73 w 170"/>
                <a:gd name="T31" fmla="*/ 16 h 146"/>
                <a:gd name="T32" fmla="*/ 72 w 170"/>
                <a:gd name="T33" fmla="*/ 65 h 146"/>
                <a:gd name="T34" fmla="*/ 72 w 170"/>
                <a:gd name="T35" fmla="*/ 115 h 146"/>
                <a:gd name="T36" fmla="*/ 74 w 170"/>
                <a:gd name="T37" fmla="*/ 130 h 146"/>
                <a:gd name="T38" fmla="*/ 97 w 170"/>
                <a:gd name="T39" fmla="*/ 138 h 146"/>
                <a:gd name="T40" fmla="*/ 97 w 170"/>
                <a:gd name="T41" fmla="*/ 145 h 146"/>
                <a:gd name="T42" fmla="*/ 73 w 170"/>
                <a:gd name="T43" fmla="*/ 145 h 146"/>
                <a:gd name="T44" fmla="*/ 39 w 170"/>
                <a:gd name="T45" fmla="*/ 145 h 146"/>
                <a:gd name="T46" fmla="*/ 24 w 170"/>
                <a:gd name="T47" fmla="*/ 141 h 146"/>
                <a:gd name="T48" fmla="*/ 30 w 170"/>
                <a:gd name="T49" fmla="*/ 136 h 146"/>
                <a:gd name="T50" fmla="*/ 47 w 170"/>
                <a:gd name="T51" fmla="*/ 130 h 146"/>
                <a:gd name="T52" fmla="*/ 49 w 170"/>
                <a:gd name="T53" fmla="*/ 66 h 146"/>
                <a:gd name="T54" fmla="*/ 48 w 170"/>
                <a:gd name="T55" fmla="*/ 26 h 146"/>
                <a:gd name="T56" fmla="*/ 48 w 170"/>
                <a:gd name="T57" fmla="*/ 22 h 146"/>
                <a:gd name="T58" fmla="*/ 48 w 170"/>
                <a:gd name="T59" fmla="*/ 17 h 146"/>
                <a:gd name="T60" fmla="*/ 32 w 170"/>
                <a:gd name="T61" fmla="*/ 15 h 146"/>
                <a:gd name="T62" fmla="*/ 16 w 170"/>
                <a:gd name="T63" fmla="*/ 19 h 146"/>
                <a:gd name="T64" fmla="*/ 10 w 170"/>
                <a:gd name="T65" fmla="*/ 36 h 146"/>
                <a:gd name="T66" fmla="*/ 0 w 170"/>
                <a:gd name="T67" fmla="*/ 37 h 146"/>
                <a:gd name="T68" fmla="*/ 8 w 170"/>
                <a:gd name="T69" fmla="*/ 0 h 146"/>
                <a:gd name="T70" fmla="*/ 169 w 170"/>
                <a:gd name="T71" fmla="*/ 123 h 146"/>
                <a:gd name="T72" fmla="*/ 156 w 170"/>
                <a:gd name="T73" fmla="*/ 143 h 146"/>
                <a:gd name="T74" fmla="*/ 147 w 170"/>
                <a:gd name="T75" fmla="*/ 143 h 146"/>
                <a:gd name="T76" fmla="*/ 134 w 170"/>
                <a:gd name="T77" fmla="*/ 123 h 146"/>
                <a:gd name="T78" fmla="*/ 146 w 170"/>
                <a:gd name="T79" fmla="*/ 121 h 146"/>
                <a:gd name="T80" fmla="*/ 138 w 170"/>
                <a:gd name="T81" fmla="*/ 25 h 146"/>
                <a:gd name="T82" fmla="*/ 135 w 170"/>
                <a:gd name="T83" fmla="*/ 19 h 146"/>
                <a:gd name="T84" fmla="*/ 152 w 170"/>
                <a:gd name="T85" fmla="*/ 1 h 146"/>
                <a:gd name="T86" fmla="*/ 168 w 170"/>
                <a:gd name="T87" fmla="*/ 19 h 146"/>
                <a:gd name="T88" fmla="*/ 165 w 170"/>
                <a:gd name="T89" fmla="*/ 25 h 146"/>
                <a:gd name="T90" fmla="*/ 158 w 170"/>
                <a:gd name="T91" fmla="*/ 12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0" h="146">
                  <a:moveTo>
                    <a:pt x="8" y="0"/>
                  </a:moveTo>
                  <a:cubicBezTo>
                    <a:pt x="13" y="3"/>
                    <a:pt x="13" y="3"/>
                    <a:pt x="13" y="3"/>
                  </a:cubicBezTo>
                  <a:cubicBezTo>
                    <a:pt x="14" y="3"/>
                    <a:pt x="20" y="3"/>
                    <a:pt x="33" y="3"/>
                  </a:cubicBezTo>
                  <a:cubicBezTo>
                    <a:pt x="36" y="3"/>
                    <a:pt x="40" y="3"/>
                    <a:pt x="45" y="3"/>
                  </a:cubicBezTo>
                  <a:cubicBezTo>
                    <a:pt x="51" y="3"/>
                    <a:pt x="55" y="3"/>
                    <a:pt x="58" y="3"/>
                  </a:cubicBezTo>
                  <a:cubicBezTo>
                    <a:pt x="60" y="3"/>
                    <a:pt x="64" y="3"/>
                    <a:pt x="68" y="3"/>
                  </a:cubicBezTo>
                  <a:cubicBezTo>
                    <a:pt x="73" y="3"/>
                    <a:pt x="76" y="3"/>
                    <a:pt x="78" y="3"/>
                  </a:cubicBezTo>
                  <a:cubicBezTo>
                    <a:pt x="106" y="3"/>
                    <a:pt x="106" y="3"/>
                    <a:pt x="106" y="3"/>
                  </a:cubicBezTo>
                  <a:cubicBezTo>
                    <a:pt x="106" y="3"/>
                    <a:pt x="107" y="3"/>
                    <a:pt x="108" y="3"/>
                  </a:cubicBezTo>
                  <a:cubicBezTo>
                    <a:pt x="109" y="3"/>
                    <a:pt x="110" y="3"/>
                    <a:pt x="110" y="3"/>
                  </a:cubicBezTo>
                  <a:cubicBezTo>
                    <a:pt x="110" y="3"/>
                    <a:pt x="111" y="3"/>
                    <a:pt x="111" y="3"/>
                  </a:cubicBezTo>
                  <a:cubicBezTo>
                    <a:pt x="112" y="3"/>
                    <a:pt x="113" y="3"/>
                    <a:pt x="113" y="2"/>
                  </a:cubicBezTo>
                  <a:cubicBezTo>
                    <a:pt x="114" y="2"/>
                    <a:pt x="114" y="1"/>
                    <a:pt x="115" y="0"/>
                  </a:cubicBezTo>
                  <a:cubicBezTo>
                    <a:pt x="118" y="0"/>
                    <a:pt x="118" y="0"/>
                    <a:pt x="118" y="0"/>
                  </a:cubicBezTo>
                  <a:cubicBezTo>
                    <a:pt x="119" y="0"/>
                    <a:pt x="119" y="0"/>
                    <a:pt x="120" y="0"/>
                  </a:cubicBezTo>
                  <a:cubicBezTo>
                    <a:pt x="120" y="0"/>
                    <a:pt x="121" y="0"/>
                    <a:pt x="121" y="0"/>
                  </a:cubicBezTo>
                  <a:cubicBezTo>
                    <a:pt x="121" y="8"/>
                    <a:pt x="121" y="18"/>
                    <a:pt x="121" y="32"/>
                  </a:cubicBezTo>
                  <a:cubicBezTo>
                    <a:pt x="121" y="37"/>
                    <a:pt x="121" y="41"/>
                    <a:pt x="121" y="43"/>
                  </a:cubicBezTo>
                  <a:cubicBezTo>
                    <a:pt x="118" y="43"/>
                    <a:pt x="116" y="44"/>
                    <a:pt x="114" y="44"/>
                  </a:cubicBezTo>
                  <a:cubicBezTo>
                    <a:pt x="113" y="41"/>
                    <a:pt x="111" y="37"/>
                    <a:pt x="109" y="32"/>
                  </a:cubicBezTo>
                  <a:cubicBezTo>
                    <a:pt x="109" y="32"/>
                    <a:pt x="109" y="30"/>
                    <a:pt x="108" y="28"/>
                  </a:cubicBezTo>
                  <a:cubicBezTo>
                    <a:pt x="108" y="25"/>
                    <a:pt x="107" y="23"/>
                    <a:pt x="107" y="21"/>
                  </a:cubicBezTo>
                  <a:cubicBezTo>
                    <a:pt x="106" y="18"/>
                    <a:pt x="106" y="17"/>
                    <a:pt x="106" y="17"/>
                  </a:cubicBezTo>
                  <a:cubicBezTo>
                    <a:pt x="106" y="17"/>
                    <a:pt x="105" y="16"/>
                    <a:pt x="105" y="16"/>
                  </a:cubicBezTo>
                  <a:cubicBezTo>
                    <a:pt x="105" y="16"/>
                    <a:pt x="104" y="16"/>
                    <a:pt x="104" y="16"/>
                  </a:cubicBezTo>
                  <a:cubicBezTo>
                    <a:pt x="103" y="15"/>
                    <a:pt x="103" y="15"/>
                    <a:pt x="102" y="15"/>
                  </a:cubicBezTo>
                  <a:cubicBezTo>
                    <a:pt x="102" y="15"/>
                    <a:pt x="102" y="15"/>
                    <a:pt x="101" y="15"/>
                  </a:cubicBezTo>
                  <a:cubicBezTo>
                    <a:pt x="100" y="15"/>
                    <a:pt x="99" y="15"/>
                    <a:pt x="99" y="15"/>
                  </a:cubicBezTo>
                  <a:cubicBezTo>
                    <a:pt x="98" y="15"/>
                    <a:pt x="96" y="15"/>
                    <a:pt x="93" y="15"/>
                  </a:cubicBezTo>
                  <a:cubicBezTo>
                    <a:pt x="90" y="15"/>
                    <a:pt x="87" y="15"/>
                    <a:pt x="86" y="15"/>
                  </a:cubicBezTo>
                  <a:cubicBezTo>
                    <a:pt x="84" y="15"/>
                    <a:pt x="82" y="15"/>
                    <a:pt x="80" y="15"/>
                  </a:cubicBezTo>
                  <a:cubicBezTo>
                    <a:pt x="77" y="16"/>
                    <a:pt x="75" y="16"/>
                    <a:pt x="73" y="16"/>
                  </a:cubicBezTo>
                  <a:cubicBezTo>
                    <a:pt x="72" y="21"/>
                    <a:pt x="72" y="25"/>
                    <a:pt x="72" y="29"/>
                  </a:cubicBezTo>
                  <a:cubicBezTo>
                    <a:pt x="72" y="35"/>
                    <a:pt x="72" y="47"/>
                    <a:pt x="72" y="65"/>
                  </a:cubicBezTo>
                  <a:cubicBezTo>
                    <a:pt x="73" y="84"/>
                    <a:pt x="73" y="98"/>
                    <a:pt x="73" y="109"/>
                  </a:cubicBezTo>
                  <a:cubicBezTo>
                    <a:pt x="73" y="110"/>
                    <a:pt x="73" y="112"/>
                    <a:pt x="72" y="115"/>
                  </a:cubicBezTo>
                  <a:cubicBezTo>
                    <a:pt x="72" y="119"/>
                    <a:pt x="72" y="122"/>
                    <a:pt x="72" y="124"/>
                  </a:cubicBezTo>
                  <a:cubicBezTo>
                    <a:pt x="73" y="126"/>
                    <a:pt x="73" y="128"/>
                    <a:pt x="74" y="130"/>
                  </a:cubicBezTo>
                  <a:cubicBezTo>
                    <a:pt x="76" y="132"/>
                    <a:pt x="80" y="133"/>
                    <a:pt x="85" y="134"/>
                  </a:cubicBezTo>
                  <a:cubicBezTo>
                    <a:pt x="91" y="136"/>
                    <a:pt x="94" y="137"/>
                    <a:pt x="97" y="138"/>
                  </a:cubicBezTo>
                  <a:cubicBezTo>
                    <a:pt x="97" y="141"/>
                    <a:pt x="97" y="142"/>
                    <a:pt x="97" y="143"/>
                  </a:cubicBezTo>
                  <a:cubicBezTo>
                    <a:pt x="97" y="144"/>
                    <a:pt x="97" y="145"/>
                    <a:pt x="97" y="145"/>
                  </a:cubicBezTo>
                  <a:cubicBezTo>
                    <a:pt x="94" y="146"/>
                    <a:pt x="94" y="146"/>
                    <a:pt x="94" y="146"/>
                  </a:cubicBezTo>
                  <a:cubicBezTo>
                    <a:pt x="89" y="146"/>
                    <a:pt x="82" y="145"/>
                    <a:pt x="73" y="145"/>
                  </a:cubicBezTo>
                  <a:cubicBezTo>
                    <a:pt x="64" y="144"/>
                    <a:pt x="58" y="144"/>
                    <a:pt x="53" y="144"/>
                  </a:cubicBezTo>
                  <a:cubicBezTo>
                    <a:pt x="50" y="144"/>
                    <a:pt x="46" y="144"/>
                    <a:pt x="39" y="145"/>
                  </a:cubicBezTo>
                  <a:cubicBezTo>
                    <a:pt x="33" y="145"/>
                    <a:pt x="28" y="146"/>
                    <a:pt x="25" y="146"/>
                  </a:cubicBezTo>
                  <a:cubicBezTo>
                    <a:pt x="25" y="142"/>
                    <a:pt x="24" y="141"/>
                    <a:pt x="24" y="141"/>
                  </a:cubicBezTo>
                  <a:cubicBezTo>
                    <a:pt x="24" y="140"/>
                    <a:pt x="24" y="140"/>
                    <a:pt x="24" y="140"/>
                  </a:cubicBezTo>
                  <a:cubicBezTo>
                    <a:pt x="26" y="138"/>
                    <a:pt x="28" y="137"/>
                    <a:pt x="30" y="136"/>
                  </a:cubicBezTo>
                  <a:cubicBezTo>
                    <a:pt x="33" y="135"/>
                    <a:pt x="36" y="134"/>
                    <a:pt x="40" y="133"/>
                  </a:cubicBezTo>
                  <a:cubicBezTo>
                    <a:pt x="43" y="132"/>
                    <a:pt x="45" y="131"/>
                    <a:pt x="47" y="130"/>
                  </a:cubicBezTo>
                  <a:cubicBezTo>
                    <a:pt x="48" y="128"/>
                    <a:pt x="49" y="116"/>
                    <a:pt x="49" y="94"/>
                  </a:cubicBezTo>
                  <a:cubicBezTo>
                    <a:pt x="49" y="88"/>
                    <a:pt x="49" y="78"/>
                    <a:pt x="49" y="66"/>
                  </a:cubicBezTo>
                  <a:cubicBezTo>
                    <a:pt x="48" y="53"/>
                    <a:pt x="48" y="43"/>
                    <a:pt x="48" y="37"/>
                  </a:cubicBezTo>
                  <a:cubicBezTo>
                    <a:pt x="48" y="26"/>
                    <a:pt x="48" y="26"/>
                    <a:pt x="48" y="26"/>
                  </a:cubicBezTo>
                  <a:cubicBezTo>
                    <a:pt x="48" y="26"/>
                    <a:pt x="48" y="25"/>
                    <a:pt x="48" y="24"/>
                  </a:cubicBezTo>
                  <a:cubicBezTo>
                    <a:pt x="48" y="24"/>
                    <a:pt x="48" y="23"/>
                    <a:pt x="48" y="22"/>
                  </a:cubicBezTo>
                  <a:cubicBezTo>
                    <a:pt x="48" y="21"/>
                    <a:pt x="48" y="21"/>
                    <a:pt x="48" y="20"/>
                  </a:cubicBezTo>
                  <a:cubicBezTo>
                    <a:pt x="48" y="19"/>
                    <a:pt x="48" y="18"/>
                    <a:pt x="48" y="17"/>
                  </a:cubicBezTo>
                  <a:cubicBezTo>
                    <a:pt x="48" y="17"/>
                    <a:pt x="48" y="16"/>
                    <a:pt x="47" y="16"/>
                  </a:cubicBezTo>
                  <a:cubicBezTo>
                    <a:pt x="47" y="15"/>
                    <a:pt x="42" y="15"/>
                    <a:pt x="32" y="15"/>
                  </a:cubicBezTo>
                  <a:cubicBezTo>
                    <a:pt x="30" y="15"/>
                    <a:pt x="27" y="15"/>
                    <a:pt x="23" y="16"/>
                  </a:cubicBezTo>
                  <a:cubicBezTo>
                    <a:pt x="20" y="17"/>
                    <a:pt x="17" y="18"/>
                    <a:pt x="16" y="19"/>
                  </a:cubicBezTo>
                  <a:cubicBezTo>
                    <a:pt x="15" y="19"/>
                    <a:pt x="14" y="22"/>
                    <a:pt x="13" y="25"/>
                  </a:cubicBezTo>
                  <a:cubicBezTo>
                    <a:pt x="12" y="29"/>
                    <a:pt x="11" y="33"/>
                    <a:pt x="10" y="36"/>
                  </a:cubicBezTo>
                  <a:cubicBezTo>
                    <a:pt x="9" y="39"/>
                    <a:pt x="7" y="41"/>
                    <a:pt x="6" y="41"/>
                  </a:cubicBezTo>
                  <a:cubicBezTo>
                    <a:pt x="3" y="39"/>
                    <a:pt x="1" y="38"/>
                    <a:pt x="0" y="37"/>
                  </a:cubicBezTo>
                  <a:cubicBezTo>
                    <a:pt x="0" y="1"/>
                    <a:pt x="0" y="1"/>
                    <a:pt x="0" y="1"/>
                  </a:cubicBezTo>
                  <a:lnTo>
                    <a:pt x="8" y="0"/>
                  </a:lnTo>
                  <a:close/>
                  <a:moveTo>
                    <a:pt x="165" y="121"/>
                  </a:moveTo>
                  <a:cubicBezTo>
                    <a:pt x="167" y="121"/>
                    <a:pt x="169" y="122"/>
                    <a:pt x="169" y="123"/>
                  </a:cubicBezTo>
                  <a:cubicBezTo>
                    <a:pt x="170" y="124"/>
                    <a:pt x="169" y="126"/>
                    <a:pt x="168" y="127"/>
                  </a:cubicBezTo>
                  <a:cubicBezTo>
                    <a:pt x="156" y="143"/>
                    <a:pt x="156" y="143"/>
                    <a:pt x="156" y="143"/>
                  </a:cubicBezTo>
                  <a:cubicBezTo>
                    <a:pt x="155" y="144"/>
                    <a:pt x="153" y="145"/>
                    <a:pt x="152" y="145"/>
                  </a:cubicBezTo>
                  <a:cubicBezTo>
                    <a:pt x="150" y="145"/>
                    <a:pt x="148" y="144"/>
                    <a:pt x="147" y="143"/>
                  </a:cubicBezTo>
                  <a:cubicBezTo>
                    <a:pt x="135" y="127"/>
                    <a:pt x="135" y="127"/>
                    <a:pt x="135" y="127"/>
                  </a:cubicBezTo>
                  <a:cubicBezTo>
                    <a:pt x="134" y="126"/>
                    <a:pt x="133" y="124"/>
                    <a:pt x="134" y="123"/>
                  </a:cubicBezTo>
                  <a:cubicBezTo>
                    <a:pt x="135" y="122"/>
                    <a:pt x="136" y="121"/>
                    <a:pt x="138" y="121"/>
                  </a:cubicBezTo>
                  <a:cubicBezTo>
                    <a:pt x="146" y="121"/>
                    <a:pt x="146" y="121"/>
                    <a:pt x="146" y="121"/>
                  </a:cubicBezTo>
                  <a:cubicBezTo>
                    <a:pt x="146" y="25"/>
                    <a:pt x="146" y="25"/>
                    <a:pt x="146" y="25"/>
                  </a:cubicBezTo>
                  <a:cubicBezTo>
                    <a:pt x="138" y="25"/>
                    <a:pt x="138" y="25"/>
                    <a:pt x="138" y="25"/>
                  </a:cubicBezTo>
                  <a:cubicBezTo>
                    <a:pt x="136" y="25"/>
                    <a:pt x="135" y="24"/>
                    <a:pt x="134" y="23"/>
                  </a:cubicBezTo>
                  <a:cubicBezTo>
                    <a:pt x="133" y="22"/>
                    <a:pt x="134" y="20"/>
                    <a:pt x="135" y="19"/>
                  </a:cubicBezTo>
                  <a:cubicBezTo>
                    <a:pt x="147" y="3"/>
                    <a:pt x="147" y="3"/>
                    <a:pt x="147" y="3"/>
                  </a:cubicBezTo>
                  <a:cubicBezTo>
                    <a:pt x="148" y="2"/>
                    <a:pt x="150" y="1"/>
                    <a:pt x="152" y="1"/>
                  </a:cubicBezTo>
                  <a:cubicBezTo>
                    <a:pt x="153" y="1"/>
                    <a:pt x="155" y="2"/>
                    <a:pt x="156" y="3"/>
                  </a:cubicBezTo>
                  <a:cubicBezTo>
                    <a:pt x="168" y="19"/>
                    <a:pt x="168" y="19"/>
                    <a:pt x="168" y="19"/>
                  </a:cubicBezTo>
                  <a:cubicBezTo>
                    <a:pt x="169" y="20"/>
                    <a:pt x="170" y="22"/>
                    <a:pt x="169" y="23"/>
                  </a:cubicBezTo>
                  <a:cubicBezTo>
                    <a:pt x="169" y="24"/>
                    <a:pt x="167" y="25"/>
                    <a:pt x="165" y="25"/>
                  </a:cubicBezTo>
                  <a:cubicBezTo>
                    <a:pt x="158" y="25"/>
                    <a:pt x="158" y="25"/>
                    <a:pt x="158" y="25"/>
                  </a:cubicBezTo>
                  <a:cubicBezTo>
                    <a:pt x="158" y="121"/>
                    <a:pt x="158" y="121"/>
                    <a:pt x="158" y="121"/>
                  </a:cubicBezTo>
                  <a:lnTo>
                    <a:pt x="165" y="12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5"/>
            <p:cNvSpPr>
              <a:spLocks noEditPoints="1"/>
            </p:cNvSpPr>
            <p:nvPr/>
          </p:nvSpPr>
          <p:spPr bwMode="auto">
            <a:xfrm>
              <a:off x="3146515" y="1866240"/>
              <a:ext cx="149885" cy="162376"/>
            </a:xfrm>
            <a:custGeom>
              <a:avLst/>
              <a:gdLst>
                <a:gd name="T0" fmla="*/ 13 w 145"/>
                <a:gd name="T1" fmla="*/ 3 h 157"/>
                <a:gd name="T2" fmla="*/ 45 w 145"/>
                <a:gd name="T3" fmla="*/ 3 h 157"/>
                <a:gd name="T4" fmla="*/ 81 w 145"/>
                <a:gd name="T5" fmla="*/ 3 h 157"/>
                <a:gd name="T6" fmla="*/ 133 w 145"/>
                <a:gd name="T7" fmla="*/ 3 h 157"/>
                <a:gd name="T8" fmla="*/ 142 w 145"/>
                <a:gd name="T9" fmla="*/ 0 h 157"/>
                <a:gd name="T10" fmla="*/ 145 w 145"/>
                <a:gd name="T11" fmla="*/ 0 h 157"/>
                <a:gd name="T12" fmla="*/ 145 w 145"/>
                <a:gd name="T13" fmla="*/ 43 h 157"/>
                <a:gd name="T14" fmla="*/ 133 w 145"/>
                <a:gd name="T15" fmla="*/ 32 h 157"/>
                <a:gd name="T16" fmla="*/ 131 w 145"/>
                <a:gd name="T17" fmla="*/ 21 h 157"/>
                <a:gd name="T18" fmla="*/ 128 w 145"/>
                <a:gd name="T19" fmla="*/ 15 h 157"/>
                <a:gd name="T20" fmla="*/ 113 w 145"/>
                <a:gd name="T21" fmla="*/ 15 h 157"/>
                <a:gd name="T22" fmla="*/ 94 w 145"/>
                <a:gd name="T23" fmla="*/ 15 h 157"/>
                <a:gd name="T24" fmla="*/ 84 w 145"/>
                <a:gd name="T25" fmla="*/ 29 h 157"/>
                <a:gd name="T26" fmla="*/ 84 w 145"/>
                <a:gd name="T27" fmla="*/ 38 h 157"/>
                <a:gd name="T28" fmla="*/ 84 w 145"/>
                <a:gd name="T29" fmla="*/ 70 h 157"/>
                <a:gd name="T30" fmla="*/ 84 w 145"/>
                <a:gd name="T31" fmla="*/ 91 h 157"/>
                <a:gd name="T32" fmla="*/ 85 w 145"/>
                <a:gd name="T33" fmla="*/ 106 h 157"/>
                <a:gd name="T34" fmla="*/ 108 w 145"/>
                <a:gd name="T35" fmla="*/ 114 h 157"/>
                <a:gd name="T36" fmla="*/ 109 w 145"/>
                <a:gd name="T37" fmla="*/ 121 h 157"/>
                <a:gd name="T38" fmla="*/ 85 w 145"/>
                <a:gd name="T39" fmla="*/ 121 h 157"/>
                <a:gd name="T40" fmla="*/ 51 w 145"/>
                <a:gd name="T41" fmla="*/ 121 h 157"/>
                <a:gd name="T42" fmla="*/ 36 w 145"/>
                <a:gd name="T43" fmla="*/ 116 h 157"/>
                <a:gd name="T44" fmla="*/ 42 w 145"/>
                <a:gd name="T45" fmla="*/ 112 h 157"/>
                <a:gd name="T46" fmla="*/ 59 w 145"/>
                <a:gd name="T47" fmla="*/ 106 h 157"/>
                <a:gd name="T48" fmla="*/ 61 w 145"/>
                <a:gd name="T49" fmla="*/ 85 h 157"/>
                <a:gd name="T50" fmla="*/ 61 w 145"/>
                <a:gd name="T51" fmla="*/ 56 h 157"/>
                <a:gd name="T52" fmla="*/ 60 w 145"/>
                <a:gd name="T53" fmla="*/ 46 h 157"/>
                <a:gd name="T54" fmla="*/ 60 w 145"/>
                <a:gd name="T55" fmla="*/ 40 h 157"/>
                <a:gd name="T56" fmla="*/ 60 w 145"/>
                <a:gd name="T57" fmla="*/ 25 h 157"/>
                <a:gd name="T58" fmla="*/ 59 w 145"/>
                <a:gd name="T59" fmla="*/ 16 h 157"/>
                <a:gd name="T60" fmla="*/ 29 w 145"/>
                <a:gd name="T61" fmla="*/ 16 h 157"/>
                <a:gd name="T62" fmla="*/ 12 w 145"/>
                <a:gd name="T63" fmla="*/ 25 h 157"/>
                <a:gd name="T64" fmla="*/ 5 w 145"/>
                <a:gd name="T65" fmla="*/ 41 h 157"/>
                <a:gd name="T66" fmla="*/ 0 w 145"/>
                <a:gd name="T67" fmla="*/ 1 h 157"/>
                <a:gd name="T68" fmla="*/ 124 w 145"/>
                <a:gd name="T69" fmla="*/ 122 h 157"/>
                <a:gd name="T70" fmla="*/ 133 w 145"/>
                <a:gd name="T71" fmla="*/ 127 h 157"/>
                <a:gd name="T72" fmla="*/ 142 w 145"/>
                <a:gd name="T73" fmla="*/ 135 h 157"/>
                <a:gd name="T74" fmla="*/ 142 w 145"/>
                <a:gd name="T75" fmla="*/ 144 h 157"/>
                <a:gd name="T76" fmla="*/ 133 w 145"/>
                <a:gd name="T77" fmla="*/ 152 h 157"/>
                <a:gd name="T78" fmla="*/ 124 w 145"/>
                <a:gd name="T79" fmla="*/ 157 h 157"/>
                <a:gd name="T80" fmla="*/ 121 w 145"/>
                <a:gd name="T81" fmla="*/ 154 h 157"/>
                <a:gd name="T82" fmla="*/ 121 w 145"/>
                <a:gd name="T83" fmla="*/ 147 h 157"/>
                <a:gd name="T84" fmla="*/ 24 w 145"/>
                <a:gd name="T85" fmla="*/ 146 h 157"/>
                <a:gd name="T86" fmla="*/ 25 w 145"/>
                <a:gd name="T87" fmla="*/ 151 h 157"/>
                <a:gd name="T88" fmla="*/ 23 w 145"/>
                <a:gd name="T89" fmla="*/ 156 h 157"/>
                <a:gd name="T90" fmla="*/ 17 w 145"/>
                <a:gd name="T91" fmla="*/ 156 h 157"/>
                <a:gd name="T92" fmla="*/ 6 w 145"/>
                <a:gd name="T93" fmla="*/ 147 h 157"/>
                <a:gd name="T94" fmla="*/ 1 w 145"/>
                <a:gd name="T95" fmla="*/ 140 h 157"/>
                <a:gd name="T96" fmla="*/ 6 w 145"/>
                <a:gd name="T97" fmla="*/ 132 h 157"/>
                <a:gd name="T98" fmla="*/ 17 w 145"/>
                <a:gd name="T99" fmla="*/ 123 h 157"/>
                <a:gd name="T100" fmla="*/ 23 w 145"/>
                <a:gd name="T101" fmla="*/ 123 h 157"/>
                <a:gd name="T102" fmla="*/ 25 w 145"/>
                <a:gd name="T103" fmla="*/ 129 h 157"/>
                <a:gd name="T104" fmla="*/ 24 w 145"/>
                <a:gd name="T105" fmla="*/ 133 h 157"/>
                <a:gd name="T106" fmla="*/ 121 w 145"/>
                <a:gd name="T107" fmla="*/ 132 h 157"/>
                <a:gd name="T108" fmla="*/ 121 w 145"/>
                <a:gd name="T109" fmla="*/ 125 h 157"/>
                <a:gd name="T110" fmla="*/ 124 w 145"/>
                <a:gd name="T111" fmla="*/ 12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5" h="157">
                  <a:moveTo>
                    <a:pt x="8" y="0"/>
                  </a:moveTo>
                  <a:cubicBezTo>
                    <a:pt x="13" y="3"/>
                    <a:pt x="13" y="3"/>
                    <a:pt x="13" y="3"/>
                  </a:cubicBezTo>
                  <a:cubicBezTo>
                    <a:pt x="14" y="3"/>
                    <a:pt x="20" y="3"/>
                    <a:pt x="33" y="3"/>
                  </a:cubicBezTo>
                  <a:cubicBezTo>
                    <a:pt x="36" y="3"/>
                    <a:pt x="40" y="3"/>
                    <a:pt x="45" y="3"/>
                  </a:cubicBezTo>
                  <a:cubicBezTo>
                    <a:pt x="51" y="3"/>
                    <a:pt x="55" y="3"/>
                    <a:pt x="58" y="3"/>
                  </a:cubicBezTo>
                  <a:cubicBezTo>
                    <a:pt x="62" y="3"/>
                    <a:pt x="70" y="3"/>
                    <a:pt x="81" y="3"/>
                  </a:cubicBezTo>
                  <a:cubicBezTo>
                    <a:pt x="92" y="3"/>
                    <a:pt x="102" y="3"/>
                    <a:pt x="110" y="3"/>
                  </a:cubicBezTo>
                  <a:cubicBezTo>
                    <a:pt x="118" y="3"/>
                    <a:pt x="126" y="3"/>
                    <a:pt x="133" y="3"/>
                  </a:cubicBezTo>
                  <a:cubicBezTo>
                    <a:pt x="135" y="3"/>
                    <a:pt x="137" y="2"/>
                    <a:pt x="138" y="0"/>
                  </a:cubicBezTo>
                  <a:cubicBezTo>
                    <a:pt x="142" y="0"/>
                    <a:pt x="142" y="0"/>
                    <a:pt x="142" y="0"/>
                  </a:cubicBezTo>
                  <a:cubicBezTo>
                    <a:pt x="143" y="0"/>
                    <a:pt x="143" y="0"/>
                    <a:pt x="144" y="0"/>
                  </a:cubicBezTo>
                  <a:cubicBezTo>
                    <a:pt x="144" y="0"/>
                    <a:pt x="145" y="0"/>
                    <a:pt x="145" y="0"/>
                  </a:cubicBezTo>
                  <a:cubicBezTo>
                    <a:pt x="145" y="8"/>
                    <a:pt x="145" y="18"/>
                    <a:pt x="145" y="32"/>
                  </a:cubicBezTo>
                  <a:cubicBezTo>
                    <a:pt x="145" y="37"/>
                    <a:pt x="145" y="41"/>
                    <a:pt x="145" y="43"/>
                  </a:cubicBezTo>
                  <a:cubicBezTo>
                    <a:pt x="142" y="43"/>
                    <a:pt x="140" y="44"/>
                    <a:pt x="138" y="44"/>
                  </a:cubicBezTo>
                  <a:cubicBezTo>
                    <a:pt x="137" y="41"/>
                    <a:pt x="135" y="37"/>
                    <a:pt x="133" y="32"/>
                  </a:cubicBezTo>
                  <a:cubicBezTo>
                    <a:pt x="133" y="32"/>
                    <a:pt x="133" y="30"/>
                    <a:pt x="132" y="28"/>
                  </a:cubicBezTo>
                  <a:cubicBezTo>
                    <a:pt x="132" y="25"/>
                    <a:pt x="131" y="23"/>
                    <a:pt x="131" y="21"/>
                  </a:cubicBezTo>
                  <a:cubicBezTo>
                    <a:pt x="130" y="18"/>
                    <a:pt x="130" y="17"/>
                    <a:pt x="130" y="17"/>
                  </a:cubicBezTo>
                  <a:cubicBezTo>
                    <a:pt x="130" y="16"/>
                    <a:pt x="129" y="16"/>
                    <a:pt x="128" y="15"/>
                  </a:cubicBezTo>
                  <a:cubicBezTo>
                    <a:pt x="127" y="15"/>
                    <a:pt x="125" y="15"/>
                    <a:pt x="121" y="15"/>
                  </a:cubicBezTo>
                  <a:cubicBezTo>
                    <a:pt x="119" y="15"/>
                    <a:pt x="117" y="15"/>
                    <a:pt x="113" y="15"/>
                  </a:cubicBezTo>
                  <a:cubicBezTo>
                    <a:pt x="109" y="15"/>
                    <a:pt x="105" y="15"/>
                    <a:pt x="103" y="15"/>
                  </a:cubicBezTo>
                  <a:cubicBezTo>
                    <a:pt x="100" y="15"/>
                    <a:pt x="97" y="15"/>
                    <a:pt x="94" y="15"/>
                  </a:cubicBezTo>
                  <a:cubicBezTo>
                    <a:pt x="91" y="15"/>
                    <a:pt x="88" y="16"/>
                    <a:pt x="85" y="16"/>
                  </a:cubicBezTo>
                  <a:cubicBezTo>
                    <a:pt x="84" y="21"/>
                    <a:pt x="84" y="25"/>
                    <a:pt x="84" y="29"/>
                  </a:cubicBezTo>
                  <a:cubicBezTo>
                    <a:pt x="84" y="43"/>
                    <a:pt x="84" y="43"/>
                    <a:pt x="84" y="43"/>
                  </a:cubicBezTo>
                  <a:cubicBezTo>
                    <a:pt x="84" y="38"/>
                    <a:pt x="84" y="38"/>
                    <a:pt x="84" y="38"/>
                  </a:cubicBezTo>
                  <a:cubicBezTo>
                    <a:pt x="84" y="42"/>
                    <a:pt x="84" y="47"/>
                    <a:pt x="84" y="53"/>
                  </a:cubicBezTo>
                  <a:cubicBezTo>
                    <a:pt x="84" y="59"/>
                    <a:pt x="84" y="65"/>
                    <a:pt x="84" y="70"/>
                  </a:cubicBezTo>
                  <a:cubicBezTo>
                    <a:pt x="84" y="75"/>
                    <a:pt x="84" y="80"/>
                    <a:pt x="84" y="84"/>
                  </a:cubicBezTo>
                  <a:cubicBezTo>
                    <a:pt x="84" y="85"/>
                    <a:pt x="84" y="88"/>
                    <a:pt x="84" y="91"/>
                  </a:cubicBezTo>
                  <a:cubicBezTo>
                    <a:pt x="84" y="95"/>
                    <a:pt x="84" y="97"/>
                    <a:pt x="84" y="100"/>
                  </a:cubicBezTo>
                  <a:cubicBezTo>
                    <a:pt x="84" y="102"/>
                    <a:pt x="85" y="104"/>
                    <a:pt x="85" y="106"/>
                  </a:cubicBezTo>
                  <a:cubicBezTo>
                    <a:pt x="88" y="108"/>
                    <a:pt x="92" y="109"/>
                    <a:pt x="97" y="110"/>
                  </a:cubicBezTo>
                  <a:cubicBezTo>
                    <a:pt x="102" y="112"/>
                    <a:pt x="106" y="113"/>
                    <a:pt x="108" y="114"/>
                  </a:cubicBezTo>
                  <a:cubicBezTo>
                    <a:pt x="109" y="116"/>
                    <a:pt x="109" y="118"/>
                    <a:pt x="109" y="119"/>
                  </a:cubicBezTo>
                  <a:cubicBezTo>
                    <a:pt x="109" y="119"/>
                    <a:pt x="109" y="120"/>
                    <a:pt x="109" y="121"/>
                  </a:cubicBezTo>
                  <a:cubicBezTo>
                    <a:pt x="105" y="121"/>
                    <a:pt x="105" y="121"/>
                    <a:pt x="105" y="121"/>
                  </a:cubicBezTo>
                  <a:cubicBezTo>
                    <a:pt x="101" y="121"/>
                    <a:pt x="94" y="121"/>
                    <a:pt x="85" y="121"/>
                  </a:cubicBezTo>
                  <a:cubicBezTo>
                    <a:pt x="76" y="120"/>
                    <a:pt x="69" y="120"/>
                    <a:pt x="65" y="120"/>
                  </a:cubicBezTo>
                  <a:cubicBezTo>
                    <a:pt x="62" y="120"/>
                    <a:pt x="57" y="120"/>
                    <a:pt x="51" y="121"/>
                  </a:cubicBezTo>
                  <a:cubicBezTo>
                    <a:pt x="45" y="121"/>
                    <a:pt x="40" y="121"/>
                    <a:pt x="37" y="121"/>
                  </a:cubicBezTo>
                  <a:cubicBezTo>
                    <a:pt x="36" y="118"/>
                    <a:pt x="36" y="117"/>
                    <a:pt x="36" y="116"/>
                  </a:cubicBezTo>
                  <a:cubicBezTo>
                    <a:pt x="36" y="116"/>
                    <a:pt x="36" y="116"/>
                    <a:pt x="36" y="116"/>
                  </a:cubicBezTo>
                  <a:cubicBezTo>
                    <a:pt x="37" y="114"/>
                    <a:pt x="39" y="113"/>
                    <a:pt x="42" y="112"/>
                  </a:cubicBezTo>
                  <a:cubicBezTo>
                    <a:pt x="45" y="111"/>
                    <a:pt x="48" y="110"/>
                    <a:pt x="51" y="109"/>
                  </a:cubicBezTo>
                  <a:cubicBezTo>
                    <a:pt x="55" y="108"/>
                    <a:pt x="57" y="107"/>
                    <a:pt x="59" y="106"/>
                  </a:cubicBezTo>
                  <a:cubicBezTo>
                    <a:pt x="59" y="105"/>
                    <a:pt x="60" y="103"/>
                    <a:pt x="60" y="99"/>
                  </a:cubicBezTo>
                  <a:cubicBezTo>
                    <a:pt x="60" y="96"/>
                    <a:pt x="60" y="91"/>
                    <a:pt x="61" y="85"/>
                  </a:cubicBezTo>
                  <a:cubicBezTo>
                    <a:pt x="61" y="80"/>
                    <a:pt x="61" y="75"/>
                    <a:pt x="61" y="71"/>
                  </a:cubicBezTo>
                  <a:cubicBezTo>
                    <a:pt x="61" y="67"/>
                    <a:pt x="61" y="62"/>
                    <a:pt x="61" y="56"/>
                  </a:cubicBezTo>
                  <a:cubicBezTo>
                    <a:pt x="61" y="51"/>
                    <a:pt x="61" y="48"/>
                    <a:pt x="61" y="48"/>
                  </a:cubicBezTo>
                  <a:cubicBezTo>
                    <a:pt x="61" y="47"/>
                    <a:pt x="60" y="47"/>
                    <a:pt x="60" y="46"/>
                  </a:cubicBezTo>
                  <a:cubicBezTo>
                    <a:pt x="60" y="45"/>
                    <a:pt x="60" y="44"/>
                    <a:pt x="60" y="44"/>
                  </a:cubicBezTo>
                  <a:cubicBezTo>
                    <a:pt x="60" y="43"/>
                    <a:pt x="60" y="42"/>
                    <a:pt x="60" y="40"/>
                  </a:cubicBezTo>
                  <a:cubicBezTo>
                    <a:pt x="60" y="37"/>
                    <a:pt x="60" y="35"/>
                    <a:pt x="60" y="33"/>
                  </a:cubicBezTo>
                  <a:cubicBezTo>
                    <a:pt x="60" y="30"/>
                    <a:pt x="60" y="28"/>
                    <a:pt x="60" y="25"/>
                  </a:cubicBezTo>
                  <a:cubicBezTo>
                    <a:pt x="60" y="23"/>
                    <a:pt x="60" y="21"/>
                    <a:pt x="60" y="19"/>
                  </a:cubicBezTo>
                  <a:cubicBezTo>
                    <a:pt x="60" y="17"/>
                    <a:pt x="60" y="16"/>
                    <a:pt x="59" y="16"/>
                  </a:cubicBezTo>
                  <a:cubicBezTo>
                    <a:pt x="59" y="15"/>
                    <a:pt x="54" y="15"/>
                    <a:pt x="44" y="15"/>
                  </a:cubicBezTo>
                  <a:cubicBezTo>
                    <a:pt x="41" y="15"/>
                    <a:pt x="36" y="15"/>
                    <a:pt x="29" y="16"/>
                  </a:cubicBezTo>
                  <a:cubicBezTo>
                    <a:pt x="21" y="17"/>
                    <a:pt x="17" y="18"/>
                    <a:pt x="16" y="19"/>
                  </a:cubicBezTo>
                  <a:cubicBezTo>
                    <a:pt x="14" y="19"/>
                    <a:pt x="13" y="22"/>
                    <a:pt x="12" y="25"/>
                  </a:cubicBezTo>
                  <a:cubicBezTo>
                    <a:pt x="11" y="29"/>
                    <a:pt x="10" y="33"/>
                    <a:pt x="9" y="36"/>
                  </a:cubicBezTo>
                  <a:cubicBezTo>
                    <a:pt x="8" y="39"/>
                    <a:pt x="7" y="41"/>
                    <a:pt x="5" y="41"/>
                  </a:cubicBezTo>
                  <a:cubicBezTo>
                    <a:pt x="3" y="39"/>
                    <a:pt x="1" y="38"/>
                    <a:pt x="0" y="37"/>
                  </a:cubicBezTo>
                  <a:cubicBezTo>
                    <a:pt x="0" y="1"/>
                    <a:pt x="0" y="1"/>
                    <a:pt x="0" y="1"/>
                  </a:cubicBezTo>
                  <a:lnTo>
                    <a:pt x="8" y="0"/>
                  </a:lnTo>
                  <a:close/>
                  <a:moveTo>
                    <a:pt x="124" y="122"/>
                  </a:moveTo>
                  <a:cubicBezTo>
                    <a:pt x="125" y="122"/>
                    <a:pt x="126" y="122"/>
                    <a:pt x="128" y="123"/>
                  </a:cubicBezTo>
                  <a:cubicBezTo>
                    <a:pt x="130" y="125"/>
                    <a:pt x="132" y="126"/>
                    <a:pt x="133" y="127"/>
                  </a:cubicBezTo>
                  <a:cubicBezTo>
                    <a:pt x="135" y="129"/>
                    <a:pt x="137" y="130"/>
                    <a:pt x="139" y="132"/>
                  </a:cubicBezTo>
                  <a:cubicBezTo>
                    <a:pt x="141" y="134"/>
                    <a:pt x="142" y="135"/>
                    <a:pt x="142" y="135"/>
                  </a:cubicBezTo>
                  <a:cubicBezTo>
                    <a:pt x="144" y="136"/>
                    <a:pt x="145" y="138"/>
                    <a:pt x="145" y="140"/>
                  </a:cubicBezTo>
                  <a:cubicBezTo>
                    <a:pt x="145" y="141"/>
                    <a:pt x="144" y="143"/>
                    <a:pt x="142" y="144"/>
                  </a:cubicBezTo>
                  <a:cubicBezTo>
                    <a:pt x="142" y="144"/>
                    <a:pt x="141" y="145"/>
                    <a:pt x="139" y="147"/>
                  </a:cubicBezTo>
                  <a:cubicBezTo>
                    <a:pt x="137" y="149"/>
                    <a:pt x="135" y="150"/>
                    <a:pt x="133" y="152"/>
                  </a:cubicBezTo>
                  <a:cubicBezTo>
                    <a:pt x="132" y="153"/>
                    <a:pt x="130" y="154"/>
                    <a:pt x="128" y="156"/>
                  </a:cubicBezTo>
                  <a:cubicBezTo>
                    <a:pt x="126" y="157"/>
                    <a:pt x="125" y="157"/>
                    <a:pt x="124" y="157"/>
                  </a:cubicBezTo>
                  <a:cubicBezTo>
                    <a:pt x="123" y="157"/>
                    <a:pt x="122" y="157"/>
                    <a:pt x="122" y="156"/>
                  </a:cubicBezTo>
                  <a:cubicBezTo>
                    <a:pt x="121" y="156"/>
                    <a:pt x="121" y="155"/>
                    <a:pt x="121" y="154"/>
                  </a:cubicBezTo>
                  <a:cubicBezTo>
                    <a:pt x="121" y="153"/>
                    <a:pt x="121" y="152"/>
                    <a:pt x="121" y="151"/>
                  </a:cubicBezTo>
                  <a:cubicBezTo>
                    <a:pt x="121" y="150"/>
                    <a:pt x="121" y="149"/>
                    <a:pt x="121" y="147"/>
                  </a:cubicBezTo>
                  <a:cubicBezTo>
                    <a:pt x="121" y="146"/>
                    <a:pt x="121" y="146"/>
                    <a:pt x="121" y="146"/>
                  </a:cubicBezTo>
                  <a:cubicBezTo>
                    <a:pt x="24" y="146"/>
                    <a:pt x="24" y="146"/>
                    <a:pt x="24" y="146"/>
                  </a:cubicBezTo>
                  <a:cubicBezTo>
                    <a:pt x="24" y="146"/>
                    <a:pt x="24" y="146"/>
                    <a:pt x="24" y="147"/>
                  </a:cubicBezTo>
                  <a:cubicBezTo>
                    <a:pt x="24" y="149"/>
                    <a:pt x="25" y="150"/>
                    <a:pt x="25" y="151"/>
                  </a:cubicBezTo>
                  <a:cubicBezTo>
                    <a:pt x="25" y="152"/>
                    <a:pt x="24" y="153"/>
                    <a:pt x="24" y="154"/>
                  </a:cubicBezTo>
                  <a:cubicBezTo>
                    <a:pt x="24" y="155"/>
                    <a:pt x="24" y="156"/>
                    <a:pt x="23" y="156"/>
                  </a:cubicBezTo>
                  <a:cubicBezTo>
                    <a:pt x="23" y="157"/>
                    <a:pt x="22" y="157"/>
                    <a:pt x="21" y="157"/>
                  </a:cubicBezTo>
                  <a:cubicBezTo>
                    <a:pt x="21" y="157"/>
                    <a:pt x="19" y="157"/>
                    <a:pt x="17" y="156"/>
                  </a:cubicBezTo>
                  <a:cubicBezTo>
                    <a:pt x="16" y="154"/>
                    <a:pt x="14" y="153"/>
                    <a:pt x="12" y="152"/>
                  </a:cubicBezTo>
                  <a:cubicBezTo>
                    <a:pt x="10" y="150"/>
                    <a:pt x="8" y="149"/>
                    <a:pt x="6" y="147"/>
                  </a:cubicBezTo>
                  <a:cubicBezTo>
                    <a:pt x="4" y="145"/>
                    <a:pt x="3" y="144"/>
                    <a:pt x="3" y="144"/>
                  </a:cubicBezTo>
                  <a:cubicBezTo>
                    <a:pt x="1" y="143"/>
                    <a:pt x="1" y="141"/>
                    <a:pt x="1" y="140"/>
                  </a:cubicBezTo>
                  <a:cubicBezTo>
                    <a:pt x="1" y="138"/>
                    <a:pt x="1" y="136"/>
                    <a:pt x="3" y="135"/>
                  </a:cubicBezTo>
                  <a:cubicBezTo>
                    <a:pt x="3" y="135"/>
                    <a:pt x="4" y="134"/>
                    <a:pt x="6" y="132"/>
                  </a:cubicBezTo>
                  <a:cubicBezTo>
                    <a:pt x="8" y="130"/>
                    <a:pt x="10" y="129"/>
                    <a:pt x="12" y="127"/>
                  </a:cubicBezTo>
                  <a:cubicBezTo>
                    <a:pt x="14" y="126"/>
                    <a:pt x="16" y="125"/>
                    <a:pt x="17" y="123"/>
                  </a:cubicBezTo>
                  <a:cubicBezTo>
                    <a:pt x="19" y="122"/>
                    <a:pt x="21" y="122"/>
                    <a:pt x="21" y="122"/>
                  </a:cubicBezTo>
                  <a:cubicBezTo>
                    <a:pt x="22" y="122"/>
                    <a:pt x="23" y="122"/>
                    <a:pt x="23" y="123"/>
                  </a:cubicBezTo>
                  <a:cubicBezTo>
                    <a:pt x="24" y="123"/>
                    <a:pt x="24" y="124"/>
                    <a:pt x="24" y="125"/>
                  </a:cubicBezTo>
                  <a:cubicBezTo>
                    <a:pt x="24" y="126"/>
                    <a:pt x="25" y="128"/>
                    <a:pt x="25" y="129"/>
                  </a:cubicBezTo>
                  <a:cubicBezTo>
                    <a:pt x="25" y="129"/>
                    <a:pt x="24" y="131"/>
                    <a:pt x="24" y="132"/>
                  </a:cubicBezTo>
                  <a:cubicBezTo>
                    <a:pt x="24" y="133"/>
                    <a:pt x="24" y="133"/>
                    <a:pt x="24" y="133"/>
                  </a:cubicBezTo>
                  <a:cubicBezTo>
                    <a:pt x="121" y="133"/>
                    <a:pt x="121" y="133"/>
                    <a:pt x="121" y="133"/>
                  </a:cubicBezTo>
                  <a:cubicBezTo>
                    <a:pt x="121" y="133"/>
                    <a:pt x="121" y="133"/>
                    <a:pt x="121" y="132"/>
                  </a:cubicBezTo>
                  <a:cubicBezTo>
                    <a:pt x="121" y="131"/>
                    <a:pt x="121" y="129"/>
                    <a:pt x="121" y="129"/>
                  </a:cubicBezTo>
                  <a:cubicBezTo>
                    <a:pt x="121" y="128"/>
                    <a:pt x="121" y="126"/>
                    <a:pt x="121" y="125"/>
                  </a:cubicBezTo>
                  <a:cubicBezTo>
                    <a:pt x="121" y="124"/>
                    <a:pt x="121" y="123"/>
                    <a:pt x="122" y="123"/>
                  </a:cubicBezTo>
                  <a:cubicBezTo>
                    <a:pt x="122" y="122"/>
                    <a:pt x="123" y="122"/>
                    <a:pt x="124" y="12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6"/>
            <p:cNvSpPr>
              <a:spLocks noEditPoints="1"/>
            </p:cNvSpPr>
            <p:nvPr/>
          </p:nvSpPr>
          <p:spPr bwMode="auto">
            <a:xfrm>
              <a:off x="3341678" y="1866240"/>
              <a:ext cx="174866" cy="137395"/>
            </a:xfrm>
            <a:custGeom>
              <a:avLst/>
              <a:gdLst>
                <a:gd name="T0" fmla="*/ 121 w 169"/>
                <a:gd name="T1" fmla="*/ 6 h 133"/>
                <a:gd name="T2" fmla="*/ 121 w 169"/>
                <a:gd name="T3" fmla="*/ 19 h 133"/>
                <a:gd name="T4" fmla="*/ 119 w 169"/>
                <a:gd name="T5" fmla="*/ 23 h 133"/>
                <a:gd name="T6" fmla="*/ 115 w 169"/>
                <a:gd name="T7" fmla="*/ 25 h 133"/>
                <a:gd name="T8" fmla="*/ 6 w 169"/>
                <a:gd name="T9" fmla="*/ 25 h 133"/>
                <a:gd name="T10" fmla="*/ 1 w 169"/>
                <a:gd name="T11" fmla="*/ 23 h 133"/>
                <a:gd name="T12" fmla="*/ 0 w 169"/>
                <a:gd name="T13" fmla="*/ 19 h 133"/>
                <a:gd name="T14" fmla="*/ 0 w 169"/>
                <a:gd name="T15" fmla="*/ 6 h 133"/>
                <a:gd name="T16" fmla="*/ 1 w 169"/>
                <a:gd name="T17" fmla="*/ 2 h 133"/>
                <a:gd name="T18" fmla="*/ 6 w 169"/>
                <a:gd name="T19" fmla="*/ 0 h 133"/>
                <a:gd name="T20" fmla="*/ 115 w 169"/>
                <a:gd name="T21" fmla="*/ 0 h 133"/>
                <a:gd name="T22" fmla="*/ 119 w 169"/>
                <a:gd name="T23" fmla="*/ 2 h 133"/>
                <a:gd name="T24" fmla="*/ 121 w 169"/>
                <a:gd name="T25" fmla="*/ 6 h 133"/>
                <a:gd name="T26" fmla="*/ 157 w 169"/>
                <a:gd name="T27" fmla="*/ 43 h 133"/>
                <a:gd name="T28" fmla="*/ 157 w 169"/>
                <a:gd name="T29" fmla="*/ 55 h 133"/>
                <a:gd name="T30" fmla="*/ 155 w 169"/>
                <a:gd name="T31" fmla="*/ 59 h 133"/>
                <a:gd name="T32" fmla="*/ 151 w 169"/>
                <a:gd name="T33" fmla="*/ 61 h 133"/>
                <a:gd name="T34" fmla="*/ 6 w 169"/>
                <a:gd name="T35" fmla="*/ 61 h 133"/>
                <a:gd name="T36" fmla="*/ 1 w 169"/>
                <a:gd name="T37" fmla="*/ 59 h 133"/>
                <a:gd name="T38" fmla="*/ 0 w 169"/>
                <a:gd name="T39" fmla="*/ 55 h 133"/>
                <a:gd name="T40" fmla="*/ 0 w 169"/>
                <a:gd name="T41" fmla="*/ 43 h 133"/>
                <a:gd name="T42" fmla="*/ 1 w 169"/>
                <a:gd name="T43" fmla="*/ 38 h 133"/>
                <a:gd name="T44" fmla="*/ 6 w 169"/>
                <a:gd name="T45" fmla="*/ 37 h 133"/>
                <a:gd name="T46" fmla="*/ 151 w 169"/>
                <a:gd name="T47" fmla="*/ 37 h 133"/>
                <a:gd name="T48" fmla="*/ 155 w 169"/>
                <a:gd name="T49" fmla="*/ 38 h 133"/>
                <a:gd name="T50" fmla="*/ 157 w 169"/>
                <a:gd name="T51" fmla="*/ 43 h 133"/>
                <a:gd name="T52" fmla="*/ 133 w 169"/>
                <a:gd name="T53" fmla="*/ 79 h 133"/>
                <a:gd name="T54" fmla="*/ 133 w 169"/>
                <a:gd name="T55" fmla="*/ 91 h 133"/>
                <a:gd name="T56" fmla="*/ 131 w 169"/>
                <a:gd name="T57" fmla="*/ 95 h 133"/>
                <a:gd name="T58" fmla="*/ 127 w 169"/>
                <a:gd name="T59" fmla="*/ 97 h 133"/>
                <a:gd name="T60" fmla="*/ 6 w 169"/>
                <a:gd name="T61" fmla="*/ 97 h 133"/>
                <a:gd name="T62" fmla="*/ 1 w 169"/>
                <a:gd name="T63" fmla="*/ 95 h 133"/>
                <a:gd name="T64" fmla="*/ 0 w 169"/>
                <a:gd name="T65" fmla="*/ 91 h 133"/>
                <a:gd name="T66" fmla="*/ 0 w 169"/>
                <a:gd name="T67" fmla="*/ 79 h 133"/>
                <a:gd name="T68" fmla="*/ 1 w 169"/>
                <a:gd name="T69" fmla="*/ 75 h 133"/>
                <a:gd name="T70" fmla="*/ 6 w 169"/>
                <a:gd name="T71" fmla="*/ 73 h 133"/>
                <a:gd name="T72" fmla="*/ 127 w 169"/>
                <a:gd name="T73" fmla="*/ 73 h 133"/>
                <a:gd name="T74" fmla="*/ 131 w 169"/>
                <a:gd name="T75" fmla="*/ 75 h 133"/>
                <a:gd name="T76" fmla="*/ 133 w 169"/>
                <a:gd name="T77" fmla="*/ 79 h 133"/>
                <a:gd name="T78" fmla="*/ 169 w 169"/>
                <a:gd name="T79" fmla="*/ 115 h 133"/>
                <a:gd name="T80" fmla="*/ 169 w 169"/>
                <a:gd name="T81" fmla="*/ 127 h 133"/>
                <a:gd name="T82" fmla="*/ 167 w 169"/>
                <a:gd name="T83" fmla="*/ 132 h 133"/>
                <a:gd name="T84" fmla="*/ 163 w 169"/>
                <a:gd name="T85" fmla="*/ 133 h 133"/>
                <a:gd name="T86" fmla="*/ 6 w 169"/>
                <a:gd name="T87" fmla="*/ 133 h 133"/>
                <a:gd name="T88" fmla="*/ 1 w 169"/>
                <a:gd name="T89" fmla="*/ 132 h 133"/>
                <a:gd name="T90" fmla="*/ 0 w 169"/>
                <a:gd name="T91" fmla="*/ 127 h 133"/>
                <a:gd name="T92" fmla="*/ 0 w 169"/>
                <a:gd name="T93" fmla="*/ 115 h 133"/>
                <a:gd name="T94" fmla="*/ 1 w 169"/>
                <a:gd name="T95" fmla="*/ 111 h 133"/>
                <a:gd name="T96" fmla="*/ 6 w 169"/>
                <a:gd name="T97" fmla="*/ 109 h 133"/>
                <a:gd name="T98" fmla="*/ 163 w 169"/>
                <a:gd name="T99" fmla="*/ 109 h 133"/>
                <a:gd name="T100" fmla="*/ 167 w 169"/>
                <a:gd name="T101" fmla="*/ 111 h 133"/>
                <a:gd name="T102" fmla="*/ 169 w 169"/>
                <a:gd name="T103" fmla="*/ 11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21" y="6"/>
                  </a:moveTo>
                  <a:cubicBezTo>
                    <a:pt x="121" y="19"/>
                    <a:pt x="121" y="19"/>
                    <a:pt x="121" y="19"/>
                  </a:cubicBezTo>
                  <a:cubicBezTo>
                    <a:pt x="121" y="20"/>
                    <a:pt x="120" y="22"/>
                    <a:pt x="119" y="23"/>
                  </a:cubicBezTo>
                  <a:cubicBezTo>
                    <a:pt x="118" y="24"/>
                    <a:pt x="116" y="25"/>
                    <a:pt x="115" y="25"/>
                  </a:cubicBezTo>
                  <a:cubicBezTo>
                    <a:pt x="6" y="25"/>
                    <a:pt x="6" y="25"/>
                    <a:pt x="6" y="25"/>
                  </a:cubicBezTo>
                  <a:cubicBezTo>
                    <a:pt x="4" y="25"/>
                    <a:pt x="3" y="24"/>
                    <a:pt x="1" y="23"/>
                  </a:cubicBezTo>
                  <a:cubicBezTo>
                    <a:pt x="0" y="22"/>
                    <a:pt x="0" y="20"/>
                    <a:pt x="0" y="19"/>
                  </a:cubicBezTo>
                  <a:cubicBezTo>
                    <a:pt x="0" y="6"/>
                    <a:pt x="0" y="6"/>
                    <a:pt x="0" y="6"/>
                  </a:cubicBezTo>
                  <a:cubicBezTo>
                    <a:pt x="0" y="5"/>
                    <a:pt x="0" y="3"/>
                    <a:pt x="1" y="2"/>
                  </a:cubicBezTo>
                  <a:cubicBezTo>
                    <a:pt x="3" y="1"/>
                    <a:pt x="4" y="0"/>
                    <a:pt x="6" y="0"/>
                  </a:cubicBezTo>
                  <a:cubicBezTo>
                    <a:pt x="115" y="0"/>
                    <a:pt x="115" y="0"/>
                    <a:pt x="115" y="0"/>
                  </a:cubicBezTo>
                  <a:cubicBezTo>
                    <a:pt x="116" y="0"/>
                    <a:pt x="118" y="1"/>
                    <a:pt x="119" y="2"/>
                  </a:cubicBezTo>
                  <a:cubicBezTo>
                    <a:pt x="120" y="3"/>
                    <a:pt x="121" y="5"/>
                    <a:pt x="121" y="6"/>
                  </a:cubicBezTo>
                  <a:close/>
                  <a:moveTo>
                    <a:pt x="157" y="43"/>
                  </a:moveTo>
                  <a:cubicBezTo>
                    <a:pt x="157" y="55"/>
                    <a:pt x="157" y="55"/>
                    <a:pt x="157" y="55"/>
                  </a:cubicBezTo>
                  <a:cubicBezTo>
                    <a:pt x="157" y="56"/>
                    <a:pt x="156" y="58"/>
                    <a:pt x="155" y="59"/>
                  </a:cubicBezTo>
                  <a:cubicBezTo>
                    <a:pt x="154" y="60"/>
                    <a:pt x="153" y="61"/>
                    <a:pt x="151" y="61"/>
                  </a:cubicBezTo>
                  <a:cubicBezTo>
                    <a:pt x="6" y="61"/>
                    <a:pt x="6" y="61"/>
                    <a:pt x="6" y="61"/>
                  </a:cubicBezTo>
                  <a:cubicBezTo>
                    <a:pt x="4" y="61"/>
                    <a:pt x="3" y="60"/>
                    <a:pt x="1" y="59"/>
                  </a:cubicBezTo>
                  <a:cubicBezTo>
                    <a:pt x="0" y="58"/>
                    <a:pt x="0" y="56"/>
                    <a:pt x="0" y="55"/>
                  </a:cubicBezTo>
                  <a:cubicBezTo>
                    <a:pt x="0" y="43"/>
                    <a:pt x="0" y="43"/>
                    <a:pt x="0" y="43"/>
                  </a:cubicBezTo>
                  <a:cubicBezTo>
                    <a:pt x="0" y="41"/>
                    <a:pt x="0" y="40"/>
                    <a:pt x="1" y="38"/>
                  </a:cubicBezTo>
                  <a:cubicBezTo>
                    <a:pt x="3" y="37"/>
                    <a:pt x="4" y="37"/>
                    <a:pt x="6" y="37"/>
                  </a:cubicBezTo>
                  <a:cubicBezTo>
                    <a:pt x="151" y="37"/>
                    <a:pt x="151" y="37"/>
                    <a:pt x="151" y="37"/>
                  </a:cubicBezTo>
                  <a:cubicBezTo>
                    <a:pt x="153" y="37"/>
                    <a:pt x="154" y="37"/>
                    <a:pt x="155" y="38"/>
                  </a:cubicBezTo>
                  <a:cubicBezTo>
                    <a:pt x="156" y="40"/>
                    <a:pt x="157" y="41"/>
                    <a:pt x="157" y="43"/>
                  </a:cubicBezTo>
                  <a:close/>
                  <a:moveTo>
                    <a:pt x="133" y="79"/>
                  </a:moveTo>
                  <a:cubicBezTo>
                    <a:pt x="133" y="91"/>
                    <a:pt x="133" y="91"/>
                    <a:pt x="133" y="91"/>
                  </a:cubicBezTo>
                  <a:cubicBezTo>
                    <a:pt x="133" y="93"/>
                    <a:pt x="132" y="94"/>
                    <a:pt x="131" y="95"/>
                  </a:cubicBezTo>
                  <a:cubicBezTo>
                    <a:pt x="130" y="97"/>
                    <a:pt x="128" y="97"/>
                    <a:pt x="127" y="97"/>
                  </a:cubicBezTo>
                  <a:cubicBezTo>
                    <a:pt x="6" y="97"/>
                    <a:pt x="6" y="97"/>
                    <a:pt x="6" y="97"/>
                  </a:cubicBezTo>
                  <a:cubicBezTo>
                    <a:pt x="4" y="97"/>
                    <a:pt x="3" y="97"/>
                    <a:pt x="1" y="95"/>
                  </a:cubicBezTo>
                  <a:cubicBezTo>
                    <a:pt x="0" y="94"/>
                    <a:pt x="0" y="93"/>
                    <a:pt x="0" y="91"/>
                  </a:cubicBezTo>
                  <a:cubicBezTo>
                    <a:pt x="0" y="79"/>
                    <a:pt x="0" y="79"/>
                    <a:pt x="0" y="79"/>
                  </a:cubicBezTo>
                  <a:cubicBezTo>
                    <a:pt x="0" y="77"/>
                    <a:pt x="0" y="76"/>
                    <a:pt x="1" y="75"/>
                  </a:cubicBezTo>
                  <a:cubicBezTo>
                    <a:pt x="3" y="74"/>
                    <a:pt x="4" y="73"/>
                    <a:pt x="6" y="73"/>
                  </a:cubicBezTo>
                  <a:cubicBezTo>
                    <a:pt x="127" y="73"/>
                    <a:pt x="127" y="73"/>
                    <a:pt x="127" y="73"/>
                  </a:cubicBezTo>
                  <a:cubicBezTo>
                    <a:pt x="128" y="73"/>
                    <a:pt x="130" y="74"/>
                    <a:pt x="131" y="75"/>
                  </a:cubicBezTo>
                  <a:cubicBezTo>
                    <a:pt x="132" y="76"/>
                    <a:pt x="133" y="77"/>
                    <a:pt x="133" y="79"/>
                  </a:cubicBezTo>
                  <a:close/>
                  <a:moveTo>
                    <a:pt x="169" y="115"/>
                  </a:moveTo>
                  <a:cubicBezTo>
                    <a:pt x="169" y="127"/>
                    <a:pt x="169" y="127"/>
                    <a:pt x="169" y="127"/>
                  </a:cubicBezTo>
                  <a:cubicBezTo>
                    <a:pt x="169" y="129"/>
                    <a:pt x="168" y="130"/>
                    <a:pt x="167" y="132"/>
                  </a:cubicBezTo>
                  <a:cubicBezTo>
                    <a:pt x="166" y="133"/>
                    <a:pt x="165" y="133"/>
                    <a:pt x="163" y="133"/>
                  </a:cubicBezTo>
                  <a:cubicBezTo>
                    <a:pt x="6" y="133"/>
                    <a:pt x="6" y="133"/>
                    <a:pt x="6" y="133"/>
                  </a:cubicBezTo>
                  <a:cubicBezTo>
                    <a:pt x="4" y="133"/>
                    <a:pt x="3" y="133"/>
                    <a:pt x="1" y="132"/>
                  </a:cubicBezTo>
                  <a:cubicBezTo>
                    <a:pt x="0" y="130"/>
                    <a:pt x="0" y="129"/>
                    <a:pt x="0" y="127"/>
                  </a:cubicBezTo>
                  <a:cubicBezTo>
                    <a:pt x="0" y="115"/>
                    <a:pt x="0" y="115"/>
                    <a:pt x="0" y="115"/>
                  </a:cubicBezTo>
                  <a:cubicBezTo>
                    <a:pt x="0" y="114"/>
                    <a:pt x="0" y="112"/>
                    <a:pt x="1" y="111"/>
                  </a:cubicBezTo>
                  <a:cubicBezTo>
                    <a:pt x="3" y="110"/>
                    <a:pt x="4" y="109"/>
                    <a:pt x="6" y="109"/>
                  </a:cubicBezTo>
                  <a:cubicBezTo>
                    <a:pt x="163" y="109"/>
                    <a:pt x="163" y="109"/>
                    <a:pt x="163" y="109"/>
                  </a:cubicBezTo>
                  <a:cubicBezTo>
                    <a:pt x="165" y="109"/>
                    <a:pt x="166" y="110"/>
                    <a:pt x="167" y="111"/>
                  </a:cubicBezTo>
                  <a:cubicBezTo>
                    <a:pt x="168" y="112"/>
                    <a:pt x="169" y="114"/>
                    <a:pt x="169" y="11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7"/>
            <p:cNvSpPr>
              <a:spLocks noEditPoints="1"/>
            </p:cNvSpPr>
            <p:nvPr/>
          </p:nvSpPr>
          <p:spPr bwMode="auto">
            <a:xfrm>
              <a:off x="3560261" y="1866240"/>
              <a:ext cx="176428" cy="137395"/>
            </a:xfrm>
            <a:custGeom>
              <a:avLst/>
              <a:gdLst>
                <a:gd name="T0" fmla="*/ 170 w 170"/>
                <a:gd name="T1" fmla="*/ 115 h 133"/>
                <a:gd name="T2" fmla="*/ 170 w 170"/>
                <a:gd name="T3" fmla="*/ 127 h 133"/>
                <a:gd name="T4" fmla="*/ 168 w 170"/>
                <a:gd name="T5" fmla="*/ 132 h 133"/>
                <a:gd name="T6" fmla="*/ 164 w 170"/>
                <a:gd name="T7" fmla="*/ 133 h 133"/>
                <a:gd name="T8" fmla="*/ 6 w 170"/>
                <a:gd name="T9" fmla="*/ 133 h 133"/>
                <a:gd name="T10" fmla="*/ 2 w 170"/>
                <a:gd name="T11" fmla="*/ 132 h 133"/>
                <a:gd name="T12" fmla="*/ 0 w 170"/>
                <a:gd name="T13" fmla="*/ 127 h 133"/>
                <a:gd name="T14" fmla="*/ 0 w 170"/>
                <a:gd name="T15" fmla="*/ 115 h 133"/>
                <a:gd name="T16" fmla="*/ 2 w 170"/>
                <a:gd name="T17" fmla="*/ 111 h 133"/>
                <a:gd name="T18" fmla="*/ 6 w 170"/>
                <a:gd name="T19" fmla="*/ 109 h 133"/>
                <a:gd name="T20" fmla="*/ 164 w 170"/>
                <a:gd name="T21" fmla="*/ 109 h 133"/>
                <a:gd name="T22" fmla="*/ 168 w 170"/>
                <a:gd name="T23" fmla="*/ 111 h 133"/>
                <a:gd name="T24" fmla="*/ 170 w 170"/>
                <a:gd name="T25" fmla="*/ 115 h 133"/>
                <a:gd name="T26" fmla="*/ 158 w 170"/>
                <a:gd name="T27" fmla="*/ 43 h 133"/>
                <a:gd name="T28" fmla="*/ 158 w 170"/>
                <a:gd name="T29" fmla="*/ 55 h 133"/>
                <a:gd name="T30" fmla="*/ 156 w 170"/>
                <a:gd name="T31" fmla="*/ 59 h 133"/>
                <a:gd name="T32" fmla="*/ 152 w 170"/>
                <a:gd name="T33" fmla="*/ 61 h 133"/>
                <a:gd name="T34" fmla="*/ 18 w 170"/>
                <a:gd name="T35" fmla="*/ 61 h 133"/>
                <a:gd name="T36" fmla="*/ 14 w 170"/>
                <a:gd name="T37" fmla="*/ 59 h 133"/>
                <a:gd name="T38" fmla="*/ 12 w 170"/>
                <a:gd name="T39" fmla="*/ 55 h 133"/>
                <a:gd name="T40" fmla="*/ 12 w 170"/>
                <a:gd name="T41" fmla="*/ 43 h 133"/>
                <a:gd name="T42" fmla="*/ 14 w 170"/>
                <a:gd name="T43" fmla="*/ 38 h 133"/>
                <a:gd name="T44" fmla="*/ 18 w 170"/>
                <a:gd name="T45" fmla="*/ 37 h 133"/>
                <a:gd name="T46" fmla="*/ 152 w 170"/>
                <a:gd name="T47" fmla="*/ 37 h 133"/>
                <a:gd name="T48" fmla="*/ 156 w 170"/>
                <a:gd name="T49" fmla="*/ 38 h 133"/>
                <a:gd name="T50" fmla="*/ 158 w 170"/>
                <a:gd name="T51" fmla="*/ 43 h 133"/>
                <a:gd name="T52" fmla="*/ 133 w 170"/>
                <a:gd name="T53" fmla="*/ 79 h 133"/>
                <a:gd name="T54" fmla="*/ 133 w 170"/>
                <a:gd name="T55" fmla="*/ 91 h 133"/>
                <a:gd name="T56" fmla="*/ 132 w 170"/>
                <a:gd name="T57" fmla="*/ 95 h 133"/>
                <a:gd name="T58" fmla="*/ 127 w 170"/>
                <a:gd name="T59" fmla="*/ 97 h 133"/>
                <a:gd name="T60" fmla="*/ 43 w 170"/>
                <a:gd name="T61" fmla="*/ 97 h 133"/>
                <a:gd name="T62" fmla="*/ 38 w 170"/>
                <a:gd name="T63" fmla="*/ 95 h 133"/>
                <a:gd name="T64" fmla="*/ 37 w 170"/>
                <a:gd name="T65" fmla="*/ 91 h 133"/>
                <a:gd name="T66" fmla="*/ 37 w 170"/>
                <a:gd name="T67" fmla="*/ 79 h 133"/>
                <a:gd name="T68" fmla="*/ 38 w 170"/>
                <a:gd name="T69" fmla="*/ 75 h 133"/>
                <a:gd name="T70" fmla="*/ 43 w 170"/>
                <a:gd name="T71" fmla="*/ 73 h 133"/>
                <a:gd name="T72" fmla="*/ 127 w 170"/>
                <a:gd name="T73" fmla="*/ 73 h 133"/>
                <a:gd name="T74" fmla="*/ 132 w 170"/>
                <a:gd name="T75" fmla="*/ 75 h 133"/>
                <a:gd name="T76" fmla="*/ 133 w 170"/>
                <a:gd name="T77" fmla="*/ 79 h 133"/>
                <a:gd name="T78" fmla="*/ 121 w 170"/>
                <a:gd name="T79" fmla="*/ 6 h 133"/>
                <a:gd name="T80" fmla="*/ 121 w 170"/>
                <a:gd name="T81" fmla="*/ 19 h 133"/>
                <a:gd name="T82" fmla="*/ 120 w 170"/>
                <a:gd name="T83" fmla="*/ 23 h 133"/>
                <a:gd name="T84" fmla="*/ 115 w 170"/>
                <a:gd name="T85" fmla="*/ 25 h 133"/>
                <a:gd name="T86" fmla="*/ 55 w 170"/>
                <a:gd name="T87" fmla="*/ 25 h 133"/>
                <a:gd name="T88" fmla="*/ 51 w 170"/>
                <a:gd name="T89" fmla="*/ 23 h 133"/>
                <a:gd name="T90" fmla="*/ 49 w 170"/>
                <a:gd name="T91" fmla="*/ 19 h 133"/>
                <a:gd name="T92" fmla="*/ 49 w 170"/>
                <a:gd name="T93" fmla="*/ 6 h 133"/>
                <a:gd name="T94" fmla="*/ 51 w 170"/>
                <a:gd name="T95" fmla="*/ 2 h 133"/>
                <a:gd name="T96" fmla="*/ 55 w 170"/>
                <a:gd name="T97" fmla="*/ 0 h 133"/>
                <a:gd name="T98" fmla="*/ 115 w 170"/>
                <a:gd name="T99" fmla="*/ 0 h 133"/>
                <a:gd name="T100" fmla="*/ 120 w 170"/>
                <a:gd name="T101" fmla="*/ 2 h 133"/>
                <a:gd name="T102" fmla="*/ 121 w 170"/>
                <a:gd name="T103" fmla="*/ 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0" h="133">
                  <a:moveTo>
                    <a:pt x="170" y="115"/>
                  </a:moveTo>
                  <a:cubicBezTo>
                    <a:pt x="170" y="127"/>
                    <a:pt x="170" y="127"/>
                    <a:pt x="170" y="127"/>
                  </a:cubicBezTo>
                  <a:cubicBezTo>
                    <a:pt x="170" y="129"/>
                    <a:pt x="169" y="130"/>
                    <a:pt x="168" y="132"/>
                  </a:cubicBezTo>
                  <a:cubicBezTo>
                    <a:pt x="167" y="133"/>
                    <a:pt x="165" y="133"/>
                    <a:pt x="164" y="133"/>
                  </a:cubicBezTo>
                  <a:cubicBezTo>
                    <a:pt x="6" y="133"/>
                    <a:pt x="6" y="133"/>
                    <a:pt x="6" y="133"/>
                  </a:cubicBezTo>
                  <a:cubicBezTo>
                    <a:pt x="5" y="133"/>
                    <a:pt x="3" y="133"/>
                    <a:pt x="2" y="132"/>
                  </a:cubicBezTo>
                  <a:cubicBezTo>
                    <a:pt x="1" y="130"/>
                    <a:pt x="0" y="129"/>
                    <a:pt x="0" y="127"/>
                  </a:cubicBezTo>
                  <a:cubicBezTo>
                    <a:pt x="0" y="115"/>
                    <a:pt x="0" y="115"/>
                    <a:pt x="0" y="115"/>
                  </a:cubicBezTo>
                  <a:cubicBezTo>
                    <a:pt x="0" y="114"/>
                    <a:pt x="1" y="112"/>
                    <a:pt x="2" y="111"/>
                  </a:cubicBezTo>
                  <a:cubicBezTo>
                    <a:pt x="3" y="110"/>
                    <a:pt x="5" y="109"/>
                    <a:pt x="6" y="109"/>
                  </a:cubicBezTo>
                  <a:cubicBezTo>
                    <a:pt x="164" y="109"/>
                    <a:pt x="164" y="109"/>
                    <a:pt x="164" y="109"/>
                  </a:cubicBezTo>
                  <a:cubicBezTo>
                    <a:pt x="165" y="109"/>
                    <a:pt x="167" y="110"/>
                    <a:pt x="168" y="111"/>
                  </a:cubicBezTo>
                  <a:cubicBezTo>
                    <a:pt x="169" y="112"/>
                    <a:pt x="170" y="114"/>
                    <a:pt x="170" y="115"/>
                  </a:cubicBezTo>
                  <a:close/>
                  <a:moveTo>
                    <a:pt x="158" y="43"/>
                  </a:moveTo>
                  <a:cubicBezTo>
                    <a:pt x="158" y="55"/>
                    <a:pt x="158" y="55"/>
                    <a:pt x="158" y="55"/>
                  </a:cubicBezTo>
                  <a:cubicBezTo>
                    <a:pt x="158" y="56"/>
                    <a:pt x="157" y="58"/>
                    <a:pt x="156" y="59"/>
                  </a:cubicBezTo>
                  <a:cubicBezTo>
                    <a:pt x="155" y="60"/>
                    <a:pt x="153" y="61"/>
                    <a:pt x="152" y="61"/>
                  </a:cubicBezTo>
                  <a:cubicBezTo>
                    <a:pt x="18" y="61"/>
                    <a:pt x="18" y="61"/>
                    <a:pt x="18" y="61"/>
                  </a:cubicBezTo>
                  <a:cubicBezTo>
                    <a:pt x="17" y="61"/>
                    <a:pt x="15" y="60"/>
                    <a:pt x="14" y="59"/>
                  </a:cubicBezTo>
                  <a:cubicBezTo>
                    <a:pt x="13" y="58"/>
                    <a:pt x="12" y="56"/>
                    <a:pt x="12" y="55"/>
                  </a:cubicBezTo>
                  <a:cubicBezTo>
                    <a:pt x="12" y="43"/>
                    <a:pt x="12" y="43"/>
                    <a:pt x="12" y="43"/>
                  </a:cubicBezTo>
                  <a:cubicBezTo>
                    <a:pt x="12" y="41"/>
                    <a:pt x="13" y="40"/>
                    <a:pt x="14" y="38"/>
                  </a:cubicBezTo>
                  <a:cubicBezTo>
                    <a:pt x="15" y="37"/>
                    <a:pt x="17" y="37"/>
                    <a:pt x="18" y="37"/>
                  </a:cubicBezTo>
                  <a:cubicBezTo>
                    <a:pt x="152" y="37"/>
                    <a:pt x="152" y="37"/>
                    <a:pt x="152" y="37"/>
                  </a:cubicBezTo>
                  <a:cubicBezTo>
                    <a:pt x="153" y="37"/>
                    <a:pt x="155" y="37"/>
                    <a:pt x="156" y="38"/>
                  </a:cubicBezTo>
                  <a:cubicBezTo>
                    <a:pt x="157" y="40"/>
                    <a:pt x="158" y="41"/>
                    <a:pt x="158" y="43"/>
                  </a:cubicBezTo>
                  <a:close/>
                  <a:moveTo>
                    <a:pt x="133" y="79"/>
                  </a:moveTo>
                  <a:cubicBezTo>
                    <a:pt x="133" y="91"/>
                    <a:pt x="133" y="91"/>
                    <a:pt x="133" y="91"/>
                  </a:cubicBezTo>
                  <a:cubicBezTo>
                    <a:pt x="133" y="93"/>
                    <a:pt x="133" y="94"/>
                    <a:pt x="132" y="95"/>
                  </a:cubicBezTo>
                  <a:cubicBezTo>
                    <a:pt x="130" y="97"/>
                    <a:pt x="129" y="97"/>
                    <a:pt x="127" y="97"/>
                  </a:cubicBezTo>
                  <a:cubicBezTo>
                    <a:pt x="43" y="97"/>
                    <a:pt x="43" y="97"/>
                    <a:pt x="43" y="97"/>
                  </a:cubicBezTo>
                  <a:cubicBezTo>
                    <a:pt x="41" y="97"/>
                    <a:pt x="40" y="97"/>
                    <a:pt x="38" y="95"/>
                  </a:cubicBezTo>
                  <a:cubicBezTo>
                    <a:pt x="37" y="94"/>
                    <a:pt x="37" y="93"/>
                    <a:pt x="37" y="91"/>
                  </a:cubicBezTo>
                  <a:cubicBezTo>
                    <a:pt x="37" y="79"/>
                    <a:pt x="37" y="79"/>
                    <a:pt x="37" y="79"/>
                  </a:cubicBezTo>
                  <a:cubicBezTo>
                    <a:pt x="37" y="77"/>
                    <a:pt x="37" y="76"/>
                    <a:pt x="38" y="75"/>
                  </a:cubicBezTo>
                  <a:cubicBezTo>
                    <a:pt x="40" y="74"/>
                    <a:pt x="41" y="73"/>
                    <a:pt x="43" y="73"/>
                  </a:cubicBezTo>
                  <a:cubicBezTo>
                    <a:pt x="127" y="73"/>
                    <a:pt x="127" y="73"/>
                    <a:pt x="127" y="73"/>
                  </a:cubicBezTo>
                  <a:cubicBezTo>
                    <a:pt x="129" y="73"/>
                    <a:pt x="130" y="74"/>
                    <a:pt x="132" y="75"/>
                  </a:cubicBezTo>
                  <a:cubicBezTo>
                    <a:pt x="133" y="76"/>
                    <a:pt x="133" y="77"/>
                    <a:pt x="133" y="79"/>
                  </a:cubicBezTo>
                  <a:close/>
                  <a:moveTo>
                    <a:pt x="121" y="6"/>
                  </a:moveTo>
                  <a:cubicBezTo>
                    <a:pt x="121" y="19"/>
                    <a:pt x="121" y="19"/>
                    <a:pt x="121" y="19"/>
                  </a:cubicBezTo>
                  <a:cubicBezTo>
                    <a:pt x="121" y="20"/>
                    <a:pt x="121" y="22"/>
                    <a:pt x="120" y="23"/>
                  </a:cubicBezTo>
                  <a:cubicBezTo>
                    <a:pt x="118" y="24"/>
                    <a:pt x="117" y="25"/>
                    <a:pt x="115" y="25"/>
                  </a:cubicBezTo>
                  <a:cubicBezTo>
                    <a:pt x="55" y="25"/>
                    <a:pt x="55" y="25"/>
                    <a:pt x="55" y="25"/>
                  </a:cubicBezTo>
                  <a:cubicBezTo>
                    <a:pt x="53" y="25"/>
                    <a:pt x="52" y="24"/>
                    <a:pt x="51" y="23"/>
                  </a:cubicBezTo>
                  <a:cubicBezTo>
                    <a:pt x="49" y="22"/>
                    <a:pt x="49" y="20"/>
                    <a:pt x="49" y="19"/>
                  </a:cubicBezTo>
                  <a:cubicBezTo>
                    <a:pt x="49" y="6"/>
                    <a:pt x="49" y="6"/>
                    <a:pt x="49" y="6"/>
                  </a:cubicBezTo>
                  <a:cubicBezTo>
                    <a:pt x="49" y="5"/>
                    <a:pt x="49" y="3"/>
                    <a:pt x="51" y="2"/>
                  </a:cubicBezTo>
                  <a:cubicBezTo>
                    <a:pt x="52" y="1"/>
                    <a:pt x="53" y="0"/>
                    <a:pt x="55" y="0"/>
                  </a:cubicBezTo>
                  <a:cubicBezTo>
                    <a:pt x="115" y="0"/>
                    <a:pt x="115" y="0"/>
                    <a:pt x="115" y="0"/>
                  </a:cubicBezTo>
                  <a:cubicBezTo>
                    <a:pt x="117" y="0"/>
                    <a:pt x="118" y="1"/>
                    <a:pt x="120" y="2"/>
                  </a:cubicBezTo>
                  <a:cubicBezTo>
                    <a:pt x="121" y="3"/>
                    <a:pt x="121" y="5"/>
                    <a:pt x="121"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8"/>
            <p:cNvSpPr>
              <a:spLocks noEditPoints="1"/>
            </p:cNvSpPr>
            <p:nvPr/>
          </p:nvSpPr>
          <p:spPr bwMode="auto">
            <a:xfrm>
              <a:off x="3781966" y="1866240"/>
              <a:ext cx="174866" cy="137395"/>
            </a:xfrm>
            <a:custGeom>
              <a:avLst/>
              <a:gdLst>
                <a:gd name="T0" fmla="*/ 170 w 170"/>
                <a:gd name="T1" fmla="*/ 115 h 133"/>
                <a:gd name="T2" fmla="*/ 170 w 170"/>
                <a:gd name="T3" fmla="*/ 127 h 133"/>
                <a:gd name="T4" fmla="*/ 168 w 170"/>
                <a:gd name="T5" fmla="*/ 132 h 133"/>
                <a:gd name="T6" fmla="*/ 163 w 170"/>
                <a:gd name="T7" fmla="*/ 133 h 133"/>
                <a:gd name="T8" fmla="*/ 6 w 170"/>
                <a:gd name="T9" fmla="*/ 133 h 133"/>
                <a:gd name="T10" fmla="*/ 2 w 170"/>
                <a:gd name="T11" fmla="*/ 132 h 133"/>
                <a:gd name="T12" fmla="*/ 0 w 170"/>
                <a:gd name="T13" fmla="*/ 127 h 133"/>
                <a:gd name="T14" fmla="*/ 0 w 170"/>
                <a:gd name="T15" fmla="*/ 115 h 133"/>
                <a:gd name="T16" fmla="*/ 2 w 170"/>
                <a:gd name="T17" fmla="*/ 111 h 133"/>
                <a:gd name="T18" fmla="*/ 6 w 170"/>
                <a:gd name="T19" fmla="*/ 109 h 133"/>
                <a:gd name="T20" fmla="*/ 163 w 170"/>
                <a:gd name="T21" fmla="*/ 109 h 133"/>
                <a:gd name="T22" fmla="*/ 168 w 170"/>
                <a:gd name="T23" fmla="*/ 111 h 133"/>
                <a:gd name="T24" fmla="*/ 170 w 170"/>
                <a:gd name="T25" fmla="*/ 115 h 133"/>
                <a:gd name="T26" fmla="*/ 170 w 170"/>
                <a:gd name="T27" fmla="*/ 43 h 133"/>
                <a:gd name="T28" fmla="*/ 170 w 170"/>
                <a:gd name="T29" fmla="*/ 55 h 133"/>
                <a:gd name="T30" fmla="*/ 168 w 170"/>
                <a:gd name="T31" fmla="*/ 59 h 133"/>
                <a:gd name="T32" fmla="*/ 163 w 170"/>
                <a:gd name="T33" fmla="*/ 61 h 133"/>
                <a:gd name="T34" fmla="*/ 18 w 170"/>
                <a:gd name="T35" fmla="*/ 61 h 133"/>
                <a:gd name="T36" fmla="*/ 14 w 170"/>
                <a:gd name="T37" fmla="*/ 59 h 133"/>
                <a:gd name="T38" fmla="*/ 12 w 170"/>
                <a:gd name="T39" fmla="*/ 55 h 133"/>
                <a:gd name="T40" fmla="*/ 12 w 170"/>
                <a:gd name="T41" fmla="*/ 43 h 133"/>
                <a:gd name="T42" fmla="*/ 14 w 170"/>
                <a:gd name="T43" fmla="*/ 38 h 133"/>
                <a:gd name="T44" fmla="*/ 18 w 170"/>
                <a:gd name="T45" fmla="*/ 37 h 133"/>
                <a:gd name="T46" fmla="*/ 163 w 170"/>
                <a:gd name="T47" fmla="*/ 37 h 133"/>
                <a:gd name="T48" fmla="*/ 168 w 170"/>
                <a:gd name="T49" fmla="*/ 38 h 133"/>
                <a:gd name="T50" fmla="*/ 170 w 170"/>
                <a:gd name="T51" fmla="*/ 43 h 133"/>
                <a:gd name="T52" fmla="*/ 170 w 170"/>
                <a:gd name="T53" fmla="*/ 79 h 133"/>
                <a:gd name="T54" fmla="*/ 170 w 170"/>
                <a:gd name="T55" fmla="*/ 91 h 133"/>
                <a:gd name="T56" fmla="*/ 168 w 170"/>
                <a:gd name="T57" fmla="*/ 95 h 133"/>
                <a:gd name="T58" fmla="*/ 163 w 170"/>
                <a:gd name="T59" fmla="*/ 97 h 133"/>
                <a:gd name="T60" fmla="*/ 42 w 170"/>
                <a:gd name="T61" fmla="*/ 97 h 133"/>
                <a:gd name="T62" fmla="*/ 38 w 170"/>
                <a:gd name="T63" fmla="*/ 95 h 133"/>
                <a:gd name="T64" fmla="*/ 36 w 170"/>
                <a:gd name="T65" fmla="*/ 91 h 133"/>
                <a:gd name="T66" fmla="*/ 36 w 170"/>
                <a:gd name="T67" fmla="*/ 79 h 133"/>
                <a:gd name="T68" fmla="*/ 38 w 170"/>
                <a:gd name="T69" fmla="*/ 75 h 133"/>
                <a:gd name="T70" fmla="*/ 42 w 170"/>
                <a:gd name="T71" fmla="*/ 73 h 133"/>
                <a:gd name="T72" fmla="*/ 163 w 170"/>
                <a:gd name="T73" fmla="*/ 73 h 133"/>
                <a:gd name="T74" fmla="*/ 168 w 170"/>
                <a:gd name="T75" fmla="*/ 75 h 133"/>
                <a:gd name="T76" fmla="*/ 170 w 170"/>
                <a:gd name="T77" fmla="*/ 79 h 133"/>
                <a:gd name="T78" fmla="*/ 170 w 170"/>
                <a:gd name="T79" fmla="*/ 6 h 133"/>
                <a:gd name="T80" fmla="*/ 170 w 170"/>
                <a:gd name="T81" fmla="*/ 19 h 133"/>
                <a:gd name="T82" fmla="*/ 168 w 170"/>
                <a:gd name="T83" fmla="*/ 23 h 133"/>
                <a:gd name="T84" fmla="*/ 163 w 170"/>
                <a:gd name="T85" fmla="*/ 25 h 133"/>
                <a:gd name="T86" fmla="*/ 55 w 170"/>
                <a:gd name="T87" fmla="*/ 25 h 133"/>
                <a:gd name="T88" fmla="*/ 50 w 170"/>
                <a:gd name="T89" fmla="*/ 23 h 133"/>
                <a:gd name="T90" fmla="*/ 49 w 170"/>
                <a:gd name="T91" fmla="*/ 19 h 133"/>
                <a:gd name="T92" fmla="*/ 49 w 170"/>
                <a:gd name="T93" fmla="*/ 6 h 133"/>
                <a:gd name="T94" fmla="*/ 50 w 170"/>
                <a:gd name="T95" fmla="*/ 2 h 133"/>
                <a:gd name="T96" fmla="*/ 55 w 170"/>
                <a:gd name="T97" fmla="*/ 0 h 133"/>
                <a:gd name="T98" fmla="*/ 163 w 170"/>
                <a:gd name="T99" fmla="*/ 0 h 133"/>
                <a:gd name="T100" fmla="*/ 168 w 170"/>
                <a:gd name="T101" fmla="*/ 2 h 133"/>
                <a:gd name="T102" fmla="*/ 170 w 170"/>
                <a:gd name="T103" fmla="*/ 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0" h="133">
                  <a:moveTo>
                    <a:pt x="170" y="115"/>
                  </a:moveTo>
                  <a:cubicBezTo>
                    <a:pt x="170" y="127"/>
                    <a:pt x="170" y="127"/>
                    <a:pt x="170" y="127"/>
                  </a:cubicBezTo>
                  <a:cubicBezTo>
                    <a:pt x="170" y="129"/>
                    <a:pt x="169" y="130"/>
                    <a:pt x="168" y="132"/>
                  </a:cubicBezTo>
                  <a:cubicBezTo>
                    <a:pt x="167" y="133"/>
                    <a:pt x="165" y="133"/>
                    <a:pt x="163" y="133"/>
                  </a:cubicBezTo>
                  <a:cubicBezTo>
                    <a:pt x="6" y="133"/>
                    <a:pt x="6" y="133"/>
                    <a:pt x="6" y="133"/>
                  </a:cubicBezTo>
                  <a:cubicBezTo>
                    <a:pt x="5" y="133"/>
                    <a:pt x="3" y="133"/>
                    <a:pt x="2" y="132"/>
                  </a:cubicBezTo>
                  <a:cubicBezTo>
                    <a:pt x="1" y="130"/>
                    <a:pt x="0" y="129"/>
                    <a:pt x="0" y="127"/>
                  </a:cubicBezTo>
                  <a:cubicBezTo>
                    <a:pt x="0" y="115"/>
                    <a:pt x="0" y="115"/>
                    <a:pt x="0" y="115"/>
                  </a:cubicBezTo>
                  <a:cubicBezTo>
                    <a:pt x="0" y="114"/>
                    <a:pt x="1" y="112"/>
                    <a:pt x="2" y="111"/>
                  </a:cubicBezTo>
                  <a:cubicBezTo>
                    <a:pt x="3" y="110"/>
                    <a:pt x="5" y="109"/>
                    <a:pt x="6" y="109"/>
                  </a:cubicBezTo>
                  <a:cubicBezTo>
                    <a:pt x="163" y="109"/>
                    <a:pt x="163" y="109"/>
                    <a:pt x="163" y="109"/>
                  </a:cubicBezTo>
                  <a:cubicBezTo>
                    <a:pt x="165" y="109"/>
                    <a:pt x="167" y="110"/>
                    <a:pt x="168" y="111"/>
                  </a:cubicBezTo>
                  <a:cubicBezTo>
                    <a:pt x="169" y="112"/>
                    <a:pt x="170" y="114"/>
                    <a:pt x="170" y="115"/>
                  </a:cubicBezTo>
                  <a:close/>
                  <a:moveTo>
                    <a:pt x="170" y="43"/>
                  </a:moveTo>
                  <a:cubicBezTo>
                    <a:pt x="170" y="55"/>
                    <a:pt x="170" y="55"/>
                    <a:pt x="170" y="55"/>
                  </a:cubicBezTo>
                  <a:cubicBezTo>
                    <a:pt x="170" y="56"/>
                    <a:pt x="169" y="58"/>
                    <a:pt x="168" y="59"/>
                  </a:cubicBezTo>
                  <a:cubicBezTo>
                    <a:pt x="167" y="60"/>
                    <a:pt x="165" y="61"/>
                    <a:pt x="163" y="61"/>
                  </a:cubicBezTo>
                  <a:cubicBezTo>
                    <a:pt x="18" y="61"/>
                    <a:pt x="18" y="61"/>
                    <a:pt x="18" y="61"/>
                  </a:cubicBezTo>
                  <a:cubicBezTo>
                    <a:pt x="17" y="61"/>
                    <a:pt x="15" y="60"/>
                    <a:pt x="14" y="59"/>
                  </a:cubicBezTo>
                  <a:cubicBezTo>
                    <a:pt x="13" y="58"/>
                    <a:pt x="12" y="56"/>
                    <a:pt x="12" y="55"/>
                  </a:cubicBezTo>
                  <a:cubicBezTo>
                    <a:pt x="12" y="43"/>
                    <a:pt x="12" y="43"/>
                    <a:pt x="12" y="43"/>
                  </a:cubicBezTo>
                  <a:cubicBezTo>
                    <a:pt x="12" y="41"/>
                    <a:pt x="13" y="40"/>
                    <a:pt x="14" y="38"/>
                  </a:cubicBezTo>
                  <a:cubicBezTo>
                    <a:pt x="15" y="37"/>
                    <a:pt x="17" y="37"/>
                    <a:pt x="18" y="37"/>
                  </a:cubicBezTo>
                  <a:cubicBezTo>
                    <a:pt x="163" y="37"/>
                    <a:pt x="163" y="37"/>
                    <a:pt x="163" y="37"/>
                  </a:cubicBezTo>
                  <a:cubicBezTo>
                    <a:pt x="165" y="37"/>
                    <a:pt x="167" y="37"/>
                    <a:pt x="168" y="38"/>
                  </a:cubicBezTo>
                  <a:cubicBezTo>
                    <a:pt x="169" y="40"/>
                    <a:pt x="170" y="41"/>
                    <a:pt x="170" y="43"/>
                  </a:cubicBezTo>
                  <a:close/>
                  <a:moveTo>
                    <a:pt x="170" y="79"/>
                  </a:moveTo>
                  <a:cubicBezTo>
                    <a:pt x="170" y="91"/>
                    <a:pt x="170" y="91"/>
                    <a:pt x="170" y="91"/>
                  </a:cubicBezTo>
                  <a:cubicBezTo>
                    <a:pt x="170" y="93"/>
                    <a:pt x="169" y="94"/>
                    <a:pt x="168" y="95"/>
                  </a:cubicBezTo>
                  <a:cubicBezTo>
                    <a:pt x="167" y="97"/>
                    <a:pt x="165" y="97"/>
                    <a:pt x="163" y="97"/>
                  </a:cubicBezTo>
                  <a:cubicBezTo>
                    <a:pt x="42" y="97"/>
                    <a:pt x="42" y="97"/>
                    <a:pt x="42" y="97"/>
                  </a:cubicBezTo>
                  <a:cubicBezTo>
                    <a:pt x="41" y="97"/>
                    <a:pt x="39" y="97"/>
                    <a:pt x="38" y="95"/>
                  </a:cubicBezTo>
                  <a:cubicBezTo>
                    <a:pt x="37" y="94"/>
                    <a:pt x="36" y="93"/>
                    <a:pt x="36" y="91"/>
                  </a:cubicBezTo>
                  <a:cubicBezTo>
                    <a:pt x="36" y="79"/>
                    <a:pt x="36" y="79"/>
                    <a:pt x="36" y="79"/>
                  </a:cubicBezTo>
                  <a:cubicBezTo>
                    <a:pt x="36" y="77"/>
                    <a:pt x="37" y="76"/>
                    <a:pt x="38" y="75"/>
                  </a:cubicBezTo>
                  <a:cubicBezTo>
                    <a:pt x="39" y="74"/>
                    <a:pt x="41" y="73"/>
                    <a:pt x="42" y="73"/>
                  </a:cubicBezTo>
                  <a:cubicBezTo>
                    <a:pt x="163" y="73"/>
                    <a:pt x="163" y="73"/>
                    <a:pt x="163" y="73"/>
                  </a:cubicBezTo>
                  <a:cubicBezTo>
                    <a:pt x="165" y="73"/>
                    <a:pt x="167" y="74"/>
                    <a:pt x="168" y="75"/>
                  </a:cubicBezTo>
                  <a:cubicBezTo>
                    <a:pt x="169" y="76"/>
                    <a:pt x="170" y="77"/>
                    <a:pt x="170" y="79"/>
                  </a:cubicBezTo>
                  <a:close/>
                  <a:moveTo>
                    <a:pt x="170" y="6"/>
                  </a:moveTo>
                  <a:cubicBezTo>
                    <a:pt x="170" y="19"/>
                    <a:pt x="170" y="19"/>
                    <a:pt x="170" y="19"/>
                  </a:cubicBezTo>
                  <a:cubicBezTo>
                    <a:pt x="170" y="20"/>
                    <a:pt x="169" y="22"/>
                    <a:pt x="168" y="23"/>
                  </a:cubicBezTo>
                  <a:cubicBezTo>
                    <a:pt x="167" y="24"/>
                    <a:pt x="165" y="25"/>
                    <a:pt x="163" y="25"/>
                  </a:cubicBezTo>
                  <a:cubicBezTo>
                    <a:pt x="55" y="25"/>
                    <a:pt x="55" y="25"/>
                    <a:pt x="55" y="25"/>
                  </a:cubicBezTo>
                  <a:cubicBezTo>
                    <a:pt x="53" y="25"/>
                    <a:pt x="51" y="24"/>
                    <a:pt x="50" y="23"/>
                  </a:cubicBezTo>
                  <a:cubicBezTo>
                    <a:pt x="49" y="22"/>
                    <a:pt x="49" y="20"/>
                    <a:pt x="49" y="19"/>
                  </a:cubicBezTo>
                  <a:cubicBezTo>
                    <a:pt x="49" y="6"/>
                    <a:pt x="49" y="6"/>
                    <a:pt x="49" y="6"/>
                  </a:cubicBezTo>
                  <a:cubicBezTo>
                    <a:pt x="49" y="5"/>
                    <a:pt x="49" y="3"/>
                    <a:pt x="50" y="2"/>
                  </a:cubicBezTo>
                  <a:cubicBezTo>
                    <a:pt x="51" y="1"/>
                    <a:pt x="53" y="0"/>
                    <a:pt x="55" y="0"/>
                  </a:cubicBezTo>
                  <a:cubicBezTo>
                    <a:pt x="163" y="0"/>
                    <a:pt x="163" y="0"/>
                    <a:pt x="163" y="0"/>
                  </a:cubicBezTo>
                  <a:cubicBezTo>
                    <a:pt x="165" y="0"/>
                    <a:pt x="167" y="1"/>
                    <a:pt x="168" y="2"/>
                  </a:cubicBezTo>
                  <a:cubicBezTo>
                    <a:pt x="169" y="3"/>
                    <a:pt x="170" y="5"/>
                    <a:pt x="170"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9"/>
            <p:cNvSpPr>
              <a:spLocks noEditPoints="1"/>
            </p:cNvSpPr>
            <p:nvPr/>
          </p:nvSpPr>
          <p:spPr bwMode="auto">
            <a:xfrm>
              <a:off x="4002111" y="1866240"/>
              <a:ext cx="174866" cy="137395"/>
            </a:xfrm>
            <a:custGeom>
              <a:avLst/>
              <a:gdLst>
                <a:gd name="T0" fmla="*/ 169 w 169"/>
                <a:gd name="T1" fmla="*/ 6 h 133"/>
                <a:gd name="T2" fmla="*/ 169 w 169"/>
                <a:gd name="T3" fmla="*/ 19 h 133"/>
                <a:gd name="T4" fmla="*/ 167 w 169"/>
                <a:gd name="T5" fmla="*/ 23 h 133"/>
                <a:gd name="T6" fmla="*/ 163 w 169"/>
                <a:gd name="T7" fmla="*/ 25 h 133"/>
                <a:gd name="T8" fmla="*/ 6 w 169"/>
                <a:gd name="T9" fmla="*/ 25 h 133"/>
                <a:gd name="T10" fmla="*/ 2 w 169"/>
                <a:gd name="T11" fmla="*/ 23 h 133"/>
                <a:gd name="T12" fmla="*/ 0 w 169"/>
                <a:gd name="T13" fmla="*/ 19 h 133"/>
                <a:gd name="T14" fmla="*/ 0 w 169"/>
                <a:gd name="T15" fmla="*/ 6 h 133"/>
                <a:gd name="T16" fmla="*/ 2 w 169"/>
                <a:gd name="T17" fmla="*/ 2 h 133"/>
                <a:gd name="T18" fmla="*/ 6 w 169"/>
                <a:gd name="T19" fmla="*/ 0 h 133"/>
                <a:gd name="T20" fmla="*/ 163 w 169"/>
                <a:gd name="T21" fmla="*/ 0 h 133"/>
                <a:gd name="T22" fmla="*/ 167 w 169"/>
                <a:gd name="T23" fmla="*/ 2 h 133"/>
                <a:gd name="T24" fmla="*/ 169 w 169"/>
                <a:gd name="T25" fmla="*/ 6 h 133"/>
                <a:gd name="T26" fmla="*/ 169 w 169"/>
                <a:gd name="T27" fmla="*/ 43 h 133"/>
                <a:gd name="T28" fmla="*/ 169 w 169"/>
                <a:gd name="T29" fmla="*/ 55 h 133"/>
                <a:gd name="T30" fmla="*/ 167 w 169"/>
                <a:gd name="T31" fmla="*/ 59 h 133"/>
                <a:gd name="T32" fmla="*/ 163 w 169"/>
                <a:gd name="T33" fmla="*/ 61 h 133"/>
                <a:gd name="T34" fmla="*/ 6 w 169"/>
                <a:gd name="T35" fmla="*/ 61 h 133"/>
                <a:gd name="T36" fmla="*/ 2 w 169"/>
                <a:gd name="T37" fmla="*/ 59 h 133"/>
                <a:gd name="T38" fmla="*/ 0 w 169"/>
                <a:gd name="T39" fmla="*/ 55 h 133"/>
                <a:gd name="T40" fmla="*/ 0 w 169"/>
                <a:gd name="T41" fmla="*/ 43 h 133"/>
                <a:gd name="T42" fmla="*/ 2 w 169"/>
                <a:gd name="T43" fmla="*/ 38 h 133"/>
                <a:gd name="T44" fmla="*/ 6 w 169"/>
                <a:gd name="T45" fmla="*/ 37 h 133"/>
                <a:gd name="T46" fmla="*/ 163 w 169"/>
                <a:gd name="T47" fmla="*/ 37 h 133"/>
                <a:gd name="T48" fmla="*/ 167 w 169"/>
                <a:gd name="T49" fmla="*/ 38 h 133"/>
                <a:gd name="T50" fmla="*/ 169 w 169"/>
                <a:gd name="T51" fmla="*/ 43 h 133"/>
                <a:gd name="T52" fmla="*/ 169 w 169"/>
                <a:gd name="T53" fmla="*/ 79 h 133"/>
                <a:gd name="T54" fmla="*/ 169 w 169"/>
                <a:gd name="T55" fmla="*/ 91 h 133"/>
                <a:gd name="T56" fmla="*/ 167 w 169"/>
                <a:gd name="T57" fmla="*/ 95 h 133"/>
                <a:gd name="T58" fmla="*/ 163 w 169"/>
                <a:gd name="T59" fmla="*/ 97 h 133"/>
                <a:gd name="T60" fmla="*/ 6 w 169"/>
                <a:gd name="T61" fmla="*/ 97 h 133"/>
                <a:gd name="T62" fmla="*/ 2 w 169"/>
                <a:gd name="T63" fmla="*/ 95 h 133"/>
                <a:gd name="T64" fmla="*/ 0 w 169"/>
                <a:gd name="T65" fmla="*/ 91 h 133"/>
                <a:gd name="T66" fmla="*/ 0 w 169"/>
                <a:gd name="T67" fmla="*/ 79 h 133"/>
                <a:gd name="T68" fmla="*/ 2 w 169"/>
                <a:gd name="T69" fmla="*/ 75 h 133"/>
                <a:gd name="T70" fmla="*/ 6 w 169"/>
                <a:gd name="T71" fmla="*/ 73 h 133"/>
                <a:gd name="T72" fmla="*/ 163 w 169"/>
                <a:gd name="T73" fmla="*/ 73 h 133"/>
                <a:gd name="T74" fmla="*/ 167 w 169"/>
                <a:gd name="T75" fmla="*/ 75 h 133"/>
                <a:gd name="T76" fmla="*/ 169 w 169"/>
                <a:gd name="T77" fmla="*/ 79 h 133"/>
                <a:gd name="T78" fmla="*/ 169 w 169"/>
                <a:gd name="T79" fmla="*/ 115 h 133"/>
                <a:gd name="T80" fmla="*/ 169 w 169"/>
                <a:gd name="T81" fmla="*/ 127 h 133"/>
                <a:gd name="T82" fmla="*/ 167 w 169"/>
                <a:gd name="T83" fmla="*/ 132 h 133"/>
                <a:gd name="T84" fmla="*/ 163 w 169"/>
                <a:gd name="T85" fmla="*/ 133 h 133"/>
                <a:gd name="T86" fmla="*/ 6 w 169"/>
                <a:gd name="T87" fmla="*/ 133 h 133"/>
                <a:gd name="T88" fmla="*/ 2 w 169"/>
                <a:gd name="T89" fmla="*/ 132 h 133"/>
                <a:gd name="T90" fmla="*/ 0 w 169"/>
                <a:gd name="T91" fmla="*/ 127 h 133"/>
                <a:gd name="T92" fmla="*/ 0 w 169"/>
                <a:gd name="T93" fmla="*/ 115 h 133"/>
                <a:gd name="T94" fmla="*/ 2 w 169"/>
                <a:gd name="T95" fmla="*/ 111 h 133"/>
                <a:gd name="T96" fmla="*/ 6 w 169"/>
                <a:gd name="T97" fmla="*/ 109 h 133"/>
                <a:gd name="T98" fmla="*/ 163 w 169"/>
                <a:gd name="T99" fmla="*/ 109 h 133"/>
                <a:gd name="T100" fmla="*/ 167 w 169"/>
                <a:gd name="T101" fmla="*/ 111 h 133"/>
                <a:gd name="T102" fmla="*/ 169 w 169"/>
                <a:gd name="T103" fmla="*/ 11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69" y="6"/>
                  </a:moveTo>
                  <a:cubicBezTo>
                    <a:pt x="169" y="19"/>
                    <a:pt x="169" y="19"/>
                    <a:pt x="169" y="19"/>
                  </a:cubicBezTo>
                  <a:cubicBezTo>
                    <a:pt x="169" y="20"/>
                    <a:pt x="169" y="22"/>
                    <a:pt x="167" y="23"/>
                  </a:cubicBezTo>
                  <a:cubicBezTo>
                    <a:pt x="166" y="24"/>
                    <a:pt x="165" y="25"/>
                    <a:pt x="163" y="25"/>
                  </a:cubicBezTo>
                  <a:cubicBezTo>
                    <a:pt x="6" y="25"/>
                    <a:pt x="6" y="25"/>
                    <a:pt x="6" y="25"/>
                  </a:cubicBezTo>
                  <a:cubicBezTo>
                    <a:pt x="4" y="25"/>
                    <a:pt x="3" y="24"/>
                    <a:pt x="2" y="23"/>
                  </a:cubicBezTo>
                  <a:cubicBezTo>
                    <a:pt x="0" y="22"/>
                    <a:pt x="0" y="20"/>
                    <a:pt x="0" y="19"/>
                  </a:cubicBezTo>
                  <a:cubicBezTo>
                    <a:pt x="0" y="6"/>
                    <a:pt x="0" y="6"/>
                    <a:pt x="0" y="6"/>
                  </a:cubicBezTo>
                  <a:cubicBezTo>
                    <a:pt x="0" y="5"/>
                    <a:pt x="0" y="3"/>
                    <a:pt x="2" y="2"/>
                  </a:cubicBezTo>
                  <a:cubicBezTo>
                    <a:pt x="3" y="1"/>
                    <a:pt x="4" y="0"/>
                    <a:pt x="6" y="0"/>
                  </a:cubicBezTo>
                  <a:cubicBezTo>
                    <a:pt x="163" y="0"/>
                    <a:pt x="163" y="0"/>
                    <a:pt x="163" y="0"/>
                  </a:cubicBezTo>
                  <a:cubicBezTo>
                    <a:pt x="165" y="0"/>
                    <a:pt x="166" y="1"/>
                    <a:pt x="167" y="2"/>
                  </a:cubicBezTo>
                  <a:cubicBezTo>
                    <a:pt x="169" y="3"/>
                    <a:pt x="169" y="5"/>
                    <a:pt x="169" y="6"/>
                  </a:cubicBezTo>
                  <a:close/>
                  <a:moveTo>
                    <a:pt x="169" y="43"/>
                  </a:moveTo>
                  <a:cubicBezTo>
                    <a:pt x="169" y="55"/>
                    <a:pt x="169" y="55"/>
                    <a:pt x="169" y="55"/>
                  </a:cubicBezTo>
                  <a:cubicBezTo>
                    <a:pt x="169" y="56"/>
                    <a:pt x="169" y="58"/>
                    <a:pt x="167" y="59"/>
                  </a:cubicBezTo>
                  <a:cubicBezTo>
                    <a:pt x="166" y="60"/>
                    <a:pt x="165" y="61"/>
                    <a:pt x="163" y="61"/>
                  </a:cubicBezTo>
                  <a:cubicBezTo>
                    <a:pt x="6" y="61"/>
                    <a:pt x="6" y="61"/>
                    <a:pt x="6" y="61"/>
                  </a:cubicBezTo>
                  <a:cubicBezTo>
                    <a:pt x="4" y="61"/>
                    <a:pt x="3" y="60"/>
                    <a:pt x="2" y="59"/>
                  </a:cubicBezTo>
                  <a:cubicBezTo>
                    <a:pt x="0" y="58"/>
                    <a:pt x="0" y="56"/>
                    <a:pt x="0" y="55"/>
                  </a:cubicBezTo>
                  <a:cubicBezTo>
                    <a:pt x="0" y="43"/>
                    <a:pt x="0" y="43"/>
                    <a:pt x="0" y="43"/>
                  </a:cubicBezTo>
                  <a:cubicBezTo>
                    <a:pt x="0" y="41"/>
                    <a:pt x="0" y="40"/>
                    <a:pt x="2" y="38"/>
                  </a:cubicBezTo>
                  <a:cubicBezTo>
                    <a:pt x="3" y="37"/>
                    <a:pt x="4" y="37"/>
                    <a:pt x="6" y="37"/>
                  </a:cubicBezTo>
                  <a:cubicBezTo>
                    <a:pt x="163" y="37"/>
                    <a:pt x="163" y="37"/>
                    <a:pt x="163" y="37"/>
                  </a:cubicBezTo>
                  <a:cubicBezTo>
                    <a:pt x="165" y="37"/>
                    <a:pt x="166" y="37"/>
                    <a:pt x="167" y="38"/>
                  </a:cubicBezTo>
                  <a:cubicBezTo>
                    <a:pt x="169" y="40"/>
                    <a:pt x="169" y="41"/>
                    <a:pt x="169" y="43"/>
                  </a:cubicBezTo>
                  <a:close/>
                  <a:moveTo>
                    <a:pt x="169" y="79"/>
                  </a:moveTo>
                  <a:cubicBezTo>
                    <a:pt x="169" y="91"/>
                    <a:pt x="169" y="91"/>
                    <a:pt x="169" y="91"/>
                  </a:cubicBezTo>
                  <a:cubicBezTo>
                    <a:pt x="169" y="93"/>
                    <a:pt x="169" y="94"/>
                    <a:pt x="167" y="95"/>
                  </a:cubicBezTo>
                  <a:cubicBezTo>
                    <a:pt x="166" y="97"/>
                    <a:pt x="165" y="97"/>
                    <a:pt x="163" y="97"/>
                  </a:cubicBezTo>
                  <a:cubicBezTo>
                    <a:pt x="6" y="97"/>
                    <a:pt x="6" y="97"/>
                    <a:pt x="6" y="97"/>
                  </a:cubicBezTo>
                  <a:cubicBezTo>
                    <a:pt x="4" y="97"/>
                    <a:pt x="3" y="97"/>
                    <a:pt x="2" y="95"/>
                  </a:cubicBezTo>
                  <a:cubicBezTo>
                    <a:pt x="0" y="94"/>
                    <a:pt x="0" y="93"/>
                    <a:pt x="0" y="91"/>
                  </a:cubicBezTo>
                  <a:cubicBezTo>
                    <a:pt x="0" y="79"/>
                    <a:pt x="0" y="79"/>
                    <a:pt x="0" y="79"/>
                  </a:cubicBezTo>
                  <a:cubicBezTo>
                    <a:pt x="0" y="77"/>
                    <a:pt x="0" y="76"/>
                    <a:pt x="2" y="75"/>
                  </a:cubicBezTo>
                  <a:cubicBezTo>
                    <a:pt x="3" y="74"/>
                    <a:pt x="4" y="73"/>
                    <a:pt x="6" y="73"/>
                  </a:cubicBezTo>
                  <a:cubicBezTo>
                    <a:pt x="163" y="73"/>
                    <a:pt x="163" y="73"/>
                    <a:pt x="163" y="73"/>
                  </a:cubicBezTo>
                  <a:cubicBezTo>
                    <a:pt x="165" y="73"/>
                    <a:pt x="166" y="74"/>
                    <a:pt x="167" y="75"/>
                  </a:cubicBezTo>
                  <a:cubicBezTo>
                    <a:pt x="169" y="76"/>
                    <a:pt x="169" y="77"/>
                    <a:pt x="169" y="79"/>
                  </a:cubicBezTo>
                  <a:close/>
                  <a:moveTo>
                    <a:pt x="169" y="115"/>
                  </a:moveTo>
                  <a:cubicBezTo>
                    <a:pt x="169" y="127"/>
                    <a:pt x="169" y="127"/>
                    <a:pt x="169" y="127"/>
                  </a:cubicBezTo>
                  <a:cubicBezTo>
                    <a:pt x="169" y="129"/>
                    <a:pt x="169" y="130"/>
                    <a:pt x="167" y="132"/>
                  </a:cubicBezTo>
                  <a:cubicBezTo>
                    <a:pt x="166" y="133"/>
                    <a:pt x="165" y="133"/>
                    <a:pt x="163" y="133"/>
                  </a:cubicBezTo>
                  <a:cubicBezTo>
                    <a:pt x="6" y="133"/>
                    <a:pt x="6" y="133"/>
                    <a:pt x="6" y="133"/>
                  </a:cubicBezTo>
                  <a:cubicBezTo>
                    <a:pt x="4" y="133"/>
                    <a:pt x="3" y="133"/>
                    <a:pt x="2" y="132"/>
                  </a:cubicBezTo>
                  <a:cubicBezTo>
                    <a:pt x="0" y="130"/>
                    <a:pt x="0" y="129"/>
                    <a:pt x="0" y="127"/>
                  </a:cubicBezTo>
                  <a:cubicBezTo>
                    <a:pt x="0" y="115"/>
                    <a:pt x="0" y="115"/>
                    <a:pt x="0" y="115"/>
                  </a:cubicBezTo>
                  <a:cubicBezTo>
                    <a:pt x="0" y="114"/>
                    <a:pt x="0" y="112"/>
                    <a:pt x="2" y="111"/>
                  </a:cubicBezTo>
                  <a:cubicBezTo>
                    <a:pt x="3" y="110"/>
                    <a:pt x="4" y="109"/>
                    <a:pt x="6" y="109"/>
                  </a:cubicBezTo>
                  <a:cubicBezTo>
                    <a:pt x="163" y="109"/>
                    <a:pt x="163" y="109"/>
                    <a:pt x="163" y="109"/>
                  </a:cubicBezTo>
                  <a:cubicBezTo>
                    <a:pt x="165" y="109"/>
                    <a:pt x="166" y="110"/>
                    <a:pt x="167" y="111"/>
                  </a:cubicBezTo>
                  <a:cubicBezTo>
                    <a:pt x="169" y="112"/>
                    <a:pt x="169" y="114"/>
                    <a:pt x="169" y="11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60"/>
            <p:cNvSpPr>
              <a:spLocks noEditPoints="1"/>
            </p:cNvSpPr>
            <p:nvPr/>
          </p:nvSpPr>
          <p:spPr bwMode="auto">
            <a:xfrm>
              <a:off x="4222255" y="1866240"/>
              <a:ext cx="174866" cy="137395"/>
            </a:xfrm>
            <a:custGeom>
              <a:avLst/>
              <a:gdLst>
                <a:gd name="T0" fmla="*/ 24 w 169"/>
                <a:gd name="T1" fmla="*/ 22 h 133"/>
                <a:gd name="T2" fmla="*/ 21 w 169"/>
                <a:gd name="T3" fmla="*/ 25 h 133"/>
                <a:gd name="T4" fmla="*/ 1 w 169"/>
                <a:gd name="T5" fmla="*/ 24 h 133"/>
                <a:gd name="T6" fmla="*/ 0 w 169"/>
                <a:gd name="T7" fmla="*/ 3 h 133"/>
                <a:gd name="T8" fmla="*/ 3 w 169"/>
                <a:gd name="T9" fmla="*/ 0 h 133"/>
                <a:gd name="T10" fmla="*/ 23 w 169"/>
                <a:gd name="T11" fmla="*/ 1 h 133"/>
                <a:gd name="T12" fmla="*/ 24 w 169"/>
                <a:gd name="T13" fmla="*/ 40 h 133"/>
                <a:gd name="T14" fmla="*/ 23 w 169"/>
                <a:gd name="T15" fmla="*/ 60 h 133"/>
                <a:gd name="T16" fmla="*/ 3 w 169"/>
                <a:gd name="T17" fmla="*/ 61 h 133"/>
                <a:gd name="T18" fmla="*/ 0 w 169"/>
                <a:gd name="T19" fmla="*/ 58 h 133"/>
                <a:gd name="T20" fmla="*/ 1 w 169"/>
                <a:gd name="T21" fmla="*/ 38 h 133"/>
                <a:gd name="T22" fmla="*/ 21 w 169"/>
                <a:gd name="T23" fmla="*/ 37 h 133"/>
                <a:gd name="T24" fmla="*/ 24 w 169"/>
                <a:gd name="T25" fmla="*/ 40 h 133"/>
                <a:gd name="T26" fmla="*/ 24 w 169"/>
                <a:gd name="T27" fmla="*/ 94 h 133"/>
                <a:gd name="T28" fmla="*/ 21 w 169"/>
                <a:gd name="T29" fmla="*/ 97 h 133"/>
                <a:gd name="T30" fmla="*/ 1 w 169"/>
                <a:gd name="T31" fmla="*/ 96 h 133"/>
                <a:gd name="T32" fmla="*/ 0 w 169"/>
                <a:gd name="T33" fmla="*/ 76 h 133"/>
                <a:gd name="T34" fmla="*/ 3 w 169"/>
                <a:gd name="T35" fmla="*/ 73 h 133"/>
                <a:gd name="T36" fmla="*/ 23 w 169"/>
                <a:gd name="T37" fmla="*/ 74 h 133"/>
                <a:gd name="T38" fmla="*/ 24 w 169"/>
                <a:gd name="T39" fmla="*/ 112 h 133"/>
                <a:gd name="T40" fmla="*/ 23 w 169"/>
                <a:gd name="T41" fmla="*/ 133 h 133"/>
                <a:gd name="T42" fmla="*/ 3 w 169"/>
                <a:gd name="T43" fmla="*/ 133 h 133"/>
                <a:gd name="T44" fmla="*/ 0 w 169"/>
                <a:gd name="T45" fmla="*/ 130 h 133"/>
                <a:gd name="T46" fmla="*/ 1 w 169"/>
                <a:gd name="T47" fmla="*/ 110 h 133"/>
                <a:gd name="T48" fmla="*/ 21 w 169"/>
                <a:gd name="T49" fmla="*/ 109 h 133"/>
                <a:gd name="T50" fmla="*/ 24 w 169"/>
                <a:gd name="T51" fmla="*/ 112 h 133"/>
                <a:gd name="T52" fmla="*/ 169 w 169"/>
                <a:gd name="T53" fmla="*/ 22 h 133"/>
                <a:gd name="T54" fmla="*/ 166 w 169"/>
                <a:gd name="T55" fmla="*/ 25 h 133"/>
                <a:gd name="T56" fmla="*/ 37 w 169"/>
                <a:gd name="T57" fmla="*/ 24 h 133"/>
                <a:gd name="T58" fmla="*/ 36 w 169"/>
                <a:gd name="T59" fmla="*/ 3 h 133"/>
                <a:gd name="T60" fmla="*/ 39 w 169"/>
                <a:gd name="T61" fmla="*/ 0 h 133"/>
                <a:gd name="T62" fmla="*/ 168 w 169"/>
                <a:gd name="T63" fmla="*/ 1 h 133"/>
                <a:gd name="T64" fmla="*/ 169 w 169"/>
                <a:gd name="T65" fmla="*/ 40 h 133"/>
                <a:gd name="T66" fmla="*/ 168 w 169"/>
                <a:gd name="T67" fmla="*/ 60 h 133"/>
                <a:gd name="T68" fmla="*/ 39 w 169"/>
                <a:gd name="T69" fmla="*/ 61 h 133"/>
                <a:gd name="T70" fmla="*/ 36 w 169"/>
                <a:gd name="T71" fmla="*/ 58 h 133"/>
                <a:gd name="T72" fmla="*/ 37 w 169"/>
                <a:gd name="T73" fmla="*/ 38 h 133"/>
                <a:gd name="T74" fmla="*/ 166 w 169"/>
                <a:gd name="T75" fmla="*/ 37 h 133"/>
                <a:gd name="T76" fmla="*/ 169 w 169"/>
                <a:gd name="T77" fmla="*/ 40 h 133"/>
                <a:gd name="T78" fmla="*/ 169 w 169"/>
                <a:gd name="T79" fmla="*/ 94 h 133"/>
                <a:gd name="T80" fmla="*/ 166 w 169"/>
                <a:gd name="T81" fmla="*/ 97 h 133"/>
                <a:gd name="T82" fmla="*/ 37 w 169"/>
                <a:gd name="T83" fmla="*/ 96 h 133"/>
                <a:gd name="T84" fmla="*/ 36 w 169"/>
                <a:gd name="T85" fmla="*/ 76 h 133"/>
                <a:gd name="T86" fmla="*/ 39 w 169"/>
                <a:gd name="T87" fmla="*/ 73 h 133"/>
                <a:gd name="T88" fmla="*/ 168 w 169"/>
                <a:gd name="T89" fmla="*/ 74 h 133"/>
                <a:gd name="T90" fmla="*/ 169 w 169"/>
                <a:gd name="T91" fmla="*/ 112 h 133"/>
                <a:gd name="T92" fmla="*/ 168 w 169"/>
                <a:gd name="T93" fmla="*/ 133 h 133"/>
                <a:gd name="T94" fmla="*/ 39 w 169"/>
                <a:gd name="T95" fmla="*/ 133 h 133"/>
                <a:gd name="T96" fmla="*/ 36 w 169"/>
                <a:gd name="T97" fmla="*/ 130 h 133"/>
                <a:gd name="T98" fmla="*/ 37 w 169"/>
                <a:gd name="T99" fmla="*/ 110 h 133"/>
                <a:gd name="T100" fmla="*/ 166 w 169"/>
                <a:gd name="T101" fmla="*/ 109 h 133"/>
                <a:gd name="T102" fmla="*/ 169 w 169"/>
                <a:gd name="T103" fmla="*/ 11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24" y="3"/>
                  </a:moveTo>
                  <a:cubicBezTo>
                    <a:pt x="24" y="22"/>
                    <a:pt x="24" y="22"/>
                    <a:pt x="24" y="22"/>
                  </a:cubicBezTo>
                  <a:cubicBezTo>
                    <a:pt x="24" y="22"/>
                    <a:pt x="24" y="23"/>
                    <a:pt x="23" y="24"/>
                  </a:cubicBezTo>
                  <a:cubicBezTo>
                    <a:pt x="22" y="24"/>
                    <a:pt x="22" y="25"/>
                    <a:pt x="21" y="25"/>
                  </a:cubicBezTo>
                  <a:cubicBezTo>
                    <a:pt x="3" y="25"/>
                    <a:pt x="3" y="25"/>
                    <a:pt x="3" y="25"/>
                  </a:cubicBezTo>
                  <a:cubicBezTo>
                    <a:pt x="2" y="25"/>
                    <a:pt x="1" y="24"/>
                    <a:pt x="1" y="24"/>
                  </a:cubicBezTo>
                  <a:cubicBezTo>
                    <a:pt x="0" y="23"/>
                    <a:pt x="0" y="22"/>
                    <a:pt x="0" y="22"/>
                  </a:cubicBezTo>
                  <a:cubicBezTo>
                    <a:pt x="0" y="3"/>
                    <a:pt x="0" y="3"/>
                    <a:pt x="0" y="3"/>
                  </a:cubicBezTo>
                  <a:cubicBezTo>
                    <a:pt x="0" y="3"/>
                    <a:pt x="0" y="2"/>
                    <a:pt x="1" y="1"/>
                  </a:cubicBezTo>
                  <a:cubicBezTo>
                    <a:pt x="1" y="1"/>
                    <a:pt x="2" y="0"/>
                    <a:pt x="3" y="0"/>
                  </a:cubicBezTo>
                  <a:cubicBezTo>
                    <a:pt x="21" y="0"/>
                    <a:pt x="21" y="0"/>
                    <a:pt x="21" y="0"/>
                  </a:cubicBezTo>
                  <a:cubicBezTo>
                    <a:pt x="22" y="0"/>
                    <a:pt x="22" y="1"/>
                    <a:pt x="23" y="1"/>
                  </a:cubicBezTo>
                  <a:cubicBezTo>
                    <a:pt x="24" y="2"/>
                    <a:pt x="24" y="3"/>
                    <a:pt x="24" y="3"/>
                  </a:cubicBezTo>
                  <a:close/>
                  <a:moveTo>
                    <a:pt x="24" y="40"/>
                  </a:moveTo>
                  <a:cubicBezTo>
                    <a:pt x="24" y="58"/>
                    <a:pt x="24" y="58"/>
                    <a:pt x="24" y="58"/>
                  </a:cubicBezTo>
                  <a:cubicBezTo>
                    <a:pt x="24" y="59"/>
                    <a:pt x="24" y="59"/>
                    <a:pt x="23" y="60"/>
                  </a:cubicBezTo>
                  <a:cubicBezTo>
                    <a:pt x="22" y="61"/>
                    <a:pt x="22" y="61"/>
                    <a:pt x="21" y="61"/>
                  </a:cubicBezTo>
                  <a:cubicBezTo>
                    <a:pt x="3" y="61"/>
                    <a:pt x="3" y="61"/>
                    <a:pt x="3" y="61"/>
                  </a:cubicBezTo>
                  <a:cubicBezTo>
                    <a:pt x="2" y="61"/>
                    <a:pt x="1" y="61"/>
                    <a:pt x="1" y="60"/>
                  </a:cubicBezTo>
                  <a:cubicBezTo>
                    <a:pt x="0" y="59"/>
                    <a:pt x="0" y="59"/>
                    <a:pt x="0" y="58"/>
                  </a:cubicBezTo>
                  <a:cubicBezTo>
                    <a:pt x="0" y="40"/>
                    <a:pt x="0" y="40"/>
                    <a:pt x="0" y="40"/>
                  </a:cubicBezTo>
                  <a:cubicBezTo>
                    <a:pt x="0" y="39"/>
                    <a:pt x="0" y="38"/>
                    <a:pt x="1" y="38"/>
                  </a:cubicBezTo>
                  <a:cubicBezTo>
                    <a:pt x="1" y="37"/>
                    <a:pt x="2" y="37"/>
                    <a:pt x="3" y="37"/>
                  </a:cubicBezTo>
                  <a:cubicBezTo>
                    <a:pt x="21" y="37"/>
                    <a:pt x="21" y="37"/>
                    <a:pt x="21" y="37"/>
                  </a:cubicBezTo>
                  <a:cubicBezTo>
                    <a:pt x="22" y="37"/>
                    <a:pt x="22" y="37"/>
                    <a:pt x="23" y="38"/>
                  </a:cubicBezTo>
                  <a:cubicBezTo>
                    <a:pt x="24" y="38"/>
                    <a:pt x="24" y="39"/>
                    <a:pt x="24" y="40"/>
                  </a:cubicBezTo>
                  <a:close/>
                  <a:moveTo>
                    <a:pt x="24" y="76"/>
                  </a:moveTo>
                  <a:cubicBezTo>
                    <a:pt x="24" y="94"/>
                    <a:pt x="24" y="94"/>
                    <a:pt x="24" y="94"/>
                  </a:cubicBezTo>
                  <a:cubicBezTo>
                    <a:pt x="24" y="95"/>
                    <a:pt x="24" y="96"/>
                    <a:pt x="23" y="96"/>
                  </a:cubicBezTo>
                  <a:cubicBezTo>
                    <a:pt x="22" y="97"/>
                    <a:pt x="22" y="97"/>
                    <a:pt x="21" y="97"/>
                  </a:cubicBezTo>
                  <a:cubicBezTo>
                    <a:pt x="3" y="97"/>
                    <a:pt x="3" y="97"/>
                    <a:pt x="3" y="97"/>
                  </a:cubicBezTo>
                  <a:cubicBezTo>
                    <a:pt x="2" y="97"/>
                    <a:pt x="1" y="97"/>
                    <a:pt x="1" y="96"/>
                  </a:cubicBezTo>
                  <a:cubicBezTo>
                    <a:pt x="0" y="96"/>
                    <a:pt x="0" y="95"/>
                    <a:pt x="0" y="94"/>
                  </a:cubicBezTo>
                  <a:cubicBezTo>
                    <a:pt x="0" y="76"/>
                    <a:pt x="0" y="76"/>
                    <a:pt x="0" y="76"/>
                  </a:cubicBezTo>
                  <a:cubicBezTo>
                    <a:pt x="0" y="75"/>
                    <a:pt x="0" y="74"/>
                    <a:pt x="1" y="74"/>
                  </a:cubicBezTo>
                  <a:cubicBezTo>
                    <a:pt x="1" y="73"/>
                    <a:pt x="2" y="73"/>
                    <a:pt x="3" y="73"/>
                  </a:cubicBezTo>
                  <a:cubicBezTo>
                    <a:pt x="21" y="73"/>
                    <a:pt x="21" y="73"/>
                    <a:pt x="21" y="73"/>
                  </a:cubicBezTo>
                  <a:cubicBezTo>
                    <a:pt x="22" y="73"/>
                    <a:pt x="22" y="73"/>
                    <a:pt x="23" y="74"/>
                  </a:cubicBezTo>
                  <a:cubicBezTo>
                    <a:pt x="24" y="74"/>
                    <a:pt x="24" y="75"/>
                    <a:pt x="24" y="76"/>
                  </a:cubicBezTo>
                  <a:close/>
                  <a:moveTo>
                    <a:pt x="24" y="112"/>
                  </a:moveTo>
                  <a:cubicBezTo>
                    <a:pt x="24" y="130"/>
                    <a:pt x="24" y="130"/>
                    <a:pt x="24" y="130"/>
                  </a:cubicBezTo>
                  <a:cubicBezTo>
                    <a:pt x="24" y="131"/>
                    <a:pt x="24" y="132"/>
                    <a:pt x="23" y="133"/>
                  </a:cubicBezTo>
                  <a:cubicBezTo>
                    <a:pt x="22" y="133"/>
                    <a:pt x="22" y="133"/>
                    <a:pt x="21" y="133"/>
                  </a:cubicBezTo>
                  <a:cubicBezTo>
                    <a:pt x="3" y="133"/>
                    <a:pt x="3" y="133"/>
                    <a:pt x="3" y="133"/>
                  </a:cubicBezTo>
                  <a:cubicBezTo>
                    <a:pt x="2" y="133"/>
                    <a:pt x="1" y="133"/>
                    <a:pt x="1" y="133"/>
                  </a:cubicBezTo>
                  <a:cubicBezTo>
                    <a:pt x="0" y="132"/>
                    <a:pt x="0" y="131"/>
                    <a:pt x="0" y="130"/>
                  </a:cubicBezTo>
                  <a:cubicBezTo>
                    <a:pt x="0" y="112"/>
                    <a:pt x="0" y="112"/>
                    <a:pt x="0" y="112"/>
                  </a:cubicBezTo>
                  <a:cubicBezTo>
                    <a:pt x="0" y="111"/>
                    <a:pt x="0" y="111"/>
                    <a:pt x="1" y="110"/>
                  </a:cubicBezTo>
                  <a:cubicBezTo>
                    <a:pt x="1" y="110"/>
                    <a:pt x="2" y="109"/>
                    <a:pt x="3" y="109"/>
                  </a:cubicBezTo>
                  <a:cubicBezTo>
                    <a:pt x="21" y="109"/>
                    <a:pt x="21" y="109"/>
                    <a:pt x="21" y="109"/>
                  </a:cubicBezTo>
                  <a:cubicBezTo>
                    <a:pt x="22" y="109"/>
                    <a:pt x="22" y="110"/>
                    <a:pt x="23" y="110"/>
                  </a:cubicBezTo>
                  <a:cubicBezTo>
                    <a:pt x="24" y="111"/>
                    <a:pt x="24" y="111"/>
                    <a:pt x="24" y="112"/>
                  </a:cubicBezTo>
                  <a:close/>
                  <a:moveTo>
                    <a:pt x="169" y="3"/>
                  </a:moveTo>
                  <a:cubicBezTo>
                    <a:pt x="169" y="22"/>
                    <a:pt x="169" y="22"/>
                    <a:pt x="169" y="22"/>
                  </a:cubicBezTo>
                  <a:cubicBezTo>
                    <a:pt x="169" y="22"/>
                    <a:pt x="169" y="23"/>
                    <a:pt x="168" y="24"/>
                  </a:cubicBezTo>
                  <a:cubicBezTo>
                    <a:pt x="168" y="24"/>
                    <a:pt x="167" y="25"/>
                    <a:pt x="166" y="25"/>
                  </a:cubicBezTo>
                  <a:cubicBezTo>
                    <a:pt x="39" y="25"/>
                    <a:pt x="39" y="25"/>
                    <a:pt x="39" y="25"/>
                  </a:cubicBezTo>
                  <a:cubicBezTo>
                    <a:pt x="38" y="25"/>
                    <a:pt x="37" y="24"/>
                    <a:pt x="37" y="24"/>
                  </a:cubicBezTo>
                  <a:cubicBezTo>
                    <a:pt x="36" y="23"/>
                    <a:pt x="36" y="22"/>
                    <a:pt x="36" y="22"/>
                  </a:cubicBezTo>
                  <a:cubicBezTo>
                    <a:pt x="36" y="3"/>
                    <a:pt x="36" y="3"/>
                    <a:pt x="36" y="3"/>
                  </a:cubicBezTo>
                  <a:cubicBezTo>
                    <a:pt x="36" y="3"/>
                    <a:pt x="36" y="2"/>
                    <a:pt x="37" y="1"/>
                  </a:cubicBezTo>
                  <a:cubicBezTo>
                    <a:pt x="37" y="1"/>
                    <a:pt x="38" y="0"/>
                    <a:pt x="39" y="0"/>
                  </a:cubicBezTo>
                  <a:cubicBezTo>
                    <a:pt x="166" y="0"/>
                    <a:pt x="166" y="0"/>
                    <a:pt x="166" y="0"/>
                  </a:cubicBezTo>
                  <a:cubicBezTo>
                    <a:pt x="167" y="0"/>
                    <a:pt x="168" y="1"/>
                    <a:pt x="168" y="1"/>
                  </a:cubicBezTo>
                  <a:cubicBezTo>
                    <a:pt x="169" y="2"/>
                    <a:pt x="169" y="3"/>
                    <a:pt x="169" y="3"/>
                  </a:cubicBezTo>
                  <a:close/>
                  <a:moveTo>
                    <a:pt x="169" y="40"/>
                  </a:moveTo>
                  <a:cubicBezTo>
                    <a:pt x="169" y="58"/>
                    <a:pt x="169" y="58"/>
                    <a:pt x="169" y="58"/>
                  </a:cubicBezTo>
                  <a:cubicBezTo>
                    <a:pt x="169" y="59"/>
                    <a:pt x="169" y="59"/>
                    <a:pt x="168" y="60"/>
                  </a:cubicBezTo>
                  <a:cubicBezTo>
                    <a:pt x="168" y="61"/>
                    <a:pt x="167" y="61"/>
                    <a:pt x="166" y="61"/>
                  </a:cubicBezTo>
                  <a:cubicBezTo>
                    <a:pt x="39" y="61"/>
                    <a:pt x="39" y="61"/>
                    <a:pt x="39" y="61"/>
                  </a:cubicBezTo>
                  <a:cubicBezTo>
                    <a:pt x="38" y="61"/>
                    <a:pt x="37" y="61"/>
                    <a:pt x="37" y="60"/>
                  </a:cubicBezTo>
                  <a:cubicBezTo>
                    <a:pt x="36" y="59"/>
                    <a:pt x="36" y="59"/>
                    <a:pt x="36" y="58"/>
                  </a:cubicBezTo>
                  <a:cubicBezTo>
                    <a:pt x="36" y="40"/>
                    <a:pt x="36" y="40"/>
                    <a:pt x="36" y="40"/>
                  </a:cubicBezTo>
                  <a:cubicBezTo>
                    <a:pt x="36" y="39"/>
                    <a:pt x="36" y="38"/>
                    <a:pt x="37" y="38"/>
                  </a:cubicBezTo>
                  <a:cubicBezTo>
                    <a:pt x="37" y="37"/>
                    <a:pt x="38" y="37"/>
                    <a:pt x="39" y="37"/>
                  </a:cubicBezTo>
                  <a:cubicBezTo>
                    <a:pt x="166" y="37"/>
                    <a:pt x="166" y="37"/>
                    <a:pt x="166" y="37"/>
                  </a:cubicBezTo>
                  <a:cubicBezTo>
                    <a:pt x="167" y="37"/>
                    <a:pt x="168" y="37"/>
                    <a:pt x="168" y="38"/>
                  </a:cubicBezTo>
                  <a:cubicBezTo>
                    <a:pt x="169" y="38"/>
                    <a:pt x="169" y="39"/>
                    <a:pt x="169" y="40"/>
                  </a:cubicBezTo>
                  <a:close/>
                  <a:moveTo>
                    <a:pt x="169" y="76"/>
                  </a:moveTo>
                  <a:cubicBezTo>
                    <a:pt x="169" y="94"/>
                    <a:pt x="169" y="94"/>
                    <a:pt x="169" y="94"/>
                  </a:cubicBezTo>
                  <a:cubicBezTo>
                    <a:pt x="169" y="95"/>
                    <a:pt x="169" y="96"/>
                    <a:pt x="168" y="96"/>
                  </a:cubicBezTo>
                  <a:cubicBezTo>
                    <a:pt x="168" y="97"/>
                    <a:pt x="167" y="97"/>
                    <a:pt x="166" y="97"/>
                  </a:cubicBezTo>
                  <a:cubicBezTo>
                    <a:pt x="39" y="97"/>
                    <a:pt x="39" y="97"/>
                    <a:pt x="39" y="97"/>
                  </a:cubicBezTo>
                  <a:cubicBezTo>
                    <a:pt x="38" y="97"/>
                    <a:pt x="37" y="97"/>
                    <a:pt x="37" y="96"/>
                  </a:cubicBezTo>
                  <a:cubicBezTo>
                    <a:pt x="36" y="96"/>
                    <a:pt x="36" y="95"/>
                    <a:pt x="36" y="94"/>
                  </a:cubicBezTo>
                  <a:cubicBezTo>
                    <a:pt x="36" y="76"/>
                    <a:pt x="36" y="76"/>
                    <a:pt x="36" y="76"/>
                  </a:cubicBezTo>
                  <a:cubicBezTo>
                    <a:pt x="36" y="75"/>
                    <a:pt x="36" y="74"/>
                    <a:pt x="37" y="74"/>
                  </a:cubicBezTo>
                  <a:cubicBezTo>
                    <a:pt x="37" y="73"/>
                    <a:pt x="38" y="73"/>
                    <a:pt x="39" y="73"/>
                  </a:cubicBezTo>
                  <a:cubicBezTo>
                    <a:pt x="166" y="73"/>
                    <a:pt x="166" y="73"/>
                    <a:pt x="166" y="73"/>
                  </a:cubicBezTo>
                  <a:cubicBezTo>
                    <a:pt x="167" y="73"/>
                    <a:pt x="168" y="73"/>
                    <a:pt x="168" y="74"/>
                  </a:cubicBezTo>
                  <a:cubicBezTo>
                    <a:pt x="169" y="74"/>
                    <a:pt x="169" y="75"/>
                    <a:pt x="169" y="76"/>
                  </a:cubicBezTo>
                  <a:close/>
                  <a:moveTo>
                    <a:pt x="169" y="112"/>
                  </a:moveTo>
                  <a:cubicBezTo>
                    <a:pt x="169" y="130"/>
                    <a:pt x="169" y="130"/>
                    <a:pt x="169" y="130"/>
                  </a:cubicBezTo>
                  <a:cubicBezTo>
                    <a:pt x="169" y="131"/>
                    <a:pt x="169" y="132"/>
                    <a:pt x="168" y="133"/>
                  </a:cubicBezTo>
                  <a:cubicBezTo>
                    <a:pt x="168" y="133"/>
                    <a:pt x="167" y="133"/>
                    <a:pt x="166" y="133"/>
                  </a:cubicBezTo>
                  <a:cubicBezTo>
                    <a:pt x="39" y="133"/>
                    <a:pt x="39" y="133"/>
                    <a:pt x="39" y="133"/>
                  </a:cubicBezTo>
                  <a:cubicBezTo>
                    <a:pt x="38" y="133"/>
                    <a:pt x="37" y="133"/>
                    <a:pt x="37" y="133"/>
                  </a:cubicBezTo>
                  <a:cubicBezTo>
                    <a:pt x="36" y="132"/>
                    <a:pt x="36" y="131"/>
                    <a:pt x="36" y="130"/>
                  </a:cubicBezTo>
                  <a:cubicBezTo>
                    <a:pt x="36" y="112"/>
                    <a:pt x="36" y="112"/>
                    <a:pt x="36" y="112"/>
                  </a:cubicBezTo>
                  <a:cubicBezTo>
                    <a:pt x="36" y="111"/>
                    <a:pt x="36" y="111"/>
                    <a:pt x="37" y="110"/>
                  </a:cubicBezTo>
                  <a:cubicBezTo>
                    <a:pt x="37" y="110"/>
                    <a:pt x="38" y="109"/>
                    <a:pt x="39" y="109"/>
                  </a:cubicBezTo>
                  <a:cubicBezTo>
                    <a:pt x="166" y="109"/>
                    <a:pt x="166" y="109"/>
                    <a:pt x="166" y="109"/>
                  </a:cubicBezTo>
                  <a:cubicBezTo>
                    <a:pt x="167" y="109"/>
                    <a:pt x="168" y="110"/>
                    <a:pt x="168" y="110"/>
                  </a:cubicBezTo>
                  <a:cubicBezTo>
                    <a:pt x="169" y="111"/>
                    <a:pt x="169" y="111"/>
                    <a:pt x="169" y="11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1"/>
            <p:cNvSpPr>
              <a:spLocks noEditPoints="1"/>
            </p:cNvSpPr>
            <p:nvPr/>
          </p:nvSpPr>
          <p:spPr bwMode="auto">
            <a:xfrm>
              <a:off x="4442399" y="1866240"/>
              <a:ext cx="176428" cy="137395"/>
            </a:xfrm>
            <a:custGeom>
              <a:avLst/>
              <a:gdLst>
                <a:gd name="T0" fmla="*/ 170 w 170"/>
                <a:gd name="T1" fmla="*/ 22 h 133"/>
                <a:gd name="T2" fmla="*/ 167 w 170"/>
                <a:gd name="T3" fmla="*/ 25 h 133"/>
                <a:gd name="T4" fmla="*/ 1 w 170"/>
                <a:gd name="T5" fmla="*/ 24 h 133"/>
                <a:gd name="T6" fmla="*/ 0 w 170"/>
                <a:gd name="T7" fmla="*/ 3 h 133"/>
                <a:gd name="T8" fmla="*/ 3 w 170"/>
                <a:gd name="T9" fmla="*/ 0 h 133"/>
                <a:gd name="T10" fmla="*/ 169 w 170"/>
                <a:gd name="T11" fmla="*/ 1 h 133"/>
                <a:gd name="T12" fmla="*/ 170 w 170"/>
                <a:gd name="T13" fmla="*/ 112 h 133"/>
                <a:gd name="T14" fmla="*/ 169 w 170"/>
                <a:gd name="T15" fmla="*/ 133 h 133"/>
                <a:gd name="T16" fmla="*/ 3 w 170"/>
                <a:gd name="T17" fmla="*/ 133 h 133"/>
                <a:gd name="T18" fmla="*/ 0 w 170"/>
                <a:gd name="T19" fmla="*/ 130 h 133"/>
                <a:gd name="T20" fmla="*/ 1 w 170"/>
                <a:gd name="T21" fmla="*/ 110 h 133"/>
                <a:gd name="T22" fmla="*/ 167 w 170"/>
                <a:gd name="T23" fmla="*/ 109 h 133"/>
                <a:gd name="T24" fmla="*/ 170 w 170"/>
                <a:gd name="T25" fmla="*/ 112 h 133"/>
                <a:gd name="T26" fmla="*/ 37 w 170"/>
                <a:gd name="T27" fmla="*/ 94 h 133"/>
                <a:gd name="T28" fmla="*/ 34 w 170"/>
                <a:gd name="T29" fmla="*/ 97 h 133"/>
                <a:gd name="T30" fmla="*/ 4 w 170"/>
                <a:gd name="T31" fmla="*/ 69 h 133"/>
                <a:gd name="T32" fmla="*/ 4 w 170"/>
                <a:gd name="T33" fmla="*/ 65 h 133"/>
                <a:gd name="T34" fmla="*/ 34 w 170"/>
                <a:gd name="T35" fmla="*/ 37 h 133"/>
                <a:gd name="T36" fmla="*/ 37 w 170"/>
                <a:gd name="T37" fmla="*/ 40 h 133"/>
                <a:gd name="T38" fmla="*/ 170 w 170"/>
                <a:gd name="T39" fmla="*/ 58 h 133"/>
                <a:gd name="T40" fmla="*/ 167 w 170"/>
                <a:gd name="T41" fmla="*/ 61 h 133"/>
                <a:gd name="T42" fmla="*/ 62 w 170"/>
                <a:gd name="T43" fmla="*/ 60 h 133"/>
                <a:gd name="T44" fmla="*/ 61 w 170"/>
                <a:gd name="T45" fmla="*/ 40 h 133"/>
                <a:gd name="T46" fmla="*/ 64 w 170"/>
                <a:gd name="T47" fmla="*/ 37 h 133"/>
                <a:gd name="T48" fmla="*/ 169 w 170"/>
                <a:gd name="T49" fmla="*/ 38 h 133"/>
                <a:gd name="T50" fmla="*/ 170 w 170"/>
                <a:gd name="T51" fmla="*/ 76 h 133"/>
                <a:gd name="T52" fmla="*/ 169 w 170"/>
                <a:gd name="T53" fmla="*/ 96 h 133"/>
                <a:gd name="T54" fmla="*/ 64 w 170"/>
                <a:gd name="T55" fmla="*/ 97 h 133"/>
                <a:gd name="T56" fmla="*/ 61 w 170"/>
                <a:gd name="T57" fmla="*/ 94 h 133"/>
                <a:gd name="T58" fmla="*/ 62 w 170"/>
                <a:gd name="T59" fmla="*/ 74 h 133"/>
                <a:gd name="T60" fmla="*/ 167 w 170"/>
                <a:gd name="T61" fmla="*/ 73 h 133"/>
                <a:gd name="T62" fmla="*/ 170 w 170"/>
                <a:gd name="T63" fmla="*/ 7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33">
                  <a:moveTo>
                    <a:pt x="170" y="3"/>
                  </a:moveTo>
                  <a:cubicBezTo>
                    <a:pt x="170" y="22"/>
                    <a:pt x="170" y="22"/>
                    <a:pt x="170" y="22"/>
                  </a:cubicBezTo>
                  <a:cubicBezTo>
                    <a:pt x="170" y="22"/>
                    <a:pt x="169" y="23"/>
                    <a:pt x="169" y="24"/>
                  </a:cubicBezTo>
                  <a:cubicBezTo>
                    <a:pt x="168" y="24"/>
                    <a:pt x="168" y="25"/>
                    <a:pt x="167" y="25"/>
                  </a:cubicBezTo>
                  <a:cubicBezTo>
                    <a:pt x="3" y="25"/>
                    <a:pt x="3" y="25"/>
                    <a:pt x="3" y="25"/>
                  </a:cubicBezTo>
                  <a:cubicBezTo>
                    <a:pt x="3" y="25"/>
                    <a:pt x="2" y="24"/>
                    <a:pt x="1" y="24"/>
                  </a:cubicBezTo>
                  <a:cubicBezTo>
                    <a:pt x="1" y="23"/>
                    <a:pt x="0" y="22"/>
                    <a:pt x="0" y="22"/>
                  </a:cubicBezTo>
                  <a:cubicBezTo>
                    <a:pt x="0" y="3"/>
                    <a:pt x="0" y="3"/>
                    <a:pt x="0" y="3"/>
                  </a:cubicBezTo>
                  <a:cubicBezTo>
                    <a:pt x="0" y="3"/>
                    <a:pt x="1" y="2"/>
                    <a:pt x="1" y="1"/>
                  </a:cubicBezTo>
                  <a:cubicBezTo>
                    <a:pt x="2" y="1"/>
                    <a:pt x="3" y="0"/>
                    <a:pt x="3" y="0"/>
                  </a:cubicBezTo>
                  <a:cubicBezTo>
                    <a:pt x="167" y="0"/>
                    <a:pt x="167" y="0"/>
                    <a:pt x="167" y="0"/>
                  </a:cubicBezTo>
                  <a:cubicBezTo>
                    <a:pt x="168" y="0"/>
                    <a:pt x="168" y="1"/>
                    <a:pt x="169" y="1"/>
                  </a:cubicBezTo>
                  <a:cubicBezTo>
                    <a:pt x="169" y="2"/>
                    <a:pt x="170" y="3"/>
                    <a:pt x="170" y="3"/>
                  </a:cubicBezTo>
                  <a:close/>
                  <a:moveTo>
                    <a:pt x="170" y="112"/>
                  </a:moveTo>
                  <a:cubicBezTo>
                    <a:pt x="170" y="130"/>
                    <a:pt x="170" y="130"/>
                    <a:pt x="170" y="130"/>
                  </a:cubicBezTo>
                  <a:cubicBezTo>
                    <a:pt x="170" y="131"/>
                    <a:pt x="169" y="132"/>
                    <a:pt x="169" y="133"/>
                  </a:cubicBezTo>
                  <a:cubicBezTo>
                    <a:pt x="168" y="133"/>
                    <a:pt x="168" y="133"/>
                    <a:pt x="167" y="133"/>
                  </a:cubicBezTo>
                  <a:cubicBezTo>
                    <a:pt x="3" y="133"/>
                    <a:pt x="3" y="133"/>
                    <a:pt x="3" y="133"/>
                  </a:cubicBezTo>
                  <a:cubicBezTo>
                    <a:pt x="3" y="133"/>
                    <a:pt x="2" y="133"/>
                    <a:pt x="1" y="133"/>
                  </a:cubicBezTo>
                  <a:cubicBezTo>
                    <a:pt x="1" y="132"/>
                    <a:pt x="0" y="131"/>
                    <a:pt x="0" y="130"/>
                  </a:cubicBezTo>
                  <a:cubicBezTo>
                    <a:pt x="0" y="112"/>
                    <a:pt x="0" y="112"/>
                    <a:pt x="0" y="112"/>
                  </a:cubicBezTo>
                  <a:cubicBezTo>
                    <a:pt x="0" y="111"/>
                    <a:pt x="1" y="111"/>
                    <a:pt x="1" y="110"/>
                  </a:cubicBezTo>
                  <a:cubicBezTo>
                    <a:pt x="2" y="110"/>
                    <a:pt x="3" y="109"/>
                    <a:pt x="3" y="109"/>
                  </a:cubicBezTo>
                  <a:cubicBezTo>
                    <a:pt x="167" y="109"/>
                    <a:pt x="167" y="109"/>
                    <a:pt x="167" y="109"/>
                  </a:cubicBezTo>
                  <a:cubicBezTo>
                    <a:pt x="168" y="109"/>
                    <a:pt x="168" y="110"/>
                    <a:pt x="169" y="110"/>
                  </a:cubicBezTo>
                  <a:cubicBezTo>
                    <a:pt x="169" y="111"/>
                    <a:pt x="170" y="111"/>
                    <a:pt x="170" y="112"/>
                  </a:cubicBezTo>
                  <a:close/>
                  <a:moveTo>
                    <a:pt x="37" y="40"/>
                  </a:moveTo>
                  <a:cubicBezTo>
                    <a:pt x="37" y="94"/>
                    <a:pt x="37" y="94"/>
                    <a:pt x="37" y="94"/>
                  </a:cubicBezTo>
                  <a:cubicBezTo>
                    <a:pt x="37" y="95"/>
                    <a:pt x="36" y="96"/>
                    <a:pt x="36" y="96"/>
                  </a:cubicBezTo>
                  <a:cubicBezTo>
                    <a:pt x="35" y="97"/>
                    <a:pt x="34" y="97"/>
                    <a:pt x="34" y="97"/>
                  </a:cubicBezTo>
                  <a:cubicBezTo>
                    <a:pt x="33" y="97"/>
                    <a:pt x="32" y="97"/>
                    <a:pt x="31" y="96"/>
                  </a:cubicBezTo>
                  <a:cubicBezTo>
                    <a:pt x="4" y="69"/>
                    <a:pt x="4" y="69"/>
                    <a:pt x="4" y="69"/>
                  </a:cubicBezTo>
                  <a:cubicBezTo>
                    <a:pt x="4" y="69"/>
                    <a:pt x="3" y="68"/>
                    <a:pt x="3" y="67"/>
                  </a:cubicBezTo>
                  <a:cubicBezTo>
                    <a:pt x="3" y="66"/>
                    <a:pt x="4" y="65"/>
                    <a:pt x="4" y="65"/>
                  </a:cubicBezTo>
                  <a:cubicBezTo>
                    <a:pt x="31" y="38"/>
                    <a:pt x="31" y="38"/>
                    <a:pt x="31" y="38"/>
                  </a:cubicBezTo>
                  <a:cubicBezTo>
                    <a:pt x="32" y="37"/>
                    <a:pt x="33" y="37"/>
                    <a:pt x="34" y="37"/>
                  </a:cubicBezTo>
                  <a:cubicBezTo>
                    <a:pt x="34" y="37"/>
                    <a:pt x="35" y="37"/>
                    <a:pt x="36" y="38"/>
                  </a:cubicBezTo>
                  <a:cubicBezTo>
                    <a:pt x="36" y="38"/>
                    <a:pt x="37" y="39"/>
                    <a:pt x="37" y="40"/>
                  </a:cubicBezTo>
                  <a:close/>
                  <a:moveTo>
                    <a:pt x="170" y="40"/>
                  </a:moveTo>
                  <a:cubicBezTo>
                    <a:pt x="170" y="58"/>
                    <a:pt x="170" y="58"/>
                    <a:pt x="170" y="58"/>
                  </a:cubicBezTo>
                  <a:cubicBezTo>
                    <a:pt x="170" y="59"/>
                    <a:pt x="169" y="59"/>
                    <a:pt x="169" y="60"/>
                  </a:cubicBezTo>
                  <a:cubicBezTo>
                    <a:pt x="168" y="61"/>
                    <a:pt x="168" y="61"/>
                    <a:pt x="167" y="61"/>
                  </a:cubicBezTo>
                  <a:cubicBezTo>
                    <a:pt x="64" y="61"/>
                    <a:pt x="64" y="61"/>
                    <a:pt x="64" y="61"/>
                  </a:cubicBezTo>
                  <a:cubicBezTo>
                    <a:pt x="63" y="61"/>
                    <a:pt x="62" y="61"/>
                    <a:pt x="62" y="60"/>
                  </a:cubicBezTo>
                  <a:cubicBezTo>
                    <a:pt x="61" y="59"/>
                    <a:pt x="61" y="59"/>
                    <a:pt x="61" y="58"/>
                  </a:cubicBezTo>
                  <a:cubicBezTo>
                    <a:pt x="61" y="40"/>
                    <a:pt x="61" y="40"/>
                    <a:pt x="61" y="40"/>
                  </a:cubicBezTo>
                  <a:cubicBezTo>
                    <a:pt x="61" y="39"/>
                    <a:pt x="61" y="38"/>
                    <a:pt x="62" y="38"/>
                  </a:cubicBezTo>
                  <a:cubicBezTo>
                    <a:pt x="62" y="37"/>
                    <a:pt x="63" y="37"/>
                    <a:pt x="64" y="37"/>
                  </a:cubicBezTo>
                  <a:cubicBezTo>
                    <a:pt x="167" y="37"/>
                    <a:pt x="167" y="37"/>
                    <a:pt x="167" y="37"/>
                  </a:cubicBezTo>
                  <a:cubicBezTo>
                    <a:pt x="168" y="37"/>
                    <a:pt x="168" y="37"/>
                    <a:pt x="169" y="38"/>
                  </a:cubicBezTo>
                  <a:cubicBezTo>
                    <a:pt x="169" y="38"/>
                    <a:pt x="170" y="39"/>
                    <a:pt x="170" y="40"/>
                  </a:cubicBezTo>
                  <a:close/>
                  <a:moveTo>
                    <a:pt x="170" y="76"/>
                  </a:moveTo>
                  <a:cubicBezTo>
                    <a:pt x="170" y="94"/>
                    <a:pt x="170" y="94"/>
                    <a:pt x="170" y="94"/>
                  </a:cubicBezTo>
                  <a:cubicBezTo>
                    <a:pt x="170" y="95"/>
                    <a:pt x="169" y="96"/>
                    <a:pt x="169" y="96"/>
                  </a:cubicBezTo>
                  <a:cubicBezTo>
                    <a:pt x="168" y="97"/>
                    <a:pt x="168" y="97"/>
                    <a:pt x="167" y="97"/>
                  </a:cubicBezTo>
                  <a:cubicBezTo>
                    <a:pt x="64" y="97"/>
                    <a:pt x="64" y="97"/>
                    <a:pt x="64" y="97"/>
                  </a:cubicBezTo>
                  <a:cubicBezTo>
                    <a:pt x="63" y="97"/>
                    <a:pt x="62" y="97"/>
                    <a:pt x="62" y="96"/>
                  </a:cubicBezTo>
                  <a:cubicBezTo>
                    <a:pt x="61" y="96"/>
                    <a:pt x="61" y="95"/>
                    <a:pt x="61" y="94"/>
                  </a:cubicBezTo>
                  <a:cubicBezTo>
                    <a:pt x="61" y="76"/>
                    <a:pt x="61" y="76"/>
                    <a:pt x="61" y="76"/>
                  </a:cubicBezTo>
                  <a:cubicBezTo>
                    <a:pt x="61" y="75"/>
                    <a:pt x="61" y="74"/>
                    <a:pt x="62" y="74"/>
                  </a:cubicBezTo>
                  <a:cubicBezTo>
                    <a:pt x="62" y="73"/>
                    <a:pt x="63" y="73"/>
                    <a:pt x="64" y="73"/>
                  </a:cubicBezTo>
                  <a:cubicBezTo>
                    <a:pt x="167" y="73"/>
                    <a:pt x="167" y="73"/>
                    <a:pt x="167" y="73"/>
                  </a:cubicBezTo>
                  <a:cubicBezTo>
                    <a:pt x="168" y="73"/>
                    <a:pt x="168" y="73"/>
                    <a:pt x="169" y="74"/>
                  </a:cubicBezTo>
                  <a:cubicBezTo>
                    <a:pt x="169" y="74"/>
                    <a:pt x="170" y="75"/>
                    <a:pt x="170" y="7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2"/>
            <p:cNvSpPr>
              <a:spLocks noEditPoints="1"/>
            </p:cNvSpPr>
            <p:nvPr/>
          </p:nvSpPr>
          <p:spPr bwMode="auto">
            <a:xfrm>
              <a:off x="4662543" y="1866240"/>
              <a:ext cx="176428" cy="137395"/>
            </a:xfrm>
            <a:custGeom>
              <a:avLst/>
              <a:gdLst>
                <a:gd name="T0" fmla="*/ 170 w 170"/>
                <a:gd name="T1" fmla="*/ 22 h 133"/>
                <a:gd name="T2" fmla="*/ 167 w 170"/>
                <a:gd name="T3" fmla="*/ 25 h 133"/>
                <a:gd name="T4" fmla="*/ 1 w 170"/>
                <a:gd name="T5" fmla="*/ 24 h 133"/>
                <a:gd name="T6" fmla="*/ 0 w 170"/>
                <a:gd name="T7" fmla="*/ 3 h 133"/>
                <a:gd name="T8" fmla="*/ 3 w 170"/>
                <a:gd name="T9" fmla="*/ 0 h 133"/>
                <a:gd name="T10" fmla="*/ 169 w 170"/>
                <a:gd name="T11" fmla="*/ 1 h 133"/>
                <a:gd name="T12" fmla="*/ 33 w 170"/>
                <a:gd name="T13" fmla="*/ 67 h 133"/>
                <a:gd name="T14" fmla="*/ 5 w 170"/>
                <a:gd name="T15" fmla="*/ 96 h 133"/>
                <a:gd name="T16" fmla="*/ 1 w 170"/>
                <a:gd name="T17" fmla="*/ 96 h 133"/>
                <a:gd name="T18" fmla="*/ 0 w 170"/>
                <a:gd name="T19" fmla="*/ 40 h 133"/>
                <a:gd name="T20" fmla="*/ 3 w 170"/>
                <a:gd name="T21" fmla="*/ 37 h 133"/>
                <a:gd name="T22" fmla="*/ 33 w 170"/>
                <a:gd name="T23" fmla="*/ 65 h 133"/>
                <a:gd name="T24" fmla="*/ 170 w 170"/>
                <a:gd name="T25" fmla="*/ 112 h 133"/>
                <a:gd name="T26" fmla="*/ 169 w 170"/>
                <a:gd name="T27" fmla="*/ 133 h 133"/>
                <a:gd name="T28" fmla="*/ 3 w 170"/>
                <a:gd name="T29" fmla="*/ 133 h 133"/>
                <a:gd name="T30" fmla="*/ 0 w 170"/>
                <a:gd name="T31" fmla="*/ 130 h 133"/>
                <a:gd name="T32" fmla="*/ 1 w 170"/>
                <a:gd name="T33" fmla="*/ 110 h 133"/>
                <a:gd name="T34" fmla="*/ 167 w 170"/>
                <a:gd name="T35" fmla="*/ 109 h 133"/>
                <a:gd name="T36" fmla="*/ 170 w 170"/>
                <a:gd name="T37" fmla="*/ 112 h 133"/>
                <a:gd name="T38" fmla="*/ 170 w 170"/>
                <a:gd name="T39" fmla="*/ 58 h 133"/>
                <a:gd name="T40" fmla="*/ 167 w 170"/>
                <a:gd name="T41" fmla="*/ 61 h 133"/>
                <a:gd name="T42" fmla="*/ 62 w 170"/>
                <a:gd name="T43" fmla="*/ 60 h 133"/>
                <a:gd name="T44" fmla="*/ 61 w 170"/>
                <a:gd name="T45" fmla="*/ 40 h 133"/>
                <a:gd name="T46" fmla="*/ 64 w 170"/>
                <a:gd name="T47" fmla="*/ 37 h 133"/>
                <a:gd name="T48" fmla="*/ 169 w 170"/>
                <a:gd name="T49" fmla="*/ 38 h 133"/>
                <a:gd name="T50" fmla="*/ 170 w 170"/>
                <a:gd name="T51" fmla="*/ 76 h 133"/>
                <a:gd name="T52" fmla="*/ 169 w 170"/>
                <a:gd name="T53" fmla="*/ 96 h 133"/>
                <a:gd name="T54" fmla="*/ 64 w 170"/>
                <a:gd name="T55" fmla="*/ 97 h 133"/>
                <a:gd name="T56" fmla="*/ 61 w 170"/>
                <a:gd name="T57" fmla="*/ 94 h 133"/>
                <a:gd name="T58" fmla="*/ 62 w 170"/>
                <a:gd name="T59" fmla="*/ 74 h 133"/>
                <a:gd name="T60" fmla="*/ 167 w 170"/>
                <a:gd name="T61" fmla="*/ 73 h 133"/>
                <a:gd name="T62" fmla="*/ 170 w 170"/>
                <a:gd name="T63" fmla="*/ 7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33">
                  <a:moveTo>
                    <a:pt x="170" y="3"/>
                  </a:moveTo>
                  <a:cubicBezTo>
                    <a:pt x="170" y="22"/>
                    <a:pt x="170" y="22"/>
                    <a:pt x="170" y="22"/>
                  </a:cubicBezTo>
                  <a:cubicBezTo>
                    <a:pt x="170" y="22"/>
                    <a:pt x="169" y="23"/>
                    <a:pt x="169" y="24"/>
                  </a:cubicBezTo>
                  <a:cubicBezTo>
                    <a:pt x="168" y="24"/>
                    <a:pt x="167" y="25"/>
                    <a:pt x="167" y="25"/>
                  </a:cubicBezTo>
                  <a:cubicBezTo>
                    <a:pt x="3" y="25"/>
                    <a:pt x="3" y="25"/>
                    <a:pt x="3" y="25"/>
                  </a:cubicBezTo>
                  <a:cubicBezTo>
                    <a:pt x="2" y="25"/>
                    <a:pt x="2" y="24"/>
                    <a:pt x="1" y="24"/>
                  </a:cubicBezTo>
                  <a:cubicBezTo>
                    <a:pt x="0" y="23"/>
                    <a:pt x="0" y="22"/>
                    <a:pt x="0" y="22"/>
                  </a:cubicBezTo>
                  <a:cubicBezTo>
                    <a:pt x="0" y="3"/>
                    <a:pt x="0" y="3"/>
                    <a:pt x="0" y="3"/>
                  </a:cubicBezTo>
                  <a:cubicBezTo>
                    <a:pt x="0" y="3"/>
                    <a:pt x="0" y="2"/>
                    <a:pt x="1" y="1"/>
                  </a:cubicBezTo>
                  <a:cubicBezTo>
                    <a:pt x="2" y="1"/>
                    <a:pt x="2" y="0"/>
                    <a:pt x="3" y="0"/>
                  </a:cubicBezTo>
                  <a:cubicBezTo>
                    <a:pt x="167" y="0"/>
                    <a:pt x="167" y="0"/>
                    <a:pt x="167" y="0"/>
                  </a:cubicBezTo>
                  <a:cubicBezTo>
                    <a:pt x="167" y="0"/>
                    <a:pt x="168" y="1"/>
                    <a:pt x="169" y="1"/>
                  </a:cubicBezTo>
                  <a:cubicBezTo>
                    <a:pt x="169" y="2"/>
                    <a:pt x="170" y="3"/>
                    <a:pt x="170" y="3"/>
                  </a:cubicBezTo>
                  <a:close/>
                  <a:moveTo>
                    <a:pt x="33" y="67"/>
                  </a:moveTo>
                  <a:cubicBezTo>
                    <a:pt x="33" y="68"/>
                    <a:pt x="33" y="69"/>
                    <a:pt x="33" y="69"/>
                  </a:cubicBezTo>
                  <a:cubicBezTo>
                    <a:pt x="5" y="96"/>
                    <a:pt x="5" y="96"/>
                    <a:pt x="5" y="96"/>
                  </a:cubicBezTo>
                  <a:cubicBezTo>
                    <a:pt x="5" y="97"/>
                    <a:pt x="4" y="97"/>
                    <a:pt x="3" y="97"/>
                  </a:cubicBezTo>
                  <a:cubicBezTo>
                    <a:pt x="2" y="97"/>
                    <a:pt x="2" y="97"/>
                    <a:pt x="1" y="96"/>
                  </a:cubicBezTo>
                  <a:cubicBezTo>
                    <a:pt x="0" y="96"/>
                    <a:pt x="0" y="95"/>
                    <a:pt x="0" y="94"/>
                  </a:cubicBezTo>
                  <a:cubicBezTo>
                    <a:pt x="0" y="40"/>
                    <a:pt x="0" y="40"/>
                    <a:pt x="0" y="40"/>
                  </a:cubicBezTo>
                  <a:cubicBezTo>
                    <a:pt x="0" y="39"/>
                    <a:pt x="0" y="38"/>
                    <a:pt x="1" y="38"/>
                  </a:cubicBezTo>
                  <a:cubicBezTo>
                    <a:pt x="2" y="37"/>
                    <a:pt x="2" y="37"/>
                    <a:pt x="3" y="37"/>
                  </a:cubicBezTo>
                  <a:cubicBezTo>
                    <a:pt x="4" y="37"/>
                    <a:pt x="5" y="37"/>
                    <a:pt x="5" y="38"/>
                  </a:cubicBezTo>
                  <a:cubicBezTo>
                    <a:pt x="33" y="65"/>
                    <a:pt x="33" y="65"/>
                    <a:pt x="33" y="65"/>
                  </a:cubicBezTo>
                  <a:cubicBezTo>
                    <a:pt x="33" y="65"/>
                    <a:pt x="33" y="66"/>
                    <a:pt x="33" y="67"/>
                  </a:cubicBezTo>
                  <a:close/>
                  <a:moveTo>
                    <a:pt x="170" y="112"/>
                  </a:moveTo>
                  <a:cubicBezTo>
                    <a:pt x="170" y="130"/>
                    <a:pt x="170" y="130"/>
                    <a:pt x="170" y="130"/>
                  </a:cubicBezTo>
                  <a:cubicBezTo>
                    <a:pt x="170" y="131"/>
                    <a:pt x="169" y="132"/>
                    <a:pt x="169" y="133"/>
                  </a:cubicBezTo>
                  <a:cubicBezTo>
                    <a:pt x="168" y="133"/>
                    <a:pt x="167" y="133"/>
                    <a:pt x="167" y="133"/>
                  </a:cubicBezTo>
                  <a:cubicBezTo>
                    <a:pt x="3" y="133"/>
                    <a:pt x="3" y="133"/>
                    <a:pt x="3" y="133"/>
                  </a:cubicBezTo>
                  <a:cubicBezTo>
                    <a:pt x="2" y="133"/>
                    <a:pt x="2" y="133"/>
                    <a:pt x="1" y="133"/>
                  </a:cubicBezTo>
                  <a:cubicBezTo>
                    <a:pt x="0" y="132"/>
                    <a:pt x="0" y="131"/>
                    <a:pt x="0" y="130"/>
                  </a:cubicBezTo>
                  <a:cubicBezTo>
                    <a:pt x="0" y="112"/>
                    <a:pt x="0" y="112"/>
                    <a:pt x="0" y="112"/>
                  </a:cubicBezTo>
                  <a:cubicBezTo>
                    <a:pt x="0" y="111"/>
                    <a:pt x="0" y="111"/>
                    <a:pt x="1" y="110"/>
                  </a:cubicBezTo>
                  <a:cubicBezTo>
                    <a:pt x="2" y="110"/>
                    <a:pt x="2" y="109"/>
                    <a:pt x="3" y="109"/>
                  </a:cubicBezTo>
                  <a:cubicBezTo>
                    <a:pt x="167" y="109"/>
                    <a:pt x="167" y="109"/>
                    <a:pt x="167" y="109"/>
                  </a:cubicBezTo>
                  <a:cubicBezTo>
                    <a:pt x="167" y="109"/>
                    <a:pt x="168" y="110"/>
                    <a:pt x="169" y="110"/>
                  </a:cubicBezTo>
                  <a:cubicBezTo>
                    <a:pt x="169" y="111"/>
                    <a:pt x="170" y="111"/>
                    <a:pt x="170" y="112"/>
                  </a:cubicBezTo>
                  <a:close/>
                  <a:moveTo>
                    <a:pt x="170" y="40"/>
                  </a:moveTo>
                  <a:cubicBezTo>
                    <a:pt x="170" y="58"/>
                    <a:pt x="170" y="58"/>
                    <a:pt x="170" y="58"/>
                  </a:cubicBezTo>
                  <a:cubicBezTo>
                    <a:pt x="170" y="59"/>
                    <a:pt x="169" y="59"/>
                    <a:pt x="169" y="60"/>
                  </a:cubicBezTo>
                  <a:cubicBezTo>
                    <a:pt x="168" y="61"/>
                    <a:pt x="167" y="61"/>
                    <a:pt x="167" y="61"/>
                  </a:cubicBezTo>
                  <a:cubicBezTo>
                    <a:pt x="64" y="61"/>
                    <a:pt x="64" y="61"/>
                    <a:pt x="64" y="61"/>
                  </a:cubicBezTo>
                  <a:cubicBezTo>
                    <a:pt x="63" y="61"/>
                    <a:pt x="62" y="61"/>
                    <a:pt x="62" y="60"/>
                  </a:cubicBezTo>
                  <a:cubicBezTo>
                    <a:pt x="61" y="59"/>
                    <a:pt x="61" y="59"/>
                    <a:pt x="61" y="58"/>
                  </a:cubicBezTo>
                  <a:cubicBezTo>
                    <a:pt x="61" y="40"/>
                    <a:pt x="61" y="40"/>
                    <a:pt x="61" y="40"/>
                  </a:cubicBezTo>
                  <a:cubicBezTo>
                    <a:pt x="61" y="39"/>
                    <a:pt x="61" y="38"/>
                    <a:pt x="62" y="38"/>
                  </a:cubicBezTo>
                  <a:cubicBezTo>
                    <a:pt x="62" y="37"/>
                    <a:pt x="63" y="37"/>
                    <a:pt x="64" y="37"/>
                  </a:cubicBezTo>
                  <a:cubicBezTo>
                    <a:pt x="167" y="37"/>
                    <a:pt x="167" y="37"/>
                    <a:pt x="167" y="37"/>
                  </a:cubicBezTo>
                  <a:cubicBezTo>
                    <a:pt x="167" y="37"/>
                    <a:pt x="168" y="37"/>
                    <a:pt x="169" y="38"/>
                  </a:cubicBezTo>
                  <a:cubicBezTo>
                    <a:pt x="169" y="38"/>
                    <a:pt x="170" y="39"/>
                    <a:pt x="170" y="40"/>
                  </a:cubicBezTo>
                  <a:close/>
                  <a:moveTo>
                    <a:pt x="170" y="76"/>
                  </a:moveTo>
                  <a:cubicBezTo>
                    <a:pt x="170" y="94"/>
                    <a:pt x="170" y="94"/>
                    <a:pt x="170" y="94"/>
                  </a:cubicBezTo>
                  <a:cubicBezTo>
                    <a:pt x="170" y="95"/>
                    <a:pt x="169" y="96"/>
                    <a:pt x="169" y="96"/>
                  </a:cubicBezTo>
                  <a:cubicBezTo>
                    <a:pt x="168" y="97"/>
                    <a:pt x="167" y="97"/>
                    <a:pt x="167" y="97"/>
                  </a:cubicBezTo>
                  <a:cubicBezTo>
                    <a:pt x="64" y="97"/>
                    <a:pt x="64" y="97"/>
                    <a:pt x="64" y="97"/>
                  </a:cubicBezTo>
                  <a:cubicBezTo>
                    <a:pt x="63" y="97"/>
                    <a:pt x="62" y="97"/>
                    <a:pt x="62" y="96"/>
                  </a:cubicBezTo>
                  <a:cubicBezTo>
                    <a:pt x="61" y="96"/>
                    <a:pt x="61" y="95"/>
                    <a:pt x="61" y="94"/>
                  </a:cubicBezTo>
                  <a:cubicBezTo>
                    <a:pt x="61" y="76"/>
                    <a:pt x="61" y="76"/>
                    <a:pt x="61" y="76"/>
                  </a:cubicBezTo>
                  <a:cubicBezTo>
                    <a:pt x="61" y="75"/>
                    <a:pt x="61" y="74"/>
                    <a:pt x="62" y="74"/>
                  </a:cubicBezTo>
                  <a:cubicBezTo>
                    <a:pt x="62" y="73"/>
                    <a:pt x="63" y="73"/>
                    <a:pt x="64" y="73"/>
                  </a:cubicBezTo>
                  <a:cubicBezTo>
                    <a:pt x="167" y="73"/>
                    <a:pt x="167" y="73"/>
                    <a:pt x="167" y="73"/>
                  </a:cubicBezTo>
                  <a:cubicBezTo>
                    <a:pt x="167" y="73"/>
                    <a:pt x="168" y="73"/>
                    <a:pt x="169" y="74"/>
                  </a:cubicBezTo>
                  <a:cubicBezTo>
                    <a:pt x="169" y="74"/>
                    <a:pt x="170" y="75"/>
                    <a:pt x="170" y="7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3"/>
            <p:cNvSpPr>
              <a:spLocks/>
            </p:cNvSpPr>
            <p:nvPr/>
          </p:nvSpPr>
          <p:spPr bwMode="auto">
            <a:xfrm>
              <a:off x="4882688" y="1878731"/>
              <a:ext cx="174866" cy="124904"/>
            </a:xfrm>
            <a:custGeom>
              <a:avLst/>
              <a:gdLst>
                <a:gd name="T0" fmla="*/ 169 w 169"/>
                <a:gd name="T1" fmla="*/ 10 h 121"/>
                <a:gd name="T2" fmla="*/ 169 w 169"/>
                <a:gd name="T3" fmla="*/ 112 h 121"/>
                <a:gd name="T4" fmla="*/ 166 w 169"/>
                <a:gd name="T5" fmla="*/ 118 h 121"/>
                <a:gd name="T6" fmla="*/ 163 w 169"/>
                <a:gd name="T7" fmla="*/ 118 h 121"/>
                <a:gd name="T8" fmla="*/ 159 w 169"/>
                <a:gd name="T9" fmla="*/ 117 h 121"/>
                <a:gd name="T10" fmla="*/ 121 w 169"/>
                <a:gd name="T11" fmla="*/ 79 h 121"/>
                <a:gd name="T12" fmla="*/ 121 w 169"/>
                <a:gd name="T13" fmla="*/ 94 h 121"/>
                <a:gd name="T14" fmla="*/ 113 w 169"/>
                <a:gd name="T15" fmla="*/ 113 h 121"/>
                <a:gd name="T16" fmla="*/ 94 w 169"/>
                <a:gd name="T17" fmla="*/ 121 h 121"/>
                <a:gd name="T18" fmla="*/ 27 w 169"/>
                <a:gd name="T19" fmla="*/ 121 h 121"/>
                <a:gd name="T20" fmla="*/ 8 w 169"/>
                <a:gd name="T21" fmla="*/ 113 h 121"/>
                <a:gd name="T22" fmla="*/ 0 w 169"/>
                <a:gd name="T23" fmla="*/ 94 h 121"/>
                <a:gd name="T24" fmla="*/ 0 w 169"/>
                <a:gd name="T25" fmla="*/ 28 h 121"/>
                <a:gd name="T26" fmla="*/ 8 w 169"/>
                <a:gd name="T27" fmla="*/ 8 h 121"/>
                <a:gd name="T28" fmla="*/ 27 w 169"/>
                <a:gd name="T29" fmla="*/ 0 h 121"/>
                <a:gd name="T30" fmla="*/ 94 w 169"/>
                <a:gd name="T31" fmla="*/ 0 h 121"/>
                <a:gd name="T32" fmla="*/ 113 w 169"/>
                <a:gd name="T33" fmla="*/ 8 h 121"/>
                <a:gd name="T34" fmla="*/ 121 w 169"/>
                <a:gd name="T35" fmla="*/ 28 h 121"/>
                <a:gd name="T36" fmla="*/ 121 w 169"/>
                <a:gd name="T37" fmla="*/ 43 h 121"/>
                <a:gd name="T38" fmla="*/ 159 w 169"/>
                <a:gd name="T39" fmla="*/ 5 h 121"/>
                <a:gd name="T40" fmla="*/ 163 w 169"/>
                <a:gd name="T41" fmla="*/ 3 h 121"/>
                <a:gd name="T42" fmla="*/ 166 w 169"/>
                <a:gd name="T43" fmla="*/ 4 h 121"/>
                <a:gd name="T44" fmla="*/ 169 w 169"/>
                <a:gd name="T45" fmla="*/ 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 h="121">
                  <a:moveTo>
                    <a:pt x="169" y="10"/>
                  </a:moveTo>
                  <a:cubicBezTo>
                    <a:pt x="169" y="112"/>
                    <a:pt x="169" y="112"/>
                    <a:pt x="169" y="112"/>
                  </a:cubicBezTo>
                  <a:cubicBezTo>
                    <a:pt x="169" y="115"/>
                    <a:pt x="168" y="117"/>
                    <a:pt x="166" y="118"/>
                  </a:cubicBezTo>
                  <a:cubicBezTo>
                    <a:pt x="165" y="118"/>
                    <a:pt x="164" y="118"/>
                    <a:pt x="163" y="118"/>
                  </a:cubicBezTo>
                  <a:cubicBezTo>
                    <a:pt x="162" y="118"/>
                    <a:pt x="160" y="118"/>
                    <a:pt x="159" y="117"/>
                  </a:cubicBezTo>
                  <a:cubicBezTo>
                    <a:pt x="121" y="79"/>
                    <a:pt x="121" y="79"/>
                    <a:pt x="121" y="79"/>
                  </a:cubicBezTo>
                  <a:cubicBezTo>
                    <a:pt x="121" y="94"/>
                    <a:pt x="121" y="94"/>
                    <a:pt x="121" y="94"/>
                  </a:cubicBezTo>
                  <a:cubicBezTo>
                    <a:pt x="121" y="102"/>
                    <a:pt x="118" y="108"/>
                    <a:pt x="113" y="113"/>
                  </a:cubicBezTo>
                  <a:cubicBezTo>
                    <a:pt x="108" y="119"/>
                    <a:pt x="101" y="121"/>
                    <a:pt x="94" y="121"/>
                  </a:cubicBezTo>
                  <a:cubicBezTo>
                    <a:pt x="27" y="121"/>
                    <a:pt x="27" y="121"/>
                    <a:pt x="27" y="121"/>
                  </a:cubicBezTo>
                  <a:cubicBezTo>
                    <a:pt x="20" y="121"/>
                    <a:pt x="13" y="119"/>
                    <a:pt x="8" y="113"/>
                  </a:cubicBezTo>
                  <a:cubicBezTo>
                    <a:pt x="3" y="108"/>
                    <a:pt x="0" y="102"/>
                    <a:pt x="0" y="94"/>
                  </a:cubicBezTo>
                  <a:cubicBezTo>
                    <a:pt x="0" y="28"/>
                    <a:pt x="0" y="28"/>
                    <a:pt x="0" y="28"/>
                  </a:cubicBezTo>
                  <a:cubicBezTo>
                    <a:pt x="0" y="20"/>
                    <a:pt x="3" y="14"/>
                    <a:pt x="8" y="8"/>
                  </a:cubicBezTo>
                  <a:cubicBezTo>
                    <a:pt x="13" y="3"/>
                    <a:pt x="20" y="0"/>
                    <a:pt x="27" y="0"/>
                  </a:cubicBezTo>
                  <a:cubicBezTo>
                    <a:pt x="94" y="0"/>
                    <a:pt x="94" y="0"/>
                    <a:pt x="94" y="0"/>
                  </a:cubicBezTo>
                  <a:cubicBezTo>
                    <a:pt x="101" y="0"/>
                    <a:pt x="108" y="3"/>
                    <a:pt x="113" y="8"/>
                  </a:cubicBezTo>
                  <a:cubicBezTo>
                    <a:pt x="118" y="14"/>
                    <a:pt x="121" y="20"/>
                    <a:pt x="121" y="28"/>
                  </a:cubicBezTo>
                  <a:cubicBezTo>
                    <a:pt x="121" y="43"/>
                    <a:pt x="121" y="43"/>
                    <a:pt x="121" y="43"/>
                  </a:cubicBezTo>
                  <a:cubicBezTo>
                    <a:pt x="159" y="5"/>
                    <a:pt x="159" y="5"/>
                    <a:pt x="159" y="5"/>
                  </a:cubicBezTo>
                  <a:cubicBezTo>
                    <a:pt x="160" y="4"/>
                    <a:pt x="162" y="3"/>
                    <a:pt x="163" y="3"/>
                  </a:cubicBezTo>
                  <a:cubicBezTo>
                    <a:pt x="164" y="3"/>
                    <a:pt x="165" y="4"/>
                    <a:pt x="166" y="4"/>
                  </a:cubicBezTo>
                  <a:cubicBezTo>
                    <a:pt x="168" y="5"/>
                    <a:pt x="169" y="7"/>
                    <a:pt x="169" y="1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4"/>
            <p:cNvSpPr>
              <a:spLocks noEditPoints="1"/>
            </p:cNvSpPr>
            <p:nvPr/>
          </p:nvSpPr>
          <p:spPr bwMode="auto">
            <a:xfrm>
              <a:off x="5104393" y="1866240"/>
              <a:ext cx="187357" cy="151447"/>
            </a:xfrm>
            <a:custGeom>
              <a:avLst/>
              <a:gdLst>
                <a:gd name="T0" fmla="*/ 181 w 181"/>
                <a:gd name="T1" fmla="*/ 15 h 146"/>
                <a:gd name="T2" fmla="*/ 181 w 181"/>
                <a:gd name="T3" fmla="*/ 130 h 146"/>
                <a:gd name="T4" fmla="*/ 177 w 181"/>
                <a:gd name="T5" fmla="*/ 141 h 146"/>
                <a:gd name="T6" fmla="*/ 166 w 181"/>
                <a:gd name="T7" fmla="*/ 146 h 146"/>
                <a:gd name="T8" fmla="*/ 15 w 181"/>
                <a:gd name="T9" fmla="*/ 146 h 146"/>
                <a:gd name="T10" fmla="*/ 4 w 181"/>
                <a:gd name="T11" fmla="*/ 141 h 146"/>
                <a:gd name="T12" fmla="*/ 0 w 181"/>
                <a:gd name="T13" fmla="*/ 130 h 146"/>
                <a:gd name="T14" fmla="*/ 0 w 181"/>
                <a:gd name="T15" fmla="*/ 15 h 146"/>
                <a:gd name="T16" fmla="*/ 4 w 181"/>
                <a:gd name="T17" fmla="*/ 5 h 146"/>
                <a:gd name="T18" fmla="*/ 15 w 181"/>
                <a:gd name="T19" fmla="*/ 0 h 146"/>
                <a:gd name="T20" fmla="*/ 166 w 181"/>
                <a:gd name="T21" fmla="*/ 0 h 146"/>
                <a:gd name="T22" fmla="*/ 177 w 181"/>
                <a:gd name="T23" fmla="*/ 5 h 146"/>
                <a:gd name="T24" fmla="*/ 181 w 181"/>
                <a:gd name="T25" fmla="*/ 15 h 146"/>
                <a:gd name="T26" fmla="*/ 166 w 181"/>
                <a:gd name="T27" fmla="*/ 12 h 146"/>
                <a:gd name="T28" fmla="*/ 15 w 181"/>
                <a:gd name="T29" fmla="*/ 12 h 146"/>
                <a:gd name="T30" fmla="*/ 13 w 181"/>
                <a:gd name="T31" fmla="*/ 13 h 146"/>
                <a:gd name="T32" fmla="*/ 12 w 181"/>
                <a:gd name="T33" fmla="*/ 15 h 146"/>
                <a:gd name="T34" fmla="*/ 12 w 181"/>
                <a:gd name="T35" fmla="*/ 130 h 146"/>
                <a:gd name="T36" fmla="*/ 13 w 181"/>
                <a:gd name="T37" fmla="*/ 133 h 146"/>
                <a:gd name="T38" fmla="*/ 15 w 181"/>
                <a:gd name="T39" fmla="*/ 133 h 146"/>
                <a:gd name="T40" fmla="*/ 166 w 181"/>
                <a:gd name="T41" fmla="*/ 133 h 146"/>
                <a:gd name="T42" fmla="*/ 168 w 181"/>
                <a:gd name="T43" fmla="*/ 133 h 146"/>
                <a:gd name="T44" fmla="*/ 169 w 181"/>
                <a:gd name="T45" fmla="*/ 130 h 146"/>
                <a:gd name="T46" fmla="*/ 169 w 181"/>
                <a:gd name="T47" fmla="*/ 15 h 146"/>
                <a:gd name="T48" fmla="*/ 168 w 181"/>
                <a:gd name="T49" fmla="*/ 13 h 146"/>
                <a:gd name="T50" fmla="*/ 166 w 181"/>
                <a:gd name="T51" fmla="*/ 12 h 146"/>
                <a:gd name="T52" fmla="*/ 55 w 181"/>
                <a:gd name="T53" fmla="*/ 30 h 146"/>
                <a:gd name="T54" fmla="*/ 60 w 181"/>
                <a:gd name="T55" fmla="*/ 43 h 146"/>
                <a:gd name="T56" fmla="*/ 55 w 181"/>
                <a:gd name="T57" fmla="*/ 56 h 146"/>
                <a:gd name="T58" fmla="*/ 42 w 181"/>
                <a:gd name="T59" fmla="*/ 61 h 146"/>
                <a:gd name="T60" fmla="*/ 29 w 181"/>
                <a:gd name="T61" fmla="*/ 56 h 146"/>
                <a:gd name="T62" fmla="*/ 24 w 181"/>
                <a:gd name="T63" fmla="*/ 43 h 146"/>
                <a:gd name="T64" fmla="*/ 29 w 181"/>
                <a:gd name="T65" fmla="*/ 30 h 146"/>
                <a:gd name="T66" fmla="*/ 42 w 181"/>
                <a:gd name="T67" fmla="*/ 25 h 146"/>
                <a:gd name="T68" fmla="*/ 55 w 181"/>
                <a:gd name="T69" fmla="*/ 30 h 146"/>
                <a:gd name="T70" fmla="*/ 157 w 181"/>
                <a:gd name="T71" fmla="*/ 79 h 146"/>
                <a:gd name="T72" fmla="*/ 157 w 181"/>
                <a:gd name="T73" fmla="*/ 121 h 146"/>
                <a:gd name="T74" fmla="*/ 24 w 181"/>
                <a:gd name="T75" fmla="*/ 121 h 146"/>
                <a:gd name="T76" fmla="*/ 24 w 181"/>
                <a:gd name="T77" fmla="*/ 103 h 146"/>
                <a:gd name="T78" fmla="*/ 54 w 181"/>
                <a:gd name="T79" fmla="*/ 73 h 146"/>
                <a:gd name="T80" fmla="*/ 69 w 181"/>
                <a:gd name="T81" fmla="*/ 88 h 146"/>
                <a:gd name="T82" fmla="*/ 118 w 181"/>
                <a:gd name="T83" fmla="*/ 40 h 146"/>
                <a:gd name="T84" fmla="*/ 157 w 181"/>
                <a:gd name="T85"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1" h="146">
                  <a:moveTo>
                    <a:pt x="181" y="15"/>
                  </a:moveTo>
                  <a:cubicBezTo>
                    <a:pt x="181" y="130"/>
                    <a:pt x="181" y="130"/>
                    <a:pt x="181" y="130"/>
                  </a:cubicBezTo>
                  <a:cubicBezTo>
                    <a:pt x="181" y="135"/>
                    <a:pt x="180" y="138"/>
                    <a:pt x="177" y="141"/>
                  </a:cubicBezTo>
                  <a:cubicBezTo>
                    <a:pt x="174" y="144"/>
                    <a:pt x="170" y="146"/>
                    <a:pt x="166" y="146"/>
                  </a:cubicBezTo>
                  <a:cubicBezTo>
                    <a:pt x="15" y="146"/>
                    <a:pt x="15" y="146"/>
                    <a:pt x="15" y="146"/>
                  </a:cubicBezTo>
                  <a:cubicBezTo>
                    <a:pt x="11" y="146"/>
                    <a:pt x="7" y="144"/>
                    <a:pt x="4" y="141"/>
                  </a:cubicBezTo>
                  <a:cubicBezTo>
                    <a:pt x="1" y="138"/>
                    <a:pt x="0" y="135"/>
                    <a:pt x="0" y="130"/>
                  </a:cubicBezTo>
                  <a:cubicBezTo>
                    <a:pt x="0" y="15"/>
                    <a:pt x="0" y="15"/>
                    <a:pt x="0" y="15"/>
                  </a:cubicBezTo>
                  <a:cubicBezTo>
                    <a:pt x="0" y="11"/>
                    <a:pt x="1" y="8"/>
                    <a:pt x="4" y="5"/>
                  </a:cubicBezTo>
                  <a:cubicBezTo>
                    <a:pt x="7" y="2"/>
                    <a:pt x="11" y="0"/>
                    <a:pt x="15" y="0"/>
                  </a:cubicBezTo>
                  <a:cubicBezTo>
                    <a:pt x="166" y="0"/>
                    <a:pt x="166" y="0"/>
                    <a:pt x="166" y="0"/>
                  </a:cubicBezTo>
                  <a:cubicBezTo>
                    <a:pt x="170" y="0"/>
                    <a:pt x="174" y="2"/>
                    <a:pt x="177" y="5"/>
                  </a:cubicBezTo>
                  <a:cubicBezTo>
                    <a:pt x="180" y="8"/>
                    <a:pt x="181" y="11"/>
                    <a:pt x="181" y="15"/>
                  </a:cubicBezTo>
                  <a:close/>
                  <a:moveTo>
                    <a:pt x="166" y="12"/>
                  </a:moveTo>
                  <a:cubicBezTo>
                    <a:pt x="15" y="12"/>
                    <a:pt x="15" y="12"/>
                    <a:pt x="15" y="12"/>
                  </a:cubicBezTo>
                  <a:cubicBezTo>
                    <a:pt x="14" y="12"/>
                    <a:pt x="13" y="13"/>
                    <a:pt x="13" y="13"/>
                  </a:cubicBezTo>
                  <a:cubicBezTo>
                    <a:pt x="12" y="14"/>
                    <a:pt x="12" y="15"/>
                    <a:pt x="12" y="15"/>
                  </a:cubicBezTo>
                  <a:cubicBezTo>
                    <a:pt x="12" y="130"/>
                    <a:pt x="12" y="130"/>
                    <a:pt x="12" y="130"/>
                  </a:cubicBezTo>
                  <a:cubicBezTo>
                    <a:pt x="12" y="131"/>
                    <a:pt x="12" y="132"/>
                    <a:pt x="13" y="133"/>
                  </a:cubicBezTo>
                  <a:cubicBezTo>
                    <a:pt x="13" y="133"/>
                    <a:pt x="14" y="133"/>
                    <a:pt x="15" y="133"/>
                  </a:cubicBezTo>
                  <a:cubicBezTo>
                    <a:pt x="166" y="133"/>
                    <a:pt x="166" y="133"/>
                    <a:pt x="166" y="133"/>
                  </a:cubicBezTo>
                  <a:cubicBezTo>
                    <a:pt x="167" y="133"/>
                    <a:pt x="168" y="133"/>
                    <a:pt x="168" y="133"/>
                  </a:cubicBezTo>
                  <a:cubicBezTo>
                    <a:pt x="169" y="132"/>
                    <a:pt x="169" y="131"/>
                    <a:pt x="169" y="130"/>
                  </a:cubicBezTo>
                  <a:cubicBezTo>
                    <a:pt x="169" y="15"/>
                    <a:pt x="169" y="15"/>
                    <a:pt x="169" y="15"/>
                  </a:cubicBezTo>
                  <a:cubicBezTo>
                    <a:pt x="169" y="15"/>
                    <a:pt x="169" y="14"/>
                    <a:pt x="168" y="13"/>
                  </a:cubicBezTo>
                  <a:cubicBezTo>
                    <a:pt x="168" y="13"/>
                    <a:pt x="167" y="12"/>
                    <a:pt x="166" y="12"/>
                  </a:cubicBezTo>
                  <a:close/>
                  <a:moveTo>
                    <a:pt x="55" y="30"/>
                  </a:moveTo>
                  <a:cubicBezTo>
                    <a:pt x="58" y="33"/>
                    <a:pt x="60" y="38"/>
                    <a:pt x="60" y="43"/>
                  </a:cubicBezTo>
                  <a:cubicBezTo>
                    <a:pt x="60" y="48"/>
                    <a:pt x="58" y="52"/>
                    <a:pt x="55" y="56"/>
                  </a:cubicBezTo>
                  <a:cubicBezTo>
                    <a:pt x="51" y="59"/>
                    <a:pt x="47" y="61"/>
                    <a:pt x="42" y="61"/>
                  </a:cubicBezTo>
                  <a:cubicBezTo>
                    <a:pt x="37" y="61"/>
                    <a:pt x="33" y="59"/>
                    <a:pt x="29" y="56"/>
                  </a:cubicBezTo>
                  <a:cubicBezTo>
                    <a:pt x="26" y="52"/>
                    <a:pt x="24" y="48"/>
                    <a:pt x="24" y="43"/>
                  </a:cubicBezTo>
                  <a:cubicBezTo>
                    <a:pt x="24" y="38"/>
                    <a:pt x="26" y="33"/>
                    <a:pt x="29" y="30"/>
                  </a:cubicBezTo>
                  <a:cubicBezTo>
                    <a:pt x="33" y="26"/>
                    <a:pt x="37" y="25"/>
                    <a:pt x="42" y="25"/>
                  </a:cubicBezTo>
                  <a:cubicBezTo>
                    <a:pt x="47" y="25"/>
                    <a:pt x="51" y="26"/>
                    <a:pt x="55" y="30"/>
                  </a:cubicBezTo>
                  <a:close/>
                  <a:moveTo>
                    <a:pt x="157" y="79"/>
                  </a:moveTo>
                  <a:cubicBezTo>
                    <a:pt x="157" y="121"/>
                    <a:pt x="157" y="121"/>
                    <a:pt x="157" y="121"/>
                  </a:cubicBezTo>
                  <a:cubicBezTo>
                    <a:pt x="24" y="121"/>
                    <a:pt x="24" y="121"/>
                    <a:pt x="24" y="121"/>
                  </a:cubicBezTo>
                  <a:cubicBezTo>
                    <a:pt x="24" y="103"/>
                    <a:pt x="24" y="103"/>
                    <a:pt x="24" y="103"/>
                  </a:cubicBezTo>
                  <a:cubicBezTo>
                    <a:pt x="54" y="73"/>
                    <a:pt x="54" y="73"/>
                    <a:pt x="54" y="73"/>
                  </a:cubicBezTo>
                  <a:cubicBezTo>
                    <a:pt x="69" y="88"/>
                    <a:pt x="69" y="88"/>
                    <a:pt x="69" y="88"/>
                  </a:cubicBezTo>
                  <a:cubicBezTo>
                    <a:pt x="118" y="40"/>
                    <a:pt x="118" y="40"/>
                    <a:pt x="118" y="40"/>
                  </a:cubicBezTo>
                  <a:lnTo>
                    <a:pt x="157" y="7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5"/>
            <p:cNvSpPr>
              <a:spLocks noEditPoints="1"/>
            </p:cNvSpPr>
            <p:nvPr/>
          </p:nvSpPr>
          <p:spPr bwMode="auto">
            <a:xfrm>
              <a:off x="5335467" y="1867802"/>
              <a:ext cx="149885" cy="149885"/>
            </a:xfrm>
            <a:custGeom>
              <a:avLst/>
              <a:gdLst>
                <a:gd name="T0" fmla="*/ 79 w 144"/>
                <a:gd name="T1" fmla="*/ 26 h 144"/>
                <a:gd name="T2" fmla="*/ 118 w 144"/>
                <a:gd name="T3" fmla="*/ 65 h 144"/>
                <a:gd name="T4" fmla="*/ 40 w 144"/>
                <a:gd name="T5" fmla="*/ 144 h 144"/>
                <a:gd name="T6" fmla="*/ 0 w 144"/>
                <a:gd name="T7" fmla="*/ 144 h 144"/>
                <a:gd name="T8" fmla="*/ 0 w 144"/>
                <a:gd name="T9" fmla="*/ 104 h 144"/>
                <a:gd name="T10" fmla="*/ 79 w 144"/>
                <a:gd name="T11" fmla="*/ 26 h 144"/>
                <a:gd name="T12" fmla="*/ 35 w 144"/>
                <a:gd name="T13" fmla="*/ 131 h 144"/>
                <a:gd name="T14" fmla="*/ 43 w 144"/>
                <a:gd name="T15" fmla="*/ 123 h 144"/>
                <a:gd name="T16" fmla="*/ 21 w 144"/>
                <a:gd name="T17" fmla="*/ 101 h 144"/>
                <a:gd name="T18" fmla="*/ 13 w 144"/>
                <a:gd name="T19" fmla="*/ 109 h 144"/>
                <a:gd name="T20" fmla="*/ 13 w 144"/>
                <a:gd name="T21" fmla="*/ 119 h 144"/>
                <a:gd name="T22" fmla="*/ 25 w 144"/>
                <a:gd name="T23" fmla="*/ 119 h 144"/>
                <a:gd name="T24" fmla="*/ 25 w 144"/>
                <a:gd name="T25" fmla="*/ 131 h 144"/>
                <a:gd name="T26" fmla="*/ 35 w 144"/>
                <a:gd name="T27" fmla="*/ 131 h 144"/>
                <a:gd name="T28" fmla="*/ 84 w 144"/>
                <a:gd name="T29" fmla="*/ 44 h 144"/>
                <a:gd name="T30" fmla="*/ 82 w 144"/>
                <a:gd name="T31" fmla="*/ 42 h 144"/>
                <a:gd name="T32" fmla="*/ 81 w 144"/>
                <a:gd name="T33" fmla="*/ 42 h 144"/>
                <a:gd name="T34" fmla="*/ 29 w 144"/>
                <a:gd name="T35" fmla="*/ 94 h 144"/>
                <a:gd name="T36" fmla="*/ 29 w 144"/>
                <a:gd name="T37" fmla="*/ 95 h 144"/>
                <a:gd name="T38" fmla="*/ 31 w 144"/>
                <a:gd name="T39" fmla="*/ 97 h 144"/>
                <a:gd name="T40" fmla="*/ 32 w 144"/>
                <a:gd name="T41" fmla="*/ 97 h 144"/>
                <a:gd name="T42" fmla="*/ 84 w 144"/>
                <a:gd name="T43" fmla="*/ 45 h 144"/>
                <a:gd name="T44" fmla="*/ 84 w 144"/>
                <a:gd name="T45" fmla="*/ 44 h 144"/>
                <a:gd name="T46" fmla="*/ 144 w 144"/>
                <a:gd name="T47" fmla="*/ 35 h 144"/>
                <a:gd name="T48" fmla="*/ 140 w 144"/>
                <a:gd name="T49" fmla="*/ 43 h 144"/>
                <a:gd name="T50" fmla="*/ 125 w 144"/>
                <a:gd name="T51" fmla="*/ 59 h 144"/>
                <a:gd name="T52" fmla="*/ 85 w 144"/>
                <a:gd name="T53" fmla="*/ 20 h 144"/>
                <a:gd name="T54" fmla="*/ 101 w 144"/>
                <a:gd name="T55" fmla="*/ 4 h 144"/>
                <a:gd name="T56" fmla="*/ 109 w 144"/>
                <a:gd name="T57" fmla="*/ 0 h 144"/>
                <a:gd name="T58" fmla="*/ 118 w 144"/>
                <a:gd name="T59" fmla="*/ 4 h 144"/>
                <a:gd name="T60" fmla="*/ 140 w 144"/>
                <a:gd name="T61" fmla="*/ 26 h 144"/>
                <a:gd name="T62" fmla="*/ 144 w 144"/>
                <a:gd name="T63" fmla="*/ 3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44">
                  <a:moveTo>
                    <a:pt x="79" y="26"/>
                  </a:moveTo>
                  <a:cubicBezTo>
                    <a:pt x="118" y="65"/>
                    <a:pt x="118" y="65"/>
                    <a:pt x="118" y="65"/>
                  </a:cubicBezTo>
                  <a:cubicBezTo>
                    <a:pt x="40" y="144"/>
                    <a:pt x="40" y="144"/>
                    <a:pt x="40" y="144"/>
                  </a:cubicBezTo>
                  <a:cubicBezTo>
                    <a:pt x="0" y="144"/>
                    <a:pt x="0" y="144"/>
                    <a:pt x="0" y="144"/>
                  </a:cubicBezTo>
                  <a:cubicBezTo>
                    <a:pt x="0" y="104"/>
                    <a:pt x="0" y="104"/>
                    <a:pt x="0" y="104"/>
                  </a:cubicBezTo>
                  <a:lnTo>
                    <a:pt x="79" y="26"/>
                  </a:lnTo>
                  <a:close/>
                  <a:moveTo>
                    <a:pt x="35" y="131"/>
                  </a:moveTo>
                  <a:cubicBezTo>
                    <a:pt x="43" y="123"/>
                    <a:pt x="43" y="123"/>
                    <a:pt x="43" y="123"/>
                  </a:cubicBezTo>
                  <a:cubicBezTo>
                    <a:pt x="21" y="101"/>
                    <a:pt x="21" y="101"/>
                    <a:pt x="21" y="101"/>
                  </a:cubicBezTo>
                  <a:cubicBezTo>
                    <a:pt x="13" y="109"/>
                    <a:pt x="13" y="109"/>
                    <a:pt x="13" y="109"/>
                  </a:cubicBezTo>
                  <a:cubicBezTo>
                    <a:pt x="13" y="119"/>
                    <a:pt x="13" y="119"/>
                    <a:pt x="13" y="119"/>
                  </a:cubicBezTo>
                  <a:cubicBezTo>
                    <a:pt x="25" y="119"/>
                    <a:pt x="25" y="119"/>
                    <a:pt x="25" y="119"/>
                  </a:cubicBezTo>
                  <a:cubicBezTo>
                    <a:pt x="25" y="131"/>
                    <a:pt x="25" y="131"/>
                    <a:pt x="25" y="131"/>
                  </a:cubicBezTo>
                  <a:lnTo>
                    <a:pt x="35" y="131"/>
                  </a:lnTo>
                  <a:close/>
                  <a:moveTo>
                    <a:pt x="84" y="44"/>
                  </a:moveTo>
                  <a:cubicBezTo>
                    <a:pt x="84" y="42"/>
                    <a:pt x="84" y="42"/>
                    <a:pt x="82" y="42"/>
                  </a:cubicBezTo>
                  <a:cubicBezTo>
                    <a:pt x="82" y="42"/>
                    <a:pt x="81" y="42"/>
                    <a:pt x="81" y="42"/>
                  </a:cubicBezTo>
                  <a:cubicBezTo>
                    <a:pt x="29" y="94"/>
                    <a:pt x="29" y="94"/>
                    <a:pt x="29" y="94"/>
                  </a:cubicBezTo>
                  <a:cubicBezTo>
                    <a:pt x="29" y="94"/>
                    <a:pt x="29" y="95"/>
                    <a:pt x="29" y="95"/>
                  </a:cubicBezTo>
                  <a:cubicBezTo>
                    <a:pt x="29" y="97"/>
                    <a:pt x="29" y="97"/>
                    <a:pt x="31" y="97"/>
                  </a:cubicBezTo>
                  <a:cubicBezTo>
                    <a:pt x="31" y="97"/>
                    <a:pt x="32" y="97"/>
                    <a:pt x="32" y="97"/>
                  </a:cubicBezTo>
                  <a:cubicBezTo>
                    <a:pt x="84" y="45"/>
                    <a:pt x="84" y="45"/>
                    <a:pt x="84" y="45"/>
                  </a:cubicBezTo>
                  <a:cubicBezTo>
                    <a:pt x="84" y="45"/>
                    <a:pt x="84" y="44"/>
                    <a:pt x="84" y="44"/>
                  </a:cubicBezTo>
                  <a:close/>
                  <a:moveTo>
                    <a:pt x="144" y="35"/>
                  </a:moveTo>
                  <a:cubicBezTo>
                    <a:pt x="144" y="38"/>
                    <a:pt x="143" y="41"/>
                    <a:pt x="140" y="43"/>
                  </a:cubicBezTo>
                  <a:cubicBezTo>
                    <a:pt x="125" y="59"/>
                    <a:pt x="125" y="59"/>
                    <a:pt x="125" y="59"/>
                  </a:cubicBezTo>
                  <a:cubicBezTo>
                    <a:pt x="85" y="20"/>
                    <a:pt x="85" y="20"/>
                    <a:pt x="85" y="20"/>
                  </a:cubicBezTo>
                  <a:cubicBezTo>
                    <a:pt x="101" y="4"/>
                    <a:pt x="101" y="4"/>
                    <a:pt x="101" y="4"/>
                  </a:cubicBezTo>
                  <a:cubicBezTo>
                    <a:pt x="103" y="2"/>
                    <a:pt x="106" y="0"/>
                    <a:pt x="109" y="0"/>
                  </a:cubicBezTo>
                  <a:cubicBezTo>
                    <a:pt x="113" y="0"/>
                    <a:pt x="116" y="2"/>
                    <a:pt x="118" y="4"/>
                  </a:cubicBezTo>
                  <a:cubicBezTo>
                    <a:pt x="140" y="26"/>
                    <a:pt x="140" y="26"/>
                    <a:pt x="140" y="26"/>
                  </a:cubicBezTo>
                  <a:cubicBezTo>
                    <a:pt x="143" y="29"/>
                    <a:pt x="144" y="31"/>
                    <a:pt x="144" y="3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6"/>
            <p:cNvSpPr>
              <a:spLocks noEditPoints="1"/>
            </p:cNvSpPr>
            <p:nvPr/>
          </p:nvSpPr>
          <p:spPr bwMode="auto">
            <a:xfrm>
              <a:off x="5530630" y="1866240"/>
              <a:ext cx="101485" cy="151447"/>
            </a:xfrm>
            <a:custGeom>
              <a:avLst/>
              <a:gdLst>
                <a:gd name="T0" fmla="*/ 97 w 97"/>
                <a:gd name="T1" fmla="*/ 49 h 146"/>
                <a:gd name="T2" fmla="*/ 94 w 97"/>
                <a:gd name="T3" fmla="*/ 66 h 146"/>
                <a:gd name="T4" fmla="*/ 59 w 97"/>
                <a:gd name="T5" fmla="*/ 139 h 146"/>
                <a:gd name="T6" fmla="*/ 55 w 97"/>
                <a:gd name="T7" fmla="*/ 144 h 146"/>
                <a:gd name="T8" fmla="*/ 48 w 97"/>
                <a:gd name="T9" fmla="*/ 146 h 146"/>
                <a:gd name="T10" fmla="*/ 42 w 97"/>
                <a:gd name="T11" fmla="*/ 144 h 146"/>
                <a:gd name="T12" fmla="*/ 38 w 97"/>
                <a:gd name="T13" fmla="*/ 139 h 146"/>
                <a:gd name="T14" fmla="*/ 3 w 97"/>
                <a:gd name="T15" fmla="*/ 66 h 146"/>
                <a:gd name="T16" fmla="*/ 0 w 97"/>
                <a:gd name="T17" fmla="*/ 49 h 146"/>
                <a:gd name="T18" fmla="*/ 14 w 97"/>
                <a:gd name="T19" fmla="*/ 15 h 146"/>
                <a:gd name="T20" fmla="*/ 48 w 97"/>
                <a:gd name="T21" fmla="*/ 0 h 146"/>
                <a:gd name="T22" fmla="*/ 83 w 97"/>
                <a:gd name="T23" fmla="*/ 15 h 146"/>
                <a:gd name="T24" fmla="*/ 97 w 97"/>
                <a:gd name="T25" fmla="*/ 49 h 146"/>
                <a:gd name="T26" fmla="*/ 66 w 97"/>
                <a:gd name="T27" fmla="*/ 66 h 146"/>
                <a:gd name="T28" fmla="*/ 73 w 97"/>
                <a:gd name="T29" fmla="*/ 49 h 146"/>
                <a:gd name="T30" fmla="*/ 66 w 97"/>
                <a:gd name="T31" fmla="*/ 32 h 146"/>
                <a:gd name="T32" fmla="*/ 48 w 97"/>
                <a:gd name="T33" fmla="*/ 25 h 146"/>
                <a:gd name="T34" fmla="*/ 31 w 97"/>
                <a:gd name="T35" fmla="*/ 32 h 146"/>
                <a:gd name="T36" fmla="*/ 24 w 97"/>
                <a:gd name="T37" fmla="*/ 49 h 146"/>
                <a:gd name="T38" fmla="*/ 31 w 97"/>
                <a:gd name="T39" fmla="*/ 66 h 146"/>
                <a:gd name="T40" fmla="*/ 48 w 97"/>
                <a:gd name="T41" fmla="*/ 73 h 146"/>
                <a:gd name="T42" fmla="*/ 66 w 97"/>
                <a:gd name="T43" fmla="*/ 6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46">
                  <a:moveTo>
                    <a:pt x="97" y="49"/>
                  </a:moveTo>
                  <a:cubicBezTo>
                    <a:pt x="97" y="56"/>
                    <a:pt x="96" y="61"/>
                    <a:pt x="94" y="66"/>
                  </a:cubicBezTo>
                  <a:cubicBezTo>
                    <a:pt x="59" y="139"/>
                    <a:pt x="59" y="139"/>
                    <a:pt x="59" y="139"/>
                  </a:cubicBezTo>
                  <a:cubicBezTo>
                    <a:pt x="58" y="141"/>
                    <a:pt x="57" y="143"/>
                    <a:pt x="55" y="144"/>
                  </a:cubicBezTo>
                  <a:cubicBezTo>
                    <a:pt x="53" y="145"/>
                    <a:pt x="51" y="146"/>
                    <a:pt x="48" y="146"/>
                  </a:cubicBezTo>
                  <a:cubicBezTo>
                    <a:pt x="46" y="146"/>
                    <a:pt x="44" y="145"/>
                    <a:pt x="42" y="144"/>
                  </a:cubicBezTo>
                  <a:cubicBezTo>
                    <a:pt x="40" y="143"/>
                    <a:pt x="39" y="141"/>
                    <a:pt x="38" y="139"/>
                  </a:cubicBezTo>
                  <a:cubicBezTo>
                    <a:pt x="3" y="66"/>
                    <a:pt x="3" y="66"/>
                    <a:pt x="3" y="66"/>
                  </a:cubicBezTo>
                  <a:cubicBezTo>
                    <a:pt x="1" y="61"/>
                    <a:pt x="0" y="56"/>
                    <a:pt x="0" y="49"/>
                  </a:cubicBezTo>
                  <a:cubicBezTo>
                    <a:pt x="0" y="35"/>
                    <a:pt x="5" y="24"/>
                    <a:pt x="14" y="15"/>
                  </a:cubicBezTo>
                  <a:cubicBezTo>
                    <a:pt x="24" y="5"/>
                    <a:pt x="35" y="0"/>
                    <a:pt x="48" y="0"/>
                  </a:cubicBezTo>
                  <a:cubicBezTo>
                    <a:pt x="62" y="0"/>
                    <a:pt x="73" y="5"/>
                    <a:pt x="83" y="15"/>
                  </a:cubicBezTo>
                  <a:cubicBezTo>
                    <a:pt x="92" y="24"/>
                    <a:pt x="97" y="35"/>
                    <a:pt x="97" y="49"/>
                  </a:cubicBezTo>
                  <a:close/>
                  <a:moveTo>
                    <a:pt x="66" y="66"/>
                  </a:moveTo>
                  <a:cubicBezTo>
                    <a:pt x="70" y="61"/>
                    <a:pt x="73" y="55"/>
                    <a:pt x="73" y="49"/>
                  </a:cubicBezTo>
                  <a:cubicBezTo>
                    <a:pt x="73" y="42"/>
                    <a:pt x="70" y="36"/>
                    <a:pt x="66" y="32"/>
                  </a:cubicBezTo>
                  <a:cubicBezTo>
                    <a:pt x="61" y="27"/>
                    <a:pt x="55" y="25"/>
                    <a:pt x="48" y="25"/>
                  </a:cubicBezTo>
                  <a:cubicBezTo>
                    <a:pt x="42" y="25"/>
                    <a:pt x="36" y="27"/>
                    <a:pt x="31" y="32"/>
                  </a:cubicBezTo>
                  <a:cubicBezTo>
                    <a:pt x="27" y="36"/>
                    <a:pt x="24" y="42"/>
                    <a:pt x="24" y="49"/>
                  </a:cubicBezTo>
                  <a:cubicBezTo>
                    <a:pt x="24" y="55"/>
                    <a:pt x="27" y="61"/>
                    <a:pt x="31" y="66"/>
                  </a:cubicBezTo>
                  <a:cubicBezTo>
                    <a:pt x="36" y="71"/>
                    <a:pt x="42" y="73"/>
                    <a:pt x="48" y="73"/>
                  </a:cubicBezTo>
                  <a:cubicBezTo>
                    <a:pt x="55" y="73"/>
                    <a:pt x="61" y="71"/>
                    <a:pt x="66" y="6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7"/>
            <p:cNvSpPr>
              <a:spLocks noEditPoints="1"/>
            </p:cNvSpPr>
            <p:nvPr/>
          </p:nvSpPr>
          <p:spPr bwMode="auto">
            <a:xfrm>
              <a:off x="5675831" y="1866240"/>
              <a:ext cx="149885" cy="151447"/>
            </a:xfrm>
            <a:custGeom>
              <a:avLst/>
              <a:gdLst>
                <a:gd name="T0" fmla="*/ 136 w 145"/>
                <a:gd name="T1" fmla="*/ 37 h 146"/>
                <a:gd name="T2" fmla="*/ 145 w 145"/>
                <a:gd name="T3" fmla="*/ 73 h 146"/>
                <a:gd name="T4" fmla="*/ 136 w 145"/>
                <a:gd name="T5" fmla="*/ 109 h 146"/>
                <a:gd name="T6" fmla="*/ 109 w 145"/>
                <a:gd name="T7" fmla="*/ 136 h 146"/>
                <a:gd name="T8" fmla="*/ 73 w 145"/>
                <a:gd name="T9" fmla="*/ 146 h 146"/>
                <a:gd name="T10" fmla="*/ 36 w 145"/>
                <a:gd name="T11" fmla="*/ 136 h 146"/>
                <a:gd name="T12" fmla="*/ 10 w 145"/>
                <a:gd name="T13" fmla="*/ 109 h 146"/>
                <a:gd name="T14" fmla="*/ 0 w 145"/>
                <a:gd name="T15" fmla="*/ 73 h 146"/>
                <a:gd name="T16" fmla="*/ 10 w 145"/>
                <a:gd name="T17" fmla="*/ 37 h 146"/>
                <a:gd name="T18" fmla="*/ 36 w 145"/>
                <a:gd name="T19" fmla="*/ 10 h 146"/>
                <a:gd name="T20" fmla="*/ 73 w 145"/>
                <a:gd name="T21" fmla="*/ 0 h 146"/>
                <a:gd name="T22" fmla="*/ 109 w 145"/>
                <a:gd name="T23" fmla="*/ 10 h 146"/>
                <a:gd name="T24" fmla="*/ 136 w 145"/>
                <a:gd name="T25" fmla="*/ 37 h 146"/>
                <a:gd name="T26" fmla="*/ 73 w 145"/>
                <a:gd name="T27" fmla="*/ 124 h 146"/>
                <a:gd name="T28" fmla="*/ 73 w 145"/>
                <a:gd name="T29" fmla="*/ 22 h 146"/>
                <a:gd name="T30" fmla="*/ 47 w 145"/>
                <a:gd name="T31" fmla="*/ 28 h 146"/>
                <a:gd name="T32" fmla="*/ 28 w 145"/>
                <a:gd name="T33" fmla="*/ 47 h 146"/>
                <a:gd name="T34" fmla="*/ 21 w 145"/>
                <a:gd name="T35" fmla="*/ 73 h 146"/>
                <a:gd name="T36" fmla="*/ 28 w 145"/>
                <a:gd name="T37" fmla="*/ 99 h 146"/>
                <a:gd name="T38" fmla="*/ 47 w 145"/>
                <a:gd name="T39" fmla="*/ 117 h 146"/>
                <a:gd name="T40" fmla="*/ 73 w 145"/>
                <a:gd name="T41" fmla="*/ 12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5" h="146">
                  <a:moveTo>
                    <a:pt x="136" y="37"/>
                  </a:moveTo>
                  <a:cubicBezTo>
                    <a:pt x="142" y="48"/>
                    <a:pt x="145" y="60"/>
                    <a:pt x="145" y="73"/>
                  </a:cubicBezTo>
                  <a:cubicBezTo>
                    <a:pt x="145" y="86"/>
                    <a:pt x="142" y="98"/>
                    <a:pt x="136" y="109"/>
                  </a:cubicBezTo>
                  <a:cubicBezTo>
                    <a:pt x="129" y="121"/>
                    <a:pt x="120" y="129"/>
                    <a:pt x="109" y="136"/>
                  </a:cubicBezTo>
                  <a:cubicBezTo>
                    <a:pt x="98" y="142"/>
                    <a:pt x="86" y="146"/>
                    <a:pt x="73" y="146"/>
                  </a:cubicBezTo>
                  <a:cubicBezTo>
                    <a:pt x="60" y="146"/>
                    <a:pt x="47" y="142"/>
                    <a:pt x="36" y="136"/>
                  </a:cubicBezTo>
                  <a:cubicBezTo>
                    <a:pt x="25" y="129"/>
                    <a:pt x="16" y="121"/>
                    <a:pt x="10" y="109"/>
                  </a:cubicBezTo>
                  <a:cubicBezTo>
                    <a:pt x="3" y="98"/>
                    <a:pt x="0" y="86"/>
                    <a:pt x="0" y="73"/>
                  </a:cubicBezTo>
                  <a:cubicBezTo>
                    <a:pt x="0" y="60"/>
                    <a:pt x="3" y="48"/>
                    <a:pt x="10" y="37"/>
                  </a:cubicBezTo>
                  <a:cubicBezTo>
                    <a:pt x="16" y="25"/>
                    <a:pt x="25" y="17"/>
                    <a:pt x="36" y="10"/>
                  </a:cubicBezTo>
                  <a:cubicBezTo>
                    <a:pt x="47" y="4"/>
                    <a:pt x="60" y="0"/>
                    <a:pt x="73" y="0"/>
                  </a:cubicBezTo>
                  <a:cubicBezTo>
                    <a:pt x="86" y="0"/>
                    <a:pt x="98" y="4"/>
                    <a:pt x="109" y="10"/>
                  </a:cubicBezTo>
                  <a:cubicBezTo>
                    <a:pt x="120" y="17"/>
                    <a:pt x="129" y="25"/>
                    <a:pt x="136" y="37"/>
                  </a:cubicBezTo>
                  <a:close/>
                  <a:moveTo>
                    <a:pt x="73" y="124"/>
                  </a:moveTo>
                  <a:cubicBezTo>
                    <a:pt x="73" y="22"/>
                    <a:pt x="73" y="22"/>
                    <a:pt x="73" y="22"/>
                  </a:cubicBezTo>
                  <a:cubicBezTo>
                    <a:pt x="63" y="22"/>
                    <a:pt x="55" y="24"/>
                    <a:pt x="47" y="28"/>
                  </a:cubicBezTo>
                  <a:cubicBezTo>
                    <a:pt x="39" y="33"/>
                    <a:pt x="33" y="39"/>
                    <a:pt x="28" y="47"/>
                  </a:cubicBezTo>
                  <a:cubicBezTo>
                    <a:pt x="24" y="55"/>
                    <a:pt x="21" y="64"/>
                    <a:pt x="21" y="73"/>
                  </a:cubicBezTo>
                  <a:cubicBezTo>
                    <a:pt x="21" y="82"/>
                    <a:pt x="24" y="91"/>
                    <a:pt x="28" y="99"/>
                  </a:cubicBezTo>
                  <a:cubicBezTo>
                    <a:pt x="33" y="107"/>
                    <a:pt x="39" y="113"/>
                    <a:pt x="47" y="117"/>
                  </a:cubicBezTo>
                  <a:cubicBezTo>
                    <a:pt x="55" y="122"/>
                    <a:pt x="63" y="124"/>
                    <a:pt x="73" y="1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8"/>
            <p:cNvSpPr>
              <a:spLocks noEditPoints="1"/>
            </p:cNvSpPr>
            <p:nvPr/>
          </p:nvSpPr>
          <p:spPr bwMode="auto">
            <a:xfrm>
              <a:off x="5872556" y="1859995"/>
              <a:ext cx="99924" cy="143640"/>
            </a:xfrm>
            <a:custGeom>
              <a:avLst/>
              <a:gdLst>
                <a:gd name="T0" fmla="*/ 97 w 97"/>
                <a:gd name="T1" fmla="*/ 91 h 139"/>
                <a:gd name="T2" fmla="*/ 82 w 97"/>
                <a:gd name="T3" fmla="*/ 125 h 139"/>
                <a:gd name="T4" fmla="*/ 48 w 97"/>
                <a:gd name="T5" fmla="*/ 139 h 139"/>
                <a:gd name="T6" fmla="*/ 14 w 97"/>
                <a:gd name="T7" fmla="*/ 125 h 139"/>
                <a:gd name="T8" fmla="*/ 0 w 97"/>
                <a:gd name="T9" fmla="*/ 91 h 139"/>
                <a:gd name="T10" fmla="*/ 7 w 97"/>
                <a:gd name="T11" fmla="*/ 65 h 139"/>
                <a:gd name="T12" fmla="*/ 13 w 97"/>
                <a:gd name="T13" fmla="*/ 57 h 139"/>
                <a:gd name="T14" fmla="*/ 23 w 97"/>
                <a:gd name="T15" fmla="*/ 42 h 139"/>
                <a:gd name="T16" fmla="*/ 32 w 97"/>
                <a:gd name="T17" fmla="*/ 25 h 139"/>
                <a:gd name="T18" fmla="*/ 40 w 97"/>
                <a:gd name="T19" fmla="*/ 6 h 139"/>
                <a:gd name="T20" fmla="*/ 43 w 97"/>
                <a:gd name="T21" fmla="*/ 2 h 139"/>
                <a:gd name="T22" fmla="*/ 48 w 97"/>
                <a:gd name="T23" fmla="*/ 0 h 139"/>
                <a:gd name="T24" fmla="*/ 53 w 97"/>
                <a:gd name="T25" fmla="*/ 2 h 139"/>
                <a:gd name="T26" fmla="*/ 56 w 97"/>
                <a:gd name="T27" fmla="*/ 6 h 139"/>
                <a:gd name="T28" fmla="*/ 64 w 97"/>
                <a:gd name="T29" fmla="*/ 25 h 139"/>
                <a:gd name="T30" fmla="*/ 73 w 97"/>
                <a:gd name="T31" fmla="*/ 42 h 139"/>
                <a:gd name="T32" fmla="*/ 83 w 97"/>
                <a:gd name="T33" fmla="*/ 57 h 139"/>
                <a:gd name="T34" fmla="*/ 89 w 97"/>
                <a:gd name="T35" fmla="*/ 65 h 139"/>
                <a:gd name="T36" fmla="*/ 97 w 97"/>
                <a:gd name="T37" fmla="*/ 91 h 139"/>
                <a:gd name="T38" fmla="*/ 48 w 97"/>
                <a:gd name="T39" fmla="*/ 103 h 139"/>
                <a:gd name="T40" fmla="*/ 46 w 97"/>
                <a:gd name="T41" fmla="*/ 97 h 139"/>
                <a:gd name="T42" fmla="*/ 45 w 97"/>
                <a:gd name="T43" fmla="*/ 95 h 139"/>
                <a:gd name="T44" fmla="*/ 42 w 97"/>
                <a:gd name="T45" fmla="*/ 91 h 139"/>
                <a:gd name="T46" fmla="*/ 40 w 97"/>
                <a:gd name="T47" fmla="*/ 87 h 139"/>
                <a:gd name="T48" fmla="*/ 38 w 97"/>
                <a:gd name="T49" fmla="*/ 82 h 139"/>
                <a:gd name="T50" fmla="*/ 36 w 97"/>
                <a:gd name="T51" fmla="*/ 80 h 139"/>
                <a:gd name="T52" fmla="*/ 34 w 97"/>
                <a:gd name="T53" fmla="*/ 82 h 139"/>
                <a:gd name="T54" fmla="*/ 32 w 97"/>
                <a:gd name="T55" fmla="*/ 87 h 139"/>
                <a:gd name="T56" fmla="*/ 30 w 97"/>
                <a:gd name="T57" fmla="*/ 91 h 139"/>
                <a:gd name="T58" fmla="*/ 27 w 97"/>
                <a:gd name="T59" fmla="*/ 95 h 139"/>
                <a:gd name="T60" fmla="*/ 26 w 97"/>
                <a:gd name="T61" fmla="*/ 97 h 139"/>
                <a:gd name="T62" fmla="*/ 24 w 97"/>
                <a:gd name="T63" fmla="*/ 103 h 139"/>
                <a:gd name="T64" fmla="*/ 27 w 97"/>
                <a:gd name="T65" fmla="*/ 112 h 139"/>
                <a:gd name="T66" fmla="*/ 36 w 97"/>
                <a:gd name="T67" fmla="*/ 115 h 139"/>
                <a:gd name="T68" fmla="*/ 45 w 97"/>
                <a:gd name="T69" fmla="*/ 112 h 139"/>
                <a:gd name="T70" fmla="*/ 48 w 97"/>
                <a:gd name="T71" fmla="*/ 10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139">
                  <a:moveTo>
                    <a:pt x="97" y="91"/>
                  </a:moveTo>
                  <a:cubicBezTo>
                    <a:pt x="97" y="104"/>
                    <a:pt x="92" y="116"/>
                    <a:pt x="82" y="125"/>
                  </a:cubicBezTo>
                  <a:cubicBezTo>
                    <a:pt x="73" y="135"/>
                    <a:pt x="61" y="139"/>
                    <a:pt x="48" y="139"/>
                  </a:cubicBezTo>
                  <a:cubicBezTo>
                    <a:pt x="35" y="139"/>
                    <a:pt x="23" y="135"/>
                    <a:pt x="14" y="125"/>
                  </a:cubicBezTo>
                  <a:cubicBezTo>
                    <a:pt x="4" y="116"/>
                    <a:pt x="0" y="104"/>
                    <a:pt x="0" y="91"/>
                  </a:cubicBezTo>
                  <a:cubicBezTo>
                    <a:pt x="0" y="82"/>
                    <a:pt x="2" y="73"/>
                    <a:pt x="7" y="65"/>
                  </a:cubicBezTo>
                  <a:cubicBezTo>
                    <a:pt x="8" y="64"/>
                    <a:pt x="10" y="62"/>
                    <a:pt x="13" y="57"/>
                  </a:cubicBezTo>
                  <a:cubicBezTo>
                    <a:pt x="17" y="51"/>
                    <a:pt x="20" y="47"/>
                    <a:pt x="23" y="42"/>
                  </a:cubicBezTo>
                  <a:cubicBezTo>
                    <a:pt x="26" y="38"/>
                    <a:pt x="29" y="32"/>
                    <a:pt x="32" y="25"/>
                  </a:cubicBezTo>
                  <a:cubicBezTo>
                    <a:pt x="36" y="19"/>
                    <a:pt x="38" y="12"/>
                    <a:pt x="40" y="6"/>
                  </a:cubicBezTo>
                  <a:cubicBezTo>
                    <a:pt x="41" y="4"/>
                    <a:pt x="42" y="3"/>
                    <a:pt x="43" y="2"/>
                  </a:cubicBezTo>
                  <a:cubicBezTo>
                    <a:pt x="45" y="1"/>
                    <a:pt x="46" y="0"/>
                    <a:pt x="48" y="0"/>
                  </a:cubicBezTo>
                  <a:cubicBezTo>
                    <a:pt x="50" y="0"/>
                    <a:pt x="51" y="1"/>
                    <a:pt x="53" y="2"/>
                  </a:cubicBezTo>
                  <a:cubicBezTo>
                    <a:pt x="55" y="3"/>
                    <a:pt x="56" y="4"/>
                    <a:pt x="56" y="6"/>
                  </a:cubicBezTo>
                  <a:cubicBezTo>
                    <a:pt x="58" y="12"/>
                    <a:pt x="61" y="19"/>
                    <a:pt x="64" y="25"/>
                  </a:cubicBezTo>
                  <a:cubicBezTo>
                    <a:pt x="67" y="32"/>
                    <a:pt x="71" y="38"/>
                    <a:pt x="73" y="42"/>
                  </a:cubicBezTo>
                  <a:cubicBezTo>
                    <a:pt x="76" y="47"/>
                    <a:pt x="79" y="51"/>
                    <a:pt x="83" y="57"/>
                  </a:cubicBezTo>
                  <a:cubicBezTo>
                    <a:pt x="87" y="62"/>
                    <a:pt x="88" y="64"/>
                    <a:pt x="89" y="65"/>
                  </a:cubicBezTo>
                  <a:cubicBezTo>
                    <a:pt x="94" y="73"/>
                    <a:pt x="97" y="82"/>
                    <a:pt x="97" y="91"/>
                  </a:cubicBezTo>
                  <a:close/>
                  <a:moveTo>
                    <a:pt x="48" y="103"/>
                  </a:moveTo>
                  <a:cubicBezTo>
                    <a:pt x="48" y="101"/>
                    <a:pt x="47" y="99"/>
                    <a:pt x="46" y="97"/>
                  </a:cubicBezTo>
                  <a:cubicBezTo>
                    <a:pt x="46" y="97"/>
                    <a:pt x="46" y="96"/>
                    <a:pt x="45" y="95"/>
                  </a:cubicBezTo>
                  <a:cubicBezTo>
                    <a:pt x="44" y="93"/>
                    <a:pt x="43" y="92"/>
                    <a:pt x="42" y="91"/>
                  </a:cubicBezTo>
                  <a:cubicBezTo>
                    <a:pt x="42" y="90"/>
                    <a:pt x="41" y="88"/>
                    <a:pt x="40" y="87"/>
                  </a:cubicBezTo>
                  <a:cubicBezTo>
                    <a:pt x="39" y="85"/>
                    <a:pt x="38" y="83"/>
                    <a:pt x="38" y="82"/>
                  </a:cubicBezTo>
                  <a:cubicBezTo>
                    <a:pt x="38" y="81"/>
                    <a:pt x="37" y="80"/>
                    <a:pt x="36" y="80"/>
                  </a:cubicBezTo>
                  <a:cubicBezTo>
                    <a:pt x="35" y="80"/>
                    <a:pt x="34" y="81"/>
                    <a:pt x="34" y="82"/>
                  </a:cubicBezTo>
                  <a:cubicBezTo>
                    <a:pt x="34" y="83"/>
                    <a:pt x="33" y="85"/>
                    <a:pt x="32" y="87"/>
                  </a:cubicBezTo>
                  <a:cubicBezTo>
                    <a:pt x="31" y="88"/>
                    <a:pt x="30" y="90"/>
                    <a:pt x="30" y="91"/>
                  </a:cubicBezTo>
                  <a:cubicBezTo>
                    <a:pt x="29" y="92"/>
                    <a:pt x="28" y="93"/>
                    <a:pt x="27" y="95"/>
                  </a:cubicBezTo>
                  <a:cubicBezTo>
                    <a:pt x="26" y="96"/>
                    <a:pt x="26" y="97"/>
                    <a:pt x="26" y="97"/>
                  </a:cubicBezTo>
                  <a:cubicBezTo>
                    <a:pt x="25" y="99"/>
                    <a:pt x="24" y="101"/>
                    <a:pt x="24" y="103"/>
                  </a:cubicBezTo>
                  <a:cubicBezTo>
                    <a:pt x="24" y="107"/>
                    <a:pt x="25" y="109"/>
                    <a:pt x="27" y="112"/>
                  </a:cubicBezTo>
                  <a:cubicBezTo>
                    <a:pt x="30" y="114"/>
                    <a:pt x="33" y="115"/>
                    <a:pt x="36" y="115"/>
                  </a:cubicBezTo>
                  <a:cubicBezTo>
                    <a:pt x="39" y="115"/>
                    <a:pt x="42" y="114"/>
                    <a:pt x="45" y="112"/>
                  </a:cubicBezTo>
                  <a:cubicBezTo>
                    <a:pt x="47" y="109"/>
                    <a:pt x="48" y="107"/>
                    <a:pt x="48" y="10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9"/>
            <p:cNvSpPr>
              <a:spLocks noEditPoints="1"/>
            </p:cNvSpPr>
            <p:nvPr/>
          </p:nvSpPr>
          <p:spPr bwMode="auto">
            <a:xfrm>
              <a:off x="6016196" y="1866240"/>
              <a:ext cx="176428" cy="137395"/>
            </a:xfrm>
            <a:custGeom>
              <a:avLst/>
              <a:gdLst>
                <a:gd name="T0" fmla="*/ 133 w 169"/>
                <a:gd name="T1" fmla="*/ 88 h 133"/>
                <a:gd name="T2" fmla="*/ 133 w 169"/>
                <a:gd name="T3" fmla="*/ 106 h 133"/>
                <a:gd name="T4" fmla="*/ 125 w 169"/>
                <a:gd name="T5" fmla="*/ 125 h 133"/>
                <a:gd name="T6" fmla="*/ 106 w 169"/>
                <a:gd name="T7" fmla="*/ 133 h 133"/>
                <a:gd name="T8" fmla="*/ 27 w 169"/>
                <a:gd name="T9" fmla="*/ 133 h 133"/>
                <a:gd name="T10" fmla="*/ 8 w 169"/>
                <a:gd name="T11" fmla="*/ 125 h 133"/>
                <a:gd name="T12" fmla="*/ 0 w 169"/>
                <a:gd name="T13" fmla="*/ 106 h 133"/>
                <a:gd name="T14" fmla="*/ 0 w 169"/>
                <a:gd name="T15" fmla="*/ 28 h 133"/>
                <a:gd name="T16" fmla="*/ 8 w 169"/>
                <a:gd name="T17" fmla="*/ 8 h 133"/>
                <a:gd name="T18" fmla="*/ 27 w 169"/>
                <a:gd name="T19" fmla="*/ 0 h 133"/>
                <a:gd name="T20" fmla="*/ 106 w 169"/>
                <a:gd name="T21" fmla="*/ 0 h 133"/>
                <a:gd name="T22" fmla="*/ 117 w 169"/>
                <a:gd name="T23" fmla="*/ 3 h 133"/>
                <a:gd name="T24" fmla="*/ 118 w 169"/>
                <a:gd name="T25" fmla="*/ 5 h 133"/>
                <a:gd name="T26" fmla="*/ 118 w 169"/>
                <a:gd name="T27" fmla="*/ 8 h 133"/>
                <a:gd name="T28" fmla="*/ 113 w 169"/>
                <a:gd name="T29" fmla="*/ 12 h 133"/>
                <a:gd name="T30" fmla="*/ 110 w 169"/>
                <a:gd name="T31" fmla="*/ 13 h 133"/>
                <a:gd name="T32" fmla="*/ 106 w 169"/>
                <a:gd name="T33" fmla="*/ 12 h 133"/>
                <a:gd name="T34" fmla="*/ 27 w 169"/>
                <a:gd name="T35" fmla="*/ 12 h 133"/>
                <a:gd name="T36" fmla="*/ 16 w 169"/>
                <a:gd name="T37" fmla="*/ 17 h 133"/>
                <a:gd name="T38" fmla="*/ 12 w 169"/>
                <a:gd name="T39" fmla="*/ 28 h 133"/>
                <a:gd name="T40" fmla="*/ 12 w 169"/>
                <a:gd name="T41" fmla="*/ 106 h 133"/>
                <a:gd name="T42" fmla="*/ 16 w 169"/>
                <a:gd name="T43" fmla="*/ 117 h 133"/>
                <a:gd name="T44" fmla="*/ 27 w 169"/>
                <a:gd name="T45" fmla="*/ 121 h 133"/>
                <a:gd name="T46" fmla="*/ 106 w 169"/>
                <a:gd name="T47" fmla="*/ 121 h 133"/>
                <a:gd name="T48" fmla="*/ 116 w 169"/>
                <a:gd name="T49" fmla="*/ 117 h 133"/>
                <a:gd name="T50" fmla="*/ 121 w 169"/>
                <a:gd name="T51" fmla="*/ 106 h 133"/>
                <a:gd name="T52" fmla="*/ 121 w 169"/>
                <a:gd name="T53" fmla="*/ 94 h 133"/>
                <a:gd name="T54" fmla="*/ 122 w 169"/>
                <a:gd name="T55" fmla="*/ 92 h 133"/>
                <a:gd name="T56" fmla="*/ 128 w 169"/>
                <a:gd name="T57" fmla="*/ 86 h 133"/>
                <a:gd name="T58" fmla="*/ 131 w 169"/>
                <a:gd name="T59" fmla="*/ 86 h 133"/>
                <a:gd name="T60" fmla="*/ 133 w 169"/>
                <a:gd name="T61" fmla="*/ 88 h 133"/>
                <a:gd name="T62" fmla="*/ 124 w 169"/>
                <a:gd name="T63" fmla="*/ 19 h 133"/>
                <a:gd name="T64" fmla="*/ 151 w 169"/>
                <a:gd name="T65" fmla="*/ 46 h 133"/>
                <a:gd name="T66" fmla="*/ 88 w 169"/>
                <a:gd name="T67" fmla="*/ 109 h 133"/>
                <a:gd name="T68" fmla="*/ 60 w 169"/>
                <a:gd name="T69" fmla="*/ 109 h 133"/>
                <a:gd name="T70" fmla="*/ 60 w 169"/>
                <a:gd name="T71" fmla="*/ 82 h 133"/>
                <a:gd name="T72" fmla="*/ 124 w 169"/>
                <a:gd name="T73" fmla="*/ 19 h 133"/>
                <a:gd name="T74" fmla="*/ 84 w 169"/>
                <a:gd name="T75" fmla="*/ 100 h 133"/>
                <a:gd name="T76" fmla="*/ 95 w 169"/>
                <a:gd name="T77" fmla="*/ 89 h 133"/>
                <a:gd name="T78" fmla="*/ 80 w 169"/>
                <a:gd name="T79" fmla="*/ 75 h 133"/>
                <a:gd name="T80" fmla="*/ 69 w 169"/>
                <a:gd name="T81" fmla="*/ 86 h 133"/>
                <a:gd name="T82" fmla="*/ 69 w 169"/>
                <a:gd name="T83" fmla="*/ 91 h 133"/>
                <a:gd name="T84" fmla="*/ 78 w 169"/>
                <a:gd name="T85" fmla="*/ 91 h 133"/>
                <a:gd name="T86" fmla="*/ 78 w 169"/>
                <a:gd name="T87" fmla="*/ 100 h 133"/>
                <a:gd name="T88" fmla="*/ 84 w 169"/>
                <a:gd name="T89" fmla="*/ 100 h 133"/>
                <a:gd name="T90" fmla="*/ 125 w 169"/>
                <a:gd name="T91" fmla="*/ 32 h 133"/>
                <a:gd name="T92" fmla="*/ 122 w 169"/>
                <a:gd name="T93" fmla="*/ 32 h 133"/>
                <a:gd name="T94" fmla="*/ 89 w 169"/>
                <a:gd name="T95" fmla="*/ 65 h 133"/>
                <a:gd name="T96" fmla="*/ 89 w 169"/>
                <a:gd name="T97" fmla="*/ 68 h 133"/>
                <a:gd name="T98" fmla="*/ 92 w 169"/>
                <a:gd name="T99" fmla="*/ 68 h 133"/>
                <a:gd name="T100" fmla="*/ 125 w 169"/>
                <a:gd name="T101" fmla="*/ 35 h 133"/>
                <a:gd name="T102" fmla="*/ 125 w 169"/>
                <a:gd name="T103" fmla="*/ 32 h 133"/>
                <a:gd name="T104" fmla="*/ 166 w 169"/>
                <a:gd name="T105" fmla="*/ 31 h 133"/>
                <a:gd name="T106" fmla="*/ 157 w 169"/>
                <a:gd name="T107" fmla="*/ 40 h 133"/>
                <a:gd name="T108" fmla="*/ 130 w 169"/>
                <a:gd name="T109" fmla="*/ 12 h 133"/>
                <a:gd name="T110" fmla="*/ 139 w 169"/>
                <a:gd name="T111" fmla="*/ 4 h 133"/>
                <a:gd name="T112" fmla="*/ 145 w 169"/>
                <a:gd name="T113" fmla="*/ 1 h 133"/>
                <a:gd name="T114" fmla="*/ 151 w 169"/>
                <a:gd name="T115" fmla="*/ 4 h 133"/>
                <a:gd name="T116" fmla="*/ 166 w 169"/>
                <a:gd name="T117" fmla="*/ 18 h 133"/>
                <a:gd name="T118" fmla="*/ 169 w 169"/>
                <a:gd name="T119" fmla="*/ 25 h 133"/>
                <a:gd name="T120" fmla="*/ 166 w 169"/>
                <a:gd name="T121" fmla="*/ 3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9" h="133">
                  <a:moveTo>
                    <a:pt x="133" y="88"/>
                  </a:moveTo>
                  <a:cubicBezTo>
                    <a:pt x="133" y="106"/>
                    <a:pt x="133" y="106"/>
                    <a:pt x="133" y="106"/>
                  </a:cubicBezTo>
                  <a:cubicBezTo>
                    <a:pt x="133" y="114"/>
                    <a:pt x="130" y="120"/>
                    <a:pt x="125" y="125"/>
                  </a:cubicBezTo>
                  <a:cubicBezTo>
                    <a:pt x="120" y="131"/>
                    <a:pt x="113" y="133"/>
                    <a:pt x="106" y="133"/>
                  </a:cubicBezTo>
                  <a:cubicBezTo>
                    <a:pt x="27" y="133"/>
                    <a:pt x="27" y="133"/>
                    <a:pt x="27" y="133"/>
                  </a:cubicBezTo>
                  <a:cubicBezTo>
                    <a:pt x="20" y="133"/>
                    <a:pt x="13" y="131"/>
                    <a:pt x="8" y="125"/>
                  </a:cubicBezTo>
                  <a:cubicBezTo>
                    <a:pt x="3" y="120"/>
                    <a:pt x="0" y="114"/>
                    <a:pt x="0" y="106"/>
                  </a:cubicBezTo>
                  <a:cubicBezTo>
                    <a:pt x="0" y="28"/>
                    <a:pt x="0" y="28"/>
                    <a:pt x="0" y="28"/>
                  </a:cubicBezTo>
                  <a:cubicBezTo>
                    <a:pt x="0" y="20"/>
                    <a:pt x="3" y="14"/>
                    <a:pt x="8" y="8"/>
                  </a:cubicBezTo>
                  <a:cubicBezTo>
                    <a:pt x="13" y="3"/>
                    <a:pt x="20" y="0"/>
                    <a:pt x="27" y="0"/>
                  </a:cubicBezTo>
                  <a:cubicBezTo>
                    <a:pt x="106" y="0"/>
                    <a:pt x="106" y="0"/>
                    <a:pt x="106" y="0"/>
                  </a:cubicBezTo>
                  <a:cubicBezTo>
                    <a:pt x="110" y="0"/>
                    <a:pt x="113" y="1"/>
                    <a:pt x="117" y="3"/>
                  </a:cubicBezTo>
                  <a:cubicBezTo>
                    <a:pt x="118" y="3"/>
                    <a:pt x="118" y="4"/>
                    <a:pt x="118" y="5"/>
                  </a:cubicBezTo>
                  <a:cubicBezTo>
                    <a:pt x="119" y="6"/>
                    <a:pt x="118" y="7"/>
                    <a:pt x="118" y="8"/>
                  </a:cubicBezTo>
                  <a:cubicBezTo>
                    <a:pt x="113" y="12"/>
                    <a:pt x="113" y="12"/>
                    <a:pt x="113" y="12"/>
                  </a:cubicBezTo>
                  <a:cubicBezTo>
                    <a:pt x="112" y="13"/>
                    <a:pt x="111" y="13"/>
                    <a:pt x="110" y="13"/>
                  </a:cubicBezTo>
                  <a:cubicBezTo>
                    <a:pt x="109" y="13"/>
                    <a:pt x="107" y="12"/>
                    <a:pt x="106" y="12"/>
                  </a:cubicBezTo>
                  <a:cubicBezTo>
                    <a:pt x="27" y="12"/>
                    <a:pt x="27" y="12"/>
                    <a:pt x="27" y="12"/>
                  </a:cubicBezTo>
                  <a:cubicBezTo>
                    <a:pt x="23" y="12"/>
                    <a:pt x="19" y="14"/>
                    <a:pt x="16" y="17"/>
                  </a:cubicBezTo>
                  <a:cubicBezTo>
                    <a:pt x="13" y="20"/>
                    <a:pt x="12" y="23"/>
                    <a:pt x="12" y="28"/>
                  </a:cubicBezTo>
                  <a:cubicBezTo>
                    <a:pt x="12" y="106"/>
                    <a:pt x="12" y="106"/>
                    <a:pt x="12" y="106"/>
                  </a:cubicBezTo>
                  <a:cubicBezTo>
                    <a:pt x="12" y="110"/>
                    <a:pt x="13" y="114"/>
                    <a:pt x="16" y="117"/>
                  </a:cubicBezTo>
                  <a:cubicBezTo>
                    <a:pt x="19" y="120"/>
                    <a:pt x="23" y="121"/>
                    <a:pt x="27" y="121"/>
                  </a:cubicBezTo>
                  <a:cubicBezTo>
                    <a:pt x="106" y="121"/>
                    <a:pt x="106" y="121"/>
                    <a:pt x="106" y="121"/>
                  </a:cubicBezTo>
                  <a:cubicBezTo>
                    <a:pt x="110" y="121"/>
                    <a:pt x="113" y="120"/>
                    <a:pt x="116" y="117"/>
                  </a:cubicBezTo>
                  <a:cubicBezTo>
                    <a:pt x="119" y="114"/>
                    <a:pt x="121" y="110"/>
                    <a:pt x="121" y="106"/>
                  </a:cubicBezTo>
                  <a:cubicBezTo>
                    <a:pt x="121" y="94"/>
                    <a:pt x="121" y="94"/>
                    <a:pt x="121" y="94"/>
                  </a:cubicBezTo>
                  <a:cubicBezTo>
                    <a:pt x="121" y="94"/>
                    <a:pt x="121" y="93"/>
                    <a:pt x="122" y="92"/>
                  </a:cubicBezTo>
                  <a:cubicBezTo>
                    <a:pt x="128" y="86"/>
                    <a:pt x="128" y="86"/>
                    <a:pt x="128" y="86"/>
                  </a:cubicBezTo>
                  <a:cubicBezTo>
                    <a:pt x="129" y="85"/>
                    <a:pt x="130" y="85"/>
                    <a:pt x="131" y="86"/>
                  </a:cubicBezTo>
                  <a:cubicBezTo>
                    <a:pt x="132" y="86"/>
                    <a:pt x="133" y="87"/>
                    <a:pt x="133" y="88"/>
                  </a:cubicBezTo>
                  <a:close/>
                  <a:moveTo>
                    <a:pt x="124" y="19"/>
                  </a:moveTo>
                  <a:cubicBezTo>
                    <a:pt x="151" y="46"/>
                    <a:pt x="151" y="46"/>
                    <a:pt x="151" y="46"/>
                  </a:cubicBezTo>
                  <a:cubicBezTo>
                    <a:pt x="88" y="109"/>
                    <a:pt x="88" y="109"/>
                    <a:pt x="88" y="109"/>
                  </a:cubicBezTo>
                  <a:cubicBezTo>
                    <a:pt x="60" y="109"/>
                    <a:pt x="60" y="109"/>
                    <a:pt x="60" y="109"/>
                  </a:cubicBezTo>
                  <a:cubicBezTo>
                    <a:pt x="60" y="82"/>
                    <a:pt x="60" y="82"/>
                    <a:pt x="60" y="82"/>
                  </a:cubicBezTo>
                  <a:lnTo>
                    <a:pt x="124" y="19"/>
                  </a:lnTo>
                  <a:close/>
                  <a:moveTo>
                    <a:pt x="84" y="100"/>
                  </a:moveTo>
                  <a:cubicBezTo>
                    <a:pt x="95" y="89"/>
                    <a:pt x="95" y="89"/>
                    <a:pt x="95" y="89"/>
                  </a:cubicBezTo>
                  <a:cubicBezTo>
                    <a:pt x="80" y="75"/>
                    <a:pt x="80" y="75"/>
                    <a:pt x="80" y="75"/>
                  </a:cubicBezTo>
                  <a:cubicBezTo>
                    <a:pt x="69" y="86"/>
                    <a:pt x="69" y="86"/>
                    <a:pt x="69" y="86"/>
                  </a:cubicBezTo>
                  <a:cubicBezTo>
                    <a:pt x="69" y="91"/>
                    <a:pt x="69" y="91"/>
                    <a:pt x="69" y="91"/>
                  </a:cubicBezTo>
                  <a:cubicBezTo>
                    <a:pt x="78" y="91"/>
                    <a:pt x="78" y="91"/>
                    <a:pt x="78" y="91"/>
                  </a:cubicBezTo>
                  <a:cubicBezTo>
                    <a:pt x="78" y="100"/>
                    <a:pt x="78" y="100"/>
                    <a:pt x="78" y="100"/>
                  </a:cubicBezTo>
                  <a:lnTo>
                    <a:pt x="84" y="100"/>
                  </a:lnTo>
                  <a:close/>
                  <a:moveTo>
                    <a:pt x="125" y="32"/>
                  </a:moveTo>
                  <a:cubicBezTo>
                    <a:pt x="124" y="31"/>
                    <a:pt x="123" y="31"/>
                    <a:pt x="122" y="32"/>
                  </a:cubicBezTo>
                  <a:cubicBezTo>
                    <a:pt x="89" y="65"/>
                    <a:pt x="89" y="65"/>
                    <a:pt x="89" y="65"/>
                  </a:cubicBezTo>
                  <a:cubicBezTo>
                    <a:pt x="88" y="66"/>
                    <a:pt x="88" y="67"/>
                    <a:pt x="89" y="68"/>
                  </a:cubicBezTo>
                  <a:cubicBezTo>
                    <a:pt x="90" y="69"/>
                    <a:pt x="91" y="69"/>
                    <a:pt x="92" y="68"/>
                  </a:cubicBezTo>
                  <a:cubicBezTo>
                    <a:pt x="125" y="35"/>
                    <a:pt x="125" y="35"/>
                    <a:pt x="125" y="35"/>
                  </a:cubicBezTo>
                  <a:cubicBezTo>
                    <a:pt x="126" y="34"/>
                    <a:pt x="126" y="33"/>
                    <a:pt x="125" y="32"/>
                  </a:cubicBezTo>
                  <a:close/>
                  <a:moveTo>
                    <a:pt x="166" y="31"/>
                  </a:moveTo>
                  <a:cubicBezTo>
                    <a:pt x="157" y="40"/>
                    <a:pt x="157" y="40"/>
                    <a:pt x="157" y="40"/>
                  </a:cubicBezTo>
                  <a:cubicBezTo>
                    <a:pt x="130" y="12"/>
                    <a:pt x="130" y="12"/>
                    <a:pt x="130" y="12"/>
                  </a:cubicBezTo>
                  <a:cubicBezTo>
                    <a:pt x="139" y="4"/>
                    <a:pt x="139" y="4"/>
                    <a:pt x="139" y="4"/>
                  </a:cubicBezTo>
                  <a:cubicBezTo>
                    <a:pt x="140" y="2"/>
                    <a:pt x="143" y="1"/>
                    <a:pt x="145" y="1"/>
                  </a:cubicBezTo>
                  <a:cubicBezTo>
                    <a:pt x="148" y="1"/>
                    <a:pt x="150" y="2"/>
                    <a:pt x="151" y="4"/>
                  </a:cubicBezTo>
                  <a:cubicBezTo>
                    <a:pt x="166" y="18"/>
                    <a:pt x="166" y="18"/>
                    <a:pt x="166" y="18"/>
                  </a:cubicBezTo>
                  <a:cubicBezTo>
                    <a:pt x="168" y="20"/>
                    <a:pt x="169" y="22"/>
                    <a:pt x="169" y="25"/>
                  </a:cubicBezTo>
                  <a:cubicBezTo>
                    <a:pt x="169" y="27"/>
                    <a:pt x="168" y="29"/>
                    <a:pt x="166" y="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70"/>
            <p:cNvSpPr>
              <a:spLocks noEditPoints="1"/>
            </p:cNvSpPr>
            <p:nvPr/>
          </p:nvSpPr>
          <p:spPr bwMode="auto">
            <a:xfrm>
              <a:off x="6237902" y="1853750"/>
              <a:ext cx="162376" cy="149885"/>
            </a:xfrm>
            <a:custGeom>
              <a:avLst/>
              <a:gdLst>
                <a:gd name="T0" fmla="*/ 133 w 157"/>
                <a:gd name="T1" fmla="*/ 118 h 145"/>
                <a:gd name="T2" fmla="*/ 105 w 157"/>
                <a:gd name="T3" fmla="*/ 145 h 145"/>
                <a:gd name="T4" fmla="*/ 8 w 157"/>
                <a:gd name="T5" fmla="*/ 137 h 145"/>
                <a:gd name="T6" fmla="*/ 0 w 157"/>
                <a:gd name="T7" fmla="*/ 40 h 145"/>
                <a:gd name="T8" fmla="*/ 27 w 157"/>
                <a:gd name="T9" fmla="*/ 12 h 145"/>
                <a:gd name="T10" fmla="*/ 53 w 157"/>
                <a:gd name="T11" fmla="*/ 13 h 145"/>
                <a:gd name="T12" fmla="*/ 51 w 157"/>
                <a:gd name="T13" fmla="*/ 18 h 145"/>
                <a:gd name="T14" fmla="*/ 37 w 157"/>
                <a:gd name="T15" fmla="*/ 24 h 145"/>
                <a:gd name="T16" fmla="*/ 16 w 157"/>
                <a:gd name="T17" fmla="*/ 29 h 145"/>
                <a:gd name="T18" fmla="*/ 12 w 157"/>
                <a:gd name="T19" fmla="*/ 118 h 145"/>
                <a:gd name="T20" fmla="*/ 27 w 157"/>
                <a:gd name="T21" fmla="*/ 133 h 145"/>
                <a:gd name="T22" fmla="*/ 116 w 157"/>
                <a:gd name="T23" fmla="*/ 129 h 145"/>
                <a:gd name="T24" fmla="*/ 121 w 157"/>
                <a:gd name="T25" fmla="*/ 98 h 145"/>
                <a:gd name="T26" fmla="*/ 127 w 157"/>
                <a:gd name="T27" fmla="*/ 92 h 145"/>
                <a:gd name="T28" fmla="*/ 133 w 157"/>
                <a:gd name="T29" fmla="*/ 94 h 145"/>
                <a:gd name="T30" fmla="*/ 119 w 157"/>
                <a:gd name="T31" fmla="*/ 83 h 145"/>
                <a:gd name="T32" fmla="*/ 112 w 157"/>
                <a:gd name="T33" fmla="*/ 84 h 145"/>
                <a:gd name="T34" fmla="*/ 109 w 157"/>
                <a:gd name="T35" fmla="*/ 61 h 145"/>
                <a:gd name="T36" fmla="*/ 52 w 157"/>
                <a:gd name="T37" fmla="*/ 73 h 145"/>
                <a:gd name="T38" fmla="*/ 43 w 157"/>
                <a:gd name="T39" fmla="*/ 121 h 145"/>
                <a:gd name="T40" fmla="*/ 39 w 157"/>
                <a:gd name="T41" fmla="*/ 120 h 145"/>
                <a:gd name="T42" fmla="*/ 34 w 157"/>
                <a:gd name="T43" fmla="*/ 111 h 145"/>
                <a:gd name="T44" fmla="*/ 25 w 157"/>
                <a:gd name="T45" fmla="*/ 90 h 145"/>
                <a:gd name="T46" fmla="*/ 24 w 157"/>
                <a:gd name="T47" fmla="*/ 70 h 145"/>
                <a:gd name="T48" fmla="*/ 28 w 157"/>
                <a:gd name="T49" fmla="*/ 53 h 145"/>
                <a:gd name="T50" fmla="*/ 39 w 157"/>
                <a:gd name="T51" fmla="*/ 39 h 145"/>
                <a:gd name="T52" fmla="*/ 60 w 157"/>
                <a:gd name="T53" fmla="*/ 28 h 145"/>
                <a:gd name="T54" fmla="*/ 93 w 157"/>
                <a:gd name="T55" fmla="*/ 24 h 145"/>
                <a:gd name="T56" fmla="*/ 109 w 157"/>
                <a:gd name="T57" fmla="*/ 6 h 145"/>
                <a:gd name="T58" fmla="*/ 115 w 157"/>
                <a:gd name="T59" fmla="*/ 0 h 145"/>
                <a:gd name="T60" fmla="*/ 155 w 157"/>
                <a:gd name="T61" fmla="*/ 38 h 145"/>
                <a:gd name="T62" fmla="*/ 155 w 157"/>
                <a:gd name="T63" fmla="*/ 4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7" h="145">
                  <a:moveTo>
                    <a:pt x="133" y="94"/>
                  </a:moveTo>
                  <a:cubicBezTo>
                    <a:pt x="133" y="118"/>
                    <a:pt x="133" y="118"/>
                    <a:pt x="133" y="118"/>
                  </a:cubicBezTo>
                  <a:cubicBezTo>
                    <a:pt x="133" y="126"/>
                    <a:pt x="130" y="132"/>
                    <a:pt x="125" y="137"/>
                  </a:cubicBezTo>
                  <a:cubicBezTo>
                    <a:pt x="119" y="143"/>
                    <a:pt x="113" y="145"/>
                    <a:pt x="105" y="145"/>
                  </a:cubicBezTo>
                  <a:cubicBezTo>
                    <a:pt x="27" y="145"/>
                    <a:pt x="27" y="145"/>
                    <a:pt x="27" y="145"/>
                  </a:cubicBezTo>
                  <a:cubicBezTo>
                    <a:pt x="19" y="145"/>
                    <a:pt x="13" y="143"/>
                    <a:pt x="8" y="137"/>
                  </a:cubicBezTo>
                  <a:cubicBezTo>
                    <a:pt x="2" y="132"/>
                    <a:pt x="0" y="126"/>
                    <a:pt x="0" y="118"/>
                  </a:cubicBezTo>
                  <a:cubicBezTo>
                    <a:pt x="0" y="40"/>
                    <a:pt x="0" y="40"/>
                    <a:pt x="0" y="40"/>
                  </a:cubicBezTo>
                  <a:cubicBezTo>
                    <a:pt x="0" y="32"/>
                    <a:pt x="2" y="26"/>
                    <a:pt x="8" y="20"/>
                  </a:cubicBezTo>
                  <a:cubicBezTo>
                    <a:pt x="13" y="15"/>
                    <a:pt x="19" y="12"/>
                    <a:pt x="27" y="12"/>
                  </a:cubicBezTo>
                  <a:cubicBezTo>
                    <a:pt x="51" y="12"/>
                    <a:pt x="51" y="12"/>
                    <a:pt x="51" y="12"/>
                  </a:cubicBezTo>
                  <a:cubicBezTo>
                    <a:pt x="52" y="12"/>
                    <a:pt x="52" y="13"/>
                    <a:pt x="53" y="13"/>
                  </a:cubicBezTo>
                  <a:cubicBezTo>
                    <a:pt x="54" y="14"/>
                    <a:pt x="54" y="15"/>
                    <a:pt x="54" y="15"/>
                  </a:cubicBezTo>
                  <a:cubicBezTo>
                    <a:pt x="54" y="17"/>
                    <a:pt x="53" y="18"/>
                    <a:pt x="51" y="18"/>
                  </a:cubicBezTo>
                  <a:cubicBezTo>
                    <a:pt x="47" y="20"/>
                    <a:pt x="42" y="22"/>
                    <a:pt x="39" y="24"/>
                  </a:cubicBezTo>
                  <a:cubicBezTo>
                    <a:pt x="38" y="24"/>
                    <a:pt x="38" y="24"/>
                    <a:pt x="37" y="24"/>
                  </a:cubicBezTo>
                  <a:cubicBezTo>
                    <a:pt x="27" y="24"/>
                    <a:pt x="27" y="24"/>
                    <a:pt x="27" y="24"/>
                  </a:cubicBezTo>
                  <a:cubicBezTo>
                    <a:pt x="23" y="24"/>
                    <a:pt x="19" y="26"/>
                    <a:pt x="16" y="29"/>
                  </a:cubicBezTo>
                  <a:cubicBezTo>
                    <a:pt x="13" y="32"/>
                    <a:pt x="12" y="35"/>
                    <a:pt x="12" y="40"/>
                  </a:cubicBezTo>
                  <a:cubicBezTo>
                    <a:pt x="12" y="118"/>
                    <a:pt x="12" y="118"/>
                    <a:pt x="12" y="118"/>
                  </a:cubicBezTo>
                  <a:cubicBezTo>
                    <a:pt x="12" y="122"/>
                    <a:pt x="13" y="126"/>
                    <a:pt x="16" y="129"/>
                  </a:cubicBezTo>
                  <a:cubicBezTo>
                    <a:pt x="19" y="132"/>
                    <a:pt x="23" y="133"/>
                    <a:pt x="27" y="133"/>
                  </a:cubicBezTo>
                  <a:cubicBezTo>
                    <a:pt x="105" y="133"/>
                    <a:pt x="105" y="133"/>
                    <a:pt x="105" y="133"/>
                  </a:cubicBezTo>
                  <a:cubicBezTo>
                    <a:pt x="110" y="133"/>
                    <a:pt x="113" y="132"/>
                    <a:pt x="116" y="129"/>
                  </a:cubicBezTo>
                  <a:cubicBezTo>
                    <a:pt x="119" y="126"/>
                    <a:pt x="121" y="122"/>
                    <a:pt x="121" y="118"/>
                  </a:cubicBezTo>
                  <a:cubicBezTo>
                    <a:pt x="121" y="98"/>
                    <a:pt x="121" y="98"/>
                    <a:pt x="121" y="98"/>
                  </a:cubicBezTo>
                  <a:cubicBezTo>
                    <a:pt x="121" y="97"/>
                    <a:pt x="121" y="96"/>
                    <a:pt x="122" y="95"/>
                  </a:cubicBezTo>
                  <a:cubicBezTo>
                    <a:pt x="124" y="94"/>
                    <a:pt x="126" y="93"/>
                    <a:pt x="127" y="92"/>
                  </a:cubicBezTo>
                  <a:cubicBezTo>
                    <a:pt x="128" y="91"/>
                    <a:pt x="130" y="91"/>
                    <a:pt x="131" y="91"/>
                  </a:cubicBezTo>
                  <a:cubicBezTo>
                    <a:pt x="132" y="92"/>
                    <a:pt x="133" y="92"/>
                    <a:pt x="133" y="94"/>
                  </a:cubicBezTo>
                  <a:close/>
                  <a:moveTo>
                    <a:pt x="155" y="47"/>
                  </a:moveTo>
                  <a:cubicBezTo>
                    <a:pt x="119" y="83"/>
                    <a:pt x="119" y="83"/>
                    <a:pt x="119" y="83"/>
                  </a:cubicBezTo>
                  <a:cubicBezTo>
                    <a:pt x="118" y="84"/>
                    <a:pt x="116" y="85"/>
                    <a:pt x="115" y="85"/>
                  </a:cubicBezTo>
                  <a:cubicBezTo>
                    <a:pt x="114" y="85"/>
                    <a:pt x="113" y="85"/>
                    <a:pt x="112" y="84"/>
                  </a:cubicBezTo>
                  <a:cubicBezTo>
                    <a:pt x="110" y="83"/>
                    <a:pt x="109" y="82"/>
                    <a:pt x="109" y="79"/>
                  </a:cubicBezTo>
                  <a:cubicBezTo>
                    <a:pt x="109" y="61"/>
                    <a:pt x="109" y="61"/>
                    <a:pt x="109" y="61"/>
                  </a:cubicBezTo>
                  <a:cubicBezTo>
                    <a:pt x="93" y="61"/>
                    <a:pt x="93" y="61"/>
                    <a:pt x="93" y="61"/>
                  </a:cubicBezTo>
                  <a:cubicBezTo>
                    <a:pt x="73" y="61"/>
                    <a:pt x="59" y="65"/>
                    <a:pt x="52" y="73"/>
                  </a:cubicBezTo>
                  <a:cubicBezTo>
                    <a:pt x="44" y="82"/>
                    <a:pt x="42" y="97"/>
                    <a:pt x="45" y="118"/>
                  </a:cubicBezTo>
                  <a:cubicBezTo>
                    <a:pt x="45" y="119"/>
                    <a:pt x="45" y="120"/>
                    <a:pt x="43" y="121"/>
                  </a:cubicBezTo>
                  <a:cubicBezTo>
                    <a:pt x="43" y="121"/>
                    <a:pt x="42" y="121"/>
                    <a:pt x="42" y="121"/>
                  </a:cubicBezTo>
                  <a:cubicBezTo>
                    <a:pt x="41" y="121"/>
                    <a:pt x="40" y="121"/>
                    <a:pt x="39" y="120"/>
                  </a:cubicBezTo>
                  <a:cubicBezTo>
                    <a:pt x="39" y="119"/>
                    <a:pt x="38" y="118"/>
                    <a:pt x="37" y="117"/>
                  </a:cubicBezTo>
                  <a:cubicBezTo>
                    <a:pt x="37" y="116"/>
                    <a:pt x="36" y="114"/>
                    <a:pt x="34" y="111"/>
                  </a:cubicBezTo>
                  <a:cubicBezTo>
                    <a:pt x="32" y="107"/>
                    <a:pt x="30" y="104"/>
                    <a:pt x="29" y="101"/>
                  </a:cubicBezTo>
                  <a:cubicBezTo>
                    <a:pt x="28" y="98"/>
                    <a:pt x="27" y="95"/>
                    <a:pt x="25" y="90"/>
                  </a:cubicBezTo>
                  <a:cubicBezTo>
                    <a:pt x="24" y="86"/>
                    <a:pt x="24" y="82"/>
                    <a:pt x="24" y="79"/>
                  </a:cubicBezTo>
                  <a:cubicBezTo>
                    <a:pt x="24" y="76"/>
                    <a:pt x="24" y="73"/>
                    <a:pt x="24" y="70"/>
                  </a:cubicBezTo>
                  <a:cubicBezTo>
                    <a:pt x="24" y="68"/>
                    <a:pt x="25" y="65"/>
                    <a:pt x="25" y="62"/>
                  </a:cubicBezTo>
                  <a:cubicBezTo>
                    <a:pt x="26" y="59"/>
                    <a:pt x="27" y="56"/>
                    <a:pt x="28" y="53"/>
                  </a:cubicBezTo>
                  <a:cubicBezTo>
                    <a:pt x="29" y="51"/>
                    <a:pt x="31" y="48"/>
                    <a:pt x="33" y="46"/>
                  </a:cubicBezTo>
                  <a:cubicBezTo>
                    <a:pt x="34" y="43"/>
                    <a:pt x="37" y="41"/>
                    <a:pt x="39" y="39"/>
                  </a:cubicBezTo>
                  <a:cubicBezTo>
                    <a:pt x="41" y="37"/>
                    <a:pt x="44" y="35"/>
                    <a:pt x="48" y="33"/>
                  </a:cubicBezTo>
                  <a:cubicBezTo>
                    <a:pt x="51" y="31"/>
                    <a:pt x="55" y="30"/>
                    <a:pt x="60" y="28"/>
                  </a:cubicBezTo>
                  <a:cubicBezTo>
                    <a:pt x="64" y="27"/>
                    <a:pt x="69" y="26"/>
                    <a:pt x="75" y="25"/>
                  </a:cubicBezTo>
                  <a:cubicBezTo>
                    <a:pt x="81" y="25"/>
                    <a:pt x="87" y="24"/>
                    <a:pt x="93" y="24"/>
                  </a:cubicBezTo>
                  <a:cubicBezTo>
                    <a:pt x="109" y="24"/>
                    <a:pt x="109" y="24"/>
                    <a:pt x="109" y="24"/>
                  </a:cubicBezTo>
                  <a:cubicBezTo>
                    <a:pt x="109" y="6"/>
                    <a:pt x="109" y="6"/>
                    <a:pt x="109" y="6"/>
                  </a:cubicBezTo>
                  <a:cubicBezTo>
                    <a:pt x="109" y="4"/>
                    <a:pt x="110" y="2"/>
                    <a:pt x="112" y="1"/>
                  </a:cubicBezTo>
                  <a:cubicBezTo>
                    <a:pt x="113" y="0"/>
                    <a:pt x="114" y="0"/>
                    <a:pt x="115" y="0"/>
                  </a:cubicBezTo>
                  <a:cubicBezTo>
                    <a:pt x="116" y="0"/>
                    <a:pt x="118" y="1"/>
                    <a:pt x="119" y="2"/>
                  </a:cubicBezTo>
                  <a:cubicBezTo>
                    <a:pt x="155" y="38"/>
                    <a:pt x="155" y="38"/>
                    <a:pt x="155" y="38"/>
                  </a:cubicBezTo>
                  <a:cubicBezTo>
                    <a:pt x="156" y="40"/>
                    <a:pt x="157" y="41"/>
                    <a:pt x="157" y="43"/>
                  </a:cubicBezTo>
                  <a:cubicBezTo>
                    <a:pt x="157" y="44"/>
                    <a:pt x="156" y="46"/>
                    <a:pt x="155" y="4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71"/>
            <p:cNvSpPr>
              <a:spLocks noEditPoints="1"/>
            </p:cNvSpPr>
            <p:nvPr/>
          </p:nvSpPr>
          <p:spPr bwMode="auto">
            <a:xfrm>
              <a:off x="6443994" y="1866240"/>
              <a:ext cx="162376" cy="137395"/>
            </a:xfrm>
            <a:custGeom>
              <a:avLst/>
              <a:gdLst>
                <a:gd name="T0" fmla="*/ 133 w 157"/>
                <a:gd name="T1" fmla="*/ 76 h 133"/>
                <a:gd name="T2" fmla="*/ 133 w 157"/>
                <a:gd name="T3" fmla="*/ 106 h 133"/>
                <a:gd name="T4" fmla="*/ 125 w 157"/>
                <a:gd name="T5" fmla="*/ 125 h 133"/>
                <a:gd name="T6" fmla="*/ 106 w 157"/>
                <a:gd name="T7" fmla="*/ 133 h 133"/>
                <a:gd name="T8" fmla="*/ 27 w 157"/>
                <a:gd name="T9" fmla="*/ 133 h 133"/>
                <a:gd name="T10" fmla="*/ 8 w 157"/>
                <a:gd name="T11" fmla="*/ 125 h 133"/>
                <a:gd name="T12" fmla="*/ 0 w 157"/>
                <a:gd name="T13" fmla="*/ 106 h 133"/>
                <a:gd name="T14" fmla="*/ 0 w 157"/>
                <a:gd name="T15" fmla="*/ 28 h 133"/>
                <a:gd name="T16" fmla="*/ 8 w 157"/>
                <a:gd name="T17" fmla="*/ 8 h 133"/>
                <a:gd name="T18" fmla="*/ 27 w 157"/>
                <a:gd name="T19" fmla="*/ 0 h 133"/>
                <a:gd name="T20" fmla="*/ 106 w 157"/>
                <a:gd name="T21" fmla="*/ 0 h 133"/>
                <a:gd name="T22" fmla="*/ 117 w 157"/>
                <a:gd name="T23" fmla="*/ 3 h 133"/>
                <a:gd name="T24" fmla="*/ 119 w 157"/>
                <a:gd name="T25" fmla="*/ 5 h 133"/>
                <a:gd name="T26" fmla="*/ 118 w 157"/>
                <a:gd name="T27" fmla="*/ 8 h 133"/>
                <a:gd name="T28" fmla="*/ 113 w 157"/>
                <a:gd name="T29" fmla="*/ 12 h 133"/>
                <a:gd name="T30" fmla="*/ 111 w 157"/>
                <a:gd name="T31" fmla="*/ 13 h 133"/>
                <a:gd name="T32" fmla="*/ 110 w 157"/>
                <a:gd name="T33" fmla="*/ 13 h 133"/>
                <a:gd name="T34" fmla="*/ 106 w 157"/>
                <a:gd name="T35" fmla="*/ 12 h 133"/>
                <a:gd name="T36" fmla="*/ 27 w 157"/>
                <a:gd name="T37" fmla="*/ 12 h 133"/>
                <a:gd name="T38" fmla="*/ 17 w 157"/>
                <a:gd name="T39" fmla="*/ 17 h 133"/>
                <a:gd name="T40" fmla="*/ 12 w 157"/>
                <a:gd name="T41" fmla="*/ 28 h 133"/>
                <a:gd name="T42" fmla="*/ 12 w 157"/>
                <a:gd name="T43" fmla="*/ 106 h 133"/>
                <a:gd name="T44" fmla="*/ 17 w 157"/>
                <a:gd name="T45" fmla="*/ 117 h 133"/>
                <a:gd name="T46" fmla="*/ 27 w 157"/>
                <a:gd name="T47" fmla="*/ 121 h 133"/>
                <a:gd name="T48" fmla="*/ 106 w 157"/>
                <a:gd name="T49" fmla="*/ 121 h 133"/>
                <a:gd name="T50" fmla="*/ 117 w 157"/>
                <a:gd name="T51" fmla="*/ 117 h 133"/>
                <a:gd name="T52" fmla="*/ 121 w 157"/>
                <a:gd name="T53" fmla="*/ 106 h 133"/>
                <a:gd name="T54" fmla="*/ 121 w 157"/>
                <a:gd name="T55" fmla="*/ 82 h 133"/>
                <a:gd name="T56" fmla="*/ 122 w 157"/>
                <a:gd name="T57" fmla="*/ 80 h 133"/>
                <a:gd name="T58" fmla="*/ 128 w 157"/>
                <a:gd name="T59" fmla="*/ 74 h 133"/>
                <a:gd name="T60" fmla="*/ 130 w 157"/>
                <a:gd name="T61" fmla="*/ 73 h 133"/>
                <a:gd name="T62" fmla="*/ 131 w 157"/>
                <a:gd name="T63" fmla="*/ 73 h 133"/>
                <a:gd name="T64" fmla="*/ 133 w 157"/>
                <a:gd name="T65" fmla="*/ 76 h 133"/>
                <a:gd name="T66" fmla="*/ 155 w 157"/>
                <a:gd name="T67" fmla="*/ 30 h 133"/>
                <a:gd name="T68" fmla="*/ 78 w 157"/>
                <a:gd name="T69" fmla="*/ 107 h 133"/>
                <a:gd name="T70" fmla="*/ 73 w 157"/>
                <a:gd name="T71" fmla="*/ 109 h 133"/>
                <a:gd name="T72" fmla="*/ 67 w 157"/>
                <a:gd name="T73" fmla="*/ 107 h 133"/>
                <a:gd name="T74" fmla="*/ 27 w 157"/>
                <a:gd name="T75" fmla="*/ 66 h 133"/>
                <a:gd name="T76" fmla="*/ 25 w 157"/>
                <a:gd name="T77" fmla="*/ 61 h 133"/>
                <a:gd name="T78" fmla="*/ 27 w 157"/>
                <a:gd name="T79" fmla="*/ 55 h 133"/>
                <a:gd name="T80" fmla="*/ 37 w 157"/>
                <a:gd name="T81" fmla="*/ 45 h 133"/>
                <a:gd name="T82" fmla="*/ 43 w 157"/>
                <a:gd name="T83" fmla="*/ 43 h 133"/>
                <a:gd name="T84" fmla="*/ 48 w 157"/>
                <a:gd name="T85" fmla="*/ 45 h 133"/>
                <a:gd name="T86" fmla="*/ 73 w 157"/>
                <a:gd name="T87" fmla="*/ 70 h 133"/>
                <a:gd name="T88" fmla="*/ 134 w 157"/>
                <a:gd name="T89" fmla="*/ 9 h 133"/>
                <a:gd name="T90" fmla="*/ 139 w 157"/>
                <a:gd name="T91" fmla="*/ 6 h 133"/>
                <a:gd name="T92" fmla="*/ 145 w 157"/>
                <a:gd name="T93" fmla="*/ 9 h 133"/>
                <a:gd name="T94" fmla="*/ 155 w 157"/>
                <a:gd name="T95" fmla="*/ 19 h 133"/>
                <a:gd name="T96" fmla="*/ 157 w 157"/>
                <a:gd name="T97" fmla="*/ 25 h 133"/>
                <a:gd name="T98" fmla="*/ 155 w 157"/>
                <a:gd name="T99" fmla="*/ 3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7" h="133">
                  <a:moveTo>
                    <a:pt x="133" y="76"/>
                  </a:moveTo>
                  <a:cubicBezTo>
                    <a:pt x="133" y="106"/>
                    <a:pt x="133" y="106"/>
                    <a:pt x="133" y="106"/>
                  </a:cubicBezTo>
                  <a:cubicBezTo>
                    <a:pt x="133" y="114"/>
                    <a:pt x="131" y="120"/>
                    <a:pt x="125" y="125"/>
                  </a:cubicBezTo>
                  <a:cubicBezTo>
                    <a:pt x="120" y="131"/>
                    <a:pt x="114" y="133"/>
                    <a:pt x="106" y="133"/>
                  </a:cubicBezTo>
                  <a:cubicBezTo>
                    <a:pt x="27" y="133"/>
                    <a:pt x="27" y="133"/>
                    <a:pt x="27" y="133"/>
                  </a:cubicBezTo>
                  <a:cubicBezTo>
                    <a:pt x="20" y="133"/>
                    <a:pt x="14" y="131"/>
                    <a:pt x="8" y="125"/>
                  </a:cubicBezTo>
                  <a:cubicBezTo>
                    <a:pt x="3" y="120"/>
                    <a:pt x="0" y="114"/>
                    <a:pt x="0" y="106"/>
                  </a:cubicBezTo>
                  <a:cubicBezTo>
                    <a:pt x="0" y="28"/>
                    <a:pt x="0" y="28"/>
                    <a:pt x="0" y="28"/>
                  </a:cubicBezTo>
                  <a:cubicBezTo>
                    <a:pt x="0" y="20"/>
                    <a:pt x="3" y="14"/>
                    <a:pt x="8" y="8"/>
                  </a:cubicBezTo>
                  <a:cubicBezTo>
                    <a:pt x="14" y="3"/>
                    <a:pt x="20" y="0"/>
                    <a:pt x="27" y="0"/>
                  </a:cubicBezTo>
                  <a:cubicBezTo>
                    <a:pt x="106" y="0"/>
                    <a:pt x="106" y="0"/>
                    <a:pt x="106" y="0"/>
                  </a:cubicBezTo>
                  <a:cubicBezTo>
                    <a:pt x="110" y="0"/>
                    <a:pt x="114" y="1"/>
                    <a:pt x="117" y="3"/>
                  </a:cubicBezTo>
                  <a:cubicBezTo>
                    <a:pt x="118" y="3"/>
                    <a:pt x="119" y="4"/>
                    <a:pt x="119" y="5"/>
                  </a:cubicBezTo>
                  <a:cubicBezTo>
                    <a:pt x="119" y="6"/>
                    <a:pt x="119" y="7"/>
                    <a:pt x="118" y="8"/>
                  </a:cubicBezTo>
                  <a:cubicBezTo>
                    <a:pt x="113" y="12"/>
                    <a:pt x="113" y="12"/>
                    <a:pt x="113" y="12"/>
                  </a:cubicBezTo>
                  <a:cubicBezTo>
                    <a:pt x="113" y="13"/>
                    <a:pt x="112" y="13"/>
                    <a:pt x="111" y="13"/>
                  </a:cubicBezTo>
                  <a:cubicBezTo>
                    <a:pt x="111" y="13"/>
                    <a:pt x="111" y="13"/>
                    <a:pt x="110" y="13"/>
                  </a:cubicBezTo>
                  <a:cubicBezTo>
                    <a:pt x="109" y="13"/>
                    <a:pt x="108" y="12"/>
                    <a:pt x="106" y="12"/>
                  </a:cubicBezTo>
                  <a:cubicBezTo>
                    <a:pt x="27" y="12"/>
                    <a:pt x="27" y="12"/>
                    <a:pt x="27" y="12"/>
                  </a:cubicBezTo>
                  <a:cubicBezTo>
                    <a:pt x="23" y="12"/>
                    <a:pt x="20" y="14"/>
                    <a:pt x="17" y="17"/>
                  </a:cubicBezTo>
                  <a:cubicBezTo>
                    <a:pt x="14" y="20"/>
                    <a:pt x="12" y="23"/>
                    <a:pt x="12" y="28"/>
                  </a:cubicBezTo>
                  <a:cubicBezTo>
                    <a:pt x="12" y="106"/>
                    <a:pt x="12" y="106"/>
                    <a:pt x="12" y="106"/>
                  </a:cubicBezTo>
                  <a:cubicBezTo>
                    <a:pt x="12" y="110"/>
                    <a:pt x="14" y="114"/>
                    <a:pt x="17" y="117"/>
                  </a:cubicBezTo>
                  <a:cubicBezTo>
                    <a:pt x="20" y="120"/>
                    <a:pt x="23" y="121"/>
                    <a:pt x="27" y="121"/>
                  </a:cubicBezTo>
                  <a:cubicBezTo>
                    <a:pt x="106" y="121"/>
                    <a:pt x="106" y="121"/>
                    <a:pt x="106" y="121"/>
                  </a:cubicBezTo>
                  <a:cubicBezTo>
                    <a:pt x="110" y="121"/>
                    <a:pt x="114" y="120"/>
                    <a:pt x="117" y="117"/>
                  </a:cubicBezTo>
                  <a:cubicBezTo>
                    <a:pt x="120" y="114"/>
                    <a:pt x="121" y="110"/>
                    <a:pt x="121" y="106"/>
                  </a:cubicBezTo>
                  <a:cubicBezTo>
                    <a:pt x="121" y="82"/>
                    <a:pt x="121" y="82"/>
                    <a:pt x="121" y="82"/>
                  </a:cubicBezTo>
                  <a:cubicBezTo>
                    <a:pt x="121" y="81"/>
                    <a:pt x="122" y="81"/>
                    <a:pt x="122" y="80"/>
                  </a:cubicBezTo>
                  <a:cubicBezTo>
                    <a:pt x="128" y="74"/>
                    <a:pt x="128" y="74"/>
                    <a:pt x="128" y="74"/>
                  </a:cubicBezTo>
                  <a:cubicBezTo>
                    <a:pt x="129" y="73"/>
                    <a:pt x="130" y="73"/>
                    <a:pt x="130" y="73"/>
                  </a:cubicBezTo>
                  <a:cubicBezTo>
                    <a:pt x="131" y="73"/>
                    <a:pt x="131" y="73"/>
                    <a:pt x="131" y="73"/>
                  </a:cubicBezTo>
                  <a:cubicBezTo>
                    <a:pt x="133" y="74"/>
                    <a:pt x="133" y="75"/>
                    <a:pt x="133" y="76"/>
                  </a:cubicBezTo>
                  <a:close/>
                  <a:moveTo>
                    <a:pt x="155" y="30"/>
                  </a:moveTo>
                  <a:cubicBezTo>
                    <a:pt x="78" y="107"/>
                    <a:pt x="78" y="107"/>
                    <a:pt x="78" y="107"/>
                  </a:cubicBezTo>
                  <a:cubicBezTo>
                    <a:pt x="77" y="108"/>
                    <a:pt x="75" y="109"/>
                    <a:pt x="73" y="109"/>
                  </a:cubicBezTo>
                  <a:cubicBezTo>
                    <a:pt x="71" y="109"/>
                    <a:pt x="69" y="108"/>
                    <a:pt x="67" y="107"/>
                  </a:cubicBezTo>
                  <a:cubicBezTo>
                    <a:pt x="27" y="66"/>
                    <a:pt x="27" y="66"/>
                    <a:pt x="27" y="66"/>
                  </a:cubicBezTo>
                  <a:cubicBezTo>
                    <a:pt x="25" y="65"/>
                    <a:pt x="25" y="63"/>
                    <a:pt x="25" y="61"/>
                  </a:cubicBezTo>
                  <a:cubicBezTo>
                    <a:pt x="25" y="59"/>
                    <a:pt x="25" y="57"/>
                    <a:pt x="27" y="55"/>
                  </a:cubicBezTo>
                  <a:cubicBezTo>
                    <a:pt x="37" y="45"/>
                    <a:pt x="37" y="45"/>
                    <a:pt x="37" y="45"/>
                  </a:cubicBezTo>
                  <a:cubicBezTo>
                    <a:pt x="39" y="44"/>
                    <a:pt x="41" y="43"/>
                    <a:pt x="43" y="43"/>
                  </a:cubicBezTo>
                  <a:cubicBezTo>
                    <a:pt x="45" y="43"/>
                    <a:pt x="46" y="44"/>
                    <a:pt x="48" y="45"/>
                  </a:cubicBezTo>
                  <a:cubicBezTo>
                    <a:pt x="73" y="70"/>
                    <a:pt x="73" y="70"/>
                    <a:pt x="73" y="70"/>
                  </a:cubicBezTo>
                  <a:cubicBezTo>
                    <a:pt x="134" y="9"/>
                    <a:pt x="134" y="9"/>
                    <a:pt x="134" y="9"/>
                  </a:cubicBezTo>
                  <a:cubicBezTo>
                    <a:pt x="136" y="7"/>
                    <a:pt x="137" y="6"/>
                    <a:pt x="139" y="6"/>
                  </a:cubicBezTo>
                  <a:cubicBezTo>
                    <a:pt x="141" y="6"/>
                    <a:pt x="143" y="7"/>
                    <a:pt x="145" y="9"/>
                  </a:cubicBezTo>
                  <a:cubicBezTo>
                    <a:pt x="155" y="19"/>
                    <a:pt x="155" y="19"/>
                    <a:pt x="155" y="19"/>
                  </a:cubicBezTo>
                  <a:cubicBezTo>
                    <a:pt x="157" y="21"/>
                    <a:pt x="157" y="22"/>
                    <a:pt x="157" y="25"/>
                  </a:cubicBezTo>
                  <a:cubicBezTo>
                    <a:pt x="157" y="27"/>
                    <a:pt x="157" y="28"/>
                    <a:pt x="155" y="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72"/>
            <p:cNvSpPr>
              <a:spLocks/>
            </p:cNvSpPr>
            <p:nvPr/>
          </p:nvSpPr>
          <p:spPr bwMode="auto">
            <a:xfrm>
              <a:off x="6653209" y="1853750"/>
              <a:ext cx="174866" cy="176428"/>
            </a:xfrm>
            <a:custGeom>
              <a:avLst/>
              <a:gdLst>
                <a:gd name="T0" fmla="*/ 169 w 169"/>
                <a:gd name="T1" fmla="*/ 85 h 170"/>
                <a:gd name="T2" fmla="*/ 168 w 169"/>
                <a:gd name="T3" fmla="*/ 89 h 170"/>
                <a:gd name="T4" fmla="*/ 143 w 169"/>
                <a:gd name="T5" fmla="*/ 113 h 170"/>
                <a:gd name="T6" fmla="*/ 139 w 169"/>
                <a:gd name="T7" fmla="*/ 115 h 170"/>
                <a:gd name="T8" fmla="*/ 135 w 169"/>
                <a:gd name="T9" fmla="*/ 113 h 170"/>
                <a:gd name="T10" fmla="*/ 133 w 169"/>
                <a:gd name="T11" fmla="*/ 109 h 170"/>
                <a:gd name="T12" fmla="*/ 133 w 169"/>
                <a:gd name="T13" fmla="*/ 97 h 170"/>
                <a:gd name="T14" fmla="*/ 97 w 169"/>
                <a:gd name="T15" fmla="*/ 97 h 170"/>
                <a:gd name="T16" fmla="*/ 97 w 169"/>
                <a:gd name="T17" fmla="*/ 133 h 170"/>
                <a:gd name="T18" fmla="*/ 109 w 169"/>
                <a:gd name="T19" fmla="*/ 133 h 170"/>
                <a:gd name="T20" fmla="*/ 113 w 169"/>
                <a:gd name="T21" fmla="*/ 135 h 170"/>
                <a:gd name="T22" fmla="*/ 115 w 169"/>
                <a:gd name="T23" fmla="*/ 139 h 170"/>
                <a:gd name="T24" fmla="*/ 113 w 169"/>
                <a:gd name="T25" fmla="*/ 144 h 170"/>
                <a:gd name="T26" fmla="*/ 89 w 169"/>
                <a:gd name="T27" fmla="*/ 168 h 170"/>
                <a:gd name="T28" fmla="*/ 85 w 169"/>
                <a:gd name="T29" fmla="*/ 170 h 170"/>
                <a:gd name="T30" fmla="*/ 80 w 169"/>
                <a:gd name="T31" fmla="*/ 168 h 170"/>
                <a:gd name="T32" fmla="*/ 56 w 169"/>
                <a:gd name="T33" fmla="*/ 144 h 170"/>
                <a:gd name="T34" fmla="*/ 54 w 169"/>
                <a:gd name="T35" fmla="*/ 139 h 170"/>
                <a:gd name="T36" fmla="*/ 56 w 169"/>
                <a:gd name="T37" fmla="*/ 135 h 170"/>
                <a:gd name="T38" fmla="*/ 60 w 169"/>
                <a:gd name="T39" fmla="*/ 133 h 170"/>
                <a:gd name="T40" fmla="*/ 73 w 169"/>
                <a:gd name="T41" fmla="*/ 133 h 170"/>
                <a:gd name="T42" fmla="*/ 73 w 169"/>
                <a:gd name="T43" fmla="*/ 97 h 170"/>
                <a:gd name="T44" fmla="*/ 36 w 169"/>
                <a:gd name="T45" fmla="*/ 97 h 170"/>
                <a:gd name="T46" fmla="*/ 36 w 169"/>
                <a:gd name="T47" fmla="*/ 109 h 170"/>
                <a:gd name="T48" fmla="*/ 34 w 169"/>
                <a:gd name="T49" fmla="*/ 113 h 170"/>
                <a:gd name="T50" fmla="*/ 30 w 169"/>
                <a:gd name="T51" fmla="*/ 115 h 170"/>
                <a:gd name="T52" fmla="*/ 26 w 169"/>
                <a:gd name="T53" fmla="*/ 113 h 170"/>
                <a:gd name="T54" fmla="*/ 2 w 169"/>
                <a:gd name="T55" fmla="*/ 89 h 170"/>
                <a:gd name="T56" fmla="*/ 0 w 169"/>
                <a:gd name="T57" fmla="*/ 85 h 170"/>
                <a:gd name="T58" fmla="*/ 2 w 169"/>
                <a:gd name="T59" fmla="*/ 81 h 170"/>
                <a:gd name="T60" fmla="*/ 26 w 169"/>
                <a:gd name="T61" fmla="*/ 57 h 170"/>
                <a:gd name="T62" fmla="*/ 30 w 169"/>
                <a:gd name="T63" fmla="*/ 55 h 170"/>
                <a:gd name="T64" fmla="*/ 34 w 169"/>
                <a:gd name="T65" fmla="*/ 57 h 170"/>
                <a:gd name="T66" fmla="*/ 36 w 169"/>
                <a:gd name="T67" fmla="*/ 61 h 170"/>
                <a:gd name="T68" fmla="*/ 36 w 169"/>
                <a:gd name="T69" fmla="*/ 73 h 170"/>
                <a:gd name="T70" fmla="*/ 73 w 169"/>
                <a:gd name="T71" fmla="*/ 73 h 170"/>
                <a:gd name="T72" fmla="*/ 73 w 169"/>
                <a:gd name="T73" fmla="*/ 37 h 170"/>
                <a:gd name="T74" fmla="*/ 60 w 169"/>
                <a:gd name="T75" fmla="*/ 37 h 170"/>
                <a:gd name="T76" fmla="*/ 56 w 169"/>
                <a:gd name="T77" fmla="*/ 35 h 170"/>
                <a:gd name="T78" fmla="*/ 54 w 169"/>
                <a:gd name="T79" fmla="*/ 31 h 170"/>
                <a:gd name="T80" fmla="*/ 56 w 169"/>
                <a:gd name="T81" fmla="*/ 26 h 170"/>
                <a:gd name="T82" fmla="*/ 80 w 169"/>
                <a:gd name="T83" fmla="*/ 2 h 170"/>
                <a:gd name="T84" fmla="*/ 85 w 169"/>
                <a:gd name="T85" fmla="*/ 0 h 170"/>
                <a:gd name="T86" fmla="*/ 89 w 169"/>
                <a:gd name="T87" fmla="*/ 2 h 170"/>
                <a:gd name="T88" fmla="*/ 113 w 169"/>
                <a:gd name="T89" fmla="*/ 26 h 170"/>
                <a:gd name="T90" fmla="*/ 115 w 169"/>
                <a:gd name="T91" fmla="*/ 31 h 170"/>
                <a:gd name="T92" fmla="*/ 113 w 169"/>
                <a:gd name="T93" fmla="*/ 35 h 170"/>
                <a:gd name="T94" fmla="*/ 109 w 169"/>
                <a:gd name="T95" fmla="*/ 37 h 170"/>
                <a:gd name="T96" fmla="*/ 97 w 169"/>
                <a:gd name="T97" fmla="*/ 37 h 170"/>
                <a:gd name="T98" fmla="*/ 97 w 169"/>
                <a:gd name="T99" fmla="*/ 73 h 170"/>
                <a:gd name="T100" fmla="*/ 133 w 169"/>
                <a:gd name="T101" fmla="*/ 73 h 170"/>
                <a:gd name="T102" fmla="*/ 133 w 169"/>
                <a:gd name="T103" fmla="*/ 61 h 170"/>
                <a:gd name="T104" fmla="*/ 135 w 169"/>
                <a:gd name="T105" fmla="*/ 57 h 170"/>
                <a:gd name="T106" fmla="*/ 139 w 169"/>
                <a:gd name="T107" fmla="*/ 55 h 170"/>
                <a:gd name="T108" fmla="*/ 143 w 169"/>
                <a:gd name="T109" fmla="*/ 57 h 170"/>
                <a:gd name="T110" fmla="*/ 168 w 169"/>
                <a:gd name="T111" fmla="*/ 81 h 170"/>
                <a:gd name="T112" fmla="*/ 169 w 169"/>
                <a:gd name="T113" fmla="*/ 8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9" h="170">
                  <a:moveTo>
                    <a:pt x="169" y="85"/>
                  </a:moveTo>
                  <a:cubicBezTo>
                    <a:pt x="169" y="87"/>
                    <a:pt x="169" y="88"/>
                    <a:pt x="168" y="89"/>
                  </a:cubicBezTo>
                  <a:cubicBezTo>
                    <a:pt x="143" y="113"/>
                    <a:pt x="143" y="113"/>
                    <a:pt x="143" y="113"/>
                  </a:cubicBezTo>
                  <a:cubicBezTo>
                    <a:pt x="142" y="115"/>
                    <a:pt x="141" y="115"/>
                    <a:pt x="139" y="115"/>
                  </a:cubicBezTo>
                  <a:cubicBezTo>
                    <a:pt x="137" y="115"/>
                    <a:pt x="136" y="115"/>
                    <a:pt x="135" y="113"/>
                  </a:cubicBezTo>
                  <a:cubicBezTo>
                    <a:pt x="134" y="112"/>
                    <a:pt x="133" y="111"/>
                    <a:pt x="133" y="109"/>
                  </a:cubicBezTo>
                  <a:cubicBezTo>
                    <a:pt x="133" y="97"/>
                    <a:pt x="133" y="97"/>
                    <a:pt x="133" y="97"/>
                  </a:cubicBezTo>
                  <a:cubicBezTo>
                    <a:pt x="97" y="97"/>
                    <a:pt x="97" y="97"/>
                    <a:pt x="97" y="97"/>
                  </a:cubicBezTo>
                  <a:cubicBezTo>
                    <a:pt x="97" y="133"/>
                    <a:pt x="97" y="133"/>
                    <a:pt x="97" y="133"/>
                  </a:cubicBezTo>
                  <a:cubicBezTo>
                    <a:pt x="109" y="133"/>
                    <a:pt x="109" y="133"/>
                    <a:pt x="109" y="133"/>
                  </a:cubicBezTo>
                  <a:cubicBezTo>
                    <a:pt x="110" y="133"/>
                    <a:pt x="112" y="134"/>
                    <a:pt x="113" y="135"/>
                  </a:cubicBezTo>
                  <a:cubicBezTo>
                    <a:pt x="114" y="136"/>
                    <a:pt x="115" y="138"/>
                    <a:pt x="115" y="139"/>
                  </a:cubicBezTo>
                  <a:cubicBezTo>
                    <a:pt x="115" y="141"/>
                    <a:pt x="114" y="142"/>
                    <a:pt x="113" y="144"/>
                  </a:cubicBezTo>
                  <a:cubicBezTo>
                    <a:pt x="89" y="168"/>
                    <a:pt x="89" y="168"/>
                    <a:pt x="89" y="168"/>
                  </a:cubicBezTo>
                  <a:cubicBezTo>
                    <a:pt x="88" y="169"/>
                    <a:pt x="86" y="170"/>
                    <a:pt x="85" y="170"/>
                  </a:cubicBezTo>
                  <a:cubicBezTo>
                    <a:pt x="83" y="170"/>
                    <a:pt x="82" y="169"/>
                    <a:pt x="80" y="168"/>
                  </a:cubicBezTo>
                  <a:cubicBezTo>
                    <a:pt x="56" y="144"/>
                    <a:pt x="56" y="144"/>
                    <a:pt x="56" y="144"/>
                  </a:cubicBezTo>
                  <a:cubicBezTo>
                    <a:pt x="55" y="142"/>
                    <a:pt x="54" y="141"/>
                    <a:pt x="54" y="139"/>
                  </a:cubicBezTo>
                  <a:cubicBezTo>
                    <a:pt x="54" y="138"/>
                    <a:pt x="55" y="136"/>
                    <a:pt x="56" y="135"/>
                  </a:cubicBezTo>
                  <a:cubicBezTo>
                    <a:pt x="57" y="134"/>
                    <a:pt x="59" y="133"/>
                    <a:pt x="60" y="133"/>
                  </a:cubicBezTo>
                  <a:cubicBezTo>
                    <a:pt x="73" y="133"/>
                    <a:pt x="73" y="133"/>
                    <a:pt x="73" y="133"/>
                  </a:cubicBezTo>
                  <a:cubicBezTo>
                    <a:pt x="73" y="97"/>
                    <a:pt x="73" y="97"/>
                    <a:pt x="73" y="97"/>
                  </a:cubicBezTo>
                  <a:cubicBezTo>
                    <a:pt x="36" y="97"/>
                    <a:pt x="36" y="97"/>
                    <a:pt x="36" y="97"/>
                  </a:cubicBezTo>
                  <a:cubicBezTo>
                    <a:pt x="36" y="109"/>
                    <a:pt x="36" y="109"/>
                    <a:pt x="36" y="109"/>
                  </a:cubicBezTo>
                  <a:cubicBezTo>
                    <a:pt x="36" y="111"/>
                    <a:pt x="36" y="112"/>
                    <a:pt x="34" y="113"/>
                  </a:cubicBezTo>
                  <a:cubicBezTo>
                    <a:pt x="33" y="115"/>
                    <a:pt x="32" y="115"/>
                    <a:pt x="30" y="115"/>
                  </a:cubicBezTo>
                  <a:cubicBezTo>
                    <a:pt x="28" y="115"/>
                    <a:pt x="27" y="115"/>
                    <a:pt x="26" y="113"/>
                  </a:cubicBezTo>
                  <a:cubicBezTo>
                    <a:pt x="2" y="89"/>
                    <a:pt x="2" y="89"/>
                    <a:pt x="2" y="89"/>
                  </a:cubicBezTo>
                  <a:cubicBezTo>
                    <a:pt x="0" y="88"/>
                    <a:pt x="0" y="87"/>
                    <a:pt x="0" y="85"/>
                  </a:cubicBezTo>
                  <a:cubicBezTo>
                    <a:pt x="0" y="83"/>
                    <a:pt x="0" y="82"/>
                    <a:pt x="2" y="81"/>
                  </a:cubicBezTo>
                  <a:cubicBezTo>
                    <a:pt x="26" y="57"/>
                    <a:pt x="26" y="57"/>
                    <a:pt x="26" y="57"/>
                  </a:cubicBezTo>
                  <a:cubicBezTo>
                    <a:pt x="27" y="55"/>
                    <a:pt x="28" y="55"/>
                    <a:pt x="30" y="55"/>
                  </a:cubicBezTo>
                  <a:cubicBezTo>
                    <a:pt x="32" y="55"/>
                    <a:pt x="33" y="55"/>
                    <a:pt x="34" y="57"/>
                  </a:cubicBezTo>
                  <a:cubicBezTo>
                    <a:pt x="36" y="58"/>
                    <a:pt x="36" y="59"/>
                    <a:pt x="36" y="61"/>
                  </a:cubicBezTo>
                  <a:cubicBezTo>
                    <a:pt x="36" y="73"/>
                    <a:pt x="36" y="73"/>
                    <a:pt x="36" y="73"/>
                  </a:cubicBezTo>
                  <a:cubicBezTo>
                    <a:pt x="73" y="73"/>
                    <a:pt x="73" y="73"/>
                    <a:pt x="73" y="73"/>
                  </a:cubicBezTo>
                  <a:cubicBezTo>
                    <a:pt x="73" y="37"/>
                    <a:pt x="73" y="37"/>
                    <a:pt x="73" y="37"/>
                  </a:cubicBezTo>
                  <a:cubicBezTo>
                    <a:pt x="60" y="37"/>
                    <a:pt x="60" y="37"/>
                    <a:pt x="60" y="37"/>
                  </a:cubicBezTo>
                  <a:cubicBezTo>
                    <a:pt x="59" y="37"/>
                    <a:pt x="57" y="36"/>
                    <a:pt x="56" y="35"/>
                  </a:cubicBezTo>
                  <a:cubicBezTo>
                    <a:pt x="55" y="34"/>
                    <a:pt x="54" y="32"/>
                    <a:pt x="54" y="31"/>
                  </a:cubicBezTo>
                  <a:cubicBezTo>
                    <a:pt x="54" y="29"/>
                    <a:pt x="55" y="27"/>
                    <a:pt x="56" y="26"/>
                  </a:cubicBezTo>
                  <a:cubicBezTo>
                    <a:pt x="80" y="2"/>
                    <a:pt x="80" y="2"/>
                    <a:pt x="80" y="2"/>
                  </a:cubicBezTo>
                  <a:cubicBezTo>
                    <a:pt x="82" y="1"/>
                    <a:pt x="83" y="0"/>
                    <a:pt x="85" y="0"/>
                  </a:cubicBezTo>
                  <a:cubicBezTo>
                    <a:pt x="86" y="0"/>
                    <a:pt x="88" y="1"/>
                    <a:pt x="89" y="2"/>
                  </a:cubicBezTo>
                  <a:cubicBezTo>
                    <a:pt x="113" y="26"/>
                    <a:pt x="113" y="26"/>
                    <a:pt x="113" y="26"/>
                  </a:cubicBezTo>
                  <a:cubicBezTo>
                    <a:pt x="114" y="27"/>
                    <a:pt x="115" y="29"/>
                    <a:pt x="115" y="31"/>
                  </a:cubicBezTo>
                  <a:cubicBezTo>
                    <a:pt x="115" y="32"/>
                    <a:pt x="114" y="34"/>
                    <a:pt x="113" y="35"/>
                  </a:cubicBezTo>
                  <a:cubicBezTo>
                    <a:pt x="112" y="36"/>
                    <a:pt x="110" y="37"/>
                    <a:pt x="109" y="37"/>
                  </a:cubicBezTo>
                  <a:cubicBezTo>
                    <a:pt x="97" y="37"/>
                    <a:pt x="97" y="37"/>
                    <a:pt x="97" y="37"/>
                  </a:cubicBezTo>
                  <a:cubicBezTo>
                    <a:pt x="97" y="73"/>
                    <a:pt x="97" y="73"/>
                    <a:pt x="97" y="73"/>
                  </a:cubicBezTo>
                  <a:cubicBezTo>
                    <a:pt x="133" y="73"/>
                    <a:pt x="133" y="73"/>
                    <a:pt x="133" y="73"/>
                  </a:cubicBezTo>
                  <a:cubicBezTo>
                    <a:pt x="133" y="61"/>
                    <a:pt x="133" y="61"/>
                    <a:pt x="133" y="61"/>
                  </a:cubicBezTo>
                  <a:cubicBezTo>
                    <a:pt x="133" y="59"/>
                    <a:pt x="134" y="58"/>
                    <a:pt x="135" y="57"/>
                  </a:cubicBezTo>
                  <a:cubicBezTo>
                    <a:pt x="136" y="55"/>
                    <a:pt x="137" y="55"/>
                    <a:pt x="139" y="55"/>
                  </a:cubicBezTo>
                  <a:cubicBezTo>
                    <a:pt x="141" y="55"/>
                    <a:pt x="142" y="55"/>
                    <a:pt x="143" y="57"/>
                  </a:cubicBezTo>
                  <a:cubicBezTo>
                    <a:pt x="168" y="81"/>
                    <a:pt x="168" y="81"/>
                    <a:pt x="168" y="81"/>
                  </a:cubicBezTo>
                  <a:cubicBezTo>
                    <a:pt x="169" y="82"/>
                    <a:pt x="169" y="83"/>
                    <a:pt x="169" y="8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3"/>
            <p:cNvSpPr>
              <a:spLocks/>
            </p:cNvSpPr>
            <p:nvPr/>
          </p:nvSpPr>
          <p:spPr bwMode="auto">
            <a:xfrm>
              <a:off x="6873354" y="1866240"/>
              <a:ext cx="99924" cy="151447"/>
            </a:xfrm>
            <a:custGeom>
              <a:avLst/>
              <a:gdLst>
                <a:gd name="T0" fmla="*/ 92 w 96"/>
                <a:gd name="T1" fmla="*/ 2 h 146"/>
                <a:gd name="T2" fmla="*/ 95 w 96"/>
                <a:gd name="T3" fmla="*/ 0 h 146"/>
                <a:gd name="T4" fmla="*/ 96 w 96"/>
                <a:gd name="T5" fmla="*/ 3 h 146"/>
                <a:gd name="T6" fmla="*/ 96 w 96"/>
                <a:gd name="T7" fmla="*/ 143 h 146"/>
                <a:gd name="T8" fmla="*/ 95 w 96"/>
                <a:gd name="T9" fmla="*/ 146 h 146"/>
                <a:gd name="T10" fmla="*/ 92 w 96"/>
                <a:gd name="T11" fmla="*/ 144 h 146"/>
                <a:gd name="T12" fmla="*/ 25 w 96"/>
                <a:gd name="T13" fmla="*/ 77 h 146"/>
                <a:gd name="T14" fmla="*/ 24 w 96"/>
                <a:gd name="T15" fmla="*/ 75 h 146"/>
                <a:gd name="T16" fmla="*/ 24 w 96"/>
                <a:gd name="T17" fmla="*/ 140 h 146"/>
                <a:gd name="T18" fmla="*/ 22 w 96"/>
                <a:gd name="T19" fmla="*/ 144 h 146"/>
                <a:gd name="T20" fmla="*/ 18 w 96"/>
                <a:gd name="T21" fmla="*/ 146 h 146"/>
                <a:gd name="T22" fmla="*/ 6 w 96"/>
                <a:gd name="T23" fmla="*/ 146 h 146"/>
                <a:gd name="T24" fmla="*/ 1 w 96"/>
                <a:gd name="T25" fmla="*/ 144 h 146"/>
                <a:gd name="T26" fmla="*/ 0 w 96"/>
                <a:gd name="T27" fmla="*/ 140 h 146"/>
                <a:gd name="T28" fmla="*/ 0 w 96"/>
                <a:gd name="T29" fmla="*/ 6 h 146"/>
                <a:gd name="T30" fmla="*/ 1 w 96"/>
                <a:gd name="T31" fmla="*/ 2 h 146"/>
                <a:gd name="T32" fmla="*/ 6 w 96"/>
                <a:gd name="T33" fmla="*/ 0 h 146"/>
                <a:gd name="T34" fmla="*/ 18 w 96"/>
                <a:gd name="T35" fmla="*/ 0 h 146"/>
                <a:gd name="T36" fmla="*/ 22 w 96"/>
                <a:gd name="T37" fmla="*/ 2 h 146"/>
                <a:gd name="T38" fmla="*/ 24 w 96"/>
                <a:gd name="T39" fmla="*/ 6 h 146"/>
                <a:gd name="T40" fmla="*/ 24 w 96"/>
                <a:gd name="T41" fmla="*/ 71 h 146"/>
                <a:gd name="T42" fmla="*/ 25 w 96"/>
                <a:gd name="T43" fmla="*/ 69 h 146"/>
                <a:gd name="T44" fmla="*/ 92 w 96"/>
                <a:gd name="T45" fmla="*/ 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146">
                  <a:moveTo>
                    <a:pt x="92" y="2"/>
                  </a:moveTo>
                  <a:cubicBezTo>
                    <a:pt x="93" y="0"/>
                    <a:pt x="94" y="0"/>
                    <a:pt x="95" y="0"/>
                  </a:cubicBezTo>
                  <a:cubicBezTo>
                    <a:pt x="96" y="1"/>
                    <a:pt x="96" y="2"/>
                    <a:pt x="96" y="3"/>
                  </a:cubicBezTo>
                  <a:cubicBezTo>
                    <a:pt x="96" y="143"/>
                    <a:pt x="96" y="143"/>
                    <a:pt x="96" y="143"/>
                  </a:cubicBezTo>
                  <a:cubicBezTo>
                    <a:pt x="96" y="144"/>
                    <a:pt x="96" y="145"/>
                    <a:pt x="95" y="146"/>
                  </a:cubicBezTo>
                  <a:cubicBezTo>
                    <a:pt x="94" y="146"/>
                    <a:pt x="93" y="146"/>
                    <a:pt x="92" y="144"/>
                  </a:cubicBezTo>
                  <a:cubicBezTo>
                    <a:pt x="25" y="77"/>
                    <a:pt x="25" y="77"/>
                    <a:pt x="25" y="77"/>
                  </a:cubicBezTo>
                  <a:cubicBezTo>
                    <a:pt x="25" y="77"/>
                    <a:pt x="24" y="76"/>
                    <a:pt x="24" y="75"/>
                  </a:cubicBezTo>
                  <a:cubicBezTo>
                    <a:pt x="24" y="140"/>
                    <a:pt x="24" y="140"/>
                    <a:pt x="24" y="140"/>
                  </a:cubicBezTo>
                  <a:cubicBezTo>
                    <a:pt x="24" y="141"/>
                    <a:pt x="23" y="143"/>
                    <a:pt x="22" y="144"/>
                  </a:cubicBezTo>
                  <a:cubicBezTo>
                    <a:pt x="21" y="145"/>
                    <a:pt x="19" y="146"/>
                    <a:pt x="18" y="146"/>
                  </a:cubicBezTo>
                  <a:cubicBezTo>
                    <a:pt x="6" y="146"/>
                    <a:pt x="6" y="146"/>
                    <a:pt x="6" y="146"/>
                  </a:cubicBezTo>
                  <a:cubicBezTo>
                    <a:pt x="4" y="146"/>
                    <a:pt x="3" y="145"/>
                    <a:pt x="1" y="144"/>
                  </a:cubicBezTo>
                  <a:cubicBezTo>
                    <a:pt x="0" y="143"/>
                    <a:pt x="0" y="141"/>
                    <a:pt x="0" y="140"/>
                  </a:cubicBezTo>
                  <a:cubicBezTo>
                    <a:pt x="0" y="6"/>
                    <a:pt x="0" y="6"/>
                    <a:pt x="0" y="6"/>
                  </a:cubicBezTo>
                  <a:cubicBezTo>
                    <a:pt x="0" y="5"/>
                    <a:pt x="0" y="3"/>
                    <a:pt x="1" y="2"/>
                  </a:cubicBezTo>
                  <a:cubicBezTo>
                    <a:pt x="3" y="1"/>
                    <a:pt x="4" y="0"/>
                    <a:pt x="6" y="0"/>
                  </a:cubicBezTo>
                  <a:cubicBezTo>
                    <a:pt x="18" y="0"/>
                    <a:pt x="18" y="0"/>
                    <a:pt x="18" y="0"/>
                  </a:cubicBezTo>
                  <a:cubicBezTo>
                    <a:pt x="19" y="0"/>
                    <a:pt x="21" y="1"/>
                    <a:pt x="22" y="2"/>
                  </a:cubicBezTo>
                  <a:cubicBezTo>
                    <a:pt x="23" y="3"/>
                    <a:pt x="24" y="5"/>
                    <a:pt x="24" y="6"/>
                  </a:cubicBezTo>
                  <a:cubicBezTo>
                    <a:pt x="24" y="71"/>
                    <a:pt x="24" y="71"/>
                    <a:pt x="24" y="71"/>
                  </a:cubicBezTo>
                  <a:cubicBezTo>
                    <a:pt x="24" y="70"/>
                    <a:pt x="25" y="69"/>
                    <a:pt x="25" y="69"/>
                  </a:cubicBezTo>
                  <a:lnTo>
                    <a:pt x="92" y="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4"/>
            <p:cNvSpPr>
              <a:spLocks/>
            </p:cNvSpPr>
            <p:nvPr/>
          </p:nvSpPr>
          <p:spPr bwMode="auto">
            <a:xfrm>
              <a:off x="7018555" y="1866240"/>
              <a:ext cx="174866" cy="151447"/>
            </a:xfrm>
            <a:custGeom>
              <a:avLst/>
              <a:gdLst>
                <a:gd name="T0" fmla="*/ 165 w 169"/>
                <a:gd name="T1" fmla="*/ 2 h 146"/>
                <a:gd name="T2" fmla="*/ 168 w 169"/>
                <a:gd name="T3" fmla="*/ 0 h 146"/>
                <a:gd name="T4" fmla="*/ 169 w 169"/>
                <a:gd name="T5" fmla="*/ 3 h 146"/>
                <a:gd name="T6" fmla="*/ 169 w 169"/>
                <a:gd name="T7" fmla="*/ 143 h 146"/>
                <a:gd name="T8" fmla="*/ 168 w 169"/>
                <a:gd name="T9" fmla="*/ 146 h 146"/>
                <a:gd name="T10" fmla="*/ 165 w 169"/>
                <a:gd name="T11" fmla="*/ 144 h 146"/>
                <a:gd name="T12" fmla="*/ 98 w 169"/>
                <a:gd name="T13" fmla="*/ 77 h 146"/>
                <a:gd name="T14" fmla="*/ 97 w 169"/>
                <a:gd name="T15" fmla="*/ 75 h 146"/>
                <a:gd name="T16" fmla="*/ 97 w 169"/>
                <a:gd name="T17" fmla="*/ 143 h 146"/>
                <a:gd name="T18" fmla="*/ 95 w 169"/>
                <a:gd name="T19" fmla="*/ 146 h 146"/>
                <a:gd name="T20" fmla="*/ 92 w 169"/>
                <a:gd name="T21" fmla="*/ 144 h 146"/>
                <a:gd name="T22" fmla="*/ 25 w 169"/>
                <a:gd name="T23" fmla="*/ 77 h 146"/>
                <a:gd name="T24" fmla="*/ 24 w 169"/>
                <a:gd name="T25" fmla="*/ 75 h 146"/>
                <a:gd name="T26" fmla="*/ 24 w 169"/>
                <a:gd name="T27" fmla="*/ 140 h 146"/>
                <a:gd name="T28" fmla="*/ 22 w 169"/>
                <a:gd name="T29" fmla="*/ 144 h 146"/>
                <a:gd name="T30" fmla="*/ 18 w 169"/>
                <a:gd name="T31" fmla="*/ 146 h 146"/>
                <a:gd name="T32" fmla="*/ 6 w 169"/>
                <a:gd name="T33" fmla="*/ 146 h 146"/>
                <a:gd name="T34" fmla="*/ 2 w 169"/>
                <a:gd name="T35" fmla="*/ 144 h 146"/>
                <a:gd name="T36" fmla="*/ 0 w 169"/>
                <a:gd name="T37" fmla="*/ 140 h 146"/>
                <a:gd name="T38" fmla="*/ 0 w 169"/>
                <a:gd name="T39" fmla="*/ 6 h 146"/>
                <a:gd name="T40" fmla="*/ 2 w 169"/>
                <a:gd name="T41" fmla="*/ 2 h 146"/>
                <a:gd name="T42" fmla="*/ 6 w 169"/>
                <a:gd name="T43" fmla="*/ 0 h 146"/>
                <a:gd name="T44" fmla="*/ 18 w 169"/>
                <a:gd name="T45" fmla="*/ 0 h 146"/>
                <a:gd name="T46" fmla="*/ 22 w 169"/>
                <a:gd name="T47" fmla="*/ 2 h 146"/>
                <a:gd name="T48" fmla="*/ 24 w 169"/>
                <a:gd name="T49" fmla="*/ 6 h 146"/>
                <a:gd name="T50" fmla="*/ 24 w 169"/>
                <a:gd name="T51" fmla="*/ 71 h 146"/>
                <a:gd name="T52" fmla="*/ 25 w 169"/>
                <a:gd name="T53" fmla="*/ 69 h 146"/>
                <a:gd name="T54" fmla="*/ 92 w 169"/>
                <a:gd name="T55" fmla="*/ 2 h 146"/>
                <a:gd name="T56" fmla="*/ 95 w 169"/>
                <a:gd name="T57" fmla="*/ 0 h 146"/>
                <a:gd name="T58" fmla="*/ 97 w 169"/>
                <a:gd name="T59" fmla="*/ 3 h 146"/>
                <a:gd name="T60" fmla="*/ 97 w 169"/>
                <a:gd name="T61" fmla="*/ 71 h 146"/>
                <a:gd name="T62" fmla="*/ 98 w 169"/>
                <a:gd name="T63" fmla="*/ 69 h 146"/>
                <a:gd name="T64" fmla="*/ 165 w 169"/>
                <a:gd name="T65" fmla="*/ 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46">
                  <a:moveTo>
                    <a:pt x="165" y="2"/>
                  </a:moveTo>
                  <a:cubicBezTo>
                    <a:pt x="166" y="0"/>
                    <a:pt x="167" y="0"/>
                    <a:pt x="168" y="0"/>
                  </a:cubicBezTo>
                  <a:cubicBezTo>
                    <a:pt x="169" y="1"/>
                    <a:pt x="169" y="2"/>
                    <a:pt x="169" y="3"/>
                  </a:cubicBezTo>
                  <a:cubicBezTo>
                    <a:pt x="169" y="143"/>
                    <a:pt x="169" y="143"/>
                    <a:pt x="169" y="143"/>
                  </a:cubicBezTo>
                  <a:cubicBezTo>
                    <a:pt x="169" y="144"/>
                    <a:pt x="169" y="145"/>
                    <a:pt x="168" y="146"/>
                  </a:cubicBezTo>
                  <a:cubicBezTo>
                    <a:pt x="167" y="146"/>
                    <a:pt x="166" y="146"/>
                    <a:pt x="165" y="144"/>
                  </a:cubicBezTo>
                  <a:cubicBezTo>
                    <a:pt x="98" y="77"/>
                    <a:pt x="98" y="77"/>
                    <a:pt x="98" y="77"/>
                  </a:cubicBezTo>
                  <a:cubicBezTo>
                    <a:pt x="97" y="77"/>
                    <a:pt x="97" y="76"/>
                    <a:pt x="97" y="75"/>
                  </a:cubicBezTo>
                  <a:cubicBezTo>
                    <a:pt x="97" y="143"/>
                    <a:pt x="97" y="143"/>
                    <a:pt x="97" y="143"/>
                  </a:cubicBezTo>
                  <a:cubicBezTo>
                    <a:pt x="97" y="144"/>
                    <a:pt x="96" y="145"/>
                    <a:pt x="95" y="146"/>
                  </a:cubicBezTo>
                  <a:cubicBezTo>
                    <a:pt x="95" y="146"/>
                    <a:pt x="94" y="146"/>
                    <a:pt x="92" y="144"/>
                  </a:cubicBezTo>
                  <a:cubicBezTo>
                    <a:pt x="25" y="77"/>
                    <a:pt x="25" y="77"/>
                    <a:pt x="25" y="77"/>
                  </a:cubicBezTo>
                  <a:cubicBezTo>
                    <a:pt x="25" y="77"/>
                    <a:pt x="24" y="76"/>
                    <a:pt x="24" y="75"/>
                  </a:cubicBezTo>
                  <a:cubicBezTo>
                    <a:pt x="24" y="140"/>
                    <a:pt x="24" y="140"/>
                    <a:pt x="24" y="140"/>
                  </a:cubicBezTo>
                  <a:cubicBezTo>
                    <a:pt x="24" y="141"/>
                    <a:pt x="23" y="143"/>
                    <a:pt x="22" y="144"/>
                  </a:cubicBezTo>
                  <a:cubicBezTo>
                    <a:pt x="21" y="145"/>
                    <a:pt x="20" y="146"/>
                    <a:pt x="18" y="146"/>
                  </a:cubicBezTo>
                  <a:cubicBezTo>
                    <a:pt x="6" y="146"/>
                    <a:pt x="6" y="146"/>
                    <a:pt x="6" y="146"/>
                  </a:cubicBezTo>
                  <a:cubicBezTo>
                    <a:pt x="4" y="146"/>
                    <a:pt x="3" y="145"/>
                    <a:pt x="2" y="144"/>
                  </a:cubicBezTo>
                  <a:cubicBezTo>
                    <a:pt x="0" y="143"/>
                    <a:pt x="0" y="141"/>
                    <a:pt x="0" y="140"/>
                  </a:cubicBezTo>
                  <a:cubicBezTo>
                    <a:pt x="0" y="6"/>
                    <a:pt x="0" y="6"/>
                    <a:pt x="0" y="6"/>
                  </a:cubicBezTo>
                  <a:cubicBezTo>
                    <a:pt x="0" y="5"/>
                    <a:pt x="0" y="3"/>
                    <a:pt x="2" y="2"/>
                  </a:cubicBezTo>
                  <a:cubicBezTo>
                    <a:pt x="3" y="1"/>
                    <a:pt x="4" y="0"/>
                    <a:pt x="6" y="0"/>
                  </a:cubicBezTo>
                  <a:cubicBezTo>
                    <a:pt x="18" y="0"/>
                    <a:pt x="18" y="0"/>
                    <a:pt x="18" y="0"/>
                  </a:cubicBezTo>
                  <a:cubicBezTo>
                    <a:pt x="20" y="0"/>
                    <a:pt x="21" y="1"/>
                    <a:pt x="22" y="2"/>
                  </a:cubicBezTo>
                  <a:cubicBezTo>
                    <a:pt x="23" y="3"/>
                    <a:pt x="24" y="5"/>
                    <a:pt x="24" y="6"/>
                  </a:cubicBezTo>
                  <a:cubicBezTo>
                    <a:pt x="24" y="71"/>
                    <a:pt x="24" y="71"/>
                    <a:pt x="24" y="71"/>
                  </a:cubicBezTo>
                  <a:cubicBezTo>
                    <a:pt x="24" y="70"/>
                    <a:pt x="25" y="69"/>
                    <a:pt x="25" y="69"/>
                  </a:cubicBezTo>
                  <a:cubicBezTo>
                    <a:pt x="92" y="2"/>
                    <a:pt x="92" y="2"/>
                    <a:pt x="92" y="2"/>
                  </a:cubicBezTo>
                  <a:cubicBezTo>
                    <a:pt x="94" y="0"/>
                    <a:pt x="95" y="0"/>
                    <a:pt x="95" y="0"/>
                  </a:cubicBezTo>
                  <a:cubicBezTo>
                    <a:pt x="96" y="1"/>
                    <a:pt x="97" y="2"/>
                    <a:pt x="97" y="3"/>
                  </a:cubicBezTo>
                  <a:cubicBezTo>
                    <a:pt x="97" y="71"/>
                    <a:pt x="97" y="71"/>
                    <a:pt x="97" y="71"/>
                  </a:cubicBezTo>
                  <a:cubicBezTo>
                    <a:pt x="97" y="70"/>
                    <a:pt x="97" y="69"/>
                    <a:pt x="98" y="69"/>
                  </a:cubicBezTo>
                  <a:lnTo>
                    <a:pt x="165" y="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5"/>
            <p:cNvSpPr>
              <a:spLocks/>
            </p:cNvSpPr>
            <p:nvPr/>
          </p:nvSpPr>
          <p:spPr bwMode="auto">
            <a:xfrm>
              <a:off x="7249629" y="1866240"/>
              <a:ext cx="151447" cy="151447"/>
            </a:xfrm>
            <a:custGeom>
              <a:avLst/>
              <a:gdLst>
                <a:gd name="T0" fmla="*/ 142 w 146"/>
                <a:gd name="T1" fmla="*/ 2 h 146"/>
                <a:gd name="T2" fmla="*/ 145 w 146"/>
                <a:gd name="T3" fmla="*/ 0 h 146"/>
                <a:gd name="T4" fmla="*/ 146 w 146"/>
                <a:gd name="T5" fmla="*/ 3 h 146"/>
                <a:gd name="T6" fmla="*/ 146 w 146"/>
                <a:gd name="T7" fmla="*/ 143 h 146"/>
                <a:gd name="T8" fmla="*/ 145 w 146"/>
                <a:gd name="T9" fmla="*/ 146 h 146"/>
                <a:gd name="T10" fmla="*/ 142 w 146"/>
                <a:gd name="T11" fmla="*/ 144 h 146"/>
                <a:gd name="T12" fmla="*/ 74 w 146"/>
                <a:gd name="T13" fmla="*/ 77 h 146"/>
                <a:gd name="T14" fmla="*/ 73 w 146"/>
                <a:gd name="T15" fmla="*/ 75 h 146"/>
                <a:gd name="T16" fmla="*/ 73 w 146"/>
                <a:gd name="T17" fmla="*/ 143 h 146"/>
                <a:gd name="T18" fmla="*/ 72 w 146"/>
                <a:gd name="T19" fmla="*/ 146 h 146"/>
                <a:gd name="T20" fmla="*/ 69 w 146"/>
                <a:gd name="T21" fmla="*/ 144 h 146"/>
                <a:gd name="T22" fmla="*/ 2 w 146"/>
                <a:gd name="T23" fmla="*/ 77 h 146"/>
                <a:gd name="T24" fmla="*/ 0 w 146"/>
                <a:gd name="T25" fmla="*/ 73 h 146"/>
                <a:gd name="T26" fmla="*/ 2 w 146"/>
                <a:gd name="T27" fmla="*/ 69 h 146"/>
                <a:gd name="T28" fmla="*/ 69 w 146"/>
                <a:gd name="T29" fmla="*/ 2 h 146"/>
                <a:gd name="T30" fmla="*/ 72 w 146"/>
                <a:gd name="T31" fmla="*/ 0 h 146"/>
                <a:gd name="T32" fmla="*/ 73 w 146"/>
                <a:gd name="T33" fmla="*/ 3 h 146"/>
                <a:gd name="T34" fmla="*/ 73 w 146"/>
                <a:gd name="T35" fmla="*/ 71 h 146"/>
                <a:gd name="T36" fmla="*/ 74 w 146"/>
                <a:gd name="T37" fmla="*/ 69 h 146"/>
                <a:gd name="T38" fmla="*/ 142 w 146"/>
                <a:gd name="T39" fmla="*/ 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6" h="146">
                  <a:moveTo>
                    <a:pt x="142" y="2"/>
                  </a:moveTo>
                  <a:cubicBezTo>
                    <a:pt x="143" y="0"/>
                    <a:pt x="144" y="0"/>
                    <a:pt x="145" y="0"/>
                  </a:cubicBezTo>
                  <a:cubicBezTo>
                    <a:pt x="145" y="1"/>
                    <a:pt x="146" y="2"/>
                    <a:pt x="146" y="3"/>
                  </a:cubicBezTo>
                  <a:cubicBezTo>
                    <a:pt x="146" y="143"/>
                    <a:pt x="146" y="143"/>
                    <a:pt x="146" y="143"/>
                  </a:cubicBezTo>
                  <a:cubicBezTo>
                    <a:pt x="146" y="144"/>
                    <a:pt x="145" y="145"/>
                    <a:pt x="145" y="146"/>
                  </a:cubicBezTo>
                  <a:cubicBezTo>
                    <a:pt x="144" y="146"/>
                    <a:pt x="143" y="146"/>
                    <a:pt x="142" y="144"/>
                  </a:cubicBezTo>
                  <a:cubicBezTo>
                    <a:pt x="74" y="77"/>
                    <a:pt x="74" y="77"/>
                    <a:pt x="74" y="77"/>
                  </a:cubicBezTo>
                  <a:cubicBezTo>
                    <a:pt x="74" y="77"/>
                    <a:pt x="74" y="76"/>
                    <a:pt x="73" y="75"/>
                  </a:cubicBezTo>
                  <a:cubicBezTo>
                    <a:pt x="73" y="143"/>
                    <a:pt x="73" y="143"/>
                    <a:pt x="73" y="143"/>
                  </a:cubicBezTo>
                  <a:cubicBezTo>
                    <a:pt x="73" y="144"/>
                    <a:pt x="73" y="145"/>
                    <a:pt x="72" y="146"/>
                  </a:cubicBezTo>
                  <a:cubicBezTo>
                    <a:pt x="71" y="146"/>
                    <a:pt x="70" y="146"/>
                    <a:pt x="69" y="144"/>
                  </a:cubicBezTo>
                  <a:cubicBezTo>
                    <a:pt x="2" y="77"/>
                    <a:pt x="2" y="77"/>
                    <a:pt x="2" y="77"/>
                  </a:cubicBezTo>
                  <a:cubicBezTo>
                    <a:pt x="1" y="76"/>
                    <a:pt x="0" y="75"/>
                    <a:pt x="0" y="73"/>
                  </a:cubicBezTo>
                  <a:cubicBezTo>
                    <a:pt x="0" y="71"/>
                    <a:pt x="1" y="70"/>
                    <a:pt x="2" y="69"/>
                  </a:cubicBezTo>
                  <a:cubicBezTo>
                    <a:pt x="69" y="2"/>
                    <a:pt x="69" y="2"/>
                    <a:pt x="69" y="2"/>
                  </a:cubicBezTo>
                  <a:cubicBezTo>
                    <a:pt x="70" y="0"/>
                    <a:pt x="71" y="0"/>
                    <a:pt x="72" y="0"/>
                  </a:cubicBezTo>
                  <a:cubicBezTo>
                    <a:pt x="73" y="1"/>
                    <a:pt x="73" y="2"/>
                    <a:pt x="73" y="3"/>
                  </a:cubicBezTo>
                  <a:cubicBezTo>
                    <a:pt x="73" y="71"/>
                    <a:pt x="73" y="71"/>
                    <a:pt x="73" y="71"/>
                  </a:cubicBezTo>
                  <a:cubicBezTo>
                    <a:pt x="74" y="70"/>
                    <a:pt x="74" y="69"/>
                    <a:pt x="74" y="69"/>
                  </a:cubicBezTo>
                  <a:lnTo>
                    <a:pt x="142" y="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6"/>
            <p:cNvSpPr>
              <a:spLocks/>
            </p:cNvSpPr>
            <p:nvPr/>
          </p:nvSpPr>
          <p:spPr bwMode="auto">
            <a:xfrm>
              <a:off x="7446353" y="1864679"/>
              <a:ext cx="137395" cy="153008"/>
            </a:xfrm>
            <a:custGeom>
              <a:avLst/>
              <a:gdLst>
                <a:gd name="T0" fmla="*/ 131 w 133"/>
                <a:gd name="T1" fmla="*/ 77 h 148"/>
                <a:gd name="T2" fmla="*/ 5 w 133"/>
                <a:gd name="T3" fmla="*/ 147 h 148"/>
                <a:gd name="T4" fmla="*/ 2 w 133"/>
                <a:gd name="T5" fmla="*/ 147 h 148"/>
                <a:gd name="T6" fmla="*/ 0 w 133"/>
                <a:gd name="T7" fmla="*/ 144 h 148"/>
                <a:gd name="T8" fmla="*/ 0 w 133"/>
                <a:gd name="T9" fmla="*/ 4 h 148"/>
                <a:gd name="T10" fmla="*/ 2 w 133"/>
                <a:gd name="T11" fmla="*/ 1 h 148"/>
                <a:gd name="T12" fmla="*/ 5 w 133"/>
                <a:gd name="T13" fmla="*/ 1 h 148"/>
                <a:gd name="T14" fmla="*/ 131 w 133"/>
                <a:gd name="T15" fmla="*/ 71 h 148"/>
                <a:gd name="T16" fmla="*/ 133 w 133"/>
                <a:gd name="T17" fmla="*/ 74 h 148"/>
                <a:gd name="T18" fmla="*/ 131 w 133"/>
                <a:gd name="T19" fmla="*/ 7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48">
                  <a:moveTo>
                    <a:pt x="131" y="77"/>
                  </a:moveTo>
                  <a:cubicBezTo>
                    <a:pt x="5" y="147"/>
                    <a:pt x="5" y="147"/>
                    <a:pt x="5" y="147"/>
                  </a:cubicBezTo>
                  <a:cubicBezTo>
                    <a:pt x="4" y="147"/>
                    <a:pt x="3" y="148"/>
                    <a:pt x="2" y="147"/>
                  </a:cubicBezTo>
                  <a:cubicBezTo>
                    <a:pt x="1" y="146"/>
                    <a:pt x="0" y="145"/>
                    <a:pt x="0" y="144"/>
                  </a:cubicBezTo>
                  <a:cubicBezTo>
                    <a:pt x="0" y="4"/>
                    <a:pt x="0" y="4"/>
                    <a:pt x="0" y="4"/>
                  </a:cubicBezTo>
                  <a:cubicBezTo>
                    <a:pt x="0" y="3"/>
                    <a:pt x="1" y="2"/>
                    <a:pt x="2" y="1"/>
                  </a:cubicBezTo>
                  <a:cubicBezTo>
                    <a:pt x="3" y="0"/>
                    <a:pt x="4" y="0"/>
                    <a:pt x="5" y="1"/>
                  </a:cubicBezTo>
                  <a:cubicBezTo>
                    <a:pt x="131" y="71"/>
                    <a:pt x="131" y="71"/>
                    <a:pt x="131" y="71"/>
                  </a:cubicBezTo>
                  <a:cubicBezTo>
                    <a:pt x="132" y="72"/>
                    <a:pt x="133" y="73"/>
                    <a:pt x="133" y="74"/>
                  </a:cubicBezTo>
                  <a:cubicBezTo>
                    <a:pt x="133" y="75"/>
                    <a:pt x="132" y="76"/>
                    <a:pt x="131" y="7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7"/>
            <p:cNvSpPr>
              <a:spLocks noEditPoints="1"/>
            </p:cNvSpPr>
            <p:nvPr/>
          </p:nvSpPr>
          <p:spPr bwMode="auto">
            <a:xfrm>
              <a:off x="7629026" y="1866240"/>
              <a:ext cx="149885" cy="151447"/>
            </a:xfrm>
            <a:custGeom>
              <a:avLst/>
              <a:gdLst>
                <a:gd name="T0" fmla="*/ 60 w 145"/>
                <a:gd name="T1" fmla="*/ 6 h 146"/>
                <a:gd name="T2" fmla="*/ 60 w 145"/>
                <a:gd name="T3" fmla="*/ 140 h 146"/>
                <a:gd name="T4" fmla="*/ 58 w 145"/>
                <a:gd name="T5" fmla="*/ 144 h 146"/>
                <a:gd name="T6" fmla="*/ 54 w 145"/>
                <a:gd name="T7" fmla="*/ 146 h 146"/>
                <a:gd name="T8" fmla="*/ 6 w 145"/>
                <a:gd name="T9" fmla="*/ 146 h 146"/>
                <a:gd name="T10" fmla="*/ 1 w 145"/>
                <a:gd name="T11" fmla="*/ 144 h 146"/>
                <a:gd name="T12" fmla="*/ 0 w 145"/>
                <a:gd name="T13" fmla="*/ 140 h 146"/>
                <a:gd name="T14" fmla="*/ 0 w 145"/>
                <a:gd name="T15" fmla="*/ 6 h 146"/>
                <a:gd name="T16" fmla="*/ 1 w 145"/>
                <a:gd name="T17" fmla="*/ 2 h 146"/>
                <a:gd name="T18" fmla="*/ 6 w 145"/>
                <a:gd name="T19" fmla="*/ 0 h 146"/>
                <a:gd name="T20" fmla="*/ 54 w 145"/>
                <a:gd name="T21" fmla="*/ 0 h 146"/>
                <a:gd name="T22" fmla="*/ 58 w 145"/>
                <a:gd name="T23" fmla="*/ 2 h 146"/>
                <a:gd name="T24" fmla="*/ 60 w 145"/>
                <a:gd name="T25" fmla="*/ 6 h 146"/>
                <a:gd name="T26" fmla="*/ 145 w 145"/>
                <a:gd name="T27" fmla="*/ 6 h 146"/>
                <a:gd name="T28" fmla="*/ 145 w 145"/>
                <a:gd name="T29" fmla="*/ 140 h 146"/>
                <a:gd name="T30" fmla="*/ 143 w 145"/>
                <a:gd name="T31" fmla="*/ 144 h 146"/>
                <a:gd name="T32" fmla="*/ 139 w 145"/>
                <a:gd name="T33" fmla="*/ 146 h 146"/>
                <a:gd name="T34" fmla="*/ 90 w 145"/>
                <a:gd name="T35" fmla="*/ 146 h 146"/>
                <a:gd name="T36" fmla="*/ 86 w 145"/>
                <a:gd name="T37" fmla="*/ 144 h 146"/>
                <a:gd name="T38" fmla="*/ 84 w 145"/>
                <a:gd name="T39" fmla="*/ 140 h 146"/>
                <a:gd name="T40" fmla="*/ 84 w 145"/>
                <a:gd name="T41" fmla="*/ 6 h 146"/>
                <a:gd name="T42" fmla="*/ 86 w 145"/>
                <a:gd name="T43" fmla="*/ 2 h 146"/>
                <a:gd name="T44" fmla="*/ 90 w 145"/>
                <a:gd name="T45" fmla="*/ 0 h 146"/>
                <a:gd name="T46" fmla="*/ 139 w 145"/>
                <a:gd name="T47" fmla="*/ 0 h 146"/>
                <a:gd name="T48" fmla="*/ 143 w 145"/>
                <a:gd name="T49" fmla="*/ 2 h 146"/>
                <a:gd name="T50" fmla="*/ 145 w 145"/>
                <a:gd name="T51" fmla="*/ 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46">
                  <a:moveTo>
                    <a:pt x="60" y="6"/>
                  </a:moveTo>
                  <a:cubicBezTo>
                    <a:pt x="60" y="140"/>
                    <a:pt x="60" y="140"/>
                    <a:pt x="60" y="140"/>
                  </a:cubicBezTo>
                  <a:cubicBezTo>
                    <a:pt x="60" y="141"/>
                    <a:pt x="60" y="143"/>
                    <a:pt x="58" y="144"/>
                  </a:cubicBezTo>
                  <a:cubicBezTo>
                    <a:pt x="57" y="145"/>
                    <a:pt x="56" y="146"/>
                    <a:pt x="54" y="146"/>
                  </a:cubicBezTo>
                  <a:cubicBezTo>
                    <a:pt x="6" y="146"/>
                    <a:pt x="6" y="146"/>
                    <a:pt x="6" y="146"/>
                  </a:cubicBezTo>
                  <a:cubicBezTo>
                    <a:pt x="4" y="146"/>
                    <a:pt x="3" y="145"/>
                    <a:pt x="1" y="144"/>
                  </a:cubicBezTo>
                  <a:cubicBezTo>
                    <a:pt x="0" y="143"/>
                    <a:pt x="0" y="141"/>
                    <a:pt x="0" y="140"/>
                  </a:cubicBezTo>
                  <a:cubicBezTo>
                    <a:pt x="0" y="6"/>
                    <a:pt x="0" y="6"/>
                    <a:pt x="0" y="6"/>
                  </a:cubicBezTo>
                  <a:cubicBezTo>
                    <a:pt x="0" y="5"/>
                    <a:pt x="0" y="3"/>
                    <a:pt x="1" y="2"/>
                  </a:cubicBezTo>
                  <a:cubicBezTo>
                    <a:pt x="3" y="1"/>
                    <a:pt x="4" y="0"/>
                    <a:pt x="6" y="0"/>
                  </a:cubicBezTo>
                  <a:cubicBezTo>
                    <a:pt x="54" y="0"/>
                    <a:pt x="54" y="0"/>
                    <a:pt x="54" y="0"/>
                  </a:cubicBezTo>
                  <a:cubicBezTo>
                    <a:pt x="56" y="0"/>
                    <a:pt x="57" y="1"/>
                    <a:pt x="58" y="2"/>
                  </a:cubicBezTo>
                  <a:cubicBezTo>
                    <a:pt x="60" y="3"/>
                    <a:pt x="60" y="5"/>
                    <a:pt x="60" y="6"/>
                  </a:cubicBezTo>
                  <a:close/>
                  <a:moveTo>
                    <a:pt x="145" y="6"/>
                  </a:moveTo>
                  <a:cubicBezTo>
                    <a:pt x="145" y="140"/>
                    <a:pt x="145" y="140"/>
                    <a:pt x="145" y="140"/>
                  </a:cubicBezTo>
                  <a:cubicBezTo>
                    <a:pt x="145" y="141"/>
                    <a:pt x="144" y="143"/>
                    <a:pt x="143" y="144"/>
                  </a:cubicBezTo>
                  <a:cubicBezTo>
                    <a:pt x="142" y="145"/>
                    <a:pt x="140" y="146"/>
                    <a:pt x="139" y="146"/>
                  </a:cubicBezTo>
                  <a:cubicBezTo>
                    <a:pt x="90" y="146"/>
                    <a:pt x="90" y="146"/>
                    <a:pt x="90" y="146"/>
                  </a:cubicBezTo>
                  <a:cubicBezTo>
                    <a:pt x="89" y="146"/>
                    <a:pt x="87" y="145"/>
                    <a:pt x="86" y="144"/>
                  </a:cubicBezTo>
                  <a:cubicBezTo>
                    <a:pt x="85" y="143"/>
                    <a:pt x="84" y="141"/>
                    <a:pt x="84" y="140"/>
                  </a:cubicBezTo>
                  <a:cubicBezTo>
                    <a:pt x="84" y="6"/>
                    <a:pt x="84" y="6"/>
                    <a:pt x="84" y="6"/>
                  </a:cubicBezTo>
                  <a:cubicBezTo>
                    <a:pt x="84" y="5"/>
                    <a:pt x="85" y="3"/>
                    <a:pt x="86" y="2"/>
                  </a:cubicBezTo>
                  <a:cubicBezTo>
                    <a:pt x="87" y="1"/>
                    <a:pt x="89" y="0"/>
                    <a:pt x="90" y="0"/>
                  </a:cubicBezTo>
                  <a:cubicBezTo>
                    <a:pt x="139" y="0"/>
                    <a:pt x="139" y="0"/>
                    <a:pt x="139" y="0"/>
                  </a:cubicBezTo>
                  <a:cubicBezTo>
                    <a:pt x="140" y="0"/>
                    <a:pt x="142" y="1"/>
                    <a:pt x="143" y="2"/>
                  </a:cubicBezTo>
                  <a:cubicBezTo>
                    <a:pt x="144" y="3"/>
                    <a:pt x="145" y="5"/>
                    <a:pt x="145"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8"/>
            <p:cNvSpPr>
              <a:spLocks/>
            </p:cNvSpPr>
            <p:nvPr/>
          </p:nvSpPr>
          <p:spPr bwMode="auto">
            <a:xfrm>
              <a:off x="7824190" y="1866240"/>
              <a:ext cx="149885" cy="151447"/>
            </a:xfrm>
            <a:custGeom>
              <a:avLst/>
              <a:gdLst>
                <a:gd name="T0" fmla="*/ 145 w 145"/>
                <a:gd name="T1" fmla="*/ 6 h 146"/>
                <a:gd name="T2" fmla="*/ 145 w 145"/>
                <a:gd name="T3" fmla="*/ 140 h 146"/>
                <a:gd name="T4" fmla="*/ 144 w 145"/>
                <a:gd name="T5" fmla="*/ 144 h 146"/>
                <a:gd name="T6" fmla="*/ 139 w 145"/>
                <a:gd name="T7" fmla="*/ 146 h 146"/>
                <a:gd name="T8" fmla="*/ 6 w 145"/>
                <a:gd name="T9" fmla="*/ 146 h 146"/>
                <a:gd name="T10" fmla="*/ 2 w 145"/>
                <a:gd name="T11" fmla="*/ 144 h 146"/>
                <a:gd name="T12" fmla="*/ 0 w 145"/>
                <a:gd name="T13" fmla="*/ 140 h 146"/>
                <a:gd name="T14" fmla="*/ 0 w 145"/>
                <a:gd name="T15" fmla="*/ 6 h 146"/>
                <a:gd name="T16" fmla="*/ 2 w 145"/>
                <a:gd name="T17" fmla="*/ 2 h 146"/>
                <a:gd name="T18" fmla="*/ 6 w 145"/>
                <a:gd name="T19" fmla="*/ 0 h 146"/>
                <a:gd name="T20" fmla="*/ 139 w 145"/>
                <a:gd name="T21" fmla="*/ 0 h 146"/>
                <a:gd name="T22" fmla="*/ 144 w 145"/>
                <a:gd name="T23" fmla="*/ 2 h 146"/>
                <a:gd name="T24" fmla="*/ 145 w 145"/>
                <a:gd name="T25" fmla="*/ 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6">
                  <a:moveTo>
                    <a:pt x="145" y="6"/>
                  </a:moveTo>
                  <a:cubicBezTo>
                    <a:pt x="145" y="140"/>
                    <a:pt x="145" y="140"/>
                    <a:pt x="145" y="140"/>
                  </a:cubicBezTo>
                  <a:cubicBezTo>
                    <a:pt x="145" y="141"/>
                    <a:pt x="145" y="143"/>
                    <a:pt x="144" y="144"/>
                  </a:cubicBezTo>
                  <a:cubicBezTo>
                    <a:pt x="142" y="145"/>
                    <a:pt x="141" y="146"/>
                    <a:pt x="139" y="146"/>
                  </a:cubicBezTo>
                  <a:cubicBezTo>
                    <a:pt x="6" y="146"/>
                    <a:pt x="6" y="146"/>
                    <a:pt x="6" y="146"/>
                  </a:cubicBezTo>
                  <a:cubicBezTo>
                    <a:pt x="5" y="146"/>
                    <a:pt x="3" y="145"/>
                    <a:pt x="2" y="144"/>
                  </a:cubicBezTo>
                  <a:cubicBezTo>
                    <a:pt x="1" y="143"/>
                    <a:pt x="0" y="141"/>
                    <a:pt x="0" y="140"/>
                  </a:cubicBezTo>
                  <a:cubicBezTo>
                    <a:pt x="0" y="6"/>
                    <a:pt x="0" y="6"/>
                    <a:pt x="0" y="6"/>
                  </a:cubicBezTo>
                  <a:cubicBezTo>
                    <a:pt x="0" y="5"/>
                    <a:pt x="1" y="3"/>
                    <a:pt x="2" y="2"/>
                  </a:cubicBezTo>
                  <a:cubicBezTo>
                    <a:pt x="3" y="1"/>
                    <a:pt x="5" y="0"/>
                    <a:pt x="6" y="0"/>
                  </a:cubicBezTo>
                  <a:cubicBezTo>
                    <a:pt x="139" y="0"/>
                    <a:pt x="139" y="0"/>
                    <a:pt x="139" y="0"/>
                  </a:cubicBezTo>
                  <a:cubicBezTo>
                    <a:pt x="141" y="0"/>
                    <a:pt x="142" y="1"/>
                    <a:pt x="144" y="2"/>
                  </a:cubicBezTo>
                  <a:cubicBezTo>
                    <a:pt x="145" y="3"/>
                    <a:pt x="145" y="5"/>
                    <a:pt x="145"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9"/>
            <p:cNvSpPr>
              <a:spLocks/>
            </p:cNvSpPr>
            <p:nvPr/>
          </p:nvSpPr>
          <p:spPr bwMode="auto">
            <a:xfrm>
              <a:off x="8019353" y="1866240"/>
              <a:ext cx="151447" cy="151447"/>
            </a:xfrm>
            <a:custGeom>
              <a:avLst/>
              <a:gdLst>
                <a:gd name="T0" fmla="*/ 4 w 146"/>
                <a:gd name="T1" fmla="*/ 144 h 146"/>
                <a:gd name="T2" fmla="*/ 1 w 146"/>
                <a:gd name="T3" fmla="*/ 146 h 146"/>
                <a:gd name="T4" fmla="*/ 0 w 146"/>
                <a:gd name="T5" fmla="*/ 143 h 146"/>
                <a:gd name="T6" fmla="*/ 0 w 146"/>
                <a:gd name="T7" fmla="*/ 3 h 146"/>
                <a:gd name="T8" fmla="*/ 1 w 146"/>
                <a:gd name="T9" fmla="*/ 0 h 146"/>
                <a:gd name="T10" fmla="*/ 4 w 146"/>
                <a:gd name="T11" fmla="*/ 2 h 146"/>
                <a:gd name="T12" fmla="*/ 71 w 146"/>
                <a:gd name="T13" fmla="*/ 69 h 146"/>
                <a:gd name="T14" fmla="*/ 72 w 146"/>
                <a:gd name="T15" fmla="*/ 71 h 146"/>
                <a:gd name="T16" fmla="*/ 72 w 146"/>
                <a:gd name="T17" fmla="*/ 3 h 146"/>
                <a:gd name="T18" fmla="*/ 74 w 146"/>
                <a:gd name="T19" fmla="*/ 0 h 146"/>
                <a:gd name="T20" fmla="*/ 77 w 146"/>
                <a:gd name="T21" fmla="*/ 2 h 146"/>
                <a:gd name="T22" fmla="*/ 144 w 146"/>
                <a:gd name="T23" fmla="*/ 69 h 146"/>
                <a:gd name="T24" fmla="*/ 146 w 146"/>
                <a:gd name="T25" fmla="*/ 73 h 146"/>
                <a:gd name="T26" fmla="*/ 144 w 146"/>
                <a:gd name="T27" fmla="*/ 77 h 146"/>
                <a:gd name="T28" fmla="*/ 77 w 146"/>
                <a:gd name="T29" fmla="*/ 144 h 146"/>
                <a:gd name="T30" fmla="*/ 74 w 146"/>
                <a:gd name="T31" fmla="*/ 146 h 146"/>
                <a:gd name="T32" fmla="*/ 72 w 146"/>
                <a:gd name="T33" fmla="*/ 143 h 146"/>
                <a:gd name="T34" fmla="*/ 72 w 146"/>
                <a:gd name="T35" fmla="*/ 75 h 146"/>
                <a:gd name="T36" fmla="*/ 71 w 146"/>
                <a:gd name="T37" fmla="*/ 77 h 146"/>
                <a:gd name="T38" fmla="*/ 4 w 146"/>
                <a:gd name="T39"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6" h="146">
                  <a:moveTo>
                    <a:pt x="4" y="144"/>
                  </a:moveTo>
                  <a:cubicBezTo>
                    <a:pt x="3" y="146"/>
                    <a:pt x="2" y="146"/>
                    <a:pt x="1" y="146"/>
                  </a:cubicBezTo>
                  <a:cubicBezTo>
                    <a:pt x="0" y="145"/>
                    <a:pt x="0" y="144"/>
                    <a:pt x="0" y="143"/>
                  </a:cubicBezTo>
                  <a:cubicBezTo>
                    <a:pt x="0" y="3"/>
                    <a:pt x="0" y="3"/>
                    <a:pt x="0" y="3"/>
                  </a:cubicBezTo>
                  <a:cubicBezTo>
                    <a:pt x="0" y="2"/>
                    <a:pt x="0" y="1"/>
                    <a:pt x="1" y="0"/>
                  </a:cubicBezTo>
                  <a:cubicBezTo>
                    <a:pt x="2" y="0"/>
                    <a:pt x="3" y="0"/>
                    <a:pt x="4" y="2"/>
                  </a:cubicBezTo>
                  <a:cubicBezTo>
                    <a:pt x="71" y="69"/>
                    <a:pt x="71" y="69"/>
                    <a:pt x="71" y="69"/>
                  </a:cubicBezTo>
                  <a:cubicBezTo>
                    <a:pt x="72" y="69"/>
                    <a:pt x="72" y="70"/>
                    <a:pt x="72" y="71"/>
                  </a:cubicBezTo>
                  <a:cubicBezTo>
                    <a:pt x="72" y="3"/>
                    <a:pt x="72" y="3"/>
                    <a:pt x="72" y="3"/>
                  </a:cubicBezTo>
                  <a:cubicBezTo>
                    <a:pt x="72" y="2"/>
                    <a:pt x="73" y="1"/>
                    <a:pt x="74" y="0"/>
                  </a:cubicBezTo>
                  <a:cubicBezTo>
                    <a:pt x="74" y="0"/>
                    <a:pt x="75" y="0"/>
                    <a:pt x="77" y="2"/>
                  </a:cubicBezTo>
                  <a:cubicBezTo>
                    <a:pt x="144" y="69"/>
                    <a:pt x="144" y="69"/>
                    <a:pt x="144" y="69"/>
                  </a:cubicBezTo>
                  <a:cubicBezTo>
                    <a:pt x="145" y="70"/>
                    <a:pt x="146" y="71"/>
                    <a:pt x="146" y="73"/>
                  </a:cubicBezTo>
                  <a:cubicBezTo>
                    <a:pt x="146" y="75"/>
                    <a:pt x="145" y="76"/>
                    <a:pt x="144" y="77"/>
                  </a:cubicBezTo>
                  <a:cubicBezTo>
                    <a:pt x="77" y="144"/>
                    <a:pt x="77" y="144"/>
                    <a:pt x="77" y="144"/>
                  </a:cubicBezTo>
                  <a:cubicBezTo>
                    <a:pt x="75" y="146"/>
                    <a:pt x="74" y="146"/>
                    <a:pt x="74" y="146"/>
                  </a:cubicBezTo>
                  <a:cubicBezTo>
                    <a:pt x="73" y="145"/>
                    <a:pt x="72" y="144"/>
                    <a:pt x="72" y="143"/>
                  </a:cubicBezTo>
                  <a:cubicBezTo>
                    <a:pt x="72" y="75"/>
                    <a:pt x="72" y="75"/>
                    <a:pt x="72" y="75"/>
                  </a:cubicBezTo>
                  <a:cubicBezTo>
                    <a:pt x="72" y="76"/>
                    <a:pt x="72" y="77"/>
                    <a:pt x="71" y="77"/>
                  </a:cubicBezTo>
                  <a:lnTo>
                    <a:pt x="4" y="1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80"/>
            <p:cNvSpPr>
              <a:spLocks/>
            </p:cNvSpPr>
            <p:nvPr/>
          </p:nvSpPr>
          <p:spPr bwMode="auto">
            <a:xfrm>
              <a:off x="8227007" y="1866240"/>
              <a:ext cx="174866" cy="151447"/>
            </a:xfrm>
            <a:custGeom>
              <a:avLst/>
              <a:gdLst>
                <a:gd name="T0" fmla="*/ 5 w 170"/>
                <a:gd name="T1" fmla="*/ 144 h 146"/>
                <a:gd name="T2" fmla="*/ 2 w 170"/>
                <a:gd name="T3" fmla="*/ 146 h 146"/>
                <a:gd name="T4" fmla="*/ 0 w 170"/>
                <a:gd name="T5" fmla="*/ 143 h 146"/>
                <a:gd name="T6" fmla="*/ 0 w 170"/>
                <a:gd name="T7" fmla="*/ 3 h 146"/>
                <a:gd name="T8" fmla="*/ 2 w 170"/>
                <a:gd name="T9" fmla="*/ 0 h 146"/>
                <a:gd name="T10" fmla="*/ 5 w 170"/>
                <a:gd name="T11" fmla="*/ 2 h 146"/>
                <a:gd name="T12" fmla="*/ 72 w 170"/>
                <a:gd name="T13" fmla="*/ 69 h 146"/>
                <a:gd name="T14" fmla="*/ 73 w 170"/>
                <a:gd name="T15" fmla="*/ 71 h 146"/>
                <a:gd name="T16" fmla="*/ 73 w 170"/>
                <a:gd name="T17" fmla="*/ 3 h 146"/>
                <a:gd name="T18" fmla="*/ 74 w 170"/>
                <a:gd name="T19" fmla="*/ 0 h 146"/>
                <a:gd name="T20" fmla="*/ 77 w 170"/>
                <a:gd name="T21" fmla="*/ 2 h 146"/>
                <a:gd name="T22" fmla="*/ 144 w 170"/>
                <a:gd name="T23" fmla="*/ 69 h 146"/>
                <a:gd name="T24" fmla="*/ 146 w 170"/>
                <a:gd name="T25" fmla="*/ 71 h 146"/>
                <a:gd name="T26" fmla="*/ 146 w 170"/>
                <a:gd name="T27" fmla="*/ 6 h 146"/>
                <a:gd name="T28" fmla="*/ 147 w 170"/>
                <a:gd name="T29" fmla="*/ 2 h 146"/>
                <a:gd name="T30" fmla="*/ 152 w 170"/>
                <a:gd name="T31" fmla="*/ 0 h 146"/>
                <a:gd name="T32" fmla="*/ 164 w 170"/>
                <a:gd name="T33" fmla="*/ 0 h 146"/>
                <a:gd name="T34" fmla="*/ 168 w 170"/>
                <a:gd name="T35" fmla="*/ 2 h 146"/>
                <a:gd name="T36" fmla="*/ 170 w 170"/>
                <a:gd name="T37" fmla="*/ 6 h 146"/>
                <a:gd name="T38" fmla="*/ 170 w 170"/>
                <a:gd name="T39" fmla="*/ 140 h 146"/>
                <a:gd name="T40" fmla="*/ 168 w 170"/>
                <a:gd name="T41" fmla="*/ 144 h 146"/>
                <a:gd name="T42" fmla="*/ 164 w 170"/>
                <a:gd name="T43" fmla="*/ 146 h 146"/>
                <a:gd name="T44" fmla="*/ 152 w 170"/>
                <a:gd name="T45" fmla="*/ 146 h 146"/>
                <a:gd name="T46" fmla="*/ 147 w 170"/>
                <a:gd name="T47" fmla="*/ 144 h 146"/>
                <a:gd name="T48" fmla="*/ 146 w 170"/>
                <a:gd name="T49" fmla="*/ 140 h 146"/>
                <a:gd name="T50" fmla="*/ 146 w 170"/>
                <a:gd name="T51" fmla="*/ 75 h 146"/>
                <a:gd name="T52" fmla="*/ 144 w 170"/>
                <a:gd name="T53" fmla="*/ 77 h 146"/>
                <a:gd name="T54" fmla="*/ 77 w 170"/>
                <a:gd name="T55" fmla="*/ 144 h 146"/>
                <a:gd name="T56" fmla="*/ 74 w 170"/>
                <a:gd name="T57" fmla="*/ 146 h 146"/>
                <a:gd name="T58" fmla="*/ 73 w 170"/>
                <a:gd name="T59" fmla="*/ 143 h 146"/>
                <a:gd name="T60" fmla="*/ 73 w 170"/>
                <a:gd name="T61" fmla="*/ 75 h 146"/>
                <a:gd name="T62" fmla="*/ 72 w 170"/>
                <a:gd name="T63" fmla="*/ 77 h 146"/>
                <a:gd name="T64" fmla="*/ 5 w 170"/>
                <a:gd name="T65"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146">
                  <a:moveTo>
                    <a:pt x="5" y="144"/>
                  </a:moveTo>
                  <a:cubicBezTo>
                    <a:pt x="3" y="146"/>
                    <a:pt x="2" y="146"/>
                    <a:pt x="2" y="146"/>
                  </a:cubicBezTo>
                  <a:cubicBezTo>
                    <a:pt x="1" y="145"/>
                    <a:pt x="0" y="144"/>
                    <a:pt x="0" y="143"/>
                  </a:cubicBezTo>
                  <a:cubicBezTo>
                    <a:pt x="0" y="3"/>
                    <a:pt x="0" y="3"/>
                    <a:pt x="0" y="3"/>
                  </a:cubicBezTo>
                  <a:cubicBezTo>
                    <a:pt x="0" y="2"/>
                    <a:pt x="1" y="1"/>
                    <a:pt x="2" y="0"/>
                  </a:cubicBezTo>
                  <a:cubicBezTo>
                    <a:pt x="2" y="0"/>
                    <a:pt x="3" y="0"/>
                    <a:pt x="5" y="2"/>
                  </a:cubicBezTo>
                  <a:cubicBezTo>
                    <a:pt x="72" y="69"/>
                    <a:pt x="72" y="69"/>
                    <a:pt x="72" y="69"/>
                  </a:cubicBezTo>
                  <a:cubicBezTo>
                    <a:pt x="72" y="69"/>
                    <a:pt x="73" y="70"/>
                    <a:pt x="73" y="71"/>
                  </a:cubicBezTo>
                  <a:cubicBezTo>
                    <a:pt x="73" y="3"/>
                    <a:pt x="73" y="3"/>
                    <a:pt x="73" y="3"/>
                  </a:cubicBezTo>
                  <a:cubicBezTo>
                    <a:pt x="73" y="2"/>
                    <a:pt x="73" y="1"/>
                    <a:pt x="74" y="0"/>
                  </a:cubicBezTo>
                  <a:cubicBezTo>
                    <a:pt x="75" y="0"/>
                    <a:pt x="76" y="0"/>
                    <a:pt x="77" y="2"/>
                  </a:cubicBezTo>
                  <a:cubicBezTo>
                    <a:pt x="144" y="69"/>
                    <a:pt x="144" y="69"/>
                    <a:pt x="144" y="69"/>
                  </a:cubicBezTo>
                  <a:cubicBezTo>
                    <a:pt x="145" y="69"/>
                    <a:pt x="145" y="70"/>
                    <a:pt x="146" y="71"/>
                  </a:cubicBezTo>
                  <a:cubicBezTo>
                    <a:pt x="146" y="6"/>
                    <a:pt x="146" y="6"/>
                    <a:pt x="146" y="6"/>
                  </a:cubicBezTo>
                  <a:cubicBezTo>
                    <a:pt x="146" y="5"/>
                    <a:pt x="146" y="3"/>
                    <a:pt x="147" y="2"/>
                  </a:cubicBezTo>
                  <a:cubicBezTo>
                    <a:pt x="149" y="1"/>
                    <a:pt x="150" y="0"/>
                    <a:pt x="152" y="0"/>
                  </a:cubicBezTo>
                  <a:cubicBezTo>
                    <a:pt x="164" y="0"/>
                    <a:pt x="164" y="0"/>
                    <a:pt x="164" y="0"/>
                  </a:cubicBezTo>
                  <a:cubicBezTo>
                    <a:pt x="165" y="0"/>
                    <a:pt x="167" y="1"/>
                    <a:pt x="168" y="2"/>
                  </a:cubicBezTo>
                  <a:cubicBezTo>
                    <a:pt x="169" y="3"/>
                    <a:pt x="170" y="5"/>
                    <a:pt x="170" y="6"/>
                  </a:cubicBezTo>
                  <a:cubicBezTo>
                    <a:pt x="170" y="140"/>
                    <a:pt x="170" y="140"/>
                    <a:pt x="170" y="140"/>
                  </a:cubicBezTo>
                  <a:cubicBezTo>
                    <a:pt x="170" y="141"/>
                    <a:pt x="169" y="143"/>
                    <a:pt x="168" y="144"/>
                  </a:cubicBezTo>
                  <a:cubicBezTo>
                    <a:pt x="167" y="145"/>
                    <a:pt x="165" y="146"/>
                    <a:pt x="164" y="146"/>
                  </a:cubicBezTo>
                  <a:cubicBezTo>
                    <a:pt x="152" y="146"/>
                    <a:pt x="152" y="146"/>
                    <a:pt x="152" y="146"/>
                  </a:cubicBezTo>
                  <a:cubicBezTo>
                    <a:pt x="150" y="146"/>
                    <a:pt x="149" y="145"/>
                    <a:pt x="147" y="144"/>
                  </a:cubicBezTo>
                  <a:cubicBezTo>
                    <a:pt x="146" y="143"/>
                    <a:pt x="146" y="141"/>
                    <a:pt x="146" y="140"/>
                  </a:cubicBezTo>
                  <a:cubicBezTo>
                    <a:pt x="146" y="75"/>
                    <a:pt x="146" y="75"/>
                    <a:pt x="146" y="75"/>
                  </a:cubicBezTo>
                  <a:cubicBezTo>
                    <a:pt x="145" y="76"/>
                    <a:pt x="145" y="77"/>
                    <a:pt x="144" y="77"/>
                  </a:cubicBezTo>
                  <a:cubicBezTo>
                    <a:pt x="77" y="144"/>
                    <a:pt x="77" y="144"/>
                    <a:pt x="77" y="144"/>
                  </a:cubicBezTo>
                  <a:cubicBezTo>
                    <a:pt x="76" y="146"/>
                    <a:pt x="75" y="146"/>
                    <a:pt x="74" y="146"/>
                  </a:cubicBezTo>
                  <a:cubicBezTo>
                    <a:pt x="73" y="145"/>
                    <a:pt x="73" y="144"/>
                    <a:pt x="73" y="143"/>
                  </a:cubicBezTo>
                  <a:cubicBezTo>
                    <a:pt x="73" y="75"/>
                    <a:pt x="73" y="75"/>
                    <a:pt x="73" y="75"/>
                  </a:cubicBezTo>
                  <a:cubicBezTo>
                    <a:pt x="73" y="76"/>
                    <a:pt x="72" y="77"/>
                    <a:pt x="72" y="77"/>
                  </a:cubicBezTo>
                  <a:lnTo>
                    <a:pt x="5" y="1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81"/>
            <p:cNvSpPr>
              <a:spLocks/>
            </p:cNvSpPr>
            <p:nvPr/>
          </p:nvSpPr>
          <p:spPr bwMode="auto">
            <a:xfrm>
              <a:off x="740541" y="2175379"/>
              <a:ext cx="99924" cy="151447"/>
            </a:xfrm>
            <a:custGeom>
              <a:avLst/>
              <a:gdLst>
                <a:gd name="T0" fmla="*/ 4 w 97"/>
                <a:gd name="T1" fmla="*/ 144 h 146"/>
                <a:gd name="T2" fmla="*/ 1 w 97"/>
                <a:gd name="T3" fmla="*/ 146 h 146"/>
                <a:gd name="T4" fmla="*/ 0 w 97"/>
                <a:gd name="T5" fmla="*/ 143 h 146"/>
                <a:gd name="T6" fmla="*/ 0 w 97"/>
                <a:gd name="T7" fmla="*/ 3 h 146"/>
                <a:gd name="T8" fmla="*/ 1 w 97"/>
                <a:gd name="T9" fmla="*/ 0 h 146"/>
                <a:gd name="T10" fmla="*/ 4 w 97"/>
                <a:gd name="T11" fmla="*/ 2 h 146"/>
                <a:gd name="T12" fmla="*/ 71 w 97"/>
                <a:gd name="T13" fmla="*/ 69 h 146"/>
                <a:gd name="T14" fmla="*/ 73 w 97"/>
                <a:gd name="T15" fmla="*/ 70 h 146"/>
                <a:gd name="T16" fmla="*/ 73 w 97"/>
                <a:gd name="T17" fmla="*/ 6 h 146"/>
                <a:gd name="T18" fmla="*/ 74 w 97"/>
                <a:gd name="T19" fmla="*/ 2 h 146"/>
                <a:gd name="T20" fmla="*/ 79 w 97"/>
                <a:gd name="T21" fmla="*/ 0 h 146"/>
                <a:gd name="T22" fmla="*/ 91 w 97"/>
                <a:gd name="T23" fmla="*/ 0 h 146"/>
                <a:gd name="T24" fmla="*/ 95 w 97"/>
                <a:gd name="T25" fmla="*/ 2 h 146"/>
                <a:gd name="T26" fmla="*/ 97 w 97"/>
                <a:gd name="T27" fmla="*/ 6 h 146"/>
                <a:gd name="T28" fmla="*/ 97 w 97"/>
                <a:gd name="T29" fmla="*/ 140 h 146"/>
                <a:gd name="T30" fmla="*/ 95 w 97"/>
                <a:gd name="T31" fmla="*/ 144 h 146"/>
                <a:gd name="T32" fmla="*/ 91 w 97"/>
                <a:gd name="T33" fmla="*/ 146 h 146"/>
                <a:gd name="T34" fmla="*/ 79 w 97"/>
                <a:gd name="T35" fmla="*/ 146 h 146"/>
                <a:gd name="T36" fmla="*/ 74 w 97"/>
                <a:gd name="T37" fmla="*/ 144 h 146"/>
                <a:gd name="T38" fmla="*/ 73 w 97"/>
                <a:gd name="T39" fmla="*/ 140 h 146"/>
                <a:gd name="T40" fmla="*/ 73 w 97"/>
                <a:gd name="T41" fmla="*/ 75 h 146"/>
                <a:gd name="T42" fmla="*/ 71 w 97"/>
                <a:gd name="T43" fmla="*/ 77 h 146"/>
                <a:gd name="T44" fmla="*/ 4 w 97"/>
                <a:gd name="T45"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7" h="146">
                  <a:moveTo>
                    <a:pt x="4" y="144"/>
                  </a:moveTo>
                  <a:cubicBezTo>
                    <a:pt x="3" y="146"/>
                    <a:pt x="2" y="146"/>
                    <a:pt x="1" y="146"/>
                  </a:cubicBezTo>
                  <a:cubicBezTo>
                    <a:pt x="0" y="145"/>
                    <a:pt x="0" y="144"/>
                    <a:pt x="0" y="143"/>
                  </a:cubicBezTo>
                  <a:cubicBezTo>
                    <a:pt x="0" y="3"/>
                    <a:pt x="0" y="3"/>
                    <a:pt x="0" y="3"/>
                  </a:cubicBezTo>
                  <a:cubicBezTo>
                    <a:pt x="0" y="2"/>
                    <a:pt x="0" y="1"/>
                    <a:pt x="1" y="0"/>
                  </a:cubicBezTo>
                  <a:cubicBezTo>
                    <a:pt x="2" y="0"/>
                    <a:pt x="3" y="0"/>
                    <a:pt x="4" y="2"/>
                  </a:cubicBezTo>
                  <a:cubicBezTo>
                    <a:pt x="71" y="69"/>
                    <a:pt x="71" y="69"/>
                    <a:pt x="71" y="69"/>
                  </a:cubicBezTo>
                  <a:cubicBezTo>
                    <a:pt x="72" y="69"/>
                    <a:pt x="72" y="70"/>
                    <a:pt x="73" y="70"/>
                  </a:cubicBezTo>
                  <a:cubicBezTo>
                    <a:pt x="73" y="6"/>
                    <a:pt x="73" y="6"/>
                    <a:pt x="73" y="6"/>
                  </a:cubicBezTo>
                  <a:cubicBezTo>
                    <a:pt x="73" y="5"/>
                    <a:pt x="73" y="3"/>
                    <a:pt x="74" y="2"/>
                  </a:cubicBezTo>
                  <a:cubicBezTo>
                    <a:pt x="76" y="1"/>
                    <a:pt x="77" y="0"/>
                    <a:pt x="79" y="0"/>
                  </a:cubicBezTo>
                  <a:cubicBezTo>
                    <a:pt x="91" y="0"/>
                    <a:pt x="91" y="0"/>
                    <a:pt x="91" y="0"/>
                  </a:cubicBezTo>
                  <a:cubicBezTo>
                    <a:pt x="92" y="0"/>
                    <a:pt x="94" y="1"/>
                    <a:pt x="95" y="2"/>
                  </a:cubicBezTo>
                  <a:cubicBezTo>
                    <a:pt x="96" y="3"/>
                    <a:pt x="97" y="5"/>
                    <a:pt x="97" y="6"/>
                  </a:cubicBezTo>
                  <a:cubicBezTo>
                    <a:pt x="97" y="140"/>
                    <a:pt x="97" y="140"/>
                    <a:pt x="97" y="140"/>
                  </a:cubicBezTo>
                  <a:cubicBezTo>
                    <a:pt x="97" y="141"/>
                    <a:pt x="96" y="143"/>
                    <a:pt x="95" y="144"/>
                  </a:cubicBezTo>
                  <a:cubicBezTo>
                    <a:pt x="94" y="145"/>
                    <a:pt x="92" y="146"/>
                    <a:pt x="91" y="146"/>
                  </a:cubicBezTo>
                  <a:cubicBezTo>
                    <a:pt x="79" y="146"/>
                    <a:pt x="79" y="146"/>
                    <a:pt x="79" y="146"/>
                  </a:cubicBezTo>
                  <a:cubicBezTo>
                    <a:pt x="77" y="146"/>
                    <a:pt x="76" y="145"/>
                    <a:pt x="74" y="144"/>
                  </a:cubicBezTo>
                  <a:cubicBezTo>
                    <a:pt x="73" y="143"/>
                    <a:pt x="73" y="141"/>
                    <a:pt x="73" y="140"/>
                  </a:cubicBezTo>
                  <a:cubicBezTo>
                    <a:pt x="73" y="75"/>
                    <a:pt x="73" y="75"/>
                    <a:pt x="73" y="75"/>
                  </a:cubicBezTo>
                  <a:cubicBezTo>
                    <a:pt x="72" y="76"/>
                    <a:pt x="72" y="77"/>
                    <a:pt x="71" y="77"/>
                  </a:cubicBezTo>
                  <a:lnTo>
                    <a:pt x="4" y="1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2"/>
            <p:cNvSpPr>
              <a:spLocks noEditPoints="1"/>
            </p:cNvSpPr>
            <p:nvPr/>
          </p:nvSpPr>
          <p:spPr bwMode="auto">
            <a:xfrm>
              <a:off x="884181" y="2187869"/>
              <a:ext cx="149885" cy="124904"/>
            </a:xfrm>
            <a:custGeom>
              <a:avLst/>
              <a:gdLst>
                <a:gd name="T0" fmla="*/ 2 w 146"/>
                <a:gd name="T1" fmla="*/ 69 h 121"/>
                <a:gd name="T2" fmla="*/ 69 w 146"/>
                <a:gd name="T3" fmla="*/ 2 h 121"/>
                <a:gd name="T4" fmla="*/ 73 w 146"/>
                <a:gd name="T5" fmla="*/ 0 h 121"/>
                <a:gd name="T6" fmla="*/ 77 w 146"/>
                <a:gd name="T7" fmla="*/ 2 h 121"/>
                <a:gd name="T8" fmla="*/ 144 w 146"/>
                <a:gd name="T9" fmla="*/ 69 h 121"/>
                <a:gd name="T10" fmla="*/ 146 w 146"/>
                <a:gd name="T11" fmla="*/ 72 h 121"/>
                <a:gd name="T12" fmla="*/ 143 w 146"/>
                <a:gd name="T13" fmla="*/ 73 h 121"/>
                <a:gd name="T14" fmla="*/ 3 w 146"/>
                <a:gd name="T15" fmla="*/ 73 h 121"/>
                <a:gd name="T16" fmla="*/ 0 w 146"/>
                <a:gd name="T17" fmla="*/ 72 h 121"/>
                <a:gd name="T18" fmla="*/ 2 w 146"/>
                <a:gd name="T19" fmla="*/ 69 h 121"/>
                <a:gd name="T20" fmla="*/ 140 w 146"/>
                <a:gd name="T21" fmla="*/ 121 h 121"/>
                <a:gd name="T22" fmla="*/ 6 w 146"/>
                <a:gd name="T23" fmla="*/ 121 h 121"/>
                <a:gd name="T24" fmla="*/ 2 w 146"/>
                <a:gd name="T25" fmla="*/ 120 h 121"/>
                <a:gd name="T26" fmla="*/ 0 w 146"/>
                <a:gd name="T27" fmla="*/ 115 h 121"/>
                <a:gd name="T28" fmla="*/ 0 w 146"/>
                <a:gd name="T29" fmla="*/ 91 h 121"/>
                <a:gd name="T30" fmla="*/ 2 w 146"/>
                <a:gd name="T31" fmla="*/ 87 h 121"/>
                <a:gd name="T32" fmla="*/ 6 w 146"/>
                <a:gd name="T33" fmla="*/ 85 h 121"/>
                <a:gd name="T34" fmla="*/ 140 w 146"/>
                <a:gd name="T35" fmla="*/ 85 h 121"/>
                <a:gd name="T36" fmla="*/ 144 w 146"/>
                <a:gd name="T37" fmla="*/ 87 h 121"/>
                <a:gd name="T38" fmla="*/ 146 w 146"/>
                <a:gd name="T39" fmla="*/ 91 h 121"/>
                <a:gd name="T40" fmla="*/ 146 w 146"/>
                <a:gd name="T41" fmla="*/ 115 h 121"/>
                <a:gd name="T42" fmla="*/ 144 w 146"/>
                <a:gd name="T43" fmla="*/ 120 h 121"/>
                <a:gd name="T44" fmla="*/ 140 w 146"/>
                <a:gd name="T45"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6" h="121">
                  <a:moveTo>
                    <a:pt x="2" y="69"/>
                  </a:moveTo>
                  <a:cubicBezTo>
                    <a:pt x="69" y="2"/>
                    <a:pt x="69" y="2"/>
                    <a:pt x="69" y="2"/>
                  </a:cubicBezTo>
                  <a:cubicBezTo>
                    <a:pt x="70" y="0"/>
                    <a:pt x="71" y="0"/>
                    <a:pt x="73" y="0"/>
                  </a:cubicBezTo>
                  <a:cubicBezTo>
                    <a:pt x="75" y="0"/>
                    <a:pt x="76" y="0"/>
                    <a:pt x="77" y="2"/>
                  </a:cubicBezTo>
                  <a:cubicBezTo>
                    <a:pt x="144" y="69"/>
                    <a:pt x="144" y="69"/>
                    <a:pt x="144" y="69"/>
                  </a:cubicBezTo>
                  <a:cubicBezTo>
                    <a:pt x="146" y="70"/>
                    <a:pt x="146" y="71"/>
                    <a:pt x="146" y="72"/>
                  </a:cubicBezTo>
                  <a:cubicBezTo>
                    <a:pt x="145" y="73"/>
                    <a:pt x="144" y="73"/>
                    <a:pt x="143" y="73"/>
                  </a:cubicBezTo>
                  <a:cubicBezTo>
                    <a:pt x="3" y="73"/>
                    <a:pt x="3" y="73"/>
                    <a:pt x="3" y="73"/>
                  </a:cubicBezTo>
                  <a:cubicBezTo>
                    <a:pt x="2" y="73"/>
                    <a:pt x="1" y="73"/>
                    <a:pt x="0" y="72"/>
                  </a:cubicBezTo>
                  <a:cubicBezTo>
                    <a:pt x="0" y="71"/>
                    <a:pt x="0" y="70"/>
                    <a:pt x="2" y="69"/>
                  </a:cubicBezTo>
                  <a:close/>
                  <a:moveTo>
                    <a:pt x="140" y="121"/>
                  </a:moveTo>
                  <a:cubicBezTo>
                    <a:pt x="6" y="121"/>
                    <a:pt x="6" y="121"/>
                    <a:pt x="6" y="121"/>
                  </a:cubicBezTo>
                  <a:cubicBezTo>
                    <a:pt x="5" y="121"/>
                    <a:pt x="3" y="121"/>
                    <a:pt x="2" y="120"/>
                  </a:cubicBezTo>
                  <a:cubicBezTo>
                    <a:pt x="1" y="118"/>
                    <a:pt x="0" y="117"/>
                    <a:pt x="0" y="115"/>
                  </a:cubicBezTo>
                  <a:cubicBezTo>
                    <a:pt x="0" y="91"/>
                    <a:pt x="0" y="91"/>
                    <a:pt x="0" y="91"/>
                  </a:cubicBezTo>
                  <a:cubicBezTo>
                    <a:pt x="0" y="90"/>
                    <a:pt x="1" y="88"/>
                    <a:pt x="2" y="87"/>
                  </a:cubicBezTo>
                  <a:cubicBezTo>
                    <a:pt x="3" y="86"/>
                    <a:pt x="5" y="85"/>
                    <a:pt x="6" y="85"/>
                  </a:cubicBezTo>
                  <a:cubicBezTo>
                    <a:pt x="140" y="85"/>
                    <a:pt x="140" y="85"/>
                    <a:pt x="140" y="85"/>
                  </a:cubicBezTo>
                  <a:cubicBezTo>
                    <a:pt x="141" y="85"/>
                    <a:pt x="143" y="86"/>
                    <a:pt x="144" y="87"/>
                  </a:cubicBezTo>
                  <a:cubicBezTo>
                    <a:pt x="145" y="88"/>
                    <a:pt x="146" y="90"/>
                    <a:pt x="146" y="91"/>
                  </a:cubicBezTo>
                  <a:cubicBezTo>
                    <a:pt x="146" y="115"/>
                    <a:pt x="146" y="115"/>
                    <a:pt x="146" y="115"/>
                  </a:cubicBezTo>
                  <a:cubicBezTo>
                    <a:pt x="146" y="117"/>
                    <a:pt x="145" y="118"/>
                    <a:pt x="144" y="120"/>
                  </a:cubicBezTo>
                  <a:cubicBezTo>
                    <a:pt x="143" y="121"/>
                    <a:pt x="141" y="121"/>
                    <a:pt x="140" y="12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3"/>
            <p:cNvSpPr>
              <a:spLocks/>
            </p:cNvSpPr>
            <p:nvPr/>
          </p:nvSpPr>
          <p:spPr bwMode="auto">
            <a:xfrm>
              <a:off x="1091835" y="2166011"/>
              <a:ext cx="101485" cy="157692"/>
            </a:xfrm>
            <a:custGeom>
              <a:avLst/>
              <a:gdLst>
                <a:gd name="T0" fmla="*/ 96 w 98"/>
                <a:gd name="T1" fmla="*/ 26 h 152"/>
                <a:gd name="T2" fmla="*/ 46 w 98"/>
                <a:gd name="T3" fmla="*/ 76 h 152"/>
                <a:gd name="T4" fmla="*/ 96 w 98"/>
                <a:gd name="T5" fmla="*/ 126 h 152"/>
                <a:gd name="T6" fmla="*/ 98 w 98"/>
                <a:gd name="T7" fmla="*/ 130 h 152"/>
                <a:gd name="T8" fmla="*/ 96 w 98"/>
                <a:gd name="T9" fmla="*/ 135 h 152"/>
                <a:gd name="T10" fmla="*/ 80 w 98"/>
                <a:gd name="T11" fmla="*/ 150 h 152"/>
                <a:gd name="T12" fmla="*/ 76 w 98"/>
                <a:gd name="T13" fmla="*/ 152 h 152"/>
                <a:gd name="T14" fmla="*/ 72 w 98"/>
                <a:gd name="T15" fmla="*/ 150 h 152"/>
                <a:gd name="T16" fmla="*/ 2 w 98"/>
                <a:gd name="T17" fmla="*/ 80 h 152"/>
                <a:gd name="T18" fmla="*/ 0 w 98"/>
                <a:gd name="T19" fmla="*/ 76 h 152"/>
                <a:gd name="T20" fmla="*/ 2 w 98"/>
                <a:gd name="T21" fmla="*/ 72 h 152"/>
                <a:gd name="T22" fmla="*/ 72 w 98"/>
                <a:gd name="T23" fmla="*/ 1 h 152"/>
                <a:gd name="T24" fmla="*/ 76 w 98"/>
                <a:gd name="T25" fmla="*/ 0 h 152"/>
                <a:gd name="T26" fmla="*/ 80 w 98"/>
                <a:gd name="T27" fmla="*/ 1 h 152"/>
                <a:gd name="T28" fmla="*/ 96 w 98"/>
                <a:gd name="T29" fmla="*/ 17 h 152"/>
                <a:gd name="T30" fmla="*/ 98 w 98"/>
                <a:gd name="T31" fmla="*/ 21 h 152"/>
                <a:gd name="T32" fmla="*/ 96 w 98"/>
                <a:gd name="T33"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52">
                  <a:moveTo>
                    <a:pt x="96" y="26"/>
                  </a:moveTo>
                  <a:cubicBezTo>
                    <a:pt x="46" y="76"/>
                    <a:pt x="46" y="76"/>
                    <a:pt x="46" y="76"/>
                  </a:cubicBezTo>
                  <a:cubicBezTo>
                    <a:pt x="96" y="126"/>
                    <a:pt x="96" y="126"/>
                    <a:pt x="96" y="126"/>
                  </a:cubicBezTo>
                  <a:cubicBezTo>
                    <a:pt x="97" y="127"/>
                    <a:pt x="98" y="129"/>
                    <a:pt x="98" y="130"/>
                  </a:cubicBezTo>
                  <a:cubicBezTo>
                    <a:pt x="98" y="132"/>
                    <a:pt x="97" y="133"/>
                    <a:pt x="96" y="135"/>
                  </a:cubicBezTo>
                  <a:cubicBezTo>
                    <a:pt x="80" y="150"/>
                    <a:pt x="80" y="150"/>
                    <a:pt x="80" y="150"/>
                  </a:cubicBezTo>
                  <a:cubicBezTo>
                    <a:pt x="79" y="152"/>
                    <a:pt x="78" y="152"/>
                    <a:pt x="76" y="152"/>
                  </a:cubicBezTo>
                  <a:cubicBezTo>
                    <a:pt x="74" y="152"/>
                    <a:pt x="73" y="152"/>
                    <a:pt x="72" y="150"/>
                  </a:cubicBezTo>
                  <a:cubicBezTo>
                    <a:pt x="2" y="80"/>
                    <a:pt x="2" y="80"/>
                    <a:pt x="2" y="80"/>
                  </a:cubicBezTo>
                  <a:cubicBezTo>
                    <a:pt x="0" y="79"/>
                    <a:pt x="0" y="78"/>
                    <a:pt x="0" y="76"/>
                  </a:cubicBezTo>
                  <a:cubicBezTo>
                    <a:pt x="0" y="74"/>
                    <a:pt x="0" y="73"/>
                    <a:pt x="2" y="72"/>
                  </a:cubicBezTo>
                  <a:cubicBezTo>
                    <a:pt x="72" y="1"/>
                    <a:pt x="72" y="1"/>
                    <a:pt x="72" y="1"/>
                  </a:cubicBezTo>
                  <a:cubicBezTo>
                    <a:pt x="73" y="0"/>
                    <a:pt x="74" y="0"/>
                    <a:pt x="76" y="0"/>
                  </a:cubicBezTo>
                  <a:cubicBezTo>
                    <a:pt x="78" y="0"/>
                    <a:pt x="79" y="0"/>
                    <a:pt x="80" y="1"/>
                  </a:cubicBezTo>
                  <a:cubicBezTo>
                    <a:pt x="96" y="17"/>
                    <a:pt x="96" y="17"/>
                    <a:pt x="96" y="17"/>
                  </a:cubicBezTo>
                  <a:cubicBezTo>
                    <a:pt x="97" y="18"/>
                    <a:pt x="98" y="20"/>
                    <a:pt x="98" y="21"/>
                  </a:cubicBezTo>
                  <a:cubicBezTo>
                    <a:pt x="98" y="23"/>
                    <a:pt x="97" y="25"/>
                    <a:pt x="96" y="2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84"/>
            <p:cNvSpPr>
              <a:spLocks/>
            </p:cNvSpPr>
            <p:nvPr/>
          </p:nvSpPr>
          <p:spPr bwMode="auto">
            <a:xfrm>
              <a:off x="1254211" y="2166011"/>
              <a:ext cx="101485" cy="157692"/>
            </a:xfrm>
            <a:custGeom>
              <a:avLst/>
              <a:gdLst>
                <a:gd name="T0" fmla="*/ 96 w 98"/>
                <a:gd name="T1" fmla="*/ 80 h 152"/>
                <a:gd name="T2" fmla="*/ 26 w 98"/>
                <a:gd name="T3" fmla="*/ 150 h 152"/>
                <a:gd name="T4" fmla="*/ 22 w 98"/>
                <a:gd name="T5" fmla="*/ 152 h 152"/>
                <a:gd name="T6" fmla="*/ 18 w 98"/>
                <a:gd name="T7" fmla="*/ 150 h 152"/>
                <a:gd name="T8" fmla="*/ 2 w 98"/>
                <a:gd name="T9" fmla="*/ 135 h 152"/>
                <a:gd name="T10" fmla="*/ 0 w 98"/>
                <a:gd name="T11" fmla="*/ 130 h 152"/>
                <a:gd name="T12" fmla="*/ 2 w 98"/>
                <a:gd name="T13" fmla="*/ 126 h 152"/>
                <a:gd name="T14" fmla="*/ 52 w 98"/>
                <a:gd name="T15" fmla="*/ 76 h 152"/>
                <a:gd name="T16" fmla="*/ 2 w 98"/>
                <a:gd name="T17" fmla="*/ 26 h 152"/>
                <a:gd name="T18" fmla="*/ 0 w 98"/>
                <a:gd name="T19" fmla="*/ 21 h 152"/>
                <a:gd name="T20" fmla="*/ 2 w 98"/>
                <a:gd name="T21" fmla="*/ 17 h 152"/>
                <a:gd name="T22" fmla="*/ 18 w 98"/>
                <a:gd name="T23" fmla="*/ 1 h 152"/>
                <a:gd name="T24" fmla="*/ 22 w 98"/>
                <a:gd name="T25" fmla="*/ 0 h 152"/>
                <a:gd name="T26" fmla="*/ 26 w 98"/>
                <a:gd name="T27" fmla="*/ 1 h 152"/>
                <a:gd name="T28" fmla="*/ 96 w 98"/>
                <a:gd name="T29" fmla="*/ 72 h 152"/>
                <a:gd name="T30" fmla="*/ 98 w 98"/>
                <a:gd name="T31" fmla="*/ 76 h 152"/>
                <a:gd name="T32" fmla="*/ 96 w 98"/>
                <a:gd name="T33" fmla="*/ 8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52">
                  <a:moveTo>
                    <a:pt x="96" y="80"/>
                  </a:moveTo>
                  <a:cubicBezTo>
                    <a:pt x="26" y="150"/>
                    <a:pt x="26" y="150"/>
                    <a:pt x="26" y="150"/>
                  </a:cubicBezTo>
                  <a:cubicBezTo>
                    <a:pt x="25" y="152"/>
                    <a:pt x="24" y="152"/>
                    <a:pt x="22" y="152"/>
                  </a:cubicBezTo>
                  <a:cubicBezTo>
                    <a:pt x="20" y="152"/>
                    <a:pt x="19" y="152"/>
                    <a:pt x="18" y="150"/>
                  </a:cubicBezTo>
                  <a:cubicBezTo>
                    <a:pt x="2" y="135"/>
                    <a:pt x="2" y="135"/>
                    <a:pt x="2" y="135"/>
                  </a:cubicBezTo>
                  <a:cubicBezTo>
                    <a:pt x="1" y="133"/>
                    <a:pt x="0" y="132"/>
                    <a:pt x="0" y="130"/>
                  </a:cubicBezTo>
                  <a:cubicBezTo>
                    <a:pt x="0" y="129"/>
                    <a:pt x="1" y="127"/>
                    <a:pt x="2" y="126"/>
                  </a:cubicBezTo>
                  <a:cubicBezTo>
                    <a:pt x="52" y="76"/>
                    <a:pt x="52" y="76"/>
                    <a:pt x="52" y="76"/>
                  </a:cubicBezTo>
                  <a:cubicBezTo>
                    <a:pt x="2" y="26"/>
                    <a:pt x="2" y="26"/>
                    <a:pt x="2" y="26"/>
                  </a:cubicBezTo>
                  <a:cubicBezTo>
                    <a:pt x="1" y="25"/>
                    <a:pt x="0" y="23"/>
                    <a:pt x="0" y="21"/>
                  </a:cubicBezTo>
                  <a:cubicBezTo>
                    <a:pt x="0" y="20"/>
                    <a:pt x="1" y="18"/>
                    <a:pt x="2" y="17"/>
                  </a:cubicBezTo>
                  <a:cubicBezTo>
                    <a:pt x="18" y="1"/>
                    <a:pt x="18" y="1"/>
                    <a:pt x="18" y="1"/>
                  </a:cubicBezTo>
                  <a:cubicBezTo>
                    <a:pt x="19" y="0"/>
                    <a:pt x="20" y="0"/>
                    <a:pt x="22" y="0"/>
                  </a:cubicBezTo>
                  <a:cubicBezTo>
                    <a:pt x="24" y="0"/>
                    <a:pt x="25" y="0"/>
                    <a:pt x="26" y="1"/>
                  </a:cubicBezTo>
                  <a:cubicBezTo>
                    <a:pt x="96" y="72"/>
                    <a:pt x="96" y="72"/>
                    <a:pt x="96" y="72"/>
                  </a:cubicBezTo>
                  <a:cubicBezTo>
                    <a:pt x="98" y="73"/>
                    <a:pt x="98" y="74"/>
                    <a:pt x="98" y="76"/>
                  </a:cubicBezTo>
                  <a:cubicBezTo>
                    <a:pt x="98" y="78"/>
                    <a:pt x="98" y="79"/>
                    <a:pt x="96" y="8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85"/>
            <p:cNvSpPr>
              <a:spLocks noEditPoints="1"/>
            </p:cNvSpPr>
            <p:nvPr/>
          </p:nvSpPr>
          <p:spPr bwMode="auto">
            <a:xfrm>
              <a:off x="1413464" y="2175379"/>
              <a:ext cx="151447" cy="151447"/>
            </a:xfrm>
            <a:custGeom>
              <a:avLst/>
              <a:gdLst>
                <a:gd name="T0" fmla="*/ 136 w 146"/>
                <a:gd name="T1" fmla="*/ 37 h 146"/>
                <a:gd name="T2" fmla="*/ 146 w 146"/>
                <a:gd name="T3" fmla="*/ 73 h 146"/>
                <a:gd name="T4" fmla="*/ 136 w 146"/>
                <a:gd name="T5" fmla="*/ 109 h 146"/>
                <a:gd name="T6" fmla="*/ 109 w 146"/>
                <a:gd name="T7" fmla="*/ 136 h 146"/>
                <a:gd name="T8" fmla="*/ 73 w 146"/>
                <a:gd name="T9" fmla="*/ 146 h 146"/>
                <a:gd name="T10" fmla="*/ 37 w 146"/>
                <a:gd name="T11" fmla="*/ 136 h 146"/>
                <a:gd name="T12" fmla="*/ 10 w 146"/>
                <a:gd name="T13" fmla="*/ 109 h 146"/>
                <a:gd name="T14" fmla="*/ 0 w 146"/>
                <a:gd name="T15" fmla="*/ 73 h 146"/>
                <a:gd name="T16" fmla="*/ 10 w 146"/>
                <a:gd name="T17" fmla="*/ 37 h 146"/>
                <a:gd name="T18" fmla="*/ 37 w 146"/>
                <a:gd name="T19" fmla="*/ 10 h 146"/>
                <a:gd name="T20" fmla="*/ 73 w 146"/>
                <a:gd name="T21" fmla="*/ 0 h 146"/>
                <a:gd name="T22" fmla="*/ 109 w 146"/>
                <a:gd name="T23" fmla="*/ 10 h 146"/>
                <a:gd name="T24" fmla="*/ 136 w 146"/>
                <a:gd name="T25" fmla="*/ 37 h 146"/>
                <a:gd name="T26" fmla="*/ 115 w 146"/>
                <a:gd name="T27" fmla="*/ 79 h 146"/>
                <a:gd name="T28" fmla="*/ 115 w 146"/>
                <a:gd name="T29" fmla="*/ 67 h 146"/>
                <a:gd name="T30" fmla="*/ 114 w 146"/>
                <a:gd name="T31" fmla="*/ 63 h 146"/>
                <a:gd name="T32" fmla="*/ 109 w 146"/>
                <a:gd name="T33" fmla="*/ 61 h 146"/>
                <a:gd name="T34" fmla="*/ 85 w 146"/>
                <a:gd name="T35" fmla="*/ 61 h 146"/>
                <a:gd name="T36" fmla="*/ 85 w 146"/>
                <a:gd name="T37" fmla="*/ 37 h 146"/>
                <a:gd name="T38" fmla="*/ 83 w 146"/>
                <a:gd name="T39" fmla="*/ 32 h 146"/>
                <a:gd name="T40" fmla="*/ 79 w 146"/>
                <a:gd name="T41" fmla="*/ 31 h 146"/>
                <a:gd name="T42" fmla="*/ 67 w 146"/>
                <a:gd name="T43" fmla="*/ 31 h 146"/>
                <a:gd name="T44" fmla="*/ 63 w 146"/>
                <a:gd name="T45" fmla="*/ 32 h 146"/>
                <a:gd name="T46" fmla="*/ 61 w 146"/>
                <a:gd name="T47" fmla="*/ 37 h 146"/>
                <a:gd name="T48" fmla="*/ 61 w 146"/>
                <a:gd name="T49" fmla="*/ 61 h 146"/>
                <a:gd name="T50" fmla="*/ 37 w 146"/>
                <a:gd name="T51" fmla="*/ 61 h 146"/>
                <a:gd name="T52" fmla="*/ 32 w 146"/>
                <a:gd name="T53" fmla="*/ 63 h 146"/>
                <a:gd name="T54" fmla="*/ 31 w 146"/>
                <a:gd name="T55" fmla="*/ 67 h 146"/>
                <a:gd name="T56" fmla="*/ 31 w 146"/>
                <a:gd name="T57" fmla="*/ 79 h 146"/>
                <a:gd name="T58" fmla="*/ 32 w 146"/>
                <a:gd name="T59" fmla="*/ 83 h 146"/>
                <a:gd name="T60" fmla="*/ 37 w 146"/>
                <a:gd name="T61" fmla="*/ 85 h 146"/>
                <a:gd name="T62" fmla="*/ 61 w 146"/>
                <a:gd name="T63" fmla="*/ 85 h 146"/>
                <a:gd name="T64" fmla="*/ 61 w 146"/>
                <a:gd name="T65" fmla="*/ 109 h 146"/>
                <a:gd name="T66" fmla="*/ 63 w 146"/>
                <a:gd name="T67" fmla="*/ 114 h 146"/>
                <a:gd name="T68" fmla="*/ 67 w 146"/>
                <a:gd name="T69" fmla="*/ 115 h 146"/>
                <a:gd name="T70" fmla="*/ 79 w 146"/>
                <a:gd name="T71" fmla="*/ 115 h 146"/>
                <a:gd name="T72" fmla="*/ 83 w 146"/>
                <a:gd name="T73" fmla="*/ 114 h 146"/>
                <a:gd name="T74" fmla="*/ 85 w 146"/>
                <a:gd name="T75" fmla="*/ 109 h 146"/>
                <a:gd name="T76" fmla="*/ 85 w 146"/>
                <a:gd name="T77" fmla="*/ 85 h 146"/>
                <a:gd name="T78" fmla="*/ 109 w 146"/>
                <a:gd name="T79" fmla="*/ 85 h 146"/>
                <a:gd name="T80" fmla="*/ 114 w 146"/>
                <a:gd name="T81" fmla="*/ 83 h 146"/>
                <a:gd name="T82" fmla="*/ 115 w 146"/>
                <a:gd name="T83"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 h="146">
                  <a:moveTo>
                    <a:pt x="136" y="37"/>
                  </a:moveTo>
                  <a:cubicBezTo>
                    <a:pt x="142" y="48"/>
                    <a:pt x="146" y="60"/>
                    <a:pt x="146" y="73"/>
                  </a:cubicBezTo>
                  <a:cubicBezTo>
                    <a:pt x="146" y="86"/>
                    <a:pt x="142" y="98"/>
                    <a:pt x="136" y="109"/>
                  </a:cubicBezTo>
                  <a:cubicBezTo>
                    <a:pt x="129" y="121"/>
                    <a:pt x="121" y="129"/>
                    <a:pt x="109" y="136"/>
                  </a:cubicBezTo>
                  <a:cubicBezTo>
                    <a:pt x="98" y="142"/>
                    <a:pt x="86" y="146"/>
                    <a:pt x="73" y="146"/>
                  </a:cubicBezTo>
                  <a:cubicBezTo>
                    <a:pt x="60" y="146"/>
                    <a:pt x="48" y="142"/>
                    <a:pt x="37" y="136"/>
                  </a:cubicBezTo>
                  <a:cubicBezTo>
                    <a:pt x="25" y="129"/>
                    <a:pt x="17" y="121"/>
                    <a:pt x="10" y="109"/>
                  </a:cubicBezTo>
                  <a:cubicBezTo>
                    <a:pt x="4" y="98"/>
                    <a:pt x="0" y="86"/>
                    <a:pt x="0" y="73"/>
                  </a:cubicBezTo>
                  <a:cubicBezTo>
                    <a:pt x="0" y="60"/>
                    <a:pt x="4" y="48"/>
                    <a:pt x="10" y="37"/>
                  </a:cubicBezTo>
                  <a:cubicBezTo>
                    <a:pt x="17" y="25"/>
                    <a:pt x="25" y="17"/>
                    <a:pt x="37" y="10"/>
                  </a:cubicBezTo>
                  <a:cubicBezTo>
                    <a:pt x="48" y="4"/>
                    <a:pt x="60" y="0"/>
                    <a:pt x="73" y="0"/>
                  </a:cubicBezTo>
                  <a:cubicBezTo>
                    <a:pt x="86" y="0"/>
                    <a:pt x="98" y="4"/>
                    <a:pt x="109" y="10"/>
                  </a:cubicBezTo>
                  <a:cubicBezTo>
                    <a:pt x="121" y="17"/>
                    <a:pt x="129" y="25"/>
                    <a:pt x="136" y="37"/>
                  </a:cubicBezTo>
                  <a:close/>
                  <a:moveTo>
                    <a:pt x="115" y="79"/>
                  </a:moveTo>
                  <a:cubicBezTo>
                    <a:pt x="115" y="67"/>
                    <a:pt x="115" y="67"/>
                    <a:pt x="115" y="67"/>
                  </a:cubicBezTo>
                  <a:cubicBezTo>
                    <a:pt x="115" y="65"/>
                    <a:pt x="115" y="64"/>
                    <a:pt x="114" y="63"/>
                  </a:cubicBezTo>
                  <a:cubicBezTo>
                    <a:pt x="112" y="61"/>
                    <a:pt x="111" y="61"/>
                    <a:pt x="109" y="61"/>
                  </a:cubicBezTo>
                  <a:cubicBezTo>
                    <a:pt x="85" y="61"/>
                    <a:pt x="85" y="61"/>
                    <a:pt x="85" y="61"/>
                  </a:cubicBezTo>
                  <a:cubicBezTo>
                    <a:pt x="85" y="37"/>
                    <a:pt x="85" y="37"/>
                    <a:pt x="85" y="37"/>
                  </a:cubicBezTo>
                  <a:cubicBezTo>
                    <a:pt x="85" y="35"/>
                    <a:pt x="85" y="34"/>
                    <a:pt x="83" y="32"/>
                  </a:cubicBezTo>
                  <a:cubicBezTo>
                    <a:pt x="82" y="31"/>
                    <a:pt x="81" y="31"/>
                    <a:pt x="79" y="31"/>
                  </a:cubicBezTo>
                  <a:cubicBezTo>
                    <a:pt x="67" y="31"/>
                    <a:pt x="67" y="31"/>
                    <a:pt x="67" y="31"/>
                  </a:cubicBezTo>
                  <a:cubicBezTo>
                    <a:pt x="65" y="31"/>
                    <a:pt x="64" y="31"/>
                    <a:pt x="63" y="32"/>
                  </a:cubicBezTo>
                  <a:cubicBezTo>
                    <a:pt x="61" y="34"/>
                    <a:pt x="61" y="35"/>
                    <a:pt x="61" y="37"/>
                  </a:cubicBezTo>
                  <a:cubicBezTo>
                    <a:pt x="61" y="61"/>
                    <a:pt x="61" y="61"/>
                    <a:pt x="61" y="61"/>
                  </a:cubicBezTo>
                  <a:cubicBezTo>
                    <a:pt x="37" y="61"/>
                    <a:pt x="37" y="61"/>
                    <a:pt x="37" y="61"/>
                  </a:cubicBezTo>
                  <a:cubicBezTo>
                    <a:pt x="35" y="61"/>
                    <a:pt x="34" y="61"/>
                    <a:pt x="32" y="63"/>
                  </a:cubicBezTo>
                  <a:cubicBezTo>
                    <a:pt x="31" y="64"/>
                    <a:pt x="31" y="65"/>
                    <a:pt x="31" y="67"/>
                  </a:cubicBezTo>
                  <a:cubicBezTo>
                    <a:pt x="31" y="79"/>
                    <a:pt x="31" y="79"/>
                    <a:pt x="31" y="79"/>
                  </a:cubicBezTo>
                  <a:cubicBezTo>
                    <a:pt x="31" y="81"/>
                    <a:pt x="31" y="82"/>
                    <a:pt x="32" y="83"/>
                  </a:cubicBezTo>
                  <a:cubicBezTo>
                    <a:pt x="34" y="84"/>
                    <a:pt x="35" y="85"/>
                    <a:pt x="37" y="85"/>
                  </a:cubicBezTo>
                  <a:cubicBezTo>
                    <a:pt x="61" y="85"/>
                    <a:pt x="61" y="85"/>
                    <a:pt x="61" y="85"/>
                  </a:cubicBezTo>
                  <a:cubicBezTo>
                    <a:pt x="61" y="109"/>
                    <a:pt x="61" y="109"/>
                    <a:pt x="61" y="109"/>
                  </a:cubicBezTo>
                  <a:cubicBezTo>
                    <a:pt x="61" y="111"/>
                    <a:pt x="61" y="112"/>
                    <a:pt x="63" y="114"/>
                  </a:cubicBezTo>
                  <a:cubicBezTo>
                    <a:pt x="64" y="115"/>
                    <a:pt x="65" y="115"/>
                    <a:pt x="67" y="115"/>
                  </a:cubicBezTo>
                  <a:cubicBezTo>
                    <a:pt x="79" y="115"/>
                    <a:pt x="79" y="115"/>
                    <a:pt x="79" y="115"/>
                  </a:cubicBezTo>
                  <a:cubicBezTo>
                    <a:pt x="81" y="115"/>
                    <a:pt x="82" y="115"/>
                    <a:pt x="83" y="114"/>
                  </a:cubicBezTo>
                  <a:cubicBezTo>
                    <a:pt x="85" y="112"/>
                    <a:pt x="85" y="111"/>
                    <a:pt x="85" y="109"/>
                  </a:cubicBezTo>
                  <a:cubicBezTo>
                    <a:pt x="85" y="85"/>
                    <a:pt x="85" y="85"/>
                    <a:pt x="85" y="85"/>
                  </a:cubicBezTo>
                  <a:cubicBezTo>
                    <a:pt x="109" y="85"/>
                    <a:pt x="109" y="85"/>
                    <a:pt x="109" y="85"/>
                  </a:cubicBezTo>
                  <a:cubicBezTo>
                    <a:pt x="111" y="85"/>
                    <a:pt x="112" y="84"/>
                    <a:pt x="114" y="83"/>
                  </a:cubicBezTo>
                  <a:cubicBezTo>
                    <a:pt x="115" y="82"/>
                    <a:pt x="115" y="81"/>
                    <a:pt x="115" y="7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86"/>
            <p:cNvSpPr>
              <a:spLocks noEditPoints="1"/>
            </p:cNvSpPr>
            <p:nvPr/>
          </p:nvSpPr>
          <p:spPr bwMode="auto">
            <a:xfrm>
              <a:off x="1607066" y="2175379"/>
              <a:ext cx="149885" cy="151447"/>
            </a:xfrm>
            <a:custGeom>
              <a:avLst/>
              <a:gdLst>
                <a:gd name="T0" fmla="*/ 136 w 145"/>
                <a:gd name="T1" fmla="*/ 37 h 146"/>
                <a:gd name="T2" fmla="*/ 145 w 145"/>
                <a:gd name="T3" fmla="*/ 73 h 146"/>
                <a:gd name="T4" fmla="*/ 136 w 145"/>
                <a:gd name="T5" fmla="*/ 109 h 146"/>
                <a:gd name="T6" fmla="*/ 109 w 145"/>
                <a:gd name="T7" fmla="*/ 136 h 146"/>
                <a:gd name="T8" fmla="*/ 73 w 145"/>
                <a:gd name="T9" fmla="*/ 146 h 146"/>
                <a:gd name="T10" fmla="*/ 36 w 145"/>
                <a:gd name="T11" fmla="*/ 136 h 146"/>
                <a:gd name="T12" fmla="*/ 10 w 145"/>
                <a:gd name="T13" fmla="*/ 109 h 146"/>
                <a:gd name="T14" fmla="*/ 0 w 145"/>
                <a:gd name="T15" fmla="*/ 73 h 146"/>
                <a:gd name="T16" fmla="*/ 10 w 145"/>
                <a:gd name="T17" fmla="*/ 37 h 146"/>
                <a:gd name="T18" fmla="*/ 36 w 145"/>
                <a:gd name="T19" fmla="*/ 10 h 146"/>
                <a:gd name="T20" fmla="*/ 73 w 145"/>
                <a:gd name="T21" fmla="*/ 0 h 146"/>
                <a:gd name="T22" fmla="*/ 109 w 145"/>
                <a:gd name="T23" fmla="*/ 10 h 146"/>
                <a:gd name="T24" fmla="*/ 136 w 145"/>
                <a:gd name="T25" fmla="*/ 37 h 146"/>
                <a:gd name="T26" fmla="*/ 115 w 145"/>
                <a:gd name="T27" fmla="*/ 79 h 146"/>
                <a:gd name="T28" fmla="*/ 115 w 145"/>
                <a:gd name="T29" fmla="*/ 67 h 146"/>
                <a:gd name="T30" fmla="*/ 113 w 145"/>
                <a:gd name="T31" fmla="*/ 63 h 146"/>
                <a:gd name="T32" fmla="*/ 109 w 145"/>
                <a:gd name="T33" fmla="*/ 61 h 146"/>
                <a:gd name="T34" fmla="*/ 36 w 145"/>
                <a:gd name="T35" fmla="*/ 61 h 146"/>
                <a:gd name="T36" fmla="*/ 32 w 145"/>
                <a:gd name="T37" fmla="*/ 63 h 146"/>
                <a:gd name="T38" fmla="*/ 30 w 145"/>
                <a:gd name="T39" fmla="*/ 67 h 146"/>
                <a:gd name="T40" fmla="*/ 30 w 145"/>
                <a:gd name="T41" fmla="*/ 79 h 146"/>
                <a:gd name="T42" fmla="*/ 32 w 145"/>
                <a:gd name="T43" fmla="*/ 83 h 146"/>
                <a:gd name="T44" fmla="*/ 36 w 145"/>
                <a:gd name="T45" fmla="*/ 85 h 146"/>
                <a:gd name="T46" fmla="*/ 109 w 145"/>
                <a:gd name="T47" fmla="*/ 85 h 146"/>
                <a:gd name="T48" fmla="*/ 113 w 145"/>
                <a:gd name="T49" fmla="*/ 83 h 146"/>
                <a:gd name="T50" fmla="*/ 115 w 145"/>
                <a:gd name="T51"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46">
                  <a:moveTo>
                    <a:pt x="136" y="37"/>
                  </a:moveTo>
                  <a:cubicBezTo>
                    <a:pt x="142" y="48"/>
                    <a:pt x="145" y="60"/>
                    <a:pt x="145" y="73"/>
                  </a:cubicBezTo>
                  <a:cubicBezTo>
                    <a:pt x="145" y="86"/>
                    <a:pt x="142" y="98"/>
                    <a:pt x="136" y="109"/>
                  </a:cubicBezTo>
                  <a:cubicBezTo>
                    <a:pt x="129" y="121"/>
                    <a:pt x="120" y="129"/>
                    <a:pt x="109" y="136"/>
                  </a:cubicBezTo>
                  <a:cubicBezTo>
                    <a:pt x="98" y="142"/>
                    <a:pt x="86" y="146"/>
                    <a:pt x="73" y="146"/>
                  </a:cubicBezTo>
                  <a:cubicBezTo>
                    <a:pt x="60" y="146"/>
                    <a:pt x="47" y="142"/>
                    <a:pt x="36" y="136"/>
                  </a:cubicBezTo>
                  <a:cubicBezTo>
                    <a:pt x="25" y="129"/>
                    <a:pt x="16" y="121"/>
                    <a:pt x="10" y="109"/>
                  </a:cubicBezTo>
                  <a:cubicBezTo>
                    <a:pt x="3" y="98"/>
                    <a:pt x="0" y="86"/>
                    <a:pt x="0" y="73"/>
                  </a:cubicBezTo>
                  <a:cubicBezTo>
                    <a:pt x="0" y="60"/>
                    <a:pt x="3" y="48"/>
                    <a:pt x="10" y="37"/>
                  </a:cubicBezTo>
                  <a:cubicBezTo>
                    <a:pt x="16" y="25"/>
                    <a:pt x="25" y="17"/>
                    <a:pt x="36" y="10"/>
                  </a:cubicBezTo>
                  <a:cubicBezTo>
                    <a:pt x="47" y="4"/>
                    <a:pt x="60" y="0"/>
                    <a:pt x="73" y="0"/>
                  </a:cubicBezTo>
                  <a:cubicBezTo>
                    <a:pt x="86" y="0"/>
                    <a:pt x="98" y="4"/>
                    <a:pt x="109" y="10"/>
                  </a:cubicBezTo>
                  <a:cubicBezTo>
                    <a:pt x="120" y="17"/>
                    <a:pt x="129" y="25"/>
                    <a:pt x="136" y="37"/>
                  </a:cubicBezTo>
                  <a:close/>
                  <a:moveTo>
                    <a:pt x="115" y="79"/>
                  </a:moveTo>
                  <a:cubicBezTo>
                    <a:pt x="115" y="67"/>
                    <a:pt x="115" y="67"/>
                    <a:pt x="115" y="67"/>
                  </a:cubicBezTo>
                  <a:cubicBezTo>
                    <a:pt x="115" y="65"/>
                    <a:pt x="115" y="64"/>
                    <a:pt x="113" y="63"/>
                  </a:cubicBezTo>
                  <a:cubicBezTo>
                    <a:pt x="112" y="61"/>
                    <a:pt x="111" y="61"/>
                    <a:pt x="109" y="61"/>
                  </a:cubicBezTo>
                  <a:cubicBezTo>
                    <a:pt x="36" y="61"/>
                    <a:pt x="36" y="61"/>
                    <a:pt x="36" y="61"/>
                  </a:cubicBezTo>
                  <a:cubicBezTo>
                    <a:pt x="35" y="61"/>
                    <a:pt x="33" y="61"/>
                    <a:pt x="32" y="63"/>
                  </a:cubicBezTo>
                  <a:cubicBezTo>
                    <a:pt x="31" y="64"/>
                    <a:pt x="30" y="65"/>
                    <a:pt x="30" y="67"/>
                  </a:cubicBezTo>
                  <a:cubicBezTo>
                    <a:pt x="30" y="79"/>
                    <a:pt x="30" y="79"/>
                    <a:pt x="30" y="79"/>
                  </a:cubicBezTo>
                  <a:cubicBezTo>
                    <a:pt x="30" y="81"/>
                    <a:pt x="31" y="82"/>
                    <a:pt x="32" y="83"/>
                  </a:cubicBezTo>
                  <a:cubicBezTo>
                    <a:pt x="33" y="84"/>
                    <a:pt x="35" y="85"/>
                    <a:pt x="36" y="85"/>
                  </a:cubicBezTo>
                  <a:cubicBezTo>
                    <a:pt x="109" y="85"/>
                    <a:pt x="109" y="85"/>
                    <a:pt x="109" y="85"/>
                  </a:cubicBezTo>
                  <a:cubicBezTo>
                    <a:pt x="111" y="85"/>
                    <a:pt x="112" y="84"/>
                    <a:pt x="113" y="83"/>
                  </a:cubicBezTo>
                  <a:cubicBezTo>
                    <a:pt x="115" y="82"/>
                    <a:pt x="115" y="81"/>
                    <a:pt x="115" y="7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87"/>
            <p:cNvSpPr>
              <a:spLocks noEditPoints="1"/>
            </p:cNvSpPr>
            <p:nvPr/>
          </p:nvSpPr>
          <p:spPr bwMode="auto">
            <a:xfrm>
              <a:off x="1800668" y="2175379"/>
              <a:ext cx="149885" cy="151447"/>
            </a:xfrm>
            <a:custGeom>
              <a:avLst/>
              <a:gdLst>
                <a:gd name="T0" fmla="*/ 135 w 145"/>
                <a:gd name="T1" fmla="*/ 37 h 146"/>
                <a:gd name="T2" fmla="*/ 145 w 145"/>
                <a:gd name="T3" fmla="*/ 73 h 146"/>
                <a:gd name="T4" fmla="*/ 135 w 145"/>
                <a:gd name="T5" fmla="*/ 109 h 146"/>
                <a:gd name="T6" fmla="*/ 109 w 145"/>
                <a:gd name="T7" fmla="*/ 136 h 146"/>
                <a:gd name="T8" fmla="*/ 73 w 145"/>
                <a:gd name="T9" fmla="*/ 146 h 146"/>
                <a:gd name="T10" fmla="*/ 36 w 145"/>
                <a:gd name="T11" fmla="*/ 136 h 146"/>
                <a:gd name="T12" fmla="*/ 10 w 145"/>
                <a:gd name="T13" fmla="*/ 109 h 146"/>
                <a:gd name="T14" fmla="*/ 0 w 145"/>
                <a:gd name="T15" fmla="*/ 73 h 146"/>
                <a:gd name="T16" fmla="*/ 10 w 145"/>
                <a:gd name="T17" fmla="*/ 37 h 146"/>
                <a:gd name="T18" fmla="*/ 36 w 145"/>
                <a:gd name="T19" fmla="*/ 10 h 146"/>
                <a:gd name="T20" fmla="*/ 73 w 145"/>
                <a:gd name="T21" fmla="*/ 0 h 146"/>
                <a:gd name="T22" fmla="*/ 109 w 145"/>
                <a:gd name="T23" fmla="*/ 10 h 146"/>
                <a:gd name="T24" fmla="*/ 135 w 145"/>
                <a:gd name="T25" fmla="*/ 37 h 146"/>
                <a:gd name="T26" fmla="*/ 109 w 145"/>
                <a:gd name="T27" fmla="*/ 94 h 146"/>
                <a:gd name="T28" fmla="*/ 107 w 145"/>
                <a:gd name="T29" fmla="*/ 90 h 146"/>
                <a:gd name="T30" fmla="*/ 90 w 145"/>
                <a:gd name="T31" fmla="*/ 73 h 146"/>
                <a:gd name="T32" fmla="*/ 107 w 145"/>
                <a:gd name="T33" fmla="*/ 56 h 146"/>
                <a:gd name="T34" fmla="*/ 109 w 145"/>
                <a:gd name="T35" fmla="*/ 52 h 146"/>
                <a:gd name="T36" fmla="*/ 107 w 145"/>
                <a:gd name="T37" fmla="*/ 47 h 146"/>
                <a:gd name="T38" fmla="*/ 98 w 145"/>
                <a:gd name="T39" fmla="*/ 39 h 146"/>
                <a:gd name="T40" fmla="*/ 94 w 145"/>
                <a:gd name="T41" fmla="*/ 37 h 146"/>
                <a:gd name="T42" fmla="*/ 90 w 145"/>
                <a:gd name="T43" fmla="*/ 39 h 146"/>
                <a:gd name="T44" fmla="*/ 73 w 145"/>
                <a:gd name="T45" fmla="*/ 56 h 146"/>
                <a:gd name="T46" fmla="*/ 55 w 145"/>
                <a:gd name="T47" fmla="*/ 39 h 146"/>
                <a:gd name="T48" fmla="*/ 51 w 145"/>
                <a:gd name="T49" fmla="*/ 37 h 146"/>
                <a:gd name="T50" fmla="*/ 47 w 145"/>
                <a:gd name="T51" fmla="*/ 39 h 146"/>
                <a:gd name="T52" fmla="*/ 38 w 145"/>
                <a:gd name="T53" fmla="*/ 47 h 146"/>
                <a:gd name="T54" fmla="*/ 37 w 145"/>
                <a:gd name="T55" fmla="*/ 52 h 146"/>
                <a:gd name="T56" fmla="*/ 38 w 145"/>
                <a:gd name="T57" fmla="*/ 56 h 146"/>
                <a:gd name="T58" fmla="*/ 55 w 145"/>
                <a:gd name="T59" fmla="*/ 73 h 146"/>
                <a:gd name="T60" fmla="*/ 38 w 145"/>
                <a:gd name="T61" fmla="*/ 90 h 146"/>
                <a:gd name="T62" fmla="*/ 37 w 145"/>
                <a:gd name="T63" fmla="*/ 94 h 146"/>
                <a:gd name="T64" fmla="*/ 38 w 145"/>
                <a:gd name="T65" fmla="*/ 99 h 146"/>
                <a:gd name="T66" fmla="*/ 47 w 145"/>
                <a:gd name="T67" fmla="*/ 107 h 146"/>
                <a:gd name="T68" fmla="*/ 51 w 145"/>
                <a:gd name="T69" fmla="*/ 109 h 146"/>
                <a:gd name="T70" fmla="*/ 55 w 145"/>
                <a:gd name="T71" fmla="*/ 107 h 146"/>
                <a:gd name="T72" fmla="*/ 73 w 145"/>
                <a:gd name="T73" fmla="*/ 90 h 146"/>
                <a:gd name="T74" fmla="*/ 90 w 145"/>
                <a:gd name="T75" fmla="*/ 107 h 146"/>
                <a:gd name="T76" fmla="*/ 94 w 145"/>
                <a:gd name="T77" fmla="*/ 109 h 146"/>
                <a:gd name="T78" fmla="*/ 98 w 145"/>
                <a:gd name="T79" fmla="*/ 107 h 146"/>
                <a:gd name="T80" fmla="*/ 107 w 145"/>
                <a:gd name="T81" fmla="*/ 99 h 146"/>
                <a:gd name="T82" fmla="*/ 109 w 145"/>
                <a:gd name="T83" fmla="*/ 9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6" y="146"/>
                    <a:pt x="73" y="146"/>
                  </a:cubicBezTo>
                  <a:cubicBezTo>
                    <a:pt x="59" y="146"/>
                    <a:pt x="47" y="142"/>
                    <a:pt x="36" y="136"/>
                  </a:cubicBezTo>
                  <a:cubicBezTo>
                    <a:pt x="25" y="129"/>
                    <a:pt x="16" y="121"/>
                    <a:pt x="10" y="109"/>
                  </a:cubicBezTo>
                  <a:cubicBezTo>
                    <a:pt x="3" y="98"/>
                    <a:pt x="0" y="86"/>
                    <a:pt x="0" y="73"/>
                  </a:cubicBezTo>
                  <a:cubicBezTo>
                    <a:pt x="0" y="60"/>
                    <a:pt x="3" y="48"/>
                    <a:pt x="10" y="37"/>
                  </a:cubicBezTo>
                  <a:cubicBezTo>
                    <a:pt x="16" y="25"/>
                    <a:pt x="25" y="17"/>
                    <a:pt x="36" y="10"/>
                  </a:cubicBezTo>
                  <a:cubicBezTo>
                    <a:pt x="47" y="4"/>
                    <a:pt x="59" y="0"/>
                    <a:pt x="73" y="0"/>
                  </a:cubicBezTo>
                  <a:cubicBezTo>
                    <a:pt x="86" y="0"/>
                    <a:pt x="98" y="4"/>
                    <a:pt x="109" y="10"/>
                  </a:cubicBezTo>
                  <a:cubicBezTo>
                    <a:pt x="120" y="17"/>
                    <a:pt x="129" y="25"/>
                    <a:pt x="135" y="37"/>
                  </a:cubicBezTo>
                  <a:close/>
                  <a:moveTo>
                    <a:pt x="109" y="94"/>
                  </a:moveTo>
                  <a:cubicBezTo>
                    <a:pt x="109" y="93"/>
                    <a:pt x="108" y="91"/>
                    <a:pt x="107" y="90"/>
                  </a:cubicBezTo>
                  <a:cubicBezTo>
                    <a:pt x="90" y="73"/>
                    <a:pt x="90" y="73"/>
                    <a:pt x="90" y="73"/>
                  </a:cubicBezTo>
                  <a:cubicBezTo>
                    <a:pt x="107" y="56"/>
                    <a:pt x="107" y="56"/>
                    <a:pt x="107" y="56"/>
                  </a:cubicBezTo>
                  <a:cubicBezTo>
                    <a:pt x="108" y="55"/>
                    <a:pt x="109" y="53"/>
                    <a:pt x="109" y="52"/>
                  </a:cubicBezTo>
                  <a:cubicBezTo>
                    <a:pt x="109" y="50"/>
                    <a:pt x="108" y="48"/>
                    <a:pt x="107" y="47"/>
                  </a:cubicBezTo>
                  <a:cubicBezTo>
                    <a:pt x="98" y="39"/>
                    <a:pt x="98" y="39"/>
                    <a:pt x="98" y="39"/>
                  </a:cubicBezTo>
                  <a:cubicBezTo>
                    <a:pt x="97" y="38"/>
                    <a:pt x="96" y="37"/>
                    <a:pt x="94" y="37"/>
                  </a:cubicBezTo>
                  <a:cubicBezTo>
                    <a:pt x="92" y="37"/>
                    <a:pt x="91" y="38"/>
                    <a:pt x="90" y="39"/>
                  </a:cubicBezTo>
                  <a:cubicBezTo>
                    <a:pt x="73" y="56"/>
                    <a:pt x="73" y="56"/>
                    <a:pt x="73" y="56"/>
                  </a:cubicBezTo>
                  <a:cubicBezTo>
                    <a:pt x="55" y="39"/>
                    <a:pt x="55" y="39"/>
                    <a:pt x="55" y="39"/>
                  </a:cubicBezTo>
                  <a:cubicBezTo>
                    <a:pt x="54" y="38"/>
                    <a:pt x="53" y="37"/>
                    <a:pt x="51" y="37"/>
                  </a:cubicBezTo>
                  <a:cubicBezTo>
                    <a:pt x="49" y="37"/>
                    <a:pt x="48" y="38"/>
                    <a:pt x="47" y="39"/>
                  </a:cubicBezTo>
                  <a:cubicBezTo>
                    <a:pt x="38" y="47"/>
                    <a:pt x="38" y="47"/>
                    <a:pt x="38" y="47"/>
                  </a:cubicBezTo>
                  <a:cubicBezTo>
                    <a:pt x="37" y="48"/>
                    <a:pt x="37" y="50"/>
                    <a:pt x="37" y="52"/>
                  </a:cubicBezTo>
                  <a:cubicBezTo>
                    <a:pt x="37" y="53"/>
                    <a:pt x="37" y="55"/>
                    <a:pt x="38" y="56"/>
                  </a:cubicBezTo>
                  <a:cubicBezTo>
                    <a:pt x="55" y="73"/>
                    <a:pt x="55" y="73"/>
                    <a:pt x="55" y="73"/>
                  </a:cubicBezTo>
                  <a:cubicBezTo>
                    <a:pt x="38" y="90"/>
                    <a:pt x="38" y="90"/>
                    <a:pt x="38" y="90"/>
                  </a:cubicBezTo>
                  <a:cubicBezTo>
                    <a:pt x="37" y="91"/>
                    <a:pt x="37" y="93"/>
                    <a:pt x="37" y="94"/>
                  </a:cubicBezTo>
                  <a:cubicBezTo>
                    <a:pt x="37" y="96"/>
                    <a:pt x="37" y="97"/>
                    <a:pt x="38" y="99"/>
                  </a:cubicBezTo>
                  <a:cubicBezTo>
                    <a:pt x="47" y="107"/>
                    <a:pt x="47" y="107"/>
                    <a:pt x="47" y="107"/>
                  </a:cubicBezTo>
                  <a:cubicBezTo>
                    <a:pt x="48" y="108"/>
                    <a:pt x="49" y="109"/>
                    <a:pt x="51" y="109"/>
                  </a:cubicBezTo>
                  <a:cubicBezTo>
                    <a:pt x="53" y="109"/>
                    <a:pt x="54" y="108"/>
                    <a:pt x="55" y="107"/>
                  </a:cubicBezTo>
                  <a:cubicBezTo>
                    <a:pt x="73" y="90"/>
                    <a:pt x="73" y="90"/>
                    <a:pt x="73" y="90"/>
                  </a:cubicBezTo>
                  <a:cubicBezTo>
                    <a:pt x="90" y="107"/>
                    <a:pt x="90" y="107"/>
                    <a:pt x="90" y="107"/>
                  </a:cubicBezTo>
                  <a:cubicBezTo>
                    <a:pt x="91" y="108"/>
                    <a:pt x="92" y="109"/>
                    <a:pt x="94" y="109"/>
                  </a:cubicBezTo>
                  <a:cubicBezTo>
                    <a:pt x="96" y="109"/>
                    <a:pt x="97" y="108"/>
                    <a:pt x="98" y="107"/>
                  </a:cubicBezTo>
                  <a:cubicBezTo>
                    <a:pt x="107" y="99"/>
                    <a:pt x="107" y="99"/>
                    <a:pt x="107" y="99"/>
                  </a:cubicBezTo>
                  <a:cubicBezTo>
                    <a:pt x="108" y="97"/>
                    <a:pt x="109" y="96"/>
                    <a:pt x="109" y="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8"/>
            <p:cNvSpPr>
              <a:spLocks noEditPoints="1"/>
            </p:cNvSpPr>
            <p:nvPr/>
          </p:nvSpPr>
          <p:spPr bwMode="auto">
            <a:xfrm>
              <a:off x="1994270" y="2175379"/>
              <a:ext cx="149885" cy="151447"/>
            </a:xfrm>
            <a:custGeom>
              <a:avLst/>
              <a:gdLst>
                <a:gd name="T0" fmla="*/ 135 w 145"/>
                <a:gd name="T1" fmla="*/ 37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7 h 146"/>
                <a:gd name="T18" fmla="*/ 36 w 145"/>
                <a:gd name="T19" fmla="*/ 10 h 146"/>
                <a:gd name="T20" fmla="*/ 72 w 145"/>
                <a:gd name="T21" fmla="*/ 0 h 146"/>
                <a:gd name="T22" fmla="*/ 109 w 145"/>
                <a:gd name="T23" fmla="*/ 10 h 146"/>
                <a:gd name="T24" fmla="*/ 135 w 145"/>
                <a:gd name="T25" fmla="*/ 37 h 146"/>
                <a:gd name="T26" fmla="*/ 121 w 145"/>
                <a:gd name="T27" fmla="*/ 58 h 146"/>
                <a:gd name="T28" fmla="*/ 119 w 145"/>
                <a:gd name="T29" fmla="*/ 53 h 146"/>
                <a:gd name="T30" fmla="*/ 111 w 145"/>
                <a:gd name="T31" fmla="*/ 45 h 146"/>
                <a:gd name="T32" fmla="*/ 107 w 145"/>
                <a:gd name="T33" fmla="*/ 43 h 146"/>
                <a:gd name="T34" fmla="*/ 102 w 145"/>
                <a:gd name="T35" fmla="*/ 45 h 146"/>
                <a:gd name="T36" fmla="*/ 64 w 145"/>
                <a:gd name="T37" fmla="*/ 83 h 146"/>
                <a:gd name="T38" fmla="*/ 42 w 145"/>
                <a:gd name="T39" fmla="*/ 62 h 146"/>
                <a:gd name="T40" fmla="*/ 38 w 145"/>
                <a:gd name="T41" fmla="*/ 60 h 146"/>
                <a:gd name="T42" fmla="*/ 34 w 145"/>
                <a:gd name="T43" fmla="*/ 62 h 146"/>
                <a:gd name="T44" fmla="*/ 25 w 145"/>
                <a:gd name="T45" fmla="*/ 70 h 146"/>
                <a:gd name="T46" fmla="*/ 24 w 145"/>
                <a:gd name="T47" fmla="*/ 75 h 146"/>
                <a:gd name="T48" fmla="*/ 25 w 145"/>
                <a:gd name="T49" fmla="*/ 79 h 146"/>
                <a:gd name="T50" fmla="*/ 59 w 145"/>
                <a:gd name="T51" fmla="*/ 113 h 146"/>
                <a:gd name="T52" fmla="*/ 64 w 145"/>
                <a:gd name="T53" fmla="*/ 115 h 146"/>
                <a:gd name="T54" fmla="*/ 68 w 145"/>
                <a:gd name="T55" fmla="*/ 113 h 146"/>
                <a:gd name="T56" fmla="*/ 119 w 145"/>
                <a:gd name="T57" fmla="*/ 62 h 146"/>
                <a:gd name="T58" fmla="*/ 121 w 145"/>
                <a:gd name="T59"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5" y="146"/>
                    <a:pt x="72" y="146"/>
                  </a:cubicBezTo>
                  <a:cubicBezTo>
                    <a:pt x="59" y="146"/>
                    <a:pt x="47" y="142"/>
                    <a:pt x="36" y="136"/>
                  </a:cubicBezTo>
                  <a:cubicBezTo>
                    <a:pt x="25" y="129"/>
                    <a:pt x="16" y="121"/>
                    <a:pt x="9" y="109"/>
                  </a:cubicBezTo>
                  <a:cubicBezTo>
                    <a:pt x="3" y="98"/>
                    <a:pt x="0" y="86"/>
                    <a:pt x="0" y="73"/>
                  </a:cubicBezTo>
                  <a:cubicBezTo>
                    <a:pt x="0" y="60"/>
                    <a:pt x="3" y="48"/>
                    <a:pt x="9" y="37"/>
                  </a:cubicBezTo>
                  <a:cubicBezTo>
                    <a:pt x="16" y="25"/>
                    <a:pt x="25" y="17"/>
                    <a:pt x="36" y="10"/>
                  </a:cubicBezTo>
                  <a:cubicBezTo>
                    <a:pt x="47" y="4"/>
                    <a:pt x="59" y="0"/>
                    <a:pt x="72" y="0"/>
                  </a:cubicBezTo>
                  <a:cubicBezTo>
                    <a:pt x="85" y="0"/>
                    <a:pt x="98" y="4"/>
                    <a:pt x="109" y="10"/>
                  </a:cubicBezTo>
                  <a:cubicBezTo>
                    <a:pt x="120" y="17"/>
                    <a:pt x="129" y="25"/>
                    <a:pt x="135" y="37"/>
                  </a:cubicBezTo>
                  <a:close/>
                  <a:moveTo>
                    <a:pt x="121" y="58"/>
                  </a:moveTo>
                  <a:cubicBezTo>
                    <a:pt x="121" y="56"/>
                    <a:pt x="121" y="54"/>
                    <a:pt x="119" y="53"/>
                  </a:cubicBezTo>
                  <a:cubicBezTo>
                    <a:pt x="111" y="45"/>
                    <a:pt x="111" y="45"/>
                    <a:pt x="111" y="45"/>
                  </a:cubicBezTo>
                  <a:cubicBezTo>
                    <a:pt x="110" y="44"/>
                    <a:pt x="108" y="43"/>
                    <a:pt x="107" y="43"/>
                  </a:cubicBezTo>
                  <a:cubicBezTo>
                    <a:pt x="105" y="43"/>
                    <a:pt x="103" y="44"/>
                    <a:pt x="102" y="45"/>
                  </a:cubicBezTo>
                  <a:cubicBezTo>
                    <a:pt x="64" y="83"/>
                    <a:pt x="64" y="83"/>
                    <a:pt x="64" y="83"/>
                  </a:cubicBezTo>
                  <a:cubicBezTo>
                    <a:pt x="42" y="62"/>
                    <a:pt x="42" y="62"/>
                    <a:pt x="42" y="62"/>
                  </a:cubicBezTo>
                  <a:cubicBezTo>
                    <a:pt x="41" y="61"/>
                    <a:pt x="40" y="60"/>
                    <a:pt x="38" y="60"/>
                  </a:cubicBezTo>
                  <a:cubicBezTo>
                    <a:pt x="36" y="60"/>
                    <a:pt x="35" y="61"/>
                    <a:pt x="34" y="62"/>
                  </a:cubicBezTo>
                  <a:cubicBezTo>
                    <a:pt x="25" y="70"/>
                    <a:pt x="25" y="70"/>
                    <a:pt x="25" y="70"/>
                  </a:cubicBezTo>
                  <a:cubicBezTo>
                    <a:pt x="24" y="72"/>
                    <a:pt x="24" y="73"/>
                    <a:pt x="24" y="75"/>
                  </a:cubicBezTo>
                  <a:cubicBezTo>
                    <a:pt x="24" y="76"/>
                    <a:pt x="24" y="78"/>
                    <a:pt x="25" y="79"/>
                  </a:cubicBezTo>
                  <a:cubicBezTo>
                    <a:pt x="59" y="113"/>
                    <a:pt x="59" y="113"/>
                    <a:pt x="59" y="113"/>
                  </a:cubicBezTo>
                  <a:cubicBezTo>
                    <a:pt x="61" y="114"/>
                    <a:pt x="62" y="115"/>
                    <a:pt x="64" y="115"/>
                  </a:cubicBezTo>
                  <a:cubicBezTo>
                    <a:pt x="65" y="115"/>
                    <a:pt x="67" y="114"/>
                    <a:pt x="68" y="113"/>
                  </a:cubicBezTo>
                  <a:cubicBezTo>
                    <a:pt x="119" y="62"/>
                    <a:pt x="119" y="62"/>
                    <a:pt x="119" y="62"/>
                  </a:cubicBezTo>
                  <a:cubicBezTo>
                    <a:pt x="121" y="61"/>
                    <a:pt x="121" y="59"/>
                    <a:pt x="121" y="5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9"/>
            <p:cNvSpPr>
              <a:spLocks noEditPoints="1"/>
            </p:cNvSpPr>
            <p:nvPr/>
          </p:nvSpPr>
          <p:spPr bwMode="auto">
            <a:xfrm>
              <a:off x="2186311" y="2175379"/>
              <a:ext cx="151447" cy="151447"/>
            </a:xfrm>
            <a:custGeom>
              <a:avLst/>
              <a:gdLst>
                <a:gd name="T0" fmla="*/ 136 w 146"/>
                <a:gd name="T1" fmla="*/ 37 h 146"/>
                <a:gd name="T2" fmla="*/ 146 w 146"/>
                <a:gd name="T3" fmla="*/ 73 h 146"/>
                <a:gd name="T4" fmla="*/ 136 w 146"/>
                <a:gd name="T5" fmla="*/ 109 h 146"/>
                <a:gd name="T6" fmla="*/ 110 w 146"/>
                <a:gd name="T7" fmla="*/ 136 h 146"/>
                <a:gd name="T8" fmla="*/ 73 w 146"/>
                <a:gd name="T9" fmla="*/ 146 h 146"/>
                <a:gd name="T10" fmla="*/ 37 w 146"/>
                <a:gd name="T11" fmla="*/ 136 h 146"/>
                <a:gd name="T12" fmla="*/ 10 w 146"/>
                <a:gd name="T13" fmla="*/ 109 h 146"/>
                <a:gd name="T14" fmla="*/ 0 w 146"/>
                <a:gd name="T15" fmla="*/ 73 h 146"/>
                <a:gd name="T16" fmla="*/ 10 w 146"/>
                <a:gd name="T17" fmla="*/ 37 h 146"/>
                <a:gd name="T18" fmla="*/ 37 w 146"/>
                <a:gd name="T19" fmla="*/ 10 h 146"/>
                <a:gd name="T20" fmla="*/ 73 w 146"/>
                <a:gd name="T21" fmla="*/ 0 h 146"/>
                <a:gd name="T22" fmla="*/ 110 w 146"/>
                <a:gd name="T23" fmla="*/ 10 h 146"/>
                <a:gd name="T24" fmla="*/ 136 w 146"/>
                <a:gd name="T25" fmla="*/ 37 h 146"/>
                <a:gd name="T26" fmla="*/ 109 w 146"/>
                <a:gd name="T27" fmla="*/ 55 h 146"/>
                <a:gd name="T28" fmla="*/ 104 w 146"/>
                <a:gd name="T29" fmla="*/ 39 h 146"/>
                <a:gd name="T30" fmla="*/ 91 w 146"/>
                <a:gd name="T31" fmla="*/ 28 h 146"/>
                <a:gd name="T32" fmla="*/ 75 w 146"/>
                <a:gd name="T33" fmla="*/ 25 h 146"/>
                <a:gd name="T34" fmla="*/ 40 w 146"/>
                <a:gd name="T35" fmla="*/ 45 h 146"/>
                <a:gd name="T36" fmla="*/ 41 w 146"/>
                <a:gd name="T37" fmla="*/ 49 h 146"/>
                <a:gd name="T38" fmla="*/ 53 w 146"/>
                <a:gd name="T39" fmla="*/ 58 h 146"/>
                <a:gd name="T40" fmla="*/ 55 w 146"/>
                <a:gd name="T41" fmla="*/ 59 h 146"/>
                <a:gd name="T42" fmla="*/ 57 w 146"/>
                <a:gd name="T43" fmla="*/ 58 h 146"/>
                <a:gd name="T44" fmla="*/ 65 w 146"/>
                <a:gd name="T45" fmla="*/ 49 h 146"/>
                <a:gd name="T46" fmla="*/ 74 w 146"/>
                <a:gd name="T47" fmla="*/ 47 h 146"/>
                <a:gd name="T48" fmla="*/ 82 w 146"/>
                <a:gd name="T49" fmla="*/ 49 h 146"/>
                <a:gd name="T50" fmla="*/ 85 w 146"/>
                <a:gd name="T51" fmla="*/ 55 h 146"/>
                <a:gd name="T52" fmla="*/ 83 w 146"/>
                <a:gd name="T53" fmla="*/ 60 h 146"/>
                <a:gd name="T54" fmla="*/ 77 w 146"/>
                <a:gd name="T55" fmla="*/ 65 h 146"/>
                <a:gd name="T56" fmla="*/ 66 w 146"/>
                <a:gd name="T57" fmla="*/ 73 h 146"/>
                <a:gd name="T58" fmla="*/ 61 w 146"/>
                <a:gd name="T59" fmla="*/ 85 h 146"/>
                <a:gd name="T60" fmla="*/ 61 w 146"/>
                <a:gd name="T61" fmla="*/ 88 h 146"/>
                <a:gd name="T62" fmla="*/ 62 w 146"/>
                <a:gd name="T63" fmla="*/ 90 h 146"/>
                <a:gd name="T64" fmla="*/ 64 w 146"/>
                <a:gd name="T65" fmla="*/ 91 h 146"/>
                <a:gd name="T66" fmla="*/ 82 w 146"/>
                <a:gd name="T67" fmla="*/ 91 h 146"/>
                <a:gd name="T68" fmla="*/ 84 w 146"/>
                <a:gd name="T69" fmla="*/ 90 h 146"/>
                <a:gd name="T70" fmla="*/ 85 w 146"/>
                <a:gd name="T71" fmla="*/ 88 h 146"/>
                <a:gd name="T72" fmla="*/ 87 w 146"/>
                <a:gd name="T73" fmla="*/ 83 h 146"/>
                <a:gd name="T74" fmla="*/ 92 w 146"/>
                <a:gd name="T75" fmla="*/ 79 h 146"/>
                <a:gd name="T76" fmla="*/ 97 w 146"/>
                <a:gd name="T77" fmla="*/ 76 h 146"/>
                <a:gd name="T78" fmla="*/ 101 w 146"/>
                <a:gd name="T79" fmla="*/ 73 h 146"/>
                <a:gd name="T80" fmla="*/ 106 w 146"/>
                <a:gd name="T81" fmla="*/ 68 h 146"/>
                <a:gd name="T82" fmla="*/ 108 w 146"/>
                <a:gd name="T83" fmla="*/ 62 h 146"/>
                <a:gd name="T84" fmla="*/ 109 w 146"/>
                <a:gd name="T85" fmla="*/ 55 h 146"/>
                <a:gd name="T86" fmla="*/ 85 w 146"/>
                <a:gd name="T87" fmla="*/ 118 h 146"/>
                <a:gd name="T88" fmla="*/ 85 w 146"/>
                <a:gd name="T89" fmla="*/ 100 h 146"/>
                <a:gd name="T90" fmla="*/ 84 w 146"/>
                <a:gd name="T91" fmla="*/ 98 h 146"/>
                <a:gd name="T92" fmla="*/ 82 w 146"/>
                <a:gd name="T93" fmla="*/ 97 h 146"/>
                <a:gd name="T94" fmla="*/ 64 w 146"/>
                <a:gd name="T95" fmla="*/ 97 h 146"/>
                <a:gd name="T96" fmla="*/ 62 w 146"/>
                <a:gd name="T97" fmla="*/ 98 h 146"/>
                <a:gd name="T98" fmla="*/ 61 w 146"/>
                <a:gd name="T99" fmla="*/ 100 h 146"/>
                <a:gd name="T100" fmla="*/ 61 w 146"/>
                <a:gd name="T101" fmla="*/ 118 h 146"/>
                <a:gd name="T102" fmla="*/ 62 w 146"/>
                <a:gd name="T103" fmla="*/ 121 h 146"/>
                <a:gd name="T104" fmla="*/ 64 w 146"/>
                <a:gd name="T105" fmla="*/ 121 h 146"/>
                <a:gd name="T106" fmla="*/ 82 w 146"/>
                <a:gd name="T107" fmla="*/ 121 h 146"/>
                <a:gd name="T108" fmla="*/ 84 w 146"/>
                <a:gd name="T109" fmla="*/ 121 h 146"/>
                <a:gd name="T110" fmla="*/ 85 w 146"/>
                <a:gd name="T111" fmla="*/ 11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6" h="146">
                  <a:moveTo>
                    <a:pt x="136" y="37"/>
                  </a:moveTo>
                  <a:cubicBezTo>
                    <a:pt x="142" y="48"/>
                    <a:pt x="146" y="60"/>
                    <a:pt x="146" y="73"/>
                  </a:cubicBezTo>
                  <a:cubicBezTo>
                    <a:pt x="146" y="86"/>
                    <a:pt x="142" y="98"/>
                    <a:pt x="136" y="109"/>
                  </a:cubicBezTo>
                  <a:cubicBezTo>
                    <a:pt x="129" y="121"/>
                    <a:pt x="121" y="129"/>
                    <a:pt x="110" y="136"/>
                  </a:cubicBezTo>
                  <a:cubicBezTo>
                    <a:pt x="98" y="142"/>
                    <a:pt x="86" y="146"/>
                    <a:pt x="73" y="146"/>
                  </a:cubicBezTo>
                  <a:cubicBezTo>
                    <a:pt x="60" y="146"/>
                    <a:pt x="48" y="142"/>
                    <a:pt x="37" y="136"/>
                  </a:cubicBezTo>
                  <a:cubicBezTo>
                    <a:pt x="25" y="129"/>
                    <a:pt x="17" y="121"/>
                    <a:pt x="10" y="109"/>
                  </a:cubicBezTo>
                  <a:cubicBezTo>
                    <a:pt x="4" y="98"/>
                    <a:pt x="0" y="86"/>
                    <a:pt x="0" y="73"/>
                  </a:cubicBezTo>
                  <a:cubicBezTo>
                    <a:pt x="0" y="60"/>
                    <a:pt x="4" y="48"/>
                    <a:pt x="10" y="37"/>
                  </a:cubicBezTo>
                  <a:cubicBezTo>
                    <a:pt x="17" y="25"/>
                    <a:pt x="25" y="17"/>
                    <a:pt x="37" y="10"/>
                  </a:cubicBezTo>
                  <a:cubicBezTo>
                    <a:pt x="48" y="4"/>
                    <a:pt x="60" y="0"/>
                    <a:pt x="73" y="0"/>
                  </a:cubicBezTo>
                  <a:cubicBezTo>
                    <a:pt x="86" y="0"/>
                    <a:pt x="98" y="4"/>
                    <a:pt x="110" y="10"/>
                  </a:cubicBezTo>
                  <a:cubicBezTo>
                    <a:pt x="121" y="17"/>
                    <a:pt x="129" y="25"/>
                    <a:pt x="136" y="37"/>
                  </a:cubicBezTo>
                  <a:close/>
                  <a:moveTo>
                    <a:pt x="109" y="55"/>
                  </a:moveTo>
                  <a:cubicBezTo>
                    <a:pt x="109" y="49"/>
                    <a:pt x="108" y="44"/>
                    <a:pt x="104" y="39"/>
                  </a:cubicBezTo>
                  <a:cubicBezTo>
                    <a:pt x="101" y="35"/>
                    <a:pt x="96" y="31"/>
                    <a:pt x="91" y="28"/>
                  </a:cubicBezTo>
                  <a:cubicBezTo>
                    <a:pt x="86" y="26"/>
                    <a:pt x="80" y="25"/>
                    <a:pt x="75" y="25"/>
                  </a:cubicBezTo>
                  <a:cubicBezTo>
                    <a:pt x="60" y="25"/>
                    <a:pt x="48" y="31"/>
                    <a:pt x="40" y="45"/>
                  </a:cubicBezTo>
                  <a:cubicBezTo>
                    <a:pt x="39" y="46"/>
                    <a:pt x="39" y="48"/>
                    <a:pt x="41" y="49"/>
                  </a:cubicBezTo>
                  <a:cubicBezTo>
                    <a:pt x="53" y="58"/>
                    <a:pt x="53" y="58"/>
                    <a:pt x="53" y="58"/>
                  </a:cubicBezTo>
                  <a:cubicBezTo>
                    <a:pt x="54" y="58"/>
                    <a:pt x="54" y="59"/>
                    <a:pt x="55" y="59"/>
                  </a:cubicBezTo>
                  <a:cubicBezTo>
                    <a:pt x="56" y="59"/>
                    <a:pt x="57" y="58"/>
                    <a:pt x="57" y="58"/>
                  </a:cubicBezTo>
                  <a:cubicBezTo>
                    <a:pt x="61" y="53"/>
                    <a:pt x="63" y="50"/>
                    <a:pt x="65" y="49"/>
                  </a:cubicBezTo>
                  <a:cubicBezTo>
                    <a:pt x="68" y="47"/>
                    <a:pt x="70" y="47"/>
                    <a:pt x="74" y="47"/>
                  </a:cubicBezTo>
                  <a:cubicBezTo>
                    <a:pt x="77" y="47"/>
                    <a:pt x="79" y="47"/>
                    <a:pt x="82" y="49"/>
                  </a:cubicBezTo>
                  <a:cubicBezTo>
                    <a:pt x="84" y="51"/>
                    <a:pt x="85" y="53"/>
                    <a:pt x="85" y="55"/>
                  </a:cubicBezTo>
                  <a:cubicBezTo>
                    <a:pt x="85" y="57"/>
                    <a:pt x="85" y="59"/>
                    <a:pt x="83" y="60"/>
                  </a:cubicBezTo>
                  <a:cubicBezTo>
                    <a:pt x="82" y="62"/>
                    <a:pt x="80" y="63"/>
                    <a:pt x="77" y="65"/>
                  </a:cubicBezTo>
                  <a:cubicBezTo>
                    <a:pt x="73" y="66"/>
                    <a:pt x="69" y="69"/>
                    <a:pt x="66" y="73"/>
                  </a:cubicBezTo>
                  <a:cubicBezTo>
                    <a:pt x="63" y="76"/>
                    <a:pt x="61" y="80"/>
                    <a:pt x="61" y="85"/>
                  </a:cubicBezTo>
                  <a:cubicBezTo>
                    <a:pt x="61" y="88"/>
                    <a:pt x="61" y="88"/>
                    <a:pt x="61" y="88"/>
                  </a:cubicBezTo>
                  <a:cubicBezTo>
                    <a:pt x="61" y="89"/>
                    <a:pt x="61" y="90"/>
                    <a:pt x="62" y="90"/>
                  </a:cubicBezTo>
                  <a:cubicBezTo>
                    <a:pt x="62" y="91"/>
                    <a:pt x="63" y="91"/>
                    <a:pt x="64" y="91"/>
                  </a:cubicBezTo>
                  <a:cubicBezTo>
                    <a:pt x="82" y="91"/>
                    <a:pt x="82" y="91"/>
                    <a:pt x="82" y="91"/>
                  </a:cubicBezTo>
                  <a:cubicBezTo>
                    <a:pt x="83" y="91"/>
                    <a:pt x="84" y="91"/>
                    <a:pt x="84" y="90"/>
                  </a:cubicBezTo>
                  <a:cubicBezTo>
                    <a:pt x="85" y="90"/>
                    <a:pt x="85" y="89"/>
                    <a:pt x="85" y="88"/>
                  </a:cubicBezTo>
                  <a:cubicBezTo>
                    <a:pt x="85" y="87"/>
                    <a:pt x="86" y="85"/>
                    <a:pt x="87" y="83"/>
                  </a:cubicBezTo>
                  <a:cubicBezTo>
                    <a:pt x="89" y="81"/>
                    <a:pt x="90" y="80"/>
                    <a:pt x="92" y="79"/>
                  </a:cubicBezTo>
                  <a:cubicBezTo>
                    <a:pt x="94" y="78"/>
                    <a:pt x="96" y="77"/>
                    <a:pt x="97" y="76"/>
                  </a:cubicBezTo>
                  <a:cubicBezTo>
                    <a:pt x="98" y="75"/>
                    <a:pt x="100" y="74"/>
                    <a:pt x="101" y="73"/>
                  </a:cubicBezTo>
                  <a:cubicBezTo>
                    <a:pt x="103" y="71"/>
                    <a:pt x="105" y="70"/>
                    <a:pt x="106" y="68"/>
                  </a:cubicBezTo>
                  <a:cubicBezTo>
                    <a:pt x="107" y="67"/>
                    <a:pt x="107" y="65"/>
                    <a:pt x="108" y="62"/>
                  </a:cubicBezTo>
                  <a:cubicBezTo>
                    <a:pt x="109" y="60"/>
                    <a:pt x="109" y="58"/>
                    <a:pt x="109" y="55"/>
                  </a:cubicBezTo>
                  <a:close/>
                  <a:moveTo>
                    <a:pt x="85" y="118"/>
                  </a:moveTo>
                  <a:cubicBezTo>
                    <a:pt x="85" y="100"/>
                    <a:pt x="85" y="100"/>
                    <a:pt x="85" y="100"/>
                  </a:cubicBezTo>
                  <a:cubicBezTo>
                    <a:pt x="85" y="99"/>
                    <a:pt x="85" y="99"/>
                    <a:pt x="84" y="98"/>
                  </a:cubicBezTo>
                  <a:cubicBezTo>
                    <a:pt x="84" y="97"/>
                    <a:pt x="83" y="97"/>
                    <a:pt x="82" y="97"/>
                  </a:cubicBezTo>
                  <a:cubicBezTo>
                    <a:pt x="64" y="97"/>
                    <a:pt x="64" y="97"/>
                    <a:pt x="64" y="97"/>
                  </a:cubicBezTo>
                  <a:cubicBezTo>
                    <a:pt x="63" y="97"/>
                    <a:pt x="62" y="97"/>
                    <a:pt x="62" y="98"/>
                  </a:cubicBezTo>
                  <a:cubicBezTo>
                    <a:pt x="61" y="99"/>
                    <a:pt x="61" y="99"/>
                    <a:pt x="61" y="100"/>
                  </a:cubicBezTo>
                  <a:cubicBezTo>
                    <a:pt x="61" y="118"/>
                    <a:pt x="61" y="118"/>
                    <a:pt x="61" y="118"/>
                  </a:cubicBezTo>
                  <a:cubicBezTo>
                    <a:pt x="61" y="119"/>
                    <a:pt x="61" y="120"/>
                    <a:pt x="62" y="121"/>
                  </a:cubicBezTo>
                  <a:cubicBezTo>
                    <a:pt x="62" y="121"/>
                    <a:pt x="63" y="121"/>
                    <a:pt x="64" y="121"/>
                  </a:cubicBezTo>
                  <a:cubicBezTo>
                    <a:pt x="82" y="121"/>
                    <a:pt x="82" y="121"/>
                    <a:pt x="82" y="121"/>
                  </a:cubicBezTo>
                  <a:cubicBezTo>
                    <a:pt x="83" y="121"/>
                    <a:pt x="84" y="121"/>
                    <a:pt x="84" y="121"/>
                  </a:cubicBezTo>
                  <a:cubicBezTo>
                    <a:pt x="85" y="120"/>
                    <a:pt x="85" y="119"/>
                    <a:pt x="85" y="1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90"/>
            <p:cNvSpPr>
              <a:spLocks noEditPoints="1"/>
            </p:cNvSpPr>
            <p:nvPr/>
          </p:nvSpPr>
          <p:spPr bwMode="auto">
            <a:xfrm>
              <a:off x="2379913" y="2175379"/>
              <a:ext cx="151447" cy="151447"/>
            </a:xfrm>
            <a:custGeom>
              <a:avLst/>
              <a:gdLst>
                <a:gd name="T0" fmla="*/ 136 w 145"/>
                <a:gd name="T1" fmla="*/ 37 h 146"/>
                <a:gd name="T2" fmla="*/ 145 w 145"/>
                <a:gd name="T3" fmla="*/ 73 h 146"/>
                <a:gd name="T4" fmla="*/ 136 w 145"/>
                <a:gd name="T5" fmla="*/ 109 h 146"/>
                <a:gd name="T6" fmla="*/ 109 w 145"/>
                <a:gd name="T7" fmla="*/ 136 h 146"/>
                <a:gd name="T8" fmla="*/ 73 w 145"/>
                <a:gd name="T9" fmla="*/ 146 h 146"/>
                <a:gd name="T10" fmla="*/ 36 w 145"/>
                <a:gd name="T11" fmla="*/ 136 h 146"/>
                <a:gd name="T12" fmla="*/ 10 w 145"/>
                <a:gd name="T13" fmla="*/ 109 h 146"/>
                <a:gd name="T14" fmla="*/ 0 w 145"/>
                <a:gd name="T15" fmla="*/ 73 h 146"/>
                <a:gd name="T16" fmla="*/ 10 w 145"/>
                <a:gd name="T17" fmla="*/ 37 h 146"/>
                <a:gd name="T18" fmla="*/ 36 w 145"/>
                <a:gd name="T19" fmla="*/ 10 h 146"/>
                <a:gd name="T20" fmla="*/ 73 w 145"/>
                <a:gd name="T21" fmla="*/ 0 h 146"/>
                <a:gd name="T22" fmla="*/ 109 w 145"/>
                <a:gd name="T23" fmla="*/ 10 h 146"/>
                <a:gd name="T24" fmla="*/ 136 w 145"/>
                <a:gd name="T25" fmla="*/ 37 h 146"/>
                <a:gd name="T26" fmla="*/ 97 w 145"/>
                <a:gd name="T27" fmla="*/ 118 h 146"/>
                <a:gd name="T28" fmla="*/ 97 w 145"/>
                <a:gd name="T29" fmla="*/ 103 h 146"/>
                <a:gd name="T30" fmla="*/ 96 w 145"/>
                <a:gd name="T31" fmla="*/ 101 h 146"/>
                <a:gd name="T32" fmla="*/ 94 w 145"/>
                <a:gd name="T33" fmla="*/ 100 h 146"/>
                <a:gd name="T34" fmla="*/ 85 w 145"/>
                <a:gd name="T35" fmla="*/ 100 h 146"/>
                <a:gd name="T36" fmla="*/ 85 w 145"/>
                <a:gd name="T37" fmla="*/ 52 h 146"/>
                <a:gd name="T38" fmla="*/ 84 w 145"/>
                <a:gd name="T39" fmla="*/ 50 h 146"/>
                <a:gd name="T40" fmla="*/ 82 w 145"/>
                <a:gd name="T41" fmla="*/ 49 h 146"/>
                <a:gd name="T42" fmla="*/ 52 w 145"/>
                <a:gd name="T43" fmla="*/ 49 h 146"/>
                <a:gd name="T44" fmla="*/ 49 w 145"/>
                <a:gd name="T45" fmla="*/ 50 h 146"/>
                <a:gd name="T46" fmla="*/ 49 w 145"/>
                <a:gd name="T47" fmla="*/ 52 h 146"/>
                <a:gd name="T48" fmla="*/ 49 w 145"/>
                <a:gd name="T49" fmla="*/ 67 h 146"/>
                <a:gd name="T50" fmla="*/ 49 w 145"/>
                <a:gd name="T51" fmla="*/ 69 h 146"/>
                <a:gd name="T52" fmla="*/ 52 w 145"/>
                <a:gd name="T53" fmla="*/ 70 h 146"/>
                <a:gd name="T54" fmla="*/ 61 w 145"/>
                <a:gd name="T55" fmla="*/ 70 h 146"/>
                <a:gd name="T56" fmla="*/ 61 w 145"/>
                <a:gd name="T57" fmla="*/ 100 h 146"/>
                <a:gd name="T58" fmla="*/ 52 w 145"/>
                <a:gd name="T59" fmla="*/ 100 h 146"/>
                <a:gd name="T60" fmla="*/ 49 w 145"/>
                <a:gd name="T61" fmla="*/ 101 h 146"/>
                <a:gd name="T62" fmla="*/ 49 w 145"/>
                <a:gd name="T63" fmla="*/ 103 h 146"/>
                <a:gd name="T64" fmla="*/ 49 w 145"/>
                <a:gd name="T65" fmla="*/ 118 h 146"/>
                <a:gd name="T66" fmla="*/ 49 w 145"/>
                <a:gd name="T67" fmla="*/ 121 h 146"/>
                <a:gd name="T68" fmla="*/ 52 w 145"/>
                <a:gd name="T69" fmla="*/ 121 h 146"/>
                <a:gd name="T70" fmla="*/ 94 w 145"/>
                <a:gd name="T71" fmla="*/ 121 h 146"/>
                <a:gd name="T72" fmla="*/ 96 w 145"/>
                <a:gd name="T73" fmla="*/ 121 h 146"/>
                <a:gd name="T74" fmla="*/ 97 w 145"/>
                <a:gd name="T75" fmla="*/ 118 h 146"/>
                <a:gd name="T76" fmla="*/ 85 w 145"/>
                <a:gd name="T77" fmla="*/ 34 h 146"/>
                <a:gd name="T78" fmla="*/ 85 w 145"/>
                <a:gd name="T79" fmla="*/ 18 h 146"/>
                <a:gd name="T80" fmla="*/ 84 w 145"/>
                <a:gd name="T81" fmla="*/ 16 h 146"/>
                <a:gd name="T82" fmla="*/ 82 w 145"/>
                <a:gd name="T83" fmla="*/ 15 h 146"/>
                <a:gd name="T84" fmla="*/ 64 w 145"/>
                <a:gd name="T85" fmla="*/ 15 h 146"/>
                <a:gd name="T86" fmla="*/ 62 w 145"/>
                <a:gd name="T87" fmla="*/ 16 h 146"/>
                <a:gd name="T88" fmla="*/ 61 w 145"/>
                <a:gd name="T89" fmla="*/ 18 h 146"/>
                <a:gd name="T90" fmla="*/ 61 w 145"/>
                <a:gd name="T91" fmla="*/ 34 h 146"/>
                <a:gd name="T92" fmla="*/ 62 w 145"/>
                <a:gd name="T93" fmla="*/ 36 h 146"/>
                <a:gd name="T94" fmla="*/ 64 w 145"/>
                <a:gd name="T95" fmla="*/ 37 h 146"/>
                <a:gd name="T96" fmla="*/ 82 w 145"/>
                <a:gd name="T97" fmla="*/ 37 h 146"/>
                <a:gd name="T98" fmla="*/ 84 w 145"/>
                <a:gd name="T99" fmla="*/ 36 h 146"/>
                <a:gd name="T100" fmla="*/ 85 w 145"/>
                <a:gd name="T101" fmla="*/ 3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5" h="146">
                  <a:moveTo>
                    <a:pt x="136" y="37"/>
                  </a:moveTo>
                  <a:cubicBezTo>
                    <a:pt x="142" y="48"/>
                    <a:pt x="145" y="60"/>
                    <a:pt x="145" y="73"/>
                  </a:cubicBezTo>
                  <a:cubicBezTo>
                    <a:pt x="145" y="86"/>
                    <a:pt x="142" y="98"/>
                    <a:pt x="136" y="109"/>
                  </a:cubicBezTo>
                  <a:cubicBezTo>
                    <a:pt x="129" y="121"/>
                    <a:pt x="120" y="129"/>
                    <a:pt x="109" y="136"/>
                  </a:cubicBezTo>
                  <a:cubicBezTo>
                    <a:pt x="98" y="142"/>
                    <a:pt x="86" y="146"/>
                    <a:pt x="73" y="146"/>
                  </a:cubicBezTo>
                  <a:cubicBezTo>
                    <a:pt x="60" y="146"/>
                    <a:pt x="48" y="142"/>
                    <a:pt x="36" y="136"/>
                  </a:cubicBezTo>
                  <a:cubicBezTo>
                    <a:pt x="25" y="129"/>
                    <a:pt x="16" y="121"/>
                    <a:pt x="10" y="109"/>
                  </a:cubicBezTo>
                  <a:cubicBezTo>
                    <a:pt x="3" y="98"/>
                    <a:pt x="0" y="86"/>
                    <a:pt x="0" y="73"/>
                  </a:cubicBezTo>
                  <a:cubicBezTo>
                    <a:pt x="0" y="60"/>
                    <a:pt x="3" y="48"/>
                    <a:pt x="10" y="37"/>
                  </a:cubicBezTo>
                  <a:cubicBezTo>
                    <a:pt x="16" y="25"/>
                    <a:pt x="25" y="17"/>
                    <a:pt x="36" y="10"/>
                  </a:cubicBezTo>
                  <a:cubicBezTo>
                    <a:pt x="48" y="4"/>
                    <a:pt x="60" y="0"/>
                    <a:pt x="73" y="0"/>
                  </a:cubicBezTo>
                  <a:cubicBezTo>
                    <a:pt x="86" y="0"/>
                    <a:pt x="98" y="4"/>
                    <a:pt x="109" y="10"/>
                  </a:cubicBezTo>
                  <a:cubicBezTo>
                    <a:pt x="120" y="17"/>
                    <a:pt x="129" y="25"/>
                    <a:pt x="136" y="37"/>
                  </a:cubicBezTo>
                  <a:close/>
                  <a:moveTo>
                    <a:pt x="97" y="118"/>
                  </a:moveTo>
                  <a:cubicBezTo>
                    <a:pt x="97" y="103"/>
                    <a:pt x="97" y="103"/>
                    <a:pt x="97" y="103"/>
                  </a:cubicBezTo>
                  <a:cubicBezTo>
                    <a:pt x="97" y="102"/>
                    <a:pt x="97" y="102"/>
                    <a:pt x="96" y="101"/>
                  </a:cubicBezTo>
                  <a:cubicBezTo>
                    <a:pt x="96" y="100"/>
                    <a:pt x="95" y="100"/>
                    <a:pt x="94" y="100"/>
                  </a:cubicBezTo>
                  <a:cubicBezTo>
                    <a:pt x="85" y="100"/>
                    <a:pt x="85" y="100"/>
                    <a:pt x="85" y="100"/>
                  </a:cubicBezTo>
                  <a:cubicBezTo>
                    <a:pt x="85" y="52"/>
                    <a:pt x="85" y="52"/>
                    <a:pt x="85" y="52"/>
                  </a:cubicBezTo>
                  <a:cubicBezTo>
                    <a:pt x="85" y="51"/>
                    <a:pt x="85" y="50"/>
                    <a:pt x="84" y="50"/>
                  </a:cubicBezTo>
                  <a:cubicBezTo>
                    <a:pt x="84" y="49"/>
                    <a:pt x="83" y="49"/>
                    <a:pt x="82" y="49"/>
                  </a:cubicBezTo>
                  <a:cubicBezTo>
                    <a:pt x="52" y="49"/>
                    <a:pt x="52" y="49"/>
                    <a:pt x="52" y="49"/>
                  </a:cubicBezTo>
                  <a:cubicBezTo>
                    <a:pt x="51" y="49"/>
                    <a:pt x="50" y="49"/>
                    <a:pt x="49" y="50"/>
                  </a:cubicBezTo>
                  <a:cubicBezTo>
                    <a:pt x="49" y="50"/>
                    <a:pt x="49" y="51"/>
                    <a:pt x="49" y="52"/>
                  </a:cubicBezTo>
                  <a:cubicBezTo>
                    <a:pt x="49" y="67"/>
                    <a:pt x="49" y="67"/>
                    <a:pt x="49" y="67"/>
                  </a:cubicBezTo>
                  <a:cubicBezTo>
                    <a:pt x="49" y="68"/>
                    <a:pt x="49" y="69"/>
                    <a:pt x="49" y="69"/>
                  </a:cubicBezTo>
                  <a:cubicBezTo>
                    <a:pt x="50" y="70"/>
                    <a:pt x="51" y="70"/>
                    <a:pt x="52" y="70"/>
                  </a:cubicBezTo>
                  <a:cubicBezTo>
                    <a:pt x="61" y="70"/>
                    <a:pt x="61" y="70"/>
                    <a:pt x="61" y="70"/>
                  </a:cubicBezTo>
                  <a:cubicBezTo>
                    <a:pt x="61" y="100"/>
                    <a:pt x="61" y="100"/>
                    <a:pt x="61" y="100"/>
                  </a:cubicBezTo>
                  <a:cubicBezTo>
                    <a:pt x="52" y="100"/>
                    <a:pt x="52" y="100"/>
                    <a:pt x="52" y="100"/>
                  </a:cubicBezTo>
                  <a:cubicBezTo>
                    <a:pt x="51" y="100"/>
                    <a:pt x="50" y="100"/>
                    <a:pt x="49" y="101"/>
                  </a:cubicBezTo>
                  <a:cubicBezTo>
                    <a:pt x="49" y="102"/>
                    <a:pt x="49" y="102"/>
                    <a:pt x="49" y="103"/>
                  </a:cubicBezTo>
                  <a:cubicBezTo>
                    <a:pt x="49" y="118"/>
                    <a:pt x="49" y="118"/>
                    <a:pt x="49" y="118"/>
                  </a:cubicBezTo>
                  <a:cubicBezTo>
                    <a:pt x="49" y="119"/>
                    <a:pt x="49" y="120"/>
                    <a:pt x="49" y="121"/>
                  </a:cubicBezTo>
                  <a:cubicBezTo>
                    <a:pt x="50" y="121"/>
                    <a:pt x="51" y="121"/>
                    <a:pt x="52" y="121"/>
                  </a:cubicBezTo>
                  <a:cubicBezTo>
                    <a:pt x="94" y="121"/>
                    <a:pt x="94" y="121"/>
                    <a:pt x="94" y="121"/>
                  </a:cubicBezTo>
                  <a:cubicBezTo>
                    <a:pt x="95" y="121"/>
                    <a:pt x="96" y="121"/>
                    <a:pt x="96" y="121"/>
                  </a:cubicBezTo>
                  <a:cubicBezTo>
                    <a:pt x="97" y="120"/>
                    <a:pt x="97" y="119"/>
                    <a:pt x="97" y="118"/>
                  </a:cubicBezTo>
                  <a:close/>
                  <a:moveTo>
                    <a:pt x="85" y="34"/>
                  </a:moveTo>
                  <a:cubicBezTo>
                    <a:pt x="85" y="18"/>
                    <a:pt x="85" y="18"/>
                    <a:pt x="85" y="18"/>
                  </a:cubicBezTo>
                  <a:cubicBezTo>
                    <a:pt x="85" y="18"/>
                    <a:pt x="85" y="17"/>
                    <a:pt x="84" y="16"/>
                  </a:cubicBezTo>
                  <a:cubicBezTo>
                    <a:pt x="84" y="16"/>
                    <a:pt x="83" y="15"/>
                    <a:pt x="82" y="15"/>
                  </a:cubicBezTo>
                  <a:cubicBezTo>
                    <a:pt x="64" y="15"/>
                    <a:pt x="64" y="15"/>
                    <a:pt x="64" y="15"/>
                  </a:cubicBezTo>
                  <a:cubicBezTo>
                    <a:pt x="63" y="15"/>
                    <a:pt x="62" y="16"/>
                    <a:pt x="62" y="16"/>
                  </a:cubicBezTo>
                  <a:cubicBezTo>
                    <a:pt x="61" y="17"/>
                    <a:pt x="61" y="18"/>
                    <a:pt x="61" y="18"/>
                  </a:cubicBezTo>
                  <a:cubicBezTo>
                    <a:pt x="61" y="34"/>
                    <a:pt x="61" y="34"/>
                    <a:pt x="61" y="34"/>
                  </a:cubicBezTo>
                  <a:cubicBezTo>
                    <a:pt x="61" y="35"/>
                    <a:pt x="61" y="35"/>
                    <a:pt x="62" y="36"/>
                  </a:cubicBezTo>
                  <a:cubicBezTo>
                    <a:pt x="62" y="36"/>
                    <a:pt x="63" y="37"/>
                    <a:pt x="64" y="37"/>
                  </a:cubicBezTo>
                  <a:cubicBezTo>
                    <a:pt x="82" y="37"/>
                    <a:pt x="82" y="37"/>
                    <a:pt x="82" y="37"/>
                  </a:cubicBezTo>
                  <a:cubicBezTo>
                    <a:pt x="83" y="37"/>
                    <a:pt x="84" y="36"/>
                    <a:pt x="84" y="36"/>
                  </a:cubicBezTo>
                  <a:cubicBezTo>
                    <a:pt x="85" y="35"/>
                    <a:pt x="85" y="35"/>
                    <a:pt x="85" y="3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91"/>
            <p:cNvSpPr>
              <a:spLocks noEditPoints="1"/>
            </p:cNvSpPr>
            <p:nvPr/>
          </p:nvSpPr>
          <p:spPr bwMode="auto">
            <a:xfrm>
              <a:off x="2573515" y="2175379"/>
              <a:ext cx="151447" cy="151447"/>
            </a:xfrm>
            <a:custGeom>
              <a:avLst/>
              <a:gdLst>
                <a:gd name="T0" fmla="*/ 145 w 145"/>
                <a:gd name="T1" fmla="*/ 79 h 146"/>
                <a:gd name="T2" fmla="*/ 139 w 145"/>
                <a:gd name="T3" fmla="*/ 85 h 146"/>
                <a:gd name="T4" fmla="*/ 111 w 145"/>
                <a:gd name="T5" fmla="*/ 111 h 146"/>
                <a:gd name="T6" fmla="*/ 85 w 145"/>
                <a:gd name="T7" fmla="*/ 140 h 146"/>
                <a:gd name="T8" fmla="*/ 79 w 145"/>
                <a:gd name="T9" fmla="*/ 146 h 146"/>
                <a:gd name="T10" fmla="*/ 62 w 145"/>
                <a:gd name="T11" fmla="*/ 144 h 146"/>
                <a:gd name="T12" fmla="*/ 60 w 145"/>
                <a:gd name="T13" fmla="*/ 126 h 146"/>
                <a:gd name="T14" fmla="*/ 20 w 145"/>
                <a:gd name="T15" fmla="*/ 85 h 146"/>
                <a:gd name="T16" fmla="*/ 2 w 145"/>
                <a:gd name="T17" fmla="*/ 83 h 146"/>
                <a:gd name="T18" fmla="*/ 0 w 145"/>
                <a:gd name="T19" fmla="*/ 67 h 146"/>
                <a:gd name="T20" fmla="*/ 6 w 145"/>
                <a:gd name="T21" fmla="*/ 61 h 146"/>
                <a:gd name="T22" fmla="*/ 34 w 145"/>
                <a:gd name="T23" fmla="*/ 35 h 146"/>
                <a:gd name="T24" fmla="*/ 60 w 145"/>
                <a:gd name="T25" fmla="*/ 6 h 146"/>
                <a:gd name="T26" fmla="*/ 67 w 145"/>
                <a:gd name="T27" fmla="*/ 0 h 146"/>
                <a:gd name="T28" fmla="*/ 83 w 145"/>
                <a:gd name="T29" fmla="*/ 2 h 146"/>
                <a:gd name="T30" fmla="*/ 85 w 145"/>
                <a:gd name="T31" fmla="*/ 20 h 146"/>
                <a:gd name="T32" fmla="*/ 126 w 145"/>
                <a:gd name="T33" fmla="*/ 61 h 146"/>
                <a:gd name="T34" fmla="*/ 143 w 145"/>
                <a:gd name="T35" fmla="*/ 63 h 146"/>
                <a:gd name="T36" fmla="*/ 113 w 145"/>
                <a:gd name="T37" fmla="*/ 85 h 146"/>
                <a:gd name="T38" fmla="*/ 99 w 145"/>
                <a:gd name="T39" fmla="*/ 83 h 146"/>
                <a:gd name="T40" fmla="*/ 97 w 145"/>
                <a:gd name="T41" fmla="*/ 67 h 146"/>
                <a:gd name="T42" fmla="*/ 103 w 145"/>
                <a:gd name="T43" fmla="*/ 61 h 146"/>
                <a:gd name="T44" fmla="*/ 103 w 145"/>
                <a:gd name="T45" fmla="*/ 43 h 146"/>
                <a:gd name="T46" fmla="*/ 85 w 145"/>
                <a:gd name="T47" fmla="*/ 43 h 146"/>
                <a:gd name="T48" fmla="*/ 79 w 145"/>
                <a:gd name="T49" fmla="*/ 49 h 146"/>
                <a:gd name="T50" fmla="*/ 62 w 145"/>
                <a:gd name="T51" fmla="*/ 47 h 146"/>
                <a:gd name="T52" fmla="*/ 60 w 145"/>
                <a:gd name="T53" fmla="*/ 32 h 146"/>
                <a:gd name="T54" fmla="*/ 32 w 145"/>
                <a:gd name="T55" fmla="*/ 61 h 146"/>
                <a:gd name="T56" fmla="*/ 47 w 145"/>
                <a:gd name="T57" fmla="*/ 63 h 146"/>
                <a:gd name="T58" fmla="*/ 48 w 145"/>
                <a:gd name="T59" fmla="*/ 79 h 146"/>
                <a:gd name="T60" fmla="*/ 42 w 145"/>
                <a:gd name="T61" fmla="*/ 85 h 146"/>
                <a:gd name="T62" fmla="*/ 43 w 145"/>
                <a:gd name="T63" fmla="*/ 103 h 146"/>
                <a:gd name="T64" fmla="*/ 60 w 145"/>
                <a:gd name="T65" fmla="*/ 103 h 146"/>
                <a:gd name="T66" fmla="*/ 67 w 145"/>
                <a:gd name="T67" fmla="*/ 97 h 146"/>
                <a:gd name="T68" fmla="*/ 83 w 145"/>
                <a:gd name="T69" fmla="*/ 99 h 146"/>
                <a:gd name="T70" fmla="*/ 85 w 145"/>
                <a:gd name="T71" fmla="*/ 114 h 146"/>
                <a:gd name="T72" fmla="*/ 113 w 145"/>
                <a:gd name="T73" fmla="*/ 8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5" h="146">
                  <a:moveTo>
                    <a:pt x="145" y="67"/>
                  </a:moveTo>
                  <a:cubicBezTo>
                    <a:pt x="145" y="79"/>
                    <a:pt x="145" y="79"/>
                    <a:pt x="145" y="79"/>
                  </a:cubicBezTo>
                  <a:cubicBezTo>
                    <a:pt x="145" y="81"/>
                    <a:pt x="145" y="82"/>
                    <a:pt x="143" y="83"/>
                  </a:cubicBezTo>
                  <a:cubicBezTo>
                    <a:pt x="142" y="84"/>
                    <a:pt x="141" y="85"/>
                    <a:pt x="139" y="85"/>
                  </a:cubicBezTo>
                  <a:cubicBezTo>
                    <a:pt x="126" y="85"/>
                    <a:pt x="126" y="85"/>
                    <a:pt x="126" y="85"/>
                  </a:cubicBezTo>
                  <a:cubicBezTo>
                    <a:pt x="123" y="95"/>
                    <a:pt x="118" y="104"/>
                    <a:pt x="111" y="111"/>
                  </a:cubicBezTo>
                  <a:cubicBezTo>
                    <a:pt x="104" y="119"/>
                    <a:pt x="95" y="124"/>
                    <a:pt x="85" y="126"/>
                  </a:cubicBezTo>
                  <a:cubicBezTo>
                    <a:pt x="85" y="140"/>
                    <a:pt x="85" y="140"/>
                    <a:pt x="85" y="140"/>
                  </a:cubicBezTo>
                  <a:cubicBezTo>
                    <a:pt x="85" y="141"/>
                    <a:pt x="84" y="143"/>
                    <a:pt x="83" y="144"/>
                  </a:cubicBezTo>
                  <a:cubicBezTo>
                    <a:pt x="82" y="145"/>
                    <a:pt x="80" y="146"/>
                    <a:pt x="79" y="146"/>
                  </a:cubicBezTo>
                  <a:cubicBezTo>
                    <a:pt x="67" y="146"/>
                    <a:pt x="67" y="146"/>
                    <a:pt x="67" y="146"/>
                  </a:cubicBezTo>
                  <a:cubicBezTo>
                    <a:pt x="65" y="146"/>
                    <a:pt x="63" y="145"/>
                    <a:pt x="62" y="144"/>
                  </a:cubicBezTo>
                  <a:cubicBezTo>
                    <a:pt x="61" y="143"/>
                    <a:pt x="60" y="141"/>
                    <a:pt x="60" y="140"/>
                  </a:cubicBezTo>
                  <a:cubicBezTo>
                    <a:pt x="60" y="126"/>
                    <a:pt x="60" y="126"/>
                    <a:pt x="60" y="126"/>
                  </a:cubicBezTo>
                  <a:cubicBezTo>
                    <a:pt x="50" y="124"/>
                    <a:pt x="42" y="119"/>
                    <a:pt x="34" y="111"/>
                  </a:cubicBezTo>
                  <a:cubicBezTo>
                    <a:pt x="27" y="104"/>
                    <a:pt x="22" y="95"/>
                    <a:pt x="20" y="85"/>
                  </a:cubicBezTo>
                  <a:cubicBezTo>
                    <a:pt x="6" y="85"/>
                    <a:pt x="6" y="85"/>
                    <a:pt x="6" y="85"/>
                  </a:cubicBezTo>
                  <a:cubicBezTo>
                    <a:pt x="4" y="85"/>
                    <a:pt x="3" y="84"/>
                    <a:pt x="2" y="83"/>
                  </a:cubicBezTo>
                  <a:cubicBezTo>
                    <a:pt x="1" y="82"/>
                    <a:pt x="0" y="81"/>
                    <a:pt x="0" y="79"/>
                  </a:cubicBezTo>
                  <a:cubicBezTo>
                    <a:pt x="0" y="67"/>
                    <a:pt x="0" y="67"/>
                    <a:pt x="0" y="67"/>
                  </a:cubicBezTo>
                  <a:cubicBezTo>
                    <a:pt x="0" y="65"/>
                    <a:pt x="1" y="64"/>
                    <a:pt x="2" y="63"/>
                  </a:cubicBezTo>
                  <a:cubicBezTo>
                    <a:pt x="3" y="61"/>
                    <a:pt x="4" y="61"/>
                    <a:pt x="6" y="61"/>
                  </a:cubicBezTo>
                  <a:cubicBezTo>
                    <a:pt x="20" y="61"/>
                    <a:pt x="20" y="61"/>
                    <a:pt x="20" y="61"/>
                  </a:cubicBezTo>
                  <a:cubicBezTo>
                    <a:pt x="22" y="51"/>
                    <a:pt x="27" y="42"/>
                    <a:pt x="34" y="35"/>
                  </a:cubicBezTo>
                  <a:cubicBezTo>
                    <a:pt x="42" y="27"/>
                    <a:pt x="50" y="22"/>
                    <a:pt x="60" y="20"/>
                  </a:cubicBezTo>
                  <a:cubicBezTo>
                    <a:pt x="60" y="6"/>
                    <a:pt x="60" y="6"/>
                    <a:pt x="60" y="6"/>
                  </a:cubicBezTo>
                  <a:cubicBezTo>
                    <a:pt x="60" y="5"/>
                    <a:pt x="61" y="3"/>
                    <a:pt x="62" y="2"/>
                  </a:cubicBezTo>
                  <a:cubicBezTo>
                    <a:pt x="63" y="1"/>
                    <a:pt x="65" y="0"/>
                    <a:pt x="67" y="0"/>
                  </a:cubicBezTo>
                  <a:cubicBezTo>
                    <a:pt x="79" y="0"/>
                    <a:pt x="79" y="0"/>
                    <a:pt x="79" y="0"/>
                  </a:cubicBezTo>
                  <a:cubicBezTo>
                    <a:pt x="80" y="0"/>
                    <a:pt x="82" y="1"/>
                    <a:pt x="83" y="2"/>
                  </a:cubicBezTo>
                  <a:cubicBezTo>
                    <a:pt x="84" y="3"/>
                    <a:pt x="85" y="5"/>
                    <a:pt x="85" y="6"/>
                  </a:cubicBezTo>
                  <a:cubicBezTo>
                    <a:pt x="85" y="20"/>
                    <a:pt x="85" y="20"/>
                    <a:pt x="85" y="20"/>
                  </a:cubicBezTo>
                  <a:cubicBezTo>
                    <a:pt x="95" y="22"/>
                    <a:pt x="104" y="27"/>
                    <a:pt x="111" y="35"/>
                  </a:cubicBezTo>
                  <a:cubicBezTo>
                    <a:pt x="118" y="42"/>
                    <a:pt x="123" y="51"/>
                    <a:pt x="126" y="61"/>
                  </a:cubicBezTo>
                  <a:cubicBezTo>
                    <a:pt x="139" y="61"/>
                    <a:pt x="139" y="61"/>
                    <a:pt x="139" y="61"/>
                  </a:cubicBezTo>
                  <a:cubicBezTo>
                    <a:pt x="141" y="61"/>
                    <a:pt x="142" y="61"/>
                    <a:pt x="143" y="63"/>
                  </a:cubicBezTo>
                  <a:cubicBezTo>
                    <a:pt x="145" y="64"/>
                    <a:pt x="145" y="65"/>
                    <a:pt x="145" y="67"/>
                  </a:cubicBezTo>
                  <a:close/>
                  <a:moveTo>
                    <a:pt x="113" y="85"/>
                  </a:moveTo>
                  <a:cubicBezTo>
                    <a:pt x="103" y="85"/>
                    <a:pt x="103" y="85"/>
                    <a:pt x="103" y="85"/>
                  </a:cubicBezTo>
                  <a:cubicBezTo>
                    <a:pt x="101" y="85"/>
                    <a:pt x="100" y="84"/>
                    <a:pt x="99" y="83"/>
                  </a:cubicBezTo>
                  <a:cubicBezTo>
                    <a:pt x="97" y="82"/>
                    <a:pt x="97" y="81"/>
                    <a:pt x="97" y="79"/>
                  </a:cubicBezTo>
                  <a:cubicBezTo>
                    <a:pt x="97" y="67"/>
                    <a:pt x="97" y="67"/>
                    <a:pt x="97" y="67"/>
                  </a:cubicBezTo>
                  <a:cubicBezTo>
                    <a:pt x="97" y="65"/>
                    <a:pt x="97" y="64"/>
                    <a:pt x="99" y="63"/>
                  </a:cubicBezTo>
                  <a:cubicBezTo>
                    <a:pt x="100" y="61"/>
                    <a:pt x="101" y="61"/>
                    <a:pt x="103" y="61"/>
                  </a:cubicBezTo>
                  <a:cubicBezTo>
                    <a:pt x="113" y="61"/>
                    <a:pt x="113" y="61"/>
                    <a:pt x="113" y="61"/>
                  </a:cubicBezTo>
                  <a:cubicBezTo>
                    <a:pt x="111" y="54"/>
                    <a:pt x="108" y="48"/>
                    <a:pt x="103" y="43"/>
                  </a:cubicBezTo>
                  <a:cubicBezTo>
                    <a:pt x="97" y="38"/>
                    <a:pt x="91" y="34"/>
                    <a:pt x="85" y="32"/>
                  </a:cubicBezTo>
                  <a:cubicBezTo>
                    <a:pt x="85" y="43"/>
                    <a:pt x="85" y="43"/>
                    <a:pt x="85" y="43"/>
                  </a:cubicBezTo>
                  <a:cubicBezTo>
                    <a:pt x="85" y="44"/>
                    <a:pt x="84" y="46"/>
                    <a:pt x="83" y="47"/>
                  </a:cubicBezTo>
                  <a:cubicBezTo>
                    <a:pt x="82" y="48"/>
                    <a:pt x="80" y="49"/>
                    <a:pt x="79" y="49"/>
                  </a:cubicBezTo>
                  <a:cubicBezTo>
                    <a:pt x="67" y="49"/>
                    <a:pt x="67" y="49"/>
                    <a:pt x="67" y="49"/>
                  </a:cubicBezTo>
                  <a:cubicBezTo>
                    <a:pt x="65" y="49"/>
                    <a:pt x="63" y="48"/>
                    <a:pt x="62" y="47"/>
                  </a:cubicBezTo>
                  <a:cubicBezTo>
                    <a:pt x="61" y="46"/>
                    <a:pt x="60" y="44"/>
                    <a:pt x="60" y="43"/>
                  </a:cubicBezTo>
                  <a:cubicBezTo>
                    <a:pt x="60" y="32"/>
                    <a:pt x="60" y="32"/>
                    <a:pt x="60" y="32"/>
                  </a:cubicBezTo>
                  <a:cubicBezTo>
                    <a:pt x="54" y="34"/>
                    <a:pt x="48" y="38"/>
                    <a:pt x="43" y="43"/>
                  </a:cubicBezTo>
                  <a:cubicBezTo>
                    <a:pt x="38" y="48"/>
                    <a:pt x="34" y="54"/>
                    <a:pt x="32" y="61"/>
                  </a:cubicBezTo>
                  <a:cubicBezTo>
                    <a:pt x="42" y="61"/>
                    <a:pt x="42" y="61"/>
                    <a:pt x="42" y="61"/>
                  </a:cubicBezTo>
                  <a:cubicBezTo>
                    <a:pt x="44" y="61"/>
                    <a:pt x="45" y="61"/>
                    <a:pt x="47" y="63"/>
                  </a:cubicBezTo>
                  <a:cubicBezTo>
                    <a:pt x="48" y="64"/>
                    <a:pt x="48" y="65"/>
                    <a:pt x="48" y="67"/>
                  </a:cubicBezTo>
                  <a:cubicBezTo>
                    <a:pt x="48" y="79"/>
                    <a:pt x="48" y="79"/>
                    <a:pt x="48" y="79"/>
                  </a:cubicBezTo>
                  <a:cubicBezTo>
                    <a:pt x="48" y="81"/>
                    <a:pt x="48" y="82"/>
                    <a:pt x="47" y="83"/>
                  </a:cubicBezTo>
                  <a:cubicBezTo>
                    <a:pt x="45" y="84"/>
                    <a:pt x="44" y="85"/>
                    <a:pt x="42" y="85"/>
                  </a:cubicBezTo>
                  <a:cubicBezTo>
                    <a:pt x="32" y="85"/>
                    <a:pt x="32" y="85"/>
                    <a:pt x="32" y="85"/>
                  </a:cubicBezTo>
                  <a:cubicBezTo>
                    <a:pt x="34" y="92"/>
                    <a:pt x="38" y="98"/>
                    <a:pt x="43" y="103"/>
                  </a:cubicBezTo>
                  <a:cubicBezTo>
                    <a:pt x="48" y="108"/>
                    <a:pt x="54" y="111"/>
                    <a:pt x="60" y="114"/>
                  </a:cubicBezTo>
                  <a:cubicBezTo>
                    <a:pt x="60" y="103"/>
                    <a:pt x="60" y="103"/>
                    <a:pt x="60" y="103"/>
                  </a:cubicBezTo>
                  <a:cubicBezTo>
                    <a:pt x="60" y="102"/>
                    <a:pt x="61" y="100"/>
                    <a:pt x="62" y="99"/>
                  </a:cubicBezTo>
                  <a:cubicBezTo>
                    <a:pt x="63" y="98"/>
                    <a:pt x="65" y="97"/>
                    <a:pt x="67" y="97"/>
                  </a:cubicBezTo>
                  <a:cubicBezTo>
                    <a:pt x="79" y="97"/>
                    <a:pt x="79" y="97"/>
                    <a:pt x="79" y="97"/>
                  </a:cubicBezTo>
                  <a:cubicBezTo>
                    <a:pt x="80" y="97"/>
                    <a:pt x="82" y="98"/>
                    <a:pt x="83" y="99"/>
                  </a:cubicBezTo>
                  <a:cubicBezTo>
                    <a:pt x="84" y="100"/>
                    <a:pt x="85" y="102"/>
                    <a:pt x="85" y="103"/>
                  </a:cubicBezTo>
                  <a:cubicBezTo>
                    <a:pt x="85" y="114"/>
                    <a:pt x="85" y="114"/>
                    <a:pt x="85" y="114"/>
                  </a:cubicBezTo>
                  <a:cubicBezTo>
                    <a:pt x="91" y="111"/>
                    <a:pt x="97" y="108"/>
                    <a:pt x="103" y="103"/>
                  </a:cubicBezTo>
                  <a:cubicBezTo>
                    <a:pt x="108" y="98"/>
                    <a:pt x="111" y="92"/>
                    <a:pt x="113" y="8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92"/>
            <p:cNvSpPr>
              <a:spLocks noEditPoints="1"/>
            </p:cNvSpPr>
            <p:nvPr/>
          </p:nvSpPr>
          <p:spPr bwMode="auto">
            <a:xfrm>
              <a:off x="2767117" y="2175379"/>
              <a:ext cx="151447" cy="151447"/>
            </a:xfrm>
            <a:custGeom>
              <a:avLst/>
              <a:gdLst>
                <a:gd name="T0" fmla="*/ 135 w 145"/>
                <a:gd name="T1" fmla="*/ 37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7 h 146"/>
                <a:gd name="T18" fmla="*/ 36 w 145"/>
                <a:gd name="T19" fmla="*/ 10 h 146"/>
                <a:gd name="T20" fmla="*/ 72 w 145"/>
                <a:gd name="T21" fmla="*/ 0 h 146"/>
                <a:gd name="T22" fmla="*/ 109 w 145"/>
                <a:gd name="T23" fmla="*/ 10 h 146"/>
                <a:gd name="T24" fmla="*/ 135 w 145"/>
                <a:gd name="T25" fmla="*/ 37 h 146"/>
                <a:gd name="T26" fmla="*/ 117 w 145"/>
                <a:gd name="T27" fmla="*/ 99 h 146"/>
                <a:gd name="T28" fmla="*/ 124 w 145"/>
                <a:gd name="T29" fmla="*/ 73 h 146"/>
                <a:gd name="T30" fmla="*/ 117 w 145"/>
                <a:gd name="T31" fmla="*/ 47 h 146"/>
                <a:gd name="T32" fmla="*/ 98 w 145"/>
                <a:gd name="T33" fmla="*/ 28 h 146"/>
                <a:gd name="T34" fmla="*/ 72 w 145"/>
                <a:gd name="T35" fmla="*/ 22 h 146"/>
                <a:gd name="T36" fmla="*/ 47 w 145"/>
                <a:gd name="T37" fmla="*/ 28 h 146"/>
                <a:gd name="T38" fmla="*/ 28 w 145"/>
                <a:gd name="T39" fmla="*/ 47 h 146"/>
                <a:gd name="T40" fmla="*/ 21 w 145"/>
                <a:gd name="T41" fmla="*/ 73 h 146"/>
                <a:gd name="T42" fmla="*/ 28 w 145"/>
                <a:gd name="T43" fmla="*/ 99 h 146"/>
                <a:gd name="T44" fmla="*/ 47 w 145"/>
                <a:gd name="T45" fmla="*/ 117 h 146"/>
                <a:gd name="T46" fmla="*/ 72 w 145"/>
                <a:gd name="T47" fmla="*/ 124 h 146"/>
                <a:gd name="T48" fmla="*/ 98 w 145"/>
                <a:gd name="T49" fmla="*/ 117 h 146"/>
                <a:gd name="T50" fmla="*/ 117 w 145"/>
                <a:gd name="T51" fmla="*/ 99 h 146"/>
                <a:gd name="T52" fmla="*/ 103 w 145"/>
                <a:gd name="T53" fmla="*/ 90 h 146"/>
                <a:gd name="T54" fmla="*/ 90 w 145"/>
                <a:gd name="T55" fmla="*/ 104 h 146"/>
                <a:gd name="T56" fmla="*/ 87 w 145"/>
                <a:gd name="T57" fmla="*/ 105 h 146"/>
                <a:gd name="T58" fmla="*/ 85 w 145"/>
                <a:gd name="T59" fmla="*/ 104 h 146"/>
                <a:gd name="T60" fmla="*/ 72 w 145"/>
                <a:gd name="T61" fmla="*/ 91 h 146"/>
                <a:gd name="T62" fmla="*/ 59 w 145"/>
                <a:gd name="T63" fmla="*/ 104 h 146"/>
                <a:gd name="T64" fmla="*/ 57 w 145"/>
                <a:gd name="T65" fmla="*/ 105 h 146"/>
                <a:gd name="T66" fmla="*/ 55 w 145"/>
                <a:gd name="T67" fmla="*/ 104 h 146"/>
                <a:gd name="T68" fmla="*/ 41 w 145"/>
                <a:gd name="T69" fmla="*/ 90 h 146"/>
                <a:gd name="T70" fmla="*/ 40 w 145"/>
                <a:gd name="T71" fmla="*/ 88 h 146"/>
                <a:gd name="T72" fmla="*/ 41 w 145"/>
                <a:gd name="T73" fmla="*/ 86 h 146"/>
                <a:gd name="T74" fmla="*/ 54 w 145"/>
                <a:gd name="T75" fmla="*/ 73 h 146"/>
                <a:gd name="T76" fmla="*/ 41 w 145"/>
                <a:gd name="T77" fmla="*/ 60 h 146"/>
                <a:gd name="T78" fmla="*/ 40 w 145"/>
                <a:gd name="T79" fmla="*/ 58 h 146"/>
                <a:gd name="T80" fmla="*/ 41 w 145"/>
                <a:gd name="T81" fmla="*/ 56 h 146"/>
                <a:gd name="T82" fmla="*/ 55 w 145"/>
                <a:gd name="T83" fmla="*/ 42 h 146"/>
                <a:gd name="T84" fmla="*/ 57 w 145"/>
                <a:gd name="T85" fmla="*/ 41 h 146"/>
                <a:gd name="T86" fmla="*/ 59 w 145"/>
                <a:gd name="T87" fmla="*/ 42 h 146"/>
                <a:gd name="T88" fmla="*/ 72 w 145"/>
                <a:gd name="T89" fmla="*/ 55 h 146"/>
                <a:gd name="T90" fmla="*/ 85 w 145"/>
                <a:gd name="T91" fmla="*/ 42 h 146"/>
                <a:gd name="T92" fmla="*/ 87 w 145"/>
                <a:gd name="T93" fmla="*/ 41 h 146"/>
                <a:gd name="T94" fmla="*/ 90 w 145"/>
                <a:gd name="T95" fmla="*/ 42 h 146"/>
                <a:gd name="T96" fmla="*/ 103 w 145"/>
                <a:gd name="T97" fmla="*/ 56 h 146"/>
                <a:gd name="T98" fmla="*/ 104 w 145"/>
                <a:gd name="T99" fmla="*/ 58 h 146"/>
                <a:gd name="T100" fmla="*/ 103 w 145"/>
                <a:gd name="T101" fmla="*/ 60 h 146"/>
                <a:gd name="T102" fmla="*/ 91 w 145"/>
                <a:gd name="T103" fmla="*/ 73 h 146"/>
                <a:gd name="T104" fmla="*/ 103 w 145"/>
                <a:gd name="T105" fmla="*/ 86 h 146"/>
                <a:gd name="T106" fmla="*/ 104 w 145"/>
                <a:gd name="T107" fmla="*/ 88 h 146"/>
                <a:gd name="T108" fmla="*/ 103 w 145"/>
                <a:gd name="T109" fmla="*/ 9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6" y="146"/>
                    <a:pt x="72" y="146"/>
                  </a:cubicBezTo>
                  <a:cubicBezTo>
                    <a:pt x="59" y="146"/>
                    <a:pt x="47" y="142"/>
                    <a:pt x="36" y="136"/>
                  </a:cubicBezTo>
                  <a:cubicBezTo>
                    <a:pt x="25" y="129"/>
                    <a:pt x="16" y="121"/>
                    <a:pt x="9" y="109"/>
                  </a:cubicBezTo>
                  <a:cubicBezTo>
                    <a:pt x="3" y="98"/>
                    <a:pt x="0" y="86"/>
                    <a:pt x="0" y="73"/>
                  </a:cubicBezTo>
                  <a:cubicBezTo>
                    <a:pt x="0" y="60"/>
                    <a:pt x="3" y="48"/>
                    <a:pt x="9" y="37"/>
                  </a:cubicBezTo>
                  <a:cubicBezTo>
                    <a:pt x="16" y="25"/>
                    <a:pt x="25" y="17"/>
                    <a:pt x="36" y="10"/>
                  </a:cubicBezTo>
                  <a:cubicBezTo>
                    <a:pt x="47" y="4"/>
                    <a:pt x="59" y="0"/>
                    <a:pt x="72" y="0"/>
                  </a:cubicBezTo>
                  <a:cubicBezTo>
                    <a:pt x="86" y="0"/>
                    <a:pt x="98" y="4"/>
                    <a:pt x="109" y="10"/>
                  </a:cubicBezTo>
                  <a:cubicBezTo>
                    <a:pt x="120" y="17"/>
                    <a:pt x="129" y="25"/>
                    <a:pt x="135" y="37"/>
                  </a:cubicBezTo>
                  <a:close/>
                  <a:moveTo>
                    <a:pt x="117" y="99"/>
                  </a:moveTo>
                  <a:cubicBezTo>
                    <a:pt x="121" y="91"/>
                    <a:pt x="124" y="82"/>
                    <a:pt x="124" y="73"/>
                  </a:cubicBezTo>
                  <a:cubicBezTo>
                    <a:pt x="124" y="64"/>
                    <a:pt x="121" y="55"/>
                    <a:pt x="117" y="47"/>
                  </a:cubicBezTo>
                  <a:cubicBezTo>
                    <a:pt x="112" y="39"/>
                    <a:pt x="106" y="33"/>
                    <a:pt x="98" y="28"/>
                  </a:cubicBezTo>
                  <a:cubicBezTo>
                    <a:pt x="90" y="24"/>
                    <a:pt x="82" y="22"/>
                    <a:pt x="72" y="22"/>
                  </a:cubicBezTo>
                  <a:cubicBezTo>
                    <a:pt x="63" y="22"/>
                    <a:pt x="54" y="24"/>
                    <a:pt x="47" y="28"/>
                  </a:cubicBezTo>
                  <a:cubicBezTo>
                    <a:pt x="39" y="33"/>
                    <a:pt x="32" y="39"/>
                    <a:pt x="28" y="47"/>
                  </a:cubicBezTo>
                  <a:cubicBezTo>
                    <a:pt x="23" y="55"/>
                    <a:pt x="21" y="64"/>
                    <a:pt x="21" y="73"/>
                  </a:cubicBezTo>
                  <a:cubicBezTo>
                    <a:pt x="21" y="82"/>
                    <a:pt x="23" y="91"/>
                    <a:pt x="28" y="99"/>
                  </a:cubicBezTo>
                  <a:cubicBezTo>
                    <a:pt x="32" y="107"/>
                    <a:pt x="39" y="113"/>
                    <a:pt x="47" y="117"/>
                  </a:cubicBezTo>
                  <a:cubicBezTo>
                    <a:pt x="54" y="122"/>
                    <a:pt x="63" y="124"/>
                    <a:pt x="72" y="124"/>
                  </a:cubicBezTo>
                  <a:cubicBezTo>
                    <a:pt x="82" y="124"/>
                    <a:pt x="90" y="122"/>
                    <a:pt x="98" y="117"/>
                  </a:cubicBezTo>
                  <a:cubicBezTo>
                    <a:pt x="106" y="113"/>
                    <a:pt x="112" y="107"/>
                    <a:pt x="117" y="99"/>
                  </a:cubicBezTo>
                  <a:close/>
                  <a:moveTo>
                    <a:pt x="103" y="90"/>
                  </a:moveTo>
                  <a:cubicBezTo>
                    <a:pt x="90" y="104"/>
                    <a:pt x="90" y="104"/>
                    <a:pt x="90" y="104"/>
                  </a:cubicBezTo>
                  <a:cubicBezTo>
                    <a:pt x="89" y="105"/>
                    <a:pt x="88" y="105"/>
                    <a:pt x="87" y="105"/>
                  </a:cubicBezTo>
                  <a:cubicBezTo>
                    <a:pt x="87" y="105"/>
                    <a:pt x="86" y="105"/>
                    <a:pt x="85" y="104"/>
                  </a:cubicBezTo>
                  <a:cubicBezTo>
                    <a:pt x="72" y="91"/>
                    <a:pt x="72" y="91"/>
                    <a:pt x="72" y="91"/>
                  </a:cubicBezTo>
                  <a:cubicBezTo>
                    <a:pt x="59" y="104"/>
                    <a:pt x="59" y="104"/>
                    <a:pt x="59" y="104"/>
                  </a:cubicBezTo>
                  <a:cubicBezTo>
                    <a:pt x="59" y="105"/>
                    <a:pt x="58" y="105"/>
                    <a:pt x="57" y="105"/>
                  </a:cubicBezTo>
                  <a:cubicBezTo>
                    <a:pt x="56" y="105"/>
                    <a:pt x="56" y="105"/>
                    <a:pt x="55" y="104"/>
                  </a:cubicBezTo>
                  <a:cubicBezTo>
                    <a:pt x="41" y="90"/>
                    <a:pt x="41" y="90"/>
                    <a:pt x="41" y="90"/>
                  </a:cubicBezTo>
                  <a:cubicBezTo>
                    <a:pt x="41" y="90"/>
                    <a:pt x="40" y="89"/>
                    <a:pt x="40" y="88"/>
                  </a:cubicBezTo>
                  <a:cubicBezTo>
                    <a:pt x="40" y="87"/>
                    <a:pt x="41" y="87"/>
                    <a:pt x="41" y="86"/>
                  </a:cubicBezTo>
                  <a:cubicBezTo>
                    <a:pt x="54" y="73"/>
                    <a:pt x="54" y="73"/>
                    <a:pt x="54" y="73"/>
                  </a:cubicBezTo>
                  <a:cubicBezTo>
                    <a:pt x="41" y="60"/>
                    <a:pt x="41" y="60"/>
                    <a:pt x="41" y="60"/>
                  </a:cubicBezTo>
                  <a:cubicBezTo>
                    <a:pt x="41" y="59"/>
                    <a:pt x="40" y="59"/>
                    <a:pt x="40" y="58"/>
                  </a:cubicBezTo>
                  <a:cubicBezTo>
                    <a:pt x="40" y="57"/>
                    <a:pt x="41" y="56"/>
                    <a:pt x="41" y="56"/>
                  </a:cubicBezTo>
                  <a:cubicBezTo>
                    <a:pt x="55" y="42"/>
                    <a:pt x="55" y="42"/>
                    <a:pt x="55" y="42"/>
                  </a:cubicBezTo>
                  <a:cubicBezTo>
                    <a:pt x="56" y="41"/>
                    <a:pt x="56" y="41"/>
                    <a:pt x="57" y="41"/>
                  </a:cubicBezTo>
                  <a:cubicBezTo>
                    <a:pt x="58" y="41"/>
                    <a:pt x="59" y="41"/>
                    <a:pt x="59" y="42"/>
                  </a:cubicBezTo>
                  <a:cubicBezTo>
                    <a:pt x="72" y="55"/>
                    <a:pt x="72" y="55"/>
                    <a:pt x="72" y="55"/>
                  </a:cubicBezTo>
                  <a:cubicBezTo>
                    <a:pt x="85" y="42"/>
                    <a:pt x="85" y="42"/>
                    <a:pt x="85" y="42"/>
                  </a:cubicBezTo>
                  <a:cubicBezTo>
                    <a:pt x="86" y="41"/>
                    <a:pt x="87" y="41"/>
                    <a:pt x="87" y="41"/>
                  </a:cubicBezTo>
                  <a:cubicBezTo>
                    <a:pt x="88" y="41"/>
                    <a:pt x="89" y="41"/>
                    <a:pt x="90" y="42"/>
                  </a:cubicBezTo>
                  <a:cubicBezTo>
                    <a:pt x="103" y="56"/>
                    <a:pt x="103" y="56"/>
                    <a:pt x="103" y="56"/>
                  </a:cubicBezTo>
                  <a:cubicBezTo>
                    <a:pt x="104" y="56"/>
                    <a:pt x="104" y="57"/>
                    <a:pt x="104" y="58"/>
                  </a:cubicBezTo>
                  <a:cubicBezTo>
                    <a:pt x="104" y="59"/>
                    <a:pt x="104" y="59"/>
                    <a:pt x="103" y="60"/>
                  </a:cubicBezTo>
                  <a:cubicBezTo>
                    <a:pt x="91" y="73"/>
                    <a:pt x="91" y="73"/>
                    <a:pt x="91" y="73"/>
                  </a:cubicBezTo>
                  <a:cubicBezTo>
                    <a:pt x="103" y="86"/>
                    <a:pt x="103" y="86"/>
                    <a:pt x="103" y="86"/>
                  </a:cubicBezTo>
                  <a:cubicBezTo>
                    <a:pt x="104" y="87"/>
                    <a:pt x="104" y="87"/>
                    <a:pt x="104" y="88"/>
                  </a:cubicBezTo>
                  <a:cubicBezTo>
                    <a:pt x="104" y="89"/>
                    <a:pt x="104" y="90"/>
                    <a:pt x="103" y="9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93"/>
            <p:cNvSpPr>
              <a:spLocks noEditPoints="1"/>
            </p:cNvSpPr>
            <p:nvPr/>
          </p:nvSpPr>
          <p:spPr bwMode="auto">
            <a:xfrm>
              <a:off x="2960719" y="2175379"/>
              <a:ext cx="151447" cy="151447"/>
            </a:xfrm>
            <a:custGeom>
              <a:avLst/>
              <a:gdLst>
                <a:gd name="T0" fmla="*/ 135 w 145"/>
                <a:gd name="T1" fmla="*/ 37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7 h 146"/>
                <a:gd name="T18" fmla="*/ 36 w 145"/>
                <a:gd name="T19" fmla="*/ 10 h 146"/>
                <a:gd name="T20" fmla="*/ 72 w 145"/>
                <a:gd name="T21" fmla="*/ 0 h 146"/>
                <a:gd name="T22" fmla="*/ 109 w 145"/>
                <a:gd name="T23" fmla="*/ 10 h 146"/>
                <a:gd name="T24" fmla="*/ 135 w 145"/>
                <a:gd name="T25" fmla="*/ 37 h 146"/>
                <a:gd name="T26" fmla="*/ 117 w 145"/>
                <a:gd name="T27" fmla="*/ 99 h 146"/>
                <a:gd name="T28" fmla="*/ 124 w 145"/>
                <a:gd name="T29" fmla="*/ 73 h 146"/>
                <a:gd name="T30" fmla="*/ 117 w 145"/>
                <a:gd name="T31" fmla="*/ 47 h 146"/>
                <a:gd name="T32" fmla="*/ 98 w 145"/>
                <a:gd name="T33" fmla="*/ 28 h 146"/>
                <a:gd name="T34" fmla="*/ 72 w 145"/>
                <a:gd name="T35" fmla="*/ 22 h 146"/>
                <a:gd name="T36" fmla="*/ 46 w 145"/>
                <a:gd name="T37" fmla="*/ 28 h 146"/>
                <a:gd name="T38" fmla="*/ 28 w 145"/>
                <a:gd name="T39" fmla="*/ 47 h 146"/>
                <a:gd name="T40" fmla="*/ 21 w 145"/>
                <a:gd name="T41" fmla="*/ 73 h 146"/>
                <a:gd name="T42" fmla="*/ 28 w 145"/>
                <a:gd name="T43" fmla="*/ 99 h 146"/>
                <a:gd name="T44" fmla="*/ 46 w 145"/>
                <a:gd name="T45" fmla="*/ 117 h 146"/>
                <a:gd name="T46" fmla="*/ 72 w 145"/>
                <a:gd name="T47" fmla="*/ 124 h 146"/>
                <a:gd name="T48" fmla="*/ 98 w 145"/>
                <a:gd name="T49" fmla="*/ 117 h 146"/>
                <a:gd name="T50" fmla="*/ 117 w 145"/>
                <a:gd name="T51" fmla="*/ 99 h 146"/>
                <a:gd name="T52" fmla="*/ 110 w 145"/>
                <a:gd name="T53" fmla="*/ 65 h 146"/>
                <a:gd name="T54" fmla="*/ 70 w 145"/>
                <a:gd name="T55" fmla="*/ 105 h 146"/>
                <a:gd name="T56" fmla="*/ 66 w 145"/>
                <a:gd name="T57" fmla="*/ 107 h 146"/>
                <a:gd name="T58" fmla="*/ 62 w 145"/>
                <a:gd name="T59" fmla="*/ 105 h 146"/>
                <a:gd name="T60" fmla="*/ 34 w 145"/>
                <a:gd name="T61" fmla="*/ 77 h 146"/>
                <a:gd name="T62" fmla="*/ 32 w 145"/>
                <a:gd name="T63" fmla="*/ 73 h 146"/>
                <a:gd name="T64" fmla="*/ 34 w 145"/>
                <a:gd name="T65" fmla="*/ 69 h 146"/>
                <a:gd name="T66" fmla="*/ 44 w 145"/>
                <a:gd name="T67" fmla="*/ 59 h 146"/>
                <a:gd name="T68" fmla="*/ 48 w 145"/>
                <a:gd name="T69" fmla="*/ 57 h 146"/>
                <a:gd name="T70" fmla="*/ 52 w 145"/>
                <a:gd name="T71" fmla="*/ 59 h 146"/>
                <a:gd name="T72" fmla="*/ 66 w 145"/>
                <a:gd name="T73" fmla="*/ 73 h 146"/>
                <a:gd name="T74" fmla="*/ 92 w 145"/>
                <a:gd name="T75" fmla="*/ 47 h 146"/>
                <a:gd name="T76" fmla="*/ 96 w 145"/>
                <a:gd name="T77" fmla="*/ 45 h 146"/>
                <a:gd name="T78" fmla="*/ 101 w 145"/>
                <a:gd name="T79" fmla="*/ 47 h 146"/>
                <a:gd name="T80" fmla="*/ 110 w 145"/>
                <a:gd name="T81" fmla="*/ 57 h 146"/>
                <a:gd name="T82" fmla="*/ 112 w 145"/>
                <a:gd name="T83" fmla="*/ 61 h 146"/>
                <a:gd name="T84" fmla="*/ 110 w 145"/>
                <a:gd name="T85" fmla="*/ 6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5" h="146">
                  <a:moveTo>
                    <a:pt x="135" y="37"/>
                  </a:moveTo>
                  <a:cubicBezTo>
                    <a:pt x="141" y="48"/>
                    <a:pt x="145" y="60"/>
                    <a:pt x="145" y="73"/>
                  </a:cubicBezTo>
                  <a:cubicBezTo>
                    <a:pt x="145" y="86"/>
                    <a:pt x="141" y="98"/>
                    <a:pt x="135" y="109"/>
                  </a:cubicBezTo>
                  <a:cubicBezTo>
                    <a:pt x="129" y="121"/>
                    <a:pt x="120" y="129"/>
                    <a:pt x="109" y="136"/>
                  </a:cubicBezTo>
                  <a:cubicBezTo>
                    <a:pt x="97" y="142"/>
                    <a:pt x="85" y="146"/>
                    <a:pt x="72" y="146"/>
                  </a:cubicBezTo>
                  <a:cubicBezTo>
                    <a:pt x="59" y="146"/>
                    <a:pt x="47" y="142"/>
                    <a:pt x="36" y="136"/>
                  </a:cubicBezTo>
                  <a:cubicBezTo>
                    <a:pt x="25" y="129"/>
                    <a:pt x="16" y="121"/>
                    <a:pt x="9" y="109"/>
                  </a:cubicBezTo>
                  <a:cubicBezTo>
                    <a:pt x="3" y="98"/>
                    <a:pt x="0" y="86"/>
                    <a:pt x="0" y="73"/>
                  </a:cubicBezTo>
                  <a:cubicBezTo>
                    <a:pt x="0" y="60"/>
                    <a:pt x="3" y="48"/>
                    <a:pt x="9" y="37"/>
                  </a:cubicBezTo>
                  <a:cubicBezTo>
                    <a:pt x="16" y="25"/>
                    <a:pt x="25" y="17"/>
                    <a:pt x="36" y="10"/>
                  </a:cubicBezTo>
                  <a:cubicBezTo>
                    <a:pt x="47" y="4"/>
                    <a:pt x="59" y="0"/>
                    <a:pt x="72" y="0"/>
                  </a:cubicBezTo>
                  <a:cubicBezTo>
                    <a:pt x="85" y="0"/>
                    <a:pt x="97" y="4"/>
                    <a:pt x="109" y="10"/>
                  </a:cubicBezTo>
                  <a:cubicBezTo>
                    <a:pt x="120" y="17"/>
                    <a:pt x="129" y="25"/>
                    <a:pt x="135" y="37"/>
                  </a:cubicBezTo>
                  <a:close/>
                  <a:moveTo>
                    <a:pt x="117" y="99"/>
                  </a:moveTo>
                  <a:cubicBezTo>
                    <a:pt x="121" y="91"/>
                    <a:pt x="124" y="82"/>
                    <a:pt x="124" y="73"/>
                  </a:cubicBezTo>
                  <a:cubicBezTo>
                    <a:pt x="124" y="64"/>
                    <a:pt x="121" y="55"/>
                    <a:pt x="117" y="47"/>
                  </a:cubicBezTo>
                  <a:cubicBezTo>
                    <a:pt x="112" y="39"/>
                    <a:pt x="106" y="33"/>
                    <a:pt x="98" y="28"/>
                  </a:cubicBezTo>
                  <a:cubicBezTo>
                    <a:pt x="90" y="24"/>
                    <a:pt x="81" y="22"/>
                    <a:pt x="72" y="22"/>
                  </a:cubicBezTo>
                  <a:cubicBezTo>
                    <a:pt x="63" y="22"/>
                    <a:pt x="54" y="24"/>
                    <a:pt x="46" y="28"/>
                  </a:cubicBezTo>
                  <a:cubicBezTo>
                    <a:pt x="38" y="33"/>
                    <a:pt x="32" y="39"/>
                    <a:pt x="28" y="47"/>
                  </a:cubicBezTo>
                  <a:cubicBezTo>
                    <a:pt x="23" y="55"/>
                    <a:pt x="21" y="64"/>
                    <a:pt x="21" y="73"/>
                  </a:cubicBezTo>
                  <a:cubicBezTo>
                    <a:pt x="21" y="82"/>
                    <a:pt x="23" y="91"/>
                    <a:pt x="28" y="99"/>
                  </a:cubicBezTo>
                  <a:cubicBezTo>
                    <a:pt x="32" y="107"/>
                    <a:pt x="38" y="113"/>
                    <a:pt x="46" y="117"/>
                  </a:cubicBezTo>
                  <a:cubicBezTo>
                    <a:pt x="54" y="122"/>
                    <a:pt x="63" y="124"/>
                    <a:pt x="72" y="124"/>
                  </a:cubicBezTo>
                  <a:cubicBezTo>
                    <a:pt x="81" y="124"/>
                    <a:pt x="90" y="122"/>
                    <a:pt x="98" y="117"/>
                  </a:cubicBezTo>
                  <a:cubicBezTo>
                    <a:pt x="106" y="113"/>
                    <a:pt x="112" y="107"/>
                    <a:pt x="117" y="99"/>
                  </a:cubicBezTo>
                  <a:close/>
                  <a:moveTo>
                    <a:pt x="110" y="65"/>
                  </a:moveTo>
                  <a:cubicBezTo>
                    <a:pt x="70" y="105"/>
                    <a:pt x="70" y="105"/>
                    <a:pt x="70" y="105"/>
                  </a:cubicBezTo>
                  <a:cubicBezTo>
                    <a:pt x="69" y="106"/>
                    <a:pt x="68" y="107"/>
                    <a:pt x="66" y="107"/>
                  </a:cubicBezTo>
                  <a:cubicBezTo>
                    <a:pt x="64" y="107"/>
                    <a:pt x="63" y="106"/>
                    <a:pt x="62" y="105"/>
                  </a:cubicBezTo>
                  <a:cubicBezTo>
                    <a:pt x="34" y="77"/>
                    <a:pt x="34" y="77"/>
                    <a:pt x="34" y="77"/>
                  </a:cubicBezTo>
                  <a:cubicBezTo>
                    <a:pt x="33" y="76"/>
                    <a:pt x="32" y="75"/>
                    <a:pt x="32" y="73"/>
                  </a:cubicBezTo>
                  <a:cubicBezTo>
                    <a:pt x="32" y="71"/>
                    <a:pt x="33" y="70"/>
                    <a:pt x="34" y="69"/>
                  </a:cubicBezTo>
                  <a:cubicBezTo>
                    <a:pt x="44" y="59"/>
                    <a:pt x="44" y="59"/>
                    <a:pt x="44" y="59"/>
                  </a:cubicBezTo>
                  <a:cubicBezTo>
                    <a:pt x="45" y="58"/>
                    <a:pt x="46" y="57"/>
                    <a:pt x="48" y="57"/>
                  </a:cubicBezTo>
                  <a:cubicBezTo>
                    <a:pt x="50" y="57"/>
                    <a:pt x="51" y="58"/>
                    <a:pt x="52" y="59"/>
                  </a:cubicBezTo>
                  <a:cubicBezTo>
                    <a:pt x="66" y="73"/>
                    <a:pt x="66" y="73"/>
                    <a:pt x="66" y="73"/>
                  </a:cubicBezTo>
                  <a:cubicBezTo>
                    <a:pt x="92" y="47"/>
                    <a:pt x="92" y="47"/>
                    <a:pt x="92" y="47"/>
                  </a:cubicBezTo>
                  <a:cubicBezTo>
                    <a:pt x="93" y="46"/>
                    <a:pt x="95" y="45"/>
                    <a:pt x="96" y="45"/>
                  </a:cubicBezTo>
                  <a:cubicBezTo>
                    <a:pt x="98" y="45"/>
                    <a:pt x="99" y="46"/>
                    <a:pt x="101" y="47"/>
                  </a:cubicBezTo>
                  <a:cubicBezTo>
                    <a:pt x="110" y="57"/>
                    <a:pt x="110" y="57"/>
                    <a:pt x="110" y="57"/>
                  </a:cubicBezTo>
                  <a:cubicBezTo>
                    <a:pt x="111" y="58"/>
                    <a:pt x="112" y="59"/>
                    <a:pt x="112" y="61"/>
                  </a:cubicBezTo>
                  <a:cubicBezTo>
                    <a:pt x="112" y="62"/>
                    <a:pt x="111" y="64"/>
                    <a:pt x="110" y="6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94"/>
            <p:cNvSpPr>
              <a:spLocks noEditPoints="1"/>
            </p:cNvSpPr>
            <p:nvPr/>
          </p:nvSpPr>
          <p:spPr bwMode="auto">
            <a:xfrm>
              <a:off x="3154321" y="2175379"/>
              <a:ext cx="151447" cy="151447"/>
            </a:xfrm>
            <a:custGeom>
              <a:avLst/>
              <a:gdLst>
                <a:gd name="T0" fmla="*/ 140 w 146"/>
                <a:gd name="T1" fmla="*/ 44 h 146"/>
                <a:gd name="T2" fmla="*/ 146 w 146"/>
                <a:gd name="T3" fmla="*/ 73 h 146"/>
                <a:gd name="T4" fmla="*/ 140 w 146"/>
                <a:gd name="T5" fmla="*/ 101 h 146"/>
                <a:gd name="T6" fmla="*/ 124 w 146"/>
                <a:gd name="T7" fmla="*/ 124 h 146"/>
                <a:gd name="T8" fmla="*/ 101 w 146"/>
                <a:gd name="T9" fmla="*/ 140 h 146"/>
                <a:gd name="T10" fmla="*/ 73 w 146"/>
                <a:gd name="T11" fmla="*/ 146 h 146"/>
                <a:gd name="T12" fmla="*/ 45 w 146"/>
                <a:gd name="T13" fmla="*/ 140 h 146"/>
                <a:gd name="T14" fmla="*/ 22 w 146"/>
                <a:gd name="T15" fmla="*/ 124 h 146"/>
                <a:gd name="T16" fmla="*/ 6 w 146"/>
                <a:gd name="T17" fmla="*/ 101 h 146"/>
                <a:gd name="T18" fmla="*/ 0 w 146"/>
                <a:gd name="T19" fmla="*/ 73 h 146"/>
                <a:gd name="T20" fmla="*/ 6 w 146"/>
                <a:gd name="T21" fmla="*/ 44 h 146"/>
                <a:gd name="T22" fmla="*/ 22 w 146"/>
                <a:gd name="T23" fmla="*/ 21 h 146"/>
                <a:gd name="T24" fmla="*/ 45 w 146"/>
                <a:gd name="T25" fmla="*/ 6 h 146"/>
                <a:gd name="T26" fmla="*/ 73 w 146"/>
                <a:gd name="T27" fmla="*/ 0 h 146"/>
                <a:gd name="T28" fmla="*/ 101 w 146"/>
                <a:gd name="T29" fmla="*/ 6 h 146"/>
                <a:gd name="T30" fmla="*/ 124 w 146"/>
                <a:gd name="T31" fmla="*/ 21 h 146"/>
                <a:gd name="T32" fmla="*/ 140 w 146"/>
                <a:gd name="T33" fmla="*/ 44 h 146"/>
                <a:gd name="T34" fmla="*/ 30 w 146"/>
                <a:gd name="T35" fmla="*/ 101 h 146"/>
                <a:gd name="T36" fmla="*/ 101 w 146"/>
                <a:gd name="T37" fmla="*/ 30 h 146"/>
                <a:gd name="T38" fmla="*/ 73 w 146"/>
                <a:gd name="T39" fmla="*/ 21 h 146"/>
                <a:gd name="T40" fmla="*/ 47 w 146"/>
                <a:gd name="T41" fmla="*/ 28 h 146"/>
                <a:gd name="T42" fmla="*/ 28 w 146"/>
                <a:gd name="T43" fmla="*/ 47 h 146"/>
                <a:gd name="T44" fmla="*/ 21 w 146"/>
                <a:gd name="T45" fmla="*/ 73 h 146"/>
                <a:gd name="T46" fmla="*/ 30 w 146"/>
                <a:gd name="T47" fmla="*/ 101 h 146"/>
                <a:gd name="T48" fmla="*/ 124 w 146"/>
                <a:gd name="T49" fmla="*/ 73 h 146"/>
                <a:gd name="T50" fmla="*/ 116 w 146"/>
                <a:gd name="T51" fmla="*/ 45 h 146"/>
                <a:gd name="T52" fmla="*/ 45 w 146"/>
                <a:gd name="T53" fmla="*/ 116 h 146"/>
                <a:gd name="T54" fmla="*/ 73 w 146"/>
                <a:gd name="T55" fmla="*/ 124 h 146"/>
                <a:gd name="T56" fmla="*/ 93 w 146"/>
                <a:gd name="T57" fmla="*/ 120 h 146"/>
                <a:gd name="T58" fmla="*/ 109 w 146"/>
                <a:gd name="T59" fmla="*/ 109 h 146"/>
                <a:gd name="T60" fmla="*/ 120 w 146"/>
                <a:gd name="T61" fmla="*/ 93 h 146"/>
                <a:gd name="T62" fmla="*/ 124 w 146"/>
                <a:gd name="T63"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146">
                  <a:moveTo>
                    <a:pt x="140" y="44"/>
                  </a:moveTo>
                  <a:cubicBezTo>
                    <a:pt x="144" y="53"/>
                    <a:pt x="146" y="63"/>
                    <a:pt x="146" y="73"/>
                  </a:cubicBezTo>
                  <a:cubicBezTo>
                    <a:pt x="146" y="83"/>
                    <a:pt x="144" y="92"/>
                    <a:pt x="140" y="101"/>
                  </a:cubicBezTo>
                  <a:cubicBezTo>
                    <a:pt x="136" y="110"/>
                    <a:pt x="131" y="118"/>
                    <a:pt x="124" y="124"/>
                  </a:cubicBezTo>
                  <a:cubicBezTo>
                    <a:pt x="118" y="131"/>
                    <a:pt x="110" y="136"/>
                    <a:pt x="101" y="140"/>
                  </a:cubicBezTo>
                  <a:cubicBezTo>
                    <a:pt x="92" y="144"/>
                    <a:pt x="83" y="146"/>
                    <a:pt x="73" y="146"/>
                  </a:cubicBezTo>
                  <a:cubicBezTo>
                    <a:pt x="63" y="146"/>
                    <a:pt x="54" y="144"/>
                    <a:pt x="45" y="140"/>
                  </a:cubicBezTo>
                  <a:cubicBezTo>
                    <a:pt x="36" y="136"/>
                    <a:pt x="28" y="131"/>
                    <a:pt x="22" y="124"/>
                  </a:cubicBezTo>
                  <a:cubicBezTo>
                    <a:pt x="15" y="118"/>
                    <a:pt x="10" y="110"/>
                    <a:pt x="6" y="101"/>
                  </a:cubicBezTo>
                  <a:cubicBezTo>
                    <a:pt x="2" y="92"/>
                    <a:pt x="0" y="83"/>
                    <a:pt x="0" y="73"/>
                  </a:cubicBezTo>
                  <a:cubicBezTo>
                    <a:pt x="0" y="63"/>
                    <a:pt x="2" y="53"/>
                    <a:pt x="6" y="44"/>
                  </a:cubicBezTo>
                  <a:cubicBezTo>
                    <a:pt x="10" y="35"/>
                    <a:pt x="15" y="28"/>
                    <a:pt x="22" y="21"/>
                  </a:cubicBezTo>
                  <a:cubicBezTo>
                    <a:pt x="28" y="15"/>
                    <a:pt x="36" y="9"/>
                    <a:pt x="45" y="6"/>
                  </a:cubicBezTo>
                  <a:cubicBezTo>
                    <a:pt x="54" y="2"/>
                    <a:pt x="63" y="0"/>
                    <a:pt x="73" y="0"/>
                  </a:cubicBezTo>
                  <a:cubicBezTo>
                    <a:pt x="83" y="0"/>
                    <a:pt x="92" y="2"/>
                    <a:pt x="101" y="6"/>
                  </a:cubicBezTo>
                  <a:cubicBezTo>
                    <a:pt x="110" y="9"/>
                    <a:pt x="118" y="15"/>
                    <a:pt x="124" y="21"/>
                  </a:cubicBezTo>
                  <a:cubicBezTo>
                    <a:pt x="131" y="28"/>
                    <a:pt x="136" y="35"/>
                    <a:pt x="140" y="44"/>
                  </a:cubicBezTo>
                  <a:close/>
                  <a:moveTo>
                    <a:pt x="30" y="101"/>
                  </a:moveTo>
                  <a:cubicBezTo>
                    <a:pt x="101" y="30"/>
                    <a:pt x="101" y="30"/>
                    <a:pt x="101" y="30"/>
                  </a:cubicBezTo>
                  <a:cubicBezTo>
                    <a:pt x="93" y="24"/>
                    <a:pt x="83" y="21"/>
                    <a:pt x="73" y="21"/>
                  </a:cubicBezTo>
                  <a:cubicBezTo>
                    <a:pt x="64" y="21"/>
                    <a:pt x="55" y="23"/>
                    <a:pt x="47" y="28"/>
                  </a:cubicBezTo>
                  <a:cubicBezTo>
                    <a:pt x="39" y="33"/>
                    <a:pt x="33" y="39"/>
                    <a:pt x="28" y="47"/>
                  </a:cubicBezTo>
                  <a:cubicBezTo>
                    <a:pt x="24" y="55"/>
                    <a:pt x="21" y="63"/>
                    <a:pt x="21" y="73"/>
                  </a:cubicBezTo>
                  <a:cubicBezTo>
                    <a:pt x="21" y="83"/>
                    <a:pt x="24" y="92"/>
                    <a:pt x="30" y="101"/>
                  </a:cubicBezTo>
                  <a:close/>
                  <a:moveTo>
                    <a:pt x="124" y="73"/>
                  </a:moveTo>
                  <a:cubicBezTo>
                    <a:pt x="124" y="63"/>
                    <a:pt x="122" y="53"/>
                    <a:pt x="116" y="45"/>
                  </a:cubicBezTo>
                  <a:cubicBezTo>
                    <a:pt x="45" y="116"/>
                    <a:pt x="45" y="116"/>
                    <a:pt x="45" y="116"/>
                  </a:cubicBezTo>
                  <a:cubicBezTo>
                    <a:pt x="53" y="122"/>
                    <a:pt x="63" y="124"/>
                    <a:pt x="73" y="124"/>
                  </a:cubicBezTo>
                  <a:cubicBezTo>
                    <a:pt x="80" y="124"/>
                    <a:pt x="87" y="123"/>
                    <a:pt x="93" y="120"/>
                  </a:cubicBezTo>
                  <a:cubicBezTo>
                    <a:pt x="99" y="118"/>
                    <a:pt x="105" y="114"/>
                    <a:pt x="109" y="109"/>
                  </a:cubicBezTo>
                  <a:cubicBezTo>
                    <a:pt x="114" y="105"/>
                    <a:pt x="118" y="99"/>
                    <a:pt x="120" y="93"/>
                  </a:cubicBezTo>
                  <a:cubicBezTo>
                    <a:pt x="123" y="86"/>
                    <a:pt x="124" y="80"/>
                    <a:pt x="124" y="7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5"/>
            <p:cNvSpPr>
              <a:spLocks/>
            </p:cNvSpPr>
            <p:nvPr/>
          </p:nvSpPr>
          <p:spPr bwMode="auto">
            <a:xfrm>
              <a:off x="3354168" y="2180063"/>
              <a:ext cx="143640" cy="154569"/>
            </a:xfrm>
            <a:custGeom>
              <a:avLst/>
              <a:gdLst>
                <a:gd name="T0" fmla="*/ 139 w 139"/>
                <a:gd name="T1" fmla="*/ 68 h 148"/>
                <a:gd name="T2" fmla="*/ 139 w 139"/>
                <a:gd name="T3" fmla="*/ 80 h 148"/>
                <a:gd name="T4" fmla="*/ 136 w 139"/>
                <a:gd name="T5" fmla="*/ 89 h 148"/>
                <a:gd name="T6" fmla="*/ 128 w 139"/>
                <a:gd name="T7" fmla="*/ 92 h 148"/>
                <a:gd name="T8" fmla="*/ 62 w 139"/>
                <a:gd name="T9" fmla="*/ 92 h 148"/>
                <a:gd name="T10" fmla="*/ 89 w 139"/>
                <a:gd name="T11" fmla="*/ 120 h 148"/>
                <a:gd name="T12" fmla="*/ 93 w 139"/>
                <a:gd name="T13" fmla="*/ 128 h 148"/>
                <a:gd name="T14" fmla="*/ 89 w 139"/>
                <a:gd name="T15" fmla="*/ 137 h 148"/>
                <a:gd name="T16" fmla="*/ 82 w 139"/>
                <a:gd name="T17" fmla="*/ 144 h 148"/>
                <a:gd name="T18" fmla="*/ 74 w 139"/>
                <a:gd name="T19" fmla="*/ 148 h 148"/>
                <a:gd name="T20" fmla="*/ 65 w 139"/>
                <a:gd name="T21" fmla="*/ 144 h 148"/>
                <a:gd name="T22" fmla="*/ 4 w 139"/>
                <a:gd name="T23" fmla="*/ 83 h 148"/>
                <a:gd name="T24" fmla="*/ 0 w 139"/>
                <a:gd name="T25" fmla="*/ 74 h 148"/>
                <a:gd name="T26" fmla="*/ 4 w 139"/>
                <a:gd name="T27" fmla="*/ 65 h 148"/>
                <a:gd name="T28" fmla="*/ 65 w 139"/>
                <a:gd name="T29" fmla="*/ 4 h 148"/>
                <a:gd name="T30" fmla="*/ 74 w 139"/>
                <a:gd name="T31" fmla="*/ 0 h 148"/>
                <a:gd name="T32" fmla="*/ 82 w 139"/>
                <a:gd name="T33" fmla="*/ 4 h 148"/>
                <a:gd name="T34" fmla="*/ 89 w 139"/>
                <a:gd name="T35" fmla="*/ 11 h 148"/>
                <a:gd name="T36" fmla="*/ 93 w 139"/>
                <a:gd name="T37" fmla="*/ 20 h 148"/>
                <a:gd name="T38" fmla="*/ 89 w 139"/>
                <a:gd name="T39" fmla="*/ 28 h 148"/>
                <a:gd name="T40" fmla="*/ 62 w 139"/>
                <a:gd name="T41" fmla="*/ 56 h 148"/>
                <a:gd name="T42" fmla="*/ 128 w 139"/>
                <a:gd name="T43" fmla="*/ 56 h 148"/>
                <a:gd name="T44" fmla="*/ 136 w 139"/>
                <a:gd name="T45" fmla="*/ 59 h 148"/>
                <a:gd name="T46" fmla="*/ 139 w 139"/>
                <a:gd name="T47" fmla="*/ 6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9" h="148">
                  <a:moveTo>
                    <a:pt x="139" y="68"/>
                  </a:moveTo>
                  <a:cubicBezTo>
                    <a:pt x="139" y="80"/>
                    <a:pt x="139" y="80"/>
                    <a:pt x="139" y="80"/>
                  </a:cubicBezTo>
                  <a:cubicBezTo>
                    <a:pt x="139" y="83"/>
                    <a:pt x="138" y="86"/>
                    <a:pt x="136" y="89"/>
                  </a:cubicBezTo>
                  <a:cubicBezTo>
                    <a:pt x="134" y="91"/>
                    <a:pt x="131" y="92"/>
                    <a:pt x="128" y="92"/>
                  </a:cubicBezTo>
                  <a:cubicBezTo>
                    <a:pt x="62" y="92"/>
                    <a:pt x="62" y="92"/>
                    <a:pt x="62" y="92"/>
                  </a:cubicBezTo>
                  <a:cubicBezTo>
                    <a:pt x="89" y="120"/>
                    <a:pt x="89" y="120"/>
                    <a:pt x="89" y="120"/>
                  </a:cubicBezTo>
                  <a:cubicBezTo>
                    <a:pt x="92" y="122"/>
                    <a:pt x="93" y="125"/>
                    <a:pt x="93" y="128"/>
                  </a:cubicBezTo>
                  <a:cubicBezTo>
                    <a:pt x="93" y="132"/>
                    <a:pt x="92" y="135"/>
                    <a:pt x="89" y="137"/>
                  </a:cubicBezTo>
                  <a:cubicBezTo>
                    <a:pt x="82" y="144"/>
                    <a:pt x="82" y="144"/>
                    <a:pt x="82" y="144"/>
                  </a:cubicBezTo>
                  <a:cubicBezTo>
                    <a:pt x="80" y="146"/>
                    <a:pt x="77" y="148"/>
                    <a:pt x="74" y="148"/>
                  </a:cubicBezTo>
                  <a:cubicBezTo>
                    <a:pt x="70" y="148"/>
                    <a:pt x="68" y="146"/>
                    <a:pt x="65" y="144"/>
                  </a:cubicBezTo>
                  <a:cubicBezTo>
                    <a:pt x="4" y="83"/>
                    <a:pt x="4" y="83"/>
                    <a:pt x="4" y="83"/>
                  </a:cubicBezTo>
                  <a:cubicBezTo>
                    <a:pt x="1" y="80"/>
                    <a:pt x="0" y="77"/>
                    <a:pt x="0" y="74"/>
                  </a:cubicBezTo>
                  <a:cubicBezTo>
                    <a:pt x="0" y="71"/>
                    <a:pt x="1" y="68"/>
                    <a:pt x="4" y="65"/>
                  </a:cubicBezTo>
                  <a:cubicBezTo>
                    <a:pt x="65" y="4"/>
                    <a:pt x="65" y="4"/>
                    <a:pt x="65" y="4"/>
                  </a:cubicBezTo>
                  <a:cubicBezTo>
                    <a:pt x="68" y="2"/>
                    <a:pt x="70" y="0"/>
                    <a:pt x="74" y="0"/>
                  </a:cubicBezTo>
                  <a:cubicBezTo>
                    <a:pt x="77" y="0"/>
                    <a:pt x="80" y="2"/>
                    <a:pt x="82" y="4"/>
                  </a:cubicBezTo>
                  <a:cubicBezTo>
                    <a:pt x="89" y="11"/>
                    <a:pt x="89" y="11"/>
                    <a:pt x="89" y="11"/>
                  </a:cubicBezTo>
                  <a:cubicBezTo>
                    <a:pt x="92" y="13"/>
                    <a:pt x="93" y="16"/>
                    <a:pt x="93" y="20"/>
                  </a:cubicBezTo>
                  <a:cubicBezTo>
                    <a:pt x="93" y="23"/>
                    <a:pt x="92" y="26"/>
                    <a:pt x="89" y="28"/>
                  </a:cubicBezTo>
                  <a:cubicBezTo>
                    <a:pt x="62" y="56"/>
                    <a:pt x="62" y="56"/>
                    <a:pt x="62" y="56"/>
                  </a:cubicBezTo>
                  <a:cubicBezTo>
                    <a:pt x="128" y="56"/>
                    <a:pt x="128" y="56"/>
                    <a:pt x="128" y="56"/>
                  </a:cubicBezTo>
                  <a:cubicBezTo>
                    <a:pt x="131" y="56"/>
                    <a:pt x="134" y="57"/>
                    <a:pt x="136" y="59"/>
                  </a:cubicBezTo>
                  <a:cubicBezTo>
                    <a:pt x="138" y="62"/>
                    <a:pt x="139" y="65"/>
                    <a:pt x="139" y="6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96"/>
            <p:cNvSpPr>
              <a:spLocks/>
            </p:cNvSpPr>
            <p:nvPr/>
          </p:nvSpPr>
          <p:spPr bwMode="auto">
            <a:xfrm>
              <a:off x="3541525" y="2180063"/>
              <a:ext cx="143640" cy="154569"/>
            </a:xfrm>
            <a:custGeom>
              <a:avLst/>
              <a:gdLst>
                <a:gd name="T0" fmla="*/ 139 w 139"/>
                <a:gd name="T1" fmla="*/ 74 h 148"/>
                <a:gd name="T2" fmla="*/ 135 w 139"/>
                <a:gd name="T3" fmla="*/ 83 h 148"/>
                <a:gd name="T4" fmla="*/ 74 w 139"/>
                <a:gd name="T5" fmla="*/ 144 h 148"/>
                <a:gd name="T6" fmla="*/ 65 w 139"/>
                <a:gd name="T7" fmla="*/ 148 h 148"/>
                <a:gd name="T8" fmla="*/ 57 w 139"/>
                <a:gd name="T9" fmla="*/ 144 h 148"/>
                <a:gd name="T10" fmla="*/ 50 w 139"/>
                <a:gd name="T11" fmla="*/ 137 h 148"/>
                <a:gd name="T12" fmla="*/ 46 w 139"/>
                <a:gd name="T13" fmla="*/ 128 h 148"/>
                <a:gd name="T14" fmla="*/ 50 w 139"/>
                <a:gd name="T15" fmla="*/ 120 h 148"/>
                <a:gd name="T16" fmla="*/ 77 w 139"/>
                <a:gd name="T17" fmla="*/ 92 h 148"/>
                <a:gd name="T18" fmla="*/ 11 w 139"/>
                <a:gd name="T19" fmla="*/ 92 h 148"/>
                <a:gd name="T20" fmla="*/ 3 w 139"/>
                <a:gd name="T21" fmla="*/ 89 h 148"/>
                <a:gd name="T22" fmla="*/ 0 w 139"/>
                <a:gd name="T23" fmla="*/ 80 h 148"/>
                <a:gd name="T24" fmla="*/ 0 w 139"/>
                <a:gd name="T25" fmla="*/ 68 h 148"/>
                <a:gd name="T26" fmla="*/ 3 w 139"/>
                <a:gd name="T27" fmla="*/ 59 h 148"/>
                <a:gd name="T28" fmla="*/ 11 w 139"/>
                <a:gd name="T29" fmla="*/ 56 h 148"/>
                <a:gd name="T30" fmla="*/ 77 w 139"/>
                <a:gd name="T31" fmla="*/ 56 h 148"/>
                <a:gd name="T32" fmla="*/ 50 w 139"/>
                <a:gd name="T33" fmla="*/ 28 h 148"/>
                <a:gd name="T34" fmla="*/ 46 w 139"/>
                <a:gd name="T35" fmla="*/ 20 h 148"/>
                <a:gd name="T36" fmla="*/ 50 w 139"/>
                <a:gd name="T37" fmla="*/ 11 h 148"/>
                <a:gd name="T38" fmla="*/ 57 w 139"/>
                <a:gd name="T39" fmla="*/ 4 h 148"/>
                <a:gd name="T40" fmla="*/ 65 w 139"/>
                <a:gd name="T41" fmla="*/ 0 h 148"/>
                <a:gd name="T42" fmla="*/ 74 w 139"/>
                <a:gd name="T43" fmla="*/ 4 h 148"/>
                <a:gd name="T44" fmla="*/ 135 w 139"/>
                <a:gd name="T45" fmla="*/ 65 h 148"/>
                <a:gd name="T46" fmla="*/ 139 w 139"/>
                <a:gd name="T47" fmla="*/ 7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9" h="148">
                  <a:moveTo>
                    <a:pt x="139" y="74"/>
                  </a:moveTo>
                  <a:cubicBezTo>
                    <a:pt x="139" y="77"/>
                    <a:pt x="138" y="80"/>
                    <a:pt x="135" y="83"/>
                  </a:cubicBezTo>
                  <a:cubicBezTo>
                    <a:pt x="74" y="144"/>
                    <a:pt x="74" y="144"/>
                    <a:pt x="74" y="144"/>
                  </a:cubicBezTo>
                  <a:cubicBezTo>
                    <a:pt x="71" y="146"/>
                    <a:pt x="69" y="148"/>
                    <a:pt x="65" y="148"/>
                  </a:cubicBezTo>
                  <a:cubicBezTo>
                    <a:pt x="62" y="148"/>
                    <a:pt x="59" y="146"/>
                    <a:pt x="57" y="144"/>
                  </a:cubicBezTo>
                  <a:cubicBezTo>
                    <a:pt x="50" y="137"/>
                    <a:pt x="50" y="137"/>
                    <a:pt x="50" y="137"/>
                  </a:cubicBezTo>
                  <a:cubicBezTo>
                    <a:pt x="47" y="135"/>
                    <a:pt x="46" y="132"/>
                    <a:pt x="46" y="128"/>
                  </a:cubicBezTo>
                  <a:cubicBezTo>
                    <a:pt x="46" y="125"/>
                    <a:pt x="47" y="122"/>
                    <a:pt x="50" y="120"/>
                  </a:cubicBezTo>
                  <a:cubicBezTo>
                    <a:pt x="77" y="92"/>
                    <a:pt x="77" y="92"/>
                    <a:pt x="77" y="92"/>
                  </a:cubicBezTo>
                  <a:cubicBezTo>
                    <a:pt x="11" y="92"/>
                    <a:pt x="11" y="92"/>
                    <a:pt x="11" y="92"/>
                  </a:cubicBezTo>
                  <a:cubicBezTo>
                    <a:pt x="8" y="92"/>
                    <a:pt x="5" y="91"/>
                    <a:pt x="3" y="89"/>
                  </a:cubicBezTo>
                  <a:cubicBezTo>
                    <a:pt x="1" y="86"/>
                    <a:pt x="0" y="83"/>
                    <a:pt x="0" y="80"/>
                  </a:cubicBezTo>
                  <a:cubicBezTo>
                    <a:pt x="0" y="68"/>
                    <a:pt x="0" y="68"/>
                    <a:pt x="0" y="68"/>
                  </a:cubicBezTo>
                  <a:cubicBezTo>
                    <a:pt x="0" y="65"/>
                    <a:pt x="1" y="62"/>
                    <a:pt x="3" y="59"/>
                  </a:cubicBezTo>
                  <a:cubicBezTo>
                    <a:pt x="5" y="57"/>
                    <a:pt x="8" y="56"/>
                    <a:pt x="11" y="56"/>
                  </a:cubicBezTo>
                  <a:cubicBezTo>
                    <a:pt x="77" y="56"/>
                    <a:pt x="77" y="56"/>
                    <a:pt x="77" y="56"/>
                  </a:cubicBezTo>
                  <a:cubicBezTo>
                    <a:pt x="50" y="28"/>
                    <a:pt x="50" y="28"/>
                    <a:pt x="50" y="28"/>
                  </a:cubicBezTo>
                  <a:cubicBezTo>
                    <a:pt x="47" y="26"/>
                    <a:pt x="46" y="23"/>
                    <a:pt x="46" y="20"/>
                  </a:cubicBezTo>
                  <a:cubicBezTo>
                    <a:pt x="46" y="16"/>
                    <a:pt x="47" y="13"/>
                    <a:pt x="50" y="11"/>
                  </a:cubicBezTo>
                  <a:cubicBezTo>
                    <a:pt x="57" y="4"/>
                    <a:pt x="57" y="4"/>
                    <a:pt x="57" y="4"/>
                  </a:cubicBezTo>
                  <a:cubicBezTo>
                    <a:pt x="59" y="2"/>
                    <a:pt x="62" y="0"/>
                    <a:pt x="65" y="0"/>
                  </a:cubicBezTo>
                  <a:cubicBezTo>
                    <a:pt x="69" y="0"/>
                    <a:pt x="72" y="2"/>
                    <a:pt x="74" y="4"/>
                  </a:cubicBezTo>
                  <a:cubicBezTo>
                    <a:pt x="135" y="65"/>
                    <a:pt x="135" y="65"/>
                    <a:pt x="135" y="65"/>
                  </a:cubicBezTo>
                  <a:cubicBezTo>
                    <a:pt x="138" y="68"/>
                    <a:pt x="139" y="71"/>
                    <a:pt x="139" y="7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97"/>
            <p:cNvSpPr>
              <a:spLocks/>
            </p:cNvSpPr>
            <p:nvPr/>
          </p:nvSpPr>
          <p:spPr bwMode="auto">
            <a:xfrm>
              <a:off x="3739811" y="2181624"/>
              <a:ext cx="153008" cy="145201"/>
            </a:xfrm>
            <a:custGeom>
              <a:avLst/>
              <a:gdLst>
                <a:gd name="T0" fmla="*/ 147 w 147"/>
                <a:gd name="T1" fmla="*/ 74 h 140"/>
                <a:gd name="T2" fmla="*/ 143 w 147"/>
                <a:gd name="T3" fmla="*/ 83 h 140"/>
                <a:gd name="T4" fmla="*/ 136 w 147"/>
                <a:gd name="T5" fmla="*/ 90 h 140"/>
                <a:gd name="T6" fmla="*/ 128 w 147"/>
                <a:gd name="T7" fmla="*/ 93 h 140"/>
                <a:gd name="T8" fmla="*/ 119 w 147"/>
                <a:gd name="T9" fmla="*/ 90 h 140"/>
                <a:gd name="T10" fmla="*/ 91 w 147"/>
                <a:gd name="T11" fmla="*/ 62 h 140"/>
                <a:gd name="T12" fmla="*/ 91 w 147"/>
                <a:gd name="T13" fmla="*/ 129 h 140"/>
                <a:gd name="T14" fmla="*/ 88 w 147"/>
                <a:gd name="T15" fmla="*/ 136 h 140"/>
                <a:gd name="T16" fmla="*/ 79 w 147"/>
                <a:gd name="T17" fmla="*/ 140 h 140"/>
                <a:gd name="T18" fmla="*/ 67 w 147"/>
                <a:gd name="T19" fmla="*/ 140 h 140"/>
                <a:gd name="T20" fmla="*/ 59 w 147"/>
                <a:gd name="T21" fmla="*/ 136 h 140"/>
                <a:gd name="T22" fmla="*/ 55 w 147"/>
                <a:gd name="T23" fmla="*/ 129 h 140"/>
                <a:gd name="T24" fmla="*/ 55 w 147"/>
                <a:gd name="T25" fmla="*/ 62 h 140"/>
                <a:gd name="T26" fmla="*/ 27 w 147"/>
                <a:gd name="T27" fmla="*/ 90 h 140"/>
                <a:gd name="T28" fmla="*/ 19 w 147"/>
                <a:gd name="T29" fmla="*/ 93 h 140"/>
                <a:gd name="T30" fmla="*/ 10 w 147"/>
                <a:gd name="T31" fmla="*/ 90 h 140"/>
                <a:gd name="T32" fmla="*/ 3 w 147"/>
                <a:gd name="T33" fmla="*/ 83 h 140"/>
                <a:gd name="T34" fmla="*/ 0 w 147"/>
                <a:gd name="T35" fmla="*/ 74 h 140"/>
                <a:gd name="T36" fmla="*/ 3 w 147"/>
                <a:gd name="T37" fmla="*/ 65 h 140"/>
                <a:gd name="T38" fmla="*/ 65 w 147"/>
                <a:gd name="T39" fmla="*/ 4 h 140"/>
                <a:gd name="T40" fmla="*/ 73 w 147"/>
                <a:gd name="T41" fmla="*/ 0 h 140"/>
                <a:gd name="T42" fmla="*/ 82 w 147"/>
                <a:gd name="T43" fmla="*/ 4 h 140"/>
                <a:gd name="T44" fmla="*/ 143 w 147"/>
                <a:gd name="T45" fmla="*/ 65 h 140"/>
                <a:gd name="T46" fmla="*/ 147 w 147"/>
                <a:gd name="T47" fmla="*/ 7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 h="140">
                  <a:moveTo>
                    <a:pt x="147" y="74"/>
                  </a:moveTo>
                  <a:cubicBezTo>
                    <a:pt x="147" y="77"/>
                    <a:pt x="146" y="80"/>
                    <a:pt x="143" y="83"/>
                  </a:cubicBezTo>
                  <a:cubicBezTo>
                    <a:pt x="136" y="90"/>
                    <a:pt x="136" y="90"/>
                    <a:pt x="136" y="90"/>
                  </a:cubicBezTo>
                  <a:cubicBezTo>
                    <a:pt x="134" y="92"/>
                    <a:pt x="131" y="93"/>
                    <a:pt x="128" y="93"/>
                  </a:cubicBezTo>
                  <a:cubicBezTo>
                    <a:pt x="124" y="93"/>
                    <a:pt x="121" y="92"/>
                    <a:pt x="119" y="90"/>
                  </a:cubicBezTo>
                  <a:cubicBezTo>
                    <a:pt x="91" y="62"/>
                    <a:pt x="91" y="62"/>
                    <a:pt x="91" y="62"/>
                  </a:cubicBezTo>
                  <a:cubicBezTo>
                    <a:pt x="91" y="129"/>
                    <a:pt x="91" y="129"/>
                    <a:pt x="91" y="129"/>
                  </a:cubicBezTo>
                  <a:cubicBezTo>
                    <a:pt x="91" y="132"/>
                    <a:pt x="90" y="134"/>
                    <a:pt x="88" y="136"/>
                  </a:cubicBezTo>
                  <a:cubicBezTo>
                    <a:pt x="85" y="139"/>
                    <a:pt x="83" y="140"/>
                    <a:pt x="79" y="140"/>
                  </a:cubicBezTo>
                  <a:cubicBezTo>
                    <a:pt x="67" y="140"/>
                    <a:pt x="67" y="140"/>
                    <a:pt x="67" y="140"/>
                  </a:cubicBezTo>
                  <a:cubicBezTo>
                    <a:pt x="64" y="140"/>
                    <a:pt x="61" y="139"/>
                    <a:pt x="59" y="136"/>
                  </a:cubicBezTo>
                  <a:cubicBezTo>
                    <a:pt x="56" y="134"/>
                    <a:pt x="55" y="132"/>
                    <a:pt x="55" y="129"/>
                  </a:cubicBezTo>
                  <a:cubicBezTo>
                    <a:pt x="55" y="62"/>
                    <a:pt x="55" y="62"/>
                    <a:pt x="55" y="62"/>
                  </a:cubicBezTo>
                  <a:cubicBezTo>
                    <a:pt x="27" y="90"/>
                    <a:pt x="27" y="90"/>
                    <a:pt x="27" y="90"/>
                  </a:cubicBezTo>
                  <a:cubicBezTo>
                    <a:pt x="25" y="92"/>
                    <a:pt x="22" y="93"/>
                    <a:pt x="19" y="93"/>
                  </a:cubicBezTo>
                  <a:cubicBezTo>
                    <a:pt x="15" y="93"/>
                    <a:pt x="13" y="92"/>
                    <a:pt x="10" y="90"/>
                  </a:cubicBezTo>
                  <a:cubicBezTo>
                    <a:pt x="3" y="83"/>
                    <a:pt x="3" y="83"/>
                    <a:pt x="3" y="83"/>
                  </a:cubicBezTo>
                  <a:cubicBezTo>
                    <a:pt x="1" y="80"/>
                    <a:pt x="0" y="77"/>
                    <a:pt x="0" y="74"/>
                  </a:cubicBezTo>
                  <a:cubicBezTo>
                    <a:pt x="0" y="71"/>
                    <a:pt x="1" y="68"/>
                    <a:pt x="3" y="65"/>
                  </a:cubicBezTo>
                  <a:cubicBezTo>
                    <a:pt x="65" y="4"/>
                    <a:pt x="65" y="4"/>
                    <a:pt x="65" y="4"/>
                  </a:cubicBezTo>
                  <a:cubicBezTo>
                    <a:pt x="67" y="2"/>
                    <a:pt x="70" y="0"/>
                    <a:pt x="73" y="0"/>
                  </a:cubicBezTo>
                  <a:cubicBezTo>
                    <a:pt x="77" y="0"/>
                    <a:pt x="80" y="2"/>
                    <a:pt x="82" y="4"/>
                  </a:cubicBezTo>
                  <a:cubicBezTo>
                    <a:pt x="143" y="65"/>
                    <a:pt x="143" y="65"/>
                    <a:pt x="143" y="65"/>
                  </a:cubicBezTo>
                  <a:cubicBezTo>
                    <a:pt x="146" y="68"/>
                    <a:pt x="147" y="71"/>
                    <a:pt x="147" y="7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98"/>
            <p:cNvSpPr>
              <a:spLocks/>
            </p:cNvSpPr>
            <p:nvPr/>
          </p:nvSpPr>
          <p:spPr bwMode="auto">
            <a:xfrm>
              <a:off x="3944342" y="2175379"/>
              <a:ext cx="154569" cy="146763"/>
            </a:xfrm>
            <a:custGeom>
              <a:avLst/>
              <a:gdLst>
                <a:gd name="T0" fmla="*/ 148 w 148"/>
                <a:gd name="T1" fmla="*/ 67 h 141"/>
                <a:gd name="T2" fmla="*/ 144 w 148"/>
                <a:gd name="T3" fmla="*/ 75 h 141"/>
                <a:gd name="T4" fmla="*/ 83 w 148"/>
                <a:gd name="T5" fmla="*/ 137 h 141"/>
                <a:gd name="T6" fmla="*/ 74 w 148"/>
                <a:gd name="T7" fmla="*/ 141 h 141"/>
                <a:gd name="T8" fmla="*/ 66 w 148"/>
                <a:gd name="T9" fmla="*/ 137 h 141"/>
                <a:gd name="T10" fmla="*/ 4 w 148"/>
                <a:gd name="T11" fmla="*/ 75 h 141"/>
                <a:gd name="T12" fmla="*/ 0 w 148"/>
                <a:gd name="T13" fmla="*/ 67 h 141"/>
                <a:gd name="T14" fmla="*/ 4 w 148"/>
                <a:gd name="T15" fmla="*/ 58 h 141"/>
                <a:gd name="T16" fmla="*/ 11 w 148"/>
                <a:gd name="T17" fmla="*/ 51 h 141"/>
                <a:gd name="T18" fmla="*/ 20 w 148"/>
                <a:gd name="T19" fmla="*/ 48 h 141"/>
                <a:gd name="T20" fmla="*/ 28 w 148"/>
                <a:gd name="T21" fmla="*/ 51 h 141"/>
                <a:gd name="T22" fmla="*/ 56 w 148"/>
                <a:gd name="T23" fmla="*/ 79 h 141"/>
                <a:gd name="T24" fmla="*/ 56 w 148"/>
                <a:gd name="T25" fmla="*/ 12 h 141"/>
                <a:gd name="T26" fmla="*/ 60 w 148"/>
                <a:gd name="T27" fmla="*/ 4 h 141"/>
                <a:gd name="T28" fmla="*/ 68 w 148"/>
                <a:gd name="T29" fmla="*/ 0 h 141"/>
                <a:gd name="T30" fmla="*/ 80 w 148"/>
                <a:gd name="T31" fmla="*/ 0 h 141"/>
                <a:gd name="T32" fmla="*/ 89 w 148"/>
                <a:gd name="T33" fmla="*/ 4 h 141"/>
                <a:gd name="T34" fmla="*/ 92 w 148"/>
                <a:gd name="T35" fmla="*/ 12 h 141"/>
                <a:gd name="T36" fmla="*/ 92 w 148"/>
                <a:gd name="T37" fmla="*/ 79 h 141"/>
                <a:gd name="T38" fmla="*/ 120 w 148"/>
                <a:gd name="T39" fmla="*/ 51 h 141"/>
                <a:gd name="T40" fmla="*/ 129 w 148"/>
                <a:gd name="T41" fmla="*/ 48 h 141"/>
                <a:gd name="T42" fmla="*/ 137 w 148"/>
                <a:gd name="T43" fmla="*/ 51 h 141"/>
                <a:gd name="T44" fmla="*/ 144 w 148"/>
                <a:gd name="T45" fmla="*/ 58 h 141"/>
                <a:gd name="T46" fmla="*/ 148 w 148"/>
                <a:gd name="T47" fmla="*/ 6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 h="141">
                  <a:moveTo>
                    <a:pt x="148" y="67"/>
                  </a:moveTo>
                  <a:cubicBezTo>
                    <a:pt x="148" y="70"/>
                    <a:pt x="147" y="73"/>
                    <a:pt x="144" y="75"/>
                  </a:cubicBezTo>
                  <a:cubicBezTo>
                    <a:pt x="83" y="137"/>
                    <a:pt x="83" y="137"/>
                    <a:pt x="83" y="137"/>
                  </a:cubicBezTo>
                  <a:cubicBezTo>
                    <a:pt x="80" y="139"/>
                    <a:pt x="77" y="141"/>
                    <a:pt x="74" y="141"/>
                  </a:cubicBezTo>
                  <a:cubicBezTo>
                    <a:pt x="71" y="141"/>
                    <a:pt x="68" y="139"/>
                    <a:pt x="66" y="137"/>
                  </a:cubicBezTo>
                  <a:cubicBezTo>
                    <a:pt x="4" y="75"/>
                    <a:pt x="4" y="75"/>
                    <a:pt x="4" y="75"/>
                  </a:cubicBezTo>
                  <a:cubicBezTo>
                    <a:pt x="2" y="73"/>
                    <a:pt x="0" y="70"/>
                    <a:pt x="0" y="67"/>
                  </a:cubicBezTo>
                  <a:cubicBezTo>
                    <a:pt x="0" y="64"/>
                    <a:pt x="2" y="61"/>
                    <a:pt x="4" y="58"/>
                  </a:cubicBezTo>
                  <a:cubicBezTo>
                    <a:pt x="11" y="51"/>
                    <a:pt x="11" y="51"/>
                    <a:pt x="11" y="51"/>
                  </a:cubicBezTo>
                  <a:cubicBezTo>
                    <a:pt x="14" y="49"/>
                    <a:pt x="16" y="48"/>
                    <a:pt x="20" y="48"/>
                  </a:cubicBezTo>
                  <a:cubicBezTo>
                    <a:pt x="23" y="48"/>
                    <a:pt x="26" y="49"/>
                    <a:pt x="28" y="51"/>
                  </a:cubicBezTo>
                  <a:cubicBezTo>
                    <a:pt x="56" y="79"/>
                    <a:pt x="56" y="79"/>
                    <a:pt x="56" y="79"/>
                  </a:cubicBezTo>
                  <a:cubicBezTo>
                    <a:pt x="56" y="12"/>
                    <a:pt x="56" y="12"/>
                    <a:pt x="56" y="12"/>
                  </a:cubicBezTo>
                  <a:cubicBezTo>
                    <a:pt x="56" y="9"/>
                    <a:pt x="57" y="6"/>
                    <a:pt x="60" y="4"/>
                  </a:cubicBezTo>
                  <a:cubicBezTo>
                    <a:pt x="62" y="2"/>
                    <a:pt x="65" y="0"/>
                    <a:pt x="68" y="0"/>
                  </a:cubicBezTo>
                  <a:cubicBezTo>
                    <a:pt x="80" y="0"/>
                    <a:pt x="80" y="0"/>
                    <a:pt x="80" y="0"/>
                  </a:cubicBezTo>
                  <a:cubicBezTo>
                    <a:pt x="83" y="0"/>
                    <a:pt x="86" y="2"/>
                    <a:pt x="89" y="4"/>
                  </a:cubicBezTo>
                  <a:cubicBezTo>
                    <a:pt x="91" y="6"/>
                    <a:pt x="92" y="9"/>
                    <a:pt x="92" y="12"/>
                  </a:cubicBezTo>
                  <a:cubicBezTo>
                    <a:pt x="92" y="79"/>
                    <a:pt x="92" y="79"/>
                    <a:pt x="92" y="79"/>
                  </a:cubicBezTo>
                  <a:cubicBezTo>
                    <a:pt x="120" y="51"/>
                    <a:pt x="120" y="51"/>
                    <a:pt x="120" y="51"/>
                  </a:cubicBezTo>
                  <a:cubicBezTo>
                    <a:pt x="122" y="49"/>
                    <a:pt x="125" y="48"/>
                    <a:pt x="129" y="48"/>
                  </a:cubicBezTo>
                  <a:cubicBezTo>
                    <a:pt x="132" y="48"/>
                    <a:pt x="135" y="49"/>
                    <a:pt x="137" y="51"/>
                  </a:cubicBezTo>
                  <a:cubicBezTo>
                    <a:pt x="144" y="58"/>
                    <a:pt x="144" y="58"/>
                    <a:pt x="144" y="58"/>
                  </a:cubicBezTo>
                  <a:cubicBezTo>
                    <a:pt x="147" y="61"/>
                    <a:pt x="148" y="64"/>
                    <a:pt x="148" y="6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9"/>
            <p:cNvSpPr>
              <a:spLocks/>
            </p:cNvSpPr>
            <p:nvPr/>
          </p:nvSpPr>
          <p:spPr bwMode="auto">
            <a:xfrm>
              <a:off x="4145751" y="2169134"/>
              <a:ext cx="176428" cy="157692"/>
            </a:xfrm>
            <a:custGeom>
              <a:avLst/>
              <a:gdLst>
                <a:gd name="T0" fmla="*/ 170 w 170"/>
                <a:gd name="T1" fmla="*/ 55 h 152"/>
                <a:gd name="T2" fmla="*/ 168 w 170"/>
                <a:gd name="T3" fmla="*/ 59 h 152"/>
                <a:gd name="T4" fmla="*/ 120 w 170"/>
                <a:gd name="T5" fmla="*/ 107 h 152"/>
                <a:gd name="T6" fmla="*/ 115 w 170"/>
                <a:gd name="T7" fmla="*/ 109 h 152"/>
                <a:gd name="T8" fmla="*/ 111 w 170"/>
                <a:gd name="T9" fmla="*/ 107 h 152"/>
                <a:gd name="T10" fmla="*/ 109 w 170"/>
                <a:gd name="T11" fmla="*/ 103 h 152"/>
                <a:gd name="T12" fmla="*/ 109 w 170"/>
                <a:gd name="T13" fmla="*/ 79 h 152"/>
                <a:gd name="T14" fmla="*/ 88 w 170"/>
                <a:gd name="T15" fmla="*/ 79 h 152"/>
                <a:gd name="T16" fmla="*/ 71 w 170"/>
                <a:gd name="T17" fmla="*/ 80 h 152"/>
                <a:gd name="T18" fmla="*/ 57 w 170"/>
                <a:gd name="T19" fmla="*/ 82 h 152"/>
                <a:gd name="T20" fmla="*/ 44 w 170"/>
                <a:gd name="T21" fmla="*/ 86 h 152"/>
                <a:gd name="T22" fmla="*/ 34 w 170"/>
                <a:gd name="T23" fmla="*/ 92 h 152"/>
                <a:gd name="T24" fmla="*/ 27 w 170"/>
                <a:gd name="T25" fmla="*/ 102 h 152"/>
                <a:gd name="T26" fmla="*/ 22 w 170"/>
                <a:gd name="T27" fmla="*/ 115 h 152"/>
                <a:gd name="T28" fmla="*/ 21 w 170"/>
                <a:gd name="T29" fmla="*/ 132 h 152"/>
                <a:gd name="T30" fmla="*/ 21 w 170"/>
                <a:gd name="T31" fmla="*/ 144 h 152"/>
                <a:gd name="T32" fmla="*/ 21 w 170"/>
                <a:gd name="T33" fmla="*/ 146 h 152"/>
                <a:gd name="T34" fmla="*/ 21 w 170"/>
                <a:gd name="T35" fmla="*/ 148 h 152"/>
                <a:gd name="T36" fmla="*/ 21 w 170"/>
                <a:gd name="T37" fmla="*/ 151 h 152"/>
                <a:gd name="T38" fmla="*/ 18 w 170"/>
                <a:gd name="T39" fmla="*/ 152 h 152"/>
                <a:gd name="T40" fmla="*/ 16 w 170"/>
                <a:gd name="T41" fmla="*/ 150 h 152"/>
                <a:gd name="T42" fmla="*/ 15 w 170"/>
                <a:gd name="T43" fmla="*/ 148 h 152"/>
                <a:gd name="T44" fmla="*/ 13 w 170"/>
                <a:gd name="T45" fmla="*/ 145 h 152"/>
                <a:gd name="T46" fmla="*/ 12 w 170"/>
                <a:gd name="T47" fmla="*/ 143 h 152"/>
                <a:gd name="T48" fmla="*/ 0 w 170"/>
                <a:gd name="T49" fmla="*/ 100 h 152"/>
                <a:gd name="T50" fmla="*/ 5 w 170"/>
                <a:gd name="T51" fmla="*/ 69 h 152"/>
                <a:gd name="T52" fmla="*/ 88 w 170"/>
                <a:gd name="T53" fmla="*/ 31 h 152"/>
                <a:gd name="T54" fmla="*/ 109 w 170"/>
                <a:gd name="T55" fmla="*/ 31 h 152"/>
                <a:gd name="T56" fmla="*/ 109 w 170"/>
                <a:gd name="T57" fmla="*/ 6 h 152"/>
                <a:gd name="T58" fmla="*/ 111 w 170"/>
                <a:gd name="T59" fmla="*/ 2 h 152"/>
                <a:gd name="T60" fmla="*/ 115 w 170"/>
                <a:gd name="T61" fmla="*/ 0 h 152"/>
                <a:gd name="T62" fmla="*/ 120 w 170"/>
                <a:gd name="T63" fmla="*/ 2 h 152"/>
                <a:gd name="T64" fmla="*/ 168 w 170"/>
                <a:gd name="T65" fmla="*/ 50 h 152"/>
                <a:gd name="T66" fmla="*/ 170 w 170"/>
                <a:gd name="T67" fmla="*/ 5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152">
                  <a:moveTo>
                    <a:pt x="170" y="55"/>
                  </a:moveTo>
                  <a:cubicBezTo>
                    <a:pt x="170" y="56"/>
                    <a:pt x="169" y="58"/>
                    <a:pt x="168" y="59"/>
                  </a:cubicBezTo>
                  <a:cubicBezTo>
                    <a:pt x="120" y="107"/>
                    <a:pt x="120" y="107"/>
                    <a:pt x="120" y="107"/>
                  </a:cubicBezTo>
                  <a:cubicBezTo>
                    <a:pt x="118" y="109"/>
                    <a:pt x="117" y="109"/>
                    <a:pt x="115" y="109"/>
                  </a:cubicBezTo>
                  <a:cubicBezTo>
                    <a:pt x="114" y="109"/>
                    <a:pt x="112" y="109"/>
                    <a:pt x="111" y="107"/>
                  </a:cubicBezTo>
                  <a:cubicBezTo>
                    <a:pt x="110" y="106"/>
                    <a:pt x="109" y="105"/>
                    <a:pt x="109" y="103"/>
                  </a:cubicBezTo>
                  <a:cubicBezTo>
                    <a:pt x="109" y="79"/>
                    <a:pt x="109" y="79"/>
                    <a:pt x="109" y="79"/>
                  </a:cubicBezTo>
                  <a:cubicBezTo>
                    <a:pt x="88" y="79"/>
                    <a:pt x="88" y="79"/>
                    <a:pt x="88" y="79"/>
                  </a:cubicBezTo>
                  <a:cubicBezTo>
                    <a:pt x="82" y="79"/>
                    <a:pt x="76" y="79"/>
                    <a:pt x="71" y="80"/>
                  </a:cubicBezTo>
                  <a:cubicBezTo>
                    <a:pt x="67" y="80"/>
                    <a:pt x="62" y="81"/>
                    <a:pt x="57" y="82"/>
                  </a:cubicBezTo>
                  <a:cubicBezTo>
                    <a:pt x="52" y="83"/>
                    <a:pt x="48" y="84"/>
                    <a:pt x="44" y="86"/>
                  </a:cubicBezTo>
                  <a:cubicBezTo>
                    <a:pt x="41" y="87"/>
                    <a:pt x="37" y="89"/>
                    <a:pt x="34" y="92"/>
                  </a:cubicBezTo>
                  <a:cubicBezTo>
                    <a:pt x="31" y="95"/>
                    <a:pt x="29" y="98"/>
                    <a:pt x="27" y="102"/>
                  </a:cubicBezTo>
                  <a:cubicBezTo>
                    <a:pt x="25" y="105"/>
                    <a:pt x="23" y="110"/>
                    <a:pt x="22" y="115"/>
                  </a:cubicBezTo>
                  <a:cubicBezTo>
                    <a:pt x="21" y="120"/>
                    <a:pt x="21" y="126"/>
                    <a:pt x="21" y="132"/>
                  </a:cubicBezTo>
                  <a:cubicBezTo>
                    <a:pt x="21" y="135"/>
                    <a:pt x="21" y="139"/>
                    <a:pt x="21" y="144"/>
                  </a:cubicBezTo>
                  <a:cubicBezTo>
                    <a:pt x="21" y="144"/>
                    <a:pt x="21" y="145"/>
                    <a:pt x="21" y="146"/>
                  </a:cubicBezTo>
                  <a:cubicBezTo>
                    <a:pt x="21" y="147"/>
                    <a:pt x="21" y="148"/>
                    <a:pt x="21" y="148"/>
                  </a:cubicBezTo>
                  <a:cubicBezTo>
                    <a:pt x="21" y="149"/>
                    <a:pt x="21" y="150"/>
                    <a:pt x="21" y="151"/>
                  </a:cubicBezTo>
                  <a:cubicBezTo>
                    <a:pt x="20" y="151"/>
                    <a:pt x="19" y="152"/>
                    <a:pt x="18" y="152"/>
                  </a:cubicBezTo>
                  <a:cubicBezTo>
                    <a:pt x="17" y="152"/>
                    <a:pt x="17" y="151"/>
                    <a:pt x="16" y="150"/>
                  </a:cubicBezTo>
                  <a:cubicBezTo>
                    <a:pt x="15" y="149"/>
                    <a:pt x="15" y="149"/>
                    <a:pt x="15" y="148"/>
                  </a:cubicBezTo>
                  <a:cubicBezTo>
                    <a:pt x="14" y="147"/>
                    <a:pt x="14" y="146"/>
                    <a:pt x="13" y="145"/>
                  </a:cubicBezTo>
                  <a:cubicBezTo>
                    <a:pt x="13" y="144"/>
                    <a:pt x="13" y="143"/>
                    <a:pt x="12" y="143"/>
                  </a:cubicBezTo>
                  <a:cubicBezTo>
                    <a:pt x="4" y="125"/>
                    <a:pt x="0" y="111"/>
                    <a:pt x="0" y="100"/>
                  </a:cubicBezTo>
                  <a:cubicBezTo>
                    <a:pt x="0" y="88"/>
                    <a:pt x="2" y="77"/>
                    <a:pt x="5" y="69"/>
                  </a:cubicBezTo>
                  <a:cubicBezTo>
                    <a:pt x="16" y="43"/>
                    <a:pt x="43" y="31"/>
                    <a:pt x="88" y="31"/>
                  </a:cubicBezTo>
                  <a:cubicBezTo>
                    <a:pt x="109" y="31"/>
                    <a:pt x="109" y="31"/>
                    <a:pt x="109" y="31"/>
                  </a:cubicBezTo>
                  <a:cubicBezTo>
                    <a:pt x="109" y="6"/>
                    <a:pt x="109" y="6"/>
                    <a:pt x="109" y="6"/>
                  </a:cubicBezTo>
                  <a:cubicBezTo>
                    <a:pt x="109" y="5"/>
                    <a:pt x="110" y="3"/>
                    <a:pt x="111" y="2"/>
                  </a:cubicBezTo>
                  <a:cubicBezTo>
                    <a:pt x="112" y="1"/>
                    <a:pt x="114" y="0"/>
                    <a:pt x="115" y="0"/>
                  </a:cubicBezTo>
                  <a:cubicBezTo>
                    <a:pt x="117" y="0"/>
                    <a:pt x="118" y="1"/>
                    <a:pt x="120" y="2"/>
                  </a:cubicBezTo>
                  <a:cubicBezTo>
                    <a:pt x="168" y="50"/>
                    <a:pt x="168" y="50"/>
                    <a:pt x="168" y="50"/>
                  </a:cubicBezTo>
                  <a:cubicBezTo>
                    <a:pt x="169" y="52"/>
                    <a:pt x="170" y="53"/>
                    <a:pt x="170" y="5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00"/>
            <p:cNvSpPr>
              <a:spLocks noEditPoints="1"/>
            </p:cNvSpPr>
            <p:nvPr/>
          </p:nvSpPr>
          <p:spPr bwMode="auto">
            <a:xfrm>
              <a:off x="4364334" y="2175379"/>
              <a:ext cx="151447" cy="151447"/>
            </a:xfrm>
            <a:custGeom>
              <a:avLst/>
              <a:gdLst>
                <a:gd name="T0" fmla="*/ 72 w 146"/>
                <a:gd name="T1" fmla="*/ 88 h 146"/>
                <a:gd name="T2" fmla="*/ 71 w 146"/>
                <a:gd name="T3" fmla="*/ 90 h 146"/>
                <a:gd name="T4" fmla="*/ 39 w 146"/>
                <a:gd name="T5" fmla="*/ 122 h 146"/>
                <a:gd name="T6" fmla="*/ 53 w 146"/>
                <a:gd name="T7" fmla="*/ 135 h 146"/>
                <a:gd name="T8" fmla="*/ 55 w 146"/>
                <a:gd name="T9" fmla="*/ 140 h 146"/>
                <a:gd name="T10" fmla="*/ 53 w 146"/>
                <a:gd name="T11" fmla="*/ 144 h 146"/>
                <a:gd name="T12" fmla="*/ 49 w 146"/>
                <a:gd name="T13" fmla="*/ 146 h 146"/>
                <a:gd name="T14" fmla="*/ 6 w 146"/>
                <a:gd name="T15" fmla="*/ 146 h 146"/>
                <a:gd name="T16" fmla="*/ 2 w 146"/>
                <a:gd name="T17" fmla="*/ 144 h 146"/>
                <a:gd name="T18" fmla="*/ 0 w 146"/>
                <a:gd name="T19" fmla="*/ 140 h 146"/>
                <a:gd name="T20" fmla="*/ 0 w 146"/>
                <a:gd name="T21" fmla="*/ 97 h 146"/>
                <a:gd name="T22" fmla="*/ 2 w 146"/>
                <a:gd name="T23" fmla="*/ 93 h 146"/>
                <a:gd name="T24" fmla="*/ 6 w 146"/>
                <a:gd name="T25" fmla="*/ 91 h 146"/>
                <a:gd name="T26" fmla="*/ 11 w 146"/>
                <a:gd name="T27" fmla="*/ 93 h 146"/>
                <a:gd name="T28" fmla="*/ 24 w 146"/>
                <a:gd name="T29" fmla="*/ 107 h 146"/>
                <a:gd name="T30" fmla="*/ 56 w 146"/>
                <a:gd name="T31" fmla="*/ 75 h 146"/>
                <a:gd name="T32" fmla="*/ 58 w 146"/>
                <a:gd name="T33" fmla="*/ 74 h 146"/>
                <a:gd name="T34" fmla="*/ 60 w 146"/>
                <a:gd name="T35" fmla="*/ 75 h 146"/>
                <a:gd name="T36" fmla="*/ 71 w 146"/>
                <a:gd name="T37" fmla="*/ 86 h 146"/>
                <a:gd name="T38" fmla="*/ 72 w 146"/>
                <a:gd name="T39" fmla="*/ 88 h 146"/>
                <a:gd name="T40" fmla="*/ 146 w 146"/>
                <a:gd name="T41" fmla="*/ 6 h 146"/>
                <a:gd name="T42" fmla="*/ 146 w 146"/>
                <a:gd name="T43" fmla="*/ 49 h 146"/>
                <a:gd name="T44" fmla="*/ 144 w 146"/>
                <a:gd name="T45" fmla="*/ 53 h 146"/>
                <a:gd name="T46" fmla="*/ 139 w 146"/>
                <a:gd name="T47" fmla="*/ 55 h 146"/>
                <a:gd name="T48" fmla="*/ 135 w 146"/>
                <a:gd name="T49" fmla="*/ 53 h 146"/>
                <a:gd name="T50" fmla="*/ 122 w 146"/>
                <a:gd name="T51" fmla="*/ 39 h 146"/>
                <a:gd name="T52" fmla="*/ 90 w 146"/>
                <a:gd name="T53" fmla="*/ 71 h 146"/>
                <a:gd name="T54" fmla="*/ 88 w 146"/>
                <a:gd name="T55" fmla="*/ 72 h 146"/>
                <a:gd name="T56" fmla="*/ 86 w 146"/>
                <a:gd name="T57" fmla="*/ 71 h 146"/>
                <a:gd name="T58" fmla="*/ 75 w 146"/>
                <a:gd name="T59" fmla="*/ 60 h 146"/>
                <a:gd name="T60" fmla="*/ 74 w 146"/>
                <a:gd name="T61" fmla="*/ 58 h 146"/>
                <a:gd name="T62" fmla="*/ 75 w 146"/>
                <a:gd name="T63" fmla="*/ 56 h 146"/>
                <a:gd name="T64" fmla="*/ 106 w 146"/>
                <a:gd name="T65" fmla="*/ 24 h 146"/>
                <a:gd name="T66" fmla="*/ 93 w 146"/>
                <a:gd name="T67" fmla="*/ 11 h 146"/>
                <a:gd name="T68" fmla="*/ 91 w 146"/>
                <a:gd name="T69" fmla="*/ 6 h 146"/>
                <a:gd name="T70" fmla="*/ 93 w 146"/>
                <a:gd name="T71" fmla="*/ 2 h 146"/>
                <a:gd name="T72" fmla="*/ 97 w 146"/>
                <a:gd name="T73" fmla="*/ 0 h 146"/>
                <a:gd name="T74" fmla="*/ 139 w 146"/>
                <a:gd name="T75" fmla="*/ 0 h 146"/>
                <a:gd name="T76" fmla="*/ 144 w 146"/>
                <a:gd name="T77" fmla="*/ 2 h 146"/>
                <a:gd name="T78" fmla="*/ 146 w 146"/>
                <a:gd name="T79" fmla="*/ 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6" h="146">
                  <a:moveTo>
                    <a:pt x="72" y="88"/>
                  </a:moveTo>
                  <a:cubicBezTo>
                    <a:pt x="72" y="89"/>
                    <a:pt x="71" y="90"/>
                    <a:pt x="71" y="90"/>
                  </a:cubicBezTo>
                  <a:cubicBezTo>
                    <a:pt x="39" y="122"/>
                    <a:pt x="39" y="122"/>
                    <a:pt x="39" y="122"/>
                  </a:cubicBezTo>
                  <a:cubicBezTo>
                    <a:pt x="53" y="135"/>
                    <a:pt x="53" y="135"/>
                    <a:pt x="53" y="135"/>
                  </a:cubicBezTo>
                  <a:cubicBezTo>
                    <a:pt x="54" y="136"/>
                    <a:pt x="55" y="138"/>
                    <a:pt x="55" y="140"/>
                  </a:cubicBezTo>
                  <a:cubicBezTo>
                    <a:pt x="55" y="141"/>
                    <a:pt x="54" y="143"/>
                    <a:pt x="53" y="144"/>
                  </a:cubicBezTo>
                  <a:cubicBezTo>
                    <a:pt x="52" y="145"/>
                    <a:pt x="50" y="146"/>
                    <a:pt x="49" y="146"/>
                  </a:cubicBezTo>
                  <a:cubicBezTo>
                    <a:pt x="6" y="146"/>
                    <a:pt x="6" y="146"/>
                    <a:pt x="6" y="146"/>
                  </a:cubicBezTo>
                  <a:cubicBezTo>
                    <a:pt x="5" y="146"/>
                    <a:pt x="3" y="145"/>
                    <a:pt x="2" y="144"/>
                  </a:cubicBezTo>
                  <a:cubicBezTo>
                    <a:pt x="1" y="143"/>
                    <a:pt x="0" y="141"/>
                    <a:pt x="0" y="140"/>
                  </a:cubicBezTo>
                  <a:cubicBezTo>
                    <a:pt x="0" y="97"/>
                    <a:pt x="0" y="97"/>
                    <a:pt x="0" y="97"/>
                  </a:cubicBezTo>
                  <a:cubicBezTo>
                    <a:pt x="0" y="96"/>
                    <a:pt x="1" y="94"/>
                    <a:pt x="2" y="93"/>
                  </a:cubicBezTo>
                  <a:cubicBezTo>
                    <a:pt x="3" y="92"/>
                    <a:pt x="5" y="91"/>
                    <a:pt x="6" y="91"/>
                  </a:cubicBezTo>
                  <a:cubicBezTo>
                    <a:pt x="8" y="91"/>
                    <a:pt x="9" y="92"/>
                    <a:pt x="11" y="93"/>
                  </a:cubicBezTo>
                  <a:cubicBezTo>
                    <a:pt x="24" y="107"/>
                    <a:pt x="24" y="107"/>
                    <a:pt x="24" y="107"/>
                  </a:cubicBezTo>
                  <a:cubicBezTo>
                    <a:pt x="56" y="75"/>
                    <a:pt x="56" y="75"/>
                    <a:pt x="56" y="75"/>
                  </a:cubicBezTo>
                  <a:cubicBezTo>
                    <a:pt x="56" y="74"/>
                    <a:pt x="57" y="74"/>
                    <a:pt x="58" y="74"/>
                  </a:cubicBezTo>
                  <a:cubicBezTo>
                    <a:pt x="59" y="74"/>
                    <a:pt x="59" y="74"/>
                    <a:pt x="60" y="75"/>
                  </a:cubicBezTo>
                  <a:cubicBezTo>
                    <a:pt x="71" y="86"/>
                    <a:pt x="71" y="86"/>
                    <a:pt x="71" y="86"/>
                  </a:cubicBezTo>
                  <a:cubicBezTo>
                    <a:pt x="71" y="87"/>
                    <a:pt x="72" y="87"/>
                    <a:pt x="72" y="88"/>
                  </a:cubicBezTo>
                  <a:close/>
                  <a:moveTo>
                    <a:pt x="146" y="6"/>
                  </a:moveTo>
                  <a:cubicBezTo>
                    <a:pt x="146" y="49"/>
                    <a:pt x="146" y="49"/>
                    <a:pt x="146" y="49"/>
                  </a:cubicBezTo>
                  <a:cubicBezTo>
                    <a:pt x="146" y="50"/>
                    <a:pt x="145" y="52"/>
                    <a:pt x="144" y="53"/>
                  </a:cubicBezTo>
                  <a:cubicBezTo>
                    <a:pt x="143" y="54"/>
                    <a:pt x="141" y="55"/>
                    <a:pt x="139" y="55"/>
                  </a:cubicBezTo>
                  <a:cubicBezTo>
                    <a:pt x="138" y="55"/>
                    <a:pt x="136" y="54"/>
                    <a:pt x="135" y="53"/>
                  </a:cubicBezTo>
                  <a:cubicBezTo>
                    <a:pt x="122" y="39"/>
                    <a:pt x="122" y="39"/>
                    <a:pt x="122" y="39"/>
                  </a:cubicBezTo>
                  <a:cubicBezTo>
                    <a:pt x="90" y="71"/>
                    <a:pt x="90" y="71"/>
                    <a:pt x="90" y="71"/>
                  </a:cubicBezTo>
                  <a:cubicBezTo>
                    <a:pt x="90" y="71"/>
                    <a:pt x="89" y="72"/>
                    <a:pt x="88" y="72"/>
                  </a:cubicBezTo>
                  <a:cubicBezTo>
                    <a:pt x="87" y="72"/>
                    <a:pt x="86" y="71"/>
                    <a:pt x="86" y="71"/>
                  </a:cubicBezTo>
                  <a:cubicBezTo>
                    <a:pt x="75" y="60"/>
                    <a:pt x="75" y="60"/>
                    <a:pt x="75" y="60"/>
                  </a:cubicBezTo>
                  <a:cubicBezTo>
                    <a:pt x="74" y="59"/>
                    <a:pt x="74" y="59"/>
                    <a:pt x="74" y="58"/>
                  </a:cubicBezTo>
                  <a:cubicBezTo>
                    <a:pt x="74" y="57"/>
                    <a:pt x="74" y="56"/>
                    <a:pt x="75" y="56"/>
                  </a:cubicBezTo>
                  <a:cubicBezTo>
                    <a:pt x="106" y="24"/>
                    <a:pt x="106" y="24"/>
                    <a:pt x="106" y="24"/>
                  </a:cubicBezTo>
                  <a:cubicBezTo>
                    <a:pt x="93" y="11"/>
                    <a:pt x="93" y="11"/>
                    <a:pt x="93" y="11"/>
                  </a:cubicBezTo>
                  <a:cubicBezTo>
                    <a:pt x="92" y="9"/>
                    <a:pt x="91" y="8"/>
                    <a:pt x="91" y="6"/>
                  </a:cubicBezTo>
                  <a:cubicBezTo>
                    <a:pt x="91" y="5"/>
                    <a:pt x="92" y="3"/>
                    <a:pt x="93" y="2"/>
                  </a:cubicBezTo>
                  <a:cubicBezTo>
                    <a:pt x="94" y="1"/>
                    <a:pt x="95" y="0"/>
                    <a:pt x="97" y="0"/>
                  </a:cubicBezTo>
                  <a:cubicBezTo>
                    <a:pt x="139" y="0"/>
                    <a:pt x="139" y="0"/>
                    <a:pt x="139" y="0"/>
                  </a:cubicBezTo>
                  <a:cubicBezTo>
                    <a:pt x="141" y="0"/>
                    <a:pt x="143" y="1"/>
                    <a:pt x="144" y="2"/>
                  </a:cubicBezTo>
                  <a:cubicBezTo>
                    <a:pt x="145" y="3"/>
                    <a:pt x="146" y="5"/>
                    <a:pt x="14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01"/>
            <p:cNvSpPr>
              <a:spLocks noEditPoints="1"/>
            </p:cNvSpPr>
            <p:nvPr/>
          </p:nvSpPr>
          <p:spPr bwMode="auto">
            <a:xfrm>
              <a:off x="4559497" y="2176940"/>
              <a:ext cx="148324" cy="148324"/>
            </a:xfrm>
            <a:custGeom>
              <a:avLst/>
              <a:gdLst>
                <a:gd name="T0" fmla="*/ 72 w 143"/>
                <a:gd name="T1" fmla="*/ 77 h 142"/>
                <a:gd name="T2" fmla="*/ 72 w 143"/>
                <a:gd name="T3" fmla="*/ 119 h 142"/>
                <a:gd name="T4" fmla="*/ 70 w 143"/>
                <a:gd name="T5" fmla="*/ 124 h 142"/>
                <a:gd name="T6" fmla="*/ 66 w 143"/>
                <a:gd name="T7" fmla="*/ 125 h 142"/>
                <a:gd name="T8" fmla="*/ 61 w 143"/>
                <a:gd name="T9" fmla="*/ 124 h 142"/>
                <a:gd name="T10" fmla="*/ 48 w 143"/>
                <a:gd name="T11" fmla="*/ 110 h 142"/>
                <a:gd name="T12" fmla="*/ 16 w 143"/>
                <a:gd name="T13" fmla="*/ 141 h 142"/>
                <a:gd name="T14" fmla="*/ 14 w 143"/>
                <a:gd name="T15" fmla="*/ 142 h 142"/>
                <a:gd name="T16" fmla="*/ 12 w 143"/>
                <a:gd name="T17" fmla="*/ 141 h 142"/>
                <a:gd name="T18" fmla="*/ 1 w 143"/>
                <a:gd name="T19" fmla="*/ 131 h 142"/>
                <a:gd name="T20" fmla="*/ 0 w 143"/>
                <a:gd name="T21" fmla="*/ 128 h 142"/>
                <a:gd name="T22" fmla="*/ 1 w 143"/>
                <a:gd name="T23" fmla="*/ 126 h 142"/>
                <a:gd name="T24" fmla="*/ 33 w 143"/>
                <a:gd name="T25" fmla="*/ 95 h 142"/>
                <a:gd name="T26" fmla="*/ 19 w 143"/>
                <a:gd name="T27" fmla="*/ 81 h 142"/>
                <a:gd name="T28" fmla="*/ 17 w 143"/>
                <a:gd name="T29" fmla="*/ 77 h 142"/>
                <a:gd name="T30" fmla="*/ 19 w 143"/>
                <a:gd name="T31" fmla="*/ 73 h 142"/>
                <a:gd name="T32" fmla="*/ 23 w 143"/>
                <a:gd name="T33" fmla="*/ 71 h 142"/>
                <a:gd name="T34" fmla="*/ 66 w 143"/>
                <a:gd name="T35" fmla="*/ 71 h 142"/>
                <a:gd name="T36" fmla="*/ 70 w 143"/>
                <a:gd name="T37" fmla="*/ 73 h 142"/>
                <a:gd name="T38" fmla="*/ 72 w 143"/>
                <a:gd name="T39" fmla="*/ 77 h 142"/>
                <a:gd name="T40" fmla="*/ 143 w 143"/>
                <a:gd name="T41" fmla="*/ 13 h 142"/>
                <a:gd name="T42" fmla="*/ 142 w 143"/>
                <a:gd name="T43" fmla="*/ 16 h 142"/>
                <a:gd name="T44" fmla="*/ 111 w 143"/>
                <a:gd name="T45" fmla="*/ 47 h 142"/>
                <a:gd name="T46" fmla="*/ 124 w 143"/>
                <a:gd name="T47" fmla="*/ 61 h 142"/>
                <a:gd name="T48" fmla="*/ 126 w 143"/>
                <a:gd name="T49" fmla="*/ 65 h 142"/>
                <a:gd name="T50" fmla="*/ 124 w 143"/>
                <a:gd name="T51" fmla="*/ 69 h 142"/>
                <a:gd name="T52" fmla="*/ 120 w 143"/>
                <a:gd name="T53" fmla="*/ 71 h 142"/>
                <a:gd name="T54" fmla="*/ 78 w 143"/>
                <a:gd name="T55" fmla="*/ 71 h 142"/>
                <a:gd name="T56" fmla="*/ 73 w 143"/>
                <a:gd name="T57" fmla="*/ 69 h 142"/>
                <a:gd name="T58" fmla="*/ 72 w 143"/>
                <a:gd name="T59" fmla="*/ 65 h 142"/>
                <a:gd name="T60" fmla="*/ 72 w 143"/>
                <a:gd name="T61" fmla="*/ 23 h 142"/>
                <a:gd name="T62" fmla="*/ 73 w 143"/>
                <a:gd name="T63" fmla="*/ 18 h 142"/>
                <a:gd name="T64" fmla="*/ 78 w 143"/>
                <a:gd name="T65" fmla="*/ 16 h 142"/>
                <a:gd name="T66" fmla="*/ 82 w 143"/>
                <a:gd name="T67" fmla="*/ 18 h 142"/>
                <a:gd name="T68" fmla="*/ 96 w 143"/>
                <a:gd name="T69" fmla="*/ 32 h 142"/>
                <a:gd name="T70" fmla="*/ 127 w 143"/>
                <a:gd name="T71" fmla="*/ 1 h 142"/>
                <a:gd name="T72" fmla="*/ 129 w 143"/>
                <a:gd name="T73" fmla="*/ 0 h 142"/>
                <a:gd name="T74" fmla="*/ 131 w 143"/>
                <a:gd name="T75" fmla="*/ 1 h 142"/>
                <a:gd name="T76" fmla="*/ 142 w 143"/>
                <a:gd name="T77" fmla="*/ 11 h 142"/>
                <a:gd name="T78" fmla="*/ 143 w 143"/>
                <a:gd name="T79" fmla="*/ 1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3" h="142">
                  <a:moveTo>
                    <a:pt x="72" y="77"/>
                  </a:moveTo>
                  <a:cubicBezTo>
                    <a:pt x="72" y="119"/>
                    <a:pt x="72" y="119"/>
                    <a:pt x="72" y="119"/>
                  </a:cubicBezTo>
                  <a:cubicBezTo>
                    <a:pt x="72" y="121"/>
                    <a:pt x="71" y="122"/>
                    <a:pt x="70" y="124"/>
                  </a:cubicBezTo>
                  <a:cubicBezTo>
                    <a:pt x="69" y="125"/>
                    <a:pt x="67" y="125"/>
                    <a:pt x="66" y="125"/>
                  </a:cubicBezTo>
                  <a:cubicBezTo>
                    <a:pt x="64" y="125"/>
                    <a:pt x="63" y="125"/>
                    <a:pt x="61" y="124"/>
                  </a:cubicBezTo>
                  <a:cubicBezTo>
                    <a:pt x="48" y="110"/>
                    <a:pt x="48" y="110"/>
                    <a:pt x="48" y="110"/>
                  </a:cubicBezTo>
                  <a:cubicBezTo>
                    <a:pt x="16" y="141"/>
                    <a:pt x="16" y="141"/>
                    <a:pt x="16" y="141"/>
                  </a:cubicBezTo>
                  <a:cubicBezTo>
                    <a:pt x="16" y="142"/>
                    <a:pt x="15" y="142"/>
                    <a:pt x="14" y="142"/>
                  </a:cubicBezTo>
                  <a:cubicBezTo>
                    <a:pt x="13" y="142"/>
                    <a:pt x="13" y="142"/>
                    <a:pt x="12" y="141"/>
                  </a:cubicBezTo>
                  <a:cubicBezTo>
                    <a:pt x="1" y="131"/>
                    <a:pt x="1" y="131"/>
                    <a:pt x="1" y="131"/>
                  </a:cubicBezTo>
                  <a:cubicBezTo>
                    <a:pt x="1" y="130"/>
                    <a:pt x="0" y="129"/>
                    <a:pt x="0" y="128"/>
                  </a:cubicBezTo>
                  <a:cubicBezTo>
                    <a:pt x="0" y="128"/>
                    <a:pt x="1" y="127"/>
                    <a:pt x="1" y="126"/>
                  </a:cubicBezTo>
                  <a:cubicBezTo>
                    <a:pt x="33" y="95"/>
                    <a:pt x="33" y="95"/>
                    <a:pt x="33" y="95"/>
                  </a:cubicBezTo>
                  <a:cubicBezTo>
                    <a:pt x="19" y="81"/>
                    <a:pt x="19" y="81"/>
                    <a:pt x="19" y="81"/>
                  </a:cubicBezTo>
                  <a:cubicBezTo>
                    <a:pt x="18" y="80"/>
                    <a:pt x="17" y="79"/>
                    <a:pt x="17" y="77"/>
                  </a:cubicBezTo>
                  <a:cubicBezTo>
                    <a:pt x="17" y="75"/>
                    <a:pt x="18" y="74"/>
                    <a:pt x="19" y="73"/>
                  </a:cubicBezTo>
                  <a:cubicBezTo>
                    <a:pt x="20" y="72"/>
                    <a:pt x="22" y="71"/>
                    <a:pt x="23" y="71"/>
                  </a:cubicBezTo>
                  <a:cubicBezTo>
                    <a:pt x="66" y="71"/>
                    <a:pt x="66" y="71"/>
                    <a:pt x="66" y="71"/>
                  </a:cubicBezTo>
                  <a:cubicBezTo>
                    <a:pt x="67" y="71"/>
                    <a:pt x="69" y="72"/>
                    <a:pt x="70" y="73"/>
                  </a:cubicBezTo>
                  <a:cubicBezTo>
                    <a:pt x="71" y="74"/>
                    <a:pt x="72" y="75"/>
                    <a:pt x="72" y="77"/>
                  </a:cubicBezTo>
                  <a:close/>
                  <a:moveTo>
                    <a:pt x="143" y="13"/>
                  </a:moveTo>
                  <a:cubicBezTo>
                    <a:pt x="143" y="14"/>
                    <a:pt x="143" y="15"/>
                    <a:pt x="142" y="16"/>
                  </a:cubicBezTo>
                  <a:cubicBezTo>
                    <a:pt x="111" y="47"/>
                    <a:pt x="111" y="47"/>
                    <a:pt x="111" y="47"/>
                  </a:cubicBezTo>
                  <a:cubicBezTo>
                    <a:pt x="124" y="61"/>
                    <a:pt x="124" y="61"/>
                    <a:pt x="124" y="61"/>
                  </a:cubicBezTo>
                  <a:cubicBezTo>
                    <a:pt x="126" y="62"/>
                    <a:pt x="126" y="63"/>
                    <a:pt x="126" y="65"/>
                  </a:cubicBezTo>
                  <a:cubicBezTo>
                    <a:pt x="126" y="67"/>
                    <a:pt x="126" y="68"/>
                    <a:pt x="124" y="69"/>
                  </a:cubicBezTo>
                  <a:cubicBezTo>
                    <a:pt x="123" y="70"/>
                    <a:pt x="122" y="71"/>
                    <a:pt x="120" y="71"/>
                  </a:cubicBezTo>
                  <a:cubicBezTo>
                    <a:pt x="78" y="71"/>
                    <a:pt x="78" y="71"/>
                    <a:pt x="78" y="71"/>
                  </a:cubicBezTo>
                  <a:cubicBezTo>
                    <a:pt x="76" y="71"/>
                    <a:pt x="75" y="70"/>
                    <a:pt x="73" y="69"/>
                  </a:cubicBezTo>
                  <a:cubicBezTo>
                    <a:pt x="72" y="68"/>
                    <a:pt x="72" y="67"/>
                    <a:pt x="72" y="65"/>
                  </a:cubicBezTo>
                  <a:cubicBezTo>
                    <a:pt x="72" y="23"/>
                    <a:pt x="72" y="23"/>
                    <a:pt x="72" y="23"/>
                  </a:cubicBezTo>
                  <a:cubicBezTo>
                    <a:pt x="72" y="21"/>
                    <a:pt x="72" y="19"/>
                    <a:pt x="73" y="18"/>
                  </a:cubicBezTo>
                  <a:cubicBezTo>
                    <a:pt x="75" y="17"/>
                    <a:pt x="76" y="16"/>
                    <a:pt x="78" y="16"/>
                  </a:cubicBezTo>
                  <a:cubicBezTo>
                    <a:pt x="79" y="16"/>
                    <a:pt x="81" y="17"/>
                    <a:pt x="82" y="18"/>
                  </a:cubicBezTo>
                  <a:cubicBezTo>
                    <a:pt x="96" y="32"/>
                    <a:pt x="96" y="32"/>
                    <a:pt x="96" y="32"/>
                  </a:cubicBezTo>
                  <a:cubicBezTo>
                    <a:pt x="127" y="1"/>
                    <a:pt x="127" y="1"/>
                    <a:pt x="127" y="1"/>
                  </a:cubicBezTo>
                  <a:cubicBezTo>
                    <a:pt x="128" y="0"/>
                    <a:pt x="128" y="0"/>
                    <a:pt x="129" y="0"/>
                  </a:cubicBezTo>
                  <a:cubicBezTo>
                    <a:pt x="130" y="0"/>
                    <a:pt x="131" y="0"/>
                    <a:pt x="131" y="1"/>
                  </a:cubicBezTo>
                  <a:cubicBezTo>
                    <a:pt x="142" y="11"/>
                    <a:pt x="142" y="11"/>
                    <a:pt x="142" y="11"/>
                  </a:cubicBezTo>
                  <a:cubicBezTo>
                    <a:pt x="143" y="12"/>
                    <a:pt x="143" y="13"/>
                    <a:pt x="143" y="1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02"/>
            <p:cNvSpPr>
              <a:spLocks/>
            </p:cNvSpPr>
            <p:nvPr/>
          </p:nvSpPr>
          <p:spPr bwMode="auto">
            <a:xfrm>
              <a:off x="4751538" y="2175379"/>
              <a:ext cx="137395" cy="137395"/>
            </a:xfrm>
            <a:custGeom>
              <a:avLst/>
              <a:gdLst>
                <a:gd name="T0" fmla="*/ 133 w 133"/>
                <a:gd name="T1" fmla="*/ 58 h 133"/>
                <a:gd name="T2" fmla="*/ 133 w 133"/>
                <a:gd name="T3" fmla="*/ 76 h 133"/>
                <a:gd name="T4" fmla="*/ 130 w 133"/>
                <a:gd name="T5" fmla="*/ 82 h 133"/>
                <a:gd name="T6" fmla="*/ 124 w 133"/>
                <a:gd name="T7" fmla="*/ 85 h 133"/>
                <a:gd name="T8" fmla="*/ 85 w 133"/>
                <a:gd name="T9" fmla="*/ 85 h 133"/>
                <a:gd name="T10" fmla="*/ 85 w 133"/>
                <a:gd name="T11" fmla="*/ 124 h 133"/>
                <a:gd name="T12" fmla="*/ 82 w 133"/>
                <a:gd name="T13" fmla="*/ 131 h 133"/>
                <a:gd name="T14" fmla="*/ 75 w 133"/>
                <a:gd name="T15" fmla="*/ 133 h 133"/>
                <a:gd name="T16" fmla="*/ 57 w 133"/>
                <a:gd name="T17" fmla="*/ 133 h 133"/>
                <a:gd name="T18" fmla="*/ 51 w 133"/>
                <a:gd name="T19" fmla="*/ 131 h 133"/>
                <a:gd name="T20" fmla="*/ 48 w 133"/>
                <a:gd name="T21" fmla="*/ 124 h 133"/>
                <a:gd name="T22" fmla="*/ 48 w 133"/>
                <a:gd name="T23" fmla="*/ 85 h 133"/>
                <a:gd name="T24" fmla="*/ 9 w 133"/>
                <a:gd name="T25" fmla="*/ 85 h 133"/>
                <a:gd name="T26" fmla="*/ 2 w 133"/>
                <a:gd name="T27" fmla="*/ 82 h 133"/>
                <a:gd name="T28" fmla="*/ 0 w 133"/>
                <a:gd name="T29" fmla="*/ 76 h 133"/>
                <a:gd name="T30" fmla="*/ 0 w 133"/>
                <a:gd name="T31" fmla="*/ 58 h 133"/>
                <a:gd name="T32" fmla="*/ 2 w 133"/>
                <a:gd name="T33" fmla="*/ 51 h 133"/>
                <a:gd name="T34" fmla="*/ 9 w 133"/>
                <a:gd name="T35" fmla="*/ 49 h 133"/>
                <a:gd name="T36" fmla="*/ 48 w 133"/>
                <a:gd name="T37" fmla="*/ 49 h 133"/>
                <a:gd name="T38" fmla="*/ 48 w 133"/>
                <a:gd name="T39" fmla="*/ 9 h 133"/>
                <a:gd name="T40" fmla="*/ 51 w 133"/>
                <a:gd name="T41" fmla="*/ 3 h 133"/>
                <a:gd name="T42" fmla="*/ 57 w 133"/>
                <a:gd name="T43" fmla="*/ 0 h 133"/>
                <a:gd name="T44" fmla="*/ 75 w 133"/>
                <a:gd name="T45" fmla="*/ 0 h 133"/>
                <a:gd name="T46" fmla="*/ 82 w 133"/>
                <a:gd name="T47" fmla="*/ 3 h 133"/>
                <a:gd name="T48" fmla="*/ 85 w 133"/>
                <a:gd name="T49" fmla="*/ 9 h 133"/>
                <a:gd name="T50" fmla="*/ 85 w 133"/>
                <a:gd name="T51" fmla="*/ 49 h 133"/>
                <a:gd name="T52" fmla="*/ 124 w 133"/>
                <a:gd name="T53" fmla="*/ 49 h 133"/>
                <a:gd name="T54" fmla="*/ 130 w 133"/>
                <a:gd name="T55" fmla="*/ 51 h 133"/>
                <a:gd name="T56" fmla="*/ 133 w 133"/>
                <a:gd name="T57" fmla="*/ 5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3">
                  <a:moveTo>
                    <a:pt x="133" y="58"/>
                  </a:moveTo>
                  <a:cubicBezTo>
                    <a:pt x="133" y="76"/>
                    <a:pt x="133" y="76"/>
                    <a:pt x="133" y="76"/>
                  </a:cubicBezTo>
                  <a:cubicBezTo>
                    <a:pt x="133" y="79"/>
                    <a:pt x="132" y="81"/>
                    <a:pt x="130" y="82"/>
                  </a:cubicBezTo>
                  <a:cubicBezTo>
                    <a:pt x="129" y="84"/>
                    <a:pt x="126" y="85"/>
                    <a:pt x="124" y="85"/>
                  </a:cubicBezTo>
                  <a:cubicBezTo>
                    <a:pt x="85" y="85"/>
                    <a:pt x="85" y="85"/>
                    <a:pt x="85" y="85"/>
                  </a:cubicBezTo>
                  <a:cubicBezTo>
                    <a:pt x="85" y="124"/>
                    <a:pt x="85" y="124"/>
                    <a:pt x="85" y="124"/>
                  </a:cubicBezTo>
                  <a:cubicBezTo>
                    <a:pt x="85" y="127"/>
                    <a:pt x="84" y="129"/>
                    <a:pt x="82" y="131"/>
                  </a:cubicBezTo>
                  <a:cubicBezTo>
                    <a:pt x="80" y="133"/>
                    <a:pt x="78" y="133"/>
                    <a:pt x="75" y="133"/>
                  </a:cubicBezTo>
                  <a:cubicBezTo>
                    <a:pt x="57" y="133"/>
                    <a:pt x="57" y="133"/>
                    <a:pt x="57" y="133"/>
                  </a:cubicBezTo>
                  <a:cubicBezTo>
                    <a:pt x="55" y="133"/>
                    <a:pt x="53" y="133"/>
                    <a:pt x="51" y="131"/>
                  </a:cubicBezTo>
                  <a:cubicBezTo>
                    <a:pt x="49" y="129"/>
                    <a:pt x="48" y="127"/>
                    <a:pt x="48" y="124"/>
                  </a:cubicBezTo>
                  <a:cubicBezTo>
                    <a:pt x="48" y="85"/>
                    <a:pt x="48" y="85"/>
                    <a:pt x="48" y="85"/>
                  </a:cubicBezTo>
                  <a:cubicBezTo>
                    <a:pt x="9" y="85"/>
                    <a:pt x="9" y="85"/>
                    <a:pt x="9" y="85"/>
                  </a:cubicBezTo>
                  <a:cubicBezTo>
                    <a:pt x="6" y="85"/>
                    <a:pt x="4" y="84"/>
                    <a:pt x="2" y="82"/>
                  </a:cubicBezTo>
                  <a:cubicBezTo>
                    <a:pt x="1" y="81"/>
                    <a:pt x="0" y="79"/>
                    <a:pt x="0" y="76"/>
                  </a:cubicBezTo>
                  <a:cubicBezTo>
                    <a:pt x="0" y="58"/>
                    <a:pt x="0" y="58"/>
                    <a:pt x="0" y="58"/>
                  </a:cubicBezTo>
                  <a:cubicBezTo>
                    <a:pt x="0" y="55"/>
                    <a:pt x="1" y="53"/>
                    <a:pt x="2" y="51"/>
                  </a:cubicBezTo>
                  <a:cubicBezTo>
                    <a:pt x="4" y="50"/>
                    <a:pt x="6" y="49"/>
                    <a:pt x="9" y="49"/>
                  </a:cubicBezTo>
                  <a:cubicBezTo>
                    <a:pt x="48" y="49"/>
                    <a:pt x="48" y="49"/>
                    <a:pt x="48" y="49"/>
                  </a:cubicBezTo>
                  <a:cubicBezTo>
                    <a:pt x="48" y="9"/>
                    <a:pt x="48" y="9"/>
                    <a:pt x="48" y="9"/>
                  </a:cubicBezTo>
                  <a:cubicBezTo>
                    <a:pt x="48" y="7"/>
                    <a:pt x="49" y="5"/>
                    <a:pt x="51" y="3"/>
                  </a:cubicBezTo>
                  <a:cubicBezTo>
                    <a:pt x="53" y="1"/>
                    <a:pt x="55" y="0"/>
                    <a:pt x="57" y="0"/>
                  </a:cubicBezTo>
                  <a:cubicBezTo>
                    <a:pt x="75" y="0"/>
                    <a:pt x="75" y="0"/>
                    <a:pt x="75" y="0"/>
                  </a:cubicBezTo>
                  <a:cubicBezTo>
                    <a:pt x="78" y="0"/>
                    <a:pt x="80" y="1"/>
                    <a:pt x="82" y="3"/>
                  </a:cubicBezTo>
                  <a:cubicBezTo>
                    <a:pt x="84" y="5"/>
                    <a:pt x="85" y="7"/>
                    <a:pt x="85" y="9"/>
                  </a:cubicBezTo>
                  <a:cubicBezTo>
                    <a:pt x="85" y="49"/>
                    <a:pt x="85" y="49"/>
                    <a:pt x="85" y="49"/>
                  </a:cubicBezTo>
                  <a:cubicBezTo>
                    <a:pt x="124" y="49"/>
                    <a:pt x="124" y="49"/>
                    <a:pt x="124" y="49"/>
                  </a:cubicBezTo>
                  <a:cubicBezTo>
                    <a:pt x="126" y="49"/>
                    <a:pt x="129" y="50"/>
                    <a:pt x="130" y="51"/>
                  </a:cubicBezTo>
                  <a:cubicBezTo>
                    <a:pt x="132" y="53"/>
                    <a:pt x="133" y="55"/>
                    <a:pt x="133" y="5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03"/>
            <p:cNvSpPr>
              <a:spLocks/>
            </p:cNvSpPr>
            <p:nvPr/>
          </p:nvSpPr>
          <p:spPr bwMode="auto">
            <a:xfrm>
              <a:off x="4931088" y="2226902"/>
              <a:ext cx="138956" cy="35910"/>
            </a:xfrm>
            <a:custGeom>
              <a:avLst/>
              <a:gdLst>
                <a:gd name="T0" fmla="*/ 134 w 134"/>
                <a:gd name="T1" fmla="*/ 9 h 36"/>
                <a:gd name="T2" fmla="*/ 134 w 134"/>
                <a:gd name="T3" fmla="*/ 27 h 36"/>
                <a:gd name="T4" fmla="*/ 131 w 134"/>
                <a:gd name="T5" fmla="*/ 33 h 36"/>
                <a:gd name="T6" fmla="*/ 125 w 134"/>
                <a:gd name="T7" fmla="*/ 36 h 36"/>
                <a:gd name="T8" fmla="*/ 10 w 134"/>
                <a:gd name="T9" fmla="*/ 36 h 36"/>
                <a:gd name="T10" fmla="*/ 3 w 134"/>
                <a:gd name="T11" fmla="*/ 33 h 36"/>
                <a:gd name="T12" fmla="*/ 0 w 134"/>
                <a:gd name="T13" fmla="*/ 27 h 36"/>
                <a:gd name="T14" fmla="*/ 0 w 134"/>
                <a:gd name="T15" fmla="*/ 9 h 36"/>
                <a:gd name="T16" fmla="*/ 3 w 134"/>
                <a:gd name="T17" fmla="*/ 2 h 36"/>
                <a:gd name="T18" fmla="*/ 10 w 134"/>
                <a:gd name="T19" fmla="*/ 0 h 36"/>
                <a:gd name="T20" fmla="*/ 125 w 134"/>
                <a:gd name="T21" fmla="*/ 0 h 36"/>
                <a:gd name="T22" fmla="*/ 131 w 134"/>
                <a:gd name="T23" fmla="*/ 2 h 36"/>
                <a:gd name="T24" fmla="*/ 134 w 134"/>
                <a:gd name="T25" fmla="*/ 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36">
                  <a:moveTo>
                    <a:pt x="134" y="9"/>
                  </a:moveTo>
                  <a:cubicBezTo>
                    <a:pt x="134" y="27"/>
                    <a:pt x="134" y="27"/>
                    <a:pt x="134" y="27"/>
                  </a:cubicBezTo>
                  <a:cubicBezTo>
                    <a:pt x="134" y="30"/>
                    <a:pt x="133" y="32"/>
                    <a:pt x="131" y="33"/>
                  </a:cubicBezTo>
                  <a:cubicBezTo>
                    <a:pt x="129" y="35"/>
                    <a:pt x="127" y="36"/>
                    <a:pt x="125" y="36"/>
                  </a:cubicBezTo>
                  <a:cubicBezTo>
                    <a:pt x="10" y="36"/>
                    <a:pt x="10" y="36"/>
                    <a:pt x="10" y="36"/>
                  </a:cubicBezTo>
                  <a:cubicBezTo>
                    <a:pt x="7" y="36"/>
                    <a:pt x="5" y="35"/>
                    <a:pt x="3" y="33"/>
                  </a:cubicBezTo>
                  <a:cubicBezTo>
                    <a:pt x="1" y="32"/>
                    <a:pt x="0" y="30"/>
                    <a:pt x="0" y="27"/>
                  </a:cubicBezTo>
                  <a:cubicBezTo>
                    <a:pt x="0" y="9"/>
                    <a:pt x="0" y="9"/>
                    <a:pt x="0" y="9"/>
                  </a:cubicBezTo>
                  <a:cubicBezTo>
                    <a:pt x="0" y="6"/>
                    <a:pt x="1" y="4"/>
                    <a:pt x="3" y="2"/>
                  </a:cubicBezTo>
                  <a:cubicBezTo>
                    <a:pt x="5" y="1"/>
                    <a:pt x="7" y="0"/>
                    <a:pt x="10" y="0"/>
                  </a:cubicBezTo>
                  <a:cubicBezTo>
                    <a:pt x="125" y="0"/>
                    <a:pt x="125" y="0"/>
                    <a:pt x="125" y="0"/>
                  </a:cubicBezTo>
                  <a:cubicBezTo>
                    <a:pt x="127" y="0"/>
                    <a:pt x="129" y="1"/>
                    <a:pt x="131" y="2"/>
                  </a:cubicBezTo>
                  <a:cubicBezTo>
                    <a:pt x="133" y="4"/>
                    <a:pt x="134" y="6"/>
                    <a:pt x="134" y="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04"/>
            <p:cNvSpPr>
              <a:spLocks/>
            </p:cNvSpPr>
            <p:nvPr/>
          </p:nvSpPr>
          <p:spPr bwMode="auto">
            <a:xfrm>
              <a:off x="5124690" y="2175379"/>
              <a:ext cx="140518" cy="151447"/>
            </a:xfrm>
            <a:custGeom>
              <a:avLst/>
              <a:gdLst>
                <a:gd name="T0" fmla="*/ 129 w 136"/>
                <a:gd name="T1" fmla="*/ 88 h 146"/>
                <a:gd name="T2" fmla="*/ 135 w 136"/>
                <a:gd name="T3" fmla="*/ 95 h 146"/>
                <a:gd name="T4" fmla="*/ 134 w 136"/>
                <a:gd name="T5" fmla="*/ 104 h 146"/>
                <a:gd name="T6" fmla="*/ 128 w 136"/>
                <a:gd name="T7" fmla="*/ 114 h 146"/>
                <a:gd name="T8" fmla="*/ 120 w 136"/>
                <a:gd name="T9" fmla="*/ 120 h 146"/>
                <a:gd name="T10" fmla="*/ 111 w 136"/>
                <a:gd name="T11" fmla="*/ 119 h 146"/>
                <a:gd name="T12" fmla="*/ 86 w 136"/>
                <a:gd name="T13" fmla="*/ 104 h 146"/>
                <a:gd name="T14" fmla="*/ 86 w 136"/>
                <a:gd name="T15" fmla="*/ 133 h 146"/>
                <a:gd name="T16" fmla="*/ 82 w 136"/>
                <a:gd name="T17" fmla="*/ 142 h 146"/>
                <a:gd name="T18" fmla="*/ 74 w 136"/>
                <a:gd name="T19" fmla="*/ 146 h 146"/>
                <a:gd name="T20" fmla="*/ 62 w 136"/>
                <a:gd name="T21" fmla="*/ 146 h 146"/>
                <a:gd name="T22" fmla="*/ 53 w 136"/>
                <a:gd name="T23" fmla="*/ 142 h 146"/>
                <a:gd name="T24" fmla="*/ 50 w 136"/>
                <a:gd name="T25" fmla="*/ 133 h 146"/>
                <a:gd name="T26" fmla="*/ 50 w 136"/>
                <a:gd name="T27" fmla="*/ 104 h 146"/>
                <a:gd name="T28" fmla="*/ 25 w 136"/>
                <a:gd name="T29" fmla="*/ 119 h 146"/>
                <a:gd name="T30" fmla="*/ 15 w 136"/>
                <a:gd name="T31" fmla="*/ 120 h 146"/>
                <a:gd name="T32" fmla="*/ 8 w 136"/>
                <a:gd name="T33" fmla="*/ 114 h 146"/>
                <a:gd name="T34" fmla="*/ 2 w 136"/>
                <a:gd name="T35" fmla="*/ 104 h 146"/>
                <a:gd name="T36" fmla="*/ 1 w 136"/>
                <a:gd name="T37" fmla="*/ 95 h 146"/>
                <a:gd name="T38" fmla="*/ 6 w 136"/>
                <a:gd name="T39" fmla="*/ 88 h 146"/>
                <a:gd name="T40" fmla="*/ 32 w 136"/>
                <a:gd name="T41" fmla="*/ 73 h 146"/>
                <a:gd name="T42" fmla="*/ 6 w 136"/>
                <a:gd name="T43" fmla="*/ 58 h 146"/>
                <a:gd name="T44" fmla="*/ 1 w 136"/>
                <a:gd name="T45" fmla="*/ 51 h 146"/>
                <a:gd name="T46" fmla="*/ 2 w 136"/>
                <a:gd name="T47" fmla="*/ 42 h 146"/>
                <a:gd name="T48" fmla="*/ 8 w 136"/>
                <a:gd name="T49" fmla="*/ 31 h 146"/>
                <a:gd name="T50" fmla="*/ 15 w 136"/>
                <a:gd name="T51" fmla="*/ 26 h 146"/>
                <a:gd name="T52" fmla="*/ 25 w 136"/>
                <a:gd name="T53" fmla="*/ 27 h 146"/>
                <a:gd name="T54" fmla="*/ 50 w 136"/>
                <a:gd name="T55" fmla="*/ 41 h 146"/>
                <a:gd name="T56" fmla="*/ 50 w 136"/>
                <a:gd name="T57" fmla="*/ 12 h 146"/>
                <a:gd name="T58" fmla="*/ 53 w 136"/>
                <a:gd name="T59" fmla="*/ 4 h 146"/>
                <a:gd name="T60" fmla="*/ 62 w 136"/>
                <a:gd name="T61" fmla="*/ 0 h 146"/>
                <a:gd name="T62" fmla="*/ 74 w 136"/>
                <a:gd name="T63" fmla="*/ 0 h 146"/>
                <a:gd name="T64" fmla="*/ 82 w 136"/>
                <a:gd name="T65" fmla="*/ 4 h 146"/>
                <a:gd name="T66" fmla="*/ 86 w 136"/>
                <a:gd name="T67" fmla="*/ 12 h 146"/>
                <a:gd name="T68" fmla="*/ 86 w 136"/>
                <a:gd name="T69" fmla="*/ 41 h 146"/>
                <a:gd name="T70" fmla="*/ 111 w 136"/>
                <a:gd name="T71" fmla="*/ 27 h 146"/>
                <a:gd name="T72" fmla="*/ 120 w 136"/>
                <a:gd name="T73" fmla="*/ 26 h 146"/>
                <a:gd name="T74" fmla="*/ 128 w 136"/>
                <a:gd name="T75" fmla="*/ 31 h 146"/>
                <a:gd name="T76" fmla="*/ 134 w 136"/>
                <a:gd name="T77" fmla="*/ 42 h 146"/>
                <a:gd name="T78" fmla="*/ 135 w 136"/>
                <a:gd name="T79" fmla="*/ 51 h 146"/>
                <a:gd name="T80" fmla="*/ 129 w 136"/>
                <a:gd name="T81" fmla="*/ 58 h 146"/>
                <a:gd name="T82" fmla="*/ 104 w 136"/>
                <a:gd name="T83" fmla="*/ 73 h 146"/>
                <a:gd name="T84" fmla="*/ 129 w 136"/>
                <a:gd name="T85" fmla="*/ 8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6" h="146">
                  <a:moveTo>
                    <a:pt x="129" y="88"/>
                  </a:moveTo>
                  <a:cubicBezTo>
                    <a:pt x="132" y="89"/>
                    <a:pt x="134" y="92"/>
                    <a:pt x="135" y="95"/>
                  </a:cubicBezTo>
                  <a:cubicBezTo>
                    <a:pt x="136" y="98"/>
                    <a:pt x="135" y="101"/>
                    <a:pt x="134" y="104"/>
                  </a:cubicBezTo>
                  <a:cubicBezTo>
                    <a:pt x="128" y="114"/>
                    <a:pt x="128" y="114"/>
                    <a:pt x="128" y="114"/>
                  </a:cubicBezTo>
                  <a:cubicBezTo>
                    <a:pt x="126" y="117"/>
                    <a:pt x="124" y="119"/>
                    <a:pt x="120" y="120"/>
                  </a:cubicBezTo>
                  <a:cubicBezTo>
                    <a:pt x="117" y="121"/>
                    <a:pt x="114" y="121"/>
                    <a:pt x="111" y="119"/>
                  </a:cubicBezTo>
                  <a:cubicBezTo>
                    <a:pt x="86" y="104"/>
                    <a:pt x="86" y="104"/>
                    <a:pt x="86" y="104"/>
                  </a:cubicBezTo>
                  <a:cubicBezTo>
                    <a:pt x="86" y="133"/>
                    <a:pt x="86" y="133"/>
                    <a:pt x="86" y="133"/>
                  </a:cubicBezTo>
                  <a:cubicBezTo>
                    <a:pt x="86" y="137"/>
                    <a:pt x="85" y="140"/>
                    <a:pt x="82" y="142"/>
                  </a:cubicBezTo>
                  <a:cubicBezTo>
                    <a:pt x="80" y="144"/>
                    <a:pt x="77" y="146"/>
                    <a:pt x="74" y="146"/>
                  </a:cubicBezTo>
                  <a:cubicBezTo>
                    <a:pt x="62" y="146"/>
                    <a:pt x="62" y="146"/>
                    <a:pt x="62" y="146"/>
                  </a:cubicBezTo>
                  <a:cubicBezTo>
                    <a:pt x="58" y="146"/>
                    <a:pt x="56" y="144"/>
                    <a:pt x="53" y="142"/>
                  </a:cubicBezTo>
                  <a:cubicBezTo>
                    <a:pt x="51" y="140"/>
                    <a:pt x="50" y="137"/>
                    <a:pt x="50" y="133"/>
                  </a:cubicBezTo>
                  <a:cubicBezTo>
                    <a:pt x="50" y="104"/>
                    <a:pt x="50" y="104"/>
                    <a:pt x="50" y="104"/>
                  </a:cubicBezTo>
                  <a:cubicBezTo>
                    <a:pt x="25" y="119"/>
                    <a:pt x="25" y="119"/>
                    <a:pt x="25" y="119"/>
                  </a:cubicBezTo>
                  <a:cubicBezTo>
                    <a:pt x="22" y="121"/>
                    <a:pt x="19" y="121"/>
                    <a:pt x="15" y="120"/>
                  </a:cubicBezTo>
                  <a:cubicBezTo>
                    <a:pt x="12" y="119"/>
                    <a:pt x="10" y="117"/>
                    <a:pt x="8" y="114"/>
                  </a:cubicBezTo>
                  <a:cubicBezTo>
                    <a:pt x="2" y="104"/>
                    <a:pt x="2" y="104"/>
                    <a:pt x="2" y="104"/>
                  </a:cubicBezTo>
                  <a:cubicBezTo>
                    <a:pt x="0" y="101"/>
                    <a:pt x="0" y="98"/>
                    <a:pt x="1" y="95"/>
                  </a:cubicBezTo>
                  <a:cubicBezTo>
                    <a:pt x="2" y="92"/>
                    <a:pt x="3" y="89"/>
                    <a:pt x="6" y="88"/>
                  </a:cubicBezTo>
                  <a:cubicBezTo>
                    <a:pt x="32" y="73"/>
                    <a:pt x="32" y="73"/>
                    <a:pt x="32" y="73"/>
                  </a:cubicBezTo>
                  <a:cubicBezTo>
                    <a:pt x="6" y="58"/>
                    <a:pt x="6" y="58"/>
                    <a:pt x="6" y="58"/>
                  </a:cubicBezTo>
                  <a:cubicBezTo>
                    <a:pt x="3" y="57"/>
                    <a:pt x="2" y="54"/>
                    <a:pt x="1" y="51"/>
                  </a:cubicBezTo>
                  <a:cubicBezTo>
                    <a:pt x="0" y="48"/>
                    <a:pt x="0" y="45"/>
                    <a:pt x="2" y="42"/>
                  </a:cubicBezTo>
                  <a:cubicBezTo>
                    <a:pt x="8" y="31"/>
                    <a:pt x="8" y="31"/>
                    <a:pt x="8" y="31"/>
                  </a:cubicBezTo>
                  <a:cubicBezTo>
                    <a:pt x="10" y="29"/>
                    <a:pt x="12" y="27"/>
                    <a:pt x="15" y="26"/>
                  </a:cubicBezTo>
                  <a:cubicBezTo>
                    <a:pt x="19" y="25"/>
                    <a:pt x="22" y="25"/>
                    <a:pt x="25" y="27"/>
                  </a:cubicBezTo>
                  <a:cubicBezTo>
                    <a:pt x="50" y="41"/>
                    <a:pt x="50" y="41"/>
                    <a:pt x="50" y="41"/>
                  </a:cubicBezTo>
                  <a:cubicBezTo>
                    <a:pt x="50" y="12"/>
                    <a:pt x="50" y="12"/>
                    <a:pt x="50" y="12"/>
                  </a:cubicBezTo>
                  <a:cubicBezTo>
                    <a:pt x="50" y="9"/>
                    <a:pt x="51" y="6"/>
                    <a:pt x="53" y="4"/>
                  </a:cubicBezTo>
                  <a:cubicBezTo>
                    <a:pt x="56" y="2"/>
                    <a:pt x="58" y="0"/>
                    <a:pt x="62" y="0"/>
                  </a:cubicBezTo>
                  <a:cubicBezTo>
                    <a:pt x="74" y="0"/>
                    <a:pt x="74" y="0"/>
                    <a:pt x="74" y="0"/>
                  </a:cubicBezTo>
                  <a:cubicBezTo>
                    <a:pt x="77" y="0"/>
                    <a:pt x="80" y="2"/>
                    <a:pt x="82" y="4"/>
                  </a:cubicBezTo>
                  <a:cubicBezTo>
                    <a:pt x="85" y="6"/>
                    <a:pt x="86" y="9"/>
                    <a:pt x="86" y="12"/>
                  </a:cubicBezTo>
                  <a:cubicBezTo>
                    <a:pt x="86" y="41"/>
                    <a:pt x="86" y="41"/>
                    <a:pt x="86" y="41"/>
                  </a:cubicBezTo>
                  <a:cubicBezTo>
                    <a:pt x="111" y="27"/>
                    <a:pt x="111" y="27"/>
                    <a:pt x="111" y="27"/>
                  </a:cubicBezTo>
                  <a:cubicBezTo>
                    <a:pt x="114" y="25"/>
                    <a:pt x="117" y="25"/>
                    <a:pt x="120" y="26"/>
                  </a:cubicBezTo>
                  <a:cubicBezTo>
                    <a:pt x="124" y="27"/>
                    <a:pt x="126" y="29"/>
                    <a:pt x="128" y="31"/>
                  </a:cubicBezTo>
                  <a:cubicBezTo>
                    <a:pt x="134" y="42"/>
                    <a:pt x="134" y="42"/>
                    <a:pt x="134" y="42"/>
                  </a:cubicBezTo>
                  <a:cubicBezTo>
                    <a:pt x="135" y="45"/>
                    <a:pt x="136" y="48"/>
                    <a:pt x="135" y="51"/>
                  </a:cubicBezTo>
                  <a:cubicBezTo>
                    <a:pt x="134" y="54"/>
                    <a:pt x="132" y="57"/>
                    <a:pt x="129" y="58"/>
                  </a:cubicBezTo>
                  <a:cubicBezTo>
                    <a:pt x="104" y="73"/>
                    <a:pt x="104" y="73"/>
                    <a:pt x="104" y="73"/>
                  </a:cubicBezTo>
                  <a:lnTo>
                    <a:pt x="129" y="8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5"/>
            <p:cNvSpPr>
              <a:spLocks noEditPoints="1"/>
            </p:cNvSpPr>
            <p:nvPr/>
          </p:nvSpPr>
          <p:spPr bwMode="auto">
            <a:xfrm>
              <a:off x="5318292" y="2175379"/>
              <a:ext cx="151447" cy="151447"/>
            </a:xfrm>
            <a:custGeom>
              <a:avLst/>
              <a:gdLst>
                <a:gd name="T0" fmla="*/ 36 w 145"/>
                <a:gd name="T1" fmla="*/ 10 h 146"/>
                <a:gd name="T2" fmla="*/ 73 w 145"/>
                <a:gd name="T3" fmla="*/ 0 h 146"/>
                <a:gd name="T4" fmla="*/ 109 w 145"/>
                <a:gd name="T5" fmla="*/ 10 h 146"/>
                <a:gd name="T6" fmla="*/ 136 w 145"/>
                <a:gd name="T7" fmla="*/ 37 h 146"/>
                <a:gd name="T8" fmla="*/ 145 w 145"/>
                <a:gd name="T9" fmla="*/ 73 h 146"/>
                <a:gd name="T10" fmla="*/ 136 w 145"/>
                <a:gd name="T11" fmla="*/ 109 h 146"/>
                <a:gd name="T12" fmla="*/ 109 w 145"/>
                <a:gd name="T13" fmla="*/ 136 h 146"/>
                <a:gd name="T14" fmla="*/ 73 w 145"/>
                <a:gd name="T15" fmla="*/ 146 h 146"/>
                <a:gd name="T16" fmla="*/ 36 w 145"/>
                <a:gd name="T17" fmla="*/ 136 h 146"/>
                <a:gd name="T18" fmla="*/ 10 w 145"/>
                <a:gd name="T19" fmla="*/ 109 h 146"/>
                <a:gd name="T20" fmla="*/ 0 w 145"/>
                <a:gd name="T21" fmla="*/ 73 h 146"/>
                <a:gd name="T22" fmla="*/ 10 w 145"/>
                <a:gd name="T23" fmla="*/ 37 h 146"/>
                <a:gd name="T24" fmla="*/ 36 w 145"/>
                <a:gd name="T25" fmla="*/ 10 h 146"/>
                <a:gd name="T26" fmla="*/ 85 w 145"/>
                <a:gd name="T27" fmla="*/ 86 h 146"/>
                <a:gd name="T28" fmla="*/ 86 w 145"/>
                <a:gd name="T29" fmla="*/ 27 h 146"/>
                <a:gd name="T30" fmla="*/ 85 w 145"/>
                <a:gd name="T31" fmla="*/ 25 h 146"/>
                <a:gd name="T32" fmla="*/ 83 w 145"/>
                <a:gd name="T33" fmla="*/ 25 h 146"/>
                <a:gd name="T34" fmla="*/ 62 w 145"/>
                <a:gd name="T35" fmla="*/ 25 h 146"/>
                <a:gd name="T36" fmla="*/ 60 w 145"/>
                <a:gd name="T37" fmla="*/ 25 h 146"/>
                <a:gd name="T38" fmla="*/ 59 w 145"/>
                <a:gd name="T39" fmla="*/ 27 h 146"/>
                <a:gd name="T40" fmla="*/ 61 w 145"/>
                <a:gd name="T41" fmla="*/ 86 h 146"/>
                <a:gd name="T42" fmla="*/ 62 w 145"/>
                <a:gd name="T43" fmla="*/ 87 h 146"/>
                <a:gd name="T44" fmla="*/ 64 w 145"/>
                <a:gd name="T45" fmla="*/ 88 h 146"/>
                <a:gd name="T46" fmla="*/ 81 w 145"/>
                <a:gd name="T47" fmla="*/ 88 h 146"/>
                <a:gd name="T48" fmla="*/ 84 w 145"/>
                <a:gd name="T49" fmla="*/ 87 h 146"/>
                <a:gd name="T50" fmla="*/ 85 w 145"/>
                <a:gd name="T51" fmla="*/ 86 h 146"/>
                <a:gd name="T52" fmla="*/ 85 w 145"/>
                <a:gd name="T53" fmla="*/ 118 h 146"/>
                <a:gd name="T54" fmla="*/ 85 w 145"/>
                <a:gd name="T55" fmla="*/ 100 h 146"/>
                <a:gd name="T56" fmla="*/ 84 w 145"/>
                <a:gd name="T57" fmla="*/ 98 h 146"/>
                <a:gd name="T58" fmla="*/ 82 w 145"/>
                <a:gd name="T59" fmla="*/ 97 h 146"/>
                <a:gd name="T60" fmla="*/ 64 w 145"/>
                <a:gd name="T61" fmla="*/ 97 h 146"/>
                <a:gd name="T62" fmla="*/ 61 w 145"/>
                <a:gd name="T63" fmla="*/ 98 h 146"/>
                <a:gd name="T64" fmla="*/ 61 w 145"/>
                <a:gd name="T65" fmla="*/ 100 h 146"/>
                <a:gd name="T66" fmla="*/ 61 w 145"/>
                <a:gd name="T67" fmla="*/ 118 h 146"/>
                <a:gd name="T68" fmla="*/ 61 w 145"/>
                <a:gd name="T69" fmla="*/ 120 h 146"/>
                <a:gd name="T70" fmla="*/ 64 w 145"/>
                <a:gd name="T71" fmla="*/ 121 h 146"/>
                <a:gd name="T72" fmla="*/ 82 w 145"/>
                <a:gd name="T73" fmla="*/ 121 h 146"/>
                <a:gd name="T74" fmla="*/ 84 w 145"/>
                <a:gd name="T75" fmla="*/ 120 h 146"/>
                <a:gd name="T76" fmla="*/ 85 w 145"/>
                <a:gd name="T77" fmla="*/ 11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5" h="146">
                  <a:moveTo>
                    <a:pt x="36" y="10"/>
                  </a:moveTo>
                  <a:cubicBezTo>
                    <a:pt x="47" y="4"/>
                    <a:pt x="59" y="0"/>
                    <a:pt x="73" y="0"/>
                  </a:cubicBezTo>
                  <a:cubicBezTo>
                    <a:pt x="86" y="0"/>
                    <a:pt x="98" y="4"/>
                    <a:pt x="109" y="10"/>
                  </a:cubicBezTo>
                  <a:cubicBezTo>
                    <a:pt x="120" y="17"/>
                    <a:pt x="129" y="25"/>
                    <a:pt x="136" y="37"/>
                  </a:cubicBezTo>
                  <a:cubicBezTo>
                    <a:pt x="142" y="48"/>
                    <a:pt x="145" y="60"/>
                    <a:pt x="145" y="73"/>
                  </a:cubicBezTo>
                  <a:cubicBezTo>
                    <a:pt x="145" y="86"/>
                    <a:pt x="142" y="98"/>
                    <a:pt x="136" y="109"/>
                  </a:cubicBezTo>
                  <a:cubicBezTo>
                    <a:pt x="129" y="121"/>
                    <a:pt x="120" y="129"/>
                    <a:pt x="109" y="136"/>
                  </a:cubicBezTo>
                  <a:cubicBezTo>
                    <a:pt x="98" y="142"/>
                    <a:pt x="86" y="146"/>
                    <a:pt x="73" y="146"/>
                  </a:cubicBezTo>
                  <a:cubicBezTo>
                    <a:pt x="59" y="146"/>
                    <a:pt x="47" y="142"/>
                    <a:pt x="36" y="136"/>
                  </a:cubicBezTo>
                  <a:cubicBezTo>
                    <a:pt x="25" y="129"/>
                    <a:pt x="16" y="121"/>
                    <a:pt x="10" y="109"/>
                  </a:cubicBezTo>
                  <a:cubicBezTo>
                    <a:pt x="3" y="98"/>
                    <a:pt x="0" y="86"/>
                    <a:pt x="0" y="73"/>
                  </a:cubicBezTo>
                  <a:cubicBezTo>
                    <a:pt x="0" y="60"/>
                    <a:pt x="3" y="48"/>
                    <a:pt x="10" y="37"/>
                  </a:cubicBezTo>
                  <a:cubicBezTo>
                    <a:pt x="16" y="25"/>
                    <a:pt x="25" y="17"/>
                    <a:pt x="36" y="10"/>
                  </a:cubicBezTo>
                  <a:close/>
                  <a:moveTo>
                    <a:pt x="85" y="86"/>
                  </a:moveTo>
                  <a:cubicBezTo>
                    <a:pt x="86" y="27"/>
                    <a:pt x="86" y="27"/>
                    <a:pt x="86" y="27"/>
                  </a:cubicBezTo>
                  <a:cubicBezTo>
                    <a:pt x="86" y="26"/>
                    <a:pt x="86" y="26"/>
                    <a:pt x="85" y="25"/>
                  </a:cubicBezTo>
                  <a:cubicBezTo>
                    <a:pt x="85" y="25"/>
                    <a:pt x="84" y="25"/>
                    <a:pt x="83" y="25"/>
                  </a:cubicBezTo>
                  <a:cubicBezTo>
                    <a:pt x="62" y="25"/>
                    <a:pt x="62" y="25"/>
                    <a:pt x="62" y="25"/>
                  </a:cubicBezTo>
                  <a:cubicBezTo>
                    <a:pt x="61" y="25"/>
                    <a:pt x="61" y="25"/>
                    <a:pt x="60" y="25"/>
                  </a:cubicBezTo>
                  <a:cubicBezTo>
                    <a:pt x="59" y="26"/>
                    <a:pt x="59" y="26"/>
                    <a:pt x="59" y="27"/>
                  </a:cubicBezTo>
                  <a:cubicBezTo>
                    <a:pt x="61" y="86"/>
                    <a:pt x="61" y="86"/>
                    <a:pt x="61" y="86"/>
                  </a:cubicBezTo>
                  <a:cubicBezTo>
                    <a:pt x="61" y="86"/>
                    <a:pt x="61" y="87"/>
                    <a:pt x="62" y="87"/>
                  </a:cubicBezTo>
                  <a:cubicBezTo>
                    <a:pt x="62" y="88"/>
                    <a:pt x="63" y="88"/>
                    <a:pt x="64" y="88"/>
                  </a:cubicBezTo>
                  <a:cubicBezTo>
                    <a:pt x="81" y="88"/>
                    <a:pt x="81" y="88"/>
                    <a:pt x="81" y="88"/>
                  </a:cubicBezTo>
                  <a:cubicBezTo>
                    <a:pt x="82" y="88"/>
                    <a:pt x="83" y="88"/>
                    <a:pt x="84" y="87"/>
                  </a:cubicBezTo>
                  <a:cubicBezTo>
                    <a:pt x="84" y="87"/>
                    <a:pt x="84" y="86"/>
                    <a:pt x="85" y="86"/>
                  </a:cubicBezTo>
                  <a:close/>
                  <a:moveTo>
                    <a:pt x="85" y="118"/>
                  </a:moveTo>
                  <a:cubicBezTo>
                    <a:pt x="85" y="100"/>
                    <a:pt x="85" y="100"/>
                    <a:pt x="85" y="100"/>
                  </a:cubicBezTo>
                  <a:cubicBezTo>
                    <a:pt x="85" y="99"/>
                    <a:pt x="84" y="99"/>
                    <a:pt x="84" y="98"/>
                  </a:cubicBezTo>
                  <a:cubicBezTo>
                    <a:pt x="83" y="97"/>
                    <a:pt x="83" y="97"/>
                    <a:pt x="82" y="97"/>
                  </a:cubicBezTo>
                  <a:cubicBezTo>
                    <a:pt x="64" y="97"/>
                    <a:pt x="64" y="97"/>
                    <a:pt x="64" y="97"/>
                  </a:cubicBezTo>
                  <a:cubicBezTo>
                    <a:pt x="63" y="97"/>
                    <a:pt x="62" y="97"/>
                    <a:pt x="61" y="98"/>
                  </a:cubicBezTo>
                  <a:cubicBezTo>
                    <a:pt x="61" y="99"/>
                    <a:pt x="61" y="99"/>
                    <a:pt x="61" y="100"/>
                  </a:cubicBezTo>
                  <a:cubicBezTo>
                    <a:pt x="61" y="118"/>
                    <a:pt x="61" y="118"/>
                    <a:pt x="61" y="118"/>
                  </a:cubicBezTo>
                  <a:cubicBezTo>
                    <a:pt x="61" y="119"/>
                    <a:pt x="61" y="120"/>
                    <a:pt x="61" y="120"/>
                  </a:cubicBezTo>
                  <a:cubicBezTo>
                    <a:pt x="62" y="121"/>
                    <a:pt x="63" y="121"/>
                    <a:pt x="64" y="121"/>
                  </a:cubicBezTo>
                  <a:cubicBezTo>
                    <a:pt x="82" y="121"/>
                    <a:pt x="82" y="121"/>
                    <a:pt x="82" y="121"/>
                  </a:cubicBezTo>
                  <a:cubicBezTo>
                    <a:pt x="83" y="121"/>
                    <a:pt x="83" y="121"/>
                    <a:pt x="84" y="120"/>
                  </a:cubicBezTo>
                  <a:cubicBezTo>
                    <a:pt x="84" y="120"/>
                    <a:pt x="85" y="119"/>
                    <a:pt x="85" y="1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06"/>
            <p:cNvSpPr>
              <a:spLocks noEditPoints="1"/>
            </p:cNvSpPr>
            <p:nvPr/>
          </p:nvSpPr>
          <p:spPr bwMode="auto">
            <a:xfrm>
              <a:off x="5511894" y="2181624"/>
              <a:ext cx="151447" cy="131150"/>
            </a:xfrm>
            <a:custGeom>
              <a:avLst/>
              <a:gdLst>
                <a:gd name="T0" fmla="*/ 145 w 145"/>
                <a:gd name="T1" fmla="*/ 46 h 127"/>
                <a:gd name="T2" fmla="*/ 145 w 145"/>
                <a:gd name="T3" fmla="*/ 76 h 127"/>
                <a:gd name="T4" fmla="*/ 144 w 145"/>
                <a:gd name="T5" fmla="*/ 78 h 127"/>
                <a:gd name="T6" fmla="*/ 142 w 145"/>
                <a:gd name="T7" fmla="*/ 79 h 127"/>
                <a:gd name="T8" fmla="*/ 133 w 145"/>
                <a:gd name="T9" fmla="*/ 79 h 127"/>
                <a:gd name="T10" fmla="*/ 133 w 145"/>
                <a:gd name="T11" fmla="*/ 118 h 127"/>
                <a:gd name="T12" fmla="*/ 130 w 145"/>
                <a:gd name="T13" fmla="*/ 125 h 127"/>
                <a:gd name="T14" fmla="*/ 124 w 145"/>
                <a:gd name="T15" fmla="*/ 127 h 127"/>
                <a:gd name="T16" fmla="*/ 21 w 145"/>
                <a:gd name="T17" fmla="*/ 127 h 127"/>
                <a:gd name="T18" fmla="*/ 15 w 145"/>
                <a:gd name="T19" fmla="*/ 125 h 127"/>
                <a:gd name="T20" fmla="*/ 12 w 145"/>
                <a:gd name="T21" fmla="*/ 118 h 127"/>
                <a:gd name="T22" fmla="*/ 12 w 145"/>
                <a:gd name="T23" fmla="*/ 79 h 127"/>
                <a:gd name="T24" fmla="*/ 3 w 145"/>
                <a:gd name="T25" fmla="*/ 79 h 127"/>
                <a:gd name="T26" fmla="*/ 1 w 145"/>
                <a:gd name="T27" fmla="*/ 78 h 127"/>
                <a:gd name="T28" fmla="*/ 0 w 145"/>
                <a:gd name="T29" fmla="*/ 76 h 127"/>
                <a:gd name="T30" fmla="*/ 0 w 145"/>
                <a:gd name="T31" fmla="*/ 46 h 127"/>
                <a:gd name="T32" fmla="*/ 1 w 145"/>
                <a:gd name="T33" fmla="*/ 44 h 127"/>
                <a:gd name="T34" fmla="*/ 3 w 145"/>
                <a:gd name="T35" fmla="*/ 43 h 127"/>
                <a:gd name="T36" fmla="*/ 44 w 145"/>
                <a:gd name="T37" fmla="*/ 43 h 127"/>
                <a:gd name="T38" fmla="*/ 29 w 145"/>
                <a:gd name="T39" fmla="*/ 37 h 127"/>
                <a:gd name="T40" fmla="*/ 23 w 145"/>
                <a:gd name="T41" fmla="*/ 22 h 127"/>
                <a:gd name="T42" fmla="*/ 29 w 145"/>
                <a:gd name="T43" fmla="*/ 7 h 127"/>
                <a:gd name="T44" fmla="*/ 44 w 145"/>
                <a:gd name="T45" fmla="*/ 0 h 127"/>
                <a:gd name="T46" fmla="*/ 60 w 145"/>
                <a:gd name="T47" fmla="*/ 8 h 127"/>
                <a:gd name="T48" fmla="*/ 72 w 145"/>
                <a:gd name="T49" fmla="*/ 23 h 127"/>
                <a:gd name="T50" fmla="*/ 85 w 145"/>
                <a:gd name="T51" fmla="*/ 8 h 127"/>
                <a:gd name="T52" fmla="*/ 100 w 145"/>
                <a:gd name="T53" fmla="*/ 0 h 127"/>
                <a:gd name="T54" fmla="*/ 115 w 145"/>
                <a:gd name="T55" fmla="*/ 7 h 127"/>
                <a:gd name="T56" fmla="*/ 122 w 145"/>
                <a:gd name="T57" fmla="*/ 22 h 127"/>
                <a:gd name="T58" fmla="*/ 115 w 145"/>
                <a:gd name="T59" fmla="*/ 37 h 127"/>
                <a:gd name="T60" fmla="*/ 100 w 145"/>
                <a:gd name="T61" fmla="*/ 43 h 127"/>
                <a:gd name="T62" fmla="*/ 142 w 145"/>
                <a:gd name="T63" fmla="*/ 43 h 127"/>
                <a:gd name="T64" fmla="*/ 144 w 145"/>
                <a:gd name="T65" fmla="*/ 44 h 127"/>
                <a:gd name="T66" fmla="*/ 145 w 145"/>
                <a:gd name="T67" fmla="*/ 46 h 127"/>
                <a:gd name="T68" fmla="*/ 44 w 145"/>
                <a:gd name="T69" fmla="*/ 31 h 127"/>
                <a:gd name="T70" fmla="*/ 63 w 145"/>
                <a:gd name="T71" fmla="*/ 31 h 127"/>
                <a:gd name="T72" fmla="*/ 51 w 145"/>
                <a:gd name="T73" fmla="*/ 15 h 127"/>
                <a:gd name="T74" fmla="*/ 44 w 145"/>
                <a:gd name="T75" fmla="*/ 12 h 127"/>
                <a:gd name="T76" fmla="*/ 38 w 145"/>
                <a:gd name="T77" fmla="*/ 15 h 127"/>
                <a:gd name="T78" fmla="*/ 35 w 145"/>
                <a:gd name="T79" fmla="*/ 22 h 127"/>
                <a:gd name="T80" fmla="*/ 38 w 145"/>
                <a:gd name="T81" fmla="*/ 28 h 127"/>
                <a:gd name="T82" fmla="*/ 44 w 145"/>
                <a:gd name="T83" fmla="*/ 31 h 127"/>
                <a:gd name="T84" fmla="*/ 88 w 145"/>
                <a:gd name="T85" fmla="*/ 110 h 127"/>
                <a:gd name="T86" fmla="*/ 88 w 145"/>
                <a:gd name="T87" fmla="*/ 105 h 127"/>
                <a:gd name="T88" fmla="*/ 88 w 145"/>
                <a:gd name="T89" fmla="*/ 61 h 127"/>
                <a:gd name="T90" fmla="*/ 88 w 145"/>
                <a:gd name="T91" fmla="*/ 43 h 127"/>
                <a:gd name="T92" fmla="*/ 57 w 145"/>
                <a:gd name="T93" fmla="*/ 43 h 127"/>
                <a:gd name="T94" fmla="*/ 57 w 145"/>
                <a:gd name="T95" fmla="*/ 61 h 127"/>
                <a:gd name="T96" fmla="*/ 57 w 145"/>
                <a:gd name="T97" fmla="*/ 105 h 127"/>
                <a:gd name="T98" fmla="*/ 57 w 145"/>
                <a:gd name="T99" fmla="*/ 110 h 127"/>
                <a:gd name="T100" fmla="*/ 59 w 145"/>
                <a:gd name="T101" fmla="*/ 114 h 127"/>
                <a:gd name="T102" fmla="*/ 63 w 145"/>
                <a:gd name="T103" fmla="*/ 115 h 127"/>
                <a:gd name="T104" fmla="*/ 81 w 145"/>
                <a:gd name="T105" fmla="*/ 115 h 127"/>
                <a:gd name="T106" fmla="*/ 86 w 145"/>
                <a:gd name="T107" fmla="*/ 114 h 127"/>
                <a:gd name="T108" fmla="*/ 88 w 145"/>
                <a:gd name="T109" fmla="*/ 110 h 127"/>
                <a:gd name="T110" fmla="*/ 107 w 145"/>
                <a:gd name="T111" fmla="*/ 28 h 127"/>
                <a:gd name="T112" fmla="*/ 109 w 145"/>
                <a:gd name="T113" fmla="*/ 22 h 127"/>
                <a:gd name="T114" fmla="*/ 107 w 145"/>
                <a:gd name="T115" fmla="*/ 15 h 127"/>
                <a:gd name="T116" fmla="*/ 100 w 145"/>
                <a:gd name="T117" fmla="*/ 12 h 127"/>
                <a:gd name="T118" fmla="*/ 94 w 145"/>
                <a:gd name="T119" fmla="*/ 15 h 127"/>
                <a:gd name="T120" fmla="*/ 82 w 145"/>
                <a:gd name="T121" fmla="*/ 31 h 127"/>
                <a:gd name="T122" fmla="*/ 100 w 145"/>
                <a:gd name="T123" fmla="*/ 31 h 127"/>
                <a:gd name="T124" fmla="*/ 107 w 145"/>
                <a:gd name="T125" fmla="*/ 2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27">
                  <a:moveTo>
                    <a:pt x="145" y="46"/>
                  </a:moveTo>
                  <a:cubicBezTo>
                    <a:pt x="145" y="76"/>
                    <a:pt x="145" y="76"/>
                    <a:pt x="145" y="76"/>
                  </a:cubicBezTo>
                  <a:cubicBezTo>
                    <a:pt x="145" y="77"/>
                    <a:pt x="145" y="78"/>
                    <a:pt x="144" y="78"/>
                  </a:cubicBezTo>
                  <a:cubicBezTo>
                    <a:pt x="144" y="79"/>
                    <a:pt x="143" y="79"/>
                    <a:pt x="142" y="79"/>
                  </a:cubicBezTo>
                  <a:cubicBezTo>
                    <a:pt x="133" y="79"/>
                    <a:pt x="133" y="79"/>
                    <a:pt x="133" y="79"/>
                  </a:cubicBezTo>
                  <a:cubicBezTo>
                    <a:pt x="133" y="118"/>
                    <a:pt x="133" y="118"/>
                    <a:pt x="133" y="118"/>
                  </a:cubicBezTo>
                  <a:cubicBezTo>
                    <a:pt x="133" y="121"/>
                    <a:pt x="132" y="123"/>
                    <a:pt x="130" y="125"/>
                  </a:cubicBezTo>
                  <a:cubicBezTo>
                    <a:pt x="128" y="127"/>
                    <a:pt x="126" y="127"/>
                    <a:pt x="124" y="127"/>
                  </a:cubicBezTo>
                  <a:cubicBezTo>
                    <a:pt x="21" y="127"/>
                    <a:pt x="21" y="127"/>
                    <a:pt x="21" y="127"/>
                  </a:cubicBezTo>
                  <a:cubicBezTo>
                    <a:pt x="18" y="127"/>
                    <a:pt x="16" y="127"/>
                    <a:pt x="15" y="125"/>
                  </a:cubicBezTo>
                  <a:cubicBezTo>
                    <a:pt x="13" y="123"/>
                    <a:pt x="12" y="121"/>
                    <a:pt x="12" y="118"/>
                  </a:cubicBezTo>
                  <a:cubicBezTo>
                    <a:pt x="12" y="79"/>
                    <a:pt x="12" y="79"/>
                    <a:pt x="12" y="79"/>
                  </a:cubicBezTo>
                  <a:cubicBezTo>
                    <a:pt x="3" y="79"/>
                    <a:pt x="3" y="79"/>
                    <a:pt x="3" y="79"/>
                  </a:cubicBezTo>
                  <a:cubicBezTo>
                    <a:pt x="2" y="79"/>
                    <a:pt x="1" y="79"/>
                    <a:pt x="1" y="78"/>
                  </a:cubicBezTo>
                  <a:cubicBezTo>
                    <a:pt x="0" y="78"/>
                    <a:pt x="0" y="77"/>
                    <a:pt x="0" y="76"/>
                  </a:cubicBezTo>
                  <a:cubicBezTo>
                    <a:pt x="0" y="46"/>
                    <a:pt x="0" y="46"/>
                    <a:pt x="0" y="46"/>
                  </a:cubicBezTo>
                  <a:cubicBezTo>
                    <a:pt x="0" y="45"/>
                    <a:pt x="0" y="44"/>
                    <a:pt x="1" y="44"/>
                  </a:cubicBezTo>
                  <a:cubicBezTo>
                    <a:pt x="1" y="43"/>
                    <a:pt x="2" y="43"/>
                    <a:pt x="3" y="43"/>
                  </a:cubicBezTo>
                  <a:cubicBezTo>
                    <a:pt x="44" y="43"/>
                    <a:pt x="44" y="43"/>
                    <a:pt x="44" y="43"/>
                  </a:cubicBezTo>
                  <a:cubicBezTo>
                    <a:pt x="39" y="43"/>
                    <a:pt x="34" y="41"/>
                    <a:pt x="29" y="37"/>
                  </a:cubicBezTo>
                  <a:cubicBezTo>
                    <a:pt x="25" y="32"/>
                    <a:pt x="23" y="27"/>
                    <a:pt x="23" y="22"/>
                  </a:cubicBezTo>
                  <a:cubicBezTo>
                    <a:pt x="23" y="16"/>
                    <a:pt x="25" y="11"/>
                    <a:pt x="29" y="7"/>
                  </a:cubicBezTo>
                  <a:cubicBezTo>
                    <a:pt x="34" y="2"/>
                    <a:pt x="39" y="0"/>
                    <a:pt x="44" y="0"/>
                  </a:cubicBezTo>
                  <a:cubicBezTo>
                    <a:pt x="51" y="0"/>
                    <a:pt x="56" y="3"/>
                    <a:pt x="60" y="8"/>
                  </a:cubicBezTo>
                  <a:cubicBezTo>
                    <a:pt x="72" y="23"/>
                    <a:pt x="72" y="23"/>
                    <a:pt x="72" y="23"/>
                  </a:cubicBezTo>
                  <a:cubicBezTo>
                    <a:pt x="85" y="8"/>
                    <a:pt x="85" y="8"/>
                    <a:pt x="85" y="8"/>
                  </a:cubicBezTo>
                  <a:cubicBezTo>
                    <a:pt x="88" y="3"/>
                    <a:pt x="94" y="0"/>
                    <a:pt x="100" y="0"/>
                  </a:cubicBezTo>
                  <a:cubicBezTo>
                    <a:pt x="106" y="0"/>
                    <a:pt x="111" y="2"/>
                    <a:pt x="115" y="7"/>
                  </a:cubicBezTo>
                  <a:cubicBezTo>
                    <a:pt x="120" y="11"/>
                    <a:pt x="122" y="16"/>
                    <a:pt x="122" y="22"/>
                  </a:cubicBezTo>
                  <a:cubicBezTo>
                    <a:pt x="122" y="27"/>
                    <a:pt x="120" y="32"/>
                    <a:pt x="115" y="37"/>
                  </a:cubicBezTo>
                  <a:cubicBezTo>
                    <a:pt x="111" y="41"/>
                    <a:pt x="106" y="43"/>
                    <a:pt x="100" y="43"/>
                  </a:cubicBezTo>
                  <a:cubicBezTo>
                    <a:pt x="142" y="43"/>
                    <a:pt x="142" y="43"/>
                    <a:pt x="142" y="43"/>
                  </a:cubicBezTo>
                  <a:cubicBezTo>
                    <a:pt x="143" y="43"/>
                    <a:pt x="144" y="43"/>
                    <a:pt x="144" y="44"/>
                  </a:cubicBezTo>
                  <a:cubicBezTo>
                    <a:pt x="145" y="44"/>
                    <a:pt x="145" y="45"/>
                    <a:pt x="145" y="46"/>
                  </a:cubicBezTo>
                  <a:close/>
                  <a:moveTo>
                    <a:pt x="44" y="31"/>
                  </a:moveTo>
                  <a:cubicBezTo>
                    <a:pt x="63" y="31"/>
                    <a:pt x="63" y="31"/>
                    <a:pt x="63" y="31"/>
                  </a:cubicBezTo>
                  <a:cubicBezTo>
                    <a:pt x="51" y="15"/>
                    <a:pt x="51" y="15"/>
                    <a:pt x="51" y="15"/>
                  </a:cubicBezTo>
                  <a:cubicBezTo>
                    <a:pt x="49" y="13"/>
                    <a:pt x="47" y="12"/>
                    <a:pt x="44" y="12"/>
                  </a:cubicBezTo>
                  <a:cubicBezTo>
                    <a:pt x="42" y="12"/>
                    <a:pt x="40" y="13"/>
                    <a:pt x="38" y="15"/>
                  </a:cubicBezTo>
                  <a:cubicBezTo>
                    <a:pt x="36" y="17"/>
                    <a:pt x="35" y="19"/>
                    <a:pt x="35" y="22"/>
                  </a:cubicBezTo>
                  <a:cubicBezTo>
                    <a:pt x="35" y="24"/>
                    <a:pt x="36" y="26"/>
                    <a:pt x="38" y="28"/>
                  </a:cubicBezTo>
                  <a:cubicBezTo>
                    <a:pt x="40" y="30"/>
                    <a:pt x="42" y="31"/>
                    <a:pt x="44" y="31"/>
                  </a:cubicBezTo>
                  <a:close/>
                  <a:moveTo>
                    <a:pt x="88" y="110"/>
                  </a:moveTo>
                  <a:cubicBezTo>
                    <a:pt x="88" y="105"/>
                    <a:pt x="88" y="105"/>
                    <a:pt x="88" y="105"/>
                  </a:cubicBezTo>
                  <a:cubicBezTo>
                    <a:pt x="88" y="61"/>
                    <a:pt x="88" y="61"/>
                    <a:pt x="88" y="61"/>
                  </a:cubicBezTo>
                  <a:cubicBezTo>
                    <a:pt x="88" y="43"/>
                    <a:pt x="88" y="43"/>
                    <a:pt x="88" y="43"/>
                  </a:cubicBezTo>
                  <a:cubicBezTo>
                    <a:pt x="57" y="43"/>
                    <a:pt x="57" y="43"/>
                    <a:pt x="57" y="43"/>
                  </a:cubicBezTo>
                  <a:cubicBezTo>
                    <a:pt x="57" y="61"/>
                    <a:pt x="57" y="61"/>
                    <a:pt x="57" y="61"/>
                  </a:cubicBezTo>
                  <a:cubicBezTo>
                    <a:pt x="57" y="105"/>
                    <a:pt x="57" y="105"/>
                    <a:pt x="57" y="105"/>
                  </a:cubicBezTo>
                  <a:cubicBezTo>
                    <a:pt x="57" y="110"/>
                    <a:pt x="57" y="110"/>
                    <a:pt x="57" y="110"/>
                  </a:cubicBezTo>
                  <a:cubicBezTo>
                    <a:pt x="57" y="112"/>
                    <a:pt x="58" y="113"/>
                    <a:pt x="59" y="114"/>
                  </a:cubicBezTo>
                  <a:cubicBezTo>
                    <a:pt x="60" y="115"/>
                    <a:pt x="62" y="115"/>
                    <a:pt x="63" y="115"/>
                  </a:cubicBezTo>
                  <a:cubicBezTo>
                    <a:pt x="81" y="115"/>
                    <a:pt x="81" y="115"/>
                    <a:pt x="81" y="115"/>
                  </a:cubicBezTo>
                  <a:cubicBezTo>
                    <a:pt x="83" y="115"/>
                    <a:pt x="85" y="115"/>
                    <a:pt x="86" y="114"/>
                  </a:cubicBezTo>
                  <a:cubicBezTo>
                    <a:pt x="87" y="113"/>
                    <a:pt x="88" y="112"/>
                    <a:pt x="88" y="110"/>
                  </a:cubicBezTo>
                  <a:close/>
                  <a:moveTo>
                    <a:pt x="107" y="28"/>
                  </a:moveTo>
                  <a:cubicBezTo>
                    <a:pt x="109" y="26"/>
                    <a:pt x="109" y="24"/>
                    <a:pt x="109" y="22"/>
                  </a:cubicBezTo>
                  <a:cubicBezTo>
                    <a:pt x="109" y="19"/>
                    <a:pt x="109" y="17"/>
                    <a:pt x="107" y="15"/>
                  </a:cubicBezTo>
                  <a:cubicBezTo>
                    <a:pt x="105" y="13"/>
                    <a:pt x="103" y="12"/>
                    <a:pt x="100" y="12"/>
                  </a:cubicBezTo>
                  <a:cubicBezTo>
                    <a:pt x="98" y="12"/>
                    <a:pt x="96" y="13"/>
                    <a:pt x="94" y="15"/>
                  </a:cubicBezTo>
                  <a:cubicBezTo>
                    <a:pt x="82" y="31"/>
                    <a:pt x="82" y="31"/>
                    <a:pt x="82" y="31"/>
                  </a:cubicBezTo>
                  <a:cubicBezTo>
                    <a:pt x="100" y="31"/>
                    <a:pt x="100" y="31"/>
                    <a:pt x="100" y="31"/>
                  </a:cubicBezTo>
                  <a:cubicBezTo>
                    <a:pt x="103" y="31"/>
                    <a:pt x="105" y="30"/>
                    <a:pt x="107" y="2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07"/>
            <p:cNvSpPr>
              <a:spLocks noEditPoints="1"/>
            </p:cNvSpPr>
            <p:nvPr/>
          </p:nvSpPr>
          <p:spPr bwMode="auto">
            <a:xfrm>
              <a:off x="5705496" y="2175379"/>
              <a:ext cx="176428" cy="137395"/>
            </a:xfrm>
            <a:custGeom>
              <a:avLst/>
              <a:gdLst>
                <a:gd name="T0" fmla="*/ 169 w 169"/>
                <a:gd name="T1" fmla="*/ 36 h 133"/>
                <a:gd name="T2" fmla="*/ 167 w 169"/>
                <a:gd name="T3" fmla="*/ 54 h 133"/>
                <a:gd name="T4" fmla="*/ 150 w 169"/>
                <a:gd name="T5" fmla="*/ 91 h 133"/>
                <a:gd name="T6" fmla="*/ 116 w 169"/>
                <a:gd name="T7" fmla="*/ 116 h 133"/>
                <a:gd name="T8" fmla="*/ 74 w 169"/>
                <a:gd name="T9" fmla="*/ 126 h 133"/>
                <a:gd name="T10" fmla="*/ 47 w 169"/>
                <a:gd name="T11" fmla="*/ 122 h 133"/>
                <a:gd name="T12" fmla="*/ 39 w 169"/>
                <a:gd name="T13" fmla="*/ 118 h 133"/>
                <a:gd name="T14" fmla="*/ 30 w 169"/>
                <a:gd name="T15" fmla="*/ 114 h 133"/>
                <a:gd name="T16" fmla="*/ 26 w 169"/>
                <a:gd name="T17" fmla="*/ 117 h 133"/>
                <a:gd name="T18" fmla="*/ 22 w 169"/>
                <a:gd name="T19" fmla="*/ 124 h 133"/>
                <a:gd name="T20" fmla="*/ 17 w 169"/>
                <a:gd name="T21" fmla="*/ 130 h 133"/>
                <a:gd name="T22" fmla="*/ 11 w 169"/>
                <a:gd name="T23" fmla="*/ 133 h 133"/>
                <a:gd name="T24" fmla="*/ 7 w 169"/>
                <a:gd name="T25" fmla="*/ 132 h 133"/>
                <a:gd name="T26" fmla="*/ 4 w 169"/>
                <a:gd name="T27" fmla="*/ 130 h 133"/>
                <a:gd name="T28" fmla="*/ 1 w 169"/>
                <a:gd name="T29" fmla="*/ 126 h 133"/>
                <a:gd name="T30" fmla="*/ 0 w 169"/>
                <a:gd name="T31" fmla="*/ 125 h 133"/>
                <a:gd name="T32" fmla="*/ 0 w 169"/>
                <a:gd name="T33" fmla="*/ 124 h 133"/>
                <a:gd name="T34" fmla="*/ 0 w 169"/>
                <a:gd name="T35" fmla="*/ 123 h 133"/>
                <a:gd name="T36" fmla="*/ 0 w 169"/>
                <a:gd name="T37" fmla="*/ 122 h 133"/>
                <a:gd name="T38" fmla="*/ 2 w 169"/>
                <a:gd name="T39" fmla="*/ 115 h 133"/>
                <a:gd name="T40" fmla="*/ 9 w 169"/>
                <a:gd name="T41" fmla="*/ 109 h 133"/>
                <a:gd name="T42" fmla="*/ 15 w 169"/>
                <a:gd name="T43" fmla="*/ 104 h 133"/>
                <a:gd name="T44" fmla="*/ 18 w 169"/>
                <a:gd name="T45" fmla="*/ 99 h 133"/>
                <a:gd name="T46" fmla="*/ 17 w 169"/>
                <a:gd name="T47" fmla="*/ 95 h 133"/>
                <a:gd name="T48" fmla="*/ 15 w 169"/>
                <a:gd name="T49" fmla="*/ 91 h 133"/>
                <a:gd name="T50" fmla="*/ 15 w 169"/>
                <a:gd name="T51" fmla="*/ 81 h 133"/>
                <a:gd name="T52" fmla="*/ 19 w 169"/>
                <a:gd name="T53" fmla="*/ 61 h 133"/>
                <a:gd name="T54" fmla="*/ 30 w 169"/>
                <a:gd name="T55" fmla="*/ 43 h 133"/>
                <a:gd name="T56" fmla="*/ 46 w 169"/>
                <a:gd name="T57" fmla="*/ 30 h 133"/>
                <a:gd name="T58" fmla="*/ 65 w 169"/>
                <a:gd name="T59" fmla="*/ 21 h 133"/>
                <a:gd name="T60" fmla="*/ 79 w 169"/>
                <a:gd name="T61" fmla="*/ 19 h 133"/>
                <a:gd name="T62" fmla="*/ 96 w 169"/>
                <a:gd name="T63" fmla="*/ 18 h 133"/>
                <a:gd name="T64" fmla="*/ 113 w 169"/>
                <a:gd name="T65" fmla="*/ 17 h 133"/>
                <a:gd name="T66" fmla="*/ 128 w 169"/>
                <a:gd name="T67" fmla="*/ 15 h 133"/>
                <a:gd name="T68" fmla="*/ 139 w 169"/>
                <a:gd name="T69" fmla="*/ 10 h 133"/>
                <a:gd name="T70" fmla="*/ 142 w 169"/>
                <a:gd name="T71" fmla="*/ 7 h 133"/>
                <a:gd name="T72" fmla="*/ 145 w 169"/>
                <a:gd name="T73" fmla="*/ 4 h 133"/>
                <a:gd name="T74" fmla="*/ 147 w 169"/>
                <a:gd name="T75" fmla="*/ 2 h 133"/>
                <a:gd name="T76" fmla="*/ 151 w 169"/>
                <a:gd name="T77" fmla="*/ 1 h 133"/>
                <a:gd name="T78" fmla="*/ 155 w 169"/>
                <a:gd name="T79" fmla="*/ 0 h 133"/>
                <a:gd name="T80" fmla="*/ 161 w 169"/>
                <a:gd name="T81" fmla="*/ 5 h 133"/>
                <a:gd name="T82" fmla="*/ 166 w 169"/>
                <a:gd name="T83" fmla="*/ 15 h 133"/>
                <a:gd name="T84" fmla="*/ 168 w 169"/>
                <a:gd name="T85" fmla="*/ 27 h 133"/>
                <a:gd name="T86" fmla="*/ 169 w 169"/>
                <a:gd name="T87" fmla="*/ 36 h 133"/>
                <a:gd name="T88" fmla="*/ 119 w 169"/>
                <a:gd name="T89" fmla="*/ 59 h 133"/>
                <a:gd name="T90" fmla="*/ 121 w 169"/>
                <a:gd name="T91" fmla="*/ 55 h 133"/>
                <a:gd name="T92" fmla="*/ 119 w 169"/>
                <a:gd name="T93" fmla="*/ 51 h 133"/>
                <a:gd name="T94" fmla="*/ 115 w 169"/>
                <a:gd name="T95" fmla="*/ 49 h 133"/>
                <a:gd name="T96" fmla="*/ 84 w 169"/>
                <a:gd name="T97" fmla="*/ 53 h 133"/>
                <a:gd name="T98" fmla="*/ 60 w 169"/>
                <a:gd name="T99" fmla="*/ 66 h 133"/>
                <a:gd name="T100" fmla="*/ 38 w 169"/>
                <a:gd name="T101" fmla="*/ 87 h 133"/>
                <a:gd name="T102" fmla="*/ 36 w 169"/>
                <a:gd name="T103" fmla="*/ 91 h 133"/>
                <a:gd name="T104" fmla="*/ 38 w 169"/>
                <a:gd name="T105" fmla="*/ 95 h 133"/>
                <a:gd name="T106" fmla="*/ 42 w 169"/>
                <a:gd name="T107" fmla="*/ 97 h 133"/>
                <a:gd name="T108" fmla="*/ 46 w 169"/>
                <a:gd name="T109" fmla="*/ 95 h 133"/>
                <a:gd name="T110" fmla="*/ 53 w 169"/>
                <a:gd name="T111" fmla="*/ 89 h 133"/>
                <a:gd name="T112" fmla="*/ 59 w 169"/>
                <a:gd name="T113" fmla="*/ 82 h 133"/>
                <a:gd name="T114" fmla="*/ 85 w 169"/>
                <a:gd name="T115" fmla="*/ 66 h 133"/>
                <a:gd name="T116" fmla="*/ 115 w 169"/>
                <a:gd name="T117" fmla="*/ 61 h 133"/>
                <a:gd name="T118" fmla="*/ 119 w 169"/>
                <a:gd name="T119" fmla="*/ 5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9" h="133">
                  <a:moveTo>
                    <a:pt x="169" y="36"/>
                  </a:moveTo>
                  <a:cubicBezTo>
                    <a:pt x="169" y="42"/>
                    <a:pt x="168" y="48"/>
                    <a:pt x="167" y="54"/>
                  </a:cubicBezTo>
                  <a:cubicBezTo>
                    <a:pt x="164" y="68"/>
                    <a:pt x="158" y="81"/>
                    <a:pt x="150" y="91"/>
                  </a:cubicBezTo>
                  <a:cubicBezTo>
                    <a:pt x="141" y="101"/>
                    <a:pt x="130" y="109"/>
                    <a:pt x="116" y="116"/>
                  </a:cubicBezTo>
                  <a:cubicBezTo>
                    <a:pt x="102" y="123"/>
                    <a:pt x="89" y="126"/>
                    <a:pt x="74" y="126"/>
                  </a:cubicBezTo>
                  <a:cubicBezTo>
                    <a:pt x="65" y="126"/>
                    <a:pt x="56" y="125"/>
                    <a:pt x="47" y="122"/>
                  </a:cubicBezTo>
                  <a:cubicBezTo>
                    <a:pt x="46" y="121"/>
                    <a:pt x="44" y="120"/>
                    <a:pt x="39" y="118"/>
                  </a:cubicBezTo>
                  <a:cubicBezTo>
                    <a:pt x="34" y="115"/>
                    <a:pt x="31" y="114"/>
                    <a:pt x="30" y="114"/>
                  </a:cubicBezTo>
                  <a:cubicBezTo>
                    <a:pt x="29" y="114"/>
                    <a:pt x="28" y="115"/>
                    <a:pt x="26" y="117"/>
                  </a:cubicBezTo>
                  <a:cubicBezTo>
                    <a:pt x="25" y="119"/>
                    <a:pt x="23" y="121"/>
                    <a:pt x="22" y="124"/>
                  </a:cubicBezTo>
                  <a:cubicBezTo>
                    <a:pt x="21" y="126"/>
                    <a:pt x="19" y="128"/>
                    <a:pt x="17" y="130"/>
                  </a:cubicBezTo>
                  <a:cubicBezTo>
                    <a:pt x="15" y="132"/>
                    <a:pt x="13" y="133"/>
                    <a:pt x="11" y="133"/>
                  </a:cubicBezTo>
                  <a:cubicBezTo>
                    <a:pt x="9" y="133"/>
                    <a:pt x="8" y="133"/>
                    <a:pt x="7" y="132"/>
                  </a:cubicBezTo>
                  <a:cubicBezTo>
                    <a:pt x="5" y="132"/>
                    <a:pt x="4" y="131"/>
                    <a:pt x="4" y="130"/>
                  </a:cubicBezTo>
                  <a:cubicBezTo>
                    <a:pt x="3" y="129"/>
                    <a:pt x="2" y="128"/>
                    <a:pt x="1" y="126"/>
                  </a:cubicBezTo>
                  <a:cubicBezTo>
                    <a:pt x="1" y="126"/>
                    <a:pt x="1" y="126"/>
                    <a:pt x="0" y="125"/>
                  </a:cubicBezTo>
                  <a:cubicBezTo>
                    <a:pt x="0" y="125"/>
                    <a:pt x="0" y="124"/>
                    <a:pt x="0" y="124"/>
                  </a:cubicBezTo>
                  <a:cubicBezTo>
                    <a:pt x="0" y="124"/>
                    <a:pt x="0" y="124"/>
                    <a:pt x="0" y="123"/>
                  </a:cubicBezTo>
                  <a:cubicBezTo>
                    <a:pt x="0" y="123"/>
                    <a:pt x="0" y="122"/>
                    <a:pt x="0" y="122"/>
                  </a:cubicBezTo>
                  <a:cubicBezTo>
                    <a:pt x="0" y="120"/>
                    <a:pt x="1" y="118"/>
                    <a:pt x="2" y="115"/>
                  </a:cubicBezTo>
                  <a:cubicBezTo>
                    <a:pt x="4" y="113"/>
                    <a:pt x="7" y="111"/>
                    <a:pt x="9" y="109"/>
                  </a:cubicBezTo>
                  <a:cubicBezTo>
                    <a:pt x="11" y="107"/>
                    <a:pt x="13" y="105"/>
                    <a:pt x="15" y="104"/>
                  </a:cubicBezTo>
                  <a:cubicBezTo>
                    <a:pt x="17" y="102"/>
                    <a:pt x="18" y="100"/>
                    <a:pt x="18" y="99"/>
                  </a:cubicBezTo>
                  <a:cubicBezTo>
                    <a:pt x="18" y="99"/>
                    <a:pt x="18" y="98"/>
                    <a:pt x="17" y="95"/>
                  </a:cubicBezTo>
                  <a:cubicBezTo>
                    <a:pt x="16" y="93"/>
                    <a:pt x="16" y="92"/>
                    <a:pt x="15" y="91"/>
                  </a:cubicBezTo>
                  <a:cubicBezTo>
                    <a:pt x="15" y="88"/>
                    <a:pt x="15" y="85"/>
                    <a:pt x="15" y="81"/>
                  </a:cubicBezTo>
                  <a:cubicBezTo>
                    <a:pt x="15" y="74"/>
                    <a:pt x="16" y="67"/>
                    <a:pt x="19" y="61"/>
                  </a:cubicBezTo>
                  <a:cubicBezTo>
                    <a:pt x="21" y="54"/>
                    <a:pt x="25" y="48"/>
                    <a:pt x="30" y="43"/>
                  </a:cubicBezTo>
                  <a:cubicBezTo>
                    <a:pt x="35" y="38"/>
                    <a:pt x="40" y="34"/>
                    <a:pt x="46" y="30"/>
                  </a:cubicBezTo>
                  <a:cubicBezTo>
                    <a:pt x="52" y="26"/>
                    <a:pt x="58" y="23"/>
                    <a:pt x="65" y="21"/>
                  </a:cubicBezTo>
                  <a:cubicBezTo>
                    <a:pt x="69" y="20"/>
                    <a:pt x="73" y="19"/>
                    <a:pt x="79" y="19"/>
                  </a:cubicBezTo>
                  <a:cubicBezTo>
                    <a:pt x="85" y="18"/>
                    <a:pt x="90" y="18"/>
                    <a:pt x="96" y="18"/>
                  </a:cubicBezTo>
                  <a:cubicBezTo>
                    <a:pt x="102" y="18"/>
                    <a:pt x="107" y="18"/>
                    <a:pt x="113" y="17"/>
                  </a:cubicBezTo>
                  <a:cubicBezTo>
                    <a:pt x="119" y="17"/>
                    <a:pt x="124" y="16"/>
                    <a:pt x="128" y="15"/>
                  </a:cubicBezTo>
                  <a:cubicBezTo>
                    <a:pt x="133" y="14"/>
                    <a:pt x="137" y="12"/>
                    <a:pt x="139" y="10"/>
                  </a:cubicBezTo>
                  <a:cubicBezTo>
                    <a:pt x="140" y="9"/>
                    <a:pt x="141" y="8"/>
                    <a:pt x="142" y="7"/>
                  </a:cubicBezTo>
                  <a:cubicBezTo>
                    <a:pt x="143" y="6"/>
                    <a:pt x="144" y="5"/>
                    <a:pt x="145" y="4"/>
                  </a:cubicBezTo>
                  <a:cubicBezTo>
                    <a:pt x="145" y="4"/>
                    <a:pt x="146" y="3"/>
                    <a:pt x="147" y="2"/>
                  </a:cubicBezTo>
                  <a:cubicBezTo>
                    <a:pt x="148" y="2"/>
                    <a:pt x="149" y="1"/>
                    <a:pt x="151" y="1"/>
                  </a:cubicBezTo>
                  <a:cubicBezTo>
                    <a:pt x="152" y="0"/>
                    <a:pt x="153" y="0"/>
                    <a:pt x="155" y="0"/>
                  </a:cubicBezTo>
                  <a:cubicBezTo>
                    <a:pt x="157" y="0"/>
                    <a:pt x="159" y="2"/>
                    <a:pt x="161" y="5"/>
                  </a:cubicBezTo>
                  <a:cubicBezTo>
                    <a:pt x="163" y="8"/>
                    <a:pt x="165" y="11"/>
                    <a:pt x="166" y="15"/>
                  </a:cubicBezTo>
                  <a:cubicBezTo>
                    <a:pt x="167" y="19"/>
                    <a:pt x="168" y="23"/>
                    <a:pt x="168" y="27"/>
                  </a:cubicBezTo>
                  <a:cubicBezTo>
                    <a:pt x="169" y="31"/>
                    <a:pt x="169" y="34"/>
                    <a:pt x="169" y="36"/>
                  </a:cubicBezTo>
                  <a:close/>
                  <a:moveTo>
                    <a:pt x="119" y="59"/>
                  </a:moveTo>
                  <a:cubicBezTo>
                    <a:pt x="120" y="58"/>
                    <a:pt x="121" y="56"/>
                    <a:pt x="121" y="55"/>
                  </a:cubicBezTo>
                  <a:cubicBezTo>
                    <a:pt x="121" y="53"/>
                    <a:pt x="120" y="52"/>
                    <a:pt x="119" y="51"/>
                  </a:cubicBezTo>
                  <a:cubicBezTo>
                    <a:pt x="118" y="49"/>
                    <a:pt x="116" y="49"/>
                    <a:pt x="115" y="49"/>
                  </a:cubicBezTo>
                  <a:cubicBezTo>
                    <a:pt x="104" y="49"/>
                    <a:pt x="94" y="50"/>
                    <a:pt x="84" y="53"/>
                  </a:cubicBezTo>
                  <a:cubicBezTo>
                    <a:pt x="75" y="57"/>
                    <a:pt x="67" y="61"/>
                    <a:pt x="60" y="66"/>
                  </a:cubicBezTo>
                  <a:cubicBezTo>
                    <a:pt x="53" y="71"/>
                    <a:pt x="45" y="78"/>
                    <a:pt x="38" y="87"/>
                  </a:cubicBezTo>
                  <a:cubicBezTo>
                    <a:pt x="36" y="88"/>
                    <a:pt x="36" y="90"/>
                    <a:pt x="36" y="91"/>
                  </a:cubicBezTo>
                  <a:cubicBezTo>
                    <a:pt x="36" y="93"/>
                    <a:pt x="36" y="94"/>
                    <a:pt x="38" y="95"/>
                  </a:cubicBezTo>
                  <a:cubicBezTo>
                    <a:pt x="39" y="97"/>
                    <a:pt x="40" y="97"/>
                    <a:pt x="42" y="97"/>
                  </a:cubicBezTo>
                  <a:cubicBezTo>
                    <a:pt x="43" y="97"/>
                    <a:pt x="45" y="97"/>
                    <a:pt x="46" y="95"/>
                  </a:cubicBezTo>
                  <a:cubicBezTo>
                    <a:pt x="48" y="94"/>
                    <a:pt x="50" y="92"/>
                    <a:pt x="53" y="89"/>
                  </a:cubicBezTo>
                  <a:cubicBezTo>
                    <a:pt x="56" y="86"/>
                    <a:pt x="58" y="84"/>
                    <a:pt x="59" y="82"/>
                  </a:cubicBezTo>
                  <a:cubicBezTo>
                    <a:pt x="68" y="75"/>
                    <a:pt x="77" y="69"/>
                    <a:pt x="85" y="66"/>
                  </a:cubicBezTo>
                  <a:cubicBezTo>
                    <a:pt x="93" y="62"/>
                    <a:pt x="103" y="61"/>
                    <a:pt x="115" y="61"/>
                  </a:cubicBezTo>
                  <a:cubicBezTo>
                    <a:pt x="116" y="61"/>
                    <a:pt x="118" y="60"/>
                    <a:pt x="119" y="5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08"/>
            <p:cNvSpPr>
              <a:spLocks noEditPoints="1"/>
            </p:cNvSpPr>
            <p:nvPr/>
          </p:nvSpPr>
          <p:spPr bwMode="auto">
            <a:xfrm>
              <a:off x="5924079" y="2162889"/>
              <a:ext cx="138956" cy="176428"/>
            </a:xfrm>
            <a:custGeom>
              <a:avLst/>
              <a:gdLst>
                <a:gd name="T0" fmla="*/ 133 w 133"/>
                <a:gd name="T1" fmla="*/ 161 h 170"/>
                <a:gd name="T2" fmla="*/ 133 w 133"/>
                <a:gd name="T3" fmla="*/ 167 h 170"/>
                <a:gd name="T4" fmla="*/ 132 w 133"/>
                <a:gd name="T5" fmla="*/ 169 h 170"/>
                <a:gd name="T6" fmla="*/ 130 w 133"/>
                <a:gd name="T7" fmla="*/ 170 h 170"/>
                <a:gd name="T8" fmla="*/ 3 w 133"/>
                <a:gd name="T9" fmla="*/ 170 h 170"/>
                <a:gd name="T10" fmla="*/ 0 w 133"/>
                <a:gd name="T11" fmla="*/ 169 h 170"/>
                <a:gd name="T12" fmla="*/ 0 w 133"/>
                <a:gd name="T13" fmla="*/ 167 h 170"/>
                <a:gd name="T14" fmla="*/ 0 w 133"/>
                <a:gd name="T15" fmla="*/ 161 h 170"/>
                <a:gd name="T16" fmla="*/ 0 w 133"/>
                <a:gd name="T17" fmla="*/ 158 h 170"/>
                <a:gd name="T18" fmla="*/ 3 w 133"/>
                <a:gd name="T19" fmla="*/ 158 h 170"/>
                <a:gd name="T20" fmla="*/ 130 w 133"/>
                <a:gd name="T21" fmla="*/ 158 h 170"/>
                <a:gd name="T22" fmla="*/ 132 w 133"/>
                <a:gd name="T23" fmla="*/ 158 h 170"/>
                <a:gd name="T24" fmla="*/ 133 w 133"/>
                <a:gd name="T25" fmla="*/ 161 h 170"/>
                <a:gd name="T26" fmla="*/ 108 w 133"/>
                <a:gd name="T27" fmla="*/ 61 h 170"/>
                <a:gd name="T28" fmla="*/ 106 w 133"/>
                <a:gd name="T29" fmla="*/ 74 h 170"/>
                <a:gd name="T30" fmla="*/ 100 w 133"/>
                <a:gd name="T31" fmla="*/ 85 h 170"/>
                <a:gd name="T32" fmla="*/ 92 w 133"/>
                <a:gd name="T33" fmla="*/ 93 h 170"/>
                <a:gd name="T34" fmla="*/ 83 w 133"/>
                <a:gd name="T35" fmla="*/ 101 h 170"/>
                <a:gd name="T36" fmla="*/ 74 w 133"/>
                <a:gd name="T37" fmla="*/ 107 h 170"/>
                <a:gd name="T38" fmla="*/ 68 w 133"/>
                <a:gd name="T39" fmla="*/ 115 h 170"/>
                <a:gd name="T40" fmla="*/ 66 w 133"/>
                <a:gd name="T41" fmla="*/ 124 h 170"/>
                <a:gd name="T42" fmla="*/ 72 w 133"/>
                <a:gd name="T43" fmla="*/ 145 h 170"/>
                <a:gd name="T44" fmla="*/ 72 w 133"/>
                <a:gd name="T45" fmla="*/ 145 h 170"/>
                <a:gd name="T46" fmla="*/ 72 w 133"/>
                <a:gd name="T47" fmla="*/ 145 h 170"/>
                <a:gd name="T48" fmla="*/ 57 w 133"/>
                <a:gd name="T49" fmla="*/ 138 h 170"/>
                <a:gd name="T50" fmla="*/ 44 w 133"/>
                <a:gd name="T51" fmla="*/ 128 h 170"/>
                <a:gd name="T52" fmla="*/ 33 w 133"/>
                <a:gd name="T53" fmla="*/ 117 h 170"/>
                <a:gd name="T54" fmla="*/ 26 w 133"/>
                <a:gd name="T55" fmla="*/ 102 h 170"/>
                <a:gd name="T56" fmla="*/ 24 w 133"/>
                <a:gd name="T57" fmla="*/ 85 h 170"/>
                <a:gd name="T58" fmla="*/ 26 w 133"/>
                <a:gd name="T59" fmla="*/ 71 h 170"/>
                <a:gd name="T60" fmla="*/ 32 w 133"/>
                <a:gd name="T61" fmla="*/ 61 h 170"/>
                <a:gd name="T62" fmla="*/ 40 w 133"/>
                <a:gd name="T63" fmla="*/ 52 h 170"/>
                <a:gd name="T64" fmla="*/ 49 w 133"/>
                <a:gd name="T65" fmla="*/ 45 h 170"/>
                <a:gd name="T66" fmla="*/ 58 w 133"/>
                <a:gd name="T67" fmla="*/ 38 h 170"/>
                <a:gd name="T68" fmla="*/ 64 w 133"/>
                <a:gd name="T69" fmla="*/ 31 h 170"/>
                <a:gd name="T70" fmla="*/ 66 w 133"/>
                <a:gd name="T71" fmla="*/ 21 h 170"/>
                <a:gd name="T72" fmla="*/ 60 w 133"/>
                <a:gd name="T73" fmla="*/ 0 h 170"/>
                <a:gd name="T74" fmla="*/ 60 w 133"/>
                <a:gd name="T75" fmla="*/ 0 h 170"/>
                <a:gd name="T76" fmla="*/ 60 w 133"/>
                <a:gd name="T77" fmla="*/ 0 h 170"/>
                <a:gd name="T78" fmla="*/ 75 w 133"/>
                <a:gd name="T79" fmla="*/ 8 h 170"/>
                <a:gd name="T80" fmla="*/ 88 w 133"/>
                <a:gd name="T81" fmla="*/ 18 h 170"/>
                <a:gd name="T82" fmla="*/ 99 w 133"/>
                <a:gd name="T83" fmla="*/ 29 h 170"/>
                <a:gd name="T84" fmla="*/ 106 w 133"/>
                <a:gd name="T85" fmla="*/ 43 h 170"/>
                <a:gd name="T86" fmla="*/ 108 w 133"/>
                <a:gd name="T87" fmla="*/ 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70">
                  <a:moveTo>
                    <a:pt x="133" y="161"/>
                  </a:moveTo>
                  <a:cubicBezTo>
                    <a:pt x="133" y="167"/>
                    <a:pt x="133" y="167"/>
                    <a:pt x="133" y="167"/>
                  </a:cubicBezTo>
                  <a:cubicBezTo>
                    <a:pt x="133" y="167"/>
                    <a:pt x="132" y="168"/>
                    <a:pt x="132" y="169"/>
                  </a:cubicBezTo>
                  <a:cubicBezTo>
                    <a:pt x="131" y="169"/>
                    <a:pt x="130" y="170"/>
                    <a:pt x="130" y="170"/>
                  </a:cubicBezTo>
                  <a:cubicBezTo>
                    <a:pt x="3" y="170"/>
                    <a:pt x="3" y="170"/>
                    <a:pt x="3" y="170"/>
                  </a:cubicBezTo>
                  <a:cubicBezTo>
                    <a:pt x="2" y="170"/>
                    <a:pt x="1" y="169"/>
                    <a:pt x="0" y="169"/>
                  </a:cubicBezTo>
                  <a:cubicBezTo>
                    <a:pt x="0" y="168"/>
                    <a:pt x="0" y="167"/>
                    <a:pt x="0" y="167"/>
                  </a:cubicBezTo>
                  <a:cubicBezTo>
                    <a:pt x="0" y="161"/>
                    <a:pt x="0" y="161"/>
                    <a:pt x="0" y="161"/>
                  </a:cubicBezTo>
                  <a:cubicBezTo>
                    <a:pt x="0" y="160"/>
                    <a:pt x="0" y="159"/>
                    <a:pt x="0" y="158"/>
                  </a:cubicBezTo>
                  <a:cubicBezTo>
                    <a:pt x="1" y="158"/>
                    <a:pt x="2" y="158"/>
                    <a:pt x="3" y="158"/>
                  </a:cubicBezTo>
                  <a:cubicBezTo>
                    <a:pt x="130" y="158"/>
                    <a:pt x="130" y="158"/>
                    <a:pt x="130" y="158"/>
                  </a:cubicBezTo>
                  <a:cubicBezTo>
                    <a:pt x="130" y="158"/>
                    <a:pt x="131" y="158"/>
                    <a:pt x="132" y="158"/>
                  </a:cubicBezTo>
                  <a:cubicBezTo>
                    <a:pt x="132" y="159"/>
                    <a:pt x="133" y="160"/>
                    <a:pt x="133" y="161"/>
                  </a:cubicBezTo>
                  <a:close/>
                  <a:moveTo>
                    <a:pt x="108" y="61"/>
                  </a:moveTo>
                  <a:cubicBezTo>
                    <a:pt x="108" y="66"/>
                    <a:pt x="108" y="70"/>
                    <a:pt x="106" y="74"/>
                  </a:cubicBezTo>
                  <a:cubicBezTo>
                    <a:pt x="105" y="79"/>
                    <a:pt x="103" y="82"/>
                    <a:pt x="100" y="85"/>
                  </a:cubicBezTo>
                  <a:cubicBezTo>
                    <a:pt x="98" y="88"/>
                    <a:pt x="95" y="91"/>
                    <a:pt x="92" y="93"/>
                  </a:cubicBezTo>
                  <a:cubicBezTo>
                    <a:pt x="89" y="96"/>
                    <a:pt x="86" y="98"/>
                    <a:pt x="83" y="101"/>
                  </a:cubicBezTo>
                  <a:cubicBezTo>
                    <a:pt x="80" y="103"/>
                    <a:pt x="77" y="105"/>
                    <a:pt x="74" y="107"/>
                  </a:cubicBezTo>
                  <a:cubicBezTo>
                    <a:pt x="72" y="110"/>
                    <a:pt x="70" y="112"/>
                    <a:pt x="68" y="115"/>
                  </a:cubicBezTo>
                  <a:cubicBezTo>
                    <a:pt x="67" y="118"/>
                    <a:pt x="66" y="121"/>
                    <a:pt x="66" y="124"/>
                  </a:cubicBezTo>
                  <a:cubicBezTo>
                    <a:pt x="66" y="130"/>
                    <a:pt x="68" y="137"/>
                    <a:pt x="72" y="145"/>
                  </a:cubicBezTo>
                  <a:cubicBezTo>
                    <a:pt x="72" y="145"/>
                    <a:pt x="72" y="145"/>
                    <a:pt x="72" y="145"/>
                  </a:cubicBezTo>
                  <a:cubicBezTo>
                    <a:pt x="72" y="145"/>
                    <a:pt x="72" y="145"/>
                    <a:pt x="72" y="145"/>
                  </a:cubicBezTo>
                  <a:cubicBezTo>
                    <a:pt x="66" y="143"/>
                    <a:pt x="61" y="140"/>
                    <a:pt x="57" y="138"/>
                  </a:cubicBezTo>
                  <a:cubicBezTo>
                    <a:pt x="53" y="135"/>
                    <a:pt x="48" y="132"/>
                    <a:pt x="44" y="128"/>
                  </a:cubicBezTo>
                  <a:cubicBezTo>
                    <a:pt x="40" y="125"/>
                    <a:pt x="36" y="121"/>
                    <a:pt x="33" y="117"/>
                  </a:cubicBezTo>
                  <a:cubicBezTo>
                    <a:pt x="30" y="113"/>
                    <a:pt x="28" y="108"/>
                    <a:pt x="26" y="102"/>
                  </a:cubicBezTo>
                  <a:cubicBezTo>
                    <a:pt x="25" y="97"/>
                    <a:pt x="24" y="91"/>
                    <a:pt x="24" y="85"/>
                  </a:cubicBezTo>
                  <a:cubicBezTo>
                    <a:pt x="24" y="80"/>
                    <a:pt x="24" y="76"/>
                    <a:pt x="26" y="71"/>
                  </a:cubicBezTo>
                  <a:cubicBezTo>
                    <a:pt x="28" y="67"/>
                    <a:pt x="30" y="64"/>
                    <a:pt x="32" y="61"/>
                  </a:cubicBezTo>
                  <a:cubicBezTo>
                    <a:pt x="35" y="58"/>
                    <a:pt x="37" y="55"/>
                    <a:pt x="40" y="52"/>
                  </a:cubicBezTo>
                  <a:cubicBezTo>
                    <a:pt x="43" y="50"/>
                    <a:pt x="46" y="47"/>
                    <a:pt x="49" y="45"/>
                  </a:cubicBezTo>
                  <a:cubicBezTo>
                    <a:pt x="52" y="43"/>
                    <a:pt x="55" y="41"/>
                    <a:pt x="58" y="38"/>
                  </a:cubicBezTo>
                  <a:cubicBezTo>
                    <a:pt x="60" y="36"/>
                    <a:pt x="62" y="33"/>
                    <a:pt x="64" y="31"/>
                  </a:cubicBezTo>
                  <a:cubicBezTo>
                    <a:pt x="65" y="28"/>
                    <a:pt x="66" y="25"/>
                    <a:pt x="66" y="21"/>
                  </a:cubicBezTo>
                  <a:cubicBezTo>
                    <a:pt x="66" y="15"/>
                    <a:pt x="64" y="8"/>
                    <a:pt x="60" y="0"/>
                  </a:cubicBezTo>
                  <a:cubicBezTo>
                    <a:pt x="60" y="0"/>
                    <a:pt x="60" y="0"/>
                    <a:pt x="60" y="0"/>
                  </a:cubicBezTo>
                  <a:cubicBezTo>
                    <a:pt x="60" y="0"/>
                    <a:pt x="60" y="0"/>
                    <a:pt x="60" y="0"/>
                  </a:cubicBezTo>
                  <a:cubicBezTo>
                    <a:pt x="66" y="3"/>
                    <a:pt x="71" y="5"/>
                    <a:pt x="75" y="8"/>
                  </a:cubicBezTo>
                  <a:cubicBezTo>
                    <a:pt x="80" y="11"/>
                    <a:pt x="84" y="14"/>
                    <a:pt x="88" y="18"/>
                  </a:cubicBezTo>
                  <a:cubicBezTo>
                    <a:pt x="93" y="21"/>
                    <a:pt x="96" y="25"/>
                    <a:pt x="99" y="29"/>
                  </a:cubicBezTo>
                  <a:cubicBezTo>
                    <a:pt x="102" y="33"/>
                    <a:pt x="104" y="38"/>
                    <a:pt x="106" y="43"/>
                  </a:cubicBezTo>
                  <a:cubicBezTo>
                    <a:pt x="108" y="49"/>
                    <a:pt x="108" y="55"/>
                    <a:pt x="108" y="6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09"/>
            <p:cNvSpPr>
              <a:spLocks noEditPoints="1"/>
            </p:cNvSpPr>
            <p:nvPr/>
          </p:nvSpPr>
          <p:spPr bwMode="auto">
            <a:xfrm>
              <a:off x="6105191" y="2201921"/>
              <a:ext cx="176428" cy="110853"/>
            </a:xfrm>
            <a:custGeom>
              <a:avLst/>
              <a:gdLst>
                <a:gd name="T0" fmla="*/ 170 w 170"/>
                <a:gd name="T1" fmla="*/ 54 h 108"/>
                <a:gd name="T2" fmla="*/ 168 w 170"/>
                <a:gd name="T3" fmla="*/ 61 h 108"/>
                <a:gd name="T4" fmla="*/ 132 w 170"/>
                <a:gd name="T5" fmla="*/ 95 h 108"/>
                <a:gd name="T6" fmla="*/ 85 w 170"/>
                <a:gd name="T7" fmla="*/ 108 h 108"/>
                <a:gd name="T8" fmla="*/ 38 w 170"/>
                <a:gd name="T9" fmla="*/ 95 h 108"/>
                <a:gd name="T10" fmla="*/ 2 w 170"/>
                <a:gd name="T11" fmla="*/ 61 h 108"/>
                <a:gd name="T12" fmla="*/ 0 w 170"/>
                <a:gd name="T13" fmla="*/ 54 h 108"/>
                <a:gd name="T14" fmla="*/ 2 w 170"/>
                <a:gd name="T15" fmla="*/ 47 h 108"/>
                <a:gd name="T16" fmla="*/ 38 w 170"/>
                <a:gd name="T17" fmla="*/ 13 h 108"/>
                <a:gd name="T18" fmla="*/ 85 w 170"/>
                <a:gd name="T19" fmla="*/ 0 h 108"/>
                <a:gd name="T20" fmla="*/ 132 w 170"/>
                <a:gd name="T21" fmla="*/ 13 h 108"/>
                <a:gd name="T22" fmla="*/ 168 w 170"/>
                <a:gd name="T23" fmla="*/ 47 h 108"/>
                <a:gd name="T24" fmla="*/ 170 w 170"/>
                <a:gd name="T25" fmla="*/ 54 h 108"/>
                <a:gd name="T26" fmla="*/ 158 w 170"/>
                <a:gd name="T27" fmla="*/ 54 h 108"/>
                <a:gd name="T28" fmla="*/ 121 w 170"/>
                <a:gd name="T29" fmla="*/ 21 h 108"/>
                <a:gd name="T30" fmla="*/ 127 w 170"/>
                <a:gd name="T31" fmla="*/ 42 h 108"/>
                <a:gd name="T32" fmla="*/ 115 w 170"/>
                <a:gd name="T33" fmla="*/ 72 h 108"/>
                <a:gd name="T34" fmla="*/ 85 w 170"/>
                <a:gd name="T35" fmla="*/ 84 h 108"/>
                <a:gd name="T36" fmla="*/ 55 w 170"/>
                <a:gd name="T37" fmla="*/ 72 h 108"/>
                <a:gd name="T38" fmla="*/ 43 w 170"/>
                <a:gd name="T39" fmla="*/ 42 h 108"/>
                <a:gd name="T40" fmla="*/ 48 w 170"/>
                <a:gd name="T41" fmla="*/ 21 h 108"/>
                <a:gd name="T42" fmla="*/ 12 w 170"/>
                <a:gd name="T43" fmla="*/ 54 h 108"/>
                <a:gd name="T44" fmla="*/ 44 w 170"/>
                <a:gd name="T45" fmla="*/ 85 h 108"/>
                <a:gd name="T46" fmla="*/ 85 w 170"/>
                <a:gd name="T47" fmla="*/ 96 h 108"/>
                <a:gd name="T48" fmla="*/ 126 w 170"/>
                <a:gd name="T49" fmla="*/ 85 h 108"/>
                <a:gd name="T50" fmla="*/ 158 w 170"/>
                <a:gd name="T51" fmla="*/ 54 h 108"/>
                <a:gd name="T52" fmla="*/ 88 w 170"/>
                <a:gd name="T53" fmla="*/ 21 h 108"/>
                <a:gd name="T54" fmla="*/ 89 w 170"/>
                <a:gd name="T55" fmla="*/ 18 h 108"/>
                <a:gd name="T56" fmla="*/ 88 w 170"/>
                <a:gd name="T57" fmla="*/ 14 h 108"/>
                <a:gd name="T58" fmla="*/ 85 w 170"/>
                <a:gd name="T59" fmla="*/ 13 h 108"/>
                <a:gd name="T60" fmla="*/ 65 w 170"/>
                <a:gd name="T61" fmla="*/ 22 h 108"/>
                <a:gd name="T62" fmla="*/ 56 w 170"/>
                <a:gd name="T63" fmla="*/ 42 h 108"/>
                <a:gd name="T64" fmla="*/ 57 w 170"/>
                <a:gd name="T65" fmla="*/ 45 h 108"/>
                <a:gd name="T66" fmla="*/ 61 w 170"/>
                <a:gd name="T67" fmla="*/ 46 h 108"/>
                <a:gd name="T68" fmla="*/ 64 w 170"/>
                <a:gd name="T69" fmla="*/ 45 h 108"/>
                <a:gd name="T70" fmla="*/ 65 w 170"/>
                <a:gd name="T71" fmla="*/ 42 h 108"/>
                <a:gd name="T72" fmla="*/ 71 w 170"/>
                <a:gd name="T73" fmla="*/ 28 h 108"/>
                <a:gd name="T74" fmla="*/ 85 w 170"/>
                <a:gd name="T75" fmla="*/ 22 h 108"/>
                <a:gd name="T76" fmla="*/ 88 w 170"/>
                <a:gd name="T77" fmla="*/ 2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0" h="108">
                  <a:moveTo>
                    <a:pt x="170" y="54"/>
                  </a:moveTo>
                  <a:cubicBezTo>
                    <a:pt x="170" y="56"/>
                    <a:pt x="169" y="58"/>
                    <a:pt x="168" y="61"/>
                  </a:cubicBezTo>
                  <a:cubicBezTo>
                    <a:pt x="159" y="75"/>
                    <a:pt x="147" y="87"/>
                    <a:pt x="132" y="95"/>
                  </a:cubicBezTo>
                  <a:cubicBezTo>
                    <a:pt x="117" y="104"/>
                    <a:pt x="101" y="108"/>
                    <a:pt x="85" y="108"/>
                  </a:cubicBezTo>
                  <a:cubicBezTo>
                    <a:pt x="68" y="108"/>
                    <a:pt x="53" y="104"/>
                    <a:pt x="38" y="95"/>
                  </a:cubicBezTo>
                  <a:cubicBezTo>
                    <a:pt x="23" y="87"/>
                    <a:pt x="11" y="75"/>
                    <a:pt x="2" y="61"/>
                  </a:cubicBezTo>
                  <a:cubicBezTo>
                    <a:pt x="1" y="58"/>
                    <a:pt x="0" y="56"/>
                    <a:pt x="0" y="54"/>
                  </a:cubicBezTo>
                  <a:cubicBezTo>
                    <a:pt x="0" y="52"/>
                    <a:pt x="1" y="50"/>
                    <a:pt x="2" y="47"/>
                  </a:cubicBezTo>
                  <a:cubicBezTo>
                    <a:pt x="11" y="33"/>
                    <a:pt x="23" y="21"/>
                    <a:pt x="38" y="13"/>
                  </a:cubicBezTo>
                  <a:cubicBezTo>
                    <a:pt x="53" y="4"/>
                    <a:pt x="68" y="0"/>
                    <a:pt x="85" y="0"/>
                  </a:cubicBezTo>
                  <a:cubicBezTo>
                    <a:pt x="101" y="0"/>
                    <a:pt x="117" y="4"/>
                    <a:pt x="132" y="13"/>
                  </a:cubicBezTo>
                  <a:cubicBezTo>
                    <a:pt x="147" y="21"/>
                    <a:pt x="159" y="33"/>
                    <a:pt x="168" y="47"/>
                  </a:cubicBezTo>
                  <a:cubicBezTo>
                    <a:pt x="169" y="50"/>
                    <a:pt x="170" y="52"/>
                    <a:pt x="170" y="54"/>
                  </a:cubicBezTo>
                  <a:close/>
                  <a:moveTo>
                    <a:pt x="158" y="54"/>
                  </a:moveTo>
                  <a:cubicBezTo>
                    <a:pt x="148" y="39"/>
                    <a:pt x="136" y="28"/>
                    <a:pt x="121" y="21"/>
                  </a:cubicBezTo>
                  <a:cubicBezTo>
                    <a:pt x="125" y="27"/>
                    <a:pt x="127" y="34"/>
                    <a:pt x="127" y="42"/>
                  </a:cubicBezTo>
                  <a:cubicBezTo>
                    <a:pt x="127" y="54"/>
                    <a:pt x="123" y="64"/>
                    <a:pt x="115" y="72"/>
                  </a:cubicBezTo>
                  <a:cubicBezTo>
                    <a:pt x="107" y="80"/>
                    <a:pt x="97" y="84"/>
                    <a:pt x="85" y="84"/>
                  </a:cubicBezTo>
                  <a:cubicBezTo>
                    <a:pt x="73" y="84"/>
                    <a:pt x="63" y="80"/>
                    <a:pt x="55" y="72"/>
                  </a:cubicBezTo>
                  <a:cubicBezTo>
                    <a:pt x="47" y="64"/>
                    <a:pt x="43" y="54"/>
                    <a:pt x="43" y="42"/>
                  </a:cubicBezTo>
                  <a:cubicBezTo>
                    <a:pt x="43" y="34"/>
                    <a:pt x="44" y="27"/>
                    <a:pt x="48" y="21"/>
                  </a:cubicBezTo>
                  <a:cubicBezTo>
                    <a:pt x="34" y="28"/>
                    <a:pt x="22" y="39"/>
                    <a:pt x="12" y="54"/>
                  </a:cubicBezTo>
                  <a:cubicBezTo>
                    <a:pt x="21" y="67"/>
                    <a:pt x="31" y="77"/>
                    <a:pt x="44" y="85"/>
                  </a:cubicBezTo>
                  <a:cubicBezTo>
                    <a:pt x="56" y="93"/>
                    <a:pt x="70" y="96"/>
                    <a:pt x="85" y="96"/>
                  </a:cubicBezTo>
                  <a:cubicBezTo>
                    <a:pt x="100" y="96"/>
                    <a:pt x="113" y="93"/>
                    <a:pt x="126" y="85"/>
                  </a:cubicBezTo>
                  <a:cubicBezTo>
                    <a:pt x="139" y="77"/>
                    <a:pt x="149" y="67"/>
                    <a:pt x="158" y="54"/>
                  </a:cubicBezTo>
                  <a:close/>
                  <a:moveTo>
                    <a:pt x="88" y="21"/>
                  </a:moveTo>
                  <a:cubicBezTo>
                    <a:pt x="89" y="20"/>
                    <a:pt x="89" y="19"/>
                    <a:pt x="89" y="18"/>
                  </a:cubicBezTo>
                  <a:cubicBezTo>
                    <a:pt x="89" y="16"/>
                    <a:pt x="89" y="15"/>
                    <a:pt x="88" y="14"/>
                  </a:cubicBezTo>
                  <a:cubicBezTo>
                    <a:pt x="87" y="14"/>
                    <a:pt x="86" y="13"/>
                    <a:pt x="85" y="13"/>
                  </a:cubicBezTo>
                  <a:cubicBezTo>
                    <a:pt x="77" y="13"/>
                    <a:pt x="70" y="16"/>
                    <a:pt x="65" y="22"/>
                  </a:cubicBezTo>
                  <a:cubicBezTo>
                    <a:pt x="59" y="27"/>
                    <a:pt x="56" y="34"/>
                    <a:pt x="56" y="42"/>
                  </a:cubicBezTo>
                  <a:cubicBezTo>
                    <a:pt x="56" y="43"/>
                    <a:pt x="57" y="44"/>
                    <a:pt x="57" y="45"/>
                  </a:cubicBezTo>
                  <a:cubicBezTo>
                    <a:pt x="58" y="46"/>
                    <a:pt x="59" y="46"/>
                    <a:pt x="61" y="46"/>
                  </a:cubicBezTo>
                  <a:cubicBezTo>
                    <a:pt x="62" y="46"/>
                    <a:pt x="63" y="46"/>
                    <a:pt x="64" y="45"/>
                  </a:cubicBezTo>
                  <a:cubicBezTo>
                    <a:pt x="65" y="44"/>
                    <a:pt x="65" y="43"/>
                    <a:pt x="65" y="42"/>
                  </a:cubicBezTo>
                  <a:cubicBezTo>
                    <a:pt x="65" y="36"/>
                    <a:pt x="67" y="32"/>
                    <a:pt x="71" y="28"/>
                  </a:cubicBezTo>
                  <a:cubicBezTo>
                    <a:pt x="75" y="24"/>
                    <a:pt x="79" y="22"/>
                    <a:pt x="85" y="22"/>
                  </a:cubicBezTo>
                  <a:cubicBezTo>
                    <a:pt x="86" y="22"/>
                    <a:pt x="87" y="22"/>
                    <a:pt x="88" y="2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10"/>
            <p:cNvSpPr>
              <a:spLocks noEditPoints="1"/>
            </p:cNvSpPr>
            <p:nvPr/>
          </p:nvSpPr>
          <p:spPr bwMode="auto">
            <a:xfrm>
              <a:off x="6323774" y="2190992"/>
              <a:ext cx="174866" cy="132711"/>
            </a:xfrm>
            <a:custGeom>
              <a:avLst/>
              <a:gdLst>
                <a:gd name="T0" fmla="*/ 124 w 170"/>
                <a:gd name="T1" fmla="*/ 10 h 128"/>
                <a:gd name="T2" fmla="*/ 124 w 170"/>
                <a:gd name="T3" fmla="*/ 10 h 128"/>
                <a:gd name="T4" fmla="*/ 94 w 170"/>
                <a:gd name="T5" fmla="*/ 64 h 128"/>
                <a:gd name="T6" fmla="*/ 64 w 170"/>
                <a:gd name="T7" fmla="*/ 118 h 128"/>
                <a:gd name="T8" fmla="*/ 59 w 170"/>
                <a:gd name="T9" fmla="*/ 126 h 128"/>
                <a:gd name="T10" fmla="*/ 57 w 170"/>
                <a:gd name="T11" fmla="*/ 128 h 128"/>
                <a:gd name="T12" fmla="*/ 44 w 170"/>
                <a:gd name="T13" fmla="*/ 121 h 128"/>
                <a:gd name="T14" fmla="*/ 43 w 170"/>
                <a:gd name="T15" fmla="*/ 118 h 128"/>
                <a:gd name="T16" fmla="*/ 47 w 170"/>
                <a:gd name="T17" fmla="*/ 110 h 128"/>
                <a:gd name="T18" fmla="*/ 22 w 170"/>
                <a:gd name="T19" fmla="*/ 94 h 128"/>
                <a:gd name="T20" fmla="*/ 2 w 170"/>
                <a:gd name="T21" fmla="*/ 71 h 128"/>
                <a:gd name="T22" fmla="*/ 0 w 170"/>
                <a:gd name="T23" fmla="*/ 64 h 128"/>
                <a:gd name="T24" fmla="*/ 2 w 170"/>
                <a:gd name="T25" fmla="*/ 57 h 128"/>
                <a:gd name="T26" fmla="*/ 38 w 170"/>
                <a:gd name="T27" fmla="*/ 22 h 128"/>
                <a:gd name="T28" fmla="*/ 85 w 170"/>
                <a:gd name="T29" fmla="*/ 10 h 128"/>
                <a:gd name="T30" fmla="*/ 102 w 170"/>
                <a:gd name="T31" fmla="*/ 11 h 128"/>
                <a:gd name="T32" fmla="*/ 107 w 170"/>
                <a:gd name="T33" fmla="*/ 2 h 128"/>
                <a:gd name="T34" fmla="*/ 110 w 170"/>
                <a:gd name="T35" fmla="*/ 0 h 128"/>
                <a:gd name="T36" fmla="*/ 111 w 170"/>
                <a:gd name="T37" fmla="*/ 1 h 128"/>
                <a:gd name="T38" fmla="*/ 114 w 170"/>
                <a:gd name="T39" fmla="*/ 3 h 128"/>
                <a:gd name="T40" fmla="*/ 117 w 170"/>
                <a:gd name="T41" fmla="*/ 4 h 128"/>
                <a:gd name="T42" fmla="*/ 120 w 170"/>
                <a:gd name="T43" fmla="*/ 6 h 128"/>
                <a:gd name="T44" fmla="*/ 122 w 170"/>
                <a:gd name="T45" fmla="*/ 7 h 128"/>
                <a:gd name="T46" fmla="*/ 124 w 170"/>
                <a:gd name="T47" fmla="*/ 10 h 128"/>
                <a:gd name="T48" fmla="*/ 53 w 170"/>
                <a:gd name="T49" fmla="*/ 99 h 128"/>
                <a:gd name="T50" fmla="*/ 60 w 170"/>
                <a:gd name="T51" fmla="*/ 86 h 128"/>
                <a:gd name="T52" fmla="*/ 47 w 170"/>
                <a:gd name="T53" fmla="*/ 71 h 128"/>
                <a:gd name="T54" fmla="*/ 43 w 170"/>
                <a:gd name="T55" fmla="*/ 52 h 128"/>
                <a:gd name="T56" fmla="*/ 48 w 170"/>
                <a:gd name="T57" fmla="*/ 31 h 128"/>
                <a:gd name="T58" fmla="*/ 12 w 170"/>
                <a:gd name="T59" fmla="*/ 64 h 128"/>
                <a:gd name="T60" fmla="*/ 53 w 170"/>
                <a:gd name="T61" fmla="*/ 99 h 128"/>
                <a:gd name="T62" fmla="*/ 88 w 170"/>
                <a:gd name="T63" fmla="*/ 31 h 128"/>
                <a:gd name="T64" fmla="*/ 89 w 170"/>
                <a:gd name="T65" fmla="*/ 28 h 128"/>
                <a:gd name="T66" fmla="*/ 88 w 170"/>
                <a:gd name="T67" fmla="*/ 24 h 128"/>
                <a:gd name="T68" fmla="*/ 85 w 170"/>
                <a:gd name="T69" fmla="*/ 23 h 128"/>
                <a:gd name="T70" fmla="*/ 65 w 170"/>
                <a:gd name="T71" fmla="*/ 32 h 128"/>
                <a:gd name="T72" fmla="*/ 56 w 170"/>
                <a:gd name="T73" fmla="*/ 52 h 128"/>
                <a:gd name="T74" fmla="*/ 57 w 170"/>
                <a:gd name="T75" fmla="*/ 55 h 128"/>
                <a:gd name="T76" fmla="*/ 61 w 170"/>
                <a:gd name="T77" fmla="*/ 56 h 128"/>
                <a:gd name="T78" fmla="*/ 64 w 170"/>
                <a:gd name="T79" fmla="*/ 55 h 128"/>
                <a:gd name="T80" fmla="*/ 65 w 170"/>
                <a:gd name="T81" fmla="*/ 52 h 128"/>
                <a:gd name="T82" fmla="*/ 71 w 170"/>
                <a:gd name="T83" fmla="*/ 38 h 128"/>
                <a:gd name="T84" fmla="*/ 85 w 170"/>
                <a:gd name="T85" fmla="*/ 32 h 128"/>
                <a:gd name="T86" fmla="*/ 88 w 170"/>
                <a:gd name="T87" fmla="*/ 31 h 128"/>
                <a:gd name="T88" fmla="*/ 170 w 170"/>
                <a:gd name="T89" fmla="*/ 64 h 128"/>
                <a:gd name="T90" fmla="*/ 168 w 170"/>
                <a:gd name="T91" fmla="*/ 71 h 128"/>
                <a:gd name="T92" fmla="*/ 157 w 170"/>
                <a:gd name="T93" fmla="*/ 84 h 128"/>
                <a:gd name="T94" fmla="*/ 125 w 170"/>
                <a:gd name="T95" fmla="*/ 109 h 128"/>
                <a:gd name="T96" fmla="*/ 85 w 170"/>
                <a:gd name="T97" fmla="*/ 118 h 128"/>
                <a:gd name="T98" fmla="*/ 92 w 170"/>
                <a:gd name="T99" fmla="*/ 106 h 128"/>
                <a:gd name="T100" fmla="*/ 129 w 170"/>
                <a:gd name="T101" fmla="*/ 93 h 128"/>
                <a:gd name="T102" fmla="*/ 157 w 170"/>
                <a:gd name="T103" fmla="*/ 64 h 128"/>
                <a:gd name="T104" fmla="*/ 131 w 170"/>
                <a:gd name="T105" fmla="*/ 36 h 128"/>
                <a:gd name="T106" fmla="*/ 137 w 170"/>
                <a:gd name="T107" fmla="*/ 26 h 128"/>
                <a:gd name="T108" fmla="*/ 154 w 170"/>
                <a:gd name="T109" fmla="*/ 40 h 128"/>
                <a:gd name="T110" fmla="*/ 168 w 170"/>
                <a:gd name="T111" fmla="*/ 57 h 128"/>
                <a:gd name="T112" fmla="*/ 170 w 170"/>
                <a:gd name="T113" fmla="*/ 64 h 128"/>
                <a:gd name="T114" fmla="*/ 127 w 170"/>
                <a:gd name="T115" fmla="*/ 52 h 128"/>
                <a:gd name="T116" fmla="*/ 120 w 170"/>
                <a:gd name="T117" fmla="*/ 76 h 128"/>
                <a:gd name="T118" fmla="*/ 100 w 170"/>
                <a:gd name="T119" fmla="*/ 91 h 128"/>
                <a:gd name="T120" fmla="*/ 126 w 170"/>
                <a:gd name="T121" fmla="*/ 44 h 128"/>
                <a:gd name="T122" fmla="*/ 127 w 170"/>
                <a:gd name="T123" fmla="*/ 5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 h="128">
                  <a:moveTo>
                    <a:pt x="124" y="10"/>
                  </a:moveTo>
                  <a:cubicBezTo>
                    <a:pt x="124" y="10"/>
                    <a:pt x="124" y="10"/>
                    <a:pt x="124" y="10"/>
                  </a:cubicBezTo>
                  <a:cubicBezTo>
                    <a:pt x="117" y="22"/>
                    <a:pt x="107" y="40"/>
                    <a:pt x="94" y="64"/>
                  </a:cubicBezTo>
                  <a:cubicBezTo>
                    <a:pt x="81" y="88"/>
                    <a:pt x="71" y="106"/>
                    <a:pt x="64" y="118"/>
                  </a:cubicBezTo>
                  <a:cubicBezTo>
                    <a:pt x="59" y="126"/>
                    <a:pt x="59" y="126"/>
                    <a:pt x="59" y="126"/>
                  </a:cubicBezTo>
                  <a:cubicBezTo>
                    <a:pt x="59" y="127"/>
                    <a:pt x="58" y="128"/>
                    <a:pt x="57" y="128"/>
                  </a:cubicBezTo>
                  <a:cubicBezTo>
                    <a:pt x="56" y="128"/>
                    <a:pt x="52" y="125"/>
                    <a:pt x="44" y="121"/>
                  </a:cubicBezTo>
                  <a:cubicBezTo>
                    <a:pt x="43" y="120"/>
                    <a:pt x="43" y="119"/>
                    <a:pt x="43" y="118"/>
                  </a:cubicBezTo>
                  <a:cubicBezTo>
                    <a:pt x="43" y="118"/>
                    <a:pt x="44" y="115"/>
                    <a:pt x="47" y="110"/>
                  </a:cubicBezTo>
                  <a:cubicBezTo>
                    <a:pt x="38" y="106"/>
                    <a:pt x="29" y="101"/>
                    <a:pt x="22" y="94"/>
                  </a:cubicBezTo>
                  <a:cubicBezTo>
                    <a:pt x="14" y="87"/>
                    <a:pt x="8" y="79"/>
                    <a:pt x="2" y="71"/>
                  </a:cubicBezTo>
                  <a:cubicBezTo>
                    <a:pt x="1" y="69"/>
                    <a:pt x="0" y="66"/>
                    <a:pt x="0" y="64"/>
                  </a:cubicBezTo>
                  <a:cubicBezTo>
                    <a:pt x="0" y="62"/>
                    <a:pt x="1" y="59"/>
                    <a:pt x="2" y="57"/>
                  </a:cubicBezTo>
                  <a:cubicBezTo>
                    <a:pt x="12" y="43"/>
                    <a:pt x="24" y="31"/>
                    <a:pt x="38" y="22"/>
                  </a:cubicBezTo>
                  <a:cubicBezTo>
                    <a:pt x="52" y="14"/>
                    <a:pt x="68" y="10"/>
                    <a:pt x="85" y="10"/>
                  </a:cubicBezTo>
                  <a:cubicBezTo>
                    <a:pt x="90" y="10"/>
                    <a:pt x="96" y="10"/>
                    <a:pt x="102" y="11"/>
                  </a:cubicBezTo>
                  <a:cubicBezTo>
                    <a:pt x="107" y="2"/>
                    <a:pt x="107" y="2"/>
                    <a:pt x="107" y="2"/>
                  </a:cubicBezTo>
                  <a:cubicBezTo>
                    <a:pt x="108" y="1"/>
                    <a:pt x="109" y="0"/>
                    <a:pt x="110" y="0"/>
                  </a:cubicBezTo>
                  <a:cubicBezTo>
                    <a:pt x="110" y="0"/>
                    <a:pt x="111" y="1"/>
                    <a:pt x="111" y="1"/>
                  </a:cubicBezTo>
                  <a:cubicBezTo>
                    <a:pt x="112" y="1"/>
                    <a:pt x="113" y="2"/>
                    <a:pt x="114" y="3"/>
                  </a:cubicBezTo>
                  <a:cubicBezTo>
                    <a:pt x="115" y="3"/>
                    <a:pt x="116" y="4"/>
                    <a:pt x="117" y="4"/>
                  </a:cubicBezTo>
                  <a:cubicBezTo>
                    <a:pt x="118" y="5"/>
                    <a:pt x="119" y="5"/>
                    <a:pt x="120" y="6"/>
                  </a:cubicBezTo>
                  <a:cubicBezTo>
                    <a:pt x="121" y="7"/>
                    <a:pt x="122" y="7"/>
                    <a:pt x="122" y="7"/>
                  </a:cubicBezTo>
                  <a:cubicBezTo>
                    <a:pt x="123" y="8"/>
                    <a:pt x="124" y="9"/>
                    <a:pt x="124" y="10"/>
                  </a:cubicBezTo>
                  <a:close/>
                  <a:moveTo>
                    <a:pt x="53" y="99"/>
                  </a:moveTo>
                  <a:cubicBezTo>
                    <a:pt x="60" y="86"/>
                    <a:pt x="60" y="86"/>
                    <a:pt x="60" y="86"/>
                  </a:cubicBezTo>
                  <a:cubicBezTo>
                    <a:pt x="55" y="82"/>
                    <a:pt x="50" y="77"/>
                    <a:pt x="47" y="71"/>
                  </a:cubicBezTo>
                  <a:cubicBezTo>
                    <a:pt x="44" y="65"/>
                    <a:pt x="43" y="59"/>
                    <a:pt x="43" y="52"/>
                  </a:cubicBezTo>
                  <a:cubicBezTo>
                    <a:pt x="43" y="44"/>
                    <a:pt x="44" y="37"/>
                    <a:pt x="48" y="31"/>
                  </a:cubicBezTo>
                  <a:cubicBezTo>
                    <a:pt x="34" y="38"/>
                    <a:pt x="22" y="49"/>
                    <a:pt x="12" y="64"/>
                  </a:cubicBezTo>
                  <a:cubicBezTo>
                    <a:pt x="23" y="80"/>
                    <a:pt x="36" y="92"/>
                    <a:pt x="53" y="99"/>
                  </a:cubicBezTo>
                  <a:close/>
                  <a:moveTo>
                    <a:pt x="88" y="31"/>
                  </a:moveTo>
                  <a:cubicBezTo>
                    <a:pt x="89" y="30"/>
                    <a:pt x="89" y="29"/>
                    <a:pt x="89" y="28"/>
                  </a:cubicBezTo>
                  <a:cubicBezTo>
                    <a:pt x="89" y="26"/>
                    <a:pt x="89" y="25"/>
                    <a:pt x="88" y="24"/>
                  </a:cubicBezTo>
                  <a:cubicBezTo>
                    <a:pt x="87" y="24"/>
                    <a:pt x="86" y="23"/>
                    <a:pt x="85" y="23"/>
                  </a:cubicBezTo>
                  <a:cubicBezTo>
                    <a:pt x="77" y="23"/>
                    <a:pt x="70" y="26"/>
                    <a:pt x="65" y="32"/>
                  </a:cubicBezTo>
                  <a:cubicBezTo>
                    <a:pt x="59" y="37"/>
                    <a:pt x="56" y="44"/>
                    <a:pt x="56" y="52"/>
                  </a:cubicBezTo>
                  <a:cubicBezTo>
                    <a:pt x="56" y="53"/>
                    <a:pt x="57" y="54"/>
                    <a:pt x="57" y="55"/>
                  </a:cubicBezTo>
                  <a:cubicBezTo>
                    <a:pt x="58" y="56"/>
                    <a:pt x="59" y="56"/>
                    <a:pt x="61" y="56"/>
                  </a:cubicBezTo>
                  <a:cubicBezTo>
                    <a:pt x="62" y="56"/>
                    <a:pt x="63" y="56"/>
                    <a:pt x="64" y="55"/>
                  </a:cubicBezTo>
                  <a:cubicBezTo>
                    <a:pt x="65" y="54"/>
                    <a:pt x="65" y="53"/>
                    <a:pt x="65" y="52"/>
                  </a:cubicBezTo>
                  <a:cubicBezTo>
                    <a:pt x="65" y="46"/>
                    <a:pt x="67" y="42"/>
                    <a:pt x="71" y="38"/>
                  </a:cubicBezTo>
                  <a:cubicBezTo>
                    <a:pt x="75" y="34"/>
                    <a:pt x="79" y="32"/>
                    <a:pt x="85" y="32"/>
                  </a:cubicBezTo>
                  <a:cubicBezTo>
                    <a:pt x="86" y="32"/>
                    <a:pt x="87" y="32"/>
                    <a:pt x="88" y="31"/>
                  </a:cubicBezTo>
                  <a:close/>
                  <a:moveTo>
                    <a:pt x="170" y="64"/>
                  </a:moveTo>
                  <a:cubicBezTo>
                    <a:pt x="170" y="66"/>
                    <a:pt x="169" y="68"/>
                    <a:pt x="168" y="71"/>
                  </a:cubicBezTo>
                  <a:cubicBezTo>
                    <a:pt x="165" y="75"/>
                    <a:pt x="162" y="79"/>
                    <a:pt x="157" y="84"/>
                  </a:cubicBezTo>
                  <a:cubicBezTo>
                    <a:pt x="148" y="95"/>
                    <a:pt x="137" y="103"/>
                    <a:pt x="125" y="109"/>
                  </a:cubicBezTo>
                  <a:cubicBezTo>
                    <a:pt x="112" y="115"/>
                    <a:pt x="99" y="118"/>
                    <a:pt x="85" y="118"/>
                  </a:cubicBezTo>
                  <a:cubicBezTo>
                    <a:pt x="92" y="106"/>
                    <a:pt x="92" y="106"/>
                    <a:pt x="92" y="106"/>
                  </a:cubicBezTo>
                  <a:cubicBezTo>
                    <a:pt x="105" y="105"/>
                    <a:pt x="118" y="101"/>
                    <a:pt x="129" y="93"/>
                  </a:cubicBezTo>
                  <a:cubicBezTo>
                    <a:pt x="140" y="86"/>
                    <a:pt x="150" y="76"/>
                    <a:pt x="157" y="64"/>
                  </a:cubicBezTo>
                  <a:cubicBezTo>
                    <a:pt x="150" y="53"/>
                    <a:pt x="141" y="43"/>
                    <a:pt x="131" y="36"/>
                  </a:cubicBezTo>
                  <a:cubicBezTo>
                    <a:pt x="137" y="26"/>
                    <a:pt x="137" y="26"/>
                    <a:pt x="137" y="26"/>
                  </a:cubicBezTo>
                  <a:cubicBezTo>
                    <a:pt x="143" y="30"/>
                    <a:pt x="149" y="34"/>
                    <a:pt x="154" y="40"/>
                  </a:cubicBezTo>
                  <a:cubicBezTo>
                    <a:pt x="160" y="46"/>
                    <a:pt x="164" y="51"/>
                    <a:pt x="168" y="57"/>
                  </a:cubicBezTo>
                  <a:cubicBezTo>
                    <a:pt x="169" y="60"/>
                    <a:pt x="170" y="62"/>
                    <a:pt x="170" y="64"/>
                  </a:cubicBezTo>
                  <a:close/>
                  <a:moveTo>
                    <a:pt x="127" y="52"/>
                  </a:moveTo>
                  <a:cubicBezTo>
                    <a:pt x="127" y="61"/>
                    <a:pt x="125" y="69"/>
                    <a:pt x="120" y="76"/>
                  </a:cubicBezTo>
                  <a:cubicBezTo>
                    <a:pt x="115" y="83"/>
                    <a:pt x="108" y="88"/>
                    <a:pt x="100" y="91"/>
                  </a:cubicBezTo>
                  <a:cubicBezTo>
                    <a:pt x="126" y="44"/>
                    <a:pt x="126" y="44"/>
                    <a:pt x="126" y="44"/>
                  </a:cubicBezTo>
                  <a:cubicBezTo>
                    <a:pt x="127" y="47"/>
                    <a:pt x="127" y="49"/>
                    <a:pt x="127" y="5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11"/>
            <p:cNvSpPr>
              <a:spLocks noEditPoints="1"/>
            </p:cNvSpPr>
            <p:nvPr/>
          </p:nvSpPr>
          <p:spPr bwMode="auto">
            <a:xfrm>
              <a:off x="6540795" y="2162889"/>
              <a:ext cx="176428" cy="163937"/>
            </a:xfrm>
            <a:custGeom>
              <a:avLst/>
              <a:gdLst>
                <a:gd name="T0" fmla="*/ 96 w 171"/>
                <a:gd name="T1" fmla="*/ 7 h 158"/>
                <a:gd name="T2" fmla="*/ 169 w 171"/>
                <a:gd name="T3" fmla="*/ 140 h 158"/>
                <a:gd name="T4" fmla="*/ 169 w 171"/>
                <a:gd name="T5" fmla="*/ 152 h 158"/>
                <a:gd name="T6" fmla="*/ 164 w 171"/>
                <a:gd name="T7" fmla="*/ 156 h 158"/>
                <a:gd name="T8" fmla="*/ 158 w 171"/>
                <a:gd name="T9" fmla="*/ 158 h 158"/>
                <a:gd name="T10" fmla="*/ 13 w 171"/>
                <a:gd name="T11" fmla="*/ 158 h 158"/>
                <a:gd name="T12" fmla="*/ 7 w 171"/>
                <a:gd name="T13" fmla="*/ 156 h 158"/>
                <a:gd name="T14" fmla="*/ 3 w 171"/>
                <a:gd name="T15" fmla="*/ 152 h 158"/>
                <a:gd name="T16" fmla="*/ 3 w 171"/>
                <a:gd name="T17" fmla="*/ 140 h 158"/>
                <a:gd name="T18" fmla="*/ 75 w 171"/>
                <a:gd name="T19" fmla="*/ 7 h 158"/>
                <a:gd name="T20" fmla="*/ 80 w 171"/>
                <a:gd name="T21" fmla="*/ 2 h 158"/>
                <a:gd name="T22" fmla="*/ 86 w 171"/>
                <a:gd name="T23" fmla="*/ 0 h 158"/>
                <a:gd name="T24" fmla="*/ 92 w 171"/>
                <a:gd name="T25" fmla="*/ 2 h 158"/>
                <a:gd name="T26" fmla="*/ 96 w 171"/>
                <a:gd name="T27" fmla="*/ 7 h 158"/>
                <a:gd name="T28" fmla="*/ 98 w 171"/>
                <a:gd name="T29" fmla="*/ 95 h 158"/>
                <a:gd name="T30" fmla="*/ 99 w 171"/>
                <a:gd name="T31" fmla="*/ 51 h 158"/>
                <a:gd name="T32" fmla="*/ 99 w 171"/>
                <a:gd name="T33" fmla="*/ 50 h 158"/>
                <a:gd name="T34" fmla="*/ 96 w 171"/>
                <a:gd name="T35" fmla="*/ 49 h 158"/>
                <a:gd name="T36" fmla="*/ 75 w 171"/>
                <a:gd name="T37" fmla="*/ 49 h 158"/>
                <a:gd name="T38" fmla="*/ 73 w 171"/>
                <a:gd name="T39" fmla="*/ 50 h 158"/>
                <a:gd name="T40" fmla="*/ 72 w 171"/>
                <a:gd name="T41" fmla="*/ 52 h 158"/>
                <a:gd name="T42" fmla="*/ 74 w 171"/>
                <a:gd name="T43" fmla="*/ 95 h 158"/>
                <a:gd name="T44" fmla="*/ 75 w 171"/>
                <a:gd name="T45" fmla="*/ 96 h 158"/>
                <a:gd name="T46" fmla="*/ 77 w 171"/>
                <a:gd name="T47" fmla="*/ 97 h 158"/>
                <a:gd name="T48" fmla="*/ 95 w 171"/>
                <a:gd name="T49" fmla="*/ 97 h 158"/>
                <a:gd name="T50" fmla="*/ 97 w 171"/>
                <a:gd name="T51" fmla="*/ 96 h 158"/>
                <a:gd name="T52" fmla="*/ 98 w 171"/>
                <a:gd name="T53" fmla="*/ 95 h 158"/>
                <a:gd name="T54" fmla="*/ 98 w 171"/>
                <a:gd name="T55" fmla="*/ 130 h 158"/>
                <a:gd name="T56" fmla="*/ 98 w 171"/>
                <a:gd name="T57" fmla="*/ 112 h 158"/>
                <a:gd name="T58" fmla="*/ 97 w 171"/>
                <a:gd name="T59" fmla="*/ 110 h 158"/>
                <a:gd name="T60" fmla="*/ 95 w 171"/>
                <a:gd name="T61" fmla="*/ 109 h 158"/>
                <a:gd name="T62" fmla="*/ 77 w 171"/>
                <a:gd name="T63" fmla="*/ 109 h 158"/>
                <a:gd name="T64" fmla="*/ 75 w 171"/>
                <a:gd name="T65" fmla="*/ 110 h 158"/>
                <a:gd name="T66" fmla="*/ 74 w 171"/>
                <a:gd name="T67" fmla="*/ 112 h 158"/>
                <a:gd name="T68" fmla="*/ 74 w 171"/>
                <a:gd name="T69" fmla="*/ 130 h 158"/>
                <a:gd name="T70" fmla="*/ 75 w 171"/>
                <a:gd name="T71" fmla="*/ 132 h 158"/>
                <a:gd name="T72" fmla="*/ 77 w 171"/>
                <a:gd name="T73" fmla="*/ 133 h 158"/>
                <a:gd name="T74" fmla="*/ 95 w 171"/>
                <a:gd name="T75" fmla="*/ 133 h 158"/>
                <a:gd name="T76" fmla="*/ 97 w 171"/>
                <a:gd name="T77" fmla="*/ 132 h 158"/>
                <a:gd name="T78" fmla="*/ 98 w 171"/>
                <a:gd name="T79" fmla="*/ 13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1" h="158">
                  <a:moveTo>
                    <a:pt x="96" y="7"/>
                  </a:moveTo>
                  <a:cubicBezTo>
                    <a:pt x="169" y="140"/>
                    <a:pt x="169" y="140"/>
                    <a:pt x="169" y="140"/>
                  </a:cubicBezTo>
                  <a:cubicBezTo>
                    <a:pt x="171" y="144"/>
                    <a:pt x="171" y="148"/>
                    <a:pt x="169" y="152"/>
                  </a:cubicBezTo>
                  <a:cubicBezTo>
                    <a:pt x="168" y="153"/>
                    <a:pt x="166" y="155"/>
                    <a:pt x="164" y="156"/>
                  </a:cubicBezTo>
                  <a:cubicBezTo>
                    <a:pt x="163" y="157"/>
                    <a:pt x="161" y="158"/>
                    <a:pt x="158" y="158"/>
                  </a:cubicBezTo>
                  <a:cubicBezTo>
                    <a:pt x="13" y="158"/>
                    <a:pt x="13" y="158"/>
                    <a:pt x="13" y="158"/>
                  </a:cubicBezTo>
                  <a:cubicBezTo>
                    <a:pt x="11" y="158"/>
                    <a:pt x="9" y="157"/>
                    <a:pt x="7" y="156"/>
                  </a:cubicBezTo>
                  <a:cubicBezTo>
                    <a:pt x="5" y="155"/>
                    <a:pt x="4" y="153"/>
                    <a:pt x="3" y="152"/>
                  </a:cubicBezTo>
                  <a:cubicBezTo>
                    <a:pt x="1" y="148"/>
                    <a:pt x="0" y="144"/>
                    <a:pt x="3" y="140"/>
                  </a:cubicBezTo>
                  <a:cubicBezTo>
                    <a:pt x="75" y="7"/>
                    <a:pt x="75" y="7"/>
                    <a:pt x="75" y="7"/>
                  </a:cubicBezTo>
                  <a:cubicBezTo>
                    <a:pt x="76" y="5"/>
                    <a:pt x="78" y="3"/>
                    <a:pt x="80" y="2"/>
                  </a:cubicBezTo>
                  <a:cubicBezTo>
                    <a:pt x="82" y="1"/>
                    <a:pt x="84" y="0"/>
                    <a:pt x="86" y="0"/>
                  </a:cubicBezTo>
                  <a:cubicBezTo>
                    <a:pt x="88" y="0"/>
                    <a:pt x="90" y="1"/>
                    <a:pt x="92" y="2"/>
                  </a:cubicBezTo>
                  <a:cubicBezTo>
                    <a:pt x="94" y="3"/>
                    <a:pt x="95" y="5"/>
                    <a:pt x="96" y="7"/>
                  </a:cubicBezTo>
                  <a:close/>
                  <a:moveTo>
                    <a:pt x="98" y="95"/>
                  </a:moveTo>
                  <a:cubicBezTo>
                    <a:pt x="99" y="51"/>
                    <a:pt x="99" y="51"/>
                    <a:pt x="99" y="51"/>
                  </a:cubicBezTo>
                  <a:cubicBezTo>
                    <a:pt x="99" y="51"/>
                    <a:pt x="99" y="50"/>
                    <a:pt x="99" y="50"/>
                  </a:cubicBezTo>
                  <a:cubicBezTo>
                    <a:pt x="98" y="49"/>
                    <a:pt x="97" y="49"/>
                    <a:pt x="96" y="49"/>
                  </a:cubicBezTo>
                  <a:cubicBezTo>
                    <a:pt x="75" y="49"/>
                    <a:pt x="75" y="49"/>
                    <a:pt x="75" y="49"/>
                  </a:cubicBezTo>
                  <a:cubicBezTo>
                    <a:pt x="75" y="49"/>
                    <a:pt x="74" y="49"/>
                    <a:pt x="73" y="50"/>
                  </a:cubicBezTo>
                  <a:cubicBezTo>
                    <a:pt x="73" y="50"/>
                    <a:pt x="72" y="51"/>
                    <a:pt x="72" y="52"/>
                  </a:cubicBezTo>
                  <a:cubicBezTo>
                    <a:pt x="74" y="95"/>
                    <a:pt x="74" y="95"/>
                    <a:pt x="74" y="95"/>
                  </a:cubicBezTo>
                  <a:cubicBezTo>
                    <a:pt x="74" y="96"/>
                    <a:pt x="74" y="96"/>
                    <a:pt x="75" y="96"/>
                  </a:cubicBezTo>
                  <a:cubicBezTo>
                    <a:pt x="75" y="97"/>
                    <a:pt x="76" y="97"/>
                    <a:pt x="77" y="97"/>
                  </a:cubicBezTo>
                  <a:cubicBezTo>
                    <a:pt x="95" y="97"/>
                    <a:pt x="95" y="97"/>
                    <a:pt x="95" y="97"/>
                  </a:cubicBezTo>
                  <a:cubicBezTo>
                    <a:pt x="95" y="97"/>
                    <a:pt x="96" y="97"/>
                    <a:pt x="97" y="96"/>
                  </a:cubicBezTo>
                  <a:cubicBezTo>
                    <a:pt x="97" y="96"/>
                    <a:pt x="98" y="96"/>
                    <a:pt x="98" y="95"/>
                  </a:cubicBezTo>
                  <a:close/>
                  <a:moveTo>
                    <a:pt x="98" y="130"/>
                  </a:moveTo>
                  <a:cubicBezTo>
                    <a:pt x="98" y="112"/>
                    <a:pt x="98" y="112"/>
                    <a:pt x="98" y="112"/>
                  </a:cubicBezTo>
                  <a:cubicBezTo>
                    <a:pt x="98" y="111"/>
                    <a:pt x="98" y="111"/>
                    <a:pt x="97" y="110"/>
                  </a:cubicBezTo>
                  <a:cubicBezTo>
                    <a:pt x="96" y="109"/>
                    <a:pt x="96" y="109"/>
                    <a:pt x="95" y="109"/>
                  </a:cubicBezTo>
                  <a:cubicBezTo>
                    <a:pt x="77" y="109"/>
                    <a:pt x="77" y="109"/>
                    <a:pt x="77" y="109"/>
                  </a:cubicBezTo>
                  <a:cubicBezTo>
                    <a:pt x="76" y="109"/>
                    <a:pt x="75" y="109"/>
                    <a:pt x="75" y="110"/>
                  </a:cubicBezTo>
                  <a:cubicBezTo>
                    <a:pt x="74" y="111"/>
                    <a:pt x="74" y="111"/>
                    <a:pt x="74" y="112"/>
                  </a:cubicBezTo>
                  <a:cubicBezTo>
                    <a:pt x="74" y="130"/>
                    <a:pt x="74" y="130"/>
                    <a:pt x="74" y="130"/>
                  </a:cubicBezTo>
                  <a:cubicBezTo>
                    <a:pt x="74" y="131"/>
                    <a:pt x="74" y="132"/>
                    <a:pt x="75" y="132"/>
                  </a:cubicBezTo>
                  <a:cubicBezTo>
                    <a:pt x="75" y="133"/>
                    <a:pt x="76" y="133"/>
                    <a:pt x="77" y="133"/>
                  </a:cubicBezTo>
                  <a:cubicBezTo>
                    <a:pt x="95" y="133"/>
                    <a:pt x="95" y="133"/>
                    <a:pt x="95" y="133"/>
                  </a:cubicBezTo>
                  <a:cubicBezTo>
                    <a:pt x="96" y="133"/>
                    <a:pt x="96" y="133"/>
                    <a:pt x="97" y="132"/>
                  </a:cubicBezTo>
                  <a:cubicBezTo>
                    <a:pt x="98" y="132"/>
                    <a:pt x="98" y="131"/>
                    <a:pt x="98" y="1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12"/>
            <p:cNvSpPr>
              <a:spLocks/>
            </p:cNvSpPr>
            <p:nvPr/>
          </p:nvSpPr>
          <p:spPr bwMode="auto">
            <a:xfrm>
              <a:off x="6760940" y="2175379"/>
              <a:ext cx="137395" cy="137395"/>
            </a:xfrm>
            <a:custGeom>
              <a:avLst/>
              <a:gdLst>
                <a:gd name="T0" fmla="*/ 130 w 133"/>
                <a:gd name="T1" fmla="*/ 3 h 133"/>
                <a:gd name="T2" fmla="*/ 131 w 133"/>
                <a:gd name="T3" fmla="*/ 17 h 133"/>
                <a:gd name="T4" fmla="*/ 121 w 133"/>
                <a:gd name="T5" fmla="*/ 34 h 133"/>
                <a:gd name="T6" fmla="*/ 106 w 133"/>
                <a:gd name="T7" fmla="*/ 49 h 133"/>
                <a:gd name="T8" fmla="*/ 121 w 133"/>
                <a:gd name="T9" fmla="*/ 115 h 133"/>
                <a:gd name="T10" fmla="*/ 120 w 133"/>
                <a:gd name="T11" fmla="*/ 118 h 133"/>
                <a:gd name="T12" fmla="*/ 108 w 133"/>
                <a:gd name="T13" fmla="*/ 127 h 133"/>
                <a:gd name="T14" fmla="*/ 106 w 133"/>
                <a:gd name="T15" fmla="*/ 127 h 133"/>
                <a:gd name="T16" fmla="*/ 105 w 133"/>
                <a:gd name="T17" fmla="*/ 127 h 133"/>
                <a:gd name="T18" fmla="*/ 103 w 133"/>
                <a:gd name="T19" fmla="*/ 126 h 133"/>
                <a:gd name="T20" fmla="*/ 77 w 133"/>
                <a:gd name="T21" fmla="*/ 78 h 133"/>
                <a:gd name="T22" fmla="*/ 52 w 133"/>
                <a:gd name="T23" fmla="*/ 102 h 133"/>
                <a:gd name="T24" fmla="*/ 57 w 133"/>
                <a:gd name="T25" fmla="*/ 121 h 133"/>
                <a:gd name="T26" fmla="*/ 57 w 133"/>
                <a:gd name="T27" fmla="*/ 124 h 133"/>
                <a:gd name="T28" fmla="*/ 48 w 133"/>
                <a:gd name="T29" fmla="*/ 133 h 133"/>
                <a:gd name="T30" fmla="*/ 45 w 133"/>
                <a:gd name="T31" fmla="*/ 133 h 133"/>
                <a:gd name="T32" fmla="*/ 45 w 133"/>
                <a:gd name="T33" fmla="*/ 133 h 133"/>
                <a:gd name="T34" fmla="*/ 43 w 133"/>
                <a:gd name="T35" fmla="*/ 132 h 133"/>
                <a:gd name="T36" fmla="*/ 25 w 133"/>
                <a:gd name="T37" fmla="*/ 108 h 133"/>
                <a:gd name="T38" fmla="*/ 1 w 133"/>
                <a:gd name="T39" fmla="*/ 91 h 133"/>
                <a:gd name="T40" fmla="*/ 0 w 133"/>
                <a:gd name="T41" fmla="*/ 88 h 133"/>
                <a:gd name="T42" fmla="*/ 1 w 133"/>
                <a:gd name="T43" fmla="*/ 86 h 133"/>
                <a:gd name="T44" fmla="*/ 10 w 133"/>
                <a:gd name="T45" fmla="*/ 77 h 133"/>
                <a:gd name="T46" fmla="*/ 12 w 133"/>
                <a:gd name="T47" fmla="*/ 76 h 133"/>
                <a:gd name="T48" fmla="*/ 13 w 133"/>
                <a:gd name="T49" fmla="*/ 76 h 133"/>
                <a:gd name="T50" fmla="*/ 31 w 133"/>
                <a:gd name="T51" fmla="*/ 81 h 133"/>
                <a:gd name="T52" fmla="*/ 56 w 133"/>
                <a:gd name="T53" fmla="*/ 57 h 133"/>
                <a:gd name="T54" fmla="*/ 8 w 133"/>
                <a:gd name="T55" fmla="*/ 30 h 133"/>
                <a:gd name="T56" fmla="*/ 6 w 133"/>
                <a:gd name="T57" fmla="*/ 28 h 133"/>
                <a:gd name="T58" fmla="*/ 7 w 133"/>
                <a:gd name="T59" fmla="*/ 25 h 133"/>
                <a:gd name="T60" fmla="*/ 19 w 133"/>
                <a:gd name="T61" fmla="*/ 13 h 133"/>
                <a:gd name="T62" fmla="*/ 22 w 133"/>
                <a:gd name="T63" fmla="*/ 13 h 133"/>
                <a:gd name="T64" fmla="*/ 85 w 133"/>
                <a:gd name="T65" fmla="*/ 28 h 133"/>
                <a:gd name="T66" fmla="*/ 100 w 133"/>
                <a:gd name="T67" fmla="*/ 12 h 133"/>
                <a:gd name="T68" fmla="*/ 116 w 133"/>
                <a:gd name="T69" fmla="*/ 2 h 133"/>
                <a:gd name="T70" fmla="*/ 130 w 133"/>
                <a:gd name="T71"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 h="133">
                  <a:moveTo>
                    <a:pt x="130" y="3"/>
                  </a:moveTo>
                  <a:cubicBezTo>
                    <a:pt x="133" y="7"/>
                    <a:pt x="133" y="11"/>
                    <a:pt x="131" y="17"/>
                  </a:cubicBezTo>
                  <a:cubicBezTo>
                    <a:pt x="129" y="23"/>
                    <a:pt x="126" y="29"/>
                    <a:pt x="121" y="34"/>
                  </a:cubicBezTo>
                  <a:cubicBezTo>
                    <a:pt x="106" y="49"/>
                    <a:pt x="106" y="49"/>
                    <a:pt x="106" y="49"/>
                  </a:cubicBezTo>
                  <a:cubicBezTo>
                    <a:pt x="121" y="115"/>
                    <a:pt x="121" y="115"/>
                    <a:pt x="121" y="115"/>
                  </a:cubicBezTo>
                  <a:cubicBezTo>
                    <a:pt x="121" y="116"/>
                    <a:pt x="121" y="117"/>
                    <a:pt x="120" y="118"/>
                  </a:cubicBezTo>
                  <a:cubicBezTo>
                    <a:pt x="108" y="127"/>
                    <a:pt x="108" y="127"/>
                    <a:pt x="108" y="127"/>
                  </a:cubicBezTo>
                  <a:cubicBezTo>
                    <a:pt x="107" y="127"/>
                    <a:pt x="107" y="127"/>
                    <a:pt x="106" y="127"/>
                  </a:cubicBezTo>
                  <a:cubicBezTo>
                    <a:pt x="106" y="127"/>
                    <a:pt x="106" y="127"/>
                    <a:pt x="105" y="127"/>
                  </a:cubicBezTo>
                  <a:cubicBezTo>
                    <a:pt x="104" y="127"/>
                    <a:pt x="104" y="127"/>
                    <a:pt x="103" y="126"/>
                  </a:cubicBezTo>
                  <a:cubicBezTo>
                    <a:pt x="77" y="78"/>
                    <a:pt x="77" y="78"/>
                    <a:pt x="77" y="78"/>
                  </a:cubicBezTo>
                  <a:cubicBezTo>
                    <a:pt x="52" y="102"/>
                    <a:pt x="52" y="102"/>
                    <a:pt x="52" y="102"/>
                  </a:cubicBezTo>
                  <a:cubicBezTo>
                    <a:pt x="57" y="121"/>
                    <a:pt x="57" y="121"/>
                    <a:pt x="57" y="121"/>
                  </a:cubicBezTo>
                  <a:cubicBezTo>
                    <a:pt x="58" y="122"/>
                    <a:pt x="58" y="123"/>
                    <a:pt x="57" y="124"/>
                  </a:cubicBezTo>
                  <a:cubicBezTo>
                    <a:pt x="48" y="133"/>
                    <a:pt x="48" y="133"/>
                    <a:pt x="48" y="133"/>
                  </a:cubicBezTo>
                  <a:cubicBezTo>
                    <a:pt x="47" y="133"/>
                    <a:pt x="46" y="133"/>
                    <a:pt x="45" y="133"/>
                  </a:cubicBezTo>
                  <a:cubicBezTo>
                    <a:pt x="45" y="133"/>
                    <a:pt x="45" y="133"/>
                    <a:pt x="45" y="133"/>
                  </a:cubicBezTo>
                  <a:cubicBezTo>
                    <a:pt x="44" y="133"/>
                    <a:pt x="44" y="133"/>
                    <a:pt x="43" y="132"/>
                  </a:cubicBezTo>
                  <a:cubicBezTo>
                    <a:pt x="25" y="108"/>
                    <a:pt x="25" y="108"/>
                    <a:pt x="25" y="108"/>
                  </a:cubicBezTo>
                  <a:cubicBezTo>
                    <a:pt x="1" y="91"/>
                    <a:pt x="1" y="91"/>
                    <a:pt x="1" y="91"/>
                  </a:cubicBezTo>
                  <a:cubicBezTo>
                    <a:pt x="1" y="90"/>
                    <a:pt x="0" y="89"/>
                    <a:pt x="0" y="88"/>
                  </a:cubicBezTo>
                  <a:cubicBezTo>
                    <a:pt x="0" y="88"/>
                    <a:pt x="0" y="87"/>
                    <a:pt x="1" y="86"/>
                  </a:cubicBezTo>
                  <a:cubicBezTo>
                    <a:pt x="10" y="77"/>
                    <a:pt x="10" y="77"/>
                    <a:pt x="10" y="77"/>
                  </a:cubicBezTo>
                  <a:cubicBezTo>
                    <a:pt x="11" y="76"/>
                    <a:pt x="11" y="76"/>
                    <a:pt x="12" y="76"/>
                  </a:cubicBezTo>
                  <a:cubicBezTo>
                    <a:pt x="13" y="76"/>
                    <a:pt x="13" y="76"/>
                    <a:pt x="13" y="76"/>
                  </a:cubicBezTo>
                  <a:cubicBezTo>
                    <a:pt x="31" y="81"/>
                    <a:pt x="31" y="81"/>
                    <a:pt x="31" y="81"/>
                  </a:cubicBezTo>
                  <a:cubicBezTo>
                    <a:pt x="56" y="57"/>
                    <a:pt x="56" y="57"/>
                    <a:pt x="56" y="57"/>
                  </a:cubicBezTo>
                  <a:cubicBezTo>
                    <a:pt x="8" y="30"/>
                    <a:pt x="8" y="30"/>
                    <a:pt x="8" y="30"/>
                  </a:cubicBezTo>
                  <a:cubicBezTo>
                    <a:pt x="7" y="30"/>
                    <a:pt x="6" y="29"/>
                    <a:pt x="6" y="28"/>
                  </a:cubicBezTo>
                  <a:cubicBezTo>
                    <a:pt x="6" y="27"/>
                    <a:pt x="6" y="26"/>
                    <a:pt x="7" y="25"/>
                  </a:cubicBezTo>
                  <a:cubicBezTo>
                    <a:pt x="19" y="13"/>
                    <a:pt x="19" y="13"/>
                    <a:pt x="19" y="13"/>
                  </a:cubicBezTo>
                  <a:cubicBezTo>
                    <a:pt x="20" y="12"/>
                    <a:pt x="21" y="12"/>
                    <a:pt x="22" y="13"/>
                  </a:cubicBezTo>
                  <a:cubicBezTo>
                    <a:pt x="85" y="28"/>
                    <a:pt x="85" y="28"/>
                    <a:pt x="85" y="28"/>
                  </a:cubicBezTo>
                  <a:cubicBezTo>
                    <a:pt x="100" y="12"/>
                    <a:pt x="100" y="12"/>
                    <a:pt x="100" y="12"/>
                  </a:cubicBezTo>
                  <a:cubicBezTo>
                    <a:pt x="105" y="8"/>
                    <a:pt x="110" y="4"/>
                    <a:pt x="116" y="2"/>
                  </a:cubicBezTo>
                  <a:cubicBezTo>
                    <a:pt x="122" y="0"/>
                    <a:pt x="127" y="1"/>
                    <a:pt x="130" y="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13"/>
            <p:cNvSpPr>
              <a:spLocks noEditPoints="1"/>
            </p:cNvSpPr>
            <p:nvPr/>
          </p:nvSpPr>
          <p:spPr bwMode="auto">
            <a:xfrm>
              <a:off x="6942051" y="2162889"/>
              <a:ext cx="162376" cy="176428"/>
            </a:xfrm>
            <a:custGeom>
              <a:avLst/>
              <a:gdLst>
                <a:gd name="T0" fmla="*/ 157 w 157"/>
                <a:gd name="T1" fmla="*/ 158 h 170"/>
                <a:gd name="T2" fmla="*/ 145 w 157"/>
                <a:gd name="T3" fmla="*/ 170 h 170"/>
                <a:gd name="T4" fmla="*/ 3 w 157"/>
                <a:gd name="T5" fmla="*/ 166 h 170"/>
                <a:gd name="T6" fmla="*/ 0 w 157"/>
                <a:gd name="T7" fmla="*/ 37 h 170"/>
                <a:gd name="T8" fmla="*/ 12 w 157"/>
                <a:gd name="T9" fmla="*/ 24 h 170"/>
                <a:gd name="T10" fmla="*/ 24 w 157"/>
                <a:gd name="T11" fmla="*/ 15 h 170"/>
                <a:gd name="T12" fmla="*/ 39 w 157"/>
                <a:gd name="T13" fmla="*/ 0 h 170"/>
                <a:gd name="T14" fmla="*/ 56 w 157"/>
                <a:gd name="T15" fmla="*/ 5 h 170"/>
                <a:gd name="T16" fmla="*/ 60 w 157"/>
                <a:gd name="T17" fmla="*/ 24 h 170"/>
                <a:gd name="T18" fmla="*/ 97 w 157"/>
                <a:gd name="T19" fmla="*/ 15 h 170"/>
                <a:gd name="T20" fmla="*/ 112 w 157"/>
                <a:gd name="T21" fmla="*/ 0 h 170"/>
                <a:gd name="T22" fmla="*/ 128 w 157"/>
                <a:gd name="T23" fmla="*/ 5 h 170"/>
                <a:gd name="T24" fmla="*/ 133 w 157"/>
                <a:gd name="T25" fmla="*/ 24 h 170"/>
                <a:gd name="T26" fmla="*/ 154 w 157"/>
                <a:gd name="T27" fmla="*/ 28 h 170"/>
                <a:gd name="T28" fmla="*/ 12 w 157"/>
                <a:gd name="T29" fmla="*/ 88 h 170"/>
                <a:gd name="T30" fmla="*/ 39 w 157"/>
                <a:gd name="T31" fmla="*/ 61 h 170"/>
                <a:gd name="T32" fmla="*/ 12 w 157"/>
                <a:gd name="T33" fmla="*/ 88 h 170"/>
                <a:gd name="T34" fmla="*/ 39 w 157"/>
                <a:gd name="T35" fmla="*/ 124 h 170"/>
                <a:gd name="T36" fmla="*/ 12 w 157"/>
                <a:gd name="T37" fmla="*/ 94 h 170"/>
                <a:gd name="T38" fmla="*/ 12 w 157"/>
                <a:gd name="T39" fmla="*/ 158 h 170"/>
                <a:gd name="T40" fmla="*/ 39 w 157"/>
                <a:gd name="T41" fmla="*/ 130 h 170"/>
                <a:gd name="T42" fmla="*/ 12 w 157"/>
                <a:gd name="T43" fmla="*/ 158 h 170"/>
                <a:gd name="T44" fmla="*/ 48 w 157"/>
                <a:gd name="T45" fmla="*/ 15 h 170"/>
                <a:gd name="T46" fmla="*/ 45 w 157"/>
                <a:gd name="T47" fmla="*/ 12 h 170"/>
                <a:gd name="T48" fmla="*/ 37 w 157"/>
                <a:gd name="T49" fmla="*/ 13 h 170"/>
                <a:gd name="T50" fmla="*/ 36 w 157"/>
                <a:gd name="T51" fmla="*/ 43 h 170"/>
                <a:gd name="T52" fmla="*/ 39 w 157"/>
                <a:gd name="T53" fmla="*/ 46 h 170"/>
                <a:gd name="T54" fmla="*/ 47 w 157"/>
                <a:gd name="T55" fmla="*/ 45 h 170"/>
                <a:gd name="T56" fmla="*/ 45 w 157"/>
                <a:gd name="T57" fmla="*/ 88 h 170"/>
                <a:gd name="T58" fmla="*/ 75 w 157"/>
                <a:gd name="T59" fmla="*/ 61 h 170"/>
                <a:gd name="T60" fmla="*/ 45 w 157"/>
                <a:gd name="T61" fmla="*/ 88 h 170"/>
                <a:gd name="T62" fmla="*/ 75 w 157"/>
                <a:gd name="T63" fmla="*/ 124 h 170"/>
                <a:gd name="T64" fmla="*/ 45 w 157"/>
                <a:gd name="T65" fmla="*/ 94 h 170"/>
                <a:gd name="T66" fmla="*/ 45 w 157"/>
                <a:gd name="T67" fmla="*/ 158 h 170"/>
                <a:gd name="T68" fmla="*/ 75 w 157"/>
                <a:gd name="T69" fmla="*/ 130 h 170"/>
                <a:gd name="T70" fmla="*/ 45 w 157"/>
                <a:gd name="T71" fmla="*/ 158 h 170"/>
                <a:gd name="T72" fmla="*/ 112 w 157"/>
                <a:gd name="T73" fmla="*/ 88 h 170"/>
                <a:gd name="T74" fmla="*/ 81 w 157"/>
                <a:gd name="T75" fmla="*/ 61 h 170"/>
                <a:gd name="T76" fmla="*/ 81 w 157"/>
                <a:gd name="T77" fmla="*/ 124 h 170"/>
                <a:gd name="T78" fmla="*/ 112 w 157"/>
                <a:gd name="T79" fmla="*/ 94 h 170"/>
                <a:gd name="T80" fmla="*/ 81 w 157"/>
                <a:gd name="T81" fmla="*/ 124 h 170"/>
                <a:gd name="T82" fmla="*/ 112 w 157"/>
                <a:gd name="T83" fmla="*/ 158 h 170"/>
                <a:gd name="T84" fmla="*/ 81 w 157"/>
                <a:gd name="T85" fmla="*/ 130 h 170"/>
                <a:gd name="T86" fmla="*/ 121 w 157"/>
                <a:gd name="T87" fmla="*/ 43 h 170"/>
                <a:gd name="T88" fmla="*/ 120 w 157"/>
                <a:gd name="T89" fmla="*/ 13 h 170"/>
                <a:gd name="T90" fmla="*/ 112 w 157"/>
                <a:gd name="T91" fmla="*/ 12 h 170"/>
                <a:gd name="T92" fmla="*/ 109 w 157"/>
                <a:gd name="T93" fmla="*/ 15 h 170"/>
                <a:gd name="T94" fmla="*/ 110 w 157"/>
                <a:gd name="T95" fmla="*/ 45 h 170"/>
                <a:gd name="T96" fmla="*/ 118 w 157"/>
                <a:gd name="T97" fmla="*/ 46 h 170"/>
                <a:gd name="T98" fmla="*/ 121 w 157"/>
                <a:gd name="T99" fmla="*/ 43 h 170"/>
                <a:gd name="T100" fmla="*/ 145 w 157"/>
                <a:gd name="T101" fmla="*/ 88 h 170"/>
                <a:gd name="T102" fmla="*/ 118 w 157"/>
                <a:gd name="T103" fmla="*/ 61 h 170"/>
                <a:gd name="T104" fmla="*/ 118 w 157"/>
                <a:gd name="T105" fmla="*/ 124 h 170"/>
                <a:gd name="T106" fmla="*/ 145 w 157"/>
                <a:gd name="T107" fmla="*/ 94 h 170"/>
                <a:gd name="T108" fmla="*/ 118 w 157"/>
                <a:gd name="T109" fmla="*/ 124 h 170"/>
                <a:gd name="T110" fmla="*/ 145 w 157"/>
                <a:gd name="T111" fmla="*/ 158 h 170"/>
                <a:gd name="T112" fmla="*/ 118 w 157"/>
                <a:gd name="T113" fmla="*/ 13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170">
                  <a:moveTo>
                    <a:pt x="157" y="37"/>
                  </a:moveTo>
                  <a:cubicBezTo>
                    <a:pt x="157" y="158"/>
                    <a:pt x="157" y="158"/>
                    <a:pt x="157" y="158"/>
                  </a:cubicBezTo>
                  <a:cubicBezTo>
                    <a:pt x="157" y="161"/>
                    <a:pt x="156" y="164"/>
                    <a:pt x="154" y="166"/>
                  </a:cubicBezTo>
                  <a:cubicBezTo>
                    <a:pt x="151" y="168"/>
                    <a:pt x="148" y="170"/>
                    <a:pt x="145" y="170"/>
                  </a:cubicBezTo>
                  <a:cubicBezTo>
                    <a:pt x="12" y="170"/>
                    <a:pt x="12" y="170"/>
                    <a:pt x="12" y="170"/>
                  </a:cubicBezTo>
                  <a:cubicBezTo>
                    <a:pt x="9" y="170"/>
                    <a:pt x="6" y="168"/>
                    <a:pt x="3" y="166"/>
                  </a:cubicBezTo>
                  <a:cubicBezTo>
                    <a:pt x="1" y="164"/>
                    <a:pt x="0" y="161"/>
                    <a:pt x="0" y="158"/>
                  </a:cubicBezTo>
                  <a:cubicBezTo>
                    <a:pt x="0" y="37"/>
                    <a:pt x="0" y="37"/>
                    <a:pt x="0" y="37"/>
                  </a:cubicBezTo>
                  <a:cubicBezTo>
                    <a:pt x="0" y="33"/>
                    <a:pt x="1" y="30"/>
                    <a:pt x="3" y="28"/>
                  </a:cubicBezTo>
                  <a:cubicBezTo>
                    <a:pt x="6" y="26"/>
                    <a:pt x="9" y="24"/>
                    <a:pt x="12" y="24"/>
                  </a:cubicBezTo>
                  <a:cubicBezTo>
                    <a:pt x="24" y="24"/>
                    <a:pt x="24" y="24"/>
                    <a:pt x="24" y="24"/>
                  </a:cubicBezTo>
                  <a:cubicBezTo>
                    <a:pt x="24" y="15"/>
                    <a:pt x="24" y="15"/>
                    <a:pt x="24" y="15"/>
                  </a:cubicBezTo>
                  <a:cubicBezTo>
                    <a:pt x="24" y="11"/>
                    <a:pt x="25" y="8"/>
                    <a:pt x="28" y="5"/>
                  </a:cubicBezTo>
                  <a:cubicBezTo>
                    <a:pt x="31" y="2"/>
                    <a:pt x="35" y="0"/>
                    <a:pt x="39" y="0"/>
                  </a:cubicBezTo>
                  <a:cubicBezTo>
                    <a:pt x="45" y="0"/>
                    <a:pt x="45" y="0"/>
                    <a:pt x="45" y="0"/>
                  </a:cubicBezTo>
                  <a:cubicBezTo>
                    <a:pt x="49" y="0"/>
                    <a:pt x="53" y="2"/>
                    <a:pt x="56" y="5"/>
                  </a:cubicBezTo>
                  <a:cubicBezTo>
                    <a:pt x="59" y="8"/>
                    <a:pt x="60" y="11"/>
                    <a:pt x="60" y="15"/>
                  </a:cubicBezTo>
                  <a:cubicBezTo>
                    <a:pt x="60" y="24"/>
                    <a:pt x="60" y="24"/>
                    <a:pt x="60" y="24"/>
                  </a:cubicBezTo>
                  <a:cubicBezTo>
                    <a:pt x="97" y="24"/>
                    <a:pt x="97" y="24"/>
                    <a:pt x="97" y="24"/>
                  </a:cubicBezTo>
                  <a:cubicBezTo>
                    <a:pt x="97" y="15"/>
                    <a:pt x="97" y="15"/>
                    <a:pt x="97" y="15"/>
                  </a:cubicBezTo>
                  <a:cubicBezTo>
                    <a:pt x="97" y="11"/>
                    <a:pt x="98" y="8"/>
                    <a:pt x="101" y="5"/>
                  </a:cubicBezTo>
                  <a:cubicBezTo>
                    <a:pt x="104" y="2"/>
                    <a:pt x="108" y="0"/>
                    <a:pt x="112" y="0"/>
                  </a:cubicBezTo>
                  <a:cubicBezTo>
                    <a:pt x="118" y="0"/>
                    <a:pt x="118" y="0"/>
                    <a:pt x="118" y="0"/>
                  </a:cubicBezTo>
                  <a:cubicBezTo>
                    <a:pt x="122" y="0"/>
                    <a:pt x="125" y="2"/>
                    <a:pt x="128" y="5"/>
                  </a:cubicBezTo>
                  <a:cubicBezTo>
                    <a:pt x="131" y="8"/>
                    <a:pt x="133" y="11"/>
                    <a:pt x="133" y="15"/>
                  </a:cubicBezTo>
                  <a:cubicBezTo>
                    <a:pt x="133" y="24"/>
                    <a:pt x="133" y="24"/>
                    <a:pt x="133" y="24"/>
                  </a:cubicBezTo>
                  <a:cubicBezTo>
                    <a:pt x="145" y="24"/>
                    <a:pt x="145" y="24"/>
                    <a:pt x="145" y="24"/>
                  </a:cubicBezTo>
                  <a:cubicBezTo>
                    <a:pt x="148" y="24"/>
                    <a:pt x="151" y="26"/>
                    <a:pt x="154" y="28"/>
                  </a:cubicBezTo>
                  <a:cubicBezTo>
                    <a:pt x="156" y="30"/>
                    <a:pt x="157" y="33"/>
                    <a:pt x="157" y="37"/>
                  </a:cubicBezTo>
                  <a:close/>
                  <a:moveTo>
                    <a:pt x="12" y="88"/>
                  </a:moveTo>
                  <a:cubicBezTo>
                    <a:pt x="39" y="88"/>
                    <a:pt x="39" y="88"/>
                    <a:pt x="39" y="88"/>
                  </a:cubicBezTo>
                  <a:cubicBezTo>
                    <a:pt x="39" y="61"/>
                    <a:pt x="39" y="61"/>
                    <a:pt x="39" y="61"/>
                  </a:cubicBezTo>
                  <a:cubicBezTo>
                    <a:pt x="12" y="61"/>
                    <a:pt x="12" y="61"/>
                    <a:pt x="12" y="61"/>
                  </a:cubicBezTo>
                  <a:lnTo>
                    <a:pt x="12" y="88"/>
                  </a:lnTo>
                  <a:close/>
                  <a:moveTo>
                    <a:pt x="12" y="124"/>
                  </a:moveTo>
                  <a:cubicBezTo>
                    <a:pt x="39" y="124"/>
                    <a:pt x="39" y="124"/>
                    <a:pt x="39" y="124"/>
                  </a:cubicBezTo>
                  <a:cubicBezTo>
                    <a:pt x="39" y="94"/>
                    <a:pt x="39" y="94"/>
                    <a:pt x="39" y="94"/>
                  </a:cubicBezTo>
                  <a:cubicBezTo>
                    <a:pt x="12" y="94"/>
                    <a:pt x="12" y="94"/>
                    <a:pt x="12" y="94"/>
                  </a:cubicBezTo>
                  <a:lnTo>
                    <a:pt x="12" y="124"/>
                  </a:lnTo>
                  <a:close/>
                  <a:moveTo>
                    <a:pt x="12" y="158"/>
                  </a:moveTo>
                  <a:cubicBezTo>
                    <a:pt x="39" y="158"/>
                    <a:pt x="39" y="158"/>
                    <a:pt x="39" y="158"/>
                  </a:cubicBezTo>
                  <a:cubicBezTo>
                    <a:pt x="39" y="130"/>
                    <a:pt x="39" y="130"/>
                    <a:pt x="39" y="130"/>
                  </a:cubicBezTo>
                  <a:cubicBezTo>
                    <a:pt x="12" y="130"/>
                    <a:pt x="12" y="130"/>
                    <a:pt x="12" y="130"/>
                  </a:cubicBezTo>
                  <a:lnTo>
                    <a:pt x="12" y="158"/>
                  </a:lnTo>
                  <a:close/>
                  <a:moveTo>
                    <a:pt x="48" y="43"/>
                  </a:moveTo>
                  <a:cubicBezTo>
                    <a:pt x="48" y="15"/>
                    <a:pt x="48" y="15"/>
                    <a:pt x="48" y="15"/>
                  </a:cubicBezTo>
                  <a:cubicBezTo>
                    <a:pt x="48" y="15"/>
                    <a:pt x="48" y="14"/>
                    <a:pt x="47" y="13"/>
                  </a:cubicBezTo>
                  <a:cubicBezTo>
                    <a:pt x="47" y="13"/>
                    <a:pt x="46" y="12"/>
                    <a:pt x="45" y="12"/>
                  </a:cubicBezTo>
                  <a:cubicBezTo>
                    <a:pt x="39" y="12"/>
                    <a:pt x="39" y="12"/>
                    <a:pt x="39" y="12"/>
                  </a:cubicBezTo>
                  <a:cubicBezTo>
                    <a:pt x="38" y="12"/>
                    <a:pt x="38" y="13"/>
                    <a:pt x="37" y="13"/>
                  </a:cubicBezTo>
                  <a:cubicBezTo>
                    <a:pt x="36" y="14"/>
                    <a:pt x="36" y="15"/>
                    <a:pt x="36" y="15"/>
                  </a:cubicBezTo>
                  <a:cubicBezTo>
                    <a:pt x="36" y="43"/>
                    <a:pt x="36" y="43"/>
                    <a:pt x="36" y="43"/>
                  </a:cubicBezTo>
                  <a:cubicBezTo>
                    <a:pt x="36" y="43"/>
                    <a:pt x="36" y="44"/>
                    <a:pt x="37" y="45"/>
                  </a:cubicBezTo>
                  <a:cubicBezTo>
                    <a:pt x="38" y="45"/>
                    <a:pt x="38" y="46"/>
                    <a:pt x="39" y="46"/>
                  </a:cubicBezTo>
                  <a:cubicBezTo>
                    <a:pt x="45" y="46"/>
                    <a:pt x="45" y="46"/>
                    <a:pt x="45" y="46"/>
                  </a:cubicBezTo>
                  <a:cubicBezTo>
                    <a:pt x="46" y="46"/>
                    <a:pt x="47" y="45"/>
                    <a:pt x="47" y="45"/>
                  </a:cubicBezTo>
                  <a:cubicBezTo>
                    <a:pt x="48" y="44"/>
                    <a:pt x="48" y="43"/>
                    <a:pt x="48" y="43"/>
                  </a:cubicBezTo>
                  <a:close/>
                  <a:moveTo>
                    <a:pt x="45" y="88"/>
                  </a:moveTo>
                  <a:cubicBezTo>
                    <a:pt x="75" y="88"/>
                    <a:pt x="75" y="88"/>
                    <a:pt x="75" y="88"/>
                  </a:cubicBezTo>
                  <a:cubicBezTo>
                    <a:pt x="75" y="61"/>
                    <a:pt x="75" y="61"/>
                    <a:pt x="75" y="61"/>
                  </a:cubicBezTo>
                  <a:cubicBezTo>
                    <a:pt x="45" y="61"/>
                    <a:pt x="45" y="61"/>
                    <a:pt x="45" y="61"/>
                  </a:cubicBezTo>
                  <a:lnTo>
                    <a:pt x="45" y="88"/>
                  </a:lnTo>
                  <a:close/>
                  <a:moveTo>
                    <a:pt x="45" y="124"/>
                  </a:moveTo>
                  <a:cubicBezTo>
                    <a:pt x="75" y="124"/>
                    <a:pt x="75" y="124"/>
                    <a:pt x="75" y="124"/>
                  </a:cubicBezTo>
                  <a:cubicBezTo>
                    <a:pt x="75" y="94"/>
                    <a:pt x="75" y="94"/>
                    <a:pt x="75" y="94"/>
                  </a:cubicBezTo>
                  <a:cubicBezTo>
                    <a:pt x="45" y="94"/>
                    <a:pt x="45" y="94"/>
                    <a:pt x="45" y="94"/>
                  </a:cubicBezTo>
                  <a:lnTo>
                    <a:pt x="45" y="124"/>
                  </a:lnTo>
                  <a:close/>
                  <a:moveTo>
                    <a:pt x="45" y="158"/>
                  </a:moveTo>
                  <a:cubicBezTo>
                    <a:pt x="75" y="158"/>
                    <a:pt x="75" y="158"/>
                    <a:pt x="75" y="158"/>
                  </a:cubicBezTo>
                  <a:cubicBezTo>
                    <a:pt x="75" y="130"/>
                    <a:pt x="75" y="130"/>
                    <a:pt x="75" y="130"/>
                  </a:cubicBezTo>
                  <a:cubicBezTo>
                    <a:pt x="45" y="130"/>
                    <a:pt x="45" y="130"/>
                    <a:pt x="45" y="130"/>
                  </a:cubicBezTo>
                  <a:lnTo>
                    <a:pt x="45" y="158"/>
                  </a:lnTo>
                  <a:close/>
                  <a:moveTo>
                    <a:pt x="81" y="88"/>
                  </a:moveTo>
                  <a:cubicBezTo>
                    <a:pt x="112" y="88"/>
                    <a:pt x="112" y="88"/>
                    <a:pt x="112" y="88"/>
                  </a:cubicBezTo>
                  <a:cubicBezTo>
                    <a:pt x="112" y="61"/>
                    <a:pt x="112" y="61"/>
                    <a:pt x="112" y="61"/>
                  </a:cubicBezTo>
                  <a:cubicBezTo>
                    <a:pt x="81" y="61"/>
                    <a:pt x="81" y="61"/>
                    <a:pt x="81" y="61"/>
                  </a:cubicBezTo>
                  <a:lnTo>
                    <a:pt x="81" y="88"/>
                  </a:lnTo>
                  <a:close/>
                  <a:moveTo>
                    <a:pt x="81" y="124"/>
                  </a:moveTo>
                  <a:cubicBezTo>
                    <a:pt x="112" y="124"/>
                    <a:pt x="112" y="124"/>
                    <a:pt x="112" y="124"/>
                  </a:cubicBezTo>
                  <a:cubicBezTo>
                    <a:pt x="112" y="94"/>
                    <a:pt x="112" y="94"/>
                    <a:pt x="112" y="94"/>
                  </a:cubicBezTo>
                  <a:cubicBezTo>
                    <a:pt x="81" y="94"/>
                    <a:pt x="81" y="94"/>
                    <a:pt x="81" y="94"/>
                  </a:cubicBezTo>
                  <a:lnTo>
                    <a:pt x="81" y="124"/>
                  </a:lnTo>
                  <a:close/>
                  <a:moveTo>
                    <a:pt x="81" y="158"/>
                  </a:moveTo>
                  <a:cubicBezTo>
                    <a:pt x="112" y="158"/>
                    <a:pt x="112" y="158"/>
                    <a:pt x="112" y="158"/>
                  </a:cubicBezTo>
                  <a:cubicBezTo>
                    <a:pt x="112" y="130"/>
                    <a:pt x="112" y="130"/>
                    <a:pt x="112" y="130"/>
                  </a:cubicBezTo>
                  <a:cubicBezTo>
                    <a:pt x="81" y="130"/>
                    <a:pt x="81" y="130"/>
                    <a:pt x="81" y="130"/>
                  </a:cubicBezTo>
                  <a:lnTo>
                    <a:pt x="81" y="158"/>
                  </a:lnTo>
                  <a:close/>
                  <a:moveTo>
                    <a:pt x="121" y="43"/>
                  </a:moveTo>
                  <a:cubicBezTo>
                    <a:pt x="121" y="15"/>
                    <a:pt x="121" y="15"/>
                    <a:pt x="121" y="15"/>
                  </a:cubicBezTo>
                  <a:cubicBezTo>
                    <a:pt x="121" y="15"/>
                    <a:pt x="120" y="14"/>
                    <a:pt x="120" y="13"/>
                  </a:cubicBezTo>
                  <a:cubicBezTo>
                    <a:pt x="119" y="13"/>
                    <a:pt x="119" y="12"/>
                    <a:pt x="118" y="12"/>
                  </a:cubicBezTo>
                  <a:cubicBezTo>
                    <a:pt x="112" y="12"/>
                    <a:pt x="112" y="12"/>
                    <a:pt x="112" y="12"/>
                  </a:cubicBezTo>
                  <a:cubicBezTo>
                    <a:pt x="111" y="12"/>
                    <a:pt x="110" y="13"/>
                    <a:pt x="110" y="13"/>
                  </a:cubicBezTo>
                  <a:cubicBezTo>
                    <a:pt x="109" y="14"/>
                    <a:pt x="109" y="15"/>
                    <a:pt x="109" y="15"/>
                  </a:cubicBezTo>
                  <a:cubicBezTo>
                    <a:pt x="109" y="43"/>
                    <a:pt x="109" y="43"/>
                    <a:pt x="109" y="43"/>
                  </a:cubicBezTo>
                  <a:cubicBezTo>
                    <a:pt x="109" y="43"/>
                    <a:pt x="109" y="44"/>
                    <a:pt x="110" y="45"/>
                  </a:cubicBezTo>
                  <a:cubicBezTo>
                    <a:pt x="110" y="45"/>
                    <a:pt x="111" y="46"/>
                    <a:pt x="112" y="46"/>
                  </a:cubicBezTo>
                  <a:cubicBezTo>
                    <a:pt x="118" y="46"/>
                    <a:pt x="118" y="46"/>
                    <a:pt x="118" y="46"/>
                  </a:cubicBezTo>
                  <a:cubicBezTo>
                    <a:pt x="119" y="46"/>
                    <a:pt x="119" y="45"/>
                    <a:pt x="120" y="45"/>
                  </a:cubicBezTo>
                  <a:cubicBezTo>
                    <a:pt x="120" y="44"/>
                    <a:pt x="121" y="43"/>
                    <a:pt x="121" y="43"/>
                  </a:cubicBezTo>
                  <a:close/>
                  <a:moveTo>
                    <a:pt x="118" y="88"/>
                  </a:moveTo>
                  <a:cubicBezTo>
                    <a:pt x="145" y="88"/>
                    <a:pt x="145" y="88"/>
                    <a:pt x="145" y="88"/>
                  </a:cubicBezTo>
                  <a:cubicBezTo>
                    <a:pt x="145" y="61"/>
                    <a:pt x="145" y="61"/>
                    <a:pt x="145" y="61"/>
                  </a:cubicBezTo>
                  <a:cubicBezTo>
                    <a:pt x="118" y="61"/>
                    <a:pt x="118" y="61"/>
                    <a:pt x="118" y="61"/>
                  </a:cubicBezTo>
                  <a:lnTo>
                    <a:pt x="118" y="88"/>
                  </a:lnTo>
                  <a:close/>
                  <a:moveTo>
                    <a:pt x="118" y="124"/>
                  </a:moveTo>
                  <a:cubicBezTo>
                    <a:pt x="145" y="124"/>
                    <a:pt x="145" y="124"/>
                    <a:pt x="145" y="124"/>
                  </a:cubicBezTo>
                  <a:cubicBezTo>
                    <a:pt x="145" y="94"/>
                    <a:pt x="145" y="94"/>
                    <a:pt x="145" y="94"/>
                  </a:cubicBezTo>
                  <a:cubicBezTo>
                    <a:pt x="118" y="94"/>
                    <a:pt x="118" y="94"/>
                    <a:pt x="118" y="94"/>
                  </a:cubicBezTo>
                  <a:lnTo>
                    <a:pt x="118" y="124"/>
                  </a:lnTo>
                  <a:close/>
                  <a:moveTo>
                    <a:pt x="118" y="158"/>
                  </a:moveTo>
                  <a:cubicBezTo>
                    <a:pt x="145" y="158"/>
                    <a:pt x="145" y="158"/>
                    <a:pt x="145" y="158"/>
                  </a:cubicBezTo>
                  <a:cubicBezTo>
                    <a:pt x="145" y="130"/>
                    <a:pt x="145" y="130"/>
                    <a:pt x="145" y="130"/>
                  </a:cubicBezTo>
                  <a:cubicBezTo>
                    <a:pt x="118" y="130"/>
                    <a:pt x="118" y="130"/>
                    <a:pt x="118" y="130"/>
                  </a:cubicBezTo>
                  <a:lnTo>
                    <a:pt x="118" y="15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14"/>
            <p:cNvSpPr>
              <a:spLocks noEditPoints="1"/>
            </p:cNvSpPr>
            <p:nvPr/>
          </p:nvSpPr>
          <p:spPr bwMode="auto">
            <a:xfrm>
              <a:off x="7148144" y="2166011"/>
              <a:ext cx="174866" cy="157692"/>
            </a:xfrm>
            <a:custGeom>
              <a:avLst/>
              <a:gdLst>
                <a:gd name="T0" fmla="*/ 168 w 169"/>
                <a:gd name="T1" fmla="*/ 36 h 152"/>
                <a:gd name="T2" fmla="*/ 136 w 169"/>
                <a:gd name="T3" fmla="*/ 67 h 152"/>
                <a:gd name="T4" fmla="*/ 133 w 169"/>
                <a:gd name="T5" fmla="*/ 64 h 152"/>
                <a:gd name="T6" fmla="*/ 109 w 169"/>
                <a:gd name="T7" fmla="*/ 46 h 152"/>
                <a:gd name="T8" fmla="*/ 94 w 169"/>
                <a:gd name="T9" fmla="*/ 51 h 152"/>
                <a:gd name="T10" fmla="*/ 85 w 169"/>
                <a:gd name="T11" fmla="*/ 64 h 152"/>
                <a:gd name="T12" fmla="*/ 73 w 169"/>
                <a:gd name="T13" fmla="*/ 91 h 152"/>
                <a:gd name="T14" fmla="*/ 62 w 169"/>
                <a:gd name="T15" fmla="*/ 111 h 152"/>
                <a:gd name="T16" fmla="*/ 46 w 169"/>
                <a:gd name="T17" fmla="*/ 125 h 152"/>
                <a:gd name="T18" fmla="*/ 24 w 169"/>
                <a:gd name="T19" fmla="*/ 130 h 152"/>
                <a:gd name="T20" fmla="*/ 0 w 169"/>
                <a:gd name="T21" fmla="*/ 130 h 152"/>
                <a:gd name="T22" fmla="*/ 0 w 169"/>
                <a:gd name="T23" fmla="*/ 109 h 152"/>
                <a:gd name="T24" fmla="*/ 3 w 169"/>
                <a:gd name="T25" fmla="*/ 106 h 152"/>
                <a:gd name="T26" fmla="*/ 32 w 169"/>
                <a:gd name="T27" fmla="*/ 105 h 152"/>
                <a:gd name="T28" fmla="*/ 43 w 169"/>
                <a:gd name="T29" fmla="*/ 95 h 152"/>
                <a:gd name="T30" fmla="*/ 55 w 169"/>
                <a:gd name="T31" fmla="*/ 71 h 152"/>
                <a:gd name="T32" fmla="*/ 65 w 169"/>
                <a:gd name="T33" fmla="*/ 51 h 152"/>
                <a:gd name="T34" fmla="*/ 78 w 169"/>
                <a:gd name="T35" fmla="*/ 33 h 152"/>
                <a:gd name="T36" fmla="*/ 96 w 169"/>
                <a:gd name="T37" fmla="*/ 23 h 152"/>
                <a:gd name="T38" fmla="*/ 133 w 169"/>
                <a:gd name="T39" fmla="*/ 21 h 152"/>
                <a:gd name="T40" fmla="*/ 134 w 169"/>
                <a:gd name="T41" fmla="*/ 1 h 152"/>
                <a:gd name="T42" fmla="*/ 138 w 169"/>
                <a:gd name="T43" fmla="*/ 1 h 152"/>
                <a:gd name="T44" fmla="*/ 169 w 169"/>
                <a:gd name="T45" fmla="*/ 34 h 152"/>
                <a:gd name="T46" fmla="*/ 50 w 169"/>
                <a:gd name="T47" fmla="*/ 69 h 152"/>
                <a:gd name="T48" fmla="*/ 42 w 169"/>
                <a:gd name="T49" fmla="*/ 56 h 152"/>
                <a:gd name="T50" fmla="*/ 32 w 169"/>
                <a:gd name="T51" fmla="*/ 47 h 152"/>
                <a:gd name="T52" fmla="*/ 3 w 169"/>
                <a:gd name="T53" fmla="*/ 46 h 152"/>
                <a:gd name="T54" fmla="*/ 0 w 169"/>
                <a:gd name="T55" fmla="*/ 43 h 152"/>
                <a:gd name="T56" fmla="*/ 0 w 169"/>
                <a:gd name="T57" fmla="*/ 22 h 152"/>
                <a:gd name="T58" fmla="*/ 24 w 169"/>
                <a:gd name="T59" fmla="*/ 21 h 152"/>
                <a:gd name="T60" fmla="*/ 169 w 169"/>
                <a:gd name="T61" fmla="*/ 118 h 152"/>
                <a:gd name="T62" fmla="*/ 138 w 169"/>
                <a:gd name="T63" fmla="*/ 151 h 152"/>
                <a:gd name="T64" fmla="*/ 134 w 169"/>
                <a:gd name="T65" fmla="*/ 151 h 152"/>
                <a:gd name="T66" fmla="*/ 133 w 169"/>
                <a:gd name="T67" fmla="*/ 130 h 152"/>
                <a:gd name="T68" fmla="*/ 117 w 169"/>
                <a:gd name="T69" fmla="*/ 131 h 152"/>
                <a:gd name="T70" fmla="*/ 103 w 169"/>
                <a:gd name="T71" fmla="*/ 130 h 152"/>
                <a:gd name="T72" fmla="*/ 91 w 169"/>
                <a:gd name="T73" fmla="*/ 127 h 152"/>
                <a:gd name="T74" fmla="*/ 80 w 169"/>
                <a:gd name="T75" fmla="*/ 121 h 152"/>
                <a:gd name="T76" fmla="*/ 70 w 169"/>
                <a:gd name="T77" fmla="*/ 109 h 152"/>
                <a:gd name="T78" fmla="*/ 86 w 169"/>
                <a:gd name="T79" fmla="*/ 90 h 152"/>
                <a:gd name="T80" fmla="*/ 95 w 169"/>
                <a:gd name="T81" fmla="*/ 101 h 152"/>
                <a:gd name="T82" fmla="*/ 109 w 169"/>
                <a:gd name="T83" fmla="*/ 106 h 152"/>
                <a:gd name="T84" fmla="*/ 133 w 169"/>
                <a:gd name="T85" fmla="*/ 88 h 152"/>
                <a:gd name="T86" fmla="*/ 136 w 169"/>
                <a:gd name="T87" fmla="*/ 85 h 152"/>
                <a:gd name="T88" fmla="*/ 168 w 169"/>
                <a:gd name="T89" fmla="*/ 11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9" h="152">
                  <a:moveTo>
                    <a:pt x="169" y="34"/>
                  </a:moveTo>
                  <a:cubicBezTo>
                    <a:pt x="169" y="34"/>
                    <a:pt x="169" y="35"/>
                    <a:pt x="168" y="36"/>
                  </a:cubicBezTo>
                  <a:cubicBezTo>
                    <a:pt x="138" y="66"/>
                    <a:pt x="138" y="66"/>
                    <a:pt x="138" y="66"/>
                  </a:cubicBezTo>
                  <a:cubicBezTo>
                    <a:pt x="137" y="67"/>
                    <a:pt x="137" y="67"/>
                    <a:pt x="136" y="67"/>
                  </a:cubicBezTo>
                  <a:cubicBezTo>
                    <a:pt x="135" y="67"/>
                    <a:pt x="134" y="67"/>
                    <a:pt x="134" y="66"/>
                  </a:cubicBezTo>
                  <a:cubicBezTo>
                    <a:pt x="133" y="65"/>
                    <a:pt x="133" y="65"/>
                    <a:pt x="133" y="64"/>
                  </a:cubicBezTo>
                  <a:cubicBezTo>
                    <a:pt x="133" y="46"/>
                    <a:pt x="133" y="46"/>
                    <a:pt x="133" y="46"/>
                  </a:cubicBezTo>
                  <a:cubicBezTo>
                    <a:pt x="109" y="46"/>
                    <a:pt x="109" y="46"/>
                    <a:pt x="109" y="46"/>
                  </a:cubicBezTo>
                  <a:cubicBezTo>
                    <a:pt x="106" y="46"/>
                    <a:pt x="103" y="46"/>
                    <a:pt x="100" y="47"/>
                  </a:cubicBezTo>
                  <a:cubicBezTo>
                    <a:pt x="98" y="48"/>
                    <a:pt x="96" y="49"/>
                    <a:pt x="94" y="51"/>
                  </a:cubicBezTo>
                  <a:cubicBezTo>
                    <a:pt x="92" y="53"/>
                    <a:pt x="90" y="55"/>
                    <a:pt x="89" y="57"/>
                  </a:cubicBezTo>
                  <a:cubicBezTo>
                    <a:pt x="88" y="59"/>
                    <a:pt x="86" y="62"/>
                    <a:pt x="85" y="64"/>
                  </a:cubicBezTo>
                  <a:cubicBezTo>
                    <a:pt x="83" y="68"/>
                    <a:pt x="80" y="74"/>
                    <a:pt x="77" y="81"/>
                  </a:cubicBezTo>
                  <a:cubicBezTo>
                    <a:pt x="76" y="85"/>
                    <a:pt x="74" y="88"/>
                    <a:pt x="73" y="91"/>
                  </a:cubicBezTo>
                  <a:cubicBezTo>
                    <a:pt x="71" y="94"/>
                    <a:pt x="70" y="97"/>
                    <a:pt x="68" y="101"/>
                  </a:cubicBezTo>
                  <a:cubicBezTo>
                    <a:pt x="65" y="105"/>
                    <a:pt x="63" y="108"/>
                    <a:pt x="62" y="111"/>
                  </a:cubicBezTo>
                  <a:cubicBezTo>
                    <a:pt x="60" y="113"/>
                    <a:pt x="57" y="116"/>
                    <a:pt x="55" y="118"/>
                  </a:cubicBezTo>
                  <a:cubicBezTo>
                    <a:pt x="52" y="121"/>
                    <a:pt x="49" y="123"/>
                    <a:pt x="46" y="125"/>
                  </a:cubicBezTo>
                  <a:cubicBezTo>
                    <a:pt x="43" y="126"/>
                    <a:pt x="40" y="128"/>
                    <a:pt x="36" y="129"/>
                  </a:cubicBezTo>
                  <a:cubicBezTo>
                    <a:pt x="32" y="130"/>
                    <a:pt x="28" y="130"/>
                    <a:pt x="24" y="130"/>
                  </a:cubicBezTo>
                  <a:cubicBezTo>
                    <a:pt x="3" y="130"/>
                    <a:pt x="3" y="130"/>
                    <a:pt x="3" y="130"/>
                  </a:cubicBezTo>
                  <a:cubicBezTo>
                    <a:pt x="2" y="130"/>
                    <a:pt x="1" y="130"/>
                    <a:pt x="0" y="130"/>
                  </a:cubicBezTo>
                  <a:cubicBezTo>
                    <a:pt x="0" y="129"/>
                    <a:pt x="0" y="128"/>
                    <a:pt x="0" y="127"/>
                  </a:cubicBezTo>
                  <a:cubicBezTo>
                    <a:pt x="0" y="109"/>
                    <a:pt x="0" y="109"/>
                    <a:pt x="0" y="109"/>
                  </a:cubicBezTo>
                  <a:cubicBezTo>
                    <a:pt x="0" y="108"/>
                    <a:pt x="0" y="108"/>
                    <a:pt x="0" y="107"/>
                  </a:cubicBezTo>
                  <a:cubicBezTo>
                    <a:pt x="1" y="106"/>
                    <a:pt x="2" y="106"/>
                    <a:pt x="3" y="106"/>
                  </a:cubicBezTo>
                  <a:cubicBezTo>
                    <a:pt x="24" y="106"/>
                    <a:pt x="24" y="106"/>
                    <a:pt x="24" y="106"/>
                  </a:cubicBezTo>
                  <a:cubicBezTo>
                    <a:pt x="27" y="106"/>
                    <a:pt x="30" y="106"/>
                    <a:pt x="32" y="105"/>
                  </a:cubicBezTo>
                  <a:cubicBezTo>
                    <a:pt x="35" y="104"/>
                    <a:pt x="37" y="102"/>
                    <a:pt x="39" y="100"/>
                  </a:cubicBezTo>
                  <a:cubicBezTo>
                    <a:pt x="40" y="99"/>
                    <a:pt x="42" y="97"/>
                    <a:pt x="43" y="95"/>
                  </a:cubicBezTo>
                  <a:cubicBezTo>
                    <a:pt x="45" y="93"/>
                    <a:pt x="46" y="90"/>
                    <a:pt x="48" y="87"/>
                  </a:cubicBezTo>
                  <a:cubicBezTo>
                    <a:pt x="50" y="83"/>
                    <a:pt x="52" y="78"/>
                    <a:pt x="55" y="71"/>
                  </a:cubicBezTo>
                  <a:cubicBezTo>
                    <a:pt x="57" y="67"/>
                    <a:pt x="58" y="64"/>
                    <a:pt x="60" y="61"/>
                  </a:cubicBezTo>
                  <a:cubicBezTo>
                    <a:pt x="61" y="58"/>
                    <a:pt x="63" y="55"/>
                    <a:pt x="65" y="51"/>
                  </a:cubicBezTo>
                  <a:cubicBezTo>
                    <a:pt x="67" y="47"/>
                    <a:pt x="69" y="44"/>
                    <a:pt x="71" y="41"/>
                  </a:cubicBezTo>
                  <a:cubicBezTo>
                    <a:pt x="73" y="39"/>
                    <a:pt x="75" y="36"/>
                    <a:pt x="78" y="33"/>
                  </a:cubicBezTo>
                  <a:cubicBezTo>
                    <a:pt x="81" y="31"/>
                    <a:pt x="83" y="29"/>
                    <a:pt x="86" y="27"/>
                  </a:cubicBezTo>
                  <a:cubicBezTo>
                    <a:pt x="89" y="25"/>
                    <a:pt x="93" y="24"/>
                    <a:pt x="96" y="23"/>
                  </a:cubicBezTo>
                  <a:cubicBezTo>
                    <a:pt x="100" y="22"/>
                    <a:pt x="104" y="21"/>
                    <a:pt x="109" y="21"/>
                  </a:cubicBezTo>
                  <a:cubicBezTo>
                    <a:pt x="133" y="21"/>
                    <a:pt x="133" y="21"/>
                    <a:pt x="133" y="21"/>
                  </a:cubicBezTo>
                  <a:cubicBezTo>
                    <a:pt x="133" y="3"/>
                    <a:pt x="133" y="3"/>
                    <a:pt x="133" y="3"/>
                  </a:cubicBezTo>
                  <a:cubicBezTo>
                    <a:pt x="133" y="2"/>
                    <a:pt x="133" y="2"/>
                    <a:pt x="134" y="1"/>
                  </a:cubicBezTo>
                  <a:cubicBezTo>
                    <a:pt x="134" y="1"/>
                    <a:pt x="135" y="0"/>
                    <a:pt x="136" y="0"/>
                  </a:cubicBezTo>
                  <a:cubicBezTo>
                    <a:pt x="137" y="0"/>
                    <a:pt x="137" y="1"/>
                    <a:pt x="138" y="1"/>
                  </a:cubicBezTo>
                  <a:cubicBezTo>
                    <a:pt x="168" y="31"/>
                    <a:pt x="168" y="31"/>
                    <a:pt x="168" y="31"/>
                  </a:cubicBezTo>
                  <a:cubicBezTo>
                    <a:pt x="169" y="32"/>
                    <a:pt x="169" y="33"/>
                    <a:pt x="169" y="34"/>
                  </a:cubicBezTo>
                  <a:close/>
                  <a:moveTo>
                    <a:pt x="63" y="43"/>
                  </a:moveTo>
                  <a:cubicBezTo>
                    <a:pt x="59" y="49"/>
                    <a:pt x="54" y="57"/>
                    <a:pt x="50" y="69"/>
                  </a:cubicBezTo>
                  <a:cubicBezTo>
                    <a:pt x="48" y="66"/>
                    <a:pt x="47" y="63"/>
                    <a:pt x="46" y="62"/>
                  </a:cubicBezTo>
                  <a:cubicBezTo>
                    <a:pt x="45" y="60"/>
                    <a:pt x="44" y="58"/>
                    <a:pt x="42" y="56"/>
                  </a:cubicBezTo>
                  <a:cubicBezTo>
                    <a:pt x="41" y="53"/>
                    <a:pt x="39" y="52"/>
                    <a:pt x="38" y="50"/>
                  </a:cubicBezTo>
                  <a:cubicBezTo>
                    <a:pt x="36" y="49"/>
                    <a:pt x="34" y="48"/>
                    <a:pt x="32" y="47"/>
                  </a:cubicBezTo>
                  <a:cubicBezTo>
                    <a:pt x="29" y="46"/>
                    <a:pt x="27" y="46"/>
                    <a:pt x="24" y="46"/>
                  </a:cubicBezTo>
                  <a:cubicBezTo>
                    <a:pt x="3" y="46"/>
                    <a:pt x="3" y="46"/>
                    <a:pt x="3" y="46"/>
                  </a:cubicBezTo>
                  <a:cubicBezTo>
                    <a:pt x="2" y="46"/>
                    <a:pt x="1" y="45"/>
                    <a:pt x="0" y="45"/>
                  </a:cubicBezTo>
                  <a:cubicBezTo>
                    <a:pt x="0" y="44"/>
                    <a:pt x="0" y="44"/>
                    <a:pt x="0" y="43"/>
                  </a:cubicBezTo>
                  <a:cubicBezTo>
                    <a:pt x="0" y="24"/>
                    <a:pt x="0" y="24"/>
                    <a:pt x="0" y="24"/>
                  </a:cubicBezTo>
                  <a:cubicBezTo>
                    <a:pt x="0" y="24"/>
                    <a:pt x="0" y="23"/>
                    <a:pt x="0" y="22"/>
                  </a:cubicBezTo>
                  <a:cubicBezTo>
                    <a:pt x="1" y="22"/>
                    <a:pt x="2" y="21"/>
                    <a:pt x="3" y="21"/>
                  </a:cubicBezTo>
                  <a:cubicBezTo>
                    <a:pt x="24" y="21"/>
                    <a:pt x="24" y="21"/>
                    <a:pt x="24" y="21"/>
                  </a:cubicBezTo>
                  <a:cubicBezTo>
                    <a:pt x="40" y="21"/>
                    <a:pt x="53" y="29"/>
                    <a:pt x="63" y="43"/>
                  </a:cubicBezTo>
                  <a:close/>
                  <a:moveTo>
                    <a:pt x="169" y="118"/>
                  </a:moveTo>
                  <a:cubicBezTo>
                    <a:pt x="169" y="119"/>
                    <a:pt x="169" y="120"/>
                    <a:pt x="168" y="120"/>
                  </a:cubicBezTo>
                  <a:cubicBezTo>
                    <a:pt x="138" y="151"/>
                    <a:pt x="138" y="151"/>
                    <a:pt x="138" y="151"/>
                  </a:cubicBezTo>
                  <a:cubicBezTo>
                    <a:pt x="137" y="151"/>
                    <a:pt x="137" y="152"/>
                    <a:pt x="136" y="152"/>
                  </a:cubicBezTo>
                  <a:cubicBezTo>
                    <a:pt x="135" y="152"/>
                    <a:pt x="134" y="151"/>
                    <a:pt x="134" y="151"/>
                  </a:cubicBezTo>
                  <a:cubicBezTo>
                    <a:pt x="133" y="150"/>
                    <a:pt x="133" y="149"/>
                    <a:pt x="133" y="149"/>
                  </a:cubicBezTo>
                  <a:cubicBezTo>
                    <a:pt x="133" y="130"/>
                    <a:pt x="133" y="130"/>
                    <a:pt x="133" y="130"/>
                  </a:cubicBezTo>
                  <a:cubicBezTo>
                    <a:pt x="131" y="130"/>
                    <a:pt x="128" y="130"/>
                    <a:pt x="125" y="130"/>
                  </a:cubicBezTo>
                  <a:cubicBezTo>
                    <a:pt x="121" y="130"/>
                    <a:pt x="119" y="130"/>
                    <a:pt x="117" y="131"/>
                  </a:cubicBezTo>
                  <a:cubicBezTo>
                    <a:pt x="115" y="131"/>
                    <a:pt x="113" y="131"/>
                    <a:pt x="110" y="130"/>
                  </a:cubicBezTo>
                  <a:cubicBezTo>
                    <a:pt x="107" y="130"/>
                    <a:pt x="105" y="130"/>
                    <a:pt x="103" y="130"/>
                  </a:cubicBezTo>
                  <a:cubicBezTo>
                    <a:pt x="102" y="130"/>
                    <a:pt x="100" y="129"/>
                    <a:pt x="97" y="129"/>
                  </a:cubicBezTo>
                  <a:cubicBezTo>
                    <a:pt x="95" y="129"/>
                    <a:pt x="93" y="128"/>
                    <a:pt x="91" y="127"/>
                  </a:cubicBezTo>
                  <a:cubicBezTo>
                    <a:pt x="90" y="126"/>
                    <a:pt x="88" y="126"/>
                    <a:pt x="86" y="125"/>
                  </a:cubicBezTo>
                  <a:cubicBezTo>
                    <a:pt x="84" y="123"/>
                    <a:pt x="82" y="122"/>
                    <a:pt x="80" y="121"/>
                  </a:cubicBezTo>
                  <a:cubicBezTo>
                    <a:pt x="79" y="119"/>
                    <a:pt x="77" y="118"/>
                    <a:pt x="75" y="116"/>
                  </a:cubicBezTo>
                  <a:cubicBezTo>
                    <a:pt x="73" y="114"/>
                    <a:pt x="72" y="112"/>
                    <a:pt x="70" y="109"/>
                  </a:cubicBezTo>
                  <a:cubicBezTo>
                    <a:pt x="74" y="103"/>
                    <a:pt x="78" y="95"/>
                    <a:pt x="83" y="83"/>
                  </a:cubicBezTo>
                  <a:cubicBezTo>
                    <a:pt x="84" y="86"/>
                    <a:pt x="85" y="88"/>
                    <a:pt x="86" y="90"/>
                  </a:cubicBezTo>
                  <a:cubicBezTo>
                    <a:pt x="87" y="92"/>
                    <a:pt x="88" y="94"/>
                    <a:pt x="90" y="96"/>
                  </a:cubicBezTo>
                  <a:cubicBezTo>
                    <a:pt x="92" y="98"/>
                    <a:pt x="93" y="100"/>
                    <a:pt x="95" y="101"/>
                  </a:cubicBezTo>
                  <a:cubicBezTo>
                    <a:pt x="96" y="103"/>
                    <a:pt x="98" y="104"/>
                    <a:pt x="101" y="105"/>
                  </a:cubicBezTo>
                  <a:cubicBezTo>
                    <a:pt x="103" y="106"/>
                    <a:pt x="106" y="106"/>
                    <a:pt x="109" y="106"/>
                  </a:cubicBezTo>
                  <a:cubicBezTo>
                    <a:pt x="133" y="106"/>
                    <a:pt x="133" y="106"/>
                    <a:pt x="133" y="106"/>
                  </a:cubicBezTo>
                  <a:cubicBezTo>
                    <a:pt x="133" y="88"/>
                    <a:pt x="133" y="88"/>
                    <a:pt x="133" y="88"/>
                  </a:cubicBezTo>
                  <a:cubicBezTo>
                    <a:pt x="133" y="87"/>
                    <a:pt x="133" y="86"/>
                    <a:pt x="134" y="86"/>
                  </a:cubicBezTo>
                  <a:cubicBezTo>
                    <a:pt x="134" y="85"/>
                    <a:pt x="135" y="85"/>
                    <a:pt x="136" y="85"/>
                  </a:cubicBezTo>
                  <a:cubicBezTo>
                    <a:pt x="137" y="85"/>
                    <a:pt x="137" y="85"/>
                    <a:pt x="138" y="86"/>
                  </a:cubicBezTo>
                  <a:cubicBezTo>
                    <a:pt x="168" y="116"/>
                    <a:pt x="168" y="116"/>
                    <a:pt x="168" y="116"/>
                  </a:cubicBezTo>
                  <a:cubicBezTo>
                    <a:pt x="169" y="117"/>
                    <a:pt x="169" y="117"/>
                    <a:pt x="169" y="1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15"/>
            <p:cNvSpPr>
              <a:spLocks/>
            </p:cNvSpPr>
            <p:nvPr/>
          </p:nvSpPr>
          <p:spPr bwMode="auto">
            <a:xfrm>
              <a:off x="7366727" y="2187869"/>
              <a:ext cx="174866" cy="151447"/>
            </a:xfrm>
            <a:custGeom>
              <a:avLst/>
              <a:gdLst>
                <a:gd name="T0" fmla="*/ 158 w 169"/>
                <a:gd name="T1" fmla="*/ 31 h 146"/>
                <a:gd name="T2" fmla="*/ 169 w 169"/>
                <a:gd name="T3" fmla="*/ 61 h 146"/>
                <a:gd name="T4" fmla="*/ 158 w 169"/>
                <a:gd name="T5" fmla="*/ 91 h 146"/>
                <a:gd name="T6" fmla="*/ 127 w 169"/>
                <a:gd name="T7" fmla="*/ 113 h 146"/>
                <a:gd name="T8" fmla="*/ 84 w 169"/>
                <a:gd name="T9" fmla="*/ 121 h 146"/>
                <a:gd name="T10" fmla="*/ 71 w 169"/>
                <a:gd name="T11" fmla="*/ 121 h 146"/>
                <a:gd name="T12" fmla="*/ 27 w 169"/>
                <a:gd name="T13" fmla="*/ 144 h 146"/>
                <a:gd name="T14" fmla="*/ 16 w 169"/>
                <a:gd name="T15" fmla="*/ 146 h 146"/>
                <a:gd name="T16" fmla="*/ 13 w 169"/>
                <a:gd name="T17" fmla="*/ 145 h 146"/>
                <a:gd name="T18" fmla="*/ 12 w 169"/>
                <a:gd name="T19" fmla="*/ 142 h 146"/>
                <a:gd name="T20" fmla="*/ 12 w 169"/>
                <a:gd name="T21" fmla="*/ 142 h 146"/>
                <a:gd name="T22" fmla="*/ 12 w 169"/>
                <a:gd name="T23" fmla="*/ 141 h 146"/>
                <a:gd name="T24" fmla="*/ 12 w 169"/>
                <a:gd name="T25" fmla="*/ 140 h 146"/>
                <a:gd name="T26" fmla="*/ 12 w 169"/>
                <a:gd name="T27" fmla="*/ 139 h 146"/>
                <a:gd name="T28" fmla="*/ 13 w 169"/>
                <a:gd name="T29" fmla="*/ 138 h 146"/>
                <a:gd name="T30" fmla="*/ 14 w 169"/>
                <a:gd name="T31" fmla="*/ 137 h 146"/>
                <a:gd name="T32" fmla="*/ 14 w 169"/>
                <a:gd name="T33" fmla="*/ 136 h 146"/>
                <a:gd name="T34" fmla="*/ 17 w 169"/>
                <a:gd name="T35" fmla="*/ 133 h 146"/>
                <a:gd name="T36" fmla="*/ 21 w 169"/>
                <a:gd name="T37" fmla="*/ 130 h 146"/>
                <a:gd name="T38" fmla="*/ 23 w 169"/>
                <a:gd name="T39" fmla="*/ 126 h 146"/>
                <a:gd name="T40" fmla="*/ 27 w 169"/>
                <a:gd name="T41" fmla="*/ 121 h 146"/>
                <a:gd name="T42" fmla="*/ 29 w 169"/>
                <a:gd name="T43" fmla="*/ 116 h 146"/>
                <a:gd name="T44" fmla="*/ 32 w 169"/>
                <a:gd name="T45" fmla="*/ 108 h 146"/>
                <a:gd name="T46" fmla="*/ 8 w 169"/>
                <a:gd name="T47" fmla="*/ 88 h 146"/>
                <a:gd name="T48" fmla="*/ 0 w 169"/>
                <a:gd name="T49" fmla="*/ 61 h 146"/>
                <a:gd name="T50" fmla="*/ 6 w 169"/>
                <a:gd name="T51" fmla="*/ 37 h 146"/>
                <a:gd name="T52" fmla="*/ 24 w 169"/>
                <a:gd name="T53" fmla="*/ 18 h 146"/>
                <a:gd name="T54" fmla="*/ 51 w 169"/>
                <a:gd name="T55" fmla="*/ 5 h 146"/>
                <a:gd name="T56" fmla="*/ 84 w 169"/>
                <a:gd name="T57" fmla="*/ 0 h 146"/>
                <a:gd name="T58" fmla="*/ 127 w 169"/>
                <a:gd name="T59" fmla="*/ 9 h 146"/>
                <a:gd name="T60" fmla="*/ 158 w 169"/>
                <a:gd name="T61"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9" h="146">
                  <a:moveTo>
                    <a:pt x="158" y="31"/>
                  </a:moveTo>
                  <a:cubicBezTo>
                    <a:pt x="165" y="40"/>
                    <a:pt x="169" y="50"/>
                    <a:pt x="169" y="61"/>
                  </a:cubicBezTo>
                  <a:cubicBezTo>
                    <a:pt x="169" y="72"/>
                    <a:pt x="165" y="82"/>
                    <a:pt x="158" y="91"/>
                  </a:cubicBezTo>
                  <a:cubicBezTo>
                    <a:pt x="150" y="101"/>
                    <a:pt x="140" y="108"/>
                    <a:pt x="127" y="113"/>
                  </a:cubicBezTo>
                  <a:cubicBezTo>
                    <a:pt x="114" y="119"/>
                    <a:pt x="100" y="121"/>
                    <a:pt x="84" y="121"/>
                  </a:cubicBezTo>
                  <a:cubicBezTo>
                    <a:pt x="80" y="121"/>
                    <a:pt x="75" y="121"/>
                    <a:pt x="71" y="121"/>
                  </a:cubicBezTo>
                  <a:cubicBezTo>
                    <a:pt x="58" y="132"/>
                    <a:pt x="44" y="139"/>
                    <a:pt x="27" y="144"/>
                  </a:cubicBezTo>
                  <a:cubicBezTo>
                    <a:pt x="24" y="144"/>
                    <a:pt x="20" y="145"/>
                    <a:pt x="16" y="146"/>
                  </a:cubicBezTo>
                  <a:cubicBezTo>
                    <a:pt x="15" y="146"/>
                    <a:pt x="14" y="146"/>
                    <a:pt x="13" y="145"/>
                  </a:cubicBezTo>
                  <a:cubicBezTo>
                    <a:pt x="13" y="144"/>
                    <a:pt x="12" y="143"/>
                    <a:pt x="12" y="142"/>
                  </a:cubicBezTo>
                  <a:cubicBezTo>
                    <a:pt x="12" y="142"/>
                    <a:pt x="12" y="142"/>
                    <a:pt x="12" y="142"/>
                  </a:cubicBezTo>
                  <a:cubicBezTo>
                    <a:pt x="12" y="142"/>
                    <a:pt x="12" y="141"/>
                    <a:pt x="12" y="141"/>
                  </a:cubicBezTo>
                  <a:cubicBezTo>
                    <a:pt x="12" y="140"/>
                    <a:pt x="12" y="140"/>
                    <a:pt x="12" y="140"/>
                  </a:cubicBezTo>
                  <a:cubicBezTo>
                    <a:pt x="12" y="140"/>
                    <a:pt x="12" y="139"/>
                    <a:pt x="12" y="139"/>
                  </a:cubicBezTo>
                  <a:cubicBezTo>
                    <a:pt x="13" y="139"/>
                    <a:pt x="13" y="138"/>
                    <a:pt x="13" y="138"/>
                  </a:cubicBezTo>
                  <a:cubicBezTo>
                    <a:pt x="13" y="138"/>
                    <a:pt x="13" y="138"/>
                    <a:pt x="14" y="137"/>
                  </a:cubicBezTo>
                  <a:cubicBezTo>
                    <a:pt x="14" y="137"/>
                    <a:pt x="14" y="137"/>
                    <a:pt x="14" y="136"/>
                  </a:cubicBezTo>
                  <a:cubicBezTo>
                    <a:pt x="15" y="136"/>
                    <a:pt x="16" y="135"/>
                    <a:pt x="17" y="133"/>
                  </a:cubicBezTo>
                  <a:cubicBezTo>
                    <a:pt x="19" y="132"/>
                    <a:pt x="20" y="130"/>
                    <a:pt x="21" y="130"/>
                  </a:cubicBezTo>
                  <a:cubicBezTo>
                    <a:pt x="21" y="129"/>
                    <a:pt x="22" y="128"/>
                    <a:pt x="23" y="126"/>
                  </a:cubicBezTo>
                  <a:cubicBezTo>
                    <a:pt x="25" y="124"/>
                    <a:pt x="26" y="123"/>
                    <a:pt x="27" y="121"/>
                  </a:cubicBezTo>
                  <a:cubicBezTo>
                    <a:pt x="27" y="120"/>
                    <a:pt x="28" y="118"/>
                    <a:pt x="29" y="116"/>
                  </a:cubicBezTo>
                  <a:cubicBezTo>
                    <a:pt x="30" y="113"/>
                    <a:pt x="31" y="111"/>
                    <a:pt x="32" y="108"/>
                  </a:cubicBezTo>
                  <a:cubicBezTo>
                    <a:pt x="22" y="103"/>
                    <a:pt x="14" y="96"/>
                    <a:pt x="8" y="88"/>
                  </a:cubicBezTo>
                  <a:cubicBezTo>
                    <a:pt x="2" y="79"/>
                    <a:pt x="0" y="70"/>
                    <a:pt x="0" y="61"/>
                  </a:cubicBezTo>
                  <a:cubicBezTo>
                    <a:pt x="0" y="53"/>
                    <a:pt x="2" y="45"/>
                    <a:pt x="6" y="37"/>
                  </a:cubicBezTo>
                  <a:cubicBezTo>
                    <a:pt x="11" y="30"/>
                    <a:pt x="17" y="24"/>
                    <a:pt x="24" y="18"/>
                  </a:cubicBezTo>
                  <a:cubicBezTo>
                    <a:pt x="32" y="13"/>
                    <a:pt x="41" y="8"/>
                    <a:pt x="51" y="5"/>
                  </a:cubicBezTo>
                  <a:cubicBezTo>
                    <a:pt x="62" y="2"/>
                    <a:pt x="73" y="0"/>
                    <a:pt x="84" y="0"/>
                  </a:cubicBezTo>
                  <a:cubicBezTo>
                    <a:pt x="100" y="0"/>
                    <a:pt x="114" y="3"/>
                    <a:pt x="127" y="9"/>
                  </a:cubicBezTo>
                  <a:cubicBezTo>
                    <a:pt x="140" y="14"/>
                    <a:pt x="150" y="21"/>
                    <a:pt x="158" y="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16"/>
            <p:cNvSpPr>
              <a:spLocks noEditPoints="1"/>
            </p:cNvSpPr>
            <p:nvPr/>
          </p:nvSpPr>
          <p:spPr bwMode="auto">
            <a:xfrm>
              <a:off x="7583748" y="2175379"/>
              <a:ext cx="151447" cy="151447"/>
            </a:xfrm>
            <a:custGeom>
              <a:avLst/>
              <a:gdLst>
                <a:gd name="T0" fmla="*/ 48 w 145"/>
                <a:gd name="T1" fmla="*/ 6 h 146"/>
                <a:gd name="T2" fmla="*/ 48 w 145"/>
                <a:gd name="T3" fmla="*/ 43 h 146"/>
                <a:gd name="T4" fmla="*/ 46 w 145"/>
                <a:gd name="T5" fmla="*/ 47 h 146"/>
                <a:gd name="T6" fmla="*/ 42 w 145"/>
                <a:gd name="T7" fmla="*/ 49 h 146"/>
                <a:gd name="T8" fmla="*/ 6 w 145"/>
                <a:gd name="T9" fmla="*/ 49 h 146"/>
                <a:gd name="T10" fmla="*/ 1 w 145"/>
                <a:gd name="T11" fmla="*/ 47 h 146"/>
                <a:gd name="T12" fmla="*/ 0 w 145"/>
                <a:gd name="T13" fmla="*/ 43 h 146"/>
                <a:gd name="T14" fmla="*/ 0 w 145"/>
                <a:gd name="T15" fmla="*/ 6 h 146"/>
                <a:gd name="T16" fmla="*/ 1 w 145"/>
                <a:gd name="T17" fmla="*/ 2 h 146"/>
                <a:gd name="T18" fmla="*/ 6 w 145"/>
                <a:gd name="T19" fmla="*/ 0 h 146"/>
                <a:gd name="T20" fmla="*/ 42 w 145"/>
                <a:gd name="T21" fmla="*/ 0 h 146"/>
                <a:gd name="T22" fmla="*/ 46 w 145"/>
                <a:gd name="T23" fmla="*/ 2 h 146"/>
                <a:gd name="T24" fmla="*/ 48 w 145"/>
                <a:gd name="T25" fmla="*/ 6 h 146"/>
                <a:gd name="T26" fmla="*/ 145 w 145"/>
                <a:gd name="T27" fmla="*/ 67 h 146"/>
                <a:gd name="T28" fmla="*/ 145 w 145"/>
                <a:gd name="T29" fmla="*/ 79 h 146"/>
                <a:gd name="T30" fmla="*/ 135 w 145"/>
                <a:gd name="T31" fmla="*/ 113 h 146"/>
                <a:gd name="T32" fmla="*/ 110 w 145"/>
                <a:gd name="T33" fmla="*/ 137 h 146"/>
                <a:gd name="T34" fmla="*/ 72 w 145"/>
                <a:gd name="T35" fmla="*/ 146 h 146"/>
                <a:gd name="T36" fmla="*/ 35 w 145"/>
                <a:gd name="T37" fmla="*/ 137 h 146"/>
                <a:gd name="T38" fmla="*/ 9 w 145"/>
                <a:gd name="T39" fmla="*/ 113 h 146"/>
                <a:gd name="T40" fmla="*/ 0 w 145"/>
                <a:gd name="T41" fmla="*/ 79 h 146"/>
                <a:gd name="T42" fmla="*/ 0 w 145"/>
                <a:gd name="T43" fmla="*/ 67 h 146"/>
                <a:gd name="T44" fmla="*/ 1 w 145"/>
                <a:gd name="T45" fmla="*/ 63 h 146"/>
                <a:gd name="T46" fmla="*/ 6 w 145"/>
                <a:gd name="T47" fmla="*/ 61 h 146"/>
                <a:gd name="T48" fmla="*/ 42 w 145"/>
                <a:gd name="T49" fmla="*/ 61 h 146"/>
                <a:gd name="T50" fmla="*/ 46 w 145"/>
                <a:gd name="T51" fmla="*/ 63 h 146"/>
                <a:gd name="T52" fmla="*/ 48 w 145"/>
                <a:gd name="T53" fmla="*/ 67 h 146"/>
                <a:gd name="T54" fmla="*/ 48 w 145"/>
                <a:gd name="T55" fmla="*/ 79 h 146"/>
                <a:gd name="T56" fmla="*/ 50 w 145"/>
                <a:gd name="T57" fmla="*/ 88 h 146"/>
                <a:gd name="T58" fmla="*/ 55 w 145"/>
                <a:gd name="T59" fmla="*/ 93 h 146"/>
                <a:gd name="T60" fmla="*/ 62 w 145"/>
                <a:gd name="T61" fmla="*/ 96 h 146"/>
                <a:gd name="T62" fmla="*/ 68 w 145"/>
                <a:gd name="T63" fmla="*/ 97 h 146"/>
                <a:gd name="T64" fmla="*/ 72 w 145"/>
                <a:gd name="T65" fmla="*/ 97 h 146"/>
                <a:gd name="T66" fmla="*/ 76 w 145"/>
                <a:gd name="T67" fmla="*/ 97 h 146"/>
                <a:gd name="T68" fmla="*/ 82 w 145"/>
                <a:gd name="T69" fmla="*/ 96 h 146"/>
                <a:gd name="T70" fmla="*/ 89 w 145"/>
                <a:gd name="T71" fmla="*/ 93 h 146"/>
                <a:gd name="T72" fmla="*/ 94 w 145"/>
                <a:gd name="T73" fmla="*/ 88 h 146"/>
                <a:gd name="T74" fmla="*/ 96 w 145"/>
                <a:gd name="T75" fmla="*/ 79 h 146"/>
                <a:gd name="T76" fmla="*/ 96 w 145"/>
                <a:gd name="T77" fmla="*/ 67 h 146"/>
                <a:gd name="T78" fmla="*/ 98 w 145"/>
                <a:gd name="T79" fmla="*/ 63 h 146"/>
                <a:gd name="T80" fmla="*/ 102 w 145"/>
                <a:gd name="T81" fmla="*/ 61 h 146"/>
                <a:gd name="T82" fmla="*/ 139 w 145"/>
                <a:gd name="T83" fmla="*/ 61 h 146"/>
                <a:gd name="T84" fmla="*/ 143 w 145"/>
                <a:gd name="T85" fmla="*/ 63 h 146"/>
                <a:gd name="T86" fmla="*/ 145 w 145"/>
                <a:gd name="T87" fmla="*/ 67 h 146"/>
                <a:gd name="T88" fmla="*/ 145 w 145"/>
                <a:gd name="T89" fmla="*/ 6 h 146"/>
                <a:gd name="T90" fmla="*/ 145 w 145"/>
                <a:gd name="T91" fmla="*/ 43 h 146"/>
                <a:gd name="T92" fmla="*/ 143 w 145"/>
                <a:gd name="T93" fmla="*/ 47 h 146"/>
                <a:gd name="T94" fmla="*/ 139 w 145"/>
                <a:gd name="T95" fmla="*/ 49 h 146"/>
                <a:gd name="T96" fmla="*/ 102 w 145"/>
                <a:gd name="T97" fmla="*/ 49 h 146"/>
                <a:gd name="T98" fmla="*/ 98 w 145"/>
                <a:gd name="T99" fmla="*/ 47 h 146"/>
                <a:gd name="T100" fmla="*/ 96 w 145"/>
                <a:gd name="T101" fmla="*/ 43 h 146"/>
                <a:gd name="T102" fmla="*/ 96 w 145"/>
                <a:gd name="T103" fmla="*/ 6 h 146"/>
                <a:gd name="T104" fmla="*/ 98 w 145"/>
                <a:gd name="T105" fmla="*/ 2 h 146"/>
                <a:gd name="T106" fmla="*/ 102 w 145"/>
                <a:gd name="T107" fmla="*/ 0 h 146"/>
                <a:gd name="T108" fmla="*/ 139 w 145"/>
                <a:gd name="T109" fmla="*/ 0 h 146"/>
                <a:gd name="T110" fmla="*/ 143 w 145"/>
                <a:gd name="T111" fmla="*/ 2 h 146"/>
                <a:gd name="T112" fmla="*/ 145 w 145"/>
                <a:gd name="T113" fmla="*/ 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5" h="146">
                  <a:moveTo>
                    <a:pt x="48" y="6"/>
                  </a:moveTo>
                  <a:cubicBezTo>
                    <a:pt x="48" y="43"/>
                    <a:pt x="48" y="43"/>
                    <a:pt x="48" y="43"/>
                  </a:cubicBezTo>
                  <a:cubicBezTo>
                    <a:pt x="48" y="44"/>
                    <a:pt x="47" y="46"/>
                    <a:pt x="46" y="47"/>
                  </a:cubicBezTo>
                  <a:cubicBezTo>
                    <a:pt x="45" y="48"/>
                    <a:pt x="44" y="49"/>
                    <a:pt x="42" y="49"/>
                  </a:cubicBezTo>
                  <a:cubicBezTo>
                    <a:pt x="6" y="49"/>
                    <a:pt x="6" y="49"/>
                    <a:pt x="6" y="49"/>
                  </a:cubicBezTo>
                  <a:cubicBezTo>
                    <a:pt x="4" y="49"/>
                    <a:pt x="3" y="48"/>
                    <a:pt x="1" y="47"/>
                  </a:cubicBezTo>
                  <a:cubicBezTo>
                    <a:pt x="0" y="46"/>
                    <a:pt x="0" y="44"/>
                    <a:pt x="0" y="43"/>
                  </a:cubicBezTo>
                  <a:cubicBezTo>
                    <a:pt x="0" y="6"/>
                    <a:pt x="0" y="6"/>
                    <a:pt x="0" y="6"/>
                  </a:cubicBezTo>
                  <a:cubicBezTo>
                    <a:pt x="0" y="5"/>
                    <a:pt x="0" y="3"/>
                    <a:pt x="1" y="2"/>
                  </a:cubicBezTo>
                  <a:cubicBezTo>
                    <a:pt x="3" y="1"/>
                    <a:pt x="4" y="0"/>
                    <a:pt x="6" y="0"/>
                  </a:cubicBezTo>
                  <a:cubicBezTo>
                    <a:pt x="42" y="0"/>
                    <a:pt x="42" y="0"/>
                    <a:pt x="42" y="0"/>
                  </a:cubicBezTo>
                  <a:cubicBezTo>
                    <a:pt x="44" y="0"/>
                    <a:pt x="45" y="1"/>
                    <a:pt x="46" y="2"/>
                  </a:cubicBezTo>
                  <a:cubicBezTo>
                    <a:pt x="47" y="3"/>
                    <a:pt x="48" y="5"/>
                    <a:pt x="48" y="6"/>
                  </a:cubicBezTo>
                  <a:close/>
                  <a:moveTo>
                    <a:pt x="145" y="67"/>
                  </a:moveTo>
                  <a:cubicBezTo>
                    <a:pt x="145" y="79"/>
                    <a:pt x="145" y="79"/>
                    <a:pt x="145" y="79"/>
                  </a:cubicBezTo>
                  <a:cubicBezTo>
                    <a:pt x="145" y="92"/>
                    <a:pt x="142" y="103"/>
                    <a:pt x="135" y="113"/>
                  </a:cubicBezTo>
                  <a:cubicBezTo>
                    <a:pt x="129" y="123"/>
                    <a:pt x="121" y="131"/>
                    <a:pt x="110" y="137"/>
                  </a:cubicBezTo>
                  <a:cubicBezTo>
                    <a:pt x="99" y="143"/>
                    <a:pt x="86" y="146"/>
                    <a:pt x="72" y="146"/>
                  </a:cubicBezTo>
                  <a:cubicBezTo>
                    <a:pt x="58" y="146"/>
                    <a:pt x="46" y="143"/>
                    <a:pt x="35" y="137"/>
                  </a:cubicBezTo>
                  <a:cubicBezTo>
                    <a:pt x="24" y="131"/>
                    <a:pt x="15" y="123"/>
                    <a:pt x="9" y="113"/>
                  </a:cubicBezTo>
                  <a:cubicBezTo>
                    <a:pt x="3" y="103"/>
                    <a:pt x="0" y="92"/>
                    <a:pt x="0" y="79"/>
                  </a:cubicBezTo>
                  <a:cubicBezTo>
                    <a:pt x="0" y="67"/>
                    <a:pt x="0" y="67"/>
                    <a:pt x="0" y="67"/>
                  </a:cubicBezTo>
                  <a:cubicBezTo>
                    <a:pt x="0" y="65"/>
                    <a:pt x="0" y="64"/>
                    <a:pt x="1" y="63"/>
                  </a:cubicBezTo>
                  <a:cubicBezTo>
                    <a:pt x="3" y="61"/>
                    <a:pt x="4" y="61"/>
                    <a:pt x="6" y="61"/>
                  </a:cubicBezTo>
                  <a:cubicBezTo>
                    <a:pt x="42" y="61"/>
                    <a:pt x="42" y="61"/>
                    <a:pt x="42" y="61"/>
                  </a:cubicBezTo>
                  <a:cubicBezTo>
                    <a:pt x="44" y="61"/>
                    <a:pt x="45" y="61"/>
                    <a:pt x="46" y="63"/>
                  </a:cubicBezTo>
                  <a:cubicBezTo>
                    <a:pt x="47" y="64"/>
                    <a:pt x="48" y="65"/>
                    <a:pt x="48" y="67"/>
                  </a:cubicBezTo>
                  <a:cubicBezTo>
                    <a:pt x="48" y="79"/>
                    <a:pt x="48" y="79"/>
                    <a:pt x="48" y="79"/>
                  </a:cubicBezTo>
                  <a:cubicBezTo>
                    <a:pt x="48" y="82"/>
                    <a:pt x="49" y="85"/>
                    <a:pt x="50" y="88"/>
                  </a:cubicBezTo>
                  <a:cubicBezTo>
                    <a:pt x="52" y="90"/>
                    <a:pt x="53" y="92"/>
                    <a:pt x="55" y="93"/>
                  </a:cubicBezTo>
                  <a:cubicBezTo>
                    <a:pt x="57" y="94"/>
                    <a:pt x="59" y="95"/>
                    <a:pt x="62" y="96"/>
                  </a:cubicBezTo>
                  <a:cubicBezTo>
                    <a:pt x="65" y="96"/>
                    <a:pt x="67" y="97"/>
                    <a:pt x="68" y="97"/>
                  </a:cubicBezTo>
                  <a:cubicBezTo>
                    <a:pt x="69" y="97"/>
                    <a:pt x="71" y="97"/>
                    <a:pt x="72" y="97"/>
                  </a:cubicBezTo>
                  <a:cubicBezTo>
                    <a:pt x="74" y="97"/>
                    <a:pt x="75" y="97"/>
                    <a:pt x="76" y="97"/>
                  </a:cubicBezTo>
                  <a:cubicBezTo>
                    <a:pt x="78" y="97"/>
                    <a:pt x="80" y="96"/>
                    <a:pt x="82" y="96"/>
                  </a:cubicBezTo>
                  <a:cubicBezTo>
                    <a:pt x="85" y="95"/>
                    <a:pt x="87" y="94"/>
                    <a:pt x="89" y="93"/>
                  </a:cubicBezTo>
                  <a:cubicBezTo>
                    <a:pt x="91" y="92"/>
                    <a:pt x="93" y="90"/>
                    <a:pt x="94" y="88"/>
                  </a:cubicBezTo>
                  <a:cubicBezTo>
                    <a:pt x="96" y="85"/>
                    <a:pt x="96" y="82"/>
                    <a:pt x="96" y="79"/>
                  </a:cubicBezTo>
                  <a:cubicBezTo>
                    <a:pt x="96" y="67"/>
                    <a:pt x="96" y="67"/>
                    <a:pt x="96" y="67"/>
                  </a:cubicBezTo>
                  <a:cubicBezTo>
                    <a:pt x="96" y="65"/>
                    <a:pt x="97" y="64"/>
                    <a:pt x="98" y="63"/>
                  </a:cubicBezTo>
                  <a:cubicBezTo>
                    <a:pt x="99" y="61"/>
                    <a:pt x="101" y="61"/>
                    <a:pt x="102" y="61"/>
                  </a:cubicBezTo>
                  <a:cubicBezTo>
                    <a:pt x="139" y="61"/>
                    <a:pt x="139" y="61"/>
                    <a:pt x="139" y="61"/>
                  </a:cubicBezTo>
                  <a:cubicBezTo>
                    <a:pt x="140" y="61"/>
                    <a:pt x="142" y="61"/>
                    <a:pt x="143" y="63"/>
                  </a:cubicBezTo>
                  <a:cubicBezTo>
                    <a:pt x="144" y="64"/>
                    <a:pt x="145" y="65"/>
                    <a:pt x="145" y="67"/>
                  </a:cubicBezTo>
                  <a:close/>
                  <a:moveTo>
                    <a:pt x="145" y="6"/>
                  </a:moveTo>
                  <a:cubicBezTo>
                    <a:pt x="145" y="43"/>
                    <a:pt x="145" y="43"/>
                    <a:pt x="145" y="43"/>
                  </a:cubicBezTo>
                  <a:cubicBezTo>
                    <a:pt x="145" y="44"/>
                    <a:pt x="144" y="46"/>
                    <a:pt x="143" y="47"/>
                  </a:cubicBezTo>
                  <a:cubicBezTo>
                    <a:pt x="142" y="48"/>
                    <a:pt x="140" y="49"/>
                    <a:pt x="139" y="49"/>
                  </a:cubicBezTo>
                  <a:cubicBezTo>
                    <a:pt x="102" y="49"/>
                    <a:pt x="102" y="49"/>
                    <a:pt x="102" y="49"/>
                  </a:cubicBezTo>
                  <a:cubicBezTo>
                    <a:pt x="101" y="49"/>
                    <a:pt x="99" y="48"/>
                    <a:pt x="98" y="47"/>
                  </a:cubicBezTo>
                  <a:cubicBezTo>
                    <a:pt x="97" y="46"/>
                    <a:pt x="96" y="44"/>
                    <a:pt x="96" y="43"/>
                  </a:cubicBezTo>
                  <a:cubicBezTo>
                    <a:pt x="96" y="6"/>
                    <a:pt x="96" y="6"/>
                    <a:pt x="96" y="6"/>
                  </a:cubicBezTo>
                  <a:cubicBezTo>
                    <a:pt x="96" y="5"/>
                    <a:pt x="97" y="3"/>
                    <a:pt x="98" y="2"/>
                  </a:cubicBezTo>
                  <a:cubicBezTo>
                    <a:pt x="99" y="1"/>
                    <a:pt x="101" y="0"/>
                    <a:pt x="102" y="0"/>
                  </a:cubicBezTo>
                  <a:cubicBezTo>
                    <a:pt x="139" y="0"/>
                    <a:pt x="139" y="0"/>
                    <a:pt x="139" y="0"/>
                  </a:cubicBezTo>
                  <a:cubicBezTo>
                    <a:pt x="140" y="0"/>
                    <a:pt x="142" y="1"/>
                    <a:pt x="143" y="2"/>
                  </a:cubicBezTo>
                  <a:cubicBezTo>
                    <a:pt x="144" y="3"/>
                    <a:pt x="145" y="5"/>
                    <a:pt x="145"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17"/>
            <p:cNvSpPr>
              <a:spLocks/>
            </p:cNvSpPr>
            <p:nvPr/>
          </p:nvSpPr>
          <p:spPr bwMode="auto">
            <a:xfrm>
              <a:off x="7786718" y="2211289"/>
              <a:ext cx="157692" cy="99924"/>
            </a:xfrm>
            <a:custGeom>
              <a:avLst/>
              <a:gdLst>
                <a:gd name="T0" fmla="*/ 150 w 152"/>
                <a:gd name="T1" fmla="*/ 80 h 97"/>
                <a:gd name="T2" fmla="*/ 135 w 152"/>
                <a:gd name="T3" fmla="*/ 96 h 97"/>
                <a:gd name="T4" fmla="*/ 131 w 152"/>
                <a:gd name="T5" fmla="*/ 97 h 97"/>
                <a:gd name="T6" fmla="*/ 126 w 152"/>
                <a:gd name="T7" fmla="*/ 96 h 97"/>
                <a:gd name="T8" fmla="*/ 76 w 152"/>
                <a:gd name="T9" fmla="*/ 45 h 97"/>
                <a:gd name="T10" fmla="*/ 26 w 152"/>
                <a:gd name="T11" fmla="*/ 96 h 97"/>
                <a:gd name="T12" fmla="*/ 22 w 152"/>
                <a:gd name="T13" fmla="*/ 97 h 97"/>
                <a:gd name="T14" fmla="*/ 17 w 152"/>
                <a:gd name="T15" fmla="*/ 96 h 97"/>
                <a:gd name="T16" fmla="*/ 2 w 152"/>
                <a:gd name="T17" fmla="*/ 80 h 97"/>
                <a:gd name="T18" fmla="*/ 0 w 152"/>
                <a:gd name="T19" fmla="*/ 76 h 97"/>
                <a:gd name="T20" fmla="*/ 2 w 152"/>
                <a:gd name="T21" fmla="*/ 71 h 97"/>
                <a:gd name="T22" fmla="*/ 72 w 152"/>
                <a:gd name="T23" fmla="*/ 1 h 97"/>
                <a:gd name="T24" fmla="*/ 76 w 152"/>
                <a:gd name="T25" fmla="*/ 0 h 97"/>
                <a:gd name="T26" fmla="*/ 80 w 152"/>
                <a:gd name="T27" fmla="*/ 1 h 97"/>
                <a:gd name="T28" fmla="*/ 150 w 152"/>
                <a:gd name="T29" fmla="*/ 71 h 97"/>
                <a:gd name="T30" fmla="*/ 152 w 152"/>
                <a:gd name="T31" fmla="*/ 76 h 97"/>
                <a:gd name="T32" fmla="*/ 150 w 152"/>
                <a:gd name="T33" fmla="*/ 8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2" h="97">
                  <a:moveTo>
                    <a:pt x="150" y="80"/>
                  </a:moveTo>
                  <a:cubicBezTo>
                    <a:pt x="135" y="96"/>
                    <a:pt x="135" y="96"/>
                    <a:pt x="135" y="96"/>
                  </a:cubicBezTo>
                  <a:cubicBezTo>
                    <a:pt x="134" y="97"/>
                    <a:pt x="132" y="97"/>
                    <a:pt x="131" y="97"/>
                  </a:cubicBezTo>
                  <a:cubicBezTo>
                    <a:pt x="129" y="97"/>
                    <a:pt x="127" y="97"/>
                    <a:pt x="126" y="96"/>
                  </a:cubicBezTo>
                  <a:cubicBezTo>
                    <a:pt x="76" y="45"/>
                    <a:pt x="76" y="45"/>
                    <a:pt x="76" y="45"/>
                  </a:cubicBezTo>
                  <a:cubicBezTo>
                    <a:pt x="26" y="96"/>
                    <a:pt x="26" y="96"/>
                    <a:pt x="26" y="96"/>
                  </a:cubicBezTo>
                  <a:cubicBezTo>
                    <a:pt x="25" y="97"/>
                    <a:pt x="23" y="97"/>
                    <a:pt x="22" y="97"/>
                  </a:cubicBezTo>
                  <a:cubicBezTo>
                    <a:pt x="20" y="97"/>
                    <a:pt x="19" y="97"/>
                    <a:pt x="17" y="96"/>
                  </a:cubicBezTo>
                  <a:cubicBezTo>
                    <a:pt x="2" y="80"/>
                    <a:pt x="2" y="80"/>
                    <a:pt x="2" y="80"/>
                  </a:cubicBezTo>
                  <a:cubicBezTo>
                    <a:pt x="0" y="79"/>
                    <a:pt x="0" y="77"/>
                    <a:pt x="0" y="76"/>
                  </a:cubicBezTo>
                  <a:cubicBezTo>
                    <a:pt x="0" y="74"/>
                    <a:pt x="0" y="73"/>
                    <a:pt x="2" y="71"/>
                  </a:cubicBezTo>
                  <a:cubicBezTo>
                    <a:pt x="72" y="1"/>
                    <a:pt x="72" y="1"/>
                    <a:pt x="72" y="1"/>
                  </a:cubicBezTo>
                  <a:cubicBezTo>
                    <a:pt x="73" y="0"/>
                    <a:pt x="74" y="0"/>
                    <a:pt x="76" y="0"/>
                  </a:cubicBezTo>
                  <a:cubicBezTo>
                    <a:pt x="78" y="0"/>
                    <a:pt x="79" y="0"/>
                    <a:pt x="80" y="1"/>
                  </a:cubicBezTo>
                  <a:cubicBezTo>
                    <a:pt x="150" y="71"/>
                    <a:pt x="150" y="71"/>
                    <a:pt x="150" y="71"/>
                  </a:cubicBezTo>
                  <a:cubicBezTo>
                    <a:pt x="152" y="73"/>
                    <a:pt x="152" y="74"/>
                    <a:pt x="152" y="76"/>
                  </a:cubicBezTo>
                  <a:cubicBezTo>
                    <a:pt x="152" y="77"/>
                    <a:pt x="152" y="79"/>
                    <a:pt x="150" y="8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18"/>
            <p:cNvSpPr>
              <a:spLocks/>
            </p:cNvSpPr>
            <p:nvPr/>
          </p:nvSpPr>
          <p:spPr bwMode="auto">
            <a:xfrm>
              <a:off x="8005301" y="2215973"/>
              <a:ext cx="156131" cy="99924"/>
            </a:xfrm>
            <a:custGeom>
              <a:avLst/>
              <a:gdLst>
                <a:gd name="T0" fmla="*/ 150 w 152"/>
                <a:gd name="T1" fmla="*/ 26 h 97"/>
                <a:gd name="T2" fmla="*/ 80 w 152"/>
                <a:gd name="T3" fmla="*/ 96 h 97"/>
                <a:gd name="T4" fmla="*/ 76 w 152"/>
                <a:gd name="T5" fmla="*/ 97 h 97"/>
                <a:gd name="T6" fmla="*/ 72 w 152"/>
                <a:gd name="T7" fmla="*/ 96 h 97"/>
                <a:gd name="T8" fmla="*/ 2 w 152"/>
                <a:gd name="T9" fmla="*/ 26 h 97"/>
                <a:gd name="T10" fmla="*/ 0 w 152"/>
                <a:gd name="T11" fmla="*/ 21 h 97"/>
                <a:gd name="T12" fmla="*/ 2 w 152"/>
                <a:gd name="T13" fmla="*/ 17 h 97"/>
                <a:gd name="T14" fmla="*/ 17 w 152"/>
                <a:gd name="T15" fmla="*/ 1 h 97"/>
                <a:gd name="T16" fmla="*/ 22 w 152"/>
                <a:gd name="T17" fmla="*/ 0 h 97"/>
                <a:gd name="T18" fmla="*/ 26 w 152"/>
                <a:gd name="T19" fmla="*/ 1 h 97"/>
                <a:gd name="T20" fmla="*/ 76 w 152"/>
                <a:gd name="T21" fmla="*/ 52 h 97"/>
                <a:gd name="T22" fmla="*/ 126 w 152"/>
                <a:gd name="T23" fmla="*/ 1 h 97"/>
                <a:gd name="T24" fmla="*/ 130 w 152"/>
                <a:gd name="T25" fmla="*/ 0 h 97"/>
                <a:gd name="T26" fmla="*/ 135 w 152"/>
                <a:gd name="T27" fmla="*/ 1 h 97"/>
                <a:gd name="T28" fmla="*/ 150 w 152"/>
                <a:gd name="T29" fmla="*/ 17 h 97"/>
                <a:gd name="T30" fmla="*/ 152 w 152"/>
                <a:gd name="T31" fmla="*/ 21 h 97"/>
                <a:gd name="T32" fmla="*/ 150 w 152"/>
                <a:gd name="T33" fmla="*/ 2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2" h="97">
                  <a:moveTo>
                    <a:pt x="150" y="26"/>
                  </a:moveTo>
                  <a:cubicBezTo>
                    <a:pt x="80" y="96"/>
                    <a:pt x="80" y="96"/>
                    <a:pt x="80" y="96"/>
                  </a:cubicBezTo>
                  <a:cubicBezTo>
                    <a:pt x="79" y="97"/>
                    <a:pt x="78" y="97"/>
                    <a:pt x="76" y="97"/>
                  </a:cubicBezTo>
                  <a:cubicBezTo>
                    <a:pt x="74" y="97"/>
                    <a:pt x="73" y="97"/>
                    <a:pt x="72" y="96"/>
                  </a:cubicBezTo>
                  <a:cubicBezTo>
                    <a:pt x="2" y="26"/>
                    <a:pt x="2" y="26"/>
                    <a:pt x="2" y="26"/>
                  </a:cubicBezTo>
                  <a:cubicBezTo>
                    <a:pt x="0" y="24"/>
                    <a:pt x="0" y="23"/>
                    <a:pt x="0" y="21"/>
                  </a:cubicBezTo>
                  <a:cubicBezTo>
                    <a:pt x="0" y="20"/>
                    <a:pt x="0" y="18"/>
                    <a:pt x="2" y="17"/>
                  </a:cubicBezTo>
                  <a:cubicBezTo>
                    <a:pt x="17" y="1"/>
                    <a:pt x="17" y="1"/>
                    <a:pt x="17" y="1"/>
                  </a:cubicBezTo>
                  <a:cubicBezTo>
                    <a:pt x="19" y="0"/>
                    <a:pt x="20" y="0"/>
                    <a:pt x="22" y="0"/>
                  </a:cubicBezTo>
                  <a:cubicBezTo>
                    <a:pt x="23" y="0"/>
                    <a:pt x="25" y="0"/>
                    <a:pt x="26" y="1"/>
                  </a:cubicBezTo>
                  <a:cubicBezTo>
                    <a:pt x="76" y="52"/>
                    <a:pt x="76" y="52"/>
                    <a:pt x="76" y="52"/>
                  </a:cubicBezTo>
                  <a:cubicBezTo>
                    <a:pt x="126" y="1"/>
                    <a:pt x="126" y="1"/>
                    <a:pt x="126" y="1"/>
                  </a:cubicBezTo>
                  <a:cubicBezTo>
                    <a:pt x="127" y="0"/>
                    <a:pt x="129" y="0"/>
                    <a:pt x="130" y="0"/>
                  </a:cubicBezTo>
                  <a:cubicBezTo>
                    <a:pt x="132" y="0"/>
                    <a:pt x="134" y="0"/>
                    <a:pt x="135" y="1"/>
                  </a:cubicBezTo>
                  <a:cubicBezTo>
                    <a:pt x="150" y="17"/>
                    <a:pt x="150" y="17"/>
                    <a:pt x="150" y="17"/>
                  </a:cubicBezTo>
                  <a:cubicBezTo>
                    <a:pt x="152" y="18"/>
                    <a:pt x="152" y="20"/>
                    <a:pt x="152" y="21"/>
                  </a:cubicBezTo>
                  <a:cubicBezTo>
                    <a:pt x="152" y="23"/>
                    <a:pt x="152" y="24"/>
                    <a:pt x="150" y="2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19"/>
            <p:cNvSpPr>
              <a:spLocks noEditPoints="1"/>
            </p:cNvSpPr>
            <p:nvPr/>
          </p:nvSpPr>
          <p:spPr bwMode="auto">
            <a:xfrm>
              <a:off x="8214516" y="2201921"/>
              <a:ext cx="187357" cy="110853"/>
            </a:xfrm>
            <a:custGeom>
              <a:avLst/>
              <a:gdLst>
                <a:gd name="T0" fmla="*/ 121 w 182"/>
                <a:gd name="T1" fmla="*/ 105 h 108"/>
                <a:gd name="T2" fmla="*/ 120 w 182"/>
                <a:gd name="T3" fmla="*/ 108 h 108"/>
                <a:gd name="T4" fmla="*/ 118 w 182"/>
                <a:gd name="T5" fmla="*/ 108 h 108"/>
                <a:gd name="T6" fmla="*/ 28 w 182"/>
                <a:gd name="T7" fmla="*/ 108 h 108"/>
                <a:gd name="T8" fmla="*/ 26 w 182"/>
                <a:gd name="T9" fmla="*/ 108 h 108"/>
                <a:gd name="T10" fmla="*/ 25 w 182"/>
                <a:gd name="T11" fmla="*/ 108 h 108"/>
                <a:gd name="T12" fmla="*/ 25 w 182"/>
                <a:gd name="T13" fmla="*/ 107 h 108"/>
                <a:gd name="T14" fmla="*/ 25 w 182"/>
                <a:gd name="T15" fmla="*/ 106 h 108"/>
                <a:gd name="T16" fmla="*/ 24 w 182"/>
                <a:gd name="T17" fmla="*/ 105 h 108"/>
                <a:gd name="T18" fmla="*/ 24 w 182"/>
                <a:gd name="T19" fmla="*/ 103 h 108"/>
                <a:gd name="T20" fmla="*/ 24 w 182"/>
                <a:gd name="T21" fmla="*/ 102 h 108"/>
                <a:gd name="T22" fmla="*/ 24 w 182"/>
                <a:gd name="T23" fmla="*/ 87 h 108"/>
                <a:gd name="T24" fmla="*/ 24 w 182"/>
                <a:gd name="T25" fmla="*/ 48 h 108"/>
                <a:gd name="T26" fmla="*/ 6 w 182"/>
                <a:gd name="T27" fmla="*/ 48 h 108"/>
                <a:gd name="T28" fmla="*/ 2 w 182"/>
                <a:gd name="T29" fmla="*/ 46 h 108"/>
                <a:gd name="T30" fmla="*/ 0 w 182"/>
                <a:gd name="T31" fmla="*/ 42 h 108"/>
                <a:gd name="T32" fmla="*/ 2 w 182"/>
                <a:gd name="T33" fmla="*/ 38 h 108"/>
                <a:gd name="T34" fmla="*/ 32 w 182"/>
                <a:gd name="T35" fmla="*/ 2 h 108"/>
                <a:gd name="T36" fmla="*/ 37 w 182"/>
                <a:gd name="T37" fmla="*/ 0 h 108"/>
                <a:gd name="T38" fmla="*/ 41 w 182"/>
                <a:gd name="T39" fmla="*/ 2 h 108"/>
                <a:gd name="T40" fmla="*/ 71 w 182"/>
                <a:gd name="T41" fmla="*/ 38 h 108"/>
                <a:gd name="T42" fmla="*/ 73 w 182"/>
                <a:gd name="T43" fmla="*/ 42 h 108"/>
                <a:gd name="T44" fmla="*/ 71 w 182"/>
                <a:gd name="T45" fmla="*/ 46 h 108"/>
                <a:gd name="T46" fmla="*/ 67 w 182"/>
                <a:gd name="T47" fmla="*/ 48 h 108"/>
                <a:gd name="T48" fmla="*/ 49 w 182"/>
                <a:gd name="T49" fmla="*/ 48 h 108"/>
                <a:gd name="T50" fmla="*/ 49 w 182"/>
                <a:gd name="T51" fmla="*/ 84 h 108"/>
                <a:gd name="T52" fmla="*/ 103 w 182"/>
                <a:gd name="T53" fmla="*/ 84 h 108"/>
                <a:gd name="T54" fmla="*/ 106 w 182"/>
                <a:gd name="T55" fmla="*/ 85 h 108"/>
                <a:gd name="T56" fmla="*/ 121 w 182"/>
                <a:gd name="T57" fmla="*/ 103 h 108"/>
                <a:gd name="T58" fmla="*/ 121 w 182"/>
                <a:gd name="T59" fmla="*/ 105 h 108"/>
                <a:gd name="T60" fmla="*/ 182 w 182"/>
                <a:gd name="T61" fmla="*/ 66 h 108"/>
                <a:gd name="T62" fmla="*/ 180 w 182"/>
                <a:gd name="T63" fmla="*/ 70 h 108"/>
                <a:gd name="T64" fmla="*/ 150 w 182"/>
                <a:gd name="T65" fmla="*/ 106 h 108"/>
                <a:gd name="T66" fmla="*/ 146 w 182"/>
                <a:gd name="T67" fmla="*/ 108 h 108"/>
                <a:gd name="T68" fmla="*/ 141 w 182"/>
                <a:gd name="T69" fmla="*/ 106 h 108"/>
                <a:gd name="T70" fmla="*/ 111 w 182"/>
                <a:gd name="T71" fmla="*/ 70 h 108"/>
                <a:gd name="T72" fmla="*/ 109 w 182"/>
                <a:gd name="T73" fmla="*/ 66 h 108"/>
                <a:gd name="T74" fmla="*/ 111 w 182"/>
                <a:gd name="T75" fmla="*/ 62 h 108"/>
                <a:gd name="T76" fmla="*/ 115 w 182"/>
                <a:gd name="T77" fmla="*/ 60 h 108"/>
                <a:gd name="T78" fmla="*/ 133 w 182"/>
                <a:gd name="T79" fmla="*/ 60 h 108"/>
                <a:gd name="T80" fmla="*/ 133 w 182"/>
                <a:gd name="T81" fmla="*/ 24 h 108"/>
                <a:gd name="T82" fmla="*/ 79 w 182"/>
                <a:gd name="T83" fmla="*/ 24 h 108"/>
                <a:gd name="T84" fmla="*/ 77 w 182"/>
                <a:gd name="T85" fmla="*/ 23 h 108"/>
                <a:gd name="T86" fmla="*/ 61 w 182"/>
                <a:gd name="T87" fmla="*/ 4 h 108"/>
                <a:gd name="T88" fmla="*/ 61 w 182"/>
                <a:gd name="T89" fmla="*/ 3 h 108"/>
                <a:gd name="T90" fmla="*/ 62 w 182"/>
                <a:gd name="T91" fmla="*/ 0 h 108"/>
                <a:gd name="T92" fmla="*/ 64 w 182"/>
                <a:gd name="T93" fmla="*/ 0 h 108"/>
                <a:gd name="T94" fmla="*/ 155 w 182"/>
                <a:gd name="T95" fmla="*/ 0 h 108"/>
                <a:gd name="T96" fmla="*/ 156 w 182"/>
                <a:gd name="T97" fmla="*/ 0 h 108"/>
                <a:gd name="T98" fmla="*/ 157 w 182"/>
                <a:gd name="T99" fmla="*/ 0 h 108"/>
                <a:gd name="T100" fmla="*/ 157 w 182"/>
                <a:gd name="T101" fmla="*/ 1 h 108"/>
                <a:gd name="T102" fmla="*/ 158 w 182"/>
                <a:gd name="T103" fmla="*/ 2 h 108"/>
                <a:gd name="T104" fmla="*/ 158 w 182"/>
                <a:gd name="T105" fmla="*/ 3 h 108"/>
                <a:gd name="T106" fmla="*/ 158 w 182"/>
                <a:gd name="T107" fmla="*/ 5 h 108"/>
                <a:gd name="T108" fmla="*/ 158 w 182"/>
                <a:gd name="T109" fmla="*/ 6 h 108"/>
                <a:gd name="T110" fmla="*/ 158 w 182"/>
                <a:gd name="T111" fmla="*/ 21 h 108"/>
                <a:gd name="T112" fmla="*/ 158 w 182"/>
                <a:gd name="T113" fmla="*/ 60 h 108"/>
                <a:gd name="T114" fmla="*/ 176 w 182"/>
                <a:gd name="T115" fmla="*/ 60 h 108"/>
                <a:gd name="T116" fmla="*/ 180 w 182"/>
                <a:gd name="T117" fmla="*/ 62 h 108"/>
                <a:gd name="T118" fmla="*/ 182 w 182"/>
                <a:gd name="T119"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2" h="108">
                  <a:moveTo>
                    <a:pt x="121" y="105"/>
                  </a:moveTo>
                  <a:cubicBezTo>
                    <a:pt x="121" y="106"/>
                    <a:pt x="121" y="107"/>
                    <a:pt x="120" y="108"/>
                  </a:cubicBezTo>
                  <a:cubicBezTo>
                    <a:pt x="120" y="108"/>
                    <a:pt x="119" y="108"/>
                    <a:pt x="118" y="108"/>
                  </a:cubicBezTo>
                  <a:cubicBezTo>
                    <a:pt x="28" y="108"/>
                    <a:pt x="28" y="108"/>
                    <a:pt x="28" y="108"/>
                  </a:cubicBezTo>
                  <a:cubicBezTo>
                    <a:pt x="27" y="108"/>
                    <a:pt x="27" y="108"/>
                    <a:pt x="26" y="108"/>
                  </a:cubicBezTo>
                  <a:cubicBezTo>
                    <a:pt x="26" y="108"/>
                    <a:pt x="26" y="108"/>
                    <a:pt x="25" y="108"/>
                  </a:cubicBezTo>
                  <a:cubicBezTo>
                    <a:pt x="25" y="107"/>
                    <a:pt x="25" y="107"/>
                    <a:pt x="25" y="107"/>
                  </a:cubicBezTo>
                  <a:cubicBezTo>
                    <a:pt x="25" y="107"/>
                    <a:pt x="25" y="106"/>
                    <a:pt x="25" y="106"/>
                  </a:cubicBezTo>
                  <a:cubicBezTo>
                    <a:pt x="25" y="105"/>
                    <a:pt x="24" y="105"/>
                    <a:pt x="24" y="105"/>
                  </a:cubicBezTo>
                  <a:cubicBezTo>
                    <a:pt x="24" y="104"/>
                    <a:pt x="24" y="104"/>
                    <a:pt x="24" y="103"/>
                  </a:cubicBezTo>
                  <a:cubicBezTo>
                    <a:pt x="24" y="103"/>
                    <a:pt x="24" y="102"/>
                    <a:pt x="24" y="102"/>
                  </a:cubicBezTo>
                  <a:cubicBezTo>
                    <a:pt x="24" y="87"/>
                    <a:pt x="24" y="87"/>
                    <a:pt x="24" y="87"/>
                  </a:cubicBezTo>
                  <a:cubicBezTo>
                    <a:pt x="24" y="48"/>
                    <a:pt x="24" y="48"/>
                    <a:pt x="24" y="48"/>
                  </a:cubicBezTo>
                  <a:cubicBezTo>
                    <a:pt x="6" y="48"/>
                    <a:pt x="6" y="48"/>
                    <a:pt x="6" y="48"/>
                  </a:cubicBezTo>
                  <a:cubicBezTo>
                    <a:pt x="5" y="48"/>
                    <a:pt x="3" y="47"/>
                    <a:pt x="2" y="46"/>
                  </a:cubicBezTo>
                  <a:cubicBezTo>
                    <a:pt x="1" y="45"/>
                    <a:pt x="0" y="44"/>
                    <a:pt x="0" y="42"/>
                  </a:cubicBezTo>
                  <a:cubicBezTo>
                    <a:pt x="0" y="40"/>
                    <a:pt x="1" y="39"/>
                    <a:pt x="2" y="38"/>
                  </a:cubicBezTo>
                  <a:cubicBezTo>
                    <a:pt x="32" y="2"/>
                    <a:pt x="32" y="2"/>
                    <a:pt x="32" y="2"/>
                  </a:cubicBezTo>
                  <a:cubicBezTo>
                    <a:pt x="33" y="0"/>
                    <a:pt x="35" y="0"/>
                    <a:pt x="37" y="0"/>
                  </a:cubicBezTo>
                  <a:cubicBezTo>
                    <a:pt x="38" y="0"/>
                    <a:pt x="40" y="0"/>
                    <a:pt x="41" y="2"/>
                  </a:cubicBezTo>
                  <a:cubicBezTo>
                    <a:pt x="71" y="38"/>
                    <a:pt x="71" y="38"/>
                    <a:pt x="71" y="38"/>
                  </a:cubicBezTo>
                  <a:cubicBezTo>
                    <a:pt x="72" y="39"/>
                    <a:pt x="73" y="40"/>
                    <a:pt x="73" y="42"/>
                  </a:cubicBezTo>
                  <a:cubicBezTo>
                    <a:pt x="73" y="44"/>
                    <a:pt x="72" y="45"/>
                    <a:pt x="71" y="46"/>
                  </a:cubicBezTo>
                  <a:cubicBezTo>
                    <a:pt x="70" y="47"/>
                    <a:pt x="68" y="48"/>
                    <a:pt x="67" y="48"/>
                  </a:cubicBezTo>
                  <a:cubicBezTo>
                    <a:pt x="49" y="48"/>
                    <a:pt x="49" y="48"/>
                    <a:pt x="49" y="48"/>
                  </a:cubicBezTo>
                  <a:cubicBezTo>
                    <a:pt x="49" y="84"/>
                    <a:pt x="49" y="84"/>
                    <a:pt x="49" y="84"/>
                  </a:cubicBezTo>
                  <a:cubicBezTo>
                    <a:pt x="103" y="84"/>
                    <a:pt x="103" y="84"/>
                    <a:pt x="103" y="84"/>
                  </a:cubicBezTo>
                  <a:cubicBezTo>
                    <a:pt x="104" y="84"/>
                    <a:pt x="105" y="85"/>
                    <a:pt x="106" y="85"/>
                  </a:cubicBezTo>
                  <a:cubicBezTo>
                    <a:pt x="121" y="103"/>
                    <a:pt x="121" y="103"/>
                    <a:pt x="121" y="103"/>
                  </a:cubicBezTo>
                  <a:cubicBezTo>
                    <a:pt x="121" y="104"/>
                    <a:pt x="121" y="105"/>
                    <a:pt x="121" y="105"/>
                  </a:cubicBezTo>
                  <a:close/>
                  <a:moveTo>
                    <a:pt x="182" y="66"/>
                  </a:moveTo>
                  <a:cubicBezTo>
                    <a:pt x="182" y="68"/>
                    <a:pt x="181" y="69"/>
                    <a:pt x="180" y="70"/>
                  </a:cubicBezTo>
                  <a:cubicBezTo>
                    <a:pt x="150" y="106"/>
                    <a:pt x="150" y="106"/>
                    <a:pt x="150" y="106"/>
                  </a:cubicBezTo>
                  <a:cubicBezTo>
                    <a:pt x="149" y="108"/>
                    <a:pt x="147" y="108"/>
                    <a:pt x="146" y="108"/>
                  </a:cubicBezTo>
                  <a:cubicBezTo>
                    <a:pt x="144" y="108"/>
                    <a:pt x="142" y="108"/>
                    <a:pt x="141" y="106"/>
                  </a:cubicBezTo>
                  <a:cubicBezTo>
                    <a:pt x="111" y="70"/>
                    <a:pt x="111" y="70"/>
                    <a:pt x="111" y="70"/>
                  </a:cubicBezTo>
                  <a:cubicBezTo>
                    <a:pt x="110" y="69"/>
                    <a:pt x="109" y="68"/>
                    <a:pt x="109" y="66"/>
                  </a:cubicBezTo>
                  <a:cubicBezTo>
                    <a:pt x="109" y="64"/>
                    <a:pt x="110" y="63"/>
                    <a:pt x="111" y="62"/>
                  </a:cubicBezTo>
                  <a:cubicBezTo>
                    <a:pt x="112" y="61"/>
                    <a:pt x="114" y="60"/>
                    <a:pt x="115" y="60"/>
                  </a:cubicBezTo>
                  <a:cubicBezTo>
                    <a:pt x="133" y="60"/>
                    <a:pt x="133" y="60"/>
                    <a:pt x="133" y="60"/>
                  </a:cubicBezTo>
                  <a:cubicBezTo>
                    <a:pt x="133" y="24"/>
                    <a:pt x="133" y="24"/>
                    <a:pt x="133" y="24"/>
                  </a:cubicBezTo>
                  <a:cubicBezTo>
                    <a:pt x="79" y="24"/>
                    <a:pt x="79" y="24"/>
                    <a:pt x="79" y="24"/>
                  </a:cubicBezTo>
                  <a:cubicBezTo>
                    <a:pt x="78" y="24"/>
                    <a:pt x="77" y="23"/>
                    <a:pt x="77" y="23"/>
                  </a:cubicBezTo>
                  <a:cubicBezTo>
                    <a:pt x="61" y="4"/>
                    <a:pt x="61" y="4"/>
                    <a:pt x="61" y="4"/>
                  </a:cubicBezTo>
                  <a:cubicBezTo>
                    <a:pt x="61" y="4"/>
                    <a:pt x="61" y="3"/>
                    <a:pt x="61" y="3"/>
                  </a:cubicBezTo>
                  <a:cubicBezTo>
                    <a:pt x="61" y="2"/>
                    <a:pt x="61" y="1"/>
                    <a:pt x="62" y="0"/>
                  </a:cubicBezTo>
                  <a:cubicBezTo>
                    <a:pt x="62" y="0"/>
                    <a:pt x="63" y="0"/>
                    <a:pt x="64" y="0"/>
                  </a:cubicBezTo>
                  <a:cubicBezTo>
                    <a:pt x="155" y="0"/>
                    <a:pt x="155" y="0"/>
                    <a:pt x="155" y="0"/>
                  </a:cubicBezTo>
                  <a:cubicBezTo>
                    <a:pt x="155" y="0"/>
                    <a:pt x="156" y="0"/>
                    <a:pt x="156" y="0"/>
                  </a:cubicBezTo>
                  <a:cubicBezTo>
                    <a:pt x="156" y="0"/>
                    <a:pt x="157" y="0"/>
                    <a:pt x="157" y="0"/>
                  </a:cubicBezTo>
                  <a:cubicBezTo>
                    <a:pt x="157" y="1"/>
                    <a:pt x="157" y="1"/>
                    <a:pt x="157" y="1"/>
                  </a:cubicBezTo>
                  <a:cubicBezTo>
                    <a:pt x="157" y="1"/>
                    <a:pt x="157" y="2"/>
                    <a:pt x="158" y="2"/>
                  </a:cubicBezTo>
                  <a:cubicBezTo>
                    <a:pt x="158" y="3"/>
                    <a:pt x="158" y="3"/>
                    <a:pt x="158" y="3"/>
                  </a:cubicBezTo>
                  <a:cubicBezTo>
                    <a:pt x="158" y="4"/>
                    <a:pt x="158" y="4"/>
                    <a:pt x="158" y="5"/>
                  </a:cubicBezTo>
                  <a:cubicBezTo>
                    <a:pt x="158" y="5"/>
                    <a:pt x="158" y="6"/>
                    <a:pt x="158" y="6"/>
                  </a:cubicBezTo>
                  <a:cubicBezTo>
                    <a:pt x="158" y="21"/>
                    <a:pt x="158" y="21"/>
                    <a:pt x="158" y="21"/>
                  </a:cubicBezTo>
                  <a:cubicBezTo>
                    <a:pt x="158" y="60"/>
                    <a:pt x="158" y="60"/>
                    <a:pt x="158" y="60"/>
                  </a:cubicBezTo>
                  <a:cubicBezTo>
                    <a:pt x="176" y="60"/>
                    <a:pt x="176" y="60"/>
                    <a:pt x="176" y="60"/>
                  </a:cubicBezTo>
                  <a:cubicBezTo>
                    <a:pt x="177" y="60"/>
                    <a:pt x="179" y="61"/>
                    <a:pt x="180" y="62"/>
                  </a:cubicBezTo>
                  <a:cubicBezTo>
                    <a:pt x="181" y="63"/>
                    <a:pt x="182" y="64"/>
                    <a:pt x="182" y="6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20"/>
            <p:cNvSpPr>
              <a:spLocks noEditPoints="1"/>
            </p:cNvSpPr>
            <p:nvPr/>
          </p:nvSpPr>
          <p:spPr bwMode="auto">
            <a:xfrm>
              <a:off x="740541" y="2497008"/>
              <a:ext cx="162376" cy="138956"/>
            </a:xfrm>
            <a:custGeom>
              <a:avLst/>
              <a:gdLst>
                <a:gd name="T0" fmla="*/ 157 w 157"/>
                <a:gd name="T1" fmla="*/ 19 h 134"/>
                <a:gd name="T2" fmla="*/ 157 w 157"/>
                <a:gd name="T3" fmla="*/ 67 h 134"/>
                <a:gd name="T4" fmla="*/ 156 w 157"/>
                <a:gd name="T5" fmla="*/ 71 h 134"/>
                <a:gd name="T6" fmla="*/ 152 w 157"/>
                <a:gd name="T7" fmla="*/ 73 h 134"/>
                <a:gd name="T8" fmla="*/ 53 w 157"/>
                <a:gd name="T9" fmla="*/ 85 h 134"/>
                <a:gd name="T10" fmla="*/ 54 w 157"/>
                <a:gd name="T11" fmla="*/ 87 h 134"/>
                <a:gd name="T12" fmla="*/ 54 w 157"/>
                <a:gd name="T13" fmla="*/ 89 h 134"/>
                <a:gd name="T14" fmla="*/ 54 w 157"/>
                <a:gd name="T15" fmla="*/ 91 h 134"/>
                <a:gd name="T16" fmla="*/ 52 w 157"/>
                <a:gd name="T17" fmla="*/ 97 h 134"/>
                <a:gd name="T18" fmla="*/ 139 w 157"/>
                <a:gd name="T19" fmla="*/ 97 h 134"/>
                <a:gd name="T20" fmla="*/ 143 w 157"/>
                <a:gd name="T21" fmla="*/ 99 h 134"/>
                <a:gd name="T22" fmla="*/ 145 w 157"/>
                <a:gd name="T23" fmla="*/ 103 h 134"/>
                <a:gd name="T24" fmla="*/ 143 w 157"/>
                <a:gd name="T25" fmla="*/ 108 h 134"/>
                <a:gd name="T26" fmla="*/ 139 w 157"/>
                <a:gd name="T27" fmla="*/ 109 h 134"/>
                <a:gd name="T28" fmla="*/ 42 w 157"/>
                <a:gd name="T29" fmla="*/ 109 h 134"/>
                <a:gd name="T30" fmla="*/ 38 w 157"/>
                <a:gd name="T31" fmla="*/ 108 h 134"/>
                <a:gd name="T32" fmla="*/ 36 w 157"/>
                <a:gd name="T33" fmla="*/ 103 h 134"/>
                <a:gd name="T34" fmla="*/ 37 w 157"/>
                <a:gd name="T35" fmla="*/ 100 h 134"/>
                <a:gd name="T36" fmla="*/ 40 w 157"/>
                <a:gd name="T37" fmla="*/ 94 h 134"/>
                <a:gd name="T38" fmla="*/ 42 w 157"/>
                <a:gd name="T39" fmla="*/ 90 h 134"/>
                <a:gd name="T40" fmla="*/ 25 w 157"/>
                <a:gd name="T41" fmla="*/ 13 h 134"/>
                <a:gd name="T42" fmla="*/ 6 w 157"/>
                <a:gd name="T43" fmla="*/ 13 h 134"/>
                <a:gd name="T44" fmla="*/ 2 w 157"/>
                <a:gd name="T45" fmla="*/ 11 h 134"/>
                <a:gd name="T46" fmla="*/ 0 w 157"/>
                <a:gd name="T47" fmla="*/ 6 h 134"/>
                <a:gd name="T48" fmla="*/ 2 w 157"/>
                <a:gd name="T49" fmla="*/ 2 h 134"/>
                <a:gd name="T50" fmla="*/ 6 w 157"/>
                <a:gd name="T51" fmla="*/ 0 h 134"/>
                <a:gd name="T52" fmla="*/ 30 w 157"/>
                <a:gd name="T53" fmla="*/ 0 h 134"/>
                <a:gd name="T54" fmla="*/ 33 w 157"/>
                <a:gd name="T55" fmla="*/ 1 h 134"/>
                <a:gd name="T56" fmla="*/ 35 w 157"/>
                <a:gd name="T57" fmla="*/ 3 h 134"/>
                <a:gd name="T58" fmla="*/ 36 w 157"/>
                <a:gd name="T59" fmla="*/ 5 h 134"/>
                <a:gd name="T60" fmla="*/ 37 w 157"/>
                <a:gd name="T61" fmla="*/ 7 h 134"/>
                <a:gd name="T62" fmla="*/ 37 w 157"/>
                <a:gd name="T63" fmla="*/ 10 h 134"/>
                <a:gd name="T64" fmla="*/ 38 w 157"/>
                <a:gd name="T65" fmla="*/ 13 h 134"/>
                <a:gd name="T66" fmla="*/ 151 w 157"/>
                <a:gd name="T67" fmla="*/ 13 h 134"/>
                <a:gd name="T68" fmla="*/ 155 w 157"/>
                <a:gd name="T69" fmla="*/ 14 h 134"/>
                <a:gd name="T70" fmla="*/ 157 w 157"/>
                <a:gd name="T71" fmla="*/ 19 h 134"/>
                <a:gd name="T72" fmla="*/ 57 w 157"/>
                <a:gd name="T73" fmla="*/ 113 h 134"/>
                <a:gd name="T74" fmla="*/ 60 w 157"/>
                <a:gd name="T75" fmla="*/ 121 h 134"/>
                <a:gd name="T76" fmla="*/ 57 w 157"/>
                <a:gd name="T77" fmla="*/ 130 h 134"/>
                <a:gd name="T78" fmla="*/ 48 w 157"/>
                <a:gd name="T79" fmla="*/ 134 h 134"/>
                <a:gd name="T80" fmla="*/ 40 w 157"/>
                <a:gd name="T81" fmla="*/ 130 h 134"/>
                <a:gd name="T82" fmla="*/ 36 w 157"/>
                <a:gd name="T83" fmla="*/ 121 h 134"/>
                <a:gd name="T84" fmla="*/ 40 w 157"/>
                <a:gd name="T85" fmla="*/ 113 h 134"/>
                <a:gd name="T86" fmla="*/ 48 w 157"/>
                <a:gd name="T87" fmla="*/ 109 h 134"/>
                <a:gd name="T88" fmla="*/ 57 w 157"/>
                <a:gd name="T89" fmla="*/ 113 h 134"/>
                <a:gd name="T90" fmla="*/ 142 w 157"/>
                <a:gd name="T91" fmla="*/ 113 h 134"/>
                <a:gd name="T92" fmla="*/ 145 w 157"/>
                <a:gd name="T93" fmla="*/ 121 h 134"/>
                <a:gd name="T94" fmla="*/ 142 w 157"/>
                <a:gd name="T95" fmla="*/ 130 h 134"/>
                <a:gd name="T96" fmla="*/ 133 w 157"/>
                <a:gd name="T97" fmla="*/ 134 h 134"/>
                <a:gd name="T98" fmla="*/ 125 w 157"/>
                <a:gd name="T99" fmla="*/ 130 h 134"/>
                <a:gd name="T100" fmla="*/ 121 w 157"/>
                <a:gd name="T101" fmla="*/ 121 h 134"/>
                <a:gd name="T102" fmla="*/ 125 w 157"/>
                <a:gd name="T103" fmla="*/ 113 h 134"/>
                <a:gd name="T104" fmla="*/ 133 w 157"/>
                <a:gd name="T105" fmla="*/ 109 h 134"/>
                <a:gd name="T106" fmla="*/ 142 w 157"/>
                <a:gd name="T107" fmla="*/ 11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 h="134">
                  <a:moveTo>
                    <a:pt x="157" y="19"/>
                  </a:moveTo>
                  <a:cubicBezTo>
                    <a:pt x="157" y="67"/>
                    <a:pt x="157" y="67"/>
                    <a:pt x="157" y="67"/>
                  </a:cubicBezTo>
                  <a:cubicBezTo>
                    <a:pt x="157" y="69"/>
                    <a:pt x="157" y="70"/>
                    <a:pt x="156" y="71"/>
                  </a:cubicBezTo>
                  <a:cubicBezTo>
                    <a:pt x="155" y="72"/>
                    <a:pt x="153" y="73"/>
                    <a:pt x="152" y="73"/>
                  </a:cubicBezTo>
                  <a:cubicBezTo>
                    <a:pt x="53" y="85"/>
                    <a:pt x="53" y="85"/>
                    <a:pt x="53" y="85"/>
                  </a:cubicBezTo>
                  <a:cubicBezTo>
                    <a:pt x="53" y="85"/>
                    <a:pt x="53" y="86"/>
                    <a:pt x="54" y="87"/>
                  </a:cubicBezTo>
                  <a:cubicBezTo>
                    <a:pt x="54" y="88"/>
                    <a:pt x="54" y="88"/>
                    <a:pt x="54" y="89"/>
                  </a:cubicBezTo>
                  <a:cubicBezTo>
                    <a:pt x="54" y="90"/>
                    <a:pt x="54" y="91"/>
                    <a:pt x="54" y="91"/>
                  </a:cubicBezTo>
                  <a:cubicBezTo>
                    <a:pt x="54" y="92"/>
                    <a:pt x="54" y="94"/>
                    <a:pt x="52" y="97"/>
                  </a:cubicBezTo>
                  <a:cubicBezTo>
                    <a:pt x="139" y="97"/>
                    <a:pt x="139" y="97"/>
                    <a:pt x="139" y="97"/>
                  </a:cubicBezTo>
                  <a:cubicBezTo>
                    <a:pt x="141" y="97"/>
                    <a:pt x="142" y="98"/>
                    <a:pt x="143" y="99"/>
                  </a:cubicBezTo>
                  <a:cubicBezTo>
                    <a:pt x="145" y="100"/>
                    <a:pt x="145" y="102"/>
                    <a:pt x="145" y="103"/>
                  </a:cubicBezTo>
                  <a:cubicBezTo>
                    <a:pt x="145" y="105"/>
                    <a:pt x="145" y="106"/>
                    <a:pt x="143" y="108"/>
                  </a:cubicBezTo>
                  <a:cubicBezTo>
                    <a:pt x="142" y="109"/>
                    <a:pt x="141" y="109"/>
                    <a:pt x="139" y="109"/>
                  </a:cubicBezTo>
                  <a:cubicBezTo>
                    <a:pt x="42" y="109"/>
                    <a:pt x="42" y="109"/>
                    <a:pt x="42" y="109"/>
                  </a:cubicBezTo>
                  <a:cubicBezTo>
                    <a:pt x="41" y="109"/>
                    <a:pt x="39" y="109"/>
                    <a:pt x="38" y="108"/>
                  </a:cubicBezTo>
                  <a:cubicBezTo>
                    <a:pt x="37" y="106"/>
                    <a:pt x="36" y="105"/>
                    <a:pt x="36" y="103"/>
                  </a:cubicBezTo>
                  <a:cubicBezTo>
                    <a:pt x="36" y="102"/>
                    <a:pt x="37" y="101"/>
                    <a:pt x="37" y="100"/>
                  </a:cubicBezTo>
                  <a:cubicBezTo>
                    <a:pt x="38" y="98"/>
                    <a:pt x="39" y="96"/>
                    <a:pt x="40" y="94"/>
                  </a:cubicBezTo>
                  <a:cubicBezTo>
                    <a:pt x="41" y="92"/>
                    <a:pt x="42" y="91"/>
                    <a:pt x="42" y="90"/>
                  </a:cubicBezTo>
                  <a:cubicBezTo>
                    <a:pt x="25" y="13"/>
                    <a:pt x="25" y="13"/>
                    <a:pt x="25" y="13"/>
                  </a:cubicBezTo>
                  <a:cubicBezTo>
                    <a:pt x="6" y="13"/>
                    <a:pt x="6" y="13"/>
                    <a:pt x="6" y="13"/>
                  </a:cubicBezTo>
                  <a:cubicBezTo>
                    <a:pt x="4" y="13"/>
                    <a:pt x="3" y="12"/>
                    <a:pt x="2" y="11"/>
                  </a:cubicBezTo>
                  <a:cubicBezTo>
                    <a:pt x="1" y="10"/>
                    <a:pt x="0" y="8"/>
                    <a:pt x="0" y="6"/>
                  </a:cubicBezTo>
                  <a:cubicBezTo>
                    <a:pt x="0" y="5"/>
                    <a:pt x="1" y="3"/>
                    <a:pt x="2" y="2"/>
                  </a:cubicBezTo>
                  <a:cubicBezTo>
                    <a:pt x="3" y="1"/>
                    <a:pt x="4" y="0"/>
                    <a:pt x="6" y="0"/>
                  </a:cubicBezTo>
                  <a:cubicBezTo>
                    <a:pt x="30" y="0"/>
                    <a:pt x="30" y="0"/>
                    <a:pt x="30" y="0"/>
                  </a:cubicBezTo>
                  <a:cubicBezTo>
                    <a:pt x="31" y="0"/>
                    <a:pt x="32" y="1"/>
                    <a:pt x="33" y="1"/>
                  </a:cubicBezTo>
                  <a:cubicBezTo>
                    <a:pt x="34" y="1"/>
                    <a:pt x="34" y="2"/>
                    <a:pt x="35" y="3"/>
                  </a:cubicBezTo>
                  <a:cubicBezTo>
                    <a:pt x="35" y="3"/>
                    <a:pt x="36" y="4"/>
                    <a:pt x="36" y="5"/>
                  </a:cubicBezTo>
                  <a:cubicBezTo>
                    <a:pt x="36" y="6"/>
                    <a:pt x="37" y="7"/>
                    <a:pt x="37" y="7"/>
                  </a:cubicBezTo>
                  <a:cubicBezTo>
                    <a:pt x="37" y="8"/>
                    <a:pt x="37" y="9"/>
                    <a:pt x="37" y="10"/>
                  </a:cubicBezTo>
                  <a:cubicBezTo>
                    <a:pt x="37" y="11"/>
                    <a:pt x="38" y="12"/>
                    <a:pt x="38" y="13"/>
                  </a:cubicBezTo>
                  <a:cubicBezTo>
                    <a:pt x="151" y="13"/>
                    <a:pt x="151" y="13"/>
                    <a:pt x="151" y="13"/>
                  </a:cubicBezTo>
                  <a:cubicBezTo>
                    <a:pt x="153" y="13"/>
                    <a:pt x="154" y="13"/>
                    <a:pt x="155" y="14"/>
                  </a:cubicBezTo>
                  <a:cubicBezTo>
                    <a:pt x="157" y="16"/>
                    <a:pt x="157" y="17"/>
                    <a:pt x="157" y="19"/>
                  </a:cubicBezTo>
                  <a:close/>
                  <a:moveTo>
                    <a:pt x="57" y="113"/>
                  </a:moveTo>
                  <a:cubicBezTo>
                    <a:pt x="59" y="115"/>
                    <a:pt x="60" y="118"/>
                    <a:pt x="60" y="121"/>
                  </a:cubicBezTo>
                  <a:cubicBezTo>
                    <a:pt x="60" y="125"/>
                    <a:pt x="59" y="128"/>
                    <a:pt x="57" y="130"/>
                  </a:cubicBezTo>
                  <a:cubicBezTo>
                    <a:pt x="55" y="132"/>
                    <a:pt x="52" y="134"/>
                    <a:pt x="48" y="134"/>
                  </a:cubicBezTo>
                  <a:cubicBezTo>
                    <a:pt x="45" y="134"/>
                    <a:pt x="42" y="132"/>
                    <a:pt x="40" y="130"/>
                  </a:cubicBezTo>
                  <a:cubicBezTo>
                    <a:pt x="37" y="128"/>
                    <a:pt x="36" y="125"/>
                    <a:pt x="36" y="121"/>
                  </a:cubicBezTo>
                  <a:cubicBezTo>
                    <a:pt x="36" y="118"/>
                    <a:pt x="37" y="115"/>
                    <a:pt x="40" y="113"/>
                  </a:cubicBezTo>
                  <a:cubicBezTo>
                    <a:pt x="42" y="111"/>
                    <a:pt x="45" y="109"/>
                    <a:pt x="48" y="109"/>
                  </a:cubicBezTo>
                  <a:cubicBezTo>
                    <a:pt x="52" y="109"/>
                    <a:pt x="55" y="111"/>
                    <a:pt x="57" y="113"/>
                  </a:cubicBezTo>
                  <a:close/>
                  <a:moveTo>
                    <a:pt x="142" y="113"/>
                  </a:moveTo>
                  <a:cubicBezTo>
                    <a:pt x="144" y="115"/>
                    <a:pt x="145" y="118"/>
                    <a:pt x="145" y="121"/>
                  </a:cubicBezTo>
                  <a:cubicBezTo>
                    <a:pt x="145" y="125"/>
                    <a:pt x="144" y="128"/>
                    <a:pt x="142" y="130"/>
                  </a:cubicBezTo>
                  <a:cubicBezTo>
                    <a:pt x="139" y="132"/>
                    <a:pt x="136" y="134"/>
                    <a:pt x="133" y="134"/>
                  </a:cubicBezTo>
                  <a:cubicBezTo>
                    <a:pt x="130" y="134"/>
                    <a:pt x="127" y="132"/>
                    <a:pt x="125" y="130"/>
                  </a:cubicBezTo>
                  <a:cubicBezTo>
                    <a:pt x="122" y="128"/>
                    <a:pt x="121" y="125"/>
                    <a:pt x="121" y="121"/>
                  </a:cubicBezTo>
                  <a:cubicBezTo>
                    <a:pt x="121" y="118"/>
                    <a:pt x="122" y="115"/>
                    <a:pt x="125" y="113"/>
                  </a:cubicBezTo>
                  <a:cubicBezTo>
                    <a:pt x="127" y="111"/>
                    <a:pt x="130" y="109"/>
                    <a:pt x="133" y="109"/>
                  </a:cubicBezTo>
                  <a:cubicBezTo>
                    <a:pt x="136" y="109"/>
                    <a:pt x="139" y="111"/>
                    <a:pt x="142" y="11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21"/>
            <p:cNvSpPr>
              <a:spLocks/>
            </p:cNvSpPr>
            <p:nvPr/>
          </p:nvSpPr>
          <p:spPr bwMode="auto">
            <a:xfrm>
              <a:off x="946633" y="2484518"/>
              <a:ext cx="162376" cy="138956"/>
            </a:xfrm>
            <a:custGeom>
              <a:avLst/>
              <a:gdLst>
                <a:gd name="T0" fmla="*/ 157 w 157"/>
                <a:gd name="T1" fmla="*/ 46 h 133"/>
                <a:gd name="T2" fmla="*/ 157 w 157"/>
                <a:gd name="T3" fmla="*/ 112 h 133"/>
                <a:gd name="T4" fmla="*/ 151 w 157"/>
                <a:gd name="T5" fmla="*/ 127 h 133"/>
                <a:gd name="T6" fmla="*/ 136 w 157"/>
                <a:gd name="T7" fmla="*/ 133 h 133"/>
                <a:gd name="T8" fmla="*/ 21 w 157"/>
                <a:gd name="T9" fmla="*/ 133 h 133"/>
                <a:gd name="T10" fmla="*/ 6 w 157"/>
                <a:gd name="T11" fmla="*/ 127 h 133"/>
                <a:gd name="T12" fmla="*/ 0 w 157"/>
                <a:gd name="T13" fmla="*/ 112 h 133"/>
                <a:gd name="T14" fmla="*/ 0 w 157"/>
                <a:gd name="T15" fmla="*/ 22 h 133"/>
                <a:gd name="T16" fmla="*/ 6 w 157"/>
                <a:gd name="T17" fmla="*/ 7 h 133"/>
                <a:gd name="T18" fmla="*/ 21 w 157"/>
                <a:gd name="T19" fmla="*/ 0 h 133"/>
                <a:gd name="T20" fmla="*/ 51 w 157"/>
                <a:gd name="T21" fmla="*/ 0 h 133"/>
                <a:gd name="T22" fmla="*/ 66 w 157"/>
                <a:gd name="T23" fmla="*/ 7 h 133"/>
                <a:gd name="T24" fmla="*/ 72 w 157"/>
                <a:gd name="T25" fmla="*/ 22 h 133"/>
                <a:gd name="T26" fmla="*/ 72 w 157"/>
                <a:gd name="T27" fmla="*/ 25 h 133"/>
                <a:gd name="T28" fmla="*/ 136 w 157"/>
                <a:gd name="T29" fmla="*/ 25 h 133"/>
                <a:gd name="T30" fmla="*/ 151 w 157"/>
                <a:gd name="T31" fmla="*/ 31 h 133"/>
                <a:gd name="T32" fmla="*/ 157 w 157"/>
                <a:gd name="T33" fmla="*/ 4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133">
                  <a:moveTo>
                    <a:pt x="157" y="46"/>
                  </a:moveTo>
                  <a:cubicBezTo>
                    <a:pt x="157" y="112"/>
                    <a:pt x="157" y="112"/>
                    <a:pt x="157" y="112"/>
                  </a:cubicBezTo>
                  <a:cubicBezTo>
                    <a:pt x="157" y="118"/>
                    <a:pt x="155" y="123"/>
                    <a:pt x="151" y="127"/>
                  </a:cubicBezTo>
                  <a:cubicBezTo>
                    <a:pt x="147" y="131"/>
                    <a:pt x="142" y="133"/>
                    <a:pt x="136" y="133"/>
                  </a:cubicBezTo>
                  <a:cubicBezTo>
                    <a:pt x="21" y="133"/>
                    <a:pt x="21" y="133"/>
                    <a:pt x="21" y="133"/>
                  </a:cubicBezTo>
                  <a:cubicBezTo>
                    <a:pt x="15" y="133"/>
                    <a:pt x="10" y="131"/>
                    <a:pt x="6" y="127"/>
                  </a:cubicBezTo>
                  <a:cubicBezTo>
                    <a:pt x="2" y="123"/>
                    <a:pt x="0" y="118"/>
                    <a:pt x="0" y="112"/>
                  </a:cubicBezTo>
                  <a:cubicBezTo>
                    <a:pt x="0" y="22"/>
                    <a:pt x="0" y="22"/>
                    <a:pt x="0" y="22"/>
                  </a:cubicBezTo>
                  <a:cubicBezTo>
                    <a:pt x="0" y="16"/>
                    <a:pt x="2" y="11"/>
                    <a:pt x="6" y="7"/>
                  </a:cubicBezTo>
                  <a:cubicBezTo>
                    <a:pt x="10" y="2"/>
                    <a:pt x="15" y="0"/>
                    <a:pt x="21" y="0"/>
                  </a:cubicBezTo>
                  <a:cubicBezTo>
                    <a:pt x="51" y="0"/>
                    <a:pt x="51" y="0"/>
                    <a:pt x="51" y="0"/>
                  </a:cubicBezTo>
                  <a:cubicBezTo>
                    <a:pt x="57" y="0"/>
                    <a:pt x="62" y="2"/>
                    <a:pt x="66" y="7"/>
                  </a:cubicBezTo>
                  <a:cubicBezTo>
                    <a:pt x="70" y="11"/>
                    <a:pt x="72" y="16"/>
                    <a:pt x="72" y="22"/>
                  </a:cubicBezTo>
                  <a:cubicBezTo>
                    <a:pt x="72" y="25"/>
                    <a:pt x="72" y="25"/>
                    <a:pt x="72" y="25"/>
                  </a:cubicBezTo>
                  <a:cubicBezTo>
                    <a:pt x="136" y="25"/>
                    <a:pt x="136" y="25"/>
                    <a:pt x="136" y="25"/>
                  </a:cubicBezTo>
                  <a:cubicBezTo>
                    <a:pt x="142" y="25"/>
                    <a:pt x="147" y="27"/>
                    <a:pt x="151" y="31"/>
                  </a:cubicBezTo>
                  <a:cubicBezTo>
                    <a:pt x="155" y="35"/>
                    <a:pt x="157" y="40"/>
                    <a:pt x="157" y="4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22"/>
            <p:cNvSpPr>
              <a:spLocks noEditPoints="1"/>
            </p:cNvSpPr>
            <p:nvPr/>
          </p:nvSpPr>
          <p:spPr bwMode="auto">
            <a:xfrm>
              <a:off x="1152726" y="2484518"/>
              <a:ext cx="182673" cy="138956"/>
            </a:xfrm>
            <a:custGeom>
              <a:avLst/>
              <a:gdLst>
                <a:gd name="T0" fmla="*/ 145 w 177"/>
                <a:gd name="T1" fmla="*/ 46 h 133"/>
                <a:gd name="T2" fmla="*/ 145 w 177"/>
                <a:gd name="T3" fmla="*/ 61 h 133"/>
                <a:gd name="T4" fmla="*/ 66 w 177"/>
                <a:gd name="T5" fmla="*/ 61 h 133"/>
                <a:gd name="T6" fmla="*/ 48 w 177"/>
                <a:gd name="T7" fmla="*/ 65 h 133"/>
                <a:gd name="T8" fmla="*/ 32 w 177"/>
                <a:gd name="T9" fmla="*/ 77 h 133"/>
                <a:gd name="T10" fmla="*/ 0 w 177"/>
                <a:gd name="T11" fmla="*/ 114 h 133"/>
                <a:gd name="T12" fmla="*/ 0 w 177"/>
                <a:gd name="T13" fmla="*/ 115 h 133"/>
                <a:gd name="T14" fmla="*/ 0 w 177"/>
                <a:gd name="T15" fmla="*/ 113 h 133"/>
                <a:gd name="T16" fmla="*/ 0 w 177"/>
                <a:gd name="T17" fmla="*/ 112 h 133"/>
                <a:gd name="T18" fmla="*/ 0 w 177"/>
                <a:gd name="T19" fmla="*/ 22 h 133"/>
                <a:gd name="T20" fmla="*/ 6 w 177"/>
                <a:gd name="T21" fmla="*/ 7 h 133"/>
                <a:gd name="T22" fmla="*/ 21 w 177"/>
                <a:gd name="T23" fmla="*/ 0 h 133"/>
                <a:gd name="T24" fmla="*/ 51 w 177"/>
                <a:gd name="T25" fmla="*/ 0 h 133"/>
                <a:gd name="T26" fmla="*/ 66 w 177"/>
                <a:gd name="T27" fmla="*/ 7 h 133"/>
                <a:gd name="T28" fmla="*/ 72 w 177"/>
                <a:gd name="T29" fmla="*/ 22 h 133"/>
                <a:gd name="T30" fmla="*/ 72 w 177"/>
                <a:gd name="T31" fmla="*/ 25 h 133"/>
                <a:gd name="T32" fmla="*/ 124 w 177"/>
                <a:gd name="T33" fmla="*/ 25 h 133"/>
                <a:gd name="T34" fmla="*/ 139 w 177"/>
                <a:gd name="T35" fmla="*/ 31 h 133"/>
                <a:gd name="T36" fmla="*/ 145 w 177"/>
                <a:gd name="T37" fmla="*/ 46 h 133"/>
                <a:gd name="T38" fmla="*/ 177 w 177"/>
                <a:gd name="T39" fmla="*/ 78 h 133"/>
                <a:gd name="T40" fmla="*/ 174 w 177"/>
                <a:gd name="T41" fmla="*/ 84 h 133"/>
                <a:gd name="T42" fmla="*/ 143 w 177"/>
                <a:gd name="T43" fmla="*/ 122 h 133"/>
                <a:gd name="T44" fmla="*/ 131 w 177"/>
                <a:gd name="T45" fmla="*/ 130 h 133"/>
                <a:gd name="T46" fmla="*/ 118 w 177"/>
                <a:gd name="T47" fmla="*/ 133 h 133"/>
                <a:gd name="T48" fmla="*/ 15 w 177"/>
                <a:gd name="T49" fmla="*/ 133 h 133"/>
                <a:gd name="T50" fmla="*/ 9 w 177"/>
                <a:gd name="T51" fmla="*/ 132 h 133"/>
                <a:gd name="T52" fmla="*/ 7 w 177"/>
                <a:gd name="T53" fmla="*/ 128 h 133"/>
                <a:gd name="T54" fmla="*/ 10 w 177"/>
                <a:gd name="T55" fmla="*/ 122 h 133"/>
                <a:gd name="T56" fmla="*/ 41 w 177"/>
                <a:gd name="T57" fmla="*/ 84 h 133"/>
                <a:gd name="T58" fmla="*/ 53 w 177"/>
                <a:gd name="T59" fmla="*/ 76 h 133"/>
                <a:gd name="T60" fmla="*/ 66 w 177"/>
                <a:gd name="T61" fmla="*/ 73 h 133"/>
                <a:gd name="T62" fmla="*/ 169 w 177"/>
                <a:gd name="T63" fmla="*/ 73 h 133"/>
                <a:gd name="T64" fmla="*/ 175 w 177"/>
                <a:gd name="T65" fmla="*/ 74 h 133"/>
                <a:gd name="T66" fmla="*/ 177 w 177"/>
                <a:gd name="T67" fmla="*/ 7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7" h="133">
                  <a:moveTo>
                    <a:pt x="145" y="46"/>
                  </a:moveTo>
                  <a:cubicBezTo>
                    <a:pt x="145" y="61"/>
                    <a:pt x="145" y="61"/>
                    <a:pt x="145" y="61"/>
                  </a:cubicBezTo>
                  <a:cubicBezTo>
                    <a:pt x="66" y="61"/>
                    <a:pt x="66" y="61"/>
                    <a:pt x="66" y="61"/>
                  </a:cubicBezTo>
                  <a:cubicBezTo>
                    <a:pt x="60" y="61"/>
                    <a:pt x="54" y="62"/>
                    <a:pt x="48" y="65"/>
                  </a:cubicBezTo>
                  <a:cubicBezTo>
                    <a:pt x="41" y="68"/>
                    <a:pt x="36" y="72"/>
                    <a:pt x="32" y="77"/>
                  </a:cubicBezTo>
                  <a:cubicBezTo>
                    <a:pt x="0" y="114"/>
                    <a:pt x="0" y="114"/>
                    <a:pt x="0" y="114"/>
                  </a:cubicBezTo>
                  <a:cubicBezTo>
                    <a:pt x="0" y="115"/>
                    <a:pt x="0" y="115"/>
                    <a:pt x="0" y="115"/>
                  </a:cubicBezTo>
                  <a:cubicBezTo>
                    <a:pt x="0" y="114"/>
                    <a:pt x="0" y="114"/>
                    <a:pt x="0" y="113"/>
                  </a:cubicBezTo>
                  <a:cubicBezTo>
                    <a:pt x="0" y="113"/>
                    <a:pt x="0" y="113"/>
                    <a:pt x="0" y="112"/>
                  </a:cubicBezTo>
                  <a:cubicBezTo>
                    <a:pt x="0" y="22"/>
                    <a:pt x="0" y="22"/>
                    <a:pt x="0" y="22"/>
                  </a:cubicBezTo>
                  <a:cubicBezTo>
                    <a:pt x="0" y="16"/>
                    <a:pt x="2" y="11"/>
                    <a:pt x="6" y="7"/>
                  </a:cubicBezTo>
                  <a:cubicBezTo>
                    <a:pt x="10" y="2"/>
                    <a:pt x="15" y="0"/>
                    <a:pt x="21" y="0"/>
                  </a:cubicBezTo>
                  <a:cubicBezTo>
                    <a:pt x="51" y="0"/>
                    <a:pt x="51" y="0"/>
                    <a:pt x="51" y="0"/>
                  </a:cubicBezTo>
                  <a:cubicBezTo>
                    <a:pt x="57" y="0"/>
                    <a:pt x="62" y="2"/>
                    <a:pt x="66" y="7"/>
                  </a:cubicBezTo>
                  <a:cubicBezTo>
                    <a:pt x="70" y="11"/>
                    <a:pt x="72" y="16"/>
                    <a:pt x="72" y="22"/>
                  </a:cubicBezTo>
                  <a:cubicBezTo>
                    <a:pt x="72" y="25"/>
                    <a:pt x="72" y="25"/>
                    <a:pt x="72" y="25"/>
                  </a:cubicBezTo>
                  <a:cubicBezTo>
                    <a:pt x="124" y="25"/>
                    <a:pt x="124" y="25"/>
                    <a:pt x="124" y="25"/>
                  </a:cubicBezTo>
                  <a:cubicBezTo>
                    <a:pt x="130" y="25"/>
                    <a:pt x="135" y="27"/>
                    <a:pt x="139" y="31"/>
                  </a:cubicBezTo>
                  <a:cubicBezTo>
                    <a:pt x="143" y="35"/>
                    <a:pt x="145" y="40"/>
                    <a:pt x="145" y="46"/>
                  </a:cubicBezTo>
                  <a:close/>
                  <a:moveTo>
                    <a:pt x="177" y="78"/>
                  </a:moveTo>
                  <a:cubicBezTo>
                    <a:pt x="177" y="80"/>
                    <a:pt x="176" y="82"/>
                    <a:pt x="174" y="84"/>
                  </a:cubicBezTo>
                  <a:cubicBezTo>
                    <a:pt x="143" y="122"/>
                    <a:pt x="143" y="122"/>
                    <a:pt x="143" y="122"/>
                  </a:cubicBezTo>
                  <a:cubicBezTo>
                    <a:pt x="140" y="125"/>
                    <a:pt x="136" y="128"/>
                    <a:pt x="131" y="130"/>
                  </a:cubicBezTo>
                  <a:cubicBezTo>
                    <a:pt x="126" y="132"/>
                    <a:pt x="122" y="133"/>
                    <a:pt x="118" y="133"/>
                  </a:cubicBezTo>
                  <a:cubicBezTo>
                    <a:pt x="15" y="133"/>
                    <a:pt x="15" y="133"/>
                    <a:pt x="15" y="133"/>
                  </a:cubicBezTo>
                  <a:cubicBezTo>
                    <a:pt x="13" y="133"/>
                    <a:pt x="11" y="133"/>
                    <a:pt x="9" y="132"/>
                  </a:cubicBezTo>
                  <a:cubicBezTo>
                    <a:pt x="7" y="131"/>
                    <a:pt x="7" y="130"/>
                    <a:pt x="7" y="128"/>
                  </a:cubicBezTo>
                  <a:cubicBezTo>
                    <a:pt x="7" y="126"/>
                    <a:pt x="8" y="124"/>
                    <a:pt x="10" y="122"/>
                  </a:cubicBezTo>
                  <a:cubicBezTo>
                    <a:pt x="41" y="84"/>
                    <a:pt x="41" y="84"/>
                    <a:pt x="41" y="84"/>
                  </a:cubicBezTo>
                  <a:cubicBezTo>
                    <a:pt x="44" y="81"/>
                    <a:pt x="48" y="79"/>
                    <a:pt x="53" y="76"/>
                  </a:cubicBezTo>
                  <a:cubicBezTo>
                    <a:pt x="58" y="74"/>
                    <a:pt x="62" y="73"/>
                    <a:pt x="66" y="73"/>
                  </a:cubicBezTo>
                  <a:cubicBezTo>
                    <a:pt x="169" y="73"/>
                    <a:pt x="169" y="73"/>
                    <a:pt x="169" y="73"/>
                  </a:cubicBezTo>
                  <a:cubicBezTo>
                    <a:pt x="171" y="73"/>
                    <a:pt x="173" y="73"/>
                    <a:pt x="175" y="74"/>
                  </a:cubicBezTo>
                  <a:cubicBezTo>
                    <a:pt x="177" y="75"/>
                    <a:pt x="177" y="76"/>
                    <a:pt x="177" y="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23"/>
            <p:cNvSpPr>
              <a:spLocks/>
            </p:cNvSpPr>
            <p:nvPr/>
          </p:nvSpPr>
          <p:spPr bwMode="auto">
            <a:xfrm>
              <a:off x="1390045" y="2473588"/>
              <a:ext cx="62452" cy="174866"/>
            </a:xfrm>
            <a:custGeom>
              <a:avLst/>
              <a:gdLst>
                <a:gd name="T0" fmla="*/ 60 w 60"/>
                <a:gd name="T1" fmla="*/ 30 h 170"/>
                <a:gd name="T2" fmla="*/ 59 w 60"/>
                <a:gd name="T3" fmla="*/ 35 h 170"/>
                <a:gd name="T4" fmla="*/ 54 w 60"/>
                <a:gd name="T5" fmla="*/ 37 h 170"/>
                <a:gd name="T6" fmla="*/ 42 w 60"/>
                <a:gd name="T7" fmla="*/ 37 h 170"/>
                <a:gd name="T8" fmla="*/ 42 w 60"/>
                <a:gd name="T9" fmla="*/ 133 h 170"/>
                <a:gd name="T10" fmla="*/ 54 w 60"/>
                <a:gd name="T11" fmla="*/ 133 h 170"/>
                <a:gd name="T12" fmla="*/ 59 w 60"/>
                <a:gd name="T13" fmla="*/ 135 h 170"/>
                <a:gd name="T14" fmla="*/ 60 w 60"/>
                <a:gd name="T15" fmla="*/ 139 h 170"/>
                <a:gd name="T16" fmla="*/ 59 w 60"/>
                <a:gd name="T17" fmla="*/ 144 h 170"/>
                <a:gd name="T18" fmla="*/ 34 w 60"/>
                <a:gd name="T19" fmla="*/ 168 h 170"/>
                <a:gd name="T20" fmla="*/ 30 w 60"/>
                <a:gd name="T21" fmla="*/ 170 h 170"/>
                <a:gd name="T22" fmla="*/ 26 w 60"/>
                <a:gd name="T23" fmla="*/ 168 h 170"/>
                <a:gd name="T24" fmla="*/ 2 w 60"/>
                <a:gd name="T25" fmla="*/ 144 h 170"/>
                <a:gd name="T26" fmla="*/ 0 w 60"/>
                <a:gd name="T27" fmla="*/ 139 h 170"/>
                <a:gd name="T28" fmla="*/ 2 w 60"/>
                <a:gd name="T29" fmla="*/ 135 h 170"/>
                <a:gd name="T30" fmla="*/ 6 w 60"/>
                <a:gd name="T31" fmla="*/ 133 h 170"/>
                <a:gd name="T32" fmla="*/ 18 w 60"/>
                <a:gd name="T33" fmla="*/ 133 h 170"/>
                <a:gd name="T34" fmla="*/ 18 w 60"/>
                <a:gd name="T35" fmla="*/ 37 h 170"/>
                <a:gd name="T36" fmla="*/ 6 w 60"/>
                <a:gd name="T37" fmla="*/ 37 h 170"/>
                <a:gd name="T38" fmla="*/ 2 w 60"/>
                <a:gd name="T39" fmla="*/ 35 h 170"/>
                <a:gd name="T40" fmla="*/ 0 w 60"/>
                <a:gd name="T41" fmla="*/ 30 h 170"/>
                <a:gd name="T42" fmla="*/ 2 w 60"/>
                <a:gd name="T43" fmla="*/ 26 h 170"/>
                <a:gd name="T44" fmla="*/ 26 w 60"/>
                <a:gd name="T45" fmla="*/ 2 h 170"/>
                <a:gd name="T46" fmla="*/ 30 w 60"/>
                <a:gd name="T47" fmla="*/ 0 h 170"/>
                <a:gd name="T48" fmla="*/ 34 w 60"/>
                <a:gd name="T49" fmla="*/ 2 h 170"/>
                <a:gd name="T50" fmla="*/ 59 w 60"/>
                <a:gd name="T51" fmla="*/ 26 h 170"/>
                <a:gd name="T52" fmla="*/ 60 w 60"/>
                <a:gd name="T53" fmla="*/ 3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170">
                  <a:moveTo>
                    <a:pt x="60" y="30"/>
                  </a:moveTo>
                  <a:cubicBezTo>
                    <a:pt x="60" y="32"/>
                    <a:pt x="60" y="34"/>
                    <a:pt x="59" y="35"/>
                  </a:cubicBezTo>
                  <a:cubicBezTo>
                    <a:pt x="57" y="36"/>
                    <a:pt x="56" y="37"/>
                    <a:pt x="54" y="37"/>
                  </a:cubicBezTo>
                  <a:cubicBezTo>
                    <a:pt x="42" y="37"/>
                    <a:pt x="42" y="37"/>
                    <a:pt x="42" y="37"/>
                  </a:cubicBezTo>
                  <a:cubicBezTo>
                    <a:pt x="42" y="133"/>
                    <a:pt x="42" y="133"/>
                    <a:pt x="42" y="133"/>
                  </a:cubicBezTo>
                  <a:cubicBezTo>
                    <a:pt x="54" y="133"/>
                    <a:pt x="54" y="133"/>
                    <a:pt x="54" y="133"/>
                  </a:cubicBezTo>
                  <a:cubicBezTo>
                    <a:pt x="56" y="133"/>
                    <a:pt x="57" y="134"/>
                    <a:pt x="59" y="135"/>
                  </a:cubicBezTo>
                  <a:cubicBezTo>
                    <a:pt x="60" y="136"/>
                    <a:pt x="60" y="138"/>
                    <a:pt x="60" y="139"/>
                  </a:cubicBezTo>
                  <a:cubicBezTo>
                    <a:pt x="60" y="141"/>
                    <a:pt x="60" y="142"/>
                    <a:pt x="59" y="144"/>
                  </a:cubicBezTo>
                  <a:cubicBezTo>
                    <a:pt x="34" y="168"/>
                    <a:pt x="34" y="168"/>
                    <a:pt x="34" y="168"/>
                  </a:cubicBezTo>
                  <a:cubicBezTo>
                    <a:pt x="33" y="169"/>
                    <a:pt x="32" y="170"/>
                    <a:pt x="30" y="170"/>
                  </a:cubicBezTo>
                  <a:cubicBezTo>
                    <a:pt x="28" y="170"/>
                    <a:pt x="27" y="169"/>
                    <a:pt x="26" y="168"/>
                  </a:cubicBezTo>
                  <a:cubicBezTo>
                    <a:pt x="2" y="144"/>
                    <a:pt x="2" y="144"/>
                    <a:pt x="2" y="144"/>
                  </a:cubicBezTo>
                  <a:cubicBezTo>
                    <a:pt x="0" y="142"/>
                    <a:pt x="0" y="141"/>
                    <a:pt x="0" y="139"/>
                  </a:cubicBezTo>
                  <a:cubicBezTo>
                    <a:pt x="0" y="138"/>
                    <a:pt x="0" y="136"/>
                    <a:pt x="2" y="135"/>
                  </a:cubicBezTo>
                  <a:cubicBezTo>
                    <a:pt x="3" y="134"/>
                    <a:pt x="4" y="133"/>
                    <a:pt x="6" y="133"/>
                  </a:cubicBezTo>
                  <a:cubicBezTo>
                    <a:pt x="18" y="133"/>
                    <a:pt x="18" y="133"/>
                    <a:pt x="18" y="133"/>
                  </a:cubicBezTo>
                  <a:cubicBezTo>
                    <a:pt x="18" y="37"/>
                    <a:pt x="18" y="37"/>
                    <a:pt x="18" y="37"/>
                  </a:cubicBezTo>
                  <a:cubicBezTo>
                    <a:pt x="6" y="37"/>
                    <a:pt x="6" y="37"/>
                    <a:pt x="6" y="37"/>
                  </a:cubicBezTo>
                  <a:cubicBezTo>
                    <a:pt x="4" y="37"/>
                    <a:pt x="3" y="36"/>
                    <a:pt x="2" y="35"/>
                  </a:cubicBezTo>
                  <a:cubicBezTo>
                    <a:pt x="0" y="34"/>
                    <a:pt x="0" y="32"/>
                    <a:pt x="0" y="30"/>
                  </a:cubicBezTo>
                  <a:cubicBezTo>
                    <a:pt x="0" y="29"/>
                    <a:pt x="0" y="27"/>
                    <a:pt x="2" y="26"/>
                  </a:cubicBezTo>
                  <a:cubicBezTo>
                    <a:pt x="26" y="2"/>
                    <a:pt x="26" y="2"/>
                    <a:pt x="26" y="2"/>
                  </a:cubicBezTo>
                  <a:cubicBezTo>
                    <a:pt x="27" y="1"/>
                    <a:pt x="28" y="0"/>
                    <a:pt x="30" y="0"/>
                  </a:cubicBezTo>
                  <a:cubicBezTo>
                    <a:pt x="32" y="0"/>
                    <a:pt x="33" y="1"/>
                    <a:pt x="34" y="2"/>
                  </a:cubicBezTo>
                  <a:cubicBezTo>
                    <a:pt x="59" y="26"/>
                    <a:pt x="59" y="26"/>
                    <a:pt x="59" y="26"/>
                  </a:cubicBezTo>
                  <a:cubicBezTo>
                    <a:pt x="60" y="27"/>
                    <a:pt x="60" y="29"/>
                    <a:pt x="60" y="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24"/>
            <p:cNvSpPr>
              <a:spLocks/>
            </p:cNvSpPr>
            <p:nvPr/>
          </p:nvSpPr>
          <p:spPr bwMode="auto">
            <a:xfrm>
              <a:off x="1500897" y="2529795"/>
              <a:ext cx="176428" cy="62452"/>
            </a:xfrm>
            <a:custGeom>
              <a:avLst/>
              <a:gdLst>
                <a:gd name="T0" fmla="*/ 169 w 169"/>
                <a:gd name="T1" fmla="*/ 30 h 60"/>
                <a:gd name="T2" fmla="*/ 168 w 169"/>
                <a:gd name="T3" fmla="*/ 34 h 60"/>
                <a:gd name="T4" fmla="*/ 143 w 169"/>
                <a:gd name="T5" fmla="*/ 58 h 60"/>
                <a:gd name="T6" fmla="*/ 139 w 169"/>
                <a:gd name="T7" fmla="*/ 60 h 60"/>
                <a:gd name="T8" fmla="*/ 135 w 169"/>
                <a:gd name="T9" fmla="*/ 58 h 60"/>
                <a:gd name="T10" fmla="*/ 133 w 169"/>
                <a:gd name="T11" fmla="*/ 54 h 60"/>
                <a:gd name="T12" fmla="*/ 133 w 169"/>
                <a:gd name="T13" fmla="*/ 42 h 60"/>
                <a:gd name="T14" fmla="*/ 36 w 169"/>
                <a:gd name="T15" fmla="*/ 42 h 60"/>
                <a:gd name="T16" fmla="*/ 36 w 169"/>
                <a:gd name="T17" fmla="*/ 54 h 60"/>
                <a:gd name="T18" fmla="*/ 34 w 169"/>
                <a:gd name="T19" fmla="*/ 58 h 60"/>
                <a:gd name="T20" fmla="*/ 30 w 169"/>
                <a:gd name="T21" fmla="*/ 60 h 60"/>
                <a:gd name="T22" fmla="*/ 26 w 169"/>
                <a:gd name="T23" fmla="*/ 58 h 60"/>
                <a:gd name="T24" fmla="*/ 2 w 169"/>
                <a:gd name="T25" fmla="*/ 34 h 60"/>
                <a:gd name="T26" fmla="*/ 0 w 169"/>
                <a:gd name="T27" fmla="*/ 30 h 60"/>
                <a:gd name="T28" fmla="*/ 2 w 169"/>
                <a:gd name="T29" fmla="*/ 26 h 60"/>
                <a:gd name="T30" fmla="*/ 26 w 169"/>
                <a:gd name="T31" fmla="*/ 1 h 60"/>
                <a:gd name="T32" fmla="*/ 30 w 169"/>
                <a:gd name="T33" fmla="*/ 0 h 60"/>
                <a:gd name="T34" fmla="*/ 34 w 169"/>
                <a:gd name="T35" fmla="*/ 1 h 60"/>
                <a:gd name="T36" fmla="*/ 36 w 169"/>
                <a:gd name="T37" fmla="*/ 6 h 60"/>
                <a:gd name="T38" fmla="*/ 36 w 169"/>
                <a:gd name="T39" fmla="*/ 18 h 60"/>
                <a:gd name="T40" fmla="*/ 133 w 169"/>
                <a:gd name="T41" fmla="*/ 18 h 60"/>
                <a:gd name="T42" fmla="*/ 133 w 169"/>
                <a:gd name="T43" fmla="*/ 6 h 60"/>
                <a:gd name="T44" fmla="*/ 135 w 169"/>
                <a:gd name="T45" fmla="*/ 1 h 60"/>
                <a:gd name="T46" fmla="*/ 139 w 169"/>
                <a:gd name="T47" fmla="*/ 0 h 60"/>
                <a:gd name="T48" fmla="*/ 143 w 169"/>
                <a:gd name="T49" fmla="*/ 1 h 60"/>
                <a:gd name="T50" fmla="*/ 168 w 169"/>
                <a:gd name="T51" fmla="*/ 26 h 60"/>
                <a:gd name="T52" fmla="*/ 169 w 169"/>
                <a:gd name="T5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9" h="60">
                  <a:moveTo>
                    <a:pt x="169" y="30"/>
                  </a:moveTo>
                  <a:cubicBezTo>
                    <a:pt x="169" y="32"/>
                    <a:pt x="169" y="33"/>
                    <a:pt x="168" y="34"/>
                  </a:cubicBezTo>
                  <a:cubicBezTo>
                    <a:pt x="143" y="58"/>
                    <a:pt x="143" y="58"/>
                    <a:pt x="143" y="58"/>
                  </a:cubicBezTo>
                  <a:cubicBezTo>
                    <a:pt x="142" y="60"/>
                    <a:pt x="141" y="60"/>
                    <a:pt x="139" y="60"/>
                  </a:cubicBezTo>
                  <a:cubicBezTo>
                    <a:pt x="137" y="60"/>
                    <a:pt x="136" y="60"/>
                    <a:pt x="135" y="58"/>
                  </a:cubicBezTo>
                  <a:cubicBezTo>
                    <a:pt x="134" y="57"/>
                    <a:pt x="133" y="56"/>
                    <a:pt x="133" y="54"/>
                  </a:cubicBezTo>
                  <a:cubicBezTo>
                    <a:pt x="133" y="42"/>
                    <a:pt x="133" y="42"/>
                    <a:pt x="133" y="42"/>
                  </a:cubicBezTo>
                  <a:cubicBezTo>
                    <a:pt x="36" y="42"/>
                    <a:pt x="36" y="42"/>
                    <a:pt x="36" y="42"/>
                  </a:cubicBezTo>
                  <a:cubicBezTo>
                    <a:pt x="36" y="54"/>
                    <a:pt x="36" y="54"/>
                    <a:pt x="36" y="54"/>
                  </a:cubicBezTo>
                  <a:cubicBezTo>
                    <a:pt x="36" y="56"/>
                    <a:pt x="36" y="57"/>
                    <a:pt x="34" y="58"/>
                  </a:cubicBezTo>
                  <a:cubicBezTo>
                    <a:pt x="33" y="60"/>
                    <a:pt x="32" y="60"/>
                    <a:pt x="30" y="60"/>
                  </a:cubicBezTo>
                  <a:cubicBezTo>
                    <a:pt x="29" y="60"/>
                    <a:pt x="27" y="60"/>
                    <a:pt x="26" y="58"/>
                  </a:cubicBezTo>
                  <a:cubicBezTo>
                    <a:pt x="2" y="34"/>
                    <a:pt x="2" y="34"/>
                    <a:pt x="2" y="34"/>
                  </a:cubicBezTo>
                  <a:cubicBezTo>
                    <a:pt x="1" y="33"/>
                    <a:pt x="0" y="32"/>
                    <a:pt x="0" y="30"/>
                  </a:cubicBezTo>
                  <a:cubicBezTo>
                    <a:pt x="0" y="28"/>
                    <a:pt x="1" y="27"/>
                    <a:pt x="2" y="26"/>
                  </a:cubicBezTo>
                  <a:cubicBezTo>
                    <a:pt x="26" y="1"/>
                    <a:pt x="26" y="1"/>
                    <a:pt x="26" y="1"/>
                  </a:cubicBezTo>
                  <a:cubicBezTo>
                    <a:pt x="27" y="0"/>
                    <a:pt x="29" y="0"/>
                    <a:pt x="30" y="0"/>
                  </a:cubicBezTo>
                  <a:cubicBezTo>
                    <a:pt x="32" y="0"/>
                    <a:pt x="33" y="0"/>
                    <a:pt x="34" y="1"/>
                  </a:cubicBezTo>
                  <a:cubicBezTo>
                    <a:pt x="36" y="3"/>
                    <a:pt x="36" y="4"/>
                    <a:pt x="36" y="6"/>
                  </a:cubicBezTo>
                  <a:cubicBezTo>
                    <a:pt x="36" y="18"/>
                    <a:pt x="36" y="18"/>
                    <a:pt x="36" y="18"/>
                  </a:cubicBezTo>
                  <a:cubicBezTo>
                    <a:pt x="133" y="18"/>
                    <a:pt x="133" y="18"/>
                    <a:pt x="133" y="18"/>
                  </a:cubicBezTo>
                  <a:cubicBezTo>
                    <a:pt x="133" y="6"/>
                    <a:pt x="133" y="6"/>
                    <a:pt x="133" y="6"/>
                  </a:cubicBezTo>
                  <a:cubicBezTo>
                    <a:pt x="133" y="4"/>
                    <a:pt x="134" y="3"/>
                    <a:pt x="135" y="1"/>
                  </a:cubicBezTo>
                  <a:cubicBezTo>
                    <a:pt x="136" y="0"/>
                    <a:pt x="137" y="0"/>
                    <a:pt x="139" y="0"/>
                  </a:cubicBezTo>
                  <a:cubicBezTo>
                    <a:pt x="141" y="0"/>
                    <a:pt x="142" y="0"/>
                    <a:pt x="143" y="1"/>
                  </a:cubicBezTo>
                  <a:cubicBezTo>
                    <a:pt x="168" y="26"/>
                    <a:pt x="168" y="26"/>
                    <a:pt x="168" y="26"/>
                  </a:cubicBezTo>
                  <a:cubicBezTo>
                    <a:pt x="169" y="27"/>
                    <a:pt x="169" y="28"/>
                    <a:pt x="169" y="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25"/>
            <p:cNvSpPr>
              <a:spLocks noEditPoints="1"/>
            </p:cNvSpPr>
            <p:nvPr/>
          </p:nvSpPr>
          <p:spPr bwMode="auto">
            <a:xfrm>
              <a:off x="1719480" y="2484518"/>
              <a:ext cx="201409" cy="151447"/>
            </a:xfrm>
            <a:custGeom>
              <a:avLst/>
              <a:gdLst>
                <a:gd name="T0" fmla="*/ 129 w 129"/>
                <a:gd name="T1" fmla="*/ 89 h 97"/>
                <a:gd name="T2" fmla="*/ 129 w 129"/>
                <a:gd name="T3" fmla="*/ 97 h 97"/>
                <a:gd name="T4" fmla="*/ 0 w 129"/>
                <a:gd name="T5" fmla="*/ 97 h 97"/>
                <a:gd name="T6" fmla="*/ 0 w 129"/>
                <a:gd name="T7" fmla="*/ 0 h 97"/>
                <a:gd name="T8" fmla="*/ 8 w 129"/>
                <a:gd name="T9" fmla="*/ 0 h 97"/>
                <a:gd name="T10" fmla="*/ 8 w 129"/>
                <a:gd name="T11" fmla="*/ 89 h 97"/>
                <a:gd name="T12" fmla="*/ 129 w 129"/>
                <a:gd name="T13" fmla="*/ 89 h 97"/>
                <a:gd name="T14" fmla="*/ 40 w 129"/>
                <a:gd name="T15" fmla="*/ 49 h 97"/>
                <a:gd name="T16" fmla="*/ 40 w 129"/>
                <a:gd name="T17" fmla="*/ 81 h 97"/>
                <a:gd name="T18" fmla="*/ 24 w 129"/>
                <a:gd name="T19" fmla="*/ 81 h 97"/>
                <a:gd name="T20" fmla="*/ 24 w 129"/>
                <a:gd name="T21" fmla="*/ 49 h 97"/>
                <a:gd name="T22" fmla="*/ 40 w 129"/>
                <a:gd name="T23" fmla="*/ 49 h 97"/>
                <a:gd name="T24" fmla="*/ 65 w 129"/>
                <a:gd name="T25" fmla="*/ 17 h 97"/>
                <a:gd name="T26" fmla="*/ 65 w 129"/>
                <a:gd name="T27" fmla="*/ 81 h 97"/>
                <a:gd name="T28" fmla="*/ 49 w 129"/>
                <a:gd name="T29" fmla="*/ 81 h 97"/>
                <a:gd name="T30" fmla="*/ 49 w 129"/>
                <a:gd name="T31" fmla="*/ 17 h 97"/>
                <a:gd name="T32" fmla="*/ 65 w 129"/>
                <a:gd name="T33" fmla="*/ 17 h 97"/>
                <a:gd name="T34" fmla="*/ 89 w 129"/>
                <a:gd name="T35" fmla="*/ 33 h 97"/>
                <a:gd name="T36" fmla="*/ 89 w 129"/>
                <a:gd name="T37" fmla="*/ 81 h 97"/>
                <a:gd name="T38" fmla="*/ 73 w 129"/>
                <a:gd name="T39" fmla="*/ 81 h 97"/>
                <a:gd name="T40" fmla="*/ 73 w 129"/>
                <a:gd name="T41" fmla="*/ 33 h 97"/>
                <a:gd name="T42" fmla="*/ 89 w 129"/>
                <a:gd name="T43" fmla="*/ 33 h 97"/>
                <a:gd name="T44" fmla="*/ 112 w 129"/>
                <a:gd name="T45" fmla="*/ 8 h 97"/>
                <a:gd name="T46" fmla="*/ 112 w 129"/>
                <a:gd name="T47" fmla="*/ 81 h 97"/>
                <a:gd name="T48" fmla="*/ 97 w 129"/>
                <a:gd name="T49" fmla="*/ 81 h 97"/>
                <a:gd name="T50" fmla="*/ 97 w 129"/>
                <a:gd name="T51" fmla="*/ 8 h 97"/>
                <a:gd name="T52" fmla="*/ 112 w 129"/>
                <a:gd name="T53" fmla="*/ 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97">
                  <a:moveTo>
                    <a:pt x="129" y="89"/>
                  </a:moveTo>
                  <a:lnTo>
                    <a:pt x="129" y="97"/>
                  </a:lnTo>
                  <a:lnTo>
                    <a:pt x="0" y="97"/>
                  </a:lnTo>
                  <a:lnTo>
                    <a:pt x="0" y="0"/>
                  </a:lnTo>
                  <a:lnTo>
                    <a:pt x="8" y="0"/>
                  </a:lnTo>
                  <a:lnTo>
                    <a:pt x="8" y="89"/>
                  </a:lnTo>
                  <a:lnTo>
                    <a:pt x="129" y="89"/>
                  </a:lnTo>
                  <a:close/>
                  <a:moveTo>
                    <a:pt x="40" y="49"/>
                  </a:moveTo>
                  <a:lnTo>
                    <a:pt x="40" y="81"/>
                  </a:lnTo>
                  <a:lnTo>
                    <a:pt x="24" y="81"/>
                  </a:lnTo>
                  <a:lnTo>
                    <a:pt x="24" y="49"/>
                  </a:lnTo>
                  <a:lnTo>
                    <a:pt x="40" y="49"/>
                  </a:lnTo>
                  <a:close/>
                  <a:moveTo>
                    <a:pt x="65" y="17"/>
                  </a:moveTo>
                  <a:lnTo>
                    <a:pt x="65" y="81"/>
                  </a:lnTo>
                  <a:lnTo>
                    <a:pt x="49" y="81"/>
                  </a:lnTo>
                  <a:lnTo>
                    <a:pt x="49" y="17"/>
                  </a:lnTo>
                  <a:lnTo>
                    <a:pt x="65" y="17"/>
                  </a:lnTo>
                  <a:close/>
                  <a:moveTo>
                    <a:pt x="89" y="33"/>
                  </a:moveTo>
                  <a:lnTo>
                    <a:pt x="89" y="81"/>
                  </a:lnTo>
                  <a:lnTo>
                    <a:pt x="73" y="81"/>
                  </a:lnTo>
                  <a:lnTo>
                    <a:pt x="73" y="33"/>
                  </a:lnTo>
                  <a:lnTo>
                    <a:pt x="89" y="33"/>
                  </a:lnTo>
                  <a:close/>
                  <a:moveTo>
                    <a:pt x="112" y="8"/>
                  </a:moveTo>
                  <a:lnTo>
                    <a:pt x="112" y="81"/>
                  </a:lnTo>
                  <a:lnTo>
                    <a:pt x="97" y="81"/>
                  </a:lnTo>
                  <a:lnTo>
                    <a:pt x="97" y="8"/>
                  </a:lnTo>
                  <a:lnTo>
                    <a:pt x="112" y="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26"/>
            <p:cNvSpPr>
              <a:spLocks noEditPoints="1"/>
            </p:cNvSpPr>
            <p:nvPr/>
          </p:nvSpPr>
          <p:spPr bwMode="auto">
            <a:xfrm>
              <a:off x="1963044" y="2484518"/>
              <a:ext cx="149885" cy="151447"/>
            </a:xfrm>
            <a:custGeom>
              <a:avLst/>
              <a:gdLst>
                <a:gd name="T0" fmla="*/ 145 w 145"/>
                <a:gd name="T1" fmla="*/ 28 h 146"/>
                <a:gd name="T2" fmla="*/ 145 w 145"/>
                <a:gd name="T3" fmla="*/ 118 h 146"/>
                <a:gd name="T4" fmla="*/ 137 w 145"/>
                <a:gd name="T5" fmla="*/ 138 h 146"/>
                <a:gd name="T6" fmla="*/ 118 w 145"/>
                <a:gd name="T7" fmla="*/ 146 h 146"/>
                <a:gd name="T8" fmla="*/ 27 w 145"/>
                <a:gd name="T9" fmla="*/ 146 h 146"/>
                <a:gd name="T10" fmla="*/ 8 w 145"/>
                <a:gd name="T11" fmla="*/ 138 h 146"/>
                <a:gd name="T12" fmla="*/ 0 w 145"/>
                <a:gd name="T13" fmla="*/ 118 h 146"/>
                <a:gd name="T14" fmla="*/ 0 w 145"/>
                <a:gd name="T15" fmla="*/ 28 h 146"/>
                <a:gd name="T16" fmla="*/ 8 w 145"/>
                <a:gd name="T17" fmla="*/ 8 h 146"/>
                <a:gd name="T18" fmla="*/ 27 w 145"/>
                <a:gd name="T19" fmla="*/ 0 h 146"/>
                <a:gd name="T20" fmla="*/ 118 w 145"/>
                <a:gd name="T21" fmla="*/ 0 h 146"/>
                <a:gd name="T22" fmla="*/ 137 w 145"/>
                <a:gd name="T23" fmla="*/ 8 h 146"/>
                <a:gd name="T24" fmla="*/ 145 w 145"/>
                <a:gd name="T25" fmla="*/ 28 h 146"/>
                <a:gd name="T26" fmla="*/ 121 w 145"/>
                <a:gd name="T27" fmla="*/ 46 h 146"/>
                <a:gd name="T28" fmla="*/ 110 w 145"/>
                <a:gd name="T29" fmla="*/ 49 h 146"/>
                <a:gd name="T30" fmla="*/ 118 w 145"/>
                <a:gd name="T31" fmla="*/ 38 h 146"/>
                <a:gd name="T32" fmla="*/ 106 w 145"/>
                <a:gd name="T33" fmla="*/ 43 h 146"/>
                <a:gd name="T34" fmla="*/ 91 w 145"/>
                <a:gd name="T35" fmla="*/ 37 h 146"/>
                <a:gd name="T36" fmla="*/ 77 w 145"/>
                <a:gd name="T37" fmla="*/ 42 h 146"/>
                <a:gd name="T38" fmla="*/ 71 w 145"/>
                <a:gd name="T39" fmla="*/ 56 h 146"/>
                <a:gd name="T40" fmla="*/ 72 w 145"/>
                <a:gd name="T41" fmla="*/ 61 h 146"/>
                <a:gd name="T42" fmla="*/ 49 w 145"/>
                <a:gd name="T43" fmla="*/ 55 h 146"/>
                <a:gd name="T44" fmla="*/ 31 w 145"/>
                <a:gd name="T45" fmla="*/ 40 h 146"/>
                <a:gd name="T46" fmla="*/ 28 w 145"/>
                <a:gd name="T47" fmla="*/ 50 h 146"/>
                <a:gd name="T48" fmla="*/ 37 w 145"/>
                <a:gd name="T49" fmla="*/ 67 h 146"/>
                <a:gd name="T50" fmla="*/ 27 w 145"/>
                <a:gd name="T51" fmla="*/ 64 h 146"/>
                <a:gd name="T52" fmla="*/ 27 w 145"/>
                <a:gd name="T53" fmla="*/ 65 h 146"/>
                <a:gd name="T54" fmla="*/ 32 w 145"/>
                <a:gd name="T55" fmla="*/ 77 h 146"/>
                <a:gd name="T56" fmla="*/ 44 w 145"/>
                <a:gd name="T57" fmla="*/ 84 h 146"/>
                <a:gd name="T58" fmla="*/ 39 w 145"/>
                <a:gd name="T59" fmla="*/ 85 h 146"/>
                <a:gd name="T60" fmla="*/ 35 w 145"/>
                <a:gd name="T61" fmla="*/ 84 h 146"/>
                <a:gd name="T62" fmla="*/ 42 w 145"/>
                <a:gd name="T63" fmla="*/ 94 h 146"/>
                <a:gd name="T64" fmla="*/ 54 w 145"/>
                <a:gd name="T65" fmla="*/ 98 h 146"/>
                <a:gd name="T66" fmla="*/ 29 w 145"/>
                <a:gd name="T67" fmla="*/ 107 h 146"/>
                <a:gd name="T68" fmla="*/ 24 w 145"/>
                <a:gd name="T69" fmla="*/ 106 h 146"/>
                <a:gd name="T70" fmla="*/ 55 w 145"/>
                <a:gd name="T71" fmla="*/ 115 h 146"/>
                <a:gd name="T72" fmla="*/ 75 w 145"/>
                <a:gd name="T73" fmla="*/ 112 h 146"/>
                <a:gd name="T74" fmla="*/ 90 w 145"/>
                <a:gd name="T75" fmla="*/ 103 h 146"/>
                <a:gd name="T76" fmla="*/ 102 w 145"/>
                <a:gd name="T77" fmla="*/ 90 h 146"/>
                <a:gd name="T78" fmla="*/ 109 w 145"/>
                <a:gd name="T79" fmla="*/ 75 h 146"/>
                <a:gd name="T80" fmla="*/ 111 w 145"/>
                <a:gd name="T81" fmla="*/ 59 h 146"/>
                <a:gd name="T82" fmla="*/ 111 w 145"/>
                <a:gd name="T83" fmla="*/ 56 h 146"/>
                <a:gd name="T84" fmla="*/ 121 w 145"/>
                <a:gd name="T85" fmla="*/ 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5" h="146">
                  <a:moveTo>
                    <a:pt x="145" y="28"/>
                  </a:moveTo>
                  <a:cubicBezTo>
                    <a:pt x="145" y="118"/>
                    <a:pt x="145" y="118"/>
                    <a:pt x="145" y="118"/>
                  </a:cubicBezTo>
                  <a:cubicBezTo>
                    <a:pt x="145" y="126"/>
                    <a:pt x="143" y="132"/>
                    <a:pt x="137" y="138"/>
                  </a:cubicBezTo>
                  <a:cubicBezTo>
                    <a:pt x="132" y="143"/>
                    <a:pt x="126" y="146"/>
                    <a:pt x="118" y="146"/>
                  </a:cubicBezTo>
                  <a:cubicBezTo>
                    <a:pt x="27" y="146"/>
                    <a:pt x="27" y="146"/>
                    <a:pt x="27" y="146"/>
                  </a:cubicBezTo>
                  <a:cubicBezTo>
                    <a:pt x="20" y="146"/>
                    <a:pt x="13" y="143"/>
                    <a:pt x="8" y="138"/>
                  </a:cubicBezTo>
                  <a:cubicBezTo>
                    <a:pt x="3" y="132"/>
                    <a:pt x="0" y="126"/>
                    <a:pt x="0" y="118"/>
                  </a:cubicBezTo>
                  <a:cubicBezTo>
                    <a:pt x="0" y="28"/>
                    <a:pt x="0" y="28"/>
                    <a:pt x="0" y="28"/>
                  </a:cubicBezTo>
                  <a:cubicBezTo>
                    <a:pt x="0" y="20"/>
                    <a:pt x="3" y="14"/>
                    <a:pt x="8" y="8"/>
                  </a:cubicBezTo>
                  <a:cubicBezTo>
                    <a:pt x="13" y="3"/>
                    <a:pt x="20" y="0"/>
                    <a:pt x="27" y="0"/>
                  </a:cubicBezTo>
                  <a:cubicBezTo>
                    <a:pt x="118" y="0"/>
                    <a:pt x="118" y="0"/>
                    <a:pt x="118" y="0"/>
                  </a:cubicBezTo>
                  <a:cubicBezTo>
                    <a:pt x="126" y="0"/>
                    <a:pt x="132" y="3"/>
                    <a:pt x="137" y="8"/>
                  </a:cubicBezTo>
                  <a:cubicBezTo>
                    <a:pt x="143" y="14"/>
                    <a:pt x="145" y="20"/>
                    <a:pt x="145" y="28"/>
                  </a:cubicBezTo>
                  <a:close/>
                  <a:moveTo>
                    <a:pt x="121" y="46"/>
                  </a:moveTo>
                  <a:cubicBezTo>
                    <a:pt x="118" y="47"/>
                    <a:pt x="114" y="49"/>
                    <a:pt x="110" y="49"/>
                  </a:cubicBezTo>
                  <a:cubicBezTo>
                    <a:pt x="114" y="47"/>
                    <a:pt x="117" y="43"/>
                    <a:pt x="118" y="38"/>
                  </a:cubicBezTo>
                  <a:cubicBezTo>
                    <a:pt x="114" y="40"/>
                    <a:pt x="110" y="42"/>
                    <a:pt x="106" y="43"/>
                  </a:cubicBezTo>
                  <a:cubicBezTo>
                    <a:pt x="102" y="39"/>
                    <a:pt x="97" y="37"/>
                    <a:pt x="91" y="37"/>
                  </a:cubicBezTo>
                  <a:cubicBezTo>
                    <a:pt x="86" y="37"/>
                    <a:pt x="81" y="39"/>
                    <a:pt x="77" y="42"/>
                  </a:cubicBezTo>
                  <a:cubicBezTo>
                    <a:pt x="73" y="46"/>
                    <a:pt x="71" y="51"/>
                    <a:pt x="71" y="56"/>
                  </a:cubicBezTo>
                  <a:cubicBezTo>
                    <a:pt x="71" y="58"/>
                    <a:pt x="72" y="60"/>
                    <a:pt x="72" y="61"/>
                  </a:cubicBezTo>
                  <a:cubicBezTo>
                    <a:pt x="64" y="61"/>
                    <a:pt x="56" y="59"/>
                    <a:pt x="49" y="55"/>
                  </a:cubicBezTo>
                  <a:cubicBezTo>
                    <a:pt x="42" y="51"/>
                    <a:pt x="36" y="46"/>
                    <a:pt x="31" y="40"/>
                  </a:cubicBezTo>
                  <a:cubicBezTo>
                    <a:pt x="29" y="43"/>
                    <a:pt x="28" y="47"/>
                    <a:pt x="28" y="50"/>
                  </a:cubicBezTo>
                  <a:cubicBezTo>
                    <a:pt x="28" y="57"/>
                    <a:pt x="31" y="63"/>
                    <a:pt x="37" y="67"/>
                  </a:cubicBezTo>
                  <a:cubicBezTo>
                    <a:pt x="34" y="67"/>
                    <a:pt x="31" y="66"/>
                    <a:pt x="27" y="64"/>
                  </a:cubicBezTo>
                  <a:cubicBezTo>
                    <a:pt x="27" y="65"/>
                    <a:pt x="27" y="65"/>
                    <a:pt x="27" y="65"/>
                  </a:cubicBezTo>
                  <a:cubicBezTo>
                    <a:pt x="27" y="69"/>
                    <a:pt x="29" y="73"/>
                    <a:pt x="32" y="77"/>
                  </a:cubicBezTo>
                  <a:cubicBezTo>
                    <a:pt x="35" y="81"/>
                    <a:pt x="39" y="83"/>
                    <a:pt x="44" y="84"/>
                  </a:cubicBezTo>
                  <a:cubicBezTo>
                    <a:pt x="42" y="85"/>
                    <a:pt x="40" y="85"/>
                    <a:pt x="39" y="85"/>
                  </a:cubicBezTo>
                  <a:cubicBezTo>
                    <a:pt x="38" y="85"/>
                    <a:pt x="37" y="85"/>
                    <a:pt x="35" y="84"/>
                  </a:cubicBezTo>
                  <a:cubicBezTo>
                    <a:pt x="36" y="88"/>
                    <a:pt x="39" y="92"/>
                    <a:pt x="42" y="94"/>
                  </a:cubicBezTo>
                  <a:cubicBezTo>
                    <a:pt x="46" y="97"/>
                    <a:pt x="49" y="98"/>
                    <a:pt x="54" y="98"/>
                  </a:cubicBezTo>
                  <a:cubicBezTo>
                    <a:pt x="46" y="104"/>
                    <a:pt x="38" y="107"/>
                    <a:pt x="29" y="107"/>
                  </a:cubicBezTo>
                  <a:cubicBezTo>
                    <a:pt x="27" y="107"/>
                    <a:pt x="26" y="107"/>
                    <a:pt x="24" y="106"/>
                  </a:cubicBezTo>
                  <a:cubicBezTo>
                    <a:pt x="34" y="112"/>
                    <a:pt x="44" y="115"/>
                    <a:pt x="55" y="115"/>
                  </a:cubicBezTo>
                  <a:cubicBezTo>
                    <a:pt x="62" y="115"/>
                    <a:pt x="68" y="114"/>
                    <a:pt x="75" y="112"/>
                  </a:cubicBezTo>
                  <a:cubicBezTo>
                    <a:pt x="81" y="110"/>
                    <a:pt x="86" y="107"/>
                    <a:pt x="90" y="103"/>
                  </a:cubicBezTo>
                  <a:cubicBezTo>
                    <a:pt x="95" y="99"/>
                    <a:pt x="99" y="95"/>
                    <a:pt x="102" y="90"/>
                  </a:cubicBezTo>
                  <a:cubicBezTo>
                    <a:pt x="105" y="85"/>
                    <a:pt x="107" y="80"/>
                    <a:pt x="109" y="75"/>
                  </a:cubicBezTo>
                  <a:cubicBezTo>
                    <a:pt x="111" y="69"/>
                    <a:pt x="111" y="64"/>
                    <a:pt x="111" y="59"/>
                  </a:cubicBezTo>
                  <a:cubicBezTo>
                    <a:pt x="111" y="58"/>
                    <a:pt x="111" y="57"/>
                    <a:pt x="111" y="56"/>
                  </a:cubicBezTo>
                  <a:cubicBezTo>
                    <a:pt x="115" y="53"/>
                    <a:pt x="118" y="50"/>
                    <a:pt x="121" y="4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27"/>
            <p:cNvSpPr>
              <a:spLocks/>
            </p:cNvSpPr>
            <p:nvPr/>
          </p:nvSpPr>
          <p:spPr bwMode="auto">
            <a:xfrm>
              <a:off x="2156646" y="2484518"/>
              <a:ext cx="149885" cy="151447"/>
            </a:xfrm>
            <a:custGeom>
              <a:avLst/>
              <a:gdLst>
                <a:gd name="T0" fmla="*/ 145 w 145"/>
                <a:gd name="T1" fmla="*/ 118 h 146"/>
                <a:gd name="T2" fmla="*/ 137 w 145"/>
                <a:gd name="T3" fmla="*/ 138 h 146"/>
                <a:gd name="T4" fmla="*/ 118 w 145"/>
                <a:gd name="T5" fmla="*/ 146 h 146"/>
                <a:gd name="T6" fmla="*/ 100 w 145"/>
                <a:gd name="T7" fmla="*/ 146 h 146"/>
                <a:gd name="T8" fmla="*/ 100 w 145"/>
                <a:gd name="T9" fmla="*/ 88 h 146"/>
                <a:gd name="T10" fmla="*/ 119 w 145"/>
                <a:gd name="T11" fmla="*/ 88 h 146"/>
                <a:gd name="T12" fmla="*/ 122 w 145"/>
                <a:gd name="T13" fmla="*/ 67 h 146"/>
                <a:gd name="T14" fmla="*/ 100 w 145"/>
                <a:gd name="T15" fmla="*/ 67 h 146"/>
                <a:gd name="T16" fmla="*/ 100 w 145"/>
                <a:gd name="T17" fmla="*/ 53 h 146"/>
                <a:gd name="T18" fmla="*/ 102 w 145"/>
                <a:gd name="T19" fmla="*/ 46 h 146"/>
                <a:gd name="T20" fmla="*/ 111 w 145"/>
                <a:gd name="T21" fmla="*/ 43 h 146"/>
                <a:gd name="T22" fmla="*/ 124 w 145"/>
                <a:gd name="T23" fmla="*/ 43 h 146"/>
                <a:gd name="T24" fmla="*/ 124 w 145"/>
                <a:gd name="T25" fmla="*/ 23 h 146"/>
                <a:gd name="T26" fmla="*/ 107 w 145"/>
                <a:gd name="T27" fmla="*/ 22 h 146"/>
                <a:gd name="T28" fmla="*/ 86 w 145"/>
                <a:gd name="T29" fmla="*/ 30 h 146"/>
                <a:gd name="T30" fmla="*/ 79 w 145"/>
                <a:gd name="T31" fmla="*/ 51 h 146"/>
                <a:gd name="T32" fmla="*/ 79 w 145"/>
                <a:gd name="T33" fmla="*/ 67 h 146"/>
                <a:gd name="T34" fmla="*/ 57 w 145"/>
                <a:gd name="T35" fmla="*/ 67 h 146"/>
                <a:gd name="T36" fmla="*/ 57 w 145"/>
                <a:gd name="T37" fmla="*/ 88 h 146"/>
                <a:gd name="T38" fmla="*/ 79 w 145"/>
                <a:gd name="T39" fmla="*/ 88 h 146"/>
                <a:gd name="T40" fmla="*/ 79 w 145"/>
                <a:gd name="T41" fmla="*/ 146 h 146"/>
                <a:gd name="T42" fmla="*/ 27 w 145"/>
                <a:gd name="T43" fmla="*/ 146 h 146"/>
                <a:gd name="T44" fmla="*/ 8 w 145"/>
                <a:gd name="T45" fmla="*/ 138 h 146"/>
                <a:gd name="T46" fmla="*/ 0 w 145"/>
                <a:gd name="T47" fmla="*/ 118 h 146"/>
                <a:gd name="T48" fmla="*/ 0 w 145"/>
                <a:gd name="T49" fmla="*/ 28 h 146"/>
                <a:gd name="T50" fmla="*/ 8 w 145"/>
                <a:gd name="T51" fmla="*/ 8 h 146"/>
                <a:gd name="T52" fmla="*/ 27 w 145"/>
                <a:gd name="T53" fmla="*/ 0 h 146"/>
                <a:gd name="T54" fmla="*/ 118 w 145"/>
                <a:gd name="T55" fmla="*/ 0 h 146"/>
                <a:gd name="T56" fmla="*/ 137 w 145"/>
                <a:gd name="T57" fmla="*/ 8 h 146"/>
                <a:gd name="T58" fmla="*/ 145 w 145"/>
                <a:gd name="T59" fmla="*/ 28 h 146"/>
                <a:gd name="T60" fmla="*/ 145 w 145"/>
                <a:gd name="T61" fmla="*/ 11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5" h="146">
                  <a:moveTo>
                    <a:pt x="145" y="118"/>
                  </a:moveTo>
                  <a:cubicBezTo>
                    <a:pt x="145" y="126"/>
                    <a:pt x="142" y="132"/>
                    <a:pt x="137" y="138"/>
                  </a:cubicBezTo>
                  <a:cubicBezTo>
                    <a:pt x="132" y="143"/>
                    <a:pt x="125" y="146"/>
                    <a:pt x="118" y="146"/>
                  </a:cubicBezTo>
                  <a:cubicBezTo>
                    <a:pt x="100" y="146"/>
                    <a:pt x="100" y="146"/>
                    <a:pt x="100" y="146"/>
                  </a:cubicBezTo>
                  <a:cubicBezTo>
                    <a:pt x="100" y="88"/>
                    <a:pt x="100" y="88"/>
                    <a:pt x="100" y="88"/>
                  </a:cubicBezTo>
                  <a:cubicBezTo>
                    <a:pt x="119" y="88"/>
                    <a:pt x="119" y="88"/>
                    <a:pt x="119" y="88"/>
                  </a:cubicBezTo>
                  <a:cubicBezTo>
                    <a:pt x="122" y="67"/>
                    <a:pt x="122" y="67"/>
                    <a:pt x="122" y="67"/>
                  </a:cubicBezTo>
                  <a:cubicBezTo>
                    <a:pt x="100" y="67"/>
                    <a:pt x="100" y="67"/>
                    <a:pt x="100" y="67"/>
                  </a:cubicBezTo>
                  <a:cubicBezTo>
                    <a:pt x="100" y="53"/>
                    <a:pt x="100" y="53"/>
                    <a:pt x="100" y="53"/>
                  </a:cubicBezTo>
                  <a:cubicBezTo>
                    <a:pt x="100" y="50"/>
                    <a:pt x="101" y="47"/>
                    <a:pt x="102" y="46"/>
                  </a:cubicBezTo>
                  <a:cubicBezTo>
                    <a:pt x="104" y="44"/>
                    <a:pt x="107" y="43"/>
                    <a:pt x="111" y="43"/>
                  </a:cubicBezTo>
                  <a:cubicBezTo>
                    <a:pt x="124" y="43"/>
                    <a:pt x="124" y="43"/>
                    <a:pt x="124" y="43"/>
                  </a:cubicBezTo>
                  <a:cubicBezTo>
                    <a:pt x="124" y="23"/>
                    <a:pt x="124" y="23"/>
                    <a:pt x="124" y="23"/>
                  </a:cubicBezTo>
                  <a:cubicBezTo>
                    <a:pt x="118" y="23"/>
                    <a:pt x="112" y="22"/>
                    <a:pt x="107" y="22"/>
                  </a:cubicBezTo>
                  <a:cubicBezTo>
                    <a:pt x="98" y="22"/>
                    <a:pt x="91" y="25"/>
                    <a:pt x="86" y="30"/>
                  </a:cubicBezTo>
                  <a:cubicBezTo>
                    <a:pt x="81" y="35"/>
                    <a:pt x="79" y="42"/>
                    <a:pt x="79" y="51"/>
                  </a:cubicBezTo>
                  <a:cubicBezTo>
                    <a:pt x="79" y="67"/>
                    <a:pt x="79" y="67"/>
                    <a:pt x="79" y="67"/>
                  </a:cubicBezTo>
                  <a:cubicBezTo>
                    <a:pt x="57" y="67"/>
                    <a:pt x="57" y="67"/>
                    <a:pt x="57" y="67"/>
                  </a:cubicBezTo>
                  <a:cubicBezTo>
                    <a:pt x="57" y="88"/>
                    <a:pt x="57" y="88"/>
                    <a:pt x="57" y="88"/>
                  </a:cubicBezTo>
                  <a:cubicBezTo>
                    <a:pt x="79" y="88"/>
                    <a:pt x="79" y="88"/>
                    <a:pt x="79" y="88"/>
                  </a:cubicBezTo>
                  <a:cubicBezTo>
                    <a:pt x="79" y="146"/>
                    <a:pt x="79" y="146"/>
                    <a:pt x="79" y="146"/>
                  </a:cubicBezTo>
                  <a:cubicBezTo>
                    <a:pt x="27" y="146"/>
                    <a:pt x="27" y="146"/>
                    <a:pt x="27" y="146"/>
                  </a:cubicBezTo>
                  <a:cubicBezTo>
                    <a:pt x="20" y="146"/>
                    <a:pt x="13" y="143"/>
                    <a:pt x="8" y="138"/>
                  </a:cubicBezTo>
                  <a:cubicBezTo>
                    <a:pt x="3" y="132"/>
                    <a:pt x="0" y="126"/>
                    <a:pt x="0" y="118"/>
                  </a:cubicBezTo>
                  <a:cubicBezTo>
                    <a:pt x="0" y="28"/>
                    <a:pt x="0" y="28"/>
                    <a:pt x="0" y="28"/>
                  </a:cubicBezTo>
                  <a:cubicBezTo>
                    <a:pt x="0" y="20"/>
                    <a:pt x="3" y="14"/>
                    <a:pt x="8" y="8"/>
                  </a:cubicBezTo>
                  <a:cubicBezTo>
                    <a:pt x="13" y="3"/>
                    <a:pt x="20" y="0"/>
                    <a:pt x="27" y="0"/>
                  </a:cubicBezTo>
                  <a:cubicBezTo>
                    <a:pt x="118" y="0"/>
                    <a:pt x="118" y="0"/>
                    <a:pt x="118" y="0"/>
                  </a:cubicBezTo>
                  <a:cubicBezTo>
                    <a:pt x="125" y="0"/>
                    <a:pt x="132" y="3"/>
                    <a:pt x="137" y="8"/>
                  </a:cubicBezTo>
                  <a:cubicBezTo>
                    <a:pt x="142" y="14"/>
                    <a:pt x="145" y="20"/>
                    <a:pt x="145" y="28"/>
                  </a:cubicBezTo>
                  <a:lnTo>
                    <a:pt x="145" y="11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28"/>
            <p:cNvSpPr>
              <a:spLocks noEditPoints="1"/>
            </p:cNvSpPr>
            <p:nvPr/>
          </p:nvSpPr>
          <p:spPr bwMode="auto">
            <a:xfrm>
              <a:off x="2350248" y="2484518"/>
              <a:ext cx="174866" cy="151447"/>
            </a:xfrm>
            <a:custGeom>
              <a:avLst/>
              <a:gdLst>
                <a:gd name="T0" fmla="*/ 169 w 169"/>
                <a:gd name="T1" fmla="*/ 12 h 146"/>
                <a:gd name="T2" fmla="*/ 169 w 169"/>
                <a:gd name="T3" fmla="*/ 133 h 146"/>
                <a:gd name="T4" fmla="*/ 166 w 169"/>
                <a:gd name="T5" fmla="*/ 142 h 146"/>
                <a:gd name="T6" fmla="*/ 157 w 169"/>
                <a:gd name="T7" fmla="*/ 146 h 146"/>
                <a:gd name="T8" fmla="*/ 12 w 169"/>
                <a:gd name="T9" fmla="*/ 146 h 146"/>
                <a:gd name="T10" fmla="*/ 3 w 169"/>
                <a:gd name="T11" fmla="*/ 142 h 146"/>
                <a:gd name="T12" fmla="*/ 0 w 169"/>
                <a:gd name="T13" fmla="*/ 133 h 146"/>
                <a:gd name="T14" fmla="*/ 0 w 169"/>
                <a:gd name="T15" fmla="*/ 12 h 146"/>
                <a:gd name="T16" fmla="*/ 3 w 169"/>
                <a:gd name="T17" fmla="*/ 4 h 146"/>
                <a:gd name="T18" fmla="*/ 12 w 169"/>
                <a:gd name="T19" fmla="*/ 0 h 146"/>
                <a:gd name="T20" fmla="*/ 157 w 169"/>
                <a:gd name="T21" fmla="*/ 0 h 146"/>
                <a:gd name="T22" fmla="*/ 166 w 169"/>
                <a:gd name="T23" fmla="*/ 4 h 146"/>
                <a:gd name="T24" fmla="*/ 169 w 169"/>
                <a:gd name="T25" fmla="*/ 12 h 146"/>
                <a:gd name="T26" fmla="*/ 12 w 169"/>
                <a:gd name="T27" fmla="*/ 37 h 146"/>
                <a:gd name="T28" fmla="*/ 157 w 169"/>
                <a:gd name="T29" fmla="*/ 37 h 146"/>
                <a:gd name="T30" fmla="*/ 157 w 169"/>
                <a:gd name="T31" fmla="*/ 25 h 146"/>
                <a:gd name="T32" fmla="*/ 157 w 169"/>
                <a:gd name="T33" fmla="*/ 12 h 146"/>
                <a:gd name="T34" fmla="*/ 79 w 169"/>
                <a:gd name="T35" fmla="*/ 12 h 146"/>
                <a:gd name="T36" fmla="*/ 73 w 169"/>
                <a:gd name="T37" fmla="*/ 25 h 146"/>
                <a:gd name="T38" fmla="*/ 12 w 169"/>
                <a:gd name="T39" fmla="*/ 25 h 146"/>
                <a:gd name="T40" fmla="*/ 12 w 169"/>
                <a:gd name="T41" fmla="*/ 37 h 146"/>
                <a:gd name="T42" fmla="*/ 12 w 169"/>
                <a:gd name="T43" fmla="*/ 133 h 146"/>
                <a:gd name="T44" fmla="*/ 157 w 169"/>
                <a:gd name="T45" fmla="*/ 133 h 146"/>
                <a:gd name="T46" fmla="*/ 157 w 169"/>
                <a:gd name="T47" fmla="*/ 121 h 146"/>
                <a:gd name="T48" fmla="*/ 12 w 169"/>
                <a:gd name="T49" fmla="*/ 121 h 146"/>
                <a:gd name="T50" fmla="*/ 12 w 169"/>
                <a:gd name="T51" fmla="*/ 133 h 146"/>
                <a:gd name="T52" fmla="*/ 24 w 169"/>
                <a:gd name="T53" fmla="*/ 18 h 146"/>
                <a:gd name="T54" fmla="*/ 60 w 169"/>
                <a:gd name="T55" fmla="*/ 18 h 146"/>
                <a:gd name="T56" fmla="*/ 60 w 169"/>
                <a:gd name="T57" fmla="*/ 6 h 146"/>
                <a:gd name="T58" fmla="*/ 24 w 169"/>
                <a:gd name="T59" fmla="*/ 6 h 146"/>
                <a:gd name="T60" fmla="*/ 24 w 169"/>
                <a:gd name="T61" fmla="*/ 18 h 146"/>
                <a:gd name="T62" fmla="*/ 110 w 169"/>
                <a:gd name="T63" fmla="*/ 105 h 146"/>
                <a:gd name="T64" fmla="*/ 121 w 169"/>
                <a:gd name="T65" fmla="*/ 79 h 146"/>
                <a:gd name="T66" fmla="*/ 110 w 169"/>
                <a:gd name="T67" fmla="*/ 54 h 146"/>
                <a:gd name="T68" fmla="*/ 84 w 169"/>
                <a:gd name="T69" fmla="*/ 43 h 146"/>
                <a:gd name="T70" fmla="*/ 59 w 169"/>
                <a:gd name="T71" fmla="*/ 54 h 146"/>
                <a:gd name="T72" fmla="*/ 48 w 169"/>
                <a:gd name="T73" fmla="*/ 79 h 146"/>
                <a:gd name="T74" fmla="*/ 59 w 169"/>
                <a:gd name="T75" fmla="*/ 105 h 146"/>
                <a:gd name="T76" fmla="*/ 84 w 169"/>
                <a:gd name="T77" fmla="*/ 115 h 146"/>
                <a:gd name="T78" fmla="*/ 110 w 169"/>
                <a:gd name="T79" fmla="*/ 105 h 146"/>
                <a:gd name="T80" fmla="*/ 101 w 169"/>
                <a:gd name="T81" fmla="*/ 62 h 146"/>
                <a:gd name="T82" fmla="*/ 109 w 169"/>
                <a:gd name="T83" fmla="*/ 79 h 146"/>
                <a:gd name="T84" fmla="*/ 101 w 169"/>
                <a:gd name="T85" fmla="*/ 96 h 146"/>
                <a:gd name="T86" fmla="*/ 84 w 169"/>
                <a:gd name="T87" fmla="*/ 103 h 146"/>
                <a:gd name="T88" fmla="*/ 67 w 169"/>
                <a:gd name="T89" fmla="*/ 96 h 146"/>
                <a:gd name="T90" fmla="*/ 60 w 169"/>
                <a:gd name="T91" fmla="*/ 79 h 146"/>
                <a:gd name="T92" fmla="*/ 67 w 169"/>
                <a:gd name="T93" fmla="*/ 62 h 146"/>
                <a:gd name="T94" fmla="*/ 84 w 169"/>
                <a:gd name="T95" fmla="*/ 55 h 146"/>
                <a:gd name="T96" fmla="*/ 101 w 169"/>
                <a:gd name="T97" fmla="*/ 62 h 146"/>
                <a:gd name="T98" fmla="*/ 87 w 169"/>
                <a:gd name="T99" fmla="*/ 69 h 146"/>
                <a:gd name="T100" fmla="*/ 87 w 169"/>
                <a:gd name="T101" fmla="*/ 67 h 146"/>
                <a:gd name="T102" fmla="*/ 87 w 169"/>
                <a:gd name="T103" fmla="*/ 65 h 146"/>
                <a:gd name="T104" fmla="*/ 84 w 169"/>
                <a:gd name="T105" fmla="*/ 64 h 146"/>
                <a:gd name="T106" fmla="*/ 74 w 169"/>
                <a:gd name="T107" fmla="*/ 68 h 146"/>
                <a:gd name="T108" fmla="*/ 69 w 169"/>
                <a:gd name="T109" fmla="*/ 79 h 146"/>
                <a:gd name="T110" fmla="*/ 70 w 169"/>
                <a:gd name="T111" fmla="*/ 81 h 146"/>
                <a:gd name="T112" fmla="*/ 72 w 169"/>
                <a:gd name="T113" fmla="*/ 82 h 146"/>
                <a:gd name="T114" fmla="*/ 74 w 169"/>
                <a:gd name="T115" fmla="*/ 81 h 146"/>
                <a:gd name="T116" fmla="*/ 75 w 169"/>
                <a:gd name="T117" fmla="*/ 79 h 146"/>
                <a:gd name="T118" fmla="*/ 78 w 169"/>
                <a:gd name="T119" fmla="*/ 73 h 146"/>
                <a:gd name="T120" fmla="*/ 84 w 169"/>
                <a:gd name="T121" fmla="*/ 70 h 146"/>
                <a:gd name="T122" fmla="*/ 87 w 169"/>
                <a:gd name="T123" fmla="*/ 6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9" h="146">
                  <a:moveTo>
                    <a:pt x="169" y="12"/>
                  </a:moveTo>
                  <a:cubicBezTo>
                    <a:pt x="169" y="133"/>
                    <a:pt x="169" y="133"/>
                    <a:pt x="169" y="133"/>
                  </a:cubicBezTo>
                  <a:cubicBezTo>
                    <a:pt x="169" y="137"/>
                    <a:pt x="168" y="140"/>
                    <a:pt x="166" y="142"/>
                  </a:cubicBezTo>
                  <a:cubicBezTo>
                    <a:pt x="163" y="144"/>
                    <a:pt x="160" y="146"/>
                    <a:pt x="157" y="146"/>
                  </a:cubicBezTo>
                  <a:cubicBezTo>
                    <a:pt x="12" y="146"/>
                    <a:pt x="12" y="146"/>
                    <a:pt x="12" y="146"/>
                  </a:cubicBezTo>
                  <a:cubicBezTo>
                    <a:pt x="8" y="146"/>
                    <a:pt x="6" y="144"/>
                    <a:pt x="3" y="142"/>
                  </a:cubicBezTo>
                  <a:cubicBezTo>
                    <a:pt x="1" y="140"/>
                    <a:pt x="0" y="137"/>
                    <a:pt x="0" y="133"/>
                  </a:cubicBezTo>
                  <a:cubicBezTo>
                    <a:pt x="0" y="12"/>
                    <a:pt x="0" y="12"/>
                    <a:pt x="0" y="12"/>
                  </a:cubicBezTo>
                  <a:cubicBezTo>
                    <a:pt x="0" y="9"/>
                    <a:pt x="1" y="6"/>
                    <a:pt x="3" y="4"/>
                  </a:cubicBezTo>
                  <a:cubicBezTo>
                    <a:pt x="6" y="2"/>
                    <a:pt x="8" y="0"/>
                    <a:pt x="12" y="0"/>
                  </a:cubicBezTo>
                  <a:cubicBezTo>
                    <a:pt x="157" y="0"/>
                    <a:pt x="157" y="0"/>
                    <a:pt x="157" y="0"/>
                  </a:cubicBezTo>
                  <a:cubicBezTo>
                    <a:pt x="160" y="0"/>
                    <a:pt x="163" y="2"/>
                    <a:pt x="166" y="4"/>
                  </a:cubicBezTo>
                  <a:cubicBezTo>
                    <a:pt x="168" y="6"/>
                    <a:pt x="169" y="9"/>
                    <a:pt x="169" y="12"/>
                  </a:cubicBezTo>
                  <a:close/>
                  <a:moveTo>
                    <a:pt x="12" y="37"/>
                  </a:moveTo>
                  <a:cubicBezTo>
                    <a:pt x="157" y="37"/>
                    <a:pt x="157" y="37"/>
                    <a:pt x="157" y="37"/>
                  </a:cubicBezTo>
                  <a:cubicBezTo>
                    <a:pt x="157" y="25"/>
                    <a:pt x="157" y="25"/>
                    <a:pt x="157" y="25"/>
                  </a:cubicBezTo>
                  <a:cubicBezTo>
                    <a:pt x="157" y="12"/>
                    <a:pt x="157" y="12"/>
                    <a:pt x="157" y="12"/>
                  </a:cubicBezTo>
                  <a:cubicBezTo>
                    <a:pt x="79" y="12"/>
                    <a:pt x="79" y="12"/>
                    <a:pt x="79" y="12"/>
                  </a:cubicBezTo>
                  <a:cubicBezTo>
                    <a:pt x="73" y="25"/>
                    <a:pt x="73" y="25"/>
                    <a:pt x="73" y="25"/>
                  </a:cubicBezTo>
                  <a:cubicBezTo>
                    <a:pt x="12" y="25"/>
                    <a:pt x="12" y="25"/>
                    <a:pt x="12" y="25"/>
                  </a:cubicBezTo>
                  <a:lnTo>
                    <a:pt x="12" y="37"/>
                  </a:lnTo>
                  <a:close/>
                  <a:moveTo>
                    <a:pt x="12" y="133"/>
                  </a:moveTo>
                  <a:cubicBezTo>
                    <a:pt x="157" y="133"/>
                    <a:pt x="157" y="133"/>
                    <a:pt x="157" y="133"/>
                  </a:cubicBezTo>
                  <a:cubicBezTo>
                    <a:pt x="157" y="121"/>
                    <a:pt x="157" y="121"/>
                    <a:pt x="157" y="121"/>
                  </a:cubicBezTo>
                  <a:cubicBezTo>
                    <a:pt x="12" y="121"/>
                    <a:pt x="12" y="121"/>
                    <a:pt x="12" y="121"/>
                  </a:cubicBezTo>
                  <a:lnTo>
                    <a:pt x="12" y="133"/>
                  </a:lnTo>
                  <a:close/>
                  <a:moveTo>
                    <a:pt x="24" y="18"/>
                  </a:moveTo>
                  <a:cubicBezTo>
                    <a:pt x="60" y="18"/>
                    <a:pt x="60" y="18"/>
                    <a:pt x="60" y="18"/>
                  </a:cubicBezTo>
                  <a:cubicBezTo>
                    <a:pt x="60" y="6"/>
                    <a:pt x="60" y="6"/>
                    <a:pt x="60" y="6"/>
                  </a:cubicBezTo>
                  <a:cubicBezTo>
                    <a:pt x="24" y="6"/>
                    <a:pt x="24" y="6"/>
                    <a:pt x="24" y="6"/>
                  </a:cubicBezTo>
                  <a:lnTo>
                    <a:pt x="24" y="18"/>
                  </a:lnTo>
                  <a:close/>
                  <a:moveTo>
                    <a:pt x="110" y="105"/>
                  </a:moveTo>
                  <a:cubicBezTo>
                    <a:pt x="117" y="98"/>
                    <a:pt x="121" y="89"/>
                    <a:pt x="121" y="79"/>
                  </a:cubicBezTo>
                  <a:cubicBezTo>
                    <a:pt x="121" y="69"/>
                    <a:pt x="117" y="61"/>
                    <a:pt x="110" y="54"/>
                  </a:cubicBezTo>
                  <a:cubicBezTo>
                    <a:pt x="103" y="46"/>
                    <a:pt x="94" y="43"/>
                    <a:pt x="84" y="43"/>
                  </a:cubicBezTo>
                  <a:cubicBezTo>
                    <a:pt x="74" y="43"/>
                    <a:pt x="66" y="46"/>
                    <a:pt x="59" y="54"/>
                  </a:cubicBezTo>
                  <a:cubicBezTo>
                    <a:pt x="52" y="61"/>
                    <a:pt x="48" y="69"/>
                    <a:pt x="48" y="79"/>
                  </a:cubicBezTo>
                  <a:cubicBezTo>
                    <a:pt x="48" y="89"/>
                    <a:pt x="52" y="98"/>
                    <a:pt x="59" y="105"/>
                  </a:cubicBezTo>
                  <a:cubicBezTo>
                    <a:pt x="66" y="112"/>
                    <a:pt x="74" y="115"/>
                    <a:pt x="84" y="115"/>
                  </a:cubicBezTo>
                  <a:cubicBezTo>
                    <a:pt x="94" y="115"/>
                    <a:pt x="103" y="112"/>
                    <a:pt x="110" y="105"/>
                  </a:cubicBezTo>
                  <a:close/>
                  <a:moveTo>
                    <a:pt x="101" y="62"/>
                  </a:moveTo>
                  <a:cubicBezTo>
                    <a:pt x="106" y="67"/>
                    <a:pt x="109" y="73"/>
                    <a:pt x="109" y="79"/>
                  </a:cubicBezTo>
                  <a:cubicBezTo>
                    <a:pt x="109" y="86"/>
                    <a:pt x="106" y="92"/>
                    <a:pt x="101" y="96"/>
                  </a:cubicBezTo>
                  <a:cubicBezTo>
                    <a:pt x="97" y="101"/>
                    <a:pt x="91" y="103"/>
                    <a:pt x="84" y="103"/>
                  </a:cubicBezTo>
                  <a:cubicBezTo>
                    <a:pt x="78" y="103"/>
                    <a:pt x="72" y="101"/>
                    <a:pt x="67" y="96"/>
                  </a:cubicBezTo>
                  <a:cubicBezTo>
                    <a:pt x="63" y="92"/>
                    <a:pt x="60" y="86"/>
                    <a:pt x="60" y="79"/>
                  </a:cubicBezTo>
                  <a:cubicBezTo>
                    <a:pt x="60" y="73"/>
                    <a:pt x="63" y="67"/>
                    <a:pt x="67" y="62"/>
                  </a:cubicBezTo>
                  <a:cubicBezTo>
                    <a:pt x="72" y="57"/>
                    <a:pt x="78" y="55"/>
                    <a:pt x="84" y="55"/>
                  </a:cubicBezTo>
                  <a:cubicBezTo>
                    <a:pt x="91" y="55"/>
                    <a:pt x="97" y="57"/>
                    <a:pt x="101" y="62"/>
                  </a:cubicBezTo>
                  <a:close/>
                  <a:moveTo>
                    <a:pt x="87" y="69"/>
                  </a:moveTo>
                  <a:cubicBezTo>
                    <a:pt x="87" y="69"/>
                    <a:pt x="87" y="68"/>
                    <a:pt x="87" y="67"/>
                  </a:cubicBezTo>
                  <a:cubicBezTo>
                    <a:pt x="87" y="66"/>
                    <a:pt x="87" y="65"/>
                    <a:pt x="87" y="65"/>
                  </a:cubicBezTo>
                  <a:cubicBezTo>
                    <a:pt x="86" y="64"/>
                    <a:pt x="85" y="64"/>
                    <a:pt x="84" y="64"/>
                  </a:cubicBezTo>
                  <a:cubicBezTo>
                    <a:pt x="80" y="64"/>
                    <a:pt x="77" y="65"/>
                    <a:pt x="74" y="68"/>
                  </a:cubicBezTo>
                  <a:cubicBezTo>
                    <a:pt x="71" y="71"/>
                    <a:pt x="69" y="75"/>
                    <a:pt x="69" y="79"/>
                  </a:cubicBezTo>
                  <a:cubicBezTo>
                    <a:pt x="69" y="80"/>
                    <a:pt x="70" y="81"/>
                    <a:pt x="70" y="81"/>
                  </a:cubicBezTo>
                  <a:cubicBezTo>
                    <a:pt x="71" y="82"/>
                    <a:pt x="71" y="82"/>
                    <a:pt x="72" y="82"/>
                  </a:cubicBezTo>
                  <a:cubicBezTo>
                    <a:pt x="73" y="82"/>
                    <a:pt x="74" y="82"/>
                    <a:pt x="74" y="81"/>
                  </a:cubicBezTo>
                  <a:cubicBezTo>
                    <a:pt x="75" y="81"/>
                    <a:pt x="75" y="80"/>
                    <a:pt x="75" y="79"/>
                  </a:cubicBezTo>
                  <a:cubicBezTo>
                    <a:pt x="75" y="76"/>
                    <a:pt x="76" y="74"/>
                    <a:pt x="78" y="73"/>
                  </a:cubicBezTo>
                  <a:cubicBezTo>
                    <a:pt x="80" y="71"/>
                    <a:pt x="82" y="70"/>
                    <a:pt x="84" y="70"/>
                  </a:cubicBezTo>
                  <a:cubicBezTo>
                    <a:pt x="85" y="70"/>
                    <a:pt x="86" y="70"/>
                    <a:pt x="87" y="6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9"/>
            <p:cNvSpPr>
              <a:spLocks noEditPoints="1"/>
            </p:cNvSpPr>
            <p:nvPr/>
          </p:nvSpPr>
          <p:spPr bwMode="auto">
            <a:xfrm>
              <a:off x="2568831" y="2484518"/>
              <a:ext cx="165499" cy="157692"/>
            </a:xfrm>
            <a:custGeom>
              <a:avLst/>
              <a:gdLst>
                <a:gd name="T0" fmla="*/ 159 w 159"/>
                <a:gd name="T1" fmla="*/ 103 h 151"/>
                <a:gd name="T2" fmla="*/ 154 w 159"/>
                <a:gd name="T3" fmla="*/ 109 h 151"/>
                <a:gd name="T4" fmla="*/ 148 w 159"/>
                <a:gd name="T5" fmla="*/ 114 h 151"/>
                <a:gd name="T6" fmla="*/ 145 w 159"/>
                <a:gd name="T7" fmla="*/ 113 h 151"/>
                <a:gd name="T8" fmla="*/ 142 w 159"/>
                <a:gd name="T9" fmla="*/ 109 h 151"/>
                <a:gd name="T10" fmla="*/ 138 w 159"/>
                <a:gd name="T11" fmla="*/ 106 h 151"/>
                <a:gd name="T12" fmla="*/ 136 w 159"/>
                <a:gd name="T13" fmla="*/ 103 h 151"/>
                <a:gd name="T14" fmla="*/ 127 w 159"/>
                <a:gd name="T15" fmla="*/ 112 h 151"/>
                <a:gd name="T16" fmla="*/ 147 w 159"/>
                <a:gd name="T17" fmla="*/ 133 h 151"/>
                <a:gd name="T18" fmla="*/ 150 w 159"/>
                <a:gd name="T19" fmla="*/ 140 h 151"/>
                <a:gd name="T20" fmla="*/ 146 w 159"/>
                <a:gd name="T21" fmla="*/ 147 h 151"/>
                <a:gd name="T22" fmla="*/ 139 w 159"/>
                <a:gd name="T23" fmla="*/ 151 h 151"/>
                <a:gd name="T24" fmla="*/ 132 w 159"/>
                <a:gd name="T25" fmla="*/ 148 h 151"/>
                <a:gd name="T26" fmla="*/ 69 w 159"/>
                <a:gd name="T27" fmla="*/ 85 h 151"/>
                <a:gd name="T28" fmla="*/ 34 w 159"/>
                <a:gd name="T29" fmla="*/ 97 h 151"/>
                <a:gd name="T30" fmla="*/ 9 w 159"/>
                <a:gd name="T31" fmla="*/ 87 h 151"/>
                <a:gd name="T32" fmla="*/ 0 w 159"/>
                <a:gd name="T33" fmla="*/ 62 h 151"/>
                <a:gd name="T34" fmla="*/ 9 w 159"/>
                <a:gd name="T35" fmla="*/ 33 h 151"/>
                <a:gd name="T36" fmla="*/ 32 w 159"/>
                <a:gd name="T37" fmla="*/ 9 h 151"/>
                <a:gd name="T38" fmla="*/ 62 w 159"/>
                <a:gd name="T39" fmla="*/ 0 h 151"/>
                <a:gd name="T40" fmla="*/ 87 w 159"/>
                <a:gd name="T41" fmla="*/ 10 h 151"/>
                <a:gd name="T42" fmla="*/ 96 w 159"/>
                <a:gd name="T43" fmla="*/ 35 h 151"/>
                <a:gd name="T44" fmla="*/ 84 w 159"/>
                <a:gd name="T45" fmla="*/ 70 h 151"/>
                <a:gd name="T46" fmla="*/ 118 w 159"/>
                <a:gd name="T47" fmla="*/ 103 h 151"/>
                <a:gd name="T48" fmla="*/ 127 w 159"/>
                <a:gd name="T49" fmla="*/ 94 h 151"/>
                <a:gd name="T50" fmla="*/ 124 w 159"/>
                <a:gd name="T51" fmla="*/ 92 h 151"/>
                <a:gd name="T52" fmla="*/ 120 w 159"/>
                <a:gd name="T53" fmla="*/ 88 h 151"/>
                <a:gd name="T54" fmla="*/ 117 w 159"/>
                <a:gd name="T55" fmla="*/ 85 h 151"/>
                <a:gd name="T56" fmla="*/ 116 w 159"/>
                <a:gd name="T57" fmla="*/ 82 h 151"/>
                <a:gd name="T58" fmla="*/ 120 w 159"/>
                <a:gd name="T59" fmla="*/ 76 h 151"/>
                <a:gd name="T60" fmla="*/ 127 w 159"/>
                <a:gd name="T61" fmla="*/ 71 h 151"/>
                <a:gd name="T62" fmla="*/ 129 w 159"/>
                <a:gd name="T63" fmla="*/ 72 h 151"/>
                <a:gd name="T64" fmla="*/ 133 w 159"/>
                <a:gd name="T65" fmla="*/ 76 h 151"/>
                <a:gd name="T66" fmla="*/ 141 w 159"/>
                <a:gd name="T67" fmla="*/ 84 h 151"/>
                <a:gd name="T68" fmla="*/ 149 w 159"/>
                <a:gd name="T69" fmla="*/ 92 h 151"/>
                <a:gd name="T70" fmla="*/ 156 w 159"/>
                <a:gd name="T71" fmla="*/ 99 h 151"/>
                <a:gd name="T72" fmla="*/ 159 w 159"/>
                <a:gd name="T73" fmla="*/ 103 h 151"/>
                <a:gd name="T74" fmla="*/ 73 w 159"/>
                <a:gd name="T75" fmla="*/ 49 h 151"/>
                <a:gd name="T76" fmla="*/ 78 w 159"/>
                <a:gd name="T77" fmla="*/ 37 h 151"/>
                <a:gd name="T78" fmla="*/ 73 w 159"/>
                <a:gd name="T79" fmla="*/ 24 h 151"/>
                <a:gd name="T80" fmla="*/ 60 w 159"/>
                <a:gd name="T81" fmla="*/ 18 h 151"/>
                <a:gd name="T82" fmla="*/ 47 w 159"/>
                <a:gd name="T83" fmla="*/ 24 h 151"/>
                <a:gd name="T84" fmla="*/ 42 w 159"/>
                <a:gd name="T85" fmla="*/ 37 h 151"/>
                <a:gd name="T86" fmla="*/ 44 w 159"/>
                <a:gd name="T87" fmla="*/ 44 h 151"/>
                <a:gd name="T88" fmla="*/ 36 w 159"/>
                <a:gd name="T89" fmla="*/ 43 h 151"/>
                <a:gd name="T90" fmla="*/ 23 w 159"/>
                <a:gd name="T91" fmla="*/ 48 h 151"/>
                <a:gd name="T92" fmla="*/ 18 w 159"/>
                <a:gd name="T93" fmla="*/ 61 h 151"/>
                <a:gd name="T94" fmla="*/ 23 w 159"/>
                <a:gd name="T95" fmla="*/ 74 h 151"/>
                <a:gd name="T96" fmla="*/ 36 w 159"/>
                <a:gd name="T97" fmla="*/ 79 h 151"/>
                <a:gd name="T98" fmla="*/ 49 w 159"/>
                <a:gd name="T99" fmla="*/ 74 h 151"/>
                <a:gd name="T100" fmla="*/ 54 w 159"/>
                <a:gd name="T101" fmla="*/ 61 h 151"/>
                <a:gd name="T102" fmla="*/ 52 w 159"/>
                <a:gd name="T103" fmla="*/ 53 h 151"/>
                <a:gd name="T104" fmla="*/ 60 w 159"/>
                <a:gd name="T105" fmla="*/ 55 h 151"/>
                <a:gd name="T106" fmla="*/ 73 w 159"/>
                <a:gd name="T107" fmla="*/ 4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9" h="151">
                  <a:moveTo>
                    <a:pt x="159" y="103"/>
                  </a:moveTo>
                  <a:cubicBezTo>
                    <a:pt x="159" y="104"/>
                    <a:pt x="157" y="106"/>
                    <a:pt x="154" y="109"/>
                  </a:cubicBezTo>
                  <a:cubicBezTo>
                    <a:pt x="151" y="113"/>
                    <a:pt x="149" y="114"/>
                    <a:pt x="148" y="114"/>
                  </a:cubicBezTo>
                  <a:cubicBezTo>
                    <a:pt x="147" y="114"/>
                    <a:pt x="146" y="114"/>
                    <a:pt x="145" y="113"/>
                  </a:cubicBezTo>
                  <a:cubicBezTo>
                    <a:pt x="144" y="112"/>
                    <a:pt x="143" y="111"/>
                    <a:pt x="142" y="109"/>
                  </a:cubicBezTo>
                  <a:cubicBezTo>
                    <a:pt x="141" y="108"/>
                    <a:pt x="139" y="107"/>
                    <a:pt x="138" y="106"/>
                  </a:cubicBezTo>
                  <a:cubicBezTo>
                    <a:pt x="137" y="104"/>
                    <a:pt x="136" y="103"/>
                    <a:pt x="136" y="103"/>
                  </a:cubicBezTo>
                  <a:cubicBezTo>
                    <a:pt x="127" y="112"/>
                    <a:pt x="127" y="112"/>
                    <a:pt x="127" y="112"/>
                  </a:cubicBezTo>
                  <a:cubicBezTo>
                    <a:pt x="147" y="133"/>
                    <a:pt x="147" y="133"/>
                    <a:pt x="147" y="133"/>
                  </a:cubicBezTo>
                  <a:cubicBezTo>
                    <a:pt x="149" y="135"/>
                    <a:pt x="150" y="137"/>
                    <a:pt x="150" y="140"/>
                  </a:cubicBezTo>
                  <a:cubicBezTo>
                    <a:pt x="150" y="142"/>
                    <a:pt x="149" y="145"/>
                    <a:pt x="146" y="147"/>
                  </a:cubicBezTo>
                  <a:cubicBezTo>
                    <a:pt x="144" y="150"/>
                    <a:pt x="141" y="151"/>
                    <a:pt x="139" y="151"/>
                  </a:cubicBezTo>
                  <a:cubicBezTo>
                    <a:pt x="136" y="151"/>
                    <a:pt x="134" y="150"/>
                    <a:pt x="132" y="148"/>
                  </a:cubicBezTo>
                  <a:cubicBezTo>
                    <a:pt x="69" y="85"/>
                    <a:pt x="69" y="85"/>
                    <a:pt x="69" y="85"/>
                  </a:cubicBezTo>
                  <a:cubicBezTo>
                    <a:pt x="58" y="93"/>
                    <a:pt x="46" y="97"/>
                    <a:pt x="34" y="97"/>
                  </a:cubicBezTo>
                  <a:cubicBezTo>
                    <a:pt x="24" y="97"/>
                    <a:pt x="16" y="94"/>
                    <a:pt x="9" y="87"/>
                  </a:cubicBezTo>
                  <a:cubicBezTo>
                    <a:pt x="3" y="81"/>
                    <a:pt x="0" y="73"/>
                    <a:pt x="0" y="62"/>
                  </a:cubicBezTo>
                  <a:cubicBezTo>
                    <a:pt x="0" y="52"/>
                    <a:pt x="3" y="42"/>
                    <a:pt x="9" y="33"/>
                  </a:cubicBezTo>
                  <a:cubicBezTo>
                    <a:pt x="15" y="23"/>
                    <a:pt x="22" y="15"/>
                    <a:pt x="32" y="9"/>
                  </a:cubicBezTo>
                  <a:cubicBezTo>
                    <a:pt x="42" y="3"/>
                    <a:pt x="52" y="0"/>
                    <a:pt x="62" y="0"/>
                  </a:cubicBezTo>
                  <a:cubicBezTo>
                    <a:pt x="72" y="0"/>
                    <a:pt x="80" y="4"/>
                    <a:pt x="87" y="10"/>
                  </a:cubicBezTo>
                  <a:cubicBezTo>
                    <a:pt x="93" y="16"/>
                    <a:pt x="96" y="25"/>
                    <a:pt x="96" y="35"/>
                  </a:cubicBezTo>
                  <a:cubicBezTo>
                    <a:pt x="96" y="47"/>
                    <a:pt x="92" y="59"/>
                    <a:pt x="84" y="70"/>
                  </a:cubicBezTo>
                  <a:cubicBezTo>
                    <a:pt x="118" y="103"/>
                    <a:pt x="118" y="103"/>
                    <a:pt x="118" y="103"/>
                  </a:cubicBezTo>
                  <a:cubicBezTo>
                    <a:pt x="127" y="94"/>
                    <a:pt x="127" y="94"/>
                    <a:pt x="127" y="94"/>
                  </a:cubicBezTo>
                  <a:cubicBezTo>
                    <a:pt x="126" y="94"/>
                    <a:pt x="126" y="93"/>
                    <a:pt x="124" y="92"/>
                  </a:cubicBezTo>
                  <a:cubicBezTo>
                    <a:pt x="123" y="90"/>
                    <a:pt x="122" y="89"/>
                    <a:pt x="120" y="88"/>
                  </a:cubicBezTo>
                  <a:cubicBezTo>
                    <a:pt x="119" y="87"/>
                    <a:pt x="118" y="86"/>
                    <a:pt x="117" y="85"/>
                  </a:cubicBezTo>
                  <a:cubicBezTo>
                    <a:pt x="116" y="83"/>
                    <a:pt x="116" y="83"/>
                    <a:pt x="116" y="82"/>
                  </a:cubicBezTo>
                  <a:cubicBezTo>
                    <a:pt x="116" y="81"/>
                    <a:pt x="117" y="79"/>
                    <a:pt x="120" y="76"/>
                  </a:cubicBezTo>
                  <a:cubicBezTo>
                    <a:pt x="124" y="73"/>
                    <a:pt x="126" y="71"/>
                    <a:pt x="127" y="71"/>
                  </a:cubicBezTo>
                  <a:cubicBezTo>
                    <a:pt x="127" y="71"/>
                    <a:pt x="128" y="71"/>
                    <a:pt x="129" y="72"/>
                  </a:cubicBezTo>
                  <a:cubicBezTo>
                    <a:pt x="129" y="72"/>
                    <a:pt x="131" y="74"/>
                    <a:pt x="133" y="76"/>
                  </a:cubicBezTo>
                  <a:cubicBezTo>
                    <a:pt x="136" y="79"/>
                    <a:pt x="138" y="81"/>
                    <a:pt x="141" y="84"/>
                  </a:cubicBezTo>
                  <a:cubicBezTo>
                    <a:pt x="144" y="86"/>
                    <a:pt x="146" y="89"/>
                    <a:pt x="149" y="92"/>
                  </a:cubicBezTo>
                  <a:cubicBezTo>
                    <a:pt x="152" y="95"/>
                    <a:pt x="154" y="97"/>
                    <a:pt x="156" y="99"/>
                  </a:cubicBezTo>
                  <a:cubicBezTo>
                    <a:pt x="158" y="101"/>
                    <a:pt x="159" y="103"/>
                    <a:pt x="159" y="103"/>
                  </a:cubicBezTo>
                  <a:close/>
                  <a:moveTo>
                    <a:pt x="73" y="49"/>
                  </a:moveTo>
                  <a:cubicBezTo>
                    <a:pt x="77" y="46"/>
                    <a:pt x="78" y="42"/>
                    <a:pt x="78" y="37"/>
                  </a:cubicBezTo>
                  <a:cubicBezTo>
                    <a:pt x="78" y="32"/>
                    <a:pt x="77" y="27"/>
                    <a:pt x="73" y="24"/>
                  </a:cubicBezTo>
                  <a:cubicBezTo>
                    <a:pt x="69" y="20"/>
                    <a:pt x="65" y="18"/>
                    <a:pt x="60" y="18"/>
                  </a:cubicBezTo>
                  <a:cubicBezTo>
                    <a:pt x="55" y="18"/>
                    <a:pt x="51" y="20"/>
                    <a:pt x="47" y="24"/>
                  </a:cubicBezTo>
                  <a:cubicBezTo>
                    <a:pt x="44" y="27"/>
                    <a:pt x="42" y="32"/>
                    <a:pt x="42" y="37"/>
                  </a:cubicBezTo>
                  <a:cubicBezTo>
                    <a:pt x="42" y="39"/>
                    <a:pt x="43" y="42"/>
                    <a:pt x="44" y="44"/>
                  </a:cubicBezTo>
                  <a:cubicBezTo>
                    <a:pt x="41" y="43"/>
                    <a:pt x="39" y="43"/>
                    <a:pt x="36" y="43"/>
                  </a:cubicBezTo>
                  <a:cubicBezTo>
                    <a:pt x="31" y="43"/>
                    <a:pt x="27" y="44"/>
                    <a:pt x="23" y="48"/>
                  </a:cubicBezTo>
                  <a:cubicBezTo>
                    <a:pt x="20" y="52"/>
                    <a:pt x="18" y="56"/>
                    <a:pt x="18" y="61"/>
                  </a:cubicBezTo>
                  <a:cubicBezTo>
                    <a:pt x="18" y="66"/>
                    <a:pt x="20" y="70"/>
                    <a:pt x="23" y="74"/>
                  </a:cubicBezTo>
                  <a:cubicBezTo>
                    <a:pt x="27" y="77"/>
                    <a:pt x="31" y="79"/>
                    <a:pt x="36" y="79"/>
                  </a:cubicBezTo>
                  <a:cubicBezTo>
                    <a:pt x="41" y="79"/>
                    <a:pt x="45" y="77"/>
                    <a:pt x="49" y="74"/>
                  </a:cubicBezTo>
                  <a:cubicBezTo>
                    <a:pt x="52" y="70"/>
                    <a:pt x="54" y="66"/>
                    <a:pt x="54" y="61"/>
                  </a:cubicBezTo>
                  <a:cubicBezTo>
                    <a:pt x="54" y="58"/>
                    <a:pt x="53" y="56"/>
                    <a:pt x="52" y="53"/>
                  </a:cubicBezTo>
                  <a:cubicBezTo>
                    <a:pt x="55" y="54"/>
                    <a:pt x="57" y="55"/>
                    <a:pt x="60" y="55"/>
                  </a:cubicBezTo>
                  <a:cubicBezTo>
                    <a:pt x="65" y="55"/>
                    <a:pt x="69" y="53"/>
                    <a:pt x="73" y="4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30"/>
            <p:cNvSpPr>
              <a:spLocks noEditPoints="1"/>
            </p:cNvSpPr>
            <p:nvPr/>
          </p:nvSpPr>
          <p:spPr bwMode="auto">
            <a:xfrm>
              <a:off x="2787414" y="2475150"/>
              <a:ext cx="187357" cy="171744"/>
            </a:xfrm>
            <a:custGeom>
              <a:avLst/>
              <a:gdLst>
                <a:gd name="T0" fmla="*/ 120 w 181"/>
                <a:gd name="T1" fmla="*/ 94 h 166"/>
                <a:gd name="T2" fmla="*/ 101 w 181"/>
                <a:gd name="T3" fmla="*/ 104 h 166"/>
                <a:gd name="T4" fmla="*/ 109 w 181"/>
                <a:gd name="T5" fmla="*/ 119 h 166"/>
                <a:gd name="T6" fmla="*/ 92 w 181"/>
                <a:gd name="T7" fmla="*/ 132 h 166"/>
                <a:gd name="T8" fmla="*/ 72 w 181"/>
                <a:gd name="T9" fmla="*/ 141 h 166"/>
                <a:gd name="T10" fmla="*/ 49 w 181"/>
                <a:gd name="T11" fmla="*/ 143 h 166"/>
                <a:gd name="T12" fmla="*/ 39 w 181"/>
                <a:gd name="T13" fmla="*/ 124 h 166"/>
                <a:gd name="T14" fmla="*/ 24 w 181"/>
                <a:gd name="T15" fmla="*/ 132 h 166"/>
                <a:gd name="T16" fmla="*/ 15 w 181"/>
                <a:gd name="T17" fmla="*/ 110 h 166"/>
                <a:gd name="T18" fmla="*/ 2 w 181"/>
                <a:gd name="T19" fmla="*/ 94 h 166"/>
                <a:gd name="T20" fmla="*/ 0 w 181"/>
                <a:gd name="T21" fmla="*/ 74 h 166"/>
                <a:gd name="T22" fmla="*/ 16 w 181"/>
                <a:gd name="T23" fmla="*/ 69 h 166"/>
                <a:gd name="T24" fmla="*/ 10 w 181"/>
                <a:gd name="T25" fmla="*/ 49 h 166"/>
                <a:gd name="T26" fmla="*/ 26 w 181"/>
                <a:gd name="T27" fmla="*/ 33 h 166"/>
                <a:gd name="T28" fmla="*/ 46 w 181"/>
                <a:gd name="T29" fmla="*/ 39 h 166"/>
                <a:gd name="T30" fmla="*/ 69 w 181"/>
                <a:gd name="T31" fmla="*/ 22 h 166"/>
                <a:gd name="T32" fmla="*/ 74 w 181"/>
                <a:gd name="T33" fmla="*/ 39 h 166"/>
                <a:gd name="T34" fmla="*/ 94 w 181"/>
                <a:gd name="T35" fmla="*/ 33 h 166"/>
                <a:gd name="T36" fmla="*/ 109 w 181"/>
                <a:gd name="T37" fmla="*/ 51 h 166"/>
                <a:gd name="T38" fmla="*/ 104 w 181"/>
                <a:gd name="T39" fmla="*/ 69 h 166"/>
                <a:gd name="T40" fmla="*/ 121 w 181"/>
                <a:gd name="T41" fmla="*/ 74 h 166"/>
                <a:gd name="T42" fmla="*/ 77 w 181"/>
                <a:gd name="T43" fmla="*/ 66 h 166"/>
                <a:gd name="T44" fmla="*/ 36 w 181"/>
                <a:gd name="T45" fmla="*/ 83 h 166"/>
                <a:gd name="T46" fmla="*/ 77 w 181"/>
                <a:gd name="T47" fmla="*/ 100 h 166"/>
                <a:gd name="T48" fmla="*/ 167 w 181"/>
                <a:gd name="T49" fmla="*/ 44 h 166"/>
                <a:gd name="T50" fmla="*/ 169 w 181"/>
                <a:gd name="T51" fmla="*/ 63 h 166"/>
                <a:gd name="T52" fmla="*/ 148 w 181"/>
                <a:gd name="T53" fmla="*/ 59 h 166"/>
                <a:gd name="T54" fmla="*/ 137 w 181"/>
                <a:gd name="T55" fmla="*/ 65 h 166"/>
                <a:gd name="T56" fmla="*/ 121 w 181"/>
                <a:gd name="T57" fmla="*/ 62 h 166"/>
                <a:gd name="T58" fmla="*/ 109 w 181"/>
                <a:gd name="T59" fmla="*/ 41 h 166"/>
                <a:gd name="T60" fmla="*/ 125 w 181"/>
                <a:gd name="T61" fmla="*/ 20 h 166"/>
                <a:gd name="T62" fmla="*/ 124 w 181"/>
                <a:gd name="T63" fmla="*/ 4 h 166"/>
                <a:gd name="T64" fmla="*/ 137 w 181"/>
                <a:gd name="T65" fmla="*/ 4 h 166"/>
                <a:gd name="T66" fmla="*/ 148 w 181"/>
                <a:gd name="T67" fmla="*/ 11 h 166"/>
                <a:gd name="T68" fmla="*/ 169 w 181"/>
                <a:gd name="T69" fmla="*/ 6 h 166"/>
                <a:gd name="T70" fmla="*/ 167 w 181"/>
                <a:gd name="T71" fmla="*/ 25 h 166"/>
                <a:gd name="T72" fmla="*/ 181 w 181"/>
                <a:gd name="T73" fmla="*/ 138 h 166"/>
                <a:gd name="T74" fmla="*/ 169 w 181"/>
                <a:gd name="T75" fmla="*/ 159 h 166"/>
                <a:gd name="T76" fmla="*/ 153 w 181"/>
                <a:gd name="T77" fmla="*/ 162 h 166"/>
                <a:gd name="T78" fmla="*/ 142 w 181"/>
                <a:gd name="T79" fmla="*/ 155 h 166"/>
                <a:gd name="T80" fmla="*/ 121 w 181"/>
                <a:gd name="T81" fmla="*/ 160 h 166"/>
                <a:gd name="T82" fmla="*/ 123 w 181"/>
                <a:gd name="T83" fmla="*/ 141 h 166"/>
                <a:gd name="T84" fmla="*/ 123 w 181"/>
                <a:gd name="T85" fmla="*/ 122 h 166"/>
                <a:gd name="T86" fmla="*/ 121 w 181"/>
                <a:gd name="T87" fmla="*/ 103 h 166"/>
                <a:gd name="T88" fmla="*/ 133 w 181"/>
                <a:gd name="T89" fmla="*/ 97 h 166"/>
                <a:gd name="T90" fmla="*/ 145 w 181"/>
                <a:gd name="T91" fmla="*/ 107 h 166"/>
                <a:gd name="T92" fmla="*/ 157 w 181"/>
                <a:gd name="T93" fmla="*/ 97 h 166"/>
                <a:gd name="T94" fmla="*/ 164 w 181"/>
                <a:gd name="T95" fmla="*/ 117 h 166"/>
                <a:gd name="T96" fmla="*/ 157 w 181"/>
                <a:gd name="T97" fmla="*/ 35 h 166"/>
                <a:gd name="T98" fmla="*/ 136 w 181"/>
                <a:gd name="T99" fmla="*/ 26 h 166"/>
                <a:gd name="T100" fmla="*/ 145 w 181"/>
                <a:gd name="T101" fmla="*/ 47 h 166"/>
                <a:gd name="T102" fmla="*/ 157 w 181"/>
                <a:gd name="T103" fmla="*/ 131 h 166"/>
                <a:gd name="T104" fmla="*/ 136 w 181"/>
                <a:gd name="T105" fmla="*/ 123 h 166"/>
                <a:gd name="T106" fmla="*/ 145 w 181"/>
                <a:gd name="T107" fmla="*/ 14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1" h="166">
                  <a:moveTo>
                    <a:pt x="121" y="74"/>
                  </a:moveTo>
                  <a:cubicBezTo>
                    <a:pt x="121" y="92"/>
                    <a:pt x="121" y="92"/>
                    <a:pt x="121" y="92"/>
                  </a:cubicBezTo>
                  <a:cubicBezTo>
                    <a:pt x="121" y="92"/>
                    <a:pt x="120" y="93"/>
                    <a:pt x="120" y="94"/>
                  </a:cubicBezTo>
                  <a:cubicBezTo>
                    <a:pt x="120" y="94"/>
                    <a:pt x="119" y="95"/>
                    <a:pt x="118" y="95"/>
                  </a:cubicBezTo>
                  <a:cubicBezTo>
                    <a:pt x="104" y="97"/>
                    <a:pt x="104" y="97"/>
                    <a:pt x="104" y="97"/>
                  </a:cubicBezTo>
                  <a:cubicBezTo>
                    <a:pt x="103" y="99"/>
                    <a:pt x="102" y="102"/>
                    <a:pt x="101" y="104"/>
                  </a:cubicBezTo>
                  <a:cubicBezTo>
                    <a:pt x="103" y="107"/>
                    <a:pt x="106" y="111"/>
                    <a:pt x="109" y="115"/>
                  </a:cubicBezTo>
                  <a:cubicBezTo>
                    <a:pt x="110" y="116"/>
                    <a:pt x="110" y="116"/>
                    <a:pt x="110" y="117"/>
                  </a:cubicBezTo>
                  <a:cubicBezTo>
                    <a:pt x="110" y="118"/>
                    <a:pt x="110" y="118"/>
                    <a:pt x="109" y="119"/>
                  </a:cubicBezTo>
                  <a:cubicBezTo>
                    <a:pt x="108" y="121"/>
                    <a:pt x="105" y="123"/>
                    <a:pt x="101" y="127"/>
                  </a:cubicBezTo>
                  <a:cubicBezTo>
                    <a:pt x="98" y="131"/>
                    <a:pt x="95" y="133"/>
                    <a:pt x="94" y="133"/>
                  </a:cubicBezTo>
                  <a:cubicBezTo>
                    <a:pt x="93" y="133"/>
                    <a:pt x="93" y="133"/>
                    <a:pt x="92" y="132"/>
                  </a:cubicBezTo>
                  <a:cubicBezTo>
                    <a:pt x="81" y="124"/>
                    <a:pt x="81" y="124"/>
                    <a:pt x="81" y="124"/>
                  </a:cubicBezTo>
                  <a:cubicBezTo>
                    <a:pt x="79" y="125"/>
                    <a:pt x="76" y="126"/>
                    <a:pt x="74" y="127"/>
                  </a:cubicBezTo>
                  <a:cubicBezTo>
                    <a:pt x="73" y="133"/>
                    <a:pt x="72" y="138"/>
                    <a:pt x="72" y="141"/>
                  </a:cubicBezTo>
                  <a:cubicBezTo>
                    <a:pt x="71" y="143"/>
                    <a:pt x="70" y="143"/>
                    <a:pt x="69" y="143"/>
                  </a:cubicBezTo>
                  <a:cubicBezTo>
                    <a:pt x="51" y="143"/>
                    <a:pt x="51" y="143"/>
                    <a:pt x="51" y="143"/>
                  </a:cubicBezTo>
                  <a:cubicBezTo>
                    <a:pt x="51" y="143"/>
                    <a:pt x="50" y="143"/>
                    <a:pt x="49" y="143"/>
                  </a:cubicBezTo>
                  <a:cubicBezTo>
                    <a:pt x="49" y="142"/>
                    <a:pt x="49" y="142"/>
                    <a:pt x="48" y="141"/>
                  </a:cubicBezTo>
                  <a:cubicBezTo>
                    <a:pt x="46" y="127"/>
                    <a:pt x="46" y="127"/>
                    <a:pt x="46" y="127"/>
                  </a:cubicBezTo>
                  <a:cubicBezTo>
                    <a:pt x="44" y="126"/>
                    <a:pt x="42" y="125"/>
                    <a:pt x="39" y="124"/>
                  </a:cubicBezTo>
                  <a:cubicBezTo>
                    <a:pt x="28" y="132"/>
                    <a:pt x="28" y="132"/>
                    <a:pt x="28" y="132"/>
                  </a:cubicBezTo>
                  <a:cubicBezTo>
                    <a:pt x="28" y="133"/>
                    <a:pt x="27" y="133"/>
                    <a:pt x="26" y="133"/>
                  </a:cubicBezTo>
                  <a:cubicBezTo>
                    <a:pt x="25" y="133"/>
                    <a:pt x="25" y="133"/>
                    <a:pt x="24" y="132"/>
                  </a:cubicBezTo>
                  <a:cubicBezTo>
                    <a:pt x="15" y="124"/>
                    <a:pt x="11" y="119"/>
                    <a:pt x="11" y="117"/>
                  </a:cubicBezTo>
                  <a:cubicBezTo>
                    <a:pt x="11" y="116"/>
                    <a:pt x="11" y="116"/>
                    <a:pt x="11" y="115"/>
                  </a:cubicBezTo>
                  <a:cubicBezTo>
                    <a:pt x="12" y="114"/>
                    <a:pt x="13" y="113"/>
                    <a:pt x="15" y="110"/>
                  </a:cubicBezTo>
                  <a:cubicBezTo>
                    <a:pt x="17" y="108"/>
                    <a:pt x="19" y="106"/>
                    <a:pt x="20" y="104"/>
                  </a:cubicBezTo>
                  <a:cubicBezTo>
                    <a:pt x="18" y="102"/>
                    <a:pt x="17" y="99"/>
                    <a:pt x="16" y="97"/>
                  </a:cubicBezTo>
                  <a:cubicBezTo>
                    <a:pt x="2" y="94"/>
                    <a:pt x="2" y="94"/>
                    <a:pt x="2" y="94"/>
                  </a:cubicBezTo>
                  <a:cubicBezTo>
                    <a:pt x="1" y="94"/>
                    <a:pt x="1" y="94"/>
                    <a:pt x="0" y="93"/>
                  </a:cubicBezTo>
                  <a:cubicBezTo>
                    <a:pt x="0" y="93"/>
                    <a:pt x="0" y="92"/>
                    <a:pt x="0" y="92"/>
                  </a:cubicBezTo>
                  <a:cubicBezTo>
                    <a:pt x="0" y="74"/>
                    <a:pt x="0" y="74"/>
                    <a:pt x="0" y="74"/>
                  </a:cubicBezTo>
                  <a:cubicBezTo>
                    <a:pt x="0" y="73"/>
                    <a:pt x="0" y="73"/>
                    <a:pt x="0" y="72"/>
                  </a:cubicBezTo>
                  <a:cubicBezTo>
                    <a:pt x="1" y="72"/>
                    <a:pt x="1" y="71"/>
                    <a:pt x="2" y="71"/>
                  </a:cubicBezTo>
                  <a:cubicBezTo>
                    <a:pt x="16" y="69"/>
                    <a:pt x="16" y="69"/>
                    <a:pt x="16" y="69"/>
                  </a:cubicBezTo>
                  <a:cubicBezTo>
                    <a:pt x="17" y="67"/>
                    <a:pt x="18" y="64"/>
                    <a:pt x="19" y="62"/>
                  </a:cubicBezTo>
                  <a:cubicBezTo>
                    <a:pt x="17" y="59"/>
                    <a:pt x="14" y="55"/>
                    <a:pt x="11" y="51"/>
                  </a:cubicBezTo>
                  <a:cubicBezTo>
                    <a:pt x="10" y="50"/>
                    <a:pt x="10" y="50"/>
                    <a:pt x="10" y="49"/>
                  </a:cubicBezTo>
                  <a:cubicBezTo>
                    <a:pt x="10" y="48"/>
                    <a:pt x="10" y="48"/>
                    <a:pt x="11" y="47"/>
                  </a:cubicBezTo>
                  <a:cubicBezTo>
                    <a:pt x="12" y="45"/>
                    <a:pt x="15" y="42"/>
                    <a:pt x="19" y="39"/>
                  </a:cubicBezTo>
                  <a:cubicBezTo>
                    <a:pt x="22" y="35"/>
                    <a:pt x="25" y="33"/>
                    <a:pt x="26" y="33"/>
                  </a:cubicBezTo>
                  <a:cubicBezTo>
                    <a:pt x="27" y="33"/>
                    <a:pt x="28" y="33"/>
                    <a:pt x="28" y="34"/>
                  </a:cubicBezTo>
                  <a:cubicBezTo>
                    <a:pt x="39" y="42"/>
                    <a:pt x="39" y="42"/>
                    <a:pt x="39" y="42"/>
                  </a:cubicBezTo>
                  <a:cubicBezTo>
                    <a:pt x="41" y="41"/>
                    <a:pt x="44" y="40"/>
                    <a:pt x="46" y="39"/>
                  </a:cubicBezTo>
                  <a:cubicBezTo>
                    <a:pt x="47" y="32"/>
                    <a:pt x="48" y="28"/>
                    <a:pt x="48" y="25"/>
                  </a:cubicBezTo>
                  <a:cubicBezTo>
                    <a:pt x="49" y="23"/>
                    <a:pt x="50" y="22"/>
                    <a:pt x="51" y="22"/>
                  </a:cubicBezTo>
                  <a:cubicBezTo>
                    <a:pt x="69" y="22"/>
                    <a:pt x="69" y="22"/>
                    <a:pt x="69" y="22"/>
                  </a:cubicBezTo>
                  <a:cubicBezTo>
                    <a:pt x="70" y="22"/>
                    <a:pt x="70" y="23"/>
                    <a:pt x="71" y="23"/>
                  </a:cubicBezTo>
                  <a:cubicBezTo>
                    <a:pt x="71" y="24"/>
                    <a:pt x="72" y="24"/>
                    <a:pt x="72" y="25"/>
                  </a:cubicBezTo>
                  <a:cubicBezTo>
                    <a:pt x="74" y="39"/>
                    <a:pt x="74" y="39"/>
                    <a:pt x="74" y="39"/>
                  </a:cubicBezTo>
                  <a:cubicBezTo>
                    <a:pt x="76" y="40"/>
                    <a:pt x="78" y="41"/>
                    <a:pt x="81" y="42"/>
                  </a:cubicBezTo>
                  <a:cubicBezTo>
                    <a:pt x="92" y="34"/>
                    <a:pt x="92" y="34"/>
                    <a:pt x="92" y="34"/>
                  </a:cubicBezTo>
                  <a:cubicBezTo>
                    <a:pt x="93" y="33"/>
                    <a:pt x="93" y="33"/>
                    <a:pt x="94" y="33"/>
                  </a:cubicBezTo>
                  <a:cubicBezTo>
                    <a:pt x="95" y="33"/>
                    <a:pt x="95" y="33"/>
                    <a:pt x="96" y="34"/>
                  </a:cubicBezTo>
                  <a:cubicBezTo>
                    <a:pt x="105" y="42"/>
                    <a:pt x="110" y="47"/>
                    <a:pt x="110" y="49"/>
                  </a:cubicBezTo>
                  <a:cubicBezTo>
                    <a:pt x="110" y="50"/>
                    <a:pt x="109" y="50"/>
                    <a:pt x="109" y="51"/>
                  </a:cubicBezTo>
                  <a:cubicBezTo>
                    <a:pt x="108" y="52"/>
                    <a:pt x="107" y="54"/>
                    <a:pt x="105" y="56"/>
                  </a:cubicBezTo>
                  <a:cubicBezTo>
                    <a:pt x="103" y="58"/>
                    <a:pt x="102" y="60"/>
                    <a:pt x="101" y="62"/>
                  </a:cubicBezTo>
                  <a:cubicBezTo>
                    <a:pt x="102" y="65"/>
                    <a:pt x="103" y="67"/>
                    <a:pt x="104" y="69"/>
                  </a:cubicBezTo>
                  <a:cubicBezTo>
                    <a:pt x="118" y="72"/>
                    <a:pt x="118" y="72"/>
                    <a:pt x="118" y="72"/>
                  </a:cubicBezTo>
                  <a:cubicBezTo>
                    <a:pt x="119" y="72"/>
                    <a:pt x="120" y="72"/>
                    <a:pt x="120" y="73"/>
                  </a:cubicBezTo>
                  <a:cubicBezTo>
                    <a:pt x="120" y="73"/>
                    <a:pt x="121" y="74"/>
                    <a:pt x="121" y="74"/>
                  </a:cubicBezTo>
                  <a:close/>
                  <a:moveTo>
                    <a:pt x="77" y="100"/>
                  </a:moveTo>
                  <a:cubicBezTo>
                    <a:pt x="82" y="95"/>
                    <a:pt x="84" y="90"/>
                    <a:pt x="84" y="83"/>
                  </a:cubicBezTo>
                  <a:cubicBezTo>
                    <a:pt x="84" y="76"/>
                    <a:pt x="82" y="71"/>
                    <a:pt x="77" y="66"/>
                  </a:cubicBezTo>
                  <a:cubicBezTo>
                    <a:pt x="72" y="61"/>
                    <a:pt x="67" y="59"/>
                    <a:pt x="60" y="59"/>
                  </a:cubicBezTo>
                  <a:cubicBezTo>
                    <a:pt x="53" y="59"/>
                    <a:pt x="48" y="61"/>
                    <a:pt x="43" y="66"/>
                  </a:cubicBezTo>
                  <a:cubicBezTo>
                    <a:pt x="38" y="71"/>
                    <a:pt x="36" y="76"/>
                    <a:pt x="36" y="83"/>
                  </a:cubicBezTo>
                  <a:cubicBezTo>
                    <a:pt x="36" y="90"/>
                    <a:pt x="38" y="95"/>
                    <a:pt x="43" y="100"/>
                  </a:cubicBezTo>
                  <a:cubicBezTo>
                    <a:pt x="48" y="105"/>
                    <a:pt x="53" y="107"/>
                    <a:pt x="60" y="107"/>
                  </a:cubicBezTo>
                  <a:cubicBezTo>
                    <a:pt x="67" y="107"/>
                    <a:pt x="72" y="105"/>
                    <a:pt x="77" y="100"/>
                  </a:cubicBezTo>
                  <a:close/>
                  <a:moveTo>
                    <a:pt x="181" y="28"/>
                  </a:moveTo>
                  <a:cubicBezTo>
                    <a:pt x="181" y="41"/>
                    <a:pt x="181" y="41"/>
                    <a:pt x="181" y="41"/>
                  </a:cubicBezTo>
                  <a:cubicBezTo>
                    <a:pt x="181" y="42"/>
                    <a:pt x="176" y="43"/>
                    <a:pt x="167" y="44"/>
                  </a:cubicBezTo>
                  <a:cubicBezTo>
                    <a:pt x="166" y="46"/>
                    <a:pt x="165" y="47"/>
                    <a:pt x="164" y="49"/>
                  </a:cubicBezTo>
                  <a:cubicBezTo>
                    <a:pt x="167" y="56"/>
                    <a:pt x="169" y="60"/>
                    <a:pt x="169" y="62"/>
                  </a:cubicBezTo>
                  <a:cubicBezTo>
                    <a:pt x="169" y="62"/>
                    <a:pt x="169" y="63"/>
                    <a:pt x="169" y="63"/>
                  </a:cubicBezTo>
                  <a:cubicBezTo>
                    <a:pt x="161" y="67"/>
                    <a:pt x="157" y="69"/>
                    <a:pt x="157" y="69"/>
                  </a:cubicBezTo>
                  <a:cubicBezTo>
                    <a:pt x="156" y="69"/>
                    <a:pt x="155" y="68"/>
                    <a:pt x="153" y="65"/>
                  </a:cubicBezTo>
                  <a:cubicBezTo>
                    <a:pt x="150" y="62"/>
                    <a:pt x="149" y="60"/>
                    <a:pt x="148" y="59"/>
                  </a:cubicBezTo>
                  <a:cubicBezTo>
                    <a:pt x="146" y="59"/>
                    <a:pt x="145" y="59"/>
                    <a:pt x="145" y="59"/>
                  </a:cubicBezTo>
                  <a:cubicBezTo>
                    <a:pt x="144" y="59"/>
                    <a:pt x="143" y="59"/>
                    <a:pt x="142" y="59"/>
                  </a:cubicBezTo>
                  <a:cubicBezTo>
                    <a:pt x="141" y="60"/>
                    <a:pt x="139" y="62"/>
                    <a:pt x="137" y="65"/>
                  </a:cubicBezTo>
                  <a:cubicBezTo>
                    <a:pt x="135" y="68"/>
                    <a:pt x="133" y="69"/>
                    <a:pt x="133" y="69"/>
                  </a:cubicBezTo>
                  <a:cubicBezTo>
                    <a:pt x="133" y="69"/>
                    <a:pt x="129" y="67"/>
                    <a:pt x="121" y="63"/>
                  </a:cubicBezTo>
                  <a:cubicBezTo>
                    <a:pt x="121" y="63"/>
                    <a:pt x="121" y="62"/>
                    <a:pt x="121" y="62"/>
                  </a:cubicBezTo>
                  <a:cubicBezTo>
                    <a:pt x="121" y="60"/>
                    <a:pt x="122" y="56"/>
                    <a:pt x="125" y="49"/>
                  </a:cubicBezTo>
                  <a:cubicBezTo>
                    <a:pt x="124" y="47"/>
                    <a:pt x="123" y="46"/>
                    <a:pt x="123" y="44"/>
                  </a:cubicBezTo>
                  <a:cubicBezTo>
                    <a:pt x="113" y="43"/>
                    <a:pt x="109" y="42"/>
                    <a:pt x="109" y="41"/>
                  </a:cubicBezTo>
                  <a:cubicBezTo>
                    <a:pt x="109" y="28"/>
                    <a:pt x="109" y="28"/>
                    <a:pt x="109" y="28"/>
                  </a:cubicBezTo>
                  <a:cubicBezTo>
                    <a:pt x="109" y="27"/>
                    <a:pt x="113" y="26"/>
                    <a:pt x="123" y="25"/>
                  </a:cubicBezTo>
                  <a:cubicBezTo>
                    <a:pt x="123" y="23"/>
                    <a:pt x="124" y="22"/>
                    <a:pt x="125" y="20"/>
                  </a:cubicBezTo>
                  <a:cubicBezTo>
                    <a:pt x="122" y="13"/>
                    <a:pt x="121" y="9"/>
                    <a:pt x="121" y="7"/>
                  </a:cubicBezTo>
                  <a:cubicBezTo>
                    <a:pt x="121" y="7"/>
                    <a:pt x="121" y="7"/>
                    <a:pt x="121" y="6"/>
                  </a:cubicBezTo>
                  <a:cubicBezTo>
                    <a:pt x="121" y="6"/>
                    <a:pt x="122" y="6"/>
                    <a:pt x="124" y="4"/>
                  </a:cubicBezTo>
                  <a:cubicBezTo>
                    <a:pt x="126" y="3"/>
                    <a:pt x="128" y="2"/>
                    <a:pt x="130" y="1"/>
                  </a:cubicBezTo>
                  <a:cubicBezTo>
                    <a:pt x="132" y="0"/>
                    <a:pt x="133" y="0"/>
                    <a:pt x="133" y="0"/>
                  </a:cubicBezTo>
                  <a:cubicBezTo>
                    <a:pt x="133" y="0"/>
                    <a:pt x="135" y="1"/>
                    <a:pt x="137" y="4"/>
                  </a:cubicBezTo>
                  <a:cubicBezTo>
                    <a:pt x="139" y="7"/>
                    <a:pt x="141" y="9"/>
                    <a:pt x="142" y="11"/>
                  </a:cubicBezTo>
                  <a:cubicBezTo>
                    <a:pt x="143" y="10"/>
                    <a:pt x="144" y="10"/>
                    <a:pt x="145" y="10"/>
                  </a:cubicBezTo>
                  <a:cubicBezTo>
                    <a:pt x="145" y="10"/>
                    <a:pt x="146" y="10"/>
                    <a:pt x="148" y="11"/>
                  </a:cubicBezTo>
                  <a:cubicBezTo>
                    <a:pt x="151" y="6"/>
                    <a:pt x="154" y="3"/>
                    <a:pt x="156" y="0"/>
                  </a:cubicBezTo>
                  <a:cubicBezTo>
                    <a:pt x="157" y="0"/>
                    <a:pt x="157" y="0"/>
                    <a:pt x="157" y="0"/>
                  </a:cubicBezTo>
                  <a:cubicBezTo>
                    <a:pt x="157" y="0"/>
                    <a:pt x="161" y="2"/>
                    <a:pt x="169" y="6"/>
                  </a:cubicBezTo>
                  <a:cubicBezTo>
                    <a:pt x="169" y="7"/>
                    <a:pt x="169" y="7"/>
                    <a:pt x="169" y="7"/>
                  </a:cubicBezTo>
                  <a:cubicBezTo>
                    <a:pt x="169" y="9"/>
                    <a:pt x="167" y="13"/>
                    <a:pt x="164" y="20"/>
                  </a:cubicBezTo>
                  <a:cubicBezTo>
                    <a:pt x="165" y="22"/>
                    <a:pt x="166" y="23"/>
                    <a:pt x="167" y="25"/>
                  </a:cubicBezTo>
                  <a:cubicBezTo>
                    <a:pt x="176" y="26"/>
                    <a:pt x="181" y="27"/>
                    <a:pt x="181" y="28"/>
                  </a:cubicBezTo>
                  <a:close/>
                  <a:moveTo>
                    <a:pt x="181" y="125"/>
                  </a:moveTo>
                  <a:cubicBezTo>
                    <a:pt x="181" y="138"/>
                    <a:pt x="181" y="138"/>
                    <a:pt x="181" y="138"/>
                  </a:cubicBezTo>
                  <a:cubicBezTo>
                    <a:pt x="181" y="139"/>
                    <a:pt x="176" y="140"/>
                    <a:pt x="167" y="141"/>
                  </a:cubicBezTo>
                  <a:cubicBezTo>
                    <a:pt x="166" y="143"/>
                    <a:pt x="165" y="144"/>
                    <a:pt x="164" y="146"/>
                  </a:cubicBezTo>
                  <a:cubicBezTo>
                    <a:pt x="167" y="153"/>
                    <a:pt x="169" y="157"/>
                    <a:pt x="169" y="159"/>
                  </a:cubicBezTo>
                  <a:cubicBezTo>
                    <a:pt x="169" y="159"/>
                    <a:pt x="169" y="159"/>
                    <a:pt x="169" y="160"/>
                  </a:cubicBezTo>
                  <a:cubicBezTo>
                    <a:pt x="161" y="164"/>
                    <a:pt x="157" y="166"/>
                    <a:pt x="157" y="166"/>
                  </a:cubicBezTo>
                  <a:cubicBezTo>
                    <a:pt x="156" y="166"/>
                    <a:pt x="155" y="165"/>
                    <a:pt x="153" y="162"/>
                  </a:cubicBezTo>
                  <a:cubicBezTo>
                    <a:pt x="150" y="159"/>
                    <a:pt x="149" y="157"/>
                    <a:pt x="148" y="155"/>
                  </a:cubicBezTo>
                  <a:cubicBezTo>
                    <a:pt x="146" y="155"/>
                    <a:pt x="145" y="156"/>
                    <a:pt x="145" y="156"/>
                  </a:cubicBezTo>
                  <a:cubicBezTo>
                    <a:pt x="144" y="156"/>
                    <a:pt x="143" y="155"/>
                    <a:pt x="142" y="155"/>
                  </a:cubicBezTo>
                  <a:cubicBezTo>
                    <a:pt x="141" y="157"/>
                    <a:pt x="139" y="159"/>
                    <a:pt x="137" y="162"/>
                  </a:cubicBezTo>
                  <a:cubicBezTo>
                    <a:pt x="135" y="165"/>
                    <a:pt x="133" y="166"/>
                    <a:pt x="133" y="166"/>
                  </a:cubicBezTo>
                  <a:cubicBezTo>
                    <a:pt x="133" y="166"/>
                    <a:pt x="129" y="164"/>
                    <a:pt x="121" y="160"/>
                  </a:cubicBezTo>
                  <a:cubicBezTo>
                    <a:pt x="121" y="159"/>
                    <a:pt x="121" y="159"/>
                    <a:pt x="121" y="159"/>
                  </a:cubicBezTo>
                  <a:cubicBezTo>
                    <a:pt x="121" y="157"/>
                    <a:pt x="122" y="153"/>
                    <a:pt x="125" y="146"/>
                  </a:cubicBezTo>
                  <a:cubicBezTo>
                    <a:pt x="124" y="144"/>
                    <a:pt x="123" y="143"/>
                    <a:pt x="123" y="141"/>
                  </a:cubicBezTo>
                  <a:cubicBezTo>
                    <a:pt x="113" y="140"/>
                    <a:pt x="109" y="139"/>
                    <a:pt x="109" y="138"/>
                  </a:cubicBezTo>
                  <a:cubicBezTo>
                    <a:pt x="109" y="125"/>
                    <a:pt x="109" y="125"/>
                    <a:pt x="109" y="125"/>
                  </a:cubicBezTo>
                  <a:cubicBezTo>
                    <a:pt x="109" y="124"/>
                    <a:pt x="113" y="123"/>
                    <a:pt x="123" y="122"/>
                  </a:cubicBezTo>
                  <a:cubicBezTo>
                    <a:pt x="123" y="120"/>
                    <a:pt x="124" y="118"/>
                    <a:pt x="125" y="117"/>
                  </a:cubicBezTo>
                  <a:cubicBezTo>
                    <a:pt x="122" y="110"/>
                    <a:pt x="121" y="105"/>
                    <a:pt x="121" y="104"/>
                  </a:cubicBezTo>
                  <a:cubicBezTo>
                    <a:pt x="121" y="104"/>
                    <a:pt x="121" y="103"/>
                    <a:pt x="121" y="103"/>
                  </a:cubicBezTo>
                  <a:cubicBezTo>
                    <a:pt x="121" y="103"/>
                    <a:pt x="122" y="102"/>
                    <a:pt x="124" y="101"/>
                  </a:cubicBezTo>
                  <a:cubicBezTo>
                    <a:pt x="126" y="100"/>
                    <a:pt x="128" y="99"/>
                    <a:pt x="130" y="98"/>
                  </a:cubicBezTo>
                  <a:cubicBezTo>
                    <a:pt x="132" y="97"/>
                    <a:pt x="133" y="97"/>
                    <a:pt x="133" y="97"/>
                  </a:cubicBezTo>
                  <a:cubicBezTo>
                    <a:pt x="133" y="97"/>
                    <a:pt x="135" y="98"/>
                    <a:pt x="137" y="101"/>
                  </a:cubicBezTo>
                  <a:cubicBezTo>
                    <a:pt x="139" y="104"/>
                    <a:pt x="141" y="106"/>
                    <a:pt x="142" y="107"/>
                  </a:cubicBezTo>
                  <a:cubicBezTo>
                    <a:pt x="143" y="107"/>
                    <a:pt x="144" y="107"/>
                    <a:pt x="145" y="107"/>
                  </a:cubicBezTo>
                  <a:cubicBezTo>
                    <a:pt x="145" y="107"/>
                    <a:pt x="146" y="107"/>
                    <a:pt x="148" y="107"/>
                  </a:cubicBezTo>
                  <a:cubicBezTo>
                    <a:pt x="151" y="103"/>
                    <a:pt x="154" y="99"/>
                    <a:pt x="156" y="97"/>
                  </a:cubicBezTo>
                  <a:cubicBezTo>
                    <a:pt x="157" y="97"/>
                    <a:pt x="157" y="97"/>
                    <a:pt x="157" y="97"/>
                  </a:cubicBezTo>
                  <a:cubicBezTo>
                    <a:pt x="157" y="97"/>
                    <a:pt x="161" y="99"/>
                    <a:pt x="169" y="103"/>
                  </a:cubicBezTo>
                  <a:cubicBezTo>
                    <a:pt x="169" y="103"/>
                    <a:pt x="169" y="104"/>
                    <a:pt x="169" y="104"/>
                  </a:cubicBezTo>
                  <a:cubicBezTo>
                    <a:pt x="169" y="105"/>
                    <a:pt x="167" y="110"/>
                    <a:pt x="164" y="117"/>
                  </a:cubicBezTo>
                  <a:cubicBezTo>
                    <a:pt x="165" y="118"/>
                    <a:pt x="166" y="120"/>
                    <a:pt x="167" y="122"/>
                  </a:cubicBezTo>
                  <a:cubicBezTo>
                    <a:pt x="176" y="123"/>
                    <a:pt x="181" y="124"/>
                    <a:pt x="181" y="125"/>
                  </a:cubicBezTo>
                  <a:close/>
                  <a:moveTo>
                    <a:pt x="157" y="35"/>
                  </a:moveTo>
                  <a:cubicBezTo>
                    <a:pt x="157" y="31"/>
                    <a:pt x="156" y="28"/>
                    <a:pt x="153" y="26"/>
                  </a:cubicBezTo>
                  <a:cubicBezTo>
                    <a:pt x="151" y="24"/>
                    <a:pt x="148" y="22"/>
                    <a:pt x="145" y="22"/>
                  </a:cubicBezTo>
                  <a:cubicBezTo>
                    <a:pt x="142" y="22"/>
                    <a:pt x="139" y="24"/>
                    <a:pt x="136" y="26"/>
                  </a:cubicBezTo>
                  <a:cubicBezTo>
                    <a:pt x="134" y="28"/>
                    <a:pt x="133" y="31"/>
                    <a:pt x="133" y="35"/>
                  </a:cubicBezTo>
                  <a:cubicBezTo>
                    <a:pt x="133" y="38"/>
                    <a:pt x="134" y="41"/>
                    <a:pt x="136" y="43"/>
                  </a:cubicBezTo>
                  <a:cubicBezTo>
                    <a:pt x="139" y="45"/>
                    <a:pt x="141" y="47"/>
                    <a:pt x="145" y="47"/>
                  </a:cubicBezTo>
                  <a:cubicBezTo>
                    <a:pt x="148" y="47"/>
                    <a:pt x="151" y="45"/>
                    <a:pt x="153" y="43"/>
                  </a:cubicBezTo>
                  <a:cubicBezTo>
                    <a:pt x="156" y="41"/>
                    <a:pt x="157" y="38"/>
                    <a:pt x="157" y="35"/>
                  </a:cubicBezTo>
                  <a:close/>
                  <a:moveTo>
                    <a:pt x="157" y="131"/>
                  </a:moveTo>
                  <a:cubicBezTo>
                    <a:pt x="157" y="128"/>
                    <a:pt x="156" y="125"/>
                    <a:pt x="153" y="123"/>
                  </a:cubicBezTo>
                  <a:cubicBezTo>
                    <a:pt x="151" y="120"/>
                    <a:pt x="148" y="119"/>
                    <a:pt x="145" y="119"/>
                  </a:cubicBezTo>
                  <a:cubicBezTo>
                    <a:pt x="142" y="119"/>
                    <a:pt x="139" y="120"/>
                    <a:pt x="136" y="123"/>
                  </a:cubicBezTo>
                  <a:cubicBezTo>
                    <a:pt x="134" y="125"/>
                    <a:pt x="133" y="128"/>
                    <a:pt x="133" y="131"/>
                  </a:cubicBezTo>
                  <a:cubicBezTo>
                    <a:pt x="133" y="135"/>
                    <a:pt x="134" y="138"/>
                    <a:pt x="136" y="140"/>
                  </a:cubicBezTo>
                  <a:cubicBezTo>
                    <a:pt x="139" y="142"/>
                    <a:pt x="141" y="143"/>
                    <a:pt x="145" y="143"/>
                  </a:cubicBezTo>
                  <a:cubicBezTo>
                    <a:pt x="148" y="143"/>
                    <a:pt x="151" y="142"/>
                    <a:pt x="153" y="140"/>
                  </a:cubicBezTo>
                  <a:cubicBezTo>
                    <a:pt x="156" y="138"/>
                    <a:pt x="157" y="135"/>
                    <a:pt x="157" y="1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31"/>
            <p:cNvSpPr>
              <a:spLocks noEditPoints="1"/>
            </p:cNvSpPr>
            <p:nvPr/>
          </p:nvSpPr>
          <p:spPr bwMode="auto">
            <a:xfrm>
              <a:off x="3018487" y="2497008"/>
              <a:ext cx="174866" cy="138956"/>
            </a:xfrm>
            <a:custGeom>
              <a:avLst/>
              <a:gdLst>
                <a:gd name="T0" fmla="*/ 124 w 169"/>
                <a:gd name="T1" fmla="*/ 25 h 134"/>
                <a:gd name="T2" fmla="*/ 133 w 169"/>
                <a:gd name="T3" fmla="*/ 49 h 134"/>
                <a:gd name="T4" fmla="*/ 124 w 169"/>
                <a:gd name="T5" fmla="*/ 73 h 134"/>
                <a:gd name="T6" fmla="*/ 100 w 169"/>
                <a:gd name="T7" fmla="*/ 91 h 134"/>
                <a:gd name="T8" fmla="*/ 66 w 169"/>
                <a:gd name="T9" fmla="*/ 97 h 134"/>
                <a:gd name="T10" fmla="*/ 50 w 169"/>
                <a:gd name="T11" fmla="*/ 96 h 134"/>
                <a:gd name="T12" fmla="*/ 23 w 169"/>
                <a:gd name="T13" fmla="*/ 108 h 134"/>
                <a:gd name="T14" fmla="*/ 15 w 169"/>
                <a:gd name="T15" fmla="*/ 109 h 134"/>
                <a:gd name="T16" fmla="*/ 15 w 169"/>
                <a:gd name="T17" fmla="*/ 109 h 134"/>
                <a:gd name="T18" fmla="*/ 13 w 169"/>
                <a:gd name="T19" fmla="*/ 109 h 134"/>
                <a:gd name="T20" fmla="*/ 12 w 169"/>
                <a:gd name="T21" fmla="*/ 107 h 134"/>
                <a:gd name="T22" fmla="*/ 12 w 169"/>
                <a:gd name="T23" fmla="*/ 106 h 134"/>
                <a:gd name="T24" fmla="*/ 12 w 169"/>
                <a:gd name="T25" fmla="*/ 105 h 134"/>
                <a:gd name="T26" fmla="*/ 12 w 169"/>
                <a:gd name="T27" fmla="*/ 105 h 134"/>
                <a:gd name="T28" fmla="*/ 12 w 169"/>
                <a:gd name="T29" fmla="*/ 104 h 134"/>
                <a:gd name="T30" fmla="*/ 13 w 169"/>
                <a:gd name="T31" fmla="*/ 104 h 134"/>
                <a:gd name="T32" fmla="*/ 13 w 169"/>
                <a:gd name="T33" fmla="*/ 103 h 134"/>
                <a:gd name="T34" fmla="*/ 13 w 169"/>
                <a:gd name="T35" fmla="*/ 103 h 134"/>
                <a:gd name="T36" fmla="*/ 14 w 169"/>
                <a:gd name="T37" fmla="*/ 102 h 134"/>
                <a:gd name="T38" fmla="*/ 16 w 169"/>
                <a:gd name="T39" fmla="*/ 100 h 134"/>
                <a:gd name="T40" fmla="*/ 18 w 169"/>
                <a:gd name="T41" fmla="*/ 97 h 134"/>
                <a:gd name="T42" fmla="*/ 21 w 169"/>
                <a:gd name="T43" fmla="*/ 95 h 134"/>
                <a:gd name="T44" fmla="*/ 23 w 169"/>
                <a:gd name="T45" fmla="*/ 91 h 134"/>
                <a:gd name="T46" fmla="*/ 25 w 169"/>
                <a:gd name="T47" fmla="*/ 87 h 134"/>
                <a:gd name="T48" fmla="*/ 6 w 169"/>
                <a:gd name="T49" fmla="*/ 70 h 134"/>
                <a:gd name="T50" fmla="*/ 0 w 169"/>
                <a:gd name="T51" fmla="*/ 49 h 134"/>
                <a:gd name="T52" fmla="*/ 9 w 169"/>
                <a:gd name="T53" fmla="*/ 25 h 134"/>
                <a:gd name="T54" fmla="*/ 33 w 169"/>
                <a:gd name="T55" fmla="*/ 7 h 134"/>
                <a:gd name="T56" fmla="*/ 66 w 169"/>
                <a:gd name="T57" fmla="*/ 0 h 134"/>
                <a:gd name="T58" fmla="*/ 100 w 169"/>
                <a:gd name="T59" fmla="*/ 7 h 134"/>
                <a:gd name="T60" fmla="*/ 124 w 169"/>
                <a:gd name="T61" fmla="*/ 25 h 134"/>
                <a:gd name="T62" fmla="*/ 169 w 169"/>
                <a:gd name="T63" fmla="*/ 73 h 134"/>
                <a:gd name="T64" fmla="*/ 162 w 169"/>
                <a:gd name="T65" fmla="*/ 94 h 134"/>
                <a:gd name="T66" fmla="*/ 144 w 169"/>
                <a:gd name="T67" fmla="*/ 111 h 134"/>
                <a:gd name="T68" fmla="*/ 146 w 169"/>
                <a:gd name="T69" fmla="*/ 115 h 134"/>
                <a:gd name="T70" fmla="*/ 148 w 169"/>
                <a:gd name="T71" fmla="*/ 119 h 134"/>
                <a:gd name="T72" fmla="*/ 150 w 169"/>
                <a:gd name="T73" fmla="*/ 122 h 134"/>
                <a:gd name="T74" fmla="*/ 153 w 169"/>
                <a:gd name="T75" fmla="*/ 124 h 134"/>
                <a:gd name="T76" fmla="*/ 155 w 169"/>
                <a:gd name="T77" fmla="*/ 127 h 134"/>
                <a:gd name="T78" fmla="*/ 155 w 169"/>
                <a:gd name="T79" fmla="*/ 127 h 134"/>
                <a:gd name="T80" fmla="*/ 156 w 169"/>
                <a:gd name="T81" fmla="*/ 128 h 134"/>
                <a:gd name="T82" fmla="*/ 156 w 169"/>
                <a:gd name="T83" fmla="*/ 128 h 134"/>
                <a:gd name="T84" fmla="*/ 157 w 169"/>
                <a:gd name="T85" fmla="*/ 129 h 134"/>
                <a:gd name="T86" fmla="*/ 157 w 169"/>
                <a:gd name="T87" fmla="*/ 129 h 134"/>
                <a:gd name="T88" fmla="*/ 157 w 169"/>
                <a:gd name="T89" fmla="*/ 130 h 134"/>
                <a:gd name="T90" fmla="*/ 157 w 169"/>
                <a:gd name="T91" fmla="*/ 130 h 134"/>
                <a:gd name="T92" fmla="*/ 157 w 169"/>
                <a:gd name="T93" fmla="*/ 131 h 134"/>
                <a:gd name="T94" fmla="*/ 156 w 169"/>
                <a:gd name="T95" fmla="*/ 133 h 134"/>
                <a:gd name="T96" fmla="*/ 154 w 169"/>
                <a:gd name="T97" fmla="*/ 134 h 134"/>
                <a:gd name="T98" fmla="*/ 145 w 169"/>
                <a:gd name="T99" fmla="*/ 132 h 134"/>
                <a:gd name="T100" fmla="*/ 119 w 169"/>
                <a:gd name="T101" fmla="*/ 120 h 134"/>
                <a:gd name="T102" fmla="*/ 103 w 169"/>
                <a:gd name="T103" fmla="*/ 121 h 134"/>
                <a:gd name="T104" fmla="*/ 58 w 169"/>
                <a:gd name="T105" fmla="*/ 109 h 134"/>
                <a:gd name="T106" fmla="*/ 66 w 169"/>
                <a:gd name="T107" fmla="*/ 109 h 134"/>
                <a:gd name="T108" fmla="*/ 95 w 169"/>
                <a:gd name="T109" fmla="*/ 105 h 134"/>
                <a:gd name="T110" fmla="*/ 120 w 169"/>
                <a:gd name="T111" fmla="*/ 93 h 134"/>
                <a:gd name="T112" fmla="*/ 139 w 169"/>
                <a:gd name="T113" fmla="*/ 73 h 134"/>
                <a:gd name="T114" fmla="*/ 145 w 169"/>
                <a:gd name="T115" fmla="*/ 49 h 134"/>
                <a:gd name="T116" fmla="*/ 143 w 169"/>
                <a:gd name="T117" fmla="*/ 34 h 134"/>
                <a:gd name="T118" fmla="*/ 162 w 169"/>
                <a:gd name="T119" fmla="*/ 51 h 134"/>
                <a:gd name="T120" fmla="*/ 169 w 169"/>
                <a:gd name="T121" fmla="*/ 7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9" h="134">
                  <a:moveTo>
                    <a:pt x="124" y="25"/>
                  </a:moveTo>
                  <a:cubicBezTo>
                    <a:pt x="130" y="32"/>
                    <a:pt x="133" y="40"/>
                    <a:pt x="133" y="49"/>
                  </a:cubicBezTo>
                  <a:cubicBezTo>
                    <a:pt x="133" y="58"/>
                    <a:pt x="130" y="66"/>
                    <a:pt x="124" y="73"/>
                  </a:cubicBezTo>
                  <a:cubicBezTo>
                    <a:pt x="118" y="81"/>
                    <a:pt x="110" y="86"/>
                    <a:pt x="100" y="91"/>
                  </a:cubicBezTo>
                  <a:cubicBezTo>
                    <a:pt x="89" y="95"/>
                    <a:pt x="78" y="97"/>
                    <a:pt x="66" y="97"/>
                  </a:cubicBezTo>
                  <a:cubicBezTo>
                    <a:pt x="61" y="97"/>
                    <a:pt x="55" y="97"/>
                    <a:pt x="50" y="96"/>
                  </a:cubicBezTo>
                  <a:cubicBezTo>
                    <a:pt x="42" y="101"/>
                    <a:pt x="33" y="105"/>
                    <a:pt x="23" y="108"/>
                  </a:cubicBezTo>
                  <a:cubicBezTo>
                    <a:pt x="21" y="108"/>
                    <a:pt x="18" y="109"/>
                    <a:pt x="15" y="109"/>
                  </a:cubicBezTo>
                  <a:cubicBezTo>
                    <a:pt x="15" y="109"/>
                    <a:pt x="15" y="109"/>
                    <a:pt x="15" y="109"/>
                  </a:cubicBezTo>
                  <a:cubicBezTo>
                    <a:pt x="14" y="109"/>
                    <a:pt x="14" y="109"/>
                    <a:pt x="13" y="109"/>
                  </a:cubicBezTo>
                  <a:cubicBezTo>
                    <a:pt x="12" y="108"/>
                    <a:pt x="12" y="107"/>
                    <a:pt x="12" y="107"/>
                  </a:cubicBezTo>
                  <a:cubicBezTo>
                    <a:pt x="12" y="106"/>
                    <a:pt x="12" y="106"/>
                    <a:pt x="12" y="106"/>
                  </a:cubicBezTo>
                  <a:cubicBezTo>
                    <a:pt x="12" y="106"/>
                    <a:pt x="12" y="106"/>
                    <a:pt x="12" y="105"/>
                  </a:cubicBezTo>
                  <a:cubicBezTo>
                    <a:pt x="12" y="105"/>
                    <a:pt x="12" y="105"/>
                    <a:pt x="12" y="105"/>
                  </a:cubicBezTo>
                  <a:cubicBezTo>
                    <a:pt x="12" y="105"/>
                    <a:pt x="12" y="104"/>
                    <a:pt x="12" y="104"/>
                  </a:cubicBezTo>
                  <a:cubicBezTo>
                    <a:pt x="12" y="104"/>
                    <a:pt x="12" y="104"/>
                    <a:pt x="13" y="104"/>
                  </a:cubicBezTo>
                  <a:cubicBezTo>
                    <a:pt x="13" y="104"/>
                    <a:pt x="13" y="103"/>
                    <a:pt x="13" y="103"/>
                  </a:cubicBezTo>
                  <a:cubicBezTo>
                    <a:pt x="13" y="103"/>
                    <a:pt x="13" y="103"/>
                    <a:pt x="13" y="103"/>
                  </a:cubicBezTo>
                  <a:cubicBezTo>
                    <a:pt x="14" y="103"/>
                    <a:pt x="14" y="103"/>
                    <a:pt x="14" y="102"/>
                  </a:cubicBezTo>
                  <a:cubicBezTo>
                    <a:pt x="14" y="102"/>
                    <a:pt x="15" y="101"/>
                    <a:pt x="16" y="100"/>
                  </a:cubicBezTo>
                  <a:cubicBezTo>
                    <a:pt x="17" y="99"/>
                    <a:pt x="18" y="98"/>
                    <a:pt x="18" y="97"/>
                  </a:cubicBezTo>
                  <a:cubicBezTo>
                    <a:pt x="19" y="97"/>
                    <a:pt x="20" y="96"/>
                    <a:pt x="21" y="95"/>
                  </a:cubicBezTo>
                  <a:cubicBezTo>
                    <a:pt x="21" y="93"/>
                    <a:pt x="22" y="92"/>
                    <a:pt x="23" y="91"/>
                  </a:cubicBezTo>
                  <a:cubicBezTo>
                    <a:pt x="24" y="90"/>
                    <a:pt x="24" y="88"/>
                    <a:pt x="25" y="87"/>
                  </a:cubicBezTo>
                  <a:cubicBezTo>
                    <a:pt x="17" y="82"/>
                    <a:pt x="11" y="77"/>
                    <a:pt x="6" y="70"/>
                  </a:cubicBezTo>
                  <a:cubicBezTo>
                    <a:pt x="2" y="63"/>
                    <a:pt x="0" y="56"/>
                    <a:pt x="0" y="49"/>
                  </a:cubicBezTo>
                  <a:cubicBezTo>
                    <a:pt x="0" y="40"/>
                    <a:pt x="3" y="32"/>
                    <a:pt x="9" y="25"/>
                  </a:cubicBezTo>
                  <a:cubicBezTo>
                    <a:pt x="14" y="17"/>
                    <a:pt x="23" y="11"/>
                    <a:pt x="33" y="7"/>
                  </a:cubicBezTo>
                  <a:cubicBezTo>
                    <a:pt x="43" y="3"/>
                    <a:pt x="54" y="0"/>
                    <a:pt x="66" y="0"/>
                  </a:cubicBezTo>
                  <a:cubicBezTo>
                    <a:pt x="78" y="0"/>
                    <a:pt x="89" y="3"/>
                    <a:pt x="100" y="7"/>
                  </a:cubicBezTo>
                  <a:cubicBezTo>
                    <a:pt x="110" y="11"/>
                    <a:pt x="118" y="17"/>
                    <a:pt x="124" y="25"/>
                  </a:cubicBezTo>
                  <a:close/>
                  <a:moveTo>
                    <a:pt x="169" y="73"/>
                  </a:moveTo>
                  <a:cubicBezTo>
                    <a:pt x="169" y="81"/>
                    <a:pt x="167" y="88"/>
                    <a:pt x="162" y="94"/>
                  </a:cubicBezTo>
                  <a:cubicBezTo>
                    <a:pt x="158" y="101"/>
                    <a:pt x="152" y="106"/>
                    <a:pt x="144" y="111"/>
                  </a:cubicBezTo>
                  <a:cubicBezTo>
                    <a:pt x="145" y="112"/>
                    <a:pt x="145" y="114"/>
                    <a:pt x="146" y="115"/>
                  </a:cubicBezTo>
                  <a:cubicBezTo>
                    <a:pt x="147" y="116"/>
                    <a:pt x="147" y="118"/>
                    <a:pt x="148" y="119"/>
                  </a:cubicBezTo>
                  <a:cubicBezTo>
                    <a:pt x="149" y="120"/>
                    <a:pt x="150" y="121"/>
                    <a:pt x="150" y="122"/>
                  </a:cubicBezTo>
                  <a:cubicBezTo>
                    <a:pt x="151" y="122"/>
                    <a:pt x="152" y="123"/>
                    <a:pt x="153" y="124"/>
                  </a:cubicBezTo>
                  <a:cubicBezTo>
                    <a:pt x="154" y="125"/>
                    <a:pt x="155" y="126"/>
                    <a:pt x="155" y="127"/>
                  </a:cubicBezTo>
                  <a:cubicBezTo>
                    <a:pt x="155" y="127"/>
                    <a:pt x="155" y="127"/>
                    <a:pt x="155" y="127"/>
                  </a:cubicBezTo>
                  <a:cubicBezTo>
                    <a:pt x="156" y="127"/>
                    <a:pt x="156" y="127"/>
                    <a:pt x="156" y="128"/>
                  </a:cubicBezTo>
                  <a:cubicBezTo>
                    <a:pt x="156" y="128"/>
                    <a:pt x="156" y="128"/>
                    <a:pt x="156" y="128"/>
                  </a:cubicBezTo>
                  <a:cubicBezTo>
                    <a:pt x="156" y="128"/>
                    <a:pt x="156" y="128"/>
                    <a:pt x="157" y="129"/>
                  </a:cubicBezTo>
                  <a:cubicBezTo>
                    <a:pt x="157" y="129"/>
                    <a:pt x="157" y="129"/>
                    <a:pt x="157" y="129"/>
                  </a:cubicBezTo>
                  <a:cubicBezTo>
                    <a:pt x="157" y="129"/>
                    <a:pt x="157" y="129"/>
                    <a:pt x="157" y="130"/>
                  </a:cubicBezTo>
                  <a:cubicBezTo>
                    <a:pt x="157" y="130"/>
                    <a:pt x="157" y="130"/>
                    <a:pt x="157" y="130"/>
                  </a:cubicBezTo>
                  <a:cubicBezTo>
                    <a:pt x="157" y="130"/>
                    <a:pt x="157" y="131"/>
                    <a:pt x="157" y="131"/>
                  </a:cubicBezTo>
                  <a:cubicBezTo>
                    <a:pt x="157" y="132"/>
                    <a:pt x="156" y="132"/>
                    <a:pt x="156" y="133"/>
                  </a:cubicBezTo>
                  <a:cubicBezTo>
                    <a:pt x="155" y="133"/>
                    <a:pt x="154" y="134"/>
                    <a:pt x="154" y="134"/>
                  </a:cubicBezTo>
                  <a:cubicBezTo>
                    <a:pt x="150" y="133"/>
                    <a:pt x="148" y="133"/>
                    <a:pt x="145" y="132"/>
                  </a:cubicBezTo>
                  <a:cubicBezTo>
                    <a:pt x="136" y="130"/>
                    <a:pt x="127" y="125"/>
                    <a:pt x="119" y="120"/>
                  </a:cubicBezTo>
                  <a:cubicBezTo>
                    <a:pt x="114" y="121"/>
                    <a:pt x="108" y="121"/>
                    <a:pt x="103" y="121"/>
                  </a:cubicBezTo>
                  <a:cubicBezTo>
                    <a:pt x="85" y="121"/>
                    <a:pt x="71" y="117"/>
                    <a:pt x="58" y="109"/>
                  </a:cubicBezTo>
                  <a:cubicBezTo>
                    <a:pt x="62" y="109"/>
                    <a:pt x="64" y="109"/>
                    <a:pt x="66" y="109"/>
                  </a:cubicBezTo>
                  <a:cubicBezTo>
                    <a:pt x="76" y="109"/>
                    <a:pt x="86" y="108"/>
                    <a:pt x="95" y="105"/>
                  </a:cubicBezTo>
                  <a:cubicBezTo>
                    <a:pt x="105" y="102"/>
                    <a:pt x="113" y="98"/>
                    <a:pt x="120" y="93"/>
                  </a:cubicBezTo>
                  <a:cubicBezTo>
                    <a:pt x="128" y="87"/>
                    <a:pt x="134" y="80"/>
                    <a:pt x="139" y="73"/>
                  </a:cubicBezTo>
                  <a:cubicBezTo>
                    <a:pt x="143" y="65"/>
                    <a:pt x="145" y="57"/>
                    <a:pt x="145" y="49"/>
                  </a:cubicBezTo>
                  <a:cubicBezTo>
                    <a:pt x="145" y="44"/>
                    <a:pt x="144" y="39"/>
                    <a:pt x="143" y="34"/>
                  </a:cubicBezTo>
                  <a:cubicBezTo>
                    <a:pt x="151" y="39"/>
                    <a:pt x="157" y="45"/>
                    <a:pt x="162" y="51"/>
                  </a:cubicBezTo>
                  <a:cubicBezTo>
                    <a:pt x="167" y="58"/>
                    <a:pt x="169" y="65"/>
                    <a:pt x="169" y="7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32"/>
            <p:cNvSpPr>
              <a:spLocks noEditPoints="1"/>
            </p:cNvSpPr>
            <p:nvPr/>
          </p:nvSpPr>
          <p:spPr bwMode="auto">
            <a:xfrm>
              <a:off x="3237070" y="2473588"/>
              <a:ext cx="149885" cy="162376"/>
            </a:xfrm>
            <a:custGeom>
              <a:avLst/>
              <a:gdLst>
                <a:gd name="T0" fmla="*/ 140 w 145"/>
                <a:gd name="T1" fmla="*/ 88 h 158"/>
                <a:gd name="T2" fmla="*/ 137 w 145"/>
                <a:gd name="T3" fmla="*/ 108 h 158"/>
                <a:gd name="T4" fmla="*/ 132 w 145"/>
                <a:gd name="T5" fmla="*/ 129 h 158"/>
                <a:gd name="T6" fmla="*/ 103 w 145"/>
                <a:gd name="T7" fmla="*/ 158 h 158"/>
                <a:gd name="T8" fmla="*/ 90 w 145"/>
                <a:gd name="T9" fmla="*/ 158 h 158"/>
                <a:gd name="T10" fmla="*/ 52 w 145"/>
                <a:gd name="T11" fmla="*/ 149 h 158"/>
                <a:gd name="T12" fmla="*/ 12 w 145"/>
                <a:gd name="T13" fmla="*/ 145 h 158"/>
                <a:gd name="T14" fmla="*/ 0 w 145"/>
                <a:gd name="T15" fmla="*/ 133 h 158"/>
                <a:gd name="T16" fmla="*/ 3 w 145"/>
                <a:gd name="T17" fmla="*/ 64 h 158"/>
                <a:gd name="T18" fmla="*/ 38 w 145"/>
                <a:gd name="T19" fmla="*/ 61 h 158"/>
                <a:gd name="T20" fmla="*/ 61 w 145"/>
                <a:gd name="T21" fmla="*/ 34 h 158"/>
                <a:gd name="T22" fmla="*/ 67 w 145"/>
                <a:gd name="T23" fmla="*/ 14 h 158"/>
                <a:gd name="T24" fmla="*/ 81 w 145"/>
                <a:gd name="T25" fmla="*/ 0 h 158"/>
                <a:gd name="T26" fmla="*/ 105 w 145"/>
                <a:gd name="T27" fmla="*/ 13 h 158"/>
                <a:gd name="T28" fmla="*/ 104 w 145"/>
                <a:gd name="T29" fmla="*/ 49 h 158"/>
                <a:gd name="T30" fmla="*/ 138 w 145"/>
                <a:gd name="T31" fmla="*/ 56 h 158"/>
                <a:gd name="T32" fmla="*/ 22 w 145"/>
                <a:gd name="T33" fmla="*/ 132 h 158"/>
                <a:gd name="T34" fmla="*/ 22 w 145"/>
                <a:gd name="T35" fmla="*/ 123 h 158"/>
                <a:gd name="T36" fmla="*/ 14 w 145"/>
                <a:gd name="T37" fmla="*/ 123 h 158"/>
                <a:gd name="T38" fmla="*/ 14 w 145"/>
                <a:gd name="T39" fmla="*/ 132 h 158"/>
                <a:gd name="T40" fmla="*/ 22 w 145"/>
                <a:gd name="T41" fmla="*/ 132 h 158"/>
                <a:gd name="T42" fmla="*/ 129 w 145"/>
                <a:gd name="T43" fmla="*/ 64 h 158"/>
                <a:gd name="T44" fmla="*/ 87 w 145"/>
                <a:gd name="T45" fmla="*/ 61 h 158"/>
                <a:gd name="T46" fmla="*/ 96 w 145"/>
                <a:gd name="T47" fmla="*/ 30 h 158"/>
                <a:gd name="T48" fmla="*/ 81 w 145"/>
                <a:gd name="T49" fmla="*/ 12 h 158"/>
                <a:gd name="T50" fmla="*/ 75 w 145"/>
                <a:gd name="T51" fmla="*/ 32 h 158"/>
                <a:gd name="T52" fmla="*/ 62 w 145"/>
                <a:gd name="T53" fmla="*/ 51 h 158"/>
                <a:gd name="T54" fmla="*/ 57 w 145"/>
                <a:gd name="T55" fmla="*/ 58 h 158"/>
                <a:gd name="T56" fmla="*/ 50 w 145"/>
                <a:gd name="T57" fmla="*/ 66 h 158"/>
                <a:gd name="T58" fmla="*/ 42 w 145"/>
                <a:gd name="T59" fmla="*/ 72 h 158"/>
                <a:gd name="T60" fmla="*/ 36 w 145"/>
                <a:gd name="T61" fmla="*/ 73 h 158"/>
                <a:gd name="T62" fmla="*/ 39 w 145"/>
                <a:gd name="T63" fmla="*/ 133 h 158"/>
                <a:gd name="T64" fmla="*/ 45 w 145"/>
                <a:gd name="T65" fmla="*/ 134 h 158"/>
                <a:gd name="T66" fmla="*/ 52 w 145"/>
                <a:gd name="T67" fmla="*/ 136 h 158"/>
                <a:gd name="T68" fmla="*/ 58 w 145"/>
                <a:gd name="T69" fmla="*/ 139 h 158"/>
                <a:gd name="T70" fmla="*/ 102 w 145"/>
                <a:gd name="T71" fmla="*/ 145 h 158"/>
                <a:gd name="T72" fmla="*/ 120 w 145"/>
                <a:gd name="T73" fmla="*/ 124 h 158"/>
                <a:gd name="T74" fmla="*/ 126 w 145"/>
                <a:gd name="T75" fmla="*/ 112 h 158"/>
                <a:gd name="T76" fmla="*/ 129 w 145"/>
                <a:gd name="T77" fmla="*/ 95 h 158"/>
                <a:gd name="T78" fmla="*/ 126 w 145"/>
                <a:gd name="T79" fmla="*/ 85 h 158"/>
                <a:gd name="T80" fmla="*/ 133 w 145"/>
                <a:gd name="T81" fmla="*/ 7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5" h="158">
                  <a:moveTo>
                    <a:pt x="145" y="73"/>
                  </a:moveTo>
                  <a:cubicBezTo>
                    <a:pt x="145" y="78"/>
                    <a:pt x="143" y="83"/>
                    <a:pt x="140" y="88"/>
                  </a:cubicBezTo>
                  <a:cubicBezTo>
                    <a:pt x="141" y="90"/>
                    <a:pt x="141" y="92"/>
                    <a:pt x="141" y="95"/>
                  </a:cubicBezTo>
                  <a:cubicBezTo>
                    <a:pt x="141" y="100"/>
                    <a:pt x="140" y="104"/>
                    <a:pt x="137" y="108"/>
                  </a:cubicBezTo>
                  <a:cubicBezTo>
                    <a:pt x="138" y="110"/>
                    <a:pt x="138" y="111"/>
                    <a:pt x="138" y="112"/>
                  </a:cubicBezTo>
                  <a:cubicBezTo>
                    <a:pt x="138" y="119"/>
                    <a:pt x="136" y="124"/>
                    <a:pt x="132" y="129"/>
                  </a:cubicBezTo>
                  <a:cubicBezTo>
                    <a:pt x="132" y="138"/>
                    <a:pt x="129" y="145"/>
                    <a:pt x="124" y="150"/>
                  </a:cubicBezTo>
                  <a:cubicBezTo>
                    <a:pt x="119" y="155"/>
                    <a:pt x="111" y="158"/>
                    <a:pt x="103" y="158"/>
                  </a:cubicBezTo>
                  <a:cubicBezTo>
                    <a:pt x="99" y="158"/>
                    <a:pt x="99" y="158"/>
                    <a:pt x="99" y="158"/>
                  </a:cubicBezTo>
                  <a:cubicBezTo>
                    <a:pt x="90" y="158"/>
                    <a:pt x="90" y="158"/>
                    <a:pt x="90" y="158"/>
                  </a:cubicBezTo>
                  <a:cubicBezTo>
                    <a:pt x="84" y="158"/>
                    <a:pt x="78" y="157"/>
                    <a:pt x="72" y="155"/>
                  </a:cubicBezTo>
                  <a:cubicBezTo>
                    <a:pt x="67" y="154"/>
                    <a:pt x="60" y="152"/>
                    <a:pt x="52" y="149"/>
                  </a:cubicBezTo>
                  <a:cubicBezTo>
                    <a:pt x="45" y="147"/>
                    <a:pt x="40" y="145"/>
                    <a:pt x="39" y="145"/>
                  </a:cubicBezTo>
                  <a:cubicBezTo>
                    <a:pt x="12" y="145"/>
                    <a:pt x="12" y="145"/>
                    <a:pt x="12" y="145"/>
                  </a:cubicBezTo>
                  <a:cubicBezTo>
                    <a:pt x="8" y="145"/>
                    <a:pt x="6" y="144"/>
                    <a:pt x="3" y="142"/>
                  </a:cubicBezTo>
                  <a:cubicBezTo>
                    <a:pt x="1" y="140"/>
                    <a:pt x="0" y="137"/>
                    <a:pt x="0" y="133"/>
                  </a:cubicBezTo>
                  <a:cubicBezTo>
                    <a:pt x="0" y="73"/>
                    <a:pt x="0" y="73"/>
                    <a:pt x="0" y="73"/>
                  </a:cubicBezTo>
                  <a:cubicBezTo>
                    <a:pt x="0" y="70"/>
                    <a:pt x="1" y="67"/>
                    <a:pt x="3" y="64"/>
                  </a:cubicBezTo>
                  <a:cubicBezTo>
                    <a:pt x="6" y="62"/>
                    <a:pt x="8" y="61"/>
                    <a:pt x="12" y="61"/>
                  </a:cubicBezTo>
                  <a:cubicBezTo>
                    <a:pt x="38" y="61"/>
                    <a:pt x="38" y="61"/>
                    <a:pt x="38" y="61"/>
                  </a:cubicBezTo>
                  <a:cubicBezTo>
                    <a:pt x="40" y="59"/>
                    <a:pt x="44" y="54"/>
                    <a:pt x="51" y="46"/>
                  </a:cubicBezTo>
                  <a:cubicBezTo>
                    <a:pt x="54" y="41"/>
                    <a:pt x="58" y="37"/>
                    <a:pt x="61" y="34"/>
                  </a:cubicBezTo>
                  <a:cubicBezTo>
                    <a:pt x="62" y="32"/>
                    <a:pt x="63" y="30"/>
                    <a:pt x="64" y="26"/>
                  </a:cubicBezTo>
                  <a:cubicBezTo>
                    <a:pt x="65" y="22"/>
                    <a:pt x="66" y="18"/>
                    <a:pt x="67" y="14"/>
                  </a:cubicBezTo>
                  <a:cubicBezTo>
                    <a:pt x="68" y="10"/>
                    <a:pt x="70" y="6"/>
                    <a:pt x="73" y="4"/>
                  </a:cubicBezTo>
                  <a:cubicBezTo>
                    <a:pt x="75" y="1"/>
                    <a:pt x="78" y="0"/>
                    <a:pt x="81" y="0"/>
                  </a:cubicBezTo>
                  <a:cubicBezTo>
                    <a:pt x="87" y="0"/>
                    <a:pt x="91" y="1"/>
                    <a:pt x="96" y="3"/>
                  </a:cubicBezTo>
                  <a:cubicBezTo>
                    <a:pt x="100" y="5"/>
                    <a:pt x="103" y="9"/>
                    <a:pt x="105" y="13"/>
                  </a:cubicBezTo>
                  <a:cubicBezTo>
                    <a:pt x="107" y="17"/>
                    <a:pt x="109" y="23"/>
                    <a:pt x="109" y="30"/>
                  </a:cubicBezTo>
                  <a:cubicBezTo>
                    <a:pt x="109" y="36"/>
                    <a:pt x="107" y="42"/>
                    <a:pt x="104" y="49"/>
                  </a:cubicBezTo>
                  <a:cubicBezTo>
                    <a:pt x="121" y="49"/>
                    <a:pt x="121" y="49"/>
                    <a:pt x="121" y="49"/>
                  </a:cubicBezTo>
                  <a:cubicBezTo>
                    <a:pt x="127" y="49"/>
                    <a:pt x="133" y="51"/>
                    <a:pt x="138" y="56"/>
                  </a:cubicBezTo>
                  <a:cubicBezTo>
                    <a:pt x="142" y="61"/>
                    <a:pt x="145" y="66"/>
                    <a:pt x="145" y="73"/>
                  </a:cubicBezTo>
                  <a:close/>
                  <a:moveTo>
                    <a:pt x="22" y="132"/>
                  </a:moveTo>
                  <a:cubicBezTo>
                    <a:pt x="23" y="130"/>
                    <a:pt x="24" y="129"/>
                    <a:pt x="24" y="127"/>
                  </a:cubicBezTo>
                  <a:cubicBezTo>
                    <a:pt x="24" y="126"/>
                    <a:pt x="23" y="124"/>
                    <a:pt x="22" y="123"/>
                  </a:cubicBezTo>
                  <a:cubicBezTo>
                    <a:pt x="21" y="122"/>
                    <a:pt x="19" y="121"/>
                    <a:pt x="18" y="121"/>
                  </a:cubicBezTo>
                  <a:cubicBezTo>
                    <a:pt x="16" y="121"/>
                    <a:pt x="15" y="122"/>
                    <a:pt x="14" y="123"/>
                  </a:cubicBezTo>
                  <a:cubicBezTo>
                    <a:pt x="12" y="124"/>
                    <a:pt x="12" y="126"/>
                    <a:pt x="12" y="127"/>
                  </a:cubicBezTo>
                  <a:cubicBezTo>
                    <a:pt x="12" y="129"/>
                    <a:pt x="12" y="130"/>
                    <a:pt x="14" y="132"/>
                  </a:cubicBezTo>
                  <a:cubicBezTo>
                    <a:pt x="15" y="133"/>
                    <a:pt x="16" y="133"/>
                    <a:pt x="18" y="133"/>
                  </a:cubicBezTo>
                  <a:cubicBezTo>
                    <a:pt x="19" y="133"/>
                    <a:pt x="21" y="133"/>
                    <a:pt x="22" y="132"/>
                  </a:cubicBezTo>
                  <a:close/>
                  <a:moveTo>
                    <a:pt x="133" y="73"/>
                  </a:moveTo>
                  <a:cubicBezTo>
                    <a:pt x="133" y="70"/>
                    <a:pt x="132" y="67"/>
                    <a:pt x="129" y="64"/>
                  </a:cubicBezTo>
                  <a:cubicBezTo>
                    <a:pt x="127" y="62"/>
                    <a:pt x="124" y="61"/>
                    <a:pt x="121" y="61"/>
                  </a:cubicBezTo>
                  <a:cubicBezTo>
                    <a:pt x="87" y="61"/>
                    <a:pt x="87" y="61"/>
                    <a:pt x="87" y="61"/>
                  </a:cubicBezTo>
                  <a:cubicBezTo>
                    <a:pt x="87" y="57"/>
                    <a:pt x="89" y="52"/>
                    <a:pt x="92" y="46"/>
                  </a:cubicBezTo>
                  <a:cubicBezTo>
                    <a:pt x="95" y="39"/>
                    <a:pt x="96" y="34"/>
                    <a:pt x="96" y="30"/>
                  </a:cubicBezTo>
                  <a:cubicBezTo>
                    <a:pt x="96" y="24"/>
                    <a:pt x="95" y="20"/>
                    <a:pt x="93" y="17"/>
                  </a:cubicBezTo>
                  <a:cubicBezTo>
                    <a:pt x="91" y="14"/>
                    <a:pt x="87" y="12"/>
                    <a:pt x="81" y="12"/>
                  </a:cubicBezTo>
                  <a:cubicBezTo>
                    <a:pt x="80" y="14"/>
                    <a:pt x="78" y="17"/>
                    <a:pt x="78" y="20"/>
                  </a:cubicBezTo>
                  <a:cubicBezTo>
                    <a:pt x="77" y="24"/>
                    <a:pt x="76" y="28"/>
                    <a:pt x="75" y="32"/>
                  </a:cubicBezTo>
                  <a:cubicBezTo>
                    <a:pt x="74" y="36"/>
                    <a:pt x="72" y="40"/>
                    <a:pt x="69" y="43"/>
                  </a:cubicBezTo>
                  <a:cubicBezTo>
                    <a:pt x="68" y="44"/>
                    <a:pt x="65" y="47"/>
                    <a:pt x="62" y="51"/>
                  </a:cubicBezTo>
                  <a:cubicBezTo>
                    <a:pt x="62" y="52"/>
                    <a:pt x="61" y="52"/>
                    <a:pt x="60" y="54"/>
                  </a:cubicBezTo>
                  <a:cubicBezTo>
                    <a:pt x="59" y="56"/>
                    <a:pt x="58" y="57"/>
                    <a:pt x="57" y="58"/>
                  </a:cubicBezTo>
                  <a:cubicBezTo>
                    <a:pt x="56" y="59"/>
                    <a:pt x="55" y="60"/>
                    <a:pt x="54" y="62"/>
                  </a:cubicBezTo>
                  <a:cubicBezTo>
                    <a:pt x="52" y="64"/>
                    <a:pt x="51" y="65"/>
                    <a:pt x="50" y="66"/>
                  </a:cubicBezTo>
                  <a:cubicBezTo>
                    <a:pt x="49" y="67"/>
                    <a:pt x="47" y="68"/>
                    <a:pt x="46" y="69"/>
                  </a:cubicBezTo>
                  <a:cubicBezTo>
                    <a:pt x="45" y="71"/>
                    <a:pt x="44" y="71"/>
                    <a:pt x="42" y="72"/>
                  </a:cubicBezTo>
                  <a:cubicBezTo>
                    <a:pt x="41" y="73"/>
                    <a:pt x="40" y="73"/>
                    <a:pt x="39" y="73"/>
                  </a:cubicBezTo>
                  <a:cubicBezTo>
                    <a:pt x="36" y="73"/>
                    <a:pt x="36" y="73"/>
                    <a:pt x="36" y="73"/>
                  </a:cubicBezTo>
                  <a:cubicBezTo>
                    <a:pt x="36" y="133"/>
                    <a:pt x="36" y="133"/>
                    <a:pt x="36" y="133"/>
                  </a:cubicBezTo>
                  <a:cubicBezTo>
                    <a:pt x="39" y="133"/>
                    <a:pt x="39" y="133"/>
                    <a:pt x="39" y="133"/>
                  </a:cubicBezTo>
                  <a:cubicBezTo>
                    <a:pt x="40" y="133"/>
                    <a:pt x="41" y="133"/>
                    <a:pt x="42" y="134"/>
                  </a:cubicBezTo>
                  <a:cubicBezTo>
                    <a:pt x="43" y="134"/>
                    <a:pt x="44" y="134"/>
                    <a:pt x="45" y="134"/>
                  </a:cubicBezTo>
                  <a:cubicBezTo>
                    <a:pt x="46" y="134"/>
                    <a:pt x="47" y="135"/>
                    <a:pt x="49" y="135"/>
                  </a:cubicBezTo>
                  <a:cubicBezTo>
                    <a:pt x="50" y="136"/>
                    <a:pt x="51" y="136"/>
                    <a:pt x="52" y="136"/>
                  </a:cubicBezTo>
                  <a:cubicBezTo>
                    <a:pt x="53" y="137"/>
                    <a:pt x="54" y="137"/>
                    <a:pt x="55" y="138"/>
                  </a:cubicBezTo>
                  <a:cubicBezTo>
                    <a:pt x="57" y="138"/>
                    <a:pt x="58" y="138"/>
                    <a:pt x="58" y="139"/>
                  </a:cubicBezTo>
                  <a:cubicBezTo>
                    <a:pt x="71" y="143"/>
                    <a:pt x="82" y="145"/>
                    <a:pt x="90" y="145"/>
                  </a:cubicBezTo>
                  <a:cubicBezTo>
                    <a:pt x="102" y="145"/>
                    <a:pt x="102" y="145"/>
                    <a:pt x="102" y="145"/>
                  </a:cubicBezTo>
                  <a:cubicBezTo>
                    <a:pt x="114" y="145"/>
                    <a:pt x="120" y="140"/>
                    <a:pt x="120" y="130"/>
                  </a:cubicBezTo>
                  <a:cubicBezTo>
                    <a:pt x="120" y="128"/>
                    <a:pt x="120" y="126"/>
                    <a:pt x="120" y="124"/>
                  </a:cubicBezTo>
                  <a:cubicBezTo>
                    <a:pt x="121" y="123"/>
                    <a:pt x="123" y="122"/>
                    <a:pt x="124" y="119"/>
                  </a:cubicBezTo>
                  <a:cubicBezTo>
                    <a:pt x="125" y="117"/>
                    <a:pt x="126" y="115"/>
                    <a:pt x="126" y="112"/>
                  </a:cubicBezTo>
                  <a:cubicBezTo>
                    <a:pt x="126" y="110"/>
                    <a:pt x="125" y="108"/>
                    <a:pt x="124" y="106"/>
                  </a:cubicBezTo>
                  <a:cubicBezTo>
                    <a:pt x="127" y="103"/>
                    <a:pt x="129" y="99"/>
                    <a:pt x="129" y="95"/>
                  </a:cubicBezTo>
                  <a:cubicBezTo>
                    <a:pt x="129" y="93"/>
                    <a:pt x="129" y="91"/>
                    <a:pt x="128" y="89"/>
                  </a:cubicBezTo>
                  <a:cubicBezTo>
                    <a:pt x="127" y="88"/>
                    <a:pt x="127" y="86"/>
                    <a:pt x="126" y="85"/>
                  </a:cubicBezTo>
                  <a:cubicBezTo>
                    <a:pt x="128" y="85"/>
                    <a:pt x="129" y="83"/>
                    <a:pt x="131" y="81"/>
                  </a:cubicBezTo>
                  <a:cubicBezTo>
                    <a:pt x="132" y="78"/>
                    <a:pt x="133" y="75"/>
                    <a:pt x="133" y="7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33"/>
            <p:cNvSpPr>
              <a:spLocks noEditPoints="1"/>
            </p:cNvSpPr>
            <p:nvPr/>
          </p:nvSpPr>
          <p:spPr bwMode="auto">
            <a:xfrm>
              <a:off x="3429111" y="2484518"/>
              <a:ext cx="151447" cy="163937"/>
            </a:xfrm>
            <a:custGeom>
              <a:avLst/>
              <a:gdLst>
                <a:gd name="T0" fmla="*/ 138 w 146"/>
                <a:gd name="T1" fmla="*/ 102 h 158"/>
                <a:gd name="T2" fmla="*/ 105 w 146"/>
                <a:gd name="T3" fmla="*/ 109 h 158"/>
                <a:gd name="T4" fmla="*/ 106 w 146"/>
                <a:gd name="T5" fmla="*/ 145 h 158"/>
                <a:gd name="T6" fmla="*/ 82 w 146"/>
                <a:gd name="T7" fmla="*/ 158 h 158"/>
                <a:gd name="T8" fmla="*/ 68 w 146"/>
                <a:gd name="T9" fmla="*/ 146 h 158"/>
                <a:gd name="T10" fmla="*/ 64 w 146"/>
                <a:gd name="T11" fmla="*/ 130 h 158"/>
                <a:gd name="T12" fmla="*/ 51 w 146"/>
                <a:gd name="T13" fmla="*/ 112 h 158"/>
                <a:gd name="T14" fmla="*/ 13 w 146"/>
                <a:gd name="T15" fmla="*/ 97 h 158"/>
                <a:gd name="T16" fmla="*/ 0 w 146"/>
                <a:gd name="T17" fmla="*/ 85 h 158"/>
                <a:gd name="T18" fmla="*/ 4 w 146"/>
                <a:gd name="T19" fmla="*/ 16 h 158"/>
                <a:gd name="T20" fmla="*/ 40 w 146"/>
                <a:gd name="T21" fmla="*/ 12 h 158"/>
                <a:gd name="T22" fmla="*/ 74 w 146"/>
                <a:gd name="T23" fmla="*/ 2 h 158"/>
                <a:gd name="T24" fmla="*/ 103 w 146"/>
                <a:gd name="T25" fmla="*/ 0 h 158"/>
                <a:gd name="T26" fmla="*/ 133 w 146"/>
                <a:gd name="T27" fmla="*/ 28 h 158"/>
                <a:gd name="T28" fmla="*/ 139 w 146"/>
                <a:gd name="T29" fmla="*/ 46 h 158"/>
                <a:gd name="T30" fmla="*/ 142 w 146"/>
                <a:gd name="T31" fmla="*/ 63 h 158"/>
                <a:gd name="T32" fmla="*/ 146 w 146"/>
                <a:gd name="T33" fmla="*/ 85 h 158"/>
                <a:gd name="T34" fmla="*/ 25 w 146"/>
                <a:gd name="T35" fmla="*/ 31 h 158"/>
                <a:gd name="T36" fmla="*/ 19 w 146"/>
                <a:gd name="T37" fmla="*/ 25 h 158"/>
                <a:gd name="T38" fmla="*/ 13 w 146"/>
                <a:gd name="T39" fmla="*/ 31 h 158"/>
                <a:gd name="T40" fmla="*/ 19 w 146"/>
                <a:gd name="T41" fmla="*/ 37 h 158"/>
                <a:gd name="T42" fmla="*/ 134 w 146"/>
                <a:gd name="T43" fmla="*/ 85 h 158"/>
                <a:gd name="T44" fmla="*/ 126 w 146"/>
                <a:gd name="T45" fmla="*/ 73 h 158"/>
                <a:gd name="T46" fmla="*/ 130 w 146"/>
                <a:gd name="T47" fmla="*/ 63 h 158"/>
                <a:gd name="T48" fmla="*/ 126 w 146"/>
                <a:gd name="T49" fmla="*/ 45 h 158"/>
                <a:gd name="T50" fmla="*/ 120 w 146"/>
                <a:gd name="T51" fmla="*/ 34 h 158"/>
                <a:gd name="T52" fmla="*/ 116 w 146"/>
                <a:gd name="T53" fmla="*/ 16 h 158"/>
                <a:gd name="T54" fmla="*/ 91 w 146"/>
                <a:gd name="T55" fmla="*/ 12 h 158"/>
                <a:gd name="T56" fmla="*/ 56 w 146"/>
                <a:gd name="T57" fmla="*/ 20 h 158"/>
                <a:gd name="T58" fmla="*/ 49 w 146"/>
                <a:gd name="T59" fmla="*/ 23 h 158"/>
                <a:gd name="T60" fmla="*/ 43 w 146"/>
                <a:gd name="T61" fmla="*/ 24 h 158"/>
                <a:gd name="T62" fmla="*/ 37 w 146"/>
                <a:gd name="T63" fmla="*/ 25 h 158"/>
                <a:gd name="T64" fmla="*/ 40 w 146"/>
                <a:gd name="T65" fmla="*/ 85 h 158"/>
                <a:gd name="T66" fmla="*/ 47 w 146"/>
                <a:gd name="T67" fmla="*/ 88 h 158"/>
                <a:gd name="T68" fmla="*/ 54 w 146"/>
                <a:gd name="T69" fmla="*/ 96 h 158"/>
                <a:gd name="T70" fmla="*/ 61 w 146"/>
                <a:gd name="T71" fmla="*/ 104 h 158"/>
                <a:gd name="T72" fmla="*/ 70 w 146"/>
                <a:gd name="T73" fmla="*/ 115 h 158"/>
                <a:gd name="T74" fmla="*/ 79 w 146"/>
                <a:gd name="T75" fmla="*/ 138 h 158"/>
                <a:gd name="T76" fmla="*/ 94 w 146"/>
                <a:gd name="T77" fmla="*/ 141 h 158"/>
                <a:gd name="T78" fmla="*/ 93 w 146"/>
                <a:gd name="T79" fmla="*/ 112 h 158"/>
                <a:gd name="T80" fmla="*/ 121 w 146"/>
                <a:gd name="T81" fmla="*/ 97 h 158"/>
                <a:gd name="T82" fmla="*/ 134 w 146"/>
                <a:gd name="T83" fmla="*/ 8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 h="158">
                  <a:moveTo>
                    <a:pt x="146" y="85"/>
                  </a:moveTo>
                  <a:cubicBezTo>
                    <a:pt x="146" y="92"/>
                    <a:pt x="143" y="97"/>
                    <a:pt x="138" y="102"/>
                  </a:cubicBezTo>
                  <a:cubicBezTo>
                    <a:pt x="134" y="107"/>
                    <a:pt x="128" y="109"/>
                    <a:pt x="121" y="109"/>
                  </a:cubicBezTo>
                  <a:cubicBezTo>
                    <a:pt x="105" y="109"/>
                    <a:pt x="105" y="109"/>
                    <a:pt x="105" y="109"/>
                  </a:cubicBezTo>
                  <a:cubicBezTo>
                    <a:pt x="108" y="115"/>
                    <a:pt x="109" y="122"/>
                    <a:pt x="109" y="127"/>
                  </a:cubicBezTo>
                  <a:cubicBezTo>
                    <a:pt x="109" y="135"/>
                    <a:pt x="108" y="141"/>
                    <a:pt x="106" y="145"/>
                  </a:cubicBezTo>
                  <a:cubicBezTo>
                    <a:pt x="104" y="149"/>
                    <a:pt x="101" y="153"/>
                    <a:pt x="96" y="155"/>
                  </a:cubicBezTo>
                  <a:cubicBezTo>
                    <a:pt x="92" y="157"/>
                    <a:pt x="87" y="158"/>
                    <a:pt x="82" y="158"/>
                  </a:cubicBezTo>
                  <a:cubicBezTo>
                    <a:pt x="79" y="158"/>
                    <a:pt x="76" y="156"/>
                    <a:pt x="74" y="154"/>
                  </a:cubicBezTo>
                  <a:cubicBezTo>
                    <a:pt x="71" y="152"/>
                    <a:pt x="70" y="149"/>
                    <a:pt x="68" y="146"/>
                  </a:cubicBezTo>
                  <a:cubicBezTo>
                    <a:pt x="67" y="143"/>
                    <a:pt x="66" y="140"/>
                    <a:pt x="66" y="138"/>
                  </a:cubicBezTo>
                  <a:cubicBezTo>
                    <a:pt x="66" y="135"/>
                    <a:pt x="65" y="133"/>
                    <a:pt x="64" y="130"/>
                  </a:cubicBezTo>
                  <a:cubicBezTo>
                    <a:pt x="64" y="127"/>
                    <a:pt x="63" y="125"/>
                    <a:pt x="61" y="124"/>
                  </a:cubicBezTo>
                  <a:cubicBezTo>
                    <a:pt x="58" y="121"/>
                    <a:pt x="55" y="117"/>
                    <a:pt x="51" y="112"/>
                  </a:cubicBezTo>
                  <a:cubicBezTo>
                    <a:pt x="45" y="104"/>
                    <a:pt x="41" y="99"/>
                    <a:pt x="38" y="97"/>
                  </a:cubicBezTo>
                  <a:cubicBezTo>
                    <a:pt x="13" y="97"/>
                    <a:pt x="13" y="97"/>
                    <a:pt x="13" y="97"/>
                  </a:cubicBezTo>
                  <a:cubicBezTo>
                    <a:pt x="9" y="97"/>
                    <a:pt x="6" y="96"/>
                    <a:pt x="4" y="94"/>
                  </a:cubicBezTo>
                  <a:cubicBezTo>
                    <a:pt x="2" y="91"/>
                    <a:pt x="0" y="88"/>
                    <a:pt x="0" y="85"/>
                  </a:cubicBezTo>
                  <a:cubicBezTo>
                    <a:pt x="0" y="25"/>
                    <a:pt x="0" y="25"/>
                    <a:pt x="0" y="25"/>
                  </a:cubicBezTo>
                  <a:cubicBezTo>
                    <a:pt x="0" y="21"/>
                    <a:pt x="2" y="18"/>
                    <a:pt x="4" y="16"/>
                  </a:cubicBezTo>
                  <a:cubicBezTo>
                    <a:pt x="6" y="14"/>
                    <a:pt x="9" y="12"/>
                    <a:pt x="13" y="12"/>
                  </a:cubicBezTo>
                  <a:cubicBezTo>
                    <a:pt x="40" y="12"/>
                    <a:pt x="40" y="12"/>
                    <a:pt x="40" y="12"/>
                  </a:cubicBezTo>
                  <a:cubicBezTo>
                    <a:pt x="41" y="12"/>
                    <a:pt x="45" y="11"/>
                    <a:pt x="53" y="9"/>
                  </a:cubicBezTo>
                  <a:cubicBezTo>
                    <a:pt x="61" y="6"/>
                    <a:pt x="68" y="4"/>
                    <a:pt x="74" y="2"/>
                  </a:cubicBezTo>
                  <a:cubicBezTo>
                    <a:pt x="80" y="1"/>
                    <a:pt x="86" y="0"/>
                    <a:pt x="93" y="0"/>
                  </a:cubicBezTo>
                  <a:cubicBezTo>
                    <a:pt x="103" y="0"/>
                    <a:pt x="103" y="0"/>
                    <a:pt x="103" y="0"/>
                  </a:cubicBezTo>
                  <a:cubicBezTo>
                    <a:pt x="112" y="0"/>
                    <a:pt x="119" y="3"/>
                    <a:pt x="125" y="8"/>
                  </a:cubicBezTo>
                  <a:cubicBezTo>
                    <a:pt x="130" y="13"/>
                    <a:pt x="133" y="20"/>
                    <a:pt x="133" y="28"/>
                  </a:cubicBezTo>
                  <a:cubicBezTo>
                    <a:pt x="133" y="29"/>
                    <a:pt x="133" y="29"/>
                    <a:pt x="133" y="29"/>
                  </a:cubicBezTo>
                  <a:cubicBezTo>
                    <a:pt x="137" y="34"/>
                    <a:pt x="139" y="39"/>
                    <a:pt x="139" y="46"/>
                  </a:cubicBezTo>
                  <a:cubicBezTo>
                    <a:pt x="139" y="47"/>
                    <a:pt x="138" y="48"/>
                    <a:pt x="138" y="50"/>
                  </a:cubicBezTo>
                  <a:cubicBezTo>
                    <a:pt x="141" y="54"/>
                    <a:pt x="142" y="58"/>
                    <a:pt x="142" y="63"/>
                  </a:cubicBezTo>
                  <a:cubicBezTo>
                    <a:pt x="142" y="65"/>
                    <a:pt x="142" y="68"/>
                    <a:pt x="141" y="70"/>
                  </a:cubicBezTo>
                  <a:cubicBezTo>
                    <a:pt x="144" y="74"/>
                    <a:pt x="146" y="80"/>
                    <a:pt x="146" y="85"/>
                  </a:cubicBezTo>
                  <a:close/>
                  <a:moveTo>
                    <a:pt x="23" y="35"/>
                  </a:moveTo>
                  <a:cubicBezTo>
                    <a:pt x="24" y="34"/>
                    <a:pt x="25" y="32"/>
                    <a:pt x="25" y="31"/>
                  </a:cubicBezTo>
                  <a:cubicBezTo>
                    <a:pt x="25" y="29"/>
                    <a:pt x="24" y="28"/>
                    <a:pt x="23" y="26"/>
                  </a:cubicBezTo>
                  <a:cubicBezTo>
                    <a:pt x="22" y="25"/>
                    <a:pt x="20" y="25"/>
                    <a:pt x="19" y="25"/>
                  </a:cubicBezTo>
                  <a:cubicBezTo>
                    <a:pt x="17" y="25"/>
                    <a:pt x="16" y="25"/>
                    <a:pt x="14" y="26"/>
                  </a:cubicBezTo>
                  <a:cubicBezTo>
                    <a:pt x="13" y="28"/>
                    <a:pt x="13" y="29"/>
                    <a:pt x="13" y="31"/>
                  </a:cubicBezTo>
                  <a:cubicBezTo>
                    <a:pt x="13" y="32"/>
                    <a:pt x="13" y="34"/>
                    <a:pt x="14" y="35"/>
                  </a:cubicBezTo>
                  <a:cubicBezTo>
                    <a:pt x="16" y="36"/>
                    <a:pt x="17" y="37"/>
                    <a:pt x="19" y="37"/>
                  </a:cubicBezTo>
                  <a:cubicBezTo>
                    <a:pt x="20" y="37"/>
                    <a:pt x="22" y="36"/>
                    <a:pt x="23" y="35"/>
                  </a:cubicBezTo>
                  <a:close/>
                  <a:moveTo>
                    <a:pt x="134" y="85"/>
                  </a:moveTo>
                  <a:cubicBezTo>
                    <a:pt x="134" y="83"/>
                    <a:pt x="133" y="80"/>
                    <a:pt x="132" y="77"/>
                  </a:cubicBezTo>
                  <a:cubicBezTo>
                    <a:pt x="130" y="74"/>
                    <a:pt x="128" y="73"/>
                    <a:pt x="126" y="73"/>
                  </a:cubicBezTo>
                  <a:cubicBezTo>
                    <a:pt x="127" y="72"/>
                    <a:pt x="128" y="70"/>
                    <a:pt x="129" y="68"/>
                  </a:cubicBezTo>
                  <a:cubicBezTo>
                    <a:pt x="129" y="67"/>
                    <a:pt x="130" y="65"/>
                    <a:pt x="130" y="63"/>
                  </a:cubicBezTo>
                  <a:cubicBezTo>
                    <a:pt x="130" y="59"/>
                    <a:pt x="128" y="55"/>
                    <a:pt x="125" y="52"/>
                  </a:cubicBezTo>
                  <a:cubicBezTo>
                    <a:pt x="126" y="50"/>
                    <a:pt x="126" y="48"/>
                    <a:pt x="126" y="45"/>
                  </a:cubicBezTo>
                  <a:cubicBezTo>
                    <a:pt x="126" y="43"/>
                    <a:pt x="126" y="41"/>
                    <a:pt x="125" y="38"/>
                  </a:cubicBezTo>
                  <a:cubicBezTo>
                    <a:pt x="124" y="36"/>
                    <a:pt x="122" y="35"/>
                    <a:pt x="120" y="34"/>
                  </a:cubicBezTo>
                  <a:cubicBezTo>
                    <a:pt x="121" y="32"/>
                    <a:pt x="121" y="30"/>
                    <a:pt x="121" y="28"/>
                  </a:cubicBezTo>
                  <a:cubicBezTo>
                    <a:pt x="121" y="23"/>
                    <a:pt x="119" y="19"/>
                    <a:pt x="116" y="16"/>
                  </a:cubicBezTo>
                  <a:cubicBezTo>
                    <a:pt x="113" y="14"/>
                    <a:pt x="109" y="12"/>
                    <a:pt x="103" y="12"/>
                  </a:cubicBezTo>
                  <a:cubicBezTo>
                    <a:pt x="91" y="12"/>
                    <a:pt x="91" y="12"/>
                    <a:pt x="91" y="12"/>
                  </a:cubicBezTo>
                  <a:cubicBezTo>
                    <a:pt x="83" y="12"/>
                    <a:pt x="72" y="15"/>
                    <a:pt x="59" y="19"/>
                  </a:cubicBezTo>
                  <a:cubicBezTo>
                    <a:pt x="59" y="19"/>
                    <a:pt x="58" y="20"/>
                    <a:pt x="56" y="20"/>
                  </a:cubicBezTo>
                  <a:cubicBezTo>
                    <a:pt x="55" y="21"/>
                    <a:pt x="53" y="21"/>
                    <a:pt x="53" y="22"/>
                  </a:cubicBezTo>
                  <a:cubicBezTo>
                    <a:pt x="52" y="22"/>
                    <a:pt x="51" y="22"/>
                    <a:pt x="49" y="23"/>
                  </a:cubicBezTo>
                  <a:cubicBezTo>
                    <a:pt x="48" y="23"/>
                    <a:pt x="47" y="23"/>
                    <a:pt x="46" y="24"/>
                  </a:cubicBezTo>
                  <a:cubicBezTo>
                    <a:pt x="45" y="24"/>
                    <a:pt x="44" y="24"/>
                    <a:pt x="43" y="24"/>
                  </a:cubicBezTo>
                  <a:cubicBezTo>
                    <a:pt x="42" y="24"/>
                    <a:pt x="41" y="25"/>
                    <a:pt x="40" y="25"/>
                  </a:cubicBezTo>
                  <a:cubicBezTo>
                    <a:pt x="37" y="25"/>
                    <a:pt x="37" y="25"/>
                    <a:pt x="37" y="25"/>
                  </a:cubicBezTo>
                  <a:cubicBezTo>
                    <a:pt x="37" y="85"/>
                    <a:pt x="37" y="85"/>
                    <a:pt x="37" y="85"/>
                  </a:cubicBezTo>
                  <a:cubicBezTo>
                    <a:pt x="40" y="85"/>
                    <a:pt x="40" y="85"/>
                    <a:pt x="40" y="85"/>
                  </a:cubicBezTo>
                  <a:cubicBezTo>
                    <a:pt x="41" y="85"/>
                    <a:pt x="42" y="85"/>
                    <a:pt x="43" y="86"/>
                  </a:cubicBezTo>
                  <a:cubicBezTo>
                    <a:pt x="44" y="86"/>
                    <a:pt x="46" y="87"/>
                    <a:pt x="47" y="88"/>
                  </a:cubicBezTo>
                  <a:cubicBezTo>
                    <a:pt x="48" y="90"/>
                    <a:pt x="49" y="91"/>
                    <a:pt x="51" y="92"/>
                  </a:cubicBezTo>
                  <a:cubicBezTo>
                    <a:pt x="52" y="93"/>
                    <a:pt x="53" y="94"/>
                    <a:pt x="54" y="96"/>
                  </a:cubicBezTo>
                  <a:cubicBezTo>
                    <a:pt x="56" y="98"/>
                    <a:pt x="57" y="99"/>
                    <a:pt x="58" y="100"/>
                  </a:cubicBezTo>
                  <a:cubicBezTo>
                    <a:pt x="58" y="101"/>
                    <a:pt x="59" y="102"/>
                    <a:pt x="61" y="104"/>
                  </a:cubicBezTo>
                  <a:cubicBezTo>
                    <a:pt x="62" y="105"/>
                    <a:pt x="62" y="106"/>
                    <a:pt x="63" y="107"/>
                  </a:cubicBezTo>
                  <a:cubicBezTo>
                    <a:pt x="66" y="111"/>
                    <a:pt x="69" y="114"/>
                    <a:pt x="70" y="115"/>
                  </a:cubicBezTo>
                  <a:cubicBezTo>
                    <a:pt x="73" y="118"/>
                    <a:pt x="74" y="121"/>
                    <a:pt x="76" y="126"/>
                  </a:cubicBezTo>
                  <a:cubicBezTo>
                    <a:pt x="77" y="130"/>
                    <a:pt x="78" y="134"/>
                    <a:pt x="79" y="138"/>
                  </a:cubicBezTo>
                  <a:cubicBezTo>
                    <a:pt x="79" y="141"/>
                    <a:pt x="80" y="144"/>
                    <a:pt x="82" y="146"/>
                  </a:cubicBezTo>
                  <a:cubicBezTo>
                    <a:pt x="88" y="146"/>
                    <a:pt x="92" y="144"/>
                    <a:pt x="94" y="141"/>
                  </a:cubicBezTo>
                  <a:cubicBezTo>
                    <a:pt x="96" y="138"/>
                    <a:pt x="97" y="134"/>
                    <a:pt x="97" y="127"/>
                  </a:cubicBezTo>
                  <a:cubicBezTo>
                    <a:pt x="97" y="124"/>
                    <a:pt x="96" y="119"/>
                    <a:pt x="93" y="112"/>
                  </a:cubicBezTo>
                  <a:cubicBezTo>
                    <a:pt x="90" y="106"/>
                    <a:pt x="88" y="101"/>
                    <a:pt x="88" y="97"/>
                  </a:cubicBezTo>
                  <a:cubicBezTo>
                    <a:pt x="121" y="97"/>
                    <a:pt x="121" y="97"/>
                    <a:pt x="121" y="97"/>
                  </a:cubicBezTo>
                  <a:cubicBezTo>
                    <a:pt x="125" y="97"/>
                    <a:pt x="127" y="96"/>
                    <a:pt x="130" y="94"/>
                  </a:cubicBezTo>
                  <a:cubicBezTo>
                    <a:pt x="132" y="91"/>
                    <a:pt x="134" y="88"/>
                    <a:pt x="134" y="8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34"/>
            <p:cNvSpPr>
              <a:spLocks/>
            </p:cNvSpPr>
            <p:nvPr/>
          </p:nvSpPr>
          <p:spPr bwMode="auto">
            <a:xfrm>
              <a:off x="3622713" y="2476711"/>
              <a:ext cx="82749" cy="154569"/>
            </a:xfrm>
            <a:custGeom>
              <a:avLst/>
              <a:gdLst>
                <a:gd name="T0" fmla="*/ 79 w 79"/>
                <a:gd name="T1" fmla="*/ 0 h 150"/>
                <a:gd name="T2" fmla="*/ 79 w 79"/>
                <a:gd name="T3" fmla="*/ 127 h 150"/>
                <a:gd name="T4" fmla="*/ 36 w 79"/>
                <a:gd name="T5" fmla="*/ 149 h 150"/>
                <a:gd name="T6" fmla="*/ 33 w 79"/>
                <a:gd name="T7" fmla="*/ 150 h 150"/>
                <a:gd name="T8" fmla="*/ 30 w 79"/>
                <a:gd name="T9" fmla="*/ 149 h 150"/>
                <a:gd name="T10" fmla="*/ 29 w 79"/>
                <a:gd name="T11" fmla="*/ 146 h 150"/>
                <a:gd name="T12" fmla="*/ 29 w 79"/>
                <a:gd name="T13" fmla="*/ 144 h 150"/>
                <a:gd name="T14" fmla="*/ 37 w 79"/>
                <a:gd name="T15" fmla="*/ 96 h 150"/>
                <a:gd name="T16" fmla="*/ 3 w 79"/>
                <a:gd name="T17" fmla="*/ 63 h 150"/>
                <a:gd name="T18" fmla="*/ 0 w 79"/>
                <a:gd name="T19" fmla="*/ 58 h 150"/>
                <a:gd name="T20" fmla="*/ 5 w 79"/>
                <a:gd name="T21" fmla="*/ 54 h 150"/>
                <a:gd name="T22" fmla="*/ 53 w 79"/>
                <a:gd name="T23" fmla="*/ 47 h 150"/>
                <a:gd name="T24" fmla="*/ 74 w 79"/>
                <a:gd name="T25" fmla="*/ 4 h 150"/>
                <a:gd name="T26" fmla="*/ 79 w 79"/>
                <a:gd name="T2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50">
                  <a:moveTo>
                    <a:pt x="79" y="0"/>
                  </a:moveTo>
                  <a:cubicBezTo>
                    <a:pt x="79" y="127"/>
                    <a:pt x="79" y="127"/>
                    <a:pt x="79" y="127"/>
                  </a:cubicBezTo>
                  <a:cubicBezTo>
                    <a:pt x="36" y="149"/>
                    <a:pt x="36" y="149"/>
                    <a:pt x="36" y="149"/>
                  </a:cubicBezTo>
                  <a:cubicBezTo>
                    <a:pt x="35" y="150"/>
                    <a:pt x="34" y="150"/>
                    <a:pt x="33" y="150"/>
                  </a:cubicBezTo>
                  <a:cubicBezTo>
                    <a:pt x="31" y="150"/>
                    <a:pt x="30" y="150"/>
                    <a:pt x="30" y="149"/>
                  </a:cubicBezTo>
                  <a:cubicBezTo>
                    <a:pt x="29" y="148"/>
                    <a:pt x="29" y="147"/>
                    <a:pt x="29" y="146"/>
                  </a:cubicBezTo>
                  <a:cubicBezTo>
                    <a:pt x="29" y="145"/>
                    <a:pt x="29" y="145"/>
                    <a:pt x="29" y="144"/>
                  </a:cubicBezTo>
                  <a:cubicBezTo>
                    <a:pt x="37" y="96"/>
                    <a:pt x="37" y="96"/>
                    <a:pt x="37" y="96"/>
                  </a:cubicBezTo>
                  <a:cubicBezTo>
                    <a:pt x="3" y="63"/>
                    <a:pt x="3" y="63"/>
                    <a:pt x="3" y="63"/>
                  </a:cubicBezTo>
                  <a:cubicBezTo>
                    <a:pt x="1" y="61"/>
                    <a:pt x="0" y="60"/>
                    <a:pt x="0" y="58"/>
                  </a:cubicBezTo>
                  <a:cubicBezTo>
                    <a:pt x="0" y="56"/>
                    <a:pt x="2" y="55"/>
                    <a:pt x="5" y="54"/>
                  </a:cubicBezTo>
                  <a:cubicBezTo>
                    <a:pt x="53" y="47"/>
                    <a:pt x="53" y="47"/>
                    <a:pt x="53" y="47"/>
                  </a:cubicBezTo>
                  <a:cubicBezTo>
                    <a:pt x="74" y="4"/>
                    <a:pt x="74" y="4"/>
                    <a:pt x="74" y="4"/>
                  </a:cubicBezTo>
                  <a:cubicBezTo>
                    <a:pt x="75" y="2"/>
                    <a:pt x="77" y="0"/>
                    <a:pt x="7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35"/>
            <p:cNvSpPr>
              <a:spLocks noEditPoints="1"/>
            </p:cNvSpPr>
            <p:nvPr/>
          </p:nvSpPr>
          <p:spPr bwMode="auto">
            <a:xfrm>
              <a:off x="3753863" y="2484518"/>
              <a:ext cx="176428" cy="151447"/>
            </a:xfrm>
            <a:custGeom>
              <a:avLst/>
              <a:gdLst>
                <a:gd name="T0" fmla="*/ 170 w 170"/>
                <a:gd name="T1" fmla="*/ 45 h 146"/>
                <a:gd name="T2" fmla="*/ 148 w 170"/>
                <a:gd name="T3" fmla="*/ 87 h 146"/>
                <a:gd name="T4" fmla="*/ 89 w 170"/>
                <a:gd name="T5" fmla="*/ 144 h 146"/>
                <a:gd name="T6" fmla="*/ 85 w 170"/>
                <a:gd name="T7" fmla="*/ 146 h 146"/>
                <a:gd name="T8" fmla="*/ 81 w 170"/>
                <a:gd name="T9" fmla="*/ 144 h 146"/>
                <a:gd name="T10" fmla="*/ 22 w 170"/>
                <a:gd name="T11" fmla="*/ 87 h 146"/>
                <a:gd name="T12" fmla="*/ 19 w 170"/>
                <a:gd name="T13" fmla="*/ 84 h 146"/>
                <a:gd name="T14" fmla="*/ 14 w 170"/>
                <a:gd name="T15" fmla="*/ 78 h 146"/>
                <a:gd name="T16" fmla="*/ 8 w 170"/>
                <a:gd name="T17" fmla="*/ 69 h 146"/>
                <a:gd name="T18" fmla="*/ 3 w 170"/>
                <a:gd name="T19" fmla="*/ 58 h 146"/>
                <a:gd name="T20" fmla="*/ 0 w 170"/>
                <a:gd name="T21" fmla="*/ 45 h 146"/>
                <a:gd name="T22" fmla="*/ 12 w 170"/>
                <a:gd name="T23" fmla="*/ 12 h 146"/>
                <a:gd name="T24" fmla="*/ 46 w 170"/>
                <a:gd name="T25" fmla="*/ 0 h 146"/>
                <a:gd name="T26" fmla="*/ 58 w 170"/>
                <a:gd name="T27" fmla="*/ 2 h 146"/>
                <a:gd name="T28" fmla="*/ 69 w 170"/>
                <a:gd name="T29" fmla="*/ 8 h 146"/>
                <a:gd name="T30" fmla="*/ 78 w 170"/>
                <a:gd name="T31" fmla="*/ 14 h 146"/>
                <a:gd name="T32" fmla="*/ 85 w 170"/>
                <a:gd name="T33" fmla="*/ 21 h 146"/>
                <a:gd name="T34" fmla="*/ 92 w 170"/>
                <a:gd name="T35" fmla="*/ 14 h 146"/>
                <a:gd name="T36" fmla="*/ 101 w 170"/>
                <a:gd name="T37" fmla="*/ 8 h 146"/>
                <a:gd name="T38" fmla="*/ 113 w 170"/>
                <a:gd name="T39" fmla="*/ 2 h 146"/>
                <a:gd name="T40" fmla="*/ 125 w 170"/>
                <a:gd name="T41" fmla="*/ 0 h 146"/>
                <a:gd name="T42" fmla="*/ 158 w 170"/>
                <a:gd name="T43" fmla="*/ 12 h 146"/>
                <a:gd name="T44" fmla="*/ 170 w 170"/>
                <a:gd name="T45" fmla="*/ 45 h 146"/>
                <a:gd name="T46" fmla="*/ 158 w 170"/>
                <a:gd name="T47" fmla="*/ 45 h 146"/>
                <a:gd name="T48" fmla="*/ 156 w 170"/>
                <a:gd name="T49" fmla="*/ 31 h 146"/>
                <a:gd name="T50" fmla="*/ 151 w 170"/>
                <a:gd name="T51" fmla="*/ 22 h 146"/>
                <a:gd name="T52" fmla="*/ 143 w 170"/>
                <a:gd name="T53" fmla="*/ 16 h 146"/>
                <a:gd name="T54" fmla="*/ 134 w 170"/>
                <a:gd name="T55" fmla="*/ 13 h 146"/>
                <a:gd name="T56" fmla="*/ 125 w 170"/>
                <a:gd name="T57" fmla="*/ 12 h 146"/>
                <a:gd name="T58" fmla="*/ 114 w 170"/>
                <a:gd name="T59" fmla="*/ 15 h 146"/>
                <a:gd name="T60" fmla="*/ 104 w 170"/>
                <a:gd name="T61" fmla="*/ 21 h 146"/>
                <a:gd name="T62" fmla="*/ 95 w 170"/>
                <a:gd name="T63" fmla="*/ 28 h 146"/>
                <a:gd name="T64" fmla="*/ 90 w 170"/>
                <a:gd name="T65" fmla="*/ 34 h 146"/>
                <a:gd name="T66" fmla="*/ 85 w 170"/>
                <a:gd name="T67" fmla="*/ 36 h 146"/>
                <a:gd name="T68" fmla="*/ 81 w 170"/>
                <a:gd name="T69" fmla="*/ 34 h 146"/>
                <a:gd name="T70" fmla="*/ 75 w 170"/>
                <a:gd name="T71" fmla="*/ 28 h 146"/>
                <a:gd name="T72" fmla="*/ 67 w 170"/>
                <a:gd name="T73" fmla="*/ 21 h 146"/>
                <a:gd name="T74" fmla="*/ 56 w 170"/>
                <a:gd name="T75" fmla="*/ 15 h 146"/>
                <a:gd name="T76" fmla="*/ 46 w 170"/>
                <a:gd name="T77" fmla="*/ 12 h 146"/>
                <a:gd name="T78" fmla="*/ 36 w 170"/>
                <a:gd name="T79" fmla="*/ 13 h 146"/>
                <a:gd name="T80" fmla="*/ 27 w 170"/>
                <a:gd name="T81" fmla="*/ 16 h 146"/>
                <a:gd name="T82" fmla="*/ 20 w 170"/>
                <a:gd name="T83" fmla="*/ 22 h 146"/>
                <a:gd name="T84" fmla="*/ 15 w 170"/>
                <a:gd name="T85" fmla="*/ 31 h 146"/>
                <a:gd name="T86" fmla="*/ 13 w 170"/>
                <a:gd name="T87" fmla="*/ 45 h 146"/>
                <a:gd name="T88" fmla="*/ 30 w 170"/>
                <a:gd name="T89" fmla="*/ 78 h 146"/>
                <a:gd name="T90" fmla="*/ 85 w 170"/>
                <a:gd name="T91" fmla="*/ 131 h 146"/>
                <a:gd name="T92" fmla="*/ 140 w 170"/>
                <a:gd name="T93" fmla="*/ 78 h 146"/>
                <a:gd name="T94" fmla="*/ 158 w 170"/>
                <a:gd name="T95" fmla="*/ 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 h="146">
                  <a:moveTo>
                    <a:pt x="170" y="45"/>
                  </a:moveTo>
                  <a:cubicBezTo>
                    <a:pt x="170" y="59"/>
                    <a:pt x="163" y="73"/>
                    <a:pt x="148" y="87"/>
                  </a:cubicBezTo>
                  <a:cubicBezTo>
                    <a:pt x="89" y="144"/>
                    <a:pt x="89" y="144"/>
                    <a:pt x="89" y="144"/>
                  </a:cubicBezTo>
                  <a:cubicBezTo>
                    <a:pt x="88" y="145"/>
                    <a:pt x="87" y="146"/>
                    <a:pt x="85" y="146"/>
                  </a:cubicBezTo>
                  <a:cubicBezTo>
                    <a:pt x="84" y="146"/>
                    <a:pt x="82" y="145"/>
                    <a:pt x="81" y="144"/>
                  </a:cubicBezTo>
                  <a:cubicBezTo>
                    <a:pt x="22" y="87"/>
                    <a:pt x="22" y="87"/>
                    <a:pt x="22" y="87"/>
                  </a:cubicBezTo>
                  <a:cubicBezTo>
                    <a:pt x="21" y="86"/>
                    <a:pt x="21" y="86"/>
                    <a:pt x="19" y="84"/>
                  </a:cubicBezTo>
                  <a:cubicBezTo>
                    <a:pt x="18" y="83"/>
                    <a:pt x="17" y="81"/>
                    <a:pt x="14" y="78"/>
                  </a:cubicBezTo>
                  <a:cubicBezTo>
                    <a:pt x="12" y="75"/>
                    <a:pt x="10" y="72"/>
                    <a:pt x="8" y="69"/>
                  </a:cubicBezTo>
                  <a:cubicBezTo>
                    <a:pt x="6" y="66"/>
                    <a:pt x="4" y="62"/>
                    <a:pt x="3" y="58"/>
                  </a:cubicBezTo>
                  <a:cubicBezTo>
                    <a:pt x="1" y="53"/>
                    <a:pt x="0" y="49"/>
                    <a:pt x="0" y="45"/>
                  </a:cubicBezTo>
                  <a:cubicBezTo>
                    <a:pt x="0" y="31"/>
                    <a:pt x="4" y="20"/>
                    <a:pt x="12" y="12"/>
                  </a:cubicBezTo>
                  <a:cubicBezTo>
                    <a:pt x="20" y="4"/>
                    <a:pt x="32" y="0"/>
                    <a:pt x="46" y="0"/>
                  </a:cubicBezTo>
                  <a:cubicBezTo>
                    <a:pt x="50" y="0"/>
                    <a:pt x="54" y="1"/>
                    <a:pt x="58" y="2"/>
                  </a:cubicBezTo>
                  <a:cubicBezTo>
                    <a:pt x="62" y="4"/>
                    <a:pt x="65" y="6"/>
                    <a:pt x="69" y="8"/>
                  </a:cubicBezTo>
                  <a:cubicBezTo>
                    <a:pt x="72" y="10"/>
                    <a:pt x="75" y="12"/>
                    <a:pt x="78" y="14"/>
                  </a:cubicBezTo>
                  <a:cubicBezTo>
                    <a:pt x="80" y="16"/>
                    <a:pt x="83" y="18"/>
                    <a:pt x="85" y="21"/>
                  </a:cubicBezTo>
                  <a:cubicBezTo>
                    <a:pt x="87" y="18"/>
                    <a:pt x="90" y="16"/>
                    <a:pt x="92" y="14"/>
                  </a:cubicBezTo>
                  <a:cubicBezTo>
                    <a:pt x="95" y="12"/>
                    <a:pt x="98" y="10"/>
                    <a:pt x="101" y="8"/>
                  </a:cubicBezTo>
                  <a:cubicBezTo>
                    <a:pt x="105" y="6"/>
                    <a:pt x="109" y="4"/>
                    <a:pt x="113" y="2"/>
                  </a:cubicBezTo>
                  <a:cubicBezTo>
                    <a:pt x="117" y="1"/>
                    <a:pt x="121" y="0"/>
                    <a:pt x="125" y="0"/>
                  </a:cubicBezTo>
                  <a:cubicBezTo>
                    <a:pt x="139" y="0"/>
                    <a:pt x="150" y="4"/>
                    <a:pt x="158" y="12"/>
                  </a:cubicBezTo>
                  <a:cubicBezTo>
                    <a:pt x="166" y="20"/>
                    <a:pt x="170" y="31"/>
                    <a:pt x="170" y="45"/>
                  </a:cubicBezTo>
                  <a:close/>
                  <a:moveTo>
                    <a:pt x="158" y="45"/>
                  </a:moveTo>
                  <a:cubicBezTo>
                    <a:pt x="158" y="39"/>
                    <a:pt x="157" y="35"/>
                    <a:pt x="156" y="31"/>
                  </a:cubicBezTo>
                  <a:cubicBezTo>
                    <a:pt x="154" y="27"/>
                    <a:pt x="153" y="24"/>
                    <a:pt x="151" y="22"/>
                  </a:cubicBezTo>
                  <a:cubicBezTo>
                    <a:pt x="148" y="19"/>
                    <a:pt x="146" y="18"/>
                    <a:pt x="143" y="16"/>
                  </a:cubicBezTo>
                  <a:cubicBezTo>
                    <a:pt x="140" y="15"/>
                    <a:pt x="137" y="14"/>
                    <a:pt x="134" y="13"/>
                  </a:cubicBezTo>
                  <a:cubicBezTo>
                    <a:pt x="131" y="13"/>
                    <a:pt x="128" y="12"/>
                    <a:pt x="125" y="12"/>
                  </a:cubicBezTo>
                  <a:cubicBezTo>
                    <a:pt x="121" y="12"/>
                    <a:pt x="118" y="13"/>
                    <a:pt x="114" y="15"/>
                  </a:cubicBezTo>
                  <a:cubicBezTo>
                    <a:pt x="110" y="16"/>
                    <a:pt x="107" y="18"/>
                    <a:pt x="104" y="21"/>
                  </a:cubicBezTo>
                  <a:cubicBezTo>
                    <a:pt x="100" y="23"/>
                    <a:pt x="98" y="26"/>
                    <a:pt x="95" y="28"/>
                  </a:cubicBezTo>
                  <a:cubicBezTo>
                    <a:pt x="93" y="30"/>
                    <a:pt x="91" y="32"/>
                    <a:pt x="90" y="34"/>
                  </a:cubicBezTo>
                  <a:cubicBezTo>
                    <a:pt x="89" y="35"/>
                    <a:pt x="87" y="36"/>
                    <a:pt x="85" y="36"/>
                  </a:cubicBezTo>
                  <a:cubicBezTo>
                    <a:pt x="83" y="36"/>
                    <a:pt x="82" y="35"/>
                    <a:pt x="81" y="34"/>
                  </a:cubicBezTo>
                  <a:cubicBezTo>
                    <a:pt x="79" y="32"/>
                    <a:pt x="77" y="30"/>
                    <a:pt x="75" y="28"/>
                  </a:cubicBezTo>
                  <a:cubicBezTo>
                    <a:pt x="73" y="26"/>
                    <a:pt x="70" y="23"/>
                    <a:pt x="67" y="21"/>
                  </a:cubicBezTo>
                  <a:cubicBezTo>
                    <a:pt x="63" y="18"/>
                    <a:pt x="60" y="16"/>
                    <a:pt x="56" y="15"/>
                  </a:cubicBezTo>
                  <a:cubicBezTo>
                    <a:pt x="52" y="13"/>
                    <a:pt x="49" y="12"/>
                    <a:pt x="46" y="12"/>
                  </a:cubicBezTo>
                  <a:cubicBezTo>
                    <a:pt x="42" y="12"/>
                    <a:pt x="39" y="13"/>
                    <a:pt x="36" y="13"/>
                  </a:cubicBezTo>
                  <a:cubicBezTo>
                    <a:pt x="33" y="14"/>
                    <a:pt x="31" y="15"/>
                    <a:pt x="27" y="16"/>
                  </a:cubicBezTo>
                  <a:cubicBezTo>
                    <a:pt x="24" y="18"/>
                    <a:pt x="22" y="19"/>
                    <a:pt x="20" y="22"/>
                  </a:cubicBezTo>
                  <a:cubicBezTo>
                    <a:pt x="18" y="24"/>
                    <a:pt x="16" y="27"/>
                    <a:pt x="15" y="31"/>
                  </a:cubicBezTo>
                  <a:cubicBezTo>
                    <a:pt x="13" y="35"/>
                    <a:pt x="13" y="39"/>
                    <a:pt x="13" y="45"/>
                  </a:cubicBezTo>
                  <a:cubicBezTo>
                    <a:pt x="13" y="55"/>
                    <a:pt x="18" y="66"/>
                    <a:pt x="30" y="78"/>
                  </a:cubicBezTo>
                  <a:cubicBezTo>
                    <a:pt x="85" y="131"/>
                    <a:pt x="85" y="131"/>
                    <a:pt x="85" y="131"/>
                  </a:cubicBezTo>
                  <a:cubicBezTo>
                    <a:pt x="140" y="78"/>
                    <a:pt x="140" y="78"/>
                    <a:pt x="140" y="78"/>
                  </a:cubicBezTo>
                  <a:cubicBezTo>
                    <a:pt x="152" y="66"/>
                    <a:pt x="158" y="55"/>
                    <a:pt x="158" y="4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36"/>
            <p:cNvSpPr>
              <a:spLocks noEditPoints="1"/>
            </p:cNvSpPr>
            <p:nvPr/>
          </p:nvSpPr>
          <p:spPr bwMode="auto">
            <a:xfrm>
              <a:off x="3972446" y="2497008"/>
              <a:ext cx="154569" cy="126466"/>
            </a:xfrm>
            <a:custGeom>
              <a:avLst/>
              <a:gdLst>
                <a:gd name="T0" fmla="*/ 61 w 149"/>
                <a:gd name="T1" fmla="*/ 112 h 121"/>
                <a:gd name="T2" fmla="*/ 61 w 149"/>
                <a:gd name="T3" fmla="*/ 114 h 121"/>
                <a:gd name="T4" fmla="*/ 61 w 149"/>
                <a:gd name="T5" fmla="*/ 117 h 121"/>
                <a:gd name="T6" fmla="*/ 61 w 149"/>
                <a:gd name="T7" fmla="*/ 119 h 121"/>
                <a:gd name="T8" fmla="*/ 60 w 149"/>
                <a:gd name="T9" fmla="*/ 121 h 121"/>
                <a:gd name="T10" fmla="*/ 58 w 149"/>
                <a:gd name="T11" fmla="*/ 121 h 121"/>
                <a:gd name="T12" fmla="*/ 28 w 149"/>
                <a:gd name="T13" fmla="*/ 121 h 121"/>
                <a:gd name="T14" fmla="*/ 8 w 149"/>
                <a:gd name="T15" fmla="*/ 113 h 121"/>
                <a:gd name="T16" fmla="*/ 0 w 149"/>
                <a:gd name="T17" fmla="*/ 94 h 121"/>
                <a:gd name="T18" fmla="*/ 0 w 149"/>
                <a:gd name="T19" fmla="*/ 28 h 121"/>
                <a:gd name="T20" fmla="*/ 8 w 149"/>
                <a:gd name="T21" fmla="*/ 8 h 121"/>
                <a:gd name="T22" fmla="*/ 28 w 149"/>
                <a:gd name="T23" fmla="*/ 0 h 121"/>
                <a:gd name="T24" fmla="*/ 58 w 149"/>
                <a:gd name="T25" fmla="*/ 0 h 121"/>
                <a:gd name="T26" fmla="*/ 60 w 149"/>
                <a:gd name="T27" fmla="*/ 1 h 121"/>
                <a:gd name="T28" fmla="*/ 61 w 149"/>
                <a:gd name="T29" fmla="*/ 3 h 121"/>
                <a:gd name="T30" fmla="*/ 61 w 149"/>
                <a:gd name="T31" fmla="*/ 5 h 121"/>
                <a:gd name="T32" fmla="*/ 61 w 149"/>
                <a:gd name="T33" fmla="*/ 8 h 121"/>
                <a:gd name="T34" fmla="*/ 61 w 149"/>
                <a:gd name="T35" fmla="*/ 10 h 121"/>
                <a:gd name="T36" fmla="*/ 60 w 149"/>
                <a:gd name="T37" fmla="*/ 12 h 121"/>
                <a:gd name="T38" fmla="*/ 58 w 149"/>
                <a:gd name="T39" fmla="*/ 13 h 121"/>
                <a:gd name="T40" fmla="*/ 28 w 149"/>
                <a:gd name="T41" fmla="*/ 13 h 121"/>
                <a:gd name="T42" fmla="*/ 17 w 149"/>
                <a:gd name="T43" fmla="*/ 17 h 121"/>
                <a:gd name="T44" fmla="*/ 13 w 149"/>
                <a:gd name="T45" fmla="*/ 28 h 121"/>
                <a:gd name="T46" fmla="*/ 13 w 149"/>
                <a:gd name="T47" fmla="*/ 94 h 121"/>
                <a:gd name="T48" fmla="*/ 17 w 149"/>
                <a:gd name="T49" fmla="*/ 105 h 121"/>
                <a:gd name="T50" fmla="*/ 28 w 149"/>
                <a:gd name="T51" fmla="*/ 109 h 121"/>
                <a:gd name="T52" fmla="*/ 55 w 149"/>
                <a:gd name="T53" fmla="*/ 109 h 121"/>
                <a:gd name="T54" fmla="*/ 56 w 149"/>
                <a:gd name="T55" fmla="*/ 109 h 121"/>
                <a:gd name="T56" fmla="*/ 57 w 149"/>
                <a:gd name="T57" fmla="*/ 109 h 121"/>
                <a:gd name="T58" fmla="*/ 58 w 149"/>
                <a:gd name="T59" fmla="*/ 109 h 121"/>
                <a:gd name="T60" fmla="*/ 59 w 149"/>
                <a:gd name="T61" fmla="*/ 110 h 121"/>
                <a:gd name="T62" fmla="*/ 60 w 149"/>
                <a:gd name="T63" fmla="*/ 110 h 121"/>
                <a:gd name="T64" fmla="*/ 61 w 149"/>
                <a:gd name="T65" fmla="*/ 111 h 121"/>
                <a:gd name="T66" fmla="*/ 61 w 149"/>
                <a:gd name="T67" fmla="*/ 112 h 121"/>
                <a:gd name="T68" fmla="*/ 149 w 149"/>
                <a:gd name="T69" fmla="*/ 61 h 121"/>
                <a:gd name="T70" fmla="*/ 147 w 149"/>
                <a:gd name="T71" fmla="*/ 65 h 121"/>
                <a:gd name="T72" fmla="*/ 95 w 149"/>
                <a:gd name="T73" fmla="*/ 117 h 121"/>
                <a:gd name="T74" fmla="*/ 91 w 149"/>
                <a:gd name="T75" fmla="*/ 118 h 121"/>
                <a:gd name="T76" fmla="*/ 87 w 149"/>
                <a:gd name="T77" fmla="*/ 117 h 121"/>
                <a:gd name="T78" fmla="*/ 85 w 149"/>
                <a:gd name="T79" fmla="*/ 112 h 121"/>
                <a:gd name="T80" fmla="*/ 85 w 149"/>
                <a:gd name="T81" fmla="*/ 85 h 121"/>
                <a:gd name="T82" fmla="*/ 43 w 149"/>
                <a:gd name="T83" fmla="*/ 85 h 121"/>
                <a:gd name="T84" fmla="*/ 39 w 149"/>
                <a:gd name="T85" fmla="*/ 83 h 121"/>
                <a:gd name="T86" fmla="*/ 37 w 149"/>
                <a:gd name="T87" fmla="*/ 79 h 121"/>
                <a:gd name="T88" fmla="*/ 37 w 149"/>
                <a:gd name="T89" fmla="*/ 43 h 121"/>
                <a:gd name="T90" fmla="*/ 39 w 149"/>
                <a:gd name="T91" fmla="*/ 39 h 121"/>
                <a:gd name="T92" fmla="*/ 43 w 149"/>
                <a:gd name="T93" fmla="*/ 37 h 121"/>
                <a:gd name="T94" fmla="*/ 85 w 149"/>
                <a:gd name="T95" fmla="*/ 37 h 121"/>
                <a:gd name="T96" fmla="*/ 85 w 149"/>
                <a:gd name="T97" fmla="*/ 10 h 121"/>
                <a:gd name="T98" fmla="*/ 87 w 149"/>
                <a:gd name="T99" fmla="*/ 5 h 121"/>
                <a:gd name="T100" fmla="*/ 91 w 149"/>
                <a:gd name="T101" fmla="*/ 3 h 121"/>
                <a:gd name="T102" fmla="*/ 95 w 149"/>
                <a:gd name="T103" fmla="*/ 5 h 121"/>
                <a:gd name="T104" fmla="*/ 147 w 149"/>
                <a:gd name="T105" fmla="*/ 57 h 121"/>
                <a:gd name="T106" fmla="*/ 149 w 149"/>
                <a:gd name="T107"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9" h="121">
                  <a:moveTo>
                    <a:pt x="61" y="112"/>
                  </a:moveTo>
                  <a:cubicBezTo>
                    <a:pt x="61" y="113"/>
                    <a:pt x="61" y="113"/>
                    <a:pt x="61" y="114"/>
                  </a:cubicBezTo>
                  <a:cubicBezTo>
                    <a:pt x="61" y="115"/>
                    <a:pt x="61" y="116"/>
                    <a:pt x="61" y="117"/>
                  </a:cubicBezTo>
                  <a:cubicBezTo>
                    <a:pt x="61" y="117"/>
                    <a:pt x="61" y="118"/>
                    <a:pt x="61" y="119"/>
                  </a:cubicBezTo>
                  <a:cubicBezTo>
                    <a:pt x="61" y="120"/>
                    <a:pt x="60" y="120"/>
                    <a:pt x="60" y="121"/>
                  </a:cubicBezTo>
                  <a:cubicBezTo>
                    <a:pt x="59" y="121"/>
                    <a:pt x="59" y="121"/>
                    <a:pt x="58" y="121"/>
                  </a:cubicBezTo>
                  <a:cubicBezTo>
                    <a:pt x="28" y="121"/>
                    <a:pt x="28" y="121"/>
                    <a:pt x="28" y="121"/>
                  </a:cubicBezTo>
                  <a:cubicBezTo>
                    <a:pt x="20" y="121"/>
                    <a:pt x="14" y="119"/>
                    <a:pt x="8" y="113"/>
                  </a:cubicBezTo>
                  <a:cubicBezTo>
                    <a:pt x="3" y="108"/>
                    <a:pt x="0" y="102"/>
                    <a:pt x="0" y="94"/>
                  </a:cubicBezTo>
                  <a:cubicBezTo>
                    <a:pt x="0" y="28"/>
                    <a:pt x="0" y="28"/>
                    <a:pt x="0" y="28"/>
                  </a:cubicBezTo>
                  <a:cubicBezTo>
                    <a:pt x="0" y="20"/>
                    <a:pt x="3" y="14"/>
                    <a:pt x="8" y="8"/>
                  </a:cubicBezTo>
                  <a:cubicBezTo>
                    <a:pt x="14" y="3"/>
                    <a:pt x="20" y="0"/>
                    <a:pt x="28" y="0"/>
                  </a:cubicBezTo>
                  <a:cubicBezTo>
                    <a:pt x="58" y="0"/>
                    <a:pt x="58" y="0"/>
                    <a:pt x="58" y="0"/>
                  </a:cubicBezTo>
                  <a:cubicBezTo>
                    <a:pt x="59" y="0"/>
                    <a:pt x="59" y="1"/>
                    <a:pt x="60" y="1"/>
                  </a:cubicBezTo>
                  <a:cubicBezTo>
                    <a:pt x="61" y="2"/>
                    <a:pt x="61" y="3"/>
                    <a:pt x="61" y="3"/>
                  </a:cubicBezTo>
                  <a:cubicBezTo>
                    <a:pt x="61" y="4"/>
                    <a:pt x="61" y="4"/>
                    <a:pt x="61" y="5"/>
                  </a:cubicBezTo>
                  <a:cubicBezTo>
                    <a:pt x="61" y="6"/>
                    <a:pt x="61" y="7"/>
                    <a:pt x="61" y="8"/>
                  </a:cubicBezTo>
                  <a:cubicBezTo>
                    <a:pt x="61" y="9"/>
                    <a:pt x="61" y="9"/>
                    <a:pt x="61" y="10"/>
                  </a:cubicBezTo>
                  <a:cubicBezTo>
                    <a:pt x="61" y="11"/>
                    <a:pt x="60" y="12"/>
                    <a:pt x="60" y="12"/>
                  </a:cubicBezTo>
                  <a:cubicBezTo>
                    <a:pt x="59" y="12"/>
                    <a:pt x="59" y="13"/>
                    <a:pt x="58" y="13"/>
                  </a:cubicBezTo>
                  <a:cubicBezTo>
                    <a:pt x="28" y="13"/>
                    <a:pt x="28" y="13"/>
                    <a:pt x="28" y="13"/>
                  </a:cubicBezTo>
                  <a:cubicBezTo>
                    <a:pt x="23" y="13"/>
                    <a:pt x="20" y="14"/>
                    <a:pt x="17" y="17"/>
                  </a:cubicBezTo>
                  <a:cubicBezTo>
                    <a:pt x="14" y="20"/>
                    <a:pt x="13" y="24"/>
                    <a:pt x="13" y="28"/>
                  </a:cubicBezTo>
                  <a:cubicBezTo>
                    <a:pt x="13" y="94"/>
                    <a:pt x="13" y="94"/>
                    <a:pt x="13" y="94"/>
                  </a:cubicBezTo>
                  <a:cubicBezTo>
                    <a:pt x="13" y="98"/>
                    <a:pt x="14" y="102"/>
                    <a:pt x="17" y="105"/>
                  </a:cubicBezTo>
                  <a:cubicBezTo>
                    <a:pt x="20" y="108"/>
                    <a:pt x="23" y="109"/>
                    <a:pt x="28" y="109"/>
                  </a:cubicBezTo>
                  <a:cubicBezTo>
                    <a:pt x="55" y="109"/>
                    <a:pt x="55" y="109"/>
                    <a:pt x="55" y="109"/>
                  </a:cubicBezTo>
                  <a:cubicBezTo>
                    <a:pt x="55" y="109"/>
                    <a:pt x="55" y="109"/>
                    <a:pt x="56" y="109"/>
                  </a:cubicBezTo>
                  <a:cubicBezTo>
                    <a:pt x="57" y="109"/>
                    <a:pt x="57" y="109"/>
                    <a:pt x="57" y="109"/>
                  </a:cubicBezTo>
                  <a:cubicBezTo>
                    <a:pt x="57" y="109"/>
                    <a:pt x="58" y="109"/>
                    <a:pt x="58" y="109"/>
                  </a:cubicBezTo>
                  <a:cubicBezTo>
                    <a:pt x="59" y="110"/>
                    <a:pt x="59" y="110"/>
                    <a:pt x="59" y="110"/>
                  </a:cubicBezTo>
                  <a:cubicBezTo>
                    <a:pt x="60" y="110"/>
                    <a:pt x="60" y="110"/>
                    <a:pt x="60" y="110"/>
                  </a:cubicBezTo>
                  <a:cubicBezTo>
                    <a:pt x="60" y="110"/>
                    <a:pt x="61" y="111"/>
                    <a:pt x="61" y="111"/>
                  </a:cubicBezTo>
                  <a:cubicBezTo>
                    <a:pt x="61" y="111"/>
                    <a:pt x="61" y="112"/>
                    <a:pt x="61" y="112"/>
                  </a:cubicBezTo>
                  <a:close/>
                  <a:moveTo>
                    <a:pt x="149" y="61"/>
                  </a:moveTo>
                  <a:cubicBezTo>
                    <a:pt x="149" y="63"/>
                    <a:pt x="148" y="64"/>
                    <a:pt x="147" y="65"/>
                  </a:cubicBezTo>
                  <a:cubicBezTo>
                    <a:pt x="95" y="117"/>
                    <a:pt x="95" y="117"/>
                    <a:pt x="95" y="117"/>
                  </a:cubicBezTo>
                  <a:cubicBezTo>
                    <a:pt x="94" y="118"/>
                    <a:pt x="93" y="118"/>
                    <a:pt x="91" y="118"/>
                  </a:cubicBezTo>
                  <a:cubicBezTo>
                    <a:pt x="90" y="118"/>
                    <a:pt x="88" y="118"/>
                    <a:pt x="87" y="117"/>
                  </a:cubicBezTo>
                  <a:cubicBezTo>
                    <a:pt x="86" y="115"/>
                    <a:pt x="85" y="114"/>
                    <a:pt x="85" y="112"/>
                  </a:cubicBezTo>
                  <a:cubicBezTo>
                    <a:pt x="85" y="85"/>
                    <a:pt x="85" y="85"/>
                    <a:pt x="85" y="85"/>
                  </a:cubicBezTo>
                  <a:cubicBezTo>
                    <a:pt x="43" y="85"/>
                    <a:pt x="43" y="85"/>
                    <a:pt x="43" y="85"/>
                  </a:cubicBezTo>
                  <a:cubicBezTo>
                    <a:pt x="41" y="85"/>
                    <a:pt x="40" y="85"/>
                    <a:pt x="39" y="83"/>
                  </a:cubicBezTo>
                  <a:cubicBezTo>
                    <a:pt x="37" y="82"/>
                    <a:pt x="37" y="81"/>
                    <a:pt x="37" y="79"/>
                  </a:cubicBezTo>
                  <a:cubicBezTo>
                    <a:pt x="37" y="43"/>
                    <a:pt x="37" y="43"/>
                    <a:pt x="37" y="43"/>
                  </a:cubicBezTo>
                  <a:cubicBezTo>
                    <a:pt x="37" y="41"/>
                    <a:pt x="37" y="40"/>
                    <a:pt x="39" y="39"/>
                  </a:cubicBezTo>
                  <a:cubicBezTo>
                    <a:pt x="40" y="37"/>
                    <a:pt x="41" y="37"/>
                    <a:pt x="43" y="37"/>
                  </a:cubicBezTo>
                  <a:cubicBezTo>
                    <a:pt x="85" y="37"/>
                    <a:pt x="85" y="37"/>
                    <a:pt x="85" y="37"/>
                  </a:cubicBezTo>
                  <a:cubicBezTo>
                    <a:pt x="85" y="10"/>
                    <a:pt x="85" y="10"/>
                    <a:pt x="85" y="10"/>
                  </a:cubicBezTo>
                  <a:cubicBezTo>
                    <a:pt x="85" y="8"/>
                    <a:pt x="86" y="6"/>
                    <a:pt x="87" y="5"/>
                  </a:cubicBezTo>
                  <a:cubicBezTo>
                    <a:pt x="88" y="4"/>
                    <a:pt x="90" y="3"/>
                    <a:pt x="91" y="3"/>
                  </a:cubicBezTo>
                  <a:cubicBezTo>
                    <a:pt x="93" y="3"/>
                    <a:pt x="94" y="4"/>
                    <a:pt x="95" y="5"/>
                  </a:cubicBezTo>
                  <a:cubicBezTo>
                    <a:pt x="147" y="57"/>
                    <a:pt x="147" y="57"/>
                    <a:pt x="147" y="57"/>
                  </a:cubicBezTo>
                  <a:cubicBezTo>
                    <a:pt x="148" y="58"/>
                    <a:pt x="149" y="59"/>
                    <a:pt x="149" y="6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37"/>
            <p:cNvSpPr>
              <a:spLocks noEditPoints="1"/>
            </p:cNvSpPr>
            <p:nvPr/>
          </p:nvSpPr>
          <p:spPr bwMode="auto">
            <a:xfrm>
              <a:off x="4178538" y="2484518"/>
              <a:ext cx="151447" cy="151447"/>
            </a:xfrm>
            <a:custGeom>
              <a:avLst/>
              <a:gdLst>
                <a:gd name="T0" fmla="*/ 146 w 146"/>
                <a:gd name="T1" fmla="*/ 28 h 146"/>
                <a:gd name="T2" fmla="*/ 146 w 146"/>
                <a:gd name="T3" fmla="*/ 118 h 146"/>
                <a:gd name="T4" fmla="*/ 138 w 146"/>
                <a:gd name="T5" fmla="*/ 138 h 146"/>
                <a:gd name="T6" fmla="*/ 118 w 146"/>
                <a:gd name="T7" fmla="*/ 146 h 146"/>
                <a:gd name="T8" fmla="*/ 28 w 146"/>
                <a:gd name="T9" fmla="*/ 146 h 146"/>
                <a:gd name="T10" fmla="*/ 8 w 146"/>
                <a:gd name="T11" fmla="*/ 138 h 146"/>
                <a:gd name="T12" fmla="*/ 0 w 146"/>
                <a:gd name="T13" fmla="*/ 118 h 146"/>
                <a:gd name="T14" fmla="*/ 0 w 146"/>
                <a:gd name="T15" fmla="*/ 28 h 146"/>
                <a:gd name="T16" fmla="*/ 8 w 146"/>
                <a:gd name="T17" fmla="*/ 8 h 146"/>
                <a:gd name="T18" fmla="*/ 28 w 146"/>
                <a:gd name="T19" fmla="*/ 0 h 146"/>
                <a:gd name="T20" fmla="*/ 118 w 146"/>
                <a:gd name="T21" fmla="*/ 0 h 146"/>
                <a:gd name="T22" fmla="*/ 138 w 146"/>
                <a:gd name="T23" fmla="*/ 8 h 146"/>
                <a:gd name="T24" fmla="*/ 146 w 146"/>
                <a:gd name="T25" fmla="*/ 28 h 146"/>
                <a:gd name="T26" fmla="*/ 46 w 146"/>
                <a:gd name="T27" fmla="*/ 36 h 146"/>
                <a:gd name="T28" fmla="*/ 43 w 146"/>
                <a:gd name="T29" fmla="*/ 28 h 146"/>
                <a:gd name="T30" fmla="*/ 34 w 146"/>
                <a:gd name="T31" fmla="*/ 25 h 146"/>
                <a:gd name="T32" fmla="*/ 25 w 146"/>
                <a:gd name="T33" fmla="*/ 28 h 146"/>
                <a:gd name="T34" fmla="*/ 21 w 146"/>
                <a:gd name="T35" fmla="*/ 36 h 146"/>
                <a:gd name="T36" fmla="*/ 25 w 146"/>
                <a:gd name="T37" fmla="*/ 44 h 146"/>
                <a:gd name="T38" fmla="*/ 33 w 146"/>
                <a:gd name="T39" fmla="*/ 47 h 146"/>
                <a:gd name="T40" fmla="*/ 34 w 146"/>
                <a:gd name="T41" fmla="*/ 47 h 146"/>
                <a:gd name="T42" fmla="*/ 43 w 146"/>
                <a:gd name="T43" fmla="*/ 44 h 146"/>
                <a:gd name="T44" fmla="*/ 46 w 146"/>
                <a:gd name="T45" fmla="*/ 36 h 146"/>
                <a:gd name="T46" fmla="*/ 23 w 146"/>
                <a:gd name="T47" fmla="*/ 122 h 146"/>
                <a:gd name="T48" fmla="*/ 45 w 146"/>
                <a:gd name="T49" fmla="*/ 122 h 146"/>
                <a:gd name="T50" fmla="*/ 45 w 146"/>
                <a:gd name="T51" fmla="*/ 56 h 146"/>
                <a:gd name="T52" fmla="*/ 23 w 146"/>
                <a:gd name="T53" fmla="*/ 56 h 146"/>
                <a:gd name="T54" fmla="*/ 23 w 146"/>
                <a:gd name="T55" fmla="*/ 122 h 146"/>
                <a:gd name="T56" fmla="*/ 101 w 146"/>
                <a:gd name="T57" fmla="*/ 122 h 146"/>
                <a:gd name="T58" fmla="*/ 123 w 146"/>
                <a:gd name="T59" fmla="*/ 122 h 146"/>
                <a:gd name="T60" fmla="*/ 123 w 146"/>
                <a:gd name="T61" fmla="*/ 84 h 146"/>
                <a:gd name="T62" fmla="*/ 116 w 146"/>
                <a:gd name="T63" fmla="*/ 62 h 146"/>
                <a:gd name="T64" fmla="*/ 98 w 146"/>
                <a:gd name="T65" fmla="*/ 55 h 146"/>
                <a:gd name="T66" fmla="*/ 78 w 146"/>
                <a:gd name="T67" fmla="*/ 66 h 146"/>
                <a:gd name="T68" fmla="*/ 78 w 146"/>
                <a:gd name="T69" fmla="*/ 66 h 146"/>
                <a:gd name="T70" fmla="*/ 78 w 146"/>
                <a:gd name="T71" fmla="*/ 56 h 146"/>
                <a:gd name="T72" fmla="*/ 57 w 146"/>
                <a:gd name="T73" fmla="*/ 56 h 146"/>
                <a:gd name="T74" fmla="*/ 57 w 146"/>
                <a:gd name="T75" fmla="*/ 122 h 146"/>
                <a:gd name="T76" fmla="*/ 78 w 146"/>
                <a:gd name="T77" fmla="*/ 122 h 146"/>
                <a:gd name="T78" fmla="*/ 78 w 146"/>
                <a:gd name="T79" fmla="*/ 85 h 146"/>
                <a:gd name="T80" fmla="*/ 79 w 146"/>
                <a:gd name="T81" fmla="*/ 80 h 146"/>
                <a:gd name="T82" fmla="*/ 83 w 146"/>
                <a:gd name="T83" fmla="*/ 74 h 146"/>
                <a:gd name="T84" fmla="*/ 90 w 146"/>
                <a:gd name="T85" fmla="*/ 72 h 146"/>
                <a:gd name="T86" fmla="*/ 101 w 146"/>
                <a:gd name="T87" fmla="*/ 87 h 146"/>
                <a:gd name="T88" fmla="*/ 101 w 146"/>
                <a:gd name="T89" fmla="*/ 12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6" h="146">
                  <a:moveTo>
                    <a:pt x="146" y="28"/>
                  </a:moveTo>
                  <a:cubicBezTo>
                    <a:pt x="146" y="118"/>
                    <a:pt x="146" y="118"/>
                    <a:pt x="146" y="118"/>
                  </a:cubicBezTo>
                  <a:cubicBezTo>
                    <a:pt x="146" y="126"/>
                    <a:pt x="143" y="132"/>
                    <a:pt x="138" y="138"/>
                  </a:cubicBezTo>
                  <a:cubicBezTo>
                    <a:pt x="132" y="143"/>
                    <a:pt x="126" y="146"/>
                    <a:pt x="118" y="146"/>
                  </a:cubicBezTo>
                  <a:cubicBezTo>
                    <a:pt x="28" y="146"/>
                    <a:pt x="28" y="146"/>
                    <a:pt x="28" y="146"/>
                  </a:cubicBezTo>
                  <a:cubicBezTo>
                    <a:pt x="20" y="146"/>
                    <a:pt x="14" y="143"/>
                    <a:pt x="8" y="138"/>
                  </a:cubicBezTo>
                  <a:cubicBezTo>
                    <a:pt x="3" y="132"/>
                    <a:pt x="0" y="126"/>
                    <a:pt x="0" y="118"/>
                  </a:cubicBezTo>
                  <a:cubicBezTo>
                    <a:pt x="0" y="28"/>
                    <a:pt x="0" y="28"/>
                    <a:pt x="0" y="28"/>
                  </a:cubicBezTo>
                  <a:cubicBezTo>
                    <a:pt x="0" y="20"/>
                    <a:pt x="3" y="14"/>
                    <a:pt x="8" y="8"/>
                  </a:cubicBezTo>
                  <a:cubicBezTo>
                    <a:pt x="14" y="3"/>
                    <a:pt x="20" y="0"/>
                    <a:pt x="28" y="0"/>
                  </a:cubicBezTo>
                  <a:cubicBezTo>
                    <a:pt x="118" y="0"/>
                    <a:pt x="118" y="0"/>
                    <a:pt x="118" y="0"/>
                  </a:cubicBezTo>
                  <a:cubicBezTo>
                    <a:pt x="126" y="0"/>
                    <a:pt x="132" y="3"/>
                    <a:pt x="138" y="8"/>
                  </a:cubicBezTo>
                  <a:cubicBezTo>
                    <a:pt x="143" y="14"/>
                    <a:pt x="146" y="20"/>
                    <a:pt x="146" y="28"/>
                  </a:cubicBezTo>
                  <a:close/>
                  <a:moveTo>
                    <a:pt x="46" y="36"/>
                  </a:moveTo>
                  <a:cubicBezTo>
                    <a:pt x="46" y="33"/>
                    <a:pt x="45" y="30"/>
                    <a:pt x="43" y="28"/>
                  </a:cubicBezTo>
                  <a:cubicBezTo>
                    <a:pt x="40" y="26"/>
                    <a:pt x="37" y="25"/>
                    <a:pt x="34" y="25"/>
                  </a:cubicBezTo>
                  <a:cubicBezTo>
                    <a:pt x="30" y="25"/>
                    <a:pt x="27" y="26"/>
                    <a:pt x="25" y="28"/>
                  </a:cubicBezTo>
                  <a:cubicBezTo>
                    <a:pt x="23" y="30"/>
                    <a:pt x="21" y="33"/>
                    <a:pt x="21" y="36"/>
                  </a:cubicBezTo>
                  <a:cubicBezTo>
                    <a:pt x="21" y="39"/>
                    <a:pt x="22" y="42"/>
                    <a:pt x="25" y="44"/>
                  </a:cubicBezTo>
                  <a:cubicBezTo>
                    <a:pt x="27" y="46"/>
                    <a:pt x="30" y="47"/>
                    <a:pt x="33" y="47"/>
                  </a:cubicBezTo>
                  <a:cubicBezTo>
                    <a:pt x="34" y="47"/>
                    <a:pt x="34" y="47"/>
                    <a:pt x="34" y="47"/>
                  </a:cubicBezTo>
                  <a:cubicBezTo>
                    <a:pt x="37" y="47"/>
                    <a:pt x="40" y="46"/>
                    <a:pt x="43" y="44"/>
                  </a:cubicBezTo>
                  <a:cubicBezTo>
                    <a:pt x="45" y="42"/>
                    <a:pt x="46" y="39"/>
                    <a:pt x="46" y="36"/>
                  </a:cubicBezTo>
                  <a:close/>
                  <a:moveTo>
                    <a:pt x="23" y="122"/>
                  </a:moveTo>
                  <a:cubicBezTo>
                    <a:pt x="45" y="122"/>
                    <a:pt x="45" y="122"/>
                    <a:pt x="45" y="122"/>
                  </a:cubicBezTo>
                  <a:cubicBezTo>
                    <a:pt x="45" y="56"/>
                    <a:pt x="45" y="56"/>
                    <a:pt x="45" y="56"/>
                  </a:cubicBezTo>
                  <a:cubicBezTo>
                    <a:pt x="23" y="56"/>
                    <a:pt x="23" y="56"/>
                    <a:pt x="23" y="56"/>
                  </a:cubicBezTo>
                  <a:lnTo>
                    <a:pt x="23" y="122"/>
                  </a:lnTo>
                  <a:close/>
                  <a:moveTo>
                    <a:pt x="101" y="122"/>
                  </a:moveTo>
                  <a:cubicBezTo>
                    <a:pt x="123" y="122"/>
                    <a:pt x="123" y="122"/>
                    <a:pt x="123" y="122"/>
                  </a:cubicBezTo>
                  <a:cubicBezTo>
                    <a:pt x="123" y="84"/>
                    <a:pt x="123" y="84"/>
                    <a:pt x="123" y="84"/>
                  </a:cubicBezTo>
                  <a:cubicBezTo>
                    <a:pt x="123" y="75"/>
                    <a:pt x="121" y="67"/>
                    <a:pt x="116" y="62"/>
                  </a:cubicBezTo>
                  <a:cubicBezTo>
                    <a:pt x="112" y="57"/>
                    <a:pt x="106" y="55"/>
                    <a:pt x="98" y="55"/>
                  </a:cubicBezTo>
                  <a:cubicBezTo>
                    <a:pt x="89" y="55"/>
                    <a:pt x="83" y="58"/>
                    <a:pt x="78" y="66"/>
                  </a:cubicBezTo>
                  <a:cubicBezTo>
                    <a:pt x="78" y="66"/>
                    <a:pt x="78" y="66"/>
                    <a:pt x="78" y="66"/>
                  </a:cubicBezTo>
                  <a:cubicBezTo>
                    <a:pt x="78" y="56"/>
                    <a:pt x="78" y="56"/>
                    <a:pt x="78" y="56"/>
                  </a:cubicBezTo>
                  <a:cubicBezTo>
                    <a:pt x="57" y="56"/>
                    <a:pt x="57" y="56"/>
                    <a:pt x="57" y="56"/>
                  </a:cubicBezTo>
                  <a:cubicBezTo>
                    <a:pt x="57" y="60"/>
                    <a:pt x="57" y="82"/>
                    <a:pt x="57" y="122"/>
                  </a:cubicBezTo>
                  <a:cubicBezTo>
                    <a:pt x="78" y="122"/>
                    <a:pt x="78" y="122"/>
                    <a:pt x="78" y="122"/>
                  </a:cubicBezTo>
                  <a:cubicBezTo>
                    <a:pt x="78" y="85"/>
                    <a:pt x="78" y="85"/>
                    <a:pt x="78" y="85"/>
                  </a:cubicBezTo>
                  <a:cubicBezTo>
                    <a:pt x="78" y="83"/>
                    <a:pt x="79" y="81"/>
                    <a:pt x="79" y="80"/>
                  </a:cubicBezTo>
                  <a:cubicBezTo>
                    <a:pt x="80" y="78"/>
                    <a:pt x="81" y="76"/>
                    <a:pt x="83" y="74"/>
                  </a:cubicBezTo>
                  <a:cubicBezTo>
                    <a:pt x="85" y="73"/>
                    <a:pt x="88" y="72"/>
                    <a:pt x="90" y="72"/>
                  </a:cubicBezTo>
                  <a:cubicBezTo>
                    <a:pt x="98" y="72"/>
                    <a:pt x="101" y="77"/>
                    <a:pt x="101" y="87"/>
                  </a:cubicBezTo>
                  <a:lnTo>
                    <a:pt x="101" y="12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38"/>
            <p:cNvSpPr>
              <a:spLocks noEditPoints="1"/>
            </p:cNvSpPr>
            <p:nvPr/>
          </p:nvSpPr>
          <p:spPr bwMode="auto">
            <a:xfrm>
              <a:off x="4372140" y="2484518"/>
              <a:ext cx="112414" cy="163937"/>
            </a:xfrm>
            <a:custGeom>
              <a:avLst/>
              <a:gdLst>
                <a:gd name="T0" fmla="*/ 109 w 109"/>
                <a:gd name="T1" fmla="*/ 103 h 158"/>
                <a:gd name="T2" fmla="*/ 107 w 109"/>
                <a:gd name="T3" fmla="*/ 107 h 158"/>
                <a:gd name="T4" fmla="*/ 103 w 109"/>
                <a:gd name="T5" fmla="*/ 109 h 158"/>
                <a:gd name="T6" fmla="*/ 62 w 109"/>
                <a:gd name="T7" fmla="*/ 109 h 158"/>
                <a:gd name="T8" fmla="*/ 58 w 109"/>
                <a:gd name="T9" fmla="*/ 155 h 158"/>
                <a:gd name="T10" fmla="*/ 57 w 109"/>
                <a:gd name="T11" fmla="*/ 157 h 158"/>
                <a:gd name="T12" fmla="*/ 55 w 109"/>
                <a:gd name="T13" fmla="*/ 158 h 158"/>
                <a:gd name="T14" fmla="*/ 55 w 109"/>
                <a:gd name="T15" fmla="*/ 158 h 158"/>
                <a:gd name="T16" fmla="*/ 52 w 109"/>
                <a:gd name="T17" fmla="*/ 155 h 158"/>
                <a:gd name="T18" fmla="*/ 44 w 109"/>
                <a:gd name="T19" fmla="*/ 109 h 158"/>
                <a:gd name="T20" fmla="*/ 6 w 109"/>
                <a:gd name="T21" fmla="*/ 109 h 158"/>
                <a:gd name="T22" fmla="*/ 2 w 109"/>
                <a:gd name="T23" fmla="*/ 107 h 158"/>
                <a:gd name="T24" fmla="*/ 0 w 109"/>
                <a:gd name="T25" fmla="*/ 103 h 158"/>
                <a:gd name="T26" fmla="*/ 7 w 109"/>
                <a:gd name="T27" fmla="*/ 82 h 158"/>
                <a:gd name="T28" fmla="*/ 24 w 109"/>
                <a:gd name="T29" fmla="*/ 73 h 158"/>
                <a:gd name="T30" fmla="*/ 24 w 109"/>
                <a:gd name="T31" fmla="*/ 25 h 158"/>
                <a:gd name="T32" fmla="*/ 16 w 109"/>
                <a:gd name="T33" fmla="*/ 21 h 158"/>
                <a:gd name="T34" fmla="*/ 12 w 109"/>
                <a:gd name="T35" fmla="*/ 12 h 158"/>
                <a:gd name="T36" fmla="*/ 16 w 109"/>
                <a:gd name="T37" fmla="*/ 4 h 158"/>
                <a:gd name="T38" fmla="*/ 24 w 109"/>
                <a:gd name="T39" fmla="*/ 0 h 158"/>
                <a:gd name="T40" fmla="*/ 85 w 109"/>
                <a:gd name="T41" fmla="*/ 0 h 158"/>
                <a:gd name="T42" fmla="*/ 93 w 109"/>
                <a:gd name="T43" fmla="*/ 4 h 158"/>
                <a:gd name="T44" fmla="*/ 97 w 109"/>
                <a:gd name="T45" fmla="*/ 12 h 158"/>
                <a:gd name="T46" fmla="*/ 93 w 109"/>
                <a:gd name="T47" fmla="*/ 21 h 158"/>
                <a:gd name="T48" fmla="*/ 85 w 109"/>
                <a:gd name="T49" fmla="*/ 25 h 158"/>
                <a:gd name="T50" fmla="*/ 85 w 109"/>
                <a:gd name="T51" fmla="*/ 73 h 158"/>
                <a:gd name="T52" fmla="*/ 102 w 109"/>
                <a:gd name="T53" fmla="*/ 82 h 158"/>
                <a:gd name="T54" fmla="*/ 109 w 109"/>
                <a:gd name="T55" fmla="*/ 103 h 158"/>
                <a:gd name="T56" fmla="*/ 45 w 109"/>
                <a:gd name="T57" fmla="*/ 70 h 158"/>
                <a:gd name="T58" fmla="*/ 45 w 109"/>
                <a:gd name="T59" fmla="*/ 28 h 158"/>
                <a:gd name="T60" fmla="*/ 45 w 109"/>
                <a:gd name="T61" fmla="*/ 25 h 158"/>
                <a:gd name="T62" fmla="*/ 42 w 109"/>
                <a:gd name="T63" fmla="*/ 25 h 158"/>
                <a:gd name="T64" fmla="*/ 40 w 109"/>
                <a:gd name="T65" fmla="*/ 25 h 158"/>
                <a:gd name="T66" fmla="*/ 39 w 109"/>
                <a:gd name="T67" fmla="*/ 28 h 158"/>
                <a:gd name="T68" fmla="*/ 39 w 109"/>
                <a:gd name="T69" fmla="*/ 70 h 158"/>
                <a:gd name="T70" fmla="*/ 40 w 109"/>
                <a:gd name="T71" fmla="*/ 72 h 158"/>
                <a:gd name="T72" fmla="*/ 42 w 109"/>
                <a:gd name="T73" fmla="*/ 73 h 158"/>
                <a:gd name="T74" fmla="*/ 45 w 109"/>
                <a:gd name="T75" fmla="*/ 72 h 158"/>
                <a:gd name="T76" fmla="*/ 45 w 109"/>
                <a:gd name="T77" fmla="*/ 7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58">
                  <a:moveTo>
                    <a:pt x="109" y="103"/>
                  </a:moveTo>
                  <a:cubicBezTo>
                    <a:pt x="109" y="105"/>
                    <a:pt x="108" y="106"/>
                    <a:pt x="107" y="107"/>
                  </a:cubicBezTo>
                  <a:cubicBezTo>
                    <a:pt x="106" y="109"/>
                    <a:pt x="105" y="109"/>
                    <a:pt x="103" y="109"/>
                  </a:cubicBezTo>
                  <a:cubicBezTo>
                    <a:pt x="62" y="109"/>
                    <a:pt x="62" y="109"/>
                    <a:pt x="62" y="109"/>
                  </a:cubicBezTo>
                  <a:cubicBezTo>
                    <a:pt x="58" y="155"/>
                    <a:pt x="58" y="155"/>
                    <a:pt x="58" y="155"/>
                  </a:cubicBezTo>
                  <a:cubicBezTo>
                    <a:pt x="57" y="156"/>
                    <a:pt x="57" y="156"/>
                    <a:pt x="57" y="157"/>
                  </a:cubicBezTo>
                  <a:cubicBezTo>
                    <a:pt x="56" y="157"/>
                    <a:pt x="55" y="158"/>
                    <a:pt x="55" y="158"/>
                  </a:cubicBezTo>
                  <a:cubicBezTo>
                    <a:pt x="55" y="158"/>
                    <a:pt x="55" y="158"/>
                    <a:pt x="55" y="158"/>
                  </a:cubicBezTo>
                  <a:cubicBezTo>
                    <a:pt x="53" y="158"/>
                    <a:pt x="52" y="157"/>
                    <a:pt x="52" y="155"/>
                  </a:cubicBezTo>
                  <a:cubicBezTo>
                    <a:pt x="44" y="109"/>
                    <a:pt x="44" y="109"/>
                    <a:pt x="44" y="109"/>
                  </a:cubicBezTo>
                  <a:cubicBezTo>
                    <a:pt x="6" y="109"/>
                    <a:pt x="6" y="109"/>
                    <a:pt x="6" y="109"/>
                  </a:cubicBezTo>
                  <a:cubicBezTo>
                    <a:pt x="4" y="109"/>
                    <a:pt x="3" y="109"/>
                    <a:pt x="2" y="107"/>
                  </a:cubicBezTo>
                  <a:cubicBezTo>
                    <a:pt x="1" y="106"/>
                    <a:pt x="0" y="105"/>
                    <a:pt x="0" y="103"/>
                  </a:cubicBezTo>
                  <a:cubicBezTo>
                    <a:pt x="0" y="95"/>
                    <a:pt x="3" y="88"/>
                    <a:pt x="7" y="82"/>
                  </a:cubicBezTo>
                  <a:cubicBezTo>
                    <a:pt x="12" y="76"/>
                    <a:pt x="18" y="73"/>
                    <a:pt x="24" y="73"/>
                  </a:cubicBezTo>
                  <a:cubicBezTo>
                    <a:pt x="24" y="25"/>
                    <a:pt x="24" y="25"/>
                    <a:pt x="24" y="25"/>
                  </a:cubicBezTo>
                  <a:cubicBezTo>
                    <a:pt x="21" y="25"/>
                    <a:pt x="18" y="23"/>
                    <a:pt x="16" y="21"/>
                  </a:cubicBezTo>
                  <a:cubicBezTo>
                    <a:pt x="13" y="19"/>
                    <a:pt x="12" y="16"/>
                    <a:pt x="12" y="12"/>
                  </a:cubicBezTo>
                  <a:cubicBezTo>
                    <a:pt x="12" y="9"/>
                    <a:pt x="13" y="6"/>
                    <a:pt x="16" y="4"/>
                  </a:cubicBezTo>
                  <a:cubicBezTo>
                    <a:pt x="18" y="2"/>
                    <a:pt x="21" y="0"/>
                    <a:pt x="24" y="0"/>
                  </a:cubicBezTo>
                  <a:cubicBezTo>
                    <a:pt x="85" y="0"/>
                    <a:pt x="85" y="0"/>
                    <a:pt x="85" y="0"/>
                  </a:cubicBezTo>
                  <a:cubicBezTo>
                    <a:pt x="88" y="0"/>
                    <a:pt x="91" y="2"/>
                    <a:pt x="93" y="4"/>
                  </a:cubicBezTo>
                  <a:cubicBezTo>
                    <a:pt x="96" y="6"/>
                    <a:pt x="97" y="9"/>
                    <a:pt x="97" y="12"/>
                  </a:cubicBezTo>
                  <a:cubicBezTo>
                    <a:pt x="97" y="16"/>
                    <a:pt x="96" y="19"/>
                    <a:pt x="93" y="21"/>
                  </a:cubicBezTo>
                  <a:cubicBezTo>
                    <a:pt x="91" y="23"/>
                    <a:pt x="88" y="25"/>
                    <a:pt x="85" y="25"/>
                  </a:cubicBezTo>
                  <a:cubicBezTo>
                    <a:pt x="85" y="73"/>
                    <a:pt x="85" y="73"/>
                    <a:pt x="85" y="73"/>
                  </a:cubicBezTo>
                  <a:cubicBezTo>
                    <a:pt x="91" y="73"/>
                    <a:pt x="97" y="76"/>
                    <a:pt x="102" y="82"/>
                  </a:cubicBezTo>
                  <a:cubicBezTo>
                    <a:pt x="107" y="88"/>
                    <a:pt x="109" y="95"/>
                    <a:pt x="109" y="103"/>
                  </a:cubicBezTo>
                  <a:close/>
                  <a:moveTo>
                    <a:pt x="45" y="70"/>
                  </a:moveTo>
                  <a:cubicBezTo>
                    <a:pt x="45" y="28"/>
                    <a:pt x="45" y="28"/>
                    <a:pt x="45" y="28"/>
                  </a:cubicBezTo>
                  <a:cubicBezTo>
                    <a:pt x="45" y="27"/>
                    <a:pt x="45" y="26"/>
                    <a:pt x="45" y="25"/>
                  </a:cubicBezTo>
                  <a:cubicBezTo>
                    <a:pt x="44" y="25"/>
                    <a:pt x="43" y="25"/>
                    <a:pt x="42" y="25"/>
                  </a:cubicBezTo>
                  <a:cubicBezTo>
                    <a:pt x="42" y="25"/>
                    <a:pt x="41" y="25"/>
                    <a:pt x="40" y="25"/>
                  </a:cubicBezTo>
                  <a:cubicBezTo>
                    <a:pt x="40" y="26"/>
                    <a:pt x="39" y="27"/>
                    <a:pt x="39" y="28"/>
                  </a:cubicBezTo>
                  <a:cubicBezTo>
                    <a:pt x="39" y="70"/>
                    <a:pt x="39" y="70"/>
                    <a:pt x="39" y="70"/>
                  </a:cubicBezTo>
                  <a:cubicBezTo>
                    <a:pt x="39" y="71"/>
                    <a:pt x="40" y="72"/>
                    <a:pt x="40" y="72"/>
                  </a:cubicBezTo>
                  <a:cubicBezTo>
                    <a:pt x="41" y="73"/>
                    <a:pt x="42" y="73"/>
                    <a:pt x="42" y="73"/>
                  </a:cubicBezTo>
                  <a:cubicBezTo>
                    <a:pt x="43" y="73"/>
                    <a:pt x="44" y="73"/>
                    <a:pt x="45" y="72"/>
                  </a:cubicBezTo>
                  <a:cubicBezTo>
                    <a:pt x="45" y="72"/>
                    <a:pt x="45" y="71"/>
                    <a:pt x="45" y="7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39"/>
            <p:cNvSpPr>
              <a:spLocks noEditPoints="1"/>
            </p:cNvSpPr>
            <p:nvPr/>
          </p:nvSpPr>
          <p:spPr bwMode="auto">
            <a:xfrm>
              <a:off x="4528271" y="2473588"/>
              <a:ext cx="174866" cy="149885"/>
            </a:xfrm>
            <a:custGeom>
              <a:avLst/>
              <a:gdLst>
                <a:gd name="T0" fmla="*/ 133 w 169"/>
                <a:gd name="T1" fmla="*/ 88 h 145"/>
                <a:gd name="T2" fmla="*/ 133 w 169"/>
                <a:gd name="T3" fmla="*/ 118 h 145"/>
                <a:gd name="T4" fmla="*/ 125 w 169"/>
                <a:gd name="T5" fmla="*/ 137 h 145"/>
                <a:gd name="T6" fmla="*/ 105 w 169"/>
                <a:gd name="T7" fmla="*/ 145 h 145"/>
                <a:gd name="T8" fmla="*/ 27 w 169"/>
                <a:gd name="T9" fmla="*/ 145 h 145"/>
                <a:gd name="T10" fmla="*/ 8 w 169"/>
                <a:gd name="T11" fmla="*/ 137 h 145"/>
                <a:gd name="T12" fmla="*/ 0 w 169"/>
                <a:gd name="T13" fmla="*/ 118 h 145"/>
                <a:gd name="T14" fmla="*/ 0 w 169"/>
                <a:gd name="T15" fmla="*/ 40 h 145"/>
                <a:gd name="T16" fmla="*/ 8 w 169"/>
                <a:gd name="T17" fmla="*/ 20 h 145"/>
                <a:gd name="T18" fmla="*/ 27 w 169"/>
                <a:gd name="T19" fmla="*/ 12 h 145"/>
                <a:gd name="T20" fmla="*/ 93 w 169"/>
                <a:gd name="T21" fmla="*/ 12 h 145"/>
                <a:gd name="T22" fmla="*/ 96 w 169"/>
                <a:gd name="T23" fmla="*/ 13 h 145"/>
                <a:gd name="T24" fmla="*/ 96 w 169"/>
                <a:gd name="T25" fmla="*/ 15 h 145"/>
                <a:gd name="T26" fmla="*/ 96 w 169"/>
                <a:gd name="T27" fmla="*/ 21 h 145"/>
                <a:gd name="T28" fmla="*/ 96 w 169"/>
                <a:gd name="T29" fmla="*/ 24 h 145"/>
                <a:gd name="T30" fmla="*/ 93 w 169"/>
                <a:gd name="T31" fmla="*/ 24 h 145"/>
                <a:gd name="T32" fmla="*/ 27 w 169"/>
                <a:gd name="T33" fmla="*/ 24 h 145"/>
                <a:gd name="T34" fmla="*/ 16 w 169"/>
                <a:gd name="T35" fmla="*/ 29 h 145"/>
                <a:gd name="T36" fmla="*/ 12 w 169"/>
                <a:gd name="T37" fmla="*/ 40 h 145"/>
                <a:gd name="T38" fmla="*/ 12 w 169"/>
                <a:gd name="T39" fmla="*/ 118 h 145"/>
                <a:gd name="T40" fmla="*/ 16 w 169"/>
                <a:gd name="T41" fmla="*/ 129 h 145"/>
                <a:gd name="T42" fmla="*/ 27 w 169"/>
                <a:gd name="T43" fmla="*/ 133 h 145"/>
                <a:gd name="T44" fmla="*/ 105 w 169"/>
                <a:gd name="T45" fmla="*/ 133 h 145"/>
                <a:gd name="T46" fmla="*/ 116 w 169"/>
                <a:gd name="T47" fmla="*/ 129 h 145"/>
                <a:gd name="T48" fmla="*/ 121 w 169"/>
                <a:gd name="T49" fmla="*/ 118 h 145"/>
                <a:gd name="T50" fmla="*/ 121 w 169"/>
                <a:gd name="T51" fmla="*/ 88 h 145"/>
                <a:gd name="T52" fmla="*/ 121 w 169"/>
                <a:gd name="T53" fmla="*/ 86 h 145"/>
                <a:gd name="T54" fmla="*/ 124 w 169"/>
                <a:gd name="T55" fmla="*/ 85 h 145"/>
                <a:gd name="T56" fmla="*/ 130 w 169"/>
                <a:gd name="T57" fmla="*/ 85 h 145"/>
                <a:gd name="T58" fmla="*/ 132 w 169"/>
                <a:gd name="T59" fmla="*/ 86 h 145"/>
                <a:gd name="T60" fmla="*/ 133 w 169"/>
                <a:gd name="T61" fmla="*/ 88 h 145"/>
                <a:gd name="T62" fmla="*/ 169 w 169"/>
                <a:gd name="T63" fmla="*/ 6 h 145"/>
                <a:gd name="T64" fmla="*/ 169 w 169"/>
                <a:gd name="T65" fmla="*/ 55 h 145"/>
                <a:gd name="T66" fmla="*/ 167 w 169"/>
                <a:gd name="T67" fmla="*/ 59 h 145"/>
                <a:gd name="T68" fmla="*/ 163 w 169"/>
                <a:gd name="T69" fmla="*/ 61 h 145"/>
                <a:gd name="T70" fmla="*/ 159 w 169"/>
                <a:gd name="T71" fmla="*/ 59 h 145"/>
                <a:gd name="T72" fmla="*/ 142 w 169"/>
                <a:gd name="T73" fmla="*/ 42 h 145"/>
                <a:gd name="T74" fmla="*/ 80 w 169"/>
                <a:gd name="T75" fmla="*/ 104 h 145"/>
                <a:gd name="T76" fmla="*/ 78 w 169"/>
                <a:gd name="T77" fmla="*/ 105 h 145"/>
                <a:gd name="T78" fmla="*/ 76 w 169"/>
                <a:gd name="T79" fmla="*/ 104 h 145"/>
                <a:gd name="T80" fmla="*/ 65 w 169"/>
                <a:gd name="T81" fmla="*/ 93 h 145"/>
                <a:gd name="T82" fmla="*/ 64 w 169"/>
                <a:gd name="T83" fmla="*/ 91 h 145"/>
                <a:gd name="T84" fmla="*/ 65 w 169"/>
                <a:gd name="T85" fmla="*/ 89 h 145"/>
                <a:gd name="T86" fmla="*/ 127 w 169"/>
                <a:gd name="T87" fmla="*/ 27 h 145"/>
                <a:gd name="T88" fmla="*/ 110 w 169"/>
                <a:gd name="T89" fmla="*/ 11 h 145"/>
                <a:gd name="T90" fmla="*/ 108 w 169"/>
                <a:gd name="T91" fmla="*/ 6 h 145"/>
                <a:gd name="T92" fmla="*/ 110 w 169"/>
                <a:gd name="T93" fmla="*/ 2 h 145"/>
                <a:gd name="T94" fmla="*/ 115 w 169"/>
                <a:gd name="T95" fmla="*/ 0 h 145"/>
                <a:gd name="T96" fmla="*/ 163 w 169"/>
                <a:gd name="T97" fmla="*/ 0 h 145"/>
                <a:gd name="T98" fmla="*/ 167 w 169"/>
                <a:gd name="T99" fmla="*/ 2 h 145"/>
                <a:gd name="T100" fmla="*/ 169 w 169"/>
                <a:gd name="T101" fmla="*/ 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9" h="145">
                  <a:moveTo>
                    <a:pt x="133" y="88"/>
                  </a:moveTo>
                  <a:cubicBezTo>
                    <a:pt x="133" y="118"/>
                    <a:pt x="133" y="118"/>
                    <a:pt x="133" y="118"/>
                  </a:cubicBezTo>
                  <a:cubicBezTo>
                    <a:pt x="133" y="126"/>
                    <a:pt x="130" y="132"/>
                    <a:pt x="125" y="137"/>
                  </a:cubicBezTo>
                  <a:cubicBezTo>
                    <a:pt x="119" y="143"/>
                    <a:pt x="113" y="145"/>
                    <a:pt x="105" y="145"/>
                  </a:cubicBezTo>
                  <a:cubicBezTo>
                    <a:pt x="27" y="145"/>
                    <a:pt x="27" y="145"/>
                    <a:pt x="27" y="145"/>
                  </a:cubicBezTo>
                  <a:cubicBezTo>
                    <a:pt x="19" y="145"/>
                    <a:pt x="13" y="143"/>
                    <a:pt x="8" y="137"/>
                  </a:cubicBezTo>
                  <a:cubicBezTo>
                    <a:pt x="2" y="132"/>
                    <a:pt x="0" y="126"/>
                    <a:pt x="0" y="118"/>
                  </a:cubicBezTo>
                  <a:cubicBezTo>
                    <a:pt x="0" y="40"/>
                    <a:pt x="0" y="40"/>
                    <a:pt x="0" y="40"/>
                  </a:cubicBezTo>
                  <a:cubicBezTo>
                    <a:pt x="0" y="32"/>
                    <a:pt x="2" y="26"/>
                    <a:pt x="8" y="20"/>
                  </a:cubicBezTo>
                  <a:cubicBezTo>
                    <a:pt x="13" y="15"/>
                    <a:pt x="19" y="12"/>
                    <a:pt x="27" y="12"/>
                  </a:cubicBezTo>
                  <a:cubicBezTo>
                    <a:pt x="93" y="12"/>
                    <a:pt x="93" y="12"/>
                    <a:pt x="93" y="12"/>
                  </a:cubicBezTo>
                  <a:cubicBezTo>
                    <a:pt x="94" y="12"/>
                    <a:pt x="95" y="13"/>
                    <a:pt x="96" y="13"/>
                  </a:cubicBezTo>
                  <a:cubicBezTo>
                    <a:pt x="96" y="14"/>
                    <a:pt x="96" y="14"/>
                    <a:pt x="96" y="15"/>
                  </a:cubicBezTo>
                  <a:cubicBezTo>
                    <a:pt x="96" y="21"/>
                    <a:pt x="96" y="21"/>
                    <a:pt x="96" y="21"/>
                  </a:cubicBezTo>
                  <a:cubicBezTo>
                    <a:pt x="96" y="22"/>
                    <a:pt x="96" y="23"/>
                    <a:pt x="96" y="24"/>
                  </a:cubicBezTo>
                  <a:cubicBezTo>
                    <a:pt x="95" y="24"/>
                    <a:pt x="94" y="24"/>
                    <a:pt x="93" y="24"/>
                  </a:cubicBezTo>
                  <a:cubicBezTo>
                    <a:pt x="27" y="24"/>
                    <a:pt x="27" y="24"/>
                    <a:pt x="27" y="24"/>
                  </a:cubicBezTo>
                  <a:cubicBezTo>
                    <a:pt x="23" y="24"/>
                    <a:pt x="19" y="26"/>
                    <a:pt x="16" y="29"/>
                  </a:cubicBezTo>
                  <a:cubicBezTo>
                    <a:pt x="13" y="32"/>
                    <a:pt x="12" y="35"/>
                    <a:pt x="12" y="40"/>
                  </a:cubicBezTo>
                  <a:cubicBezTo>
                    <a:pt x="12" y="118"/>
                    <a:pt x="12" y="118"/>
                    <a:pt x="12" y="118"/>
                  </a:cubicBezTo>
                  <a:cubicBezTo>
                    <a:pt x="12" y="122"/>
                    <a:pt x="13" y="126"/>
                    <a:pt x="16" y="129"/>
                  </a:cubicBezTo>
                  <a:cubicBezTo>
                    <a:pt x="19" y="132"/>
                    <a:pt x="23" y="133"/>
                    <a:pt x="27" y="133"/>
                  </a:cubicBezTo>
                  <a:cubicBezTo>
                    <a:pt x="105" y="133"/>
                    <a:pt x="105" y="133"/>
                    <a:pt x="105" y="133"/>
                  </a:cubicBezTo>
                  <a:cubicBezTo>
                    <a:pt x="110" y="133"/>
                    <a:pt x="113" y="132"/>
                    <a:pt x="116" y="129"/>
                  </a:cubicBezTo>
                  <a:cubicBezTo>
                    <a:pt x="119" y="126"/>
                    <a:pt x="121" y="122"/>
                    <a:pt x="121" y="118"/>
                  </a:cubicBezTo>
                  <a:cubicBezTo>
                    <a:pt x="121" y="88"/>
                    <a:pt x="121" y="88"/>
                    <a:pt x="121" y="88"/>
                  </a:cubicBezTo>
                  <a:cubicBezTo>
                    <a:pt x="121" y="87"/>
                    <a:pt x="121" y="86"/>
                    <a:pt x="121" y="86"/>
                  </a:cubicBezTo>
                  <a:cubicBezTo>
                    <a:pt x="122" y="85"/>
                    <a:pt x="123" y="85"/>
                    <a:pt x="124" y="85"/>
                  </a:cubicBezTo>
                  <a:cubicBezTo>
                    <a:pt x="130" y="85"/>
                    <a:pt x="130" y="85"/>
                    <a:pt x="130" y="85"/>
                  </a:cubicBezTo>
                  <a:cubicBezTo>
                    <a:pt x="131" y="85"/>
                    <a:pt x="131" y="85"/>
                    <a:pt x="132" y="86"/>
                  </a:cubicBezTo>
                  <a:cubicBezTo>
                    <a:pt x="132" y="86"/>
                    <a:pt x="133" y="87"/>
                    <a:pt x="133" y="88"/>
                  </a:cubicBezTo>
                  <a:close/>
                  <a:moveTo>
                    <a:pt x="169" y="6"/>
                  </a:moveTo>
                  <a:cubicBezTo>
                    <a:pt x="169" y="55"/>
                    <a:pt x="169" y="55"/>
                    <a:pt x="169" y="55"/>
                  </a:cubicBezTo>
                  <a:cubicBezTo>
                    <a:pt x="169" y="56"/>
                    <a:pt x="168" y="58"/>
                    <a:pt x="167" y="59"/>
                  </a:cubicBezTo>
                  <a:cubicBezTo>
                    <a:pt x="166" y="60"/>
                    <a:pt x="165" y="61"/>
                    <a:pt x="163" y="61"/>
                  </a:cubicBezTo>
                  <a:cubicBezTo>
                    <a:pt x="161" y="61"/>
                    <a:pt x="160" y="60"/>
                    <a:pt x="159" y="59"/>
                  </a:cubicBezTo>
                  <a:cubicBezTo>
                    <a:pt x="142" y="42"/>
                    <a:pt x="142" y="42"/>
                    <a:pt x="142" y="42"/>
                  </a:cubicBezTo>
                  <a:cubicBezTo>
                    <a:pt x="80" y="104"/>
                    <a:pt x="80" y="104"/>
                    <a:pt x="80" y="104"/>
                  </a:cubicBezTo>
                  <a:cubicBezTo>
                    <a:pt x="80" y="105"/>
                    <a:pt x="79" y="105"/>
                    <a:pt x="78" y="105"/>
                  </a:cubicBezTo>
                  <a:cubicBezTo>
                    <a:pt x="77" y="105"/>
                    <a:pt x="77" y="105"/>
                    <a:pt x="76" y="104"/>
                  </a:cubicBezTo>
                  <a:cubicBezTo>
                    <a:pt x="65" y="93"/>
                    <a:pt x="65" y="93"/>
                    <a:pt x="65" y="93"/>
                  </a:cubicBezTo>
                  <a:cubicBezTo>
                    <a:pt x="65" y="93"/>
                    <a:pt x="64" y="92"/>
                    <a:pt x="64" y="91"/>
                  </a:cubicBezTo>
                  <a:cubicBezTo>
                    <a:pt x="64" y="90"/>
                    <a:pt x="65" y="89"/>
                    <a:pt x="65" y="89"/>
                  </a:cubicBezTo>
                  <a:cubicBezTo>
                    <a:pt x="127" y="27"/>
                    <a:pt x="127" y="27"/>
                    <a:pt x="127" y="27"/>
                  </a:cubicBezTo>
                  <a:cubicBezTo>
                    <a:pt x="110" y="11"/>
                    <a:pt x="110" y="11"/>
                    <a:pt x="110" y="11"/>
                  </a:cubicBezTo>
                  <a:cubicBezTo>
                    <a:pt x="109" y="9"/>
                    <a:pt x="108" y="8"/>
                    <a:pt x="108" y="6"/>
                  </a:cubicBezTo>
                  <a:cubicBezTo>
                    <a:pt x="108" y="5"/>
                    <a:pt x="109" y="3"/>
                    <a:pt x="110" y="2"/>
                  </a:cubicBezTo>
                  <a:cubicBezTo>
                    <a:pt x="111" y="1"/>
                    <a:pt x="113" y="0"/>
                    <a:pt x="115" y="0"/>
                  </a:cubicBezTo>
                  <a:cubicBezTo>
                    <a:pt x="163" y="0"/>
                    <a:pt x="163" y="0"/>
                    <a:pt x="163" y="0"/>
                  </a:cubicBezTo>
                  <a:cubicBezTo>
                    <a:pt x="165" y="0"/>
                    <a:pt x="166" y="1"/>
                    <a:pt x="167" y="2"/>
                  </a:cubicBezTo>
                  <a:cubicBezTo>
                    <a:pt x="168" y="3"/>
                    <a:pt x="169" y="5"/>
                    <a:pt x="169"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40"/>
            <p:cNvSpPr>
              <a:spLocks noEditPoints="1"/>
            </p:cNvSpPr>
            <p:nvPr/>
          </p:nvSpPr>
          <p:spPr bwMode="auto">
            <a:xfrm>
              <a:off x="4746854" y="2497008"/>
              <a:ext cx="149885" cy="126466"/>
            </a:xfrm>
            <a:custGeom>
              <a:avLst/>
              <a:gdLst>
                <a:gd name="T0" fmla="*/ 111 w 145"/>
                <a:gd name="T1" fmla="*/ 61 h 121"/>
                <a:gd name="T2" fmla="*/ 110 w 145"/>
                <a:gd name="T3" fmla="*/ 65 h 121"/>
                <a:gd name="T4" fmla="*/ 58 w 145"/>
                <a:gd name="T5" fmla="*/ 117 h 121"/>
                <a:gd name="T6" fmla="*/ 54 w 145"/>
                <a:gd name="T7" fmla="*/ 118 h 121"/>
                <a:gd name="T8" fmla="*/ 50 w 145"/>
                <a:gd name="T9" fmla="*/ 117 h 121"/>
                <a:gd name="T10" fmla="*/ 48 w 145"/>
                <a:gd name="T11" fmla="*/ 112 h 121"/>
                <a:gd name="T12" fmla="*/ 48 w 145"/>
                <a:gd name="T13" fmla="*/ 85 h 121"/>
                <a:gd name="T14" fmla="*/ 6 w 145"/>
                <a:gd name="T15" fmla="*/ 85 h 121"/>
                <a:gd name="T16" fmla="*/ 1 w 145"/>
                <a:gd name="T17" fmla="*/ 83 h 121"/>
                <a:gd name="T18" fmla="*/ 0 w 145"/>
                <a:gd name="T19" fmla="*/ 79 h 121"/>
                <a:gd name="T20" fmla="*/ 0 w 145"/>
                <a:gd name="T21" fmla="*/ 43 h 121"/>
                <a:gd name="T22" fmla="*/ 1 w 145"/>
                <a:gd name="T23" fmla="*/ 39 h 121"/>
                <a:gd name="T24" fmla="*/ 6 w 145"/>
                <a:gd name="T25" fmla="*/ 37 h 121"/>
                <a:gd name="T26" fmla="*/ 48 w 145"/>
                <a:gd name="T27" fmla="*/ 37 h 121"/>
                <a:gd name="T28" fmla="*/ 48 w 145"/>
                <a:gd name="T29" fmla="*/ 10 h 121"/>
                <a:gd name="T30" fmla="*/ 50 w 145"/>
                <a:gd name="T31" fmla="*/ 5 h 121"/>
                <a:gd name="T32" fmla="*/ 54 w 145"/>
                <a:gd name="T33" fmla="*/ 3 h 121"/>
                <a:gd name="T34" fmla="*/ 58 w 145"/>
                <a:gd name="T35" fmla="*/ 5 h 121"/>
                <a:gd name="T36" fmla="*/ 110 w 145"/>
                <a:gd name="T37" fmla="*/ 57 h 121"/>
                <a:gd name="T38" fmla="*/ 111 w 145"/>
                <a:gd name="T39" fmla="*/ 61 h 121"/>
                <a:gd name="T40" fmla="*/ 145 w 145"/>
                <a:gd name="T41" fmla="*/ 28 h 121"/>
                <a:gd name="T42" fmla="*/ 145 w 145"/>
                <a:gd name="T43" fmla="*/ 94 h 121"/>
                <a:gd name="T44" fmla="*/ 137 w 145"/>
                <a:gd name="T45" fmla="*/ 113 h 121"/>
                <a:gd name="T46" fmla="*/ 118 w 145"/>
                <a:gd name="T47" fmla="*/ 121 h 121"/>
                <a:gd name="T48" fmla="*/ 87 w 145"/>
                <a:gd name="T49" fmla="*/ 121 h 121"/>
                <a:gd name="T50" fmla="*/ 85 w 145"/>
                <a:gd name="T51" fmla="*/ 121 h 121"/>
                <a:gd name="T52" fmla="*/ 84 w 145"/>
                <a:gd name="T53" fmla="*/ 118 h 121"/>
                <a:gd name="T54" fmla="*/ 84 w 145"/>
                <a:gd name="T55" fmla="*/ 117 h 121"/>
                <a:gd name="T56" fmla="*/ 84 w 145"/>
                <a:gd name="T57" fmla="*/ 114 h 121"/>
                <a:gd name="T58" fmla="*/ 84 w 145"/>
                <a:gd name="T59" fmla="*/ 112 h 121"/>
                <a:gd name="T60" fmla="*/ 85 w 145"/>
                <a:gd name="T61" fmla="*/ 110 h 121"/>
                <a:gd name="T62" fmla="*/ 87 w 145"/>
                <a:gd name="T63" fmla="*/ 109 h 121"/>
                <a:gd name="T64" fmla="*/ 118 w 145"/>
                <a:gd name="T65" fmla="*/ 109 h 121"/>
                <a:gd name="T66" fmla="*/ 128 w 145"/>
                <a:gd name="T67" fmla="*/ 105 h 121"/>
                <a:gd name="T68" fmla="*/ 133 w 145"/>
                <a:gd name="T69" fmla="*/ 94 h 121"/>
                <a:gd name="T70" fmla="*/ 133 w 145"/>
                <a:gd name="T71" fmla="*/ 28 h 121"/>
                <a:gd name="T72" fmla="*/ 128 w 145"/>
                <a:gd name="T73" fmla="*/ 17 h 121"/>
                <a:gd name="T74" fmla="*/ 118 w 145"/>
                <a:gd name="T75" fmla="*/ 13 h 121"/>
                <a:gd name="T76" fmla="*/ 90 w 145"/>
                <a:gd name="T77" fmla="*/ 13 h 121"/>
                <a:gd name="T78" fmla="*/ 89 w 145"/>
                <a:gd name="T79" fmla="*/ 13 h 121"/>
                <a:gd name="T80" fmla="*/ 88 w 145"/>
                <a:gd name="T81" fmla="*/ 13 h 121"/>
                <a:gd name="T82" fmla="*/ 87 w 145"/>
                <a:gd name="T83" fmla="*/ 12 h 121"/>
                <a:gd name="T84" fmla="*/ 86 w 145"/>
                <a:gd name="T85" fmla="*/ 12 h 121"/>
                <a:gd name="T86" fmla="*/ 85 w 145"/>
                <a:gd name="T87" fmla="*/ 12 h 121"/>
                <a:gd name="T88" fmla="*/ 84 w 145"/>
                <a:gd name="T89" fmla="*/ 11 h 121"/>
                <a:gd name="T90" fmla="*/ 84 w 145"/>
                <a:gd name="T91" fmla="*/ 10 h 121"/>
                <a:gd name="T92" fmla="*/ 84 w 145"/>
                <a:gd name="T93" fmla="*/ 8 h 121"/>
                <a:gd name="T94" fmla="*/ 84 w 145"/>
                <a:gd name="T95" fmla="*/ 5 h 121"/>
                <a:gd name="T96" fmla="*/ 84 w 145"/>
                <a:gd name="T97" fmla="*/ 3 h 121"/>
                <a:gd name="T98" fmla="*/ 85 w 145"/>
                <a:gd name="T99" fmla="*/ 1 h 121"/>
                <a:gd name="T100" fmla="*/ 87 w 145"/>
                <a:gd name="T101" fmla="*/ 0 h 121"/>
                <a:gd name="T102" fmla="*/ 118 w 145"/>
                <a:gd name="T103" fmla="*/ 0 h 121"/>
                <a:gd name="T104" fmla="*/ 137 w 145"/>
                <a:gd name="T105" fmla="*/ 8 h 121"/>
                <a:gd name="T106" fmla="*/ 145 w 145"/>
                <a:gd name="T107" fmla="*/ 2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 h="121">
                  <a:moveTo>
                    <a:pt x="111" y="61"/>
                  </a:moveTo>
                  <a:cubicBezTo>
                    <a:pt x="111" y="63"/>
                    <a:pt x="111" y="64"/>
                    <a:pt x="110" y="65"/>
                  </a:cubicBezTo>
                  <a:cubicBezTo>
                    <a:pt x="58" y="117"/>
                    <a:pt x="58" y="117"/>
                    <a:pt x="58" y="117"/>
                  </a:cubicBezTo>
                  <a:cubicBezTo>
                    <a:pt x="57" y="118"/>
                    <a:pt x="56" y="118"/>
                    <a:pt x="54" y="118"/>
                  </a:cubicBezTo>
                  <a:cubicBezTo>
                    <a:pt x="52" y="118"/>
                    <a:pt x="51" y="118"/>
                    <a:pt x="50" y="117"/>
                  </a:cubicBezTo>
                  <a:cubicBezTo>
                    <a:pt x="49" y="115"/>
                    <a:pt x="48" y="114"/>
                    <a:pt x="48" y="112"/>
                  </a:cubicBezTo>
                  <a:cubicBezTo>
                    <a:pt x="48" y="85"/>
                    <a:pt x="48" y="85"/>
                    <a:pt x="48" y="85"/>
                  </a:cubicBezTo>
                  <a:cubicBezTo>
                    <a:pt x="6" y="85"/>
                    <a:pt x="6" y="85"/>
                    <a:pt x="6" y="85"/>
                  </a:cubicBezTo>
                  <a:cubicBezTo>
                    <a:pt x="4" y="85"/>
                    <a:pt x="3" y="85"/>
                    <a:pt x="1" y="83"/>
                  </a:cubicBezTo>
                  <a:cubicBezTo>
                    <a:pt x="0" y="82"/>
                    <a:pt x="0" y="81"/>
                    <a:pt x="0" y="79"/>
                  </a:cubicBezTo>
                  <a:cubicBezTo>
                    <a:pt x="0" y="43"/>
                    <a:pt x="0" y="43"/>
                    <a:pt x="0" y="43"/>
                  </a:cubicBezTo>
                  <a:cubicBezTo>
                    <a:pt x="0" y="41"/>
                    <a:pt x="0" y="40"/>
                    <a:pt x="1" y="39"/>
                  </a:cubicBezTo>
                  <a:cubicBezTo>
                    <a:pt x="3" y="37"/>
                    <a:pt x="4" y="37"/>
                    <a:pt x="6" y="37"/>
                  </a:cubicBezTo>
                  <a:cubicBezTo>
                    <a:pt x="48" y="37"/>
                    <a:pt x="48" y="37"/>
                    <a:pt x="48" y="37"/>
                  </a:cubicBezTo>
                  <a:cubicBezTo>
                    <a:pt x="48" y="10"/>
                    <a:pt x="48" y="10"/>
                    <a:pt x="48" y="10"/>
                  </a:cubicBezTo>
                  <a:cubicBezTo>
                    <a:pt x="48" y="8"/>
                    <a:pt x="49" y="6"/>
                    <a:pt x="50" y="5"/>
                  </a:cubicBezTo>
                  <a:cubicBezTo>
                    <a:pt x="51" y="4"/>
                    <a:pt x="52" y="3"/>
                    <a:pt x="54" y="3"/>
                  </a:cubicBezTo>
                  <a:cubicBezTo>
                    <a:pt x="56" y="3"/>
                    <a:pt x="57" y="4"/>
                    <a:pt x="58" y="5"/>
                  </a:cubicBezTo>
                  <a:cubicBezTo>
                    <a:pt x="110" y="57"/>
                    <a:pt x="110" y="57"/>
                    <a:pt x="110" y="57"/>
                  </a:cubicBezTo>
                  <a:cubicBezTo>
                    <a:pt x="111" y="58"/>
                    <a:pt x="111" y="59"/>
                    <a:pt x="111" y="61"/>
                  </a:cubicBezTo>
                  <a:close/>
                  <a:moveTo>
                    <a:pt x="145" y="28"/>
                  </a:moveTo>
                  <a:cubicBezTo>
                    <a:pt x="145" y="94"/>
                    <a:pt x="145" y="94"/>
                    <a:pt x="145" y="94"/>
                  </a:cubicBezTo>
                  <a:cubicBezTo>
                    <a:pt x="145" y="102"/>
                    <a:pt x="142" y="108"/>
                    <a:pt x="137" y="113"/>
                  </a:cubicBezTo>
                  <a:cubicBezTo>
                    <a:pt x="131" y="119"/>
                    <a:pt x="125" y="121"/>
                    <a:pt x="118" y="121"/>
                  </a:cubicBezTo>
                  <a:cubicBezTo>
                    <a:pt x="87" y="121"/>
                    <a:pt x="87" y="121"/>
                    <a:pt x="87" y="121"/>
                  </a:cubicBezTo>
                  <a:cubicBezTo>
                    <a:pt x="86" y="121"/>
                    <a:pt x="86" y="121"/>
                    <a:pt x="85" y="121"/>
                  </a:cubicBezTo>
                  <a:cubicBezTo>
                    <a:pt x="85" y="120"/>
                    <a:pt x="84" y="119"/>
                    <a:pt x="84" y="118"/>
                  </a:cubicBezTo>
                  <a:cubicBezTo>
                    <a:pt x="84" y="118"/>
                    <a:pt x="84" y="118"/>
                    <a:pt x="84" y="117"/>
                  </a:cubicBezTo>
                  <a:cubicBezTo>
                    <a:pt x="84" y="116"/>
                    <a:pt x="84" y="115"/>
                    <a:pt x="84" y="114"/>
                  </a:cubicBezTo>
                  <a:cubicBezTo>
                    <a:pt x="84" y="113"/>
                    <a:pt x="84" y="113"/>
                    <a:pt x="84" y="112"/>
                  </a:cubicBezTo>
                  <a:cubicBezTo>
                    <a:pt x="85" y="111"/>
                    <a:pt x="85" y="110"/>
                    <a:pt x="85" y="110"/>
                  </a:cubicBezTo>
                  <a:cubicBezTo>
                    <a:pt x="86" y="110"/>
                    <a:pt x="86" y="109"/>
                    <a:pt x="87" y="109"/>
                  </a:cubicBezTo>
                  <a:cubicBezTo>
                    <a:pt x="118" y="109"/>
                    <a:pt x="118" y="109"/>
                    <a:pt x="118" y="109"/>
                  </a:cubicBezTo>
                  <a:cubicBezTo>
                    <a:pt x="122" y="109"/>
                    <a:pt x="125" y="108"/>
                    <a:pt x="128" y="105"/>
                  </a:cubicBezTo>
                  <a:cubicBezTo>
                    <a:pt x="131" y="102"/>
                    <a:pt x="133" y="98"/>
                    <a:pt x="133" y="94"/>
                  </a:cubicBezTo>
                  <a:cubicBezTo>
                    <a:pt x="133" y="28"/>
                    <a:pt x="133" y="28"/>
                    <a:pt x="133" y="28"/>
                  </a:cubicBezTo>
                  <a:cubicBezTo>
                    <a:pt x="133" y="24"/>
                    <a:pt x="131" y="20"/>
                    <a:pt x="128" y="17"/>
                  </a:cubicBezTo>
                  <a:cubicBezTo>
                    <a:pt x="125" y="14"/>
                    <a:pt x="122" y="13"/>
                    <a:pt x="118" y="13"/>
                  </a:cubicBezTo>
                  <a:cubicBezTo>
                    <a:pt x="90" y="13"/>
                    <a:pt x="90" y="13"/>
                    <a:pt x="90" y="13"/>
                  </a:cubicBezTo>
                  <a:cubicBezTo>
                    <a:pt x="90" y="13"/>
                    <a:pt x="90" y="13"/>
                    <a:pt x="89" y="13"/>
                  </a:cubicBezTo>
                  <a:cubicBezTo>
                    <a:pt x="89" y="13"/>
                    <a:pt x="88" y="13"/>
                    <a:pt x="88" y="13"/>
                  </a:cubicBezTo>
                  <a:cubicBezTo>
                    <a:pt x="88" y="13"/>
                    <a:pt x="87" y="13"/>
                    <a:pt x="87" y="12"/>
                  </a:cubicBezTo>
                  <a:cubicBezTo>
                    <a:pt x="86" y="12"/>
                    <a:pt x="86" y="12"/>
                    <a:pt x="86" y="12"/>
                  </a:cubicBezTo>
                  <a:cubicBezTo>
                    <a:pt x="86" y="12"/>
                    <a:pt x="85" y="12"/>
                    <a:pt x="85" y="12"/>
                  </a:cubicBezTo>
                  <a:cubicBezTo>
                    <a:pt x="85" y="11"/>
                    <a:pt x="85" y="11"/>
                    <a:pt x="84" y="11"/>
                  </a:cubicBezTo>
                  <a:cubicBezTo>
                    <a:pt x="84" y="10"/>
                    <a:pt x="84" y="10"/>
                    <a:pt x="84" y="10"/>
                  </a:cubicBezTo>
                  <a:cubicBezTo>
                    <a:pt x="84" y="9"/>
                    <a:pt x="84" y="9"/>
                    <a:pt x="84" y="8"/>
                  </a:cubicBezTo>
                  <a:cubicBezTo>
                    <a:pt x="84" y="7"/>
                    <a:pt x="84" y="6"/>
                    <a:pt x="84" y="5"/>
                  </a:cubicBezTo>
                  <a:cubicBezTo>
                    <a:pt x="84" y="4"/>
                    <a:pt x="84" y="4"/>
                    <a:pt x="84" y="3"/>
                  </a:cubicBezTo>
                  <a:cubicBezTo>
                    <a:pt x="85" y="2"/>
                    <a:pt x="85" y="1"/>
                    <a:pt x="85" y="1"/>
                  </a:cubicBezTo>
                  <a:cubicBezTo>
                    <a:pt x="86" y="1"/>
                    <a:pt x="86" y="0"/>
                    <a:pt x="87" y="0"/>
                  </a:cubicBezTo>
                  <a:cubicBezTo>
                    <a:pt x="118" y="0"/>
                    <a:pt x="118" y="0"/>
                    <a:pt x="118" y="0"/>
                  </a:cubicBezTo>
                  <a:cubicBezTo>
                    <a:pt x="125" y="0"/>
                    <a:pt x="131" y="3"/>
                    <a:pt x="137" y="8"/>
                  </a:cubicBezTo>
                  <a:cubicBezTo>
                    <a:pt x="142" y="14"/>
                    <a:pt x="145" y="20"/>
                    <a:pt x="145" y="2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41"/>
            <p:cNvSpPr>
              <a:spLocks noEditPoints="1"/>
            </p:cNvSpPr>
            <p:nvPr/>
          </p:nvSpPr>
          <p:spPr bwMode="auto">
            <a:xfrm>
              <a:off x="4938895" y="2484518"/>
              <a:ext cx="163937" cy="151447"/>
            </a:xfrm>
            <a:custGeom>
              <a:avLst/>
              <a:gdLst>
                <a:gd name="T0" fmla="*/ 158 w 158"/>
                <a:gd name="T1" fmla="*/ 34 h 146"/>
                <a:gd name="T2" fmla="*/ 158 w 158"/>
                <a:gd name="T3" fmla="*/ 46 h 146"/>
                <a:gd name="T4" fmla="*/ 154 w 158"/>
                <a:gd name="T5" fmla="*/ 59 h 146"/>
                <a:gd name="T6" fmla="*/ 143 w 158"/>
                <a:gd name="T7" fmla="*/ 72 h 146"/>
                <a:gd name="T8" fmla="*/ 127 w 158"/>
                <a:gd name="T9" fmla="*/ 81 h 146"/>
                <a:gd name="T10" fmla="*/ 106 w 158"/>
                <a:gd name="T11" fmla="*/ 85 h 146"/>
                <a:gd name="T12" fmla="*/ 97 w 158"/>
                <a:gd name="T13" fmla="*/ 94 h 146"/>
                <a:gd name="T14" fmla="*/ 92 w 158"/>
                <a:gd name="T15" fmla="*/ 101 h 146"/>
                <a:gd name="T16" fmla="*/ 91 w 158"/>
                <a:gd name="T17" fmla="*/ 109 h 146"/>
                <a:gd name="T18" fmla="*/ 94 w 158"/>
                <a:gd name="T19" fmla="*/ 118 h 146"/>
                <a:gd name="T20" fmla="*/ 103 w 158"/>
                <a:gd name="T21" fmla="*/ 121 h 146"/>
                <a:gd name="T22" fmla="*/ 116 w 158"/>
                <a:gd name="T23" fmla="*/ 126 h 146"/>
                <a:gd name="T24" fmla="*/ 121 w 158"/>
                <a:gd name="T25" fmla="*/ 136 h 146"/>
                <a:gd name="T26" fmla="*/ 121 w 158"/>
                <a:gd name="T27" fmla="*/ 143 h 146"/>
                <a:gd name="T28" fmla="*/ 120 w 158"/>
                <a:gd name="T29" fmla="*/ 145 h 146"/>
                <a:gd name="T30" fmla="*/ 118 w 158"/>
                <a:gd name="T31" fmla="*/ 146 h 146"/>
                <a:gd name="T32" fmla="*/ 40 w 158"/>
                <a:gd name="T33" fmla="*/ 146 h 146"/>
                <a:gd name="T34" fmla="*/ 37 w 158"/>
                <a:gd name="T35" fmla="*/ 145 h 146"/>
                <a:gd name="T36" fmla="*/ 37 w 158"/>
                <a:gd name="T37" fmla="*/ 143 h 146"/>
                <a:gd name="T38" fmla="*/ 37 w 158"/>
                <a:gd name="T39" fmla="*/ 136 h 146"/>
                <a:gd name="T40" fmla="*/ 42 w 158"/>
                <a:gd name="T41" fmla="*/ 126 h 146"/>
                <a:gd name="T42" fmla="*/ 55 w 158"/>
                <a:gd name="T43" fmla="*/ 121 h 146"/>
                <a:gd name="T44" fmla="*/ 64 w 158"/>
                <a:gd name="T45" fmla="*/ 118 h 146"/>
                <a:gd name="T46" fmla="*/ 67 w 158"/>
                <a:gd name="T47" fmla="*/ 109 h 146"/>
                <a:gd name="T48" fmla="*/ 65 w 158"/>
                <a:gd name="T49" fmla="*/ 101 h 146"/>
                <a:gd name="T50" fmla="*/ 61 w 158"/>
                <a:gd name="T51" fmla="*/ 94 h 146"/>
                <a:gd name="T52" fmla="*/ 52 w 158"/>
                <a:gd name="T53" fmla="*/ 85 h 146"/>
                <a:gd name="T54" fmla="*/ 31 w 158"/>
                <a:gd name="T55" fmla="*/ 81 h 146"/>
                <a:gd name="T56" fmla="*/ 15 w 158"/>
                <a:gd name="T57" fmla="*/ 72 h 146"/>
                <a:gd name="T58" fmla="*/ 4 w 158"/>
                <a:gd name="T59" fmla="*/ 59 h 146"/>
                <a:gd name="T60" fmla="*/ 0 w 158"/>
                <a:gd name="T61" fmla="*/ 46 h 146"/>
                <a:gd name="T62" fmla="*/ 0 w 158"/>
                <a:gd name="T63" fmla="*/ 34 h 146"/>
                <a:gd name="T64" fmla="*/ 3 w 158"/>
                <a:gd name="T65" fmla="*/ 27 h 146"/>
                <a:gd name="T66" fmla="*/ 9 w 158"/>
                <a:gd name="T67" fmla="*/ 25 h 146"/>
                <a:gd name="T68" fmla="*/ 37 w 158"/>
                <a:gd name="T69" fmla="*/ 25 h 146"/>
                <a:gd name="T70" fmla="*/ 37 w 158"/>
                <a:gd name="T71" fmla="*/ 15 h 146"/>
                <a:gd name="T72" fmla="*/ 41 w 158"/>
                <a:gd name="T73" fmla="*/ 5 h 146"/>
                <a:gd name="T74" fmla="*/ 52 w 158"/>
                <a:gd name="T75" fmla="*/ 0 h 146"/>
                <a:gd name="T76" fmla="*/ 106 w 158"/>
                <a:gd name="T77" fmla="*/ 0 h 146"/>
                <a:gd name="T78" fmla="*/ 117 w 158"/>
                <a:gd name="T79" fmla="*/ 5 h 146"/>
                <a:gd name="T80" fmla="*/ 121 w 158"/>
                <a:gd name="T81" fmla="*/ 15 h 146"/>
                <a:gd name="T82" fmla="*/ 121 w 158"/>
                <a:gd name="T83" fmla="*/ 25 h 146"/>
                <a:gd name="T84" fmla="*/ 149 w 158"/>
                <a:gd name="T85" fmla="*/ 25 h 146"/>
                <a:gd name="T86" fmla="*/ 155 w 158"/>
                <a:gd name="T87" fmla="*/ 27 h 146"/>
                <a:gd name="T88" fmla="*/ 158 w 158"/>
                <a:gd name="T89" fmla="*/ 34 h 146"/>
                <a:gd name="T90" fmla="*/ 44 w 158"/>
                <a:gd name="T91" fmla="*/ 72 h 146"/>
                <a:gd name="T92" fmla="*/ 37 w 158"/>
                <a:gd name="T93" fmla="*/ 37 h 146"/>
                <a:gd name="T94" fmla="*/ 12 w 158"/>
                <a:gd name="T95" fmla="*/ 37 h 146"/>
                <a:gd name="T96" fmla="*/ 12 w 158"/>
                <a:gd name="T97" fmla="*/ 46 h 146"/>
                <a:gd name="T98" fmla="*/ 21 w 158"/>
                <a:gd name="T99" fmla="*/ 61 h 146"/>
                <a:gd name="T100" fmla="*/ 44 w 158"/>
                <a:gd name="T101" fmla="*/ 72 h 146"/>
                <a:gd name="T102" fmla="*/ 146 w 158"/>
                <a:gd name="T103" fmla="*/ 46 h 146"/>
                <a:gd name="T104" fmla="*/ 146 w 158"/>
                <a:gd name="T105" fmla="*/ 37 h 146"/>
                <a:gd name="T106" fmla="*/ 121 w 158"/>
                <a:gd name="T107" fmla="*/ 37 h 146"/>
                <a:gd name="T108" fmla="*/ 114 w 158"/>
                <a:gd name="T109" fmla="*/ 72 h 146"/>
                <a:gd name="T110" fmla="*/ 137 w 158"/>
                <a:gd name="T111" fmla="*/ 61 h 146"/>
                <a:gd name="T112" fmla="*/ 146 w 158"/>
                <a:gd name="T113" fmla="*/ 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8" h="146">
                  <a:moveTo>
                    <a:pt x="158" y="34"/>
                  </a:moveTo>
                  <a:cubicBezTo>
                    <a:pt x="158" y="46"/>
                    <a:pt x="158" y="46"/>
                    <a:pt x="158" y="46"/>
                  </a:cubicBezTo>
                  <a:cubicBezTo>
                    <a:pt x="158" y="50"/>
                    <a:pt x="156" y="55"/>
                    <a:pt x="154" y="59"/>
                  </a:cubicBezTo>
                  <a:cubicBezTo>
                    <a:pt x="151" y="64"/>
                    <a:pt x="148" y="68"/>
                    <a:pt x="143" y="72"/>
                  </a:cubicBezTo>
                  <a:cubicBezTo>
                    <a:pt x="139" y="75"/>
                    <a:pt x="133" y="78"/>
                    <a:pt x="127" y="81"/>
                  </a:cubicBezTo>
                  <a:cubicBezTo>
                    <a:pt x="120" y="83"/>
                    <a:pt x="113" y="85"/>
                    <a:pt x="106" y="85"/>
                  </a:cubicBezTo>
                  <a:cubicBezTo>
                    <a:pt x="104" y="88"/>
                    <a:pt x="101" y="91"/>
                    <a:pt x="97" y="94"/>
                  </a:cubicBezTo>
                  <a:cubicBezTo>
                    <a:pt x="95" y="96"/>
                    <a:pt x="93" y="98"/>
                    <a:pt x="92" y="101"/>
                  </a:cubicBezTo>
                  <a:cubicBezTo>
                    <a:pt x="92" y="103"/>
                    <a:pt x="91" y="106"/>
                    <a:pt x="91" y="109"/>
                  </a:cubicBezTo>
                  <a:cubicBezTo>
                    <a:pt x="91" y="113"/>
                    <a:pt x="92" y="116"/>
                    <a:pt x="94" y="118"/>
                  </a:cubicBezTo>
                  <a:cubicBezTo>
                    <a:pt x="96" y="120"/>
                    <a:pt x="99" y="121"/>
                    <a:pt x="103" y="121"/>
                  </a:cubicBezTo>
                  <a:cubicBezTo>
                    <a:pt x="108" y="121"/>
                    <a:pt x="112" y="123"/>
                    <a:pt x="116" y="126"/>
                  </a:cubicBezTo>
                  <a:cubicBezTo>
                    <a:pt x="119" y="129"/>
                    <a:pt x="121" y="132"/>
                    <a:pt x="121" y="136"/>
                  </a:cubicBezTo>
                  <a:cubicBezTo>
                    <a:pt x="121" y="143"/>
                    <a:pt x="121" y="143"/>
                    <a:pt x="121" y="143"/>
                  </a:cubicBezTo>
                  <a:cubicBezTo>
                    <a:pt x="121" y="143"/>
                    <a:pt x="121" y="144"/>
                    <a:pt x="120" y="145"/>
                  </a:cubicBezTo>
                  <a:cubicBezTo>
                    <a:pt x="120" y="145"/>
                    <a:pt x="119" y="146"/>
                    <a:pt x="118" y="146"/>
                  </a:cubicBezTo>
                  <a:cubicBezTo>
                    <a:pt x="40" y="146"/>
                    <a:pt x="40" y="146"/>
                    <a:pt x="40" y="146"/>
                  </a:cubicBezTo>
                  <a:cubicBezTo>
                    <a:pt x="39" y="146"/>
                    <a:pt x="38" y="145"/>
                    <a:pt x="37" y="145"/>
                  </a:cubicBezTo>
                  <a:cubicBezTo>
                    <a:pt x="37" y="144"/>
                    <a:pt x="37" y="143"/>
                    <a:pt x="37" y="143"/>
                  </a:cubicBezTo>
                  <a:cubicBezTo>
                    <a:pt x="37" y="136"/>
                    <a:pt x="37" y="136"/>
                    <a:pt x="37" y="136"/>
                  </a:cubicBezTo>
                  <a:cubicBezTo>
                    <a:pt x="37" y="132"/>
                    <a:pt x="38" y="129"/>
                    <a:pt x="42" y="126"/>
                  </a:cubicBezTo>
                  <a:cubicBezTo>
                    <a:pt x="46" y="123"/>
                    <a:pt x="50" y="121"/>
                    <a:pt x="55" y="121"/>
                  </a:cubicBezTo>
                  <a:cubicBezTo>
                    <a:pt x="59" y="121"/>
                    <a:pt x="62" y="120"/>
                    <a:pt x="64" y="118"/>
                  </a:cubicBezTo>
                  <a:cubicBezTo>
                    <a:pt x="66" y="116"/>
                    <a:pt x="67" y="113"/>
                    <a:pt x="67" y="109"/>
                  </a:cubicBezTo>
                  <a:cubicBezTo>
                    <a:pt x="67" y="106"/>
                    <a:pt x="66" y="103"/>
                    <a:pt x="65" y="101"/>
                  </a:cubicBezTo>
                  <a:cubicBezTo>
                    <a:pt x="65" y="98"/>
                    <a:pt x="63" y="96"/>
                    <a:pt x="61" y="94"/>
                  </a:cubicBezTo>
                  <a:cubicBezTo>
                    <a:pt x="57" y="91"/>
                    <a:pt x="54" y="88"/>
                    <a:pt x="52" y="85"/>
                  </a:cubicBezTo>
                  <a:cubicBezTo>
                    <a:pt x="44" y="85"/>
                    <a:pt x="38" y="83"/>
                    <a:pt x="31" y="81"/>
                  </a:cubicBezTo>
                  <a:cubicBezTo>
                    <a:pt x="25" y="78"/>
                    <a:pt x="19" y="75"/>
                    <a:pt x="15" y="72"/>
                  </a:cubicBezTo>
                  <a:cubicBezTo>
                    <a:pt x="10" y="68"/>
                    <a:pt x="7" y="64"/>
                    <a:pt x="4" y="59"/>
                  </a:cubicBezTo>
                  <a:cubicBezTo>
                    <a:pt x="2" y="55"/>
                    <a:pt x="0" y="50"/>
                    <a:pt x="0" y="46"/>
                  </a:cubicBezTo>
                  <a:cubicBezTo>
                    <a:pt x="0" y="34"/>
                    <a:pt x="0" y="34"/>
                    <a:pt x="0" y="34"/>
                  </a:cubicBezTo>
                  <a:cubicBezTo>
                    <a:pt x="0" y="31"/>
                    <a:pt x="1" y="29"/>
                    <a:pt x="3" y="27"/>
                  </a:cubicBezTo>
                  <a:cubicBezTo>
                    <a:pt x="5" y="25"/>
                    <a:pt x="7" y="25"/>
                    <a:pt x="9" y="25"/>
                  </a:cubicBezTo>
                  <a:cubicBezTo>
                    <a:pt x="37" y="25"/>
                    <a:pt x="37" y="25"/>
                    <a:pt x="37" y="25"/>
                  </a:cubicBezTo>
                  <a:cubicBezTo>
                    <a:pt x="37" y="15"/>
                    <a:pt x="37" y="15"/>
                    <a:pt x="37" y="15"/>
                  </a:cubicBezTo>
                  <a:cubicBezTo>
                    <a:pt x="37" y="11"/>
                    <a:pt x="38" y="8"/>
                    <a:pt x="41" y="5"/>
                  </a:cubicBezTo>
                  <a:cubicBezTo>
                    <a:pt x="44" y="2"/>
                    <a:pt x="48" y="0"/>
                    <a:pt x="52" y="0"/>
                  </a:cubicBezTo>
                  <a:cubicBezTo>
                    <a:pt x="106" y="0"/>
                    <a:pt x="106" y="0"/>
                    <a:pt x="106" y="0"/>
                  </a:cubicBezTo>
                  <a:cubicBezTo>
                    <a:pt x="110" y="0"/>
                    <a:pt x="114" y="2"/>
                    <a:pt x="117" y="5"/>
                  </a:cubicBezTo>
                  <a:cubicBezTo>
                    <a:pt x="120" y="8"/>
                    <a:pt x="121" y="11"/>
                    <a:pt x="121" y="15"/>
                  </a:cubicBezTo>
                  <a:cubicBezTo>
                    <a:pt x="121" y="25"/>
                    <a:pt x="121" y="25"/>
                    <a:pt x="121" y="25"/>
                  </a:cubicBezTo>
                  <a:cubicBezTo>
                    <a:pt x="149" y="25"/>
                    <a:pt x="149" y="25"/>
                    <a:pt x="149" y="25"/>
                  </a:cubicBezTo>
                  <a:cubicBezTo>
                    <a:pt x="151" y="25"/>
                    <a:pt x="153" y="25"/>
                    <a:pt x="155" y="27"/>
                  </a:cubicBezTo>
                  <a:cubicBezTo>
                    <a:pt x="157" y="29"/>
                    <a:pt x="158" y="31"/>
                    <a:pt x="158" y="34"/>
                  </a:cubicBezTo>
                  <a:close/>
                  <a:moveTo>
                    <a:pt x="44" y="72"/>
                  </a:moveTo>
                  <a:cubicBezTo>
                    <a:pt x="39" y="62"/>
                    <a:pt x="37" y="50"/>
                    <a:pt x="37" y="37"/>
                  </a:cubicBezTo>
                  <a:cubicBezTo>
                    <a:pt x="12" y="37"/>
                    <a:pt x="12" y="37"/>
                    <a:pt x="12" y="37"/>
                  </a:cubicBezTo>
                  <a:cubicBezTo>
                    <a:pt x="12" y="46"/>
                    <a:pt x="12" y="46"/>
                    <a:pt x="12" y="46"/>
                  </a:cubicBezTo>
                  <a:cubicBezTo>
                    <a:pt x="12" y="51"/>
                    <a:pt x="15" y="56"/>
                    <a:pt x="21" y="61"/>
                  </a:cubicBezTo>
                  <a:cubicBezTo>
                    <a:pt x="27" y="66"/>
                    <a:pt x="35" y="70"/>
                    <a:pt x="44" y="72"/>
                  </a:cubicBezTo>
                  <a:close/>
                  <a:moveTo>
                    <a:pt x="146" y="46"/>
                  </a:moveTo>
                  <a:cubicBezTo>
                    <a:pt x="146" y="37"/>
                    <a:pt x="146" y="37"/>
                    <a:pt x="146" y="37"/>
                  </a:cubicBezTo>
                  <a:cubicBezTo>
                    <a:pt x="121" y="37"/>
                    <a:pt x="121" y="37"/>
                    <a:pt x="121" y="37"/>
                  </a:cubicBezTo>
                  <a:cubicBezTo>
                    <a:pt x="121" y="50"/>
                    <a:pt x="119" y="62"/>
                    <a:pt x="114" y="72"/>
                  </a:cubicBezTo>
                  <a:cubicBezTo>
                    <a:pt x="123" y="70"/>
                    <a:pt x="131" y="66"/>
                    <a:pt x="137" y="61"/>
                  </a:cubicBezTo>
                  <a:cubicBezTo>
                    <a:pt x="143" y="56"/>
                    <a:pt x="146" y="51"/>
                    <a:pt x="146" y="4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42"/>
            <p:cNvSpPr>
              <a:spLocks noEditPoints="1"/>
            </p:cNvSpPr>
            <p:nvPr/>
          </p:nvSpPr>
          <p:spPr bwMode="auto">
            <a:xfrm>
              <a:off x="5144987" y="2484518"/>
              <a:ext cx="149885" cy="151447"/>
            </a:xfrm>
            <a:custGeom>
              <a:avLst/>
              <a:gdLst>
                <a:gd name="T0" fmla="*/ 145 w 145"/>
                <a:gd name="T1" fmla="*/ 118 h 146"/>
                <a:gd name="T2" fmla="*/ 118 w 145"/>
                <a:gd name="T3" fmla="*/ 146 h 146"/>
                <a:gd name="T4" fmla="*/ 95 w 145"/>
                <a:gd name="T5" fmla="*/ 145 h 146"/>
                <a:gd name="T6" fmla="*/ 91 w 145"/>
                <a:gd name="T7" fmla="*/ 144 h 146"/>
                <a:gd name="T8" fmla="*/ 91 w 145"/>
                <a:gd name="T9" fmla="*/ 118 h 146"/>
                <a:gd name="T10" fmla="*/ 96 w 145"/>
                <a:gd name="T11" fmla="*/ 103 h 146"/>
                <a:gd name="T12" fmla="*/ 112 w 145"/>
                <a:gd name="T13" fmla="*/ 93 h 146"/>
                <a:gd name="T14" fmla="*/ 119 w 145"/>
                <a:gd name="T15" fmla="*/ 69 h 146"/>
                <a:gd name="T16" fmla="*/ 111 w 145"/>
                <a:gd name="T17" fmla="*/ 30 h 146"/>
                <a:gd name="T18" fmla="*/ 95 w 145"/>
                <a:gd name="T19" fmla="*/ 36 h 146"/>
                <a:gd name="T20" fmla="*/ 73 w 145"/>
                <a:gd name="T21" fmla="*/ 35 h 146"/>
                <a:gd name="T22" fmla="*/ 51 w 145"/>
                <a:gd name="T23" fmla="*/ 35 h 146"/>
                <a:gd name="T24" fmla="*/ 35 w 145"/>
                <a:gd name="T25" fmla="*/ 30 h 146"/>
                <a:gd name="T26" fmla="*/ 26 w 145"/>
                <a:gd name="T27" fmla="*/ 69 h 146"/>
                <a:gd name="T28" fmla="*/ 33 w 145"/>
                <a:gd name="T29" fmla="*/ 93 h 146"/>
                <a:gd name="T30" fmla="*/ 50 w 145"/>
                <a:gd name="T31" fmla="*/ 103 h 146"/>
                <a:gd name="T32" fmla="*/ 55 w 145"/>
                <a:gd name="T33" fmla="*/ 115 h 146"/>
                <a:gd name="T34" fmla="*/ 45 w 145"/>
                <a:gd name="T35" fmla="*/ 117 h 146"/>
                <a:gd name="T36" fmla="*/ 34 w 145"/>
                <a:gd name="T37" fmla="*/ 109 h 146"/>
                <a:gd name="T38" fmla="*/ 25 w 145"/>
                <a:gd name="T39" fmla="*/ 102 h 146"/>
                <a:gd name="T40" fmla="*/ 20 w 145"/>
                <a:gd name="T41" fmla="*/ 102 h 146"/>
                <a:gd name="T42" fmla="*/ 20 w 145"/>
                <a:gd name="T43" fmla="*/ 104 h 146"/>
                <a:gd name="T44" fmla="*/ 22 w 145"/>
                <a:gd name="T45" fmla="*/ 106 h 146"/>
                <a:gd name="T46" fmla="*/ 29 w 145"/>
                <a:gd name="T47" fmla="*/ 114 h 146"/>
                <a:gd name="T48" fmla="*/ 34 w 145"/>
                <a:gd name="T49" fmla="*/ 122 h 146"/>
                <a:gd name="T50" fmla="*/ 47 w 145"/>
                <a:gd name="T51" fmla="*/ 126 h 146"/>
                <a:gd name="T52" fmla="*/ 55 w 145"/>
                <a:gd name="T53" fmla="*/ 125 h 146"/>
                <a:gd name="T54" fmla="*/ 55 w 145"/>
                <a:gd name="T55" fmla="*/ 141 h 146"/>
                <a:gd name="T56" fmla="*/ 52 w 145"/>
                <a:gd name="T57" fmla="*/ 145 h 146"/>
                <a:gd name="T58" fmla="*/ 27 w 145"/>
                <a:gd name="T59" fmla="*/ 146 h 146"/>
                <a:gd name="T60" fmla="*/ 0 w 145"/>
                <a:gd name="T61" fmla="*/ 118 h 146"/>
                <a:gd name="T62" fmla="*/ 8 w 145"/>
                <a:gd name="T63" fmla="*/ 8 h 146"/>
                <a:gd name="T64" fmla="*/ 118 w 145"/>
                <a:gd name="T65" fmla="*/ 0 h 146"/>
                <a:gd name="T66" fmla="*/ 145 w 145"/>
                <a:gd name="T67" fmla="*/ 28 h 146"/>
                <a:gd name="T68" fmla="*/ 26 w 145"/>
                <a:gd name="T69" fmla="*/ 105 h 146"/>
                <a:gd name="T70" fmla="*/ 27 w 145"/>
                <a:gd name="T71" fmla="*/ 103 h 146"/>
                <a:gd name="T72" fmla="*/ 31 w 145"/>
                <a:gd name="T73" fmla="*/ 108 h 146"/>
                <a:gd name="T74" fmla="*/ 29 w 145"/>
                <a:gd name="T75" fmla="*/ 106 h 146"/>
                <a:gd name="T76" fmla="*/ 31 w 145"/>
                <a:gd name="T77" fmla="*/ 108 h 146"/>
                <a:gd name="T78" fmla="*/ 33 w 145"/>
                <a:gd name="T79" fmla="*/ 112 h 146"/>
                <a:gd name="T80" fmla="*/ 32 w 145"/>
                <a:gd name="T81" fmla="*/ 110 h 146"/>
                <a:gd name="T82" fmla="*/ 37 w 145"/>
                <a:gd name="T83" fmla="*/ 116 h 146"/>
                <a:gd name="T84" fmla="*/ 35 w 145"/>
                <a:gd name="T85" fmla="*/ 114 h 146"/>
                <a:gd name="T86" fmla="*/ 37 w 145"/>
                <a:gd name="T87" fmla="*/ 116 h 146"/>
                <a:gd name="T88" fmla="*/ 41 w 145"/>
                <a:gd name="T89" fmla="*/ 119 h 146"/>
                <a:gd name="T90" fmla="*/ 42 w 145"/>
                <a:gd name="T91" fmla="*/ 117 h 146"/>
                <a:gd name="T92" fmla="*/ 49 w 145"/>
                <a:gd name="T93" fmla="*/ 119 h 146"/>
                <a:gd name="T94" fmla="*/ 46 w 145"/>
                <a:gd name="T95" fmla="*/ 119 h 146"/>
                <a:gd name="T96" fmla="*/ 49 w 145"/>
                <a:gd name="T97" fmla="*/ 119 h 146"/>
                <a:gd name="T98" fmla="*/ 53 w 145"/>
                <a:gd name="T99" fmla="*/ 119 h 146"/>
                <a:gd name="T100" fmla="*/ 53 w 145"/>
                <a:gd name="T101" fmla="*/ 11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5" h="146">
                  <a:moveTo>
                    <a:pt x="145" y="28"/>
                  </a:moveTo>
                  <a:cubicBezTo>
                    <a:pt x="145" y="118"/>
                    <a:pt x="145" y="118"/>
                    <a:pt x="145" y="118"/>
                  </a:cubicBezTo>
                  <a:cubicBezTo>
                    <a:pt x="145" y="126"/>
                    <a:pt x="143" y="132"/>
                    <a:pt x="137" y="138"/>
                  </a:cubicBezTo>
                  <a:cubicBezTo>
                    <a:pt x="132" y="143"/>
                    <a:pt x="126" y="146"/>
                    <a:pt x="118" y="146"/>
                  </a:cubicBezTo>
                  <a:cubicBezTo>
                    <a:pt x="97" y="146"/>
                    <a:pt x="97" y="146"/>
                    <a:pt x="97" y="146"/>
                  </a:cubicBezTo>
                  <a:cubicBezTo>
                    <a:pt x="96" y="146"/>
                    <a:pt x="95" y="146"/>
                    <a:pt x="95" y="145"/>
                  </a:cubicBezTo>
                  <a:cubicBezTo>
                    <a:pt x="94" y="145"/>
                    <a:pt x="93" y="145"/>
                    <a:pt x="93" y="145"/>
                  </a:cubicBezTo>
                  <a:cubicBezTo>
                    <a:pt x="92" y="145"/>
                    <a:pt x="92" y="144"/>
                    <a:pt x="91" y="144"/>
                  </a:cubicBezTo>
                  <a:cubicBezTo>
                    <a:pt x="91" y="143"/>
                    <a:pt x="91" y="142"/>
                    <a:pt x="91" y="141"/>
                  </a:cubicBezTo>
                  <a:cubicBezTo>
                    <a:pt x="91" y="118"/>
                    <a:pt x="91" y="118"/>
                    <a:pt x="91" y="118"/>
                  </a:cubicBezTo>
                  <a:cubicBezTo>
                    <a:pt x="91" y="112"/>
                    <a:pt x="89" y="108"/>
                    <a:pt x="86" y="105"/>
                  </a:cubicBezTo>
                  <a:cubicBezTo>
                    <a:pt x="89" y="105"/>
                    <a:pt x="93" y="104"/>
                    <a:pt x="96" y="103"/>
                  </a:cubicBezTo>
                  <a:cubicBezTo>
                    <a:pt x="98" y="103"/>
                    <a:pt x="101" y="101"/>
                    <a:pt x="104" y="100"/>
                  </a:cubicBezTo>
                  <a:cubicBezTo>
                    <a:pt x="108" y="98"/>
                    <a:pt x="110" y="96"/>
                    <a:pt x="112" y="93"/>
                  </a:cubicBezTo>
                  <a:cubicBezTo>
                    <a:pt x="114" y="91"/>
                    <a:pt x="116" y="88"/>
                    <a:pt x="117" y="83"/>
                  </a:cubicBezTo>
                  <a:cubicBezTo>
                    <a:pt x="118" y="79"/>
                    <a:pt x="119" y="75"/>
                    <a:pt x="119" y="69"/>
                  </a:cubicBezTo>
                  <a:cubicBezTo>
                    <a:pt x="119" y="62"/>
                    <a:pt x="117" y="55"/>
                    <a:pt x="112" y="50"/>
                  </a:cubicBezTo>
                  <a:cubicBezTo>
                    <a:pt x="114" y="44"/>
                    <a:pt x="114" y="38"/>
                    <a:pt x="111" y="30"/>
                  </a:cubicBezTo>
                  <a:cubicBezTo>
                    <a:pt x="109" y="30"/>
                    <a:pt x="107" y="30"/>
                    <a:pt x="103" y="31"/>
                  </a:cubicBezTo>
                  <a:cubicBezTo>
                    <a:pt x="100" y="33"/>
                    <a:pt x="97" y="34"/>
                    <a:pt x="95" y="36"/>
                  </a:cubicBezTo>
                  <a:cubicBezTo>
                    <a:pt x="91" y="38"/>
                    <a:pt x="91" y="38"/>
                    <a:pt x="91" y="38"/>
                  </a:cubicBezTo>
                  <a:cubicBezTo>
                    <a:pt x="85" y="36"/>
                    <a:pt x="79" y="35"/>
                    <a:pt x="73" y="35"/>
                  </a:cubicBezTo>
                  <a:cubicBezTo>
                    <a:pt x="67" y="35"/>
                    <a:pt x="60" y="36"/>
                    <a:pt x="55" y="38"/>
                  </a:cubicBezTo>
                  <a:cubicBezTo>
                    <a:pt x="54" y="37"/>
                    <a:pt x="52" y="36"/>
                    <a:pt x="51" y="35"/>
                  </a:cubicBezTo>
                  <a:cubicBezTo>
                    <a:pt x="49" y="34"/>
                    <a:pt x="46" y="33"/>
                    <a:pt x="43" y="32"/>
                  </a:cubicBezTo>
                  <a:cubicBezTo>
                    <a:pt x="39" y="30"/>
                    <a:pt x="36" y="30"/>
                    <a:pt x="35" y="30"/>
                  </a:cubicBezTo>
                  <a:cubicBezTo>
                    <a:pt x="32" y="38"/>
                    <a:pt x="32" y="44"/>
                    <a:pt x="34" y="50"/>
                  </a:cubicBezTo>
                  <a:cubicBezTo>
                    <a:pt x="29" y="55"/>
                    <a:pt x="26" y="62"/>
                    <a:pt x="26" y="69"/>
                  </a:cubicBezTo>
                  <a:cubicBezTo>
                    <a:pt x="26" y="75"/>
                    <a:pt x="27" y="79"/>
                    <a:pt x="28" y="83"/>
                  </a:cubicBezTo>
                  <a:cubicBezTo>
                    <a:pt x="30" y="87"/>
                    <a:pt x="31" y="91"/>
                    <a:pt x="33" y="93"/>
                  </a:cubicBezTo>
                  <a:cubicBezTo>
                    <a:pt x="35" y="96"/>
                    <a:pt x="38" y="98"/>
                    <a:pt x="41" y="100"/>
                  </a:cubicBezTo>
                  <a:cubicBezTo>
                    <a:pt x="44" y="101"/>
                    <a:pt x="47" y="103"/>
                    <a:pt x="50" y="103"/>
                  </a:cubicBezTo>
                  <a:cubicBezTo>
                    <a:pt x="53" y="104"/>
                    <a:pt x="56" y="105"/>
                    <a:pt x="60" y="105"/>
                  </a:cubicBezTo>
                  <a:cubicBezTo>
                    <a:pt x="57" y="107"/>
                    <a:pt x="55" y="111"/>
                    <a:pt x="55" y="115"/>
                  </a:cubicBezTo>
                  <a:cubicBezTo>
                    <a:pt x="54" y="115"/>
                    <a:pt x="52" y="116"/>
                    <a:pt x="51" y="116"/>
                  </a:cubicBezTo>
                  <a:cubicBezTo>
                    <a:pt x="49" y="116"/>
                    <a:pt x="47" y="117"/>
                    <a:pt x="45" y="117"/>
                  </a:cubicBezTo>
                  <a:cubicBezTo>
                    <a:pt x="43" y="117"/>
                    <a:pt x="41" y="116"/>
                    <a:pt x="39" y="115"/>
                  </a:cubicBezTo>
                  <a:cubicBezTo>
                    <a:pt x="37" y="113"/>
                    <a:pt x="35" y="111"/>
                    <a:pt x="34" y="109"/>
                  </a:cubicBezTo>
                  <a:cubicBezTo>
                    <a:pt x="33" y="107"/>
                    <a:pt x="31" y="105"/>
                    <a:pt x="29" y="104"/>
                  </a:cubicBezTo>
                  <a:cubicBezTo>
                    <a:pt x="27" y="103"/>
                    <a:pt x="26" y="102"/>
                    <a:pt x="25" y="102"/>
                  </a:cubicBezTo>
                  <a:cubicBezTo>
                    <a:pt x="23" y="101"/>
                    <a:pt x="23" y="101"/>
                    <a:pt x="23" y="101"/>
                  </a:cubicBezTo>
                  <a:cubicBezTo>
                    <a:pt x="21" y="101"/>
                    <a:pt x="20" y="101"/>
                    <a:pt x="20" y="102"/>
                  </a:cubicBezTo>
                  <a:cubicBezTo>
                    <a:pt x="19" y="102"/>
                    <a:pt x="19" y="102"/>
                    <a:pt x="19" y="103"/>
                  </a:cubicBezTo>
                  <a:cubicBezTo>
                    <a:pt x="20" y="103"/>
                    <a:pt x="20" y="104"/>
                    <a:pt x="20" y="104"/>
                  </a:cubicBezTo>
                  <a:cubicBezTo>
                    <a:pt x="21" y="104"/>
                    <a:pt x="21" y="105"/>
                    <a:pt x="22" y="105"/>
                  </a:cubicBezTo>
                  <a:cubicBezTo>
                    <a:pt x="22" y="106"/>
                    <a:pt x="22" y="106"/>
                    <a:pt x="22" y="106"/>
                  </a:cubicBezTo>
                  <a:cubicBezTo>
                    <a:pt x="24" y="106"/>
                    <a:pt x="25" y="107"/>
                    <a:pt x="26" y="109"/>
                  </a:cubicBezTo>
                  <a:cubicBezTo>
                    <a:pt x="28" y="111"/>
                    <a:pt x="29" y="113"/>
                    <a:pt x="29" y="114"/>
                  </a:cubicBezTo>
                  <a:cubicBezTo>
                    <a:pt x="30" y="116"/>
                    <a:pt x="30" y="116"/>
                    <a:pt x="30" y="116"/>
                  </a:cubicBezTo>
                  <a:cubicBezTo>
                    <a:pt x="31" y="119"/>
                    <a:pt x="32" y="121"/>
                    <a:pt x="34" y="122"/>
                  </a:cubicBezTo>
                  <a:cubicBezTo>
                    <a:pt x="36" y="124"/>
                    <a:pt x="38" y="124"/>
                    <a:pt x="41" y="125"/>
                  </a:cubicBezTo>
                  <a:cubicBezTo>
                    <a:pt x="43" y="125"/>
                    <a:pt x="45" y="126"/>
                    <a:pt x="47" y="126"/>
                  </a:cubicBezTo>
                  <a:cubicBezTo>
                    <a:pt x="49" y="126"/>
                    <a:pt x="51" y="125"/>
                    <a:pt x="53" y="125"/>
                  </a:cubicBezTo>
                  <a:cubicBezTo>
                    <a:pt x="55" y="125"/>
                    <a:pt x="55" y="125"/>
                    <a:pt x="55" y="125"/>
                  </a:cubicBezTo>
                  <a:cubicBezTo>
                    <a:pt x="55" y="127"/>
                    <a:pt x="55" y="130"/>
                    <a:pt x="55" y="135"/>
                  </a:cubicBezTo>
                  <a:cubicBezTo>
                    <a:pt x="55" y="139"/>
                    <a:pt x="55" y="141"/>
                    <a:pt x="55" y="141"/>
                  </a:cubicBezTo>
                  <a:cubicBezTo>
                    <a:pt x="55" y="142"/>
                    <a:pt x="54" y="143"/>
                    <a:pt x="54" y="144"/>
                  </a:cubicBezTo>
                  <a:cubicBezTo>
                    <a:pt x="53" y="145"/>
                    <a:pt x="52" y="145"/>
                    <a:pt x="52" y="145"/>
                  </a:cubicBezTo>
                  <a:cubicBezTo>
                    <a:pt x="51" y="146"/>
                    <a:pt x="50" y="146"/>
                    <a:pt x="49" y="146"/>
                  </a:cubicBezTo>
                  <a:cubicBezTo>
                    <a:pt x="27" y="146"/>
                    <a:pt x="27" y="146"/>
                    <a:pt x="27" y="146"/>
                  </a:cubicBezTo>
                  <a:cubicBezTo>
                    <a:pt x="20" y="146"/>
                    <a:pt x="13" y="143"/>
                    <a:pt x="8" y="138"/>
                  </a:cubicBezTo>
                  <a:cubicBezTo>
                    <a:pt x="3" y="132"/>
                    <a:pt x="0" y="126"/>
                    <a:pt x="0" y="118"/>
                  </a:cubicBezTo>
                  <a:cubicBezTo>
                    <a:pt x="0" y="28"/>
                    <a:pt x="0" y="28"/>
                    <a:pt x="0" y="28"/>
                  </a:cubicBezTo>
                  <a:cubicBezTo>
                    <a:pt x="0" y="20"/>
                    <a:pt x="3" y="14"/>
                    <a:pt x="8" y="8"/>
                  </a:cubicBezTo>
                  <a:cubicBezTo>
                    <a:pt x="13" y="3"/>
                    <a:pt x="20" y="0"/>
                    <a:pt x="27" y="0"/>
                  </a:cubicBezTo>
                  <a:cubicBezTo>
                    <a:pt x="118" y="0"/>
                    <a:pt x="118" y="0"/>
                    <a:pt x="118" y="0"/>
                  </a:cubicBezTo>
                  <a:cubicBezTo>
                    <a:pt x="126" y="0"/>
                    <a:pt x="132" y="3"/>
                    <a:pt x="137" y="8"/>
                  </a:cubicBezTo>
                  <a:cubicBezTo>
                    <a:pt x="143" y="14"/>
                    <a:pt x="145" y="20"/>
                    <a:pt x="145" y="28"/>
                  </a:cubicBezTo>
                  <a:close/>
                  <a:moveTo>
                    <a:pt x="28" y="105"/>
                  </a:moveTo>
                  <a:cubicBezTo>
                    <a:pt x="27" y="105"/>
                    <a:pt x="27" y="105"/>
                    <a:pt x="26" y="105"/>
                  </a:cubicBezTo>
                  <a:cubicBezTo>
                    <a:pt x="26" y="104"/>
                    <a:pt x="26" y="104"/>
                    <a:pt x="26" y="104"/>
                  </a:cubicBezTo>
                  <a:cubicBezTo>
                    <a:pt x="26" y="103"/>
                    <a:pt x="26" y="103"/>
                    <a:pt x="27" y="103"/>
                  </a:cubicBezTo>
                  <a:cubicBezTo>
                    <a:pt x="28" y="104"/>
                    <a:pt x="28" y="104"/>
                    <a:pt x="28" y="105"/>
                  </a:cubicBezTo>
                  <a:close/>
                  <a:moveTo>
                    <a:pt x="31" y="108"/>
                  </a:moveTo>
                  <a:cubicBezTo>
                    <a:pt x="30" y="108"/>
                    <a:pt x="30" y="108"/>
                    <a:pt x="29" y="108"/>
                  </a:cubicBezTo>
                  <a:cubicBezTo>
                    <a:pt x="29" y="107"/>
                    <a:pt x="28" y="106"/>
                    <a:pt x="29" y="106"/>
                  </a:cubicBezTo>
                  <a:cubicBezTo>
                    <a:pt x="29" y="106"/>
                    <a:pt x="30" y="106"/>
                    <a:pt x="30" y="106"/>
                  </a:cubicBezTo>
                  <a:cubicBezTo>
                    <a:pt x="31" y="107"/>
                    <a:pt x="31" y="108"/>
                    <a:pt x="31" y="108"/>
                  </a:cubicBezTo>
                  <a:close/>
                  <a:moveTo>
                    <a:pt x="33" y="110"/>
                  </a:moveTo>
                  <a:cubicBezTo>
                    <a:pt x="34" y="111"/>
                    <a:pt x="34" y="112"/>
                    <a:pt x="33" y="112"/>
                  </a:cubicBezTo>
                  <a:cubicBezTo>
                    <a:pt x="33" y="112"/>
                    <a:pt x="32" y="112"/>
                    <a:pt x="32" y="111"/>
                  </a:cubicBezTo>
                  <a:cubicBezTo>
                    <a:pt x="31" y="111"/>
                    <a:pt x="31" y="110"/>
                    <a:pt x="32" y="110"/>
                  </a:cubicBezTo>
                  <a:cubicBezTo>
                    <a:pt x="32" y="109"/>
                    <a:pt x="33" y="109"/>
                    <a:pt x="33" y="110"/>
                  </a:cubicBezTo>
                  <a:close/>
                  <a:moveTo>
                    <a:pt x="37" y="116"/>
                  </a:moveTo>
                  <a:cubicBezTo>
                    <a:pt x="37" y="117"/>
                    <a:pt x="36" y="117"/>
                    <a:pt x="36" y="116"/>
                  </a:cubicBezTo>
                  <a:cubicBezTo>
                    <a:pt x="35" y="115"/>
                    <a:pt x="35" y="114"/>
                    <a:pt x="35" y="114"/>
                  </a:cubicBezTo>
                  <a:cubicBezTo>
                    <a:pt x="36" y="113"/>
                    <a:pt x="36" y="114"/>
                    <a:pt x="37" y="114"/>
                  </a:cubicBezTo>
                  <a:cubicBezTo>
                    <a:pt x="38" y="115"/>
                    <a:pt x="38" y="116"/>
                    <a:pt x="37" y="116"/>
                  </a:cubicBezTo>
                  <a:close/>
                  <a:moveTo>
                    <a:pt x="43" y="118"/>
                  </a:moveTo>
                  <a:cubicBezTo>
                    <a:pt x="43" y="119"/>
                    <a:pt x="42" y="119"/>
                    <a:pt x="41" y="119"/>
                  </a:cubicBezTo>
                  <a:cubicBezTo>
                    <a:pt x="40" y="119"/>
                    <a:pt x="40" y="118"/>
                    <a:pt x="40" y="118"/>
                  </a:cubicBezTo>
                  <a:cubicBezTo>
                    <a:pt x="40" y="117"/>
                    <a:pt x="41" y="117"/>
                    <a:pt x="42" y="117"/>
                  </a:cubicBezTo>
                  <a:cubicBezTo>
                    <a:pt x="43" y="117"/>
                    <a:pt x="43" y="118"/>
                    <a:pt x="43" y="118"/>
                  </a:cubicBezTo>
                  <a:close/>
                  <a:moveTo>
                    <a:pt x="49" y="119"/>
                  </a:moveTo>
                  <a:cubicBezTo>
                    <a:pt x="49" y="120"/>
                    <a:pt x="48" y="120"/>
                    <a:pt x="47" y="120"/>
                  </a:cubicBezTo>
                  <a:cubicBezTo>
                    <a:pt x="46" y="120"/>
                    <a:pt x="46" y="120"/>
                    <a:pt x="46" y="119"/>
                  </a:cubicBezTo>
                  <a:cubicBezTo>
                    <a:pt x="46" y="118"/>
                    <a:pt x="46" y="118"/>
                    <a:pt x="47" y="118"/>
                  </a:cubicBezTo>
                  <a:cubicBezTo>
                    <a:pt x="48" y="118"/>
                    <a:pt x="49" y="118"/>
                    <a:pt x="49" y="119"/>
                  </a:cubicBezTo>
                  <a:close/>
                  <a:moveTo>
                    <a:pt x="54" y="118"/>
                  </a:moveTo>
                  <a:cubicBezTo>
                    <a:pt x="54" y="119"/>
                    <a:pt x="54" y="119"/>
                    <a:pt x="53" y="119"/>
                  </a:cubicBezTo>
                  <a:cubicBezTo>
                    <a:pt x="52" y="120"/>
                    <a:pt x="51" y="119"/>
                    <a:pt x="51" y="119"/>
                  </a:cubicBezTo>
                  <a:cubicBezTo>
                    <a:pt x="51" y="118"/>
                    <a:pt x="52" y="117"/>
                    <a:pt x="53" y="117"/>
                  </a:cubicBezTo>
                  <a:cubicBezTo>
                    <a:pt x="54" y="117"/>
                    <a:pt x="54" y="117"/>
                    <a:pt x="54" y="1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43"/>
            <p:cNvSpPr>
              <a:spLocks noEditPoints="1"/>
            </p:cNvSpPr>
            <p:nvPr/>
          </p:nvSpPr>
          <p:spPr bwMode="auto">
            <a:xfrm>
              <a:off x="5338589" y="2479834"/>
              <a:ext cx="162376" cy="156131"/>
            </a:xfrm>
            <a:custGeom>
              <a:avLst/>
              <a:gdLst>
                <a:gd name="T0" fmla="*/ 157 w 157"/>
                <a:gd name="T1" fmla="*/ 112 h 152"/>
                <a:gd name="T2" fmla="*/ 157 w 157"/>
                <a:gd name="T3" fmla="*/ 142 h 152"/>
                <a:gd name="T4" fmla="*/ 155 w 157"/>
                <a:gd name="T5" fmla="*/ 149 h 152"/>
                <a:gd name="T6" fmla="*/ 148 w 157"/>
                <a:gd name="T7" fmla="*/ 152 h 152"/>
                <a:gd name="T8" fmla="*/ 9 w 157"/>
                <a:gd name="T9" fmla="*/ 152 h 152"/>
                <a:gd name="T10" fmla="*/ 3 w 157"/>
                <a:gd name="T11" fmla="*/ 149 h 152"/>
                <a:gd name="T12" fmla="*/ 0 w 157"/>
                <a:gd name="T13" fmla="*/ 142 h 152"/>
                <a:gd name="T14" fmla="*/ 0 w 157"/>
                <a:gd name="T15" fmla="*/ 112 h 152"/>
                <a:gd name="T16" fmla="*/ 3 w 157"/>
                <a:gd name="T17" fmla="*/ 106 h 152"/>
                <a:gd name="T18" fmla="*/ 9 w 157"/>
                <a:gd name="T19" fmla="*/ 103 h 152"/>
                <a:gd name="T20" fmla="*/ 49 w 157"/>
                <a:gd name="T21" fmla="*/ 103 h 152"/>
                <a:gd name="T22" fmla="*/ 56 w 157"/>
                <a:gd name="T23" fmla="*/ 112 h 152"/>
                <a:gd name="T24" fmla="*/ 66 w 157"/>
                <a:gd name="T25" fmla="*/ 115 h 152"/>
                <a:gd name="T26" fmla="*/ 91 w 157"/>
                <a:gd name="T27" fmla="*/ 115 h 152"/>
                <a:gd name="T28" fmla="*/ 101 w 157"/>
                <a:gd name="T29" fmla="*/ 112 h 152"/>
                <a:gd name="T30" fmla="*/ 108 w 157"/>
                <a:gd name="T31" fmla="*/ 103 h 152"/>
                <a:gd name="T32" fmla="*/ 148 w 157"/>
                <a:gd name="T33" fmla="*/ 103 h 152"/>
                <a:gd name="T34" fmla="*/ 155 w 157"/>
                <a:gd name="T35" fmla="*/ 106 h 152"/>
                <a:gd name="T36" fmla="*/ 157 w 157"/>
                <a:gd name="T37" fmla="*/ 112 h 152"/>
                <a:gd name="T38" fmla="*/ 127 w 157"/>
                <a:gd name="T39" fmla="*/ 51 h 152"/>
                <a:gd name="T40" fmla="*/ 121 w 157"/>
                <a:gd name="T41" fmla="*/ 55 h 152"/>
                <a:gd name="T42" fmla="*/ 97 w 157"/>
                <a:gd name="T43" fmla="*/ 55 h 152"/>
                <a:gd name="T44" fmla="*/ 97 w 157"/>
                <a:gd name="T45" fmla="*/ 97 h 152"/>
                <a:gd name="T46" fmla="*/ 95 w 157"/>
                <a:gd name="T47" fmla="*/ 101 h 152"/>
                <a:gd name="T48" fmla="*/ 91 w 157"/>
                <a:gd name="T49" fmla="*/ 103 h 152"/>
                <a:gd name="T50" fmla="*/ 66 w 157"/>
                <a:gd name="T51" fmla="*/ 103 h 152"/>
                <a:gd name="T52" fmla="*/ 62 w 157"/>
                <a:gd name="T53" fmla="*/ 101 h 152"/>
                <a:gd name="T54" fmla="*/ 60 w 157"/>
                <a:gd name="T55" fmla="*/ 97 h 152"/>
                <a:gd name="T56" fmla="*/ 60 w 157"/>
                <a:gd name="T57" fmla="*/ 55 h 152"/>
                <a:gd name="T58" fmla="*/ 36 w 157"/>
                <a:gd name="T59" fmla="*/ 55 h 152"/>
                <a:gd name="T60" fmla="*/ 31 w 157"/>
                <a:gd name="T61" fmla="*/ 51 h 152"/>
                <a:gd name="T62" fmla="*/ 32 w 157"/>
                <a:gd name="T63" fmla="*/ 44 h 152"/>
                <a:gd name="T64" fmla="*/ 74 w 157"/>
                <a:gd name="T65" fmla="*/ 2 h 152"/>
                <a:gd name="T66" fmla="*/ 79 w 157"/>
                <a:gd name="T67" fmla="*/ 0 h 152"/>
                <a:gd name="T68" fmla="*/ 83 w 157"/>
                <a:gd name="T69" fmla="*/ 2 h 152"/>
                <a:gd name="T70" fmla="*/ 125 w 157"/>
                <a:gd name="T71" fmla="*/ 44 h 152"/>
                <a:gd name="T72" fmla="*/ 127 w 157"/>
                <a:gd name="T73" fmla="*/ 51 h 152"/>
                <a:gd name="T74" fmla="*/ 119 w 157"/>
                <a:gd name="T75" fmla="*/ 138 h 152"/>
                <a:gd name="T76" fmla="*/ 121 w 157"/>
                <a:gd name="T77" fmla="*/ 133 h 152"/>
                <a:gd name="T78" fmla="*/ 119 w 157"/>
                <a:gd name="T79" fmla="*/ 129 h 152"/>
                <a:gd name="T80" fmla="*/ 115 w 157"/>
                <a:gd name="T81" fmla="*/ 127 h 152"/>
                <a:gd name="T82" fmla="*/ 111 w 157"/>
                <a:gd name="T83" fmla="*/ 129 h 152"/>
                <a:gd name="T84" fmla="*/ 109 w 157"/>
                <a:gd name="T85" fmla="*/ 133 h 152"/>
                <a:gd name="T86" fmla="*/ 111 w 157"/>
                <a:gd name="T87" fmla="*/ 138 h 152"/>
                <a:gd name="T88" fmla="*/ 115 w 157"/>
                <a:gd name="T89" fmla="*/ 139 h 152"/>
                <a:gd name="T90" fmla="*/ 119 w 157"/>
                <a:gd name="T91" fmla="*/ 138 h 152"/>
                <a:gd name="T92" fmla="*/ 143 w 157"/>
                <a:gd name="T93" fmla="*/ 138 h 152"/>
                <a:gd name="T94" fmla="*/ 145 w 157"/>
                <a:gd name="T95" fmla="*/ 133 h 152"/>
                <a:gd name="T96" fmla="*/ 143 w 157"/>
                <a:gd name="T97" fmla="*/ 129 h 152"/>
                <a:gd name="T98" fmla="*/ 139 w 157"/>
                <a:gd name="T99" fmla="*/ 127 h 152"/>
                <a:gd name="T100" fmla="*/ 135 w 157"/>
                <a:gd name="T101" fmla="*/ 129 h 152"/>
                <a:gd name="T102" fmla="*/ 133 w 157"/>
                <a:gd name="T103" fmla="*/ 133 h 152"/>
                <a:gd name="T104" fmla="*/ 135 w 157"/>
                <a:gd name="T105" fmla="*/ 138 h 152"/>
                <a:gd name="T106" fmla="*/ 139 w 157"/>
                <a:gd name="T107" fmla="*/ 139 h 152"/>
                <a:gd name="T108" fmla="*/ 143 w 157"/>
                <a:gd name="T109" fmla="*/ 13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7" h="152">
                  <a:moveTo>
                    <a:pt x="157" y="112"/>
                  </a:moveTo>
                  <a:cubicBezTo>
                    <a:pt x="157" y="142"/>
                    <a:pt x="157" y="142"/>
                    <a:pt x="157" y="142"/>
                  </a:cubicBezTo>
                  <a:cubicBezTo>
                    <a:pt x="157" y="145"/>
                    <a:pt x="156" y="147"/>
                    <a:pt x="155" y="149"/>
                  </a:cubicBezTo>
                  <a:cubicBezTo>
                    <a:pt x="153" y="151"/>
                    <a:pt x="151" y="152"/>
                    <a:pt x="148" y="152"/>
                  </a:cubicBezTo>
                  <a:cubicBezTo>
                    <a:pt x="9" y="152"/>
                    <a:pt x="9" y="152"/>
                    <a:pt x="9" y="152"/>
                  </a:cubicBezTo>
                  <a:cubicBezTo>
                    <a:pt x="6" y="152"/>
                    <a:pt x="4" y="151"/>
                    <a:pt x="3" y="149"/>
                  </a:cubicBezTo>
                  <a:cubicBezTo>
                    <a:pt x="1" y="147"/>
                    <a:pt x="0" y="145"/>
                    <a:pt x="0" y="142"/>
                  </a:cubicBezTo>
                  <a:cubicBezTo>
                    <a:pt x="0" y="112"/>
                    <a:pt x="0" y="112"/>
                    <a:pt x="0" y="112"/>
                  </a:cubicBezTo>
                  <a:cubicBezTo>
                    <a:pt x="0" y="110"/>
                    <a:pt x="1" y="108"/>
                    <a:pt x="3" y="106"/>
                  </a:cubicBezTo>
                  <a:cubicBezTo>
                    <a:pt x="4" y="104"/>
                    <a:pt x="6" y="103"/>
                    <a:pt x="9" y="103"/>
                  </a:cubicBezTo>
                  <a:cubicBezTo>
                    <a:pt x="49" y="103"/>
                    <a:pt x="49" y="103"/>
                    <a:pt x="49" y="103"/>
                  </a:cubicBezTo>
                  <a:cubicBezTo>
                    <a:pt x="51" y="107"/>
                    <a:pt x="53" y="110"/>
                    <a:pt x="56" y="112"/>
                  </a:cubicBezTo>
                  <a:cubicBezTo>
                    <a:pt x="59" y="114"/>
                    <a:pt x="63" y="115"/>
                    <a:pt x="66" y="115"/>
                  </a:cubicBezTo>
                  <a:cubicBezTo>
                    <a:pt x="91" y="115"/>
                    <a:pt x="91" y="115"/>
                    <a:pt x="91" y="115"/>
                  </a:cubicBezTo>
                  <a:cubicBezTo>
                    <a:pt x="95" y="115"/>
                    <a:pt x="98" y="114"/>
                    <a:pt x="101" y="112"/>
                  </a:cubicBezTo>
                  <a:cubicBezTo>
                    <a:pt x="104" y="110"/>
                    <a:pt x="106" y="107"/>
                    <a:pt x="108" y="103"/>
                  </a:cubicBezTo>
                  <a:cubicBezTo>
                    <a:pt x="148" y="103"/>
                    <a:pt x="148" y="103"/>
                    <a:pt x="148" y="103"/>
                  </a:cubicBezTo>
                  <a:cubicBezTo>
                    <a:pt x="151" y="103"/>
                    <a:pt x="153" y="104"/>
                    <a:pt x="155" y="106"/>
                  </a:cubicBezTo>
                  <a:cubicBezTo>
                    <a:pt x="156" y="108"/>
                    <a:pt x="157" y="110"/>
                    <a:pt x="157" y="112"/>
                  </a:cubicBezTo>
                  <a:close/>
                  <a:moveTo>
                    <a:pt x="127" y="51"/>
                  </a:moveTo>
                  <a:cubicBezTo>
                    <a:pt x="125" y="53"/>
                    <a:pt x="124" y="55"/>
                    <a:pt x="121" y="55"/>
                  </a:cubicBezTo>
                  <a:cubicBezTo>
                    <a:pt x="97" y="55"/>
                    <a:pt x="97" y="55"/>
                    <a:pt x="97" y="55"/>
                  </a:cubicBezTo>
                  <a:cubicBezTo>
                    <a:pt x="97" y="97"/>
                    <a:pt x="97" y="97"/>
                    <a:pt x="97" y="97"/>
                  </a:cubicBezTo>
                  <a:cubicBezTo>
                    <a:pt x="97" y="99"/>
                    <a:pt x="96" y="100"/>
                    <a:pt x="95" y="101"/>
                  </a:cubicBezTo>
                  <a:cubicBezTo>
                    <a:pt x="94" y="103"/>
                    <a:pt x="92" y="103"/>
                    <a:pt x="91" y="103"/>
                  </a:cubicBezTo>
                  <a:cubicBezTo>
                    <a:pt x="66" y="103"/>
                    <a:pt x="66" y="103"/>
                    <a:pt x="66" y="103"/>
                  </a:cubicBezTo>
                  <a:cubicBezTo>
                    <a:pt x="65" y="103"/>
                    <a:pt x="63" y="103"/>
                    <a:pt x="62" y="101"/>
                  </a:cubicBezTo>
                  <a:cubicBezTo>
                    <a:pt x="61" y="100"/>
                    <a:pt x="60" y="99"/>
                    <a:pt x="60" y="97"/>
                  </a:cubicBezTo>
                  <a:cubicBezTo>
                    <a:pt x="60" y="55"/>
                    <a:pt x="60" y="55"/>
                    <a:pt x="60" y="55"/>
                  </a:cubicBezTo>
                  <a:cubicBezTo>
                    <a:pt x="36" y="55"/>
                    <a:pt x="36" y="55"/>
                    <a:pt x="36" y="55"/>
                  </a:cubicBezTo>
                  <a:cubicBezTo>
                    <a:pt x="34" y="55"/>
                    <a:pt x="32" y="53"/>
                    <a:pt x="31" y="51"/>
                  </a:cubicBezTo>
                  <a:cubicBezTo>
                    <a:pt x="30" y="49"/>
                    <a:pt x="30" y="46"/>
                    <a:pt x="32" y="44"/>
                  </a:cubicBezTo>
                  <a:cubicBezTo>
                    <a:pt x="74" y="2"/>
                    <a:pt x="74" y="2"/>
                    <a:pt x="74" y="2"/>
                  </a:cubicBezTo>
                  <a:cubicBezTo>
                    <a:pt x="75" y="1"/>
                    <a:pt x="77" y="0"/>
                    <a:pt x="79" y="0"/>
                  </a:cubicBezTo>
                  <a:cubicBezTo>
                    <a:pt x="80" y="0"/>
                    <a:pt x="82" y="1"/>
                    <a:pt x="83" y="2"/>
                  </a:cubicBezTo>
                  <a:cubicBezTo>
                    <a:pt x="125" y="44"/>
                    <a:pt x="125" y="44"/>
                    <a:pt x="125" y="44"/>
                  </a:cubicBezTo>
                  <a:cubicBezTo>
                    <a:pt x="127" y="46"/>
                    <a:pt x="128" y="49"/>
                    <a:pt x="127" y="51"/>
                  </a:cubicBezTo>
                  <a:close/>
                  <a:moveTo>
                    <a:pt x="119" y="138"/>
                  </a:moveTo>
                  <a:cubicBezTo>
                    <a:pt x="120" y="136"/>
                    <a:pt x="121" y="135"/>
                    <a:pt x="121" y="133"/>
                  </a:cubicBezTo>
                  <a:cubicBezTo>
                    <a:pt x="121" y="132"/>
                    <a:pt x="120" y="130"/>
                    <a:pt x="119" y="129"/>
                  </a:cubicBezTo>
                  <a:cubicBezTo>
                    <a:pt x="118" y="128"/>
                    <a:pt x="117" y="127"/>
                    <a:pt x="115" y="127"/>
                  </a:cubicBezTo>
                  <a:cubicBezTo>
                    <a:pt x="113" y="127"/>
                    <a:pt x="112" y="128"/>
                    <a:pt x="111" y="129"/>
                  </a:cubicBezTo>
                  <a:cubicBezTo>
                    <a:pt x="109" y="130"/>
                    <a:pt x="109" y="132"/>
                    <a:pt x="109" y="133"/>
                  </a:cubicBezTo>
                  <a:cubicBezTo>
                    <a:pt x="109" y="135"/>
                    <a:pt x="109" y="136"/>
                    <a:pt x="111" y="138"/>
                  </a:cubicBezTo>
                  <a:cubicBezTo>
                    <a:pt x="112" y="139"/>
                    <a:pt x="113" y="139"/>
                    <a:pt x="115" y="139"/>
                  </a:cubicBezTo>
                  <a:cubicBezTo>
                    <a:pt x="117" y="139"/>
                    <a:pt x="118" y="139"/>
                    <a:pt x="119" y="138"/>
                  </a:cubicBezTo>
                  <a:close/>
                  <a:moveTo>
                    <a:pt x="143" y="138"/>
                  </a:moveTo>
                  <a:cubicBezTo>
                    <a:pt x="145" y="136"/>
                    <a:pt x="145" y="135"/>
                    <a:pt x="145" y="133"/>
                  </a:cubicBezTo>
                  <a:cubicBezTo>
                    <a:pt x="145" y="132"/>
                    <a:pt x="145" y="130"/>
                    <a:pt x="143" y="129"/>
                  </a:cubicBezTo>
                  <a:cubicBezTo>
                    <a:pt x="142" y="128"/>
                    <a:pt x="141" y="127"/>
                    <a:pt x="139" y="127"/>
                  </a:cubicBezTo>
                  <a:cubicBezTo>
                    <a:pt x="137" y="127"/>
                    <a:pt x="136" y="128"/>
                    <a:pt x="135" y="129"/>
                  </a:cubicBezTo>
                  <a:cubicBezTo>
                    <a:pt x="134" y="130"/>
                    <a:pt x="133" y="132"/>
                    <a:pt x="133" y="133"/>
                  </a:cubicBezTo>
                  <a:cubicBezTo>
                    <a:pt x="133" y="135"/>
                    <a:pt x="134" y="136"/>
                    <a:pt x="135" y="138"/>
                  </a:cubicBezTo>
                  <a:cubicBezTo>
                    <a:pt x="136" y="139"/>
                    <a:pt x="137" y="139"/>
                    <a:pt x="139" y="139"/>
                  </a:cubicBezTo>
                  <a:cubicBezTo>
                    <a:pt x="141" y="139"/>
                    <a:pt x="142" y="139"/>
                    <a:pt x="143" y="13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44"/>
            <p:cNvSpPr>
              <a:spLocks noEditPoints="1"/>
            </p:cNvSpPr>
            <p:nvPr/>
          </p:nvSpPr>
          <p:spPr bwMode="auto">
            <a:xfrm>
              <a:off x="5544682" y="2484518"/>
              <a:ext cx="149885" cy="151447"/>
            </a:xfrm>
            <a:custGeom>
              <a:avLst/>
              <a:gdLst>
                <a:gd name="T0" fmla="*/ 138 w 145"/>
                <a:gd name="T1" fmla="*/ 97 h 146"/>
                <a:gd name="T2" fmla="*/ 93 w 145"/>
                <a:gd name="T3" fmla="*/ 141 h 146"/>
                <a:gd name="T4" fmla="*/ 46 w 145"/>
                <a:gd name="T5" fmla="*/ 144 h 146"/>
                <a:gd name="T6" fmla="*/ 23 w 145"/>
                <a:gd name="T7" fmla="*/ 144 h 146"/>
                <a:gd name="T8" fmla="*/ 5 w 145"/>
                <a:gd name="T9" fmla="*/ 140 h 146"/>
                <a:gd name="T10" fmla="*/ 1 w 145"/>
                <a:gd name="T11" fmla="*/ 122 h 146"/>
                <a:gd name="T12" fmla="*/ 1 w 145"/>
                <a:gd name="T13" fmla="*/ 104 h 146"/>
                <a:gd name="T14" fmla="*/ 1 w 145"/>
                <a:gd name="T15" fmla="*/ 72 h 146"/>
                <a:gd name="T16" fmla="*/ 16 w 145"/>
                <a:gd name="T17" fmla="*/ 34 h 146"/>
                <a:gd name="T18" fmla="*/ 52 w 145"/>
                <a:gd name="T19" fmla="*/ 8 h 146"/>
                <a:gd name="T20" fmla="*/ 99 w 145"/>
                <a:gd name="T21" fmla="*/ 3 h 146"/>
                <a:gd name="T22" fmla="*/ 121 w 145"/>
                <a:gd name="T23" fmla="*/ 4 h 146"/>
                <a:gd name="T24" fmla="*/ 137 w 145"/>
                <a:gd name="T25" fmla="*/ 9 h 146"/>
                <a:gd name="T26" fmla="*/ 140 w 145"/>
                <a:gd name="T27" fmla="*/ 28 h 146"/>
                <a:gd name="T28" fmla="*/ 140 w 145"/>
                <a:gd name="T29" fmla="*/ 36 h 146"/>
                <a:gd name="T30" fmla="*/ 140 w 145"/>
                <a:gd name="T31" fmla="*/ 39 h 146"/>
                <a:gd name="T32" fmla="*/ 142 w 145"/>
                <a:gd name="T33" fmla="*/ 42 h 146"/>
                <a:gd name="T34" fmla="*/ 145 w 145"/>
                <a:gd name="T35" fmla="*/ 66 h 146"/>
                <a:gd name="T36" fmla="*/ 132 w 145"/>
                <a:gd name="T37" fmla="*/ 56 h 146"/>
                <a:gd name="T38" fmla="*/ 129 w 145"/>
                <a:gd name="T39" fmla="*/ 42 h 146"/>
                <a:gd name="T40" fmla="*/ 128 w 145"/>
                <a:gd name="T41" fmla="*/ 34 h 146"/>
                <a:gd name="T42" fmla="*/ 129 w 145"/>
                <a:gd name="T43" fmla="*/ 21 h 146"/>
                <a:gd name="T44" fmla="*/ 126 w 145"/>
                <a:gd name="T45" fmla="*/ 16 h 146"/>
                <a:gd name="T46" fmla="*/ 115 w 145"/>
                <a:gd name="T47" fmla="*/ 17 h 146"/>
                <a:gd name="T48" fmla="*/ 82 w 145"/>
                <a:gd name="T49" fmla="*/ 12 h 146"/>
                <a:gd name="T50" fmla="*/ 65 w 145"/>
                <a:gd name="T51" fmla="*/ 16 h 146"/>
                <a:gd name="T52" fmla="*/ 38 w 145"/>
                <a:gd name="T53" fmla="*/ 29 h 146"/>
                <a:gd name="T54" fmla="*/ 14 w 145"/>
                <a:gd name="T55" fmla="*/ 69 h 146"/>
                <a:gd name="T56" fmla="*/ 13 w 145"/>
                <a:gd name="T57" fmla="*/ 104 h 146"/>
                <a:gd name="T58" fmla="*/ 13 w 145"/>
                <a:gd name="T59" fmla="*/ 121 h 146"/>
                <a:gd name="T60" fmla="*/ 13 w 145"/>
                <a:gd name="T61" fmla="*/ 131 h 146"/>
                <a:gd name="T62" fmla="*/ 23 w 145"/>
                <a:gd name="T63" fmla="*/ 131 h 146"/>
                <a:gd name="T64" fmla="*/ 46 w 145"/>
                <a:gd name="T65" fmla="*/ 132 h 146"/>
                <a:gd name="T66" fmla="*/ 89 w 145"/>
                <a:gd name="T67" fmla="*/ 130 h 146"/>
                <a:gd name="T68" fmla="*/ 127 w 145"/>
                <a:gd name="T69" fmla="*/ 9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 h="146">
                  <a:moveTo>
                    <a:pt x="145" y="66"/>
                  </a:moveTo>
                  <a:cubicBezTo>
                    <a:pt x="145" y="77"/>
                    <a:pt x="143" y="87"/>
                    <a:pt x="138" y="97"/>
                  </a:cubicBezTo>
                  <a:cubicBezTo>
                    <a:pt x="134" y="107"/>
                    <a:pt x="128" y="116"/>
                    <a:pt x="120" y="124"/>
                  </a:cubicBezTo>
                  <a:cubicBezTo>
                    <a:pt x="112" y="132"/>
                    <a:pt x="103" y="138"/>
                    <a:pt x="93" y="141"/>
                  </a:cubicBezTo>
                  <a:cubicBezTo>
                    <a:pt x="85" y="144"/>
                    <a:pt x="75" y="146"/>
                    <a:pt x="62" y="146"/>
                  </a:cubicBezTo>
                  <a:cubicBezTo>
                    <a:pt x="59" y="146"/>
                    <a:pt x="53" y="145"/>
                    <a:pt x="46" y="144"/>
                  </a:cubicBezTo>
                  <a:cubicBezTo>
                    <a:pt x="39" y="143"/>
                    <a:pt x="34" y="143"/>
                    <a:pt x="30" y="143"/>
                  </a:cubicBezTo>
                  <a:cubicBezTo>
                    <a:pt x="29" y="143"/>
                    <a:pt x="27" y="143"/>
                    <a:pt x="23" y="144"/>
                  </a:cubicBezTo>
                  <a:cubicBezTo>
                    <a:pt x="20" y="145"/>
                    <a:pt x="18" y="146"/>
                    <a:pt x="17" y="146"/>
                  </a:cubicBezTo>
                  <a:cubicBezTo>
                    <a:pt x="12" y="146"/>
                    <a:pt x="8" y="144"/>
                    <a:pt x="5" y="140"/>
                  </a:cubicBezTo>
                  <a:cubicBezTo>
                    <a:pt x="2" y="137"/>
                    <a:pt x="0" y="133"/>
                    <a:pt x="0" y="128"/>
                  </a:cubicBezTo>
                  <a:cubicBezTo>
                    <a:pt x="0" y="127"/>
                    <a:pt x="0" y="125"/>
                    <a:pt x="1" y="122"/>
                  </a:cubicBezTo>
                  <a:cubicBezTo>
                    <a:pt x="2" y="119"/>
                    <a:pt x="2" y="117"/>
                    <a:pt x="2" y="115"/>
                  </a:cubicBezTo>
                  <a:cubicBezTo>
                    <a:pt x="2" y="113"/>
                    <a:pt x="2" y="109"/>
                    <a:pt x="1" y="104"/>
                  </a:cubicBezTo>
                  <a:cubicBezTo>
                    <a:pt x="0" y="99"/>
                    <a:pt x="0" y="95"/>
                    <a:pt x="0" y="93"/>
                  </a:cubicBezTo>
                  <a:cubicBezTo>
                    <a:pt x="0" y="86"/>
                    <a:pt x="0" y="79"/>
                    <a:pt x="1" y="72"/>
                  </a:cubicBezTo>
                  <a:cubicBezTo>
                    <a:pt x="3" y="65"/>
                    <a:pt x="4" y="59"/>
                    <a:pt x="7" y="52"/>
                  </a:cubicBezTo>
                  <a:cubicBezTo>
                    <a:pt x="9" y="46"/>
                    <a:pt x="12" y="40"/>
                    <a:pt x="16" y="34"/>
                  </a:cubicBezTo>
                  <a:cubicBezTo>
                    <a:pt x="20" y="28"/>
                    <a:pt x="25" y="23"/>
                    <a:pt x="30" y="19"/>
                  </a:cubicBezTo>
                  <a:cubicBezTo>
                    <a:pt x="35" y="15"/>
                    <a:pt x="43" y="12"/>
                    <a:pt x="52" y="8"/>
                  </a:cubicBezTo>
                  <a:cubicBezTo>
                    <a:pt x="65" y="3"/>
                    <a:pt x="74" y="0"/>
                    <a:pt x="82" y="0"/>
                  </a:cubicBezTo>
                  <a:cubicBezTo>
                    <a:pt x="86" y="0"/>
                    <a:pt x="91" y="1"/>
                    <a:pt x="99" y="3"/>
                  </a:cubicBezTo>
                  <a:cubicBezTo>
                    <a:pt x="106" y="4"/>
                    <a:pt x="111" y="5"/>
                    <a:pt x="115" y="5"/>
                  </a:cubicBezTo>
                  <a:cubicBezTo>
                    <a:pt x="116" y="5"/>
                    <a:pt x="118" y="5"/>
                    <a:pt x="121" y="4"/>
                  </a:cubicBezTo>
                  <a:cubicBezTo>
                    <a:pt x="123" y="4"/>
                    <a:pt x="125" y="4"/>
                    <a:pt x="126" y="4"/>
                  </a:cubicBezTo>
                  <a:cubicBezTo>
                    <a:pt x="131" y="4"/>
                    <a:pt x="135" y="6"/>
                    <a:pt x="137" y="9"/>
                  </a:cubicBezTo>
                  <a:cubicBezTo>
                    <a:pt x="140" y="12"/>
                    <a:pt x="141" y="16"/>
                    <a:pt x="141" y="21"/>
                  </a:cubicBezTo>
                  <a:cubicBezTo>
                    <a:pt x="141" y="23"/>
                    <a:pt x="141" y="25"/>
                    <a:pt x="140" y="28"/>
                  </a:cubicBezTo>
                  <a:cubicBezTo>
                    <a:pt x="140" y="31"/>
                    <a:pt x="140" y="33"/>
                    <a:pt x="140" y="34"/>
                  </a:cubicBezTo>
                  <a:cubicBezTo>
                    <a:pt x="140" y="35"/>
                    <a:pt x="140" y="35"/>
                    <a:pt x="140" y="36"/>
                  </a:cubicBezTo>
                  <a:cubicBezTo>
                    <a:pt x="140" y="37"/>
                    <a:pt x="140" y="37"/>
                    <a:pt x="140" y="38"/>
                  </a:cubicBezTo>
                  <a:cubicBezTo>
                    <a:pt x="140" y="38"/>
                    <a:pt x="140" y="39"/>
                    <a:pt x="140" y="39"/>
                  </a:cubicBezTo>
                  <a:cubicBezTo>
                    <a:pt x="141" y="39"/>
                    <a:pt x="141" y="40"/>
                    <a:pt x="141" y="40"/>
                  </a:cubicBezTo>
                  <a:cubicBezTo>
                    <a:pt x="141" y="41"/>
                    <a:pt x="142" y="42"/>
                    <a:pt x="142" y="42"/>
                  </a:cubicBezTo>
                  <a:cubicBezTo>
                    <a:pt x="143" y="45"/>
                    <a:pt x="144" y="48"/>
                    <a:pt x="144" y="53"/>
                  </a:cubicBezTo>
                  <a:cubicBezTo>
                    <a:pt x="145" y="58"/>
                    <a:pt x="145" y="62"/>
                    <a:pt x="145" y="66"/>
                  </a:cubicBezTo>
                  <a:close/>
                  <a:moveTo>
                    <a:pt x="133" y="66"/>
                  </a:moveTo>
                  <a:cubicBezTo>
                    <a:pt x="133" y="64"/>
                    <a:pt x="133" y="60"/>
                    <a:pt x="132" y="56"/>
                  </a:cubicBezTo>
                  <a:cubicBezTo>
                    <a:pt x="132" y="51"/>
                    <a:pt x="131" y="48"/>
                    <a:pt x="130" y="46"/>
                  </a:cubicBezTo>
                  <a:cubicBezTo>
                    <a:pt x="130" y="45"/>
                    <a:pt x="129" y="43"/>
                    <a:pt x="129" y="42"/>
                  </a:cubicBezTo>
                  <a:cubicBezTo>
                    <a:pt x="129" y="41"/>
                    <a:pt x="128" y="40"/>
                    <a:pt x="128" y="39"/>
                  </a:cubicBezTo>
                  <a:cubicBezTo>
                    <a:pt x="128" y="37"/>
                    <a:pt x="128" y="36"/>
                    <a:pt x="128" y="34"/>
                  </a:cubicBezTo>
                  <a:cubicBezTo>
                    <a:pt x="128" y="33"/>
                    <a:pt x="128" y="31"/>
                    <a:pt x="128" y="28"/>
                  </a:cubicBezTo>
                  <a:cubicBezTo>
                    <a:pt x="128" y="25"/>
                    <a:pt x="129" y="23"/>
                    <a:pt x="129" y="21"/>
                  </a:cubicBezTo>
                  <a:cubicBezTo>
                    <a:pt x="129" y="19"/>
                    <a:pt x="128" y="17"/>
                    <a:pt x="128" y="16"/>
                  </a:cubicBezTo>
                  <a:cubicBezTo>
                    <a:pt x="127" y="16"/>
                    <a:pt x="127" y="16"/>
                    <a:pt x="126" y="16"/>
                  </a:cubicBezTo>
                  <a:cubicBezTo>
                    <a:pt x="125" y="16"/>
                    <a:pt x="123" y="16"/>
                    <a:pt x="121" y="17"/>
                  </a:cubicBezTo>
                  <a:cubicBezTo>
                    <a:pt x="118" y="17"/>
                    <a:pt x="117" y="17"/>
                    <a:pt x="115" y="17"/>
                  </a:cubicBezTo>
                  <a:cubicBezTo>
                    <a:pt x="112" y="17"/>
                    <a:pt x="106" y="16"/>
                    <a:pt x="99" y="15"/>
                  </a:cubicBezTo>
                  <a:cubicBezTo>
                    <a:pt x="91" y="13"/>
                    <a:pt x="86" y="12"/>
                    <a:pt x="82" y="12"/>
                  </a:cubicBezTo>
                  <a:cubicBezTo>
                    <a:pt x="79" y="12"/>
                    <a:pt x="76" y="13"/>
                    <a:pt x="73" y="14"/>
                  </a:cubicBezTo>
                  <a:cubicBezTo>
                    <a:pt x="70" y="14"/>
                    <a:pt x="67" y="15"/>
                    <a:pt x="65" y="16"/>
                  </a:cubicBezTo>
                  <a:cubicBezTo>
                    <a:pt x="63" y="17"/>
                    <a:pt x="60" y="18"/>
                    <a:pt x="57" y="19"/>
                  </a:cubicBezTo>
                  <a:cubicBezTo>
                    <a:pt x="48" y="22"/>
                    <a:pt x="42" y="26"/>
                    <a:pt x="38" y="29"/>
                  </a:cubicBezTo>
                  <a:cubicBezTo>
                    <a:pt x="32" y="33"/>
                    <a:pt x="27" y="39"/>
                    <a:pt x="23" y="47"/>
                  </a:cubicBezTo>
                  <a:cubicBezTo>
                    <a:pt x="19" y="54"/>
                    <a:pt x="16" y="61"/>
                    <a:pt x="14" y="69"/>
                  </a:cubicBezTo>
                  <a:cubicBezTo>
                    <a:pt x="13" y="76"/>
                    <a:pt x="12" y="84"/>
                    <a:pt x="12" y="92"/>
                  </a:cubicBezTo>
                  <a:cubicBezTo>
                    <a:pt x="12" y="95"/>
                    <a:pt x="12" y="99"/>
                    <a:pt x="13" y="104"/>
                  </a:cubicBezTo>
                  <a:cubicBezTo>
                    <a:pt x="14" y="109"/>
                    <a:pt x="14" y="113"/>
                    <a:pt x="14" y="115"/>
                  </a:cubicBezTo>
                  <a:cubicBezTo>
                    <a:pt x="14" y="117"/>
                    <a:pt x="14" y="119"/>
                    <a:pt x="13" y="121"/>
                  </a:cubicBezTo>
                  <a:cubicBezTo>
                    <a:pt x="13" y="124"/>
                    <a:pt x="12" y="126"/>
                    <a:pt x="12" y="128"/>
                  </a:cubicBezTo>
                  <a:cubicBezTo>
                    <a:pt x="12" y="129"/>
                    <a:pt x="13" y="130"/>
                    <a:pt x="13" y="131"/>
                  </a:cubicBezTo>
                  <a:cubicBezTo>
                    <a:pt x="14" y="132"/>
                    <a:pt x="15" y="133"/>
                    <a:pt x="17" y="133"/>
                  </a:cubicBezTo>
                  <a:cubicBezTo>
                    <a:pt x="18" y="133"/>
                    <a:pt x="20" y="132"/>
                    <a:pt x="23" y="131"/>
                  </a:cubicBezTo>
                  <a:cubicBezTo>
                    <a:pt x="26" y="131"/>
                    <a:pt x="29" y="130"/>
                    <a:pt x="30" y="130"/>
                  </a:cubicBezTo>
                  <a:cubicBezTo>
                    <a:pt x="34" y="130"/>
                    <a:pt x="39" y="131"/>
                    <a:pt x="46" y="132"/>
                  </a:cubicBezTo>
                  <a:cubicBezTo>
                    <a:pt x="53" y="133"/>
                    <a:pt x="59" y="133"/>
                    <a:pt x="62" y="133"/>
                  </a:cubicBezTo>
                  <a:cubicBezTo>
                    <a:pt x="74" y="133"/>
                    <a:pt x="83" y="132"/>
                    <a:pt x="89" y="130"/>
                  </a:cubicBezTo>
                  <a:cubicBezTo>
                    <a:pt x="97" y="127"/>
                    <a:pt x="105" y="122"/>
                    <a:pt x="112" y="116"/>
                  </a:cubicBezTo>
                  <a:cubicBezTo>
                    <a:pt x="118" y="109"/>
                    <a:pt x="123" y="101"/>
                    <a:pt x="127" y="92"/>
                  </a:cubicBezTo>
                  <a:cubicBezTo>
                    <a:pt x="131" y="84"/>
                    <a:pt x="133" y="75"/>
                    <a:pt x="133" y="6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45"/>
            <p:cNvSpPr>
              <a:spLocks/>
            </p:cNvSpPr>
            <p:nvPr/>
          </p:nvSpPr>
          <p:spPr bwMode="auto">
            <a:xfrm>
              <a:off x="5738284" y="2484518"/>
              <a:ext cx="137395" cy="138956"/>
            </a:xfrm>
            <a:custGeom>
              <a:avLst/>
              <a:gdLst>
                <a:gd name="T0" fmla="*/ 133 w 133"/>
                <a:gd name="T1" fmla="*/ 105 h 133"/>
                <a:gd name="T2" fmla="*/ 132 w 133"/>
                <a:gd name="T3" fmla="*/ 112 h 133"/>
                <a:gd name="T4" fmla="*/ 130 w 133"/>
                <a:gd name="T5" fmla="*/ 119 h 133"/>
                <a:gd name="T6" fmla="*/ 118 w 133"/>
                <a:gd name="T7" fmla="*/ 129 h 133"/>
                <a:gd name="T8" fmla="*/ 101 w 133"/>
                <a:gd name="T9" fmla="*/ 133 h 133"/>
                <a:gd name="T10" fmla="*/ 96 w 133"/>
                <a:gd name="T11" fmla="*/ 133 h 133"/>
                <a:gd name="T12" fmla="*/ 90 w 133"/>
                <a:gd name="T13" fmla="*/ 132 h 133"/>
                <a:gd name="T14" fmla="*/ 86 w 133"/>
                <a:gd name="T15" fmla="*/ 131 h 133"/>
                <a:gd name="T16" fmla="*/ 80 w 133"/>
                <a:gd name="T17" fmla="*/ 129 h 133"/>
                <a:gd name="T18" fmla="*/ 76 w 133"/>
                <a:gd name="T19" fmla="*/ 127 h 133"/>
                <a:gd name="T20" fmla="*/ 59 w 133"/>
                <a:gd name="T21" fmla="*/ 119 h 133"/>
                <a:gd name="T22" fmla="*/ 34 w 133"/>
                <a:gd name="T23" fmla="*/ 99 h 133"/>
                <a:gd name="T24" fmla="*/ 14 w 133"/>
                <a:gd name="T25" fmla="*/ 74 h 133"/>
                <a:gd name="T26" fmla="*/ 6 w 133"/>
                <a:gd name="T27" fmla="*/ 57 h 133"/>
                <a:gd name="T28" fmla="*/ 4 w 133"/>
                <a:gd name="T29" fmla="*/ 53 h 133"/>
                <a:gd name="T30" fmla="*/ 2 w 133"/>
                <a:gd name="T31" fmla="*/ 47 h 133"/>
                <a:gd name="T32" fmla="*/ 1 w 133"/>
                <a:gd name="T33" fmla="*/ 43 h 133"/>
                <a:gd name="T34" fmla="*/ 0 w 133"/>
                <a:gd name="T35" fmla="*/ 37 h 133"/>
                <a:gd name="T36" fmla="*/ 0 w 133"/>
                <a:gd name="T37" fmla="*/ 32 h 133"/>
                <a:gd name="T38" fmla="*/ 4 w 133"/>
                <a:gd name="T39" fmla="*/ 15 h 133"/>
                <a:gd name="T40" fmla="*/ 14 w 133"/>
                <a:gd name="T41" fmla="*/ 3 h 133"/>
                <a:gd name="T42" fmla="*/ 21 w 133"/>
                <a:gd name="T43" fmla="*/ 1 h 133"/>
                <a:gd name="T44" fmla="*/ 28 w 133"/>
                <a:gd name="T45" fmla="*/ 0 h 133"/>
                <a:gd name="T46" fmla="*/ 30 w 133"/>
                <a:gd name="T47" fmla="*/ 1 h 133"/>
                <a:gd name="T48" fmla="*/ 35 w 133"/>
                <a:gd name="T49" fmla="*/ 8 h 133"/>
                <a:gd name="T50" fmla="*/ 37 w 133"/>
                <a:gd name="T51" fmla="*/ 13 h 133"/>
                <a:gd name="T52" fmla="*/ 41 w 133"/>
                <a:gd name="T53" fmla="*/ 19 h 133"/>
                <a:gd name="T54" fmla="*/ 44 w 133"/>
                <a:gd name="T55" fmla="*/ 24 h 133"/>
                <a:gd name="T56" fmla="*/ 45 w 133"/>
                <a:gd name="T57" fmla="*/ 26 h 133"/>
                <a:gd name="T58" fmla="*/ 47 w 133"/>
                <a:gd name="T59" fmla="*/ 30 h 133"/>
                <a:gd name="T60" fmla="*/ 48 w 133"/>
                <a:gd name="T61" fmla="*/ 32 h 133"/>
                <a:gd name="T62" fmla="*/ 45 w 133"/>
                <a:gd name="T63" fmla="*/ 37 h 133"/>
                <a:gd name="T64" fmla="*/ 39 w 133"/>
                <a:gd name="T65" fmla="*/ 42 h 133"/>
                <a:gd name="T66" fmla="*/ 34 w 133"/>
                <a:gd name="T67" fmla="*/ 47 h 133"/>
                <a:gd name="T68" fmla="*/ 31 w 133"/>
                <a:gd name="T69" fmla="*/ 52 h 133"/>
                <a:gd name="T70" fmla="*/ 31 w 133"/>
                <a:gd name="T71" fmla="*/ 54 h 133"/>
                <a:gd name="T72" fmla="*/ 32 w 133"/>
                <a:gd name="T73" fmla="*/ 56 h 133"/>
                <a:gd name="T74" fmla="*/ 33 w 133"/>
                <a:gd name="T75" fmla="*/ 58 h 133"/>
                <a:gd name="T76" fmla="*/ 35 w 133"/>
                <a:gd name="T77" fmla="*/ 60 h 133"/>
                <a:gd name="T78" fmla="*/ 51 w 133"/>
                <a:gd name="T79" fmla="*/ 82 h 133"/>
                <a:gd name="T80" fmla="*/ 73 w 133"/>
                <a:gd name="T81" fmla="*/ 98 h 133"/>
                <a:gd name="T82" fmla="*/ 75 w 133"/>
                <a:gd name="T83" fmla="*/ 100 h 133"/>
                <a:gd name="T84" fmla="*/ 77 w 133"/>
                <a:gd name="T85" fmla="*/ 101 h 133"/>
                <a:gd name="T86" fmla="*/ 79 w 133"/>
                <a:gd name="T87" fmla="*/ 102 h 133"/>
                <a:gd name="T88" fmla="*/ 81 w 133"/>
                <a:gd name="T89" fmla="*/ 102 h 133"/>
                <a:gd name="T90" fmla="*/ 86 w 133"/>
                <a:gd name="T91" fmla="*/ 99 h 133"/>
                <a:gd name="T92" fmla="*/ 91 w 133"/>
                <a:gd name="T93" fmla="*/ 94 h 133"/>
                <a:gd name="T94" fmla="*/ 96 w 133"/>
                <a:gd name="T95" fmla="*/ 88 h 133"/>
                <a:gd name="T96" fmla="*/ 101 w 133"/>
                <a:gd name="T97" fmla="*/ 85 h 133"/>
                <a:gd name="T98" fmla="*/ 103 w 133"/>
                <a:gd name="T99" fmla="*/ 86 h 133"/>
                <a:gd name="T100" fmla="*/ 107 w 133"/>
                <a:gd name="T101" fmla="*/ 88 h 133"/>
                <a:gd name="T102" fmla="*/ 109 w 133"/>
                <a:gd name="T103" fmla="*/ 89 h 133"/>
                <a:gd name="T104" fmla="*/ 114 w 133"/>
                <a:gd name="T105" fmla="*/ 92 h 133"/>
                <a:gd name="T106" fmla="*/ 120 w 133"/>
                <a:gd name="T107" fmla="*/ 96 h 133"/>
                <a:gd name="T108" fmla="*/ 125 w 133"/>
                <a:gd name="T109" fmla="*/ 98 h 133"/>
                <a:gd name="T110" fmla="*/ 132 w 133"/>
                <a:gd name="T111" fmla="*/ 103 h 133"/>
                <a:gd name="T112" fmla="*/ 133 w 133"/>
                <a:gd name="T113" fmla="*/ 10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 h="133">
                  <a:moveTo>
                    <a:pt x="133" y="105"/>
                  </a:moveTo>
                  <a:cubicBezTo>
                    <a:pt x="133" y="107"/>
                    <a:pt x="132" y="109"/>
                    <a:pt x="132" y="112"/>
                  </a:cubicBezTo>
                  <a:cubicBezTo>
                    <a:pt x="131" y="115"/>
                    <a:pt x="130" y="117"/>
                    <a:pt x="130" y="119"/>
                  </a:cubicBezTo>
                  <a:cubicBezTo>
                    <a:pt x="128" y="122"/>
                    <a:pt x="125" y="125"/>
                    <a:pt x="118" y="129"/>
                  </a:cubicBezTo>
                  <a:cubicBezTo>
                    <a:pt x="112" y="132"/>
                    <a:pt x="106" y="133"/>
                    <a:pt x="101" y="133"/>
                  </a:cubicBezTo>
                  <a:cubicBezTo>
                    <a:pt x="99" y="133"/>
                    <a:pt x="97" y="133"/>
                    <a:pt x="96" y="133"/>
                  </a:cubicBezTo>
                  <a:cubicBezTo>
                    <a:pt x="94" y="133"/>
                    <a:pt x="92" y="133"/>
                    <a:pt x="90" y="132"/>
                  </a:cubicBezTo>
                  <a:cubicBezTo>
                    <a:pt x="88" y="131"/>
                    <a:pt x="87" y="131"/>
                    <a:pt x="86" y="131"/>
                  </a:cubicBezTo>
                  <a:cubicBezTo>
                    <a:pt x="85" y="130"/>
                    <a:pt x="83" y="130"/>
                    <a:pt x="80" y="129"/>
                  </a:cubicBezTo>
                  <a:cubicBezTo>
                    <a:pt x="78" y="128"/>
                    <a:pt x="76" y="127"/>
                    <a:pt x="76" y="127"/>
                  </a:cubicBezTo>
                  <a:cubicBezTo>
                    <a:pt x="70" y="125"/>
                    <a:pt x="64" y="122"/>
                    <a:pt x="59" y="119"/>
                  </a:cubicBezTo>
                  <a:cubicBezTo>
                    <a:pt x="51" y="114"/>
                    <a:pt x="43" y="107"/>
                    <a:pt x="34" y="99"/>
                  </a:cubicBezTo>
                  <a:cubicBezTo>
                    <a:pt x="26" y="90"/>
                    <a:pt x="19" y="82"/>
                    <a:pt x="14" y="74"/>
                  </a:cubicBezTo>
                  <a:cubicBezTo>
                    <a:pt x="11" y="69"/>
                    <a:pt x="8" y="63"/>
                    <a:pt x="6" y="57"/>
                  </a:cubicBezTo>
                  <a:cubicBezTo>
                    <a:pt x="6" y="57"/>
                    <a:pt x="5" y="55"/>
                    <a:pt x="4" y="53"/>
                  </a:cubicBezTo>
                  <a:cubicBezTo>
                    <a:pt x="3" y="50"/>
                    <a:pt x="3" y="48"/>
                    <a:pt x="2" y="47"/>
                  </a:cubicBezTo>
                  <a:cubicBezTo>
                    <a:pt x="2" y="46"/>
                    <a:pt x="2" y="45"/>
                    <a:pt x="1" y="43"/>
                  </a:cubicBezTo>
                  <a:cubicBezTo>
                    <a:pt x="1" y="41"/>
                    <a:pt x="0" y="39"/>
                    <a:pt x="0" y="37"/>
                  </a:cubicBezTo>
                  <a:cubicBezTo>
                    <a:pt x="0" y="36"/>
                    <a:pt x="0" y="34"/>
                    <a:pt x="0" y="32"/>
                  </a:cubicBezTo>
                  <a:cubicBezTo>
                    <a:pt x="0" y="27"/>
                    <a:pt x="1" y="21"/>
                    <a:pt x="4" y="15"/>
                  </a:cubicBezTo>
                  <a:cubicBezTo>
                    <a:pt x="8" y="8"/>
                    <a:pt x="11" y="5"/>
                    <a:pt x="14" y="3"/>
                  </a:cubicBezTo>
                  <a:cubicBezTo>
                    <a:pt x="16" y="3"/>
                    <a:pt x="18" y="2"/>
                    <a:pt x="21" y="1"/>
                  </a:cubicBezTo>
                  <a:cubicBezTo>
                    <a:pt x="24" y="1"/>
                    <a:pt x="26" y="0"/>
                    <a:pt x="28" y="0"/>
                  </a:cubicBezTo>
                  <a:cubicBezTo>
                    <a:pt x="28" y="0"/>
                    <a:pt x="29" y="0"/>
                    <a:pt x="30" y="1"/>
                  </a:cubicBezTo>
                  <a:cubicBezTo>
                    <a:pt x="31" y="1"/>
                    <a:pt x="32" y="3"/>
                    <a:pt x="35" y="8"/>
                  </a:cubicBezTo>
                  <a:cubicBezTo>
                    <a:pt x="35" y="9"/>
                    <a:pt x="36" y="11"/>
                    <a:pt x="37" y="13"/>
                  </a:cubicBezTo>
                  <a:cubicBezTo>
                    <a:pt x="39" y="15"/>
                    <a:pt x="40" y="17"/>
                    <a:pt x="41" y="19"/>
                  </a:cubicBezTo>
                  <a:cubicBezTo>
                    <a:pt x="42" y="21"/>
                    <a:pt x="43" y="22"/>
                    <a:pt x="44" y="24"/>
                  </a:cubicBezTo>
                  <a:cubicBezTo>
                    <a:pt x="44" y="24"/>
                    <a:pt x="44" y="25"/>
                    <a:pt x="45" y="26"/>
                  </a:cubicBezTo>
                  <a:cubicBezTo>
                    <a:pt x="46" y="28"/>
                    <a:pt x="47" y="29"/>
                    <a:pt x="47" y="30"/>
                  </a:cubicBezTo>
                  <a:cubicBezTo>
                    <a:pt x="48" y="31"/>
                    <a:pt x="48" y="32"/>
                    <a:pt x="48" y="32"/>
                  </a:cubicBezTo>
                  <a:cubicBezTo>
                    <a:pt x="48" y="34"/>
                    <a:pt x="47" y="35"/>
                    <a:pt x="45" y="37"/>
                  </a:cubicBezTo>
                  <a:cubicBezTo>
                    <a:pt x="43" y="39"/>
                    <a:pt x="42" y="41"/>
                    <a:pt x="39" y="42"/>
                  </a:cubicBezTo>
                  <a:cubicBezTo>
                    <a:pt x="37" y="44"/>
                    <a:pt x="35" y="46"/>
                    <a:pt x="34" y="47"/>
                  </a:cubicBezTo>
                  <a:cubicBezTo>
                    <a:pt x="32" y="49"/>
                    <a:pt x="31" y="51"/>
                    <a:pt x="31" y="52"/>
                  </a:cubicBezTo>
                  <a:cubicBezTo>
                    <a:pt x="31" y="52"/>
                    <a:pt x="31" y="53"/>
                    <a:pt x="31" y="54"/>
                  </a:cubicBezTo>
                  <a:cubicBezTo>
                    <a:pt x="32" y="55"/>
                    <a:pt x="32" y="55"/>
                    <a:pt x="32" y="56"/>
                  </a:cubicBezTo>
                  <a:cubicBezTo>
                    <a:pt x="32" y="56"/>
                    <a:pt x="33" y="57"/>
                    <a:pt x="33" y="58"/>
                  </a:cubicBezTo>
                  <a:cubicBezTo>
                    <a:pt x="34" y="59"/>
                    <a:pt x="34" y="60"/>
                    <a:pt x="35" y="60"/>
                  </a:cubicBezTo>
                  <a:cubicBezTo>
                    <a:pt x="39" y="68"/>
                    <a:pt x="45" y="76"/>
                    <a:pt x="51" y="82"/>
                  </a:cubicBezTo>
                  <a:cubicBezTo>
                    <a:pt x="57" y="88"/>
                    <a:pt x="65" y="94"/>
                    <a:pt x="73" y="98"/>
                  </a:cubicBezTo>
                  <a:cubicBezTo>
                    <a:pt x="73" y="99"/>
                    <a:pt x="74" y="99"/>
                    <a:pt x="75" y="100"/>
                  </a:cubicBezTo>
                  <a:cubicBezTo>
                    <a:pt x="76" y="100"/>
                    <a:pt x="77" y="101"/>
                    <a:pt x="77" y="101"/>
                  </a:cubicBezTo>
                  <a:cubicBezTo>
                    <a:pt x="78" y="101"/>
                    <a:pt x="78" y="101"/>
                    <a:pt x="79" y="102"/>
                  </a:cubicBezTo>
                  <a:cubicBezTo>
                    <a:pt x="80" y="102"/>
                    <a:pt x="81" y="102"/>
                    <a:pt x="81" y="102"/>
                  </a:cubicBezTo>
                  <a:cubicBezTo>
                    <a:pt x="82" y="102"/>
                    <a:pt x="84" y="101"/>
                    <a:pt x="86" y="99"/>
                  </a:cubicBezTo>
                  <a:cubicBezTo>
                    <a:pt x="87" y="98"/>
                    <a:pt x="89" y="96"/>
                    <a:pt x="91" y="94"/>
                  </a:cubicBezTo>
                  <a:cubicBezTo>
                    <a:pt x="92" y="91"/>
                    <a:pt x="94" y="90"/>
                    <a:pt x="96" y="88"/>
                  </a:cubicBezTo>
                  <a:cubicBezTo>
                    <a:pt x="98" y="86"/>
                    <a:pt x="99" y="85"/>
                    <a:pt x="101" y="85"/>
                  </a:cubicBezTo>
                  <a:cubicBezTo>
                    <a:pt x="102" y="85"/>
                    <a:pt x="102" y="85"/>
                    <a:pt x="103" y="86"/>
                  </a:cubicBezTo>
                  <a:cubicBezTo>
                    <a:pt x="104" y="86"/>
                    <a:pt x="105" y="87"/>
                    <a:pt x="107" y="88"/>
                  </a:cubicBezTo>
                  <a:cubicBezTo>
                    <a:pt x="108" y="89"/>
                    <a:pt x="109" y="89"/>
                    <a:pt x="109" y="89"/>
                  </a:cubicBezTo>
                  <a:cubicBezTo>
                    <a:pt x="111" y="90"/>
                    <a:pt x="112" y="91"/>
                    <a:pt x="114" y="92"/>
                  </a:cubicBezTo>
                  <a:cubicBezTo>
                    <a:pt x="116" y="93"/>
                    <a:pt x="118" y="94"/>
                    <a:pt x="120" y="96"/>
                  </a:cubicBezTo>
                  <a:cubicBezTo>
                    <a:pt x="122" y="97"/>
                    <a:pt x="124" y="98"/>
                    <a:pt x="125" y="98"/>
                  </a:cubicBezTo>
                  <a:cubicBezTo>
                    <a:pt x="130" y="101"/>
                    <a:pt x="132" y="102"/>
                    <a:pt x="132" y="103"/>
                  </a:cubicBezTo>
                  <a:cubicBezTo>
                    <a:pt x="133" y="104"/>
                    <a:pt x="133" y="105"/>
                    <a:pt x="133" y="10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46"/>
            <p:cNvSpPr>
              <a:spLocks noEditPoints="1"/>
            </p:cNvSpPr>
            <p:nvPr/>
          </p:nvSpPr>
          <p:spPr bwMode="auto">
            <a:xfrm>
              <a:off x="5917834" y="2484518"/>
              <a:ext cx="138956" cy="138956"/>
            </a:xfrm>
            <a:custGeom>
              <a:avLst/>
              <a:gdLst>
                <a:gd name="T0" fmla="*/ 133 w 133"/>
                <a:gd name="T1" fmla="*/ 28 h 133"/>
                <a:gd name="T2" fmla="*/ 133 w 133"/>
                <a:gd name="T3" fmla="*/ 106 h 133"/>
                <a:gd name="T4" fmla="*/ 125 w 133"/>
                <a:gd name="T5" fmla="*/ 125 h 133"/>
                <a:gd name="T6" fmla="*/ 106 w 133"/>
                <a:gd name="T7" fmla="*/ 133 h 133"/>
                <a:gd name="T8" fmla="*/ 27 w 133"/>
                <a:gd name="T9" fmla="*/ 133 h 133"/>
                <a:gd name="T10" fmla="*/ 8 w 133"/>
                <a:gd name="T11" fmla="*/ 125 h 133"/>
                <a:gd name="T12" fmla="*/ 0 w 133"/>
                <a:gd name="T13" fmla="*/ 106 h 133"/>
                <a:gd name="T14" fmla="*/ 0 w 133"/>
                <a:gd name="T15" fmla="*/ 28 h 133"/>
                <a:gd name="T16" fmla="*/ 8 w 133"/>
                <a:gd name="T17" fmla="*/ 8 h 133"/>
                <a:gd name="T18" fmla="*/ 27 w 133"/>
                <a:gd name="T19" fmla="*/ 0 h 133"/>
                <a:gd name="T20" fmla="*/ 106 w 133"/>
                <a:gd name="T21" fmla="*/ 0 h 133"/>
                <a:gd name="T22" fmla="*/ 125 w 133"/>
                <a:gd name="T23" fmla="*/ 8 h 133"/>
                <a:gd name="T24" fmla="*/ 133 w 133"/>
                <a:gd name="T25" fmla="*/ 28 h 133"/>
                <a:gd name="T26" fmla="*/ 106 w 133"/>
                <a:gd name="T27" fmla="*/ 12 h 133"/>
                <a:gd name="T28" fmla="*/ 27 w 133"/>
                <a:gd name="T29" fmla="*/ 12 h 133"/>
                <a:gd name="T30" fmla="*/ 17 w 133"/>
                <a:gd name="T31" fmla="*/ 17 h 133"/>
                <a:gd name="T32" fmla="*/ 12 w 133"/>
                <a:gd name="T33" fmla="*/ 28 h 133"/>
                <a:gd name="T34" fmla="*/ 12 w 133"/>
                <a:gd name="T35" fmla="*/ 106 h 133"/>
                <a:gd name="T36" fmla="*/ 17 w 133"/>
                <a:gd name="T37" fmla="*/ 117 h 133"/>
                <a:gd name="T38" fmla="*/ 27 w 133"/>
                <a:gd name="T39" fmla="*/ 121 h 133"/>
                <a:gd name="T40" fmla="*/ 106 w 133"/>
                <a:gd name="T41" fmla="*/ 121 h 133"/>
                <a:gd name="T42" fmla="*/ 117 w 133"/>
                <a:gd name="T43" fmla="*/ 117 h 133"/>
                <a:gd name="T44" fmla="*/ 121 w 133"/>
                <a:gd name="T45" fmla="*/ 106 h 133"/>
                <a:gd name="T46" fmla="*/ 121 w 133"/>
                <a:gd name="T47" fmla="*/ 28 h 133"/>
                <a:gd name="T48" fmla="*/ 117 w 133"/>
                <a:gd name="T49" fmla="*/ 17 h 133"/>
                <a:gd name="T50" fmla="*/ 106 w 133"/>
                <a:gd name="T51" fmla="*/ 1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133">
                  <a:moveTo>
                    <a:pt x="133" y="28"/>
                  </a:moveTo>
                  <a:cubicBezTo>
                    <a:pt x="133" y="106"/>
                    <a:pt x="133" y="106"/>
                    <a:pt x="133" y="106"/>
                  </a:cubicBezTo>
                  <a:cubicBezTo>
                    <a:pt x="133" y="114"/>
                    <a:pt x="131" y="120"/>
                    <a:pt x="125" y="125"/>
                  </a:cubicBezTo>
                  <a:cubicBezTo>
                    <a:pt x="120" y="131"/>
                    <a:pt x="114" y="133"/>
                    <a:pt x="106" y="133"/>
                  </a:cubicBezTo>
                  <a:cubicBezTo>
                    <a:pt x="27" y="133"/>
                    <a:pt x="27" y="133"/>
                    <a:pt x="27" y="133"/>
                  </a:cubicBezTo>
                  <a:cubicBezTo>
                    <a:pt x="20" y="133"/>
                    <a:pt x="14" y="131"/>
                    <a:pt x="8" y="125"/>
                  </a:cubicBezTo>
                  <a:cubicBezTo>
                    <a:pt x="3" y="120"/>
                    <a:pt x="0" y="114"/>
                    <a:pt x="0" y="106"/>
                  </a:cubicBezTo>
                  <a:cubicBezTo>
                    <a:pt x="0" y="28"/>
                    <a:pt x="0" y="28"/>
                    <a:pt x="0" y="28"/>
                  </a:cubicBezTo>
                  <a:cubicBezTo>
                    <a:pt x="0" y="20"/>
                    <a:pt x="3" y="14"/>
                    <a:pt x="8" y="8"/>
                  </a:cubicBezTo>
                  <a:cubicBezTo>
                    <a:pt x="14" y="3"/>
                    <a:pt x="20" y="0"/>
                    <a:pt x="27" y="0"/>
                  </a:cubicBezTo>
                  <a:cubicBezTo>
                    <a:pt x="106" y="0"/>
                    <a:pt x="106" y="0"/>
                    <a:pt x="106" y="0"/>
                  </a:cubicBezTo>
                  <a:cubicBezTo>
                    <a:pt x="114" y="0"/>
                    <a:pt x="120" y="3"/>
                    <a:pt x="125" y="8"/>
                  </a:cubicBezTo>
                  <a:cubicBezTo>
                    <a:pt x="131" y="14"/>
                    <a:pt x="133" y="20"/>
                    <a:pt x="133" y="28"/>
                  </a:cubicBezTo>
                  <a:close/>
                  <a:moveTo>
                    <a:pt x="106" y="12"/>
                  </a:moveTo>
                  <a:cubicBezTo>
                    <a:pt x="27" y="12"/>
                    <a:pt x="27" y="12"/>
                    <a:pt x="27" y="12"/>
                  </a:cubicBezTo>
                  <a:cubicBezTo>
                    <a:pt x="23" y="12"/>
                    <a:pt x="20" y="14"/>
                    <a:pt x="17" y="17"/>
                  </a:cubicBezTo>
                  <a:cubicBezTo>
                    <a:pt x="14" y="20"/>
                    <a:pt x="12" y="23"/>
                    <a:pt x="12" y="28"/>
                  </a:cubicBezTo>
                  <a:cubicBezTo>
                    <a:pt x="12" y="106"/>
                    <a:pt x="12" y="106"/>
                    <a:pt x="12" y="106"/>
                  </a:cubicBezTo>
                  <a:cubicBezTo>
                    <a:pt x="12" y="110"/>
                    <a:pt x="14" y="114"/>
                    <a:pt x="17" y="117"/>
                  </a:cubicBezTo>
                  <a:cubicBezTo>
                    <a:pt x="20" y="120"/>
                    <a:pt x="23" y="121"/>
                    <a:pt x="27" y="121"/>
                  </a:cubicBezTo>
                  <a:cubicBezTo>
                    <a:pt x="106" y="121"/>
                    <a:pt x="106" y="121"/>
                    <a:pt x="106" y="121"/>
                  </a:cubicBezTo>
                  <a:cubicBezTo>
                    <a:pt x="110" y="121"/>
                    <a:pt x="114" y="120"/>
                    <a:pt x="117" y="117"/>
                  </a:cubicBezTo>
                  <a:cubicBezTo>
                    <a:pt x="120" y="114"/>
                    <a:pt x="121" y="110"/>
                    <a:pt x="121" y="106"/>
                  </a:cubicBezTo>
                  <a:cubicBezTo>
                    <a:pt x="121" y="28"/>
                    <a:pt x="121" y="28"/>
                    <a:pt x="121" y="28"/>
                  </a:cubicBezTo>
                  <a:cubicBezTo>
                    <a:pt x="121" y="23"/>
                    <a:pt x="120" y="20"/>
                    <a:pt x="117" y="17"/>
                  </a:cubicBezTo>
                  <a:cubicBezTo>
                    <a:pt x="114" y="14"/>
                    <a:pt x="110" y="12"/>
                    <a:pt x="106" y="1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47"/>
            <p:cNvSpPr>
              <a:spLocks noEditPoints="1"/>
            </p:cNvSpPr>
            <p:nvPr/>
          </p:nvSpPr>
          <p:spPr bwMode="auto">
            <a:xfrm>
              <a:off x="6098946" y="2484518"/>
              <a:ext cx="126466" cy="148324"/>
            </a:xfrm>
            <a:custGeom>
              <a:avLst/>
              <a:gdLst>
                <a:gd name="T0" fmla="*/ 110 w 121"/>
                <a:gd name="T1" fmla="*/ 0 h 143"/>
                <a:gd name="T2" fmla="*/ 114 w 121"/>
                <a:gd name="T3" fmla="*/ 1 h 143"/>
                <a:gd name="T4" fmla="*/ 119 w 121"/>
                <a:gd name="T5" fmla="*/ 5 h 143"/>
                <a:gd name="T6" fmla="*/ 121 w 121"/>
                <a:gd name="T7" fmla="*/ 11 h 143"/>
                <a:gd name="T8" fmla="*/ 121 w 121"/>
                <a:gd name="T9" fmla="*/ 133 h 143"/>
                <a:gd name="T10" fmla="*/ 119 w 121"/>
                <a:gd name="T11" fmla="*/ 139 h 143"/>
                <a:gd name="T12" fmla="*/ 114 w 121"/>
                <a:gd name="T13" fmla="*/ 143 h 143"/>
                <a:gd name="T14" fmla="*/ 110 w 121"/>
                <a:gd name="T15" fmla="*/ 143 h 143"/>
                <a:gd name="T16" fmla="*/ 102 w 121"/>
                <a:gd name="T17" fmla="*/ 140 h 143"/>
                <a:gd name="T18" fmla="*/ 60 w 121"/>
                <a:gd name="T19" fmla="*/ 100 h 143"/>
                <a:gd name="T20" fmla="*/ 19 w 121"/>
                <a:gd name="T21" fmla="*/ 140 h 143"/>
                <a:gd name="T22" fmla="*/ 11 w 121"/>
                <a:gd name="T23" fmla="*/ 143 h 143"/>
                <a:gd name="T24" fmla="*/ 7 w 121"/>
                <a:gd name="T25" fmla="*/ 143 h 143"/>
                <a:gd name="T26" fmla="*/ 2 w 121"/>
                <a:gd name="T27" fmla="*/ 139 h 143"/>
                <a:gd name="T28" fmla="*/ 0 w 121"/>
                <a:gd name="T29" fmla="*/ 133 h 143"/>
                <a:gd name="T30" fmla="*/ 0 w 121"/>
                <a:gd name="T31" fmla="*/ 11 h 143"/>
                <a:gd name="T32" fmla="*/ 2 w 121"/>
                <a:gd name="T33" fmla="*/ 5 h 143"/>
                <a:gd name="T34" fmla="*/ 7 w 121"/>
                <a:gd name="T35" fmla="*/ 1 h 143"/>
                <a:gd name="T36" fmla="*/ 11 w 121"/>
                <a:gd name="T37" fmla="*/ 0 h 143"/>
                <a:gd name="T38" fmla="*/ 110 w 121"/>
                <a:gd name="T39" fmla="*/ 0 h 143"/>
                <a:gd name="T40" fmla="*/ 109 w 121"/>
                <a:gd name="T41" fmla="*/ 12 h 143"/>
                <a:gd name="T42" fmla="*/ 12 w 121"/>
                <a:gd name="T43" fmla="*/ 12 h 143"/>
                <a:gd name="T44" fmla="*/ 12 w 121"/>
                <a:gd name="T45" fmla="*/ 130 h 143"/>
                <a:gd name="T46" fmla="*/ 52 w 121"/>
                <a:gd name="T47" fmla="*/ 91 h 143"/>
                <a:gd name="T48" fmla="*/ 60 w 121"/>
                <a:gd name="T49" fmla="*/ 83 h 143"/>
                <a:gd name="T50" fmla="*/ 69 w 121"/>
                <a:gd name="T51" fmla="*/ 91 h 143"/>
                <a:gd name="T52" fmla="*/ 109 w 121"/>
                <a:gd name="T53" fmla="*/ 130 h 143"/>
                <a:gd name="T54" fmla="*/ 109 w 121"/>
                <a:gd name="T55" fmla="*/ 1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143">
                  <a:moveTo>
                    <a:pt x="110" y="0"/>
                  </a:moveTo>
                  <a:cubicBezTo>
                    <a:pt x="111" y="0"/>
                    <a:pt x="113" y="1"/>
                    <a:pt x="114" y="1"/>
                  </a:cubicBezTo>
                  <a:cubicBezTo>
                    <a:pt x="116" y="2"/>
                    <a:pt x="118" y="3"/>
                    <a:pt x="119" y="5"/>
                  </a:cubicBezTo>
                  <a:cubicBezTo>
                    <a:pt x="120" y="7"/>
                    <a:pt x="121" y="9"/>
                    <a:pt x="121" y="11"/>
                  </a:cubicBezTo>
                  <a:cubicBezTo>
                    <a:pt x="121" y="133"/>
                    <a:pt x="121" y="133"/>
                    <a:pt x="121" y="133"/>
                  </a:cubicBezTo>
                  <a:cubicBezTo>
                    <a:pt x="121" y="135"/>
                    <a:pt x="120" y="137"/>
                    <a:pt x="119" y="139"/>
                  </a:cubicBezTo>
                  <a:cubicBezTo>
                    <a:pt x="118" y="140"/>
                    <a:pt x="116" y="142"/>
                    <a:pt x="114" y="143"/>
                  </a:cubicBezTo>
                  <a:cubicBezTo>
                    <a:pt x="113" y="143"/>
                    <a:pt x="112" y="143"/>
                    <a:pt x="110" y="143"/>
                  </a:cubicBezTo>
                  <a:cubicBezTo>
                    <a:pt x="107" y="143"/>
                    <a:pt x="104" y="142"/>
                    <a:pt x="102" y="140"/>
                  </a:cubicBezTo>
                  <a:cubicBezTo>
                    <a:pt x="60" y="100"/>
                    <a:pt x="60" y="100"/>
                    <a:pt x="60" y="100"/>
                  </a:cubicBezTo>
                  <a:cubicBezTo>
                    <a:pt x="19" y="140"/>
                    <a:pt x="19" y="140"/>
                    <a:pt x="19" y="140"/>
                  </a:cubicBezTo>
                  <a:cubicBezTo>
                    <a:pt x="16" y="142"/>
                    <a:pt x="14" y="143"/>
                    <a:pt x="11" y="143"/>
                  </a:cubicBezTo>
                  <a:cubicBezTo>
                    <a:pt x="9" y="143"/>
                    <a:pt x="8" y="143"/>
                    <a:pt x="7" y="143"/>
                  </a:cubicBezTo>
                  <a:cubicBezTo>
                    <a:pt x="5" y="142"/>
                    <a:pt x="3" y="140"/>
                    <a:pt x="2" y="139"/>
                  </a:cubicBezTo>
                  <a:cubicBezTo>
                    <a:pt x="1" y="137"/>
                    <a:pt x="0" y="135"/>
                    <a:pt x="0" y="133"/>
                  </a:cubicBezTo>
                  <a:cubicBezTo>
                    <a:pt x="0" y="11"/>
                    <a:pt x="0" y="11"/>
                    <a:pt x="0" y="11"/>
                  </a:cubicBezTo>
                  <a:cubicBezTo>
                    <a:pt x="0" y="9"/>
                    <a:pt x="1" y="7"/>
                    <a:pt x="2" y="5"/>
                  </a:cubicBezTo>
                  <a:cubicBezTo>
                    <a:pt x="3" y="3"/>
                    <a:pt x="5" y="2"/>
                    <a:pt x="7" y="1"/>
                  </a:cubicBezTo>
                  <a:cubicBezTo>
                    <a:pt x="8" y="1"/>
                    <a:pt x="9" y="0"/>
                    <a:pt x="11" y="0"/>
                  </a:cubicBezTo>
                  <a:lnTo>
                    <a:pt x="110" y="0"/>
                  </a:lnTo>
                  <a:close/>
                  <a:moveTo>
                    <a:pt x="109" y="12"/>
                  </a:moveTo>
                  <a:cubicBezTo>
                    <a:pt x="12" y="12"/>
                    <a:pt x="12" y="12"/>
                    <a:pt x="12" y="12"/>
                  </a:cubicBezTo>
                  <a:cubicBezTo>
                    <a:pt x="12" y="130"/>
                    <a:pt x="12" y="130"/>
                    <a:pt x="12" y="130"/>
                  </a:cubicBezTo>
                  <a:cubicBezTo>
                    <a:pt x="52" y="91"/>
                    <a:pt x="52" y="91"/>
                    <a:pt x="52" y="91"/>
                  </a:cubicBezTo>
                  <a:cubicBezTo>
                    <a:pt x="60" y="83"/>
                    <a:pt x="60" y="83"/>
                    <a:pt x="60" y="83"/>
                  </a:cubicBezTo>
                  <a:cubicBezTo>
                    <a:pt x="69" y="91"/>
                    <a:pt x="69" y="91"/>
                    <a:pt x="69" y="91"/>
                  </a:cubicBezTo>
                  <a:cubicBezTo>
                    <a:pt x="109" y="130"/>
                    <a:pt x="109" y="130"/>
                    <a:pt x="109" y="130"/>
                  </a:cubicBezTo>
                  <a:lnTo>
                    <a:pt x="109" y="1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48"/>
            <p:cNvSpPr>
              <a:spLocks noEditPoints="1"/>
            </p:cNvSpPr>
            <p:nvPr/>
          </p:nvSpPr>
          <p:spPr bwMode="auto">
            <a:xfrm>
              <a:off x="6267567" y="2484518"/>
              <a:ext cx="151447" cy="151447"/>
            </a:xfrm>
            <a:custGeom>
              <a:avLst/>
              <a:gdLst>
                <a:gd name="T0" fmla="*/ 146 w 146"/>
                <a:gd name="T1" fmla="*/ 118 h 146"/>
                <a:gd name="T2" fmla="*/ 118 w 146"/>
                <a:gd name="T3" fmla="*/ 146 h 146"/>
                <a:gd name="T4" fmla="*/ 8 w 146"/>
                <a:gd name="T5" fmla="*/ 138 h 146"/>
                <a:gd name="T6" fmla="*/ 0 w 146"/>
                <a:gd name="T7" fmla="*/ 28 h 146"/>
                <a:gd name="T8" fmla="*/ 28 w 146"/>
                <a:gd name="T9" fmla="*/ 0 h 146"/>
                <a:gd name="T10" fmla="*/ 138 w 146"/>
                <a:gd name="T11" fmla="*/ 8 h 146"/>
                <a:gd name="T12" fmla="*/ 121 w 146"/>
                <a:gd name="T13" fmla="*/ 101 h 146"/>
                <a:gd name="T14" fmla="*/ 118 w 146"/>
                <a:gd name="T15" fmla="*/ 97 h 146"/>
                <a:gd name="T16" fmla="*/ 104 w 146"/>
                <a:gd name="T17" fmla="*/ 89 h 146"/>
                <a:gd name="T18" fmla="*/ 100 w 146"/>
                <a:gd name="T19" fmla="*/ 87 h 146"/>
                <a:gd name="T20" fmla="*/ 94 w 146"/>
                <a:gd name="T21" fmla="*/ 89 h 146"/>
                <a:gd name="T22" fmla="*/ 84 w 146"/>
                <a:gd name="T23" fmla="*/ 99 h 146"/>
                <a:gd name="T24" fmla="*/ 81 w 146"/>
                <a:gd name="T25" fmla="*/ 98 h 146"/>
                <a:gd name="T26" fmla="*/ 78 w 146"/>
                <a:gd name="T27" fmla="*/ 96 h 146"/>
                <a:gd name="T28" fmla="*/ 50 w 146"/>
                <a:gd name="T29" fmla="*/ 68 h 146"/>
                <a:gd name="T30" fmla="*/ 48 w 146"/>
                <a:gd name="T31" fmla="*/ 65 h 146"/>
                <a:gd name="T32" fmla="*/ 47 w 146"/>
                <a:gd name="T33" fmla="*/ 62 h 146"/>
                <a:gd name="T34" fmla="*/ 54 w 146"/>
                <a:gd name="T35" fmla="*/ 55 h 146"/>
                <a:gd name="T36" fmla="*/ 60 w 146"/>
                <a:gd name="T37" fmla="*/ 48 h 146"/>
                <a:gd name="T38" fmla="*/ 58 w 146"/>
                <a:gd name="T39" fmla="*/ 44 h 146"/>
                <a:gd name="T40" fmla="*/ 55 w 146"/>
                <a:gd name="T41" fmla="*/ 39 h 146"/>
                <a:gd name="T42" fmla="*/ 50 w 146"/>
                <a:gd name="T43" fmla="*/ 30 h 146"/>
                <a:gd name="T44" fmla="*/ 47 w 146"/>
                <a:gd name="T45" fmla="*/ 25 h 146"/>
                <a:gd name="T46" fmla="*/ 35 w 146"/>
                <a:gd name="T47" fmla="*/ 27 h 146"/>
                <a:gd name="T48" fmla="*/ 25 w 146"/>
                <a:gd name="T49" fmla="*/ 48 h 146"/>
                <a:gd name="T50" fmla="*/ 25 w 146"/>
                <a:gd name="T51" fmla="*/ 54 h 146"/>
                <a:gd name="T52" fmla="*/ 27 w 146"/>
                <a:gd name="T53" fmla="*/ 60 h 146"/>
                <a:gd name="T54" fmla="*/ 29 w 146"/>
                <a:gd name="T55" fmla="*/ 66 h 146"/>
                <a:gd name="T56" fmla="*/ 80 w 146"/>
                <a:gd name="T57" fmla="*/ 117 h 146"/>
                <a:gd name="T58" fmla="*/ 86 w 146"/>
                <a:gd name="T59" fmla="*/ 119 h 146"/>
                <a:gd name="T60" fmla="*/ 92 w 146"/>
                <a:gd name="T61" fmla="*/ 121 h 146"/>
                <a:gd name="T62" fmla="*/ 98 w 146"/>
                <a:gd name="T63" fmla="*/ 121 h 146"/>
                <a:gd name="T64" fmla="*/ 119 w 146"/>
                <a:gd name="T65" fmla="*/ 11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146">
                  <a:moveTo>
                    <a:pt x="146" y="28"/>
                  </a:moveTo>
                  <a:cubicBezTo>
                    <a:pt x="146" y="118"/>
                    <a:pt x="146" y="118"/>
                    <a:pt x="146" y="118"/>
                  </a:cubicBezTo>
                  <a:cubicBezTo>
                    <a:pt x="146" y="126"/>
                    <a:pt x="143" y="132"/>
                    <a:pt x="138" y="138"/>
                  </a:cubicBezTo>
                  <a:cubicBezTo>
                    <a:pt x="132" y="143"/>
                    <a:pt x="126" y="146"/>
                    <a:pt x="118" y="146"/>
                  </a:cubicBezTo>
                  <a:cubicBezTo>
                    <a:pt x="28" y="146"/>
                    <a:pt x="28" y="146"/>
                    <a:pt x="28" y="146"/>
                  </a:cubicBezTo>
                  <a:cubicBezTo>
                    <a:pt x="20" y="146"/>
                    <a:pt x="14" y="143"/>
                    <a:pt x="8" y="138"/>
                  </a:cubicBezTo>
                  <a:cubicBezTo>
                    <a:pt x="3" y="132"/>
                    <a:pt x="0" y="126"/>
                    <a:pt x="0" y="118"/>
                  </a:cubicBezTo>
                  <a:cubicBezTo>
                    <a:pt x="0" y="28"/>
                    <a:pt x="0" y="28"/>
                    <a:pt x="0" y="28"/>
                  </a:cubicBezTo>
                  <a:cubicBezTo>
                    <a:pt x="0" y="20"/>
                    <a:pt x="3" y="14"/>
                    <a:pt x="8" y="8"/>
                  </a:cubicBezTo>
                  <a:cubicBezTo>
                    <a:pt x="14" y="3"/>
                    <a:pt x="20" y="0"/>
                    <a:pt x="28" y="0"/>
                  </a:cubicBezTo>
                  <a:cubicBezTo>
                    <a:pt x="118" y="0"/>
                    <a:pt x="118" y="0"/>
                    <a:pt x="118" y="0"/>
                  </a:cubicBezTo>
                  <a:cubicBezTo>
                    <a:pt x="126" y="0"/>
                    <a:pt x="132" y="3"/>
                    <a:pt x="138" y="8"/>
                  </a:cubicBezTo>
                  <a:cubicBezTo>
                    <a:pt x="143" y="14"/>
                    <a:pt x="146" y="20"/>
                    <a:pt x="146" y="28"/>
                  </a:cubicBezTo>
                  <a:close/>
                  <a:moveTo>
                    <a:pt x="121" y="101"/>
                  </a:moveTo>
                  <a:cubicBezTo>
                    <a:pt x="121" y="100"/>
                    <a:pt x="121" y="100"/>
                    <a:pt x="121" y="100"/>
                  </a:cubicBezTo>
                  <a:cubicBezTo>
                    <a:pt x="121" y="99"/>
                    <a:pt x="120" y="98"/>
                    <a:pt x="118" y="97"/>
                  </a:cubicBezTo>
                  <a:cubicBezTo>
                    <a:pt x="115" y="95"/>
                    <a:pt x="113" y="94"/>
                    <a:pt x="109" y="92"/>
                  </a:cubicBezTo>
                  <a:cubicBezTo>
                    <a:pt x="104" y="89"/>
                    <a:pt x="104" y="89"/>
                    <a:pt x="104" y="89"/>
                  </a:cubicBezTo>
                  <a:cubicBezTo>
                    <a:pt x="104" y="89"/>
                    <a:pt x="103" y="89"/>
                    <a:pt x="102" y="88"/>
                  </a:cubicBezTo>
                  <a:cubicBezTo>
                    <a:pt x="102" y="87"/>
                    <a:pt x="101" y="87"/>
                    <a:pt x="100" y="87"/>
                  </a:cubicBezTo>
                  <a:cubicBezTo>
                    <a:pt x="99" y="86"/>
                    <a:pt x="99" y="86"/>
                    <a:pt x="98" y="86"/>
                  </a:cubicBezTo>
                  <a:cubicBezTo>
                    <a:pt x="97" y="86"/>
                    <a:pt x="96" y="87"/>
                    <a:pt x="94" y="89"/>
                  </a:cubicBezTo>
                  <a:cubicBezTo>
                    <a:pt x="92" y="91"/>
                    <a:pt x="90" y="93"/>
                    <a:pt x="88" y="95"/>
                  </a:cubicBezTo>
                  <a:cubicBezTo>
                    <a:pt x="87" y="98"/>
                    <a:pt x="85" y="99"/>
                    <a:pt x="84" y="99"/>
                  </a:cubicBezTo>
                  <a:cubicBezTo>
                    <a:pt x="84" y="99"/>
                    <a:pt x="83" y="98"/>
                    <a:pt x="83" y="98"/>
                  </a:cubicBezTo>
                  <a:cubicBezTo>
                    <a:pt x="82" y="98"/>
                    <a:pt x="82" y="98"/>
                    <a:pt x="81" y="98"/>
                  </a:cubicBezTo>
                  <a:cubicBezTo>
                    <a:pt x="81" y="97"/>
                    <a:pt x="80" y="97"/>
                    <a:pt x="80" y="97"/>
                  </a:cubicBezTo>
                  <a:cubicBezTo>
                    <a:pt x="79" y="96"/>
                    <a:pt x="78" y="96"/>
                    <a:pt x="78" y="96"/>
                  </a:cubicBezTo>
                  <a:cubicBezTo>
                    <a:pt x="72" y="92"/>
                    <a:pt x="67" y="88"/>
                    <a:pt x="62" y="84"/>
                  </a:cubicBezTo>
                  <a:cubicBezTo>
                    <a:pt x="58" y="79"/>
                    <a:pt x="54" y="74"/>
                    <a:pt x="50" y="68"/>
                  </a:cubicBezTo>
                  <a:cubicBezTo>
                    <a:pt x="50" y="68"/>
                    <a:pt x="50" y="67"/>
                    <a:pt x="49" y="67"/>
                  </a:cubicBezTo>
                  <a:cubicBezTo>
                    <a:pt x="49" y="66"/>
                    <a:pt x="49" y="65"/>
                    <a:pt x="48" y="65"/>
                  </a:cubicBezTo>
                  <a:cubicBezTo>
                    <a:pt x="48" y="65"/>
                    <a:pt x="48" y="64"/>
                    <a:pt x="48" y="63"/>
                  </a:cubicBezTo>
                  <a:cubicBezTo>
                    <a:pt x="48" y="63"/>
                    <a:pt x="47" y="62"/>
                    <a:pt x="47" y="62"/>
                  </a:cubicBezTo>
                  <a:cubicBezTo>
                    <a:pt x="47" y="61"/>
                    <a:pt x="48" y="60"/>
                    <a:pt x="49" y="59"/>
                  </a:cubicBezTo>
                  <a:cubicBezTo>
                    <a:pt x="51" y="57"/>
                    <a:pt x="52" y="56"/>
                    <a:pt x="54" y="55"/>
                  </a:cubicBezTo>
                  <a:cubicBezTo>
                    <a:pt x="55" y="54"/>
                    <a:pt x="57" y="53"/>
                    <a:pt x="58" y="51"/>
                  </a:cubicBezTo>
                  <a:cubicBezTo>
                    <a:pt x="59" y="50"/>
                    <a:pt x="60" y="49"/>
                    <a:pt x="60" y="48"/>
                  </a:cubicBezTo>
                  <a:cubicBezTo>
                    <a:pt x="60" y="47"/>
                    <a:pt x="60" y="47"/>
                    <a:pt x="59" y="46"/>
                  </a:cubicBezTo>
                  <a:cubicBezTo>
                    <a:pt x="59" y="45"/>
                    <a:pt x="59" y="44"/>
                    <a:pt x="58" y="44"/>
                  </a:cubicBezTo>
                  <a:cubicBezTo>
                    <a:pt x="57" y="43"/>
                    <a:pt x="57" y="42"/>
                    <a:pt x="57" y="42"/>
                  </a:cubicBezTo>
                  <a:cubicBezTo>
                    <a:pt x="57" y="41"/>
                    <a:pt x="56" y="40"/>
                    <a:pt x="55" y="39"/>
                  </a:cubicBezTo>
                  <a:cubicBezTo>
                    <a:pt x="55" y="38"/>
                    <a:pt x="54" y="36"/>
                    <a:pt x="53" y="35"/>
                  </a:cubicBezTo>
                  <a:cubicBezTo>
                    <a:pt x="52" y="33"/>
                    <a:pt x="51" y="32"/>
                    <a:pt x="50" y="30"/>
                  </a:cubicBezTo>
                  <a:cubicBezTo>
                    <a:pt x="50" y="29"/>
                    <a:pt x="49" y="27"/>
                    <a:pt x="48" y="26"/>
                  </a:cubicBezTo>
                  <a:cubicBezTo>
                    <a:pt x="47" y="25"/>
                    <a:pt x="47" y="25"/>
                    <a:pt x="47" y="25"/>
                  </a:cubicBezTo>
                  <a:cubicBezTo>
                    <a:pt x="46" y="25"/>
                    <a:pt x="46" y="25"/>
                    <a:pt x="45" y="25"/>
                  </a:cubicBezTo>
                  <a:cubicBezTo>
                    <a:pt x="42" y="25"/>
                    <a:pt x="39" y="25"/>
                    <a:pt x="35" y="27"/>
                  </a:cubicBezTo>
                  <a:cubicBezTo>
                    <a:pt x="33" y="28"/>
                    <a:pt x="30" y="31"/>
                    <a:pt x="28" y="36"/>
                  </a:cubicBezTo>
                  <a:cubicBezTo>
                    <a:pt x="26" y="40"/>
                    <a:pt x="25" y="44"/>
                    <a:pt x="25" y="48"/>
                  </a:cubicBezTo>
                  <a:cubicBezTo>
                    <a:pt x="25" y="49"/>
                    <a:pt x="25" y="50"/>
                    <a:pt x="25" y="51"/>
                  </a:cubicBezTo>
                  <a:cubicBezTo>
                    <a:pt x="25" y="52"/>
                    <a:pt x="25" y="53"/>
                    <a:pt x="25" y="54"/>
                  </a:cubicBezTo>
                  <a:cubicBezTo>
                    <a:pt x="26" y="55"/>
                    <a:pt x="26" y="56"/>
                    <a:pt x="26" y="57"/>
                  </a:cubicBezTo>
                  <a:cubicBezTo>
                    <a:pt x="27" y="58"/>
                    <a:pt x="27" y="59"/>
                    <a:pt x="27" y="60"/>
                  </a:cubicBezTo>
                  <a:cubicBezTo>
                    <a:pt x="27" y="60"/>
                    <a:pt x="28" y="62"/>
                    <a:pt x="28" y="63"/>
                  </a:cubicBezTo>
                  <a:cubicBezTo>
                    <a:pt x="29" y="65"/>
                    <a:pt x="29" y="65"/>
                    <a:pt x="29" y="66"/>
                  </a:cubicBezTo>
                  <a:cubicBezTo>
                    <a:pt x="33" y="76"/>
                    <a:pt x="40" y="86"/>
                    <a:pt x="50" y="96"/>
                  </a:cubicBezTo>
                  <a:cubicBezTo>
                    <a:pt x="60" y="106"/>
                    <a:pt x="70" y="113"/>
                    <a:pt x="80" y="117"/>
                  </a:cubicBezTo>
                  <a:cubicBezTo>
                    <a:pt x="81" y="117"/>
                    <a:pt x="82" y="117"/>
                    <a:pt x="83" y="118"/>
                  </a:cubicBezTo>
                  <a:cubicBezTo>
                    <a:pt x="85" y="118"/>
                    <a:pt x="86" y="119"/>
                    <a:pt x="86" y="119"/>
                  </a:cubicBezTo>
                  <a:cubicBezTo>
                    <a:pt x="87" y="119"/>
                    <a:pt x="88" y="119"/>
                    <a:pt x="89" y="120"/>
                  </a:cubicBezTo>
                  <a:cubicBezTo>
                    <a:pt x="90" y="120"/>
                    <a:pt x="91" y="120"/>
                    <a:pt x="92" y="121"/>
                  </a:cubicBezTo>
                  <a:cubicBezTo>
                    <a:pt x="93" y="121"/>
                    <a:pt x="94" y="121"/>
                    <a:pt x="95" y="121"/>
                  </a:cubicBezTo>
                  <a:cubicBezTo>
                    <a:pt x="96" y="121"/>
                    <a:pt x="97" y="121"/>
                    <a:pt x="98" y="121"/>
                  </a:cubicBezTo>
                  <a:cubicBezTo>
                    <a:pt x="102" y="121"/>
                    <a:pt x="106" y="120"/>
                    <a:pt x="110" y="118"/>
                  </a:cubicBezTo>
                  <a:cubicBezTo>
                    <a:pt x="115" y="116"/>
                    <a:pt x="118" y="113"/>
                    <a:pt x="119" y="111"/>
                  </a:cubicBezTo>
                  <a:cubicBezTo>
                    <a:pt x="121" y="107"/>
                    <a:pt x="121" y="104"/>
                    <a:pt x="121" y="1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49"/>
            <p:cNvSpPr>
              <a:spLocks/>
            </p:cNvSpPr>
            <p:nvPr/>
          </p:nvSpPr>
          <p:spPr bwMode="auto">
            <a:xfrm>
              <a:off x="6465853" y="2497008"/>
              <a:ext cx="153008" cy="126466"/>
            </a:xfrm>
            <a:custGeom>
              <a:avLst/>
              <a:gdLst>
                <a:gd name="T0" fmla="*/ 149 w 149"/>
                <a:gd name="T1" fmla="*/ 15 h 121"/>
                <a:gd name="T2" fmla="*/ 134 w 149"/>
                <a:gd name="T3" fmla="*/ 31 h 121"/>
                <a:gd name="T4" fmla="*/ 134 w 149"/>
                <a:gd name="T5" fmla="*/ 35 h 121"/>
                <a:gd name="T6" fmla="*/ 131 w 149"/>
                <a:gd name="T7" fmla="*/ 59 h 121"/>
                <a:gd name="T8" fmla="*/ 120 w 149"/>
                <a:gd name="T9" fmla="*/ 83 h 121"/>
                <a:gd name="T10" fmla="*/ 102 w 149"/>
                <a:gd name="T11" fmla="*/ 103 h 121"/>
                <a:gd name="T12" fmla="*/ 78 w 149"/>
                <a:gd name="T13" fmla="*/ 116 h 121"/>
                <a:gd name="T14" fmla="*/ 47 w 149"/>
                <a:gd name="T15" fmla="*/ 121 h 121"/>
                <a:gd name="T16" fmla="*/ 0 w 149"/>
                <a:gd name="T17" fmla="*/ 108 h 121"/>
                <a:gd name="T18" fmla="*/ 8 w 149"/>
                <a:gd name="T19" fmla="*/ 108 h 121"/>
                <a:gd name="T20" fmla="*/ 46 w 149"/>
                <a:gd name="T21" fmla="*/ 95 h 121"/>
                <a:gd name="T22" fmla="*/ 28 w 149"/>
                <a:gd name="T23" fmla="*/ 89 h 121"/>
                <a:gd name="T24" fmla="*/ 17 w 149"/>
                <a:gd name="T25" fmla="*/ 74 h 121"/>
                <a:gd name="T26" fmla="*/ 23 w 149"/>
                <a:gd name="T27" fmla="*/ 74 h 121"/>
                <a:gd name="T28" fmla="*/ 31 w 149"/>
                <a:gd name="T29" fmla="*/ 73 h 121"/>
                <a:gd name="T30" fmla="*/ 13 w 149"/>
                <a:gd name="T31" fmla="*/ 63 h 121"/>
                <a:gd name="T32" fmla="*/ 6 w 149"/>
                <a:gd name="T33" fmla="*/ 43 h 121"/>
                <a:gd name="T34" fmla="*/ 6 w 149"/>
                <a:gd name="T35" fmla="*/ 43 h 121"/>
                <a:gd name="T36" fmla="*/ 20 w 149"/>
                <a:gd name="T37" fmla="*/ 47 h 121"/>
                <a:gd name="T38" fmla="*/ 10 w 149"/>
                <a:gd name="T39" fmla="*/ 36 h 121"/>
                <a:gd name="T40" fmla="*/ 7 w 149"/>
                <a:gd name="T41" fmla="*/ 21 h 121"/>
                <a:gd name="T42" fmla="*/ 11 w 149"/>
                <a:gd name="T43" fmla="*/ 6 h 121"/>
                <a:gd name="T44" fmla="*/ 39 w 149"/>
                <a:gd name="T45" fmla="*/ 29 h 121"/>
                <a:gd name="T46" fmla="*/ 74 w 149"/>
                <a:gd name="T47" fmla="*/ 38 h 121"/>
                <a:gd name="T48" fmla="*/ 73 w 149"/>
                <a:gd name="T49" fmla="*/ 31 h 121"/>
                <a:gd name="T50" fmla="*/ 82 w 149"/>
                <a:gd name="T51" fmla="*/ 9 h 121"/>
                <a:gd name="T52" fmla="*/ 104 w 149"/>
                <a:gd name="T53" fmla="*/ 0 h 121"/>
                <a:gd name="T54" fmla="*/ 126 w 149"/>
                <a:gd name="T55" fmla="*/ 10 h 121"/>
                <a:gd name="T56" fmla="*/ 145 w 149"/>
                <a:gd name="T57" fmla="*/ 3 h 121"/>
                <a:gd name="T58" fmla="*/ 132 w 149"/>
                <a:gd name="T59" fmla="*/ 20 h 121"/>
                <a:gd name="T60" fmla="*/ 149 w 149"/>
                <a:gd name="T61" fmla="*/ 1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9" h="121">
                  <a:moveTo>
                    <a:pt x="149" y="15"/>
                  </a:moveTo>
                  <a:cubicBezTo>
                    <a:pt x="145" y="21"/>
                    <a:pt x="140" y="26"/>
                    <a:pt x="134" y="31"/>
                  </a:cubicBezTo>
                  <a:cubicBezTo>
                    <a:pt x="134" y="31"/>
                    <a:pt x="134" y="33"/>
                    <a:pt x="134" y="35"/>
                  </a:cubicBezTo>
                  <a:cubicBezTo>
                    <a:pt x="134" y="43"/>
                    <a:pt x="133" y="51"/>
                    <a:pt x="131" y="59"/>
                  </a:cubicBezTo>
                  <a:cubicBezTo>
                    <a:pt x="128" y="67"/>
                    <a:pt x="125" y="75"/>
                    <a:pt x="120" y="83"/>
                  </a:cubicBezTo>
                  <a:cubicBezTo>
                    <a:pt x="115" y="90"/>
                    <a:pt x="109" y="97"/>
                    <a:pt x="102" y="103"/>
                  </a:cubicBezTo>
                  <a:cubicBezTo>
                    <a:pt x="95" y="108"/>
                    <a:pt x="87" y="113"/>
                    <a:pt x="78" y="116"/>
                  </a:cubicBezTo>
                  <a:cubicBezTo>
                    <a:pt x="68" y="120"/>
                    <a:pt x="58" y="121"/>
                    <a:pt x="47" y="121"/>
                  </a:cubicBezTo>
                  <a:cubicBezTo>
                    <a:pt x="30" y="121"/>
                    <a:pt x="15" y="117"/>
                    <a:pt x="0" y="108"/>
                  </a:cubicBezTo>
                  <a:cubicBezTo>
                    <a:pt x="3" y="108"/>
                    <a:pt x="5" y="108"/>
                    <a:pt x="8" y="108"/>
                  </a:cubicBezTo>
                  <a:cubicBezTo>
                    <a:pt x="22" y="108"/>
                    <a:pt x="35" y="104"/>
                    <a:pt x="46" y="95"/>
                  </a:cubicBezTo>
                  <a:cubicBezTo>
                    <a:pt x="39" y="95"/>
                    <a:pt x="33" y="93"/>
                    <a:pt x="28" y="89"/>
                  </a:cubicBezTo>
                  <a:cubicBezTo>
                    <a:pt x="23" y="85"/>
                    <a:pt x="19" y="80"/>
                    <a:pt x="17" y="74"/>
                  </a:cubicBezTo>
                  <a:cubicBezTo>
                    <a:pt x="19" y="74"/>
                    <a:pt x="21" y="74"/>
                    <a:pt x="23" y="74"/>
                  </a:cubicBezTo>
                  <a:cubicBezTo>
                    <a:pt x="26" y="74"/>
                    <a:pt x="28" y="74"/>
                    <a:pt x="31" y="73"/>
                  </a:cubicBezTo>
                  <a:cubicBezTo>
                    <a:pt x="24" y="72"/>
                    <a:pt x="18" y="68"/>
                    <a:pt x="13" y="63"/>
                  </a:cubicBezTo>
                  <a:cubicBezTo>
                    <a:pt x="9" y="57"/>
                    <a:pt x="6" y="51"/>
                    <a:pt x="6" y="43"/>
                  </a:cubicBezTo>
                  <a:cubicBezTo>
                    <a:pt x="6" y="43"/>
                    <a:pt x="6" y="43"/>
                    <a:pt x="6" y="43"/>
                  </a:cubicBezTo>
                  <a:cubicBezTo>
                    <a:pt x="11" y="45"/>
                    <a:pt x="15" y="47"/>
                    <a:pt x="20" y="47"/>
                  </a:cubicBezTo>
                  <a:cubicBezTo>
                    <a:pt x="16" y="44"/>
                    <a:pt x="13" y="40"/>
                    <a:pt x="10" y="36"/>
                  </a:cubicBezTo>
                  <a:cubicBezTo>
                    <a:pt x="8" y="32"/>
                    <a:pt x="7" y="27"/>
                    <a:pt x="7" y="21"/>
                  </a:cubicBezTo>
                  <a:cubicBezTo>
                    <a:pt x="7" y="16"/>
                    <a:pt x="8" y="11"/>
                    <a:pt x="11" y="6"/>
                  </a:cubicBezTo>
                  <a:cubicBezTo>
                    <a:pt x="18" y="15"/>
                    <a:pt x="28" y="23"/>
                    <a:pt x="39" y="29"/>
                  </a:cubicBezTo>
                  <a:cubicBezTo>
                    <a:pt x="50" y="34"/>
                    <a:pt x="61" y="37"/>
                    <a:pt x="74" y="38"/>
                  </a:cubicBezTo>
                  <a:cubicBezTo>
                    <a:pt x="73" y="36"/>
                    <a:pt x="73" y="33"/>
                    <a:pt x="73" y="31"/>
                  </a:cubicBezTo>
                  <a:cubicBezTo>
                    <a:pt x="73" y="23"/>
                    <a:pt x="76" y="15"/>
                    <a:pt x="82" y="9"/>
                  </a:cubicBezTo>
                  <a:cubicBezTo>
                    <a:pt x="88" y="3"/>
                    <a:pt x="95" y="0"/>
                    <a:pt x="104" y="0"/>
                  </a:cubicBezTo>
                  <a:cubicBezTo>
                    <a:pt x="112" y="0"/>
                    <a:pt x="120" y="4"/>
                    <a:pt x="126" y="10"/>
                  </a:cubicBezTo>
                  <a:cubicBezTo>
                    <a:pt x="133" y="9"/>
                    <a:pt x="139" y="6"/>
                    <a:pt x="145" y="3"/>
                  </a:cubicBezTo>
                  <a:cubicBezTo>
                    <a:pt x="143" y="10"/>
                    <a:pt x="138" y="16"/>
                    <a:pt x="132" y="20"/>
                  </a:cubicBezTo>
                  <a:cubicBezTo>
                    <a:pt x="138" y="19"/>
                    <a:pt x="144" y="17"/>
                    <a:pt x="149" y="1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50"/>
            <p:cNvSpPr>
              <a:spLocks/>
            </p:cNvSpPr>
            <p:nvPr/>
          </p:nvSpPr>
          <p:spPr bwMode="auto">
            <a:xfrm>
              <a:off x="6676629" y="2473588"/>
              <a:ext cx="84311" cy="162376"/>
            </a:xfrm>
            <a:custGeom>
              <a:avLst/>
              <a:gdLst>
                <a:gd name="T0" fmla="*/ 82 w 82"/>
                <a:gd name="T1" fmla="*/ 1 h 158"/>
                <a:gd name="T2" fmla="*/ 82 w 82"/>
                <a:gd name="T3" fmla="*/ 26 h 158"/>
                <a:gd name="T4" fmla="*/ 67 w 82"/>
                <a:gd name="T5" fmla="*/ 26 h 158"/>
                <a:gd name="T6" fmla="*/ 56 w 82"/>
                <a:gd name="T7" fmla="*/ 30 h 158"/>
                <a:gd name="T8" fmla="*/ 53 w 82"/>
                <a:gd name="T9" fmla="*/ 40 h 158"/>
                <a:gd name="T10" fmla="*/ 53 w 82"/>
                <a:gd name="T11" fmla="*/ 58 h 158"/>
                <a:gd name="T12" fmla="*/ 81 w 82"/>
                <a:gd name="T13" fmla="*/ 58 h 158"/>
                <a:gd name="T14" fmla="*/ 77 w 82"/>
                <a:gd name="T15" fmla="*/ 86 h 158"/>
                <a:gd name="T16" fmla="*/ 53 w 82"/>
                <a:gd name="T17" fmla="*/ 86 h 158"/>
                <a:gd name="T18" fmla="*/ 53 w 82"/>
                <a:gd name="T19" fmla="*/ 158 h 158"/>
                <a:gd name="T20" fmla="*/ 24 w 82"/>
                <a:gd name="T21" fmla="*/ 158 h 158"/>
                <a:gd name="T22" fmla="*/ 24 w 82"/>
                <a:gd name="T23" fmla="*/ 86 h 158"/>
                <a:gd name="T24" fmla="*/ 0 w 82"/>
                <a:gd name="T25" fmla="*/ 86 h 158"/>
                <a:gd name="T26" fmla="*/ 0 w 82"/>
                <a:gd name="T27" fmla="*/ 58 h 158"/>
                <a:gd name="T28" fmla="*/ 24 w 82"/>
                <a:gd name="T29" fmla="*/ 58 h 158"/>
                <a:gd name="T30" fmla="*/ 24 w 82"/>
                <a:gd name="T31" fmla="*/ 37 h 158"/>
                <a:gd name="T32" fmla="*/ 34 w 82"/>
                <a:gd name="T33" fmla="*/ 10 h 158"/>
                <a:gd name="T34" fmla="*/ 60 w 82"/>
                <a:gd name="T35" fmla="*/ 0 h 158"/>
                <a:gd name="T36" fmla="*/ 82 w 82"/>
                <a:gd name="T37" fmla="*/ 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58">
                  <a:moveTo>
                    <a:pt x="82" y="1"/>
                  </a:moveTo>
                  <a:cubicBezTo>
                    <a:pt x="82" y="26"/>
                    <a:pt x="82" y="26"/>
                    <a:pt x="82" y="26"/>
                  </a:cubicBezTo>
                  <a:cubicBezTo>
                    <a:pt x="67" y="26"/>
                    <a:pt x="67" y="26"/>
                    <a:pt x="67" y="26"/>
                  </a:cubicBezTo>
                  <a:cubicBezTo>
                    <a:pt x="62" y="26"/>
                    <a:pt x="58" y="27"/>
                    <a:pt x="56" y="30"/>
                  </a:cubicBezTo>
                  <a:cubicBezTo>
                    <a:pt x="54" y="32"/>
                    <a:pt x="53" y="35"/>
                    <a:pt x="53" y="40"/>
                  </a:cubicBezTo>
                  <a:cubicBezTo>
                    <a:pt x="53" y="58"/>
                    <a:pt x="53" y="58"/>
                    <a:pt x="53" y="58"/>
                  </a:cubicBezTo>
                  <a:cubicBezTo>
                    <a:pt x="81" y="58"/>
                    <a:pt x="81" y="58"/>
                    <a:pt x="81" y="58"/>
                  </a:cubicBezTo>
                  <a:cubicBezTo>
                    <a:pt x="77" y="86"/>
                    <a:pt x="77" y="86"/>
                    <a:pt x="77" y="86"/>
                  </a:cubicBezTo>
                  <a:cubicBezTo>
                    <a:pt x="53" y="86"/>
                    <a:pt x="53" y="86"/>
                    <a:pt x="53" y="86"/>
                  </a:cubicBezTo>
                  <a:cubicBezTo>
                    <a:pt x="53" y="158"/>
                    <a:pt x="53" y="158"/>
                    <a:pt x="53" y="158"/>
                  </a:cubicBezTo>
                  <a:cubicBezTo>
                    <a:pt x="24" y="158"/>
                    <a:pt x="24" y="158"/>
                    <a:pt x="24" y="158"/>
                  </a:cubicBezTo>
                  <a:cubicBezTo>
                    <a:pt x="24" y="86"/>
                    <a:pt x="24" y="86"/>
                    <a:pt x="24" y="86"/>
                  </a:cubicBezTo>
                  <a:cubicBezTo>
                    <a:pt x="0" y="86"/>
                    <a:pt x="0" y="86"/>
                    <a:pt x="0" y="86"/>
                  </a:cubicBezTo>
                  <a:cubicBezTo>
                    <a:pt x="0" y="58"/>
                    <a:pt x="0" y="58"/>
                    <a:pt x="0" y="58"/>
                  </a:cubicBezTo>
                  <a:cubicBezTo>
                    <a:pt x="24" y="58"/>
                    <a:pt x="24" y="58"/>
                    <a:pt x="24" y="58"/>
                  </a:cubicBezTo>
                  <a:cubicBezTo>
                    <a:pt x="24" y="37"/>
                    <a:pt x="24" y="37"/>
                    <a:pt x="24" y="37"/>
                  </a:cubicBezTo>
                  <a:cubicBezTo>
                    <a:pt x="24" y="25"/>
                    <a:pt x="27" y="16"/>
                    <a:pt x="34" y="10"/>
                  </a:cubicBezTo>
                  <a:cubicBezTo>
                    <a:pt x="41" y="3"/>
                    <a:pt x="49" y="0"/>
                    <a:pt x="60" y="0"/>
                  </a:cubicBezTo>
                  <a:cubicBezTo>
                    <a:pt x="69" y="0"/>
                    <a:pt x="77" y="1"/>
                    <a:pt x="82"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51"/>
            <p:cNvSpPr>
              <a:spLocks/>
            </p:cNvSpPr>
            <p:nvPr/>
          </p:nvSpPr>
          <p:spPr bwMode="auto">
            <a:xfrm>
              <a:off x="6809340" y="2484518"/>
              <a:ext cx="151447" cy="148324"/>
            </a:xfrm>
            <a:custGeom>
              <a:avLst/>
              <a:gdLst>
                <a:gd name="T0" fmla="*/ 146 w 146"/>
                <a:gd name="T1" fmla="*/ 73 h 142"/>
                <a:gd name="T2" fmla="*/ 132 w 146"/>
                <a:gd name="T3" fmla="*/ 116 h 142"/>
                <a:gd name="T4" fmla="*/ 96 w 146"/>
                <a:gd name="T5" fmla="*/ 142 h 142"/>
                <a:gd name="T6" fmla="*/ 92 w 146"/>
                <a:gd name="T7" fmla="*/ 141 h 142"/>
                <a:gd name="T8" fmla="*/ 91 w 146"/>
                <a:gd name="T9" fmla="*/ 138 h 142"/>
                <a:gd name="T10" fmla="*/ 91 w 146"/>
                <a:gd name="T11" fmla="*/ 118 h 142"/>
                <a:gd name="T12" fmla="*/ 86 w 146"/>
                <a:gd name="T13" fmla="*/ 105 h 142"/>
                <a:gd name="T14" fmla="*/ 96 w 146"/>
                <a:gd name="T15" fmla="*/ 103 h 142"/>
                <a:gd name="T16" fmla="*/ 105 w 146"/>
                <a:gd name="T17" fmla="*/ 100 h 142"/>
                <a:gd name="T18" fmla="*/ 112 w 146"/>
                <a:gd name="T19" fmla="*/ 93 h 142"/>
                <a:gd name="T20" fmla="*/ 117 w 146"/>
                <a:gd name="T21" fmla="*/ 83 h 142"/>
                <a:gd name="T22" fmla="*/ 119 w 146"/>
                <a:gd name="T23" fmla="*/ 69 h 142"/>
                <a:gd name="T24" fmla="*/ 112 w 146"/>
                <a:gd name="T25" fmla="*/ 50 h 142"/>
                <a:gd name="T26" fmla="*/ 111 w 146"/>
                <a:gd name="T27" fmla="*/ 30 h 142"/>
                <a:gd name="T28" fmla="*/ 104 w 146"/>
                <a:gd name="T29" fmla="*/ 31 h 142"/>
                <a:gd name="T30" fmla="*/ 95 w 146"/>
                <a:gd name="T31" fmla="*/ 36 h 142"/>
                <a:gd name="T32" fmla="*/ 91 w 146"/>
                <a:gd name="T33" fmla="*/ 38 h 142"/>
                <a:gd name="T34" fmla="*/ 73 w 146"/>
                <a:gd name="T35" fmla="*/ 35 h 142"/>
                <a:gd name="T36" fmla="*/ 55 w 146"/>
                <a:gd name="T37" fmla="*/ 38 h 142"/>
                <a:gd name="T38" fmla="*/ 51 w 146"/>
                <a:gd name="T39" fmla="*/ 35 h 142"/>
                <a:gd name="T40" fmla="*/ 43 w 146"/>
                <a:gd name="T41" fmla="*/ 32 h 142"/>
                <a:gd name="T42" fmla="*/ 35 w 146"/>
                <a:gd name="T43" fmla="*/ 30 h 142"/>
                <a:gd name="T44" fmla="*/ 34 w 146"/>
                <a:gd name="T45" fmla="*/ 50 h 142"/>
                <a:gd name="T46" fmla="*/ 27 w 146"/>
                <a:gd name="T47" fmla="*/ 69 h 142"/>
                <a:gd name="T48" fmla="*/ 29 w 146"/>
                <a:gd name="T49" fmla="*/ 83 h 142"/>
                <a:gd name="T50" fmla="*/ 34 w 146"/>
                <a:gd name="T51" fmla="*/ 93 h 142"/>
                <a:gd name="T52" fmla="*/ 41 w 146"/>
                <a:gd name="T53" fmla="*/ 100 h 142"/>
                <a:gd name="T54" fmla="*/ 50 w 146"/>
                <a:gd name="T55" fmla="*/ 103 h 142"/>
                <a:gd name="T56" fmla="*/ 60 w 146"/>
                <a:gd name="T57" fmla="*/ 105 h 142"/>
                <a:gd name="T58" fmla="*/ 55 w 146"/>
                <a:gd name="T59" fmla="*/ 115 h 142"/>
                <a:gd name="T60" fmla="*/ 51 w 146"/>
                <a:gd name="T61" fmla="*/ 116 h 142"/>
                <a:gd name="T62" fmla="*/ 46 w 146"/>
                <a:gd name="T63" fmla="*/ 117 h 142"/>
                <a:gd name="T64" fmla="*/ 39 w 146"/>
                <a:gd name="T65" fmla="*/ 115 h 142"/>
                <a:gd name="T66" fmla="*/ 34 w 146"/>
                <a:gd name="T67" fmla="*/ 109 h 142"/>
                <a:gd name="T68" fmla="*/ 30 w 146"/>
                <a:gd name="T69" fmla="*/ 104 h 142"/>
                <a:gd name="T70" fmla="*/ 25 w 146"/>
                <a:gd name="T71" fmla="*/ 102 h 142"/>
                <a:gd name="T72" fmla="*/ 23 w 146"/>
                <a:gd name="T73" fmla="*/ 101 h 142"/>
                <a:gd name="T74" fmla="*/ 20 w 146"/>
                <a:gd name="T75" fmla="*/ 102 h 142"/>
                <a:gd name="T76" fmla="*/ 20 w 146"/>
                <a:gd name="T77" fmla="*/ 103 h 142"/>
                <a:gd name="T78" fmla="*/ 21 w 146"/>
                <a:gd name="T79" fmla="*/ 104 h 142"/>
                <a:gd name="T80" fmla="*/ 22 w 146"/>
                <a:gd name="T81" fmla="*/ 105 h 142"/>
                <a:gd name="T82" fmla="*/ 23 w 146"/>
                <a:gd name="T83" fmla="*/ 106 h 142"/>
                <a:gd name="T84" fmla="*/ 27 w 146"/>
                <a:gd name="T85" fmla="*/ 109 h 142"/>
                <a:gd name="T86" fmla="*/ 30 w 146"/>
                <a:gd name="T87" fmla="*/ 114 h 142"/>
                <a:gd name="T88" fmla="*/ 31 w 146"/>
                <a:gd name="T89" fmla="*/ 116 h 142"/>
                <a:gd name="T90" fmla="*/ 35 w 146"/>
                <a:gd name="T91" fmla="*/ 122 h 142"/>
                <a:gd name="T92" fmla="*/ 41 w 146"/>
                <a:gd name="T93" fmla="*/ 125 h 142"/>
                <a:gd name="T94" fmla="*/ 48 w 146"/>
                <a:gd name="T95" fmla="*/ 126 h 142"/>
                <a:gd name="T96" fmla="*/ 53 w 146"/>
                <a:gd name="T97" fmla="*/ 125 h 142"/>
                <a:gd name="T98" fmla="*/ 55 w 146"/>
                <a:gd name="T99" fmla="*/ 125 h 142"/>
                <a:gd name="T100" fmla="*/ 55 w 146"/>
                <a:gd name="T101" fmla="*/ 133 h 142"/>
                <a:gd name="T102" fmla="*/ 55 w 146"/>
                <a:gd name="T103" fmla="*/ 138 h 142"/>
                <a:gd name="T104" fmla="*/ 54 w 146"/>
                <a:gd name="T105" fmla="*/ 141 h 142"/>
                <a:gd name="T106" fmla="*/ 50 w 146"/>
                <a:gd name="T107" fmla="*/ 142 h 142"/>
                <a:gd name="T108" fmla="*/ 14 w 146"/>
                <a:gd name="T109" fmla="*/ 116 h 142"/>
                <a:gd name="T110" fmla="*/ 0 w 146"/>
                <a:gd name="T111" fmla="*/ 73 h 142"/>
                <a:gd name="T112" fmla="*/ 10 w 146"/>
                <a:gd name="T113" fmla="*/ 36 h 142"/>
                <a:gd name="T114" fmla="*/ 37 w 146"/>
                <a:gd name="T115" fmla="*/ 10 h 142"/>
                <a:gd name="T116" fmla="*/ 73 w 146"/>
                <a:gd name="T117" fmla="*/ 0 h 142"/>
                <a:gd name="T118" fmla="*/ 110 w 146"/>
                <a:gd name="T119" fmla="*/ 10 h 142"/>
                <a:gd name="T120" fmla="*/ 136 w 146"/>
                <a:gd name="T121" fmla="*/ 36 h 142"/>
                <a:gd name="T122" fmla="*/ 146 w 146"/>
                <a:gd name="T123" fmla="*/ 7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6" h="142">
                  <a:moveTo>
                    <a:pt x="146" y="73"/>
                  </a:moveTo>
                  <a:cubicBezTo>
                    <a:pt x="146" y="89"/>
                    <a:pt x="141" y="103"/>
                    <a:pt x="132" y="116"/>
                  </a:cubicBezTo>
                  <a:cubicBezTo>
                    <a:pt x="123" y="128"/>
                    <a:pt x="111" y="137"/>
                    <a:pt x="96" y="142"/>
                  </a:cubicBezTo>
                  <a:cubicBezTo>
                    <a:pt x="94" y="142"/>
                    <a:pt x="93" y="142"/>
                    <a:pt x="92" y="141"/>
                  </a:cubicBezTo>
                  <a:cubicBezTo>
                    <a:pt x="92" y="140"/>
                    <a:pt x="91" y="140"/>
                    <a:pt x="91" y="138"/>
                  </a:cubicBezTo>
                  <a:cubicBezTo>
                    <a:pt x="91" y="118"/>
                    <a:pt x="91" y="118"/>
                    <a:pt x="91" y="118"/>
                  </a:cubicBezTo>
                  <a:cubicBezTo>
                    <a:pt x="91" y="112"/>
                    <a:pt x="90" y="108"/>
                    <a:pt x="86" y="105"/>
                  </a:cubicBezTo>
                  <a:cubicBezTo>
                    <a:pt x="90" y="105"/>
                    <a:pt x="93" y="104"/>
                    <a:pt x="96" y="103"/>
                  </a:cubicBezTo>
                  <a:cubicBezTo>
                    <a:pt x="99" y="103"/>
                    <a:pt x="102" y="101"/>
                    <a:pt x="105" y="100"/>
                  </a:cubicBezTo>
                  <a:cubicBezTo>
                    <a:pt x="108" y="98"/>
                    <a:pt x="110" y="96"/>
                    <a:pt x="112" y="93"/>
                  </a:cubicBezTo>
                  <a:cubicBezTo>
                    <a:pt x="115" y="91"/>
                    <a:pt x="116" y="88"/>
                    <a:pt x="117" y="83"/>
                  </a:cubicBezTo>
                  <a:cubicBezTo>
                    <a:pt x="119" y="79"/>
                    <a:pt x="119" y="75"/>
                    <a:pt x="119" y="69"/>
                  </a:cubicBezTo>
                  <a:cubicBezTo>
                    <a:pt x="119" y="62"/>
                    <a:pt x="117" y="55"/>
                    <a:pt x="112" y="50"/>
                  </a:cubicBezTo>
                  <a:cubicBezTo>
                    <a:pt x="114" y="44"/>
                    <a:pt x="114" y="38"/>
                    <a:pt x="111" y="30"/>
                  </a:cubicBezTo>
                  <a:cubicBezTo>
                    <a:pt x="109" y="30"/>
                    <a:pt x="107" y="30"/>
                    <a:pt x="104" y="31"/>
                  </a:cubicBezTo>
                  <a:cubicBezTo>
                    <a:pt x="100" y="33"/>
                    <a:pt x="97" y="34"/>
                    <a:pt x="95" y="36"/>
                  </a:cubicBezTo>
                  <a:cubicBezTo>
                    <a:pt x="91" y="38"/>
                    <a:pt x="91" y="38"/>
                    <a:pt x="91" y="38"/>
                  </a:cubicBezTo>
                  <a:cubicBezTo>
                    <a:pt x="85" y="36"/>
                    <a:pt x="79" y="35"/>
                    <a:pt x="73" y="35"/>
                  </a:cubicBezTo>
                  <a:cubicBezTo>
                    <a:pt x="67" y="35"/>
                    <a:pt x="61" y="36"/>
                    <a:pt x="55" y="38"/>
                  </a:cubicBezTo>
                  <a:cubicBezTo>
                    <a:pt x="54" y="37"/>
                    <a:pt x="53" y="36"/>
                    <a:pt x="51" y="35"/>
                  </a:cubicBezTo>
                  <a:cubicBezTo>
                    <a:pt x="49" y="34"/>
                    <a:pt x="47" y="33"/>
                    <a:pt x="43" y="32"/>
                  </a:cubicBezTo>
                  <a:cubicBezTo>
                    <a:pt x="39" y="30"/>
                    <a:pt x="37" y="30"/>
                    <a:pt x="35" y="30"/>
                  </a:cubicBezTo>
                  <a:cubicBezTo>
                    <a:pt x="32" y="38"/>
                    <a:pt x="32" y="44"/>
                    <a:pt x="34" y="50"/>
                  </a:cubicBezTo>
                  <a:cubicBezTo>
                    <a:pt x="29" y="55"/>
                    <a:pt x="27" y="62"/>
                    <a:pt x="27" y="69"/>
                  </a:cubicBezTo>
                  <a:cubicBezTo>
                    <a:pt x="27" y="75"/>
                    <a:pt x="27" y="79"/>
                    <a:pt x="29" y="83"/>
                  </a:cubicBezTo>
                  <a:cubicBezTo>
                    <a:pt x="30" y="87"/>
                    <a:pt x="32" y="91"/>
                    <a:pt x="34" y="93"/>
                  </a:cubicBezTo>
                  <a:cubicBezTo>
                    <a:pt x="36" y="96"/>
                    <a:pt x="38" y="98"/>
                    <a:pt x="41" y="100"/>
                  </a:cubicBezTo>
                  <a:cubicBezTo>
                    <a:pt x="44" y="101"/>
                    <a:pt x="47" y="103"/>
                    <a:pt x="50" y="103"/>
                  </a:cubicBezTo>
                  <a:cubicBezTo>
                    <a:pt x="53" y="104"/>
                    <a:pt x="56" y="105"/>
                    <a:pt x="60" y="105"/>
                  </a:cubicBezTo>
                  <a:cubicBezTo>
                    <a:pt x="57" y="107"/>
                    <a:pt x="56" y="111"/>
                    <a:pt x="55" y="115"/>
                  </a:cubicBezTo>
                  <a:cubicBezTo>
                    <a:pt x="54" y="115"/>
                    <a:pt x="52" y="116"/>
                    <a:pt x="51" y="116"/>
                  </a:cubicBezTo>
                  <a:cubicBezTo>
                    <a:pt x="49" y="116"/>
                    <a:pt x="48" y="117"/>
                    <a:pt x="46" y="117"/>
                  </a:cubicBezTo>
                  <a:cubicBezTo>
                    <a:pt x="43" y="117"/>
                    <a:pt x="41" y="116"/>
                    <a:pt x="39" y="115"/>
                  </a:cubicBezTo>
                  <a:cubicBezTo>
                    <a:pt x="37" y="113"/>
                    <a:pt x="36" y="111"/>
                    <a:pt x="34" y="109"/>
                  </a:cubicBezTo>
                  <a:cubicBezTo>
                    <a:pt x="33" y="107"/>
                    <a:pt x="31" y="105"/>
                    <a:pt x="30" y="104"/>
                  </a:cubicBezTo>
                  <a:cubicBezTo>
                    <a:pt x="28" y="103"/>
                    <a:pt x="26" y="102"/>
                    <a:pt x="25" y="102"/>
                  </a:cubicBezTo>
                  <a:cubicBezTo>
                    <a:pt x="23" y="101"/>
                    <a:pt x="23" y="101"/>
                    <a:pt x="23" y="101"/>
                  </a:cubicBezTo>
                  <a:cubicBezTo>
                    <a:pt x="22" y="101"/>
                    <a:pt x="21" y="101"/>
                    <a:pt x="20" y="102"/>
                  </a:cubicBezTo>
                  <a:cubicBezTo>
                    <a:pt x="20" y="102"/>
                    <a:pt x="20" y="102"/>
                    <a:pt x="20" y="103"/>
                  </a:cubicBezTo>
                  <a:cubicBezTo>
                    <a:pt x="20" y="103"/>
                    <a:pt x="20" y="104"/>
                    <a:pt x="21" y="104"/>
                  </a:cubicBezTo>
                  <a:cubicBezTo>
                    <a:pt x="21" y="104"/>
                    <a:pt x="21" y="105"/>
                    <a:pt x="22" y="105"/>
                  </a:cubicBezTo>
                  <a:cubicBezTo>
                    <a:pt x="23" y="106"/>
                    <a:pt x="23" y="106"/>
                    <a:pt x="23" y="106"/>
                  </a:cubicBezTo>
                  <a:cubicBezTo>
                    <a:pt x="24" y="106"/>
                    <a:pt x="25" y="107"/>
                    <a:pt x="27" y="109"/>
                  </a:cubicBezTo>
                  <a:cubicBezTo>
                    <a:pt x="28" y="111"/>
                    <a:pt x="29" y="113"/>
                    <a:pt x="30" y="114"/>
                  </a:cubicBezTo>
                  <a:cubicBezTo>
                    <a:pt x="31" y="116"/>
                    <a:pt x="31" y="116"/>
                    <a:pt x="31" y="116"/>
                  </a:cubicBezTo>
                  <a:cubicBezTo>
                    <a:pt x="31" y="119"/>
                    <a:pt x="33" y="121"/>
                    <a:pt x="35" y="122"/>
                  </a:cubicBezTo>
                  <a:cubicBezTo>
                    <a:pt x="37" y="124"/>
                    <a:pt x="39" y="124"/>
                    <a:pt x="41" y="125"/>
                  </a:cubicBezTo>
                  <a:cubicBezTo>
                    <a:pt x="43" y="125"/>
                    <a:pt x="46" y="126"/>
                    <a:pt x="48" y="126"/>
                  </a:cubicBezTo>
                  <a:cubicBezTo>
                    <a:pt x="50" y="126"/>
                    <a:pt x="51" y="125"/>
                    <a:pt x="53" y="125"/>
                  </a:cubicBezTo>
                  <a:cubicBezTo>
                    <a:pt x="55" y="125"/>
                    <a:pt x="55" y="125"/>
                    <a:pt x="55" y="125"/>
                  </a:cubicBezTo>
                  <a:cubicBezTo>
                    <a:pt x="55" y="127"/>
                    <a:pt x="55" y="130"/>
                    <a:pt x="55" y="133"/>
                  </a:cubicBezTo>
                  <a:cubicBezTo>
                    <a:pt x="55" y="136"/>
                    <a:pt x="55" y="138"/>
                    <a:pt x="55" y="138"/>
                  </a:cubicBezTo>
                  <a:cubicBezTo>
                    <a:pt x="55" y="140"/>
                    <a:pt x="55" y="140"/>
                    <a:pt x="54" y="141"/>
                  </a:cubicBezTo>
                  <a:cubicBezTo>
                    <a:pt x="53" y="142"/>
                    <a:pt x="52" y="142"/>
                    <a:pt x="50" y="142"/>
                  </a:cubicBezTo>
                  <a:cubicBezTo>
                    <a:pt x="35" y="137"/>
                    <a:pt x="24" y="128"/>
                    <a:pt x="14" y="116"/>
                  </a:cubicBezTo>
                  <a:cubicBezTo>
                    <a:pt x="5" y="103"/>
                    <a:pt x="0" y="89"/>
                    <a:pt x="0" y="73"/>
                  </a:cubicBezTo>
                  <a:cubicBezTo>
                    <a:pt x="0" y="60"/>
                    <a:pt x="4" y="48"/>
                    <a:pt x="10" y="36"/>
                  </a:cubicBezTo>
                  <a:cubicBezTo>
                    <a:pt x="17" y="25"/>
                    <a:pt x="26" y="17"/>
                    <a:pt x="37" y="10"/>
                  </a:cubicBezTo>
                  <a:cubicBezTo>
                    <a:pt x="48" y="4"/>
                    <a:pt x="60" y="0"/>
                    <a:pt x="73" y="0"/>
                  </a:cubicBezTo>
                  <a:cubicBezTo>
                    <a:pt x="86" y="0"/>
                    <a:pt x="98" y="4"/>
                    <a:pt x="110" y="10"/>
                  </a:cubicBezTo>
                  <a:cubicBezTo>
                    <a:pt x="121" y="17"/>
                    <a:pt x="129" y="25"/>
                    <a:pt x="136" y="36"/>
                  </a:cubicBezTo>
                  <a:cubicBezTo>
                    <a:pt x="142" y="48"/>
                    <a:pt x="146" y="60"/>
                    <a:pt x="146" y="7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52"/>
            <p:cNvSpPr>
              <a:spLocks/>
            </p:cNvSpPr>
            <p:nvPr/>
          </p:nvSpPr>
          <p:spPr bwMode="auto">
            <a:xfrm>
              <a:off x="7002942" y="2484518"/>
              <a:ext cx="163937" cy="138956"/>
            </a:xfrm>
            <a:custGeom>
              <a:avLst/>
              <a:gdLst>
                <a:gd name="T0" fmla="*/ 158 w 158"/>
                <a:gd name="T1" fmla="*/ 43 h 133"/>
                <a:gd name="T2" fmla="*/ 158 w 158"/>
                <a:gd name="T3" fmla="*/ 67 h 133"/>
                <a:gd name="T4" fmla="*/ 156 w 158"/>
                <a:gd name="T5" fmla="*/ 71 h 133"/>
                <a:gd name="T6" fmla="*/ 152 w 158"/>
                <a:gd name="T7" fmla="*/ 73 h 133"/>
                <a:gd name="T8" fmla="*/ 145 w 158"/>
                <a:gd name="T9" fmla="*/ 73 h 133"/>
                <a:gd name="T10" fmla="*/ 141 w 158"/>
                <a:gd name="T11" fmla="*/ 71 h 133"/>
                <a:gd name="T12" fmla="*/ 139 w 158"/>
                <a:gd name="T13" fmla="*/ 67 h 133"/>
                <a:gd name="T14" fmla="*/ 139 w 158"/>
                <a:gd name="T15" fmla="*/ 43 h 133"/>
                <a:gd name="T16" fmla="*/ 132 w 158"/>
                <a:gd name="T17" fmla="*/ 26 h 133"/>
                <a:gd name="T18" fmla="*/ 115 w 158"/>
                <a:gd name="T19" fmla="*/ 18 h 133"/>
                <a:gd name="T20" fmla="*/ 98 w 158"/>
                <a:gd name="T21" fmla="*/ 26 h 133"/>
                <a:gd name="T22" fmla="*/ 91 w 158"/>
                <a:gd name="T23" fmla="*/ 43 h 133"/>
                <a:gd name="T24" fmla="*/ 91 w 158"/>
                <a:gd name="T25" fmla="*/ 61 h 133"/>
                <a:gd name="T26" fmla="*/ 100 w 158"/>
                <a:gd name="T27" fmla="*/ 61 h 133"/>
                <a:gd name="T28" fmla="*/ 107 w 158"/>
                <a:gd name="T29" fmla="*/ 63 h 133"/>
                <a:gd name="T30" fmla="*/ 109 w 158"/>
                <a:gd name="T31" fmla="*/ 70 h 133"/>
                <a:gd name="T32" fmla="*/ 109 w 158"/>
                <a:gd name="T33" fmla="*/ 124 h 133"/>
                <a:gd name="T34" fmla="*/ 107 w 158"/>
                <a:gd name="T35" fmla="*/ 131 h 133"/>
                <a:gd name="T36" fmla="*/ 100 w 158"/>
                <a:gd name="T37" fmla="*/ 133 h 133"/>
                <a:gd name="T38" fmla="*/ 9 w 158"/>
                <a:gd name="T39" fmla="*/ 133 h 133"/>
                <a:gd name="T40" fmla="*/ 3 w 158"/>
                <a:gd name="T41" fmla="*/ 131 h 133"/>
                <a:gd name="T42" fmla="*/ 0 w 158"/>
                <a:gd name="T43" fmla="*/ 124 h 133"/>
                <a:gd name="T44" fmla="*/ 0 w 158"/>
                <a:gd name="T45" fmla="*/ 70 h 133"/>
                <a:gd name="T46" fmla="*/ 3 w 158"/>
                <a:gd name="T47" fmla="*/ 63 h 133"/>
                <a:gd name="T48" fmla="*/ 9 w 158"/>
                <a:gd name="T49" fmla="*/ 61 h 133"/>
                <a:gd name="T50" fmla="*/ 73 w 158"/>
                <a:gd name="T51" fmla="*/ 61 h 133"/>
                <a:gd name="T52" fmla="*/ 73 w 158"/>
                <a:gd name="T53" fmla="*/ 43 h 133"/>
                <a:gd name="T54" fmla="*/ 85 w 158"/>
                <a:gd name="T55" fmla="*/ 13 h 133"/>
                <a:gd name="T56" fmla="*/ 115 w 158"/>
                <a:gd name="T57" fmla="*/ 0 h 133"/>
                <a:gd name="T58" fmla="*/ 145 w 158"/>
                <a:gd name="T59" fmla="*/ 13 h 133"/>
                <a:gd name="T60" fmla="*/ 158 w 158"/>
                <a:gd name="T61" fmla="*/ 4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8" h="133">
                  <a:moveTo>
                    <a:pt x="158" y="43"/>
                  </a:moveTo>
                  <a:cubicBezTo>
                    <a:pt x="158" y="67"/>
                    <a:pt x="158" y="67"/>
                    <a:pt x="158" y="67"/>
                  </a:cubicBezTo>
                  <a:cubicBezTo>
                    <a:pt x="158" y="69"/>
                    <a:pt x="157" y="70"/>
                    <a:pt x="156" y="71"/>
                  </a:cubicBezTo>
                  <a:cubicBezTo>
                    <a:pt x="155" y="72"/>
                    <a:pt x="153" y="73"/>
                    <a:pt x="152" y="73"/>
                  </a:cubicBezTo>
                  <a:cubicBezTo>
                    <a:pt x="145" y="73"/>
                    <a:pt x="145" y="73"/>
                    <a:pt x="145" y="73"/>
                  </a:cubicBezTo>
                  <a:cubicBezTo>
                    <a:pt x="144" y="73"/>
                    <a:pt x="142" y="72"/>
                    <a:pt x="141" y="71"/>
                  </a:cubicBezTo>
                  <a:cubicBezTo>
                    <a:pt x="140" y="70"/>
                    <a:pt x="139" y="69"/>
                    <a:pt x="139" y="67"/>
                  </a:cubicBezTo>
                  <a:cubicBezTo>
                    <a:pt x="139" y="43"/>
                    <a:pt x="139" y="43"/>
                    <a:pt x="139" y="43"/>
                  </a:cubicBezTo>
                  <a:cubicBezTo>
                    <a:pt x="139" y="36"/>
                    <a:pt x="137" y="30"/>
                    <a:pt x="132" y="26"/>
                  </a:cubicBezTo>
                  <a:cubicBezTo>
                    <a:pt x="128" y="21"/>
                    <a:pt x="122" y="18"/>
                    <a:pt x="115" y="18"/>
                  </a:cubicBezTo>
                  <a:cubicBezTo>
                    <a:pt x="109" y="18"/>
                    <a:pt x="103" y="21"/>
                    <a:pt x="98" y="26"/>
                  </a:cubicBezTo>
                  <a:cubicBezTo>
                    <a:pt x="93" y="30"/>
                    <a:pt x="91" y="36"/>
                    <a:pt x="91" y="43"/>
                  </a:cubicBezTo>
                  <a:cubicBezTo>
                    <a:pt x="91" y="61"/>
                    <a:pt x="91" y="61"/>
                    <a:pt x="91" y="61"/>
                  </a:cubicBezTo>
                  <a:cubicBezTo>
                    <a:pt x="100" y="61"/>
                    <a:pt x="100" y="61"/>
                    <a:pt x="100" y="61"/>
                  </a:cubicBezTo>
                  <a:cubicBezTo>
                    <a:pt x="103" y="61"/>
                    <a:pt x="105" y="62"/>
                    <a:pt x="107" y="63"/>
                  </a:cubicBezTo>
                  <a:cubicBezTo>
                    <a:pt x="108" y="65"/>
                    <a:pt x="109" y="67"/>
                    <a:pt x="109" y="70"/>
                  </a:cubicBezTo>
                  <a:cubicBezTo>
                    <a:pt x="109" y="124"/>
                    <a:pt x="109" y="124"/>
                    <a:pt x="109" y="124"/>
                  </a:cubicBezTo>
                  <a:cubicBezTo>
                    <a:pt x="109" y="127"/>
                    <a:pt x="108" y="129"/>
                    <a:pt x="107" y="131"/>
                  </a:cubicBezTo>
                  <a:cubicBezTo>
                    <a:pt x="105" y="133"/>
                    <a:pt x="103" y="133"/>
                    <a:pt x="100" y="133"/>
                  </a:cubicBezTo>
                  <a:cubicBezTo>
                    <a:pt x="9" y="133"/>
                    <a:pt x="9" y="133"/>
                    <a:pt x="9" y="133"/>
                  </a:cubicBezTo>
                  <a:cubicBezTo>
                    <a:pt x="7" y="133"/>
                    <a:pt x="5" y="133"/>
                    <a:pt x="3" y="131"/>
                  </a:cubicBezTo>
                  <a:cubicBezTo>
                    <a:pt x="1" y="129"/>
                    <a:pt x="0" y="127"/>
                    <a:pt x="0" y="124"/>
                  </a:cubicBezTo>
                  <a:cubicBezTo>
                    <a:pt x="0" y="70"/>
                    <a:pt x="0" y="70"/>
                    <a:pt x="0" y="70"/>
                  </a:cubicBezTo>
                  <a:cubicBezTo>
                    <a:pt x="0" y="67"/>
                    <a:pt x="1" y="65"/>
                    <a:pt x="3" y="63"/>
                  </a:cubicBezTo>
                  <a:cubicBezTo>
                    <a:pt x="5" y="62"/>
                    <a:pt x="7" y="61"/>
                    <a:pt x="9" y="61"/>
                  </a:cubicBezTo>
                  <a:cubicBezTo>
                    <a:pt x="73" y="61"/>
                    <a:pt x="73" y="61"/>
                    <a:pt x="73" y="61"/>
                  </a:cubicBezTo>
                  <a:cubicBezTo>
                    <a:pt x="73" y="43"/>
                    <a:pt x="73" y="43"/>
                    <a:pt x="73" y="43"/>
                  </a:cubicBezTo>
                  <a:cubicBezTo>
                    <a:pt x="73" y="31"/>
                    <a:pt x="77" y="21"/>
                    <a:pt x="85" y="13"/>
                  </a:cubicBezTo>
                  <a:cubicBezTo>
                    <a:pt x="94" y="4"/>
                    <a:pt x="104" y="0"/>
                    <a:pt x="115" y="0"/>
                  </a:cubicBezTo>
                  <a:cubicBezTo>
                    <a:pt x="127" y="0"/>
                    <a:pt x="137" y="4"/>
                    <a:pt x="145" y="13"/>
                  </a:cubicBezTo>
                  <a:cubicBezTo>
                    <a:pt x="153" y="21"/>
                    <a:pt x="158" y="31"/>
                    <a:pt x="158" y="4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53"/>
            <p:cNvSpPr>
              <a:spLocks noEditPoints="1"/>
            </p:cNvSpPr>
            <p:nvPr/>
          </p:nvSpPr>
          <p:spPr bwMode="auto">
            <a:xfrm>
              <a:off x="7209035" y="2484518"/>
              <a:ext cx="188918" cy="151447"/>
            </a:xfrm>
            <a:custGeom>
              <a:avLst/>
              <a:gdLst>
                <a:gd name="T0" fmla="*/ 167 w 182"/>
                <a:gd name="T1" fmla="*/ 0 h 146"/>
                <a:gd name="T2" fmla="*/ 177 w 182"/>
                <a:gd name="T3" fmla="*/ 5 h 146"/>
                <a:gd name="T4" fmla="*/ 182 w 182"/>
                <a:gd name="T5" fmla="*/ 15 h 146"/>
                <a:gd name="T6" fmla="*/ 182 w 182"/>
                <a:gd name="T7" fmla="*/ 130 h 146"/>
                <a:gd name="T8" fmla="*/ 177 w 182"/>
                <a:gd name="T9" fmla="*/ 141 h 146"/>
                <a:gd name="T10" fmla="*/ 167 w 182"/>
                <a:gd name="T11" fmla="*/ 146 h 146"/>
                <a:gd name="T12" fmla="*/ 15 w 182"/>
                <a:gd name="T13" fmla="*/ 146 h 146"/>
                <a:gd name="T14" fmla="*/ 5 w 182"/>
                <a:gd name="T15" fmla="*/ 141 h 146"/>
                <a:gd name="T16" fmla="*/ 0 w 182"/>
                <a:gd name="T17" fmla="*/ 130 h 146"/>
                <a:gd name="T18" fmla="*/ 0 w 182"/>
                <a:gd name="T19" fmla="*/ 15 h 146"/>
                <a:gd name="T20" fmla="*/ 5 w 182"/>
                <a:gd name="T21" fmla="*/ 5 h 146"/>
                <a:gd name="T22" fmla="*/ 15 w 182"/>
                <a:gd name="T23" fmla="*/ 0 h 146"/>
                <a:gd name="T24" fmla="*/ 167 w 182"/>
                <a:gd name="T25" fmla="*/ 0 h 146"/>
                <a:gd name="T26" fmla="*/ 15 w 182"/>
                <a:gd name="T27" fmla="*/ 12 h 146"/>
                <a:gd name="T28" fmla="*/ 13 w 182"/>
                <a:gd name="T29" fmla="*/ 13 h 146"/>
                <a:gd name="T30" fmla="*/ 12 w 182"/>
                <a:gd name="T31" fmla="*/ 15 h 146"/>
                <a:gd name="T32" fmla="*/ 12 w 182"/>
                <a:gd name="T33" fmla="*/ 37 h 146"/>
                <a:gd name="T34" fmla="*/ 170 w 182"/>
                <a:gd name="T35" fmla="*/ 37 h 146"/>
                <a:gd name="T36" fmla="*/ 170 w 182"/>
                <a:gd name="T37" fmla="*/ 15 h 146"/>
                <a:gd name="T38" fmla="*/ 169 w 182"/>
                <a:gd name="T39" fmla="*/ 13 h 146"/>
                <a:gd name="T40" fmla="*/ 167 w 182"/>
                <a:gd name="T41" fmla="*/ 12 h 146"/>
                <a:gd name="T42" fmla="*/ 15 w 182"/>
                <a:gd name="T43" fmla="*/ 12 h 146"/>
                <a:gd name="T44" fmla="*/ 167 w 182"/>
                <a:gd name="T45" fmla="*/ 133 h 146"/>
                <a:gd name="T46" fmla="*/ 169 w 182"/>
                <a:gd name="T47" fmla="*/ 133 h 146"/>
                <a:gd name="T48" fmla="*/ 170 w 182"/>
                <a:gd name="T49" fmla="*/ 130 h 146"/>
                <a:gd name="T50" fmla="*/ 170 w 182"/>
                <a:gd name="T51" fmla="*/ 73 h 146"/>
                <a:gd name="T52" fmla="*/ 12 w 182"/>
                <a:gd name="T53" fmla="*/ 73 h 146"/>
                <a:gd name="T54" fmla="*/ 12 w 182"/>
                <a:gd name="T55" fmla="*/ 130 h 146"/>
                <a:gd name="T56" fmla="*/ 13 w 182"/>
                <a:gd name="T57" fmla="*/ 133 h 146"/>
                <a:gd name="T58" fmla="*/ 15 w 182"/>
                <a:gd name="T59" fmla="*/ 133 h 146"/>
                <a:gd name="T60" fmla="*/ 167 w 182"/>
                <a:gd name="T61" fmla="*/ 133 h 146"/>
                <a:gd name="T62" fmla="*/ 24 w 182"/>
                <a:gd name="T63" fmla="*/ 121 h 146"/>
                <a:gd name="T64" fmla="*/ 24 w 182"/>
                <a:gd name="T65" fmla="*/ 109 h 146"/>
                <a:gd name="T66" fmla="*/ 49 w 182"/>
                <a:gd name="T67" fmla="*/ 109 h 146"/>
                <a:gd name="T68" fmla="*/ 49 w 182"/>
                <a:gd name="T69" fmla="*/ 121 h 146"/>
                <a:gd name="T70" fmla="*/ 24 w 182"/>
                <a:gd name="T71" fmla="*/ 121 h 146"/>
                <a:gd name="T72" fmla="*/ 61 w 182"/>
                <a:gd name="T73" fmla="*/ 121 h 146"/>
                <a:gd name="T74" fmla="*/ 61 w 182"/>
                <a:gd name="T75" fmla="*/ 109 h 146"/>
                <a:gd name="T76" fmla="*/ 97 w 182"/>
                <a:gd name="T77" fmla="*/ 109 h 146"/>
                <a:gd name="T78" fmla="*/ 97 w 182"/>
                <a:gd name="T79" fmla="*/ 121 h 146"/>
                <a:gd name="T80" fmla="*/ 61 w 182"/>
                <a:gd name="T81" fmla="*/ 12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2" h="146">
                  <a:moveTo>
                    <a:pt x="167" y="0"/>
                  </a:moveTo>
                  <a:cubicBezTo>
                    <a:pt x="171" y="0"/>
                    <a:pt x="174" y="2"/>
                    <a:pt x="177" y="5"/>
                  </a:cubicBezTo>
                  <a:cubicBezTo>
                    <a:pt x="180" y="8"/>
                    <a:pt x="182" y="11"/>
                    <a:pt x="182" y="15"/>
                  </a:cubicBezTo>
                  <a:cubicBezTo>
                    <a:pt x="182" y="130"/>
                    <a:pt x="182" y="130"/>
                    <a:pt x="182" y="130"/>
                  </a:cubicBezTo>
                  <a:cubicBezTo>
                    <a:pt x="182" y="135"/>
                    <a:pt x="180" y="138"/>
                    <a:pt x="177" y="141"/>
                  </a:cubicBezTo>
                  <a:cubicBezTo>
                    <a:pt x="174" y="144"/>
                    <a:pt x="171" y="146"/>
                    <a:pt x="167" y="146"/>
                  </a:cubicBezTo>
                  <a:cubicBezTo>
                    <a:pt x="15" y="146"/>
                    <a:pt x="15" y="146"/>
                    <a:pt x="15" y="146"/>
                  </a:cubicBezTo>
                  <a:cubicBezTo>
                    <a:pt x="11" y="146"/>
                    <a:pt x="8" y="144"/>
                    <a:pt x="5" y="141"/>
                  </a:cubicBezTo>
                  <a:cubicBezTo>
                    <a:pt x="2" y="138"/>
                    <a:pt x="0" y="135"/>
                    <a:pt x="0" y="130"/>
                  </a:cubicBezTo>
                  <a:cubicBezTo>
                    <a:pt x="0" y="15"/>
                    <a:pt x="0" y="15"/>
                    <a:pt x="0" y="15"/>
                  </a:cubicBezTo>
                  <a:cubicBezTo>
                    <a:pt x="0" y="11"/>
                    <a:pt x="2" y="8"/>
                    <a:pt x="5" y="5"/>
                  </a:cubicBezTo>
                  <a:cubicBezTo>
                    <a:pt x="8" y="2"/>
                    <a:pt x="11" y="0"/>
                    <a:pt x="15" y="0"/>
                  </a:cubicBezTo>
                  <a:lnTo>
                    <a:pt x="167" y="0"/>
                  </a:lnTo>
                  <a:close/>
                  <a:moveTo>
                    <a:pt x="15" y="12"/>
                  </a:moveTo>
                  <a:cubicBezTo>
                    <a:pt x="14" y="12"/>
                    <a:pt x="14" y="13"/>
                    <a:pt x="13" y="13"/>
                  </a:cubicBezTo>
                  <a:cubicBezTo>
                    <a:pt x="13" y="14"/>
                    <a:pt x="12" y="15"/>
                    <a:pt x="12" y="15"/>
                  </a:cubicBezTo>
                  <a:cubicBezTo>
                    <a:pt x="12" y="37"/>
                    <a:pt x="12" y="37"/>
                    <a:pt x="12" y="37"/>
                  </a:cubicBezTo>
                  <a:cubicBezTo>
                    <a:pt x="170" y="37"/>
                    <a:pt x="170" y="37"/>
                    <a:pt x="170" y="37"/>
                  </a:cubicBezTo>
                  <a:cubicBezTo>
                    <a:pt x="170" y="15"/>
                    <a:pt x="170" y="15"/>
                    <a:pt x="170" y="15"/>
                  </a:cubicBezTo>
                  <a:cubicBezTo>
                    <a:pt x="170" y="15"/>
                    <a:pt x="169" y="14"/>
                    <a:pt x="169" y="13"/>
                  </a:cubicBezTo>
                  <a:cubicBezTo>
                    <a:pt x="168" y="13"/>
                    <a:pt x="167" y="12"/>
                    <a:pt x="167" y="12"/>
                  </a:cubicBezTo>
                  <a:lnTo>
                    <a:pt x="15" y="12"/>
                  </a:lnTo>
                  <a:close/>
                  <a:moveTo>
                    <a:pt x="167" y="133"/>
                  </a:moveTo>
                  <a:cubicBezTo>
                    <a:pt x="167" y="133"/>
                    <a:pt x="168" y="133"/>
                    <a:pt x="169" y="133"/>
                  </a:cubicBezTo>
                  <a:cubicBezTo>
                    <a:pt x="169" y="132"/>
                    <a:pt x="170" y="131"/>
                    <a:pt x="170" y="130"/>
                  </a:cubicBezTo>
                  <a:cubicBezTo>
                    <a:pt x="170" y="73"/>
                    <a:pt x="170" y="73"/>
                    <a:pt x="170" y="73"/>
                  </a:cubicBezTo>
                  <a:cubicBezTo>
                    <a:pt x="12" y="73"/>
                    <a:pt x="12" y="73"/>
                    <a:pt x="12" y="73"/>
                  </a:cubicBezTo>
                  <a:cubicBezTo>
                    <a:pt x="12" y="130"/>
                    <a:pt x="12" y="130"/>
                    <a:pt x="12" y="130"/>
                  </a:cubicBezTo>
                  <a:cubicBezTo>
                    <a:pt x="12" y="131"/>
                    <a:pt x="13" y="132"/>
                    <a:pt x="13" y="133"/>
                  </a:cubicBezTo>
                  <a:cubicBezTo>
                    <a:pt x="14" y="133"/>
                    <a:pt x="14" y="133"/>
                    <a:pt x="15" y="133"/>
                  </a:cubicBezTo>
                  <a:lnTo>
                    <a:pt x="167" y="133"/>
                  </a:lnTo>
                  <a:close/>
                  <a:moveTo>
                    <a:pt x="24" y="121"/>
                  </a:moveTo>
                  <a:cubicBezTo>
                    <a:pt x="24" y="109"/>
                    <a:pt x="24" y="109"/>
                    <a:pt x="24" y="109"/>
                  </a:cubicBezTo>
                  <a:cubicBezTo>
                    <a:pt x="49" y="109"/>
                    <a:pt x="49" y="109"/>
                    <a:pt x="49" y="109"/>
                  </a:cubicBezTo>
                  <a:cubicBezTo>
                    <a:pt x="49" y="121"/>
                    <a:pt x="49" y="121"/>
                    <a:pt x="49" y="121"/>
                  </a:cubicBezTo>
                  <a:lnTo>
                    <a:pt x="24" y="121"/>
                  </a:lnTo>
                  <a:close/>
                  <a:moveTo>
                    <a:pt x="61" y="121"/>
                  </a:moveTo>
                  <a:cubicBezTo>
                    <a:pt x="61" y="109"/>
                    <a:pt x="61" y="109"/>
                    <a:pt x="61" y="109"/>
                  </a:cubicBezTo>
                  <a:cubicBezTo>
                    <a:pt x="97" y="109"/>
                    <a:pt x="97" y="109"/>
                    <a:pt x="97" y="109"/>
                  </a:cubicBezTo>
                  <a:cubicBezTo>
                    <a:pt x="97" y="121"/>
                    <a:pt x="97" y="121"/>
                    <a:pt x="97" y="121"/>
                  </a:cubicBezTo>
                  <a:lnTo>
                    <a:pt x="61" y="12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54"/>
            <p:cNvSpPr>
              <a:spLocks noEditPoints="1"/>
            </p:cNvSpPr>
            <p:nvPr/>
          </p:nvSpPr>
          <p:spPr bwMode="auto">
            <a:xfrm>
              <a:off x="7440108" y="2484518"/>
              <a:ext cx="137395" cy="138956"/>
            </a:xfrm>
            <a:custGeom>
              <a:avLst/>
              <a:gdLst>
                <a:gd name="T0" fmla="*/ 133 w 133"/>
                <a:gd name="T1" fmla="*/ 127 h 133"/>
                <a:gd name="T2" fmla="*/ 132 w 133"/>
                <a:gd name="T3" fmla="*/ 132 h 133"/>
                <a:gd name="T4" fmla="*/ 127 w 133"/>
                <a:gd name="T5" fmla="*/ 133 h 133"/>
                <a:gd name="T6" fmla="*/ 114 w 133"/>
                <a:gd name="T7" fmla="*/ 133 h 133"/>
                <a:gd name="T8" fmla="*/ 110 w 133"/>
                <a:gd name="T9" fmla="*/ 132 h 133"/>
                <a:gd name="T10" fmla="*/ 108 w 133"/>
                <a:gd name="T11" fmla="*/ 128 h 133"/>
                <a:gd name="T12" fmla="*/ 98 w 133"/>
                <a:gd name="T13" fmla="*/ 89 h 133"/>
                <a:gd name="T14" fmla="*/ 76 w 133"/>
                <a:gd name="T15" fmla="*/ 57 h 133"/>
                <a:gd name="T16" fmla="*/ 44 w 133"/>
                <a:gd name="T17" fmla="*/ 36 h 133"/>
                <a:gd name="T18" fmla="*/ 6 w 133"/>
                <a:gd name="T19" fmla="*/ 26 h 133"/>
                <a:gd name="T20" fmla="*/ 2 w 133"/>
                <a:gd name="T21" fmla="*/ 24 h 133"/>
                <a:gd name="T22" fmla="*/ 0 w 133"/>
                <a:gd name="T23" fmla="*/ 20 h 133"/>
                <a:gd name="T24" fmla="*/ 0 w 133"/>
                <a:gd name="T25" fmla="*/ 6 h 133"/>
                <a:gd name="T26" fmla="*/ 2 w 133"/>
                <a:gd name="T27" fmla="*/ 2 h 133"/>
                <a:gd name="T28" fmla="*/ 6 w 133"/>
                <a:gd name="T29" fmla="*/ 0 h 133"/>
                <a:gd name="T30" fmla="*/ 7 w 133"/>
                <a:gd name="T31" fmla="*/ 0 h 133"/>
                <a:gd name="T32" fmla="*/ 54 w 133"/>
                <a:gd name="T33" fmla="*/ 12 h 133"/>
                <a:gd name="T34" fmla="*/ 94 w 133"/>
                <a:gd name="T35" fmla="*/ 39 h 133"/>
                <a:gd name="T36" fmla="*/ 122 w 133"/>
                <a:gd name="T37" fmla="*/ 80 h 133"/>
                <a:gd name="T38" fmla="*/ 133 w 133"/>
                <a:gd name="T39" fmla="*/ 127 h 133"/>
                <a:gd name="T40" fmla="*/ 85 w 133"/>
                <a:gd name="T41" fmla="*/ 127 h 133"/>
                <a:gd name="T42" fmla="*/ 83 w 133"/>
                <a:gd name="T43" fmla="*/ 131 h 133"/>
                <a:gd name="T44" fmla="*/ 79 w 133"/>
                <a:gd name="T45" fmla="*/ 133 h 133"/>
                <a:gd name="T46" fmla="*/ 66 w 133"/>
                <a:gd name="T47" fmla="*/ 133 h 133"/>
                <a:gd name="T48" fmla="*/ 62 w 133"/>
                <a:gd name="T49" fmla="*/ 132 h 133"/>
                <a:gd name="T50" fmla="*/ 60 w 133"/>
                <a:gd name="T51" fmla="*/ 128 h 133"/>
                <a:gd name="T52" fmla="*/ 43 w 133"/>
                <a:gd name="T53" fmla="*/ 91 h 133"/>
                <a:gd name="T54" fmla="*/ 6 w 133"/>
                <a:gd name="T55" fmla="*/ 74 h 133"/>
                <a:gd name="T56" fmla="*/ 2 w 133"/>
                <a:gd name="T57" fmla="*/ 72 h 133"/>
                <a:gd name="T58" fmla="*/ 0 w 133"/>
                <a:gd name="T59" fmla="*/ 68 h 133"/>
                <a:gd name="T60" fmla="*/ 0 w 133"/>
                <a:gd name="T61" fmla="*/ 55 h 133"/>
                <a:gd name="T62" fmla="*/ 2 w 133"/>
                <a:gd name="T63" fmla="*/ 50 h 133"/>
                <a:gd name="T64" fmla="*/ 6 w 133"/>
                <a:gd name="T65" fmla="*/ 49 h 133"/>
                <a:gd name="T66" fmla="*/ 7 w 133"/>
                <a:gd name="T67" fmla="*/ 49 h 133"/>
                <a:gd name="T68" fmla="*/ 36 w 133"/>
                <a:gd name="T69" fmla="*/ 56 h 133"/>
                <a:gd name="T70" fmla="*/ 60 w 133"/>
                <a:gd name="T71" fmla="*/ 74 h 133"/>
                <a:gd name="T72" fmla="*/ 77 w 133"/>
                <a:gd name="T73" fmla="*/ 98 h 133"/>
                <a:gd name="T74" fmla="*/ 85 w 133"/>
                <a:gd name="T75" fmla="*/ 127 h 133"/>
                <a:gd name="T76" fmla="*/ 31 w 133"/>
                <a:gd name="T77" fmla="*/ 102 h 133"/>
                <a:gd name="T78" fmla="*/ 36 w 133"/>
                <a:gd name="T79" fmla="*/ 115 h 133"/>
                <a:gd name="T80" fmla="*/ 31 w 133"/>
                <a:gd name="T81" fmla="*/ 128 h 133"/>
                <a:gd name="T82" fmla="*/ 18 w 133"/>
                <a:gd name="T83" fmla="*/ 133 h 133"/>
                <a:gd name="T84" fmla="*/ 5 w 133"/>
                <a:gd name="T85" fmla="*/ 128 h 133"/>
                <a:gd name="T86" fmla="*/ 0 w 133"/>
                <a:gd name="T87" fmla="*/ 115 h 133"/>
                <a:gd name="T88" fmla="*/ 5 w 133"/>
                <a:gd name="T89" fmla="*/ 102 h 133"/>
                <a:gd name="T90" fmla="*/ 18 w 133"/>
                <a:gd name="T91" fmla="*/ 97 h 133"/>
                <a:gd name="T92" fmla="*/ 31 w 133"/>
                <a:gd name="T93" fmla="*/ 10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3" h="133">
                  <a:moveTo>
                    <a:pt x="133" y="127"/>
                  </a:moveTo>
                  <a:cubicBezTo>
                    <a:pt x="133" y="129"/>
                    <a:pt x="133" y="130"/>
                    <a:pt x="132" y="132"/>
                  </a:cubicBezTo>
                  <a:cubicBezTo>
                    <a:pt x="130" y="133"/>
                    <a:pt x="129" y="133"/>
                    <a:pt x="127" y="133"/>
                  </a:cubicBezTo>
                  <a:cubicBezTo>
                    <a:pt x="114" y="133"/>
                    <a:pt x="114" y="133"/>
                    <a:pt x="114" y="133"/>
                  </a:cubicBezTo>
                  <a:cubicBezTo>
                    <a:pt x="112" y="133"/>
                    <a:pt x="111" y="133"/>
                    <a:pt x="110" y="132"/>
                  </a:cubicBezTo>
                  <a:cubicBezTo>
                    <a:pt x="108" y="131"/>
                    <a:pt x="108" y="129"/>
                    <a:pt x="108" y="128"/>
                  </a:cubicBezTo>
                  <a:cubicBezTo>
                    <a:pt x="107" y="114"/>
                    <a:pt x="104" y="101"/>
                    <a:pt x="98" y="89"/>
                  </a:cubicBezTo>
                  <a:cubicBezTo>
                    <a:pt x="93" y="77"/>
                    <a:pt x="85" y="66"/>
                    <a:pt x="76" y="57"/>
                  </a:cubicBezTo>
                  <a:cubicBezTo>
                    <a:pt x="67" y="48"/>
                    <a:pt x="57" y="41"/>
                    <a:pt x="44" y="36"/>
                  </a:cubicBezTo>
                  <a:cubicBezTo>
                    <a:pt x="32" y="30"/>
                    <a:pt x="19" y="27"/>
                    <a:pt x="6" y="26"/>
                  </a:cubicBezTo>
                  <a:cubicBezTo>
                    <a:pt x="4" y="26"/>
                    <a:pt x="3" y="25"/>
                    <a:pt x="2" y="24"/>
                  </a:cubicBezTo>
                  <a:cubicBezTo>
                    <a:pt x="1" y="23"/>
                    <a:pt x="0" y="21"/>
                    <a:pt x="0" y="20"/>
                  </a:cubicBezTo>
                  <a:cubicBezTo>
                    <a:pt x="0" y="6"/>
                    <a:pt x="0" y="6"/>
                    <a:pt x="0" y="6"/>
                  </a:cubicBezTo>
                  <a:cubicBezTo>
                    <a:pt x="0" y="5"/>
                    <a:pt x="1" y="3"/>
                    <a:pt x="2" y="2"/>
                  </a:cubicBezTo>
                  <a:cubicBezTo>
                    <a:pt x="3" y="1"/>
                    <a:pt x="5" y="0"/>
                    <a:pt x="6" y="0"/>
                  </a:cubicBezTo>
                  <a:cubicBezTo>
                    <a:pt x="7" y="0"/>
                    <a:pt x="7" y="0"/>
                    <a:pt x="7" y="0"/>
                  </a:cubicBezTo>
                  <a:cubicBezTo>
                    <a:pt x="23" y="1"/>
                    <a:pt x="39" y="5"/>
                    <a:pt x="54" y="12"/>
                  </a:cubicBezTo>
                  <a:cubicBezTo>
                    <a:pt x="69" y="18"/>
                    <a:pt x="82" y="28"/>
                    <a:pt x="94" y="39"/>
                  </a:cubicBezTo>
                  <a:cubicBezTo>
                    <a:pt x="106" y="51"/>
                    <a:pt x="115" y="65"/>
                    <a:pt x="122" y="80"/>
                  </a:cubicBezTo>
                  <a:cubicBezTo>
                    <a:pt x="129" y="95"/>
                    <a:pt x="132" y="111"/>
                    <a:pt x="133" y="127"/>
                  </a:cubicBezTo>
                  <a:close/>
                  <a:moveTo>
                    <a:pt x="85" y="127"/>
                  </a:moveTo>
                  <a:cubicBezTo>
                    <a:pt x="85" y="129"/>
                    <a:pt x="84" y="130"/>
                    <a:pt x="83" y="131"/>
                  </a:cubicBezTo>
                  <a:cubicBezTo>
                    <a:pt x="82" y="133"/>
                    <a:pt x="81" y="133"/>
                    <a:pt x="79" y="133"/>
                  </a:cubicBezTo>
                  <a:cubicBezTo>
                    <a:pt x="66" y="133"/>
                    <a:pt x="66" y="133"/>
                    <a:pt x="66" y="133"/>
                  </a:cubicBezTo>
                  <a:cubicBezTo>
                    <a:pt x="65" y="133"/>
                    <a:pt x="63" y="133"/>
                    <a:pt x="62" y="132"/>
                  </a:cubicBezTo>
                  <a:cubicBezTo>
                    <a:pt x="61" y="131"/>
                    <a:pt x="60" y="130"/>
                    <a:pt x="60" y="128"/>
                  </a:cubicBezTo>
                  <a:cubicBezTo>
                    <a:pt x="59" y="114"/>
                    <a:pt x="53" y="101"/>
                    <a:pt x="43" y="91"/>
                  </a:cubicBezTo>
                  <a:cubicBezTo>
                    <a:pt x="32" y="81"/>
                    <a:pt x="20" y="75"/>
                    <a:pt x="6" y="74"/>
                  </a:cubicBezTo>
                  <a:cubicBezTo>
                    <a:pt x="4" y="73"/>
                    <a:pt x="3" y="73"/>
                    <a:pt x="2" y="72"/>
                  </a:cubicBezTo>
                  <a:cubicBezTo>
                    <a:pt x="1" y="70"/>
                    <a:pt x="0" y="69"/>
                    <a:pt x="0" y="68"/>
                  </a:cubicBezTo>
                  <a:cubicBezTo>
                    <a:pt x="0" y="55"/>
                    <a:pt x="0" y="55"/>
                    <a:pt x="0" y="55"/>
                  </a:cubicBezTo>
                  <a:cubicBezTo>
                    <a:pt x="0" y="53"/>
                    <a:pt x="1" y="51"/>
                    <a:pt x="2" y="50"/>
                  </a:cubicBezTo>
                  <a:cubicBezTo>
                    <a:pt x="3" y="49"/>
                    <a:pt x="5" y="49"/>
                    <a:pt x="6" y="49"/>
                  </a:cubicBezTo>
                  <a:cubicBezTo>
                    <a:pt x="7" y="49"/>
                    <a:pt x="7" y="49"/>
                    <a:pt x="7" y="49"/>
                  </a:cubicBezTo>
                  <a:cubicBezTo>
                    <a:pt x="17" y="50"/>
                    <a:pt x="26" y="52"/>
                    <a:pt x="36" y="56"/>
                  </a:cubicBezTo>
                  <a:cubicBezTo>
                    <a:pt x="45" y="61"/>
                    <a:pt x="53" y="66"/>
                    <a:pt x="60" y="74"/>
                  </a:cubicBezTo>
                  <a:cubicBezTo>
                    <a:pt x="67" y="81"/>
                    <a:pt x="73" y="89"/>
                    <a:pt x="77" y="98"/>
                  </a:cubicBezTo>
                  <a:cubicBezTo>
                    <a:pt x="82" y="107"/>
                    <a:pt x="84" y="117"/>
                    <a:pt x="85" y="127"/>
                  </a:cubicBezTo>
                  <a:close/>
                  <a:moveTo>
                    <a:pt x="31" y="102"/>
                  </a:moveTo>
                  <a:cubicBezTo>
                    <a:pt x="35" y="106"/>
                    <a:pt x="36" y="110"/>
                    <a:pt x="36" y="115"/>
                  </a:cubicBezTo>
                  <a:cubicBezTo>
                    <a:pt x="36" y="120"/>
                    <a:pt x="35" y="125"/>
                    <a:pt x="31" y="128"/>
                  </a:cubicBezTo>
                  <a:cubicBezTo>
                    <a:pt x="28" y="132"/>
                    <a:pt x="23" y="133"/>
                    <a:pt x="18" y="133"/>
                  </a:cubicBezTo>
                  <a:cubicBezTo>
                    <a:pt x="13" y="133"/>
                    <a:pt x="9" y="132"/>
                    <a:pt x="5" y="128"/>
                  </a:cubicBezTo>
                  <a:cubicBezTo>
                    <a:pt x="2" y="125"/>
                    <a:pt x="0" y="120"/>
                    <a:pt x="0" y="115"/>
                  </a:cubicBezTo>
                  <a:cubicBezTo>
                    <a:pt x="0" y="110"/>
                    <a:pt x="2" y="106"/>
                    <a:pt x="5" y="102"/>
                  </a:cubicBezTo>
                  <a:cubicBezTo>
                    <a:pt x="9" y="99"/>
                    <a:pt x="13" y="97"/>
                    <a:pt x="18" y="97"/>
                  </a:cubicBezTo>
                  <a:cubicBezTo>
                    <a:pt x="23" y="97"/>
                    <a:pt x="28" y="99"/>
                    <a:pt x="31" y="10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55"/>
            <p:cNvSpPr>
              <a:spLocks noEditPoints="1"/>
            </p:cNvSpPr>
            <p:nvPr/>
          </p:nvSpPr>
          <p:spPr bwMode="auto">
            <a:xfrm>
              <a:off x="7621220" y="2497008"/>
              <a:ext cx="149885" cy="126466"/>
            </a:xfrm>
            <a:custGeom>
              <a:avLst/>
              <a:gdLst>
                <a:gd name="T0" fmla="*/ 145 w 145"/>
                <a:gd name="T1" fmla="*/ 76 h 121"/>
                <a:gd name="T2" fmla="*/ 145 w 145"/>
                <a:gd name="T3" fmla="*/ 106 h 121"/>
                <a:gd name="T4" fmla="*/ 141 w 145"/>
                <a:gd name="T5" fmla="*/ 117 h 121"/>
                <a:gd name="T6" fmla="*/ 130 w 145"/>
                <a:gd name="T7" fmla="*/ 121 h 121"/>
                <a:gd name="T8" fmla="*/ 15 w 145"/>
                <a:gd name="T9" fmla="*/ 121 h 121"/>
                <a:gd name="T10" fmla="*/ 4 w 145"/>
                <a:gd name="T11" fmla="*/ 117 h 121"/>
                <a:gd name="T12" fmla="*/ 0 w 145"/>
                <a:gd name="T13" fmla="*/ 106 h 121"/>
                <a:gd name="T14" fmla="*/ 0 w 145"/>
                <a:gd name="T15" fmla="*/ 76 h 121"/>
                <a:gd name="T16" fmla="*/ 1 w 145"/>
                <a:gd name="T17" fmla="*/ 69 h 121"/>
                <a:gd name="T18" fmla="*/ 20 w 145"/>
                <a:gd name="T19" fmla="*/ 12 h 121"/>
                <a:gd name="T20" fmla="*/ 26 w 145"/>
                <a:gd name="T21" fmla="*/ 4 h 121"/>
                <a:gd name="T22" fmla="*/ 36 w 145"/>
                <a:gd name="T23" fmla="*/ 0 h 121"/>
                <a:gd name="T24" fmla="*/ 109 w 145"/>
                <a:gd name="T25" fmla="*/ 0 h 121"/>
                <a:gd name="T26" fmla="*/ 119 w 145"/>
                <a:gd name="T27" fmla="*/ 4 h 121"/>
                <a:gd name="T28" fmla="*/ 125 w 145"/>
                <a:gd name="T29" fmla="*/ 12 h 121"/>
                <a:gd name="T30" fmla="*/ 144 w 145"/>
                <a:gd name="T31" fmla="*/ 69 h 121"/>
                <a:gd name="T32" fmla="*/ 145 w 145"/>
                <a:gd name="T33" fmla="*/ 76 h 121"/>
                <a:gd name="T34" fmla="*/ 133 w 145"/>
                <a:gd name="T35" fmla="*/ 106 h 121"/>
                <a:gd name="T36" fmla="*/ 133 w 145"/>
                <a:gd name="T37" fmla="*/ 76 h 121"/>
                <a:gd name="T38" fmla="*/ 132 w 145"/>
                <a:gd name="T39" fmla="*/ 74 h 121"/>
                <a:gd name="T40" fmla="*/ 130 w 145"/>
                <a:gd name="T41" fmla="*/ 73 h 121"/>
                <a:gd name="T42" fmla="*/ 15 w 145"/>
                <a:gd name="T43" fmla="*/ 73 h 121"/>
                <a:gd name="T44" fmla="*/ 13 w 145"/>
                <a:gd name="T45" fmla="*/ 74 h 121"/>
                <a:gd name="T46" fmla="*/ 12 w 145"/>
                <a:gd name="T47" fmla="*/ 76 h 121"/>
                <a:gd name="T48" fmla="*/ 12 w 145"/>
                <a:gd name="T49" fmla="*/ 106 h 121"/>
                <a:gd name="T50" fmla="*/ 13 w 145"/>
                <a:gd name="T51" fmla="*/ 108 h 121"/>
                <a:gd name="T52" fmla="*/ 15 w 145"/>
                <a:gd name="T53" fmla="*/ 109 h 121"/>
                <a:gd name="T54" fmla="*/ 130 w 145"/>
                <a:gd name="T55" fmla="*/ 109 h 121"/>
                <a:gd name="T56" fmla="*/ 132 w 145"/>
                <a:gd name="T57" fmla="*/ 108 h 121"/>
                <a:gd name="T58" fmla="*/ 133 w 145"/>
                <a:gd name="T59" fmla="*/ 106 h 121"/>
                <a:gd name="T60" fmla="*/ 17 w 145"/>
                <a:gd name="T61" fmla="*/ 61 h 121"/>
                <a:gd name="T62" fmla="*/ 128 w 145"/>
                <a:gd name="T63" fmla="*/ 61 h 121"/>
                <a:gd name="T64" fmla="*/ 113 w 145"/>
                <a:gd name="T65" fmla="*/ 15 h 121"/>
                <a:gd name="T66" fmla="*/ 112 w 145"/>
                <a:gd name="T67" fmla="*/ 13 h 121"/>
                <a:gd name="T68" fmla="*/ 109 w 145"/>
                <a:gd name="T69" fmla="*/ 13 h 121"/>
                <a:gd name="T70" fmla="*/ 36 w 145"/>
                <a:gd name="T71" fmla="*/ 13 h 121"/>
                <a:gd name="T72" fmla="*/ 33 w 145"/>
                <a:gd name="T73" fmla="*/ 13 h 121"/>
                <a:gd name="T74" fmla="*/ 32 w 145"/>
                <a:gd name="T75" fmla="*/ 15 h 121"/>
                <a:gd name="T76" fmla="*/ 17 w 145"/>
                <a:gd name="T77" fmla="*/ 61 h 121"/>
                <a:gd name="T78" fmla="*/ 96 w 145"/>
                <a:gd name="T79" fmla="*/ 86 h 121"/>
                <a:gd name="T80" fmla="*/ 98 w 145"/>
                <a:gd name="T81" fmla="*/ 91 h 121"/>
                <a:gd name="T82" fmla="*/ 96 w 145"/>
                <a:gd name="T83" fmla="*/ 97 h 121"/>
                <a:gd name="T84" fmla="*/ 91 w 145"/>
                <a:gd name="T85" fmla="*/ 99 h 121"/>
                <a:gd name="T86" fmla="*/ 85 w 145"/>
                <a:gd name="T87" fmla="*/ 97 h 121"/>
                <a:gd name="T88" fmla="*/ 83 w 145"/>
                <a:gd name="T89" fmla="*/ 91 h 121"/>
                <a:gd name="T90" fmla="*/ 85 w 145"/>
                <a:gd name="T91" fmla="*/ 86 h 121"/>
                <a:gd name="T92" fmla="*/ 91 w 145"/>
                <a:gd name="T93" fmla="*/ 84 h 121"/>
                <a:gd name="T94" fmla="*/ 96 w 145"/>
                <a:gd name="T95" fmla="*/ 86 h 121"/>
                <a:gd name="T96" fmla="*/ 120 w 145"/>
                <a:gd name="T97" fmla="*/ 86 h 121"/>
                <a:gd name="T98" fmla="*/ 122 w 145"/>
                <a:gd name="T99" fmla="*/ 91 h 121"/>
                <a:gd name="T100" fmla="*/ 120 w 145"/>
                <a:gd name="T101" fmla="*/ 97 h 121"/>
                <a:gd name="T102" fmla="*/ 115 w 145"/>
                <a:gd name="T103" fmla="*/ 99 h 121"/>
                <a:gd name="T104" fmla="*/ 109 w 145"/>
                <a:gd name="T105" fmla="*/ 97 h 121"/>
                <a:gd name="T106" fmla="*/ 107 w 145"/>
                <a:gd name="T107" fmla="*/ 91 h 121"/>
                <a:gd name="T108" fmla="*/ 109 w 145"/>
                <a:gd name="T109" fmla="*/ 86 h 121"/>
                <a:gd name="T110" fmla="*/ 115 w 145"/>
                <a:gd name="T111" fmla="*/ 84 h 121"/>
                <a:gd name="T112" fmla="*/ 120 w 145"/>
                <a:gd name="T113" fmla="*/ 8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5" h="121">
                  <a:moveTo>
                    <a:pt x="145" y="76"/>
                  </a:moveTo>
                  <a:cubicBezTo>
                    <a:pt x="145" y="106"/>
                    <a:pt x="145" y="106"/>
                    <a:pt x="145" y="106"/>
                  </a:cubicBezTo>
                  <a:cubicBezTo>
                    <a:pt x="145" y="110"/>
                    <a:pt x="144" y="114"/>
                    <a:pt x="141" y="117"/>
                  </a:cubicBezTo>
                  <a:cubicBezTo>
                    <a:pt x="138" y="120"/>
                    <a:pt x="134" y="121"/>
                    <a:pt x="130" y="121"/>
                  </a:cubicBezTo>
                  <a:cubicBezTo>
                    <a:pt x="15" y="121"/>
                    <a:pt x="15" y="121"/>
                    <a:pt x="15" y="121"/>
                  </a:cubicBezTo>
                  <a:cubicBezTo>
                    <a:pt x="11" y="121"/>
                    <a:pt x="7" y="120"/>
                    <a:pt x="4" y="117"/>
                  </a:cubicBezTo>
                  <a:cubicBezTo>
                    <a:pt x="1" y="114"/>
                    <a:pt x="0" y="110"/>
                    <a:pt x="0" y="106"/>
                  </a:cubicBezTo>
                  <a:cubicBezTo>
                    <a:pt x="0" y="76"/>
                    <a:pt x="0" y="76"/>
                    <a:pt x="0" y="76"/>
                  </a:cubicBezTo>
                  <a:cubicBezTo>
                    <a:pt x="0" y="75"/>
                    <a:pt x="0" y="72"/>
                    <a:pt x="1" y="69"/>
                  </a:cubicBezTo>
                  <a:cubicBezTo>
                    <a:pt x="20" y="12"/>
                    <a:pt x="20" y="12"/>
                    <a:pt x="20" y="12"/>
                  </a:cubicBezTo>
                  <a:cubicBezTo>
                    <a:pt x="21" y="8"/>
                    <a:pt x="23" y="6"/>
                    <a:pt x="26" y="4"/>
                  </a:cubicBezTo>
                  <a:cubicBezTo>
                    <a:pt x="29" y="1"/>
                    <a:pt x="32" y="0"/>
                    <a:pt x="36" y="0"/>
                  </a:cubicBezTo>
                  <a:cubicBezTo>
                    <a:pt x="109" y="0"/>
                    <a:pt x="109" y="0"/>
                    <a:pt x="109" y="0"/>
                  </a:cubicBezTo>
                  <a:cubicBezTo>
                    <a:pt x="113" y="0"/>
                    <a:pt x="116" y="1"/>
                    <a:pt x="119" y="4"/>
                  </a:cubicBezTo>
                  <a:cubicBezTo>
                    <a:pt x="122" y="6"/>
                    <a:pt x="124" y="8"/>
                    <a:pt x="125" y="12"/>
                  </a:cubicBezTo>
                  <a:cubicBezTo>
                    <a:pt x="144" y="69"/>
                    <a:pt x="144" y="69"/>
                    <a:pt x="144" y="69"/>
                  </a:cubicBezTo>
                  <a:cubicBezTo>
                    <a:pt x="145" y="72"/>
                    <a:pt x="145" y="75"/>
                    <a:pt x="145" y="76"/>
                  </a:cubicBezTo>
                  <a:close/>
                  <a:moveTo>
                    <a:pt x="133" y="106"/>
                  </a:moveTo>
                  <a:cubicBezTo>
                    <a:pt x="133" y="76"/>
                    <a:pt x="133" y="76"/>
                    <a:pt x="133" y="76"/>
                  </a:cubicBezTo>
                  <a:cubicBezTo>
                    <a:pt x="133" y="75"/>
                    <a:pt x="133" y="75"/>
                    <a:pt x="132" y="74"/>
                  </a:cubicBezTo>
                  <a:cubicBezTo>
                    <a:pt x="131" y="73"/>
                    <a:pt x="131" y="73"/>
                    <a:pt x="130" y="73"/>
                  </a:cubicBezTo>
                  <a:cubicBezTo>
                    <a:pt x="15" y="73"/>
                    <a:pt x="15" y="73"/>
                    <a:pt x="15" y="73"/>
                  </a:cubicBezTo>
                  <a:cubicBezTo>
                    <a:pt x="14" y="73"/>
                    <a:pt x="13" y="73"/>
                    <a:pt x="13" y="74"/>
                  </a:cubicBezTo>
                  <a:cubicBezTo>
                    <a:pt x="12" y="75"/>
                    <a:pt x="12" y="75"/>
                    <a:pt x="12" y="76"/>
                  </a:cubicBezTo>
                  <a:cubicBezTo>
                    <a:pt x="12" y="106"/>
                    <a:pt x="12" y="106"/>
                    <a:pt x="12" y="106"/>
                  </a:cubicBezTo>
                  <a:cubicBezTo>
                    <a:pt x="12" y="107"/>
                    <a:pt x="12" y="108"/>
                    <a:pt x="13" y="108"/>
                  </a:cubicBezTo>
                  <a:cubicBezTo>
                    <a:pt x="13" y="109"/>
                    <a:pt x="14" y="109"/>
                    <a:pt x="15" y="109"/>
                  </a:cubicBezTo>
                  <a:cubicBezTo>
                    <a:pt x="130" y="109"/>
                    <a:pt x="130" y="109"/>
                    <a:pt x="130" y="109"/>
                  </a:cubicBezTo>
                  <a:cubicBezTo>
                    <a:pt x="131" y="109"/>
                    <a:pt x="131" y="109"/>
                    <a:pt x="132" y="108"/>
                  </a:cubicBezTo>
                  <a:cubicBezTo>
                    <a:pt x="133" y="108"/>
                    <a:pt x="133" y="107"/>
                    <a:pt x="133" y="106"/>
                  </a:cubicBezTo>
                  <a:close/>
                  <a:moveTo>
                    <a:pt x="17" y="61"/>
                  </a:moveTo>
                  <a:cubicBezTo>
                    <a:pt x="128" y="61"/>
                    <a:pt x="128" y="61"/>
                    <a:pt x="128" y="61"/>
                  </a:cubicBezTo>
                  <a:cubicBezTo>
                    <a:pt x="113" y="15"/>
                    <a:pt x="113" y="15"/>
                    <a:pt x="113" y="15"/>
                  </a:cubicBezTo>
                  <a:cubicBezTo>
                    <a:pt x="113" y="15"/>
                    <a:pt x="113" y="14"/>
                    <a:pt x="112" y="13"/>
                  </a:cubicBezTo>
                  <a:cubicBezTo>
                    <a:pt x="111" y="13"/>
                    <a:pt x="110" y="13"/>
                    <a:pt x="109" y="13"/>
                  </a:cubicBezTo>
                  <a:cubicBezTo>
                    <a:pt x="36" y="13"/>
                    <a:pt x="36" y="13"/>
                    <a:pt x="36" y="13"/>
                  </a:cubicBezTo>
                  <a:cubicBezTo>
                    <a:pt x="35" y="13"/>
                    <a:pt x="34" y="13"/>
                    <a:pt x="33" y="13"/>
                  </a:cubicBezTo>
                  <a:cubicBezTo>
                    <a:pt x="32" y="14"/>
                    <a:pt x="32" y="15"/>
                    <a:pt x="32" y="15"/>
                  </a:cubicBezTo>
                  <a:lnTo>
                    <a:pt x="17" y="61"/>
                  </a:lnTo>
                  <a:close/>
                  <a:moveTo>
                    <a:pt x="96" y="86"/>
                  </a:moveTo>
                  <a:cubicBezTo>
                    <a:pt x="97" y="87"/>
                    <a:pt x="98" y="89"/>
                    <a:pt x="98" y="91"/>
                  </a:cubicBezTo>
                  <a:cubicBezTo>
                    <a:pt x="98" y="93"/>
                    <a:pt x="97" y="95"/>
                    <a:pt x="96" y="97"/>
                  </a:cubicBezTo>
                  <a:cubicBezTo>
                    <a:pt x="94" y="98"/>
                    <a:pt x="93" y="99"/>
                    <a:pt x="91" y="99"/>
                  </a:cubicBezTo>
                  <a:cubicBezTo>
                    <a:pt x="89" y="99"/>
                    <a:pt x="87" y="98"/>
                    <a:pt x="85" y="97"/>
                  </a:cubicBezTo>
                  <a:cubicBezTo>
                    <a:pt x="84" y="95"/>
                    <a:pt x="83" y="93"/>
                    <a:pt x="83" y="91"/>
                  </a:cubicBezTo>
                  <a:cubicBezTo>
                    <a:pt x="83" y="89"/>
                    <a:pt x="84" y="87"/>
                    <a:pt x="85" y="86"/>
                  </a:cubicBezTo>
                  <a:cubicBezTo>
                    <a:pt x="87" y="84"/>
                    <a:pt x="89" y="84"/>
                    <a:pt x="91" y="84"/>
                  </a:cubicBezTo>
                  <a:cubicBezTo>
                    <a:pt x="93" y="84"/>
                    <a:pt x="94" y="84"/>
                    <a:pt x="96" y="86"/>
                  </a:cubicBezTo>
                  <a:close/>
                  <a:moveTo>
                    <a:pt x="120" y="86"/>
                  </a:moveTo>
                  <a:cubicBezTo>
                    <a:pt x="122" y="87"/>
                    <a:pt x="122" y="89"/>
                    <a:pt x="122" y="91"/>
                  </a:cubicBezTo>
                  <a:cubicBezTo>
                    <a:pt x="122" y="93"/>
                    <a:pt x="122" y="95"/>
                    <a:pt x="120" y="97"/>
                  </a:cubicBezTo>
                  <a:cubicBezTo>
                    <a:pt x="119" y="98"/>
                    <a:pt x="117" y="99"/>
                    <a:pt x="115" y="99"/>
                  </a:cubicBezTo>
                  <a:cubicBezTo>
                    <a:pt x="113" y="99"/>
                    <a:pt x="111" y="98"/>
                    <a:pt x="109" y="97"/>
                  </a:cubicBezTo>
                  <a:cubicBezTo>
                    <a:pt x="108" y="95"/>
                    <a:pt x="107" y="93"/>
                    <a:pt x="107" y="91"/>
                  </a:cubicBezTo>
                  <a:cubicBezTo>
                    <a:pt x="107" y="89"/>
                    <a:pt x="108" y="87"/>
                    <a:pt x="109" y="86"/>
                  </a:cubicBezTo>
                  <a:cubicBezTo>
                    <a:pt x="111" y="84"/>
                    <a:pt x="113" y="84"/>
                    <a:pt x="115" y="84"/>
                  </a:cubicBezTo>
                  <a:cubicBezTo>
                    <a:pt x="117" y="84"/>
                    <a:pt x="119" y="84"/>
                    <a:pt x="120" y="8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56"/>
            <p:cNvSpPr>
              <a:spLocks noEditPoints="1"/>
            </p:cNvSpPr>
            <p:nvPr/>
          </p:nvSpPr>
          <p:spPr bwMode="auto">
            <a:xfrm>
              <a:off x="7814822" y="2484518"/>
              <a:ext cx="174866" cy="151447"/>
            </a:xfrm>
            <a:custGeom>
              <a:avLst/>
              <a:gdLst>
                <a:gd name="T0" fmla="*/ 157 w 169"/>
                <a:gd name="T1" fmla="*/ 49 h 146"/>
                <a:gd name="T2" fmla="*/ 166 w 169"/>
                <a:gd name="T3" fmla="*/ 52 h 146"/>
                <a:gd name="T4" fmla="*/ 169 w 169"/>
                <a:gd name="T5" fmla="*/ 61 h 146"/>
                <a:gd name="T6" fmla="*/ 166 w 169"/>
                <a:gd name="T7" fmla="*/ 69 h 146"/>
                <a:gd name="T8" fmla="*/ 157 w 169"/>
                <a:gd name="T9" fmla="*/ 73 h 146"/>
                <a:gd name="T10" fmla="*/ 157 w 169"/>
                <a:gd name="T11" fmla="*/ 109 h 146"/>
                <a:gd name="T12" fmla="*/ 153 w 169"/>
                <a:gd name="T13" fmla="*/ 118 h 146"/>
                <a:gd name="T14" fmla="*/ 145 w 169"/>
                <a:gd name="T15" fmla="*/ 121 h 146"/>
                <a:gd name="T16" fmla="*/ 68 w 169"/>
                <a:gd name="T17" fmla="*/ 85 h 146"/>
                <a:gd name="T18" fmla="*/ 59 w 169"/>
                <a:gd name="T19" fmla="*/ 92 h 146"/>
                <a:gd name="T20" fmla="*/ 57 w 169"/>
                <a:gd name="T21" fmla="*/ 101 h 146"/>
                <a:gd name="T22" fmla="*/ 60 w 169"/>
                <a:gd name="T23" fmla="*/ 110 h 146"/>
                <a:gd name="T24" fmla="*/ 58 w 169"/>
                <a:gd name="T25" fmla="*/ 116 h 146"/>
                <a:gd name="T26" fmla="*/ 59 w 169"/>
                <a:gd name="T27" fmla="*/ 122 h 146"/>
                <a:gd name="T28" fmla="*/ 62 w 169"/>
                <a:gd name="T29" fmla="*/ 127 h 146"/>
                <a:gd name="T30" fmla="*/ 66 w 169"/>
                <a:gd name="T31" fmla="*/ 132 h 146"/>
                <a:gd name="T32" fmla="*/ 72 w 169"/>
                <a:gd name="T33" fmla="*/ 136 h 146"/>
                <a:gd name="T34" fmla="*/ 62 w 169"/>
                <a:gd name="T35" fmla="*/ 144 h 146"/>
                <a:gd name="T36" fmla="*/ 46 w 169"/>
                <a:gd name="T37" fmla="*/ 145 h 146"/>
                <a:gd name="T38" fmla="*/ 33 w 169"/>
                <a:gd name="T39" fmla="*/ 140 h 146"/>
                <a:gd name="T40" fmla="*/ 31 w 169"/>
                <a:gd name="T41" fmla="*/ 132 h 146"/>
                <a:gd name="T42" fmla="*/ 27 w 169"/>
                <a:gd name="T43" fmla="*/ 123 h 146"/>
                <a:gd name="T44" fmla="*/ 25 w 169"/>
                <a:gd name="T45" fmla="*/ 114 h 146"/>
                <a:gd name="T46" fmla="*/ 24 w 169"/>
                <a:gd name="T47" fmla="*/ 105 h 146"/>
                <a:gd name="T48" fmla="*/ 24 w 169"/>
                <a:gd name="T49" fmla="*/ 95 h 146"/>
                <a:gd name="T50" fmla="*/ 26 w 169"/>
                <a:gd name="T51" fmla="*/ 85 h 146"/>
                <a:gd name="T52" fmla="*/ 15 w 169"/>
                <a:gd name="T53" fmla="*/ 85 h 146"/>
                <a:gd name="T54" fmla="*/ 4 w 169"/>
                <a:gd name="T55" fmla="*/ 81 h 146"/>
                <a:gd name="T56" fmla="*/ 0 w 169"/>
                <a:gd name="T57" fmla="*/ 70 h 146"/>
                <a:gd name="T58" fmla="*/ 0 w 169"/>
                <a:gd name="T59" fmla="*/ 52 h 146"/>
                <a:gd name="T60" fmla="*/ 4 w 169"/>
                <a:gd name="T61" fmla="*/ 41 h 146"/>
                <a:gd name="T62" fmla="*/ 15 w 169"/>
                <a:gd name="T63" fmla="*/ 37 h 146"/>
                <a:gd name="T64" fmla="*/ 60 w 169"/>
                <a:gd name="T65" fmla="*/ 37 h 146"/>
                <a:gd name="T66" fmla="*/ 145 w 169"/>
                <a:gd name="T67" fmla="*/ 0 h 146"/>
                <a:gd name="T68" fmla="*/ 153 w 169"/>
                <a:gd name="T69" fmla="*/ 4 h 146"/>
                <a:gd name="T70" fmla="*/ 157 w 169"/>
                <a:gd name="T71" fmla="*/ 12 h 146"/>
                <a:gd name="T72" fmla="*/ 157 w 169"/>
                <a:gd name="T73" fmla="*/ 49 h 146"/>
                <a:gd name="T74" fmla="*/ 145 w 169"/>
                <a:gd name="T75" fmla="*/ 106 h 146"/>
                <a:gd name="T76" fmla="*/ 145 w 169"/>
                <a:gd name="T77" fmla="*/ 16 h 146"/>
                <a:gd name="T78" fmla="*/ 72 w 169"/>
                <a:gd name="T79" fmla="*/ 48 h 146"/>
                <a:gd name="T80" fmla="*/ 72 w 169"/>
                <a:gd name="T81" fmla="*/ 74 h 146"/>
                <a:gd name="T82" fmla="*/ 145 w 169"/>
                <a:gd name="T83" fmla="*/ 10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9" h="146">
                  <a:moveTo>
                    <a:pt x="157" y="49"/>
                  </a:moveTo>
                  <a:cubicBezTo>
                    <a:pt x="160" y="49"/>
                    <a:pt x="163" y="50"/>
                    <a:pt x="166" y="52"/>
                  </a:cubicBezTo>
                  <a:cubicBezTo>
                    <a:pt x="168" y="55"/>
                    <a:pt x="169" y="58"/>
                    <a:pt x="169" y="61"/>
                  </a:cubicBezTo>
                  <a:cubicBezTo>
                    <a:pt x="169" y="64"/>
                    <a:pt x="168" y="67"/>
                    <a:pt x="166" y="69"/>
                  </a:cubicBezTo>
                  <a:cubicBezTo>
                    <a:pt x="163" y="72"/>
                    <a:pt x="160" y="73"/>
                    <a:pt x="157" y="73"/>
                  </a:cubicBezTo>
                  <a:cubicBezTo>
                    <a:pt x="157" y="109"/>
                    <a:pt x="157" y="109"/>
                    <a:pt x="157" y="109"/>
                  </a:cubicBezTo>
                  <a:cubicBezTo>
                    <a:pt x="157" y="113"/>
                    <a:pt x="156" y="115"/>
                    <a:pt x="153" y="118"/>
                  </a:cubicBezTo>
                  <a:cubicBezTo>
                    <a:pt x="151" y="120"/>
                    <a:pt x="148" y="121"/>
                    <a:pt x="145" y="121"/>
                  </a:cubicBezTo>
                  <a:cubicBezTo>
                    <a:pt x="119" y="99"/>
                    <a:pt x="93" y="88"/>
                    <a:pt x="68" y="85"/>
                  </a:cubicBezTo>
                  <a:cubicBezTo>
                    <a:pt x="64" y="87"/>
                    <a:pt x="62" y="89"/>
                    <a:pt x="59" y="92"/>
                  </a:cubicBezTo>
                  <a:cubicBezTo>
                    <a:pt x="57" y="95"/>
                    <a:pt x="56" y="98"/>
                    <a:pt x="57" y="101"/>
                  </a:cubicBezTo>
                  <a:cubicBezTo>
                    <a:pt x="57" y="105"/>
                    <a:pt x="58" y="107"/>
                    <a:pt x="60" y="110"/>
                  </a:cubicBezTo>
                  <a:cubicBezTo>
                    <a:pt x="59" y="112"/>
                    <a:pt x="58" y="114"/>
                    <a:pt x="58" y="116"/>
                  </a:cubicBezTo>
                  <a:cubicBezTo>
                    <a:pt x="58" y="118"/>
                    <a:pt x="58" y="120"/>
                    <a:pt x="59" y="122"/>
                  </a:cubicBezTo>
                  <a:cubicBezTo>
                    <a:pt x="59" y="123"/>
                    <a:pt x="60" y="125"/>
                    <a:pt x="62" y="127"/>
                  </a:cubicBezTo>
                  <a:cubicBezTo>
                    <a:pt x="63" y="129"/>
                    <a:pt x="65" y="130"/>
                    <a:pt x="66" y="132"/>
                  </a:cubicBezTo>
                  <a:cubicBezTo>
                    <a:pt x="68" y="133"/>
                    <a:pt x="70" y="134"/>
                    <a:pt x="72" y="136"/>
                  </a:cubicBezTo>
                  <a:cubicBezTo>
                    <a:pt x="70" y="140"/>
                    <a:pt x="67" y="143"/>
                    <a:pt x="62" y="144"/>
                  </a:cubicBezTo>
                  <a:cubicBezTo>
                    <a:pt x="57" y="146"/>
                    <a:pt x="51" y="146"/>
                    <a:pt x="46" y="145"/>
                  </a:cubicBezTo>
                  <a:cubicBezTo>
                    <a:pt x="40" y="144"/>
                    <a:pt x="36" y="143"/>
                    <a:pt x="33" y="140"/>
                  </a:cubicBezTo>
                  <a:cubicBezTo>
                    <a:pt x="33" y="139"/>
                    <a:pt x="32" y="136"/>
                    <a:pt x="31" y="132"/>
                  </a:cubicBezTo>
                  <a:cubicBezTo>
                    <a:pt x="29" y="128"/>
                    <a:pt x="28" y="125"/>
                    <a:pt x="27" y="123"/>
                  </a:cubicBezTo>
                  <a:cubicBezTo>
                    <a:pt x="27" y="121"/>
                    <a:pt x="26" y="118"/>
                    <a:pt x="25" y="114"/>
                  </a:cubicBezTo>
                  <a:cubicBezTo>
                    <a:pt x="24" y="111"/>
                    <a:pt x="24" y="107"/>
                    <a:pt x="24" y="105"/>
                  </a:cubicBezTo>
                  <a:cubicBezTo>
                    <a:pt x="24" y="102"/>
                    <a:pt x="24" y="99"/>
                    <a:pt x="24" y="95"/>
                  </a:cubicBezTo>
                  <a:cubicBezTo>
                    <a:pt x="25" y="92"/>
                    <a:pt x="25" y="88"/>
                    <a:pt x="26" y="85"/>
                  </a:cubicBezTo>
                  <a:cubicBezTo>
                    <a:pt x="15" y="85"/>
                    <a:pt x="15" y="85"/>
                    <a:pt x="15" y="85"/>
                  </a:cubicBezTo>
                  <a:cubicBezTo>
                    <a:pt x="11" y="85"/>
                    <a:pt x="7" y="84"/>
                    <a:pt x="4" y="81"/>
                  </a:cubicBezTo>
                  <a:cubicBezTo>
                    <a:pt x="1" y="78"/>
                    <a:pt x="0" y="74"/>
                    <a:pt x="0" y="70"/>
                  </a:cubicBezTo>
                  <a:cubicBezTo>
                    <a:pt x="0" y="52"/>
                    <a:pt x="0" y="52"/>
                    <a:pt x="0" y="52"/>
                  </a:cubicBezTo>
                  <a:cubicBezTo>
                    <a:pt x="0" y="48"/>
                    <a:pt x="1" y="44"/>
                    <a:pt x="4" y="41"/>
                  </a:cubicBezTo>
                  <a:cubicBezTo>
                    <a:pt x="7" y="38"/>
                    <a:pt x="11" y="37"/>
                    <a:pt x="15" y="37"/>
                  </a:cubicBezTo>
                  <a:cubicBezTo>
                    <a:pt x="60" y="37"/>
                    <a:pt x="60" y="37"/>
                    <a:pt x="60" y="37"/>
                  </a:cubicBezTo>
                  <a:cubicBezTo>
                    <a:pt x="88" y="37"/>
                    <a:pt x="116" y="25"/>
                    <a:pt x="145" y="0"/>
                  </a:cubicBezTo>
                  <a:cubicBezTo>
                    <a:pt x="148" y="0"/>
                    <a:pt x="151" y="2"/>
                    <a:pt x="153" y="4"/>
                  </a:cubicBezTo>
                  <a:cubicBezTo>
                    <a:pt x="156" y="6"/>
                    <a:pt x="157" y="9"/>
                    <a:pt x="157" y="12"/>
                  </a:cubicBezTo>
                  <a:lnTo>
                    <a:pt x="157" y="49"/>
                  </a:lnTo>
                  <a:close/>
                  <a:moveTo>
                    <a:pt x="145" y="106"/>
                  </a:moveTo>
                  <a:cubicBezTo>
                    <a:pt x="145" y="16"/>
                    <a:pt x="145" y="16"/>
                    <a:pt x="145" y="16"/>
                  </a:cubicBezTo>
                  <a:cubicBezTo>
                    <a:pt x="120" y="35"/>
                    <a:pt x="96" y="45"/>
                    <a:pt x="72" y="48"/>
                  </a:cubicBezTo>
                  <a:cubicBezTo>
                    <a:pt x="72" y="74"/>
                    <a:pt x="72" y="74"/>
                    <a:pt x="72" y="74"/>
                  </a:cubicBezTo>
                  <a:cubicBezTo>
                    <a:pt x="96" y="76"/>
                    <a:pt x="120" y="87"/>
                    <a:pt x="145" y="10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57"/>
            <p:cNvSpPr>
              <a:spLocks noEditPoints="1"/>
            </p:cNvSpPr>
            <p:nvPr/>
          </p:nvSpPr>
          <p:spPr bwMode="auto">
            <a:xfrm>
              <a:off x="8039650" y="2473588"/>
              <a:ext cx="162376" cy="174866"/>
            </a:xfrm>
            <a:custGeom>
              <a:avLst/>
              <a:gdLst>
                <a:gd name="T0" fmla="*/ 157 w 157"/>
                <a:gd name="T1" fmla="*/ 133 h 170"/>
                <a:gd name="T2" fmla="*/ 153 w 157"/>
                <a:gd name="T3" fmla="*/ 142 h 170"/>
                <a:gd name="T4" fmla="*/ 145 w 157"/>
                <a:gd name="T5" fmla="*/ 145 h 170"/>
                <a:gd name="T6" fmla="*/ 103 w 157"/>
                <a:gd name="T7" fmla="*/ 145 h 170"/>
                <a:gd name="T8" fmla="*/ 95 w 157"/>
                <a:gd name="T9" fmla="*/ 163 h 170"/>
                <a:gd name="T10" fmla="*/ 78 w 157"/>
                <a:gd name="T11" fmla="*/ 170 h 170"/>
                <a:gd name="T12" fmla="*/ 61 w 157"/>
                <a:gd name="T13" fmla="*/ 163 h 170"/>
                <a:gd name="T14" fmla="*/ 54 w 157"/>
                <a:gd name="T15" fmla="*/ 145 h 170"/>
                <a:gd name="T16" fmla="*/ 12 w 157"/>
                <a:gd name="T17" fmla="*/ 145 h 170"/>
                <a:gd name="T18" fmla="*/ 3 w 157"/>
                <a:gd name="T19" fmla="*/ 142 h 170"/>
                <a:gd name="T20" fmla="*/ 0 w 157"/>
                <a:gd name="T21" fmla="*/ 133 h 170"/>
                <a:gd name="T22" fmla="*/ 8 w 157"/>
                <a:gd name="T23" fmla="*/ 125 h 170"/>
                <a:gd name="T24" fmla="*/ 16 w 157"/>
                <a:gd name="T25" fmla="*/ 114 h 170"/>
                <a:gd name="T26" fmla="*/ 23 w 157"/>
                <a:gd name="T27" fmla="*/ 99 h 170"/>
                <a:gd name="T28" fmla="*/ 28 w 157"/>
                <a:gd name="T29" fmla="*/ 79 h 170"/>
                <a:gd name="T30" fmla="*/ 30 w 157"/>
                <a:gd name="T31" fmla="*/ 55 h 170"/>
                <a:gd name="T32" fmla="*/ 41 w 157"/>
                <a:gd name="T33" fmla="*/ 28 h 170"/>
                <a:gd name="T34" fmla="*/ 70 w 157"/>
                <a:gd name="T35" fmla="*/ 13 h 170"/>
                <a:gd name="T36" fmla="*/ 69 w 157"/>
                <a:gd name="T37" fmla="*/ 9 h 170"/>
                <a:gd name="T38" fmla="*/ 72 w 157"/>
                <a:gd name="T39" fmla="*/ 3 h 170"/>
                <a:gd name="T40" fmla="*/ 78 w 157"/>
                <a:gd name="T41" fmla="*/ 0 h 170"/>
                <a:gd name="T42" fmla="*/ 85 w 157"/>
                <a:gd name="T43" fmla="*/ 3 h 170"/>
                <a:gd name="T44" fmla="*/ 87 w 157"/>
                <a:gd name="T45" fmla="*/ 9 h 170"/>
                <a:gd name="T46" fmla="*/ 87 w 157"/>
                <a:gd name="T47" fmla="*/ 13 h 170"/>
                <a:gd name="T48" fmla="*/ 116 w 157"/>
                <a:gd name="T49" fmla="*/ 28 h 170"/>
                <a:gd name="T50" fmla="*/ 127 w 157"/>
                <a:gd name="T51" fmla="*/ 55 h 170"/>
                <a:gd name="T52" fmla="*/ 129 w 157"/>
                <a:gd name="T53" fmla="*/ 79 h 170"/>
                <a:gd name="T54" fmla="*/ 133 w 157"/>
                <a:gd name="T55" fmla="*/ 99 h 170"/>
                <a:gd name="T56" fmla="*/ 140 w 157"/>
                <a:gd name="T57" fmla="*/ 114 h 170"/>
                <a:gd name="T58" fmla="*/ 148 w 157"/>
                <a:gd name="T59" fmla="*/ 125 h 170"/>
                <a:gd name="T60" fmla="*/ 157 w 157"/>
                <a:gd name="T61" fmla="*/ 133 h 170"/>
                <a:gd name="T62" fmla="*/ 80 w 157"/>
                <a:gd name="T63" fmla="*/ 161 h 170"/>
                <a:gd name="T64" fmla="*/ 78 w 157"/>
                <a:gd name="T65" fmla="*/ 159 h 170"/>
                <a:gd name="T66" fmla="*/ 69 w 157"/>
                <a:gd name="T67" fmla="*/ 155 h 170"/>
                <a:gd name="T68" fmla="*/ 65 w 157"/>
                <a:gd name="T69" fmla="*/ 145 h 170"/>
                <a:gd name="T70" fmla="*/ 63 w 157"/>
                <a:gd name="T71" fmla="*/ 144 h 170"/>
                <a:gd name="T72" fmla="*/ 62 w 157"/>
                <a:gd name="T73" fmla="*/ 145 h 170"/>
                <a:gd name="T74" fmla="*/ 67 w 157"/>
                <a:gd name="T75" fmla="*/ 157 h 170"/>
                <a:gd name="T76" fmla="*/ 78 w 157"/>
                <a:gd name="T77" fmla="*/ 162 h 170"/>
                <a:gd name="T78" fmla="*/ 80 w 157"/>
                <a:gd name="T79" fmla="*/ 1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7" h="170">
                  <a:moveTo>
                    <a:pt x="157" y="133"/>
                  </a:moveTo>
                  <a:cubicBezTo>
                    <a:pt x="157" y="137"/>
                    <a:pt x="156" y="139"/>
                    <a:pt x="153" y="142"/>
                  </a:cubicBezTo>
                  <a:cubicBezTo>
                    <a:pt x="151" y="144"/>
                    <a:pt x="148" y="145"/>
                    <a:pt x="145" y="145"/>
                  </a:cubicBezTo>
                  <a:cubicBezTo>
                    <a:pt x="103" y="145"/>
                    <a:pt x="103" y="145"/>
                    <a:pt x="103" y="145"/>
                  </a:cubicBezTo>
                  <a:cubicBezTo>
                    <a:pt x="103" y="152"/>
                    <a:pt x="100" y="158"/>
                    <a:pt x="95" y="163"/>
                  </a:cubicBezTo>
                  <a:cubicBezTo>
                    <a:pt x="91" y="167"/>
                    <a:pt x="85" y="170"/>
                    <a:pt x="78" y="170"/>
                  </a:cubicBezTo>
                  <a:cubicBezTo>
                    <a:pt x="72" y="170"/>
                    <a:pt x="66" y="167"/>
                    <a:pt x="61" y="163"/>
                  </a:cubicBezTo>
                  <a:cubicBezTo>
                    <a:pt x="56" y="158"/>
                    <a:pt x="54" y="152"/>
                    <a:pt x="54" y="145"/>
                  </a:cubicBezTo>
                  <a:cubicBezTo>
                    <a:pt x="12" y="145"/>
                    <a:pt x="12" y="145"/>
                    <a:pt x="12" y="145"/>
                  </a:cubicBezTo>
                  <a:cubicBezTo>
                    <a:pt x="8" y="145"/>
                    <a:pt x="6" y="144"/>
                    <a:pt x="3" y="142"/>
                  </a:cubicBezTo>
                  <a:cubicBezTo>
                    <a:pt x="1" y="139"/>
                    <a:pt x="0" y="137"/>
                    <a:pt x="0" y="133"/>
                  </a:cubicBezTo>
                  <a:cubicBezTo>
                    <a:pt x="3" y="131"/>
                    <a:pt x="6" y="128"/>
                    <a:pt x="8" y="125"/>
                  </a:cubicBezTo>
                  <a:cubicBezTo>
                    <a:pt x="11" y="122"/>
                    <a:pt x="14" y="118"/>
                    <a:pt x="16" y="114"/>
                  </a:cubicBezTo>
                  <a:cubicBezTo>
                    <a:pt x="19" y="109"/>
                    <a:pt x="21" y="104"/>
                    <a:pt x="23" y="99"/>
                  </a:cubicBezTo>
                  <a:cubicBezTo>
                    <a:pt x="25" y="93"/>
                    <a:pt x="27" y="87"/>
                    <a:pt x="28" y="79"/>
                  </a:cubicBezTo>
                  <a:cubicBezTo>
                    <a:pt x="29" y="72"/>
                    <a:pt x="30" y="63"/>
                    <a:pt x="30" y="55"/>
                  </a:cubicBezTo>
                  <a:cubicBezTo>
                    <a:pt x="30" y="45"/>
                    <a:pt x="34" y="36"/>
                    <a:pt x="41" y="28"/>
                  </a:cubicBezTo>
                  <a:cubicBezTo>
                    <a:pt x="48" y="20"/>
                    <a:pt x="58" y="15"/>
                    <a:pt x="70" y="13"/>
                  </a:cubicBezTo>
                  <a:cubicBezTo>
                    <a:pt x="70" y="12"/>
                    <a:pt x="69" y="11"/>
                    <a:pt x="69" y="9"/>
                  </a:cubicBezTo>
                  <a:cubicBezTo>
                    <a:pt x="69" y="7"/>
                    <a:pt x="70" y="5"/>
                    <a:pt x="72" y="3"/>
                  </a:cubicBezTo>
                  <a:cubicBezTo>
                    <a:pt x="74" y="1"/>
                    <a:pt x="76" y="0"/>
                    <a:pt x="78" y="0"/>
                  </a:cubicBezTo>
                  <a:cubicBezTo>
                    <a:pt x="81" y="0"/>
                    <a:pt x="83" y="1"/>
                    <a:pt x="85" y="3"/>
                  </a:cubicBezTo>
                  <a:cubicBezTo>
                    <a:pt x="87" y="5"/>
                    <a:pt x="87" y="7"/>
                    <a:pt x="87" y="9"/>
                  </a:cubicBezTo>
                  <a:cubicBezTo>
                    <a:pt x="87" y="11"/>
                    <a:pt x="87" y="12"/>
                    <a:pt x="87" y="13"/>
                  </a:cubicBezTo>
                  <a:cubicBezTo>
                    <a:pt x="99" y="15"/>
                    <a:pt x="108" y="20"/>
                    <a:pt x="116" y="28"/>
                  </a:cubicBezTo>
                  <a:cubicBezTo>
                    <a:pt x="123" y="36"/>
                    <a:pt x="127" y="45"/>
                    <a:pt x="127" y="55"/>
                  </a:cubicBezTo>
                  <a:cubicBezTo>
                    <a:pt x="127" y="63"/>
                    <a:pt x="127" y="72"/>
                    <a:pt x="129" y="79"/>
                  </a:cubicBezTo>
                  <a:cubicBezTo>
                    <a:pt x="130" y="87"/>
                    <a:pt x="131" y="93"/>
                    <a:pt x="133" y="99"/>
                  </a:cubicBezTo>
                  <a:cubicBezTo>
                    <a:pt x="135" y="104"/>
                    <a:pt x="138" y="109"/>
                    <a:pt x="140" y="114"/>
                  </a:cubicBezTo>
                  <a:cubicBezTo>
                    <a:pt x="143" y="118"/>
                    <a:pt x="146" y="122"/>
                    <a:pt x="148" y="125"/>
                  </a:cubicBezTo>
                  <a:cubicBezTo>
                    <a:pt x="151" y="128"/>
                    <a:pt x="154" y="131"/>
                    <a:pt x="157" y="133"/>
                  </a:cubicBezTo>
                  <a:close/>
                  <a:moveTo>
                    <a:pt x="80" y="161"/>
                  </a:moveTo>
                  <a:cubicBezTo>
                    <a:pt x="80" y="160"/>
                    <a:pt x="79" y="159"/>
                    <a:pt x="78" y="159"/>
                  </a:cubicBezTo>
                  <a:cubicBezTo>
                    <a:pt x="75" y="159"/>
                    <a:pt x="71" y="158"/>
                    <a:pt x="69" y="155"/>
                  </a:cubicBezTo>
                  <a:cubicBezTo>
                    <a:pt x="66" y="152"/>
                    <a:pt x="65" y="149"/>
                    <a:pt x="65" y="145"/>
                  </a:cubicBezTo>
                  <a:cubicBezTo>
                    <a:pt x="65" y="144"/>
                    <a:pt x="64" y="144"/>
                    <a:pt x="63" y="144"/>
                  </a:cubicBezTo>
                  <a:cubicBezTo>
                    <a:pt x="62" y="144"/>
                    <a:pt x="62" y="144"/>
                    <a:pt x="62" y="145"/>
                  </a:cubicBezTo>
                  <a:cubicBezTo>
                    <a:pt x="62" y="150"/>
                    <a:pt x="63" y="154"/>
                    <a:pt x="67" y="157"/>
                  </a:cubicBezTo>
                  <a:cubicBezTo>
                    <a:pt x="70" y="160"/>
                    <a:pt x="74" y="162"/>
                    <a:pt x="78" y="162"/>
                  </a:cubicBezTo>
                  <a:cubicBezTo>
                    <a:pt x="79" y="162"/>
                    <a:pt x="80" y="162"/>
                    <a:pt x="80" y="16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8"/>
            <p:cNvSpPr>
              <a:spLocks/>
            </p:cNvSpPr>
            <p:nvPr/>
          </p:nvSpPr>
          <p:spPr bwMode="auto">
            <a:xfrm>
              <a:off x="8251988" y="2484518"/>
              <a:ext cx="149885" cy="151447"/>
            </a:xfrm>
            <a:custGeom>
              <a:avLst/>
              <a:gdLst>
                <a:gd name="T0" fmla="*/ 131 w 146"/>
                <a:gd name="T1" fmla="*/ 73 h 146"/>
                <a:gd name="T2" fmla="*/ 144 w 146"/>
                <a:gd name="T3" fmla="*/ 86 h 146"/>
                <a:gd name="T4" fmla="*/ 146 w 146"/>
                <a:gd name="T5" fmla="*/ 92 h 146"/>
                <a:gd name="T6" fmla="*/ 141 w 146"/>
                <a:gd name="T7" fmla="*/ 97 h 146"/>
                <a:gd name="T8" fmla="*/ 123 w 146"/>
                <a:gd name="T9" fmla="*/ 102 h 146"/>
                <a:gd name="T10" fmla="*/ 128 w 146"/>
                <a:gd name="T11" fmla="*/ 119 h 146"/>
                <a:gd name="T12" fmla="*/ 126 w 146"/>
                <a:gd name="T13" fmla="*/ 126 h 146"/>
                <a:gd name="T14" fmla="*/ 120 w 146"/>
                <a:gd name="T15" fmla="*/ 128 h 146"/>
                <a:gd name="T16" fmla="*/ 102 w 146"/>
                <a:gd name="T17" fmla="*/ 123 h 146"/>
                <a:gd name="T18" fmla="*/ 97 w 146"/>
                <a:gd name="T19" fmla="*/ 140 h 146"/>
                <a:gd name="T20" fmla="*/ 93 w 146"/>
                <a:gd name="T21" fmla="*/ 145 h 146"/>
                <a:gd name="T22" fmla="*/ 91 w 146"/>
                <a:gd name="T23" fmla="*/ 146 h 146"/>
                <a:gd name="T24" fmla="*/ 86 w 146"/>
                <a:gd name="T25" fmla="*/ 143 h 146"/>
                <a:gd name="T26" fmla="*/ 73 w 146"/>
                <a:gd name="T27" fmla="*/ 130 h 146"/>
                <a:gd name="T28" fmla="*/ 60 w 146"/>
                <a:gd name="T29" fmla="*/ 143 h 146"/>
                <a:gd name="T30" fmla="*/ 54 w 146"/>
                <a:gd name="T31" fmla="*/ 145 h 146"/>
                <a:gd name="T32" fmla="*/ 49 w 146"/>
                <a:gd name="T33" fmla="*/ 140 h 146"/>
                <a:gd name="T34" fmla="*/ 44 w 146"/>
                <a:gd name="T35" fmla="*/ 123 h 146"/>
                <a:gd name="T36" fmla="*/ 27 w 146"/>
                <a:gd name="T37" fmla="*/ 128 h 146"/>
                <a:gd name="T38" fmla="*/ 20 w 146"/>
                <a:gd name="T39" fmla="*/ 126 h 146"/>
                <a:gd name="T40" fmla="*/ 18 w 146"/>
                <a:gd name="T41" fmla="*/ 119 h 146"/>
                <a:gd name="T42" fmla="*/ 23 w 146"/>
                <a:gd name="T43" fmla="*/ 102 h 146"/>
                <a:gd name="T44" fmla="*/ 6 w 146"/>
                <a:gd name="T45" fmla="*/ 97 h 146"/>
                <a:gd name="T46" fmla="*/ 1 w 146"/>
                <a:gd name="T47" fmla="*/ 92 h 146"/>
                <a:gd name="T48" fmla="*/ 3 w 146"/>
                <a:gd name="T49" fmla="*/ 86 h 146"/>
                <a:gd name="T50" fmla="*/ 16 w 146"/>
                <a:gd name="T51" fmla="*/ 73 h 146"/>
                <a:gd name="T52" fmla="*/ 3 w 146"/>
                <a:gd name="T53" fmla="*/ 60 h 146"/>
                <a:gd name="T54" fmla="*/ 1 w 146"/>
                <a:gd name="T55" fmla="*/ 54 h 146"/>
                <a:gd name="T56" fmla="*/ 6 w 146"/>
                <a:gd name="T57" fmla="*/ 49 h 146"/>
                <a:gd name="T58" fmla="*/ 23 w 146"/>
                <a:gd name="T59" fmla="*/ 44 h 146"/>
                <a:gd name="T60" fmla="*/ 18 w 146"/>
                <a:gd name="T61" fmla="*/ 27 h 146"/>
                <a:gd name="T62" fmla="*/ 20 w 146"/>
                <a:gd name="T63" fmla="*/ 20 h 146"/>
                <a:gd name="T64" fmla="*/ 27 w 146"/>
                <a:gd name="T65" fmla="*/ 18 h 146"/>
                <a:gd name="T66" fmla="*/ 44 w 146"/>
                <a:gd name="T67" fmla="*/ 23 h 146"/>
                <a:gd name="T68" fmla="*/ 49 w 146"/>
                <a:gd name="T69" fmla="*/ 5 h 146"/>
                <a:gd name="T70" fmla="*/ 54 w 146"/>
                <a:gd name="T71" fmla="*/ 1 h 146"/>
                <a:gd name="T72" fmla="*/ 60 w 146"/>
                <a:gd name="T73" fmla="*/ 2 h 146"/>
                <a:gd name="T74" fmla="*/ 73 w 146"/>
                <a:gd name="T75" fmla="*/ 16 h 146"/>
                <a:gd name="T76" fmla="*/ 86 w 146"/>
                <a:gd name="T77" fmla="*/ 2 h 146"/>
                <a:gd name="T78" fmla="*/ 93 w 146"/>
                <a:gd name="T79" fmla="*/ 1 h 146"/>
                <a:gd name="T80" fmla="*/ 97 w 146"/>
                <a:gd name="T81" fmla="*/ 5 h 146"/>
                <a:gd name="T82" fmla="*/ 102 w 146"/>
                <a:gd name="T83" fmla="*/ 23 h 146"/>
                <a:gd name="T84" fmla="*/ 120 w 146"/>
                <a:gd name="T85" fmla="*/ 18 h 146"/>
                <a:gd name="T86" fmla="*/ 126 w 146"/>
                <a:gd name="T87" fmla="*/ 20 h 146"/>
                <a:gd name="T88" fmla="*/ 128 w 146"/>
                <a:gd name="T89" fmla="*/ 27 h 146"/>
                <a:gd name="T90" fmla="*/ 123 w 146"/>
                <a:gd name="T91" fmla="*/ 44 h 146"/>
                <a:gd name="T92" fmla="*/ 141 w 146"/>
                <a:gd name="T93" fmla="*/ 49 h 146"/>
                <a:gd name="T94" fmla="*/ 146 w 146"/>
                <a:gd name="T95" fmla="*/ 54 h 146"/>
                <a:gd name="T96" fmla="*/ 144 w 146"/>
                <a:gd name="T97" fmla="*/ 60 h 146"/>
                <a:gd name="T98" fmla="*/ 131 w 146"/>
                <a:gd name="T99"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6" h="146">
                  <a:moveTo>
                    <a:pt x="131" y="73"/>
                  </a:moveTo>
                  <a:cubicBezTo>
                    <a:pt x="144" y="86"/>
                    <a:pt x="144" y="86"/>
                    <a:pt x="144" y="86"/>
                  </a:cubicBezTo>
                  <a:cubicBezTo>
                    <a:pt x="146" y="87"/>
                    <a:pt x="146" y="90"/>
                    <a:pt x="146" y="92"/>
                  </a:cubicBezTo>
                  <a:cubicBezTo>
                    <a:pt x="145" y="95"/>
                    <a:pt x="143" y="97"/>
                    <a:pt x="141" y="97"/>
                  </a:cubicBezTo>
                  <a:cubicBezTo>
                    <a:pt x="123" y="102"/>
                    <a:pt x="123" y="102"/>
                    <a:pt x="123" y="102"/>
                  </a:cubicBezTo>
                  <a:cubicBezTo>
                    <a:pt x="128" y="119"/>
                    <a:pt x="128" y="119"/>
                    <a:pt x="128" y="119"/>
                  </a:cubicBezTo>
                  <a:cubicBezTo>
                    <a:pt x="129" y="122"/>
                    <a:pt x="128" y="124"/>
                    <a:pt x="126" y="126"/>
                  </a:cubicBezTo>
                  <a:cubicBezTo>
                    <a:pt x="124" y="128"/>
                    <a:pt x="122" y="128"/>
                    <a:pt x="120" y="128"/>
                  </a:cubicBezTo>
                  <a:cubicBezTo>
                    <a:pt x="102" y="123"/>
                    <a:pt x="102" y="123"/>
                    <a:pt x="102" y="123"/>
                  </a:cubicBezTo>
                  <a:cubicBezTo>
                    <a:pt x="97" y="140"/>
                    <a:pt x="97" y="140"/>
                    <a:pt x="97" y="140"/>
                  </a:cubicBezTo>
                  <a:cubicBezTo>
                    <a:pt x="97" y="143"/>
                    <a:pt x="95" y="145"/>
                    <a:pt x="93" y="145"/>
                  </a:cubicBezTo>
                  <a:cubicBezTo>
                    <a:pt x="92" y="145"/>
                    <a:pt x="91" y="146"/>
                    <a:pt x="91" y="146"/>
                  </a:cubicBezTo>
                  <a:cubicBezTo>
                    <a:pt x="89" y="146"/>
                    <a:pt x="87" y="145"/>
                    <a:pt x="86" y="143"/>
                  </a:cubicBezTo>
                  <a:cubicBezTo>
                    <a:pt x="73" y="130"/>
                    <a:pt x="73" y="130"/>
                    <a:pt x="73" y="130"/>
                  </a:cubicBezTo>
                  <a:cubicBezTo>
                    <a:pt x="60" y="143"/>
                    <a:pt x="60" y="143"/>
                    <a:pt x="60" y="143"/>
                  </a:cubicBezTo>
                  <a:cubicBezTo>
                    <a:pt x="59" y="145"/>
                    <a:pt x="56" y="146"/>
                    <a:pt x="54" y="145"/>
                  </a:cubicBezTo>
                  <a:cubicBezTo>
                    <a:pt x="51" y="145"/>
                    <a:pt x="50" y="143"/>
                    <a:pt x="49" y="140"/>
                  </a:cubicBezTo>
                  <a:cubicBezTo>
                    <a:pt x="44" y="123"/>
                    <a:pt x="44" y="123"/>
                    <a:pt x="44" y="123"/>
                  </a:cubicBezTo>
                  <a:cubicBezTo>
                    <a:pt x="27" y="128"/>
                    <a:pt x="27" y="128"/>
                    <a:pt x="27" y="128"/>
                  </a:cubicBezTo>
                  <a:cubicBezTo>
                    <a:pt x="24" y="128"/>
                    <a:pt x="22" y="128"/>
                    <a:pt x="20" y="126"/>
                  </a:cubicBezTo>
                  <a:cubicBezTo>
                    <a:pt x="18" y="124"/>
                    <a:pt x="18" y="122"/>
                    <a:pt x="18" y="119"/>
                  </a:cubicBezTo>
                  <a:cubicBezTo>
                    <a:pt x="23" y="102"/>
                    <a:pt x="23" y="102"/>
                    <a:pt x="23" y="102"/>
                  </a:cubicBezTo>
                  <a:cubicBezTo>
                    <a:pt x="6" y="97"/>
                    <a:pt x="6" y="97"/>
                    <a:pt x="6" y="97"/>
                  </a:cubicBezTo>
                  <a:cubicBezTo>
                    <a:pt x="3" y="97"/>
                    <a:pt x="2" y="95"/>
                    <a:pt x="1" y="92"/>
                  </a:cubicBezTo>
                  <a:cubicBezTo>
                    <a:pt x="0" y="90"/>
                    <a:pt x="1" y="87"/>
                    <a:pt x="3" y="86"/>
                  </a:cubicBezTo>
                  <a:cubicBezTo>
                    <a:pt x="16" y="73"/>
                    <a:pt x="16" y="73"/>
                    <a:pt x="16" y="73"/>
                  </a:cubicBezTo>
                  <a:cubicBezTo>
                    <a:pt x="3" y="60"/>
                    <a:pt x="3" y="60"/>
                    <a:pt x="3" y="60"/>
                  </a:cubicBezTo>
                  <a:cubicBezTo>
                    <a:pt x="1" y="58"/>
                    <a:pt x="0" y="56"/>
                    <a:pt x="1" y="54"/>
                  </a:cubicBezTo>
                  <a:cubicBezTo>
                    <a:pt x="2" y="51"/>
                    <a:pt x="3" y="49"/>
                    <a:pt x="6" y="49"/>
                  </a:cubicBezTo>
                  <a:cubicBezTo>
                    <a:pt x="23" y="44"/>
                    <a:pt x="23" y="44"/>
                    <a:pt x="23" y="44"/>
                  </a:cubicBezTo>
                  <a:cubicBezTo>
                    <a:pt x="18" y="27"/>
                    <a:pt x="18" y="27"/>
                    <a:pt x="18" y="27"/>
                  </a:cubicBezTo>
                  <a:cubicBezTo>
                    <a:pt x="18" y="24"/>
                    <a:pt x="18" y="22"/>
                    <a:pt x="20" y="20"/>
                  </a:cubicBezTo>
                  <a:cubicBezTo>
                    <a:pt x="22" y="18"/>
                    <a:pt x="24" y="17"/>
                    <a:pt x="27" y="18"/>
                  </a:cubicBezTo>
                  <a:cubicBezTo>
                    <a:pt x="44" y="23"/>
                    <a:pt x="44" y="23"/>
                    <a:pt x="44" y="23"/>
                  </a:cubicBezTo>
                  <a:cubicBezTo>
                    <a:pt x="49" y="5"/>
                    <a:pt x="49" y="5"/>
                    <a:pt x="49" y="5"/>
                  </a:cubicBezTo>
                  <a:cubicBezTo>
                    <a:pt x="50" y="3"/>
                    <a:pt x="51" y="1"/>
                    <a:pt x="54" y="1"/>
                  </a:cubicBezTo>
                  <a:cubicBezTo>
                    <a:pt x="56" y="0"/>
                    <a:pt x="59" y="0"/>
                    <a:pt x="60" y="2"/>
                  </a:cubicBezTo>
                  <a:cubicBezTo>
                    <a:pt x="73" y="16"/>
                    <a:pt x="73" y="16"/>
                    <a:pt x="73" y="16"/>
                  </a:cubicBezTo>
                  <a:cubicBezTo>
                    <a:pt x="86" y="2"/>
                    <a:pt x="86" y="2"/>
                    <a:pt x="86" y="2"/>
                  </a:cubicBezTo>
                  <a:cubicBezTo>
                    <a:pt x="88" y="1"/>
                    <a:pt x="90" y="0"/>
                    <a:pt x="93" y="1"/>
                  </a:cubicBezTo>
                  <a:cubicBezTo>
                    <a:pt x="95" y="1"/>
                    <a:pt x="97" y="3"/>
                    <a:pt x="97" y="5"/>
                  </a:cubicBezTo>
                  <a:cubicBezTo>
                    <a:pt x="102" y="23"/>
                    <a:pt x="102" y="23"/>
                    <a:pt x="102" y="23"/>
                  </a:cubicBezTo>
                  <a:cubicBezTo>
                    <a:pt x="120" y="18"/>
                    <a:pt x="120" y="18"/>
                    <a:pt x="120" y="18"/>
                  </a:cubicBezTo>
                  <a:cubicBezTo>
                    <a:pt x="122" y="17"/>
                    <a:pt x="124" y="18"/>
                    <a:pt x="126" y="20"/>
                  </a:cubicBezTo>
                  <a:cubicBezTo>
                    <a:pt x="128" y="22"/>
                    <a:pt x="129" y="24"/>
                    <a:pt x="128" y="27"/>
                  </a:cubicBezTo>
                  <a:cubicBezTo>
                    <a:pt x="123" y="44"/>
                    <a:pt x="123" y="44"/>
                    <a:pt x="123" y="44"/>
                  </a:cubicBezTo>
                  <a:cubicBezTo>
                    <a:pt x="141" y="49"/>
                    <a:pt x="141" y="49"/>
                    <a:pt x="141" y="49"/>
                  </a:cubicBezTo>
                  <a:cubicBezTo>
                    <a:pt x="143" y="49"/>
                    <a:pt x="145" y="51"/>
                    <a:pt x="146" y="54"/>
                  </a:cubicBezTo>
                  <a:cubicBezTo>
                    <a:pt x="146" y="56"/>
                    <a:pt x="146" y="58"/>
                    <a:pt x="144" y="60"/>
                  </a:cubicBezTo>
                  <a:lnTo>
                    <a:pt x="131" y="7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59"/>
            <p:cNvSpPr>
              <a:spLocks noEditPoints="1"/>
            </p:cNvSpPr>
            <p:nvPr/>
          </p:nvSpPr>
          <p:spPr bwMode="auto">
            <a:xfrm>
              <a:off x="740541" y="2795218"/>
              <a:ext cx="174866" cy="151447"/>
            </a:xfrm>
            <a:custGeom>
              <a:avLst/>
              <a:gdLst>
                <a:gd name="T0" fmla="*/ 162 w 169"/>
                <a:gd name="T1" fmla="*/ 78 h 146"/>
                <a:gd name="T2" fmla="*/ 129 w 169"/>
                <a:gd name="T3" fmla="*/ 85 h 146"/>
                <a:gd name="T4" fmla="*/ 126 w 169"/>
                <a:gd name="T5" fmla="*/ 100 h 146"/>
                <a:gd name="T6" fmla="*/ 112 w 169"/>
                <a:gd name="T7" fmla="*/ 138 h 146"/>
                <a:gd name="T8" fmla="*/ 60 w 169"/>
                <a:gd name="T9" fmla="*/ 139 h 146"/>
                <a:gd name="T10" fmla="*/ 12 w 169"/>
                <a:gd name="T11" fmla="*/ 133 h 146"/>
                <a:gd name="T12" fmla="*/ 0 w 169"/>
                <a:gd name="T13" fmla="*/ 121 h 146"/>
                <a:gd name="T14" fmla="*/ 3 w 169"/>
                <a:gd name="T15" fmla="*/ 52 h 146"/>
                <a:gd name="T16" fmla="*/ 39 w 169"/>
                <a:gd name="T17" fmla="*/ 49 h 146"/>
                <a:gd name="T18" fmla="*/ 44 w 169"/>
                <a:gd name="T19" fmla="*/ 47 h 146"/>
                <a:gd name="T20" fmla="*/ 48 w 169"/>
                <a:gd name="T21" fmla="*/ 43 h 146"/>
                <a:gd name="T22" fmla="*/ 52 w 169"/>
                <a:gd name="T23" fmla="*/ 39 h 146"/>
                <a:gd name="T24" fmla="*/ 62 w 169"/>
                <a:gd name="T25" fmla="*/ 25 h 146"/>
                <a:gd name="T26" fmla="*/ 69 w 169"/>
                <a:gd name="T27" fmla="*/ 13 h 146"/>
                <a:gd name="T28" fmla="*/ 78 w 169"/>
                <a:gd name="T29" fmla="*/ 2 h 146"/>
                <a:gd name="T30" fmla="*/ 104 w 169"/>
                <a:gd name="T31" fmla="*/ 7 h 146"/>
                <a:gd name="T32" fmla="*/ 110 w 169"/>
                <a:gd name="T33" fmla="*/ 37 h 146"/>
                <a:gd name="T34" fmla="*/ 162 w 169"/>
                <a:gd name="T35" fmla="*/ 44 h 146"/>
                <a:gd name="T36" fmla="*/ 22 w 169"/>
                <a:gd name="T37" fmla="*/ 120 h 146"/>
                <a:gd name="T38" fmla="*/ 22 w 169"/>
                <a:gd name="T39" fmla="*/ 111 h 146"/>
                <a:gd name="T40" fmla="*/ 14 w 169"/>
                <a:gd name="T41" fmla="*/ 111 h 146"/>
                <a:gd name="T42" fmla="*/ 14 w 169"/>
                <a:gd name="T43" fmla="*/ 120 h 146"/>
                <a:gd name="T44" fmla="*/ 22 w 169"/>
                <a:gd name="T45" fmla="*/ 120 h 146"/>
                <a:gd name="T46" fmla="*/ 154 w 169"/>
                <a:gd name="T47" fmla="*/ 52 h 146"/>
                <a:gd name="T48" fmla="*/ 91 w 169"/>
                <a:gd name="T49" fmla="*/ 49 h 146"/>
                <a:gd name="T50" fmla="*/ 95 w 169"/>
                <a:gd name="T51" fmla="*/ 39 h 146"/>
                <a:gd name="T52" fmla="*/ 100 w 169"/>
                <a:gd name="T53" fmla="*/ 25 h 146"/>
                <a:gd name="T54" fmla="*/ 85 w 169"/>
                <a:gd name="T55" fmla="*/ 12 h 146"/>
                <a:gd name="T56" fmla="*/ 73 w 169"/>
                <a:gd name="T57" fmla="*/ 32 h 146"/>
                <a:gd name="T58" fmla="*/ 53 w 169"/>
                <a:gd name="T59" fmla="*/ 55 h 146"/>
                <a:gd name="T60" fmla="*/ 36 w 169"/>
                <a:gd name="T61" fmla="*/ 61 h 146"/>
                <a:gd name="T62" fmla="*/ 39 w 169"/>
                <a:gd name="T63" fmla="*/ 121 h 146"/>
                <a:gd name="T64" fmla="*/ 73 w 169"/>
                <a:gd name="T65" fmla="*/ 130 h 146"/>
                <a:gd name="T66" fmla="*/ 108 w 169"/>
                <a:gd name="T67" fmla="*/ 118 h 146"/>
                <a:gd name="T68" fmla="*/ 112 w 169"/>
                <a:gd name="T69" fmla="*/ 107 h 146"/>
                <a:gd name="T70" fmla="*/ 112 w 169"/>
                <a:gd name="T71" fmla="*/ 94 h 146"/>
                <a:gd name="T72" fmla="*/ 116 w 169"/>
                <a:gd name="T73" fmla="*/ 77 h 146"/>
                <a:gd name="T74" fmla="*/ 145 w 169"/>
                <a:gd name="T75" fmla="*/ 73 h 146"/>
                <a:gd name="T76" fmla="*/ 157 w 169"/>
                <a:gd name="T77" fmla="*/ 6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9" h="146">
                  <a:moveTo>
                    <a:pt x="169" y="61"/>
                  </a:moveTo>
                  <a:cubicBezTo>
                    <a:pt x="169" y="67"/>
                    <a:pt x="167" y="73"/>
                    <a:pt x="162" y="78"/>
                  </a:cubicBezTo>
                  <a:cubicBezTo>
                    <a:pt x="157" y="83"/>
                    <a:pt x="152" y="85"/>
                    <a:pt x="145" y="85"/>
                  </a:cubicBezTo>
                  <a:cubicBezTo>
                    <a:pt x="129" y="85"/>
                    <a:pt x="129" y="85"/>
                    <a:pt x="129" y="85"/>
                  </a:cubicBezTo>
                  <a:cubicBezTo>
                    <a:pt x="129" y="89"/>
                    <a:pt x="128" y="93"/>
                    <a:pt x="126" y="96"/>
                  </a:cubicBezTo>
                  <a:cubicBezTo>
                    <a:pt x="126" y="98"/>
                    <a:pt x="126" y="99"/>
                    <a:pt x="126" y="100"/>
                  </a:cubicBezTo>
                  <a:cubicBezTo>
                    <a:pt x="126" y="107"/>
                    <a:pt x="124" y="112"/>
                    <a:pt x="120" y="117"/>
                  </a:cubicBezTo>
                  <a:cubicBezTo>
                    <a:pt x="120" y="126"/>
                    <a:pt x="118" y="133"/>
                    <a:pt x="112" y="138"/>
                  </a:cubicBezTo>
                  <a:cubicBezTo>
                    <a:pt x="107" y="143"/>
                    <a:pt x="100" y="146"/>
                    <a:pt x="91" y="146"/>
                  </a:cubicBezTo>
                  <a:cubicBezTo>
                    <a:pt x="82" y="146"/>
                    <a:pt x="72" y="143"/>
                    <a:pt x="60" y="139"/>
                  </a:cubicBezTo>
                  <a:cubicBezTo>
                    <a:pt x="50" y="135"/>
                    <a:pt x="43" y="133"/>
                    <a:pt x="39" y="133"/>
                  </a:cubicBezTo>
                  <a:cubicBezTo>
                    <a:pt x="12" y="133"/>
                    <a:pt x="12" y="133"/>
                    <a:pt x="12" y="133"/>
                  </a:cubicBezTo>
                  <a:cubicBezTo>
                    <a:pt x="9" y="133"/>
                    <a:pt x="6" y="132"/>
                    <a:pt x="3" y="130"/>
                  </a:cubicBezTo>
                  <a:cubicBezTo>
                    <a:pt x="1" y="128"/>
                    <a:pt x="0" y="125"/>
                    <a:pt x="0" y="121"/>
                  </a:cubicBezTo>
                  <a:cubicBezTo>
                    <a:pt x="0" y="61"/>
                    <a:pt x="0" y="61"/>
                    <a:pt x="0" y="61"/>
                  </a:cubicBezTo>
                  <a:cubicBezTo>
                    <a:pt x="0" y="57"/>
                    <a:pt x="1" y="55"/>
                    <a:pt x="3" y="52"/>
                  </a:cubicBezTo>
                  <a:cubicBezTo>
                    <a:pt x="6" y="50"/>
                    <a:pt x="9" y="49"/>
                    <a:pt x="12" y="49"/>
                  </a:cubicBezTo>
                  <a:cubicBezTo>
                    <a:pt x="39" y="49"/>
                    <a:pt x="39" y="49"/>
                    <a:pt x="39" y="49"/>
                  </a:cubicBezTo>
                  <a:cubicBezTo>
                    <a:pt x="40" y="49"/>
                    <a:pt x="41" y="49"/>
                    <a:pt x="41" y="48"/>
                  </a:cubicBezTo>
                  <a:cubicBezTo>
                    <a:pt x="42" y="48"/>
                    <a:pt x="43" y="48"/>
                    <a:pt x="44" y="47"/>
                  </a:cubicBezTo>
                  <a:cubicBezTo>
                    <a:pt x="44" y="46"/>
                    <a:pt x="45" y="46"/>
                    <a:pt x="46" y="45"/>
                  </a:cubicBezTo>
                  <a:cubicBezTo>
                    <a:pt x="46" y="45"/>
                    <a:pt x="47" y="44"/>
                    <a:pt x="48" y="43"/>
                  </a:cubicBezTo>
                  <a:cubicBezTo>
                    <a:pt x="49" y="42"/>
                    <a:pt x="49" y="42"/>
                    <a:pt x="50" y="41"/>
                  </a:cubicBezTo>
                  <a:cubicBezTo>
                    <a:pt x="50" y="41"/>
                    <a:pt x="51" y="40"/>
                    <a:pt x="52" y="39"/>
                  </a:cubicBezTo>
                  <a:cubicBezTo>
                    <a:pt x="52" y="38"/>
                    <a:pt x="53" y="38"/>
                    <a:pt x="53" y="37"/>
                  </a:cubicBezTo>
                  <a:cubicBezTo>
                    <a:pt x="57" y="33"/>
                    <a:pt x="60" y="29"/>
                    <a:pt x="62" y="25"/>
                  </a:cubicBezTo>
                  <a:cubicBezTo>
                    <a:pt x="63" y="24"/>
                    <a:pt x="64" y="22"/>
                    <a:pt x="66" y="19"/>
                  </a:cubicBezTo>
                  <a:cubicBezTo>
                    <a:pt x="67" y="17"/>
                    <a:pt x="68" y="15"/>
                    <a:pt x="69" y="13"/>
                  </a:cubicBezTo>
                  <a:cubicBezTo>
                    <a:pt x="70" y="11"/>
                    <a:pt x="71" y="9"/>
                    <a:pt x="73" y="7"/>
                  </a:cubicBezTo>
                  <a:cubicBezTo>
                    <a:pt x="74" y="5"/>
                    <a:pt x="76" y="3"/>
                    <a:pt x="78" y="2"/>
                  </a:cubicBezTo>
                  <a:cubicBezTo>
                    <a:pt x="80" y="1"/>
                    <a:pt x="82" y="0"/>
                    <a:pt x="85" y="0"/>
                  </a:cubicBezTo>
                  <a:cubicBezTo>
                    <a:pt x="93" y="0"/>
                    <a:pt x="99" y="2"/>
                    <a:pt x="104" y="7"/>
                  </a:cubicBezTo>
                  <a:cubicBezTo>
                    <a:pt x="109" y="11"/>
                    <a:pt x="112" y="17"/>
                    <a:pt x="112" y="25"/>
                  </a:cubicBezTo>
                  <a:cubicBezTo>
                    <a:pt x="112" y="29"/>
                    <a:pt x="111" y="33"/>
                    <a:pt x="110" y="37"/>
                  </a:cubicBezTo>
                  <a:cubicBezTo>
                    <a:pt x="145" y="37"/>
                    <a:pt x="145" y="37"/>
                    <a:pt x="145" y="37"/>
                  </a:cubicBezTo>
                  <a:cubicBezTo>
                    <a:pt x="152" y="37"/>
                    <a:pt x="157" y="39"/>
                    <a:pt x="162" y="44"/>
                  </a:cubicBezTo>
                  <a:cubicBezTo>
                    <a:pt x="167" y="49"/>
                    <a:pt x="169" y="54"/>
                    <a:pt x="169" y="61"/>
                  </a:cubicBezTo>
                  <a:close/>
                  <a:moveTo>
                    <a:pt x="22" y="120"/>
                  </a:moveTo>
                  <a:cubicBezTo>
                    <a:pt x="24" y="118"/>
                    <a:pt x="24" y="117"/>
                    <a:pt x="24" y="115"/>
                  </a:cubicBezTo>
                  <a:cubicBezTo>
                    <a:pt x="24" y="114"/>
                    <a:pt x="24" y="112"/>
                    <a:pt x="22" y="111"/>
                  </a:cubicBezTo>
                  <a:cubicBezTo>
                    <a:pt x="21" y="110"/>
                    <a:pt x="20" y="109"/>
                    <a:pt x="18" y="109"/>
                  </a:cubicBezTo>
                  <a:cubicBezTo>
                    <a:pt x="16" y="109"/>
                    <a:pt x="15" y="110"/>
                    <a:pt x="14" y="111"/>
                  </a:cubicBezTo>
                  <a:cubicBezTo>
                    <a:pt x="13" y="112"/>
                    <a:pt x="12" y="114"/>
                    <a:pt x="12" y="115"/>
                  </a:cubicBezTo>
                  <a:cubicBezTo>
                    <a:pt x="12" y="117"/>
                    <a:pt x="13" y="118"/>
                    <a:pt x="14" y="120"/>
                  </a:cubicBezTo>
                  <a:cubicBezTo>
                    <a:pt x="15" y="121"/>
                    <a:pt x="16" y="121"/>
                    <a:pt x="18" y="121"/>
                  </a:cubicBezTo>
                  <a:cubicBezTo>
                    <a:pt x="20" y="121"/>
                    <a:pt x="21" y="121"/>
                    <a:pt x="22" y="120"/>
                  </a:cubicBezTo>
                  <a:close/>
                  <a:moveTo>
                    <a:pt x="157" y="61"/>
                  </a:moveTo>
                  <a:cubicBezTo>
                    <a:pt x="157" y="58"/>
                    <a:pt x="156" y="55"/>
                    <a:pt x="154" y="52"/>
                  </a:cubicBezTo>
                  <a:cubicBezTo>
                    <a:pt x="151" y="50"/>
                    <a:pt x="148" y="49"/>
                    <a:pt x="145" y="49"/>
                  </a:cubicBezTo>
                  <a:cubicBezTo>
                    <a:pt x="91" y="49"/>
                    <a:pt x="91" y="49"/>
                    <a:pt x="91" y="49"/>
                  </a:cubicBezTo>
                  <a:cubicBezTo>
                    <a:pt x="91" y="47"/>
                    <a:pt x="91" y="46"/>
                    <a:pt x="92" y="44"/>
                  </a:cubicBezTo>
                  <a:cubicBezTo>
                    <a:pt x="93" y="42"/>
                    <a:pt x="94" y="41"/>
                    <a:pt x="95" y="39"/>
                  </a:cubicBezTo>
                  <a:cubicBezTo>
                    <a:pt x="96" y="37"/>
                    <a:pt x="97" y="35"/>
                    <a:pt x="98" y="33"/>
                  </a:cubicBezTo>
                  <a:cubicBezTo>
                    <a:pt x="99" y="30"/>
                    <a:pt x="100" y="27"/>
                    <a:pt x="100" y="25"/>
                  </a:cubicBezTo>
                  <a:cubicBezTo>
                    <a:pt x="100" y="20"/>
                    <a:pt x="98" y="17"/>
                    <a:pt x="96" y="15"/>
                  </a:cubicBezTo>
                  <a:cubicBezTo>
                    <a:pt x="93" y="13"/>
                    <a:pt x="89" y="12"/>
                    <a:pt x="85" y="12"/>
                  </a:cubicBezTo>
                  <a:cubicBezTo>
                    <a:pt x="83" y="12"/>
                    <a:pt x="80" y="17"/>
                    <a:pt x="76" y="26"/>
                  </a:cubicBezTo>
                  <a:cubicBezTo>
                    <a:pt x="75" y="28"/>
                    <a:pt x="73" y="30"/>
                    <a:pt x="73" y="32"/>
                  </a:cubicBezTo>
                  <a:cubicBezTo>
                    <a:pt x="70" y="36"/>
                    <a:pt x="67" y="40"/>
                    <a:pt x="62" y="45"/>
                  </a:cubicBezTo>
                  <a:cubicBezTo>
                    <a:pt x="58" y="51"/>
                    <a:pt x="54" y="54"/>
                    <a:pt x="53" y="55"/>
                  </a:cubicBezTo>
                  <a:cubicBezTo>
                    <a:pt x="48" y="59"/>
                    <a:pt x="44" y="61"/>
                    <a:pt x="39" y="61"/>
                  </a:cubicBezTo>
                  <a:cubicBezTo>
                    <a:pt x="36" y="61"/>
                    <a:pt x="36" y="61"/>
                    <a:pt x="36" y="61"/>
                  </a:cubicBezTo>
                  <a:cubicBezTo>
                    <a:pt x="36" y="121"/>
                    <a:pt x="36" y="121"/>
                    <a:pt x="36" y="121"/>
                  </a:cubicBezTo>
                  <a:cubicBezTo>
                    <a:pt x="39" y="121"/>
                    <a:pt x="39" y="121"/>
                    <a:pt x="39" y="121"/>
                  </a:cubicBezTo>
                  <a:cubicBezTo>
                    <a:pt x="44" y="121"/>
                    <a:pt x="49" y="122"/>
                    <a:pt x="55" y="124"/>
                  </a:cubicBezTo>
                  <a:cubicBezTo>
                    <a:pt x="61" y="126"/>
                    <a:pt x="67" y="128"/>
                    <a:pt x="73" y="130"/>
                  </a:cubicBezTo>
                  <a:cubicBezTo>
                    <a:pt x="80" y="132"/>
                    <a:pt x="85" y="133"/>
                    <a:pt x="90" y="133"/>
                  </a:cubicBezTo>
                  <a:cubicBezTo>
                    <a:pt x="102" y="133"/>
                    <a:pt x="108" y="128"/>
                    <a:pt x="108" y="118"/>
                  </a:cubicBezTo>
                  <a:cubicBezTo>
                    <a:pt x="108" y="116"/>
                    <a:pt x="108" y="114"/>
                    <a:pt x="108" y="112"/>
                  </a:cubicBezTo>
                  <a:cubicBezTo>
                    <a:pt x="110" y="111"/>
                    <a:pt x="111" y="110"/>
                    <a:pt x="112" y="107"/>
                  </a:cubicBezTo>
                  <a:cubicBezTo>
                    <a:pt x="113" y="105"/>
                    <a:pt x="114" y="103"/>
                    <a:pt x="114" y="100"/>
                  </a:cubicBezTo>
                  <a:cubicBezTo>
                    <a:pt x="114" y="98"/>
                    <a:pt x="113" y="96"/>
                    <a:pt x="112" y="94"/>
                  </a:cubicBezTo>
                  <a:cubicBezTo>
                    <a:pt x="116" y="91"/>
                    <a:pt x="117" y="87"/>
                    <a:pt x="117" y="83"/>
                  </a:cubicBezTo>
                  <a:cubicBezTo>
                    <a:pt x="117" y="81"/>
                    <a:pt x="117" y="79"/>
                    <a:pt x="116" y="77"/>
                  </a:cubicBezTo>
                  <a:cubicBezTo>
                    <a:pt x="116" y="76"/>
                    <a:pt x="115" y="74"/>
                    <a:pt x="114" y="73"/>
                  </a:cubicBezTo>
                  <a:cubicBezTo>
                    <a:pt x="145" y="73"/>
                    <a:pt x="145" y="73"/>
                    <a:pt x="145" y="73"/>
                  </a:cubicBezTo>
                  <a:cubicBezTo>
                    <a:pt x="148" y="73"/>
                    <a:pt x="151" y="72"/>
                    <a:pt x="154" y="69"/>
                  </a:cubicBezTo>
                  <a:cubicBezTo>
                    <a:pt x="156" y="67"/>
                    <a:pt x="157" y="64"/>
                    <a:pt x="157" y="6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60"/>
            <p:cNvSpPr>
              <a:spLocks noEditPoints="1"/>
            </p:cNvSpPr>
            <p:nvPr/>
          </p:nvSpPr>
          <p:spPr bwMode="auto">
            <a:xfrm>
              <a:off x="957563" y="2795218"/>
              <a:ext cx="176428" cy="151447"/>
            </a:xfrm>
            <a:custGeom>
              <a:avLst/>
              <a:gdLst>
                <a:gd name="T0" fmla="*/ 170 w 170"/>
                <a:gd name="T1" fmla="*/ 121 h 146"/>
                <a:gd name="T2" fmla="*/ 157 w 170"/>
                <a:gd name="T3" fmla="*/ 133 h 146"/>
                <a:gd name="T4" fmla="*/ 109 w 170"/>
                <a:gd name="T5" fmla="*/ 139 h 146"/>
                <a:gd name="T6" fmla="*/ 57 w 170"/>
                <a:gd name="T7" fmla="*/ 138 h 146"/>
                <a:gd name="T8" fmla="*/ 49 w 170"/>
                <a:gd name="T9" fmla="*/ 117 h 146"/>
                <a:gd name="T10" fmla="*/ 44 w 170"/>
                <a:gd name="T11" fmla="*/ 96 h 146"/>
                <a:gd name="T12" fmla="*/ 24 w 170"/>
                <a:gd name="T13" fmla="*/ 85 h 146"/>
                <a:gd name="T14" fmla="*/ 0 w 170"/>
                <a:gd name="T15" fmla="*/ 61 h 146"/>
                <a:gd name="T16" fmla="*/ 24 w 170"/>
                <a:gd name="T17" fmla="*/ 37 h 146"/>
                <a:gd name="T18" fmla="*/ 58 w 170"/>
                <a:gd name="T19" fmla="*/ 25 h 146"/>
                <a:gd name="T20" fmla="*/ 85 w 170"/>
                <a:gd name="T21" fmla="*/ 0 h 146"/>
                <a:gd name="T22" fmla="*/ 97 w 170"/>
                <a:gd name="T23" fmla="*/ 7 h 146"/>
                <a:gd name="T24" fmla="*/ 104 w 170"/>
                <a:gd name="T25" fmla="*/ 19 h 146"/>
                <a:gd name="T26" fmla="*/ 117 w 170"/>
                <a:gd name="T27" fmla="*/ 37 h 146"/>
                <a:gd name="T28" fmla="*/ 120 w 170"/>
                <a:gd name="T29" fmla="*/ 41 h 146"/>
                <a:gd name="T30" fmla="*/ 124 w 170"/>
                <a:gd name="T31" fmla="*/ 45 h 146"/>
                <a:gd name="T32" fmla="*/ 128 w 170"/>
                <a:gd name="T33" fmla="*/ 48 h 146"/>
                <a:gd name="T34" fmla="*/ 157 w 170"/>
                <a:gd name="T35" fmla="*/ 49 h 146"/>
                <a:gd name="T36" fmla="*/ 170 w 170"/>
                <a:gd name="T37" fmla="*/ 61 h 146"/>
                <a:gd name="T38" fmla="*/ 133 w 170"/>
                <a:gd name="T39" fmla="*/ 121 h 146"/>
                <a:gd name="T40" fmla="*/ 130 w 170"/>
                <a:gd name="T41" fmla="*/ 61 h 146"/>
                <a:gd name="T42" fmla="*/ 118 w 170"/>
                <a:gd name="T43" fmla="*/ 56 h 146"/>
                <a:gd name="T44" fmla="*/ 109 w 170"/>
                <a:gd name="T45" fmla="*/ 47 h 146"/>
                <a:gd name="T46" fmla="*/ 108 w 170"/>
                <a:gd name="T47" fmla="*/ 46 h 146"/>
                <a:gd name="T48" fmla="*/ 97 w 170"/>
                <a:gd name="T49" fmla="*/ 32 h 146"/>
                <a:gd name="T50" fmla="*/ 92 w 170"/>
                <a:gd name="T51" fmla="*/ 23 h 146"/>
                <a:gd name="T52" fmla="*/ 89 w 170"/>
                <a:gd name="T53" fmla="*/ 16 h 146"/>
                <a:gd name="T54" fmla="*/ 85 w 170"/>
                <a:gd name="T55" fmla="*/ 12 h 146"/>
                <a:gd name="T56" fmla="*/ 70 w 170"/>
                <a:gd name="T57" fmla="*/ 25 h 146"/>
                <a:gd name="T58" fmla="*/ 74 w 170"/>
                <a:gd name="T59" fmla="*/ 39 h 146"/>
                <a:gd name="T60" fmla="*/ 79 w 170"/>
                <a:gd name="T61" fmla="*/ 49 h 146"/>
                <a:gd name="T62" fmla="*/ 16 w 170"/>
                <a:gd name="T63" fmla="*/ 52 h 146"/>
                <a:gd name="T64" fmla="*/ 16 w 170"/>
                <a:gd name="T65" fmla="*/ 69 h 146"/>
                <a:gd name="T66" fmla="*/ 56 w 170"/>
                <a:gd name="T67" fmla="*/ 73 h 146"/>
                <a:gd name="T68" fmla="*/ 52 w 170"/>
                <a:gd name="T69" fmla="*/ 83 h 146"/>
                <a:gd name="T70" fmla="*/ 56 w 170"/>
                <a:gd name="T71" fmla="*/ 100 h 146"/>
                <a:gd name="T72" fmla="*/ 62 w 170"/>
                <a:gd name="T73" fmla="*/ 112 h 146"/>
                <a:gd name="T74" fmla="*/ 66 w 170"/>
                <a:gd name="T75" fmla="*/ 130 h 146"/>
                <a:gd name="T76" fmla="*/ 96 w 170"/>
                <a:gd name="T77" fmla="*/ 130 h 146"/>
                <a:gd name="T78" fmla="*/ 130 w 170"/>
                <a:gd name="T79" fmla="*/ 121 h 146"/>
                <a:gd name="T80" fmla="*/ 157 w 170"/>
                <a:gd name="T81" fmla="*/ 115 h 146"/>
                <a:gd name="T82" fmla="*/ 151 w 170"/>
                <a:gd name="T83" fmla="*/ 109 h 146"/>
                <a:gd name="T84" fmla="*/ 145 w 170"/>
                <a:gd name="T85" fmla="*/ 115 h 146"/>
                <a:gd name="T86" fmla="*/ 151 w 170"/>
                <a:gd name="T87" fmla="*/ 12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0" h="146">
                  <a:moveTo>
                    <a:pt x="170" y="61"/>
                  </a:moveTo>
                  <a:cubicBezTo>
                    <a:pt x="170" y="121"/>
                    <a:pt x="170" y="121"/>
                    <a:pt x="170" y="121"/>
                  </a:cubicBezTo>
                  <a:cubicBezTo>
                    <a:pt x="170" y="125"/>
                    <a:pt x="168" y="128"/>
                    <a:pt x="166" y="130"/>
                  </a:cubicBezTo>
                  <a:cubicBezTo>
                    <a:pt x="164" y="132"/>
                    <a:pt x="161" y="133"/>
                    <a:pt x="157" y="133"/>
                  </a:cubicBezTo>
                  <a:cubicBezTo>
                    <a:pt x="130" y="133"/>
                    <a:pt x="130" y="133"/>
                    <a:pt x="130" y="133"/>
                  </a:cubicBezTo>
                  <a:cubicBezTo>
                    <a:pt x="127" y="133"/>
                    <a:pt x="120" y="135"/>
                    <a:pt x="109" y="139"/>
                  </a:cubicBezTo>
                  <a:cubicBezTo>
                    <a:pt x="97" y="143"/>
                    <a:pt x="87" y="146"/>
                    <a:pt x="79" y="146"/>
                  </a:cubicBezTo>
                  <a:cubicBezTo>
                    <a:pt x="70" y="146"/>
                    <a:pt x="63" y="143"/>
                    <a:pt x="57" y="138"/>
                  </a:cubicBezTo>
                  <a:cubicBezTo>
                    <a:pt x="52" y="133"/>
                    <a:pt x="49" y="126"/>
                    <a:pt x="49" y="118"/>
                  </a:cubicBezTo>
                  <a:cubicBezTo>
                    <a:pt x="49" y="117"/>
                    <a:pt x="49" y="117"/>
                    <a:pt x="49" y="117"/>
                  </a:cubicBezTo>
                  <a:cubicBezTo>
                    <a:pt x="45" y="112"/>
                    <a:pt x="44" y="107"/>
                    <a:pt x="44" y="100"/>
                  </a:cubicBezTo>
                  <a:cubicBezTo>
                    <a:pt x="44" y="99"/>
                    <a:pt x="44" y="98"/>
                    <a:pt x="44" y="96"/>
                  </a:cubicBezTo>
                  <a:cubicBezTo>
                    <a:pt x="42" y="93"/>
                    <a:pt x="41" y="89"/>
                    <a:pt x="40" y="85"/>
                  </a:cubicBezTo>
                  <a:cubicBezTo>
                    <a:pt x="24" y="85"/>
                    <a:pt x="24" y="85"/>
                    <a:pt x="24" y="85"/>
                  </a:cubicBezTo>
                  <a:cubicBezTo>
                    <a:pt x="18" y="85"/>
                    <a:pt x="12" y="83"/>
                    <a:pt x="7" y="78"/>
                  </a:cubicBezTo>
                  <a:cubicBezTo>
                    <a:pt x="3" y="73"/>
                    <a:pt x="0" y="67"/>
                    <a:pt x="0" y="61"/>
                  </a:cubicBezTo>
                  <a:cubicBezTo>
                    <a:pt x="0" y="54"/>
                    <a:pt x="3" y="49"/>
                    <a:pt x="7" y="44"/>
                  </a:cubicBezTo>
                  <a:cubicBezTo>
                    <a:pt x="12" y="39"/>
                    <a:pt x="18" y="37"/>
                    <a:pt x="24" y="37"/>
                  </a:cubicBezTo>
                  <a:cubicBezTo>
                    <a:pt x="60" y="37"/>
                    <a:pt x="60" y="37"/>
                    <a:pt x="60" y="37"/>
                  </a:cubicBezTo>
                  <a:cubicBezTo>
                    <a:pt x="58" y="33"/>
                    <a:pt x="58" y="29"/>
                    <a:pt x="58" y="25"/>
                  </a:cubicBezTo>
                  <a:cubicBezTo>
                    <a:pt x="58" y="17"/>
                    <a:pt x="60" y="11"/>
                    <a:pt x="65" y="7"/>
                  </a:cubicBezTo>
                  <a:cubicBezTo>
                    <a:pt x="70" y="2"/>
                    <a:pt x="77" y="0"/>
                    <a:pt x="85" y="0"/>
                  </a:cubicBezTo>
                  <a:cubicBezTo>
                    <a:pt x="87" y="0"/>
                    <a:pt x="89" y="1"/>
                    <a:pt x="91" y="2"/>
                  </a:cubicBezTo>
                  <a:cubicBezTo>
                    <a:pt x="93" y="3"/>
                    <a:pt x="95" y="5"/>
                    <a:pt x="97" y="7"/>
                  </a:cubicBezTo>
                  <a:cubicBezTo>
                    <a:pt x="98" y="9"/>
                    <a:pt x="99" y="11"/>
                    <a:pt x="100" y="13"/>
                  </a:cubicBezTo>
                  <a:cubicBezTo>
                    <a:pt x="102" y="15"/>
                    <a:pt x="103" y="17"/>
                    <a:pt x="104" y="19"/>
                  </a:cubicBezTo>
                  <a:cubicBezTo>
                    <a:pt x="105" y="22"/>
                    <a:pt x="106" y="24"/>
                    <a:pt x="107" y="25"/>
                  </a:cubicBezTo>
                  <a:cubicBezTo>
                    <a:pt x="109" y="29"/>
                    <a:pt x="112" y="33"/>
                    <a:pt x="117" y="37"/>
                  </a:cubicBezTo>
                  <a:cubicBezTo>
                    <a:pt x="117" y="38"/>
                    <a:pt x="117" y="38"/>
                    <a:pt x="118" y="39"/>
                  </a:cubicBezTo>
                  <a:cubicBezTo>
                    <a:pt x="119" y="40"/>
                    <a:pt x="119" y="41"/>
                    <a:pt x="120" y="41"/>
                  </a:cubicBezTo>
                  <a:cubicBezTo>
                    <a:pt x="120" y="42"/>
                    <a:pt x="121" y="42"/>
                    <a:pt x="122" y="43"/>
                  </a:cubicBezTo>
                  <a:cubicBezTo>
                    <a:pt x="122" y="44"/>
                    <a:pt x="123" y="45"/>
                    <a:pt x="124" y="45"/>
                  </a:cubicBezTo>
                  <a:cubicBezTo>
                    <a:pt x="125" y="46"/>
                    <a:pt x="125" y="46"/>
                    <a:pt x="126" y="47"/>
                  </a:cubicBezTo>
                  <a:cubicBezTo>
                    <a:pt x="127" y="48"/>
                    <a:pt x="128" y="48"/>
                    <a:pt x="128" y="48"/>
                  </a:cubicBezTo>
                  <a:cubicBezTo>
                    <a:pt x="129" y="49"/>
                    <a:pt x="130" y="49"/>
                    <a:pt x="130" y="49"/>
                  </a:cubicBezTo>
                  <a:cubicBezTo>
                    <a:pt x="157" y="49"/>
                    <a:pt x="157" y="49"/>
                    <a:pt x="157" y="49"/>
                  </a:cubicBezTo>
                  <a:cubicBezTo>
                    <a:pt x="161" y="49"/>
                    <a:pt x="164" y="50"/>
                    <a:pt x="166" y="52"/>
                  </a:cubicBezTo>
                  <a:cubicBezTo>
                    <a:pt x="168" y="55"/>
                    <a:pt x="170" y="57"/>
                    <a:pt x="170" y="61"/>
                  </a:cubicBezTo>
                  <a:close/>
                  <a:moveTo>
                    <a:pt x="130" y="121"/>
                  </a:moveTo>
                  <a:cubicBezTo>
                    <a:pt x="133" y="121"/>
                    <a:pt x="133" y="121"/>
                    <a:pt x="133" y="121"/>
                  </a:cubicBezTo>
                  <a:cubicBezTo>
                    <a:pt x="133" y="61"/>
                    <a:pt x="133" y="61"/>
                    <a:pt x="133" y="61"/>
                  </a:cubicBezTo>
                  <a:cubicBezTo>
                    <a:pt x="130" y="61"/>
                    <a:pt x="130" y="61"/>
                    <a:pt x="130" y="61"/>
                  </a:cubicBezTo>
                  <a:cubicBezTo>
                    <a:pt x="128" y="61"/>
                    <a:pt x="126" y="60"/>
                    <a:pt x="124" y="60"/>
                  </a:cubicBezTo>
                  <a:cubicBezTo>
                    <a:pt x="122" y="59"/>
                    <a:pt x="120" y="58"/>
                    <a:pt x="118" y="56"/>
                  </a:cubicBezTo>
                  <a:cubicBezTo>
                    <a:pt x="116" y="55"/>
                    <a:pt x="115" y="53"/>
                    <a:pt x="113" y="52"/>
                  </a:cubicBezTo>
                  <a:cubicBezTo>
                    <a:pt x="112" y="51"/>
                    <a:pt x="110" y="49"/>
                    <a:pt x="109" y="47"/>
                  </a:cubicBezTo>
                  <a:cubicBezTo>
                    <a:pt x="108" y="47"/>
                    <a:pt x="108" y="46"/>
                    <a:pt x="108" y="46"/>
                  </a:cubicBezTo>
                  <a:cubicBezTo>
                    <a:pt x="108" y="46"/>
                    <a:pt x="108" y="46"/>
                    <a:pt x="108" y="46"/>
                  </a:cubicBezTo>
                  <a:cubicBezTo>
                    <a:pt x="108" y="46"/>
                    <a:pt x="108" y="46"/>
                    <a:pt x="107" y="45"/>
                  </a:cubicBezTo>
                  <a:cubicBezTo>
                    <a:pt x="103" y="40"/>
                    <a:pt x="99" y="36"/>
                    <a:pt x="97" y="32"/>
                  </a:cubicBezTo>
                  <a:cubicBezTo>
                    <a:pt x="96" y="30"/>
                    <a:pt x="95" y="28"/>
                    <a:pt x="93" y="25"/>
                  </a:cubicBezTo>
                  <a:cubicBezTo>
                    <a:pt x="93" y="25"/>
                    <a:pt x="93" y="24"/>
                    <a:pt x="92" y="23"/>
                  </a:cubicBezTo>
                  <a:cubicBezTo>
                    <a:pt x="92" y="22"/>
                    <a:pt x="91" y="21"/>
                    <a:pt x="91" y="20"/>
                  </a:cubicBezTo>
                  <a:cubicBezTo>
                    <a:pt x="90" y="19"/>
                    <a:pt x="89" y="18"/>
                    <a:pt x="89" y="16"/>
                  </a:cubicBezTo>
                  <a:cubicBezTo>
                    <a:pt x="88" y="15"/>
                    <a:pt x="87" y="14"/>
                    <a:pt x="87" y="14"/>
                  </a:cubicBezTo>
                  <a:cubicBezTo>
                    <a:pt x="86" y="13"/>
                    <a:pt x="85" y="12"/>
                    <a:pt x="85" y="12"/>
                  </a:cubicBezTo>
                  <a:cubicBezTo>
                    <a:pt x="80" y="12"/>
                    <a:pt x="77" y="13"/>
                    <a:pt x="74" y="15"/>
                  </a:cubicBezTo>
                  <a:cubicBezTo>
                    <a:pt x="71" y="17"/>
                    <a:pt x="70" y="20"/>
                    <a:pt x="70" y="25"/>
                  </a:cubicBezTo>
                  <a:cubicBezTo>
                    <a:pt x="70" y="27"/>
                    <a:pt x="70" y="30"/>
                    <a:pt x="71" y="33"/>
                  </a:cubicBezTo>
                  <a:cubicBezTo>
                    <a:pt x="72" y="35"/>
                    <a:pt x="73" y="37"/>
                    <a:pt x="74" y="39"/>
                  </a:cubicBezTo>
                  <a:cubicBezTo>
                    <a:pt x="75" y="41"/>
                    <a:pt x="76" y="42"/>
                    <a:pt x="77" y="44"/>
                  </a:cubicBezTo>
                  <a:cubicBezTo>
                    <a:pt x="78" y="46"/>
                    <a:pt x="79" y="47"/>
                    <a:pt x="79" y="49"/>
                  </a:cubicBezTo>
                  <a:cubicBezTo>
                    <a:pt x="24" y="49"/>
                    <a:pt x="24" y="49"/>
                    <a:pt x="24" y="49"/>
                  </a:cubicBezTo>
                  <a:cubicBezTo>
                    <a:pt x="21" y="49"/>
                    <a:pt x="18" y="50"/>
                    <a:pt x="16" y="52"/>
                  </a:cubicBezTo>
                  <a:cubicBezTo>
                    <a:pt x="13" y="55"/>
                    <a:pt x="12" y="58"/>
                    <a:pt x="12" y="61"/>
                  </a:cubicBezTo>
                  <a:cubicBezTo>
                    <a:pt x="12" y="64"/>
                    <a:pt x="13" y="67"/>
                    <a:pt x="16" y="69"/>
                  </a:cubicBezTo>
                  <a:cubicBezTo>
                    <a:pt x="18" y="72"/>
                    <a:pt x="21" y="73"/>
                    <a:pt x="24" y="73"/>
                  </a:cubicBezTo>
                  <a:cubicBezTo>
                    <a:pt x="56" y="73"/>
                    <a:pt x="56" y="73"/>
                    <a:pt x="56" y="73"/>
                  </a:cubicBezTo>
                  <a:cubicBezTo>
                    <a:pt x="55" y="74"/>
                    <a:pt x="54" y="76"/>
                    <a:pt x="53" y="77"/>
                  </a:cubicBezTo>
                  <a:cubicBezTo>
                    <a:pt x="53" y="79"/>
                    <a:pt x="52" y="81"/>
                    <a:pt x="52" y="83"/>
                  </a:cubicBezTo>
                  <a:cubicBezTo>
                    <a:pt x="52" y="87"/>
                    <a:pt x="54" y="91"/>
                    <a:pt x="57" y="94"/>
                  </a:cubicBezTo>
                  <a:cubicBezTo>
                    <a:pt x="56" y="96"/>
                    <a:pt x="56" y="98"/>
                    <a:pt x="56" y="100"/>
                  </a:cubicBezTo>
                  <a:cubicBezTo>
                    <a:pt x="56" y="103"/>
                    <a:pt x="56" y="105"/>
                    <a:pt x="57" y="107"/>
                  </a:cubicBezTo>
                  <a:cubicBezTo>
                    <a:pt x="58" y="110"/>
                    <a:pt x="60" y="111"/>
                    <a:pt x="62" y="112"/>
                  </a:cubicBezTo>
                  <a:cubicBezTo>
                    <a:pt x="62" y="114"/>
                    <a:pt x="61" y="116"/>
                    <a:pt x="61" y="118"/>
                  </a:cubicBezTo>
                  <a:cubicBezTo>
                    <a:pt x="61" y="123"/>
                    <a:pt x="63" y="127"/>
                    <a:pt x="66" y="130"/>
                  </a:cubicBezTo>
                  <a:cubicBezTo>
                    <a:pt x="69" y="132"/>
                    <a:pt x="73" y="133"/>
                    <a:pt x="79" y="133"/>
                  </a:cubicBezTo>
                  <a:cubicBezTo>
                    <a:pt x="84" y="133"/>
                    <a:pt x="90" y="132"/>
                    <a:pt x="96" y="130"/>
                  </a:cubicBezTo>
                  <a:cubicBezTo>
                    <a:pt x="102" y="128"/>
                    <a:pt x="108" y="126"/>
                    <a:pt x="114" y="124"/>
                  </a:cubicBezTo>
                  <a:cubicBezTo>
                    <a:pt x="120" y="122"/>
                    <a:pt x="126" y="121"/>
                    <a:pt x="130" y="121"/>
                  </a:cubicBezTo>
                  <a:close/>
                  <a:moveTo>
                    <a:pt x="156" y="120"/>
                  </a:moveTo>
                  <a:cubicBezTo>
                    <a:pt x="157" y="118"/>
                    <a:pt x="157" y="117"/>
                    <a:pt x="157" y="115"/>
                  </a:cubicBezTo>
                  <a:cubicBezTo>
                    <a:pt x="157" y="114"/>
                    <a:pt x="157" y="112"/>
                    <a:pt x="156" y="111"/>
                  </a:cubicBezTo>
                  <a:cubicBezTo>
                    <a:pt x="155" y="110"/>
                    <a:pt x="153" y="109"/>
                    <a:pt x="151" y="109"/>
                  </a:cubicBezTo>
                  <a:cubicBezTo>
                    <a:pt x="150" y="109"/>
                    <a:pt x="148" y="110"/>
                    <a:pt x="147" y="111"/>
                  </a:cubicBezTo>
                  <a:cubicBezTo>
                    <a:pt x="146" y="112"/>
                    <a:pt x="145" y="114"/>
                    <a:pt x="145" y="115"/>
                  </a:cubicBezTo>
                  <a:cubicBezTo>
                    <a:pt x="145" y="117"/>
                    <a:pt x="146" y="118"/>
                    <a:pt x="147" y="120"/>
                  </a:cubicBezTo>
                  <a:cubicBezTo>
                    <a:pt x="148" y="121"/>
                    <a:pt x="150" y="121"/>
                    <a:pt x="151" y="121"/>
                  </a:cubicBezTo>
                  <a:cubicBezTo>
                    <a:pt x="153" y="121"/>
                    <a:pt x="155" y="121"/>
                    <a:pt x="156" y="12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61"/>
            <p:cNvSpPr>
              <a:spLocks noEditPoints="1"/>
            </p:cNvSpPr>
            <p:nvPr/>
          </p:nvSpPr>
          <p:spPr bwMode="auto">
            <a:xfrm>
              <a:off x="1176146" y="2782727"/>
              <a:ext cx="149885" cy="176428"/>
            </a:xfrm>
            <a:custGeom>
              <a:avLst/>
              <a:gdLst>
                <a:gd name="T0" fmla="*/ 139 w 146"/>
                <a:gd name="T1" fmla="*/ 109 h 170"/>
                <a:gd name="T2" fmla="*/ 134 w 146"/>
                <a:gd name="T3" fmla="*/ 158 h 170"/>
                <a:gd name="T4" fmla="*/ 121 w 146"/>
                <a:gd name="T5" fmla="*/ 170 h 170"/>
                <a:gd name="T6" fmla="*/ 52 w 146"/>
                <a:gd name="T7" fmla="*/ 166 h 170"/>
                <a:gd name="T8" fmla="*/ 49 w 146"/>
                <a:gd name="T9" fmla="*/ 130 h 170"/>
                <a:gd name="T10" fmla="*/ 47 w 146"/>
                <a:gd name="T11" fmla="*/ 126 h 170"/>
                <a:gd name="T12" fmla="*/ 43 w 146"/>
                <a:gd name="T13" fmla="*/ 122 h 170"/>
                <a:gd name="T14" fmla="*/ 39 w 146"/>
                <a:gd name="T15" fmla="*/ 118 h 170"/>
                <a:gd name="T16" fmla="*/ 25 w 146"/>
                <a:gd name="T17" fmla="*/ 107 h 170"/>
                <a:gd name="T18" fmla="*/ 13 w 146"/>
                <a:gd name="T19" fmla="*/ 101 h 170"/>
                <a:gd name="T20" fmla="*/ 2 w 146"/>
                <a:gd name="T21" fmla="*/ 92 h 170"/>
                <a:gd name="T22" fmla="*/ 7 w 146"/>
                <a:gd name="T23" fmla="*/ 65 h 170"/>
                <a:gd name="T24" fmla="*/ 37 w 146"/>
                <a:gd name="T25" fmla="*/ 60 h 170"/>
                <a:gd name="T26" fmla="*/ 44 w 146"/>
                <a:gd name="T27" fmla="*/ 7 h 170"/>
                <a:gd name="T28" fmla="*/ 78 w 146"/>
                <a:gd name="T29" fmla="*/ 7 h 170"/>
                <a:gd name="T30" fmla="*/ 85 w 146"/>
                <a:gd name="T31" fmla="*/ 40 h 170"/>
                <a:gd name="T32" fmla="*/ 100 w 146"/>
                <a:gd name="T33" fmla="*/ 44 h 170"/>
                <a:gd name="T34" fmla="*/ 138 w 146"/>
                <a:gd name="T35" fmla="*/ 57 h 170"/>
                <a:gd name="T36" fmla="*/ 134 w 146"/>
                <a:gd name="T37" fmla="*/ 79 h 170"/>
                <a:gd name="T38" fmla="*/ 112 w 146"/>
                <a:gd name="T39" fmla="*/ 62 h 170"/>
                <a:gd name="T40" fmla="*/ 101 w 146"/>
                <a:gd name="T41" fmla="*/ 56 h 170"/>
                <a:gd name="T42" fmla="*/ 83 w 146"/>
                <a:gd name="T43" fmla="*/ 52 h 170"/>
                <a:gd name="T44" fmla="*/ 73 w 146"/>
                <a:gd name="T45" fmla="*/ 56 h 170"/>
                <a:gd name="T46" fmla="*/ 69 w 146"/>
                <a:gd name="T47" fmla="*/ 16 h 170"/>
                <a:gd name="T48" fmla="*/ 52 w 146"/>
                <a:gd name="T49" fmla="*/ 16 h 170"/>
                <a:gd name="T50" fmla="*/ 49 w 146"/>
                <a:gd name="T51" fmla="*/ 79 h 170"/>
                <a:gd name="T52" fmla="*/ 39 w 146"/>
                <a:gd name="T53" fmla="*/ 74 h 170"/>
                <a:gd name="T54" fmla="*/ 25 w 146"/>
                <a:gd name="T55" fmla="*/ 70 h 170"/>
                <a:gd name="T56" fmla="*/ 12 w 146"/>
                <a:gd name="T57" fmla="*/ 85 h 170"/>
                <a:gd name="T58" fmla="*/ 32 w 146"/>
                <a:gd name="T59" fmla="*/ 97 h 170"/>
                <a:gd name="T60" fmla="*/ 56 w 146"/>
                <a:gd name="T61" fmla="*/ 117 h 170"/>
                <a:gd name="T62" fmla="*/ 61 w 146"/>
                <a:gd name="T63" fmla="*/ 133 h 170"/>
                <a:gd name="T64" fmla="*/ 121 w 146"/>
                <a:gd name="T65" fmla="*/ 130 h 170"/>
                <a:gd name="T66" fmla="*/ 130 w 146"/>
                <a:gd name="T67" fmla="*/ 96 h 170"/>
                <a:gd name="T68" fmla="*/ 120 w 146"/>
                <a:gd name="T69" fmla="*/ 156 h 170"/>
                <a:gd name="T70" fmla="*/ 120 w 146"/>
                <a:gd name="T71" fmla="*/ 147 h 170"/>
                <a:gd name="T72" fmla="*/ 111 w 146"/>
                <a:gd name="T73" fmla="*/ 147 h 170"/>
                <a:gd name="T74" fmla="*/ 111 w 146"/>
                <a:gd name="T75" fmla="*/ 156 h 170"/>
                <a:gd name="T76" fmla="*/ 120 w 146"/>
                <a:gd name="T77" fmla="*/ 15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6" h="170">
                  <a:moveTo>
                    <a:pt x="146" y="79"/>
                  </a:moveTo>
                  <a:cubicBezTo>
                    <a:pt x="146" y="87"/>
                    <a:pt x="143" y="97"/>
                    <a:pt x="139" y="109"/>
                  </a:cubicBezTo>
                  <a:cubicBezTo>
                    <a:pt x="135" y="120"/>
                    <a:pt x="134" y="127"/>
                    <a:pt x="134" y="130"/>
                  </a:cubicBezTo>
                  <a:cubicBezTo>
                    <a:pt x="134" y="158"/>
                    <a:pt x="134" y="158"/>
                    <a:pt x="134" y="158"/>
                  </a:cubicBezTo>
                  <a:cubicBezTo>
                    <a:pt x="134" y="161"/>
                    <a:pt x="132" y="164"/>
                    <a:pt x="130" y="166"/>
                  </a:cubicBezTo>
                  <a:cubicBezTo>
                    <a:pt x="128" y="168"/>
                    <a:pt x="125" y="170"/>
                    <a:pt x="121" y="170"/>
                  </a:cubicBezTo>
                  <a:cubicBezTo>
                    <a:pt x="61" y="170"/>
                    <a:pt x="61" y="170"/>
                    <a:pt x="61" y="170"/>
                  </a:cubicBezTo>
                  <a:cubicBezTo>
                    <a:pt x="58" y="170"/>
                    <a:pt x="55" y="168"/>
                    <a:pt x="52" y="166"/>
                  </a:cubicBezTo>
                  <a:cubicBezTo>
                    <a:pt x="50" y="164"/>
                    <a:pt x="49" y="161"/>
                    <a:pt x="49" y="158"/>
                  </a:cubicBezTo>
                  <a:cubicBezTo>
                    <a:pt x="49" y="130"/>
                    <a:pt x="49" y="130"/>
                    <a:pt x="49" y="130"/>
                  </a:cubicBezTo>
                  <a:cubicBezTo>
                    <a:pt x="49" y="130"/>
                    <a:pt x="49" y="129"/>
                    <a:pt x="48" y="128"/>
                  </a:cubicBezTo>
                  <a:cubicBezTo>
                    <a:pt x="48" y="128"/>
                    <a:pt x="48" y="127"/>
                    <a:pt x="47" y="126"/>
                  </a:cubicBezTo>
                  <a:cubicBezTo>
                    <a:pt x="46" y="125"/>
                    <a:pt x="46" y="125"/>
                    <a:pt x="45" y="124"/>
                  </a:cubicBezTo>
                  <a:cubicBezTo>
                    <a:pt x="45" y="123"/>
                    <a:pt x="44" y="123"/>
                    <a:pt x="43" y="122"/>
                  </a:cubicBezTo>
                  <a:cubicBezTo>
                    <a:pt x="42" y="121"/>
                    <a:pt x="42" y="120"/>
                    <a:pt x="41" y="120"/>
                  </a:cubicBezTo>
                  <a:cubicBezTo>
                    <a:pt x="41" y="119"/>
                    <a:pt x="40" y="119"/>
                    <a:pt x="39" y="118"/>
                  </a:cubicBezTo>
                  <a:cubicBezTo>
                    <a:pt x="38" y="117"/>
                    <a:pt x="38" y="117"/>
                    <a:pt x="38" y="117"/>
                  </a:cubicBezTo>
                  <a:cubicBezTo>
                    <a:pt x="33" y="113"/>
                    <a:pt x="29" y="109"/>
                    <a:pt x="25" y="107"/>
                  </a:cubicBezTo>
                  <a:cubicBezTo>
                    <a:pt x="24" y="106"/>
                    <a:pt x="22" y="105"/>
                    <a:pt x="19" y="104"/>
                  </a:cubicBezTo>
                  <a:cubicBezTo>
                    <a:pt x="17" y="103"/>
                    <a:pt x="15" y="102"/>
                    <a:pt x="13" y="101"/>
                  </a:cubicBezTo>
                  <a:cubicBezTo>
                    <a:pt x="11" y="99"/>
                    <a:pt x="9" y="98"/>
                    <a:pt x="7" y="97"/>
                  </a:cubicBezTo>
                  <a:cubicBezTo>
                    <a:pt x="5" y="95"/>
                    <a:pt x="3" y="93"/>
                    <a:pt x="2" y="92"/>
                  </a:cubicBezTo>
                  <a:cubicBezTo>
                    <a:pt x="1" y="90"/>
                    <a:pt x="0" y="87"/>
                    <a:pt x="0" y="85"/>
                  </a:cubicBezTo>
                  <a:cubicBezTo>
                    <a:pt x="0" y="77"/>
                    <a:pt x="3" y="71"/>
                    <a:pt x="7" y="65"/>
                  </a:cubicBezTo>
                  <a:cubicBezTo>
                    <a:pt x="11" y="60"/>
                    <a:pt x="17" y="58"/>
                    <a:pt x="25" y="58"/>
                  </a:cubicBezTo>
                  <a:cubicBezTo>
                    <a:pt x="29" y="58"/>
                    <a:pt x="33" y="58"/>
                    <a:pt x="37" y="60"/>
                  </a:cubicBezTo>
                  <a:cubicBezTo>
                    <a:pt x="37" y="24"/>
                    <a:pt x="37" y="24"/>
                    <a:pt x="37" y="24"/>
                  </a:cubicBezTo>
                  <a:cubicBezTo>
                    <a:pt x="37" y="18"/>
                    <a:pt x="39" y="12"/>
                    <a:pt x="44" y="7"/>
                  </a:cubicBezTo>
                  <a:cubicBezTo>
                    <a:pt x="49" y="3"/>
                    <a:pt x="54" y="0"/>
                    <a:pt x="61" y="0"/>
                  </a:cubicBezTo>
                  <a:cubicBezTo>
                    <a:pt x="67" y="0"/>
                    <a:pt x="73" y="3"/>
                    <a:pt x="78" y="7"/>
                  </a:cubicBezTo>
                  <a:cubicBezTo>
                    <a:pt x="83" y="12"/>
                    <a:pt x="85" y="18"/>
                    <a:pt x="85" y="24"/>
                  </a:cubicBezTo>
                  <a:cubicBezTo>
                    <a:pt x="85" y="40"/>
                    <a:pt x="85" y="40"/>
                    <a:pt x="85" y="40"/>
                  </a:cubicBezTo>
                  <a:cubicBezTo>
                    <a:pt x="89" y="41"/>
                    <a:pt x="93" y="42"/>
                    <a:pt x="96" y="44"/>
                  </a:cubicBezTo>
                  <a:cubicBezTo>
                    <a:pt x="98" y="44"/>
                    <a:pt x="99" y="44"/>
                    <a:pt x="100" y="44"/>
                  </a:cubicBezTo>
                  <a:cubicBezTo>
                    <a:pt x="107" y="44"/>
                    <a:pt x="112" y="46"/>
                    <a:pt x="117" y="49"/>
                  </a:cubicBezTo>
                  <a:cubicBezTo>
                    <a:pt x="126" y="49"/>
                    <a:pt x="133" y="52"/>
                    <a:pt x="138" y="57"/>
                  </a:cubicBezTo>
                  <a:cubicBezTo>
                    <a:pt x="143" y="63"/>
                    <a:pt x="146" y="70"/>
                    <a:pt x="146" y="79"/>
                  </a:cubicBezTo>
                  <a:close/>
                  <a:moveTo>
                    <a:pt x="134" y="79"/>
                  </a:moveTo>
                  <a:cubicBezTo>
                    <a:pt x="134" y="67"/>
                    <a:pt x="128" y="61"/>
                    <a:pt x="118" y="61"/>
                  </a:cubicBezTo>
                  <a:cubicBezTo>
                    <a:pt x="116" y="61"/>
                    <a:pt x="114" y="62"/>
                    <a:pt x="112" y="62"/>
                  </a:cubicBezTo>
                  <a:cubicBezTo>
                    <a:pt x="111" y="60"/>
                    <a:pt x="110" y="58"/>
                    <a:pt x="107" y="57"/>
                  </a:cubicBezTo>
                  <a:cubicBezTo>
                    <a:pt x="105" y="56"/>
                    <a:pt x="103" y="56"/>
                    <a:pt x="101" y="56"/>
                  </a:cubicBezTo>
                  <a:cubicBezTo>
                    <a:pt x="98" y="56"/>
                    <a:pt x="96" y="56"/>
                    <a:pt x="94" y="57"/>
                  </a:cubicBezTo>
                  <a:cubicBezTo>
                    <a:pt x="91" y="54"/>
                    <a:pt x="87" y="52"/>
                    <a:pt x="83" y="52"/>
                  </a:cubicBezTo>
                  <a:cubicBezTo>
                    <a:pt x="81" y="52"/>
                    <a:pt x="79" y="53"/>
                    <a:pt x="77" y="53"/>
                  </a:cubicBezTo>
                  <a:cubicBezTo>
                    <a:pt x="76" y="54"/>
                    <a:pt x="74" y="55"/>
                    <a:pt x="73" y="56"/>
                  </a:cubicBezTo>
                  <a:cubicBezTo>
                    <a:pt x="73" y="24"/>
                    <a:pt x="73" y="24"/>
                    <a:pt x="73" y="24"/>
                  </a:cubicBezTo>
                  <a:cubicBezTo>
                    <a:pt x="73" y="21"/>
                    <a:pt x="72" y="18"/>
                    <a:pt x="69" y="16"/>
                  </a:cubicBezTo>
                  <a:cubicBezTo>
                    <a:pt x="67" y="14"/>
                    <a:pt x="64" y="12"/>
                    <a:pt x="61" y="12"/>
                  </a:cubicBezTo>
                  <a:cubicBezTo>
                    <a:pt x="58" y="12"/>
                    <a:pt x="55" y="14"/>
                    <a:pt x="52" y="16"/>
                  </a:cubicBezTo>
                  <a:cubicBezTo>
                    <a:pt x="50" y="18"/>
                    <a:pt x="49" y="21"/>
                    <a:pt x="49" y="24"/>
                  </a:cubicBezTo>
                  <a:cubicBezTo>
                    <a:pt x="49" y="79"/>
                    <a:pt x="49" y="79"/>
                    <a:pt x="49" y="79"/>
                  </a:cubicBezTo>
                  <a:cubicBezTo>
                    <a:pt x="48" y="79"/>
                    <a:pt x="46" y="78"/>
                    <a:pt x="44" y="77"/>
                  </a:cubicBezTo>
                  <a:cubicBezTo>
                    <a:pt x="42" y="77"/>
                    <a:pt x="41" y="75"/>
                    <a:pt x="39" y="74"/>
                  </a:cubicBezTo>
                  <a:cubicBezTo>
                    <a:pt x="37" y="73"/>
                    <a:pt x="35" y="72"/>
                    <a:pt x="33" y="71"/>
                  </a:cubicBezTo>
                  <a:cubicBezTo>
                    <a:pt x="30" y="70"/>
                    <a:pt x="27" y="70"/>
                    <a:pt x="25" y="70"/>
                  </a:cubicBezTo>
                  <a:cubicBezTo>
                    <a:pt x="20" y="70"/>
                    <a:pt x="17" y="71"/>
                    <a:pt x="15" y="74"/>
                  </a:cubicBezTo>
                  <a:cubicBezTo>
                    <a:pt x="13" y="77"/>
                    <a:pt x="12" y="80"/>
                    <a:pt x="12" y="85"/>
                  </a:cubicBezTo>
                  <a:cubicBezTo>
                    <a:pt x="12" y="86"/>
                    <a:pt x="17" y="89"/>
                    <a:pt x="26" y="93"/>
                  </a:cubicBezTo>
                  <a:cubicBezTo>
                    <a:pt x="28" y="95"/>
                    <a:pt x="30" y="96"/>
                    <a:pt x="32" y="97"/>
                  </a:cubicBezTo>
                  <a:cubicBezTo>
                    <a:pt x="36" y="99"/>
                    <a:pt x="40" y="103"/>
                    <a:pt x="45" y="108"/>
                  </a:cubicBezTo>
                  <a:cubicBezTo>
                    <a:pt x="51" y="112"/>
                    <a:pt x="54" y="115"/>
                    <a:pt x="56" y="117"/>
                  </a:cubicBezTo>
                  <a:cubicBezTo>
                    <a:pt x="59" y="121"/>
                    <a:pt x="61" y="126"/>
                    <a:pt x="61" y="130"/>
                  </a:cubicBezTo>
                  <a:cubicBezTo>
                    <a:pt x="61" y="133"/>
                    <a:pt x="61" y="133"/>
                    <a:pt x="61" y="133"/>
                  </a:cubicBezTo>
                  <a:cubicBezTo>
                    <a:pt x="121" y="133"/>
                    <a:pt x="121" y="133"/>
                    <a:pt x="121" y="133"/>
                  </a:cubicBezTo>
                  <a:cubicBezTo>
                    <a:pt x="121" y="130"/>
                    <a:pt x="121" y="130"/>
                    <a:pt x="121" y="130"/>
                  </a:cubicBezTo>
                  <a:cubicBezTo>
                    <a:pt x="121" y="126"/>
                    <a:pt x="122" y="121"/>
                    <a:pt x="124" y="115"/>
                  </a:cubicBezTo>
                  <a:cubicBezTo>
                    <a:pt x="126" y="109"/>
                    <a:pt x="128" y="102"/>
                    <a:pt x="130" y="96"/>
                  </a:cubicBezTo>
                  <a:cubicBezTo>
                    <a:pt x="133" y="90"/>
                    <a:pt x="134" y="84"/>
                    <a:pt x="134" y="79"/>
                  </a:cubicBezTo>
                  <a:close/>
                  <a:moveTo>
                    <a:pt x="120" y="156"/>
                  </a:moveTo>
                  <a:cubicBezTo>
                    <a:pt x="121" y="155"/>
                    <a:pt x="121" y="153"/>
                    <a:pt x="121" y="152"/>
                  </a:cubicBezTo>
                  <a:cubicBezTo>
                    <a:pt x="121" y="150"/>
                    <a:pt x="121" y="148"/>
                    <a:pt x="120" y="147"/>
                  </a:cubicBezTo>
                  <a:cubicBezTo>
                    <a:pt x="118" y="146"/>
                    <a:pt x="117" y="145"/>
                    <a:pt x="115" y="145"/>
                  </a:cubicBezTo>
                  <a:cubicBezTo>
                    <a:pt x="114" y="145"/>
                    <a:pt x="112" y="146"/>
                    <a:pt x="111" y="147"/>
                  </a:cubicBezTo>
                  <a:cubicBezTo>
                    <a:pt x="110" y="148"/>
                    <a:pt x="109" y="150"/>
                    <a:pt x="109" y="152"/>
                  </a:cubicBezTo>
                  <a:cubicBezTo>
                    <a:pt x="109" y="153"/>
                    <a:pt x="110" y="155"/>
                    <a:pt x="111" y="156"/>
                  </a:cubicBezTo>
                  <a:cubicBezTo>
                    <a:pt x="112" y="157"/>
                    <a:pt x="114" y="158"/>
                    <a:pt x="115" y="158"/>
                  </a:cubicBezTo>
                  <a:cubicBezTo>
                    <a:pt x="117" y="158"/>
                    <a:pt x="118" y="157"/>
                    <a:pt x="120" y="15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62"/>
            <p:cNvSpPr>
              <a:spLocks noEditPoints="1"/>
            </p:cNvSpPr>
            <p:nvPr/>
          </p:nvSpPr>
          <p:spPr bwMode="auto">
            <a:xfrm>
              <a:off x="1368186" y="2782727"/>
              <a:ext cx="151447" cy="176428"/>
            </a:xfrm>
            <a:custGeom>
              <a:avLst/>
              <a:gdLst>
                <a:gd name="T0" fmla="*/ 138 w 146"/>
                <a:gd name="T1" fmla="*/ 112 h 170"/>
                <a:gd name="T2" fmla="*/ 117 w 146"/>
                <a:gd name="T3" fmla="*/ 120 h 170"/>
                <a:gd name="T4" fmla="*/ 96 w 146"/>
                <a:gd name="T5" fmla="*/ 126 h 170"/>
                <a:gd name="T6" fmla="*/ 85 w 146"/>
                <a:gd name="T7" fmla="*/ 145 h 170"/>
                <a:gd name="T8" fmla="*/ 61 w 146"/>
                <a:gd name="T9" fmla="*/ 170 h 170"/>
                <a:gd name="T10" fmla="*/ 37 w 146"/>
                <a:gd name="T11" fmla="*/ 145 h 170"/>
                <a:gd name="T12" fmla="*/ 25 w 146"/>
                <a:gd name="T13" fmla="*/ 112 h 170"/>
                <a:gd name="T14" fmla="*/ 0 w 146"/>
                <a:gd name="T15" fmla="*/ 85 h 170"/>
                <a:gd name="T16" fmla="*/ 7 w 146"/>
                <a:gd name="T17" fmla="*/ 73 h 170"/>
                <a:gd name="T18" fmla="*/ 20 w 146"/>
                <a:gd name="T19" fmla="*/ 66 h 170"/>
                <a:gd name="T20" fmla="*/ 38 w 146"/>
                <a:gd name="T21" fmla="*/ 53 h 170"/>
                <a:gd name="T22" fmla="*/ 41 w 146"/>
                <a:gd name="T23" fmla="*/ 50 h 170"/>
                <a:gd name="T24" fmla="*/ 45 w 146"/>
                <a:gd name="T25" fmla="*/ 46 h 170"/>
                <a:gd name="T26" fmla="*/ 48 w 146"/>
                <a:gd name="T27" fmla="*/ 42 h 170"/>
                <a:gd name="T28" fmla="*/ 49 w 146"/>
                <a:gd name="T29" fmla="*/ 12 h 170"/>
                <a:gd name="T30" fmla="*/ 61 w 146"/>
                <a:gd name="T31" fmla="*/ 0 h 170"/>
                <a:gd name="T32" fmla="*/ 130 w 146"/>
                <a:gd name="T33" fmla="*/ 4 h 170"/>
                <a:gd name="T34" fmla="*/ 134 w 146"/>
                <a:gd name="T35" fmla="*/ 40 h 170"/>
                <a:gd name="T36" fmla="*/ 146 w 146"/>
                <a:gd name="T37" fmla="*/ 91 h 170"/>
                <a:gd name="T38" fmla="*/ 131 w 146"/>
                <a:gd name="T39" fmla="*/ 74 h 170"/>
                <a:gd name="T40" fmla="*/ 121 w 146"/>
                <a:gd name="T41" fmla="*/ 40 h 170"/>
                <a:gd name="T42" fmla="*/ 61 w 146"/>
                <a:gd name="T43" fmla="*/ 37 h 170"/>
                <a:gd name="T44" fmla="*/ 60 w 146"/>
                <a:gd name="T45" fmla="*/ 46 h 170"/>
                <a:gd name="T46" fmla="*/ 52 w 146"/>
                <a:gd name="T47" fmla="*/ 57 h 170"/>
                <a:gd name="T48" fmla="*/ 46 w 146"/>
                <a:gd name="T49" fmla="*/ 62 h 170"/>
                <a:gd name="T50" fmla="*/ 25 w 146"/>
                <a:gd name="T51" fmla="*/ 77 h 170"/>
                <a:gd name="T52" fmla="*/ 20 w 146"/>
                <a:gd name="T53" fmla="*/ 79 h 170"/>
                <a:gd name="T54" fmla="*/ 14 w 146"/>
                <a:gd name="T55" fmla="*/ 83 h 170"/>
                <a:gd name="T56" fmla="*/ 15 w 146"/>
                <a:gd name="T57" fmla="*/ 96 h 170"/>
                <a:gd name="T58" fmla="*/ 33 w 146"/>
                <a:gd name="T59" fmla="*/ 99 h 170"/>
                <a:gd name="T60" fmla="*/ 44 w 146"/>
                <a:gd name="T61" fmla="*/ 92 h 170"/>
                <a:gd name="T62" fmla="*/ 49 w 146"/>
                <a:gd name="T63" fmla="*/ 145 h 170"/>
                <a:gd name="T64" fmla="*/ 61 w 146"/>
                <a:gd name="T65" fmla="*/ 158 h 170"/>
                <a:gd name="T66" fmla="*/ 73 w 146"/>
                <a:gd name="T67" fmla="*/ 145 h 170"/>
                <a:gd name="T68" fmla="*/ 83 w 146"/>
                <a:gd name="T69" fmla="*/ 117 h 170"/>
                <a:gd name="T70" fmla="*/ 101 w 146"/>
                <a:gd name="T71" fmla="*/ 114 h 170"/>
                <a:gd name="T72" fmla="*/ 112 w 146"/>
                <a:gd name="T73" fmla="*/ 108 h 170"/>
                <a:gd name="T74" fmla="*/ 130 w 146"/>
                <a:gd name="T75" fmla="*/ 104 h 170"/>
                <a:gd name="T76" fmla="*/ 120 w 146"/>
                <a:gd name="T77" fmla="*/ 23 h 170"/>
                <a:gd name="T78" fmla="*/ 120 w 146"/>
                <a:gd name="T79" fmla="*/ 14 h 170"/>
                <a:gd name="T80" fmla="*/ 111 w 146"/>
                <a:gd name="T81" fmla="*/ 14 h 170"/>
                <a:gd name="T82" fmla="*/ 111 w 146"/>
                <a:gd name="T83" fmla="*/ 23 h 170"/>
                <a:gd name="T84" fmla="*/ 120 w 146"/>
                <a:gd name="T85" fmla="*/ 2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6" h="170">
                  <a:moveTo>
                    <a:pt x="146" y="91"/>
                  </a:moveTo>
                  <a:cubicBezTo>
                    <a:pt x="146" y="100"/>
                    <a:pt x="143" y="107"/>
                    <a:pt x="138" y="112"/>
                  </a:cubicBezTo>
                  <a:cubicBezTo>
                    <a:pt x="133" y="118"/>
                    <a:pt x="127" y="121"/>
                    <a:pt x="118" y="121"/>
                  </a:cubicBezTo>
                  <a:cubicBezTo>
                    <a:pt x="117" y="120"/>
                    <a:pt x="117" y="120"/>
                    <a:pt x="117" y="120"/>
                  </a:cubicBezTo>
                  <a:cubicBezTo>
                    <a:pt x="112" y="124"/>
                    <a:pt x="107" y="126"/>
                    <a:pt x="100" y="126"/>
                  </a:cubicBezTo>
                  <a:cubicBezTo>
                    <a:pt x="99" y="126"/>
                    <a:pt x="98" y="126"/>
                    <a:pt x="96" y="126"/>
                  </a:cubicBezTo>
                  <a:cubicBezTo>
                    <a:pt x="93" y="128"/>
                    <a:pt x="89" y="129"/>
                    <a:pt x="85" y="129"/>
                  </a:cubicBezTo>
                  <a:cubicBezTo>
                    <a:pt x="85" y="145"/>
                    <a:pt x="85" y="145"/>
                    <a:pt x="85" y="145"/>
                  </a:cubicBezTo>
                  <a:cubicBezTo>
                    <a:pt x="85" y="152"/>
                    <a:pt x="83" y="158"/>
                    <a:pt x="78" y="163"/>
                  </a:cubicBezTo>
                  <a:cubicBezTo>
                    <a:pt x="73" y="167"/>
                    <a:pt x="67" y="170"/>
                    <a:pt x="61" y="170"/>
                  </a:cubicBezTo>
                  <a:cubicBezTo>
                    <a:pt x="54" y="170"/>
                    <a:pt x="49" y="167"/>
                    <a:pt x="44" y="162"/>
                  </a:cubicBezTo>
                  <a:cubicBezTo>
                    <a:pt x="39" y="158"/>
                    <a:pt x="37" y="152"/>
                    <a:pt x="37" y="145"/>
                  </a:cubicBezTo>
                  <a:cubicBezTo>
                    <a:pt x="37" y="110"/>
                    <a:pt x="37" y="110"/>
                    <a:pt x="37" y="110"/>
                  </a:cubicBezTo>
                  <a:cubicBezTo>
                    <a:pt x="33" y="111"/>
                    <a:pt x="29" y="112"/>
                    <a:pt x="25" y="112"/>
                  </a:cubicBezTo>
                  <a:cubicBezTo>
                    <a:pt x="17" y="112"/>
                    <a:pt x="11" y="110"/>
                    <a:pt x="7" y="104"/>
                  </a:cubicBezTo>
                  <a:cubicBezTo>
                    <a:pt x="3" y="99"/>
                    <a:pt x="0" y="93"/>
                    <a:pt x="0" y="85"/>
                  </a:cubicBezTo>
                  <a:cubicBezTo>
                    <a:pt x="0" y="83"/>
                    <a:pt x="1" y="80"/>
                    <a:pt x="2" y="78"/>
                  </a:cubicBezTo>
                  <a:cubicBezTo>
                    <a:pt x="3" y="76"/>
                    <a:pt x="5" y="75"/>
                    <a:pt x="7" y="73"/>
                  </a:cubicBezTo>
                  <a:cubicBezTo>
                    <a:pt x="9" y="72"/>
                    <a:pt x="11" y="70"/>
                    <a:pt x="13" y="69"/>
                  </a:cubicBezTo>
                  <a:cubicBezTo>
                    <a:pt x="15" y="68"/>
                    <a:pt x="17" y="67"/>
                    <a:pt x="20" y="66"/>
                  </a:cubicBezTo>
                  <a:cubicBezTo>
                    <a:pt x="22" y="65"/>
                    <a:pt x="24" y="64"/>
                    <a:pt x="25" y="63"/>
                  </a:cubicBezTo>
                  <a:cubicBezTo>
                    <a:pt x="29" y="61"/>
                    <a:pt x="33" y="57"/>
                    <a:pt x="38" y="53"/>
                  </a:cubicBezTo>
                  <a:cubicBezTo>
                    <a:pt x="38" y="53"/>
                    <a:pt x="38" y="53"/>
                    <a:pt x="39" y="52"/>
                  </a:cubicBezTo>
                  <a:cubicBezTo>
                    <a:pt x="40" y="51"/>
                    <a:pt x="41" y="51"/>
                    <a:pt x="41" y="50"/>
                  </a:cubicBezTo>
                  <a:cubicBezTo>
                    <a:pt x="42" y="50"/>
                    <a:pt x="42" y="49"/>
                    <a:pt x="43" y="48"/>
                  </a:cubicBezTo>
                  <a:cubicBezTo>
                    <a:pt x="44" y="47"/>
                    <a:pt x="45" y="47"/>
                    <a:pt x="45" y="46"/>
                  </a:cubicBezTo>
                  <a:cubicBezTo>
                    <a:pt x="46" y="45"/>
                    <a:pt x="46" y="45"/>
                    <a:pt x="47" y="44"/>
                  </a:cubicBezTo>
                  <a:cubicBezTo>
                    <a:pt x="48" y="43"/>
                    <a:pt x="48" y="42"/>
                    <a:pt x="48" y="42"/>
                  </a:cubicBezTo>
                  <a:cubicBezTo>
                    <a:pt x="49" y="41"/>
                    <a:pt x="49" y="40"/>
                    <a:pt x="49" y="40"/>
                  </a:cubicBezTo>
                  <a:cubicBezTo>
                    <a:pt x="49" y="12"/>
                    <a:pt x="49" y="12"/>
                    <a:pt x="49" y="12"/>
                  </a:cubicBezTo>
                  <a:cubicBezTo>
                    <a:pt x="49" y="9"/>
                    <a:pt x="50" y="6"/>
                    <a:pt x="52" y="4"/>
                  </a:cubicBezTo>
                  <a:cubicBezTo>
                    <a:pt x="55" y="1"/>
                    <a:pt x="58" y="0"/>
                    <a:pt x="61" y="0"/>
                  </a:cubicBezTo>
                  <a:cubicBezTo>
                    <a:pt x="121" y="0"/>
                    <a:pt x="121" y="0"/>
                    <a:pt x="121" y="0"/>
                  </a:cubicBezTo>
                  <a:cubicBezTo>
                    <a:pt x="125" y="0"/>
                    <a:pt x="128" y="1"/>
                    <a:pt x="130" y="4"/>
                  </a:cubicBezTo>
                  <a:cubicBezTo>
                    <a:pt x="132" y="6"/>
                    <a:pt x="134" y="9"/>
                    <a:pt x="134" y="12"/>
                  </a:cubicBezTo>
                  <a:cubicBezTo>
                    <a:pt x="134" y="40"/>
                    <a:pt x="134" y="40"/>
                    <a:pt x="134" y="40"/>
                  </a:cubicBezTo>
                  <a:cubicBezTo>
                    <a:pt x="134" y="43"/>
                    <a:pt x="135" y="50"/>
                    <a:pt x="139" y="61"/>
                  </a:cubicBezTo>
                  <a:cubicBezTo>
                    <a:pt x="143" y="73"/>
                    <a:pt x="146" y="83"/>
                    <a:pt x="146" y="91"/>
                  </a:cubicBezTo>
                  <a:close/>
                  <a:moveTo>
                    <a:pt x="134" y="91"/>
                  </a:moveTo>
                  <a:cubicBezTo>
                    <a:pt x="134" y="86"/>
                    <a:pt x="133" y="80"/>
                    <a:pt x="131" y="74"/>
                  </a:cubicBezTo>
                  <a:cubicBezTo>
                    <a:pt x="128" y="67"/>
                    <a:pt x="126" y="61"/>
                    <a:pt x="124" y="55"/>
                  </a:cubicBezTo>
                  <a:cubicBezTo>
                    <a:pt x="122" y="49"/>
                    <a:pt x="121" y="44"/>
                    <a:pt x="121" y="40"/>
                  </a:cubicBezTo>
                  <a:cubicBezTo>
                    <a:pt x="121" y="37"/>
                    <a:pt x="121" y="37"/>
                    <a:pt x="121" y="37"/>
                  </a:cubicBezTo>
                  <a:cubicBezTo>
                    <a:pt x="61" y="37"/>
                    <a:pt x="61" y="37"/>
                    <a:pt x="61" y="37"/>
                  </a:cubicBezTo>
                  <a:cubicBezTo>
                    <a:pt x="61" y="40"/>
                    <a:pt x="61" y="40"/>
                    <a:pt x="61" y="40"/>
                  </a:cubicBezTo>
                  <a:cubicBezTo>
                    <a:pt x="61" y="42"/>
                    <a:pt x="61" y="44"/>
                    <a:pt x="60" y="46"/>
                  </a:cubicBezTo>
                  <a:cubicBezTo>
                    <a:pt x="59" y="48"/>
                    <a:pt x="58" y="50"/>
                    <a:pt x="56" y="52"/>
                  </a:cubicBezTo>
                  <a:cubicBezTo>
                    <a:pt x="55" y="54"/>
                    <a:pt x="53" y="55"/>
                    <a:pt x="52" y="57"/>
                  </a:cubicBezTo>
                  <a:cubicBezTo>
                    <a:pt x="51" y="58"/>
                    <a:pt x="49" y="59"/>
                    <a:pt x="47" y="61"/>
                  </a:cubicBezTo>
                  <a:cubicBezTo>
                    <a:pt x="46" y="62"/>
                    <a:pt x="46" y="62"/>
                    <a:pt x="46" y="62"/>
                  </a:cubicBezTo>
                  <a:cubicBezTo>
                    <a:pt x="40" y="67"/>
                    <a:pt x="36" y="70"/>
                    <a:pt x="32" y="73"/>
                  </a:cubicBezTo>
                  <a:cubicBezTo>
                    <a:pt x="30" y="74"/>
                    <a:pt x="28" y="75"/>
                    <a:pt x="25" y="77"/>
                  </a:cubicBezTo>
                  <a:cubicBezTo>
                    <a:pt x="25" y="77"/>
                    <a:pt x="24" y="77"/>
                    <a:pt x="23" y="78"/>
                  </a:cubicBezTo>
                  <a:cubicBezTo>
                    <a:pt x="22" y="78"/>
                    <a:pt x="21" y="79"/>
                    <a:pt x="20" y="79"/>
                  </a:cubicBezTo>
                  <a:cubicBezTo>
                    <a:pt x="19" y="80"/>
                    <a:pt x="18" y="80"/>
                    <a:pt x="16" y="81"/>
                  </a:cubicBezTo>
                  <a:cubicBezTo>
                    <a:pt x="15" y="82"/>
                    <a:pt x="14" y="83"/>
                    <a:pt x="14" y="83"/>
                  </a:cubicBezTo>
                  <a:cubicBezTo>
                    <a:pt x="13" y="84"/>
                    <a:pt x="13" y="84"/>
                    <a:pt x="13" y="85"/>
                  </a:cubicBezTo>
                  <a:cubicBezTo>
                    <a:pt x="13" y="89"/>
                    <a:pt x="13" y="93"/>
                    <a:pt x="15" y="96"/>
                  </a:cubicBezTo>
                  <a:cubicBezTo>
                    <a:pt x="17" y="99"/>
                    <a:pt x="20" y="100"/>
                    <a:pt x="25" y="100"/>
                  </a:cubicBezTo>
                  <a:cubicBezTo>
                    <a:pt x="27" y="100"/>
                    <a:pt x="30" y="100"/>
                    <a:pt x="33" y="99"/>
                  </a:cubicBezTo>
                  <a:cubicBezTo>
                    <a:pt x="35" y="98"/>
                    <a:pt x="37" y="97"/>
                    <a:pt x="39" y="96"/>
                  </a:cubicBezTo>
                  <a:cubicBezTo>
                    <a:pt x="41" y="94"/>
                    <a:pt x="42" y="93"/>
                    <a:pt x="44" y="92"/>
                  </a:cubicBezTo>
                  <a:cubicBezTo>
                    <a:pt x="46" y="91"/>
                    <a:pt x="48" y="91"/>
                    <a:pt x="49" y="91"/>
                  </a:cubicBezTo>
                  <a:cubicBezTo>
                    <a:pt x="49" y="145"/>
                    <a:pt x="49" y="145"/>
                    <a:pt x="49" y="145"/>
                  </a:cubicBezTo>
                  <a:cubicBezTo>
                    <a:pt x="49" y="149"/>
                    <a:pt x="50" y="151"/>
                    <a:pt x="52" y="154"/>
                  </a:cubicBezTo>
                  <a:cubicBezTo>
                    <a:pt x="55" y="156"/>
                    <a:pt x="58" y="158"/>
                    <a:pt x="61" y="158"/>
                  </a:cubicBezTo>
                  <a:cubicBezTo>
                    <a:pt x="64" y="158"/>
                    <a:pt x="67" y="156"/>
                    <a:pt x="69" y="154"/>
                  </a:cubicBezTo>
                  <a:cubicBezTo>
                    <a:pt x="72" y="152"/>
                    <a:pt x="73" y="149"/>
                    <a:pt x="73" y="145"/>
                  </a:cubicBezTo>
                  <a:cubicBezTo>
                    <a:pt x="73" y="114"/>
                    <a:pt x="73" y="114"/>
                    <a:pt x="73" y="114"/>
                  </a:cubicBezTo>
                  <a:cubicBezTo>
                    <a:pt x="76" y="116"/>
                    <a:pt x="79" y="117"/>
                    <a:pt x="83" y="117"/>
                  </a:cubicBezTo>
                  <a:cubicBezTo>
                    <a:pt x="87" y="117"/>
                    <a:pt x="91" y="116"/>
                    <a:pt x="94" y="112"/>
                  </a:cubicBezTo>
                  <a:cubicBezTo>
                    <a:pt x="96" y="114"/>
                    <a:pt x="98" y="114"/>
                    <a:pt x="101" y="114"/>
                  </a:cubicBezTo>
                  <a:cubicBezTo>
                    <a:pt x="103" y="114"/>
                    <a:pt x="105" y="114"/>
                    <a:pt x="107" y="113"/>
                  </a:cubicBezTo>
                  <a:cubicBezTo>
                    <a:pt x="110" y="111"/>
                    <a:pt x="111" y="110"/>
                    <a:pt x="112" y="108"/>
                  </a:cubicBezTo>
                  <a:cubicBezTo>
                    <a:pt x="114" y="108"/>
                    <a:pt x="116" y="108"/>
                    <a:pt x="118" y="108"/>
                  </a:cubicBezTo>
                  <a:cubicBezTo>
                    <a:pt x="123" y="108"/>
                    <a:pt x="127" y="107"/>
                    <a:pt x="130" y="104"/>
                  </a:cubicBezTo>
                  <a:cubicBezTo>
                    <a:pt x="132" y="101"/>
                    <a:pt x="134" y="96"/>
                    <a:pt x="134" y="91"/>
                  </a:cubicBezTo>
                  <a:close/>
                  <a:moveTo>
                    <a:pt x="120" y="23"/>
                  </a:moveTo>
                  <a:cubicBezTo>
                    <a:pt x="121" y="21"/>
                    <a:pt x="121" y="20"/>
                    <a:pt x="121" y="18"/>
                  </a:cubicBezTo>
                  <a:cubicBezTo>
                    <a:pt x="121" y="17"/>
                    <a:pt x="121" y="15"/>
                    <a:pt x="120" y="14"/>
                  </a:cubicBezTo>
                  <a:cubicBezTo>
                    <a:pt x="118" y="13"/>
                    <a:pt x="117" y="12"/>
                    <a:pt x="115" y="12"/>
                  </a:cubicBezTo>
                  <a:cubicBezTo>
                    <a:pt x="114" y="12"/>
                    <a:pt x="112" y="13"/>
                    <a:pt x="111" y="14"/>
                  </a:cubicBezTo>
                  <a:cubicBezTo>
                    <a:pt x="110" y="15"/>
                    <a:pt x="109" y="17"/>
                    <a:pt x="109" y="18"/>
                  </a:cubicBezTo>
                  <a:cubicBezTo>
                    <a:pt x="109" y="20"/>
                    <a:pt x="110" y="21"/>
                    <a:pt x="111" y="23"/>
                  </a:cubicBezTo>
                  <a:cubicBezTo>
                    <a:pt x="112" y="24"/>
                    <a:pt x="114" y="24"/>
                    <a:pt x="115" y="24"/>
                  </a:cubicBezTo>
                  <a:cubicBezTo>
                    <a:pt x="117" y="24"/>
                    <a:pt x="118" y="24"/>
                    <a:pt x="120" y="2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63"/>
            <p:cNvSpPr>
              <a:spLocks noEditPoints="1"/>
            </p:cNvSpPr>
            <p:nvPr/>
          </p:nvSpPr>
          <p:spPr bwMode="auto">
            <a:xfrm>
              <a:off x="1560227" y="2795218"/>
              <a:ext cx="151447" cy="151447"/>
            </a:xfrm>
            <a:custGeom>
              <a:avLst/>
              <a:gdLst>
                <a:gd name="T0" fmla="*/ 136 w 146"/>
                <a:gd name="T1" fmla="*/ 36 h 146"/>
                <a:gd name="T2" fmla="*/ 146 w 146"/>
                <a:gd name="T3" fmla="*/ 73 h 146"/>
                <a:gd name="T4" fmla="*/ 136 w 146"/>
                <a:gd name="T5" fmla="*/ 109 h 146"/>
                <a:gd name="T6" fmla="*/ 109 w 146"/>
                <a:gd name="T7" fmla="*/ 136 h 146"/>
                <a:gd name="T8" fmla="*/ 73 w 146"/>
                <a:gd name="T9" fmla="*/ 146 h 146"/>
                <a:gd name="T10" fmla="*/ 37 w 146"/>
                <a:gd name="T11" fmla="*/ 136 h 146"/>
                <a:gd name="T12" fmla="*/ 10 w 146"/>
                <a:gd name="T13" fmla="*/ 109 h 146"/>
                <a:gd name="T14" fmla="*/ 0 w 146"/>
                <a:gd name="T15" fmla="*/ 73 h 146"/>
                <a:gd name="T16" fmla="*/ 10 w 146"/>
                <a:gd name="T17" fmla="*/ 36 h 146"/>
                <a:gd name="T18" fmla="*/ 37 w 146"/>
                <a:gd name="T19" fmla="*/ 10 h 146"/>
                <a:gd name="T20" fmla="*/ 73 w 146"/>
                <a:gd name="T21" fmla="*/ 0 h 146"/>
                <a:gd name="T22" fmla="*/ 109 w 146"/>
                <a:gd name="T23" fmla="*/ 10 h 146"/>
                <a:gd name="T24" fmla="*/ 136 w 146"/>
                <a:gd name="T25" fmla="*/ 36 h 146"/>
                <a:gd name="T26" fmla="*/ 121 w 146"/>
                <a:gd name="T27" fmla="*/ 79 h 146"/>
                <a:gd name="T28" fmla="*/ 121 w 146"/>
                <a:gd name="T29" fmla="*/ 67 h 146"/>
                <a:gd name="T30" fmla="*/ 120 w 146"/>
                <a:gd name="T31" fmla="*/ 63 h 146"/>
                <a:gd name="T32" fmla="*/ 115 w 146"/>
                <a:gd name="T33" fmla="*/ 61 h 146"/>
                <a:gd name="T34" fmla="*/ 68 w 146"/>
                <a:gd name="T35" fmla="*/ 61 h 146"/>
                <a:gd name="T36" fmla="*/ 86 w 146"/>
                <a:gd name="T37" fmla="*/ 43 h 146"/>
                <a:gd name="T38" fmla="*/ 88 w 146"/>
                <a:gd name="T39" fmla="*/ 39 h 146"/>
                <a:gd name="T40" fmla="*/ 86 w 146"/>
                <a:gd name="T41" fmla="*/ 34 h 146"/>
                <a:gd name="T42" fmla="*/ 77 w 146"/>
                <a:gd name="T43" fmla="*/ 26 h 146"/>
                <a:gd name="T44" fmla="*/ 73 w 146"/>
                <a:gd name="T45" fmla="*/ 24 h 146"/>
                <a:gd name="T46" fmla="*/ 69 w 146"/>
                <a:gd name="T47" fmla="*/ 26 h 146"/>
                <a:gd name="T48" fmla="*/ 34 w 146"/>
                <a:gd name="T49" fmla="*/ 60 h 146"/>
                <a:gd name="T50" fmla="*/ 26 w 146"/>
                <a:gd name="T51" fmla="*/ 69 h 146"/>
                <a:gd name="T52" fmla="*/ 24 w 146"/>
                <a:gd name="T53" fmla="*/ 73 h 146"/>
                <a:gd name="T54" fmla="*/ 26 w 146"/>
                <a:gd name="T55" fmla="*/ 77 h 146"/>
                <a:gd name="T56" fmla="*/ 34 w 146"/>
                <a:gd name="T57" fmla="*/ 86 h 146"/>
                <a:gd name="T58" fmla="*/ 69 w 146"/>
                <a:gd name="T59" fmla="*/ 120 h 146"/>
                <a:gd name="T60" fmla="*/ 73 w 146"/>
                <a:gd name="T61" fmla="*/ 122 h 146"/>
                <a:gd name="T62" fmla="*/ 77 w 146"/>
                <a:gd name="T63" fmla="*/ 120 h 146"/>
                <a:gd name="T64" fmla="*/ 86 w 146"/>
                <a:gd name="T65" fmla="*/ 111 h 146"/>
                <a:gd name="T66" fmla="*/ 88 w 146"/>
                <a:gd name="T67" fmla="*/ 107 h 146"/>
                <a:gd name="T68" fmla="*/ 86 w 146"/>
                <a:gd name="T69" fmla="*/ 103 h 146"/>
                <a:gd name="T70" fmla="*/ 68 w 146"/>
                <a:gd name="T71" fmla="*/ 85 h 146"/>
                <a:gd name="T72" fmla="*/ 115 w 146"/>
                <a:gd name="T73" fmla="*/ 85 h 146"/>
                <a:gd name="T74" fmla="*/ 120 w 146"/>
                <a:gd name="T75" fmla="*/ 83 h 146"/>
                <a:gd name="T76" fmla="*/ 121 w 146"/>
                <a:gd name="T77"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6" h="146">
                  <a:moveTo>
                    <a:pt x="136" y="36"/>
                  </a:moveTo>
                  <a:cubicBezTo>
                    <a:pt x="142" y="48"/>
                    <a:pt x="146" y="60"/>
                    <a:pt x="146" y="73"/>
                  </a:cubicBezTo>
                  <a:cubicBezTo>
                    <a:pt x="146" y="86"/>
                    <a:pt x="142" y="98"/>
                    <a:pt x="136" y="109"/>
                  </a:cubicBezTo>
                  <a:cubicBezTo>
                    <a:pt x="129" y="121"/>
                    <a:pt x="121" y="129"/>
                    <a:pt x="109" y="136"/>
                  </a:cubicBezTo>
                  <a:cubicBezTo>
                    <a:pt x="98" y="142"/>
                    <a:pt x="86" y="146"/>
                    <a:pt x="73" y="146"/>
                  </a:cubicBezTo>
                  <a:cubicBezTo>
                    <a:pt x="60" y="146"/>
                    <a:pt x="48" y="142"/>
                    <a:pt x="37" y="136"/>
                  </a:cubicBezTo>
                  <a:cubicBezTo>
                    <a:pt x="25" y="129"/>
                    <a:pt x="17" y="121"/>
                    <a:pt x="10" y="109"/>
                  </a:cubicBezTo>
                  <a:cubicBezTo>
                    <a:pt x="4" y="98"/>
                    <a:pt x="0" y="86"/>
                    <a:pt x="0" y="73"/>
                  </a:cubicBezTo>
                  <a:cubicBezTo>
                    <a:pt x="0" y="60"/>
                    <a:pt x="4" y="48"/>
                    <a:pt x="10" y="36"/>
                  </a:cubicBezTo>
                  <a:cubicBezTo>
                    <a:pt x="17" y="25"/>
                    <a:pt x="25" y="17"/>
                    <a:pt x="37" y="10"/>
                  </a:cubicBezTo>
                  <a:cubicBezTo>
                    <a:pt x="48" y="4"/>
                    <a:pt x="60" y="0"/>
                    <a:pt x="73" y="0"/>
                  </a:cubicBezTo>
                  <a:cubicBezTo>
                    <a:pt x="86" y="0"/>
                    <a:pt x="98" y="4"/>
                    <a:pt x="109" y="10"/>
                  </a:cubicBezTo>
                  <a:cubicBezTo>
                    <a:pt x="121" y="17"/>
                    <a:pt x="129" y="25"/>
                    <a:pt x="136" y="36"/>
                  </a:cubicBezTo>
                  <a:close/>
                  <a:moveTo>
                    <a:pt x="121" y="79"/>
                  </a:moveTo>
                  <a:cubicBezTo>
                    <a:pt x="121" y="67"/>
                    <a:pt x="121" y="67"/>
                    <a:pt x="121" y="67"/>
                  </a:cubicBezTo>
                  <a:cubicBezTo>
                    <a:pt x="121" y="65"/>
                    <a:pt x="121" y="64"/>
                    <a:pt x="120" y="63"/>
                  </a:cubicBezTo>
                  <a:cubicBezTo>
                    <a:pt x="118" y="61"/>
                    <a:pt x="117" y="61"/>
                    <a:pt x="115" y="61"/>
                  </a:cubicBezTo>
                  <a:cubicBezTo>
                    <a:pt x="68" y="61"/>
                    <a:pt x="68" y="61"/>
                    <a:pt x="68" y="61"/>
                  </a:cubicBezTo>
                  <a:cubicBezTo>
                    <a:pt x="86" y="43"/>
                    <a:pt x="86" y="43"/>
                    <a:pt x="86" y="43"/>
                  </a:cubicBezTo>
                  <a:cubicBezTo>
                    <a:pt x="87" y="42"/>
                    <a:pt x="88" y="40"/>
                    <a:pt x="88" y="39"/>
                  </a:cubicBezTo>
                  <a:cubicBezTo>
                    <a:pt x="88" y="37"/>
                    <a:pt x="87" y="36"/>
                    <a:pt x="86" y="34"/>
                  </a:cubicBezTo>
                  <a:cubicBezTo>
                    <a:pt x="77" y="26"/>
                    <a:pt x="77" y="26"/>
                    <a:pt x="77" y="26"/>
                  </a:cubicBezTo>
                  <a:cubicBezTo>
                    <a:pt x="76" y="25"/>
                    <a:pt x="75" y="24"/>
                    <a:pt x="73" y="24"/>
                  </a:cubicBezTo>
                  <a:cubicBezTo>
                    <a:pt x="71" y="24"/>
                    <a:pt x="70" y="25"/>
                    <a:pt x="69" y="26"/>
                  </a:cubicBezTo>
                  <a:cubicBezTo>
                    <a:pt x="34" y="60"/>
                    <a:pt x="34" y="60"/>
                    <a:pt x="34" y="60"/>
                  </a:cubicBezTo>
                  <a:cubicBezTo>
                    <a:pt x="26" y="69"/>
                    <a:pt x="26" y="69"/>
                    <a:pt x="26" y="69"/>
                  </a:cubicBezTo>
                  <a:cubicBezTo>
                    <a:pt x="25" y="70"/>
                    <a:pt x="24" y="71"/>
                    <a:pt x="24" y="73"/>
                  </a:cubicBezTo>
                  <a:cubicBezTo>
                    <a:pt x="24" y="75"/>
                    <a:pt x="25" y="76"/>
                    <a:pt x="26" y="77"/>
                  </a:cubicBezTo>
                  <a:cubicBezTo>
                    <a:pt x="34" y="86"/>
                    <a:pt x="34" y="86"/>
                    <a:pt x="34" y="86"/>
                  </a:cubicBezTo>
                  <a:cubicBezTo>
                    <a:pt x="69" y="120"/>
                    <a:pt x="69" y="120"/>
                    <a:pt x="69" y="120"/>
                  </a:cubicBezTo>
                  <a:cubicBezTo>
                    <a:pt x="70" y="121"/>
                    <a:pt x="71" y="122"/>
                    <a:pt x="73" y="122"/>
                  </a:cubicBezTo>
                  <a:cubicBezTo>
                    <a:pt x="75" y="122"/>
                    <a:pt x="76" y="121"/>
                    <a:pt x="77" y="120"/>
                  </a:cubicBezTo>
                  <a:cubicBezTo>
                    <a:pt x="86" y="111"/>
                    <a:pt x="86" y="111"/>
                    <a:pt x="86" y="111"/>
                  </a:cubicBezTo>
                  <a:cubicBezTo>
                    <a:pt x="87" y="110"/>
                    <a:pt x="88" y="109"/>
                    <a:pt x="88" y="107"/>
                  </a:cubicBezTo>
                  <a:cubicBezTo>
                    <a:pt x="88" y="105"/>
                    <a:pt x="87" y="104"/>
                    <a:pt x="86" y="103"/>
                  </a:cubicBezTo>
                  <a:cubicBezTo>
                    <a:pt x="68" y="85"/>
                    <a:pt x="68" y="85"/>
                    <a:pt x="68" y="85"/>
                  </a:cubicBezTo>
                  <a:cubicBezTo>
                    <a:pt x="115" y="85"/>
                    <a:pt x="115" y="85"/>
                    <a:pt x="115" y="85"/>
                  </a:cubicBezTo>
                  <a:cubicBezTo>
                    <a:pt x="117" y="85"/>
                    <a:pt x="118" y="84"/>
                    <a:pt x="120" y="83"/>
                  </a:cubicBezTo>
                  <a:cubicBezTo>
                    <a:pt x="121" y="82"/>
                    <a:pt x="121" y="81"/>
                    <a:pt x="121" y="7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64"/>
            <p:cNvSpPr>
              <a:spLocks noEditPoints="1"/>
            </p:cNvSpPr>
            <p:nvPr/>
          </p:nvSpPr>
          <p:spPr bwMode="auto">
            <a:xfrm>
              <a:off x="1753829" y="2795218"/>
              <a:ext cx="149885" cy="151447"/>
            </a:xfrm>
            <a:custGeom>
              <a:avLst/>
              <a:gdLst>
                <a:gd name="T0" fmla="*/ 136 w 146"/>
                <a:gd name="T1" fmla="*/ 36 h 146"/>
                <a:gd name="T2" fmla="*/ 146 w 146"/>
                <a:gd name="T3" fmla="*/ 73 h 146"/>
                <a:gd name="T4" fmla="*/ 136 w 146"/>
                <a:gd name="T5" fmla="*/ 109 h 146"/>
                <a:gd name="T6" fmla="*/ 110 w 146"/>
                <a:gd name="T7" fmla="*/ 136 h 146"/>
                <a:gd name="T8" fmla="*/ 73 w 146"/>
                <a:gd name="T9" fmla="*/ 146 h 146"/>
                <a:gd name="T10" fmla="*/ 37 w 146"/>
                <a:gd name="T11" fmla="*/ 136 h 146"/>
                <a:gd name="T12" fmla="*/ 10 w 146"/>
                <a:gd name="T13" fmla="*/ 109 h 146"/>
                <a:gd name="T14" fmla="*/ 0 w 146"/>
                <a:gd name="T15" fmla="*/ 73 h 146"/>
                <a:gd name="T16" fmla="*/ 10 w 146"/>
                <a:gd name="T17" fmla="*/ 36 h 146"/>
                <a:gd name="T18" fmla="*/ 37 w 146"/>
                <a:gd name="T19" fmla="*/ 10 h 146"/>
                <a:gd name="T20" fmla="*/ 73 w 146"/>
                <a:gd name="T21" fmla="*/ 0 h 146"/>
                <a:gd name="T22" fmla="*/ 110 w 146"/>
                <a:gd name="T23" fmla="*/ 10 h 146"/>
                <a:gd name="T24" fmla="*/ 136 w 146"/>
                <a:gd name="T25" fmla="*/ 36 h 146"/>
                <a:gd name="T26" fmla="*/ 122 w 146"/>
                <a:gd name="T27" fmla="*/ 73 h 146"/>
                <a:gd name="T28" fmla="*/ 120 w 146"/>
                <a:gd name="T29" fmla="*/ 69 h 146"/>
                <a:gd name="T30" fmla="*/ 112 w 146"/>
                <a:gd name="T31" fmla="*/ 60 h 146"/>
                <a:gd name="T32" fmla="*/ 77 w 146"/>
                <a:gd name="T33" fmla="*/ 26 h 146"/>
                <a:gd name="T34" fmla="*/ 73 w 146"/>
                <a:gd name="T35" fmla="*/ 24 h 146"/>
                <a:gd name="T36" fmla="*/ 69 w 146"/>
                <a:gd name="T37" fmla="*/ 26 h 146"/>
                <a:gd name="T38" fmla="*/ 60 w 146"/>
                <a:gd name="T39" fmla="*/ 34 h 146"/>
                <a:gd name="T40" fmla="*/ 59 w 146"/>
                <a:gd name="T41" fmla="*/ 39 h 146"/>
                <a:gd name="T42" fmla="*/ 60 w 146"/>
                <a:gd name="T43" fmla="*/ 43 h 146"/>
                <a:gd name="T44" fmla="*/ 78 w 146"/>
                <a:gd name="T45" fmla="*/ 61 h 146"/>
                <a:gd name="T46" fmla="*/ 31 w 146"/>
                <a:gd name="T47" fmla="*/ 61 h 146"/>
                <a:gd name="T48" fmla="*/ 26 w 146"/>
                <a:gd name="T49" fmla="*/ 63 h 146"/>
                <a:gd name="T50" fmla="*/ 25 w 146"/>
                <a:gd name="T51" fmla="*/ 67 h 146"/>
                <a:gd name="T52" fmla="*/ 25 w 146"/>
                <a:gd name="T53" fmla="*/ 79 h 146"/>
                <a:gd name="T54" fmla="*/ 26 w 146"/>
                <a:gd name="T55" fmla="*/ 83 h 146"/>
                <a:gd name="T56" fmla="*/ 31 w 146"/>
                <a:gd name="T57" fmla="*/ 85 h 146"/>
                <a:gd name="T58" fmla="*/ 78 w 146"/>
                <a:gd name="T59" fmla="*/ 85 h 146"/>
                <a:gd name="T60" fmla="*/ 60 w 146"/>
                <a:gd name="T61" fmla="*/ 103 h 146"/>
                <a:gd name="T62" fmla="*/ 58 w 146"/>
                <a:gd name="T63" fmla="*/ 107 h 146"/>
                <a:gd name="T64" fmla="*/ 60 w 146"/>
                <a:gd name="T65" fmla="*/ 111 h 146"/>
                <a:gd name="T66" fmla="*/ 69 w 146"/>
                <a:gd name="T67" fmla="*/ 120 h 146"/>
                <a:gd name="T68" fmla="*/ 73 w 146"/>
                <a:gd name="T69" fmla="*/ 122 h 146"/>
                <a:gd name="T70" fmla="*/ 77 w 146"/>
                <a:gd name="T71" fmla="*/ 120 h 146"/>
                <a:gd name="T72" fmla="*/ 112 w 146"/>
                <a:gd name="T73" fmla="*/ 86 h 146"/>
                <a:gd name="T74" fmla="*/ 120 w 146"/>
                <a:gd name="T75" fmla="*/ 77 h 146"/>
                <a:gd name="T76" fmla="*/ 122 w 146"/>
                <a:gd name="T77"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6" h="146">
                  <a:moveTo>
                    <a:pt x="136" y="36"/>
                  </a:moveTo>
                  <a:cubicBezTo>
                    <a:pt x="142" y="48"/>
                    <a:pt x="146" y="60"/>
                    <a:pt x="146" y="73"/>
                  </a:cubicBezTo>
                  <a:cubicBezTo>
                    <a:pt x="146" y="86"/>
                    <a:pt x="142" y="98"/>
                    <a:pt x="136" y="109"/>
                  </a:cubicBezTo>
                  <a:cubicBezTo>
                    <a:pt x="129" y="121"/>
                    <a:pt x="121" y="129"/>
                    <a:pt x="110" y="136"/>
                  </a:cubicBezTo>
                  <a:cubicBezTo>
                    <a:pt x="98" y="142"/>
                    <a:pt x="86" y="146"/>
                    <a:pt x="73" y="146"/>
                  </a:cubicBezTo>
                  <a:cubicBezTo>
                    <a:pt x="60" y="146"/>
                    <a:pt x="48" y="142"/>
                    <a:pt x="37" y="136"/>
                  </a:cubicBezTo>
                  <a:cubicBezTo>
                    <a:pt x="25" y="129"/>
                    <a:pt x="17" y="121"/>
                    <a:pt x="10" y="109"/>
                  </a:cubicBezTo>
                  <a:cubicBezTo>
                    <a:pt x="4" y="98"/>
                    <a:pt x="0" y="86"/>
                    <a:pt x="0" y="73"/>
                  </a:cubicBezTo>
                  <a:cubicBezTo>
                    <a:pt x="0" y="60"/>
                    <a:pt x="4" y="48"/>
                    <a:pt x="10" y="36"/>
                  </a:cubicBezTo>
                  <a:cubicBezTo>
                    <a:pt x="17" y="25"/>
                    <a:pt x="25" y="17"/>
                    <a:pt x="37" y="10"/>
                  </a:cubicBezTo>
                  <a:cubicBezTo>
                    <a:pt x="48" y="4"/>
                    <a:pt x="60" y="0"/>
                    <a:pt x="73" y="0"/>
                  </a:cubicBezTo>
                  <a:cubicBezTo>
                    <a:pt x="86" y="0"/>
                    <a:pt x="98" y="4"/>
                    <a:pt x="110" y="10"/>
                  </a:cubicBezTo>
                  <a:cubicBezTo>
                    <a:pt x="121" y="17"/>
                    <a:pt x="129" y="25"/>
                    <a:pt x="136" y="36"/>
                  </a:cubicBezTo>
                  <a:close/>
                  <a:moveTo>
                    <a:pt x="122" y="73"/>
                  </a:moveTo>
                  <a:cubicBezTo>
                    <a:pt x="122" y="71"/>
                    <a:pt x="121" y="70"/>
                    <a:pt x="120" y="69"/>
                  </a:cubicBezTo>
                  <a:cubicBezTo>
                    <a:pt x="112" y="60"/>
                    <a:pt x="112" y="60"/>
                    <a:pt x="112" y="60"/>
                  </a:cubicBezTo>
                  <a:cubicBezTo>
                    <a:pt x="77" y="26"/>
                    <a:pt x="77" y="26"/>
                    <a:pt x="77" y="26"/>
                  </a:cubicBezTo>
                  <a:cubicBezTo>
                    <a:pt x="76" y="25"/>
                    <a:pt x="75" y="24"/>
                    <a:pt x="73" y="24"/>
                  </a:cubicBezTo>
                  <a:cubicBezTo>
                    <a:pt x="71" y="24"/>
                    <a:pt x="70" y="25"/>
                    <a:pt x="69" y="26"/>
                  </a:cubicBezTo>
                  <a:cubicBezTo>
                    <a:pt x="60" y="34"/>
                    <a:pt x="60" y="34"/>
                    <a:pt x="60" y="34"/>
                  </a:cubicBezTo>
                  <a:cubicBezTo>
                    <a:pt x="59" y="36"/>
                    <a:pt x="59" y="37"/>
                    <a:pt x="59" y="39"/>
                  </a:cubicBezTo>
                  <a:cubicBezTo>
                    <a:pt x="59" y="40"/>
                    <a:pt x="59" y="42"/>
                    <a:pt x="60" y="43"/>
                  </a:cubicBezTo>
                  <a:cubicBezTo>
                    <a:pt x="78" y="61"/>
                    <a:pt x="78" y="61"/>
                    <a:pt x="78" y="61"/>
                  </a:cubicBezTo>
                  <a:cubicBezTo>
                    <a:pt x="31" y="61"/>
                    <a:pt x="31" y="61"/>
                    <a:pt x="31" y="61"/>
                  </a:cubicBezTo>
                  <a:cubicBezTo>
                    <a:pt x="29" y="61"/>
                    <a:pt x="28" y="61"/>
                    <a:pt x="26" y="63"/>
                  </a:cubicBezTo>
                  <a:cubicBezTo>
                    <a:pt x="25" y="64"/>
                    <a:pt x="25" y="65"/>
                    <a:pt x="25" y="67"/>
                  </a:cubicBezTo>
                  <a:cubicBezTo>
                    <a:pt x="25" y="79"/>
                    <a:pt x="25" y="79"/>
                    <a:pt x="25" y="79"/>
                  </a:cubicBezTo>
                  <a:cubicBezTo>
                    <a:pt x="25" y="81"/>
                    <a:pt x="25" y="82"/>
                    <a:pt x="26" y="83"/>
                  </a:cubicBezTo>
                  <a:cubicBezTo>
                    <a:pt x="28" y="84"/>
                    <a:pt x="29" y="85"/>
                    <a:pt x="31" y="85"/>
                  </a:cubicBezTo>
                  <a:cubicBezTo>
                    <a:pt x="78" y="85"/>
                    <a:pt x="78" y="85"/>
                    <a:pt x="78" y="85"/>
                  </a:cubicBezTo>
                  <a:cubicBezTo>
                    <a:pt x="60" y="103"/>
                    <a:pt x="60" y="103"/>
                    <a:pt x="60" y="103"/>
                  </a:cubicBezTo>
                  <a:cubicBezTo>
                    <a:pt x="59" y="104"/>
                    <a:pt x="58" y="106"/>
                    <a:pt x="58" y="107"/>
                  </a:cubicBezTo>
                  <a:cubicBezTo>
                    <a:pt x="58" y="109"/>
                    <a:pt x="59" y="110"/>
                    <a:pt x="60" y="111"/>
                  </a:cubicBezTo>
                  <a:cubicBezTo>
                    <a:pt x="69" y="120"/>
                    <a:pt x="69" y="120"/>
                    <a:pt x="69" y="120"/>
                  </a:cubicBezTo>
                  <a:cubicBezTo>
                    <a:pt x="70" y="121"/>
                    <a:pt x="71" y="122"/>
                    <a:pt x="73" y="122"/>
                  </a:cubicBezTo>
                  <a:cubicBezTo>
                    <a:pt x="75" y="122"/>
                    <a:pt x="76" y="121"/>
                    <a:pt x="77" y="120"/>
                  </a:cubicBezTo>
                  <a:cubicBezTo>
                    <a:pt x="112" y="86"/>
                    <a:pt x="112" y="86"/>
                    <a:pt x="112" y="86"/>
                  </a:cubicBezTo>
                  <a:cubicBezTo>
                    <a:pt x="120" y="77"/>
                    <a:pt x="120" y="77"/>
                    <a:pt x="120" y="77"/>
                  </a:cubicBezTo>
                  <a:cubicBezTo>
                    <a:pt x="121" y="76"/>
                    <a:pt x="122" y="75"/>
                    <a:pt x="122" y="7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65"/>
            <p:cNvSpPr>
              <a:spLocks noEditPoints="1"/>
            </p:cNvSpPr>
            <p:nvPr/>
          </p:nvSpPr>
          <p:spPr bwMode="auto">
            <a:xfrm>
              <a:off x="1945870" y="2795218"/>
              <a:ext cx="151447" cy="151447"/>
            </a:xfrm>
            <a:custGeom>
              <a:avLst/>
              <a:gdLst>
                <a:gd name="T0" fmla="*/ 136 w 146"/>
                <a:gd name="T1" fmla="*/ 36 h 146"/>
                <a:gd name="T2" fmla="*/ 146 w 146"/>
                <a:gd name="T3" fmla="*/ 73 h 146"/>
                <a:gd name="T4" fmla="*/ 136 w 146"/>
                <a:gd name="T5" fmla="*/ 109 h 146"/>
                <a:gd name="T6" fmla="*/ 110 w 146"/>
                <a:gd name="T7" fmla="*/ 136 h 146"/>
                <a:gd name="T8" fmla="*/ 73 w 146"/>
                <a:gd name="T9" fmla="*/ 146 h 146"/>
                <a:gd name="T10" fmla="*/ 37 w 146"/>
                <a:gd name="T11" fmla="*/ 136 h 146"/>
                <a:gd name="T12" fmla="*/ 10 w 146"/>
                <a:gd name="T13" fmla="*/ 109 h 146"/>
                <a:gd name="T14" fmla="*/ 0 w 146"/>
                <a:gd name="T15" fmla="*/ 73 h 146"/>
                <a:gd name="T16" fmla="*/ 10 w 146"/>
                <a:gd name="T17" fmla="*/ 36 h 146"/>
                <a:gd name="T18" fmla="*/ 37 w 146"/>
                <a:gd name="T19" fmla="*/ 10 h 146"/>
                <a:gd name="T20" fmla="*/ 73 w 146"/>
                <a:gd name="T21" fmla="*/ 0 h 146"/>
                <a:gd name="T22" fmla="*/ 110 w 146"/>
                <a:gd name="T23" fmla="*/ 10 h 146"/>
                <a:gd name="T24" fmla="*/ 136 w 146"/>
                <a:gd name="T25" fmla="*/ 36 h 146"/>
                <a:gd name="T26" fmla="*/ 122 w 146"/>
                <a:gd name="T27" fmla="*/ 73 h 146"/>
                <a:gd name="T28" fmla="*/ 120 w 146"/>
                <a:gd name="T29" fmla="*/ 69 h 146"/>
                <a:gd name="T30" fmla="*/ 86 w 146"/>
                <a:gd name="T31" fmla="*/ 34 h 146"/>
                <a:gd name="T32" fmla="*/ 77 w 146"/>
                <a:gd name="T33" fmla="*/ 26 h 146"/>
                <a:gd name="T34" fmla="*/ 73 w 146"/>
                <a:gd name="T35" fmla="*/ 24 h 146"/>
                <a:gd name="T36" fmla="*/ 69 w 146"/>
                <a:gd name="T37" fmla="*/ 26 h 146"/>
                <a:gd name="T38" fmla="*/ 60 w 146"/>
                <a:gd name="T39" fmla="*/ 34 h 146"/>
                <a:gd name="T40" fmla="*/ 26 w 146"/>
                <a:gd name="T41" fmla="*/ 69 h 146"/>
                <a:gd name="T42" fmla="*/ 24 w 146"/>
                <a:gd name="T43" fmla="*/ 73 h 146"/>
                <a:gd name="T44" fmla="*/ 26 w 146"/>
                <a:gd name="T45" fmla="*/ 77 h 146"/>
                <a:gd name="T46" fmla="*/ 35 w 146"/>
                <a:gd name="T47" fmla="*/ 86 h 146"/>
                <a:gd name="T48" fmla="*/ 39 w 146"/>
                <a:gd name="T49" fmla="*/ 87 h 146"/>
                <a:gd name="T50" fmla="*/ 43 w 146"/>
                <a:gd name="T51" fmla="*/ 86 h 146"/>
                <a:gd name="T52" fmla="*/ 61 w 146"/>
                <a:gd name="T53" fmla="*/ 68 h 146"/>
                <a:gd name="T54" fmla="*/ 61 w 146"/>
                <a:gd name="T55" fmla="*/ 115 h 146"/>
                <a:gd name="T56" fmla="*/ 63 w 146"/>
                <a:gd name="T57" fmla="*/ 120 h 146"/>
                <a:gd name="T58" fmla="*/ 67 w 146"/>
                <a:gd name="T59" fmla="*/ 121 h 146"/>
                <a:gd name="T60" fmla="*/ 79 w 146"/>
                <a:gd name="T61" fmla="*/ 121 h 146"/>
                <a:gd name="T62" fmla="*/ 83 w 146"/>
                <a:gd name="T63" fmla="*/ 120 h 146"/>
                <a:gd name="T64" fmla="*/ 85 w 146"/>
                <a:gd name="T65" fmla="*/ 115 h 146"/>
                <a:gd name="T66" fmla="*/ 85 w 146"/>
                <a:gd name="T67" fmla="*/ 68 h 146"/>
                <a:gd name="T68" fmla="*/ 103 w 146"/>
                <a:gd name="T69" fmla="*/ 86 h 146"/>
                <a:gd name="T70" fmla="*/ 107 w 146"/>
                <a:gd name="T71" fmla="*/ 88 h 146"/>
                <a:gd name="T72" fmla="*/ 112 w 146"/>
                <a:gd name="T73" fmla="*/ 86 h 146"/>
                <a:gd name="T74" fmla="*/ 120 w 146"/>
                <a:gd name="T75" fmla="*/ 77 h 146"/>
                <a:gd name="T76" fmla="*/ 122 w 146"/>
                <a:gd name="T77"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6" h="146">
                  <a:moveTo>
                    <a:pt x="136" y="36"/>
                  </a:moveTo>
                  <a:cubicBezTo>
                    <a:pt x="142" y="48"/>
                    <a:pt x="146" y="60"/>
                    <a:pt x="146" y="73"/>
                  </a:cubicBezTo>
                  <a:cubicBezTo>
                    <a:pt x="146" y="86"/>
                    <a:pt x="142" y="98"/>
                    <a:pt x="136" y="109"/>
                  </a:cubicBezTo>
                  <a:cubicBezTo>
                    <a:pt x="129" y="121"/>
                    <a:pt x="121" y="129"/>
                    <a:pt x="110" y="136"/>
                  </a:cubicBezTo>
                  <a:cubicBezTo>
                    <a:pt x="98" y="142"/>
                    <a:pt x="86" y="146"/>
                    <a:pt x="73" y="146"/>
                  </a:cubicBezTo>
                  <a:cubicBezTo>
                    <a:pt x="60" y="146"/>
                    <a:pt x="48" y="142"/>
                    <a:pt x="37" y="136"/>
                  </a:cubicBezTo>
                  <a:cubicBezTo>
                    <a:pt x="25" y="129"/>
                    <a:pt x="17" y="121"/>
                    <a:pt x="10" y="109"/>
                  </a:cubicBezTo>
                  <a:cubicBezTo>
                    <a:pt x="4" y="98"/>
                    <a:pt x="0" y="86"/>
                    <a:pt x="0" y="73"/>
                  </a:cubicBezTo>
                  <a:cubicBezTo>
                    <a:pt x="0" y="60"/>
                    <a:pt x="4" y="48"/>
                    <a:pt x="10" y="36"/>
                  </a:cubicBezTo>
                  <a:cubicBezTo>
                    <a:pt x="17" y="25"/>
                    <a:pt x="25" y="17"/>
                    <a:pt x="37" y="10"/>
                  </a:cubicBezTo>
                  <a:cubicBezTo>
                    <a:pt x="48" y="4"/>
                    <a:pt x="60" y="0"/>
                    <a:pt x="73" y="0"/>
                  </a:cubicBezTo>
                  <a:cubicBezTo>
                    <a:pt x="86" y="0"/>
                    <a:pt x="98" y="4"/>
                    <a:pt x="110" y="10"/>
                  </a:cubicBezTo>
                  <a:cubicBezTo>
                    <a:pt x="121" y="17"/>
                    <a:pt x="129" y="25"/>
                    <a:pt x="136" y="36"/>
                  </a:cubicBezTo>
                  <a:close/>
                  <a:moveTo>
                    <a:pt x="122" y="73"/>
                  </a:moveTo>
                  <a:cubicBezTo>
                    <a:pt x="122" y="71"/>
                    <a:pt x="121" y="70"/>
                    <a:pt x="120" y="69"/>
                  </a:cubicBezTo>
                  <a:cubicBezTo>
                    <a:pt x="86" y="34"/>
                    <a:pt x="86" y="34"/>
                    <a:pt x="86" y="34"/>
                  </a:cubicBezTo>
                  <a:cubicBezTo>
                    <a:pt x="77" y="26"/>
                    <a:pt x="77" y="26"/>
                    <a:pt x="77" y="26"/>
                  </a:cubicBezTo>
                  <a:cubicBezTo>
                    <a:pt x="76" y="25"/>
                    <a:pt x="75" y="24"/>
                    <a:pt x="73" y="24"/>
                  </a:cubicBezTo>
                  <a:cubicBezTo>
                    <a:pt x="71" y="24"/>
                    <a:pt x="70" y="25"/>
                    <a:pt x="69" y="26"/>
                  </a:cubicBezTo>
                  <a:cubicBezTo>
                    <a:pt x="60" y="34"/>
                    <a:pt x="60" y="34"/>
                    <a:pt x="60" y="34"/>
                  </a:cubicBezTo>
                  <a:cubicBezTo>
                    <a:pt x="26" y="69"/>
                    <a:pt x="26" y="69"/>
                    <a:pt x="26" y="69"/>
                  </a:cubicBezTo>
                  <a:cubicBezTo>
                    <a:pt x="25" y="70"/>
                    <a:pt x="24" y="71"/>
                    <a:pt x="24" y="73"/>
                  </a:cubicBezTo>
                  <a:cubicBezTo>
                    <a:pt x="24" y="75"/>
                    <a:pt x="25" y="76"/>
                    <a:pt x="26" y="77"/>
                  </a:cubicBezTo>
                  <a:cubicBezTo>
                    <a:pt x="35" y="86"/>
                    <a:pt x="35" y="86"/>
                    <a:pt x="35" y="86"/>
                  </a:cubicBezTo>
                  <a:cubicBezTo>
                    <a:pt x="36" y="87"/>
                    <a:pt x="37" y="87"/>
                    <a:pt x="39" y="87"/>
                  </a:cubicBezTo>
                  <a:cubicBezTo>
                    <a:pt x="41" y="87"/>
                    <a:pt x="42" y="87"/>
                    <a:pt x="43" y="86"/>
                  </a:cubicBezTo>
                  <a:cubicBezTo>
                    <a:pt x="61" y="68"/>
                    <a:pt x="61" y="68"/>
                    <a:pt x="61" y="68"/>
                  </a:cubicBezTo>
                  <a:cubicBezTo>
                    <a:pt x="61" y="115"/>
                    <a:pt x="61" y="115"/>
                    <a:pt x="61" y="115"/>
                  </a:cubicBezTo>
                  <a:cubicBezTo>
                    <a:pt x="61" y="117"/>
                    <a:pt x="62" y="118"/>
                    <a:pt x="63" y="120"/>
                  </a:cubicBezTo>
                  <a:cubicBezTo>
                    <a:pt x="64" y="121"/>
                    <a:pt x="65" y="121"/>
                    <a:pt x="67" y="121"/>
                  </a:cubicBezTo>
                  <a:cubicBezTo>
                    <a:pt x="79" y="121"/>
                    <a:pt x="79" y="121"/>
                    <a:pt x="79" y="121"/>
                  </a:cubicBezTo>
                  <a:cubicBezTo>
                    <a:pt x="81" y="121"/>
                    <a:pt x="82" y="121"/>
                    <a:pt x="83" y="120"/>
                  </a:cubicBezTo>
                  <a:cubicBezTo>
                    <a:pt x="85" y="118"/>
                    <a:pt x="85" y="117"/>
                    <a:pt x="85" y="115"/>
                  </a:cubicBezTo>
                  <a:cubicBezTo>
                    <a:pt x="85" y="68"/>
                    <a:pt x="85" y="68"/>
                    <a:pt x="85" y="68"/>
                  </a:cubicBezTo>
                  <a:cubicBezTo>
                    <a:pt x="103" y="86"/>
                    <a:pt x="103" y="86"/>
                    <a:pt x="103" y="86"/>
                  </a:cubicBezTo>
                  <a:cubicBezTo>
                    <a:pt x="104" y="87"/>
                    <a:pt x="106" y="88"/>
                    <a:pt x="107" y="88"/>
                  </a:cubicBezTo>
                  <a:cubicBezTo>
                    <a:pt x="109" y="88"/>
                    <a:pt x="110" y="87"/>
                    <a:pt x="112" y="86"/>
                  </a:cubicBezTo>
                  <a:cubicBezTo>
                    <a:pt x="120" y="77"/>
                    <a:pt x="120" y="77"/>
                    <a:pt x="120" y="77"/>
                  </a:cubicBezTo>
                  <a:cubicBezTo>
                    <a:pt x="121" y="76"/>
                    <a:pt x="122" y="75"/>
                    <a:pt x="122" y="7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66"/>
            <p:cNvSpPr>
              <a:spLocks noEditPoints="1"/>
            </p:cNvSpPr>
            <p:nvPr/>
          </p:nvSpPr>
          <p:spPr bwMode="auto">
            <a:xfrm>
              <a:off x="2137911" y="2795218"/>
              <a:ext cx="151447" cy="151447"/>
            </a:xfrm>
            <a:custGeom>
              <a:avLst/>
              <a:gdLst>
                <a:gd name="T0" fmla="*/ 136 w 146"/>
                <a:gd name="T1" fmla="*/ 36 h 146"/>
                <a:gd name="T2" fmla="*/ 146 w 146"/>
                <a:gd name="T3" fmla="*/ 73 h 146"/>
                <a:gd name="T4" fmla="*/ 136 w 146"/>
                <a:gd name="T5" fmla="*/ 109 h 146"/>
                <a:gd name="T6" fmla="*/ 110 w 146"/>
                <a:gd name="T7" fmla="*/ 136 h 146"/>
                <a:gd name="T8" fmla="*/ 73 w 146"/>
                <a:gd name="T9" fmla="*/ 146 h 146"/>
                <a:gd name="T10" fmla="*/ 37 w 146"/>
                <a:gd name="T11" fmla="*/ 136 h 146"/>
                <a:gd name="T12" fmla="*/ 10 w 146"/>
                <a:gd name="T13" fmla="*/ 109 h 146"/>
                <a:gd name="T14" fmla="*/ 0 w 146"/>
                <a:gd name="T15" fmla="*/ 73 h 146"/>
                <a:gd name="T16" fmla="*/ 10 w 146"/>
                <a:gd name="T17" fmla="*/ 36 h 146"/>
                <a:gd name="T18" fmla="*/ 37 w 146"/>
                <a:gd name="T19" fmla="*/ 10 h 146"/>
                <a:gd name="T20" fmla="*/ 73 w 146"/>
                <a:gd name="T21" fmla="*/ 0 h 146"/>
                <a:gd name="T22" fmla="*/ 110 w 146"/>
                <a:gd name="T23" fmla="*/ 10 h 146"/>
                <a:gd name="T24" fmla="*/ 136 w 146"/>
                <a:gd name="T25" fmla="*/ 36 h 146"/>
                <a:gd name="T26" fmla="*/ 122 w 146"/>
                <a:gd name="T27" fmla="*/ 73 h 146"/>
                <a:gd name="T28" fmla="*/ 120 w 146"/>
                <a:gd name="T29" fmla="*/ 69 h 146"/>
                <a:gd name="T30" fmla="*/ 112 w 146"/>
                <a:gd name="T31" fmla="*/ 60 h 146"/>
                <a:gd name="T32" fmla="*/ 107 w 146"/>
                <a:gd name="T33" fmla="*/ 58 h 146"/>
                <a:gd name="T34" fmla="*/ 103 w 146"/>
                <a:gd name="T35" fmla="*/ 60 h 146"/>
                <a:gd name="T36" fmla="*/ 85 w 146"/>
                <a:gd name="T37" fmla="*/ 78 h 146"/>
                <a:gd name="T38" fmla="*/ 85 w 146"/>
                <a:gd name="T39" fmla="*/ 31 h 146"/>
                <a:gd name="T40" fmla="*/ 83 w 146"/>
                <a:gd name="T41" fmla="*/ 26 h 146"/>
                <a:gd name="T42" fmla="*/ 79 w 146"/>
                <a:gd name="T43" fmla="*/ 25 h 146"/>
                <a:gd name="T44" fmla="*/ 67 w 146"/>
                <a:gd name="T45" fmla="*/ 25 h 146"/>
                <a:gd name="T46" fmla="*/ 63 w 146"/>
                <a:gd name="T47" fmla="*/ 26 h 146"/>
                <a:gd name="T48" fmla="*/ 61 w 146"/>
                <a:gd name="T49" fmla="*/ 31 h 146"/>
                <a:gd name="T50" fmla="*/ 61 w 146"/>
                <a:gd name="T51" fmla="*/ 78 h 146"/>
                <a:gd name="T52" fmla="*/ 43 w 146"/>
                <a:gd name="T53" fmla="*/ 60 h 146"/>
                <a:gd name="T54" fmla="*/ 39 w 146"/>
                <a:gd name="T55" fmla="*/ 58 h 146"/>
                <a:gd name="T56" fmla="*/ 35 w 146"/>
                <a:gd name="T57" fmla="*/ 60 h 146"/>
                <a:gd name="T58" fmla="*/ 26 w 146"/>
                <a:gd name="T59" fmla="*/ 69 h 146"/>
                <a:gd name="T60" fmla="*/ 24 w 146"/>
                <a:gd name="T61" fmla="*/ 73 h 146"/>
                <a:gd name="T62" fmla="*/ 26 w 146"/>
                <a:gd name="T63" fmla="*/ 77 h 146"/>
                <a:gd name="T64" fmla="*/ 60 w 146"/>
                <a:gd name="T65" fmla="*/ 112 h 146"/>
                <a:gd name="T66" fmla="*/ 69 w 146"/>
                <a:gd name="T67" fmla="*/ 120 h 146"/>
                <a:gd name="T68" fmla="*/ 73 w 146"/>
                <a:gd name="T69" fmla="*/ 122 h 146"/>
                <a:gd name="T70" fmla="*/ 77 w 146"/>
                <a:gd name="T71" fmla="*/ 120 h 146"/>
                <a:gd name="T72" fmla="*/ 86 w 146"/>
                <a:gd name="T73" fmla="*/ 112 h 146"/>
                <a:gd name="T74" fmla="*/ 120 w 146"/>
                <a:gd name="T75" fmla="*/ 77 h 146"/>
                <a:gd name="T76" fmla="*/ 122 w 146"/>
                <a:gd name="T77"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6" h="146">
                  <a:moveTo>
                    <a:pt x="136" y="36"/>
                  </a:moveTo>
                  <a:cubicBezTo>
                    <a:pt x="142" y="48"/>
                    <a:pt x="146" y="60"/>
                    <a:pt x="146" y="73"/>
                  </a:cubicBezTo>
                  <a:cubicBezTo>
                    <a:pt x="146" y="86"/>
                    <a:pt x="142" y="98"/>
                    <a:pt x="136" y="109"/>
                  </a:cubicBezTo>
                  <a:cubicBezTo>
                    <a:pt x="129" y="121"/>
                    <a:pt x="121" y="129"/>
                    <a:pt x="110" y="136"/>
                  </a:cubicBezTo>
                  <a:cubicBezTo>
                    <a:pt x="98" y="142"/>
                    <a:pt x="86" y="146"/>
                    <a:pt x="73" y="146"/>
                  </a:cubicBezTo>
                  <a:cubicBezTo>
                    <a:pt x="60" y="146"/>
                    <a:pt x="48" y="142"/>
                    <a:pt x="37" y="136"/>
                  </a:cubicBezTo>
                  <a:cubicBezTo>
                    <a:pt x="26" y="129"/>
                    <a:pt x="17" y="121"/>
                    <a:pt x="10" y="109"/>
                  </a:cubicBezTo>
                  <a:cubicBezTo>
                    <a:pt x="4" y="98"/>
                    <a:pt x="0" y="86"/>
                    <a:pt x="0" y="73"/>
                  </a:cubicBezTo>
                  <a:cubicBezTo>
                    <a:pt x="0" y="60"/>
                    <a:pt x="4" y="48"/>
                    <a:pt x="10" y="36"/>
                  </a:cubicBezTo>
                  <a:cubicBezTo>
                    <a:pt x="17" y="25"/>
                    <a:pt x="26" y="17"/>
                    <a:pt x="37" y="10"/>
                  </a:cubicBezTo>
                  <a:cubicBezTo>
                    <a:pt x="48" y="4"/>
                    <a:pt x="60" y="0"/>
                    <a:pt x="73" y="0"/>
                  </a:cubicBezTo>
                  <a:cubicBezTo>
                    <a:pt x="86" y="0"/>
                    <a:pt x="98" y="4"/>
                    <a:pt x="110" y="10"/>
                  </a:cubicBezTo>
                  <a:cubicBezTo>
                    <a:pt x="121" y="17"/>
                    <a:pt x="129" y="25"/>
                    <a:pt x="136" y="36"/>
                  </a:cubicBezTo>
                  <a:close/>
                  <a:moveTo>
                    <a:pt x="122" y="73"/>
                  </a:moveTo>
                  <a:cubicBezTo>
                    <a:pt x="122" y="71"/>
                    <a:pt x="121" y="70"/>
                    <a:pt x="120" y="69"/>
                  </a:cubicBezTo>
                  <a:cubicBezTo>
                    <a:pt x="112" y="60"/>
                    <a:pt x="112" y="60"/>
                    <a:pt x="112" y="60"/>
                  </a:cubicBezTo>
                  <a:cubicBezTo>
                    <a:pt x="110" y="59"/>
                    <a:pt x="109" y="58"/>
                    <a:pt x="107" y="58"/>
                  </a:cubicBezTo>
                  <a:cubicBezTo>
                    <a:pt x="106" y="58"/>
                    <a:pt x="104" y="59"/>
                    <a:pt x="103" y="60"/>
                  </a:cubicBezTo>
                  <a:cubicBezTo>
                    <a:pt x="85" y="78"/>
                    <a:pt x="85" y="78"/>
                    <a:pt x="85" y="78"/>
                  </a:cubicBezTo>
                  <a:cubicBezTo>
                    <a:pt x="85" y="31"/>
                    <a:pt x="85" y="31"/>
                    <a:pt x="85" y="31"/>
                  </a:cubicBezTo>
                  <a:cubicBezTo>
                    <a:pt x="85" y="29"/>
                    <a:pt x="85" y="28"/>
                    <a:pt x="83" y="26"/>
                  </a:cubicBezTo>
                  <a:cubicBezTo>
                    <a:pt x="82" y="25"/>
                    <a:pt x="81" y="25"/>
                    <a:pt x="79" y="25"/>
                  </a:cubicBezTo>
                  <a:cubicBezTo>
                    <a:pt x="67" y="25"/>
                    <a:pt x="67" y="25"/>
                    <a:pt x="67" y="25"/>
                  </a:cubicBezTo>
                  <a:cubicBezTo>
                    <a:pt x="65" y="25"/>
                    <a:pt x="64" y="25"/>
                    <a:pt x="63" y="26"/>
                  </a:cubicBezTo>
                  <a:cubicBezTo>
                    <a:pt x="62" y="28"/>
                    <a:pt x="61" y="29"/>
                    <a:pt x="61" y="31"/>
                  </a:cubicBezTo>
                  <a:cubicBezTo>
                    <a:pt x="61" y="78"/>
                    <a:pt x="61" y="78"/>
                    <a:pt x="61" y="78"/>
                  </a:cubicBezTo>
                  <a:cubicBezTo>
                    <a:pt x="43" y="60"/>
                    <a:pt x="43" y="60"/>
                    <a:pt x="43" y="60"/>
                  </a:cubicBezTo>
                  <a:cubicBezTo>
                    <a:pt x="42" y="59"/>
                    <a:pt x="41" y="58"/>
                    <a:pt x="39" y="58"/>
                  </a:cubicBezTo>
                  <a:cubicBezTo>
                    <a:pt x="37" y="58"/>
                    <a:pt x="36" y="59"/>
                    <a:pt x="35" y="60"/>
                  </a:cubicBezTo>
                  <a:cubicBezTo>
                    <a:pt x="26" y="69"/>
                    <a:pt x="26" y="69"/>
                    <a:pt x="26" y="69"/>
                  </a:cubicBezTo>
                  <a:cubicBezTo>
                    <a:pt x="25" y="70"/>
                    <a:pt x="24" y="71"/>
                    <a:pt x="24" y="73"/>
                  </a:cubicBezTo>
                  <a:cubicBezTo>
                    <a:pt x="24" y="75"/>
                    <a:pt x="25" y="76"/>
                    <a:pt x="26" y="77"/>
                  </a:cubicBezTo>
                  <a:cubicBezTo>
                    <a:pt x="60" y="112"/>
                    <a:pt x="60" y="112"/>
                    <a:pt x="60" y="112"/>
                  </a:cubicBezTo>
                  <a:cubicBezTo>
                    <a:pt x="69" y="120"/>
                    <a:pt x="69" y="120"/>
                    <a:pt x="69" y="120"/>
                  </a:cubicBezTo>
                  <a:cubicBezTo>
                    <a:pt x="70" y="121"/>
                    <a:pt x="71" y="122"/>
                    <a:pt x="73" y="122"/>
                  </a:cubicBezTo>
                  <a:cubicBezTo>
                    <a:pt x="75" y="122"/>
                    <a:pt x="76" y="121"/>
                    <a:pt x="77" y="120"/>
                  </a:cubicBezTo>
                  <a:cubicBezTo>
                    <a:pt x="86" y="112"/>
                    <a:pt x="86" y="112"/>
                    <a:pt x="86" y="112"/>
                  </a:cubicBezTo>
                  <a:cubicBezTo>
                    <a:pt x="120" y="77"/>
                    <a:pt x="120" y="77"/>
                    <a:pt x="120" y="77"/>
                  </a:cubicBezTo>
                  <a:cubicBezTo>
                    <a:pt x="121" y="76"/>
                    <a:pt x="122" y="75"/>
                    <a:pt x="122" y="7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67"/>
            <p:cNvSpPr>
              <a:spLocks noEditPoints="1"/>
            </p:cNvSpPr>
            <p:nvPr/>
          </p:nvSpPr>
          <p:spPr bwMode="auto">
            <a:xfrm>
              <a:off x="2331513" y="2795218"/>
              <a:ext cx="149885" cy="151447"/>
            </a:xfrm>
            <a:custGeom>
              <a:avLst/>
              <a:gdLst>
                <a:gd name="T0" fmla="*/ 136 w 146"/>
                <a:gd name="T1" fmla="*/ 109 h 146"/>
                <a:gd name="T2" fmla="*/ 10 w 146"/>
                <a:gd name="T3" fmla="*/ 36 h 146"/>
                <a:gd name="T4" fmla="*/ 98 w 146"/>
                <a:gd name="T5" fmla="*/ 50 h 146"/>
                <a:gd name="T6" fmla="*/ 112 w 146"/>
                <a:gd name="T7" fmla="*/ 45 h 146"/>
                <a:gd name="T8" fmla="*/ 112 w 146"/>
                <a:gd name="T9" fmla="*/ 40 h 146"/>
                <a:gd name="T10" fmla="*/ 107 w 146"/>
                <a:gd name="T11" fmla="*/ 36 h 146"/>
                <a:gd name="T12" fmla="*/ 104 w 146"/>
                <a:gd name="T13" fmla="*/ 32 h 146"/>
                <a:gd name="T14" fmla="*/ 101 w 146"/>
                <a:gd name="T15" fmla="*/ 34 h 146"/>
                <a:gd name="T16" fmla="*/ 98 w 146"/>
                <a:gd name="T17" fmla="*/ 33 h 146"/>
                <a:gd name="T18" fmla="*/ 91 w 146"/>
                <a:gd name="T19" fmla="*/ 28 h 146"/>
                <a:gd name="T20" fmla="*/ 87 w 146"/>
                <a:gd name="T21" fmla="*/ 34 h 146"/>
                <a:gd name="T22" fmla="*/ 87 w 146"/>
                <a:gd name="T23" fmla="*/ 43 h 146"/>
                <a:gd name="T24" fmla="*/ 83 w 146"/>
                <a:gd name="T25" fmla="*/ 45 h 146"/>
                <a:gd name="T26" fmla="*/ 68 w 146"/>
                <a:gd name="T27" fmla="*/ 35 h 146"/>
                <a:gd name="T28" fmla="*/ 70 w 146"/>
                <a:gd name="T29" fmla="*/ 27 h 146"/>
                <a:gd name="T30" fmla="*/ 79 w 146"/>
                <a:gd name="T31" fmla="*/ 22 h 146"/>
                <a:gd name="T32" fmla="*/ 78 w 146"/>
                <a:gd name="T33" fmla="*/ 18 h 146"/>
                <a:gd name="T34" fmla="*/ 73 w 146"/>
                <a:gd name="T35" fmla="*/ 18 h 146"/>
                <a:gd name="T36" fmla="*/ 64 w 146"/>
                <a:gd name="T37" fmla="*/ 15 h 146"/>
                <a:gd name="T38" fmla="*/ 68 w 146"/>
                <a:gd name="T39" fmla="*/ 19 h 146"/>
                <a:gd name="T40" fmla="*/ 64 w 146"/>
                <a:gd name="T41" fmla="*/ 21 h 146"/>
                <a:gd name="T42" fmla="*/ 55 w 146"/>
                <a:gd name="T43" fmla="*/ 19 h 146"/>
                <a:gd name="T44" fmla="*/ 46 w 146"/>
                <a:gd name="T45" fmla="*/ 19 h 146"/>
                <a:gd name="T46" fmla="*/ 52 w 146"/>
                <a:gd name="T47" fmla="*/ 19 h 146"/>
                <a:gd name="T48" fmla="*/ 44 w 146"/>
                <a:gd name="T49" fmla="*/ 20 h 146"/>
                <a:gd name="T50" fmla="*/ 25 w 146"/>
                <a:gd name="T51" fmla="*/ 45 h 146"/>
                <a:gd name="T52" fmla="*/ 29 w 146"/>
                <a:gd name="T53" fmla="*/ 52 h 146"/>
                <a:gd name="T54" fmla="*/ 29 w 146"/>
                <a:gd name="T55" fmla="*/ 63 h 146"/>
                <a:gd name="T56" fmla="*/ 37 w 146"/>
                <a:gd name="T57" fmla="*/ 73 h 146"/>
                <a:gd name="T58" fmla="*/ 41 w 146"/>
                <a:gd name="T59" fmla="*/ 81 h 146"/>
                <a:gd name="T60" fmla="*/ 43 w 146"/>
                <a:gd name="T61" fmla="*/ 80 h 146"/>
                <a:gd name="T62" fmla="*/ 42 w 146"/>
                <a:gd name="T63" fmla="*/ 76 h 146"/>
                <a:gd name="T64" fmla="*/ 48 w 146"/>
                <a:gd name="T65" fmla="*/ 84 h 146"/>
                <a:gd name="T66" fmla="*/ 53 w 146"/>
                <a:gd name="T67" fmla="*/ 94 h 146"/>
                <a:gd name="T68" fmla="*/ 63 w 146"/>
                <a:gd name="T69" fmla="*/ 99 h 146"/>
                <a:gd name="T70" fmla="*/ 75 w 146"/>
                <a:gd name="T71" fmla="*/ 104 h 146"/>
                <a:gd name="T72" fmla="*/ 82 w 146"/>
                <a:gd name="T73" fmla="*/ 109 h 146"/>
                <a:gd name="T74" fmla="*/ 80 w 146"/>
                <a:gd name="T75" fmla="*/ 106 h 146"/>
                <a:gd name="T76" fmla="*/ 81 w 146"/>
                <a:gd name="T77" fmla="*/ 101 h 146"/>
                <a:gd name="T78" fmla="*/ 75 w 146"/>
                <a:gd name="T79" fmla="*/ 99 h 146"/>
                <a:gd name="T80" fmla="*/ 76 w 146"/>
                <a:gd name="T81" fmla="*/ 92 h 146"/>
                <a:gd name="T82" fmla="*/ 70 w 146"/>
                <a:gd name="T83" fmla="*/ 95 h 146"/>
                <a:gd name="T84" fmla="*/ 63 w 146"/>
                <a:gd name="T85" fmla="*/ 84 h 146"/>
                <a:gd name="T86" fmla="*/ 65 w 146"/>
                <a:gd name="T87" fmla="*/ 79 h 146"/>
                <a:gd name="T88" fmla="*/ 72 w 146"/>
                <a:gd name="T89" fmla="*/ 78 h 146"/>
                <a:gd name="T90" fmla="*/ 78 w 146"/>
                <a:gd name="T91" fmla="*/ 78 h 146"/>
                <a:gd name="T92" fmla="*/ 84 w 146"/>
                <a:gd name="T93" fmla="*/ 84 h 146"/>
                <a:gd name="T94" fmla="*/ 84 w 146"/>
                <a:gd name="T95" fmla="*/ 78 h 146"/>
                <a:gd name="T96" fmla="*/ 87 w 146"/>
                <a:gd name="T97" fmla="*/ 72 h 146"/>
                <a:gd name="T98" fmla="*/ 88 w 146"/>
                <a:gd name="T99" fmla="*/ 65 h 146"/>
                <a:gd name="T100" fmla="*/ 96 w 146"/>
                <a:gd name="T101" fmla="*/ 60 h 146"/>
                <a:gd name="T102" fmla="*/ 101 w 146"/>
                <a:gd name="T103" fmla="*/ 55 h 146"/>
                <a:gd name="T104" fmla="*/ 103 w 146"/>
                <a:gd name="T105" fmla="*/ 50 h 146"/>
                <a:gd name="T106" fmla="*/ 116 w 146"/>
                <a:gd name="T107" fmla="*/ 114 h 146"/>
                <a:gd name="T108" fmla="*/ 109 w 146"/>
                <a:gd name="T109" fmla="*/ 110 h 146"/>
                <a:gd name="T110" fmla="*/ 105 w 146"/>
                <a:gd name="T111" fmla="*/ 108 h 146"/>
                <a:gd name="T112" fmla="*/ 99 w 146"/>
                <a:gd name="T113" fmla="*/ 107 h 146"/>
                <a:gd name="T114" fmla="*/ 95 w 146"/>
                <a:gd name="T115" fmla="*/ 107 h 146"/>
                <a:gd name="T116" fmla="*/ 91 w 146"/>
                <a:gd name="T117" fmla="*/ 108 h 146"/>
                <a:gd name="T118" fmla="*/ 87 w 146"/>
                <a:gd name="T119" fmla="*/ 113 h 146"/>
                <a:gd name="T120" fmla="*/ 83 w 146"/>
                <a:gd name="T121" fmla="*/ 1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 h="146">
                  <a:moveTo>
                    <a:pt x="37" y="10"/>
                  </a:moveTo>
                  <a:cubicBezTo>
                    <a:pt x="48" y="4"/>
                    <a:pt x="60" y="0"/>
                    <a:pt x="73" y="0"/>
                  </a:cubicBezTo>
                  <a:cubicBezTo>
                    <a:pt x="86" y="0"/>
                    <a:pt x="98" y="4"/>
                    <a:pt x="110" y="10"/>
                  </a:cubicBezTo>
                  <a:cubicBezTo>
                    <a:pt x="121" y="17"/>
                    <a:pt x="129" y="25"/>
                    <a:pt x="136" y="36"/>
                  </a:cubicBezTo>
                  <a:cubicBezTo>
                    <a:pt x="142" y="48"/>
                    <a:pt x="146" y="60"/>
                    <a:pt x="146" y="73"/>
                  </a:cubicBezTo>
                  <a:cubicBezTo>
                    <a:pt x="146" y="86"/>
                    <a:pt x="142" y="98"/>
                    <a:pt x="136" y="109"/>
                  </a:cubicBezTo>
                  <a:cubicBezTo>
                    <a:pt x="129" y="121"/>
                    <a:pt x="121" y="129"/>
                    <a:pt x="110" y="136"/>
                  </a:cubicBezTo>
                  <a:cubicBezTo>
                    <a:pt x="98" y="142"/>
                    <a:pt x="86" y="146"/>
                    <a:pt x="73" y="146"/>
                  </a:cubicBezTo>
                  <a:cubicBezTo>
                    <a:pt x="60" y="146"/>
                    <a:pt x="48" y="142"/>
                    <a:pt x="37" y="136"/>
                  </a:cubicBezTo>
                  <a:cubicBezTo>
                    <a:pt x="26" y="129"/>
                    <a:pt x="17" y="121"/>
                    <a:pt x="10" y="109"/>
                  </a:cubicBezTo>
                  <a:cubicBezTo>
                    <a:pt x="4" y="98"/>
                    <a:pt x="0" y="86"/>
                    <a:pt x="0" y="73"/>
                  </a:cubicBezTo>
                  <a:cubicBezTo>
                    <a:pt x="0" y="60"/>
                    <a:pt x="4" y="48"/>
                    <a:pt x="10" y="36"/>
                  </a:cubicBezTo>
                  <a:cubicBezTo>
                    <a:pt x="17" y="25"/>
                    <a:pt x="26" y="17"/>
                    <a:pt x="37" y="10"/>
                  </a:cubicBezTo>
                  <a:close/>
                  <a:moveTo>
                    <a:pt x="99" y="50"/>
                  </a:moveTo>
                  <a:cubicBezTo>
                    <a:pt x="99" y="50"/>
                    <a:pt x="99" y="50"/>
                    <a:pt x="98" y="50"/>
                  </a:cubicBezTo>
                  <a:cubicBezTo>
                    <a:pt x="98" y="51"/>
                    <a:pt x="97" y="51"/>
                    <a:pt x="97" y="51"/>
                  </a:cubicBezTo>
                  <a:cubicBezTo>
                    <a:pt x="97" y="51"/>
                    <a:pt x="97" y="51"/>
                    <a:pt x="97" y="51"/>
                  </a:cubicBezTo>
                  <a:cubicBezTo>
                    <a:pt x="97" y="51"/>
                    <a:pt x="98" y="50"/>
                    <a:pt x="98" y="50"/>
                  </a:cubicBezTo>
                  <a:cubicBezTo>
                    <a:pt x="98" y="49"/>
                    <a:pt x="98" y="49"/>
                    <a:pt x="98" y="49"/>
                  </a:cubicBezTo>
                  <a:cubicBezTo>
                    <a:pt x="98" y="49"/>
                    <a:pt x="99" y="48"/>
                    <a:pt x="100" y="48"/>
                  </a:cubicBezTo>
                  <a:cubicBezTo>
                    <a:pt x="101" y="47"/>
                    <a:pt x="103" y="47"/>
                    <a:pt x="105" y="47"/>
                  </a:cubicBezTo>
                  <a:cubicBezTo>
                    <a:pt x="107" y="46"/>
                    <a:pt x="109" y="46"/>
                    <a:pt x="110" y="48"/>
                  </a:cubicBezTo>
                  <a:cubicBezTo>
                    <a:pt x="110" y="48"/>
                    <a:pt x="110" y="47"/>
                    <a:pt x="111" y="46"/>
                  </a:cubicBezTo>
                  <a:cubicBezTo>
                    <a:pt x="112" y="46"/>
                    <a:pt x="112" y="45"/>
                    <a:pt x="112" y="45"/>
                  </a:cubicBezTo>
                  <a:cubicBezTo>
                    <a:pt x="112" y="45"/>
                    <a:pt x="113" y="45"/>
                    <a:pt x="114" y="45"/>
                  </a:cubicBezTo>
                  <a:cubicBezTo>
                    <a:pt x="114" y="45"/>
                    <a:pt x="115" y="45"/>
                    <a:pt x="115" y="44"/>
                  </a:cubicBezTo>
                  <a:cubicBezTo>
                    <a:pt x="115" y="42"/>
                    <a:pt x="115" y="42"/>
                    <a:pt x="115" y="42"/>
                  </a:cubicBezTo>
                  <a:cubicBezTo>
                    <a:pt x="114" y="42"/>
                    <a:pt x="114" y="42"/>
                    <a:pt x="114" y="41"/>
                  </a:cubicBezTo>
                  <a:cubicBezTo>
                    <a:pt x="113" y="41"/>
                    <a:pt x="113" y="40"/>
                    <a:pt x="113" y="39"/>
                  </a:cubicBezTo>
                  <a:cubicBezTo>
                    <a:pt x="113" y="40"/>
                    <a:pt x="113" y="40"/>
                    <a:pt x="112" y="40"/>
                  </a:cubicBezTo>
                  <a:cubicBezTo>
                    <a:pt x="112" y="40"/>
                    <a:pt x="112" y="40"/>
                    <a:pt x="112" y="39"/>
                  </a:cubicBezTo>
                  <a:cubicBezTo>
                    <a:pt x="112" y="39"/>
                    <a:pt x="111" y="39"/>
                    <a:pt x="111" y="40"/>
                  </a:cubicBezTo>
                  <a:cubicBezTo>
                    <a:pt x="110" y="40"/>
                    <a:pt x="110" y="40"/>
                    <a:pt x="110" y="40"/>
                  </a:cubicBezTo>
                  <a:cubicBezTo>
                    <a:pt x="109" y="39"/>
                    <a:pt x="109" y="39"/>
                    <a:pt x="109" y="39"/>
                  </a:cubicBezTo>
                  <a:cubicBezTo>
                    <a:pt x="108" y="39"/>
                    <a:pt x="108" y="38"/>
                    <a:pt x="108" y="37"/>
                  </a:cubicBezTo>
                  <a:cubicBezTo>
                    <a:pt x="108" y="37"/>
                    <a:pt x="107" y="36"/>
                    <a:pt x="107" y="36"/>
                  </a:cubicBezTo>
                  <a:cubicBezTo>
                    <a:pt x="107" y="36"/>
                    <a:pt x="107" y="35"/>
                    <a:pt x="107" y="35"/>
                  </a:cubicBezTo>
                  <a:cubicBezTo>
                    <a:pt x="106" y="35"/>
                    <a:pt x="106" y="34"/>
                    <a:pt x="106" y="34"/>
                  </a:cubicBezTo>
                  <a:cubicBezTo>
                    <a:pt x="106" y="34"/>
                    <a:pt x="105" y="34"/>
                    <a:pt x="105" y="33"/>
                  </a:cubicBezTo>
                  <a:cubicBezTo>
                    <a:pt x="105" y="33"/>
                    <a:pt x="105" y="33"/>
                    <a:pt x="105" y="33"/>
                  </a:cubicBezTo>
                  <a:cubicBezTo>
                    <a:pt x="105" y="33"/>
                    <a:pt x="105" y="32"/>
                    <a:pt x="105" y="32"/>
                  </a:cubicBezTo>
                  <a:cubicBezTo>
                    <a:pt x="105" y="32"/>
                    <a:pt x="104" y="32"/>
                    <a:pt x="104" y="32"/>
                  </a:cubicBezTo>
                  <a:cubicBezTo>
                    <a:pt x="104" y="32"/>
                    <a:pt x="104" y="32"/>
                    <a:pt x="104" y="33"/>
                  </a:cubicBezTo>
                  <a:cubicBezTo>
                    <a:pt x="103" y="33"/>
                    <a:pt x="103" y="33"/>
                    <a:pt x="103" y="34"/>
                  </a:cubicBezTo>
                  <a:cubicBezTo>
                    <a:pt x="103" y="34"/>
                    <a:pt x="102" y="34"/>
                    <a:pt x="102" y="34"/>
                  </a:cubicBezTo>
                  <a:cubicBezTo>
                    <a:pt x="102" y="34"/>
                    <a:pt x="102" y="34"/>
                    <a:pt x="102" y="34"/>
                  </a:cubicBezTo>
                  <a:cubicBezTo>
                    <a:pt x="102" y="34"/>
                    <a:pt x="102" y="34"/>
                    <a:pt x="101" y="34"/>
                  </a:cubicBezTo>
                  <a:cubicBezTo>
                    <a:pt x="101" y="34"/>
                    <a:pt x="101" y="34"/>
                    <a:pt x="101" y="34"/>
                  </a:cubicBezTo>
                  <a:cubicBezTo>
                    <a:pt x="101" y="34"/>
                    <a:pt x="101" y="34"/>
                    <a:pt x="101" y="35"/>
                  </a:cubicBezTo>
                  <a:cubicBezTo>
                    <a:pt x="100" y="35"/>
                    <a:pt x="100" y="35"/>
                    <a:pt x="100" y="35"/>
                  </a:cubicBezTo>
                  <a:cubicBezTo>
                    <a:pt x="99" y="35"/>
                    <a:pt x="99" y="35"/>
                    <a:pt x="99" y="35"/>
                  </a:cubicBezTo>
                  <a:cubicBezTo>
                    <a:pt x="100" y="35"/>
                    <a:pt x="100" y="34"/>
                    <a:pt x="99" y="34"/>
                  </a:cubicBezTo>
                  <a:cubicBezTo>
                    <a:pt x="98" y="34"/>
                    <a:pt x="98" y="34"/>
                    <a:pt x="97" y="34"/>
                  </a:cubicBezTo>
                  <a:cubicBezTo>
                    <a:pt x="98" y="33"/>
                    <a:pt x="98" y="33"/>
                    <a:pt x="98" y="33"/>
                  </a:cubicBezTo>
                  <a:cubicBezTo>
                    <a:pt x="98" y="32"/>
                    <a:pt x="98" y="32"/>
                    <a:pt x="97" y="31"/>
                  </a:cubicBezTo>
                  <a:cubicBezTo>
                    <a:pt x="98" y="31"/>
                    <a:pt x="98" y="31"/>
                    <a:pt x="98" y="31"/>
                  </a:cubicBezTo>
                  <a:cubicBezTo>
                    <a:pt x="98" y="31"/>
                    <a:pt x="97" y="31"/>
                    <a:pt x="97" y="30"/>
                  </a:cubicBezTo>
                  <a:cubicBezTo>
                    <a:pt x="96" y="30"/>
                    <a:pt x="96" y="30"/>
                    <a:pt x="95" y="30"/>
                  </a:cubicBezTo>
                  <a:cubicBezTo>
                    <a:pt x="95" y="29"/>
                    <a:pt x="94" y="29"/>
                    <a:pt x="94" y="29"/>
                  </a:cubicBezTo>
                  <a:cubicBezTo>
                    <a:pt x="93" y="29"/>
                    <a:pt x="92" y="28"/>
                    <a:pt x="91" y="28"/>
                  </a:cubicBezTo>
                  <a:cubicBezTo>
                    <a:pt x="89" y="28"/>
                    <a:pt x="88" y="28"/>
                    <a:pt x="88" y="28"/>
                  </a:cubicBezTo>
                  <a:cubicBezTo>
                    <a:pt x="87" y="29"/>
                    <a:pt x="87" y="29"/>
                    <a:pt x="87" y="29"/>
                  </a:cubicBezTo>
                  <a:cubicBezTo>
                    <a:pt x="87" y="29"/>
                    <a:pt x="87" y="30"/>
                    <a:pt x="88" y="30"/>
                  </a:cubicBezTo>
                  <a:cubicBezTo>
                    <a:pt x="88" y="31"/>
                    <a:pt x="88" y="31"/>
                    <a:pt x="88" y="32"/>
                  </a:cubicBezTo>
                  <a:cubicBezTo>
                    <a:pt x="88" y="32"/>
                    <a:pt x="88" y="32"/>
                    <a:pt x="87" y="33"/>
                  </a:cubicBezTo>
                  <a:cubicBezTo>
                    <a:pt x="87" y="33"/>
                    <a:pt x="87" y="34"/>
                    <a:pt x="87" y="34"/>
                  </a:cubicBezTo>
                  <a:cubicBezTo>
                    <a:pt x="87" y="34"/>
                    <a:pt x="87" y="35"/>
                    <a:pt x="88" y="35"/>
                  </a:cubicBezTo>
                  <a:cubicBezTo>
                    <a:pt x="89" y="36"/>
                    <a:pt x="89" y="37"/>
                    <a:pt x="89" y="37"/>
                  </a:cubicBezTo>
                  <a:cubicBezTo>
                    <a:pt x="89" y="38"/>
                    <a:pt x="88" y="38"/>
                    <a:pt x="88" y="39"/>
                  </a:cubicBezTo>
                  <a:cubicBezTo>
                    <a:pt x="87" y="40"/>
                    <a:pt x="86" y="40"/>
                    <a:pt x="86" y="40"/>
                  </a:cubicBezTo>
                  <a:cubicBezTo>
                    <a:pt x="86" y="41"/>
                    <a:pt x="86" y="41"/>
                    <a:pt x="86" y="42"/>
                  </a:cubicBezTo>
                  <a:cubicBezTo>
                    <a:pt x="86" y="43"/>
                    <a:pt x="86" y="43"/>
                    <a:pt x="87" y="43"/>
                  </a:cubicBezTo>
                  <a:cubicBezTo>
                    <a:pt x="87" y="44"/>
                    <a:pt x="87" y="44"/>
                    <a:pt x="87" y="44"/>
                  </a:cubicBezTo>
                  <a:cubicBezTo>
                    <a:pt x="87" y="44"/>
                    <a:pt x="87" y="44"/>
                    <a:pt x="87" y="44"/>
                  </a:cubicBezTo>
                  <a:cubicBezTo>
                    <a:pt x="87" y="44"/>
                    <a:pt x="86" y="45"/>
                    <a:pt x="86" y="45"/>
                  </a:cubicBezTo>
                  <a:cubicBezTo>
                    <a:pt x="86" y="45"/>
                    <a:pt x="86" y="45"/>
                    <a:pt x="86" y="45"/>
                  </a:cubicBezTo>
                  <a:cubicBezTo>
                    <a:pt x="85" y="45"/>
                    <a:pt x="85" y="45"/>
                    <a:pt x="85" y="45"/>
                  </a:cubicBezTo>
                  <a:cubicBezTo>
                    <a:pt x="85" y="45"/>
                    <a:pt x="84" y="45"/>
                    <a:pt x="83" y="45"/>
                  </a:cubicBezTo>
                  <a:cubicBezTo>
                    <a:pt x="83" y="44"/>
                    <a:pt x="82" y="43"/>
                    <a:pt x="82" y="42"/>
                  </a:cubicBezTo>
                  <a:cubicBezTo>
                    <a:pt x="82" y="41"/>
                    <a:pt x="81" y="40"/>
                    <a:pt x="81" y="39"/>
                  </a:cubicBezTo>
                  <a:cubicBezTo>
                    <a:pt x="79" y="39"/>
                    <a:pt x="78" y="39"/>
                    <a:pt x="78" y="39"/>
                  </a:cubicBezTo>
                  <a:cubicBezTo>
                    <a:pt x="78" y="39"/>
                    <a:pt x="76" y="38"/>
                    <a:pt x="74" y="37"/>
                  </a:cubicBezTo>
                  <a:cubicBezTo>
                    <a:pt x="72" y="36"/>
                    <a:pt x="71" y="36"/>
                    <a:pt x="68" y="37"/>
                  </a:cubicBezTo>
                  <a:cubicBezTo>
                    <a:pt x="69" y="36"/>
                    <a:pt x="69" y="36"/>
                    <a:pt x="68" y="35"/>
                  </a:cubicBezTo>
                  <a:cubicBezTo>
                    <a:pt x="68" y="34"/>
                    <a:pt x="67" y="34"/>
                    <a:pt x="67" y="34"/>
                  </a:cubicBezTo>
                  <a:cubicBezTo>
                    <a:pt x="67" y="34"/>
                    <a:pt x="67" y="33"/>
                    <a:pt x="67" y="32"/>
                  </a:cubicBezTo>
                  <a:cubicBezTo>
                    <a:pt x="67" y="32"/>
                    <a:pt x="67" y="31"/>
                    <a:pt x="67" y="31"/>
                  </a:cubicBezTo>
                  <a:cubicBezTo>
                    <a:pt x="67" y="30"/>
                    <a:pt x="68" y="30"/>
                    <a:pt x="68" y="29"/>
                  </a:cubicBezTo>
                  <a:cubicBezTo>
                    <a:pt x="68" y="29"/>
                    <a:pt x="69" y="29"/>
                    <a:pt x="69" y="28"/>
                  </a:cubicBezTo>
                  <a:cubicBezTo>
                    <a:pt x="69" y="28"/>
                    <a:pt x="70" y="27"/>
                    <a:pt x="70" y="27"/>
                  </a:cubicBezTo>
                  <a:cubicBezTo>
                    <a:pt x="70" y="26"/>
                    <a:pt x="70" y="26"/>
                    <a:pt x="70" y="26"/>
                  </a:cubicBezTo>
                  <a:cubicBezTo>
                    <a:pt x="72" y="26"/>
                    <a:pt x="74" y="26"/>
                    <a:pt x="75" y="25"/>
                  </a:cubicBezTo>
                  <a:cubicBezTo>
                    <a:pt x="75" y="25"/>
                    <a:pt x="75" y="24"/>
                    <a:pt x="76" y="24"/>
                  </a:cubicBezTo>
                  <a:cubicBezTo>
                    <a:pt x="76" y="23"/>
                    <a:pt x="76" y="22"/>
                    <a:pt x="77" y="22"/>
                  </a:cubicBezTo>
                  <a:cubicBezTo>
                    <a:pt x="77" y="22"/>
                    <a:pt x="78" y="21"/>
                    <a:pt x="78" y="21"/>
                  </a:cubicBezTo>
                  <a:cubicBezTo>
                    <a:pt x="78" y="21"/>
                    <a:pt x="79" y="22"/>
                    <a:pt x="79" y="22"/>
                  </a:cubicBezTo>
                  <a:cubicBezTo>
                    <a:pt x="80" y="22"/>
                    <a:pt x="80" y="22"/>
                    <a:pt x="81" y="22"/>
                  </a:cubicBezTo>
                  <a:cubicBezTo>
                    <a:pt x="82" y="23"/>
                    <a:pt x="82" y="22"/>
                    <a:pt x="82" y="21"/>
                  </a:cubicBezTo>
                  <a:cubicBezTo>
                    <a:pt x="82" y="21"/>
                    <a:pt x="82" y="20"/>
                    <a:pt x="82" y="20"/>
                  </a:cubicBezTo>
                  <a:cubicBezTo>
                    <a:pt x="82" y="20"/>
                    <a:pt x="82" y="19"/>
                    <a:pt x="82" y="18"/>
                  </a:cubicBezTo>
                  <a:cubicBezTo>
                    <a:pt x="81" y="17"/>
                    <a:pt x="81" y="17"/>
                    <a:pt x="81" y="17"/>
                  </a:cubicBezTo>
                  <a:cubicBezTo>
                    <a:pt x="80" y="17"/>
                    <a:pt x="79" y="17"/>
                    <a:pt x="78" y="18"/>
                  </a:cubicBezTo>
                  <a:cubicBezTo>
                    <a:pt x="78" y="18"/>
                    <a:pt x="78" y="18"/>
                    <a:pt x="79" y="18"/>
                  </a:cubicBezTo>
                  <a:cubicBezTo>
                    <a:pt x="79" y="18"/>
                    <a:pt x="78" y="19"/>
                    <a:pt x="78" y="19"/>
                  </a:cubicBezTo>
                  <a:cubicBezTo>
                    <a:pt x="77" y="20"/>
                    <a:pt x="77" y="21"/>
                    <a:pt x="76" y="21"/>
                  </a:cubicBezTo>
                  <a:cubicBezTo>
                    <a:pt x="76" y="21"/>
                    <a:pt x="75" y="21"/>
                    <a:pt x="75" y="20"/>
                  </a:cubicBezTo>
                  <a:cubicBezTo>
                    <a:pt x="75" y="20"/>
                    <a:pt x="74" y="20"/>
                    <a:pt x="74" y="19"/>
                  </a:cubicBezTo>
                  <a:cubicBezTo>
                    <a:pt x="74" y="18"/>
                    <a:pt x="74" y="18"/>
                    <a:pt x="73" y="18"/>
                  </a:cubicBezTo>
                  <a:cubicBezTo>
                    <a:pt x="73" y="18"/>
                    <a:pt x="72" y="18"/>
                    <a:pt x="72" y="19"/>
                  </a:cubicBezTo>
                  <a:cubicBezTo>
                    <a:pt x="72" y="19"/>
                    <a:pt x="72" y="18"/>
                    <a:pt x="71" y="18"/>
                  </a:cubicBezTo>
                  <a:cubicBezTo>
                    <a:pt x="70" y="17"/>
                    <a:pt x="69" y="17"/>
                    <a:pt x="68" y="17"/>
                  </a:cubicBezTo>
                  <a:cubicBezTo>
                    <a:pt x="70" y="16"/>
                    <a:pt x="69" y="16"/>
                    <a:pt x="68" y="15"/>
                  </a:cubicBezTo>
                  <a:cubicBezTo>
                    <a:pt x="67" y="14"/>
                    <a:pt x="67" y="14"/>
                    <a:pt x="66" y="14"/>
                  </a:cubicBezTo>
                  <a:cubicBezTo>
                    <a:pt x="65" y="14"/>
                    <a:pt x="64" y="14"/>
                    <a:pt x="64" y="15"/>
                  </a:cubicBezTo>
                  <a:cubicBezTo>
                    <a:pt x="64" y="15"/>
                    <a:pt x="63" y="15"/>
                    <a:pt x="63" y="16"/>
                  </a:cubicBezTo>
                  <a:cubicBezTo>
                    <a:pt x="63" y="16"/>
                    <a:pt x="64" y="16"/>
                    <a:pt x="64" y="16"/>
                  </a:cubicBezTo>
                  <a:cubicBezTo>
                    <a:pt x="64" y="17"/>
                    <a:pt x="65" y="17"/>
                    <a:pt x="65" y="17"/>
                  </a:cubicBezTo>
                  <a:cubicBezTo>
                    <a:pt x="65" y="17"/>
                    <a:pt x="66" y="17"/>
                    <a:pt x="66" y="17"/>
                  </a:cubicBezTo>
                  <a:cubicBezTo>
                    <a:pt x="66" y="17"/>
                    <a:pt x="67" y="17"/>
                    <a:pt x="67" y="18"/>
                  </a:cubicBezTo>
                  <a:cubicBezTo>
                    <a:pt x="68" y="18"/>
                    <a:pt x="68" y="19"/>
                    <a:pt x="68" y="19"/>
                  </a:cubicBezTo>
                  <a:cubicBezTo>
                    <a:pt x="67" y="19"/>
                    <a:pt x="67" y="19"/>
                    <a:pt x="67" y="19"/>
                  </a:cubicBezTo>
                  <a:cubicBezTo>
                    <a:pt x="66" y="19"/>
                    <a:pt x="66" y="19"/>
                    <a:pt x="66" y="20"/>
                  </a:cubicBezTo>
                  <a:cubicBezTo>
                    <a:pt x="65" y="20"/>
                    <a:pt x="65" y="20"/>
                    <a:pt x="65" y="20"/>
                  </a:cubicBezTo>
                  <a:cubicBezTo>
                    <a:pt x="65" y="20"/>
                    <a:pt x="65" y="21"/>
                    <a:pt x="65" y="21"/>
                  </a:cubicBezTo>
                  <a:cubicBezTo>
                    <a:pt x="65" y="22"/>
                    <a:pt x="65" y="22"/>
                    <a:pt x="65" y="23"/>
                  </a:cubicBezTo>
                  <a:cubicBezTo>
                    <a:pt x="65" y="22"/>
                    <a:pt x="64" y="22"/>
                    <a:pt x="64" y="21"/>
                  </a:cubicBezTo>
                  <a:cubicBezTo>
                    <a:pt x="64" y="20"/>
                    <a:pt x="64" y="20"/>
                    <a:pt x="63" y="19"/>
                  </a:cubicBezTo>
                  <a:cubicBezTo>
                    <a:pt x="64" y="20"/>
                    <a:pt x="63" y="20"/>
                    <a:pt x="61" y="20"/>
                  </a:cubicBezTo>
                  <a:cubicBezTo>
                    <a:pt x="60" y="20"/>
                    <a:pt x="60" y="20"/>
                    <a:pt x="60" y="20"/>
                  </a:cubicBezTo>
                  <a:cubicBezTo>
                    <a:pt x="60" y="20"/>
                    <a:pt x="59" y="20"/>
                    <a:pt x="59" y="20"/>
                  </a:cubicBezTo>
                  <a:cubicBezTo>
                    <a:pt x="58" y="20"/>
                    <a:pt x="57" y="20"/>
                    <a:pt x="57" y="20"/>
                  </a:cubicBezTo>
                  <a:cubicBezTo>
                    <a:pt x="56" y="20"/>
                    <a:pt x="56" y="20"/>
                    <a:pt x="55" y="19"/>
                  </a:cubicBezTo>
                  <a:cubicBezTo>
                    <a:pt x="55" y="19"/>
                    <a:pt x="55" y="18"/>
                    <a:pt x="55" y="18"/>
                  </a:cubicBezTo>
                  <a:cubicBezTo>
                    <a:pt x="55" y="17"/>
                    <a:pt x="56" y="17"/>
                    <a:pt x="56" y="17"/>
                  </a:cubicBezTo>
                  <a:cubicBezTo>
                    <a:pt x="55" y="17"/>
                    <a:pt x="55" y="17"/>
                    <a:pt x="55" y="16"/>
                  </a:cubicBezTo>
                  <a:cubicBezTo>
                    <a:pt x="54" y="16"/>
                    <a:pt x="54" y="16"/>
                    <a:pt x="54" y="16"/>
                  </a:cubicBezTo>
                  <a:cubicBezTo>
                    <a:pt x="51" y="17"/>
                    <a:pt x="48" y="18"/>
                    <a:pt x="45" y="20"/>
                  </a:cubicBezTo>
                  <a:cubicBezTo>
                    <a:pt x="45" y="20"/>
                    <a:pt x="46" y="20"/>
                    <a:pt x="46" y="19"/>
                  </a:cubicBezTo>
                  <a:cubicBezTo>
                    <a:pt x="46" y="19"/>
                    <a:pt x="47" y="19"/>
                    <a:pt x="47" y="19"/>
                  </a:cubicBezTo>
                  <a:cubicBezTo>
                    <a:pt x="48" y="19"/>
                    <a:pt x="48" y="18"/>
                    <a:pt x="48" y="18"/>
                  </a:cubicBezTo>
                  <a:cubicBezTo>
                    <a:pt x="50" y="17"/>
                    <a:pt x="52" y="17"/>
                    <a:pt x="52" y="18"/>
                  </a:cubicBezTo>
                  <a:cubicBezTo>
                    <a:pt x="53" y="17"/>
                    <a:pt x="53" y="17"/>
                    <a:pt x="53" y="17"/>
                  </a:cubicBezTo>
                  <a:cubicBezTo>
                    <a:pt x="53" y="18"/>
                    <a:pt x="54" y="19"/>
                    <a:pt x="54" y="20"/>
                  </a:cubicBezTo>
                  <a:cubicBezTo>
                    <a:pt x="54" y="19"/>
                    <a:pt x="53" y="19"/>
                    <a:pt x="52" y="19"/>
                  </a:cubicBezTo>
                  <a:cubicBezTo>
                    <a:pt x="50" y="20"/>
                    <a:pt x="50" y="20"/>
                    <a:pt x="50" y="21"/>
                  </a:cubicBezTo>
                  <a:cubicBezTo>
                    <a:pt x="50" y="21"/>
                    <a:pt x="50" y="22"/>
                    <a:pt x="50" y="22"/>
                  </a:cubicBezTo>
                  <a:cubicBezTo>
                    <a:pt x="50" y="22"/>
                    <a:pt x="49" y="22"/>
                    <a:pt x="49" y="21"/>
                  </a:cubicBezTo>
                  <a:cubicBezTo>
                    <a:pt x="48" y="21"/>
                    <a:pt x="48" y="21"/>
                    <a:pt x="48" y="20"/>
                  </a:cubicBezTo>
                  <a:cubicBezTo>
                    <a:pt x="47" y="20"/>
                    <a:pt x="47" y="20"/>
                    <a:pt x="46" y="20"/>
                  </a:cubicBezTo>
                  <a:cubicBezTo>
                    <a:pt x="45" y="20"/>
                    <a:pt x="44" y="20"/>
                    <a:pt x="44" y="20"/>
                  </a:cubicBezTo>
                  <a:cubicBezTo>
                    <a:pt x="35" y="25"/>
                    <a:pt x="27" y="32"/>
                    <a:pt x="22" y="41"/>
                  </a:cubicBezTo>
                  <a:cubicBezTo>
                    <a:pt x="22" y="41"/>
                    <a:pt x="23" y="42"/>
                    <a:pt x="23" y="42"/>
                  </a:cubicBezTo>
                  <a:cubicBezTo>
                    <a:pt x="23" y="42"/>
                    <a:pt x="23" y="42"/>
                    <a:pt x="23" y="42"/>
                  </a:cubicBezTo>
                  <a:cubicBezTo>
                    <a:pt x="24" y="43"/>
                    <a:pt x="24" y="43"/>
                    <a:pt x="24" y="44"/>
                  </a:cubicBezTo>
                  <a:cubicBezTo>
                    <a:pt x="24" y="44"/>
                    <a:pt x="24" y="44"/>
                    <a:pt x="25" y="43"/>
                  </a:cubicBezTo>
                  <a:cubicBezTo>
                    <a:pt x="25" y="44"/>
                    <a:pt x="25" y="44"/>
                    <a:pt x="25" y="45"/>
                  </a:cubicBezTo>
                  <a:cubicBezTo>
                    <a:pt x="25" y="45"/>
                    <a:pt x="27" y="46"/>
                    <a:pt x="29" y="48"/>
                  </a:cubicBezTo>
                  <a:cubicBezTo>
                    <a:pt x="30" y="49"/>
                    <a:pt x="31" y="49"/>
                    <a:pt x="31" y="50"/>
                  </a:cubicBezTo>
                  <a:cubicBezTo>
                    <a:pt x="31" y="50"/>
                    <a:pt x="31" y="51"/>
                    <a:pt x="30" y="51"/>
                  </a:cubicBezTo>
                  <a:cubicBezTo>
                    <a:pt x="30" y="51"/>
                    <a:pt x="30" y="51"/>
                    <a:pt x="29" y="50"/>
                  </a:cubicBezTo>
                  <a:cubicBezTo>
                    <a:pt x="29" y="50"/>
                    <a:pt x="29" y="50"/>
                    <a:pt x="29" y="50"/>
                  </a:cubicBezTo>
                  <a:cubicBezTo>
                    <a:pt x="28" y="50"/>
                    <a:pt x="28" y="51"/>
                    <a:pt x="29" y="52"/>
                  </a:cubicBezTo>
                  <a:cubicBezTo>
                    <a:pt x="29" y="53"/>
                    <a:pt x="29" y="53"/>
                    <a:pt x="30" y="53"/>
                  </a:cubicBezTo>
                  <a:cubicBezTo>
                    <a:pt x="29" y="53"/>
                    <a:pt x="29" y="53"/>
                    <a:pt x="29" y="55"/>
                  </a:cubicBezTo>
                  <a:cubicBezTo>
                    <a:pt x="29" y="56"/>
                    <a:pt x="28" y="57"/>
                    <a:pt x="28" y="58"/>
                  </a:cubicBezTo>
                  <a:cubicBezTo>
                    <a:pt x="28" y="59"/>
                    <a:pt x="28" y="60"/>
                    <a:pt x="28" y="60"/>
                  </a:cubicBezTo>
                  <a:cubicBezTo>
                    <a:pt x="29" y="60"/>
                    <a:pt x="29" y="60"/>
                    <a:pt x="29" y="60"/>
                  </a:cubicBezTo>
                  <a:cubicBezTo>
                    <a:pt x="28" y="61"/>
                    <a:pt x="29" y="62"/>
                    <a:pt x="29" y="63"/>
                  </a:cubicBezTo>
                  <a:cubicBezTo>
                    <a:pt x="30" y="65"/>
                    <a:pt x="30" y="65"/>
                    <a:pt x="31" y="65"/>
                  </a:cubicBezTo>
                  <a:cubicBezTo>
                    <a:pt x="30" y="65"/>
                    <a:pt x="31" y="67"/>
                    <a:pt x="33" y="69"/>
                  </a:cubicBezTo>
                  <a:cubicBezTo>
                    <a:pt x="33" y="70"/>
                    <a:pt x="34" y="70"/>
                    <a:pt x="34" y="70"/>
                  </a:cubicBezTo>
                  <a:cubicBezTo>
                    <a:pt x="34" y="70"/>
                    <a:pt x="34" y="71"/>
                    <a:pt x="35" y="71"/>
                  </a:cubicBezTo>
                  <a:cubicBezTo>
                    <a:pt x="35" y="71"/>
                    <a:pt x="36" y="72"/>
                    <a:pt x="36" y="72"/>
                  </a:cubicBezTo>
                  <a:cubicBezTo>
                    <a:pt x="37" y="72"/>
                    <a:pt x="37" y="72"/>
                    <a:pt x="37" y="73"/>
                  </a:cubicBezTo>
                  <a:cubicBezTo>
                    <a:pt x="38" y="73"/>
                    <a:pt x="38" y="74"/>
                    <a:pt x="38" y="75"/>
                  </a:cubicBezTo>
                  <a:cubicBezTo>
                    <a:pt x="39" y="76"/>
                    <a:pt x="39" y="77"/>
                    <a:pt x="40" y="77"/>
                  </a:cubicBezTo>
                  <a:cubicBezTo>
                    <a:pt x="39" y="78"/>
                    <a:pt x="40" y="78"/>
                    <a:pt x="40" y="79"/>
                  </a:cubicBezTo>
                  <a:cubicBezTo>
                    <a:pt x="41" y="80"/>
                    <a:pt x="41" y="81"/>
                    <a:pt x="41" y="81"/>
                  </a:cubicBezTo>
                  <a:cubicBezTo>
                    <a:pt x="41" y="81"/>
                    <a:pt x="41" y="81"/>
                    <a:pt x="41" y="81"/>
                  </a:cubicBezTo>
                  <a:cubicBezTo>
                    <a:pt x="41" y="81"/>
                    <a:pt x="41" y="81"/>
                    <a:pt x="41" y="81"/>
                  </a:cubicBezTo>
                  <a:cubicBezTo>
                    <a:pt x="41" y="82"/>
                    <a:pt x="42" y="82"/>
                    <a:pt x="42" y="83"/>
                  </a:cubicBezTo>
                  <a:cubicBezTo>
                    <a:pt x="43" y="83"/>
                    <a:pt x="44" y="84"/>
                    <a:pt x="44" y="84"/>
                  </a:cubicBezTo>
                  <a:cubicBezTo>
                    <a:pt x="44" y="84"/>
                    <a:pt x="44" y="85"/>
                    <a:pt x="44" y="85"/>
                  </a:cubicBezTo>
                  <a:cubicBezTo>
                    <a:pt x="44" y="85"/>
                    <a:pt x="44" y="86"/>
                    <a:pt x="44" y="86"/>
                  </a:cubicBezTo>
                  <a:cubicBezTo>
                    <a:pt x="44" y="86"/>
                    <a:pt x="45" y="86"/>
                    <a:pt x="45" y="86"/>
                  </a:cubicBezTo>
                  <a:cubicBezTo>
                    <a:pt x="45" y="85"/>
                    <a:pt x="44" y="83"/>
                    <a:pt x="43" y="80"/>
                  </a:cubicBezTo>
                  <a:cubicBezTo>
                    <a:pt x="42" y="79"/>
                    <a:pt x="41" y="78"/>
                    <a:pt x="41" y="78"/>
                  </a:cubicBezTo>
                  <a:cubicBezTo>
                    <a:pt x="41" y="77"/>
                    <a:pt x="41" y="77"/>
                    <a:pt x="41" y="76"/>
                  </a:cubicBezTo>
                  <a:cubicBezTo>
                    <a:pt x="41" y="75"/>
                    <a:pt x="40" y="75"/>
                    <a:pt x="40" y="75"/>
                  </a:cubicBezTo>
                  <a:cubicBezTo>
                    <a:pt x="40" y="75"/>
                    <a:pt x="41" y="75"/>
                    <a:pt x="41" y="75"/>
                  </a:cubicBezTo>
                  <a:cubicBezTo>
                    <a:pt x="41" y="75"/>
                    <a:pt x="41" y="75"/>
                    <a:pt x="42" y="75"/>
                  </a:cubicBezTo>
                  <a:cubicBezTo>
                    <a:pt x="42" y="75"/>
                    <a:pt x="42" y="75"/>
                    <a:pt x="42" y="76"/>
                  </a:cubicBezTo>
                  <a:cubicBezTo>
                    <a:pt x="43" y="76"/>
                    <a:pt x="43" y="76"/>
                    <a:pt x="43" y="76"/>
                  </a:cubicBezTo>
                  <a:cubicBezTo>
                    <a:pt x="42" y="76"/>
                    <a:pt x="42" y="77"/>
                    <a:pt x="43" y="78"/>
                  </a:cubicBezTo>
                  <a:cubicBezTo>
                    <a:pt x="43" y="78"/>
                    <a:pt x="43" y="79"/>
                    <a:pt x="44" y="79"/>
                  </a:cubicBezTo>
                  <a:cubicBezTo>
                    <a:pt x="44" y="80"/>
                    <a:pt x="45" y="80"/>
                    <a:pt x="45" y="81"/>
                  </a:cubicBezTo>
                  <a:cubicBezTo>
                    <a:pt x="46" y="82"/>
                    <a:pt x="47" y="82"/>
                    <a:pt x="47" y="82"/>
                  </a:cubicBezTo>
                  <a:cubicBezTo>
                    <a:pt x="47" y="83"/>
                    <a:pt x="47" y="83"/>
                    <a:pt x="48" y="84"/>
                  </a:cubicBezTo>
                  <a:cubicBezTo>
                    <a:pt x="48" y="85"/>
                    <a:pt x="48" y="85"/>
                    <a:pt x="48" y="85"/>
                  </a:cubicBezTo>
                  <a:cubicBezTo>
                    <a:pt x="49" y="85"/>
                    <a:pt x="49" y="86"/>
                    <a:pt x="50" y="86"/>
                  </a:cubicBezTo>
                  <a:cubicBezTo>
                    <a:pt x="51" y="87"/>
                    <a:pt x="51" y="88"/>
                    <a:pt x="51" y="88"/>
                  </a:cubicBezTo>
                  <a:cubicBezTo>
                    <a:pt x="52" y="89"/>
                    <a:pt x="52" y="90"/>
                    <a:pt x="52" y="91"/>
                  </a:cubicBezTo>
                  <a:cubicBezTo>
                    <a:pt x="52" y="92"/>
                    <a:pt x="53" y="93"/>
                    <a:pt x="53" y="93"/>
                  </a:cubicBezTo>
                  <a:cubicBezTo>
                    <a:pt x="53" y="93"/>
                    <a:pt x="53" y="94"/>
                    <a:pt x="53" y="94"/>
                  </a:cubicBezTo>
                  <a:cubicBezTo>
                    <a:pt x="54" y="95"/>
                    <a:pt x="54" y="95"/>
                    <a:pt x="55" y="95"/>
                  </a:cubicBezTo>
                  <a:cubicBezTo>
                    <a:pt x="55" y="95"/>
                    <a:pt x="56" y="96"/>
                    <a:pt x="56" y="96"/>
                  </a:cubicBezTo>
                  <a:cubicBezTo>
                    <a:pt x="57" y="96"/>
                    <a:pt x="57" y="96"/>
                    <a:pt x="57" y="97"/>
                  </a:cubicBezTo>
                  <a:cubicBezTo>
                    <a:pt x="58" y="97"/>
                    <a:pt x="58" y="97"/>
                    <a:pt x="59" y="98"/>
                  </a:cubicBezTo>
                  <a:cubicBezTo>
                    <a:pt x="60" y="98"/>
                    <a:pt x="61" y="98"/>
                    <a:pt x="61" y="99"/>
                  </a:cubicBezTo>
                  <a:cubicBezTo>
                    <a:pt x="62" y="99"/>
                    <a:pt x="62" y="99"/>
                    <a:pt x="63" y="99"/>
                  </a:cubicBezTo>
                  <a:cubicBezTo>
                    <a:pt x="63" y="99"/>
                    <a:pt x="64" y="99"/>
                    <a:pt x="64" y="99"/>
                  </a:cubicBezTo>
                  <a:cubicBezTo>
                    <a:pt x="65" y="99"/>
                    <a:pt x="65" y="99"/>
                    <a:pt x="65" y="98"/>
                  </a:cubicBezTo>
                  <a:cubicBezTo>
                    <a:pt x="66" y="98"/>
                    <a:pt x="67" y="99"/>
                    <a:pt x="68" y="100"/>
                  </a:cubicBezTo>
                  <a:cubicBezTo>
                    <a:pt x="69" y="101"/>
                    <a:pt x="70" y="102"/>
                    <a:pt x="70" y="102"/>
                  </a:cubicBezTo>
                  <a:cubicBezTo>
                    <a:pt x="72" y="103"/>
                    <a:pt x="74" y="103"/>
                    <a:pt x="75" y="103"/>
                  </a:cubicBezTo>
                  <a:cubicBezTo>
                    <a:pt x="75" y="103"/>
                    <a:pt x="75" y="103"/>
                    <a:pt x="75" y="104"/>
                  </a:cubicBezTo>
                  <a:cubicBezTo>
                    <a:pt x="75" y="104"/>
                    <a:pt x="76" y="105"/>
                    <a:pt x="76" y="105"/>
                  </a:cubicBezTo>
                  <a:cubicBezTo>
                    <a:pt x="76" y="106"/>
                    <a:pt x="77" y="106"/>
                    <a:pt x="77" y="106"/>
                  </a:cubicBezTo>
                  <a:cubicBezTo>
                    <a:pt x="77" y="107"/>
                    <a:pt x="77" y="107"/>
                    <a:pt x="77" y="107"/>
                  </a:cubicBezTo>
                  <a:cubicBezTo>
                    <a:pt x="78" y="108"/>
                    <a:pt x="78" y="108"/>
                    <a:pt x="79" y="109"/>
                  </a:cubicBezTo>
                  <a:cubicBezTo>
                    <a:pt x="80" y="109"/>
                    <a:pt x="81" y="110"/>
                    <a:pt x="81" y="110"/>
                  </a:cubicBezTo>
                  <a:cubicBezTo>
                    <a:pt x="81" y="110"/>
                    <a:pt x="81" y="110"/>
                    <a:pt x="82" y="109"/>
                  </a:cubicBezTo>
                  <a:cubicBezTo>
                    <a:pt x="81" y="110"/>
                    <a:pt x="82" y="110"/>
                    <a:pt x="82" y="111"/>
                  </a:cubicBezTo>
                  <a:cubicBezTo>
                    <a:pt x="83" y="112"/>
                    <a:pt x="83" y="112"/>
                    <a:pt x="84" y="112"/>
                  </a:cubicBezTo>
                  <a:cubicBezTo>
                    <a:pt x="85" y="112"/>
                    <a:pt x="85" y="111"/>
                    <a:pt x="85" y="109"/>
                  </a:cubicBezTo>
                  <a:cubicBezTo>
                    <a:pt x="83" y="110"/>
                    <a:pt x="82" y="109"/>
                    <a:pt x="81" y="107"/>
                  </a:cubicBezTo>
                  <a:cubicBezTo>
                    <a:pt x="81" y="107"/>
                    <a:pt x="80" y="107"/>
                    <a:pt x="80" y="107"/>
                  </a:cubicBezTo>
                  <a:cubicBezTo>
                    <a:pt x="80" y="107"/>
                    <a:pt x="80" y="106"/>
                    <a:pt x="80" y="106"/>
                  </a:cubicBezTo>
                  <a:cubicBezTo>
                    <a:pt x="80" y="106"/>
                    <a:pt x="80" y="106"/>
                    <a:pt x="80" y="105"/>
                  </a:cubicBezTo>
                  <a:cubicBezTo>
                    <a:pt x="80" y="105"/>
                    <a:pt x="80" y="105"/>
                    <a:pt x="80" y="105"/>
                  </a:cubicBezTo>
                  <a:cubicBezTo>
                    <a:pt x="80" y="104"/>
                    <a:pt x="80" y="104"/>
                    <a:pt x="80" y="104"/>
                  </a:cubicBezTo>
                  <a:cubicBezTo>
                    <a:pt x="81" y="104"/>
                    <a:pt x="81" y="104"/>
                    <a:pt x="81" y="104"/>
                  </a:cubicBezTo>
                  <a:cubicBezTo>
                    <a:pt x="81" y="104"/>
                    <a:pt x="81" y="103"/>
                    <a:pt x="81" y="103"/>
                  </a:cubicBezTo>
                  <a:cubicBezTo>
                    <a:pt x="81" y="102"/>
                    <a:pt x="81" y="102"/>
                    <a:pt x="81" y="101"/>
                  </a:cubicBezTo>
                  <a:cubicBezTo>
                    <a:pt x="81" y="101"/>
                    <a:pt x="80" y="100"/>
                    <a:pt x="80" y="100"/>
                  </a:cubicBezTo>
                  <a:cubicBezTo>
                    <a:pt x="79" y="99"/>
                    <a:pt x="79" y="98"/>
                    <a:pt x="78" y="98"/>
                  </a:cubicBezTo>
                  <a:cubicBezTo>
                    <a:pt x="78" y="99"/>
                    <a:pt x="78" y="99"/>
                    <a:pt x="77" y="99"/>
                  </a:cubicBezTo>
                  <a:cubicBezTo>
                    <a:pt x="76" y="99"/>
                    <a:pt x="76" y="99"/>
                    <a:pt x="75" y="98"/>
                  </a:cubicBezTo>
                  <a:cubicBezTo>
                    <a:pt x="75" y="98"/>
                    <a:pt x="75" y="98"/>
                    <a:pt x="75" y="99"/>
                  </a:cubicBezTo>
                  <a:cubicBezTo>
                    <a:pt x="75" y="99"/>
                    <a:pt x="75" y="99"/>
                    <a:pt x="75" y="99"/>
                  </a:cubicBezTo>
                  <a:cubicBezTo>
                    <a:pt x="74" y="99"/>
                    <a:pt x="74" y="99"/>
                    <a:pt x="74" y="99"/>
                  </a:cubicBezTo>
                  <a:cubicBezTo>
                    <a:pt x="74" y="99"/>
                    <a:pt x="74" y="98"/>
                    <a:pt x="74" y="97"/>
                  </a:cubicBezTo>
                  <a:cubicBezTo>
                    <a:pt x="74" y="97"/>
                    <a:pt x="74" y="96"/>
                    <a:pt x="74" y="95"/>
                  </a:cubicBezTo>
                  <a:cubicBezTo>
                    <a:pt x="74" y="95"/>
                    <a:pt x="74" y="95"/>
                    <a:pt x="75" y="94"/>
                  </a:cubicBezTo>
                  <a:cubicBezTo>
                    <a:pt x="75" y="94"/>
                    <a:pt x="75" y="93"/>
                    <a:pt x="75" y="93"/>
                  </a:cubicBezTo>
                  <a:cubicBezTo>
                    <a:pt x="76" y="92"/>
                    <a:pt x="76" y="92"/>
                    <a:pt x="76" y="92"/>
                  </a:cubicBezTo>
                  <a:cubicBezTo>
                    <a:pt x="76" y="91"/>
                    <a:pt x="76" y="91"/>
                    <a:pt x="75" y="91"/>
                  </a:cubicBezTo>
                  <a:cubicBezTo>
                    <a:pt x="75" y="91"/>
                    <a:pt x="75" y="90"/>
                    <a:pt x="74" y="91"/>
                  </a:cubicBezTo>
                  <a:cubicBezTo>
                    <a:pt x="73" y="91"/>
                    <a:pt x="72" y="91"/>
                    <a:pt x="71" y="92"/>
                  </a:cubicBezTo>
                  <a:cubicBezTo>
                    <a:pt x="71" y="93"/>
                    <a:pt x="71" y="93"/>
                    <a:pt x="71" y="93"/>
                  </a:cubicBezTo>
                  <a:cubicBezTo>
                    <a:pt x="71" y="94"/>
                    <a:pt x="71" y="94"/>
                    <a:pt x="71" y="94"/>
                  </a:cubicBezTo>
                  <a:cubicBezTo>
                    <a:pt x="70" y="95"/>
                    <a:pt x="70" y="95"/>
                    <a:pt x="70" y="95"/>
                  </a:cubicBezTo>
                  <a:cubicBezTo>
                    <a:pt x="69" y="95"/>
                    <a:pt x="69" y="95"/>
                    <a:pt x="67" y="95"/>
                  </a:cubicBezTo>
                  <a:cubicBezTo>
                    <a:pt x="66" y="95"/>
                    <a:pt x="66" y="95"/>
                    <a:pt x="65" y="95"/>
                  </a:cubicBezTo>
                  <a:cubicBezTo>
                    <a:pt x="64" y="94"/>
                    <a:pt x="64" y="93"/>
                    <a:pt x="63" y="92"/>
                  </a:cubicBezTo>
                  <a:cubicBezTo>
                    <a:pt x="62" y="91"/>
                    <a:pt x="62" y="90"/>
                    <a:pt x="62" y="89"/>
                  </a:cubicBezTo>
                  <a:cubicBezTo>
                    <a:pt x="62" y="88"/>
                    <a:pt x="62" y="87"/>
                    <a:pt x="62" y="86"/>
                  </a:cubicBezTo>
                  <a:cubicBezTo>
                    <a:pt x="63" y="85"/>
                    <a:pt x="63" y="84"/>
                    <a:pt x="63" y="84"/>
                  </a:cubicBezTo>
                  <a:cubicBezTo>
                    <a:pt x="63" y="83"/>
                    <a:pt x="63" y="82"/>
                    <a:pt x="62" y="81"/>
                  </a:cubicBezTo>
                  <a:cubicBezTo>
                    <a:pt x="62" y="81"/>
                    <a:pt x="63" y="81"/>
                    <a:pt x="63" y="81"/>
                  </a:cubicBezTo>
                  <a:cubicBezTo>
                    <a:pt x="63" y="80"/>
                    <a:pt x="64" y="80"/>
                    <a:pt x="64" y="80"/>
                  </a:cubicBezTo>
                  <a:cubicBezTo>
                    <a:pt x="64" y="79"/>
                    <a:pt x="64" y="79"/>
                    <a:pt x="64" y="79"/>
                  </a:cubicBezTo>
                  <a:cubicBezTo>
                    <a:pt x="65" y="79"/>
                    <a:pt x="65" y="79"/>
                    <a:pt x="65" y="79"/>
                  </a:cubicBezTo>
                  <a:cubicBezTo>
                    <a:pt x="65" y="79"/>
                    <a:pt x="65" y="79"/>
                    <a:pt x="65" y="79"/>
                  </a:cubicBezTo>
                  <a:cubicBezTo>
                    <a:pt x="65" y="79"/>
                    <a:pt x="65" y="79"/>
                    <a:pt x="65" y="79"/>
                  </a:cubicBezTo>
                  <a:cubicBezTo>
                    <a:pt x="65" y="79"/>
                    <a:pt x="65" y="79"/>
                    <a:pt x="65" y="78"/>
                  </a:cubicBezTo>
                  <a:cubicBezTo>
                    <a:pt x="65" y="78"/>
                    <a:pt x="65" y="78"/>
                    <a:pt x="65" y="78"/>
                  </a:cubicBezTo>
                  <a:cubicBezTo>
                    <a:pt x="65" y="78"/>
                    <a:pt x="66" y="78"/>
                    <a:pt x="67" y="78"/>
                  </a:cubicBezTo>
                  <a:cubicBezTo>
                    <a:pt x="69" y="78"/>
                    <a:pt x="70" y="78"/>
                    <a:pt x="70" y="78"/>
                  </a:cubicBezTo>
                  <a:cubicBezTo>
                    <a:pt x="71" y="79"/>
                    <a:pt x="72" y="79"/>
                    <a:pt x="72" y="78"/>
                  </a:cubicBezTo>
                  <a:cubicBezTo>
                    <a:pt x="72" y="78"/>
                    <a:pt x="72" y="78"/>
                    <a:pt x="72" y="77"/>
                  </a:cubicBezTo>
                  <a:cubicBezTo>
                    <a:pt x="72" y="77"/>
                    <a:pt x="72" y="76"/>
                    <a:pt x="72" y="76"/>
                  </a:cubicBezTo>
                  <a:cubicBezTo>
                    <a:pt x="72" y="77"/>
                    <a:pt x="73" y="78"/>
                    <a:pt x="75" y="77"/>
                  </a:cubicBezTo>
                  <a:cubicBezTo>
                    <a:pt x="75" y="77"/>
                    <a:pt x="75" y="77"/>
                    <a:pt x="76" y="77"/>
                  </a:cubicBezTo>
                  <a:cubicBezTo>
                    <a:pt x="77" y="77"/>
                    <a:pt x="77" y="77"/>
                    <a:pt x="78" y="78"/>
                  </a:cubicBezTo>
                  <a:cubicBezTo>
                    <a:pt x="78" y="78"/>
                    <a:pt x="78" y="78"/>
                    <a:pt x="78" y="78"/>
                  </a:cubicBezTo>
                  <a:cubicBezTo>
                    <a:pt x="79" y="78"/>
                    <a:pt x="79" y="78"/>
                    <a:pt x="79" y="79"/>
                  </a:cubicBezTo>
                  <a:cubicBezTo>
                    <a:pt x="79" y="79"/>
                    <a:pt x="79" y="79"/>
                    <a:pt x="79" y="78"/>
                  </a:cubicBezTo>
                  <a:cubicBezTo>
                    <a:pt x="80" y="78"/>
                    <a:pt x="80" y="78"/>
                    <a:pt x="80" y="78"/>
                  </a:cubicBezTo>
                  <a:cubicBezTo>
                    <a:pt x="81" y="79"/>
                    <a:pt x="81" y="79"/>
                    <a:pt x="81" y="80"/>
                  </a:cubicBezTo>
                  <a:cubicBezTo>
                    <a:pt x="82" y="83"/>
                    <a:pt x="83" y="84"/>
                    <a:pt x="83" y="84"/>
                  </a:cubicBezTo>
                  <a:cubicBezTo>
                    <a:pt x="83" y="84"/>
                    <a:pt x="84" y="85"/>
                    <a:pt x="84" y="84"/>
                  </a:cubicBezTo>
                  <a:cubicBezTo>
                    <a:pt x="84" y="84"/>
                    <a:pt x="84" y="84"/>
                    <a:pt x="84" y="84"/>
                  </a:cubicBezTo>
                  <a:cubicBezTo>
                    <a:pt x="85" y="83"/>
                    <a:pt x="85" y="83"/>
                    <a:pt x="84" y="82"/>
                  </a:cubicBezTo>
                  <a:cubicBezTo>
                    <a:pt x="84" y="82"/>
                    <a:pt x="84" y="82"/>
                    <a:pt x="84" y="81"/>
                  </a:cubicBezTo>
                  <a:cubicBezTo>
                    <a:pt x="84" y="80"/>
                    <a:pt x="84" y="80"/>
                    <a:pt x="84" y="80"/>
                  </a:cubicBezTo>
                  <a:cubicBezTo>
                    <a:pt x="84" y="80"/>
                    <a:pt x="84" y="79"/>
                    <a:pt x="84" y="79"/>
                  </a:cubicBezTo>
                  <a:cubicBezTo>
                    <a:pt x="84" y="78"/>
                    <a:pt x="84" y="78"/>
                    <a:pt x="84" y="78"/>
                  </a:cubicBezTo>
                  <a:cubicBezTo>
                    <a:pt x="83" y="78"/>
                    <a:pt x="83" y="77"/>
                    <a:pt x="82" y="77"/>
                  </a:cubicBezTo>
                  <a:cubicBezTo>
                    <a:pt x="82" y="76"/>
                    <a:pt x="82" y="76"/>
                    <a:pt x="83" y="75"/>
                  </a:cubicBezTo>
                  <a:cubicBezTo>
                    <a:pt x="83" y="74"/>
                    <a:pt x="83" y="74"/>
                    <a:pt x="84" y="73"/>
                  </a:cubicBezTo>
                  <a:cubicBezTo>
                    <a:pt x="84" y="73"/>
                    <a:pt x="84" y="73"/>
                    <a:pt x="85" y="73"/>
                  </a:cubicBezTo>
                  <a:cubicBezTo>
                    <a:pt x="85" y="73"/>
                    <a:pt x="86" y="73"/>
                    <a:pt x="86" y="72"/>
                  </a:cubicBezTo>
                  <a:cubicBezTo>
                    <a:pt x="87" y="72"/>
                    <a:pt x="87" y="72"/>
                    <a:pt x="87" y="72"/>
                  </a:cubicBezTo>
                  <a:cubicBezTo>
                    <a:pt x="89" y="70"/>
                    <a:pt x="89" y="69"/>
                    <a:pt x="89" y="68"/>
                  </a:cubicBezTo>
                  <a:cubicBezTo>
                    <a:pt x="89" y="68"/>
                    <a:pt x="90" y="68"/>
                    <a:pt x="90" y="67"/>
                  </a:cubicBezTo>
                  <a:cubicBezTo>
                    <a:pt x="90" y="67"/>
                    <a:pt x="90" y="67"/>
                    <a:pt x="89" y="67"/>
                  </a:cubicBezTo>
                  <a:cubicBezTo>
                    <a:pt x="89" y="67"/>
                    <a:pt x="89" y="67"/>
                    <a:pt x="89" y="67"/>
                  </a:cubicBezTo>
                  <a:cubicBezTo>
                    <a:pt x="88" y="66"/>
                    <a:pt x="88" y="66"/>
                    <a:pt x="88" y="66"/>
                  </a:cubicBezTo>
                  <a:cubicBezTo>
                    <a:pt x="89" y="66"/>
                    <a:pt x="89" y="66"/>
                    <a:pt x="88" y="65"/>
                  </a:cubicBezTo>
                  <a:cubicBezTo>
                    <a:pt x="89" y="65"/>
                    <a:pt x="89" y="64"/>
                    <a:pt x="89" y="64"/>
                  </a:cubicBezTo>
                  <a:cubicBezTo>
                    <a:pt x="89" y="63"/>
                    <a:pt x="90" y="63"/>
                    <a:pt x="90" y="63"/>
                  </a:cubicBezTo>
                  <a:cubicBezTo>
                    <a:pt x="90" y="64"/>
                    <a:pt x="91" y="64"/>
                    <a:pt x="92" y="63"/>
                  </a:cubicBezTo>
                  <a:cubicBezTo>
                    <a:pt x="92" y="63"/>
                    <a:pt x="92" y="62"/>
                    <a:pt x="92" y="62"/>
                  </a:cubicBezTo>
                  <a:cubicBezTo>
                    <a:pt x="92" y="61"/>
                    <a:pt x="93" y="61"/>
                    <a:pt x="94" y="61"/>
                  </a:cubicBezTo>
                  <a:cubicBezTo>
                    <a:pt x="95" y="60"/>
                    <a:pt x="95" y="60"/>
                    <a:pt x="96" y="60"/>
                  </a:cubicBezTo>
                  <a:cubicBezTo>
                    <a:pt x="96" y="60"/>
                    <a:pt x="96" y="60"/>
                    <a:pt x="96" y="60"/>
                  </a:cubicBezTo>
                  <a:cubicBezTo>
                    <a:pt x="96" y="59"/>
                    <a:pt x="96" y="59"/>
                    <a:pt x="96" y="58"/>
                  </a:cubicBezTo>
                  <a:cubicBezTo>
                    <a:pt x="96" y="58"/>
                    <a:pt x="97" y="57"/>
                    <a:pt x="97" y="57"/>
                  </a:cubicBezTo>
                  <a:cubicBezTo>
                    <a:pt x="97" y="57"/>
                    <a:pt x="97" y="57"/>
                    <a:pt x="98" y="56"/>
                  </a:cubicBezTo>
                  <a:cubicBezTo>
                    <a:pt x="99" y="56"/>
                    <a:pt x="99" y="56"/>
                    <a:pt x="99" y="56"/>
                  </a:cubicBezTo>
                  <a:cubicBezTo>
                    <a:pt x="101" y="55"/>
                    <a:pt x="101" y="55"/>
                    <a:pt x="101" y="55"/>
                  </a:cubicBezTo>
                  <a:cubicBezTo>
                    <a:pt x="101" y="55"/>
                    <a:pt x="101" y="55"/>
                    <a:pt x="101" y="55"/>
                  </a:cubicBezTo>
                  <a:cubicBezTo>
                    <a:pt x="102" y="55"/>
                    <a:pt x="103" y="54"/>
                    <a:pt x="104" y="53"/>
                  </a:cubicBezTo>
                  <a:cubicBezTo>
                    <a:pt x="105" y="53"/>
                    <a:pt x="104" y="52"/>
                    <a:pt x="103" y="52"/>
                  </a:cubicBezTo>
                  <a:cubicBezTo>
                    <a:pt x="104" y="51"/>
                    <a:pt x="103" y="51"/>
                    <a:pt x="103" y="51"/>
                  </a:cubicBezTo>
                  <a:cubicBezTo>
                    <a:pt x="103" y="50"/>
                    <a:pt x="102" y="50"/>
                    <a:pt x="102" y="50"/>
                  </a:cubicBezTo>
                  <a:cubicBezTo>
                    <a:pt x="102" y="50"/>
                    <a:pt x="102" y="50"/>
                    <a:pt x="103" y="50"/>
                  </a:cubicBezTo>
                  <a:cubicBezTo>
                    <a:pt x="103" y="50"/>
                    <a:pt x="104" y="50"/>
                    <a:pt x="104" y="50"/>
                  </a:cubicBezTo>
                  <a:cubicBezTo>
                    <a:pt x="105" y="49"/>
                    <a:pt x="104" y="49"/>
                    <a:pt x="103" y="48"/>
                  </a:cubicBezTo>
                  <a:cubicBezTo>
                    <a:pt x="102" y="48"/>
                    <a:pt x="101" y="49"/>
                    <a:pt x="99" y="50"/>
                  </a:cubicBezTo>
                  <a:close/>
                  <a:moveTo>
                    <a:pt x="84" y="133"/>
                  </a:moveTo>
                  <a:cubicBezTo>
                    <a:pt x="97" y="130"/>
                    <a:pt x="108" y="124"/>
                    <a:pt x="117" y="115"/>
                  </a:cubicBezTo>
                  <a:cubicBezTo>
                    <a:pt x="117" y="114"/>
                    <a:pt x="116" y="114"/>
                    <a:pt x="116" y="114"/>
                  </a:cubicBezTo>
                  <a:cubicBezTo>
                    <a:pt x="115" y="114"/>
                    <a:pt x="115" y="114"/>
                    <a:pt x="114" y="114"/>
                  </a:cubicBezTo>
                  <a:cubicBezTo>
                    <a:pt x="113" y="113"/>
                    <a:pt x="113" y="113"/>
                    <a:pt x="112" y="113"/>
                  </a:cubicBezTo>
                  <a:cubicBezTo>
                    <a:pt x="112" y="113"/>
                    <a:pt x="112" y="112"/>
                    <a:pt x="112" y="112"/>
                  </a:cubicBezTo>
                  <a:cubicBezTo>
                    <a:pt x="112" y="112"/>
                    <a:pt x="111" y="111"/>
                    <a:pt x="111" y="111"/>
                  </a:cubicBezTo>
                  <a:cubicBezTo>
                    <a:pt x="111" y="111"/>
                    <a:pt x="110" y="111"/>
                    <a:pt x="110" y="110"/>
                  </a:cubicBezTo>
                  <a:cubicBezTo>
                    <a:pt x="109" y="110"/>
                    <a:pt x="109" y="110"/>
                    <a:pt x="109" y="110"/>
                  </a:cubicBezTo>
                  <a:cubicBezTo>
                    <a:pt x="109" y="109"/>
                    <a:pt x="109" y="109"/>
                    <a:pt x="108" y="109"/>
                  </a:cubicBezTo>
                  <a:cubicBezTo>
                    <a:pt x="108" y="109"/>
                    <a:pt x="108" y="109"/>
                    <a:pt x="108" y="109"/>
                  </a:cubicBezTo>
                  <a:cubicBezTo>
                    <a:pt x="107" y="108"/>
                    <a:pt x="107" y="108"/>
                    <a:pt x="107" y="108"/>
                  </a:cubicBezTo>
                  <a:cubicBezTo>
                    <a:pt x="107" y="108"/>
                    <a:pt x="106" y="108"/>
                    <a:pt x="106" y="108"/>
                  </a:cubicBezTo>
                  <a:cubicBezTo>
                    <a:pt x="106" y="108"/>
                    <a:pt x="106" y="108"/>
                    <a:pt x="105" y="108"/>
                  </a:cubicBezTo>
                  <a:cubicBezTo>
                    <a:pt x="105" y="108"/>
                    <a:pt x="105" y="108"/>
                    <a:pt x="105" y="108"/>
                  </a:cubicBezTo>
                  <a:cubicBezTo>
                    <a:pt x="105" y="108"/>
                    <a:pt x="105" y="108"/>
                    <a:pt x="104" y="108"/>
                  </a:cubicBezTo>
                  <a:cubicBezTo>
                    <a:pt x="104" y="108"/>
                    <a:pt x="104" y="109"/>
                    <a:pt x="104" y="109"/>
                  </a:cubicBezTo>
                  <a:cubicBezTo>
                    <a:pt x="104" y="109"/>
                    <a:pt x="104" y="109"/>
                    <a:pt x="103" y="109"/>
                  </a:cubicBezTo>
                  <a:cubicBezTo>
                    <a:pt x="103" y="109"/>
                    <a:pt x="103" y="109"/>
                    <a:pt x="103" y="109"/>
                  </a:cubicBezTo>
                  <a:cubicBezTo>
                    <a:pt x="102" y="108"/>
                    <a:pt x="101" y="107"/>
                    <a:pt x="100" y="107"/>
                  </a:cubicBezTo>
                  <a:cubicBezTo>
                    <a:pt x="100" y="107"/>
                    <a:pt x="99" y="107"/>
                    <a:pt x="99" y="107"/>
                  </a:cubicBezTo>
                  <a:cubicBezTo>
                    <a:pt x="99" y="106"/>
                    <a:pt x="98" y="106"/>
                    <a:pt x="98" y="106"/>
                  </a:cubicBezTo>
                  <a:cubicBezTo>
                    <a:pt x="98" y="106"/>
                    <a:pt x="97" y="106"/>
                    <a:pt x="97" y="106"/>
                  </a:cubicBezTo>
                  <a:cubicBezTo>
                    <a:pt x="97" y="106"/>
                    <a:pt x="96" y="106"/>
                    <a:pt x="96" y="106"/>
                  </a:cubicBezTo>
                  <a:cubicBezTo>
                    <a:pt x="96" y="107"/>
                    <a:pt x="95" y="107"/>
                    <a:pt x="95" y="108"/>
                  </a:cubicBezTo>
                  <a:cubicBezTo>
                    <a:pt x="95" y="108"/>
                    <a:pt x="95" y="109"/>
                    <a:pt x="95" y="109"/>
                  </a:cubicBezTo>
                  <a:cubicBezTo>
                    <a:pt x="95" y="109"/>
                    <a:pt x="95" y="108"/>
                    <a:pt x="95" y="107"/>
                  </a:cubicBezTo>
                  <a:cubicBezTo>
                    <a:pt x="96" y="107"/>
                    <a:pt x="96" y="106"/>
                    <a:pt x="95" y="106"/>
                  </a:cubicBezTo>
                  <a:cubicBezTo>
                    <a:pt x="95" y="105"/>
                    <a:pt x="95" y="105"/>
                    <a:pt x="94" y="105"/>
                  </a:cubicBezTo>
                  <a:cubicBezTo>
                    <a:pt x="94" y="105"/>
                    <a:pt x="94" y="105"/>
                    <a:pt x="93" y="106"/>
                  </a:cubicBezTo>
                  <a:cubicBezTo>
                    <a:pt x="93" y="106"/>
                    <a:pt x="93" y="106"/>
                    <a:pt x="92" y="106"/>
                  </a:cubicBezTo>
                  <a:cubicBezTo>
                    <a:pt x="92" y="107"/>
                    <a:pt x="91" y="107"/>
                    <a:pt x="91" y="107"/>
                  </a:cubicBezTo>
                  <a:cubicBezTo>
                    <a:pt x="91" y="107"/>
                    <a:pt x="91" y="107"/>
                    <a:pt x="91" y="108"/>
                  </a:cubicBezTo>
                  <a:cubicBezTo>
                    <a:pt x="90" y="108"/>
                    <a:pt x="90" y="108"/>
                    <a:pt x="90" y="108"/>
                  </a:cubicBezTo>
                  <a:cubicBezTo>
                    <a:pt x="90" y="109"/>
                    <a:pt x="89" y="109"/>
                    <a:pt x="89" y="109"/>
                  </a:cubicBezTo>
                  <a:cubicBezTo>
                    <a:pt x="89" y="110"/>
                    <a:pt x="89" y="110"/>
                    <a:pt x="89" y="110"/>
                  </a:cubicBezTo>
                  <a:cubicBezTo>
                    <a:pt x="89" y="110"/>
                    <a:pt x="88" y="110"/>
                    <a:pt x="88" y="110"/>
                  </a:cubicBezTo>
                  <a:cubicBezTo>
                    <a:pt x="87" y="110"/>
                    <a:pt x="87" y="110"/>
                    <a:pt x="87" y="109"/>
                  </a:cubicBezTo>
                  <a:cubicBezTo>
                    <a:pt x="87" y="110"/>
                    <a:pt x="87" y="111"/>
                    <a:pt x="87" y="113"/>
                  </a:cubicBezTo>
                  <a:cubicBezTo>
                    <a:pt x="87" y="114"/>
                    <a:pt x="87" y="115"/>
                    <a:pt x="88" y="116"/>
                  </a:cubicBezTo>
                  <a:cubicBezTo>
                    <a:pt x="88" y="118"/>
                    <a:pt x="88" y="120"/>
                    <a:pt x="86" y="121"/>
                  </a:cubicBezTo>
                  <a:cubicBezTo>
                    <a:pt x="85" y="122"/>
                    <a:pt x="84" y="124"/>
                    <a:pt x="84" y="125"/>
                  </a:cubicBezTo>
                  <a:cubicBezTo>
                    <a:pt x="83" y="126"/>
                    <a:pt x="84" y="127"/>
                    <a:pt x="85" y="127"/>
                  </a:cubicBezTo>
                  <a:cubicBezTo>
                    <a:pt x="85" y="127"/>
                    <a:pt x="85" y="128"/>
                    <a:pt x="84" y="129"/>
                  </a:cubicBezTo>
                  <a:cubicBezTo>
                    <a:pt x="84" y="130"/>
                    <a:pt x="83" y="130"/>
                    <a:pt x="83" y="131"/>
                  </a:cubicBezTo>
                  <a:cubicBezTo>
                    <a:pt x="83" y="131"/>
                    <a:pt x="83" y="132"/>
                    <a:pt x="84" y="13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68"/>
            <p:cNvSpPr>
              <a:spLocks noEditPoints="1"/>
            </p:cNvSpPr>
            <p:nvPr/>
          </p:nvSpPr>
          <p:spPr bwMode="auto">
            <a:xfrm>
              <a:off x="2525115" y="2795218"/>
              <a:ext cx="162376" cy="160815"/>
            </a:xfrm>
            <a:custGeom>
              <a:avLst/>
              <a:gdLst>
                <a:gd name="T0" fmla="*/ 96 w 156"/>
                <a:gd name="T1" fmla="*/ 88 h 156"/>
                <a:gd name="T2" fmla="*/ 31 w 156"/>
                <a:gd name="T3" fmla="*/ 152 h 156"/>
                <a:gd name="T4" fmla="*/ 23 w 156"/>
                <a:gd name="T5" fmla="*/ 156 h 156"/>
                <a:gd name="T6" fmla="*/ 14 w 156"/>
                <a:gd name="T7" fmla="*/ 152 h 156"/>
                <a:gd name="T8" fmla="*/ 4 w 156"/>
                <a:gd name="T9" fmla="*/ 142 h 156"/>
                <a:gd name="T10" fmla="*/ 0 w 156"/>
                <a:gd name="T11" fmla="*/ 133 h 156"/>
                <a:gd name="T12" fmla="*/ 4 w 156"/>
                <a:gd name="T13" fmla="*/ 125 h 156"/>
                <a:gd name="T14" fmla="*/ 68 w 156"/>
                <a:gd name="T15" fmla="*/ 60 h 156"/>
                <a:gd name="T16" fmla="*/ 79 w 156"/>
                <a:gd name="T17" fmla="*/ 77 h 156"/>
                <a:gd name="T18" fmla="*/ 96 w 156"/>
                <a:gd name="T19" fmla="*/ 88 h 156"/>
                <a:gd name="T20" fmla="*/ 33 w 156"/>
                <a:gd name="T21" fmla="*/ 132 h 156"/>
                <a:gd name="T22" fmla="*/ 35 w 156"/>
                <a:gd name="T23" fmla="*/ 127 h 156"/>
                <a:gd name="T24" fmla="*/ 33 w 156"/>
                <a:gd name="T25" fmla="*/ 123 h 156"/>
                <a:gd name="T26" fmla="*/ 29 w 156"/>
                <a:gd name="T27" fmla="*/ 121 h 156"/>
                <a:gd name="T28" fmla="*/ 25 w 156"/>
                <a:gd name="T29" fmla="*/ 123 h 156"/>
                <a:gd name="T30" fmla="*/ 23 w 156"/>
                <a:gd name="T31" fmla="*/ 127 h 156"/>
                <a:gd name="T32" fmla="*/ 25 w 156"/>
                <a:gd name="T33" fmla="*/ 132 h 156"/>
                <a:gd name="T34" fmla="*/ 29 w 156"/>
                <a:gd name="T35" fmla="*/ 133 h 156"/>
                <a:gd name="T36" fmla="*/ 33 w 156"/>
                <a:gd name="T37" fmla="*/ 132 h 156"/>
                <a:gd name="T38" fmla="*/ 156 w 156"/>
                <a:gd name="T39" fmla="*/ 47 h 156"/>
                <a:gd name="T40" fmla="*/ 153 w 156"/>
                <a:gd name="T41" fmla="*/ 57 h 156"/>
                <a:gd name="T42" fmla="*/ 138 w 156"/>
                <a:gd name="T43" fmla="*/ 77 h 156"/>
                <a:gd name="T44" fmla="*/ 113 w 156"/>
                <a:gd name="T45" fmla="*/ 85 h 156"/>
                <a:gd name="T46" fmla="*/ 84 w 156"/>
                <a:gd name="T47" fmla="*/ 73 h 156"/>
                <a:gd name="T48" fmla="*/ 71 w 156"/>
                <a:gd name="T49" fmla="*/ 43 h 156"/>
                <a:gd name="T50" fmla="*/ 84 w 156"/>
                <a:gd name="T51" fmla="*/ 13 h 156"/>
                <a:gd name="T52" fmla="*/ 113 w 156"/>
                <a:gd name="T53" fmla="*/ 0 h 156"/>
                <a:gd name="T54" fmla="*/ 125 w 156"/>
                <a:gd name="T55" fmla="*/ 2 h 156"/>
                <a:gd name="T56" fmla="*/ 135 w 156"/>
                <a:gd name="T57" fmla="*/ 6 h 156"/>
                <a:gd name="T58" fmla="*/ 137 w 156"/>
                <a:gd name="T59" fmla="*/ 9 h 156"/>
                <a:gd name="T60" fmla="*/ 135 w 156"/>
                <a:gd name="T61" fmla="*/ 12 h 156"/>
                <a:gd name="T62" fmla="*/ 107 w 156"/>
                <a:gd name="T63" fmla="*/ 28 h 156"/>
                <a:gd name="T64" fmla="*/ 107 w 156"/>
                <a:gd name="T65" fmla="*/ 49 h 156"/>
                <a:gd name="T66" fmla="*/ 126 w 156"/>
                <a:gd name="T67" fmla="*/ 59 h 156"/>
                <a:gd name="T68" fmla="*/ 133 w 156"/>
                <a:gd name="T69" fmla="*/ 54 h 156"/>
                <a:gd name="T70" fmla="*/ 146 w 156"/>
                <a:gd name="T71" fmla="*/ 47 h 156"/>
                <a:gd name="T72" fmla="*/ 153 w 156"/>
                <a:gd name="T73" fmla="*/ 43 h 156"/>
                <a:gd name="T74" fmla="*/ 155 w 156"/>
                <a:gd name="T75" fmla="*/ 44 h 156"/>
                <a:gd name="T76" fmla="*/ 156 w 156"/>
                <a:gd name="T77" fmla="*/ 4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6" h="156">
                  <a:moveTo>
                    <a:pt x="96" y="88"/>
                  </a:moveTo>
                  <a:cubicBezTo>
                    <a:pt x="31" y="152"/>
                    <a:pt x="31" y="152"/>
                    <a:pt x="31" y="152"/>
                  </a:cubicBezTo>
                  <a:cubicBezTo>
                    <a:pt x="29" y="155"/>
                    <a:pt x="26" y="156"/>
                    <a:pt x="23" y="156"/>
                  </a:cubicBezTo>
                  <a:cubicBezTo>
                    <a:pt x="19" y="156"/>
                    <a:pt x="17" y="155"/>
                    <a:pt x="14" y="152"/>
                  </a:cubicBezTo>
                  <a:cubicBezTo>
                    <a:pt x="4" y="142"/>
                    <a:pt x="4" y="142"/>
                    <a:pt x="4" y="142"/>
                  </a:cubicBezTo>
                  <a:cubicBezTo>
                    <a:pt x="2" y="140"/>
                    <a:pt x="0" y="137"/>
                    <a:pt x="0" y="133"/>
                  </a:cubicBezTo>
                  <a:cubicBezTo>
                    <a:pt x="0" y="130"/>
                    <a:pt x="2" y="127"/>
                    <a:pt x="4" y="125"/>
                  </a:cubicBezTo>
                  <a:cubicBezTo>
                    <a:pt x="68" y="60"/>
                    <a:pt x="68" y="60"/>
                    <a:pt x="68" y="60"/>
                  </a:cubicBezTo>
                  <a:cubicBezTo>
                    <a:pt x="71" y="67"/>
                    <a:pt x="75" y="72"/>
                    <a:pt x="79" y="77"/>
                  </a:cubicBezTo>
                  <a:cubicBezTo>
                    <a:pt x="84" y="82"/>
                    <a:pt x="90" y="85"/>
                    <a:pt x="96" y="88"/>
                  </a:cubicBezTo>
                  <a:close/>
                  <a:moveTo>
                    <a:pt x="33" y="132"/>
                  </a:moveTo>
                  <a:cubicBezTo>
                    <a:pt x="34" y="130"/>
                    <a:pt x="35" y="129"/>
                    <a:pt x="35" y="127"/>
                  </a:cubicBezTo>
                  <a:cubicBezTo>
                    <a:pt x="35" y="126"/>
                    <a:pt x="34" y="124"/>
                    <a:pt x="33" y="123"/>
                  </a:cubicBezTo>
                  <a:cubicBezTo>
                    <a:pt x="32" y="122"/>
                    <a:pt x="30" y="121"/>
                    <a:pt x="29" y="121"/>
                  </a:cubicBezTo>
                  <a:cubicBezTo>
                    <a:pt x="27" y="121"/>
                    <a:pt x="26" y="122"/>
                    <a:pt x="25" y="123"/>
                  </a:cubicBezTo>
                  <a:cubicBezTo>
                    <a:pt x="23" y="124"/>
                    <a:pt x="23" y="126"/>
                    <a:pt x="23" y="127"/>
                  </a:cubicBezTo>
                  <a:cubicBezTo>
                    <a:pt x="23" y="129"/>
                    <a:pt x="23" y="130"/>
                    <a:pt x="25" y="132"/>
                  </a:cubicBezTo>
                  <a:cubicBezTo>
                    <a:pt x="26" y="133"/>
                    <a:pt x="27" y="133"/>
                    <a:pt x="29" y="133"/>
                  </a:cubicBezTo>
                  <a:cubicBezTo>
                    <a:pt x="30" y="133"/>
                    <a:pt x="32" y="133"/>
                    <a:pt x="33" y="132"/>
                  </a:cubicBezTo>
                  <a:close/>
                  <a:moveTo>
                    <a:pt x="156" y="47"/>
                  </a:moveTo>
                  <a:cubicBezTo>
                    <a:pt x="156" y="49"/>
                    <a:pt x="155" y="52"/>
                    <a:pt x="153" y="57"/>
                  </a:cubicBezTo>
                  <a:cubicBezTo>
                    <a:pt x="151" y="65"/>
                    <a:pt x="145" y="72"/>
                    <a:pt x="138" y="77"/>
                  </a:cubicBezTo>
                  <a:cubicBezTo>
                    <a:pt x="131" y="82"/>
                    <a:pt x="122" y="85"/>
                    <a:pt x="113" y="85"/>
                  </a:cubicBezTo>
                  <a:cubicBezTo>
                    <a:pt x="102" y="85"/>
                    <a:pt x="92" y="81"/>
                    <a:pt x="84" y="73"/>
                  </a:cubicBezTo>
                  <a:cubicBezTo>
                    <a:pt x="75" y="64"/>
                    <a:pt x="71" y="54"/>
                    <a:pt x="71" y="43"/>
                  </a:cubicBezTo>
                  <a:cubicBezTo>
                    <a:pt x="71" y="31"/>
                    <a:pt x="75" y="21"/>
                    <a:pt x="84" y="13"/>
                  </a:cubicBezTo>
                  <a:cubicBezTo>
                    <a:pt x="92" y="4"/>
                    <a:pt x="102" y="0"/>
                    <a:pt x="113" y="0"/>
                  </a:cubicBezTo>
                  <a:cubicBezTo>
                    <a:pt x="117" y="0"/>
                    <a:pt x="121" y="1"/>
                    <a:pt x="125" y="2"/>
                  </a:cubicBezTo>
                  <a:cubicBezTo>
                    <a:pt x="129" y="3"/>
                    <a:pt x="132" y="4"/>
                    <a:pt x="135" y="6"/>
                  </a:cubicBezTo>
                  <a:cubicBezTo>
                    <a:pt x="136" y="7"/>
                    <a:pt x="137" y="8"/>
                    <a:pt x="137" y="9"/>
                  </a:cubicBezTo>
                  <a:cubicBezTo>
                    <a:pt x="137" y="10"/>
                    <a:pt x="136" y="11"/>
                    <a:pt x="135" y="12"/>
                  </a:cubicBezTo>
                  <a:cubicBezTo>
                    <a:pt x="107" y="28"/>
                    <a:pt x="107" y="28"/>
                    <a:pt x="107" y="28"/>
                  </a:cubicBezTo>
                  <a:cubicBezTo>
                    <a:pt x="107" y="49"/>
                    <a:pt x="107" y="49"/>
                    <a:pt x="107" y="49"/>
                  </a:cubicBezTo>
                  <a:cubicBezTo>
                    <a:pt x="126" y="59"/>
                    <a:pt x="126" y="59"/>
                    <a:pt x="126" y="59"/>
                  </a:cubicBezTo>
                  <a:cubicBezTo>
                    <a:pt x="126" y="59"/>
                    <a:pt x="128" y="57"/>
                    <a:pt x="133" y="54"/>
                  </a:cubicBezTo>
                  <a:cubicBezTo>
                    <a:pt x="138" y="51"/>
                    <a:pt x="142" y="49"/>
                    <a:pt x="146" y="47"/>
                  </a:cubicBezTo>
                  <a:cubicBezTo>
                    <a:pt x="150" y="44"/>
                    <a:pt x="152" y="43"/>
                    <a:pt x="153" y="43"/>
                  </a:cubicBezTo>
                  <a:cubicBezTo>
                    <a:pt x="154" y="43"/>
                    <a:pt x="154" y="44"/>
                    <a:pt x="155" y="44"/>
                  </a:cubicBezTo>
                  <a:cubicBezTo>
                    <a:pt x="155" y="45"/>
                    <a:pt x="156" y="46"/>
                    <a:pt x="156" y="4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69"/>
            <p:cNvSpPr>
              <a:spLocks noEditPoints="1"/>
            </p:cNvSpPr>
            <p:nvPr/>
          </p:nvSpPr>
          <p:spPr bwMode="auto">
            <a:xfrm>
              <a:off x="2729646" y="2795218"/>
              <a:ext cx="174866" cy="137395"/>
            </a:xfrm>
            <a:custGeom>
              <a:avLst/>
              <a:gdLst>
                <a:gd name="T0" fmla="*/ 169 w 169"/>
                <a:gd name="T1" fmla="*/ 6 h 133"/>
                <a:gd name="T2" fmla="*/ 169 w 169"/>
                <a:gd name="T3" fmla="*/ 31 h 133"/>
                <a:gd name="T4" fmla="*/ 167 w 169"/>
                <a:gd name="T5" fmla="*/ 35 h 133"/>
                <a:gd name="T6" fmla="*/ 163 w 169"/>
                <a:gd name="T7" fmla="*/ 37 h 133"/>
                <a:gd name="T8" fmla="*/ 6 w 169"/>
                <a:gd name="T9" fmla="*/ 37 h 133"/>
                <a:gd name="T10" fmla="*/ 1 w 169"/>
                <a:gd name="T11" fmla="*/ 35 h 133"/>
                <a:gd name="T12" fmla="*/ 0 w 169"/>
                <a:gd name="T13" fmla="*/ 31 h 133"/>
                <a:gd name="T14" fmla="*/ 0 w 169"/>
                <a:gd name="T15" fmla="*/ 6 h 133"/>
                <a:gd name="T16" fmla="*/ 1 w 169"/>
                <a:gd name="T17" fmla="*/ 2 h 133"/>
                <a:gd name="T18" fmla="*/ 6 w 169"/>
                <a:gd name="T19" fmla="*/ 0 h 133"/>
                <a:gd name="T20" fmla="*/ 163 w 169"/>
                <a:gd name="T21" fmla="*/ 0 h 133"/>
                <a:gd name="T22" fmla="*/ 167 w 169"/>
                <a:gd name="T23" fmla="*/ 2 h 133"/>
                <a:gd name="T24" fmla="*/ 169 w 169"/>
                <a:gd name="T25" fmla="*/ 6 h 133"/>
                <a:gd name="T26" fmla="*/ 169 w 169"/>
                <a:gd name="T27" fmla="*/ 55 h 133"/>
                <a:gd name="T28" fmla="*/ 169 w 169"/>
                <a:gd name="T29" fmla="*/ 79 h 133"/>
                <a:gd name="T30" fmla="*/ 167 w 169"/>
                <a:gd name="T31" fmla="*/ 83 h 133"/>
                <a:gd name="T32" fmla="*/ 163 w 169"/>
                <a:gd name="T33" fmla="*/ 85 h 133"/>
                <a:gd name="T34" fmla="*/ 6 w 169"/>
                <a:gd name="T35" fmla="*/ 85 h 133"/>
                <a:gd name="T36" fmla="*/ 1 w 169"/>
                <a:gd name="T37" fmla="*/ 83 h 133"/>
                <a:gd name="T38" fmla="*/ 0 w 169"/>
                <a:gd name="T39" fmla="*/ 79 h 133"/>
                <a:gd name="T40" fmla="*/ 0 w 169"/>
                <a:gd name="T41" fmla="*/ 55 h 133"/>
                <a:gd name="T42" fmla="*/ 1 w 169"/>
                <a:gd name="T43" fmla="*/ 51 h 133"/>
                <a:gd name="T44" fmla="*/ 6 w 169"/>
                <a:gd name="T45" fmla="*/ 49 h 133"/>
                <a:gd name="T46" fmla="*/ 163 w 169"/>
                <a:gd name="T47" fmla="*/ 49 h 133"/>
                <a:gd name="T48" fmla="*/ 167 w 169"/>
                <a:gd name="T49" fmla="*/ 51 h 133"/>
                <a:gd name="T50" fmla="*/ 169 w 169"/>
                <a:gd name="T51" fmla="*/ 55 h 133"/>
                <a:gd name="T52" fmla="*/ 169 w 169"/>
                <a:gd name="T53" fmla="*/ 103 h 133"/>
                <a:gd name="T54" fmla="*/ 169 w 169"/>
                <a:gd name="T55" fmla="*/ 127 h 133"/>
                <a:gd name="T56" fmla="*/ 167 w 169"/>
                <a:gd name="T57" fmla="*/ 132 h 133"/>
                <a:gd name="T58" fmla="*/ 163 w 169"/>
                <a:gd name="T59" fmla="*/ 133 h 133"/>
                <a:gd name="T60" fmla="*/ 6 w 169"/>
                <a:gd name="T61" fmla="*/ 133 h 133"/>
                <a:gd name="T62" fmla="*/ 1 w 169"/>
                <a:gd name="T63" fmla="*/ 132 h 133"/>
                <a:gd name="T64" fmla="*/ 0 w 169"/>
                <a:gd name="T65" fmla="*/ 127 h 133"/>
                <a:gd name="T66" fmla="*/ 0 w 169"/>
                <a:gd name="T67" fmla="*/ 103 h 133"/>
                <a:gd name="T68" fmla="*/ 1 w 169"/>
                <a:gd name="T69" fmla="*/ 99 h 133"/>
                <a:gd name="T70" fmla="*/ 6 w 169"/>
                <a:gd name="T71" fmla="*/ 97 h 133"/>
                <a:gd name="T72" fmla="*/ 163 w 169"/>
                <a:gd name="T73" fmla="*/ 97 h 133"/>
                <a:gd name="T74" fmla="*/ 167 w 169"/>
                <a:gd name="T75" fmla="*/ 99 h 133"/>
                <a:gd name="T76" fmla="*/ 169 w 169"/>
                <a:gd name="T77" fmla="*/ 103 h 133"/>
                <a:gd name="T78" fmla="*/ 60 w 169"/>
                <a:gd name="T79" fmla="*/ 73 h 133"/>
                <a:gd name="T80" fmla="*/ 157 w 169"/>
                <a:gd name="T81" fmla="*/ 73 h 133"/>
                <a:gd name="T82" fmla="*/ 157 w 169"/>
                <a:gd name="T83" fmla="*/ 61 h 133"/>
                <a:gd name="T84" fmla="*/ 60 w 169"/>
                <a:gd name="T85" fmla="*/ 61 h 133"/>
                <a:gd name="T86" fmla="*/ 60 w 169"/>
                <a:gd name="T87" fmla="*/ 73 h 133"/>
                <a:gd name="T88" fmla="*/ 96 w 169"/>
                <a:gd name="T89" fmla="*/ 121 h 133"/>
                <a:gd name="T90" fmla="*/ 157 w 169"/>
                <a:gd name="T91" fmla="*/ 121 h 133"/>
                <a:gd name="T92" fmla="*/ 157 w 169"/>
                <a:gd name="T93" fmla="*/ 109 h 133"/>
                <a:gd name="T94" fmla="*/ 96 w 169"/>
                <a:gd name="T95" fmla="*/ 109 h 133"/>
                <a:gd name="T96" fmla="*/ 96 w 169"/>
                <a:gd name="T97" fmla="*/ 121 h 133"/>
                <a:gd name="T98" fmla="*/ 121 w 169"/>
                <a:gd name="T99" fmla="*/ 25 h 133"/>
                <a:gd name="T100" fmla="*/ 157 w 169"/>
                <a:gd name="T101" fmla="*/ 25 h 133"/>
                <a:gd name="T102" fmla="*/ 157 w 169"/>
                <a:gd name="T103" fmla="*/ 12 h 133"/>
                <a:gd name="T104" fmla="*/ 121 w 169"/>
                <a:gd name="T105" fmla="*/ 12 h 133"/>
                <a:gd name="T106" fmla="*/ 121 w 169"/>
                <a:gd name="T107" fmla="*/ 2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9" h="133">
                  <a:moveTo>
                    <a:pt x="169" y="6"/>
                  </a:moveTo>
                  <a:cubicBezTo>
                    <a:pt x="169" y="31"/>
                    <a:pt x="169" y="31"/>
                    <a:pt x="169" y="31"/>
                  </a:cubicBezTo>
                  <a:cubicBezTo>
                    <a:pt x="169" y="32"/>
                    <a:pt x="168" y="34"/>
                    <a:pt x="167" y="35"/>
                  </a:cubicBezTo>
                  <a:cubicBezTo>
                    <a:pt x="166" y="36"/>
                    <a:pt x="165" y="37"/>
                    <a:pt x="163" y="37"/>
                  </a:cubicBezTo>
                  <a:cubicBezTo>
                    <a:pt x="6" y="37"/>
                    <a:pt x="6" y="37"/>
                    <a:pt x="6" y="37"/>
                  </a:cubicBezTo>
                  <a:cubicBezTo>
                    <a:pt x="4" y="37"/>
                    <a:pt x="3" y="36"/>
                    <a:pt x="1" y="35"/>
                  </a:cubicBezTo>
                  <a:cubicBezTo>
                    <a:pt x="0" y="34"/>
                    <a:pt x="0" y="32"/>
                    <a:pt x="0" y="31"/>
                  </a:cubicBezTo>
                  <a:cubicBezTo>
                    <a:pt x="0" y="6"/>
                    <a:pt x="0" y="6"/>
                    <a:pt x="0" y="6"/>
                  </a:cubicBezTo>
                  <a:cubicBezTo>
                    <a:pt x="0" y="5"/>
                    <a:pt x="0" y="3"/>
                    <a:pt x="1" y="2"/>
                  </a:cubicBezTo>
                  <a:cubicBezTo>
                    <a:pt x="3" y="1"/>
                    <a:pt x="4" y="0"/>
                    <a:pt x="6" y="0"/>
                  </a:cubicBezTo>
                  <a:cubicBezTo>
                    <a:pt x="163" y="0"/>
                    <a:pt x="163" y="0"/>
                    <a:pt x="163" y="0"/>
                  </a:cubicBezTo>
                  <a:cubicBezTo>
                    <a:pt x="165" y="0"/>
                    <a:pt x="166" y="1"/>
                    <a:pt x="167" y="2"/>
                  </a:cubicBezTo>
                  <a:cubicBezTo>
                    <a:pt x="168" y="3"/>
                    <a:pt x="169" y="5"/>
                    <a:pt x="169" y="6"/>
                  </a:cubicBezTo>
                  <a:close/>
                  <a:moveTo>
                    <a:pt x="169" y="55"/>
                  </a:moveTo>
                  <a:cubicBezTo>
                    <a:pt x="169" y="79"/>
                    <a:pt x="169" y="79"/>
                    <a:pt x="169" y="79"/>
                  </a:cubicBezTo>
                  <a:cubicBezTo>
                    <a:pt x="169" y="81"/>
                    <a:pt x="168" y="82"/>
                    <a:pt x="167" y="83"/>
                  </a:cubicBezTo>
                  <a:cubicBezTo>
                    <a:pt x="166" y="84"/>
                    <a:pt x="165" y="85"/>
                    <a:pt x="163" y="85"/>
                  </a:cubicBezTo>
                  <a:cubicBezTo>
                    <a:pt x="6" y="85"/>
                    <a:pt x="6" y="85"/>
                    <a:pt x="6" y="85"/>
                  </a:cubicBezTo>
                  <a:cubicBezTo>
                    <a:pt x="4" y="85"/>
                    <a:pt x="3" y="84"/>
                    <a:pt x="1" y="83"/>
                  </a:cubicBezTo>
                  <a:cubicBezTo>
                    <a:pt x="0" y="82"/>
                    <a:pt x="0" y="81"/>
                    <a:pt x="0" y="79"/>
                  </a:cubicBezTo>
                  <a:cubicBezTo>
                    <a:pt x="0" y="55"/>
                    <a:pt x="0" y="55"/>
                    <a:pt x="0" y="55"/>
                  </a:cubicBezTo>
                  <a:cubicBezTo>
                    <a:pt x="0" y="53"/>
                    <a:pt x="0" y="52"/>
                    <a:pt x="1" y="51"/>
                  </a:cubicBezTo>
                  <a:cubicBezTo>
                    <a:pt x="3" y="49"/>
                    <a:pt x="4" y="49"/>
                    <a:pt x="6" y="49"/>
                  </a:cubicBezTo>
                  <a:cubicBezTo>
                    <a:pt x="163" y="49"/>
                    <a:pt x="163" y="49"/>
                    <a:pt x="163" y="49"/>
                  </a:cubicBezTo>
                  <a:cubicBezTo>
                    <a:pt x="165" y="49"/>
                    <a:pt x="166" y="49"/>
                    <a:pt x="167" y="51"/>
                  </a:cubicBezTo>
                  <a:cubicBezTo>
                    <a:pt x="168" y="52"/>
                    <a:pt x="169" y="53"/>
                    <a:pt x="169" y="55"/>
                  </a:cubicBezTo>
                  <a:close/>
                  <a:moveTo>
                    <a:pt x="169" y="103"/>
                  </a:moveTo>
                  <a:cubicBezTo>
                    <a:pt x="169" y="127"/>
                    <a:pt x="169" y="127"/>
                    <a:pt x="169" y="127"/>
                  </a:cubicBezTo>
                  <a:cubicBezTo>
                    <a:pt x="169" y="129"/>
                    <a:pt x="168" y="130"/>
                    <a:pt x="167" y="132"/>
                  </a:cubicBezTo>
                  <a:cubicBezTo>
                    <a:pt x="166" y="133"/>
                    <a:pt x="165" y="133"/>
                    <a:pt x="163" y="133"/>
                  </a:cubicBezTo>
                  <a:cubicBezTo>
                    <a:pt x="6" y="133"/>
                    <a:pt x="6" y="133"/>
                    <a:pt x="6" y="133"/>
                  </a:cubicBezTo>
                  <a:cubicBezTo>
                    <a:pt x="4" y="133"/>
                    <a:pt x="3" y="133"/>
                    <a:pt x="1" y="132"/>
                  </a:cubicBezTo>
                  <a:cubicBezTo>
                    <a:pt x="0" y="130"/>
                    <a:pt x="0" y="129"/>
                    <a:pt x="0" y="127"/>
                  </a:cubicBezTo>
                  <a:cubicBezTo>
                    <a:pt x="0" y="103"/>
                    <a:pt x="0" y="103"/>
                    <a:pt x="0" y="103"/>
                  </a:cubicBezTo>
                  <a:cubicBezTo>
                    <a:pt x="0" y="102"/>
                    <a:pt x="0" y="100"/>
                    <a:pt x="1" y="99"/>
                  </a:cubicBezTo>
                  <a:cubicBezTo>
                    <a:pt x="3" y="98"/>
                    <a:pt x="4" y="97"/>
                    <a:pt x="6" y="97"/>
                  </a:cubicBezTo>
                  <a:cubicBezTo>
                    <a:pt x="163" y="97"/>
                    <a:pt x="163" y="97"/>
                    <a:pt x="163" y="97"/>
                  </a:cubicBezTo>
                  <a:cubicBezTo>
                    <a:pt x="165" y="97"/>
                    <a:pt x="166" y="98"/>
                    <a:pt x="167" y="99"/>
                  </a:cubicBezTo>
                  <a:cubicBezTo>
                    <a:pt x="168" y="100"/>
                    <a:pt x="169" y="102"/>
                    <a:pt x="169" y="103"/>
                  </a:cubicBezTo>
                  <a:close/>
                  <a:moveTo>
                    <a:pt x="60" y="73"/>
                  </a:moveTo>
                  <a:cubicBezTo>
                    <a:pt x="157" y="73"/>
                    <a:pt x="157" y="73"/>
                    <a:pt x="157" y="73"/>
                  </a:cubicBezTo>
                  <a:cubicBezTo>
                    <a:pt x="157" y="61"/>
                    <a:pt x="157" y="61"/>
                    <a:pt x="157" y="61"/>
                  </a:cubicBezTo>
                  <a:cubicBezTo>
                    <a:pt x="60" y="61"/>
                    <a:pt x="60" y="61"/>
                    <a:pt x="60" y="61"/>
                  </a:cubicBezTo>
                  <a:lnTo>
                    <a:pt x="60" y="73"/>
                  </a:lnTo>
                  <a:close/>
                  <a:moveTo>
                    <a:pt x="96" y="121"/>
                  </a:moveTo>
                  <a:cubicBezTo>
                    <a:pt x="157" y="121"/>
                    <a:pt x="157" y="121"/>
                    <a:pt x="157" y="121"/>
                  </a:cubicBezTo>
                  <a:cubicBezTo>
                    <a:pt x="157" y="109"/>
                    <a:pt x="157" y="109"/>
                    <a:pt x="157" y="109"/>
                  </a:cubicBezTo>
                  <a:cubicBezTo>
                    <a:pt x="96" y="109"/>
                    <a:pt x="96" y="109"/>
                    <a:pt x="96" y="109"/>
                  </a:cubicBezTo>
                  <a:lnTo>
                    <a:pt x="96" y="121"/>
                  </a:lnTo>
                  <a:close/>
                  <a:moveTo>
                    <a:pt x="121" y="25"/>
                  </a:moveTo>
                  <a:cubicBezTo>
                    <a:pt x="157" y="25"/>
                    <a:pt x="157" y="25"/>
                    <a:pt x="157" y="25"/>
                  </a:cubicBezTo>
                  <a:cubicBezTo>
                    <a:pt x="157" y="12"/>
                    <a:pt x="157" y="12"/>
                    <a:pt x="157" y="12"/>
                  </a:cubicBezTo>
                  <a:cubicBezTo>
                    <a:pt x="121" y="12"/>
                    <a:pt x="121" y="12"/>
                    <a:pt x="121" y="12"/>
                  </a:cubicBezTo>
                  <a:lnTo>
                    <a:pt x="121" y="2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70"/>
            <p:cNvSpPr>
              <a:spLocks/>
            </p:cNvSpPr>
            <p:nvPr/>
          </p:nvSpPr>
          <p:spPr bwMode="auto">
            <a:xfrm>
              <a:off x="2946667" y="2807708"/>
              <a:ext cx="138956" cy="138956"/>
            </a:xfrm>
            <a:custGeom>
              <a:avLst/>
              <a:gdLst>
                <a:gd name="T0" fmla="*/ 133 w 135"/>
                <a:gd name="T1" fmla="*/ 4 h 134"/>
                <a:gd name="T2" fmla="*/ 132 w 135"/>
                <a:gd name="T3" fmla="*/ 11 h 134"/>
                <a:gd name="T4" fmla="*/ 86 w 135"/>
                <a:gd name="T5" fmla="*/ 57 h 134"/>
                <a:gd name="T6" fmla="*/ 86 w 135"/>
                <a:gd name="T7" fmla="*/ 128 h 134"/>
                <a:gd name="T8" fmla="*/ 82 w 135"/>
                <a:gd name="T9" fmla="*/ 133 h 134"/>
                <a:gd name="T10" fmla="*/ 80 w 135"/>
                <a:gd name="T11" fmla="*/ 134 h 134"/>
                <a:gd name="T12" fmla="*/ 75 w 135"/>
                <a:gd name="T13" fmla="*/ 132 h 134"/>
                <a:gd name="T14" fmla="*/ 51 w 135"/>
                <a:gd name="T15" fmla="*/ 108 h 134"/>
                <a:gd name="T16" fmla="*/ 49 w 135"/>
                <a:gd name="T17" fmla="*/ 103 h 134"/>
                <a:gd name="T18" fmla="*/ 49 w 135"/>
                <a:gd name="T19" fmla="*/ 57 h 134"/>
                <a:gd name="T20" fmla="*/ 3 w 135"/>
                <a:gd name="T21" fmla="*/ 11 h 134"/>
                <a:gd name="T22" fmla="*/ 1 w 135"/>
                <a:gd name="T23" fmla="*/ 4 h 134"/>
                <a:gd name="T24" fmla="*/ 7 w 135"/>
                <a:gd name="T25" fmla="*/ 0 h 134"/>
                <a:gd name="T26" fmla="*/ 128 w 135"/>
                <a:gd name="T27" fmla="*/ 0 h 134"/>
                <a:gd name="T28" fmla="*/ 133 w 135"/>
                <a:gd name="T29" fmla="*/ 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34">
                  <a:moveTo>
                    <a:pt x="133" y="4"/>
                  </a:moveTo>
                  <a:cubicBezTo>
                    <a:pt x="135" y="7"/>
                    <a:pt x="134" y="9"/>
                    <a:pt x="132" y="11"/>
                  </a:cubicBezTo>
                  <a:cubicBezTo>
                    <a:pt x="86" y="57"/>
                    <a:pt x="86" y="57"/>
                    <a:pt x="86" y="57"/>
                  </a:cubicBezTo>
                  <a:cubicBezTo>
                    <a:pt x="86" y="128"/>
                    <a:pt x="86" y="128"/>
                    <a:pt x="86" y="128"/>
                  </a:cubicBezTo>
                  <a:cubicBezTo>
                    <a:pt x="86" y="130"/>
                    <a:pt x="84" y="132"/>
                    <a:pt x="82" y="133"/>
                  </a:cubicBezTo>
                  <a:cubicBezTo>
                    <a:pt x="81" y="133"/>
                    <a:pt x="80" y="134"/>
                    <a:pt x="80" y="134"/>
                  </a:cubicBezTo>
                  <a:cubicBezTo>
                    <a:pt x="78" y="134"/>
                    <a:pt x="76" y="133"/>
                    <a:pt x="75" y="132"/>
                  </a:cubicBezTo>
                  <a:cubicBezTo>
                    <a:pt x="51" y="108"/>
                    <a:pt x="51" y="108"/>
                    <a:pt x="51" y="108"/>
                  </a:cubicBezTo>
                  <a:cubicBezTo>
                    <a:pt x="50" y="106"/>
                    <a:pt x="49" y="105"/>
                    <a:pt x="49" y="103"/>
                  </a:cubicBezTo>
                  <a:cubicBezTo>
                    <a:pt x="49" y="57"/>
                    <a:pt x="49" y="57"/>
                    <a:pt x="49" y="57"/>
                  </a:cubicBezTo>
                  <a:cubicBezTo>
                    <a:pt x="3" y="11"/>
                    <a:pt x="3" y="11"/>
                    <a:pt x="3" y="11"/>
                  </a:cubicBezTo>
                  <a:cubicBezTo>
                    <a:pt x="1" y="9"/>
                    <a:pt x="0" y="7"/>
                    <a:pt x="1" y="4"/>
                  </a:cubicBezTo>
                  <a:cubicBezTo>
                    <a:pt x="2" y="2"/>
                    <a:pt x="4" y="0"/>
                    <a:pt x="7" y="0"/>
                  </a:cubicBezTo>
                  <a:cubicBezTo>
                    <a:pt x="128" y="0"/>
                    <a:pt x="128" y="0"/>
                    <a:pt x="128" y="0"/>
                  </a:cubicBezTo>
                  <a:cubicBezTo>
                    <a:pt x="131" y="0"/>
                    <a:pt x="132" y="2"/>
                    <a:pt x="133" y="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71"/>
            <p:cNvSpPr>
              <a:spLocks noEditPoints="1"/>
            </p:cNvSpPr>
            <p:nvPr/>
          </p:nvSpPr>
          <p:spPr bwMode="auto">
            <a:xfrm>
              <a:off x="3127779" y="2782727"/>
              <a:ext cx="174866" cy="149885"/>
            </a:xfrm>
            <a:custGeom>
              <a:avLst/>
              <a:gdLst>
                <a:gd name="T0" fmla="*/ 169 w 169"/>
                <a:gd name="T1" fmla="*/ 40 h 145"/>
                <a:gd name="T2" fmla="*/ 169 w 169"/>
                <a:gd name="T3" fmla="*/ 76 h 145"/>
                <a:gd name="T4" fmla="*/ 0 w 169"/>
                <a:gd name="T5" fmla="*/ 76 h 145"/>
                <a:gd name="T6" fmla="*/ 0 w 169"/>
                <a:gd name="T7" fmla="*/ 40 h 145"/>
                <a:gd name="T8" fmla="*/ 4 w 169"/>
                <a:gd name="T9" fmla="*/ 29 h 145"/>
                <a:gd name="T10" fmla="*/ 15 w 169"/>
                <a:gd name="T11" fmla="*/ 24 h 145"/>
                <a:gd name="T12" fmla="*/ 48 w 169"/>
                <a:gd name="T13" fmla="*/ 24 h 145"/>
                <a:gd name="T14" fmla="*/ 48 w 169"/>
                <a:gd name="T15" fmla="*/ 9 h 145"/>
                <a:gd name="T16" fmla="*/ 51 w 169"/>
                <a:gd name="T17" fmla="*/ 3 h 145"/>
                <a:gd name="T18" fmla="*/ 57 w 169"/>
                <a:gd name="T19" fmla="*/ 0 h 145"/>
                <a:gd name="T20" fmla="*/ 112 w 169"/>
                <a:gd name="T21" fmla="*/ 0 h 145"/>
                <a:gd name="T22" fmla="*/ 118 w 169"/>
                <a:gd name="T23" fmla="*/ 3 h 145"/>
                <a:gd name="T24" fmla="*/ 121 w 169"/>
                <a:gd name="T25" fmla="*/ 9 h 145"/>
                <a:gd name="T26" fmla="*/ 121 w 169"/>
                <a:gd name="T27" fmla="*/ 24 h 145"/>
                <a:gd name="T28" fmla="*/ 154 w 169"/>
                <a:gd name="T29" fmla="*/ 24 h 145"/>
                <a:gd name="T30" fmla="*/ 165 w 169"/>
                <a:gd name="T31" fmla="*/ 29 h 145"/>
                <a:gd name="T32" fmla="*/ 169 w 169"/>
                <a:gd name="T33" fmla="*/ 40 h 145"/>
                <a:gd name="T34" fmla="*/ 169 w 169"/>
                <a:gd name="T35" fmla="*/ 85 h 145"/>
                <a:gd name="T36" fmla="*/ 169 w 169"/>
                <a:gd name="T37" fmla="*/ 130 h 145"/>
                <a:gd name="T38" fmla="*/ 165 w 169"/>
                <a:gd name="T39" fmla="*/ 141 h 145"/>
                <a:gd name="T40" fmla="*/ 154 w 169"/>
                <a:gd name="T41" fmla="*/ 145 h 145"/>
                <a:gd name="T42" fmla="*/ 15 w 169"/>
                <a:gd name="T43" fmla="*/ 145 h 145"/>
                <a:gd name="T44" fmla="*/ 4 w 169"/>
                <a:gd name="T45" fmla="*/ 141 h 145"/>
                <a:gd name="T46" fmla="*/ 0 w 169"/>
                <a:gd name="T47" fmla="*/ 130 h 145"/>
                <a:gd name="T48" fmla="*/ 0 w 169"/>
                <a:gd name="T49" fmla="*/ 85 h 145"/>
                <a:gd name="T50" fmla="*/ 63 w 169"/>
                <a:gd name="T51" fmla="*/ 85 h 145"/>
                <a:gd name="T52" fmla="*/ 63 w 169"/>
                <a:gd name="T53" fmla="*/ 100 h 145"/>
                <a:gd name="T54" fmla="*/ 65 w 169"/>
                <a:gd name="T55" fmla="*/ 104 h 145"/>
                <a:gd name="T56" fmla="*/ 69 w 169"/>
                <a:gd name="T57" fmla="*/ 106 h 145"/>
                <a:gd name="T58" fmla="*/ 100 w 169"/>
                <a:gd name="T59" fmla="*/ 106 h 145"/>
                <a:gd name="T60" fmla="*/ 104 w 169"/>
                <a:gd name="T61" fmla="*/ 104 h 145"/>
                <a:gd name="T62" fmla="*/ 106 w 169"/>
                <a:gd name="T63" fmla="*/ 100 h 145"/>
                <a:gd name="T64" fmla="*/ 106 w 169"/>
                <a:gd name="T65" fmla="*/ 85 h 145"/>
                <a:gd name="T66" fmla="*/ 169 w 169"/>
                <a:gd name="T67" fmla="*/ 85 h 145"/>
                <a:gd name="T68" fmla="*/ 60 w 169"/>
                <a:gd name="T69" fmla="*/ 24 h 145"/>
                <a:gd name="T70" fmla="*/ 109 w 169"/>
                <a:gd name="T71" fmla="*/ 24 h 145"/>
                <a:gd name="T72" fmla="*/ 109 w 169"/>
                <a:gd name="T73" fmla="*/ 12 h 145"/>
                <a:gd name="T74" fmla="*/ 60 w 169"/>
                <a:gd name="T75" fmla="*/ 12 h 145"/>
                <a:gd name="T76" fmla="*/ 60 w 169"/>
                <a:gd name="T77" fmla="*/ 24 h 145"/>
                <a:gd name="T78" fmla="*/ 97 w 169"/>
                <a:gd name="T79" fmla="*/ 85 h 145"/>
                <a:gd name="T80" fmla="*/ 97 w 169"/>
                <a:gd name="T81" fmla="*/ 97 h 145"/>
                <a:gd name="T82" fmla="*/ 72 w 169"/>
                <a:gd name="T83" fmla="*/ 97 h 145"/>
                <a:gd name="T84" fmla="*/ 72 w 169"/>
                <a:gd name="T85" fmla="*/ 85 h 145"/>
                <a:gd name="T86" fmla="*/ 97 w 169"/>
                <a:gd name="T87" fmla="*/ 8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5">
                  <a:moveTo>
                    <a:pt x="169" y="40"/>
                  </a:moveTo>
                  <a:cubicBezTo>
                    <a:pt x="169" y="76"/>
                    <a:pt x="169" y="76"/>
                    <a:pt x="169" y="76"/>
                  </a:cubicBezTo>
                  <a:cubicBezTo>
                    <a:pt x="0" y="76"/>
                    <a:pt x="0" y="76"/>
                    <a:pt x="0" y="76"/>
                  </a:cubicBezTo>
                  <a:cubicBezTo>
                    <a:pt x="0" y="40"/>
                    <a:pt x="0" y="40"/>
                    <a:pt x="0" y="40"/>
                  </a:cubicBezTo>
                  <a:cubicBezTo>
                    <a:pt x="0" y="35"/>
                    <a:pt x="1" y="32"/>
                    <a:pt x="4" y="29"/>
                  </a:cubicBezTo>
                  <a:cubicBezTo>
                    <a:pt x="7" y="26"/>
                    <a:pt x="11" y="24"/>
                    <a:pt x="15" y="24"/>
                  </a:cubicBezTo>
                  <a:cubicBezTo>
                    <a:pt x="48" y="24"/>
                    <a:pt x="48" y="24"/>
                    <a:pt x="48" y="24"/>
                  </a:cubicBezTo>
                  <a:cubicBezTo>
                    <a:pt x="48" y="9"/>
                    <a:pt x="48" y="9"/>
                    <a:pt x="48" y="9"/>
                  </a:cubicBezTo>
                  <a:cubicBezTo>
                    <a:pt x="48" y="7"/>
                    <a:pt x="49" y="5"/>
                    <a:pt x="51" y="3"/>
                  </a:cubicBezTo>
                  <a:cubicBezTo>
                    <a:pt x="53" y="1"/>
                    <a:pt x="55" y="0"/>
                    <a:pt x="57" y="0"/>
                  </a:cubicBezTo>
                  <a:cubicBezTo>
                    <a:pt x="112" y="0"/>
                    <a:pt x="112" y="0"/>
                    <a:pt x="112" y="0"/>
                  </a:cubicBezTo>
                  <a:cubicBezTo>
                    <a:pt x="114" y="0"/>
                    <a:pt x="116" y="1"/>
                    <a:pt x="118" y="3"/>
                  </a:cubicBezTo>
                  <a:cubicBezTo>
                    <a:pt x="120" y="5"/>
                    <a:pt x="121" y="7"/>
                    <a:pt x="121" y="9"/>
                  </a:cubicBezTo>
                  <a:cubicBezTo>
                    <a:pt x="121" y="24"/>
                    <a:pt x="121" y="24"/>
                    <a:pt x="121" y="24"/>
                  </a:cubicBezTo>
                  <a:cubicBezTo>
                    <a:pt x="154" y="24"/>
                    <a:pt x="154" y="24"/>
                    <a:pt x="154" y="24"/>
                  </a:cubicBezTo>
                  <a:cubicBezTo>
                    <a:pt x="158" y="24"/>
                    <a:pt x="162" y="26"/>
                    <a:pt x="165" y="29"/>
                  </a:cubicBezTo>
                  <a:cubicBezTo>
                    <a:pt x="168" y="32"/>
                    <a:pt x="169" y="35"/>
                    <a:pt x="169" y="40"/>
                  </a:cubicBezTo>
                  <a:close/>
                  <a:moveTo>
                    <a:pt x="169" y="85"/>
                  </a:moveTo>
                  <a:cubicBezTo>
                    <a:pt x="169" y="130"/>
                    <a:pt x="169" y="130"/>
                    <a:pt x="169" y="130"/>
                  </a:cubicBezTo>
                  <a:cubicBezTo>
                    <a:pt x="169" y="134"/>
                    <a:pt x="168" y="138"/>
                    <a:pt x="165" y="141"/>
                  </a:cubicBezTo>
                  <a:cubicBezTo>
                    <a:pt x="162" y="144"/>
                    <a:pt x="158" y="145"/>
                    <a:pt x="154" y="145"/>
                  </a:cubicBezTo>
                  <a:cubicBezTo>
                    <a:pt x="15" y="145"/>
                    <a:pt x="15" y="145"/>
                    <a:pt x="15" y="145"/>
                  </a:cubicBezTo>
                  <a:cubicBezTo>
                    <a:pt x="11" y="145"/>
                    <a:pt x="7" y="144"/>
                    <a:pt x="4" y="141"/>
                  </a:cubicBezTo>
                  <a:cubicBezTo>
                    <a:pt x="1" y="138"/>
                    <a:pt x="0" y="134"/>
                    <a:pt x="0" y="130"/>
                  </a:cubicBezTo>
                  <a:cubicBezTo>
                    <a:pt x="0" y="85"/>
                    <a:pt x="0" y="85"/>
                    <a:pt x="0" y="85"/>
                  </a:cubicBezTo>
                  <a:cubicBezTo>
                    <a:pt x="63" y="85"/>
                    <a:pt x="63" y="85"/>
                    <a:pt x="63" y="85"/>
                  </a:cubicBezTo>
                  <a:cubicBezTo>
                    <a:pt x="63" y="100"/>
                    <a:pt x="63" y="100"/>
                    <a:pt x="63" y="100"/>
                  </a:cubicBezTo>
                  <a:cubicBezTo>
                    <a:pt x="63" y="102"/>
                    <a:pt x="64" y="103"/>
                    <a:pt x="65" y="104"/>
                  </a:cubicBezTo>
                  <a:cubicBezTo>
                    <a:pt x="66" y="106"/>
                    <a:pt x="68" y="106"/>
                    <a:pt x="69" y="106"/>
                  </a:cubicBezTo>
                  <a:cubicBezTo>
                    <a:pt x="100" y="106"/>
                    <a:pt x="100" y="106"/>
                    <a:pt x="100" y="106"/>
                  </a:cubicBezTo>
                  <a:cubicBezTo>
                    <a:pt x="101" y="106"/>
                    <a:pt x="103" y="106"/>
                    <a:pt x="104" y="104"/>
                  </a:cubicBezTo>
                  <a:cubicBezTo>
                    <a:pt x="105" y="103"/>
                    <a:pt x="106" y="102"/>
                    <a:pt x="106" y="100"/>
                  </a:cubicBezTo>
                  <a:cubicBezTo>
                    <a:pt x="106" y="85"/>
                    <a:pt x="106" y="85"/>
                    <a:pt x="106" y="85"/>
                  </a:cubicBezTo>
                  <a:lnTo>
                    <a:pt x="169" y="85"/>
                  </a:lnTo>
                  <a:close/>
                  <a:moveTo>
                    <a:pt x="60" y="24"/>
                  </a:moveTo>
                  <a:cubicBezTo>
                    <a:pt x="109" y="24"/>
                    <a:pt x="109" y="24"/>
                    <a:pt x="109" y="24"/>
                  </a:cubicBezTo>
                  <a:cubicBezTo>
                    <a:pt x="109" y="12"/>
                    <a:pt x="109" y="12"/>
                    <a:pt x="109" y="12"/>
                  </a:cubicBezTo>
                  <a:cubicBezTo>
                    <a:pt x="60" y="12"/>
                    <a:pt x="60" y="12"/>
                    <a:pt x="60" y="12"/>
                  </a:cubicBezTo>
                  <a:lnTo>
                    <a:pt x="60" y="24"/>
                  </a:lnTo>
                  <a:close/>
                  <a:moveTo>
                    <a:pt x="97" y="85"/>
                  </a:moveTo>
                  <a:cubicBezTo>
                    <a:pt x="97" y="97"/>
                    <a:pt x="97" y="97"/>
                    <a:pt x="97" y="97"/>
                  </a:cubicBezTo>
                  <a:cubicBezTo>
                    <a:pt x="72" y="97"/>
                    <a:pt x="72" y="97"/>
                    <a:pt x="72" y="97"/>
                  </a:cubicBezTo>
                  <a:cubicBezTo>
                    <a:pt x="72" y="85"/>
                    <a:pt x="72" y="85"/>
                    <a:pt x="72" y="85"/>
                  </a:cubicBezTo>
                  <a:lnTo>
                    <a:pt x="97" y="8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72"/>
            <p:cNvSpPr>
              <a:spLocks/>
            </p:cNvSpPr>
            <p:nvPr/>
          </p:nvSpPr>
          <p:spPr bwMode="auto">
            <a:xfrm>
              <a:off x="3344801" y="2795218"/>
              <a:ext cx="149885" cy="151447"/>
            </a:xfrm>
            <a:custGeom>
              <a:avLst/>
              <a:gdLst>
                <a:gd name="T0" fmla="*/ 121 w 145"/>
                <a:gd name="T1" fmla="*/ 39 h 146"/>
                <a:gd name="T2" fmla="*/ 88 w 145"/>
                <a:gd name="T3" fmla="*/ 73 h 146"/>
                <a:gd name="T4" fmla="*/ 121 w 145"/>
                <a:gd name="T5" fmla="*/ 107 h 146"/>
                <a:gd name="T6" fmla="*/ 135 w 145"/>
                <a:gd name="T7" fmla="*/ 93 h 146"/>
                <a:gd name="T8" fmla="*/ 142 w 145"/>
                <a:gd name="T9" fmla="*/ 92 h 146"/>
                <a:gd name="T10" fmla="*/ 145 w 145"/>
                <a:gd name="T11" fmla="*/ 97 h 146"/>
                <a:gd name="T12" fmla="*/ 145 w 145"/>
                <a:gd name="T13" fmla="*/ 140 h 146"/>
                <a:gd name="T14" fmla="*/ 143 w 145"/>
                <a:gd name="T15" fmla="*/ 144 h 146"/>
                <a:gd name="T16" fmla="*/ 139 w 145"/>
                <a:gd name="T17" fmla="*/ 146 h 146"/>
                <a:gd name="T18" fmla="*/ 97 w 145"/>
                <a:gd name="T19" fmla="*/ 146 h 146"/>
                <a:gd name="T20" fmla="*/ 91 w 145"/>
                <a:gd name="T21" fmla="*/ 142 h 146"/>
                <a:gd name="T22" fmla="*/ 93 w 145"/>
                <a:gd name="T23" fmla="*/ 135 h 146"/>
                <a:gd name="T24" fmla="*/ 106 w 145"/>
                <a:gd name="T25" fmla="*/ 122 h 146"/>
                <a:gd name="T26" fmla="*/ 73 w 145"/>
                <a:gd name="T27" fmla="*/ 88 h 146"/>
                <a:gd name="T28" fmla="*/ 39 w 145"/>
                <a:gd name="T29" fmla="*/ 122 h 146"/>
                <a:gd name="T30" fmla="*/ 53 w 145"/>
                <a:gd name="T31" fmla="*/ 135 h 146"/>
                <a:gd name="T32" fmla="*/ 54 w 145"/>
                <a:gd name="T33" fmla="*/ 142 h 146"/>
                <a:gd name="T34" fmla="*/ 48 w 145"/>
                <a:gd name="T35" fmla="*/ 146 h 146"/>
                <a:gd name="T36" fmla="*/ 6 w 145"/>
                <a:gd name="T37" fmla="*/ 146 h 146"/>
                <a:gd name="T38" fmla="*/ 2 w 145"/>
                <a:gd name="T39" fmla="*/ 144 h 146"/>
                <a:gd name="T40" fmla="*/ 0 w 145"/>
                <a:gd name="T41" fmla="*/ 140 h 146"/>
                <a:gd name="T42" fmla="*/ 0 w 145"/>
                <a:gd name="T43" fmla="*/ 97 h 146"/>
                <a:gd name="T44" fmla="*/ 4 w 145"/>
                <a:gd name="T45" fmla="*/ 92 h 146"/>
                <a:gd name="T46" fmla="*/ 10 w 145"/>
                <a:gd name="T47" fmla="*/ 93 h 146"/>
                <a:gd name="T48" fmla="*/ 24 w 145"/>
                <a:gd name="T49" fmla="*/ 107 h 146"/>
                <a:gd name="T50" fmla="*/ 57 w 145"/>
                <a:gd name="T51" fmla="*/ 73 h 146"/>
                <a:gd name="T52" fmla="*/ 24 w 145"/>
                <a:gd name="T53" fmla="*/ 39 h 146"/>
                <a:gd name="T54" fmla="*/ 10 w 145"/>
                <a:gd name="T55" fmla="*/ 53 h 146"/>
                <a:gd name="T56" fmla="*/ 6 w 145"/>
                <a:gd name="T57" fmla="*/ 55 h 146"/>
                <a:gd name="T58" fmla="*/ 4 w 145"/>
                <a:gd name="T59" fmla="*/ 54 h 146"/>
                <a:gd name="T60" fmla="*/ 0 w 145"/>
                <a:gd name="T61" fmla="*/ 49 h 146"/>
                <a:gd name="T62" fmla="*/ 0 w 145"/>
                <a:gd name="T63" fmla="*/ 6 h 146"/>
                <a:gd name="T64" fmla="*/ 2 w 145"/>
                <a:gd name="T65" fmla="*/ 2 h 146"/>
                <a:gd name="T66" fmla="*/ 6 w 145"/>
                <a:gd name="T67" fmla="*/ 0 h 146"/>
                <a:gd name="T68" fmla="*/ 48 w 145"/>
                <a:gd name="T69" fmla="*/ 0 h 146"/>
                <a:gd name="T70" fmla="*/ 54 w 145"/>
                <a:gd name="T71" fmla="*/ 4 h 146"/>
                <a:gd name="T72" fmla="*/ 53 w 145"/>
                <a:gd name="T73" fmla="*/ 11 h 146"/>
                <a:gd name="T74" fmla="*/ 39 w 145"/>
                <a:gd name="T75" fmla="*/ 24 h 146"/>
                <a:gd name="T76" fmla="*/ 73 w 145"/>
                <a:gd name="T77" fmla="*/ 58 h 146"/>
                <a:gd name="T78" fmla="*/ 106 w 145"/>
                <a:gd name="T79" fmla="*/ 24 h 146"/>
                <a:gd name="T80" fmla="*/ 93 w 145"/>
                <a:gd name="T81" fmla="*/ 11 h 146"/>
                <a:gd name="T82" fmla="*/ 91 w 145"/>
                <a:gd name="T83" fmla="*/ 4 h 146"/>
                <a:gd name="T84" fmla="*/ 97 w 145"/>
                <a:gd name="T85" fmla="*/ 0 h 146"/>
                <a:gd name="T86" fmla="*/ 139 w 145"/>
                <a:gd name="T87" fmla="*/ 0 h 146"/>
                <a:gd name="T88" fmla="*/ 143 w 145"/>
                <a:gd name="T89" fmla="*/ 2 h 146"/>
                <a:gd name="T90" fmla="*/ 145 w 145"/>
                <a:gd name="T91" fmla="*/ 6 h 146"/>
                <a:gd name="T92" fmla="*/ 145 w 145"/>
                <a:gd name="T93" fmla="*/ 49 h 146"/>
                <a:gd name="T94" fmla="*/ 142 w 145"/>
                <a:gd name="T95" fmla="*/ 54 h 146"/>
                <a:gd name="T96" fmla="*/ 139 w 145"/>
                <a:gd name="T97" fmla="*/ 55 h 146"/>
                <a:gd name="T98" fmla="*/ 135 w 145"/>
                <a:gd name="T99" fmla="*/ 53 h 146"/>
                <a:gd name="T100" fmla="*/ 121 w 145"/>
                <a:gd name="T101" fmla="*/ 3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5" h="146">
                  <a:moveTo>
                    <a:pt x="121" y="39"/>
                  </a:moveTo>
                  <a:cubicBezTo>
                    <a:pt x="88" y="73"/>
                    <a:pt x="88" y="73"/>
                    <a:pt x="88" y="73"/>
                  </a:cubicBezTo>
                  <a:cubicBezTo>
                    <a:pt x="121" y="107"/>
                    <a:pt x="121" y="107"/>
                    <a:pt x="121" y="107"/>
                  </a:cubicBezTo>
                  <a:cubicBezTo>
                    <a:pt x="135" y="93"/>
                    <a:pt x="135" y="93"/>
                    <a:pt x="135" y="93"/>
                  </a:cubicBezTo>
                  <a:cubicBezTo>
                    <a:pt x="137" y="91"/>
                    <a:pt x="139" y="90"/>
                    <a:pt x="142" y="92"/>
                  </a:cubicBezTo>
                  <a:cubicBezTo>
                    <a:pt x="144" y="93"/>
                    <a:pt x="145" y="94"/>
                    <a:pt x="145" y="97"/>
                  </a:cubicBezTo>
                  <a:cubicBezTo>
                    <a:pt x="145" y="140"/>
                    <a:pt x="145" y="140"/>
                    <a:pt x="145" y="140"/>
                  </a:cubicBezTo>
                  <a:cubicBezTo>
                    <a:pt x="145" y="141"/>
                    <a:pt x="145" y="143"/>
                    <a:pt x="143" y="144"/>
                  </a:cubicBezTo>
                  <a:cubicBezTo>
                    <a:pt x="142" y="145"/>
                    <a:pt x="141" y="146"/>
                    <a:pt x="139" y="146"/>
                  </a:cubicBezTo>
                  <a:cubicBezTo>
                    <a:pt x="97" y="146"/>
                    <a:pt x="97" y="146"/>
                    <a:pt x="97" y="146"/>
                  </a:cubicBezTo>
                  <a:cubicBezTo>
                    <a:pt x="94" y="146"/>
                    <a:pt x="92" y="144"/>
                    <a:pt x="91" y="142"/>
                  </a:cubicBezTo>
                  <a:cubicBezTo>
                    <a:pt x="90" y="139"/>
                    <a:pt x="91" y="137"/>
                    <a:pt x="93" y="135"/>
                  </a:cubicBezTo>
                  <a:cubicBezTo>
                    <a:pt x="106" y="122"/>
                    <a:pt x="106" y="122"/>
                    <a:pt x="106" y="122"/>
                  </a:cubicBezTo>
                  <a:cubicBezTo>
                    <a:pt x="73" y="88"/>
                    <a:pt x="73" y="88"/>
                    <a:pt x="73" y="88"/>
                  </a:cubicBezTo>
                  <a:cubicBezTo>
                    <a:pt x="39" y="122"/>
                    <a:pt x="39" y="122"/>
                    <a:pt x="39" y="122"/>
                  </a:cubicBezTo>
                  <a:cubicBezTo>
                    <a:pt x="53" y="135"/>
                    <a:pt x="53" y="135"/>
                    <a:pt x="53" y="135"/>
                  </a:cubicBezTo>
                  <a:cubicBezTo>
                    <a:pt x="55" y="137"/>
                    <a:pt x="55" y="139"/>
                    <a:pt x="54" y="142"/>
                  </a:cubicBezTo>
                  <a:cubicBezTo>
                    <a:pt x="53" y="144"/>
                    <a:pt x="51" y="146"/>
                    <a:pt x="48" y="146"/>
                  </a:cubicBezTo>
                  <a:cubicBezTo>
                    <a:pt x="6" y="146"/>
                    <a:pt x="6" y="146"/>
                    <a:pt x="6" y="146"/>
                  </a:cubicBezTo>
                  <a:cubicBezTo>
                    <a:pt x="4" y="146"/>
                    <a:pt x="3" y="145"/>
                    <a:pt x="2" y="144"/>
                  </a:cubicBezTo>
                  <a:cubicBezTo>
                    <a:pt x="1" y="143"/>
                    <a:pt x="0" y="141"/>
                    <a:pt x="0" y="140"/>
                  </a:cubicBezTo>
                  <a:cubicBezTo>
                    <a:pt x="0" y="97"/>
                    <a:pt x="0" y="97"/>
                    <a:pt x="0" y="97"/>
                  </a:cubicBezTo>
                  <a:cubicBezTo>
                    <a:pt x="0" y="94"/>
                    <a:pt x="1" y="93"/>
                    <a:pt x="4" y="92"/>
                  </a:cubicBezTo>
                  <a:cubicBezTo>
                    <a:pt x="6" y="90"/>
                    <a:pt x="8" y="91"/>
                    <a:pt x="10" y="93"/>
                  </a:cubicBezTo>
                  <a:cubicBezTo>
                    <a:pt x="24" y="107"/>
                    <a:pt x="24" y="107"/>
                    <a:pt x="24" y="107"/>
                  </a:cubicBezTo>
                  <a:cubicBezTo>
                    <a:pt x="57" y="73"/>
                    <a:pt x="57" y="73"/>
                    <a:pt x="57" y="73"/>
                  </a:cubicBezTo>
                  <a:cubicBezTo>
                    <a:pt x="24" y="39"/>
                    <a:pt x="24" y="39"/>
                    <a:pt x="24" y="39"/>
                  </a:cubicBezTo>
                  <a:cubicBezTo>
                    <a:pt x="10" y="53"/>
                    <a:pt x="10" y="53"/>
                    <a:pt x="10" y="53"/>
                  </a:cubicBezTo>
                  <a:cubicBezTo>
                    <a:pt x="9" y="54"/>
                    <a:pt x="8" y="55"/>
                    <a:pt x="6" y="55"/>
                  </a:cubicBezTo>
                  <a:cubicBezTo>
                    <a:pt x="5" y="55"/>
                    <a:pt x="5" y="55"/>
                    <a:pt x="4" y="54"/>
                  </a:cubicBezTo>
                  <a:cubicBezTo>
                    <a:pt x="1" y="53"/>
                    <a:pt x="0" y="51"/>
                    <a:pt x="0" y="49"/>
                  </a:cubicBezTo>
                  <a:cubicBezTo>
                    <a:pt x="0" y="6"/>
                    <a:pt x="0" y="6"/>
                    <a:pt x="0" y="6"/>
                  </a:cubicBezTo>
                  <a:cubicBezTo>
                    <a:pt x="0" y="5"/>
                    <a:pt x="1" y="3"/>
                    <a:pt x="2" y="2"/>
                  </a:cubicBezTo>
                  <a:cubicBezTo>
                    <a:pt x="3" y="1"/>
                    <a:pt x="4" y="0"/>
                    <a:pt x="6" y="0"/>
                  </a:cubicBezTo>
                  <a:cubicBezTo>
                    <a:pt x="48" y="0"/>
                    <a:pt x="48" y="0"/>
                    <a:pt x="48" y="0"/>
                  </a:cubicBezTo>
                  <a:cubicBezTo>
                    <a:pt x="51" y="0"/>
                    <a:pt x="53" y="2"/>
                    <a:pt x="54" y="4"/>
                  </a:cubicBezTo>
                  <a:cubicBezTo>
                    <a:pt x="55" y="7"/>
                    <a:pt x="55" y="9"/>
                    <a:pt x="53" y="11"/>
                  </a:cubicBezTo>
                  <a:cubicBezTo>
                    <a:pt x="39" y="24"/>
                    <a:pt x="39" y="24"/>
                    <a:pt x="39" y="24"/>
                  </a:cubicBezTo>
                  <a:cubicBezTo>
                    <a:pt x="73" y="58"/>
                    <a:pt x="73" y="58"/>
                    <a:pt x="73" y="58"/>
                  </a:cubicBezTo>
                  <a:cubicBezTo>
                    <a:pt x="106" y="24"/>
                    <a:pt x="106" y="24"/>
                    <a:pt x="106" y="24"/>
                  </a:cubicBezTo>
                  <a:cubicBezTo>
                    <a:pt x="93" y="11"/>
                    <a:pt x="93" y="11"/>
                    <a:pt x="93" y="11"/>
                  </a:cubicBezTo>
                  <a:cubicBezTo>
                    <a:pt x="91" y="9"/>
                    <a:pt x="90" y="7"/>
                    <a:pt x="91" y="4"/>
                  </a:cubicBezTo>
                  <a:cubicBezTo>
                    <a:pt x="92" y="2"/>
                    <a:pt x="94" y="0"/>
                    <a:pt x="97" y="0"/>
                  </a:cubicBezTo>
                  <a:cubicBezTo>
                    <a:pt x="139" y="0"/>
                    <a:pt x="139" y="0"/>
                    <a:pt x="139" y="0"/>
                  </a:cubicBezTo>
                  <a:cubicBezTo>
                    <a:pt x="141" y="0"/>
                    <a:pt x="142" y="1"/>
                    <a:pt x="143" y="2"/>
                  </a:cubicBezTo>
                  <a:cubicBezTo>
                    <a:pt x="145" y="3"/>
                    <a:pt x="145" y="5"/>
                    <a:pt x="145" y="6"/>
                  </a:cubicBezTo>
                  <a:cubicBezTo>
                    <a:pt x="145" y="49"/>
                    <a:pt x="145" y="49"/>
                    <a:pt x="145" y="49"/>
                  </a:cubicBezTo>
                  <a:cubicBezTo>
                    <a:pt x="145" y="51"/>
                    <a:pt x="144" y="53"/>
                    <a:pt x="142" y="54"/>
                  </a:cubicBezTo>
                  <a:cubicBezTo>
                    <a:pt x="141" y="55"/>
                    <a:pt x="140" y="55"/>
                    <a:pt x="139" y="55"/>
                  </a:cubicBezTo>
                  <a:cubicBezTo>
                    <a:pt x="138" y="55"/>
                    <a:pt x="136" y="54"/>
                    <a:pt x="135" y="53"/>
                  </a:cubicBezTo>
                  <a:lnTo>
                    <a:pt x="121" y="3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73"/>
            <p:cNvSpPr>
              <a:spLocks noEditPoints="1"/>
            </p:cNvSpPr>
            <p:nvPr/>
          </p:nvSpPr>
          <p:spPr bwMode="auto">
            <a:xfrm>
              <a:off x="3536841" y="2782727"/>
              <a:ext cx="188918" cy="176428"/>
            </a:xfrm>
            <a:custGeom>
              <a:avLst/>
              <a:gdLst>
                <a:gd name="T0" fmla="*/ 31 w 182"/>
                <a:gd name="T1" fmla="*/ 97 h 170"/>
                <a:gd name="T2" fmla="*/ 5 w 182"/>
                <a:gd name="T3" fmla="*/ 93 h 170"/>
                <a:gd name="T4" fmla="*/ 12 w 182"/>
                <a:gd name="T5" fmla="*/ 49 h 170"/>
                <a:gd name="T6" fmla="*/ 25 w 182"/>
                <a:gd name="T7" fmla="*/ 55 h 170"/>
                <a:gd name="T8" fmla="*/ 49 w 182"/>
                <a:gd name="T9" fmla="*/ 54 h 170"/>
                <a:gd name="T10" fmla="*/ 56 w 182"/>
                <a:gd name="T11" fmla="*/ 85 h 170"/>
                <a:gd name="T12" fmla="*/ 61 w 182"/>
                <a:gd name="T13" fmla="*/ 24 h 170"/>
                <a:gd name="T14" fmla="*/ 36 w 182"/>
                <a:gd name="T15" fmla="*/ 49 h 170"/>
                <a:gd name="T16" fmla="*/ 12 w 182"/>
                <a:gd name="T17" fmla="*/ 24 h 170"/>
                <a:gd name="T18" fmla="*/ 36 w 182"/>
                <a:gd name="T19" fmla="*/ 0 h 170"/>
                <a:gd name="T20" fmla="*/ 157 w 182"/>
                <a:gd name="T21" fmla="*/ 145 h 170"/>
                <a:gd name="T22" fmla="*/ 132 w 182"/>
                <a:gd name="T23" fmla="*/ 170 h 170"/>
                <a:gd name="T24" fmla="*/ 31 w 182"/>
                <a:gd name="T25" fmla="*/ 163 h 170"/>
                <a:gd name="T26" fmla="*/ 25 w 182"/>
                <a:gd name="T27" fmla="*/ 135 h 170"/>
                <a:gd name="T28" fmla="*/ 28 w 182"/>
                <a:gd name="T29" fmla="*/ 115 h 170"/>
                <a:gd name="T30" fmla="*/ 38 w 182"/>
                <a:gd name="T31" fmla="*/ 98 h 170"/>
                <a:gd name="T32" fmla="*/ 57 w 182"/>
                <a:gd name="T33" fmla="*/ 91 h 170"/>
                <a:gd name="T34" fmla="*/ 68 w 182"/>
                <a:gd name="T35" fmla="*/ 98 h 170"/>
                <a:gd name="T36" fmla="*/ 91 w 182"/>
                <a:gd name="T37" fmla="*/ 104 h 170"/>
                <a:gd name="T38" fmla="*/ 114 w 182"/>
                <a:gd name="T39" fmla="*/ 98 h 170"/>
                <a:gd name="T40" fmla="*/ 125 w 182"/>
                <a:gd name="T41" fmla="*/ 91 h 170"/>
                <a:gd name="T42" fmla="*/ 143 w 182"/>
                <a:gd name="T43" fmla="*/ 98 h 170"/>
                <a:gd name="T44" fmla="*/ 153 w 182"/>
                <a:gd name="T45" fmla="*/ 115 h 170"/>
                <a:gd name="T46" fmla="*/ 157 w 182"/>
                <a:gd name="T47" fmla="*/ 135 h 170"/>
                <a:gd name="T48" fmla="*/ 116 w 182"/>
                <a:gd name="T49" fmla="*/ 35 h 170"/>
                <a:gd name="T50" fmla="*/ 116 w 182"/>
                <a:gd name="T51" fmla="*/ 86 h 170"/>
                <a:gd name="T52" fmla="*/ 65 w 182"/>
                <a:gd name="T53" fmla="*/ 86 h 170"/>
                <a:gd name="T54" fmla="*/ 65 w 182"/>
                <a:gd name="T55" fmla="*/ 35 h 170"/>
                <a:gd name="T56" fmla="*/ 116 w 182"/>
                <a:gd name="T57" fmla="*/ 35 h 170"/>
                <a:gd name="T58" fmla="*/ 169 w 182"/>
                <a:gd name="T59" fmla="*/ 24 h 170"/>
                <a:gd name="T60" fmla="*/ 145 w 182"/>
                <a:gd name="T61" fmla="*/ 49 h 170"/>
                <a:gd name="T62" fmla="*/ 121 w 182"/>
                <a:gd name="T63" fmla="*/ 24 h 170"/>
                <a:gd name="T64" fmla="*/ 145 w 182"/>
                <a:gd name="T65" fmla="*/ 0 h 170"/>
                <a:gd name="T66" fmla="*/ 182 w 182"/>
                <a:gd name="T67" fmla="*/ 82 h 170"/>
                <a:gd name="T68" fmla="*/ 163 w 182"/>
                <a:gd name="T69" fmla="*/ 97 h 170"/>
                <a:gd name="T70" fmla="*/ 125 w 182"/>
                <a:gd name="T71" fmla="*/ 85 h 170"/>
                <a:gd name="T72" fmla="*/ 133 w 182"/>
                <a:gd name="T73" fmla="*/ 54 h 170"/>
                <a:gd name="T74" fmla="*/ 156 w 182"/>
                <a:gd name="T75" fmla="*/ 55 h 170"/>
                <a:gd name="T76" fmla="*/ 170 w 182"/>
                <a:gd name="T77" fmla="*/ 4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170">
                  <a:moveTo>
                    <a:pt x="56" y="85"/>
                  </a:moveTo>
                  <a:cubicBezTo>
                    <a:pt x="46" y="85"/>
                    <a:pt x="37" y="89"/>
                    <a:pt x="31" y="97"/>
                  </a:cubicBezTo>
                  <a:cubicBezTo>
                    <a:pt x="18" y="97"/>
                    <a:pt x="18" y="97"/>
                    <a:pt x="18" y="97"/>
                  </a:cubicBezTo>
                  <a:cubicBezTo>
                    <a:pt x="13" y="97"/>
                    <a:pt x="9" y="96"/>
                    <a:pt x="5" y="93"/>
                  </a:cubicBezTo>
                  <a:cubicBezTo>
                    <a:pt x="2" y="91"/>
                    <a:pt x="0" y="87"/>
                    <a:pt x="0" y="82"/>
                  </a:cubicBezTo>
                  <a:cubicBezTo>
                    <a:pt x="0" y="60"/>
                    <a:pt x="4" y="49"/>
                    <a:pt x="12" y="49"/>
                  </a:cubicBezTo>
                  <a:cubicBezTo>
                    <a:pt x="12" y="49"/>
                    <a:pt x="13" y="49"/>
                    <a:pt x="16" y="51"/>
                  </a:cubicBezTo>
                  <a:cubicBezTo>
                    <a:pt x="18" y="52"/>
                    <a:pt x="21" y="53"/>
                    <a:pt x="25" y="55"/>
                  </a:cubicBezTo>
                  <a:cubicBezTo>
                    <a:pt x="29" y="56"/>
                    <a:pt x="33" y="57"/>
                    <a:pt x="36" y="57"/>
                  </a:cubicBezTo>
                  <a:cubicBezTo>
                    <a:pt x="41" y="57"/>
                    <a:pt x="45" y="56"/>
                    <a:pt x="49" y="54"/>
                  </a:cubicBezTo>
                  <a:cubicBezTo>
                    <a:pt x="49" y="57"/>
                    <a:pt x="48" y="59"/>
                    <a:pt x="48" y="61"/>
                  </a:cubicBezTo>
                  <a:cubicBezTo>
                    <a:pt x="48" y="69"/>
                    <a:pt x="51" y="78"/>
                    <a:pt x="56" y="85"/>
                  </a:cubicBezTo>
                  <a:close/>
                  <a:moveTo>
                    <a:pt x="53" y="7"/>
                  </a:moveTo>
                  <a:cubicBezTo>
                    <a:pt x="58" y="12"/>
                    <a:pt x="61" y="18"/>
                    <a:pt x="61" y="24"/>
                  </a:cubicBezTo>
                  <a:cubicBezTo>
                    <a:pt x="61" y="31"/>
                    <a:pt x="58" y="37"/>
                    <a:pt x="53" y="42"/>
                  </a:cubicBezTo>
                  <a:cubicBezTo>
                    <a:pt x="49" y="46"/>
                    <a:pt x="43" y="49"/>
                    <a:pt x="36" y="49"/>
                  </a:cubicBezTo>
                  <a:cubicBezTo>
                    <a:pt x="30" y="49"/>
                    <a:pt x="24" y="46"/>
                    <a:pt x="19" y="42"/>
                  </a:cubicBezTo>
                  <a:cubicBezTo>
                    <a:pt x="14" y="37"/>
                    <a:pt x="12" y="31"/>
                    <a:pt x="12" y="24"/>
                  </a:cubicBezTo>
                  <a:cubicBezTo>
                    <a:pt x="12" y="18"/>
                    <a:pt x="14" y="12"/>
                    <a:pt x="19" y="7"/>
                  </a:cubicBezTo>
                  <a:cubicBezTo>
                    <a:pt x="24" y="3"/>
                    <a:pt x="30" y="0"/>
                    <a:pt x="36" y="0"/>
                  </a:cubicBezTo>
                  <a:cubicBezTo>
                    <a:pt x="43" y="0"/>
                    <a:pt x="49" y="3"/>
                    <a:pt x="53" y="7"/>
                  </a:cubicBezTo>
                  <a:close/>
                  <a:moveTo>
                    <a:pt x="157" y="145"/>
                  </a:moveTo>
                  <a:cubicBezTo>
                    <a:pt x="157" y="153"/>
                    <a:pt x="155" y="159"/>
                    <a:pt x="150" y="163"/>
                  </a:cubicBezTo>
                  <a:cubicBezTo>
                    <a:pt x="146" y="167"/>
                    <a:pt x="140" y="170"/>
                    <a:pt x="132" y="170"/>
                  </a:cubicBezTo>
                  <a:cubicBezTo>
                    <a:pt x="49" y="170"/>
                    <a:pt x="49" y="170"/>
                    <a:pt x="49" y="170"/>
                  </a:cubicBezTo>
                  <a:cubicBezTo>
                    <a:pt x="42" y="170"/>
                    <a:pt x="36" y="167"/>
                    <a:pt x="31" y="163"/>
                  </a:cubicBezTo>
                  <a:cubicBezTo>
                    <a:pt x="26" y="159"/>
                    <a:pt x="24" y="153"/>
                    <a:pt x="24" y="145"/>
                  </a:cubicBezTo>
                  <a:cubicBezTo>
                    <a:pt x="24" y="142"/>
                    <a:pt x="24" y="139"/>
                    <a:pt x="25" y="135"/>
                  </a:cubicBezTo>
                  <a:cubicBezTo>
                    <a:pt x="25" y="132"/>
                    <a:pt x="25" y="129"/>
                    <a:pt x="26" y="125"/>
                  </a:cubicBezTo>
                  <a:cubicBezTo>
                    <a:pt x="27" y="121"/>
                    <a:pt x="27" y="118"/>
                    <a:pt x="28" y="115"/>
                  </a:cubicBezTo>
                  <a:cubicBezTo>
                    <a:pt x="29" y="112"/>
                    <a:pt x="31" y="109"/>
                    <a:pt x="32" y="106"/>
                  </a:cubicBezTo>
                  <a:cubicBezTo>
                    <a:pt x="34" y="103"/>
                    <a:pt x="36" y="100"/>
                    <a:pt x="38" y="98"/>
                  </a:cubicBezTo>
                  <a:cubicBezTo>
                    <a:pt x="40" y="96"/>
                    <a:pt x="43" y="94"/>
                    <a:pt x="46" y="93"/>
                  </a:cubicBezTo>
                  <a:cubicBezTo>
                    <a:pt x="50" y="92"/>
                    <a:pt x="53" y="91"/>
                    <a:pt x="57" y="91"/>
                  </a:cubicBezTo>
                  <a:cubicBezTo>
                    <a:pt x="58" y="91"/>
                    <a:pt x="59" y="92"/>
                    <a:pt x="61" y="93"/>
                  </a:cubicBezTo>
                  <a:cubicBezTo>
                    <a:pt x="63" y="94"/>
                    <a:pt x="65" y="96"/>
                    <a:pt x="68" y="98"/>
                  </a:cubicBezTo>
                  <a:cubicBezTo>
                    <a:pt x="70" y="99"/>
                    <a:pt x="74" y="101"/>
                    <a:pt x="78" y="102"/>
                  </a:cubicBezTo>
                  <a:cubicBezTo>
                    <a:pt x="82" y="103"/>
                    <a:pt x="86" y="104"/>
                    <a:pt x="91" y="104"/>
                  </a:cubicBezTo>
                  <a:cubicBezTo>
                    <a:pt x="95" y="104"/>
                    <a:pt x="99" y="103"/>
                    <a:pt x="104" y="102"/>
                  </a:cubicBezTo>
                  <a:cubicBezTo>
                    <a:pt x="108" y="101"/>
                    <a:pt x="111" y="99"/>
                    <a:pt x="114" y="98"/>
                  </a:cubicBezTo>
                  <a:cubicBezTo>
                    <a:pt x="116" y="96"/>
                    <a:pt x="118" y="94"/>
                    <a:pt x="121" y="93"/>
                  </a:cubicBezTo>
                  <a:cubicBezTo>
                    <a:pt x="123" y="92"/>
                    <a:pt x="124" y="91"/>
                    <a:pt x="125" y="91"/>
                  </a:cubicBezTo>
                  <a:cubicBezTo>
                    <a:pt x="128" y="91"/>
                    <a:pt x="132" y="92"/>
                    <a:pt x="135" y="93"/>
                  </a:cubicBezTo>
                  <a:cubicBezTo>
                    <a:pt x="138" y="94"/>
                    <a:pt x="141" y="96"/>
                    <a:pt x="143" y="98"/>
                  </a:cubicBezTo>
                  <a:cubicBezTo>
                    <a:pt x="145" y="100"/>
                    <a:pt x="147" y="103"/>
                    <a:pt x="149" y="106"/>
                  </a:cubicBezTo>
                  <a:cubicBezTo>
                    <a:pt x="151" y="109"/>
                    <a:pt x="152" y="112"/>
                    <a:pt x="153" y="115"/>
                  </a:cubicBezTo>
                  <a:cubicBezTo>
                    <a:pt x="154" y="118"/>
                    <a:pt x="155" y="121"/>
                    <a:pt x="156" y="125"/>
                  </a:cubicBezTo>
                  <a:cubicBezTo>
                    <a:pt x="156" y="129"/>
                    <a:pt x="157" y="132"/>
                    <a:pt x="157" y="135"/>
                  </a:cubicBezTo>
                  <a:cubicBezTo>
                    <a:pt x="157" y="139"/>
                    <a:pt x="157" y="142"/>
                    <a:pt x="157" y="145"/>
                  </a:cubicBezTo>
                  <a:close/>
                  <a:moveTo>
                    <a:pt x="116" y="35"/>
                  </a:moveTo>
                  <a:cubicBezTo>
                    <a:pt x="124" y="42"/>
                    <a:pt x="127" y="51"/>
                    <a:pt x="127" y="61"/>
                  </a:cubicBezTo>
                  <a:cubicBezTo>
                    <a:pt x="127" y="71"/>
                    <a:pt x="124" y="79"/>
                    <a:pt x="116" y="86"/>
                  </a:cubicBezTo>
                  <a:cubicBezTo>
                    <a:pt x="109" y="93"/>
                    <a:pt x="101" y="97"/>
                    <a:pt x="91" y="97"/>
                  </a:cubicBezTo>
                  <a:cubicBezTo>
                    <a:pt x="81" y="97"/>
                    <a:pt x="72" y="93"/>
                    <a:pt x="65" y="86"/>
                  </a:cubicBezTo>
                  <a:cubicBezTo>
                    <a:pt x="58" y="79"/>
                    <a:pt x="54" y="71"/>
                    <a:pt x="54" y="61"/>
                  </a:cubicBezTo>
                  <a:cubicBezTo>
                    <a:pt x="54" y="51"/>
                    <a:pt x="58" y="42"/>
                    <a:pt x="65" y="35"/>
                  </a:cubicBezTo>
                  <a:cubicBezTo>
                    <a:pt x="72" y="28"/>
                    <a:pt x="81" y="24"/>
                    <a:pt x="91" y="24"/>
                  </a:cubicBezTo>
                  <a:cubicBezTo>
                    <a:pt x="101" y="24"/>
                    <a:pt x="109" y="28"/>
                    <a:pt x="116" y="35"/>
                  </a:cubicBezTo>
                  <a:close/>
                  <a:moveTo>
                    <a:pt x="162" y="7"/>
                  </a:moveTo>
                  <a:cubicBezTo>
                    <a:pt x="167" y="12"/>
                    <a:pt x="169" y="18"/>
                    <a:pt x="169" y="24"/>
                  </a:cubicBezTo>
                  <a:cubicBezTo>
                    <a:pt x="169" y="31"/>
                    <a:pt x="167" y="37"/>
                    <a:pt x="162" y="42"/>
                  </a:cubicBezTo>
                  <a:cubicBezTo>
                    <a:pt x="158" y="46"/>
                    <a:pt x="152" y="49"/>
                    <a:pt x="145" y="49"/>
                  </a:cubicBezTo>
                  <a:cubicBezTo>
                    <a:pt x="139" y="49"/>
                    <a:pt x="133" y="46"/>
                    <a:pt x="128" y="42"/>
                  </a:cubicBezTo>
                  <a:cubicBezTo>
                    <a:pt x="123" y="37"/>
                    <a:pt x="121" y="31"/>
                    <a:pt x="121" y="24"/>
                  </a:cubicBezTo>
                  <a:cubicBezTo>
                    <a:pt x="121" y="18"/>
                    <a:pt x="123" y="12"/>
                    <a:pt x="128" y="7"/>
                  </a:cubicBezTo>
                  <a:cubicBezTo>
                    <a:pt x="133" y="3"/>
                    <a:pt x="139" y="0"/>
                    <a:pt x="145" y="0"/>
                  </a:cubicBezTo>
                  <a:cubicBezTo>
                    <a:pt x="152" y="0"/>
                    <a:pt x="158" y="3"/>
                    <a:pt x="162" y="7"/>
                  </a:cubicBezTo>
                  <a:close/>
                  <a:moveTo>
                    <a:pt x="182" y="82"/>
                  </a:moveTo>
                  <a:cubicBezTo>
                    <a:pt x="182" y="87"/>
                    <a:pt x="180" y="91"/>
                    <a:pt x="176" y="93"/>
                  </a:cubicBezTo>
                  <a:cubicBezTo>
                    <a:pt x="173" y="96"/>
                    <a:pt x="168" y="97"/>
                    <a:pt x="163" y="97"/>
                  </a:cubicBezTo>
                  <a:cubicBezTo>
                    <a:pt x="151" y="97"/>
                    <a:pt x="151" y="97"/>
                    <a:pt x="151" y="97"/>
                  </a:cubicBezTo>
                  <a:cubicBezTo>
                    <a:pt x="144" y="89"/>
                    <a:pt x="136" y="85"/>
                    <a:pt x="125" y="85"/>
                  </a:cubicBezTo>
                  <a:cubicBezTo>
                    <a:pt x="131" y="78"/>
                    <a:pt x="133" y="69"/>
                    <a:pt x="133" y="61"/>
                  </a:cubicBezTo>
                  <a:cubicBezTo>
                    <a:pt x="133" y="59"/>
                    <a:pt x="133" y="57"/>
                    <a:pt x="133" y="54"/>
                  </a:cubicBezTo>
                  <a:cubicBezTo>
                    <a:pt x="137" y="56"/>
                    <a:pt x="141" y="57"/>
                    <a:pt x="145" y="57"/>
                  </a:cubicBezTo>
                  <a:cubicBezTo>
                    <a:pt x="149" y="57"/>
                    <a:pt x="153" y="56"/>
                    <a:pt x="156" y="55"/>
                  </a:cubicBezTo>
                  <a:cubicBezTo>
                    <a:pt x="160" y="53"/>
                    <a:pt x="163" y="52"/>
                    <a:pt x="166" y="51"/>
                  </a:cubicBezTo>
                  <a:cubicBezTo>
                    <a:pt x="168" y="49"/>
                    <a:pt x="169" y="49"/>
                    <a:pt x="170" y="49"/>
                  </a:cubicBezTo>
                  <a:cubicBezTo>
                    <a:pt x="178" y="49"/>
                    <a:pt x="182" y="60"/>
                    <a:pt x="182" y="8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74"/>
            <p:cNvSpPr>
              <a:spLocks noEditPoints="1"/>
            </p:cNvSpPr>
            <p:nvPr/>
          </p:nvSpPr>
          <p:spPr bwMode="auto">
            <a:xfrm>
              <a:off x="3769476" y="2784288"/>
              <a:ext cx="159253" cy="159253"/>
            </a:xfrm>
            <a:custGeom>
              <a:avLst/>
              <a:gdLst>
                <a:gd name="T0" fmla="*/ 146 w 154"/>
                <a:gd name="T1" fmla="*/ 132 h 154"/>
                <a:gd name="T2" fmla="*/ 113 w 154"/>
                <a:gd name="T3" fmla="*/ 154 h 154"/>
                <a:gd name="T4" fmla="*/ 74 w 154"/>
                <a:gd name="T5" fmla="*/ 126 h 154"/>
                <a:gd name="T6" fmla="*/ 75 w 154"/>
                <a:gd name="T7" fmla="*/ 87 h 154"/>
                <a:gd name="T8" fmla="*/ 47 w 154"/>
                <a:gd name="T9" fmla="*/ 87 h 154"/>
                <a:gd name="T10" fmla="*/ 8 w 154"/>
                <a:gd name="T11" fmla="*/ 60 h 154"/>
                <a:gd name="T12" fmla="*/ 8 w 154"/>
                <a:gd name="T13" fmla="*/ 21 h 154"/>
                <a:gd name="T14" fmla="*/ 41 w 154"/>
                <a:gd name="T15" fmla="*/ 0 h 154"/>
                <a:gd name="T16" fmla="*/ 80 w 154"/>
                <a:gd name="T17" fmla="*/ 27 h 154"/>
                <a:gd name="T18" fmla="*/ 79 w 154"/>
                <a:gd name="T19" fmla="*/ 66 h 154"/>
                <a:gd name="T20" fmla="*/ 107 w 154"/>
                <a:gd name="T21" fmla="*/ 66 h 154"/>
                <a:gd name="T22" fmla="*/ 146 w 154"/>
                <a:gd name="T23" fmla="*/ 94 h 154"/>
                <a:gd name="T24" fmla="*/ 70 w 154"/>
                <a:gd name="T25" fmla="*/ 47 h 154"/>
                <a:gd name="T26" fmla="*/ 47 w 154"/>
                <a:gd name="T27" fmla="*/ 21 h 154"/>
                <a:gd name="T28" fmla="*/ 35 w 154"/>
                <a:gd name="T29" fmla="*/ 20 h 154"/>
                <a:gd name="T30" fmla="*/ 18 w 154"/>
                <a:gd name="T31" fmla="*/ 41 h 154"/>
                <a:gd name="T32" fmla="*/ 40 w 154"/>
                <a:gd name="T33" fmla="*/ 67 h 154"/>
                <a:gd name="T34" fmla="*/ 54 w 154"/>
                <a:gd name="T35" fmla="*/ 66 h 154"/>
                <a:gd name="T36" fmla="*/ 50 w 154"/>
                <a:gd name="T37" fmla="*/ 63 h 154"/>
                <a:gd name="T38" fmla="*/ 47 w 154"/>
                <a:gd name="T39" fmla="*/ 58 h 154"/>
                <a:gd name="T40" fmla="*/ 49 w 154"/>
                <a:gd name="T41" fmla="*/ 49 h 154"/>
                <a:gd name="T42" fmla="*/ 58 w 154"/>
                <a:gd name="T43" fmla="*/ 47 h 154"/>
                <a:gd name="T44" fmla="*/ 63 w 154"/>
                <a:gd name="T45" fmla="*/ 50 h 154"/>
                <a:gd name="T46" fmla="*/ 66 w 154"/>
                <a:gd name="T47" fmla="*/ 53 h 154"/>
                <a:gd name="T48" fmla="*/ 136 w 154"/>
                <a:gd name="T49" fmla="*/ 113 h 154"/>
                <a:gd name="T50" fmla="*/ 114 w 154"/>
                <a:gd name="T51" fmla="*/ 87 h 154"/>
                <a:gd name="T52" fmla="*/ 100 w 154"/>
                <a:gd name="T53" fmla="*/ 87 h 154"/>
                <a:gd name="T54" fmla="*/ 104 w 154"/>
                <a:gd name="T55" fmla="*/ 91 h 154"/>
                <a:gd name="T56" fmla="*/ 107 w 154"/>
                <a:gd name="T57" fmla="*/ 95 h 154"/>
                <a:gd name="T58" fmla="*/ 105 w 154"/>
                <a:gd name="T59" fmla="*/ 104 h 154"/>
                <a:gd name="T60" fmla="*/ 96 w 154"/>
                <a:gd name="T61" fmla="*/ 107 h 154"/>
                <a:gd name="T62" fmla="*/ 91 w 154"/>
                <a:gd name="T63" fmla="*/ 104 h 154"/>
                <a:gd name="T64" fmla="*/ 88 w 154"/>
                <a:gd name="T65" fmla="*/ 100 h 154"/>
                <a:gd name="T66" fmla="*/ 87 w 154"/>
                <a:gd name="T67" fmla="*/ 114 h 154"/>
                <a:gd name="T68" fmla="*/ 113 w 154"/>
                <a:gd name="T69" fmla="*/ 136 h 154"/>
                <a:gd name="T70" fmla="*/ 133 w 154"/>
                <a:gd name="T71" fmla="*/ 12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4" h="154">
                  <a:moveTo>
                    <a:pt x="154" y="113"/>
                  </a:moveTo>
                  <a:cubicBezTo>
                    <a:pt x="154" y="121"/>
                    <a:pt x="151" y="127"/>
                    <a:pt x="146" y="132"/>
                  </a:cubicBezTo>
                  <a:cubicBezTo>
                    <a:pt x="132" y="146"/>
                    <a:pt x="132" y="146"/>
                    <a:pt x="132" y="146"/>
                  </a:cubicBezTo>
                  <a:cubicBezTo>
                    <a:pt x="127" y="151"/>
                    <a:pt x="121" y="154"/>
                    <a:pt x="113" y="154"/>
                  </a:cubicBezTo>
                  <a:cubicBezTo>
                    <a:pt x="105" y="154"/>
                    <a:pt x="99" y="151"/>
                    <a:pt x="94" y="146"/>
                  </a:cubicBezTo>
                  <a:cubicBezTo>
                    <a:pt x="74" y="126"/>
                    <a:pt x="74" y="126"/>
                    <a:pt x="74" y="126"/>
                  </a:cubicBezTo>
                  <a:cubicBezTo>
                    <a:pt x="69" y="121"/>
                    <a:pt x="66" y="115"/>
                    <a:pt x="66" y="107"/>
                  </a:cubicBezTo>
                  <a:cubicBezTo>
                    <a:pt x="66" y="99"/>
                    <a:pt x="69" y="93"/>
                    <a:pt x="75" y="87"/>
                  </a:cubicBezTo>
                  <a:cubicBezTo>
                    <a:pt x="66" y="79"/>
                    <a:pt x="66" y="79"/>
                    <a:pt x="66" y="79"/>
                  </a:cubicBezTo>
                  <a:cubicBezTo>
                    <a:pt x="61" y="85"/>
                    <a:pt x="54" y="87"/>
                    <a:pt x="47" y="87"/>
                  </a:cubicBezTo>
                  <a:cubicBezTo>
                    <a:pt x="39" y="87"/>
                    <a:pt x="33" y="85"/>
                    <a:pt x="27" y="80"/>
                  </a:cubicBezTo>
                  <a:cubicBezTo>
                    <a:pt x="8" y="60"/>
                    <a:pt x="8" y="60"/>
                    <a:pt x="8" y="60"/>
                  </a:cubicBezTo>
                  <a:cubicBezTo>
                    <a:pt x="2" y="55"/>
                    <a:pt x="0" y="48"/>
                    <a:pt x="0" y="41"/>
                  </a:cubicBezTo>
                  <a:cubicBezTo>
                    <a:pt x="0" y="33"/>
                    <a:pt x="3" y="27"/>
                    <a:pt x="8" y="21"/>
                  </a:cubicBezTo>
                  <a:cubicBezTo>
                    <a:pt x="22" y="8"/>
                    <a:pt x="22" y="8"/>
                    <a:pt x="22" y="8"/>
                  </a:cubicBezTo>
                  <a:cubicBezTo>
                    <a:pt x="27" y="2"/>
                    <a:pt x="33" y="0"/>
                    <a:pt x="41" y="0"/>
                  </a:cubicBezTo>
                  <a:cubicBezTo>
                    <a:pt x="49" y="0"/>
                    <a:pt x="55" y="2"/>
                    <a:pt x="60" y="8"/>
                  </a:cubicBezTo>
                  <a:cubicBezTo>
                    <a:pt x="80" y="27"/>
                    <a:pt x="80" y="27"/>
                    <a:pt x="80" y="27"/>
                  </a:cubicBezTo>
                  <a:cubicBezTo>
                    <a:pt x="85" y="33"/>
                    <a:pt x="88" y="39"/>
                    <a:pt x="88" y="47"/>
                  </a:cubicBezTo>
                  <a:cubicBezTo>
                    <a:pt x="88" y="54"/>
                    <a:pt x="85" y="61"/>
                    <a:pt x="79" y="66"/>
                  </a:cubicBezTo>
                  <a:cubicBezTo>
                    <a:pt x="88" y="75"/>
                    <a:pt x="88" y="75"/>
                    <a:pt x="88" y="75"/>
                  </a:cubicBezTo>
                  <a:cubicBezTo>
                    <a:pt x="93" y="69"/>
                    <a:pt x="100" y="66"/>
                    <a:pt x="107" y="66"/>
                  </a:cubicBezTo>
                  <a:cubicBezTo>
                    <a:pt x="115" y="66"/>
                    <a:pt x="121" y="69"/>
                    <a:pt x="127" y="74"/>
                  </a:cubicBezTo>
                  <a:cubicBezTo>
                    <a:pt x="146" y="94"/>
                    <a:pt x="146" y="94"/>
                    <a:pt x="146" y="94"/>
                  </a:cubicBezTo>
                  <a:cubicBezTo>
                    <a:pt x="151" y="99"/>
                    <a:pt x="154" y="106"/>
                    <a:pt x="154" y="113"/>
                  </a:cubicBezTo>
                  <a:close/>
                  <a:moveTo>
                    <a:pt x="70" y="47"/>
                  </a:moveTo>
                  <a:cubicBezTo>
                    <a:pt x="70" y="44"/>
                    <a:pt x="69" y="42"/>
                    <a:pt x="67" y="40"/>
                  </a:cubicBezTo>
                  <a:cubicBezTo>
                    <a:pt x="47" y="21"/>
                    <a:pt x="47" y="21"/>
                    <a:pt x="47" y="21"/>
                  </a:cubicBezTo>
                  <a:cubicBezTo>
                    <a:pt x="46" y="19"/>
                    <a:pt x="43" y="18"/>
                    <a:pt x="41" y="18"/>
                  </a:cubicBezTo>
                  <a:cubicBezTo>
                    <a:pt x="39" y="18"/>
                    <a:pt x="36" y="19"/>
                    <a:pt x="35" y="20"/>
                  </a:cubicBezTo>
                  <a:cubicBezTo>
                    <a:pt x="21" y="34"/>
                    <a:pt x="21" y="34"/>
                    <a:pt x="21" y="34"/>
                  </a:cubicBezTo>
                  <a:cubicBezTo>
                    <a:pt x="19" y="36"/>
                    <a:pt x="18" y="38"/>
                    <a:pt x="18" y="41"/>
                  </a:cubicBezTo>
                  <a:cubicBezTo>
                    <a:pt x="18" y="43"/>
                    <a:pt x="19" y="45"/>
                    <a:pt x="21" y="47"/>
                  </a:cubicBezTo>
                  <a:cubicBezTo>
                    <a:pt x="40" y="67"/>
                    <a:pt x="40" y="67"/>
                    <a:pt x="40" y="67"/>
                  </a:cubicBezTo>
                  <a:cubicBezTo>
                    <a:pt x="42" y="68"/>
                    <a:pt x="44" y="69"/>
                    <a:pt x="47" y="69"/>
                  </a:cubicBezTo>
                  <a:cubicBezTo>
                    <a:pt x="49" y="69"/>
                    <a:pt x="52" y="68"/>
                    <a:pt x="54" y="66"/>
                  </a:cubicBezTo>
                  <a:cubicBezTo>
                    <a:pt x="53" y="66"/>
                    <a:pt x="53" y="66"/>
                    <a:pt x="52" y="65"/>
                  </a:cubicBezTo>
                  <a:cubicBezTo>
                    <a:pt x="51" y="64"/>
                    <a:pt x="50" y="63"/>
                    <a:pt x="50" y="63"/>
                  </a:cubicBezTo>
                  <a:cubicBezTo>
                    <a:pt x="49" y="62"/>
                    <a:pt x="49" y="62"/>
                    <a:pt x="48" y="61"/>
                  </a:cubicBezTo>
                  <a:cubicBezTo>
                    <a:pt x="48" y="60"/>
                    <a:pt x="47" y="59"/>
                    <a:pt x="47" y="58"/>
                  </a:cubicBezTo>
                  <a:cubicBezTo>
                    <a:pt x="47" y="58"/>
                    <a:pt x="47" y="57"/>
                    <a:pt x="47" y="56"/>
                  </a:cubicBezTo>
                  <a:cubicBezTo>
                    <a:pt x="47" y="53"/>
                    <a:pt x="48" y="51"/>
                    <a:pt x="49" y="49"/>
                  </a:cubicBezTo>
                  <a:cubicBezTo>
                    <a:pt x="51" y="48"/>
                    <a:pt x="53" y="47"/>
                    <a:pt x="56" y="47"/>
                  </a:cubicBezTo>
                  <a:cubicBezTo>
                    <a:pt x="57" y="47"/>
                    <a:pt x="58" y="47"/>
                    <a:pt x="58" y="47"/>
                  </a:cubicBezTo>
                  <a:cubicBezTo>
                    <a:pt x="59" y="47"/>
                    <a:pt x="60" y="48"/>
                    <a:pt x="61" y="48"/>
                  </a:cubicBezTo>
                  <a:cubicBezTo>
                    <a:pt x="62" y="49"/>
                    <a:pt x="62" y="49"/>
                    <a:pt x="63" y="50"/>
                  </a:cubicBezTo>
                  <a:cubicBezTo>
                    <a:pt x="63" y="50"/>
                    <a:pt x="64" y="51"/>
                    <a:pt x="65" y="52"/>
                  </a:cubicBezTo>
                  <a:cubicBezTo>
                    <a:pt x="66" y="53"/>
                    <a:pt x="66" y="53"/>
                    <a:pt x="66" y="53"/>
                  </a:cubicBezTo>
                  <a:cubicBezTo>
                    <a:pt x="68" y="51"/>
                    <a:pt x="70" y="49"/>
                    <a:pt x="70" y="47"/>
                  </a:cubicBezTo>
                  <a:close/>
                  <a:moveTo>
                    <a:pt x="136" y="113"/>
                  </a:moveTo>
                  <a:cubicBezTo>
                    <a:pt x="136" y="111"/>
                    <a:pt x="135" y="109"/>
                    <a:pt x="133" y="107"/>
                  </a:cubicBezTo>
                  <a:cubicBezTo>
                    <a:pt x="114" y="87"/>
                    <a:pt x="114" y="87"/>
                    <a:pt x="114" y="87"/>
                  </a:cubicBezTo>
                  <a:cubicBezTo>
                    <a:pt x="112" y="85"/>
                    <a:pt x="110" y="84"/>
                    <a:pt x="107" y="84"/>
                  </a:cubicBezTo>
                  <a:cubicBezTo>
                    <a:pt x="105" y="84"/>
                    <a:pt x="102" y="85"/>
                    <a:pt x="100" y="87"/>
                  </a:cubicBezTo>
                  <a:cubicBezTo>
                    <a:pt x="101" y="88"/>
                    <a:pt x="101" y="88"/>
                    <a:pt x="102" y="89"/>
                  </a:cubicBezTo>
                  <a:cubicBezTo>
                    <a:pt x="103" y="90"/>
                    <a:pt x="104" y="91"/>
                    <a:pt x="104" y="91"/>
                  </a:cubicBezTo>
                  <a:cubicBezTo>
                    <a:pt x="105" y="92"/>
                    <a:pt x="105" y="92"/>
                    <a:pt x="106" y="93"/>
                  </a:cubicBezTo>
                  <a:cubicBezTo>
                    <a:pt x="106" y="94"/>
                    <a:pt x="107" y="95"/>
                    <a:pt x="107" y="95"/>
                  </a:cubicBezTo>
                  <a:cubicBezTo>
                    <a:pt x="107" y="96"/>
                    <a:pt x="107" y="97"/>
                    <a:pt x="107" y="98"/>
                  </a:cubicBezTo>
                  <a:cubicBezTo>
                    <a:pt x="107" y="101"/>
                    <a:pt x="106" y="103"/>
                    <a:pt x="105" y="104"/>
                  </a:cubicBezTo>
                  <a:cubicBezTo>
                    <a:pt x="103" y="106"/>
                    <a:pt x="101" y="107"/>
                    <a:pt x="98" y="107"/>
                  </a:cubicBezTo>
                  <a:cubicBezTo>
                    <a:pt x="97" y="107"/>
                    <a:pt x="96" y="107"/>
                    <a:pt x="96" y="107"/>
                  </a:cubicBezTo>
                  <a:cubicBezTo>
                    <a:pt x="95" y="107"/>
                    <a:pt x="94" y="106"/>
                    <a:pt x="93" y="106"/>
                  </a:cubicBezTo>
                  <a:cubicBezTo>
                    <a:pt x="92" y="105"/>
                    <a:pt x="92" y="105"/>
                    <a:pt x="91" y="104"/>
                  </a:cubicBezTo>
                  <a:cubicBezTo>
                    <a:pt x="91" y="104"/>
                    <a:pt x="90" y="103"/>
                    <a:pt x="89" y="102"/>
                  </a:cubicBezTo>
                  <a:cubicBezTo>
                    <a:pt x="88" y="101"/>
                    <a:pt x="88" y="101"/>
                    <a:pt x="88" y="100"/>
                  </a:cubicBezTo>
                  <a:cubicBezTo>
                    <a:pt x="85" y="102"/>
                    <a:pt x="84" y="105"/>
                    <a:pt x="84" y="107"/>
                  </a:cubicBezTo>
                  <a:cubicBezTo>
                    <a:pt x="84" y="110"/>
                    <a:pt x="85" y="112"/>
                    <a:pt x="87" y="114"/>
                  </a:cubicBezTo>
                  <a:cubicBezTo>
                    <a:pt x="107" y="133"/>
                    <a:pt x="107" y="133"/>
                    <a:pt x="107" y="133"/>
                  </a:cubicBezTo>
                  <a:cubicBezTo>
                    <a:pt x="108" y="135"/>
                    <a:pt x="110" y="136"/>
                    <a:pt x="113" y="136"/>
                  </a:cubicBezTo>
                  <a:cubicBezTo>
                    <a:pt x="116" y="136"/>
                    <a:pt x="118" y="135"/>
                    <a:pt x="119" y="133"/>
                  </a:cubicBezTo>
                  <a:cubicBezTo>
                    <a:pt x="133" y="120"/>
                    <a:pt x="133" y="120"/>
                    <a:pt x="133" y="120"/>
                  </a:cubicBezTo>
                  <a:cubicBezTo>
                    <a:pt x="135" y="118"/>
                    <a:pt x="136" y="116"/>
                    <a:pt x="136" y="11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75"/>
            <p:cNvSpPr>
              <a:spLocks/>
            </p:cNvSpPr>
            <p:nvPr/>
          </p:nvSpPr>
          <p:spPr bwMode="auto">
            <a:xfrm>
              <a:off x="3972446" y="2795218"/>
              <a:ext cx="187357" cy="137395"/>
            </a:xfrm>
            <a:custGeom>
              <a:avLst/>
              <a:gdLst>
                <a:gd name="T0" fmla="*/ 182 w 182"/>
                <a:gd name="T1" fmla="*/ 97 h 133"/>
                <a:gd name="T2" fmla="*/ 171 w 182"/>
                <a:gd name="T3" fmla="*/ 123 h 133"/>
                <a:gd name="T4" fmla="*/ 146 w 182"/>
                <a:gd name="T5" fmla="*/ 133 h 133"/>
                <a:gd name="T6" fmla="*/ 43 w 182"/>
                <a:gd name="T7" fmla="*/ 133 h 133"/>
                <a:gd name="T8" fmla="*/ 13 w 182"/>
                <a:gd name="T9" fmla="*/ 121 h 133"/>
                <a:gd name="T10" fmla="*/ 0 w 182"/>
                <a:gd name="T11" fmla="*/ 91 h 133"/>
                <a:gd name="T12" fmla="*/ 7 w 182"/>
                <a:gd name="T13" fmla="*/ 68 h 133"/>
                <a:gd name="T14" fmla="*/ 25 w 182"/>
                <a:gd name="T15" fmla="*/ 53 h 133"/>
                <a:gd name="T16" fmla="*/ 25 w 182"/>
                <a:gd name="T17" fmla="*/ 49 h 133"/>
                <a:gd name="T18" fmla="*/ 39 w 182"/>
                <a:gd name="T19" fmla="*/ 15 h 133"/>
                <a:gd name="T20" fmla="*/ 73 w 182"/>
                <a:gd name="T21" fmla="*/ 0 h 133"/>
                <a:gd name="T22" fmla="*/ 100 w 182"/>
                <a:gd name="T23" fmla="*/ 9 h 133"/>
                <a:gd name="T24" fmla="*/ 118 w 182"/>
                <a:gd name="T25" fmla="*/ 30 h 133"/>
                <a:gd name="T26" fmla="*/ 134 w 182"/>
                <a:gd name="T27" fmla="*/ 25 h 133"/>
                <a:gd name="T28" fmla="*/ 151 w 182"/>
                <a:gd name="T29" fmla="*/ 32 h 133"/>
                <a:gd name="T30" fmla="*/ 158 w 182"/>
                <a:gd name="T31" fmla="*/ 49 h 133"/>
                <a:gd name="T32" fmla="*/ 154 w 182"/>
                <a:gd name="T33" fmla="*/ 62 h 133"/>
                <a:gd name="T34" fmla="*/ 174 w 182"/>
                <a:gd name="T35" fmla="*/ 74 h 133"/>
                <a:gd name="T36" fmla="*/ 182 w 182"/>
                <a:gd name="T37" fmla="*/ 9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2" h="133">
                  <a:moveTo>
                    <a:pt x="182" y="97"/>
                  </a:moveTo>
                  <a:cubicBezTo>
                    <a:pt x="182" y="107"/>
                    <a:pt x="178" y="116"/>
                    <a:pt x="171" y="123"/>
                  </a:cubicBezTo>
                  <a:cubicBezTo>
                    <a:pt x="164" y="130"/>
                    <a:pt x="156" y="133"/>
                    <a:pt x="146" y="133"/>
                  </a:cubicBezTo>
                  <a:cubicBezTo>
                    <a:pt x="43" y="133"/>
                    <a:pt x="43" y="133"/>
                    <a:pt x="43" y="133"/>
                  </a:cubicBezTo>
                  <a:cubicBezTo>
                    <a:pt x="31" y="133"/>
                    <a:pt x="21" y="129"/>
                    <a:pt x="13" y="121"/>
                  </a:cubicBezTo>
                  <a:cubicBezTo>
                    <a:pt x="5" y="113"/>
                    <a:pt x="0" y="103"/>
                    <a:pt x="0" y="91"/>
                  </a:cubicBezTo>
                  <a:cubicBezTo>
                    <a:pt x="0" y="83"/>
                    <a:pt x="3" y="75"/>
                    <a:pt x="7" y="68"/>
                  </a:cubicBezTo>
                  <a:cubicBezTo>
                    <a:pt x="12" y="61"/>
                    <a:pt x="18" y="56"/>
                    <a:pt x="25" y="53"/>
                  </a:cubicBezTo>
                  <a:cubicBezTo>
                    <a:pt x="25" y="51"/>
                    <a:pt x="25" y="50"/>
                    <a:pt x="25" y="49"/>
                  </a:cubicBezTo>
                  <a:cubicBezTo>
                    <a:pt x="25" y="35"/>
                    <a:pt x="29" y="24"/>
                    <a:pt x="39" y="15"/>
                  </a:cubicBezTo>
                  <a:cubicBezTo>
                    <a:pt x="48" y="5"/>
                    <a:pt x="60" y="0"/>
                    <a:pt x="73" y="0"/>
                  </a:cubicBezTo>
                  <a:cubicBezTo>
                    <a:pt x="83" y="0"/>
                    <a:pt x="92" y="3"/>
                    <a:pt x="100" y="9"/>
                  </a:cubicBezTo>
                  <a:cubicBezTo>
                    <a:pt x="108" y="14"/>
                    <a:pt x="114" y="21"/>
                    <a:pt x="118" y="30"/>
                  </a:cubicBezTo>
                  <a:cubicBezTo>
                    <a:pt x="122" y="26"/>
                    <a:pt x="128" y="25"/>
                    <a:pt x="134" y="25"/>
                  </a:cubicBezTo>
                  <a:cubicBezTo>
                    <a:pt x="140" y="25"/>
                    <a:pt x="146" y="27"/>
                    <a:pt x="151" y="32"/>
                  </a:cubicBezTo>
                  <a:cubicBezTo>
                    <a:pt x="155" y="36"/>
                    <a:pt x="158" y="42"/>
                    <a:pt x="158" y="49"/>
                  </a:cubicBezTo>
                  <a:cubicBezTo>
                    <a:pt x="158" y="53"/>
                    <a:pt x="156" y="58"/>
                    <a:pt x="154" y="62"/>
                  </a:cubicBezTo>
                  <a:cubicBezTo>
                    <a:pt x="162" y="64"/>
                    <a:pt x="169" y="68"/>
                    <a:pt x="174" y="74"/>
                  </a:cubicBezTo>
                  <a:cubicBezTo>
                    <a:pt x="179" y="81"/>
                    <a:pt x="182" y="89"/>
                    <a:pt x="182" y="9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76"/>
            <p:cNvSpPr>
              <a:spLocks noEditPoints="1"/>
            </p:cNvSpPr>
            <p:nvPr/>
          </p:nvSpPr>
          <p:spPr bwMode="auto">
            <a:xfrm>
              <a:off x="4212887" y="2795218"/>
              <a:ext cx="143640" cy="151447"/>
            </a:xfrm>
            <a:custGeom>
              <a:avLst/>
              <a:gdLst>
                <a:gd name="T0" fmla="*/ 135 w 139"/>
                <a:gd name="T1" fmla="*/ 125 h 146"/>
                <a:gd name="T2" fmla="*/ 137 w 139"/>
                <a:gd name="T3" fmla="*/ 140 h 146"/>
                <a:gd name="T4" fmla="*/ 124 w 139"/>
                <a:gd name="T5" fmla="*/ 146 h 146"/>
                <a:gd name="T6" fmla="*/ 15 w 139"/>
                <a:gd name="T7" fmla="*/ 146 h 146"/>
                <a:gd name="T8" fmla="*/ 2 w 139"/>
                <a:gd name="T9" fmla="*/ 140 h 146"/>
                <a:gd name="T10" fmla="*/ 4 w 139"/>
                <a:gd name="T11" fmla="*/ 125 h 146"/>
                <a:gd name="T12" fmla="*/ 51 w 139"/>
                <a:gd name="T13" fmla="*/ 50 h 146"/>
                <a:gd name="T14" fmla="*/ 51 w 139"/>
                <a:gd name="T15" fmla="*/ 12 h 146"/>
                <a:gd name="T16" fmla="*/ 45 w 139"/>
                <a:gd name="T17" fmla="*/ 12 h 146"/>
                <a:gd name="T18" fmla="*/ 41 w 139"/>
                <a:gd name="T19" fmla="*/ 11 h 146"/>
                <a:gd name="T20" fmla="*/ 39 w 139"/>
                <a:gd name="T21" fmla="*/ 6 h 146"/>
                <a:gd name="T22" fmla="*/ 41 w 139"/>
                <a:gd name="T23" fmla="*/ 2 h 146"/>
                <a:gd name="T24" fmla="*/ 45 w 139"/>
                <a:gd name="T25" fmla="*/ 0 h 146"/>
                <a:gd name="T26" fmla="*/ 94 w 139"/>
                <a:gd name="T27" fmla="*/ 0 h 146"/>
                <a:gd name="T28" fmla="*/ 98 w 139"/>
                <a:gd name="T29" fmla="*/ 2 h 146"/>
                <a:gd name="T30" fmla="*/ 100 w 139"/>
                <a:gd name="T31" fmla="*/ 6 h 146"/>
                <a:gd name="T32" fmla="*/ 98 w 139"/>
                <a:gd name="T33" fmla="*/ 11 h 146"/>
                <a:gd name="T34" fmla="*/ 94 w 139"/>
                <a:gd name="T35" fmla="*/ 12 h 146"/>
                <a:gd name="T36" fmla="*/ 88 w 139"/>
                <a:gd name="T37" fmla="*/ 12 h 146"/>
                <a:gd name="T38" fmla="*/ 88 w 139"/>
                <a:gd name="T39" fmla="*/ 50 h 146"/>
                <a:gd name="T40" fmla="*/ 135 w 139"/>
                <a:gd name="T41" fmla="*/ 125 h 146"/>
                <a:gd name="T42" fmla="*/ 61 w 139"/>
                <a:gd name="T43" fmla="*/ 57 h 146"/>
                <a:gd name="T44" fmla="*/ 36 w 139"/>
                <a:gd name="T45" fmla="*/ 97 h 146"/>
                <a:gd name="T46" fmla="*/ 103 w 139"/>
                <a:gd name="T47" fmla="*/ 97 h 146"/>
                <a:gd name="T48" fmla="*/ 77 w 139"/>
                <a:gd name="T49" fmla="*/ 57 h 146"/>
                <a:gd name="T50" fmla="*/ 75 w 139"/>
                <a:gd name="T51" fmla="*/ 54 h 146"/>
                <a:gd name="T52" fmla="*/ 75 w 139"/>
                <a:gd name="T53" fmla="*/ 50 h 146"/>
                <a:gd name="T54" fmla="*/ 75 w 139"/>
                <a:gd name="T55" fmla="*/ 12 h 146"/>
                <a:gd name="T56" fmla="*/ 63 w 139"/>
                <a:gd name="T57" fmla="*/ 12 h 146"/>
                <a:gd name="T58" fmla="*/ 63 w 139"/>
                <a:gd name="T59" fmla="*/ 50 h 146"/>
                <a:gd name="T60" fmla="*/ 63 w 139"/>
                <a:gd name="T61" fmla="*/ 54 h 146"/>
                <a:gd name="T62" fmla="*/ 61 w 139"/>
                <a:gd name="T63" fmla="*/ 5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 h="146">
                  <a:moveTo>
                    <a:pt x="135" y="125"/>
                  </a:moveTo>
                  <a:cubicBezTo>
                    <a:pt x="139" y="131"/>
                    <a:pt x="139" y="136"/>
                    <a:pt x="137" y="140"/>
                  </a:cubicBezTo>
                  <a:cubicBezTo>
                    <a:pt x="135" y="144"/>
                    <a:pt x="131" y="146"/>
                    <a:pt x="124" y="146"/>
                  </a:cubicBezTo>
                  <a:cubicBezTo>
                    <a:pt x="15" y="146"/>
                    <a:pt x="15" y="146"/>
                    <a:pt x="15" y="146"/>
                  </a:cubicBezTo>
                  <a:cubicBezTo>
                    <a:pt x="8" y="146"/>
                    <a:pt x="4" y="144"/>
                    <a:pt x="2" y="140"/>
                  </a:cubicBezTo>
                  <a:cubicBezTo>
                    <a:pt x="0" y="136"/>
                    <a:pt x="0" y="131"/>
                    <a:pt x="4" y="125"/>
                  </a:cubicBezTo>
                  <a:cubicBezTo>
                    <a:pt x="51" y="50"/>
                    <a:pt x="51" y="50"/>
                    <a:pt x="51" y="50"/>
                  </a:cubicBezTo>
                  <a:cubicBezTo>
                    <a:pt x="51" y="12"/>
                    <a:pt x="51" y="12"/>
                    <a:pt x="51" y="12"/>
                  </a:cubicBezTo>
                  <a:cubicBezTo>
                    <a:pt x="45" y="12"/>
                    <a:pt x="45" y="12"/>
                    <a:pt x="45" y="12"/>
                  </a:cubicBezTo>
                  <a:cubicBezTo>
                    <a:pt x="44" y="12"/>
                    <a:pt x="42" y="12"/>
                    <a:pt x="41" y="11"/>
                  </a:cubicBezTo>
                  <a:cubicBezTo>
                    <a:pt x="40" y="9"/>
                    <a:pt x="39" y="8"/>
                    <a:pt x="39" y="6"/>
                  </a:cubicBezTo>
                  <a:cubicBezTo>
                    <a:pt x="39" y="5"/>
                    <a:pt x="40" y="3"/>
                    <a:pt x="41" y="2"/>
                  </a:cubicBezTo>
                  <a:cubicBezTo>
                    <a:pt x="42" y="1"/>
                    <a:pt x="44" y="0"/>
                    <a:pt x="45" y="0"/>
                  </a:cubicBezTo>
                  <a:cubicBezTo>
                    <a:pt x="94" y="0"/>
                    <a:pt x="94" y="0"/>
                    <a:pt x="94" y="0"/>
                  </a:cubicBezTo>
                  <a:cubicBezTo>
                    <a:pt x="95" y="0"/>
                    <a:pt x="97" y="1"/>
                    <a:pt x="98" y="2"/>
                  </a:cubicBezTo>
                  <a:cubicBezTo>
                    <a:pt x="99" y="3"/>
                    <a:pt x="100" y="5"/>
                    <a:pt x="100" y="6"/>
                  </a:cubicBezTo>
                  <a:cubicBezTo>
                    <a:pt x="100" y="8"/>
                    <a:pt x="99" y="9"/>
                    <a:pt x="98" y="11"/>
                  </a:cubicBezTo>
                  <a:cubicBezTo>
                    <a:pt x="97" y="12"/>
                    <a:pt x="95" y="12"/>
                    <a:pt x="94" y="12"/>
                  </a:cubicBezTo>
                  <a:cubicBezTo>
                    <a:pt x="88" y="12"/>
                    <a:pt x="88" y="12"/>
                    <a:pt x="88" y="12"/>
                  </a:cubicBezTo>
                  <a:cubicBezTo>
                    <a:pt x="88" y="50"/>
                    <a:pt x="88" y="50"/>
                    <a:pt x="88" y="50"/>
                  </a:cubicBezTo>
                  <a:lnTo>
                    <a:pt x="135" y="125"/>
                  </a:lnTo>
                  <a:close/>
                  <a:moveTo>
                    <a:pt x="61" y="57"/>
                  </a:moveTo>
                  <a:cubicBezTo>
                    <a:pt x="36" y="97"/>
                    <a:pt x="36" y="97"/>
                    <a:pt x="36" y="97"/>
                  </a:cubicBezTo>
                  <a:cubicBezTo>
                    <a:pt x="103" y="97"/>
                    <a:pt x="103" y="97"/>
                    <a:pt x="103" y="97"/>
                  </a:cubicBezTo>
                  <a:cubicBezTo>
                    <a:pt x="77" y="57"/>
                    <a:pt x="77" y="57"/>
                    <a:pt x="77" y="57"/>
                  </a:cubicBezTo>
                  <a:cubicBezTo>
                    <a:pt x="75" y="54"/>
                    <a:pt x="75" y="54"/>
                    <a:pt x="75" y="54"/>
                  </a:cubicBezTo>
                  <a:cubicBezTo>
                    <a:pt x="75" y="50"/>
                    <a:pt x="75" y="50"/>
                    <a:pt x="75" y="50"/>
                  </a:cubicBezTo>
                  <a:cubicBezTo>
                    <a:pt x="75" y="12"/>
                    <a:pt x="75" y="12"/>
                    <a:pt x="75" y="12"/>
                  </a:cubicBezTo>
                  <a:cubicBezTo>
                    <a:pt x="63" y="12"/>
                    <a:pt x="63" y="12"/>
                    <a:pt x="63" y="12"/>
                  </a:cubicBezTo>
                  <a:cubicBezTo>
                    <a:pt x="63" y="50"/>
                    <a:pt x="63" y="50"/>
                    <a:pt x="63" y="50"/>
                  </a:cubicBezTo>
                  <a:cubicBezTo>
                    <a:pt x="63" y="54"/>
                    <a:pt x="63" y="54"/>
                    <a:pt x="63" y="54"/>
                  </a:cubicBezTo>
                  <a:lnTo>
                    <a:pt x="61" y="5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77"/>
            <p:cNvSpPr>
              <a:spLocks noEditPoints="1"/>
            </p:cNvSpPr>
            <p:nvPr/>
          </p:nvSpPr>
          <p:spPr bwMode="auto">
            <a:xfrm>
              <a:off x="4406489" y="2807708"/>
              <a:ext cx="176428" cy="138956"/>
            </a:xfrm>
            <a:custGeom>
              <a:avLst/>
              <a:gdLst>
                <a:gd name="T0" fmla="*/ 168 w 170"/>
                <a:gd name="T1" fmla="*/ 105 h 134"/>
                <a:gd name="T2" fmla="*/ 167 w 170"/>
                <a:gd name="T3" fmla="*/ 115 h 134"/>
                <a:gd name="T4" fmla="*/ 152 w 170"/>
                <a:gd name="T5" fmla="*/ 121 h 134"/>
                <a:gd name="T6" fmla="*/ 84 w 170"/>
                <a:gd name="T7" fmla="*/ 84 h 134"/>
                <a:gd name="T8" fmla="*/ 72 w 170"/>
                <a:gd name="T9" fmla="*/ 91 h 134"/>
                <a:gd name="T10" fmla="*/ 68 w 170"/>
                <a:gd name="T11" fmla="*/ 114 h 134"/>
                <a:gd name="T12" fmla="*/ 29 w 170"/>
                <a:gd name="T13" fmla="*/ 134 h 134"/>
                <a:gd name="T14" fmla="*/ 1 w 170"/>
                <a:gd name="T15" fmla="*/ 107 h 134"/>
                <a:gd name="T16" fmla="*/ 19 w 170"/>
                <a:gd name="T17" fmla="*/ 81 h 134"/>
                <a:gd name="T18" fmla="*/ 59 w 170"/>
                <a:gd name="T19" fmla="*/ 76 h 134"/>
                <a:gd name="T20" fmla="*/ 73 w 170"/>
                <a:gd name="T21" fmla="*/ 67 h 134"/>
                <a:gd name="T22" fmla="*/ 59 w 170"/>
                <a:gd name="T23" fmla="*/ 58 h 134"/>
                <a:gd name="T24" fmla="*/ 19 w 170"/>
                <a:gd name="T25" fmla="*/ 53 h 134"/>
                <a:gd name="T26" fmla="*/ 1 w 170"/>
                <a:gd name="T27" fmla="*/ 27 h 134"/>
                <a:gd name="T28" fmla="*/ 8 w 170"/>
                <a:gd name="T29" fmla="*/ 8 h 134"/>
                <a:gd name="T30" fmla="*/ 56 w 170"/>
                <a:gd name="T31" fmla="*/ 8 h 134"/>
                <a:gd name="T32" fmla="*/ 73 w 170"/>
                <a:gd name="T33" fmla="*/ 34 h 134"/>
                <a:gd name="T34" fmla="*/ 74 w 170"/>
                <a:gd name="T35" fmla="*/ 44 h 134"/>
                <a:gd name="T36" fmla="*/ 149 w 170"/>
                <a:gd name="T37" fmla="*/ 13 h 134"/>
                <a:gd name="T38" fmla="*/ 155 w 170"/>
                <a:gd name="T39" fmla="*/ 13 h 134"/>
                <a:gd name="T40" fmla="*/ 170 w 170"/>
                <a:gd name="T41" fmla="*/ 24 h 134"/>
                <a:gd name="T42" fmla="*/ 120 w 170"/>
                <a:gd name="T43" fmla="*/ 67 h 134"/>
                <a:gd name="T44" fmla="*/ 58 w 170"/>
                <a:gd name="T45" fmla="*/ 102 h 134"/>
                <a:gd name="T46" fmla="*/ 45 w 170"/>
                <a:gd name="T47" fmla="*/ 88 h 134"/>
                <a:gd name="T48" fmla="*/ 17 w 170"/>
                <a:gd name="T49" fmla="*/ 105 h 134"/>
                <a:gd name="T50" fmla="*/ 29 w 170"/>
                <a:gd name="T51" fmla="*/ 118 h 134"/>
                <a:gd name="T52" fmla="*/ 56 w 170"/>
                <a:gd name="T53" fmla="*/ 42 h 134"/>
                <a:gd name="T54" fmla="*/ 48 w 170"/>
                <a:gd name="T55" fmla="*/ 21 h 134"/>
                <a:gd name="T56" fmla="*/ 19 w 170"/>
                <a:gd name="T57" fmla="*/ 19 h 134"/>
                <a:gd name="T58" fmla="*/ 27 w 170"/>
                <a:gd name="T59" fmla="*/ 40 h 134"/>
                <a:gd name="T60" fmla="*/ 56 w 170"/>
                <a:gd name="T61" fmla="*/ 42 h 134"/>
                <a:gd name="T62" fmla="*/ 95 w 170"/>
                <a:gd name="T63" fmla="*/ 79 h 134"/>
                <a:gd name="T64" fmla="*/ 152 w 170"/>
                <a:gd name="T65" fmla="*/ 19 h 134"/>
                <a:gd name="T66" fmla="*/ 80 w 170"/>
                <a:gd name="T67" fmla="*/ 70 h 134"/>
                <a:gd name="T68" fmla="*/ 65 w 170"/>
                <a:gd name="T69" fmla="*/ 80 h 134"/>
                <a:gd name="T70" fmla="*/ 67 w 170"/>
                <a:gd name="T71" fmla="*/ 82 h 134"/>
                <a:gd name="T72" fmla="*/ 70 w 170"/>
                <a:gd name="T73" fmla="*/ 85 h 134"/>
                <a:gd name="T74" fmla="*/ 64 w 170"/>
                <a:gd name="T75" fmla="*/ 55 h 134"/>
                <a:gd name="T76" fmla="*/ 73 w 170"/>
                <a:gd name="T77" fmla="*/ 59 h 134"/>
                <a:gd name="T78" fmla="*/ 78 w 170"/>
                <a:gd name="T79" fmla="*/ 53 h 134"/>
                <a:gd name="T80" fmla="*/ 68 w 170"/>
                <a:gd name="T81" fmla="*/ 51 h 134"/>
                <a:gd name="T82" fmla="*/ 66 w 170"/>
                <a:gd name="T83" fmla="*/ 53 h 134"/>
                <a:gd name="T84" fmla="*/ 65 w 170"/>
                <a:gd name="T85" fmla="*/ 54 h 134"/>
                <a:gd name="T86" fmla="*/ 87 w 170"/>
                <a:gd name="T87" fmla="*/ 63 h 134"/>
                <a:gd name="T88" fmla="*/ 96 w 170"/>
                <a:gd name="T89" fmla="*/ 63 h 134"/>
                <a:gd name="T90" fmla="*/ 96 w 170"/>
                <a:gd name="T91" fmla="*/ 71 h 134"/>
                <a:gd name="T92" fmla="*/ 87 w 170"/>
                <a:gd name="T93" fmla="*/ 71 h 134"/>
                <a:gd name="T94" fmla="*/ 87 w 170"/>
                <a:gd name="T95" fmla="*/ 63 h 134"/>
                <a:gd name="T96" fmla="*/ 164 w 170"/>
                <a:gd name="T97" fmla="*/ 109 h 134"/>
                <a:gd name="T98" fmla="*/ 98 w 170"/>
                <a:gd name="T99" fmla="*/ 84 h 134"/>
                <a:gd name="T100" fmla="*/ 152 w 170"/>
                <a:gd name="T101" fmla="*/ 11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 h="134">
                  <a:moveTo>
                    <a:pt x="120" y="67"/>
                  </a:moveTo>
                  <a:cubicBezTo>
                    <a:pt x="168" y="105"/>
                    <a:pt x="168" y="105"/>
                    <a:pt x="168" y="105"/>
                  </a:cubicBezTo>
                  <a:cubicBezTo>
                    <a:pt x="170" y="106"/>
                    <a:pt x="170" y="108"/>
                    <a:pt x="170" y="110"/>
                  </a:cubicBezTo>
                  <a:cubicBezTo>
                    <a:pt x="170" y="112"/>
                    <a:pt x="169" y="114"/>
                    <a:pt x="167" y="115"/>
                  </a:cubicBezTo>
                  <a:cubicBezTo>
                    <a:pt x="155" y="121"/>
                    <a:pt x="155" y="121"/>
                    <a:pt x="155" y="121"/>
                  </a:cubicBezTo>
                  <a:cubicBezTo>
                    <a:pt x="154" y="121"/>
                    <a:pt x="153" y="121"/>
                    <a:pt x="152" y="121"/>
                  </a:cubicBezTo>
                  <a:cubicBezTo>
                    <a:pt x="151" y="121"/>
                    <a:pt x="150" y="121"/>
                    <a:pt x="149" y="121"/>
                  </a:cubicBezTo>
                  <a:cubicBezTo>
                    <a:pt x="84" y="84"/>
                    <a:pt x="84" y="84"/>
                    <a:pt x="84" y="84"/>
                  </a:cubicBezTo>
                  <a:cubicBezTo>
                    <a:pt x="74" y="90"/>
                    <a:pt x="74" y="90"/>
                    <a:pt x="74" y="90"/>
                  </a:cubicBezTo>
                  <a:cubicBezTo>
                    <a:pt x="73" y="91"/>
                    <a:pt x="73" y="91"/>
                    <a:pt x="72" y="91"/>
                  </a:cubicBezTo>
                  <a:cubicBezTo>
                    <a:pt x="73" y="94"/>
                    <a:pt x="74" y="97"/>
                    <a:pt x="73" y="100"/>
                  </a:cubicBezTo>
                  <a:cubicBezTo>
                    <a:pt x="73" y="105"/>
                    <a:pt x="71" y="109"/>
                    <a:pt x="68" y="114"/>
                  </a:cubicBezTo>
                  <a:cubicBezTo>
                    <a:pt x="65" y="118"/>
                    <a:pt x="61" y="122"/>
                    <a:pt x="56" y="126"/>
                  </a:cubicBezTo>
                  <a:cubicBezTo>
                    <a:pt x="47" y="131"/>
                    <a:pt x="39" y="134"/>
                    <a:pt x="29" y="134"/>
                  </a:cubicBezTo>
                  <a:cubicBezTo>
                    <a:pt x="21" y="134"/>
                    <a:pt x="14" y="131"/>
                    <a:pt x="8" y="126"/>
                  </a:cubicBezTo>
                  <a:cubicBezTo>
                    <a:pt x="3" y="121"/>
                    <a:pt x="0" y="114"/>
                    <a:pt x="1" y="107"/>
                  </a:cubicBezTo>
                  <a:cubicBezTo>
                    <a:pt x="1" y="102"/>
                    <a:pt x="3" y="97"/>
                    <a:pt x="6" y="93"/>
                  </a:cubicBezTo>
                  <a:cubicBezTo>
                    <a:pt x="9" y="88"/>
                    <a:pt x="13" y="84"/>
                    <a:pt x="19" y="81"/>
                  </a:cubicBezTo>
                  <a:cubicBezTo>
                    <a:pt x="27" y="76"/>
                    <a:pt x="36" y="73"/>
                    <a:pt x="45" y="73"/>
                  </a:cubicBezTo>
                  <a:cubicBezTo>
                    <a:pt x="50" y="73"/>
                    <a:pt x="55" y="74"/>
                    <a:pt x="59" y="76"/>
                  </a:cubicBezTo>
                  <a:cubicBezTo>
                    <a:pt x="60" y="75"/>
                    <a:pt x="60" y="74"/>
                    <a:pt x="61" y="74"/>
                  </a:cubicBezTo>
                  <a:cubicBezTo>
                    <a:pt x="73" y="67"/>
                    <a:pt x="73" y="67"/>
                    <a:pt x="73" y="67"/>
                  </a:cubicBezTo>
                  <a:cubicBezTo>
                    <a:pt x="61" y="60"/>
                    <a:pt x="61" y="60"/>
                    <a:pt x="61" y="60"/>
                  </a:cubicBezTo>
                  <a:cubicBezTo>
                    <a:pt x="60" y="60"/>
                    <a:pt x="60" y="59"/>
                    <a:pt x="59" y="58"/>
                  </a:cubicBezTo>
                  <a:cubicBezTo>
                    <a:pt x="55" y="60"/>
                    <a:pt x="50" y="61"/>
                    <a:pt x="45" y="61"/>
                  </a:cubicBezTo>
                  <a:cubicBezTo>
                    <a:pt x="36" y="61"/>
                    <a:pt x="27" y="58"/>
                    <a:pt x="19" y="53"/>
                  </a:cubicBezTo>
                  <a:cubicBezTo>
                    <a:pt x="13" y="50"/>
                    <a:pt x="9" y="46"/>
                    <a:pt x="6" y="41"/>
                  </a:cubicBezTo>
                  <a:cubicBezTo>
                    <a:pt x="3" y="37"/>
                    <a:pt x="1" y="32"/>
                    <a:pt x="1" y="27"/>
                  </a:cubicBezTo>
                  <a:cubicBezTo>
                    <a:pt x="1" y="24"/>
                    <a:pt x="1" y="20"/>
                    <a:pt x="2" y="17"/>
                  </a:cubicBezTo>
                  <a:cubicBezTo>
                    <a:pt x="4" y="13"/>
                    <a:pt x="6" y="10"/>
                    <a:pt x="8" y="8"/>
                  </a:cubicBezTo>
                  <a:cubicBezTo>
                    <a:pt x="14" y="3"/>
                    <a:pt x="21" y="0"/>
                    <a:pt x="29" y="0"/>
                  </a:cubicBezTo>
                  <a:cubicBezTo>
                    <a:pt x="39" y="0"/>
                    <a:pt x="47" y="3"/>
                    <a:pt x="56" y="8"/>
                  </a:cubicBezTo>
                  <a:cubicBezTo>
                    <a:pt x="61" y="12"/>
                    <a:pt x="65" y="16"/>
                    <a:pt x="68" y="20"/>
                  </a:cubicBezTo>
                  <a:cubicBezTo>
                    <a:pt x="71" y="24"/>
                    <a:pt x="73" y="29"/>
                    <a:pt x="73" y="34"/>
                  </a:cubicBezTo>
                  <a:cubicBezTo>
                    <a:pt x="74" y="37"/>
                    <a:pt x="73" y="40"/>
                    <a:pt x="72" y="43"/>
                  </a:cubicBezTo>
                  <a:cubicBezTo>
                    <a:pt x="73" y="43"/>
                    <a:pt x="73" y="43"/>
                    <a:pt x="74" y="44"/>
                  </a:cubicBezTo>
                  <a:cubicBezTo>
                    <a:pt x="84" y="50"/>
                    <a:pt x="84" y="50"/>
                    <a:pt x="84" y="50"/>
                  </a:cubicBezTo>
                  <a:cubicBezTo>
                    <a:pt x="149" y="13"/>
                    <a:pt x="149" y="13"/>
                    <a:pt x="149" y="13"/>
                  </a:cubicBezTo>
                  <a:cubicBezTo>
                    <a:pt x="150" y="13"/>
                    <a:pt x="151" y="13"/>
                    <a:pt x="152" y="13"/>
                  </a:cubicBezTo>
                  <a:cubicBezTo>
                    <a:pt x="153" y="13"/>
                    <a:pt x="154" y="13"/>
                    <a:pt x="155" y="13"/>
                  </a:cubicBezTo>
                  <a:cubicBezTo>
                    <a:pt x="167" y="19"/>
                    <a:pt x="167" y="19"/>
                    <a:pt x="167" y="19"/>
                  </a:cubicBezTo>
                  <a:cubicBezTo>
                    <a:pt x="169" y="20"/>
                    <a:pt x="170" y="22"/>
                    <a:pt x="170" y="24"/>
                  </a:cubicBezTo>
                  <a:cubicBezTo>
                    <a:pt x="170" y="26"/>
                    <a:pt x="170" y="28"/>
                    <a:pt x="168" y="29"/>
                  </a:cubicBezTo>
                  <a:lnTo>
                    <a:pt x="120" y="67"/>
                  </a:lnTo>
                  <a:close/>
                  <a:moveTo>
                    <a:pt x="48" y="113"/>
                  </a:moveTo>
                  <a:cubicBezTo>
                    <a:pt x="53" y="110"/>
                    <a:pt x="56" y="106"/>
                    <a:pt x="58" y="102"/>
                  </a:cubicBezTo>
                  <a:cubicBezTo>
                    <a:pt x="59" y="98"/>
                    <a:pt x="59" y="94"/>
                    <a:pt x="56" y="92"/>
                  </a:cubicBezTo>
                  <a:cubicBezTo>
                    <a:pt x="53" y="89"/>
                    <a:pt x="50" y="88"/>
                    <a:pt x="45" y="88"/>
                  </a:cubicBezTo>
                  <a:cubicBezTo>
                    <a:pt x="39" y="88"/>
                    <a:pt x="33" y="90"/>
                    <a:pt x="27" y="94"/>
                  </a:cubicBezTo>
                  <a:cubicBezTo>
                    <a:pt x="22" y="97"/>
                    <a:pt x="18" y="101"/>
                    <a:pt x="17" y="105"/>
                  </a:cubicBezTo>
                  <a:cubicBezTo>
                    <a:pt x="15" y="109"/>
                    <a:pt x="16" y="112"/>
                    <a:pt x="19" y="115"/>
                  </a:cubicBezTo>
                  <a:cubicBezTo>
                    <a:pt x="21" y="117"/>
                    <a:pt x="25" y="118"/>
                    <a:pt x="29" y="118"/>
                  </a:cubicBezTo>
                  <a:cubicBezTo>
                    <a:pt x="36" y="118"/>
                    <a:pt x="42" y="117"/>
                    <a:pt x="48" y="113"/>
                  </a:cubicBezTo>
                  <a:close/>
                  <a:moveTo>
                    <a:pt x="56" y="42"/>
                  </a:moveTo>
                  <a:cubicBezTo>
                    <a:pt x="59" y="40"/>
                    <a:pt x="59" y="36"/>
                    <a:pt x="58" y="32"/>
                  </a:cubicBezTo>
                  <a:cubicBezTo>
                    <a:pt x="56" y="28"/>
                    <a:pt x="53" y="24"/>
                    <a:pt x="48" y="21"/>
                  </a:cubicBezTo>
                  <a:cubicBezTo>
                    <a:pt x="42" y="17"/>
                    <a:pt x="36" y="16"/>
                    <a:pt x="29" y="16"/>
                  </a:cubicBezTo>
                  <a:cubicBezTo>
                    <a:pt x="25" y="16"/>
                    <a:pt x="21" y="17"/>
                    <a:pt x="19" y="19"/>
                  </a:cubicBezTo>
                  <a:cubicBezTo>
                    <a:pt x="16" y="22"/>
                    <a:pt x="15" y="25"/>
                    <a:pt x="17" y="29"/>
                  </a:cubicBezTo>
                  <a:cubicBezTo>
                    <a:pt x="18" y="33"/>
                    <a:pt x="22" y="37"/>
                    <a:pt x="27" y="40"/>
                  </a:cubicBezTo>
                  <a:cubicBezTo>
                    <a:pt x="33" y="44"/>
                    <a:pt x="39" y="46"/>
                    <a:pt x="45" y="46"/>
                  </a:cubicBezTo>
                  <a:cubicBezTo>
                    <a:pt x="50" y="46"/>
                    <a:pt x="53" y="45"/>
                    <a:pt x="56" y="42"/>
                  </a:cubicBezTo>
                  <a:close/>
                  <a:moveTo>
                    <a:pt x="86" y="76"/>
                  </a:moveTo>
                  <a:cubicBezTo>
                    <a:pt x="95" y="79"/>
                    <a:pt x="95" y="79"/>
                    <a:pt x="95" y="79"/>
                  </a:cubicBezTo>
                  <a:cubicBezTo>
                    <a:pt x="164" y="25"/>
                    <a:pt x="164" y="25"/>
                    <a:pt x="164" y="25"/>
                  </a:cubicBezTo>
                  <a:cubicBezTo>
                    <a:pt x="152" y="19"/>
                    <a:pt x="152" y="19"/>
                    <a:pt x="152" y="19"/>
                  </a:cubicBezTo>
                  <a:cubicBezTo>
                    <a:pt x="80" y="59"/>
                    <a:pt x="80" y="59"/>
                    <a:pt x="80" y="59"/>
                  </a:cubicBezTo>
                  <a:cubicBezTo>
                    <a:pt x="80" y="70"/>
                    <a:pt x="80" y="70"/>
                    <a:pt x="80" y="70"/>
                  </a:cubicBezTo>
                  <a:cubicBezTo>
                    <a:pt x="64" y="79"/>
                    <a:pt x="64" y="79"/>
                    <a:pt x="64" y="79"/>
                  </a:cubicBezTo>
                  <a:cubicBezTo>
                    <a:pt x="65" y="80"/>
                    <a:pt x="65" y="80"/>
                    <a:pt x="65" y="80"/>
                  </a:cubicBezTo>
                  <a:cubicBezTo>
                    <a:pt x="65" y="80"/>
                    <a:pt x="66" y="80"/>
                    <a:pt x="66" y="80"/>
                  </a:cubicBezTo>
                  <a:cubicBezTo>
                    <a:pt x="66" y="81"/>
                    <a:pt x="67" y="81"/>
                    <a:pt x="67" y="82"/>
                  </a:cubicBezTo>
                  <a:cubicBezTo>
                    <a:pt x="67" y="82"/>
                    <a:pt x="68" y="82"/>
                    <a:pt x="68" y="83"/>
                  </a:cubicBezTo>
                  <a:cubicBezTo>
                    <a:pt x="70" y="85"/>
                    <a:pt x="70" y="85"/>
                    <a:pt x="70" y="85"/>
                  </a:cubicBezTo>
                  <a:lnTo>
                    <a:pt x="86" y="76"/>
                  </a:lnTo>
                  <a:close/>
                  <a:moveTo>
                    <a:pt x="64" y="55"/>
                  </a:moveTo>
                  <a:cubicBezTo>
                    <a:pt x="73" y="60"/>
                    <a:pt x="73" y="60"/>
                    <a:pt x="73" y="60"/>
                  </a:cubicBezTo>
                  <a:cubicBezTo>
                    <a:pt x="73" y="59"/>
                    <a:pt x="73" y="59"/>
                    <a:pt x="73" y="59"/>
                  </a:cubicBezTo>
                  <a:cubicBezTo>
                    <a:pt x="73" y="57"/>
                    <a:pt x="75" y="55"/>
                    <a:pt x="77" y="54"/>
                  </a:cubicBezTo>
                  <a:cubicBezTo>
                    <a:pt x="78" y="53"/>
                    <a:pt x="78" y="53"/>
                    <a:pt x="78" y="53"/>
                  </a:cubicBezTo>
                  <a:cubicBezTo>
                    <a:pt x="70" y="49"/>
                    <a:pt x="70" y="49"/>
                    <a:pt x="70" y="49"/>
                  </a:cubicBezTo>
                  <a:cubicBezTo>
                    <a:pt x="68" y="51"/>
                    <a:pt x="68" y="51"/>
                    <a:pt x="68" y="51"/>
                  </a:cubicBezTo>
                  <a:cubicBezTo>
                    <a:pt x="68" y="51"/>
                    <a:pt x="68" y="52"/>
                    <a:pt x="67" y="52"/>
                  </a:cubicBezTo>
                  <a:cubicBezTo>
                    <a:pt x="67" y="53"/>
                    <a:pt x="66" y="53"/>
                    <a:pt x="66" y="53"/>
                  </a:cubicBezTo>
                  <a:cubicBezTo>
                    <a:pt x="66" y="54"/>
                    <a:pt x="66" y="54"/>
                    <a:pt x="66" y="54"/>
                  </a:cubicBezTo>
                  <a:cubicBezTo>
                    <a:pt x="65" y="54"/>
                    <a:pt x="65" y="54"/>
                    <a:pt x="65" y="54"/>
                  </a:cubicBezTo>
                  <a:lnTo>
                    <a:pt x="64" y="55"/>
                  </a:lnTo>
                  <a:close/>
                  <a:moveTo>
                    <a:pt x="87" y="63"/>
                  </a:moveTo>
                  <a:cubicBezTo>
                    <a:pt x="89" y="62"/>
                    <a:pt x="90" y="61"/>
                    <a:pt x="92" y="61"/>
                  </a:cubicBezTo>
                  <a:cubicBezTo>
                    <a:pt x="93" y="61"/>
                    <a:pt x="95" y="62"/>
                    <a:pt x="96" y="63"/>
                  </a:cubicBezTo>
                  <a:cubicBezTo>
                    <a:pt x="97" y="64"/>
                    <a:pt x="98" y="65"/>
                    <a:pt x="98" y="67"/>
                  </a:cubicBezTo>
                  <a:cubicBezTo>
                    <a:pt x="98" y="69"/>
                    <a:pt x="97" y="70"/>
                    <a:pt x="96" y="71"/>
                  </a:cubicBezTo>
                  <a:cubicBezTo>
                    <a:pt x="95" y="72"/>
                    <a:pt x="93" y="73"/>
                    <a:pt x="92" y="73"/>
                  </a:cubicBezTo>
                  <a:cubicBezTo>
                    <a:pt x="90" y="73"/>
                    <a:pt x="89" y="72"/>
                    <a:pt x="87" y="71"/>
                  </a:cubicBezTo>
                  <a:cubicBezTo>
                    <a:pt x="86" y="70"/>
                    <a:pt x="86" y="69"/>
                    <a:pt x="86" y="67"/>
                  </a:cubicBezTo>
                  <a:cubicBezTo>
                    <a:pt x="86" y="65"/>
                    <a:pt x="86" y="64"/>
                    <a:pt x="87" y="63"/>
                  </a:cubicBezTo>
                  <a:close/>
                  <a:moveTo>
                    <a:pt x="152" y="115"/>
                  </a:moveTo>
                  <a:cubicBezTo>
                    <a:pt x="164" y="109"/>
                    <a:pt x="164" y="109"/>
                    <a:pt x="164" y="109"/>
                  </a:cubicBezTo>
                  <a:cubicBezTo>
                    <a:pt x="115" y="71"/>
                    <a:pt x="115" y="71"/>
                    <a:pt x="115" y="71"/>
                  </a:cubicBezTo>
                  <a:cubicBezTo>
                    <a:pt x="98" y="84"/>
                    <a:pt x="98" y="84"/>
                    <a:pt x="98" y="84"/>
                  </a:cubicBezTo>
                  <a:cubicBezTo>
                    <a:pt x="98" y="84"/>
                    <a:pt x="98" y="84"/>
                    <a:pt x="97" y="84"/>
                  </a:cubicBezTo>
                  <a:lnTo>
                    <a:pt x="152" y="11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78"/>
            <p:cNvSpPr>
              <a:spLocks noEditPoints="1"/>
            </p:cNvSpPr>
            <p:nvPr/>
          </p:nvSpPr>
          <p:spPr bwMode="auto">
            <a:xfrm>
              <a:off x="4625072" y="2782727"/>
              <a:ext cx="176428" cy="176428"/>
            </a:xfrm>
            <a:custGeom>
              <a:avLst/>
              <a:gdLst>
                <a:gd name="T0" fmla="*/ 160 w 170"/>
                <a:gd name="T1" fmla="*/ 37 h 170"/>
                <a:gd name="T2" fmla="*/ 167 w 170"/>
                <a:gd name="T3" fmla="*/ 39 h 170"/>
                <a:gd name="T4" fmla="*/ 170 w 170"/>
                <a:gd name="T5" fmla="*/ 46 h 170"/>
                <a:gd name="T6" fmla="*/ 170 w 170"/>
                <a:gd name="T7" fmla="*/ 161 h 170"/>
                <a:gd name="T8" fmla="*/ 167 w 170"/>
                <a:gd name="T9" fmla="*/ 167 h 170"/>
                <a:gd name="T10" fmla="*/ 160 w 170"/>
                <a:gd name="T11" fmla="*/ 170 h 170"/>
                <a:gd name="T12" fmla="*/ 70 w 170"/>
                <a:gd name="T13" fmla="*/ 170 h 170"/>
                <a:gd name="T14" fmla="*/ 63 w 170"/>
                <a:gd name="T15" fmla="*/ 167 h 170"/>
                <a:gd name="T16" fmla="*/ 61 w 170"/>
                <a:gd name="T17" fmla="*/ 161 h 170"/>
                <a:gd name="T18" fmla="*/ 61 w 170"/>
                <a:gd name="T19" fmla="*/ 133 h 170"/>
                <a:gd name="T20" fmla="*/ 9 w 170"/>
                <a:gd name="T21" fmla="*/ 133 h 170"/>
                <a:gd name="T22" fmla="*/ 3 w 170"/>
                <a:gd name="T23" fmla="*/ 131 h 170"/>
                <a:gd name="T24" fmla="*/ 0 w 170"/>
                <a:gd name="T25" fmla="*/ 124 h 170"/>
                <a:gd name="T26" fmla="*/ 0 w 170"/>
                <a:gd name="T27" fmla="*/ 61 h 170"/>
                <a:gd name="T28" fmla="*/ 2 w 170"/>
                <a:gd name="T29" fmla="*/ 52 h 170"/>
                <a:gd name="T30" fmla="*/ 7 w 170"/>
                <a:gd name="T31" fmla="*/ 45 h 170"/>
                <a:gd name="T32" fmla="*/ 45 w 170"/>
                <a:gd name="T33" fmla="*/ 7 h 170"/>
                <a:gd name="T34" fmla="*/ 52 w 170"/>
                <a:gd name="T35" fmla="*/ 2 h 170"/>
                <a:gd name="T36" fmla="*/ 61 w 170"/>
                <a:gd name="T37" fmla="*/ 0 h 170"/>
                <a:gd name="T38" fmla="*/ 100 w 170"/>
                <a:gd name="T39" fmla="*/ 0 h 170"/>
                <a:gd name="T40" fmla="*/ 106 w 170"/>
                <a:gd name="T41" fmla="*/ 3 h 170"/>
                <a:gd name="T42" fmla="*/ 109 w 170"/>
                <a:gd name="T43" fmla="*/ 9 h 170"/>
                <a:gd name="T44" fmla="*/ 109 w 170"/>
                <a:gd name="T45" fmla="*/ 40 h 170"/>
                <a:gd name="T46" fmla="*/ 121 w 170"/>
                <a:gd name="T47" fmla="*/ 37 h 170"/>
                <a:gd name="T48" fmla="*/ 160 w 170"/>
                <a:gd name="T49" fmla="*/ 37 h 170"/>
                <a:gd name="T50" fmla="*/ 67 w 170"/>
                <a:gd name="T51" fmla="*/ 82 h 170"/>
                <a:gd name="T52" fmla="*/ 97 w 170"/>
                <a:gd name="T53" fmla="*/ 52 h 170"/>
                <a:gd name="T54" fmla="*/ 97 w 170"/>
                <a:gd name="T55" fmla="*/ 12 h 170"/>
                <a:gd name="T56" fmla="*/ 61 w 170"/>
                <a:gd name="T57" fmla="*/ 12 h 170"/>
                <a:gd name="T58" fmla="*/ 61 w 170"/>
                <a:gd name="T59" fmla="*/ 52 h 170"/>
                <a:gd name="T60" fmla="*/ 58 w 170"/>
                <a:gd name="T61" fmla="*/ 58 h 170"/>
                <a:gd name="T62" fmla="*/ 52 w 170"/>
                <a:gd name="T63" fmla="*/ 61 h 170"/>
                <a:gd name="T64" fmla="*/ 12 w 170"/>
                <a:gd name="T65" fmla="*/ 61 h 170"/>
                <a:gd name="T66" fmla="*/ 12 w 170"/>
                <a:gd name="T67" fmla="*/ 121 h 170"/>
                <a:gd name="T68" fmla="*/ 61 w 170"/>
                <a:gd name="T69" fmla="*/ 121 h 170"/>
                <a:gd name="T70" fmla="*/ 61 w 170"/>
                <a:gd name="T71" fmla="*/ 97 h 170"/>
                <a:gd name="T72" fmla="*/ 63 w 170"/>
                <a:gd name="T73" fmla="*/ 89 h 170"/>
                <a:gd name="T74" fmla="*/ 67 w 170"/>
                <a:gd name="T75" fmla="*/ 82 h 170"/>
                <a:gd name="T76" fmla="*/ 49 w 170"/>
                <a:gd name="T77" fmla="*/ 20 h 170"/>
                <a:gd name="T78" fmla="*/ 20 w 170"/>
                <a:gd name="T79" fmla="*/ 49 h 170"/>
                <a:gd name="T80" fmla="*/ 49 w 170"/>
                <a:gd name="T81" fmla="*/ 49 h 170"/>
                <a:gd name="T82" fmla="*/ 49 w 170"/>
                <a:gd name="T83" fmla="*/ 20 h 170"/>
                <a:gd name="T84" fmla="*/ 157 w 170"/>
                <a:gd name="T85" fmla="*/ 158 h 170"/>
                <a:gd name="T86" fmla="*/ 157 w 170"/>
                <a:gd name="T87" fmla="*/ 49 h 170"/>
                <a:gd name="T88" fmla="*/ 121 w 170"/>
                <a:gd name="T89" fmla="*/ 49 h 170"/>
                <a:gd name="T90" fmla="*/ 121 w 170"/>
                <a:gd name="T91" fmla="*/ 88 h 170"/>
                <a:gd name="T92" fmla="*/ 118 w 170"/>
                <a:gd name="T93" fmla="*/ 94 h 170"/>
                <a:gd name="T94" fmla="*/ 112 w 170"/>
                <a:gd name="T95" fmla="*/ 97 h 170"/>
                <a:gd name="T96" fmla="*/ 73 w 170"/>
                <a:gd name="T97" fmla="*/ 97 h 170"/>
                <a:gd name="T98" fmla="*/ 73 w 170"/>
                <a:gd name="T99" fmla="*/ 158 h 170"/>
                <a:gd name="T100" fmla="*/ 157 w 170"/>
                <a:gd name="T101" fmla="*/ 158 h 170"/>
                <a:gd name="T102" fmla="*/ 109 w 170"/>
                <a:gd name="T103" fmla="*/ 57 h 170"/>
                <a:gd name="T104" fmla="*/ 81 w 170"/>
                <a:gd name="T105" fmla="*/ 85 h 170"/>
                <a:gd name="T106" fmla="*/ 109 w 170"/>
                <a:gd name="T107" fmla="*/ 85 h 170"/>
                <a:gd name="T108" fmla="*/ 109 w 170"/>
                <a:gd name="T109" fmla="*/ 5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0" h="170">
                  <a:moveTo>
                    <a:pt x="160" y="37"/>
                  </a:moveTo>
                  <a:cubicBezTo>
                    <a:pt x="163" y="37"/>
                    <a:pt x="165" y="37"/>
                    <a:pt x="167" y="39"/>
                  </a:cubicBezTo>
                  <a:cubicBezTo>
                    <a:pt x="169" y="41"/>
                    <a:pt x="170" y="43"/>
                    <a:pt x="170" y="46"/>
                  </a:cubicBezTo>
                  <a:cubicBezTo>
                    <a:pt x="170" y="161"/>
                    <a:pt x="170" y="161"/>
                    <a:pt x="170" y="161"/>
                  </a:cubicBezTo>
                  <a:cubicBezTo>
                    <a:pt x="170" y="163"/>
                    <a:pt x="169" y="165"/>
                    <a:pt x="167" y="167"/>
                  </a:cubicBezTo>
                  <a:cubicBezTo>
                    <a:pt x="165" y="169"/>
                    <a:pt x="163" y="170"/>
                    <a:pt x="160" y="170"/>
                  </a:cubicBezTo>
                  <a:cubicBezTo>
                    <a:pt x="70" y="170"/>
                    <a:pt x="70" y="170"/>
                    <a:pt x="70" y="170"/>
                  </a:cubicBezTo>
                  <a:cubicBezTo>
                    <a:pt x="67" y="170"/>
                    <a:pt x="65" y="169"/>
                    <a:pt x="63" y="167"/>
                  </a:cubicBezTo>
                  <a:cubicBezTo>
                    <a:pt x="62" y="165"/>
                    <a:pt x="61" y="163"/>
                    <a:pt x="61" y="161"/>
                  </a:cubicBezTo>
                  <a:cubicBezTo>
                    <a:pt x="61" y="133"/>
                    <a:pt x="61" y="133"/>
                    <a:pt x="61" y="133"/>
                  </a:cubicBezTo>
                  <a:cubicBezTo>
                    <a:pt x="9" y="133"/>
                    <a:pt x="9" y="133"/>
                    <a:pt x="9" y="133"/>
                  </a:cubicBezTo>
                  <a:cubicBezTo>
                    <a:pt x="7" y="133"/>
                    <a:pt x="5" y="132"/>
                    <a:pt x="3" y="131"/>
                  </a:cubicBezTo>
                  <a:cubicBezTo>
                    <a:pt x="1" y="129"/>
                    <a:pt x="0" y="127"/>
                    <a:pt x="0" y="124"/>
                  </a:cubicBezTo>
                  <a:cubicBezTo>
                    <a:pt x="0" y="61"/>
                    <a:pt x="0" y="61"/>
                    <a:pt x="0" y="61"/>
                  </a:cubicBezTo>
                  <a:cubicBezTo>
                    <a:pt x="0" y="58"/>
                    <a:pt x="1" y="55"/>
                    <a:pt x="2" y="52"/>
                  </a:cubicBezTo>
                  <a:cubicBezTo>
                    <a:pt x="3" y="49"/>
                    <a:pt x="5" y="47"/>
                    <a:pt x="7" y="45"/>
                  </a:cubicBezTo>
                  <a:cubicBezTo>
                    <a:pt x="45" y="7"/>
                    <a:pt x="45" y="7"/>
                    <a:pt x="45" y="7"/>
                  </a:cubicBezTo>
                  <a:cubicBezTo>
                    <a:pt x="47" y="5"/>
                    <a:pt x="49" y="3"/>
                    <a:pt x="52" y="2"/>
                  </a:cubicBezTo>
                  <a:cubicBezTo>
                    <a:pt x="55" y="1"/>
                    <a:pt x="58" y="0"/>
                    <a:pt x="61" y="0"/>
                  </a:cubicBezTo>
                  <a:cubicBezTo>
                    <a:pt x="100" y="0"/>
                    <a:pt x="100" y="0"/>
                    <a:pt x="100" y="0"/>
                  </a:cubicBezTo>
                  <a:cubicBezTo>
                    <a:pt x="102" y="0"/>
                    <a:pt x="105" y="1"/>
                    <a:pt x="106" y="3"/>
                  </a:cubicBezTo>
                  <a:cubicBezTo>
                    <a:pt x="108" y="5"/>
                    <a:pt x="109" y="7"/>
                    <a:pt x="109" y="9"/>
                  </a:cubicBezTo>
                  <a:cubicBezTo>
                    <a:pt x="109" y="40"/>
                    <a:pt x="109" y="40"/>
                    <a:pt x="109" y="40"/>
                  </a:cubicBezTo>
                  <a:cubicBezTo>
                    <a:pt x="113" y="38"/>
                    <a:pt x="117" y="37"/>
                    <a:pt x="121" y="37"/>
                  </a:cubicBezTo>
                  <a:lnTo>
                    <a:pt x="160" y="37"/>
                  </a:lnTo>
                  <a:close/>
                  <a:moveTo>
                    <a:pt x="67" y="82"/>
                  </a:moveTo>
                  <a:cubicBezTo>
                    <a:pt x="97" y="52"/>
                    <a:pt x="97" y="52"/>
                    <a:pt x="97" y="52"/>
                  </a:cubicBezTo>
                  <a:cubicBezTo>
                    <a:pt x="97" y="12"/>
                    <a:pt x="97" y="12"/>
                    <a:pt x="97" y="12"/>
                  </a:cubicBezTo>
                  <a:cubicBezTo>
                    <a:pt x="61" y="12"/>
                    <a:pt x="61" y="12"/>
                    <a:pt x="61" y="12"/>
                  </a:cubicBezTo>
                  <a:cubicBezTo>
                    <a:pt x="61" y="52"/>
                    <a:pt x="61" y="52"/>
                    <a:pt x="61" y="52"/>
                  </a:cubicBezTo>
                  <a:cubicBezTo>
                    <a:pt x="61" y="54"/>
                    <a:pt x="60" y="56"/>
                    <a:pt x="58" y="58"/>
                  </a:cubicBezTo>
                  <a:cubicBezTo>
                    <a:pt x="56" y="60"/>
                    <a:pt x="54" y="61"/>
                    <a:pt x="52" y="61"/>
                  </a:cubicBezTo>
                  <a:cubicBezTo>
                    <a:pt x="12" y="61"/>
                    <a:pt x="12" y="61"/>
                    <a:pt x="12" y="61"/>
                  </a:cubicBezTo>
                  <a:cubicBezTo>
                    <a:pt x="12" y="121"/>
                    <a:pt x="12" y="121"/>
                    <a:pt x="12" y="121"/>
                  </a:cubicBezTo>
                  <a:cubicBezTo>
                    <a:pt x="61" y="121"/>
                    <a:pt x="61" y="121"/>
                    <a:pt x="61" y="121"/>
                  </a:cubicBezTo>
                  <a:cubicBezTo>
                    <a:pt x="61" y="97"/>
                    <a:pt x="61" y="97"/>
                    <a:pt x="61" y="97"/>
                  </a:cubicBezTo>
                  <a:cubicBezTo>
                    <a:pt x="61" y="95"/>
                    <a:pt x="61" y="92"/>
                    <a:pt x="63" y="89"/>
                  </a:cubicBezTo>
                  <a:cubicBezTo>
                    <a:pt x="64" y="86"/>
                    <a:pt x="65" y="83"/>
                    <a:pt x="67" y="82"/>
                  </a:cubicBezTo>
                  <a:close/>
                  <a:moveTo>
                    <a:pt x="49" y="20"/>
                  </a:moveTo>
                  <a:cubicBezTo>
                    <a:pt x="20" y="49"/>
                    <a:pt x="20" y="49"/>
                    <a:pt x="20" y="49"/>
                  </a:cubicBezTo>
                  <a:cubicBezTo>
                    <a:pt x="49" y="49"/>
                    <a:pt x="49" y="49"/>
                    <a:pt x="49" y="49"/>
                  </a:cubicBezTo>
                  <a:lnTo>
                    <a:pt x="49" y="20"/>
                  </a:lnTo>
                  <a:close/>
                  <a:moveTo>
                    <a:pt x="157" y="158"/>
                  </a:moveTo>
                  <a:cubicBezTo>
                    <a:pt x="157" y="49"/>
                    <a:pt x="157" y="49"/>
                    <a:pt x="157" y="49"/>
                  </a:cubicBezTo>
                  <a:cubicBezTo>
                    <a:pt x="121" y="49"/>
                    <a:pt x="121" y="49"/>
                    <a:pt x="121" y="49"/>
                  </a:cubicBezTo>
                  <a:cubicBezTo>
                    <a:pt x="121" y="88"/>
                    <a:pt x="121" y="88"/>
                    <a:pt x="121" y="88"/>
                  </a:cubicBezTo>
                  <a:cubicBezTo>
                    <a:pt x="121" y="90"/>
                    <a:pt x="120" y="93"/>
                    <a:pt x="118" y="94"/>
                  </a:cubicBezTo>
                  <a:cubicBezTo>
                    <a:pt x="117" y="96"/>
                    <a:pt x="115" y="97"/>
                    <a:pt x="112" y="97"/>
                  </a:cubicBezTo>
                  <a:cubicBezTo>
                    <a:pt x="73" y="97"/>
                    <a:pt x="73" y="97"/>
                    <a:pt x="73" y="97"/>
                  </a:cubicBezTo>
                  <a:cubicBezTo>
                    <a:pt x="73" y="158"/>
                    <a:pt x="73" y="158"/>
                    <a:pt x="73" y="158"/>
                  </a:cubicBezTo>
                  <a:lnTo>
                    <a:pt x="157" y="158"/>
                  </a:lnTo>
                  <a:close/>
                  <a:moveTo>
                    <a:pt x="109" y="57"/>
                  </a:moveTo>
                  <a:cubicBezTo>
                    <a:pt x="81" y="85"/>
                    <a:pt x="81" y="85"/>
                    <a:pt x="81" y="85"/>
                  </a:cubicBezTo>
                  <a:cubicBezTo>
                    <a:pt x="109" y="85"/>
                    <a:pt x="109" y="85"/>
                    <a:pt x="109" y="85"/>
                  </a:cubicBezTo>
                  <a:lnTo>
                    <a:pt x="109" y="5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79"/>
            <p:cNvSpPr>
              <a:spLocks/>
            </p:cNvSpPr>
            <p:nvPr/>
          </p:nvSpPr>
          <p:spPr bwMode="auto">
            <a:xfrm>
              <a:off x="4843655" y="2796779"/>
              <a:ext cx="137395" cy="148324"/>
            </a:xfrm>
            <a:custGeom>
              <a:avLst/>
              <a:gdLst>
                <a:gd name="T0" fmla="*/ 132 w 132"/>
                <a:gd name="T1" fmla="*/ 118 h 144"/>
                <a:gd name="T2" fmla="*/ 125 w 132"/>
                <a:gd name="T3" fmla="*/ 137 h 144"/>
                <a:gd name="T4" fmla="*/ 106 w 132"/>
                <a:gd name="T5" fmla="*/ 144 h 144"/>
                <a:gd name="T6" fmla="*/ 84 w 132"/>
                <a:gd name="T7" fmla="*/ 135 h 144"/>
                <a:gd name="T8" fmla="*/ 10 w 132"/>
                <a:gd name="T9" fmla="*/ 61 h 144"/>
                <a:gd name="T10" fmla="*/ 0 w 132"/>
                <a:gd name="T11" fmla="*/ 36 h 144"/>
                <a:gd name="T12" fmla="*/ 10 w 132"/>
                <a:gd name="T13" fmla="*/ 10 h 144"/>
                <a:gd name="T14" fmla="*/ 36 w 132"/>
                <a:gd name="T15" fmla="*/ 0 h 144"/>
                <a:gd name="T16" fmla="*/ 61 w 132"/>
                <a:gd name="T17" fmla="*/ 10 h 144"/>
                <a:gd name="T18" fmla="*/ 119 w 132"/>
                <a:gd name="T19" fmla="*/ 68 h 144"/>
                <a:gd name="T20" fmla="*/ 120 w 132"/>
                <a:gd name="T21" fmla="*/ 70 h 144"/>
                <a:gd name="T22" fmla="*/ 117 w 132"/>
                <a:gd name="T23" fmla="*/ 74 h 144"/>
                <a:gd name="T24" fmla="*/ 112 w 132"/>
                <a:gd name="T25" fmla="*/ 77 h 144"/>
                <a:gd name="T26" fmla="*/ 110 w 132"/>
                <a:gd name="T27" fmla="*/ 76 h 144"/>
                <a:gd name="T28" fmla="*/ 53 w 132"/>
                <a:gd name="T29" fmla="*/ 19 h 144"/>
                <a:gd name="T30" fmla="*/ 36 w 132"/>
                <a:gd name="T31" fmla="*/ 11 h 144"/>
                <a:gd name="T32" fmla="*/ 19 w 132"/>
                <a:gd name="T33" fmla="*/ 19 h 144"/>
                <a:gd name="T34" fmla="*/ 12 w 132"/>
                <a:gd name="T35" fmla="*/ 36 h 144"/>
                <a:gd name="T36" fmla="*/ 19 w 132"/>
                <a:gd name="T37" fmla="*/ 53 h 144"/>
                <a:gd name="T38" fmla="*/ 92 w 132"/>
                <a:gd name="T39" fmla="*/ 126 h 144"/>
                <a:gd name="T40" fmla="*/ 106 w 132"/>
                <a:gd name="T41" fmla="*/ 132 h 144"/>
                <a:gd name="T42" fmla="*/ 116 w 132"/>
                <a:gd name="T43" fmla="*/ 128 h 144"/>
                <a:gd name="T44" fmla="*/ 120 w 132"/>
                <a:gd name="T45" fmla="*/ 118 h 144"/>
                <a:gd name="T46" fmla="*/ 114 w 132"/>
                <a:gd name="T47" fmla="*/ 104 h 144"/>
                <a:gd name="T48" fmla="*/ 59 w 132"/>
                <a:gd name="T49" fmla="*/ 50 h 144"/>
                <a:gd name="T50" fmla="*/ 54 w 132"/>
                <a:gd name="T51" fmla="*/ 47 h 144"/>
                <a:gd name="T52" fmla="*/ 49 w 132"/>
                <a:gd name="T53" fmla="*/ 49 h 144"/>
                <a:gd name="T54" fmla="*/ 47 w 132"/>
                <a:gd name="T55" fmla="*/ 54 h 144"/>
                <a:gd name="T56" fmla="*/ 50 w 132"/>
                <a:gd name="T57" fmla="*/ 59 h 144"/>
                <a:gd name="T58" fmla="*/ 88 w 132"/>
                <a:gd name="T59" fmla="*/ 98 h 144"/>
                <a:gd name="T60" fmla="*/ 89 w 132"/>
                <a:gd name="T61" fmla="*/ 100 h 144"/>
                <a:gd name="T62" fmla="*/ 86 w 132"/>
                <a:gd name="T63" fmla="*/ 104 h 144"/>
                <a:gd name="T64" fmla="*/ 82 w 132"/>
                <a:gd name="T65" fmla="*/ 107 h 144"/>
                <a:gd name="T66" fmla="*/ 80 w 132"/>
                <a:gd name="T67" fmla="*/ 106 h 144"/>
                <a:gd name="T68" fmla="*/ 41 w 132"/>
                <a:gd name="T69" fmla="*/ 68 h 144"/>
                <a:gd name="T70" fmla="*/ 35 w 132"/>
                <a:gd name="T71" fmla="*/ 54 h 144"/>
                <a:gd name="T72" fmla="*/ 40 w 132"/>
                <a:gd name="T73" fmla="*/ 40 h 144"/>
                <a:gd name="T74" fmla="*/ 54 w 132"/>
                <a:gd name="T75" fmla="*/ 35 h 144"/>
                <a:gd name="T76" fmla="*/ 68 w 132"/>
                <a:gd name="T77" fmla="*/ 41 h 144"/>
                <a:gd name="T78" fmla="*/ 123 w 132"/>
                <a:gd name="T79" fmla="*/ 96 h 144"/>
                <a:gd name="T80" fmla="*/ 132 w 132"/>
                <a:gd name="T81" fmla="*/ 11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2" h="144">
                  <a:moveTo>
                    <a:pt x="132" y="118"/>
                  </a:moveTo>
                  <a:cubicBezTo>
                    <a:pt x="132" y="126"/>
                    <a:pt x="130" y="132"/>
                    <a:pt x="125" y="137"/>
                  </a:cubicBezTo>
                  <a:cubicBezTo>
                    <a:pt x="120" y="142"/>
                    <a:pt x="113" y="144"/>
                    <a:pt x="106" y="144"/>
                  </a:cubicBezTo>
                  <a:cubicBezTo>
                    <a:pt x="98" y="144"/>
                    <a:pt x="90" y="141"/>
                    <a:pt x="84" y="135"/>
                  </a:cubicBezTo>
                  <a:cubicBezTo>
                    <a:pt x="10" y="61"/>
                    <a:pt x="10" y="61"/>
                    <a:pt x="10" y="61"/>
                  </a:cubicBezTo>
                  <a:cubicBezTo>
                    <a:pt x="3" y="54"/>
                    <a:pt x="0" y="46"/>
                    <a:pt x="0" y="36"/>
                  </a:cubicBezTo>
                  <a:cubicBezTo>
                    <a:pt x="0" y="26"/>
                    <a:pt x="3" y="17"/>
                    <a:pt x="10" y="10"/>
                  </a:cubicBezTo>
                  <a:cubicBezTo>
                    <a:pt x="17" y="3"/>
                    <a:pt x="26" y="0"/>
                    <a:pt x="36" y="0"/>
                  </a:cubicBezTo>
                  <a:cubicBezTo>
                    <a:pt x="46" y="0"/>
                    <a:pt x="54" y="3"/>
                    <a:pt x="61" y="10"/>
                  </a:cubicBezTo>
                  <a:cubicBezTo>
                    <a:pt x="119" y="68"/>
                    <a:pt x="119" y="68"/>
                    <a:pt x="119" y="68"/>
                  </a:cubicBezTo>
                  <a:cubicBezTo>
                    <a:pt x="119" y="68"/>
                    <a:pt x="120" y="69"/>
                    <a:pt x="120" y="70"/>
                  </a:cubicBezTo>
                  <a:cubicBezTo>
                    <a:pt x="120" y="71"/>
                    <a:pt x="119" y="72"/>
                    <a:pt x="117" y="74"/>
                  </a:cubicBezTo>
                  <a:cubicBezTo>
                    <a:pt x="115" y="76"/>
                    <a:pt x="113" y="77"/>
                    <a:pt x="112" y="77"/>
                  </a:cubicBezTo>
                  <a:cubicBezTo>
                    <a:pt x="111" y="77"/>
                    <a:pt x="111" y="77"/>
                    <a:pt x="110" y="76"/>
                  </a:cubicBezTo>
                  <a:cubicBezTo>
                    <a:pt x="53" y="19"/>
                    <a:pt x="53" y="19"/>
                    <a:pt x="53" y="19"/>
                  </a:cubicBezTo>
                  <a:cubicBezTo>
                    <a:pt x="48" y="14"/>
                    <a:pt x="42" y="11"/>
                    <a:pt x="36" y="11"/>
                  </a:cubicBezTo>
                  <a:cubicBezTo>
                    <a:pt x="29" y="11"/>
                    <a:pt x="23" y="14"/>
                    <a:pt x="19" y="19"/>
                  </a:cubicBezTo>
                  <a:cubicBezTo>
                    <a:pt x="14" y="23"/>
                    <a:pt x="12" y="29"/>
                    <a:pt x="12" y="36"/>
                  </a:cubicBezTo>
                  <a:cubicBezTo>
                    <a:pt x="12" y="42"/>
                    <a:pt x="14" y="48"/>
                    <a:pt x="19" y="53"/>
                  </a:cubicBezTo>
                  <a:cubicBezTo>
                    <a:pt x="92" y="126"/>
                    <a:pt x="92" y="126"/>
                    <a:pt x="92" y="126"/>
                  </a:cubicBezTo>
                  <a:cubicBezTo>
                    <a:pt x="96" y="130"/>
                    <a:pt x="101" y="132"/>
                    <a:pt x="106" y="132"/>
                  </a:cubicBezTo>
                  <a:cubicBezTo>
                    <a:pt x="110" y="132"/>
                    <a:pt x="113" y="131"/>
                    <a:pt x="116" y="128"/>
                  </a:cubicBezTo>
                  <a:cubicBezTo>
                    <a:pt x="119" y="126"/>
                    <a:pt x="120" y="122"/>
                    <a:pt x="120" y="118"/>
                  </a:cubicBezTo>
                  <a:cubicBezTo>
                    <a:pt x="120" y="113"/>
                    <a:pt x="118" y="108"/>
                    <a:pt x="114" y="104"/>
                  </a:cubicBezTo>
                  <a:cubicBezTo>
                    <a:pt x="59" y="50"/>
                    <a:pt x="59" y="50"/>
                    <a:pt x="59" y="50"/>
                  </a:cubicBezTo>
                  <a:cubicBezTo>
                    <a:pt x="58" y="48"/>
                    <a:pt x="56" y="47"/>
                    <a:pt x="54" y="47"/>
                  </a:cubicBezTo>
                  <a:cubicBezTo>
                    <a:pt x="52" y="47"/>
                    <a:pt x="50" y="48"/>
                    <a:pt x="49" y="49"/>
                  </a:cubicBezTo>
                  <a:cubicBezTo>
                    <a:pt x="48" y="50"/>
                    <a:pt x="47" y="52"/>
                    <a:pt x="47" y="54"/>
                  </a:cubicBezTo>
                  <a:cubicBezTo>
                    <a:pt x="47" y="56"/>
                    <a:pt x="48" y="57"/>
                    <a:pt x="50" y="59"/>
                  </a:cubicBezTo>
                  <a:cubicBezTo>
                    <a:pt x="88" y="98"/>
                    <a:pt x="88" y="98"/>
                    <a:pt x="88" y="98"/>
                  </a:cubicBezTo>
                  <a:cubicBezTo>
                    <a:pt x="89" y="99"/>
                    <a:pt x="89" y="99"/>
                    <a:pt x="89" y="100"/>
                  </a:cubicBezTo>
                  <a:cubicBezTo>
                    <a:pt x="89" y="101"/>
                    <a:pt x="88" y="103"/>
                    <a:pt x="86" y="104"/>
                  </a:cubicBezTo>
                  <a:cubicBezTo>
                    <a:pt x="84" y="106"/>
                    <a:pt x="83" y="107"/>
                    <a:pt x="82" y="107"/>
                  </a:cubicBezTo>
                  <a:cubicBezTo>
                    <a:pt x="81" y="107"/>
                    <a:pt x="80" y="107"/>
                    <a:pt x="80" y="106"/>
                  </a:cubicBezTo>
                  <a:cubicBezTo>
                    <a:pt x="41" y="68"/>
                    <a:pt x="41" y="68"/>
                    <a:pt x="41" y="68"/>
                  </a:cubicBezTo>
                  <a:cubicBezTo>
                    <a:pt x="37" y="64"/>
                    <a:pt x="35" y="59"/>
                    <a:pt x="35" y="54"/>
                  </a:cubicBezTo>
                  <a:cubicBezTo>
                    <a:pt x="35" y="48"/>
                    <a:pt x="37" y="44"/>
                    <a:pt x="40" y="40"/>
                  </a:cubicBezTo>
                  <a:cubicBezTo>
                    <a:pt x="44" y="37"/>
                    <a:pt x="48" y="35"/>
                    <a:pt x="54" y="35"/>
                  </a:cubicBezTo>
                  <a:cubicBezTo>
                    <a:pt x="59" y="35"/>
                    <a:pt x="64" y="37"/>
                    <a:pt x="68" y="41"/>
                  </a:cubicBezTo>
                  <a:cubicBezTo>
                    <a:pt x="123" y="96"/>
                    <a:pt x="123" y="96"/>
                    <a:pt x="123" y="96"/>
                  </a:cubicBezTo>
                  <a:cubicBezTo>
                    <a:pt x="129" y="102"/>
                    <a:pt x="132" y="110"/>
                    <a:pt x="132" y="1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80"/>
            <p:cNvSpPr>
              <a:spLocks noEditPoints="1"/>
            </p:cNvSpPr>
            <p:nvPr/>
          </p:nvSpPr>
          <p:spPr bwMode="auto">
            <a:xfrm>
              <a:off x="5023205" y="2795218"/>
              <a:ext cx="149885" cy="151447"/>
            </a:xfrm>
            <a:custGeom>
              <a:avLst/>
              <a:gdLst>
                <a:gd name="T0" fmla="*/ 145 w 145"/>
                <a:gd name="T1" fmla="*/ 49 h 146"/>
                <a:gd name="T2" fmla="*/ 145 w 145"/>
                <a:gd name="T3" fmla="*/ 136 h 146"/>
                <a:gd name="T4" fmla="*/ 143 w 145"/>
                <a:gd name="T5" fmla="*/ 143 h 146"/>
                <a:gd name="T6" fmla="*/ 136 w 145"/>
                <a:gd name="T7" fmla="*/ 146 h 146"/>
                <a:gd name="T8" fmla="*/ 9 w 145"/>
                <a:gd name="T9" fmla="*/ 146 h 146"/>
                <a:gd name="T10" fmla="*/ 3 w 145"/>
                <a:gd name="T11" fmla="*/ 143 h 146"/>
                <a:gd name="T12" fmla="*/ 0 w 145"/>
                <a:gd name="T13" fmla="*/ 136 h 146"/>
                <a:gd name="T14" fmla="*/ 0 w 145"/>
                <a:gd name="T15" fmla="*/ 9 h 146"/>
                <a:gd name="T16" fmla="*/ 3 w 145"/>
                <a:gd name="T17" fmla="*/ 3 h 146"/>
                <a:gd name="T18" fmla="*/ 9 w 145"/>
                <a:gd name="T19" fmla="*/ 0 h 146"/>
                <a:gd name="T20" fmla="*/ 97 w 145"/>
                <a:gd name="T21" fmla="*/ 0 h 146"/>
                <a:gd name="T22" fmla="*/ 105 w 145"/>
                <a:gd name="T23" fmla="*/ 2 h 146"/>
                <a:gd name="T24" fmla="*/ 113 w 145"/>
                <a:gd name="T25" fmla="*/ 7 h 146"/>
                <a:gd name="T26" fmla="*/ 139 w 145"/>
                <a:gd name="T27" fmla="*/ 33 h 146"/>
                <a:gd name="T28" fmla="*/ 144 w 145"/>
                <a:gd name="T29" fmla="*/ 40 h 146"/>
                <a:gd name="T30" fmla="*/ 145 w 145"/>
                <a:gd name="T31" fmla="*/ 49 h 146"/>
                <a:gd name="T32" fmla="*/ 121 w 145"/>
                <a:gd name="T33" fmla="*/ 133 h 146"/>
                <a:gd name="T34" fmla="*/ 133 w 145"/>
                <a:gd name="T35" fmla="*/ 133 h 146"/>
                <a:gd name="T36" fmla="*/ 133 w 145"/>
                <a:gd name="T37" fmla="*/ 49 h 146"/>
                <a:gd name="T38" fmla="*/ 132 w 145"/>
                <a:gd name="T39" fmla="*/ 45 h 146"/>
                <a:gd name="T40" fmla="*/ 131 w 145"/>
                <a:gd name="T41" fmla="*/ 42 h 146"/>
                <a:gd name="T42" fmla="*/ 104 w 145"/>
                <a:gd name="T43" fmla="*/ 15 h 146"/>
                <a:gd name="T44" fmla="*/ 101 w 145"/>
                <a:gd name="T45" fmla="*/ 13 h 146"/>
                <a:gd name="T46" fmla="*/ 97 w 145"/>
                <a:gd name="T47" fmla="*/ 12 h 146"/>
                <a:gd name="T48" fmla="*/ 97 w 145"/>
                <a:gd name="T49" fmla="*/ 52 h 146"/>
                <a:gd name="T50" fmla="*/ 94 w 145"/>
                <a:gd name="T51" fmla="*/ 58 h 146"/>
                <a:gd name="T52" fmla="*/ 88 w 145"/>
                <a:gd name="T53" fmla="*/ 61 h 146"/>
                <a:gd name="T54" fmla="*/ 34 w 145"/>
                <a:gd name="T55" fmla="*/ 61 h 146"/>
                <a:gd name="T56" fmla="*/ 27 w 145"/>
                <a:gd name="T57" fmla="*/ 58 h 146"/>
                <a:gd name="T58" fmla="*/ 24 w 145"/>
                <a:gd name="T59" fmla="*/ 52 h 146"/>
                <a:gd name="T60" fmla="*/ 24 w 145"/>
                <a:gd name="T61" fmla="*/ 12 h 146"/>
                <a:gd name="T62" fmla="*/ 12 w 145"/>
                <a:gd name="T63" fmla="*/ 12 h 146"/>
                <a:gd name="T64" fmla="*/ 12 w 145"/>
                <a:gd name="T65" fmla="*/ 133 h 146"/>
                <a:gd name="T66" fmla="*/ 24 w 145"/>
                <a:gd name="T67" fmla="*/ 133 h 146"/>
                <a:gd name="T68" fmla="*/ 24 w 145"/>
                <a:gd name="T69" fmla="*/ 94 h 146"/>
                <a:gd name="T70" fmla="*/ 27 w 145"/>
                <a:gd name="T71" fmla="*/ 88 h 146"/>
                <a:gd name="T72" fmla="*/ 34 w 145"/>
                <a:gd name="T73" fmla="*/ 85 h 146"/>
                <a:gd name="T74" fmla="*/ 112 w 145"/>
                <a:gd name="T75" fmla="*/ 85 h 146"/>
                <a:gd name="T76" fmla="*/ 119 w 145"/>
                <a:gd name="T77" fmla="*/ 88 h 146"/>
                <a:gd name="T78" fmla="*/ 121 w 145"/>
                <a:gd name="T79" fmla="*/ 94 h 146"/>
                <a:gd name="T80" fmla="*/ 121 w 145"/>
                <a:gd name="T81" fmla="*/ 133 h 146"/>
                <a:gd name="T82" fmla="*/ 37 w 145"/>
                <a:gd name="T83" fmla="*/ 133 h 146"/>
                <a:gd name="T84" fmla="*/ 109 w 145"/>
                <a:gd name="T85" fmla="*/ 133 h 146"/>
                <a:gd name="T86" fmla="*/ 109 w 145"/>
                <a:gd name="T87" fmla="*/ 97 h 146"/>
                <a:gd name="T88" fmla="*/ 37 w 145"/>
                <a:gd name="T89" fmla="*/ 97 h 146"/>
                <a:gd name="T90" fmla="*/ 37 w 145"/>
                <a:gd name="T91" fmla="*/ 133 h 146"/>
                <a:gd name="T92" fmla="*/ 85 w 145"/>
                <a:gd name="T93" fmla="*/ 46 h 146"/>
                <a:gd name="T94" fmla="*/ 85 w 145"/>
                <a:gd name="T95" fmla="*/ 15 h 146"/>
                <a:gd name="T96" fmla="*/ 84 w 145"/>
                <a:gd name="T97" fmla="*/ 13 h 146"/>
                <a:gd name="T98" fmla="*/ 82 w 145"/>
                <a:gd name="T99" fmla="*/ 12 h 146"/>
                <a:gd name="T100" fmla="*/ 64 w 145"/>
                <a:gd name="T101" fmla="*/ 12 h 146"/>
                <a:gd name="T102" fmla="*/ 62 w 145"/>
                <a:gd name="T103" fmla="*/ 13 h 146"/>
                <a:gd name="T104" fmla="*/ 61 w 145"/>
                <a:gd name="T105" fmla="*/ 15 h 146"/>
                <a:gd name="T106" fmla="*/ 61 w 145"/>
                <a:gd name="T107" fmla="*/ 46 h 146"/>
                <a:gd name="T108" fmla="*/ 62 w 145"/>
                <a:gd name="T109" fmla="*/ 48 h 146"/>
                <a:gd name="T110" fmla="*/ 64 w 145"/>
                <a:gd name="T111" fmla="*/ 49 h 146"/>
                <a:gd name="T112" fmla="*/ 82 w 145"/>
                <a:gd name="T113" fmla="*/ 49 h 146"/>
                <a:gd name="T114" fmla="*/ 84 w 145"/>
                <a:gd name="T115" fmla="*/ 48 h 146"/>
                <a:gd name="T116" fmla="*/ 85 w 145"/>
                <a:gd name="T117" fmla="*/ 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5" h="146">
                  <a:moveTo>
                    <a:pt x="145" y="49"/>
                  </a:moveTo>
                  <a:cubicBezTo>
                    <a:pt x="145" y="136"/>
                    <a:pt x="145" y="136"/>
                    <a:pt x="145" y="136"/>
                  </a:cubicBezTo>
                  <a:cubicBezTo>
                    <a:pt x="145" y="139"/>
                    <a:pt x="145" y="141"/>
                    <a:pt x="143" y="143"/>
                  </a:cubicBezTo>
                  <a:cubicBezTo>
                    <a:pt x="141" y="145"/>
                    <a:pt x="139" y="146"/>
                    <a:pt x="136" y="146"/>
                  </a:cubicBezTo>
                  <a:cubicBezTo>
                    <a:pt x="9" y="146"/>
                    <a:pt x="9" y="146"/>
                    <a:pt x="9" y="146"/>
                  </a:cubicBezTo>
                  <a:cubicBezTo>
                    <a:pt x="7" y="146"/>
                    <a:pt x="5" y="145"/>
                    <a:pt x="3" y="143"/>
                  </a:cubicBezTo>
                  <a:cubicBezTo>
                    <a:pt x="1" y="141"/>
                    <a:pt x="0" y="139"/>
                    <a:pt x="0" y="136"/>
                  </a:cubicBezTo>
                  <a:cubicBezTo>
                    <a:pt x="0" y="9"/>
                    <a:pt x="0" y="9"/>
                    <a:pt x="0" y="9"/>
                  </a:cubicBezTo>
                  <a:cubicBezTo>
                    <a:pt x="0" y="7"/>
                    <a:pt x="1" y="5"/>
                    <a:pt x="3" y="3"/>
                  </a:cubicBezTo>
                  <a:cubicBezTo>
                    <a:pt x="5" y="1"/>
                    <a:pt x="7" y="0"/>
                    <a:pt x="9" y="0"/>
                  </a:cubicBezTo>
                  <a:cubicBezTo>
                    <a:pt x="97" y="0"/>
                    <a:pt x="97" y="0"/>
                    <a:pt x="97" y="0"/>
                  </a:cubicBezTo>
                  <a:cubicBezTo>
                    <a:pt x="100" y="0"/>
                    <a:pt x="102" y="1"/>
                    <a:pt x="105" y="2"/>
                  </a:cubicBezTo>
                  <a:cubicBezTo>
                    <a:pt x="108" y="3"/>
                    <a:pt x="111" y="5"/>
                    <a:pt x="113" y="7"/>
                  </a:cubicBezTo>
                  <a:cubicBezTo>
                    <a:pt x="139" y="33"/>
                    <a:pt x="139" y="33"/>
                    <a:pt x="139" y="33"/>
                  </a:cubicBezTo>
                  <a:cubicBezTo>
                    <a:pt x="141" y="35"/>
                    <a:pt x="142" y="37"/>
                    <a:pt x="144" y="40"/>
                  </a:cubicBezTo>
                  <a:cubicBezTo>
                    <a:pt x="145" y="43"/>
                    <a:pt x="145" y="46"/>
                    <a:pt x="145" y="49"/>
                  </a:cubicBezTo>
                  <a:close/>
                  <a:moveTo>
                    <a:pt x="121" y="133"/>
                  </a:moveTo>
                  <a:cubicBezTo>
                    <a:pt x="133" y="133"/>
                    <a:pt x="133" y="133"/>
                    <a:pt x="133" y="133"/>
                  </a:cubicBezTo>
                  <a:cubicBezTo>
                    <a:pt x="133" y="49"/>
                    <a:pt x="133" y="49"/>
                    <a:pt x="133" y="49"/>
                  </a:cubicBezTo>
                  <a:cubicBezTo>
                    <a:pt x="133" y="48"/>
                    <a:pt x="133" y="47"/>
                    <a:pt x="132" y="45"/>
                  </a:cubicBezTo>
                  <a:cubicBezTo>
                    <a:pt x="132" y="44"/>
                    <a:pt x="131" y="42"/>
                    <a:pt x="131" y="42"/>
                  </a:cubicBezTo>
                  <a:cubicBezTo>
                    <a:pt x="104" y="15"/>
                    <a:pt x="104" y="15"/>
                    <a:pt x="104" y="15"/>
                  </a:cubicBezTo>
                  <a:cubicBezTo>
                    <a:pt x="103" y="15"/>
                    <a:pt x="102" y="14"/>
                    <a:pt x="101" y="13"/>
                  </a:cubicBezTo>
                  <a:cubicBezTo>
                    <a:pt x="99" y="13"/>
                    <a:pt x="98" y="12"/>
                    <a:pt x="97" y="12"/>
                  </a:cubicBezTo>
                  <a:cubicBezTo>
                    <a:pt x="97" y="52"/>
                    <a:pt x="97" y="52"/>
                    <a:pt x="97" y="52"/>
                  </a:cubicBezTo>
                  <a:cubicBezTo>
                    <a:pt x="97" y="54"/>
                    <a:pt x="96" y="56"/>
                    <a:pt x="94" y="58"/>
                  </a:cubicBezTo>
                  <a:cubicBezTo>
                    <a:pt x="93" y="60"/>
                    <a:pt x="91" y="61"/>
                    <a:pt x="88" y="61"/>
                  </a:cubicBezTo>
                  <a:cubicBezTo>
                    <a:pt x="34" y="61"/>
                    <a:pt x="34" y="61"/>
                    <a:pt x="34" y="61"/>
                  </a:cubicBezTo>
                  <a:cubicBezTo>
                    <a:pt x="31" y="61"/>
                    <a:pt x="29" y="60"/>
                    <a:pt x="27" y="58"/>
                  </a:cubicBezTo>
                  <a:cubicBezTo>
                    <a:pt x="25" y="56"/>
                    <a:pt x="24" y="54"/>
                    <a:pt x="24" y="52"/>
                  </a:cubicBezTo>
                  <a:cubicBezTo>
                    <a:pt x="24" y="12"/>
                    <a:pt x="24" y="12"/>
                    <a:pt x="24" y="12"/>
                  </a:cubicBezTo>
                  <a:cubicBezTo>
                    <a:pt x="12" y="12"/>
                    <a:pt x="12" y="12"/>
                    <a:pt x="12" y="12"/>
                  </a:cubicBezTo>
                  <a:cubicBezTo>
                    <a:pt x="12" y="133"/>
                    <a:pt x="12" y="133"/>
                    <a:pt x="12" y="133"/>
                  </a:cubicBezTo>
                  <a:cubicBezTo>
                    <a:pt x="24" y="133"/>
                    <a:pt x="24" y="133"/>
                    <a:pt x="24" y="133"/>
                  </a:cubicBezTo>
                  <a:cubicBezTo>
                    <a:pt x="24" y="94"/>
                    <a:pt x="24" y="94"/>
                    <a:pt x="24" y="94"/>
                  </a:cubicBezTo>
                  <a:cubicBezTo>
                    <a:pt x="24" y="92"/>
                    <a:pt x="25" y="89"/>
                    <a:pt x="27" y="88"/>
                  </a:cubicBezTo>
                  <a:cubicBezTo>
                    <a:pt x="29" y="86"/>
                    <a:pt x="31" y="85"/>
                    <a:pt x="34" y="85"/>
                  </a:cubicBezTo>
                  <a:cubicBezTo>
                    <a:pt x="112" y="85"/>
                    <a:pt x="112" y="85"/>
                    <a:pt x="112" y="85"/>
                  </a:cubicBezTo>
                  <a:cubicBezTo>
                    <a:pt x="115" y="85"/>
                    <a:pt x="117" y="86"/>
                    <a:pt x="119" y="88"/>
                  </a:cubicBezTo>
                  <a:cubicBezTo>
                    <a:pt x="120" y="89"/>
                    <a:pt x="121" y="92"/>
                    <a:pt x="121" y="94"/>
                  </a:cubicBezTo>
                  <a:lnTo>
                    <a:pt x="121" y="133"/>
                  </a:lnTo>
                  <a:close/>
                  <a:moveTo>
                    <a:pt x="37" y="133"/>
                  </a:moveTo>
                  <a:cubicBezTo>
                    <a:pt x="109" y="133"/>
                    <a:pt x="109" y="133"/>
                    <a:pt x="109" y="133"/>
                  </a:cubicBezTo>
                  <a:cubicBezTo>
                    <a:pt x="109" y="97"/>
                    <a:pt x="109" y="97"/>
                    <a:pt x="109" y="97"/>
                  </a:cubicBezTo>
                  <a:cubicBezTo>
                    <a:pt x="37" y="97"/>
                    <a:pt x="37" y="97"/>
                    <a:pt x="37" y="97"/>
                  </a:cubicBezTo>
                  <a:lnTo>
                    <a:pt x="37" y="133"/>
                  </a:lnTo>
                  <a:close/>
                  <a:moveTo>
                    <a:pt x="85" y="46"/>
                  </a:moveTo>
                  <a:cubicBezTo>
                    <a:pt x="85" y="15"/>
                    <a:pt x="85" y="15"/>
                    <a:pt x="85" y="15"/>
                  </a:cubicBezTo>
                  <a:cubicBezTo>
                    <a:pt x="85" y="15"/>
                    <a:pt x="85" y="14"/>
                    <a:pt x="84" y="13"/>
                  </a:cubicBezTo>
                  <a:cubicBezTo>
                    <a:pt x="83" y="13"/>
                    <a:pt x="83" y="12"/>
                    <a:pt x="82" y="12"/>
                  </a:cubicBezTo>
                  <a:cubicBezTo>
                    <a:pt x="64" y="12"/>
                    <a:pt x="64" y="12"/>
                    <a:pt x="64" y="12"/>
                  </a:cubicBezTo>
                  <a:cubicBezTo>
                    <a:pt x="63" y="12"/>
                    <a:pt x="62" y="13"/>
                    <a:pt x="62" y="13"/>
                  </a:cubicBezTo>
                  <a:cubicBezTo>
                    <a:pt x="61" y="14"/>
                    <a:pt x="61" y="15"/>
                    <a:pt x="61" y="15"/>
                  </a:cubicBezTo>
                  <a:cubicBezTo>
                    <a:pt x="61" y="46"/>
                    <a:pt x="61" y="46"/>
                    <a:pt x="61" y="46"/>
                  </a:cubicBezTo>
                  <a:cubicBezTo>
                    <a:pt x="61" y="47"/>
                    <a:pt x="61" y="47"/>
                    <a:pt x="62" y="48"/>
                  </a:cubicBezTo>
                  <a:cubicBezTo>
                    <a:pt x="62" y="48"/>
                    <a:pt x="63" y="49"/>
                    <a:pt x="64" y="49"/>
                  </a:cubicBezTo>
                  <a:cubicBezTo>
                    <a:pt x="82" y="49"/>
                    <a:pt x="82" y="49"/>
                    <a:pt x="82" y="49"/>
                  </a:cubicBezTo>
                  <a:cubicBezTo>
                    <a:pt x="83" y="49"/>
                    <a:pt x="83" y="48"/>
                    <a:pt x="84" y="48"/>
                  </a:cubicBezTo>
                  <a:cubicBezTo>
                    <a:pt x="85" y="47"/>
                    <a:pt x="85" y="47"/>
                    <a:pt x="85" y="4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81"/>
            <p:cNvSpPr>
              <a:spLocks noEditPoints="1"/>
            </p:cNvSpPr>
            <p:nvPr/>
          </p:nvSpPr>
          <p:spPr bwMode="auto">
            <a:xfrm>
              <a:off x="5257401" y="2807708"/>
              <a:ext cx="151447" cy="124904"/>
            </a:xfrm>
            <a:custGeom>
              <a:avLst/>
              <a:gdLst>
                <a:gd name="T0" fmla="*/ 145 w 145"/>
                <a:gd name="T1" fmla="*/ 6 h 121"/>
                <a:gd name="T2" fmla="*/ 145 w 145"/>
                <a:gd name="T3" fmla="*/ 19 h 121"/>
                <a:gd name="T4" fmla="*/ 143 w 145"/>
                <a:gd name="T5" fmla="*/ 23 h 121"/>
                <a:gd name="T6" fmla="*/ 139 w 145"/>
                <a:gd name="T7" fmla="*/ 25 h 121"/>
                <a:gd name="T8" fmla="*/ 6 w 145"/>
                <a:gd name="T9" fmla="*/ 25 h 121"/>
                <a:gd name="T10" fmla="*/ 2 w 145"/>
                <a:gd name="T11" fmla="*/ 23 h 121"/>
                <a:gd name="T12" fmla="*/ 0 w 145"/>
                <a:gd name="T13" fmla="*/ 19 h 121"/>
                <a:gd name="T14" fmla="*/ 0 w 145"/>
                <a:gd name="T15" fmla="*/ 6 h 121"/>
                <a:gd name="T16" fmla="*/ 2 w 145"/>
                <a:gd name="T17" fmla="*/ 2 h 121"/>
                <a:gd name="T18" fmla="*/ 6 w 145"/>
                <a:gd name="T19" fmla="*/ 0 h 121"/>
                <a:gd name="T20" fmla="*/ 139 w 145"/>
                <a:gd name="T21" fmla="*/ 0 h 121"/>
                <a:gd name="T22" fmla="*/ 143 w 145"/>
                <a:gd name="T23" fmla="*/ 2 h 121"/>
                <a:gd name="T24" fmla="*/ 145 w 145"/>
                <a:gd name="T25" fmla="*/ 6 h 121"/>
                <a:gd name="T26" fmla="*/ 145 w 145"/>
                <a:gd name="T27" fmla="*/ 55 h 121"/>
                <a:gd name="T28" fmla="*/ 145 w 145"/>
                <a:gd name="T29" fmla="*/ 67 h 121"/>
                <a:gd name="T30" fmla="*/ 143 w 145"/>
                <a:gd name="T31" fmla="*/ 71 h 121"/>
                <a:gd name="T32" fmla="*/ 139 w 145"/>
                <a:gd name="T33" fmla="*/ 73 h 121"/>
                <a:gd name="T34" fmla="*/ 6 w 145"/>
                <a:gd name="T35" fmla="*/ 73 h 121"/>
                <a:gd name="T36" fmla="*/ 2 w 145"/>
                <a:gd name="T37" fmla="*/ 71 h 121"/>
                <a:gd name="T38" fmla="*/ 0 w 145"/>
                <a:gd name="T39" fmla="*/ 67 h 121"/>
                <a:gd name="T40" fmla="*/ 0 w 145"/>
                <a:gd name="T41" fmla="*/ 55 h 121"/>
                <a:gd name="T42" fmla="*/ 2 w 145"/>
                <a:gd name="T43" fmla="*/ 51 h 121"/>
                <a:gd name="T44" fmla="*/ 6 w 145"/>
                <a:gd name="T45" fmla="*/ 49 h 121"/>
                <a:gd name="T46" fmla="*/ 139 w 145"/>
                <a:gd name="T47" fmla="*/ 49 h 121"/>
                <a:gd name="T48" fmla="*/ 143 w 145"/>
                <a:gd name="T49" fmla="*/ 51 h 121"/>
                <a:gd name="T50" fmla="*/ 145 w 145"/>
                <a:gd name="T51" fmla="*/ 55 h 121"/>
                <a:gd name="T52" fmla="*/ 145 w 145"/>
                <a:gd name="T53" fmla="*/ 103 h 121"/>
                <a:gd name="T54" fmla="*/ 145 w 145"/>
                <a:gd name="T55" fmla="*/ 115 h 121"/>
                <a:gd name="T56" fmla="*/ 143 w 145"/>
                <a:gd name="T57" fmla="*/ 120 h 121"/>
                <a:gd name="T58" fmla="*/ 139 w 145"/>
                <a:gd name="T59" fmla="*/ 121 h 121"/>
                <a:gd name="T60" fmla="*/ 6 w 145"/>
                <a:gd name="T61" fmla="*/ 121 h 121"/>
                <a:gd name="T62" fmla="*/ 2 w 145"/>
                <a:gd name="T63" fmla="*/ 120 h 121"/>
                <a:gd name="T64" fmla="*/ 0 w 145"/>
                <a:gd name="T65" fmla="*/ 115 h 121"/>
                <a:gd name="T66" fmla="*/ 0 w 145"/>
                <a:gd name="T67" fmla="*/ 103 h 121"/>
                <a:gd name="T68" fmla="*/ 2 w 145"/>
                <a:gd name="T69" fmla="*/ 99 h 121"/>
                <a:gd name="T70" fmla="*/ 6 w 145"/>
                <a:gd name="T71" fmla="*/ 97 h 121"/>
                <a:gd name="T72" fmla="*/ 139 w 145"/>
                <a:gd name="T73" fmla="*/ 97 h 121"/>
                <a:gd name="T74" fmla="*/ 143 w 145"/>
                <a:gd name="T75" fmla="*/ 99 h 121"/>
                <a:gd name="T76" fmla="*/ 145 w 145"/>
                <a:gd name="T77" fmla="*/ 10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5" h="121">
                  <a:moveTo>
                    <a:pt x="145" y="6"/>
                  </a:moveTo>
                  <a:cubicBezTo>
                    <a:pt x="145" y="19"/>
                    <a:pt x="145" y="19"/>
                    <a:pt x="145" y="19"/>
                  </a:cubicBezTo>
                  <a:cubicBezTo>
                    <a:pt x="145" y="20"/>
                    <a:pt x="145" y="22"/>
                    <a:pt x="143" y="23"/>
                  </a:cubicBezTo>
                  <a:cubicBezTo>
                    <a:pt x="142" y="24"/>
                    <a:pt x="141" y="25"/>
                    <a:pt x="139" y="25"/>
                  </a:cubicBezTo>
                  <a:cubicBezTo>
                    <a:pt x="6" y="25"/>
                    <a:pt x="6" y="25"/>
                    <a:pt x="6" y="25"/>
                  </a:cubicBezTo>
                  <a:cubicBezTo>
                    <a:pt x="4" y="25"/>
                    <a:pt x="3" y="24"/>
                    <a:pt x="2" y="23"/>
                  </a:cubicBezTo>
                  <a:cubicBezTo>
                    <a:pt x="1" y="22"/>
                    <a:pt x="0" y="20"/>
                    <a:pt x="0" y="19"/>
                  </a:cubicBezTo>
                  <a:cubicBezTo>
                    <a:pt x="0" y="6"/>
                    <a:pt x="0" y="6"/>
                    <a:pt x="0" y="6"/>
                  </a:cubicBezTo>
                  <a:cubicBezTo>
                    <a:pt x="0" y="5"/>
                    <a:pt x="1" y="3"/>
                    <a:pt x="2" y="2"/>
                  </a:cubicBezTo>
                  <a:cubicBezTo>
                    <a:pt x="3" y="1"/>
                    <a:pt x="4" y="0"/>
                    <a:pt x="6" y="0"/>
                  </a:cubicBezTo>
                  <a:cubicBezTo>
                    <a:pt x="139" y="0"/>
                    <a:pt x="139" y="0"/>
                    <a:pt x="139" y="0"/>
                  </a:cubicBezTo>
                  <a:cubicBezTo>
                    <a:pt x="141" y="0"/>
                    <a:pt x="142" y="1"/>
                    <a:pt x="143" y="2"/>
                  </a:cubicBezTo>
                  <a:cubicBezTo>
                    <a:pt x="145" y="3"/>
                    <a:pt x="145" y="5"/>
                    <a:pt x="145" y="6"/>
                  </a:cubicBezTo>
                  <a:close/>
                  <a:moveTo>
                    <a:pt x="145" y="55"/>
                  </a:moveTo>
                  <a:cubicBezTo>
                    <a:pt x="145" y="67"/>
                    <a:pt x="145" y="67"/>
                    <a:pt x="145" y="67"/>
                  </a:cubicBezTo>
                  <a:cubicBezTo>
                    <a:pt x="145" y="69"/>
                    <a:pt x="145" y="70"/>
                    <a:pt x="143" y="71"/>
                  </a:cubicBezTo>
                  <a:cubicBezTo>
                    <a:pt x="142" y="72"/>
                    <a:pt x="141" y="73"/>
                    <a:pt x="139" y="73"/>
                  </a:cubicBezTo>
                  <a:cubicBezTo>
                    <a:pt x="6" y="73"/>
                    <a:pt x="6" y="73"/>
                    <a:pt x="6" y="73"/>
                  </a:cubicBezTo>
                  <a:cubicBezTo>
                    <a:pt x="4" y="73"/>
                    <a:pt x="3" y="72"/>
                    <a:pt x="2" y="71"/>
                  </a:cubicBezTo>
                  <a:cubicBezTo>
                    <a:pt x="1" y="70"/>
                    <a:pt x="0" y="69"/>
                    <a:pt x="0" y="67"/>
                  </a:cubicBezTo>
                  <a:cubicBezTo>
                    <a:pt x="0" y="55"/>
                    <a:pt x="0" y="55"/>
                    <a:pt x="0" y="55"/>
                  </a:cubicBezTo>
                  <a:cubicBezTo>
                    <a:pt x="0" y="53"/>
                    <a:pt x="1" y="52"/>
                    <a:pt x="2" y="51"/>
                  </a:cubicBezTo>
                  <a:cubicBezTo>
                    <a:pt x="3" y="49"/>
                    <a:pt x="4" y="49"/>
                    <a:pt x="6" y="49"/>
                  </a:cubicBezTo>
                  <a:cubicBezTo>
                    <a:pt x="139" y="49"/>
                    <a:pt x="139" y="49"/>
                    <a:pt x="139" y="49"/>
                  </a:cubicBezTo>
                  <a:cubicBezTo>
                    <a:pt x="141" y="49"/>
                    <a:pt x="142" y="49"/>
                    <a:pt x="143" y="51"/>
                  </a:cubicBezTo>
                  <a:cubicBezTo>
                    <a:pt x="145" y="52"/>
                    <a:pt x="145" y="53"/>
                    <a:pt x="145" y="55"/>
                  </a:cubicBezTo>
                  <a:close/>
                  <a:moveTo>
                    <a:pt x="145" y="103"/>
                  </a:moveTo>
                  <a:cubicBezTo>
                    <a:pt x="145" y="115"/>
                    <a:pt x="145" y="115"/>
                    <a:pt x="145" y="115"/>
                  </a:cubicBezTo>
                  <a:cubicBezTo>
                    <a:pt x="145" y="117"/>
                    <a:pt x="145" y="118"/>
                    <a:pt x="143" y="120"/>
                  </a:cubicBezTo>
                  <a:cubicBezTo>
                    <a:pt x="142" y="121"/>
                    <a:pt x="141" y="121"/>
                    <a:pt x="139" y="121"/>
                  </a:cubicBezTo>
                  <a:cubicBezTo>
                    <a:pt x="6" y="121"/>
                    <a:pt x="6" y="121"/>
                    <a:pt x="6" y="121"/>
                  </a:cubicBezTo>
                  <a:cubicBezTo>
                    <a:pt x="4" y="121"/>
                    <a:pt x="3" y="121"/>
                    <a:pt x="2" y="120"/>
                  </a:cubicBezTo>
                  <a:cubicBezTo>
                    <a:pt x="1" y="118"/>
                    <a:pt x="0" y="117"/>
                    <a:pt x="0" y="115"/>
                  </a:cubicBezTo>
                  <a:cubicBezTo>
                    <a:pt x="0" y="103"/>
                    <a:pt x="0" y="103"/>
                    <a:pt x="0" y="103"/>
                  </a:cubicBezTo>
                  <a:cubicBezTo>
                    <a:pt x="0" y="102"/>
                    <a:pt x="1" y="100"/>
                    <a:pt x="2" y="99"/>
                  </a:cubicBezTo>
                  <a:cubicBezTo>
                    <a:pt x="3" y="98"/>
                    <a:pt x="4" y="97"/>
                    <a:pt x="6" y="97"/>
                  </a:cubicBezTo>
                  <a:cubicBezTo>
                    <a:pt x="139" y="97"/>
                    <a:pt x="139" y="97"/>
                    <a:pt x="139" y="97"/>
                  </a:cubicBezTo>
                  <a:cubicBezTo>
                    <a:pt x="141" y="97"/>
                    <a:pt x="142" y="98"/>
                    <a:pt x="143" y="99"/>
                  </a:cubicBezTo>
                  <a:cubicBezTo>
                    <a:pt x="145" y="100"/>
                    <a:pt x="145" y="102"/>
                    <a:pt x="145" y="10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82"/>
            <p:cNvSpPr>
              <a:spLocks noEditPoints="1"/>
            </p:cNvSpPr>
            <p:nvPr/>
          </p:nvSpPr>
          <p:spPr bwMode="auto">
            <a:xfrm>
              <a:off x="5451003" y="2801463"/>
              <a:ext cx="174866" cy="138956"/>
            </a:xfrm>
            <a:custGeom>
              <a:avLst/>
              <a:gdLst>
                <a:gd name="T0" fmla="*/ 36 w 170"/>
                <a:gd name="T1" fmla="*/ 19 h 134"/>
                <a:gd name="T2" fmla="*/ 18 w 170"/>
                <a:gd name="T3" fmla="*/ 37 h 134"/>
                <a:gd name="T4" fmla="*/ 0 w 170"/>
                <a:gd name="T5" fmla="*/ 19 h 134"/>
                <a:gd name="T6" fmla="*/ 18 w 170"/>
                <a:gd name="T7" fmla="*/ 0 h 134"/>
                <a:gd name="T8" fmla="*/ 31 w 170"/>
                <a:gd name="T9" fmla="*/ 54 h 134"/>
                <a:gd name="T10" fmla="*/ 31 w 170"/>
                <a:gd name="T11" fmla="*/ 80 h 134"/>
                <a:gd name="T12" fmla="*/ 5 w 170"/>
                <a:gd name="T13" fmla="*/ 80 h 134"/>
                <a:gd name="T14" fmla="*/ 5 w 170"/>
                <a:gd name="T15" fmla="*/ 54 h 134"/>
                <a:gd name="T16" fmla="*/ 31 w 170"/>
                <a:gd name="T17" fmla="*/ 54 h 134"/>
                <a:gd name="T18" fmla="*/ 36 w 170"/>
                <a:gd name="T19" fmla="*/ 115 h 134"/>
                <a:gd name="T20" fmla="*/ 18 w 170"/>
                <a:gd name="T21" fmla="*/ 134 h 134"/>
                <a:gd name="T22" fmla="*/ 0 w 170"/>
                <a:gd name="T23" fmla="*/ 115 h 134"/>
                <a:gd name="T24" fmla="*/ 18 w 170"/>
                <a:gd name="T25" fmla="*/ 97 h 134"/>
                <a:gd name="T26" fmla="*/ 170 w 170"/>
                <a:gd name="T27" fmla="*/ 9 h 134"/>
                <a:gd name="T28" fmla="*/ 169 w 170"/>
                <a:gd name="T29" fmla="*/ 30 h 134"/>
                <a:gd name="T30" fmla="*/ 52 w 170"/>
                <a:gd name="T31" fmla="*/ 31 h 134"/>
                <a:gd name="T32" fmla="*/ 48 w 170"/>
                <a:gd name="T33" fmla="*/ 28 h 134"/>
                <a:gd name="T34" fmla="*/ 49 w 170"/>
                <a:gd name="T35" fmla="*/ 7 h 134"/>
                <a:gd name="T36" fmla="*/ 166 w 170"/>
                <a:gd name="T37" fmla="*/ 6 h 134"/>
                <a:gd name="T38" fmla="*/ 170 w 170"/>
                <a:gd name="T39" fmla="*/ 9 h 134"/>
                <a:gd name="T40" fmla="*/ 170 w 170"/>
                <a:gd name="T41" fmla="*/ 76 h 134"/>
                <a:gd name="T42" fmla="*/ 166 w 170"/>
                <a:gd name="T43" fmla="*/ 79 h 134"/>
                <a:gd name="T44" fmla="*/ 49 w 170"/>
                <a:gd name="T45" fmla="*/ 78 h 134"/>
                <a:gd name="T46" fmla="*/ 48 w 170"/>
                <a:gd name="T47" fmla="*/ 58 h 134"/>
                <a:gd name="T48" fmla="*/ 52 w 170"/>
                <a:gd name="T49" fmla="*/ 55 h 134"/>
                <a:gd name="T50" fmla="*/ 169 w 170"/>
                <a:gd name="T51" fmla="*/ 56 h 134"/>
                <a:gd name="T52" fmla="*/ 170 w 170"/>
                <a:gd name="T53" fmla="*/ 106 h 134"/>
                <a:gd name="T54" fmla="*/ 169 w 170"/>
                <a:gd name="T55" fmla="*/ 127 h 134"/>
                <a:gd name="T56" fmla="*/ 52 w 170"/>
                <a:gd name="T57" fmla="*/ 127 h 134"/>
                <a:gd name="T58" fmla="*/ 48 w 170"/>
                <a:gd name="T59" fmla="*/ 124 h 134"/>
                <a:gd name="T60" fmla="*/ 49 w 170"/>
                <a:gd name="T61" fmla="*/ 104 h 134"/>
                <a:gd name="T62" fmla="*/ 166 w 170"/>
                <a:gd name="T63" fmla="*/ 103 h 134"/>
                <a:gd name="T64" fmla="*/ 170 w 170"/>
                <a:gd name="T65" fmla="*/ 10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134">
                  <a:moveTo>
                    <a:pt x="31" y="6"/>
                  </a:moveTo>
                  <a:cubicBezTo>
                    <a:pt x="35" y="9"/>
                    <a:pt x="36" y="13"/>
                    <a:pt x="36" y="19"/>
                  </a:cubicBezTo>
                  <a:cubicBezTo>
                    <a:pt x="36" y="24"/>
                    <a:pt x="35" y="28"/>
                    <a:pt x="31" y="31"/>
                  </a:cubicBezTo>
                  <a:cubicBezTo>
                    <a:pt x="28" y="35"/>
                    <a:pt x="23" y="37"/>
                    <a:pt x="18" y="37"/>
                  </a:cubicBezTo>
                  <a:cubicBezTo>
                    <a:pt x="13" y="37"/>
                    <a:pt x="9" y="35"/>
                    <a:pt x="5" y="31"/>
                  </a:cubicBezTo>
                  <a:cubicBezTo>
                    <a:pt x="2" y="28"/>
                    <a:pt x="0" y="24"/>
                    <a:pt x="0" y="19"/>
                  </a:cubicBezTo>
                  <a:cubicBezTo>
                    <a:pt x="0" y="13"/>
                    <a:pt x="2" y="9"/>
                    <a:pt x="5" y="6"/>
                  </a:cubicBezTo>
                  <a:cubicBezTo>
                    <a:pt x="9" y="2"/>
                    <a:pt x="13" y="0"/>
                    <a:pt x="18" y="0"/>
                  </a:cubicBezTo>
                  <a:cubicBezTo>
                    <a:pt x="23" y="0"/>
                    <a:pt x="28" y="2"/>
                    <a:pt x="31" y="6"/>
                  </a:cubicBezTo>
                  <a:close/>
                  <a:moveTo>
                    <a:pt x="31" y="54"/>
                  </a:moveTo>
                  <a:cubicBezTo>
                    <a:pt x="35" y="58"/>
                    <a:pt x="36" y="62"/>
                    <a:pt x="36" y="67"/>
                  </a:cubicBezTo>
                  <a:cubicBezTo>
                    <a:pt x="36" y="72"/>
                    <a:pt x="35" y="76"/>
                    <a:pt x="31" y="80"/>
                  </a:cubicBezTo>
                  <a:cubicBezTo>
                    <a:pt x="28" y="83"/>
                    <a:pt x="23" y="85"/>
                    <a:pt x="18" y="85"/>
                  </a:cubicBezTo>
                  <a:cubicBezTo>
                    <a:pt x="13" y="85"/>
                    <a:pt x="9" y="83"/>
                    <a:pt x="5" y="80"/>
                  </a:cubicBezTo>
                  <a:cubicBezTo>
                    <a:pt x="2" y="76"/>
                    <a:pt x="0" y="72"/>
                    <a:pt x="0" y="67"/>
                  </a:cubicBezTo>
                  <a:cubicBezTo>
                    <a:pt x="0" y="62"/>
                    <a:pt x="2" y="58"/>
                    <a:pt x="5" y="54"/>
                  </a:cubicBezTo>
                  <a:cubicBezTo>
                    <a:pt x="9" y="51"/>
                    <a:pt x="13" y="49"/>
                    <a:pt x="18" y="49"/>
                  </a:cubicBezTo>
                  <a:cubicBezTo>
                    <a:pt x="23" y="49"/>
                    <a:pt x="28" y="51"/>
                    <a:pt x="31" y="54"/>
                  </a:cubicBezTo>
                  <a:close/>
                  <a:moveTo>
                    <a:pt x="31" y="102"/>
                  </a:moveTo>
                  <a:cubicBezTo>
                    <a:pt x="35" y="106"/>
                    <a:pt x="36" y="110"/>
                    <a:pt x="36" y="115"/>
                  </a:cubicBezTo>
                  <a:cubicBezTo>
                    <a:pt x="36" y="120"/>
                    <a:pt x="35" y="125"/>
                    <a:pt x="31" y="128"/>
                  </a:cubicBezTo>
                  <a:cubicBezTo>
                    <a:pt x="28" y="132"/>
                    <a:pt x="23" y="134"/>
                    <a:pt x="18" y="134"/>
                  </a:cubicBezTo>
                  <a:cubicBezTo>
                    <a:pt x="13" y="134"/>
                    <a:pt x="9" y="132"/>
                    <a:pt x="5" y="128"/>
                  </a:cubicBezTo>
                  <a:cubicBezTo>
                    <a:pt x="2" y="125"/>
                    <a:pt x="0" y="120"/>
                    <a:pt x="0" y="115"/>
                  </a:cubicBezTo>
                  <a:cubicBezTo>
                    <a:pt x="0" y="110"/>
                    <a:pt x="2" y="106"/>
                    <a:pt x="5" y="102"/>
                  </a:cubicBezTo>
                  <a:cubicBezTo>
                    <a:pt x="9" y="99"/>
                    <a:pt x="13" y="97"/>
                    <a:pt x="18" y="97"/>
                  </a:cubicBezTo>
                  <a:cubicBezTo>
                    <a:pt x="23" y="97"/>
                    <a:pt x="28" y="99"/>
                    <a:pt x="31" y="102"/>
                  </a:cubicBezTo>
                  <a:close/>
                  <a:moveTo>
                    <a:pt x="170" y="9"/>
                  </a:moveTo>
                  <a:cubicBezTo>
                    <a:pt x="170" y="28"/>
                    <a:pt x="170" y="28"/>
                    <a:pt x="170" y="28"/>
                  </a:cubicBezTo>
                  <a:cubicBezTo>
                    <a:pt x="170" y="28"/>
                    <a:pt x="169" y="29"/>
                    <a:pt x="169" y="30"/>
                  </a:cubicBezTo>
                  <a:cubicBezTo>
                    <a:pt x="168" y="30"/>
                    <a:pt x="167" y="31"/>
                    <a:pt x="166" y="31"/>
                  </a:cubicBezTo>
                  <a:cubicBezTo>
                    <a:pt x="52" y="31"/>
                    <a:pt x="52" y="31"/>
                    <a:pt x="52" y="31"/>
                  </a:cubicBezTo>
                  <a:cubicBezTo>
                    <a:pt x="51" y="31"/>
                    <a:pt x="50" y="30"/>
                    <a:pt x="49" y="30"/>
                  </a:cubicBezTo>
                  <a:cubicBezTo>
                    <a:pt x="49" y="29"/>
                    <a:pt x="48" y="28"/>
                    <a:pt x="48" y="28"/>
                  </a:cubicBezTo>
                  <a:cubicBezTo>
                    <a:pt x="48" y="9"/>
                    <a:pt x="48" y="9"/>
                    <a:pt x="48" y="9"/>
                  </a:cubicBezTo>
                  <a:cubicBezTo>
                    <a:pt x="48" y="9"/>
                    <a:pt x="49" y="8"/>
                    <a:pt x="49" y="7"/>
                  </a:cubicBezTo>
                  <a:cubicBezTo>
                    <a:pt x="50" y="7"/>
                    <a:pt x="51" y="6"/>
                    <a:pt x="52" y="6"/>
                  </a:cubicBezTo>
                  <a:cubicBezTo>
                    <a:pt x="166" y="6"/>
                    <a:pt x="166" y="6"/>
                    <a:pt x="166" y="6"/>
                  </a:cubicBezTo>
                  <a:cubicBezTo>
                    <a:pt x="167" y="6"/>
                    <a:pt x="168" y="7"/>
                    <a:pt x="169" y="7"/>
                  </a:cubicBezTo>
                  <a:cubicBezTo>
                    <a:pt x="169" y="8"/>
                    <a:pt x="170" y="9"/>
                    <a:pt x="170" y="9"/>
                  </a:cubicBezTo>
                  <a:close/>
                  <a:moveTo>
                    <a:pt x="170" y="58"/>
                  </a:moveTo>
                  <a:cubicBezTo>
                    <a:pt x="170" y="76"/>
                    <a:pt x="170" y="76"/>
                    <a:pt x="170" y="76"/>
                  </a:cubicBezTo>
                  <a:cubicBezTo>
                    <a:pt x="170" y="77"/>
                    <a:pt x="169" y="78"/>
                    <a:pt x="169" y="78"/>
                  </a:cubicBezTo>
                  <a:cubicBezTo>
                    <a:pt x="168" y="79"/>
                    <a:pt x="167" y="79"/>
                    <a:pt x="166" y="79"/>
                  </a:cubicBezTo>
                  <a:cubicBezTo>
                    <a:pt x="52" y="79"/>
                    <a:pt x="52" y="79"/>
                    <a:pt x="52" y="79"/>
                  </a:cubicBezTo>
                  <a:cubicBezTo>
                    <a:pt x="51" y="79"/>
                    <a:pt x="50" y="79"/>
                    <a:pt x="49" y="78"/>
                  </a:cubicBezTo>
                  <a:cubicBezTo>
                    <a:pt x="49" y="78"/>
                    <a:pt x="48" y="77"/>
                    <a:pt x="48" y="76"/>
                  </a:cubicBezTo>
                  <a:cubicBezTo>
                    <a:pt x="48" y="58"/>
                    <a:pt x="48" y="58"/>
                    <a:pt x="48" y="58"/>
                  </a:cubicBezTo>
                  <a:cubicBezTo>
                    <a:pt x="48" y="57"/>
                    <a:pt x="49" y="56"/>
                    <a:pt x="49" y="56"/>
                  </a:cubicBezTo>
                  <a:cubicBezTo>
                    <a:pt x="50" y="55"/>
                    <a:pt x="51" y="55"/>
                    <a:pt x="52" y="55"/>
                  </a:cubicBezTo>
                  <a:cubicBezTo>
                    <a:pt x="166" y="55"/>
                    <a:pt x="166" y="55"/>
                    <a:pt x="166" y="55"/>
                  </a:cubicBezTo>
                  <a:cubicBezTo>
                    <a:pt x="167" y="55"/>
                    <a:pt x="168" y="55"/>
                    <a:pt x="169" y="56"/>
                  </a:cubicBezTo>
                  <a:cubicBezTo>
                    <a:pt x="169" y="56"/>
                    <a:pt x="170" y="57"/>
                    <a:pt x="170" y="58"/>
                  </a:cubicBezTo>
                  <a:close/>
                  <a:moveTo>
                    <a:pt x="170" y="106"/>
                  </a:moveTo>
                  <a:cubicBezTo>
                    <a:pt x="170" y="124"/>
                    <a:pt x="170" y="124"/>
                    <a:pt x="170" y="124"/>
                  </a:cubicBezTo>
                  <a:cubicBezTo>
                    <a:pt x="170" y="125"/>
                    <a:pt x="169" y="126"/>
                    <a:pt x="169" y="127"/>
                  </a:cubicBezTo>
                  <a:cubicBezTo>
                    <a:pt x="168" y="127"/>
                    <a:pt x="167" y="127"/>
                    <a:pt x="166" y="127"/>
                  </a:cubicBezTo>
                  <a:cubicBezTo>
                    <a:pt x="52" y="127"/>
                    <a:pt x="52" y="127"/>
                    <a:pt x="52" y="127"/>
                  </a:cubicBezTo>
                  <a:cubicBezTo>
                    <a:pt x="51" y="127"/>
                    <a:pt x="50" y="127"/>
                    <a:pt x="49" y="127"/>
                  </a:cubicBezTo>
                  <a:cubicBezTo>
                    <a:pt x="49" y="126"/>
                    <a:pt x="48" y="125"/>
                    <a:pt x="48" y="124"/>
                  </a:cubicBezTo>
                  <a:cubicBezTo>
                    <a:pt x="48" y="106"/>
                    <a:pt x="48" y="106"/>
                    <a:pt x="48" y="106"/>
                  </a:cubicBezTo>
                  <a:cubicBezTo>
                    <a:pt x="48" y="105"/>
                    <a:pt x="49" y="105"/>
                    <a:pt x="49" y="104"/>
                  </a:cubicBezTo>
                  <a:cubicBezTo>
                    <a:pt x="50" y="104"/>
                    <a:pt x="51" y="103"/>
                    <a:pt x="52" y="103"/>
                  </a:cubicBezTo>
                  <a:cubicBezTo>
                    <a:pt x="166" y="103"/>
                    <a:pt x="166" y="103"/>
                    <a:pt x="166" y="103"/>
                  </a:cubicBezTo>
                  <a:cubicBezTo>
                    <a:pt x="167" y="103"/>
                    <a:pt x="168" y="104"/>
                    <a:pt x="169" y="104"/>
                  </a:cubicBezTo>
                  <a:cubicBezTo>
                    <a:pt x="169" y="105"/>
                    <a:pt x="170" y="105"/>
                    <a:pt x="170" y="10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83"/>
            <p:cNvSpPr>
              <a:spLocks noEditPoints="1"/>
            </p:cNvSpPr>
            <p:nvPr/>
          </p:nvSpPr>
          <p:spPr bwMode="auto">
            <a:xfrm>
              <a:off x="5669586" y="2784288"/>
              <a:ext cx="174866" cy="174866"/>
            </a:xfrm>
            <a:custGeom>
              <a:avLst/>
              <a:gdLst>
                <a:gd name="T0" fmla="*/ 35 w 168"/>
                <a:gd name="T1" fmla="*/ 108 h 169"/>
                <a:gd name="T2" fmla="*/ 0 w 168"/>
                <a:gd name="T3" fmla="*/ 103 h 169"/>
                <a:gd name="T4" fmla="*/ 7 w 168"/>
                <a:gd name="T5" fmla="*/ 88 h 169"/>
                <a:gd name="T6" fmla="*/ 19 w 168"/>
                <a:gd name="T7" fmla="*/ 79 h 169"/>
                <a:gd name="T8" fmla="*/ 20 w 168"/>
                <a:gd name="T9" fmla="*/ 71 h 169"/>
                <a:gd name="T10" fmla="*/ 8 w 168"/>
                <a:gd name="T11" fmla="*/ 76 h 169"/>
                <a:gd name="T12" fmla="*/ 7 w 168"/>
                <a:gd name="T13" fmla="*/ 62 h 169"/>
                <a:gd name="T14" fmla="*/ 29 w 168"/>
                <a:gd name="T15" fmla="*/ 64 h 169"/>
                <a:gd name="T16" fmla="*/ 30 w 168"/>
                <a:gd name="T17" fmla="*/ 83 h 169"/>
                <a:gd name="T18" fmla="*/ 16 w 168"/>
                <a:gd name="T19" fmla="*/ 94 h 169"/>
                <a:gd name="T20" fmla="*/ 25 w 168"/>
                <a:gd name="T21" fmla="*/ 99 h 169"/>
                <a:gd name="T22" fmla="*/ 35 w 168"/>
                <a:gd name="T23" fmla="*/ 93 h 169"/>
                <a:gd name="T24" fmla="*/ 29 w 168"/>
                <a:gd name="T25" fmla="*/ 164 h 169"/>
                <a:gd name="T26" fmla="*/ 0 w 168"/>
                <a:gd name="T27" fmla="*/ 162 h 169"/>
                <a:gd name="T28" fmla="*/ 16 w 168"/>
                <a:gd name="T29" fmla="*/ 158 h 169"/>
                <a:gd name="T30" fmla="*/ 22 w 168"/>
                <a:gd name="T31" fmla="*/ 153 h 169"/>
                <a:gd name="T32" fmla="*/ 10 w 168"/>
                <a:gd name="T33" fmla="*/ 142 h 169"/>
                <a:gd name="T34" fmla="*/ 17 w 168"/>
                <a:gd name="T35" fmla="*/ 133 h 169"/>
                <a:gd name="T36" fmla="*/ 21 w 168"/>
                <a:gd name="T37" fmla="*/ 129 h 169"/>
                <a:gd name="T38" fmla="*/ 11 w 168"/>
                <a:gd name="T39" fmla="*/ 130 h 169"/>
                <a:gd name="T40" fmla="*/ 1 w 168"/>
                <a:gd name="T41" fmla="*/ 135 h 169"/>
                <a:gd name="T42" fmla="*/ 33 w 168"/>
                <a:gd name="T43" fmla="*/ 120 h 169"/>
                <a:gd name="T44" fmla="*/ 24 w 168"/>
                <a:gd name="T45" fmla="*/ 139 h 169"/>
                <a:gd name="T46" fmla="*/ 34 w 168"/>
                <a:gd name="T47" fmla="*/ 152 h 169"/>
                <a:gd name="T48" fmla="*/ 35 w 168"/>
                <a:gd name="T49" fmla="*/ 48 h 169"/>
                <a:gd name="T50" fmla="*/ 3 w 168"/>
                <a:gd name="T51" fmla="*/ 38 h 169"/>
                <a:gd name="T52" fmla="*/ 13 w 168"/>
                <a:gd name="T53" fmla="*/ 27 h 169"/>
                <a:gd name="T54" fmla="*/ 13 w 168"/>
                <a:gd name="T55" fmla="*/ 14 h 169"/>
                <a:gd name="T56" fmla="*/ 8 w 168"/>
                <a:gd name="T57" fmla="*/ 19 h 169"/>
                <a:gd name="T58" fmla="*/ 14 w 168"/>
                <a:gd name="T59" fmla="*/ 0 h 169"/>
                <a:gd name="T60" fmla="*/ 24 w 168"/>
                <a:gd name="T61" fmla="*/ 38 h 169"/>
                <a:gd name="T62" fmla="*/ 168 w 168"/>
                <a:gd name="T63" fmla="*/ 26 h 169"/>
                <a:gd name="T64" fmla="*/ 167 w 168"/>
                <a:gd name="T65" fmla="*/ 47 h 169"/>
                <a:gd name="T66" fmla="*/ 50 w 168"/>
                <a:gd name="T67" fmla="*/ 48 h 169"/>
                <a:gd name="T68" fmla="*/ 47 w 168"/>
                <a:gd name="T69" fmla="*/ 45 h 169"/>
                <a:gd name="T70" fmla="*/ 48 w 168"/>
                <a:gd name="T71" fmla="*/ 24 h 169"/>
                <a:gd name="T72" fmla="*/ 165 w 168"/>
                <a:gd name="T73" fmla="*/ 23 h 169"/>
                <a:gd name="T74" fmla="*/ 168 w 168"/>
                <a:gd name="T75" fmla="*/ 26 h 169"/>
                <a:gd name="T76" fmla="*/ 168 w 168"/>
                <a:gd name="T77" fmla="*/ 93 h 169"/>
                <a:gd name="T78" fmla="*/ 165 w 168"/>
                <a:gd name="T79" fmla="*/ 96 h 169"/>
                <a:gd name="T80" fmla="*/ 48 w 168"/>
                <a:gd name="T81" fmla="*/ 95 h 169"/>
                <a:gd name="T82" fmla="*/ 47 w 168"/>
                <a:gd name="T83" fmla="*/ 75 h 169"/>
                <a:gd name="T84" fmla="*/ 50 w 168"/>
                <a:gd name="T85" fmla="*/ 72 h 169"/>
                <a:gd name="T86" fmla="*/ 167 w 168"/>
                <a:gd name="T87" fmla="*/ 73 h 169"/>
                <a:gd name="T88" fmla="*/ 168 w 168"/>
                <a:gd name="T89" fmla="*/ 123 h 169"/>
                <a:gd name="T90" fmla="*/ 167 w 168"/>
                <a:gd name="T91" fmla="*/ 144 h 169"/>
                <a:gd name="T92" fmla="*/ 50 w 168"/>
                <a:gd name="T93" fmla="*/ 144 h 169"/>
                <a:gd name="T94" fmla="*/ 47 w 168"/>
                <a:gd name="T95" fmla="*/ 141 h 169"/>
                <a:gd name="T96" fmla="*/ 48 w 168"/>
                <a:gd name="T97" fmla="*/ 121 h 169"/>
                <a:gd name="T98" fmla="*/ 165 w 168"/>
                <a:gd name="T99" fmla="*/ 120 h 169"/>
                <a:gd name="T100" fmla="*/ 168 w 168"/>
                <a:gd name="T101" fmla="*/ 12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8" h="169">
                  <a:moveTo>
                    <a:pt x="35" y="93"/>
                  </a:moveTo>
                  <a:cubicBezTo>
                    <a:pt x="35" y="108"/>
                    <a:pt x="35" y="108"/>
                    <a:pt x="35" y="108"/>
                  </a:cubicBezTo>
                  <a:cubicBezTo>
                    <a:pt x="0" y="108"/>
                    <a:pt x="0" y="108"/>
                    <a:pt x="0" y="108"/>
                  </a:cubicBezTo>
                  <a:cubicBezTo>
                    <a:pt x="0" y="106"/>
                    <a:pt x="0" y="104"/>
                    <a:pt x="0" y="103"/>
                  </a:cubicBezTo>
                  <a:cubicBezTo>
                    <a:pt x="0" y="100"/>
                    <a:pt x="0" y="97"/>
                    <a:pt x="2" y="94"/>
                  </a:cubicBezTo>
                  <a:cubicBezTo>
                    <a:pt x="3" y="92"/>
                    <a:pt x="5" y="89"/>
                    <a:pt x="7" y="88"/>
                  </a:cubicBezTo>
                  <a:cubicBezTo>
                    <a:pt x="9" y="86"/>
                    <a:pt x="11" y="85"/>
                    <a:pt x="14" y="83"/>
                  </a:cubicBezTo>
                  <a:cubicBezTo>
                    <a:pt x="16" y="82"/>
                    <a:pt x="17" y="81"/>
                    <a:pt x="19" y="79"/>
                  </a:cubicBezTo>
                  <a:cubicBezTo>
                    <a:pt x="20" y="78"/>
                    <a:pt x="21" y="76"/>
                    <a:pt x="21" y="75"/>
                  </a:cubicBezTo>
                  <a:cubicBezTo>
                    <a:pt x="21" y="73"/>
                    <a:pt x="21" y="72"/>
                    <a:pt x="20" y="71"/>
                  </a:cubicBezTo>
                  <a:cubicBezTo>
                    <a:pt x="19" y="70"/>
                    <a:pt x="18" y="70"/>
                    <a:pt x="16" y="70"/>
                  </a:cubicBezTo>
                  <a:cubicBezTo>
                    <a:pt x="13" y="70"/>
                    <a:pt x="11" y="72"/>
                    <a:pt x="8" y="76"/>
                  </a:cubicBezTo>
                  <a:cubicBezTo>
                    <a:pt x="0" y="70"/>
                    <a:pt x="0" y="70"/>
                    <a:pt x="0" y="70"/>
                  </a:cubicBezTo>
                  <a:cubicBezTo>
                    <a:pt x="2" y="67"/>
                    <a:pt x="4" y="64"/>
                    <a:pt x="7" y="62"/>
                  </a:cubicBezTo>
                  <a:cubicBezTo>
                    <a:pt x="10" y="61"/>
                    <a:pt x="13" y="60"/>
                    <a:pt x="17" y="60"/>
                  </a:cubicBezTo>
                  <a:cubicBezTo>
                    <a:pt x="22" y="60"/>
                    <a:pt x="25" y="61"/>
                    <a:pt x="29" y="64"/>
                  </a:cubicBezTo>
                  <a:cubicBezTo>
                    <a:pt x="32" y="66"/>
                    <a:pt x="33" y="70"/>
                    <a:pt x="33" y="74"/>
                  </a:cubicBezTo>
                  <a:cubicBezTo>
                    <a:pt x="33" y="77"/>
                    <a:pt x="32" y="80"/>
                    <a:pt x="30" y="83"/>
                  </a:cubicBezTo>
                  <a:cubicBezTo>
                    <a:pt x="28" y="86"/>
                    <a:pt x="26" y="88"/>
                    <a:pt x="23" y="89"/>
                  </a:cubicBezTo>
                  <a:cubicBezTo>
                    <a:pt x="20" y="90"/>
                    <a:pt x="18" y="92"/>
                    <a:pt x="16" y="94"/>
                  </a:cubicBezTo>
                  <a:cubicBezTo>
                    <a:pt x="14" y="96"/>
                    <a:pt x="13" y="97"/>
                    <a:pt x="13" y="99"/>
                  </a:cubicBezTo>
                  <a:cubicBezTo>
                    <a:pt x="25" y="99"/>
                    <a:pt x="25" y="99"/>
                    <a:pt x="25" y="99"/>
                  </a:cubicBezTo>
                  <a:cubicBezTo>
                    <a:pt x="25" y="93"/>
                    <a:pt x="25" y="93"/>
                    <a:pt x="25" y="93"/>
                  </a:cubicBezTo>
                  <a:lnTo>
                    <a:pt x="35" y="93"/>
                  </a:lnTo>
                  <a:close/>
                  <a:moveTo>
                    <a:pt x="34" y="152"/>
                  </a:moveTo>
                  <a:cubicBezTo>
                    <a:pt x="34" y="157"/>
                    <a:pt x="33" y="161"/>
                    <a:pt x="29" y="164"/>
                  </a:cubicBezTo>
                  <a:cubicBezTo>
                    <a:pt x="26" y="167"/>
                    <a:pt x="21" y="169"/>
                    <a:pt x="16" y="169"/>
                  </a:cubicBezTo>
                  <a:cubicBezTo>
                    <a:pt x="10" y="169"/>
                    <a:pt x="4" y="167"/>
                    <a:pt x="0" y="162"/>
                  </a:cubicBezTo>
                  <a:cubicBezTo>
                    <a:pt x="5" y="154"/>
                    <a:pt x="5" y="154"/>
                    <a:pt x="5" y="154"/>
                  </a:cubicBezTo>
                  <a:cubicBezTo>
                    <a:pt x="9" y="157"/>
                    <a:pt x="12" y="158"/>
                    <a:pt x="16" y="158"/>
                  </a:cubicBezTo>
                  <a:cubicBezTo>
                    <a:pt x="17" y="158"/>
                    <a:pt x="19" y="158"/>
                    <a:pt x="20" y="157"/>
                  </a:cubicBezTo>
                  <a:cubicBezTo>
                    <a:pt x="22" y="156"/>
                    <a:pt x="22" y="155"/>
                    <a:pt x="22" y="153"/>
                  </a:cubicBezTo>
                  <a:cubicBezTo>
                    <a:pt x="22" y="149"/>
                    <a:pt x="19" y="147"/>
                    <a:pt x="12" y="148"/>
                  </a:cubicBezTo>
                  <a:cubicBezTo>
                    <a:pt x="10" y="142"/>
                    <a:pt x="10" y="142"/>
                    <a:pt x="10" y="142"/>
                  </a:cubicBezTo>
                  <a:cubicBezTo>
                    <a:pt x="10" y="142"/>
                    <a:pt x="11" y="140"/>
                    <a:pt x="13" y="138"/>
                  </a:cubicBezTo>
                  <a:cubicBezTo>
                    <a:pt x="15" y="136"/>
                    <a:pt x="16" y="134"/>
                    <a:pt x="17" y="133"/>
                  </a:cubicBezTo>
                  <a:cubicBezTo>
                    <a:pt x="18" y="132"/>
                    <a:pt x="19" y="131"/>
                    <a:pt x="21" y="130"/>
                  </a:cubicBezTo>
                  <a:cubicBezTo>
                    <a:pt x="21" y="129"/>
                    <a:pt x="21" y="129"/>
                    <a:pt x="21" y="129"/>
                  </a:cubicBezTo>
                  <a:cubicBezTo>
                    <a:pt x="20" y="129"/>
                    <a:pt x="18" y="129"/>
                    <a:pt x="16" y="130"/>
                  </a:cubicBezTo>
                  <a:cubicBezTo>
                    <a:pt x="14" y="130"/>
                    <a:pt x="12" y="130"/>
                    <a:pt x="11" y="130"/>
                  </a:cubicBezTo>
                  <a:cubicBezTo>
                    <a:pt x="11" y="135"/>
                    <a:pt x="11" y="135"/>
                    <a:pt x="11" y="135"/>
                  </a:cubicBezTo>
                  <a:cubicBezTo>
                    <a:pt x="1" y="135"/>
                    <a:pt x="1" y="135"/>
                    <a:pt x="1" y="135"/>
                  </a:cubicBezTo>
                  <a:cubicBezTo>
                    <a:pt x="1" y="120"/>
                    <a:pt x="1" y="120"/>
                    <a:pt x="1" y="120"/>
                  </a:cubicBezTo>
                  <a:cubicBezTo>
                    <a:pt x="33" y="120"/>
                    <a:pt x="33" y="120"/>
                    <a:pt x="33" y="120"/>
                  </a:cubicBezTo>
                  <a:cubicBezTo>
                    <a:pt x="33" y="129"/>
                    <a:pt x="33" y="129"/>
                    <a:pt x="33" y="129"/>
                  </a:cubicBezTo>
                  <a:cubicBezTo>
                    <a:pt x="24" y="139"/>
                    <a:pt x="24" y="139"/>
                    <a:pt x="24" y="139"/>
                  </a:cubicBezTo>
                  <a:cubicBezTo>
                    <a:pt x="27" y="140"/>
                    <a:pt x="30" y="142"/>
                    <a:pt x="31" y="144"/>
                  </a:cubicBezTo>
                  <a:cubicBezTo>
                    <a:pt x="33" y="146"/>
                    <a:pt x="34" y="149"/>
                    <a:pt x="34" y="152"/>
                  </a:cubicBezTo>
                  <a:close/>
                  <a:moveTo>
                    <a:pt x="35" y="38"/>
                  </a:moveTo>
                  <a:cubicBezTo>
                    <a:pt x="35" y="48"/>
                    <a:pt x="35" y="48"/>
                    <a:pt x="35" y="48"/>
                  </a:cubicBezTo>
                  <a:cubicBezTo>
                    <a:pt x="3" y="48"/>
                    <a:pt x="3" y="48"/>
                    <a:pt x="3" y="48"/>
                  </a:cubicBezTo>
                  <a:cubicBezTo>
                    <a:pt x="3" y="38"/>
                    <a:pt x="3" y="38"/>
                    <a:pt x="3" y="38"/>
                  </a:cubicBezTo>
                  <a:cubicBezTo>
                    <a:pt x="13" y="38"/>
                    <a:pt x="13" y="38"/>
                    <a:pt x="13" y="38"/>
                  </a:cubicBezTo>
                  <a:cubicBezTo>
                    <a:pt x="13" y="36"/>
                    <a:pt x="13" y="32"/>
                    <a:pt x="13" y="27"/>
                  </a:cubicBezTo>
                  <a:cubicBezTo>
                    <a:pt x="13" y="22"/>
                    <a:pt x="13" y="18"/>
                    <a:pt x="13" y="15"/>
                  </a:cubicBezTo>
                  <a:cubicBezTo>
                    <a:pt x="13" y="14"/>
                    <a:pt x="13" y="14"/>
                    <a:pt x="13" y="14"/>
                  </a:cubicBezTo>
                  <a:cubicBezTo>
                    <a:pt x="13" y="14"/>
                    <a:pt x="13" y="14"/>
                    <a:pt x="13" y="14"/>
                  </a:cubicBezTo>
                  <a:cubicBezTo>
                    <a:pt x="12" y="15"/>
                    <a:pt x="11" y="17"/>
                    <a:pt x="8" y="19"/>
                  </a:cubicBezTo>
                  <a:cubicBezTo>
                    <a:pt x="2" y="12"/>
                    <a:pt x="2" y="12"/>
                    <a:pt x="2" y="12"/>
                  </a:cubicBezTo>
                  <a:cubicBezTo>
                    <a:pt x="14" y="0"/>
                    <a:pt x="14" y="0"/>
                    <a:pt x="14" y="0"/>
                  </a:cubicBezTo>
                  <a:cubicBezTo>
                    <a:pt x="24" y="0"/>
                    <a:pt x="24" y="0"/>
                    <a:pt x="24" y="0"/>
                  </a:cubicBezTo>
                  <a:cubicBezTo>
                    <a:pt x="24" y="38"/>
                    <a:pt x="24" y="38"/>
                    <a:pt x="24" y="38"/>
                  </a:cubicBezTo>
                  <a:lnTo>
                    <a:pt x="35" y="38"/>
                  </a:lnTo>
                  <a:close/>
                  <a:moveTo>
                    <a:pt x="168" y="26"/>
                  </a:moveTo>
                  <a:cubicBezTo>
                    <a:pt x="168" y="45"/>
                    <a:pt x="168" y="45"/>
                    <a:pt x="168" y="45"/>
                  </a:cubicBezTo>
                  <a:cubicBezTo>
                    <a:pt x="168" y="45"/>
                    <a:pt x="167" y="46"/>
                    <a:pt x="167" y="47"/>
                  </a:cubicBezTo>
                  <a:cubicBezTo>
                    <a:pt x="166" y="47"/>
                    <a:pt x="166" y="48"/>
                    <a:pt x="165" y="48"/>
                  </a:cubicBezTo>
                  <a:cubicBezTo>
                    <a:pt x="50" y="48"/>
                    <a:pt x="50" y="48"/>
                    <a:pt x="50" y="48"/>
                  </a:cubicBezTo>
                  <a:cubicBezTo>
                    <a:pt x="49" y="48"/>
                    <a:pt x="48" y="47"/>
                    <a:pt x="48" y="47"/>
                  </a:cubicBezTo>
                  <a:cubicBezTo>
                    <a:pt x="47" y="46"/>
                    <a:pt x="47" y="45"/>
                    <a:pt x="47" y="45"/>
                  </a:cubicBezTo>
                  <a:cubicBezTo>
                    <a:pt x="47" y="26"/>
                    <a:pt x="47" y="26"/>
                    <a:pt x="47" y="26"/>
                  </a:cubicBezTo>
                  <a:cubicBezTo>
                    <a:pt x="47" y="26"/>
                    <a:pt x="47" y="25"/>
                    <a:pt x="48" y="24"/>
                  </a:cubicBezTo>
                  <a:cubicBezTo>
                    <a:pt x="48" y="24"/>
                    <a:pt x="49" y="23"/>
                    <a:pt x="50" y="23"/>
                  </a:cubicBezTo>
                  <a:cubicBezTo>
                    <a:pt x="165" y="23"/>
                    <a:pt x="165" y="23"/>
                    <a:pt x="165" y="23"/>
                  </a:cubicBezTo>
                  <a:cubicBezTo>
                    <a:pt x="166" y="23"/>
                    <a:pt x="166" y="24"/>
                    <a:pt x="167" y="24"/>
                  </a:cubicBezTo>
                  <a:cubicBezTo>
                    <a:pt x="167" y="25"/>
                    <a:pt x="168" y="26"/>
                    <a:pt x="168" y="26"/>
                  </a:cubicBezTo>
                  <a:close/>
                  <a:moveTo>
                    <a:pt x="168" y="75"/>
                  </a:moveTo>
                  <a:cubicBezTo>
                    <a:pt x="168" y="93"/>
                    <a:pt x="168" y="93"/>
                    <a:pt x="168" y="93"/>
                  </a:cubicBezTo>
                  <a:cubicBezTo>
                    <a:pt x="168" y="94"/>
                    <a:pt x="167" y="95"/>
                    <a:pt x="167" y="95"/>
                  </a:cubicBezTo>
                  <a:cubicBezTo>
                    <a:pt x="166" y="96"/>
                    <a:pt x="166" y="96"/>
                    <a:pt x="165" y="96"/>
                  </a:cubicBezTo>
                  <a:cubicBezTo>
                    <a:pt x="50" y="96"/>
                    <a:pt x="50" y="96"/>
                    <a:pt x="50" y="96"/>
                  </a:cubicBezTo>
                  <a:cubicBezTo>
                    <a:pt x="49" y="96"/>
                    <a:pt x="48" y="96"/>
                    <a:pt x="48" y="95"/>
                  </a:cubicBezTo>
                  <a:cubicBezTo>
                    <a:pt x="47" y="95"/>
                    <a:pt x="47" y="94"/>
                    <a:pt x="47" y="93"/>
                  </a:cubicBezTo>
                  <a:cubicBezTo>
                    <a:pt x="47" y="75"/>
                    <a:pt x="47" y="75"/>
                    <a:pt x="47" y="75"/>
                  </a:cubicBezTo>
                  <a:cubicBezTo>
                    <a:pt x="47" y="74"/>
                    <a:pt x="47" y="73"/>
                    <a:pt x="48" y="73"/>
                  </a:cubicBezTo>
                  <a:cubicBezTo>
                    <a:pt x="48" y="72"/>
                    <a:pt x="49" y="72"/>
                    <a:pt x="50" y="72"/>
                  </a:cubicBezTo>
                  <a:cubicBezTo>
                    <a:pt x="165" y="72"/>
                    <a:pt x="165" y="72"/>
                    <a:pt x="165" y="72"/>
                  </a:cubicBezTo>
                  <a:cubicBezTo>
                    <a:pt x="166" y="72"/>
                    <a:pt x="166" y="72"/>
                    <a:pt x="167" y="73"/>
                  </a:cubicBezTo>
                  <a:cubicBezTo>
                    <a:pt x="167" y="73"/>
                    <a:pt x="168" y="74"/>
                    <a:pt x="168" y="75"/>
                  </a:cubicBezTo>
                  <a:close/>
                  <a:moveTo>
                    <a:pt x="168" y="123"/>
                  </a:moveTo>
                  <a:cubicBezTo>
                    <a:pt x="168" y="141"/>
                    <a:pt x="168" y="141"/>
                    <a:pt x="168" y="141"/>
                  </a:cubicBezTo>
                  <a:cubicBezTo>
                    <a:pt x="168" y="142"/>
                    <a:pt x="167" y="143"/>
                    <a:pt x="167" y="144"/>
                  </a:cubicBezTo>
                  <a:cubicBezTo>
                    <a:pt x="166" y="144"/>
                    <a:pt x="166" y="144"/>
                    <a:pt x="165" y="144"/>
                  </a:cubicBezTo>
                  <a:cubicBezTo>
                    <a:pt x="50" y="144"/>
                    <a:pt x="50" y="144"/>
                    <a:pt x="50" y="144"/>
                  </a:cubicBezTo>
                  <a:cubicBezTo>
                    <a:pt x="49" y="144"/>
                    <a:pt x="48" y="144"/>
                    <a:pt x="48" y="144"/>
                  </a:cubicBezTo>
                  <a:cubicBezTo>
                    <a:pt x="47" y="143"/>
                    <a:pt x="47" y="142"/>
                    <a:pt x="47" y="141"/>
                  </a:cubicBezTo>
                  <a:cubicBezTo>
                    <a:pt x="47" y="123"/>
                    <a:pt x="47" y="123"/>
                    <a:pt x="47" y="123"/>
                  </a:cubicBezTo>
                  <a:cubicBezTo>
                    <a:pt x="47" y="122"/>
                    <a:pt x="47" y="122"/>
                    <a:pt x="48" y="121"/>
                  </a:cubicBezTo>
                  <a:cubicBezTo>
                    <a:pt x="48" y="121"/>
                    <a:pt x="49" y="120"/>
                    <a:pt x="50" y="120"/>
                  </a:cubicBezTo>
                  <a:cubicBezTo>
                    <a:pt x="165" y="120"/>
                    <a:pt x="165" y="120"/>
                    <a:pt x="165" y="120"/>
                  </a:cubicBezTo>
                  <a:cubicBezTo>
                    <a:pt x="166" y="120"/>
                    <a:pt x="166" y="121"/>
                    <a:pt x="167" y="121"/>
                  </a:cubicBezTo>
                  <a:cubicBezTo>
                    <a:pt x="167" y="122"/>
                    <a:pt x="168" y="122"/>
                    <a:pt x="168" y="12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84"/>
            <p:cNvSpPr>
              <a:spLocks noEditPoints="1"/>
            </p:cNvSpPr>
            <p:nvPr/>
          </p:nvSpPr>
          <p:spPr bwMode="auto">
            <a:xfrm>
              <a:off x="5886608" y="2795218"/>
              <a:ext cx="174866" cy="151447"/>
            </a:xfrm>
            <a:custGeom>
              <a:avLst/>
              <a:gdLst>
                <a:gd name="T0" fmla="*/ 168 w 169"/>
                <a:gd name="T1" fmla="*/ 74 h 146"/>
                <a:gd name="T2" fmla="*/ 169 w 169"/>
                <a:gd name="T3" fmla="*/ 82 h 146"/>
                <a:gd name="T4" fmla="*/ 166 w 169"/>
                <a:gd name="T5" fmla="*/ 85 h 146"/>
                <a:gd name="T6" fmla="*/ 0 w 169"/>
                <a:gd name="T7" fmla="*/ 84 h 146"/>
                <a:gd name="T8" fmla="*/ 0 w 169"/>
                <a:gd name="T9" fmla="*/ 76 h 146"/>
                <a:gd name="T10" fmla="*/ 3 w 169"/>
                <a:gd name="T11" fmla="*/ 73 h 146"/>
                <a:gd name="T12" fmla="*/ 45 w 169"/>
                <a:gd name="T13" fmla="*/ 67 h 146"/>
                <a:gd name="T14" fmla="*/ 36 w 169"/>
                <a:gd name="T15" fmla="*/ 42 h 146"/>
                <a:gd name="T16" fmla="*/ 86 w 169"/>
                <a:gd name="T17" fmla="*/ 0 h 146"/>
                <a:gd name="T18" fmla="*/ 118 w 169"/>
                <a:gd name="T19" fmla="*/ 7 h 146"/>
                <a:gd name="T20" fmla="*/ 121 w 169"/>
                <a:gd name="T21" fmla="*/ 35 h 146"/>
                <a:gd name="T22" fmla="*/ 120 w 169"/>
                <a:gd name="T23" fmla="*/ 40 h 146"/>
                <a:gd name="T24" fmla="*/ 111 w 169"/>
                <a:gd name="T25" fmla="*/ 39 h 146"/>
                <a:gd name="T26" fmla="*/ 81 w 169"/>
                <a:gd name="T27" fmla="*/ 11 h 146"/>
                <a:gd name="T28" fmla="*/ 57 w 169"/>
                <a:gd name="T29" fmla="*/ 30 h 146"/>
                <a:gd name="T30" fmla="*/ 90 w 169"/>
                <a:gd name="T31" fmla="*/ 56 h 146"/>
                <a:gd name="T32" fmla="*/ 115 w 169"/>
                <a:gd name="T33" fmla="*/ 67 h 146"/>
                <a:gd name="T34" fmla="*/ 93 w 169"/>
                <a:gd name="T35" fmla="*/ 91 h 146"/>
                <a:gd name="T36" fmla="*/ 133 w 169"/>
                <a:gd name="T37" fmla="*/ 100 h 146"/>
                <a:gd name="T38" fmla="*/ 122 w 169"/>
                <a:gd name="T39" fmla="*/ 130 h 146"/>
                <a:gd name="T40" fmla="*/ 97 w 169"/>
                <a:gd name="T41" fmla="*/ 144 h 146"/>
                <a:gd name="T42" fmla="*/ 60 w 169"/>
                <a:gd name="T43" fmla="*/ 143 h 146"/>
                <a:gd name="T44" fmla="*/ 40 w 169"/>
                <a:gd name="T45" fmla="*/ 137 h 146"/>
                <a:gd name="T46" fmla="*/ 39 w 169"/>
                <a:gd name="T47" fmla="*/ 134 h 146"/>
                <a:gd name="T48" fmla="*/ 39 w 169"/>
                <a:gd name="T49" fmla="*/ 112 h 146"/>
                <a:gd name="T50" fmla="*/ 39 w 169"/>
                <a:gd name="T51" fmla="*/ 105 h 146"/>
                <a:gd name="T52" fmla="*/ 51 w 169"/>
                <a:gd name="T53" fmla="*/ 111 h 146"/>
                <a:gd name="T54" fmla="*/ 55 w 169"/>
                <a:gd name="T55" fmla="*/ 119 h 146"/>
                <a:gd name="T56" fmla="*/ 72 w 169"/>
                <a:gd name="T57" fmla="*/ 133 h 146"/>
                <a:gd name="T58" fmla="*/ 98 w 169"/>
                <a:gd name="T59" fmla="*/ 133 h 146"/>
                <a:gd name="T60" fmla="*/ 114 w 169"/>
                <a:gd name="T61" fmla="*/ 113 h 146"/>
                <a:gd name="T62" fmla="*/ 93 w 169"/>
                <a:gd name="T63" fmla="*/ 9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9" h="146">
                  <a:moveTo>
                    <a:pt x="166" y="73"/>
                  </a:moveTo>
                  <a:cubicBezTo>
                    <a:pt x="167" y="73"/>
                    <a:pt x="168" y="73"/>
                    <a:pt x="168" y="74"/>
                  </a:cubicBezTo>
                  <a:cubicBezTo>
                    <a:pt x="169" y="74"/>
                    <a:pt x="169" y="75"/>
                    <a:pt x="169" y="76"/>
                  </a:cubicBezTo>
                  <a:cubicBezTo>
                    <a:pt x="169" y="82"/>
                    <a:pt x="169" y="82"/>
                    <a:pt x="169" y="82"/>
                  </a:cubicBezTo>
                  <a:cubicBezTo>
                    <a:pt x="169" y="83"/>
                    <a:pt x="169" y="84"/>
                    <a:pt x="168" y="84"/>
                  </a:cubicBezTo>
                  <a:cubicBezTo>
                    <a:pt x="168" y="85"/>
                    <a:pt x="167" y="85"/>
                    <a:pt x="166" y="85"/>
                  </a:cubicBezTo>
                  <a:cubicBezTo>
                    <a:pt x="3" y="85"/>
                    <a:pt x="3" y="85"/>
                    <a:pt x="3" y="85"/>
                  </a:cubicBezTo>
                  <a:cubicBezTo>
                    <a:pt x="2" y="85"/>
                    <a:pt x="1" y="85"/>
                    <a:pt x="0" y="84"/>
                  </a:cubicBezTo>
                  <a:cubicBezTo>
                    <a:pt x="0" y="84"/>
                    <a:pt x="0" y="83"/>
                    <a:pt x="0" y="82"/>
                  </a:cubicBezTo>
                  <a:cubicBezTo>
                    <a:pt x="0" y="76"/>
                    <a:pt x="0" y="76"/>
                    <a:pt x="0" y="76"/>
                  </a:cubicBezTo>
                  <a:cubicBezTo>
                    <a:pt x="0" y="75"/>
                    <a:pt x="0" y="74"/>
                    <a:pt x="0" y="74"/>
                  </a:cubicBezTo>
                  <a:cubicBezTo>
                    <a:pt x="1" y="73"/>
                    <a:pt x="2" y="73"/>
                    <a:pt x="3" y="73"/>
                  </a:cubicBezTo>
                  <a:lnTo>
                    <a:pt x="166" y="73"/>
                  </a:lnTo>
                  <a:close/>
                  <a:moveTo>
                    <a:pt x="45" y="67"/>
                  </a:moveTo>
                  <a:cubicBezTo>
                    <a:pt x="43" y="65"/>
                    <a:pt x="42" y="62"/>
                    <a:pt x="40" y="59"/>
                  </a:cubicBezTo>
                  <a:cubicBezTo>
                    <a:pt x="37" y="53"/>
                    <a:pt x="36" y="47"/>
                    <a:pt x="36" y="42"/>
                  </a:cubicBezTo>
                  <a:cubicBezTo>
                    <a:pt x="36" y="30"/>
                    <a:pt x="40" y="20"/>
                    <a:pt x="48" y="12"/>
                  </a:cubicBezTo>
                  <a:cubicBezTo>
                    <a:pt x="57" y="4"/>
                    <a:pt x="69" y="0"/>
                    <a:pt x="86" y="0"/>
                  </a:cubicBezTo>
                  <a:cubicBezTo>
                    <a:pt x="89" y="0"/>
                    <a:pt x="94" y="1"/>
                    <a:pt x="101" y="2"/>
                  </a:cubicBezTo>
                  <a:cubicBezTo>
                    <a:pt x="106" y="3"/>
                    <a:pt x="111" y="4"/>
                    <a:pt x="118" y="7"/>
                  </a:cubicBezTo>
                  <a:cubicBezTo>
                    <a:pt x="119" y="9"/>
                    <a:pt x="119" y="13"/>
                    <a:pt x="120" y="18"/>
                  </a:cubicBezTo>
                  <a:cubicBezTo>
                    <a:pt x="121" y="26"/>
                    <a:pt x="121" y="31"/>
                    <a:pt x="121" y="35"/>
                  </a:cubicBezTo>
                  <a:cubicBezTo>
                    <a:pt x="121" y="36"/>
                    <a:pt x="121" y="38"/>
                    <a:pt x="121" y="39"/>
                  </a:cubicBezTo>
                  <a:cubicBezTo>
                    <a:pt x="120" y="40"/>
                    <a:pt x="120" y="40"/>
                    <a:pt x="120" y="40"/>
                  </a:cubicBezTo>
                  <a:cubicBezTo>
                    <a:pt x="112" y="39"/>
                    <a:pt x="112" y="39"/>
                    <a:pt x="112" y="39"/>
                  </a:cubicBezTo>
                  <a:cubicBezTo>
                    <a:pt x="111" y="39"/>
                    <a:pt x="111" y="39"/>
                    <a:pt x="111" y="39"/>
                  </a:cubicBezTo>
                  <a:cubicBezTo>
                    <a:pt x="107" y="30"/>
                    <a:pt x="104" y="23"/>
                    <a:pt x="101" y="20"/>
                  </a:cubicBezTo>
                  <a:cubicBezTo>
                    <a:pt x="95" y="14"/>
                    <a:pt x="89" y="11"/>
                    <a:pt x="81" y="11"/>
                  </a:cubicBezTo>
                  <a:cubicBezTo>
                    <a:pt x="74" y="11"/>
                    <a:pt x="68" y="13"/>
                    <a:pt x="64" y="16"/>
                  </a:cubicBezTo>
                  <a:cubicBezTo>
                    <a:pt x="60" y="20"/>
                    <a:pt x="57" y="25"/>
                    <a:pt x="57" y="30"/>
                  </a:cubicBezTo>
                  <a:cubicBezTo>
                    <a:pt x="57" y="35"/>
                    <a:pt x="60" y="39"/>
                    <a:pt x="64" y="44"/>
                  </a:cubicBezTo>
                  <a:cubicBezTo>
                    <a:pt x="68" y="48"/>
                    <a:pt x="77" y="52"/>
                    <a:pt x="90" y="56"/>
                  </a:cubicBezTo>
                  <a:cubicBezTo>
                    <a:pt x="94" y="57"/>
                    <a:pt x="100" y="59"/>
                    <a:pt x="106" y="62"/>
                  </a:cubicBezTo>
                  <a:cubicBezTo>
                    <a:pt x="110" y="64"/>
                    <a:pt x="113" y="65"/>
                    <a:pt x="115" y="67"/>
                  </a:cubicBezTo>
                  <a:lnTo>
                    <a:pt x="45" y="67"/>
                  </a:lnTo>
                  <a:close/>
                  <a:moveTo>
                    <a:pt x="93" y="91"/>
                  </a:moveTo>
                  <a:cubicBezTo>
                    <a:pt x="132" y="91"/>
                    <a:pt x="132" y="91"/>
                    <a:pt x="132" y="91"/>
                  </a:cubicBezTo>
                  <a:cubicBezTo>
                    <a:pt x="132" y="94"/>
                    <a:pt x="133" y="96"/>
                    <a:pt x="133" y="100"/>
                  </a:cubicBezTo>
                  <a:cubicBezTo>
                    <a:pt x="133" y="107"/>
                    <a:pt x="131" y="113"/>
                    <a:pt x="129" y="120"/>
                  </a:cubicBezTo>
                  <a:cubicBezTo>
                    <a:pt x="127" y="123"/>
                    <a:pt x="125" y="127"/>
                    <a:pt x="122" y="130"/>
                  </a:cubicBezTo>
                  <a:cubicBezTo>
                    <a:pt x="120" y="132"/>
                    <a:pt x="116" y="134"/>
                    <a:pt x="112" y="137"/>
                  </a:cubicBezTo>
                  <a:cubicBezTo>
                    <a:pt x="107" y="140"/>
                    <a:pt x="102" y="142"/>
                    <a:pt x="97" y="144"/>
                  </a:cubicBezTo>
                  <a:cubicBezTo>
                    <a:pt x="92" y="145"/>
                    <a:pt x="86" y="146"/>
                    <a:pt x="78" y="146"/>
                  </a:cubicBezTo>
                  <a:cubicBezTo>
                    <a:pt x="71" y="146"/>
                    <a:pt x="65" y="145"/>
                    <a:pt x="60" y="143"/>
                  </a:cubicBezTo>
                  <a:cubicBezTo>
                    <a:pt x="46" y="140"/>
                    <a:pt x="46" y="140"/>
                    <a:pt x="46" y="140"/>
                  </a:cubicBezTo>
                  <a:cubicBezTo>
                    <a:pt x="43" y="139"/>
                    <a:pt x="41" y="138"/>
                    <a:pt x="40" y="137"/>
                  </a:cubicBezTo>
                  <a:cubicBezTo>
                    <a:pt x="39" y="136"/>
                    <a:pt x="39" y="136"/>
                    <a:pt x="39" y="135"/>
                  </a:cubicBezTo>
                  <a:cubicBezTo>
                    <a:pt x="39" y="134"/>
                    <a:pt x="39" y="134"/>
                    <a:pt x="39" y="134"/>
                  </a:cubicBezTo>
                  <a:cubicBezTo>
                    <a:pt x="39" y="127"/>
                    <a:pt x="39" y="122"/>
                    <a:pt x="39" y="119"/>
                  </a:cubicBezTo>
                  <a:cubicBezTo>
                    <a:pt x="39" y="117"/>
                    <a:pt x="39" y="115"/>
                    <a:pt x="39" y="112"/>
                  </a:cubicBezTo>
                  <a:cubicBezTo>
                    <a:pt x="39" y="109"/>
                    <a:pt x="39" y="109"/>
                    <a:pt x="39" y="109"/>
                  </a:cubicBezTo>
                  <a:cubicBezTo>
                    <a:pt x="39" y="105"/>
                    <a:pt x="39" y="105"/>
                    <a:pt x="39" y="105"/>
                  </a:cubicBezTo>
                  <a:cubicBezTo>
                    <a:pt x="48" y="105"/>
                    <a:pt x="48" y="105"/>
                    <a:pt x="48" y="105"/>
                  </a:cubicBezTo>
                  <a:cubicBezTo>
                    <a:pt x="49" y="107"/>
                    <a:pt x="50" y="109"/>
                    <a:pt x="51" y="111"/>
                  </a:cubicBezTo>
                  <a:cubicBezTo>
                    <a:pt x="52" y="114"/>
                    <a:pt x="53" y="115"/>
                    <a:pt x="53" y="117"/>
                  </a:cubicBezTo>
                  <a:cubicBezTo>
                    <a:pt x="54" y="118"/>
                    <a:pt x="54" y="119"/>
                    <a:pt x="55" y="119"/>
                  </a:cubicBezTo>
                  <a:cubicBezTo>
                    <a:pt x="57" y="123"/>
                    <a:pt x="59" y="126"/>
                    <a:pt x="62" y="128"/>
                  </a:cubicBezTo>
                  <a:cubicBezTo>
                    <a:pt x="65" y="130"/>
                    <a:pt x="68" y="132"/>
                    <a:pt x="72" y="133"/>
                  </a:cubicBezTo>
                  <a:cubicBezTo>
                    <a:pt x="76" y="135"/>
                    <a:pt x="80" y="136"/>
                    <a:pt x="85" y="136"/>
                  </a:cubicBezTo>
                  <a:cubicBezTo>
                    <a:pt x="89" y="136"/>
                    <a:pt x="93" y="135"/>
                    <a:pt x="98" y="133"/>
                  </a:cubicBezTo>
                  <a:cubicBezTo>
                    <a:pt x="103" y="131"/>
                    <a:pt x="106" y="129"/>
                    <a:pt x="109" y="125"/>
                  </a:cubicBezTo>
                  <a:cubicBezTo>
                    <a:pt x="112" y="121"/>
                    <a:pt x="114" y="117"/>
                    <a:pt x="114" y="113"/>
                  </a:cubicBezTo>
                  <a:cubicBezTo>
                    <a:pt x="114" y="107"/>
                    <a:pt x="111" y="102"/>
                    <a:pt x="106" y="98"/>
                  </a:cubicBezTo>
                  <a:cubicBezTo>
                    <a:pt x="104" y="96"/>
                    <a:pt x="100" y="94"/>
                    <a:pt x="93" y="9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85"/>
            <p:cNvSpPr>
              <a:spLocks noEditPoints="1"/>
            </p:cNvSpPr>
            <p:nvPr/>
          </p:nvSpPr>
          <p:spPr bwMode="auto">
            <a:xfrm>
              <a:off x="6103630" y="2795218"/>
              <a:ext cx="149885" cy="151447"/>
            </a:xfrm>
            <a:custGeom>
              <a:avLst/>
              <a:gdLst>
                <a:gd name="T0" fmla="*/ 0 w 145"/>
                <a:gd name="T1" fmla="*/ 9 h 146"/>
                <a:gd name="T2" fmla="*/ 4 w 145"/>
                <a:gd name="T3" fmla="*/ 1 h 146"/>
                <a:gd name="T4" fmla="*/ 30 w 145"/>
                <a:gd name="T5" fmla="*/ 2 h 146"/>
                <a:gd name="T6" fmla="*/ 59 w 145"/>
                <a:gd name="T7" fmla="*/ 1 h 146"/>
                <a:gd name="T8" fmla="*/ 68 w 145"/>
                <a:gd name="T9" fmla="*/ 2 h 146"/>
                <a:gd name="T10" fmla="*/ 68 w 145"/>
                <a:gd name="T11" fmla="*/ 9 h 146"/>
                <a:gd name="T12" fmla="*/ 49 w 145"/>
                <a:gd name="T13" fmla="*/ 12 h 146"/>
                <a:gd name="T14" fmla="*/ 47 w 145"/>
                <a:gd name="T15" fmla="*/ 28 h 146"/>
                <a:gd name="T16" fmla="*/ 47 w 145"/>
                <a:gd name="T17" fmla="*/ 52 h 146"/>
                <a:gd name="T18" fmla="*/ 54 w 145"/>
                <a:gd name="T19" fmla="*/ 97 h 146"/>
                <a:gd name="T20" fmla="*/ 79 w 145"/>
                <a:gd name="T21" fmla="*/ 110 h 146"/>
                <a:gd name="T22" fmla="*/ 107 w 145"/>
                <a:gd name="T23" fmla="*/ 103 h 146"/>
                <a:gd name="T24" fmla="*/ 118 w 145"/>
                <a:gd name="T25" fmla="*/ 86 h 146"/>
                <a:gd name="T26" fmla="*/ 120 w 145"/>
                <a:gd name="T27" fmla="*/ 52 h 146"/>
                <a:gd name="T28" fmla="*/ 117 w 145"/>
                <a:gd name="T29" fmla="*/ 26 h 146"/>
                <a:gd name="T30" fmla="*/ 115 w 145"/>
                <a:gd name="T31" fmla="*/ 12 h 146"/>
                <a:gd name="T32" fmla="*/ 98 w 145"/>
                <a:gd name="T33" fmla="*/ 9 h 146"/>
                <a:gd name="T34" fmla="*/ 97 w 145"/>
                <a:gd name="T35" fmla="*/ 0 h 146"/>
                <a:gd name="T36" fmla="*/ 124 w 145"/>
                <a:gd name="T37" fmla="*/ 1 h 146"/>
                <a:gd name="T38" fmla="*/ 144 w 145"/>
                <a:gd name="T39" fmla="*/ 1 h 146"/>
                <a:gd name="T40" fmla="*/ 145 w 145"/>
                <a:gd name="T41" fmla="*/ 8 h 146"/>
                <a:gd name="T42" fmla="*/ 129 w 145"/>
                <a:gd name="T43" fmla="*/ 11 h 146"/>
                <a:gd name="T44" fmla="*/ 128 w 145"/>
                <a:gd name="T45" fmla="*/ 18 h 146"/>
                <a:gd name="T46" fmla="*/ 130 w 145"/>
                <a:gd name="T47" fmla="*/ 58 h 146"/>
                <a:gd name="T48" fmla="*/ 125 w 145"/>
                <a:gd name="T49" fmla="*/ 98 h 146"/>
                <a:gd name="T50" fmla="*/ 97 w 145"/>
                <a:gd name="T51" fmla="*/ 118 h 146"/>
                <a:gd name="T52" fmla="*/ 46 w 145"/>
                <a:gd name="T53" fmla="*/ 117 h 146"/>
                <a:gd name="T54" fmla="*/ 21 w 145"/>
                <a:gd name="T55" fmla="*/ 87 h 146"/>
                <a:gd name="T56" fmla="*/ 20 w 145"/>
                <a:gd name="T57" fmla="*/ 33 h 146"/>
                <a:gd name="T58" fmla="*/ 4 w 145"/>
                <a:gd name="T59" fmla="*/ 9 h 146"/>
                <a:gd name="T60" fmla="*/ 145 w 145"/>
                <a:gd name="T61" fmla="*/ 136 h 146"/>
                <a:gd name="T62" fmla="*/ 142 w 145"/>
                <a:gd name="T63" fmla="*/ 133 h 146"/>
                <a:gd name="T64" fmla="*/ 1 w 145"/>
                <a:gd name="T65" fmla="*/ 134 h 146"/>
                <a:gd name="T66" fmla="*/ 0 w 145"/>
                <a:gd name="T67" fmla="*/ 143 h 146"/>
                <a:gd name="T68" fmla="*/ 3 w 145"/>
                <a:gd name="T69" fmla="*/ 146 h 146"/>
                <a:gd name="T70" fmla="*/ 144 w 145"/>
                <a:gd name="T71"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5" h="146">
                  <a:moveTo>
                    <a:pt x="4" y="9"/>
                  </a:moveTo>
                  <a:cubicBezTo>
                    <a:pt x="2" y="9"/>
                    <a:pt x="1" y="9"/>
                    <a:pt x="0" y="9"/>
                  </a:cubicBezTo>
                  <a:cubicBezTo>
                    <a:pt x="0" y="1"/>
                    <a:pt x="0" y="1"/>
                    <a:pt x="0" y="1"/>
                  </a:cubicBezTo>
                  <a:cubicBezTo>
                    <a:pt x="1" y="1"/>
                    <a:pt x="2" y="1"/>
                    <a:pt x="4" y="1"/>
                  </a:cubicBezTo>
                  <a:cubicBezTo>
                    <a:pt x="7" y="1"/>
                    <a:pt x="11" y="1"/>
                    <a:pt x="14" y="1"/>
                  </a:cubicBezTo>
                  <a:cubicBezTo>
                    <a:pt x="22" y="1"/>
                    <a:pt x="28" y="2"/>
                    <a:pt x="30" y="2"/>
                  </a:cubicBezTo>
                  <a:cubicBezTo>
                    <a:pt x="35" y="2"/>
                    <a:pt x="41" y="1"/>
                    <a:pt x="46" y="1"/>
                  </a:cubicBezTo>
                  <a:cubicBezTo>
                    <a:pt x="53" y="1"/>
                    <a:pt x="58" y="1"/>
                    <a:pt x="59" y="1"/>
                  </a:cubicBezTo>
                  <a:cubicBezTo>
                    <a:pt x="63" y="1"/>
                    <a:pt x="66" y="1"/>
                    <a:pt x="68" y="1"/>
                  </a:cubicBezTo>
                  <a:cubicBezTo>
                    <a:pt x="68" y="2"/>
                    <a:pt x="68" y="2"/>
                    <a:pt x="68" y="2"/>
                  </a:cubicBezTo>
                  <a:cubicBezTo>
                    <a:pt x="68" y="8"/>
                    <a:pt x="68" y="8"/>
                    <a:pt x="68" y="8"/>
                  </a:cubicBezTo>
                  <a:cubicBezTo>
                    <a:pt x="68" y="9"/>
                    <a:pt x="68" y="9"/>
                    <a:pt x="68" y="9"/>
                  </a:cubicBezTo>
                  <a:cubicBezTo>
                    <a:pt x="64" y="9"/>
                    <a:pt x="60" y="10"/>
                    <a:pt x="56" y="10"/>
                  </a:cubicBezTo>
                  <a:cubicBezTo>
                    <a:pt x="52" y="10"/>
                    <a:pt x="50" y="10"/>
                    <a:pt x="49" y="12"/>
                  </a:cubicBezTo>
                  <a:cubicBezTo>
                    <a:pt x="48" y="13"/>
                    <a:pt x="47" y="17"/>
                    <a:pt x="47" y="25"/>
                  </a:cubicBezTo>
                  <a:cubicBezTo>
                    <a:pt x="47" y="25"/>
                    <a:pt x="47" y="26"/>
                    <a:pt x="47" y="28"/>
                  </a:cubicBezTo>
                  <a:cubicBezTo>
                    <a:pt x="47" y="29"/>
                    <a:pt x="47" y="30"/>
                    <a:pt x="47" y="30"/>
                  </a:cubicBezTo>
                  <a:cubicBezTo>
                    <a:pt x="47" y="52"/>
                    <a:pt x="47" y="52"/>
                    <a:pt x="47" y="52"/>
                  </a:cubicBezTo>
                  <a:cubicBezTo>
                    <a:pt x="49" y="78"/>
                    <a:pt x="49" y="78"/>
                    <a:pt x="49" y="78"/>
                  </a:cubicBezTo>
                  <a:cubicBezTo>
                    <a:pt x="49" y="86"/>
                    <a:pt x="51" y="92"/>
                    <a:pt x="54" y="97"/>
                  </a:cubicBezTo>
                  <a:cubicBezTo>
                    <a:pt x="56" y="101"/>
                    <a:pt x="59" y="104"/>
                    <a:pt x="63" y="106"/>
                  </a:cubicBezTo>
                  <a:cubicBezTo>
                    <a:pt x="68" y="109"/>
                    <a:pt x="74" y="110"/>
                    <a:pt x="79" y="110"/>
                  </a:cubicBezTo>
                  <a:cubicBezTo>
                    <a:pt x="86" y="110"/>
                    <a:pt x="92" y="109"/>
                    <a:pt x="98" y="108"/>
                  </a:cubicBezTo>
                  <a:cubicBezTo>
                    <a:pt x="101" y="107"/>
                    <a:pt x="104" y="105"/>
                    <a:pt x="107" y="103"/>
                  </a:cubicBezTo>
                  <a:cubicBezTo>
                    <a:pt x="110" y="101"/>
                    <a:pt x="112" y="99"/>
                    <a:pt x="113" y="97"/>
                  </a:cubicBezTo>
                  <a:cubicBezTo>
                    <a:pt x="115" y="93"/>
                    <a:pt x="117" y="90"/>
                    <a:pt x="118" y="86"/>
                  </a:cubicBezTo>
                  <a:cubicBezTo>
                    <a:pt x="119" y="81"/>
                    <a:pt x="120" y="74"/>
                    <a:pt x="120" y="64"/>
                  </a:cubicBezTo>
                  <a:cubicBezTo>
                    <a:pt x="120" y="59"/>
                    <a:pt x="120" y="55"/>
                    <a:pt x="120" y="52"/>
                  </a:cubicBezTo>
                  <a:cubicBezTo>
                    <a:pt x="119" y="49"/>
                    <a:pt x="119" y="45"/>
                    <a:pt x="119" y="41"/>
                  </a:cubicBezTo>
                  <a:cubicBezTo>
                    <a:pt x="118" y="36"/>
                    <a:pt x="118" y="31"/>
                    <a:pt x="117" y="26"/>
                  </a:cubicBezTo>
                  <a:cubicBezTo>
                    <a:pt x="117" y="20"/>
                    <a:pt x="117" y="20"/>
                    <a:pt x="117" y="20"/>
                  </a:cubicBezTo>
                  <a:cubicBezTo>
                    <a:pt x="117" y="16"/>
                    <a:pt x="116" y="13"/>
                    <a:pt x="115" y="12"/>
                  </a:cubicBezTo>
                  <a:cubicBezTo>
                    <a:pt x="113" y="10"/>
                    <a:pt x="110" y="8"/>
                    <a:pt x="107" y="9"/>
                  </a:cubicBezTo>
                  <a:cubicBezTo>
                    <a:pt x="98" y="9"/>
                    <a:pt x="98" y="9"/>
                    <a:pt x="98" y="9"/>
                  </a:cubicBezTo>
                  <a:cubicBezTo>
                    <a:pt x="97" y="8"/>
                    <a:pt x="97" y="8"/>
                    <a:pt x="97" y="8"/>
                  </a:cubicBezTo>
                  <a:cubicBezTo>
                    <a:pt x="97" y="0"/>
                    <a:pt x="97" y="0"/>
                    <a:pt x="97" y="0"/>
                  </a:cubicBezTo>
                  <a:cubicBezTo>
                    <a:pt x="105" y="0"/>
                    <a:pt x="105" y="0"/>
                    <a:pt x="105" y="0"/>
                  </a:cubicBezTo>
                  <a:cubicBezTo>
                    <a:pt x="124" y="1"/>
                    <a:pt x="124" y="1"/>
                    <a:pt x="124" y="1"/>
                  </a:cubicBezTo>
                  <a:cubicBezTo>
                    <a:pt x="129" y="1"/>
                    <a:pt x="135" y="1"/>
                    <a:pt x="143" y="0"/>
                  </a:cubicBezTo>
                  <a:cubicBezTo>
                    <a:pt x="144" y="1"/>
                    <a:pt x="144" y="1"/>
                    <a:pt x="144" y="1"/>
                  </a:cubicBezTo>
                  <a:cubicBezTo>
                    <a:pt x="145" y="3"/>
                    <a:pt x="145" y="5"/>
                    <a:pt x="145" y="5"/>
                  </a:cubicBezTo>
                  <a:cubicBezTo>
                    <a:pt x="145" y="6"/>
                    <a:pt x="145" y="7"/>
                    <a:pt x="145" y="8"/>
                  </a:cubicBezTo>
                  <a:cubicBezTo>
                    <a:pt x="142" y="9"/>
                    <a:pt x="139" y="9"/>
                    <a:pt x="137" y="9"/>
                  </a:cubicBezTo>
                  <a:cubicBezTo>
                    <a:pt x="132" y="10"/>
                    <a:pt x="130" y="11"/>
                    <a:pt x="129" y="11"/>
                  </a:cubicBezTo>
                  <a:cubicBezTo>
                    <a:pt x="128" y="12"/>
                    <a:pt x="128" y="13"/>
                    <a:pt x="128" y="15"/>
                  </a:cubicBezTo>
                  <a:cubicBezTo>
                    <a:pt x="128" y="15"/>
                    <a:pt x="128" y="16"/>
                    <a:pt x="128" y="18"/>
                  </a:cubicBezTo>
                  <a:cubicBezTo>
                    <a:pt x="128" y="19"/>
                    <a:pt x="128" y="20"/>
                    <a:pt x="128" y="20"/>
                  </a:cubicBezTo>
                  <a:cubicBezTo>
                    <a:pt x="129" y="22"/>
                    <a:pt x="129" y="34"/>
                    <a:pt x="130" y="58"/>
                  </a:cubicBezTo>
                  <a:cubicBezTo>
                    <a:pt x="130" y="70"/>
                    <a:pt x="130" y="80"/>
                    <a:pt x="129" y="87"/>
                  </a:cubicBezTo>
                  <a:cubicBezTo>
                    <a:pt x="128" y="91"/>
                    <a:pt x="126" y="95"/>
                    <a:pt x="125" y="98"/>
                  </a:cubicBezTo>
                  <a:cubicBezTo>
                    <a:pt x="122" y="102"/>
                    <a:pt x="119" y="106"/>
                    <a:pt x="114" y="110"/>
                  </a:cubicBezTo>
                  <a:cubicBezTo>
                    <a:pt x="110" y="113"/>
                    <a:pt x="104" y="116"/>
                    <a:pt x="97" y="118"/>
                  </a:cubicBezTo>
                  <a:cubicBezTo>
                    <a:pt x="90" y="120"/>
                    <a:pt x="82" y="121"/>
                    <a:pt x="73" y="121"/>
                  </a:cubicBezTo>
                  <a:cubicBezTo>
                    <a:pt x="62" y="121"/>
                    <a:pt x="53" y="120"/>
                    <a:pt x="46" y="117"/>
                  </a:cubicBezTo>
                  <a:cubicBezTo>
                    <a:pt x="39" y="114"/>
                    <a:pt x="33" y="110"/>
                    <a:pt x="29" y="105"/>
                  </a:cubicBezTo>
                  <a:cubicBezTo>
                    <a:pt x="25" y="101"/>
                    <a:pt x="23" y="95"/>
                    <a:pt x="21" y="87"/>
                  </a:cubicBezTo>
                  <a:cubicBezTo>
                    <a:pt x="20" y="82"/>
                    <a:pt x="20" y="75"/>
                    <a:pt x="20" y="65"/>
                  </a:cubicBezTo>
                  <a:cubicBezTo>
                    <a:pt x="20" y="33"/>
                    <a:pt x="20" y="33"/>
                    <a:pt x="20" y="33"/>
                  </a:cubicBezTo>
                  <a:cubicBezTo>
                    <a:pt x="20" y="21"/>
                    <a:pt x="19" y="15"/>
                    <a:pt x="18" y="13"/>
                  </a:cubicBezTo>
                  <a:cubicBezTo>
                    <a:pt x="17" y="11"/>
                    <a:pt x="12" y="9"/>
                    <a:pt x="4" y="9"/>
                  </a:cubicBezTo>
                  <a:close/>
                  <a:moveTo>
                    <a:pt x="145" y="143"/>
                  </a:moveTo>
                  <a:cubicBezTo>
                    <a:pt x="145" y="136"/>
                    <a:pt x="145" y="136"/>
                    <a:pt x="145" y="136"/>
                  </a:cubicBezTo>
                  <a:cubicBezTo>
                    <a:pt x="145" y="136"/>
                    <a:pt x="145" y="135"/>
                    <a:pt x="144" y="134"/>
                  </a:cubicBezTo>
                  <a:cubicBezTo>
                    <a:pt x="144" y="134"/>
                    <a:pt x="143" y="133"/>
                    <a:pt x="142" y="133"/>
                  </a:cubicBezTo>
                  <a:cubicBezTo>
                    <a:pt x="3" y="133"/>
                    <a:pt x="3" y="133"/>
                    <a:pt x="3" y="133"/>
                  </a:cubicBezTo>
                  <a:cubicBezTo>
                    <a:pt x="2" y="133"/>
                    <a:pt x="1" y="134"/>
                    <a:pt x="1" y="134"/>
                  </a:cubicBezTo>
                  <a:cubicBezTo>
                    <a:pt x="0" y="135"/>
                    <a:pt x="0" y="136"/>
                    <a:pt x="0" y="136"/>
                  </a:cubicBezTo>
                  <a:cubicBezTo>
                    <a:pt x="0" y="143"/>
                    <a:pt x="0" y="143"/>
                    <a:pt x="0" y="143"/>
                  </a:cubicBezTo>
                  <a:cubicBezTo>
                    <a:pt x="0" y="143"/>
                    <a:pt x="0" y="144"/>
                    <a:pt x="1" y="145"/>
                  </a:cubicBezTo>
                  <a:cubicBezTo>
                    <a:pt x="1" y="145"/>
                    <a:pt x="2" y="146"/>
                    <a:pt x="3" y="146"/>
                  </a:cubicBezTo>
                  <a:cubicBezTo>
                    <a:pt x="142" y="146"/>
                    <a:pt x="142" y="146"/>
                    <a:pt x="142" y="146"/>
                  </a:cubicBezTo>
                  <a:cubicBezTo>
                    <a:pt x="143" y="146"/>
                    <a:pt x="144" y="145"/>
                    <a:pt x="144" y="145"/>
                  </a:cubicBezTo>
                  <a:cubicBezTo>
                    <a:pt x="145" y="144"/>
                    <a:pt x="145" y="143"/>
                    <a:pt x="145" y="14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86"/>
            <p:cNvSpPr>
              <a:spLocks noEditPoints="1"/>
            </p:cNvSpPr>
            <p:nvPr/>
          </p:nvSpPr>
          <p:spPr bwMode="auto">
            <a:xfrm>
              <a:off x="6295670" y="2795218"/>
              <a:ext cx="163937" cy="137395"/>
            </a:xfrm>
            <a:custGeom>
              <a:avLst/>
              <a:gdLst>
                <a:gd name="T0" fmla="*/ 153 w 157"/>
                <a:gd name="T1" fmla="*/ 129 h 133"/>
                <a:gd name="T2" fmla="*/ 4 w 157"/>
                <a:gd name="T3" fmla="*/ 129 h 133"/>
                <a:gd name="T4" fmla="*/ 4 w 157"/>
                <a:gd name="T5" fmla="*/ 5 h 133"/>
                <a:gd name="T6" fmla="*/ 153 w 157"/>
                <a:gd name="T7" fmla="*/ 5 h 133"/>
                <a:gd name="T8" fmla="*/ 48 w 157"/>
                <a:gd name="T9" fmla="*/ 28 h 133"/>
                <a:gd name="T10" fmla="*/ 15 w 157"/>
                <a:gd name="T11" fmla="*/ 25 h 133"/>
                <a:gd name="T12" fmla="*/ 12 w 157"/>
                <a:gd name="T13" fmla="*/ 46 h 133"/>
                <a:gd name="T14" fmla="*/ 45 w 157"/>
                <a:gd name="T15" fmla="*/ 49 h 133"/>
                <a:gd name="T16" fmla="*/ 48 w 157"/>
                <a:gd name="T17" fmla="*/ 82 h 133"/>
                <a:gd name="T18" fmla="*/ 45 w 157"/>
                <a:gd name="T19" fmla="*/ 61 h 133"/>
                <a:gd name="T20" fmla="*/ 12 w 157"/>
                <a:gd name="T21" fmla="*/ 64 h 133"/>
                <a:gd name="T22" fmla="*/ 15 w 157"/>
                <a:gd name="T23" fmla="*/ 85 h 133"/>
                <a:gd name="T24" fmla="*/ 48 w 157"/>
                <a:gd name="T25" fmla="*/ 82 h 133"/>
                <a:gd name="T26" fmla="*/ 47 w 157"/>
                <a:gd name="T27" fmla="*/ 98 h 133"/>
                <a:gd name="T28" fmla="*/ 13 w 157"/>
                <a:gd name="T29" fmla="*/ 98 h 133"/>
                <a:gd name="T30" fmla="*/ 13 w 157"/>
                <a:gd name="T31" fmla="*/ 120 h 133"/>
                <a:gd name="T32" fmla="*/ 47 w 157"/>
                <a:gd name="T33" fmla="*/ 120 h 133"/>
                <a:gd name="T34" fmla="*/ 97 w 157"/>
                <a:gd name="T35" fmla="*/ 28 h 133"/>
                <a:gd name="T36" fmla="*/ 63 w 157"/>
                <a:gd name="T37" fmla="*/ 25 h 133"/>
                <a:gd name="T38" fmla="*/ 60 w 157"/>
                <a:gd name="T39" fmla="*/ 46 h 133"/>
                <a:gd name="T40" fmla="*/ 94 w 157"/>
                <a:gd name="T41" fmla="*/ 49 h 133"/>
                <a:gd name="T42" fmla="*/ 97 w 157"/>
                <a:gd name="T43" fmla="*/ 82 h 133"/>
                <a:gd name="T44" fmla="*/ 94 w 157"/>
                <a:gd name="T45" fmla="*/ 61 h 133"/>
                <a:gd name="T46" fmla="*/ 60 w 157"/>
                <a:gd name="T47" fmla="*/ 64 h 133"/>
                <a:gd name="T48" fmla="*/ 63 w 157"/>
                <a:gd name="T49" fmla="*/ 85 h 133"/>
                <a:gd name="T50" fmla="*/ 97 w 157"/>
                <a:gd name="T51" fmla="*/ 82 h 133"/>
                <a:gd name="T52" fmla="*/ 96 w 157"/>
                <a:gd name="T53" fmla="*/ 98 h 133"/>
                <a:gd name="T54" fmla="*/ 61 w 157"/>
                <a:gd name="T55" fmla="*/ 98 h 133"/>
                <a:gd name="T56" fmla="*/ 61 w 157"/>
                <a:gd name="T57" fmla="*/ 120 h 133"/>
                <a:gd name="T58" fmla="*/ 96 w 157"/>
                <a:gd name="T59" fmla="*/ 120 h 133"/>
                <a:gd name="T60" fmla="*/ 145 w 157"/>
                <a:gd name="T61" fmla="*/ 28 h 133"/>
                <a:gd name="T62" fmla="*/ 112 w 157"/>
                <a:gd name="T63" fmla="*/ 25 h 133"/>
                <a:gd name="T64" fmla="*/ 109 w 157"/>
                <a:gd name="T65" fmla="*/ 46 h 133"/>
                <a:gd name="T66" fmla="*/ 142 w 157"/>
                <a:gd name="T67" fmla="*/ 49 h 133"/>
                <a:gd name="T68" fmla="*/ 145 w 157"/>
                <a:gd name="T69" fmla="*/ 82 h 133"/>
                <a:gd name="T70" fmla="*/ 142 w 157"/>
                <a:gd name="T71" fmla="*/ 61 h 133"/>
                <a:gd name="T72" fmla="*/ 109 w 157"/>
                <a:gd name="T73" fmla="*/ 64 h 133"/>
                <a:gd name="T74" fmla="*/ 112 w 157"/>
                <a:gd name="T75" fmla="*/ 85 h 133"/>
                <a:gd name="T76" fmla="*/ 145 w 157"/>
                <a:gd name="T77" fmla="*/ 82 h 133"/>
                <a:gd name="T78" fmla="*/ 144 w 157"/>
                <a:gd name="T79" fmla="*/ 98 h 133"/>
                <a:gd name="T80" fmla="*/ 110 w 157"/>
                <a:gd name="T81" fmla="*/ 98 h 133"/>
                <a:gd name="T82" fmla="*/ 110 w 157"/>
                <a:gd name="T83" fmla="*/ 120 h 133"/>
                <a:gd name="T84" fmla="*/ 144 w 157"/>
                <a:gd name="T85" fmla="*/ 12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7" h="133">
                  <a:moveTo>
                    <a:pt x="157" y="15"/>
                  </a:moveTo>
                  <a:cubicBezTo>
                    <a:pt x="157" y="118"/>
                    <a:pt x="157" y="118"/>
                    <a:pt x="157" y="118"/>
                  </a:cubicBezTo>
                  <a:cubicBezTo>
                    <a:pt x="157" y="122"/>
                    <a:pt x="156" y="126"/>
                    <a:pt x="153" y="129"/>
                  </a:cubicBezTo>
                  <a:cubicBezTo>
                    <a:pt x="150" y="132"/>
                    <a:pt x="146" y="133"/>
                    <a:pt x="142" y="133"/>
                  </a:cubicBezTo>
                  <a:cubicBezTo>
                    <a:pt x="15" y="133"/>
                    <a:pt x="15" y="133"/>
                    <a:pt x="15" y="133"/>
                  </a:cubicBezTo>
                  <a:cubicBezTo>
                    <a:pt x="11" y="133"/>
                    <a:pt x="7" y="132"/>
                    <a:pt x="4" y="129"/>
                  </a:cubicBezTo>
                  <a:cubicBezTo>
                    <a:pt x="1" y="126"/>
                    <a:pt x="0" y="122"/>
                    <a:pt x="0" y="118"/>
                  </a:cubicBezTo>
                  <a:cubicBezTo>
                    <a:pt x="0" y="15"/>
                    <a:pt x="0" y="15"/>
                    <a:pt x="0" y="15"/>
                  </a:cubicBezTo>
                  <a:cubicBezTo>
                    <a:pt x="0" y="11"/>
                    <a:pt x="1" y="8"/>
                    <a:pt x="4" y="5"/>
                  </a:cubicBezTo>
                  <a:cubicBezTo>
                    <a:pt x="7" y="2"/>
                    <a:pt x="11" y="0"/>
                    <a:pt x="15" y="0"/>
                  </a:cubicBezTo>
                  <a:cubicBezTo>
                    <a:pt x="142" y="0"/>
                    <a:pt x="142" y="0"/>
                    <a:pt x="142" y="0"/>
                  </a:cubicBezTo>
                  <a:cubicBezTo>
                    <a:pt x="146" y="0"/>
                    <a:pt x="150" y="2"/>
                    <a:pt x="153" y="5"/>
                  </a:cubicBezTo>
                  <a:cubicBezTo>
                    <a:pt x="156" y="8"/>
                    <a:pt x="157" y="11"/>
                    <a:pt x="157" y="15"/>
                  </a:cubicBezTo>
                  <a:close/>
                  <a:moveTo>
                    <a:pt x="48" y="46"/>
                  </a:moveTo>
                  <a:cubicBezTo>
                    <a:pt x="48" y="28"/>
                    <a:pt x="48" y="28"/>
                    <a:pt x="48" y="28"/>
                  </a:cubicBezTo>
                  <a:cubicBezTo>
                    <a:pt x="48" y="27"/>
                    <a:pt x="48" y="26"/>
                    <a:pt x="47" y="25"/>
                  </a:cubicBezTo>
                  <a:cubicBezTo>
                    <a:pt x="47" y="25"/>
                    <a:pt x="46" y="25"/>
                    <a:pt x="45" y="25"/>
                  </a:cubicBezTo>
                  <a:cubicBezTo>
                    <a:pt x="15" y="25"/>
                    <a:pt x="15" y="25"/>
                    <a:pt x="15" y="25"/>
                  </a:cubicBezTo>
                  <a:cubicBezTo>
                    <a:pt x="14" y="25"/>
                    <a:pt x="13" y="25"/>
                    <a:pt x="13" y="25"/>
                  </a:cubicBezTo>
                  <a:cubicBezTo>
                    <a:pt x="12" y="26"/>
                    <a:pt x="12" y="27"/>
                    <a:pt x="12" y="28"/>
                  </a:cubicBezTo>
                  <a:cubicBezTo>
                    <a:pt x="12" y="46"/>
                    <a:pt x="12" y="46"/>
                    <a:pt x="12" y="46"/>
                  </a:cubicBezTo>
                  <a:cubicBezTo>
                    <a:pt x="12" y="47"/>
                    <a:pt x="12" y="47"/>
                    <a:pt x="13" y="48"/>
                  </a:cubicBezTo>
                  <a:cubicBezTo>
                    <a:pt x="13" y="48"/>
                    <a:pt x="14" y="49"/>
                    <a:pt x="15" y="49"/>
                  </a:cubicBezTo>
                  <a:cubicBezTo>
                    <a:pt x="45" y="49"/>
                    <a:pt x="45" y="49"/>
                    <a:pt x="45" y="49"/>
                  </a:cubicBezTo>
                  <a:cubicBezTo>
                    <a:pt x="46" y="49"/>
                    <a:pt x="47" y="48"/>
                    <a:pt x="47" y="48"/>
                  </a:cubicBezTo>
                  <a:cubicBezTo>
                    <a:pt x="48" y="47"/>
                    <a:pt x="48" y="47"/>
                    <a:pt x="48" y="46"/>
                  </a:cubicBezTo>
                  <a:close/>
                  <a:moveTo>
                    <a:pt x="48" y="82"/>
                  </a:moveTo>
                  <a:cubicBezTo>
                    <a:pt x="48" y="64"/>
                    <a:pt x="48" y="64"/>
                    <a:pt x="48" y="64"/>
                  </a:cubicBezTo>
                  <a:cubicBezTo>
                    <a:pt x="48" y="63"/>
                    <a:pt x="48" y="62"/>
                    <a:pt x="47" y="62"/>
                  </a:cubicBezTo>
                  <a:cubicBezTo>
                    <a:pt x="47" y="61"/>
                    <a:pt x="46" y="61"/>
                    <a:pt x="45" y="61"/>
                  </a:cubicBezTo>
                  <a:cubicBezTo>
                    <a:pt x="15" y="61"/>
                    <a:pt x="15" y="61"/>
                    <a:pt x="15" y="61"/>
                  </a:cubicBezTo>
                  <a:cubicBezTo>
                    <a:pt x="14" y="61"/>
                    <a:pt x="13" y="61"/>
                    <a:pt x="13" y="62"/>
                  </a:cubicBezTo>
                  <a:cubicBezTo>
                    <a:pt x="12" y="62"/>
                    <a:pt x="12" y="63"/>
                    <a:pt x="12" y="64"/>
                  </a:cubicBezTo>
                  <a:cubicBezTo>
                    <a:pt x="12" y="82"/>
                    <a:pt x="12" y="82"/>
                    <a:pt x="12" y="82"/>
                  </a:cubicBezTo>
                  <a:cubicBezTo>
                    <a:pt x="12" y="83"/>
                    <a:pt x="12" y="84"/>
                    <a:pt x="13" y="84"/>
                  </a:cubicBezTo>
                  <a:cubicBezTo>
                    <a:pt x="13" y="85"/>
                    <a:pt x="14" y="85"/>
                    <a:pt x="15" y="85"/>
                  </a:cubicBezTo>
                  <a:cubicBezTo>
                    <a:pt x="45" y="85"/>
                    <a:pt x="45" y="85"/>
                    <a:pt x="45" y="85"/>
                  </a:cubicBezTo>
                  <a:cubicBezTo>
                    <a:pt x="46" y="85"/>
                    <a:pt x="47" y="85"/>
                    <a:pt x="47" y="84"/>
                  </a:cubicBezTo>
                  <a:cubicBezTo>
                    <a:pt x="48" y="84"/>
                    <a:pt x="48" y="83"/>
                    <a:pt x="48" y="82"/>
                  </a:cubicBezTo>
                  <a:close/>
                  <a:moveTo>
                    <a:pt x="48" y="118"/>
                  </a:moveTo>
                  <a:cubicBezTo>
                    <a:pt x="48" y="100"/>
                    <a:pt x="48" y="100"/>
                    <a:pt x="48" y="100"/>
                  </a:cubicBezTo>
                  <a:cubicBezTo>
                    <a:pt x="48" y="99"/>
                    <a:pt x="48" y="99"/>
                    <a:pt x="47" y="98"/>
                  </a:cubicBezTo>
                  <a:cubicBezTo>
                    <a:pt x="47" y="97"/>
                    <a:pt x="46" y="97"/>
                    <a:pt x="45" y="97"/>
                  </a:cubicBezTo>
                  <a:cubicBezTo>
                    <a:pt x="15" y="97"/>
                    <a:pt x="15" y="97"/>
                    <a:pt x="15" y="97"/>
                  </a:cubicBezTo>
                  <a:cubicBezTo>
                    <a:pt x="14" y="97"/>
                    <a:pt x="13" y="97"/>
                    <a:pt x="13" y="98"/>
                  </a:cubicBezTo>
                  <a:cubicBezTo>
                    <a:pt x="12" y="99"/>
                    <a:pt x="12" y="99"/>
                    <a:pt x="12" y="100"/>
                  </a:cubicBezTo>
                  <a:cubicBezTo>
                    <a:pt x="12" y="118"/>
                    <a:pt x="12" y="118"/>
                    <a:pt x="12" y="118"/>
                  </a:cubicBezTo>
                  <a:cubicBezTo>
                    <a:pt x="12" y="119"/>
                    <a:pt x="12" y="120"/>
                    <a:pt x="13" y="120"/>
                  </a:cubicBezTo>
                  <a:cubicBezTo>
                    <a:pt x="13" y="121"/>
                    <a:pt x="14" y="121"/>
                    <a:pt x="15" y="121"/>
                  </a:cubicBezTo>
                  <a:cubicBezTo>
                    <a:pt x="45" y="121"/>
                    <a:pt x="45" y="121"/>
                    <a:pt x="45" y="121"/>
                  </a:cubicBezTo>
                  <a:cubicBezTo>
                    <a:pt x="46" y="121"/>
                    <a:pt x="47" y="121"/>
                    <a:pt x="47" y="120"/>
                  </a:cubicBezTo>
                  <a:cubicBezTo>
                    <a:pt x="48" y="120"/>
                    <a:pt x="48" y="119"/>
                    <a:pt x="48" y="118"/>
                  </a:cubicBezTo>
                  <a:close/>
                  <a:moveTo>
                    <a:pt x="97" y="46"/>
                  </a:moveTo>
                  <a:cubicBezTo>
                    <a:pt x="97" y="28"/>
                    <a:pt x="97" y="28"/>
                    <a:pt x="97" y="28"/>
                  </a:cubicBezTo>
                  <a:cubicBezTo>
                    <a:pt x="97" y="27"/>
                    <a:pt x="96" y="26"/>
                    <a:pt x="96" y="25"/>
                  </a:cubicBezTo>
                  <a:cubicBezTo>
                    <a:pt x="95" y="25"/>
                    <a:pt x="94" y="25"/>
                    <a:pt x="94" y="25"/>
                  </a:cubicBezTo>
                  <a:cubicBezTo>
                    <a:pt x="63" y="25"/>
                    <a:pt x="63" y="25"/>
                    <a:pt x="63" y="25"/>
                  </a:cubicBezTo>
                  <a:cubicBezTo>
                    <a:pt x="62" y="25"/>
                    <a:pt x="62" y="25"/>
                    <a:pt x="61" y="25"/>
                  </a:cubicBezTo>
                  <a:cubicBezTo>
                    <a:pt x="61" y="26"/>
                    <a:pt x="60" y="27"/>
                    <a:pt x="60" y="28"/>
                  </a:cubicBezTo>
                  <a:cubicBezTo>
                    <a:pt x="60" y="46"/>
                    <a:pt x="60" y="46"/>
                    <a:pt x="60" y="46"/>
                  </a:cubicBezTo>
                  <a:cubicBezTo>
                    <a:pt x="60" y="47"/>
                    <a:pt x="61" y="47"/>
                    <a:pt x="61" y="48"/>
                  </a:cubicBezTo>
                  <a:cubicBezTo>
                    <a:pt x="62" y="48"/>
                    <a:pt x="62" y="49"/>
                    <a:pt x="63" y="49"/>
                  </a:cubicBezTo>
                  <a:cubicBezTo>
                    <a:pt x="94" y="49"/>
                    <a:pt x="94" y="49"/>
                    <a:pt x="94" y="49"/>
                  </a:cubicBezTo>
                  <a:cubicBezTo>
                    <a:pt x="94" y="49"/>
                    <a:pt x="95" y="48"/>
                    <a:pt x="96" y="48"/>
                  </a:cubicBezTo>
                  <a:cubicBezTo>
                    <a:pt x="96" y="47"/>
                    <a:pt x="97" y="47"/>
                    <a:pt x="97" y="46"/>
                  </a:cubicBezTo>
                  <a:close/>
                  <a:moveTo>
                    <a:pt x="97" y="82"/>
                  </a:moveTo>
                  <a:cubicBezTo>
                    <a:pt x="97" y="64"/>
                    <a:pt x="97" y="64"/>
                    <a:pt x="97" y="64"/>
                  </a:cubicBezTo>
                  <a:cubicBezTo>
                    <a:pt x="97" y="63"/>
                    <a:pt x="96" y="62"/>
                    <a:pt x="96" y="62"/>
                  </a:cubicBezTo>
                  <a:cubicBezTo>
                    <a:pt x="95" y="61"/>
                    <a:pt x="94" y="61"/>
                    <a:pt x="94" y="61"/>
                  </a:cubicBezTo>
                  <a:cubicBezTo>
                    <a:pt x="63" y="61"/>
                    <a:pt x="63" y="61"/>
                    <a:pt x="63" y="61"/>
                  </a:cubicBezTo>
                  <a:cubicBezTo>
                    <a:pt x="62" y="61"/>
                    <a:pt x="62" y="61"/>
                    <a:pt x="61" y="62"/>
                  </a:cubicBezTo>
                  <a:cubicBezTo>
                    <a:pt x="61" y="62"/>
                    <a:pt x="60" y="63"/>
                    <a:pt x="60" y="64"/>
                  </a:cubicBezTo>
                  <a:cubicBezTo>
                    <a:pt x="60" y="82"/>
                    <a:pt x="60" y="82"/>
                    <a:pt x="60" y="82"/>
                  </a:cubicBezTo>
                  <a:cubicBezTo>
                    <a:pt x="60" y="83"/>
                    <a:pt x="61" y="84"/>
                    <a:pt x="61" y="84"/>
                  </a:cubicBezTo>
                  <a:cubicBezTo>
                    <a:pt x="62" y="85"/>
                    <a:pt x="62" y="85"/>
                    <a:pt x="63" y="85"/>
                  </a:cubicBezTo>
                  <a:cubicBezTo>
                    <a:pt x="94" y="85"/>
                    <a:pt x="94" y="85"/>
                    <a:pt x="94" y="85"/>
                  </a:cubicBezTo>
                  <a:cubicBezTo>
                    <a:pt x="94" y="85"/>
                    <a:pt x="95" y="85"/>
                    <a:pt x="96" y="84"/>
                  </a:cubicBezTo>
                  <a:cubicBezTo>
                    <a:pt x="96" y="84"/>
                    <a:pt x="97" y="83"/>
                    <a:pt x="97" y="82"/>
                  </a:cubicBezTo>
                  <a:close/>
                  <a:moveTo>
                    <a:pt x="97" y="118"/>
                  </a:moveTo>
                  <a:cubicBezTo>
                    <a:pt x="97" y="100"/>
                    <a:pt x="97" y="100"/>
                    <a:pt x="97" y="100"/>
                  </a:cubicBezTo>
                  <a:cubicBezTo>
                    <a:pt x="97" y="99"/>
                    <a:pt x="96" y="99"/>
                    <a:pt x="96" y="98"/>
                  </a:cubicBezTo>
                  <a:cubicBezTo>
                    <a:pt x="95" y="97"/>
                    <a:pt x="94" y="97"/>
                    <a:pt x="94" y="97"/>
                  </a:cubicBezTo>
                  <a:cubicBezTo>
                    <a:pt x="63" y="97"/>
                    <a:pt x="63" y="97"/>
                    <a:pt x="63" y="97"/>
                  </a:cubicBezTo>
                  <a:cubicBezTo>
                    <a:pt x="62" y="97"/>
                    <a:pt x="62" y="97"/>
                    <a:pt x="61" y="98"/>
                  </a:cubicBezTo>
                  <a:cubicBezTo>
                    <a:pt x="61" y="99"/>
                    <a:pt x="60" y="99"/>
                    <a:pt x="60" y="100"/>
                  </a:cubicBezTo>
                  <a:cubicBezTo>
                    <a:pt x="60" y="118"/>
                    <a:pt x="60" y="118"/>
                    <a:pt x="60" y="118"/>
                  </a:cubicBezTo>
                  <a:cubicBezTo>
                    <a:pt x="60" y="119"/>
                    <a:pt x="61" y="120"/>
                    <a:pt x="61" y="120"/>
                  </a:cubicBezTo>
                  <a:cubicBezTo>
                    <a:pt x="62" y="121"/>
                    <a:pt x="62" y="121"/>
                    <a:pt x="63" y="121"/>
                  </a:cubicBezTo>
                  <a:cubicBezTo>
                    <a:pt x="94" y="121"/>
                    <a:pt x="94" y="121"/>
                    <a:pt x="94" y="121"/>
                  </a:cubicBezTo>
                  <a:cubicBezTo>
                    <a:pt x="94" y="121"/>
                    <a:pt x="95" y="121"/>
                    <a:pt x="96" y="120"/>
                  </a:cubicBezTo>
                  <a:cubicBezTo>
                    <a:pt x="96" y="120"/>
                    <a:pt x="97" y="119"/>
                    <a:pt x="97" y="118"/>
                  </a:cubicBezTo>
                  <a:close/>
                  <a:moveTo>
                    <a:pt x="145" y="46"/>
                  </a:moveTo>
                  <a:cubicBezTo>
                    <a:pt x="145" y="28"/>
                    <a:pt x="145" y="28"/>
                    <a:pt x="145" y="28"/>
                  </a:cubicBezTo>
                  <a:cubicBezTo>
                    <a:pt x="145" y="27"/>
                    <a:pt x="145" y="26"/>
                    <a:pt x="144" y="25"/>
                  </a:cubicBezTo>
                  <a:cubicBezTo>
                    <a:pt x="144" y="25"/>
                    <a:pt x="143" y="25"/>
                    <a:pt x="142" y="25"/>
                  </a:cubicBezTo>
                  <a:cubicBezTo>
                    <a:pt x="112" y="25"/>
                    <a:pt x="112" y="25"/>
                    <a:pt x="112" y="25"/>
                  </a:cubicBezTo>
                  <a:cubicBezTo>
                    <a:pt x="111" y="25"/>
                    <a:pt x="110" y="25"/>
                    <a:pt x="110" y="25"/>
                  </a:cubicBezTo>
                  <a:cubicBezTo>
                    <a:pt x="109" y="26"/>
                    <a:pt x="109" y="27"/>
                    <a:pt x="109" y="28"/>
                  </a:cubicBezTo>
                  <a:cubicBezTo>
                    <a:pt x="109" y="46"/>
                    <a:pt x="109" y="46"/>
                    <a:pt x="109" y="46"/>
                  </a:cubicBezTo>
                  <a:cubicBezTo>
                    <a:pt x="109" y="47"/>
                    <a:pt x="109" y="47"/>
                    <a:pt x="110" y="48"/>
                  </a:cubicBezTo>
                  <a:cubicBezTo>
                    <a:pt x="110" y="48"/>
                    <a:pt x="111" y="49"/>
                    <a:pt x="112" y="49"/>
                  </a:cubicBezTo>
                  <a:cubicBezTo>
                    <a:pt x="142" y="49"/>
                    <a:pt x="142" y="49"/>
                    <a:pt x="142" y="49"/>
                  </a:cubicBezTo>
                  <a:cubicBezTo>
                    <a:pt x="143" y="49"/>
                    <a:pt x="144" y="48"/>
                    <a:pt x="144" y="48"/>
                  </a:cubicBezTo>
                  <a:cubicBezTo>
                    <a:pt x="145" y="47"/>
                    <a:pt x="145" y="47"/>
                    <a:pt x="145" y="46"/>
                  </a:cubicBezTo>
                  <a:close/>
                  <a:moveTo>
                    <a:pt x="145" y="82"/>
                  </a:moveTo>
                  <a:cubicBezTo>
                    <a:pt x="145" y="64"/>
                    <a:pt x="145" y="64"/>
                    <a:pt x="145" y="64"/>
                  </a:cubicBezTo>
                  <a:cubicBezTo>
                    <a:pt x="145" y="63"/>
                    <a:pt x="145" y="62"/>
                    <a:pt x="144" y="62"/>
                  </a:cubicBezTo>
                  <a:cubicBezTo>
                    <a:pt x="144" y="61"/>
                    <a:pt x="143" y="61"/>
                    <a:pt x="142" y="61"/>
                  </a:cubicBezTo>
                  <a:cubicBezTo>
                    <a:pt x="112" y="61"/>
                    <a:pt x="112" y="61"/>
                    <a:pt x="112" y="61"/>
                  </a:cubicBezTo>
                  <a:cubicBezTo>
                    <a:pt x="111" y="61"/>
                    <a:pt x="110" y="61"/>
                    <a:pt x="110" y="62"/>
                  </a:cubicBezTo>
                  <a:cubicBezTo>
                    <a:pt x="109" y="62"/>
                    <a:pt x="109" y="63"/>
                    <a:pt x="109" y="64"/>
                  </a:cubicBezTo>
                  <a:cubicBezTo>
                    <a:pt x="109" y="82"/>
                    <a:pt x="109" y="82"/>
                    <a:pt x="109" y="82"/>
                  </a:cubicBezTo>
                  <a:cubicBezTo>
                    <a:pt x="109" y="83"/>
                    <a:pt x="109" y="84"/>
                    <a:pt x="110" y="84"/>
                  </a:cubicBezTo>
                  <a:cubicBezTo>
                    <a:pt x="110" y="85"/>
                    <a:pt x="111" y="85"/>
                    <a:pt x="112" y="85"/>
                  </a:cubicBezTo>
                  <a:cubicBezTo>
                    <a:pt x="142" y="85"/>
                    <a:pt x="142" y="85"/>
                    <a:pt x="142" y="85"/>
                  </a:cubicBezTo>
                  <a:cubicBezTo>
                    <a:pt x="143" y="85"/>
                    <a:pt x="144" y="85"/>
                    <a:pt x="144" y="84"/>
                  </a:cubicBezTo>
                  <a:cubicBezTo>
                    <a:pt x="145" y="84"/>
                    <a:pt x="145" y="83"/>
                    <a:pt x="145" y="82"/>
                  </a:cubicBezTo>
                  <a:close/>
                  <a:moveTo>
                    <a:pt x="145" y="118"/>
                  </a:moveTo>
                  <a:cubicBezTo>
                    <a:pt x="145" y="100"/>
                    <a:pt x="145" y="100"/>
                    <a:pt x="145" y="100"/>
                  </a:cubicBezTo>
                  <a:cubicBezTo>
                    <a:pt x="145" y="99"/>
                    <a:pt x="145" y="99"/>
                    <a:pt x="144" y="98"/>
                  </a:cubicBezTo>
                  <a:cubicBezTo>
                    <a:pt x="144" y="97"/>
                    <a:pt x="143" y="97"/>
                    <a:pt x="142" y="97"/>
                  </a:cubicBezTo>
                  <a:cubicBezTo>
                    <a:pt x="112" y="97"/>
                    <a:pt x="112" y="97"/>
                    <a:pt x="112" y="97"/>
                  </a:cubicBezTo>
                  <a:cubicBezTo>
                    <a:pt x="111" y="97"/>
                    <a:pt x="110" y="97"/>
                    <a:pt x="110" y="98"/>
                  </a:cubicBezTo>
                  <a:cubicBezTo>
                    <a:pt x="109" y="99"/>
                    <a:pt x="109" y="99"/>
                    <a:pt x="109" y="100"/>
                  </a:cubicBezTo>
                  <a:cubicBezTo>
                    <a:pt x="109" y="118"/>
                    <a:pt x="109" y="118"/>
                    <a:pt x="109" y="118"/>
                  </a:cubicBezTo>
                  <a:cubicBezTo>
                    <a:pt x="109" y="119"/>
                    <a:pt x="109" y="120"/>
                    <a:pt x="110" y="120"/>
                  </a:cubicBezTo>
                  <a:cubicBezTo>
                    <a:pt x="110" y="121"/>
                    <a:pt x="111" y="121"/>
                    <a:pt x="112" y="121"/>
                  </a:cubicBezTo>
                  <a:cubicBezTo>
                    <a:pt x="142" y="121"/>
                    <a:pt x="142" y="121"/>
                    <a:pt x="142" y="121"/>
                  </a:cubicBezTo>
                  <a:cubicBezTo>
                    <a:pt x="143" y="121"/>
                    <a:pt x="144" y="121"/>
                    <a:pt x="144" y="120"/>
                  </a:cubicBezTo>
                  <a:cubicBezTo>
                    <a:pt x="145" y="120"/>
                    <a:pt x="145" y="119"/>
                    <a:pt x="145" y="1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87"/>
            <p:cNvSpPr>
              <a:spLocks noEditPoints="1"/>
            </p:cNvSpPr>
            <p:nvPr/>
          </p:nvSpPr>
          <p:spPr bwMode="auto">
            <a:xfrm>
              <a:off x="6503324" y="2782727"/>
              <a:ext cx="160815" cy="160815"/>
            </a:xfrm>
            <a:custGeom>
              <a:avLst/>
              <a:gdLst>
                <a:gd name="T0" fmla="*/ 153 w 155"/>
                <a:gd name="T1" fmla="*/ 27 h 155"/>
                <a:gd name="T2" fmla="*/ 151 w 155"/>
                <a:gd name="T3" fmla="*/ 32 h 155"/>
                <a:gd name="T4" fmla="*/ 29 w 155"/>
                <a:gd name="T5" fmla="*/ 153 h 155"/>
                <a:gd name="T6" fmla="*/ 25 w 155"/>
                <a:gd name="T7" fmla="*/ 155 h 155"/>
                <a:gd name="T8" fmla="*/ 21 w 155"/>
                <a:gd name="T9" fmla="*/ 153 h 155"/>
                <a:gd name="T10" fmla="*/ 2 w 155"/>
                <a:gd name="T11" fmla="*/ 135 h 155"/>
                <a:gd name="T12" fmla="*/ 0 w 155"/>
                <a:gd name="T13" fmla="*/ 130 h 155"/>
                <a:gd name="T14" fmla="*/ 2 w 155"/>
                <a:gd name="T15" fmla="*/ 126 h 155"/>
                <a:gd name="T16" fmla="*/ 124 w 155"/>
                <a:gd name="T17" fmla="*/ 4 h 155"/>
                <a:gd name="T18" fmla="*/ 128 w 155"/>
                <a:gd name="T19" fmla="*/ 3 h 155"/>
                <a:gd name="T20" fmla="*/ 132 w 155"/>
                <a:gd name="T21" fmla="*/ 4 h 155"/>
                <a:gd name="T22" fmla="*/ 151 w 155"/>
                <a:gd name="T23" fmla="*/ 23 h 155"/>
                <a:gd name="T24" fmla="*/ 153 w 155"/>
                <a:gd name="T25" fmla="*/ 27 h 155"/>
                <a:gd name="T26" fmla="*/ 25 w 155"/>
                <a:gd name="T27" fmla="*/ 9 h 155"/>
                <a:gd name="T28" fmla="*/ 34 w 155"/>
                <a:gd name="T29" fmla="*/ 12 h 155"/>
                <a:gd name="T30" fmla="*/ 25 w 155"/>
                <a:gd name="T31" fmla="*/ 15 h 155"/>
                <a:gd name="T32" fmla="*/ 22 w 155"/>
                <a:gd name="T33" fmla="*/ 24 h 155"/>
                <a:gd name="T34" fmla="*/ 19 w 155"/>
                <a:gd name="T35" fmla="*/ 15 h 155"/>
                <a:gd name="T36" fmla="*/ 10 w 155"/>
                <a:gd name="T37" fmla="*/ 12 h 155"/>
                <a:gd name="T38" fmla="*/ 19 w 155"/>
                <a:gd name="T39" fmla="*/ 9 h 155"/>
                <a:gd name="T40" fmla="*/ 22 w 155"/>
                <a:gd name="T41" fmla="*/ 0 h 155"/>
                <a:gd name="T42" fmla="*/ 25 w 155"/>
                <a:gd name="T43" fmla="*/ 9 h 155"/>
                <a:gd name="T44" fmla="*/ 58 w 155"/>
                <a:gd name="T45" fmla="*/ 25 h 155"/>
                <a:gd name="T46" fmla="*/ 77 w 155"/>
                <a:gd name="T47" fmla="*/ 30 h 155"/>
                <a:gd name="T48" fmla="*/ 58 w 155"/>
                <a:gd name="T49" fmla="*/ 36 h 155"/>
                <a:gd name="T50" fmla="*/ 52 w 155"/>
                <a:gd name="T51" fmla="*/ 55 h 155"/>
                <a:gd name="T52" fmla="*/ 47 w 155"/>
                <a:gd name="T53" fmla="*/ 36 h 155"/>
                <a:gd name="T54" fmla="*/ 28 w 155"/>
                <a:gd name="T55" fmla="*/ 30 h 155"/>
                <a:gd name="T56" fmla="*/ 47 w 155"/>
                <a:gd name="T57" fmla="*/ 25 h 155"/>
                <a:gd name="T58" fmla="*/ 52 w 155"/>
                <a:gd name="T59" fmla="*/ 6 h 155"/>
                <a:gd name="T60" fmla="*/ 58 w 155"/>
                <a:gd name="T61" fmla="*/ 25 h 155"/>
                <a:gd name="T62" fmla="*/ 85 w 155"/>
                <a:gd name="T63" fmla="*/ 9 h 155"/>
                <a:gd name="T64" fmla="*/ 95 w 155"/>
                <a:gd name="T65" fmla="*/ 12 h 155"/>
                <a:gd name="T66" fmla="*/ 85 w 155"/>
                <a:gd name="T67" fmla="*/ 15 h 155"/>
                <a:gd name="T68" fmla="*/ 83 w 155"/>
                <a:gd name="T69" fmla="*/ 24 h 155"/>
                <a:gd name="T70" fmla="*/ 80 w 155"/>
                <a:gd name="T71" fmla="*/ 15 h 155"/>
                <a:gd name="T72" fmla="*/ 70 w 155"/>
                <a:gd name="T73" fmla="*/ 12 h 155"/>
                <a:gd name="T74" fmla="*/ 80 w 155"/>
                <a:gd name="T75" fmla="*/ 9 h 155"/>
                <a:gd name="T76" fmla="*/ 83 w 155"/>
                <a:gd name="T77" fmla="*/ 0 h 155"/>
                <a:gd name="T78" fmla="*/ 85 w 155"/>
                <a:gd name="T79" fmla="*/ 9 h 155"/>
                <a:gd name="T80" fmla="*/ 110 w 155"/>
                <a:gd name="T81" fmla="*/ 55 h 155"/>
                <a:gd name="T82" fmla="*/ 138 w 155"/>
                <a:gd name="T83" fmla="*/ 27 h 155"/>
                <a:gd name="T84" fmla="*/ 128 w 155"/>
                <a:gd name="T85" fmla="*/ 17 h 155"/>
                <a:gd name="T86" fmla="*/ 100 w 155"/>
                <a:gd name="T87" fmla="*/ 45 h 155"/>
                <a:gd name="T88" fmla="*/ 110 w 155"/>
                <a:gd name="T89" fmla="*/ 55 h 155"/>
                <a:gd name="T90" fmla="*/ 146 w 155"/>
                <a:gd name="T91" fmla="*/ 70 h 155"/>
                <a:gd name="T92" fmla="*/ 155 w 155"/>
                <a:gd name="T93" fmla="*/ 73 h 155"/>
                <a:gd name="T94" fmla="*/ 146 w 155"/>
                <a:gd name="T95" fmla="*/ 76 h 155"/>
                <a:gd name="T96" fmla="*/ 143 w 155"/>
                <a:gd name="T97" fmla="*/ 85 h 155"/>
                <a:gd name="T98" fmla="*/ 140 w 155"/>
                <a:gd name="T99" fmla="*/ 76 h 155"/>
                <a:gd name="T100" fmla="*/ 131 w 155"/>
                <a:gd name="T101" fmla="*/ 73 h 155"/>
                <a:gd name="T102" fmla="*/ 140 w 155"/>
                <a:gd name="T103" fmla="*/ 70 h 155"/>
                <a:gd name="T104" fmla="*/ 143 w 155"/>
                <a:gd name="T105" fmla="*/ 61 h 155"/>
                <a:gd name="T106" fmla="*/ 146 w 155"/>
                <a:gd name="T107" fmla="*/ 7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 h="155">
                  <a:moveTo>
                    <a:pt x="153" y="27"/>
                  </a:moveTo>
                  <a:cubicBezTo>
                    <a:pt x="153" y="29"/>
                    <a:pt x="152" y="31"/>
                    <a:pt x="151" y="32"/>
                  </a:cubicBezTo>
                  <a:cubicBezTo>
                    <a:pt x="29" y="153"/>
                    <a:pt x="29" y="153"/>
                    <a:pt x="29" y="153"/>
                  </a:cubicBezTo>
                  <a:cubicBezTo>
                    <a:pt x="28" y="154"/>
                    <a:pt x="27" y="155"/>
                    <a:pt x="25" y="155"/>
                  </a:cubicBezTo>
                  <a:cubicBezTo>
                    <a:pt x="23" y="155"/>
                    <a:pt x="22" y="154"/>
                    <a:pt x="21" y="153"/>
                  </a:cubicBezTo>
                  <a:cubicBezTo>
                    <a:pt x="2" y="135"/>
                    <a:pt x="2" y="135"/>
                    <a:pt x="2" y="135"/>
                  </a:cubicBezTo>
                  <a:cubicBezTo>
                    <a:pt x="1" y="133"/>
                    <a:pt x="0" y="132"/>
                    <a:pt x="0" y="130"/>
                  </a:cubicBezTo>
                  <a:cubicBezTo>
                    <a:pt x="0" y="129"/>
                    <a:pt x="1" y="127"/>
                    <a:pt x="2" y="126"/>
                  </a:cubicBezTo>
                  <a:cubicBezTo>
                    <a:pt x="124" y="4"/>
                    <a:pt x="124" y="4"/>
                    <a:pt x="124" y="4"/>
                  </a:cubicBezTo>
                  <a:cubicBezTo>
                    <a:pt x="125" y="3"/>
                    <a:pt x="126" y="3"/>
                    <a:pt x="128" y="3"/>
                  </a:cubicBezTo>
                  <a:cubicBezTo>
                    <a:pt x="130" y="3"/>
                    <a:pt x="131" y="3"/>
                    <a:pt x="132" y="4"/>
                  </a:cubicBezTo>
                  <a:cubicBezTo>
                    <a:pt x="151" y="23"/>
                    <a:pt x="151" y="23"/>
                    <a:pt x="151" y="23"/>
                  </a:cubicBezTo>
                  <a:cubicBezTo>
                    <a:pt x="152" y="24"/>
                    <a:pt x="153" y="26"/>
                    <a:pt x="153" y="27"/>
                  </a:cubicBezTo>
                  <a:close/>
                  <a:moveTo>
                    <a:pt x="25" y="9"/>
                  </a:moveTo>
                  <a:cubicBezTo>
                    <a:pt x="34" y="12"/>
                    <a:pt x="34" y="12"/>
                    <a:pt x="34" y="12"/>
                  </a:cubicBezTo>
                  <a:cubicBezTo>
                    <a:pt x="25" y="15"/>
                    <a:pt x="25" y="15"/>
                    <a:pt x="25" y="15"/>
                  </a:cubicBezTo>
                  <a:cubicBezTo>
                    <a:pt x="22" y="24"/>
                    <a:pt x="22" y="24"/>
                    <a:pt x="22" y="24"/>
                  </a:cubicBezTo>
                  <a:cubicBezTo>
                    <a:pt x="19" y="15"/>
                    <a:pt x="19" y="15"/>
                    <a:pt x="19" y="15"/>
                  </a:cubicBezTo>
                  <a:cubicBezTo>
                    <a:pt x="10" y="12"/>
                    <a:pt x="10" y="12"/>
                    <a:pt x="10" y="12"/>
                  </a:cubicBezTo>
                  <a:cubicBezTo>
                    <a:pt x="19" y="9"/>
                    <a:pt x="19" y="9"/>
                    <a:pt x="19" y="9"/>
                  </a:cubicBezTo>
                  <a:cubicBezTo>
                    <a:pt x="22" y="0"/>
                    <a:pt x="22" y="0"/>
                    <a:pt x="22" y="0"/>
                  </a:cubicBezTo>
                  <a:lnTo>
                    <a:pt x="25" y="9"/>
                  </a:lnTo>
                  <a:close/>
                  <a:moveTo>
                    <a:pt x="58" y="25"/>
                  </a:moveTo>
                  <a:cubicBezTo>
                    <a:pt x="77" y="30"/>
                    <a:pt x="77" y="30"/>
                    <a:pt x="77" y="30"/>
                  </a:cubicBezTo>
                  <a:cubicBezTo>
                    <a:pt x="58" y="36"/>
                    <a:pt x="58" y="36"/>
                    <a:pt x="58" y="36"/>
                  </a:cubicBezTo>
                  <a:cubicBezTo>
                    <a:pt x="52" y="55"/>
                    <a:pt x="52" y="55"/>
                    <a:pt x="52" y="55"/>
                  </a:cubicBezTo>
                  <a:cubicBezTo>
                    <a:pt x="47" y="36"/>
                    <a:pt x="47" y="36"/>
                    <a:pt x="47" y="36"/>
                  </a:cubicBezTo>
                  <a:cubicBezTo>
                    <a:pt x="28" y="30"/>
                    <a:pt x="28" y="30"/>
                    <a:pt x="28" y="30"/>
                  </a:cubicBezTo>
                  <a:cubicBezTo>
                    <a:pt x="47" y="25"/>
                    <a:pt x="47" y="25"/>
                    <a:pt x="47" y="25"/>
                  </a:cubicBezTo>
                  <a:cubicBezTo>
                    <a:pt x="52" y="6"/>
                    <a:pt x="52" y="6"/>
                    <a:pt x="52" y="6"/>
                  </a:cubicBezTo>
                  <a:lnTo>
                    <a:pt x="58" y="25"/>
                  </a:lnTo>
                  <a:close/>
                  <a:moveTo>
                    <a:pt x="85" y="9"/>
                  </a:moveTo>
                  <a:cubicBezTo>
                    <a:pt x="95" y="12"/>
                    <a:pt x="95" y="12"/>
                    <a:pt x="95" y="12"/>
                  </a:cubicBezTo>
                  <a:cubicBezTo>
                    <a:pt x="85" y="15"/>
                    <a:pt x="85" y="15"/>
                    <a:pt x="85" y="15"/>
                  </a:cubicBezTo>
                  <a:cubicBezTo>
                    <a:pt x="83" y="24"/>
                    <a:pt x="83" y="24"/>
                    <a:pt x="83" y="24"/>
                  </a:cubicBezTo>
                  <a:cubicBezTo>
                    <a:pt x="80" y="15"/>
                    <a:pt x="80" y="15"/>
                    <a:pt x="80" y="15"/>
                  </a:cubicBezTo>
                  <a:cubicBezTo>
                    <a:pt x="70" y="12"/>
                    <a:pt x="70" y="12"/>
                    <a:pt x="70" y="12"/>
                  </a:cubicBezTo>
                  <a:cubicBezTo>
                    <a:pt x="80" y="9"/>
                    <a:pt x="80" y="9"/>
                    <a:pt x="80" y="9"/>
                  </a:cubicBezTo>
                  <a:cubicBezTo>
                    <a:pt x="83" y="0"/>
                    <a:pt x="83" y="0"/>
                    <a:pt x="83" y="0"/>
                  </a:cubicBezTo>
                  <a:lnTo>
                    <a:pt x="85" y="9"/>
                  </a:lnTo>
                  <a:close/>
                  <a:moveTo>
                    <a:pt x="110" y="55"/>
                  </a:moveTo>
                  <a:cubicBezTo>
                    <a:pt x="138" y="27"/>
                    <a:pt x="138" y="27"/>
                    <a:pt x="138" y="27"/>
                  </a:cubicBezTo>
                  <a:cubicBezTo>
                    <a:pt x="128" y="17"/>
                    <a:pt x="128" y="17"/>
                    <a:pt x="128" y="17"/>
                  </a:cubicBezTo>
                  <a:cubicBezTo>
                    <a:pt x="100" y="45"/>
                    <a:pt x="100" y="45"/>
                    <a:pt x="100" y="45"/>
                  </a:cubicBezTo>
                  <a:lnTo>
                    <a:pt x="110" y="55"/>
                  </a:lnTo>
                  <a:close/>
                  <a:moveTo>
                    <a:pt x="146" y="70"/>
                  </a:moveTo>
                  <a:cubicBezTo>
                    <a:pt x="155" y="73"/>
                    <a:pt x="155" y="73"/>
                    <a:pt x="155" y="73"/>
                  </a:cubicBezTo>
                  <a:cubicBezTo>
                    <a:pt x="146" y="76"/>
                    <a:pt x="146" y="76"/>
                    <a:pt x="146" y="76"/>
                  </a:cubicBezTo>
                  <a:cubicBezTo>
                    <a:pt x="143" y="85"/>
                    <a:pt x="143" y="85"/>
                    <a:pt x="143" y="85"/>
                  </a:cubicBezTo>
                  <a:cubicBezTo>
                    <a:pt x="140" y="76"/>
                    <a:pt x="140" y="76"/>
                    <a:pt x="140" y="76"/>
                  </a:cubicBezTo>
                  <a:cubicBezTo>
                    <a:pt x="131" y="73"/>
                    <a:pt x="131" y="73"/>
                    <a:pt x="131" y="73"/>
                  </a:cubicBezTo>
                  <a:cubicBezTo>
                    <a:pt x="140" y="70"/>
                    <a:pt x="140" y="70"/>
                    <a:pt x="140" y="70"/>
                  </a:cubicBezTo>
                  <a:cubicBezTo>
                    <a:pt x="143" y="61"/>
                    <a:pt x="143" y="61"/>
                    <a:pt x="143" y="61"/>
                  </a:cubicBezTo>
                  <a:lnTo>
                    <a:pt x="146" y="7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88"/>
            <p:cNvSpPr>
              <a:spLocks noEditPoints="1"/>
            </p:cNvSpPr>
            <p:nvPr/>
          </p:nvSpPr>
          <p:spPr bwMode="auto">
            <a:xfrm>
              <a:off x="6712539" y="2807708"/>
              <a:ext cx="168621" cy="138956"/>
            </a:xfrm>
            <a:custGeom>
              <a:avLst/>
              <a:gdLst>
                <a:gd name="T0" fmla="*/ 163 w 163"/>
                <a:gd name="T1" fmla="*/ 103 h 134"/>
                <a:gd name="T2" fmla="*/ 162 w 163"/>
                <a:gd name="T3" fmla="*/ 108 h 134"/>
                <a:gd name="T4" fmla="*/ 158 w 163"/>
                <a:gd name="T5" fmla="*/ 109 h 134"/>
                <a:gd name="T6" fmla="*/ 153 w 163"/>
                <a:gd name="T7" fmla="*/ 109 h 134"/>
                <a:gd name="T8" fmla="*/ 144 w 163"/>
                <a:gd name="T9" fmla="*/ 126 h 134"/>
                <a:gd name="T10" fmla="*/ 110 w 163"/>
                <a:gd name="T11" fmla="*/ 126 h 134"/>
                <a:gd name="T12" fmla="*/ 67 w 163"/>
                <a:gd name="T13" fmla="*/ 109 h 134"/>
                <a:gd name="T14" fmla="*/ 42 w 163"/>
                <a:gd name="T15" fmla="*/ 134 h 134"/>
                <a:gd name="T16" fmla="*/ 18 w 163"/>
                <a:gd name="T17" fmla="*/ 109 h 134"/>
                <a:gd name="T18" fmla="*/ 10 w 163"/>
                <a:gd name="T19" fmla="*/ 109 h 134"/>
                <a:gd name="T20" fmla="*/ 5 w 163"/>
                <a:gd name="T21" fmla="*/ 109 h 134"/>
                <a:gd name="T22" fmla="*/ 2 w 163"/>
                <a:gd name="T23" fmla="*/ 108 h 134"/>
                <a:gd name="T24" fmla="*/ 0 w 163"/>
                <a:gd name="T25" fmla="*/ 103 h 134"/>
                <a:gd name="T26" fmla="*/ 6 w 163"/>
                <a:gd name="T27" fmla="*/ 97 h 134"/>
                <a:gd name="T28" fmla="*/ 6 w 163"/>
                <a:gd name="T29" fmla="*/ 64 h 134"/>
                <a:gd name="T30" fmla="*/ 6 w 163"/>
                <a:gd name="T31" fmla="*/ 57 h 134"/>
                <a:gd name="T32" fmla="*/ 8 w 163"/>
                <a:gd name="T33" fmla="*/ 50 h 134"/>
                <a:gd name="T34" fmla="*/ 29 w 163"/>
                <a:gd name="T35" fmla="*/ 29 h 134"/>
                <a:gd name="T36" fmla="*/ 39 w 163"/>
                <a:gd name="T37" fmla="*/ 25 h 134"/>
                <a:gd name="T38" fmla="*/ 54 w 163"/>
                <a:gd name="T39" fmla="*/ 6 h 134"/>
                <a:gd name="T40" fmla="*/ 61 w 163"/>
                <a:gd name="T41" fmla="*/ 0 h 134"/>
                <a:gd name="T42" fmla="*/ 162 w 163"/>
                <a:gd name="T43" fmla="*/ 2 h 134"/>
                <a:gd name="T44" fmla="*/ 18 w 163"/>
                <a:gd name="T45" fmla="*/ 61 h 134"/>
                <a:gd name="T46" fmla="*/ 54 w 163"/>
                <a:gd name="T47" fmla="*/ 37 h 134"/>
                <a:gd name="T48" fmla="*/ 37 w 163"/>
                <a:gd name="T49" fmla="*/ 38 h 134"/>
                <a:gd name="T50" fmla="*/ 18 w 163"/>
                <a:gd name="T51" fmla="*/ 58 h 134"/>
                <a:gd name="T52" fmla="*/ 51 w 163"/>
                <a:gd name="T53" fmla="*/ 118 h 134"/>
                <a:gd name="T54" fmla="*/ 51 w 163"/>
                <a:gd name="T55" fmla="*/ 101 h 134"/>
                <a:gd name="T56" fmla="*/ 34 w 163"/>
                <a:gd name="T57" fmla="*/ 101 h 134"/>
                <a:gd name="T58" fmla="*/ 34 w 163"/>
                <a:gd name="T59" fmla="*/ 118 h 134"/>
                <a:gd name="T60" fmla="*/ 51 w 163"/>
                <a:gd name="T61" fmla="*/ 118 h 134"/>
                <a:gd name="T62" fmla="*/ 139 w 163"/>
                <a:gd name="T63" fmla="*/ 109 h 134"/>
                <a:gd name="T64" fmla="*/ 127 w 163"/>
                <a:gd name="T65" fmla="*/ 97 h 134"/>
                <a:gd name="T66" fmla="*/ 115 w 163"/>
                <a:gd name="T67" fmla="*/ 109 h 134"/>
                <a:gd name="T68" fmla="*/ 127 w 163"/>
                <a:gd name="T69" fmla="*/ 12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 h="134">
                  <a:moveTo>
                    <a:pt x="163" y="6"/>
                  </a:moveTo>
                  <a:cubicBezTo>
                    <a:pt x="163" y="103"/>
                    <a:pt x="163" y="103"/>
                    <a:pt x="163" y="103"/>
                  </a:cubicBezTo>
                  <a:cubicBezTo>
                    <a:pt x="163" y="104"/>
                    <a:pt x="163" y="105"/>
                    <a:pt x="163" y="106"/>
                  </a:cubicBezTo>
                  <a:cubicBezTo>
                    <a:pt x="163" y="107"/>
                    <a:pt x="162" y="107"/>
                    <a:pt x="162" y="108"/>
                  </a:cubicBezTo>
                  <a:cubicBezTo>
                    <a:pt x="161" y="108"/>
                    <a:pt x="161" y="108"/>
                    <a:pt x="160" y="109"/>
                  </a:cubicBezTo>
                  <a:cubicBezTo>
                    <a:pt x="160" y="109"/>
                    <a:pt x="159" y="109"/>
                    <a:pt x="158" y="109"/>
                  </a:cubicBezTo>
                  <a:cubicBezTo>
                    <a:pt x="157" y="109"/>
                    <a:pt x="156" y="109"/>
                    <a:pt x="156" y="109"/>
                  </a:cubicBezTo>
                  <a:cubicBezTo>
                    <a:pt x="155" y="109"/>
                    <a:pt x="155" y="109"/>
                    <a:pt x="153" y="109"/>
                  </a:cubicBezTo>
                  <a:cubicBezTo>
                    <a:pt x="152" y="109"/>
                    <a:pt x="152" y="109"/>
                    <a:pt x="151" y="109"/>
                  </a:cubicBezTo>
                  <a:cubicBezTo>
                    <a:pt x="151" y="116"/>
                    <a:pt x="149" y="122"/>
                    <a:pt x="144" y="126"/>
                  </a:cubicBezTo>
                  <a:cubicBezTo>
                    <a:pt x="139" y="131"/>
                    <a:pt x="134" y="134"/>
                    <a:pt x="127" y="134"/>
                  </a:cubicBezTo>
                  <a:cubicBezTo>
                    <a:pt x="120" y="134"/>
                    <a:pt x="115" y="131"/>
                    <a:pt x="110" y="126"/>
                  </a:cubicBezTo>
                  <a:cubicBezTo>
                    <a:pt x="105" y="122"/>
                    <a:pt x="103" y="116"/>
                    <a:pt x="103" y="109"/>
                  </a:cubicBezTo>
                  <a:cubicBezTo>
                    <a:pt x="67" y="109"/>
                    <a:pt x="67" y="109"/>
                    <a:pt x="67" y="109"/>
                  </a:cubicBezTo>
                  <a:cubicBezTo>
                    <a:pt x="67" y="116"/>
                    <a:pt x="64" y="122"/>
                    <a:pt x="60" y="126"/>
                  </a:cubicBezTo>
                  <a:cubicBezTo>
                    <a:pt x="55" y="131"/>
                    <a:pt x="49" y="134"/>
                    <a:pt x="42" y="134"/>
                  </a:cubicBezTo>
                  <a:cubicBezTo>
                    <a:pt x="36" y="134"/>
                    <a:pt x="30" y="131"/>
                    <a:pt x="25" y="126"/>
                  </a:cubicBezTo>
                  <a:cubicBezTo>
                    <a:pt x="21" y="122"/>
                    <a:pt x="18" y="116"/>
                    <a:pt x="18" y="109"/>
                  </a:cubicBezTo>
                  <a:cubicBezTo>
                    <a:pt x="12" y="109"/>
                    <a:pt x="12" y="109"/>
                    <a:pt x="12" y="109"/>
                  </a:cubicBezTo>
                  <a:cubicBezTo>
                    <a:pt x="12" y="109"/>
                    <a:pt x="11" y="109"/>
                    <a:pt x="10" y="109"/>
                  </a:cubicBezTo>
                  <a:cubicBezTo>
                    <a:pt x="9" y="109"/>
                    <a:pt x="8" y="109"/>
                    <a:pt x="8" y="109"/>
                  </a:cubicBezTo>
                  <a:cubicBezTo>
                    <a:pt x="7" y="109"/>
                    <a:pt x="7" y="109"/>
                    <a:pt x="5" y="109"/>
                  </a:cubicBezTo>
                  <a:cubicBezTo>
                    <a:pt x="4" y="109"/>
                    <a:pt x="4" y="109"/>
                    <a:pt x="3" y="109"/>
                  </a:cubicBezTo>
                  <a:cubicBezTo>
                    <a:pt x="3" y="108"/>
                    <a:pt x="2" y="108"/>
                    <a:pt x="2" y="108"/>
                  </a:cubicBezTo>
                  <a:cubicBezTo>
                    <a:pt x="1" y="107"/>
                    <a:pt x="1" y="107"/>
                    <a:pt x="0" y="106"/>
                  </a:cubicBezTo>
                  <a:cubicBezTo>
                    <a:pt x="0" y="105"/>
                    <a:pt x="0" y="104"/>
                    <a:pt x="0" y="103"/>
                  </a:cubicBezTo>
                  <a:cubicBezTo>
                    <a:pt x="0" y="102"/>
                    <a:pt x="1" y="100"/>
                    <a:pt x="2" y="99"/>
                  </a:cubicBezTo>
                  <a:cubicBezTo>
                    <a:pt x="3" y="98"/>
                    <a:pt x="4" y="97"/>
                    <a:pt x="6" y="97"/>
                  </a:cubicBezTo>
                  <a:cubicBezTo>
                    <a:pt x="6" y="67"/>
                    <a:pt x="6" y="67"/>
                    <a:pt x="6" y="67"/>
                  </a:cubicBezTo>
                  <a:cubicBezTo>
                    <a:pt x="6" y="66"/>
                    <a:pt x="6" y="65"/>
                    <a:pt x="6" y="64"/>
                  </a:cubicBezTo>
                  <a:cubicBezTo>
                    <a:pt x="6" y="62"/>
                    <a:pt x="6" y="61"/>
                    <a:pt x="6" y="60"/>
                  </a:cubicBezTo>
                  <a:cubicBezTo>
                    <a:pt x="6" y="59"/>
                    <a:pt x="6" y="58"/>
                    <a:pt x="6" y="57"/>
                  </a:cubicBezTo>
                  <a:cubicBezTo>
                    <a:pt x="6" y="55"/>
                    <a:pt x="7" y="54"/>
                    <a:pt x="7" y="53"/>
                  </a:cubicBezTo>
                  <a:cubicBezTo>
                    <a:pt x="7" y="52"/>
                    <a:pt x="8" y="52"/>
                    <a:pt x="8" y="50"/>
                  </a:cubicBezTo>
                  <a:cubicBezTo>
                    <a:pt x="9" y="49"/>
                    <a:pt x="10" y="48"/>
                    <a:pt x="10" y="48"/>
                  </a:cubicBezTo>
                  <a:cubicBezTo>
                    <a:pt x="29" y="29"/>
                    <a:pt x="29" y="29"/>
                    <a:pt x="29" y="29"/>
                  </a:cubicBezTo>
                  <a:cubicBezTo>
                    <a:pt x="30" y="28"/>
                    <a:pt x="32" y="27"/>
                    <a:pt x="34" y="26"/>
                  </a:cubicBezTo>
                  <a:cubicBezTo>
                    <a:pt x="36" y="25"/>
                    <a:pt x="38" y="25"/>
                    <a:pt x="39" y="25"/>
                  </a:cubicBezTo>
                  <a:cubicBezTo>
                    <a:pt x="54" y="25"/>
                    <a:pt x="54" y="25"/>
                    <a:pt x="54" y="25"/>
                  </a:cubicBezTo>
                  <a:cubicBezTo>
                    <a:pt x="54" y="6"/>
                    <a:pt x="54" y="6"/>
                    <a:pt x="54" y="6"/>
                  </a:cubicBezTo>
                  <a:cubicBezTo>
                    <a:pt x="54" y="5"/>
                    <a:pt x="55" y="3"/>
                    <a:pt x="56" y="2"/>
                  </a:cubicBezTo>
                  <a:cubicBezTo>
                    <a:pt x="57" y="1"/>
                    <a:pt x="59" y="0"/>
                    <a:pt x="61" y="0"/>
                  </a:cubicBezTo>
                  <a:cubicBezTo>
                    <a:pt x="157" y="0"/>
                    <a:pt x="157" y="0"/>
                    <a:pt x="157" y="0"/>
                  </a:cubicBezTo>
                  <a:cubicBezTo>
                    <a:pt x="159" y="0"/>
                    <a:pt x="160" y="1"/>
                    <a:pt x="162" y="2"/>
                  </a:cubicBezTo>
                  <a:cubicBezTo>
                    <a:pt x="163" y="3"/>
                    <a:pt x="163" y="5"/>
                    <a:pt x="163" y="6"/>
                  </a:cubicBezTo>
                  <a:close/>
                  <a:moveTo>
                    <a:pt x="18" y="61"/>
                  </a:moveTo>
                  <a:cubicBezTo>
                    <a:pt x="54" y="61"/>
                    <a:pt x="54" y="61"/>
                    <a:pt x="54" y="61"/>
                  </a:cubicBezTo>
                  <a:cubicBezTo>
                    <a:pt x="54" y="37"/>
                    <a:pt x="54" y="37"/>
                    <a:pt x="54" y="37"/>
                  </a:cubicBezTo>
                  <a:cubicBezTo>
                    <a:pt x="40" y="37"/>
                    <a:pt x="40" y="37"/>
                    <a:pt x="40" y="37"/>
                  </a:cubicBezTo>
                  <a:cubicBezTo>
                    <a:pt x="39" y="37"/>
                    <a:pt x="38" y="37"/>
                    <a:pt x="37" y="38"/>
                  </a:cubicBezTo>
                  <a:cubicBezTo>
                    <a:pt x="19" y="56"/>
                    <a:pt x="19" y="56"/>
                    <a:pt x="19" y="56"/>
                  </a:cubicBezTo>
                  <a:cubicBezTo>
                    <a:pt x="18" y="57"/>
                    <a:pt x="18" y="57"/>
                    <a:pt x="18" y="58"/>
                  </a:cubicBezTo>
                  <a:lnTo>
                    <a:pt x="18" y="61"/>
                  </a:lnTo>
                  <a:close/>
                  <a:moveTo>
                    <a:pt x="51" y="118"/>
                  </a:moveTo>
                  <a:cubicBezTo>
                    <a:pt x="53" y="115"/>
                    <a:pt x="54" y="113"/>
                    <a:pt x="54" y="109"/>
                  </a:cubicBezTo>
                  <a:cubicBezTo>
                    <a:pt x="54" y="106"/>
                    <a:pt x="53" y="103"/>
                    <a:pt x="51" y="101"/>
                  </a:cubicBezTo>
                  <a:cubicBezTo>
                    <a:pt x="49" y="98"/>
                    <a:pt x="46" y="97"/>
                    <a:pt x="42" y="97"/>
                  </a:cubicBezTo>
                  <a:cubicBezTo>
                    <a:pt x="39" y="97"/>
                    <a:pt x="36" y="98"/>
                    <a:pt x="34" y="101"/>
                  </a:cubicBezTo>
                  <a:cubicBezTo>
                    <a:pt x="31" y="103"/>
                    <a:pt x="30" y="106"/>
                    <a:pt x="30" y="109"/>
                  </a:cubicBezTo>
                  <a:cubicBezTo>
                    <a:pt x="30" y="113"/>
                    <a:pt x="31" y="115"/>
                    <a:pt x="34" y="118"/>
                  </a:cubicBezTo>
                  <a:cubicBezTo>
                    <a:pt x="36" y="120"/>
                    <a:pt x="39" y="121"/>
                    <a:pt x="42" y="121"/>
                  </a:cubicBezTo>
                  <a:cubicBezTo>
                    <a:pt x="46" y="121"/>
                    <a:pt x="49" y="120"/>
                    <a:pt x="51" y="118"/>
                  </a:cubicBezTo>
                  <a:close/>
                  <a:moveTo>
                    <a:pt x="136" y="118"/>
                  </a:moveTo>
                  <a:cubicBezTo>
                    <a:pt x="138" y="115"/>
                    <a:pt x="139" y="113"/>
                    <a:pt x="139" y="109"/>
                  </a:cubicBezTo>
                  <a:cubicBezTo>
                    <a:pt x="139" y="106"/>
                    <a:pt x="138" y="103"/>
                    <a:pt x="136" y="101"/>
                  </a:cubicBezTo>
                  <a:cubicBezTo>
                    <a:pt x="133" y="98"/>
                    <a:pt x="130" y="97"/>
                    <a:pt x="127" y="97"/>
                  </a:cubicBezTo>
                  <a:cubicBezTo>
                    <a:pt x="124" y="97"/>
                    <a:pt x="121" y="98"/>
                    <a:pt x="119" y="101"/>
                  </a:cubicBezTo>
                  <a:cubicBezTo>
                    <a:pt x="116" y="103"/>
                    <a:pt x="115" y="106"/>
                    <a:pt x="115" y="109"/>
                  </a:cubicBezTo>
                  <a:cubicBezTo>
                    <a:pt x="115" y="113"/>
                    <a:pt x="116" y="115"/>
                    <a:pt x="119" y="118"/>
                  </a:cubicBezTo>
                  <a:cubicBezTo>
                    <a:pt x="121" y="120"/>
                    <a:pt x="124" y="121"/>
                    <a:pt x="127" y="121"/>
                  </a:cubicBezTo>
                  <a:cubicBezTo>
                    <a:pt x="130" y="121"/>
                    <a:pt x="133" y="120"/>
                    <a:pt x="136" y="1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89"/>
            <p:cNvSpPr>
              <a:spLocks/>
            </p:cNvSpPr>
            <p:nvPr/>
          </p:nvSpPr>
          <p:spPr bwMode="auto">
            <a:xfrm>
              <a:off x="6923316" y="2795218"/>
              <a:ext cx="151447" cy="151447"/>
            </a:xfrm>
            <a:custGeom>
              <a:avLst/>
              <a:gdLst>
                <a:gd name="T0" fmla="*/ 136 w 145"/>
                <a:gd name="T1" fmla="*/ 36 h 146"/>
                <a:gd name="T2" fmla="*/ 145 w 145"/>
                <a:gd name="T3" fmla="*/ 73 h 146"/>
                <a:gd name="T4" fmla="*/ 136 w 145"/>
                <a:gd name="T5" fmla="*/ 109 h 146"/>
                <a:gd name="T6" fmla="*/ 109 w 145"/>
                <a:gd name="T7" fmla="*/ 136 h 146"/>
                <a:gd name="T8" fmla="*/ 73 w 145"/>
                <a:gd name="T9" fmla="*/ 146 h 146"/>
                <a:gd name="T10" fmla="*/ 52 w 145"/>
                <a:gd name="T11" fmla="*/ 143 h 146"/>
                <a:gd name="T12" fmla="*/ 60 w 145"/>
                <a:gd name="T13" fmla="*/ 127 h 146"/>
                <a:gd name="T14" fmla="*/ 65 w 145"/>
                <a:gd name="T15" fmla="*/ 107 h 146"/>
                <a:gd name="T16" fmla="*/ 72 w 145"/>
                <a:gd name="T17" fmla="*/ 113 h 146"/>
                <a:gd name="T18" fmla="*/ 82 w 145"/>
                <a:gd name="T19" fmla="*/ 116 h 146"/>
                <a:gd name="T20" fmla="*/ 103 w 145"/>
                <a:gd name="T21" fmla="*/ 110 h 146"/>
                <a:gd name="T22" fmla="*/ 117 w 145"/>
                <a:gd name="T23" fmla="*/ 92 h 146"/>
                <a:gd name="T24" fmla="*/ 122 w 145"/>
                <a:gd name="T25" fmla="*/ 66 h 146"/>
                <a:gd name="T26" fmla="*/ 116 w 145"/>
                <a:gd name="T27" fmla="*/ 46 h 146"/>
                <a:gd name="T28" fmla="*/ 100 w 145"/>
                <a:gd name="T29" fmla="*/ 31 h 146"/>
                <a:gd name="T30" fmla="*/ 76 w 145"/>
                <a:gd name="T31" fmla="*/ 25 h 146"/>
                <a:gd name="T32" fmla="*/ 57 w 145"/>
                <a:gd name="T33" fmla="*/ 27 h 146"/>
                <a:gd name="T34" fmla="*/ 42 w 145"/>
                <a:gd name="T35" fmla="*/ 35 h 146"/>
                <a:gd name="T36" fmla="*/ 32 w 145"/>
                <a:gd name="T37" fmla="*/ 45 h 146"/>
                <a:gd name="T38" fmla="*/ 26 w 145"/>
                <a:gd name="T39" fmla="*/ 57 h 146"/>
                <a:gd name="T40" fmla="*/ 24 w 145"/>
                <a:gd name="T41" fmla="*/ 70 h 146"/>
                <a:gd name="T42" fmla="*/ 28 w 145"/>
                <a:gd name="T43" fmla="*/ 87 h 146"/>
                <a:gd name="T44" fmla="*/ 39 w 145"/>
                <a:gd name="T45" fmla="*/ 98 h 146"/>
                <a:gd name="T46" fmla="*/ 42 w 145"/>
                <a:gd name="T47" fmla="*/ 96 h 146"/>
                <a:gd name="T48" fmla="*/ 43 w 145"/>
                <a:gd name="T49" fmla="*/ 93 h 146"/>
                <a:gd name="T50" fmla="*/ 44 w 145"/>
                <a:gd name="T51" fmla="*/ 90 h 146"/>
                <a:gd name="T52" fmla="*/ 43 w 145"/>
                <a:gd name="T53" fmla="*/ 86 h 146"/>
                <a:gd name="T54" fmla="*/ 38 w 145"/>
                <a:gd name="T55" fmla="*/ 72 h 146"/>
                <a:gd name="T56" fmla="*/ 48 w 145"/>
                <a:gd name="T57" fmla="*/ 47 h 146"/>
                <a:gd name="T58" fmla="*/ 74 w 145"/>
                <a:gd name="T59" fmla="*/ 37 h 146"/>
                <a:gd name="T60" fmla="*/ 96 w 145"/>
                <a:gd name="T61" fmla="*/ 45 h 146"/>
                <a:gd name="T62" fmla="*/ 104 w 145"/>
                <a:gd name="T63" fmla="*/ 65 h 146"/>
                <a:gd name="T64" fmla="*/ 97 w 145"/>
                <a:gd name="T65" fmla="*/ 92 h 146"/>
                <a:gd name="T66" fmla="*/ 81 w 145"/>
                <a:gd name="T67" fmla="*/ 104 h 146"/>
                <a:gd name="T68" fmla="*/ 71 w 145"/>
                <a:gd name="T69" fmla="*/ 99 h 146"/>
                <a:gd name="T70" fmla="*/ 69 w 145"/>
                <a:gd name="T71" fmla="*/ 90 h 146"/>
                <a:gd name="T72" fmla="*/ 72 w 145"/>
                <a:gd name="T73" fmla="*/ 81 h 146"/>
                <a:gd name="T74" fmla="*/ 75 w 145"/>
                <a:gd name="T75" fmla="*/ 71 h 146"/>
                <a:gd name="T76" fmla="*/ 76 w 145"/>
                <a:gd name="T77" fmla="*/ 64 h 146"/>
                <a:gd name="T78" fmla="*/ 73 w 145"/>
                <a:gd name="T79" fmla="*/ 56 h 146"/>
                <a:gd name="T80" fmla="*/ 66 w 145"/>
                <a:gd name="T81" fmla="*/ 53 h 146"/>
                <a:gd name="T82" fmla="*/ 56 w 145"/>
                <a:gd name="T83" fmla="*/ 58 h 146"/>
                <a:gd name="T84" fmla="*/ 52 w 145"/>
                <a:gd name="T85" fmla="*/ 72 h 146"/>
                <a:gd name="T86" fmla="*/ 54 w 145"/>
                <a:gd name="T87" fmla="*/ 83 h 146"/>
                <a:gd name="T88" fmla="*/ 45 w 145"/>
                <a:gd name="T89" fmla="*/ 123 h 146"/>
                <a:gd name="T90" fmla="*/ 44 w 145"/>
                <a:gd name="T91" fmla="*/ 140 h 146"/>
                <a:gd name="T92" fmla="*/ 12 w 145"/>
                <a:gd name="T93" fmla="*/ 113 h 146"/>
                <a:gd name="T94" fmla="*/ 0 w 145"/>
                <a:gd name="T95" fmla="*/ 73 h 146"/>
                <a:gd name="T96" fmla="*/ 10 w 145"/>
                <a:gd name="T97" fmla="*/ 36 h 146"/>
                <a:gd name="T98" fmla="*/ 36 w 145"/>
                <a:gd name="T99" fmla="*/ 10 h 146"/>
                <a:gd name="T100" fmla="*/ 73 w 145"/>
                <a:gd name="T101" fmla="*/ 0 h 146"/>
                <a:gd name="T102" fmla="*/ 109 w 145"/>
                <a:gd name="T103" fmla="*/ 10 h 146"/>
                <a:gd name="T104" fmla="*/ 136 w 145"/>
                <a:gd name="T105" fmla="*/ 3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5" h="146">
                  <a:moveTo>
                    <a:pt x="136" y="36"/>
                  </a:moveTo>
                  <a:cubicBezTo>
                    <a:pt x="142" y="48"/>
                    <a:pt x="145" y="60"/>
                    <a:pt x="145" y="73"/>
                  </a:cubicBezTo>
                  <a:cubicBezTo>
                    <a:pt x="145" y="86"/>
                    <a:pt x="142" y="98"/>
                    <a:pt x="136" y="109"/>
                  </a:cubicBezTo>
                  <a:cubicBezTo>
                    <a:pt x="129" y="121"/>
                    <a:pt x="120" y="129"/>
                    <a:pt x="109" y="136"/>
                  </a:cubicBezTo>
                  <a:cubicBezTo>
                    <a:pt x="98" y="142"/>
                    <a:pt x="86" y="146"/>
                    <a:pt x="73" y="146"/>
                  </a:cubicBezTo>
                  <a:cubicBezTo>
                    <a:pt x="66" y="146"/>
                    <a:pt x="59" y="145"/>
                    <a:pt x="52" y="143"/>
                  </a:cubicBezTo>
                  <a:cubicBezTo>
                    <a:pt x="56" y="137"/>
                    <a:pt x="58" y="132"/>
                    <a:pt x="60" y="127"/>
                  </a:cubicBezTo>
                  <a:cubicBezTo>
                    <a:pt x="60" y="125"/>
                    <a:pt x="62" y="118"/>
                    <a:pt x="65" y="107"/>
                  </a:cubicBezTo>
                  <a:cubicBezTo>
                    <a:pt x="66" y="110"/>
                    <a:pt x="68" y="112"/>
                    <a:pt x="72" y="113"/>
                  </a:cubicBezTo>
                  <a:cubicBezTo>
                    <a:pt x="75" y="115"/>
                    <a:pt x="79" y="116"/>
                    <a:pt x="82" y="116"/>
                  </a:cubicBezTo>
                  <a:cubicBezTo>
                    <a:pt x="90" y="116"/>
                    <a:pt x="97" y="114"/>
                    <a:pt x="103" y="110"/>
                  </a:cubicBezTo>
                  <a:cubicBezTo>
                    <a:pt x="109" y="105"/>
                    <a:pt x="113" y="99"/>
                    <a:pt x="117" y="92"/>
                  </a:cubicBezTo>
                  <a:cubicBezTo>
                    <a:pt x="120" y="84"/>
                    <a:pt x="122" y="76"/>
                    <a:pt x="122" y="66"/>
                  </a:cubicBezTo>
                  <a:cubicBezTo>
                    <a:pt x="122" y="59"/>
                    <a:pt x="120" y="52"/>
                    <a:pt x="116" y="46"/>
                  </a:cubicBezTo>
                  <a:cubicBezTo>
                    <a:pt x="112" y="40"/>
                    <a:pt x="107" y="35"/>
                    <a:pt x="100" y="31"/>
                  </a:cubicBezTo>
                  <a:cubicBezTo>
                    <a:pt x="93" y="27"/>
                    <a:pt x="85" y="25"/>
                    <a:pt x="76" y="25"/>
                  </a:cubicBezTo>
                  <a:cubicBezTo>
                    <a:pt x="69" y="25"/>
                    <a:pt x="63" y="26"/>
                    <a:pt x="57" y="27"/>
                  </a:cubicBezTo>
                  <a:cubicBezTo>
                    <a:pt x="51" y="29"/>
                    <a:pt x="46" y="32"/>
                    <a:pt x="42" y="35"/>
                  </a:cubicBezTo>
                  <a:cubicBezTo>
                    <a:pt x="38" y="38"/>
                    <a:pt x="35" y="41"/>
                    <a:pt x="32" y="45"/>
                  </a:cubicBezTo>
                  <a:cubicBezTo>
                    <a:pt x="29" y="49"/>
                    <a:pt x="27" y="53"/>
                    <a:pt x="26" y="57"/>
                  </a:cubicBezTo>
                  <a:cubicBezTo>
                    <a:pt x="24" y="62"/>
                    <a:pt x="24" y="66"/>
                    <a:pt x="24" y="70"/>
                  </a:cubicBezTo>
                  <a:cubicBezTo>
                    <a:pt x="24" y="77"/>
                    <a:pt x="25" y="82"/>
                    <a:pt x="28" y="87"/>
                  </a:cubicBezTo>
                  <a:cubicBezTo>
                    <a:pt x="30" y="92"/>
                    <a:pt x="34" y="96"/>
                    <a:pt x="39" y="98"/>
                  </a:cubicBezTo>
                  <a:cubicBezTo>
                    <a:pt x="40" y="99"/>
                    <a:pt x="42" y="98"/>
                    <a:pt x="42" y="96"/>
                  </a:cubicBezTo>
                  <a:cubicBezTo>
                    <a:pt x="42" y="96"/>
                    <a:pt x="43" y="95"/>
                    <a:pt x="43" y="93"/>
                  </a:cubicBezTo>
                  <a:cubicBezTo>
                    <a:pt x="43" y="92"/>
                    <a:pt x="44" y="91"/>
                    <a:pt x="44" y="90"/>
                  </a:cubicBezTo>
                  <a:cubicBezTo>
                    <a:pt x="44" y="89"/>
                    <a:pt x="44" y="87"/>
                    <a:pt x="43" y="86"/>
                  </a:cubicBezTo>
                  <a:cubicBezTo>
                    <a:pt x="39" y="82"/>
                    <a:pt x="38" y="78"/>
                    <a:pt x="38" y="72"/>
                  </a:cubicBezTo>
                  <a:cubicBezTo>
                    <a:pt x="38" y="62"/>
                    <a:pt x="41" y="54"/>
                    <a:pt x="48" y="47"/>
                  </a:cubicBezTo>
                  <a:cubicBezTo>
                    <a:pt x="54" y="41"/>
                    <a:pt x="63" y="37"/>
                    <a:pt x="74" y="37"/>
                  </a:cubicBezTo>
                  <a:cubicBezTo>
                    <a:pt x="83" y="37"/>
                    <a:pt x="91" y="40"/>
                    <a:pt x="96" y="45"/>
                  </a:cubicBezTo>
                  <a:cubicBezTo>
                    <a:pt x="101" y="50"/>
                    <a:pt x="104" y="57"/>
                    <a:pt x="104" y="65"/>
                  </a:cubicBezTo>
                  <a:cubicBezTo>
                    <a:pt x="104" y="76"/>
                    <a:pt x="102" y="85"/>
                    <a:pt x="97" y="92"/>
                  </a:cubicBezTo>
                  <a:cubicBezTo>
                    <a:pt x="93" y="100"/>
                    <a:pt x="87" y="104"/>
                    <a:pt x="81" y="104"/>
                  </a:cubicBezTo>
                  <a:cubicBezTo>
                    <a:pt x="77" y="104"/>
                    <a:pt x="74" y="102"/>
                    <a:pt x="71" y="99"/>
                  </a:cubicBezTo>
                  <a:cubicBezTo>
                    <a:pt x="69" y="97"/>
                    <a:pt x="68" y="93"/>
                    <a:pt x="69" y="90"/>
                  </a:cubicBezTo>
                  <a:cubicBezTo>
                    <a:pt x="70" y="87"/>
                    <a:pt x="71" y="84"/>
                    <a:pt x="72" y="81"/>
                  </a:cubicBezTo>
                  <a:cubicBezTo>
                    <a:pt x="73" y="77"/>
                    <a:pt x="74" y="74"/>
                    <a:pt x="75" y="71"/>
                  </a:cubicBezTo>
                  <a:cubicBezTo>
                    <a:pt x="75" y="68"/>
                    <a:pt x="76" y="66"/>
                    <a:pt x="76" y="64"/>
                  </a:cubicBezTo>
                  <a:cubicBezTo>
                    <a:pt x="76" y="61"/>
                    <a:pt x="75" y="58"/>
                    <a:pt x="73" y="56"/>
                  </a:cubicBezTo>
                  <a:cubicBezTo>
                    <a:pt x="71" y="54"/>
                    <a:pt x="69" y="53"/>
                    <a:pt x="66" y="53"/>
                  </a:cubicBezTo>
                  <a:cubicBezTo>
                    <a:pt x="62" y="53"/>
                    <a:pt x="59" y="55"/>
                    <a:pt x="56" y="58"/>
                  </a:cubicBezTo>
                  <a:cubicBezTo>
                    <a:pt x="53" y="62"/>
                    <a:pt x="52" y="66"/>
                    <a:pt x="52" y="72"/>
                  </a:cubicBezTo>
                  <a:cubicBezTo>
                    <a:pt x="52" y="76"/>
                    <a:pt x="53" y="80"/>
                    <a:pt x="54" y="83"/>
                  </a:cubicBezTo>
                  <a:cubicBezTo>
                    <a:pt x="45" y="123"/>
                    <a:pt x="45" y="123"/>
                    <a:pt x="45" y="123"/>
                  </a:cubicBezTo>
                  <a:cubicBezTo>
                    <a:pt x="44" y="127"/>
                    <a:pt x="43" y="133"/>
                    <a:pt x="44" y="140"/>
                  </a:cubicBezTo>
                  <a:cubicBezTo>
                    <a:pt x="31" y="134"/>
                    <a:pt x="20" y="125"/>
                    <a:pt x="12" y="113"/>
                  </a:cubicBezTo>
                  <a:cubicBezTo>
                    <a:pt x="4" y="101"/>
                    <a:pt x="0" y="88"/>
                    <a:pt x="0" y="73"/>
                  </a:cubicBezTo>
                  <a:cubicBezTo>
                    <a:pt x="0" y="60"/>
                    <a:pt x="3" y="48"/>
                    <a:pt x="10" y="36"/>
                  </a:cubicBezTo>
                  <a:cubicBezTo>
                    <a:pt x="16" y="25"/>
                    <a:pt x="25" y="17"/>
                    <a:pt x="36" y="10"/>
                  </a:cubicBezTo>
                  <a:cubicBezTo>
                    <a:pt x="47" y="4"/>
                    <a:pt x="60" y="0"/>
                    <a:pt x="73" y="0"/>
                  </a:cubicBezTo>
                  <a:cubicBezTo>
                    <a:pt x="86" y="0"/>
                    <a:pt x="98" y="4"/>
                    <a:pt x="109" y="10"/>
                  </a:cubicBezTo>
                  <a:cubicBezTo>
                    <a:pt x="120" y="17"/>
                    <a:pt x="129" y="25"/>
                    <a:pt x="136" y="3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90"/>
            <p:cNvSpPr>
              <a:spLocks/>
            </p:cNvSpPr>
            <p:nvPr/>
          </p:nvSpPr>
          <p:spPr bwMode="auto">
            <a:xfrm>
              <a:off x="7116918" y="2795218"/>
              <a:ext cx="149885" cy="151447"/>
            </a:xfrm>
            <a:custGeom>
              <a:avLst/>
              <a:gdLst>
                <a:gd name="T0" fmla="*/ 118 w 145"/>
                <a:gd name="T1" fmla="*/ 0 h 146"/>
                <a:gd name="T2" fmla="*/ 137 w 145"/>
                <a:gd name="T3" fmla="*/ 8 h 146"/>
                <a:gd name="T4" fmla="*/ 145 w 145"/>
                <a:gd name="T5" fmla="*/ 28 h 146"/>
                <a:gd name="T6" fmla="*/ 145 w 145"/>
                <a:gd name="T7" fmla="*/ 118 h 146"/>
                <a:gd name="T8" fmla="*/ 137 w 145"/>
                <a:gd name="T9" fmla="*/ 138 h 146"/>
                <a:gd name="T10" fmla="*/ 118 w 145"/>
                <a:gd name="T11" fmla="*/ 146 h 146"/>
                <a:gd name="T12" fmla="*/ 50 w 145"/>
                <a:gd name="T13" fmla="*/ 146 h 146"/>
                <a:gd name="T14" fmla="*/ 60 w 145"/>
                <a:gd name="T15" fmla="*/ 126 h 146"/>
                <a:gd name="T16" fmla="*/ 65 w 145"/>
                <a:gd name="T17" fmla="*/ 106 h 146"/>
                <a:gd name="T18" fmla="*/ 72 w 145"/>
                <a:gd name="T19" fmla="*/ 112 h 146"/>
                <a:gd name="T20" fmla="*/ 82 w 145"/>
                <a:gd name="T21" fmla="*/ 115 h 146"/>
                <a:gd name="T22" fmla="*/ 110 w 145"/>
                <a:gd name="T23" fmla="*/ 101 h 146"/>
                <a:gd name="T24" fmla="*/ 121 w 145"/>
                <a:gd name="T25" fmla="*/ 66 h 146"/>
                <a:gd name="T26" fmla="*/ 118 w 145"/>
                <a:gd name="T27" fmla="*/ 50 h 146"/>
                <a:gd name="T28" fmla="*/ 109 w 145"/>
                <a:gd name="T29" fmla="*/ 37 h 146"/>
                <a:gd name="T30" fmla="*/ 94 w 145"/>
                <a:gd name="T31" fmla="*/ 28 h 146"/>
                <a:gd name="T32" fmla="*/ 76 w 145"/>
                <a:gd name="T33" fmla="*/ 25 h 146"/>
                <a:gd name="T34" fmla="*/ 57 w 145"/>
                <a:gd name="T35" fmla="*/ 27 h 146"/>
                <a:gd name="T36" fmla="*/ 43 w 145"/>
                <a:gd name="T37" fmla="*/ 34 h 146"/>
                <a:gd name="T38" fmla="*/ 33 w 145"/>
                <a:gd name="T39" fmla="*/ 45 h 146"/>
                <a:gd name="T40" fmla="*/ 26 w 145"/>
                <a:gd name="T41" fmla="*/ 57 h 146"/>
                <a:gd name="T42" fmla="*/ 24 w 145"/>
                <a:gd name="T43" fmla="*/ 69 h 146"/>
                <a:gd name="T44" fmla="*/ 28 w 145"/>
                <a:gd name="T45" fmla="*/ 86 h 146"/>
                <a:gd name="T46" fmla="*/ 39 w 145"/>
                <a:gd name="T47" fmla="*/ 97 h 146"/>
                <a:gd name="T48" fmla="*/ 41 w 145"/>
                <a:gd name="T49" fmla="*/ 97 h 146"/>
                <a:gd name="T50" fmla="*/ 43 w 145"/>
                <a:gd name="T51" fmla="*/ 95 h 146"/>
                <a:gd name="T52" fmla="*/ 44 w 145"/>
                <a:gd name="T53" fmla="*/ 89 h 146"/>
                <a:gd name="T54" fmla="*/ 43 w 145"/>
                <a:gd name="T55" fmla="*/ 85 h 146"/>
                <a:gd name="T56" fmla="*/ 38 w 145"/>
                <a:gd name="T57" fmla="*/ 71 h 146"/>
                <a:gd name="T58" fmla="*/ 48 w 145"/>
                <a:gd name="T59" fmla="*/ 47 h 146"/>
                <a:gd name="T60" fmla="*/ 74 w 145"/>
                <a:gd name="T61" fmla="*/ 37 h 146"/>
                <a:gd name="T62" fmla="*/ 96 w 145"/>
                <a:gd name="T63" fmla="*/ 44 h 146"/>
                <a:gd name="T64" fmla="*/ 104 w 145"/>
                <a:gd name="T65" fmla="*/ 64 h 146"/>
                <a:gd name="T66" fmla="*/ 97 w 145"/>
                <a:gd name="T67" fmla="*/ 91 h 146"/>
                <a:gd name="T68" fmla="*/ 81 w 145"/>
                <a:gd name="T69" fmla="*/ 103 h 146"/>
                <a:gd name="T70" fmla="*/ 72 w 145"/>
                <a:gd name="T71" fmla="*/ 98 h 146"/>
                <a:gd name="T72" fmla="*/ 70 w 145"/>
                <a:gd name="T73" fmla="*/ 89 h 146"/>
                <a:gd name="T74" fmla="*/ 72 w 145"/>
                <a:gd name="T75" fmla="*/ 80 h 146"/>
                <a:gd name="T76" fmla="*/ 75 w 145"/>
                <a:gd name="T77" fmla="*/ 70 h 146"/>
                <a:gd name="T78" fmla="*/ 76 w 145"/>
                <a:gd name="T79" fmla="*/ 63 h 146"/>
                <a:gd name="T80" fmla="*/ 73 w 145"/>
                <a:gd name="T81" fmla="*/ 55 h 146"/>
                <a:gd name="T82" fmla="*/ 66 w 145"/>
                <a:gd name="T83" fmla="*/ 52 h 146"/>
                <a:gd name="T84" fmla="*/ 56 w 145"/>
                <a:gd name="T85" fmla="*/ 58 h 146"/>
                <a:gd name="T86" fmla="*/ 52 w 145"/>
                <a:gd name="T87" fmla="*/ 71 h 146"/>
                <a:gd name="T88" fmla="*/ 55 w 145"/>
                <a:gd name="T89" fmla="*/ 82 h 146"/>
                <a:gd name="T90" fmla="*/ 45 w 145"/>
                <a:gd name="T91" fmla="*/ 122 h 146"/>
                <a:gd name="T92" fmla="*/ 45 w 145"/>
                <a:gd name="T93" fmla="*/ 146 h 146"/>
                <a:gd name="T94" fmla="*/ 27 w 145"/>
                <a:gd name="T95" fmla="*/ 146 h 146"/>
                <a:gd name="T96" fmla="*/ 8 w 145"/>
                <a:gd name="T97" fmla="*/ 138 h 146"/>
                <a:gd name="T98" fmla="*/ 0 w 145"/>
                <a:gd name="T99" fmla="*/ 118 h 146"/>
                <a:gd name="T100" fmla="*/ 0 w 145"/>
                <a:gd name="T101" fmla="*/ 28 h 146"/>
                <a:gd name="T102" fmla="*/ 8 w 145"/>
                <a:gd name="T103" fmla="*/ 8 h 146"/>
                <a:gd name="T104" fmla="*/ 27 w 145"/>
                <a:gd name="T105" fmla="*/ 0 h 146"/>
                <a:gd name="T106" fmla="*/ 118 w 145"/>
                <a:gd name="T10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 h="146">
                  <a:moveTo>
                    <a:pt x="118" y="0"/>
                  </a:moveTo>
                  <a:cubicBezTo>
                    <a:pt x="126" y="0"/>
                    <a:pt x="132" y="3"/>
                    <a:pt x="137" y="8"/>
                  </a:cubicBezTo>
                  <a:cubicBezTo>
                    <a:pt x="143" y="14"/>
                    <a:pt x="145" y="20"/>
                    <a:pt x="145" y="28"/>
                  </a:cubicBezTo>
                  <a:cubicBezTo>
                    <a:pt x="145" y="118"/>
                    <a:pt x="145" y="118"/>
                    <a:pt x="145" y="118"/>
                  </a:cubicBezTo>
                  <a:cubicBezTo>
                    <a:pt x="145" y="126"/>
                    <a:pt x="143" y="132"/>
                    <a:pt x="137" y="138"/>
                  </a:cubicBezTo>
                  <a:cubicBezTo>
                    <a:pt x="132" y="143"/>
                    <a:pt x="126" y="146"/>
                    <a:pt x="118" y="146"/>
                  </a:cubicBezTo>
                  <a:cubicBezTo>
                    <a:pt x="50" y="146"/>
                    <a:pt x="50" y="146"/>
                    <a:pt x="50" y="146"/>
                  </a:cubicBezTo>
                  <a:cubicBezTo>
                    <a:pt x="55" y="138"/>
                    <a:pt x="58" y="131"/>
                    <a:pt x="60" y="126"/>
                  </a:cubicBezTo>
                  <a:cubicBezTo>
                    <a:pt x="60" y="124"/>
                    <a:pt x="62" y="117"/>
                    <a:pt x="65" y="106"/>
                  </a:cubicBezTo>
                  <a:cubicBezTo>
                    <a:pt x="66" y="108"/>
                    <a:pt x="69" y="111"/>
                    <a:pt x="72" y="112"/>
                  </a:cubicBezTo>
                  <a:cubicBezTo>
                    <a:pt x="75" y="114"/>
                    <a:pt x="79" y="115"/>
                    <a:pt x="82" y="115"/>
                  </a:cubicBezTo>
                  <a:cubicBezTo>
                    <a:pt x="94" y="115"/>
                    <a:pt x="103" y="110"/>
                    <a:pt x="110" y="101"/>
                  </a:cubicBezTo>
                  <a:cubicBezTo>
                    <a:pt x="118" y="92"/>
                    <a:pt x="121" y="80"/>
                    <a:pt x="121" y="66"/>
                  </a:cubicBezTo>
                  <a:cubicBezTo>
                    <a:pt x="121" y="60"/>
                    <a:pt x="120" y="55"/>
                    <a:pt x="118" y="50"/>
                  </a:cubicBezTo>
                  <a:cubicBezTo>
                    <a:pt x="116" y="45"/>
                    <a:pt x="113" y="41"/>
                    <a:pt x="109" y="37"/>
                  </a:cubicBezTo>
                  <a:cubicBezTo>
                    <a:pt x="105" y="33"/>
                    <a:pt x="100" y="30"/>
                    <a:pt x="94" y="28"/>
                  </a:cubicBezTo>
                  <a:cubicBezTo>
                    <a:pt x="89" y="26"/>
                    <a:pt x="82" y="25"/>
                    <a:pt x="76" y="25"/>
                  </a:cubicBezTo>
                  <a:cubicBezTo>
                    <a:pt x="69" y="25"/>
                    <a:pt x="63" y="25"/>
                    <a:pt x="57" y="27"/>
                  </a:cubicBezTo>
                  <a:cubicBezTo>
                    <a:pt x="52" y="29"/>
                    <a:pt x="47" y="31"/>
                    <a:pt x="43" y="34"/>
                  </a:cubicBezTo>
                  <a:cubicBezTo>
                    <a:pt x="39" y="37"/>
                    <a:pt x="36" y="41"/>
                    <a:pt x="33" y="45"/>
                  </a:cubicBezTo>
                  <a:cubicBezTo>
                    <a:pt x="30" y="49"/>
                    <a:pt x="28" y="53"/>
                    <a:pt x="26" y="57"/>
                  </a:cubicBezTo>
                  <a:cubicBezTo>
                    <a:pt x="25" y="61"/>
                    <a:pt x="24" y="65"/>
                    <a:pt x="24" y="69"/>
                  </a:cubicBezTo>
                  <a:cubicBezTo>
                    <a:pt x="24" y="76"/>
                    <a:pt x="26" y="82"/>
                    <a:pt x="28" y="86"/>
                  </a:cubicBezTo>
                  <a:cubicBezTo>
                    <a:pt x="31" y="91"/>
                    <a:pt x="34" y="95"/>
                    <a:pt x="39" y="97"/>
                  </a:cubicBezTo>
                  <a:cubicBezTo>
                    <a:pt x="40" y="97"/>
                    <a:pt x="41" y="97"/>
                    <a:pt x="41" y="97"/>
                  </a:cubicBezTo>
                  <a:cubicBezTo>
                    <a:pt x="42" y="97"/>
                    <a:pt x="43" y="96"/>
                    <a:pt x="43" y="95"/>
                  </a:cubicBezTo>
                  <a:cubicBezTo>
                    <a:pt x="43" y="92"/>
                    <a:pt x="44" y="90"/>
                    <a:pt x="44" y="89"/>
                  </a:cubicBezTo>
                  <a:cubicBezTo>
                    <a:pt x="45" y="88"/>
                    <a:pt x="44" y="87"/>
                    <a:pt x="43" y="85"/>
                  </a:cubicBezTo>
                  <a:cubicBezTo>
                    <a:pt x="40" y="81"/>
                    <a:pt x="38" y="77"/>
                    <a:pt x="38" y="71"/>
                  </a:cubicBezTo>
                  <a:cubicBezTo>
                    <a:pt x="38" y="62"/>
                    <a:pt x="42" y="54"/>
                    <a:pt x="48" y="47"/>
                  </a:cubicBezTo>
                  <a:cubicBezTo>
                    <a:pt x="55" y="40"/>
                    <a:pt x="63" y="37"/>
                    <a:pt x="74" y="37"/>
                  </a:cubicBezTo>
                  <a:cubicBezTo>
                    <a:pt x="83" y="37"/>
                    <a:pt x="90" y="39"/>
                    <a:pt x="96" y="44"/>
                  </a:cubicBezTo>
                  <a:cubicBezTo>
                    <a:pt x="101" y="50"/>
                    <a:pt x="104" y="56"/>
                    <a:pt x="104" y="64"/>
                  </a:cubicBezTo>
                  <a:cubicBezTo>
                    <a:pt x="104" y="75"/>
                    <a:pt x="102" y="84"/>
                    <a:pt x="97" y="91"/>
                  </a:cubicBezTo>
                  <a:cubicBezTo>
                    <a:pt x="93" y="99"/>
                    <a:pt x="88" y="103"/>
                    <a:pt x="81" y="103"/>
                  </a:cubicBezTo>
                  <a:cubicBezTo>
                    <a:pt x="77" y="103"/>
                    <a:pt x="74" y="101"/>
                    <a:pt x="72" y="98"/>
                  </a:cubicBezTo>
                  <a:cubicBezTo>
                    <a:pt x="69" y="96"/>
                    <a:pt x="69" y="92"/>
                    <a:pt x="70" y="89"/>
                  </a:cubicBezTo>
                  <a:cubicBezTo>
                    <a:pt x="70" y="86"/>
                    <a:pt x="71" y="84"/>
                    <a:pt x="72" y="80"/>
                  </a:cubicBezTo>
                  <a:cubicBezTo>
                    <a:pt x="73" y="76"/>
                    <a:pt x="74" y="73"/>
                    <a:pt x="75" y="70"/>
                  </a:cubicBezTo>
                  <a:cubicBezTo>
                    <a:pt x="76" y="68"/>
                    <a:pt x="76" y="65"/>
                    <a:pt x="76" y="63"/>
                  </a:cubicBezTo>
                  <a:cubicBezTo>
                    <a:pt x="76" y="60"/>
                    <a:pt x="75" y="58"/>
                    <a:pt x="73" y="55"/>
                  </a:cubicBezTo>
                  <a:cubicBezTo>
                    <a:pt x="72" y="53"/>
                    <a:pt x="69" y="52"/>
                    <a:pt x="66" y="52"/>
                  </a:cubicBezTo>
                  <a:cubicBezTo>
                    <a:pt x="62" y="52"/>
                    <a:pt x="59" y="54"/>
                    <a:pt x="56" y="58"/>
                  </a:cubicBezTo>
                  <a:cubicBezTo>
                    <a:pt x="54" y="61"/>
                    <a:pt x="52" y="66"/>
                    <a:pt x="52" y="71"/>
                  </a:cubicBezTo>
                  <a:cubicBezTo>
                    <a:pt x="52" y="75"/>
                    <a:pt x="53" y="79"/>
                    <a:pt x="55" y="82"/>
                  </a:cubicBezTo>
                  <a:cubicBezTo>
                    <a:pt x="45" y="122"/>
                    <a:pt x="45" y="122"/>
                    <a:pt x="45" y="122"/>
                  </a:cubicBezTo>
                  <a:cubicBezTo>
                    <a:pt x="44" y="128"/>
                    <a:pt x="44" y="136"/>
                    <a:pt x="45" y="146"/>
                  </a:cubicBezTo>
                  <a:cubicBezTo>
                    <a:pt x="27" y="146"/>
                    <a:pt x="27" y="146"/>
                    <a:pt x="27" y="146"/>
                  </a:cubicBezTo>
                  <a:cubicBezTo>
                    <a:pt x="20" y="146"/>
                    <a:pt x="14" y="143"/>
                    <a:pt x="8" y="138"/>
                  </a:cubicBezTo>
                  <a:cubicBezTo>
                    <a:pt x="3" y="132"/>
                    <a:pt x="0" y="126"/>
                    <a:pt x="0" y="118"/>
                  </a:cubicBezTo>
                  <a:cubicBezTo>
                    <a:pt x="0" y="28"/>
                    <a:pt x="0" y="28"/>
                    <a:pt x="0" y="28"/>
                  </a:cubicBezTo>
                  <a:cubicBezTo>
                    <a:pt x="0" y="20"/>
                    <a:pt x="3" y="14"/>
                    <a:pt x="8" y="8"/>
                  </a:cubicBezTo>
                  <a:cubicBezTo>
                    <a:pt x="14" y="3"/>
                    <a:pt x="20" y="0"/>
                    <a:pt x="27" y="0"/>
                  </a:cubicBezTo>
                  <a:lnTo>
                    <a:pt x="11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91"/>
            <p:cNvSpPr>
              <a:spLocks noEditPoints="1"/>
            </p:cNvSpPr>
            <p:nvPr/>
          </p:nvSpPr>
          <p:spPr bwMode="auto">
            <a:xfrm>
              <a:off x="7312081" y="2782727"/>
              <a:ext cx="156131" cy="163937"/>
            </a:xfrm>
            <a:custGeom>
              <a:avLst/>
              <a:gdLst>
                <a:gd name="T0" fmla="*/ 70 w 150"/>
                <a:gd name="T1" fmla="*/ 82 h 158"/>
                <a:gd name="T2" fmla="*/ 86 w 150"/>
                <a:gd name="T3" fmla="*/ 96 h 158"/>
                <a:gd name="T4" fmla="*/ 96 w 150"/>
                <a:gd name="T5" fmla="*/ 119 h 158"/>
                <a:gd name="T6" fmla="*/ 71 w 150"/>
                <a:gd name="T7" fmla="*/ 152 h 158"/>
                <a:gd name="T8" fmla="*/ 20 w 150"/>
                <a:gd name="T9" fmla="*/ 154 h 158"/>
                <a:gd name="T10" fmla="*/ 0 w 150"/>
                <a:gd name="T11" fmla="*/ 128 h 158"/>
                <a:gd name="T12" fmla="*/ 16 w 150"/>
                <a:gd name="T13" fmla="*/ 103 h 158"/>
                <a:gd name="T14" fmla="*/ 49 w 150"/>
                <a:gd name="T15" fmla="*/ 87 h 158"/>
                <a:gd name="T16" fmla="*/ 50 w 150"/>
                <a:gd name="T17" fmla="*/ 72 h 158"/>
                <a:gd name="T18" fmla="*/ 20 w 150"/>
                <a:gd name="T19" fmla="*/ 63 h 158"/>
                <a:gd name="T20" fmla="*/ 14 w 150"/>
                <a:gd name="T21" fmla="*/ 25 h 158"/>
                <a:gd name="T22" fmla="*/ 40 w 150"/>
                <a:gd name="T23" fmla="*/ 3 h 158"/>
                <a:gd name="T24" fmla="*/ 100 w 150"/>
                <a:gd name="T25" fmla="*/ 0 h 158"/>
                <a:gd name="T26" fmla="*/ 75 w 150"/>
                <a:gd name="T27" fmla="*/ 9 h 158"/>
                <a:gd name="T28" fmla="*/ 89 w 150"/>
                <a:gd name="T29" fmla="*/ 36 h 158"/>
                <a:gd name="T30" fmla="*/ 81 w 150"/>
                <a:gd name="T31" fmla="*/ 57 h 158"/>
                <a:gd name="T32" fmla="*/ 69 w 150"/>
                <a:gd name="T33" fmla="*/ 69 h 158"/>
                <a:gd name="T34" fmla="*/ 53 w 150"/>
                <a:gd name="T35" fmla="*/ 149 h 158"/>
                <a:gd name="T36" fmla="*/ 73 w 150"/>
                <a:gd name="T37" fmla="*/ 144 h 158"/>
                <a:gd name="T38" fmla="*/ 83 w 150"/>
                <a:gd name="T39" fmla="*/ 127 h 158"/>
                <a:gd name="T40" fmla="*/ 80 w 150"/>
                <a:gd name="T41" fmla="*/ 118 h 158"/>
                <a:gd name="T42" fmla="*/ 75 w 150"/>
                <a:gd name="T43" fmla="*/ 111 h 158"/>
                <a:gd name="T44" fmla="*/ 68 w 150"/>
                <a:gd name="T45" fmla="*/ 105 h 158"/>
                <a:gd name="T46" fmla="*/ 61 w 150"/>
                <a:gd name="T47" fmla="*/ 100 h 158"/>
                <a:gd name="T48" fmla="*/ 46 w 150"/>
                <a:gd name="T49" fmla="*/ 100 h 158"/>
                <a:gd name="T50" fmla="*/ 27 w 150"/>
                <a:gd name="T51" fmla="*/ 107 h 158"/>
                <a:gd name="T52" fmla="*/ 18 w 150"/>
                <a:gd name="T53" fmla="*/ 124 h 158"/>
                <a:gd name="T54" fmla="*/ 30 w 150"/>
                <a:gd name="T55" fmla="*/ 143 h 158"/>
                <a:gd name="T56" fmla="*/ 53 w 150"/>
                <a:gd name="T57" fmla="*/ 149 h 158"/>
                <a:gd name="T58" fmla="*/ 60 w 150"/>
                <a:gd name="T59" fmla="*/ 65 h 158"/>
                <a:gd name="T60" fmla="*/ 72 w 150"/>
                <a:gd name="T61" fmla="*/ 46 h 158"/>
                <a:gd name="T62" fmla="*/ 65 w 150"/>
                <a:gd name="T63" fmla="*/ 22 h 158"/>
                <a:gd name="T64" fmla="*/ 46 w 150"/>
                <a:gd name="T65" fmla="*/ 8 h 158"/>
                <a:gd name="T66" fmla="*/ 32 w 150"/>
                <a:gd name="T67" fmla="*/ 15 h 158"/>
                <a:gd name="T68" fmla="*/ 29 w 150"/>
                <a:gd name="T69" fmla="*/ 39 h 158"/>
                <a:gd name="T70" fmla="*/ 37 w 150"/>
                <a:gd name="T71" fmla="*/ 58 h 158"/>
                <a:gd name="T72" fmla="*/ 53 w 150"/>
                <a:gd name="T73" fmla="*/ 66 h 158"/>
                <a:gd name="T74" fmla="*/ 150 w 150"/>
                <a:gd name="T75" fmla="*/ 66 h 158"/>
                <a:gd name="T76" fmla="*/ 130 w 150"/>
                <a:gd name="T77" fmla="*/ 76 h 158"/>
                <a:gd name="T78" fmla="*/ 120 w 150"/>
                <a:gd name="T79" fmla="*/ 97 h 158"/>
                <a:gd name="T80" fmla="*/ 100 w 150"/>
                <a:gd name="T81" fmla="*/ 76 h 158"/>
                <a:gd name="T82" fmla="*/ 120 w 150"/>
                <a:gd name="T83" fmla="*/ 66 h 158"/>
                <a:gd name="T84" fmla="*/ 130 w 150"/>
                <a:gd name="T85"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0" h="158">
                  <a:moveTo>
                    <a:pt x="67" y="75"/>
                  </a:moveTo>
                  <a:cubicBezTo>
                    <a:pt x="67" y="78"/>
                    <a:pt x="68" y="80"/>
                    <a:pt x="70" y="82"/>
                  </a:cubicBezTo>
                  <a:cubicBezTo>
                    <a:pt x="72" y="84"/>
                    <a:pt x="74" y="86"/>
                    <a:pt x="77" y="89"/>
                  </a:cubicBezTo>
                  <a:cubicBezTo>
                    <a:pt x="80" y="91"/>
                    <a:pt x="83" y="93"/>
                    <a:pt x="86" y="96"/>
                  </a:cubicBezTo>
                  <a:cubicBezTo>
                    <a:pt x="88" y="98"/>
                    <a:pt x="91" y="101"/>
                    <a:pt x="93" y="105"/>
                  </a:cubicBezTo>
                  <a:cubicBezTo>
                    <a:pt x="95" y="109"/>
                    <a:pt x="96" y="114"/>
                    <a:pt x="96" y="119"/>
                  </a:cubicBezTo>
                  <a:cubicBezTo>
                    <a:pt x="96" y="124"/>
                    <a:pt x="94" y="130"/>
                    <a:pt x="91" y="135"/>
                  </a:cubicBezTo>
                  <a:cubicBezTo>
                    <a:pt x="87" y="143"/>
                    <a:pt x="80" y="148"/>
                    <a:pt x="71" y="152"/>
                  </a:cubicBezTo>
                  <a:cubicBezTo>
                    <a:pt x="63" y="156"/>
                    <a:pt x="53" y="158"/>
                    <a:pt x="43" y="158"/>
                  </a:cubicBezTo>
                  <a:cubicBezTo>
                    <a:pt x="35" y="158"/>
                    <a:pt x="27" y="156"/>
                    <a:pt x="20" y="154"/>
                  </a:cubicBezTo>
                  <a:cubicBezTo>
                    <a:pt x="13" y="151"/>
                    <a:pt x="7" y="147"/>
                    <a:pt x="4" y="141"/>
                  </a:cubicBezTo>
                  <a:cubicBezTo>
                    <a:pt x="1" y="137"/>
                    <a:pt x="0" y="133"/>
                    <a:pt x="0" y="128"/>
                  </a:cubicBezTo>
                  <a:cubicBezTo>
                    <a:pt x="0" y="123"/>
                    <a:pt x="2" y="118"/>
                    <a:pt x="4" y="114"/>
                  </a:cubicBezTo>
                  <a:cubicBezTo>
                    <a:pt x="7" y="110"/>
                    <a:pt x="11" y="106"/>
                    <a:pt x="16" y="103"/>
                  </a:cubicBezTo>
                  <a:cubicBezTo>
                    <a:pt x="24" y="98"/>
                    <a:pt x="37" y="95"/>
                    <a:pt x="54" y="94"/>
                  </a:cubicBezTo>
                  <a:cubicBezTo>
                    <a:pt x="52" y="91"/>
                    <a:pt x="50" y="89"/>
                    <a:pt x="49" y="87"/>
                  </a:cubicBezTo>
                  <a:cubicBezTo>
                    <a:pt x="48" y="85"/>
                    <a:pt x="48" y="82"/>
                    <a:pt x="48" y="80"/>
                  </a:cubicBezTo>
                  <a:cubicBezTo>
                    <a:pt x="48" y="78"/>
                    <a:pt x="49" y="75"/>
                    <a:pt x="50" y="72"/>
                  </a:cubicBezTo>
                  <a:cubicBezTo>
                    <a:pt x="47" y="72"/>
                    <a:pt x="45" y="72"/>
                    <a:pt x="43" y="72"/>
                  </a:cubicBezTo>
                  <a:cubicBezTo>
                    <a:pt x="34" y="72"/>
                    <a:pt x="26" y="69"/>
                    <a:pt x="20" y="63"/>
                  </a:cubicBezTo>
                  <a:cubicBezTo>
                    <a:pt x="13" y="57"/>
                    <a:pt x="10" y="49"/>
                    <a:pt x="10" y="40"/>
                  </a:cubicBezTo>
                  <a:cubicBezTo>
                    <a:pt x="10" y="35"/>
                    <a:pt x="11" y="30"/>
                    <a:pt x="14" y="25"/>
                  </a:cubicBezTo>
                  <a:cubicBezTo>
                    <a:pt x="16" y="20"/>
                    <a:pt x="19" y="16"/>
                    <a:pt x="23" y="13"/>
                  </a:cubicBezTo>
                  <a:cubicBezTo>
                    <a:pt x="28" y="8"/>
                    <a:pt x="34" y="5"/>
                    <a:pt x="40" y="3"/>
                  </a:cubicBezTo>
                  <a:cubicBezTo>
                    <a:pt x="47" y="1"/>
                    <a:pt x="54" y="0"/>
                    <a:pt x="61" y="0"/>
                  </a:cubicBezTo>
                  <a:cubicBezTo>
                    <a:pt x="100" y="0"/>
                    <a:pt x="100" y="0"/>
                    <a:pt x="100" y="0"/>
                  </a:cubicBezTo>
                  <a:cubicBezTo>
                    <a:pt x="87" y="9"/>
                    <a:pt x="87" y="9"/>
                    <a:pt x="87" y="9"/>
                  </a:cubicBezTo>
                  <a:cubicBezTo>
                    <a:pt x="75" y="9"/>
                    <a:pt x="75" y="9"/>
                    <a:pt x="75" y="9"/>
                  </a:cubicBezTo>
                  <a:cubicBezTo>
                    <a:pt x="80" y="13"/>
                    <a:pt x="83" y="17"/>
                    <a:pt x="86" y="21"/>
                  </a:cubicBezTo>
                  <a:cubicBezTo>
                    <a:pt x="88" y="26"/>
                    <a:pt x="89" y="31"/>
                    <a:pt x="89" y="36"/>
                  </a:cubicBezTo>
                  <a:cubicBezTo>
                    <a:pt x="89" y="41"/>
                    <a:pt x="88" y="45"/>
                    <a:pt x="87" y="48"/>
                  </a:cubicBezTo>
                  <a:cubicBezTo>
                    <a:pt x="85" y="52"/>
                    <a:pt x="83" y="55"/>
                    <a:pt x="81" y="57"/>
                  </a:cubicBezTo>
                  <a:cubicBezTo>
                    <a:pt x="79" y="60"/>
                    <a:pt x="77" y="62"/>
                    <a:pt x="75" y="63"/>
                  </a:cubicBezTo>
                  <a:cubicBezTo>
                    <a:pt x="72" y="65"/>
                    <a:pt x="71" y="67"/>
                    <a:pt x="69" y="69"/>
                  </a:cubicBezTo>
                  <a:cubicBezTo>
                    <a:pt x="67" y="71"/>
                    <a:pt x="67" y="73"/>
                    <a:pt x="67" y="75"/>
                  </a:cubicBezTo>
                  <a:close/>
                  <a:moveTo>
                    <a:pt x="53" y="149"/>
                  </a:moveTo>
                  <a:cubicBezTo>
                    <a:pt x="57" y="149"/>
                    <a:pt x="60" y="149"/>
                    <a:pt x="64" y="148"/>
                  </a:cubicBezTo>
                  <a:cubicBezTo>
                    <a:pt x="67" y="147"/>
                    <a:pt x="70" y="146"/>
                    <a:pt x="73" y="144"/>
                  </a:cubicBezTo>
                  <a:cubicBezTo>
                    <a:pt x="76" y="142"/>
                    <a:pt x="78" y="140"/>
                    <a:pt x="80" y="137"/>
                  </a:cubicBezTo>
                  <a:cubicBezTo>
                    <a:pt x="82" y="134"/>
                    <a:pt x="83" y="131"/>
                    <a:pt x="83" y="127"/>
                  </a:cubicBezTo>
                  <a:cubicBezTo>
                    <a:pt x="83" y="125"/>
                    <a:pt x="82" y="124"/>
                    <a:pt x="82" y="122"/>
                  </a:cubicBezTo>
                  <a:cubicBezTo>
                    <a:pt x="81" y="121"/>
                    <a:pt x="81" y="119"/>
                    <a:pt x="80" y="118"/>
                  </a:cubicBezTo>
                  <a:cubicBezTo>
                    <a:pt x="80" y="117"/>
                    <a:pt x="79" y="116"/>
                    <a:pt x="78" y="114"/>
                  </a:cubicBezTo>
                  <a:cubicBezTo>
                    <a:pt x="77" y="113"/>
                    <a:pt x="76" y="112"/>
                    <a:pt x="75" y="111"/>
                  </a:cubicBezTo>
                  <a:cubicBezTo>
                    <a:pt x="75" y="110"/>
                    <a:pt x="73" y="109"/>
                    <a:pt x="72" y="108"/>
                  </a:cubicBezTo>
                  <a:cubicBezTo>
                    <a:pt x="70" y="106"/>
                    <a:pt x="69" y="105"/>
                    <a:pt x="68" y="105"/>
                  </a:cubicBezTo>
                  <a:cubicBezTo>
                    <a:pt x="68" y="105"/>
                    <a:pt x="66" y="104"/>
                    <a:pt x="64" y="102"/>
                  </a:cubicBezTo>
                  <a:cubicBezTo>
                    <a:pt x="62" y="101"/>
                    <a:pt x="61" y="100"/>
                    <a:pt x="61" y="100"/>
                  </a:cubicBezTo>
                  <a:cubicBezTo>
                    <a:pt x="60" y="100"/>
                    <a:pt x="58" y="100"/>
                    <a:pt x="56" y="100"/>
                  </a:cubicBezTo>
                  <a:cubicBezTo>
                    <a:pt x="53" y="100"/>
                    <a:pt x="49" y="100"/>
                    <a:pt x="46" y="100"/>
                  </a:cubicBezTo>
                  <a:cubicBezTo>
                    <a:pt x="43" y="101"/>
                    <a:pt x="40" y="101"/>
                    <a:pt x="36" y="103"/>
                  </a:cubicBezTo>
                  <a:cubicBezTo>
                    <a:pt x="33" y="104"/>
                    <a:pt x="29" y="105"/>
                    <a:pt x="27" y="107"/>
                  </a:cubicBezTo>
                  <a:cubicBezTo>
                    <a:pt x="24" y="109"/>
                    <a:pt x="22" y="111"/>
                    <a:pt x="20" y="114"/>
                  </a:cubicBezTo>
                  <a:cubicBezTo>
                    <a:pt x="19" y="117"/>
                    <a:pt x="18" y="120"/>
                    <a:pt x="18" y="124"/>
                  </a:cubicBezTo>
                  <a:cubicBezTo>
                    <a:pt x="18" y="128"/>
                    <a:pt x="19" y="132"/>
                    <a:pt x="21" y="136"/>
                  </a:cubicBezTo>
                  <a:cubicBezTo>
                    <a:pt x="23" y="139"/>
                    <a:pt x="26" y="142"/>
                    <a:pt x="30" y="143"/>
                  </a:cubicBezTo>
                  <a:cubicBezTo>
                    <a:pt x="33" y="145"/>
                    <a:pt x="37" y="147"/>
                    <a:pt x="41" y="148"/>
                  </a:cubicBezTo>
                  <a:cubicBezTo>
                    <a:pt x="45" y="148"/>
                    <a:pt x="49" y="149"/>
                    <a:pt x="53" y="149"/>
                  </a:cubicBezTo>
                  <a:close/>
                  <a:moveTo>
                    <a:pt x="53" y="66"/>
                  </a:moveTo>
                  <a:cubicBezTo>
                    <a:pt x="55" y="66"/>
                    <a:pt x="58" y="66"/>
                    <a:pt x="60" y="65"/>
                  </a:cubicBezTo>
                  <a:cubicBezTo>
                    <a:pt x="63" y="64"/>
                    <a:pt x="65" y="62"/>
                    <a:pt x="67" y="61"/>
                  </a:cubicBezTo>
                  <a:cubicBezTo>
                    <a:pt x="70" y="57"/>
                    <a:pt x="72" y="52"/>
                    <a:pt x="72" y="46"/>
                  </a:cubicBezTo>
                  <a:cubicBezTo>
                    <a:pt x="72" y="42"/>
                    <a:pt x="71" y="38"/>
                    <a:pt x="70" y="34"/>
                  </a:cubicBezTo>
                  <a:cubicBezTo>
                    <a:pt x="69" y="30"/>
                    <a:pt x="67" y="26"/>
                    <a:pt x="65" y="22"/>
                  </a:cubicBezTo>
                  <a:cubicBezTo>
                    <a:pt x="63" y="18"/>
                    <a:pt x="61" y="14"/>
                    <a:pt x="57" y="12"/>
                  </a:cubicBezTo>
                  <a:cubicBezTo>
                    <a:pt x="54" y="9"/>
                    <a:pt x="50" y="8"/>
                    <a:pt x="46" y="8"/>
                  </a:cubicBezTo>
                  <a:cubicBezTo>
                    <a:pt x="44" y="8"/>
                    <a:pt x="41" y="9"/>
                    <a:pt x="39" y="10"/>
                  </a:cubicBezTo>
                  <a:cubicBezTo>
                    <a:pt x="36" y="11"/>
                    <a:pt x="34" y="13"/>
                    <a:pt x="32" y="15"/>
                  </a:cubicBezTo>
                  <a:cubicBezTo>
                    <a:pt x="29" y="19"/>
                    <a:pt x="28" y="24"/>
                    <a:pt x="28" y="30"/>
                  </a:cubicBezTo>
                  <a:cubicBezTo>
                    <a:pt x="28" y="33"/>
                    <a:pt x="28" y="36"/>
                    <a:pt x="29" y="39"/>
                  </a:cubicBezTo>
                  <a:cubicBezTo>
                    <a:pt x="29" y="42"/>
                    <a:pt x="30" y="46"/>
                    <a:pt x="32" y="49"/>
                  </a:cubicBezTo>
                  <a:cubicBezTo>
                    <a:pt x="33" y="52"/>
                    <a:pt x="35" y="55"/>
                    <a:pt x="37" y="58"/>
                  </a:cubicBezTo>
                  <a:cubicBezTo>
                    <a:pt x="39" y="60"/>
                    <a:pt x="41" y="62"/>
                    <a:pt x="44" y="64"/>
                  </a:cubicBezTo>
                  <a:cubicBezTo>
                    <a:pt x="47" y="66"/>
                    <a:pt x="50" y="66"/>
                    <a:pt x="53" y="66"/>
                  </a:cubicBezTo>
                  <a:close/>
                  <a:moveTo>
                    <a:pt x="130" y="66"/>
                  </a:moveTo>
                  <a:cubicBezTo>
                    <a:pt x="150" y="66"/>
                    <a:pt x="150" y="66"/>
                    <a:pt x="150" y="66"/>
                  </a:cubicBezTo>
                  <a:cubicBezTo>
                    <a:pt x="150" y="76"/>
                    <a:pt x="150" y="76"/>
                    <a:pt x="150" y="76"/>
                  </a:cubicBezTo>
                  <a:cubicBezTo>
                    <a:pt x="130" y="76"/>
                    <a:pt x="130" y="76"/>
                    <a:pt x="130" y="76"/>
                  </a:cubicBezTo>
                  <a:cubicBezTo>
                    <a:pt x="130" y="97"/>
                    <a:pt x="130" y="97"/>
                    <a:pt x="130" y="97"/>
                  </a:cubicBezTo>
                  <a:cubicBezTo>
                    <a:pt x="120" y="97"/>
                    <a:pt x="120" y="97"/>
                    <a:pt x="120" y="97"/>
                  </a:cubicBezTo>
                  <a:cubicBezTo>
                    <a:pt x="120" y="76"/>
                    <a:pt x="120" y="76"/>
                    <a:pt x="120" y="76"/>
                  </a:cubicBezTo>
                  <a:cubicBezTo>
                    <a:pt x="100" y="76"/>
                    <a:pt x="100" y="76"/>
                    <a:pt x="100" y="76"/>
                  </a:cubicBezTo>
                  <a:cubicBezTo>
                    <a:pt x="100" y="66"/>
                    <a:pt x="100" y="66"/>
                    <a:pt x="100" y="66"/>
                  </a:cubicBezTo>
                  <a:cubicBezTo>
                    <a:pt x="120" y="66"/>
                    <a:pt x="120" y="66"/>
                    <a:pt x="120" y="66"/>
                  </a:cubicBezTo>
                  <a:cubicBezTo>
                    <a:pt x="120" y="46"/>
                    <a:pt x="120" y="46"/>
                    <a:pt x="120" y="46"/>
                  </a:cubicBezTo>
                  <a:cubicBezTo>
                    <a:pt x="130" y="46"/>
                    <a:pt x="130" y="46"/>
                    <a:pt x="130" y="46"/>
                  </a:cubicBezTo>
                  <a:lnTo>
                    <a:pt x="130" y="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92"/>
            <p:cNvSpPr>
              <a:spLocks noEditPoints="1"/>
            </p:cNvSpPr>
            <p:nvPr/>
          </p:nvSpPr>
          <p:spPr bwMode="auto">
            <a:xfrm>
              <a:off x="7513489" y="2807708"/>
              <a:ext cx="188918" cy="124904"/>
            </a:xfrm>
            <a:custGeom>
              <a:avLst/>
              <a:gdLst>
                <a:gd name="T0" fmla="*/ 182 w 182"/>
                <a:gd name="T1" fmla="*/ 6 h 121"/>
                <a:gd name="T2" fmla="*/ 182 w 182"/>
                <a:gd name="T3" fmla="*/ 115 h 121"/>
                <a:gd name="T4" fmla="*/ 180 w 182"/>
                <a:gd name="T5" fmla="*/ 120 h 121"/>
                <a:gd name="T6" fmla="*/ 176 w 182"/>
                <a:gd name="T7" fmla="*/ 121 h 121"/>
                <a:gd name="T8" fmla="*/ 6 w 182"/>
                <a:gd name="T9" fmla="*/ 121 h 121"/>
                <a:gd name="T10" fmla="*/ 2 w 182"/>
                <a:gd name="T11" fmla="*/ 120 h 121"/>
                <a:gd name="T12" fmla="*/ 0 w 182"/>
                <a:gd name="T13" fmla="*/ 115 h 121"/>
                <a:gd name="T14" fmla="*/ 0 w 182"/>
                <a:gd name="T15" fmla="*/ 6 h 121"/>
                <a:gd name="T16" fmla="*/ 2 w 182"/>
                <a:gd name="T17" fmla="*/ 2 h 121"/>
                <a:gd name="T18" fmla="*/ 6 w 182"/>
                <a:gd name="T19" fmla="*/ 0 h 121"/>
                <a:gd name="T20" fmla="*/ 176 w 182"/>
                <a:gd name="T21" fmla="*/ 0 h 121"/>
                <a:gd name="T22" fmla="*/ 180 w 182"/>
                <a:gd name="T23" fmla="*/ 2 h 121"/>
                <a:gd name="T24" fmla="*/ 182 w 182"/>
                <a:gd name="T25" fmla="*/ 6 h 121"/>
                <a:gd name="T26" fmla="*/ 170 w 182"/>
                <a:gd name="T27" fmla="*/ 85 h 121"/>
                <a:gd name="T28" fmla="*/ 170 w 182"/>
                <a:gd name="T29" fmla="*/ 37 h 121"/>
                <a:gd name="T30" fmla="*/ 153 w 182"/>
                <a:gd name="T31" fmla="*/ 30 h 121"/>
                <a:gd name="T32" fmla="*/ 146 w 182"/>
                <a:gd name="T33" fmla="*/ 13 h 121"/>
                <a:gd name="T34" fmla="*/ 37 w 182"/>
                <a:gd name="T35" fmla="*/ 13 h 121"/>
                <a:gd name="T36" fmla="*/ 30 w 182"/>
                <a:gd name="T37" fmla="*/ 30 h 121"/>
                <a:gd name="T38" fmla="*/ 12 w 182"/>
                <a:gd name="T39" fmla="*/ 37 h 121"/>
                <a:gd name="T40" fmla="*/ 12 w 182"/>
                <a:gd name="T41" fmla="*/ 85 h 121"/>
                <a:gd name="T42" fmla="*/ 30 w 182"/>
                <a:gd name="T43" fmla="*/ 92 h 121"/>
                <a:gd name="T44" fmla="*/ 37 w 182"/>
                <a:gd name="T45" fmla="*/ 109 h 121"/>
                <a:gd name="T46" fmla="*/ 146 w 182"/>
                <a:gd name="T47" fmla="*/ 109 h 121"/>
                <a:gd name="T48" fmla="*/ 153 w 182"/>
                <a:gd name="T49" fmla="*/ 92 h 121"/>
                <a:gd name="T50" fmla="*/ 170 w 182"/>
                <a:gd name="T51" fmla="*/ 85 h 121"/>
                <a:gd name="T52" fmla="*/ 119 w 182"/>
                <a:gd name="T53" fmla="*/ 48 h 121"/>
                <a:gd name="T54" fmla="*/ 121 w 182"/>
                <a:gd name="T55" fmla="*/ 61 h 121"/>
                <a:gd name="T56" fmla="*/ 119 w 182"/>
                <a:gd name="T57" fmla="*/ 74 h 121"/>
                <a:gd name="T58" fmla="*/ 114 w 182"/>
                <a:gd name="T59" fmla="*/ 87 h 121"/>
                <a:gd name="T60" fmla="*/ 104 w 182"/>
                <a:gd name="T61" fmla="*/ 97 h 121"/>
                <a:gd name="T62" fmla="*/ 91 w 182"/>
                <a:gd name="T63" fmla="*/ 100 h 121"/>
                <a:gd name="T64" fmla="*/ 78 w 182"/>
                <a:gd name="T65" fmla="*/ 97 h 121"/>
                <a:gd name="T66" fmla="*/ 68 w 182"/>
                <a:gd name="T67" fmla="*/ 87 h 121"/>
                <a:gd name="T68" fmla="*/ 63 w 182"/>
                <a:gd name="T69" fmla="*/ 74 h 121"/>
                <a:gd name="T70" fmla="*/ 61 w 182"/>
                <a:gd name="T71" fmla="*/ 61 h 121"/>
                <a:gd name="T72" fmla="*/ 63 w 182"/>
                <a:gd name="T73" fmla="*/ 48 h 121"/>
                <a:gd name="T74" fmla="*/ 68 w 182"/>
                <a:gd name="T75" fmla="*/ 35 h 121"/>
                <a:gd name="T76" fmla="*/ 78 w 182"/>
                <a:gd name="T77" fmla="*/ 25 h 121"/>
                <a:gd name="T78" fmla="*/ 91 w 182"/>
                <a:gd name="T79" fmla="*/ 22 h 121"/>
                <a:gd name="T80" fmla="*/ 104 w 182"/>
                <a:gd name="T81" fmla="*/ 25 h 121"/>
                <a:gd name="T82" fmla="*/ 114 w 182"/>
                <a:gd name="T83" fmla="*/ 35 h 121"/>
                <a:gd name="T84" fmla="*/ 119 w 182"/>
                <a:gd name="T85" fmla="*/ 48 h 121"/>
                <a:gd name="T86" fmla="*/ 73 w 182"/>
                <a:gd name="T87" fmla="*/ 85 h 121"/>
                <a:gd name="T88" fmla="*/ 109 w 182"/>
                <a:gd name="T89" fmla="*/ 85 h 121"/>
                <a:gd name="T90" fmla="*/ 109 w 182"/>
                <a:gd name="T91" fmla="*/ 76 h 121"/>
                <a:gd name="T92" fmla="*/ 97 w 182"/>
                <a:gd name="T93" fmla="*/ 76 h 121"/>
                <a:gd name="T94" fmla="*/ 97 w 182"/>
                <a:gd name="T95" fmla="*/ 34 h 121"/>
                <a:gd name="T96" fmla="*/ 86 w 182"/>
                <a:gd name="T97" fmla="*/ 34 h 121"/>
                <a:gd name="T98" fmla="*/ 72 w 182"/>
                <a:gd name="T99" fmla="*/ 47 h 121"/>
                <a:gd name="T100" fmla="*/ 80 w 182"/>
                <a:gd name="T101" fmla="*/ 54 h 121"/>
                <a:gd name="T102" fmla="*/ 85 w 182"/>
                <a:gd name="T103" fmla="*/ 49 h 121"/>
                <a:gd name="T104" fmla="*/ 85 w 182"/>
                <a:gd name="T105" fmla="*/ 49 h 121"/>
                <a:gd name="T106" fmla="*/ 85 w 182"/>
                <a:gd name="T107" fmla="*/ 76 h 121"/>
                <a:gd name="T108" fmla="*/ 73 w 182"/>
                <a:gd name="T109" fmla="*/ 76 h 121"/>
                <a:gd name="T110" fmla="*/ 73 w 182"/>
                <a:gd name="T111" fmla="*/ 8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2" h="121">
                  <a:moveTo>
                    <a:pt x="182" y="6"/>
                  </a:moveTo>
                  <a:cubicBezTo>
                    <a:pt x="182" y="115"/>
                    <a:pt x="182" y="115"/>
                    <a:pt x="182" y="115"/>
                  </a:cubicBezTo>
                  <a:cubicBezTo>
                    <a:pt x="182" y="117"/>
                    <a:pt x="181" y="118"/>
                    <a:pt x="180" y="120"/>
                  </a:cubicBezTo>
                  <a:cubicBezTo>
                    <a:pt x="179" y="121"/>
                    <a:pt x="177" y="121"/>
                    <a:pt x="176" y="121"/>
                  </a:cubicBezTo>
                  <a:cubicBezTo>
                    <a:pt x="6" y="121"/>
                    <a:pt x="6" y="121"/>
                    <a:pt x="6" y="121"/>
                  </a:cubicBezTo>
                  <a:cubicBezTo>
                    <a:pt x="5" y="121"/>
                    <a:pt x="3" y="121"/>
                    <a:pt x="2" y="120"/>
                  </a:cubicBezTo>
                  <a:cubicBezTo>
                    <a:pt x="1" y="118"/>
                    <a:pt x="0" y="117"/>
                    <a:pt x="0" y="115"/>
                  </a:cubicBezTo>
                  <a:cubicBezTo>
                    <a:pt x="0" y="6"/>
                    <a:pt x="0" y="6"/>
                    <a:pt x="0" y="6"/>
                  </a:cubicBezTo>
                  <a:cubicBezTo>
                    <a:pt x="0" y="5"/>
                    <a:pt x="1" y="3"/>
                    <a:pt x="2" y="2"/>
                  </a:cubicBezTo>
                  <a:cubicBezTo>
                    <a:pt x="3" y="1"/>
                    <a:pt x="5" y="0"/>
                    <a:pt x="6" y="0"/>
                  </a:cubicBezTo>
                  <a:cubicBezTo>
                    <a:pt x="176" y="0"/>
                    <a:pt x="176" y="0"/>
                    <a:pt x="176" y="0"/>
                  </a:cubicBezTo>
                  <a:cubicBezTo>
                    <a:pt x="177" y="0"/>
                    <a:pt x="179" y="1"/>
                    <a:pt x="180" y="2"/>
                  </a:cubicBezTo>
                  <a:cubicBezTo>
                    <a:pt x="181" y="3"/>
                    <a:pt x="182" y="5"/>
                    <a:pt x="182" y="6"/>
                  </a:cubicBezTo>
                  <a:close/>
                  <a:moveTo>
                    <a:pt x="170" y="85"/>
                  </a:moveTo>
                  <a:cubicBezTo>
                    <a:pt x="170" y="37"/>
                    <a:pt x="170" y="37"/>
                    <a:pt x="170" y="37"/>
                  </a:cubicBezTo>
                  <a:cubicBezTo>
                    <a:pt x="163" y="37"/>
                    <a:pt x="157" y="34"/>
                    <a:pt x="153" y="30"/>
                  </a:cubicBezTo>
                  <a:cubicBezTo>
                    <a:pt x="148" y="25"/>
                    <a:pt x="146" y="19"/>
                    <a:pt x="146" y="13"/>
                  </a:cubicBezTo>
                  <a:cubicBezTo>
                    <a:pt x="37" y="13"/>
                    <a:pt x="37" y="13"/>
                    <a:pt x="37" y="13"/>
                  </a:cubicBezTo>
                  <a:cubicBezTo>
                    <a:pt x="37" y="19"/>
                    <a:pt x="34" y="25"/>
                    <a:pt x="30" y="30"/>
                  </a:cubicBezTo>
                  <a:cubicBezTo>
                    <a:pt x="25" y="34"/>
                    <a:pt x="19" y="37"/>
                    <a:pt x="12" y="37"/>
                  </a:cubicBezTo>
                  <a:cubicBezTo>
                    <a:pt x="12" y="85"/>
                    <a:pt x="12" y="85"/>
                    <a:pt x="12" y="85"/>
                  </a:cubicBezTo>
                  <a:cubicBezTo>
                    <a:pt x="19" y="85"/>
                    <a:pt x="25" y="88"/>
                    <a:pt x="30" y="92"/>
                  </a:cubicBezTo>
                  <a:cubicBezTo>
                    <a:pt x="34" y="97"/>
                    <a:pt x="37" y="103"/>
                    <a:pt x="37" y="109"/>
                  </a:cubicBezTo>
                  <a:cubicBezTo>
                    <a:pt x="146" y="109"/>
                    <a:pt x="146" y="109"/>
                    <a:pt x="146" y="109"/>
                  </a:cubicBezTo>
                  <a:cubicBezTo>
                    <a:pt x="146" y="103"/>
                    <a:pt x="148" y="97"/>
                    <a:pt x="153" y="92"/>
                  </a:cubicBezTo>
                  <a:cubicBezTo>
                    <a:pt x="157" y="88"/>
                    <a:pt x="163" y="85"/>
                    <a:pt x="170" y="85"/>
                  </a:cubicBezTo>
                  <a:close/>
                  <a:moveTo>
                    <a:pt x="119" y="48"/>
                  </a:moveTo>
                  <a:cubicBezTo>
                    <a:pt x="121" y="52"/>
                    <a:pt x="121" y="57"/>
                    <a:pt x="121" y="61"/>
                  </a:cubicBezTo>
                  <a:cubicBezTo>
                    <a:pt x="121" y="65"/>
                    <a:pt x="121" y="70"/>
                    <a:pt x="119" y="74"/>
                  </a:cubicBezTo>
                  <a:cubicBezTo>
                    <a:pt x="118" y="79"/>
                    <a:pt x="116" y="83"/>
                    <a:pt x="114" y="87"/>
                  </a:cubicBezTo>
                  <a:cubicBezTo>
                    <a:pt x="111" y="91"/>
                    <a:pt x="108" y="94"/>
                    <a:pt x="104" y="97"/>
                  </a:cubicBezTo>
                  <a:cubicBezTo>
                    <a:pt x="100" y="99"/>
                    <a:pt x="96" y="100"/>
                    <a:pt x="91" y="100"/>
                  </a:cubicBezTo>
                  <a:cubicBezTo>
                    <a:pt x="86" y="100"/>
                    <a:pt x="82" y="99"/>
                    <a:pt x="78" y="97"/>
                  </a:cubicBezTo>
                  <a:cubicBezTo>
                    <a:pt x="74" y="94"/>
                    <a:pt x="71" y="91"/>
                    <a:pt x="68" y="87"/>
                  </a:cubicBezTo>
                  <a:cubicBezTo>
                    <a:pt x="66" y="83"/>
                    <a:pt x="64" y="79"/>
                    <a:pt x="63" y="74"/>
                  </a:cubicBezTo>
                  <a:cubicBezTo>
                    <a:pt x="62" y="70"/>
                    <a:pt x="61" y="65"/>
                    <a:pt x="61" y="61"/>
                  </a:cubicBezTo>
                  <a:cubicBezTo>
                    <a:pt x="61" y="57"/>
                    <a:pt x="62" y="52"/>
                    <a:pt x="63" y="48"/>
                  </a:cubicBezTo>
                  <a:cubicBezTo>
                    <a:pt x="64" y="43"/>
                    <a:pt x="66" y="39"/>
                    <a:pt x="68" y="35"/>
                  </a:cubicBezTo>
                  <a:cubicBezTo>
                    <a:pt x="71" y="31"/>
                    <a:pt x="74" y="28"/>
                    <a:pt x="78" y="25"/>
                  </a:cubicBezTo>
                  <a:cubicBezTo>
                    <a:pt x="82" y="23"/>
                    <a:pt x="86" y="22"/>
                    <a:pt x="91" y="22"/>
                  </a:cubicBezTo>
                  <a:cubicBezTo>
                    <a:pt x="96" y="22"/>
                    <a:pt x="100" y="23"/>
                    <a:pt x="104" y="25"/>
                  </a:cubicBezTo>
                  <a:cubicBezTo>
                    <a:pt x="108" y="28"/>
                    <a:pt x="111" y="31"/>
                    <a:pt x="114" y="35"/>
                  </a:cubicBezTo>
                  <a:cubicBezTo>
                    <a:pt x="116" y="39"/>
                    <a:pt x="118" y="43"/>
                    <a:pt x="119" y="48"/>
                  </a:cubicBezTo>
                  <a:close/>
                  <a:moveTo>
                    <a:pt x="73" y="85"/>
                  </a:moveTo>
                  <a:cubicBezTo>
                    <a:pt x="109" y="85"/>
                    <a:pt x="109" y="85"/>
                    <a:pt x="109" y="85"/>
                  </a:cubicBezTo>
                  <a:cubicBezTo>
                    <a:pt x="109" y="76"/>
                    <a:pt x="109" y="76"/>
                    <a:pt x="109" y="76"/>
                  </a:cubicBezTo>
                  <a:cubicBezTo>
                    <a:pt x="97" y="76"/>
                    <a:pt x="97" y="76"/>
                    <a:pt x="97" y="76"/>
                  </a:cubicBezTo>
                  <a:cubicBezTo>
                    <a:pt x="97" y="34"/>
                    <a:pt x="97" y="34"/>
                    <a:pt x="97" y="34"/>
                  </a:cubicBezTo>
                  <a:cubicBezTo>
                    <a:pt x="86" y="34"/>
                    <a:pt x="86" y="34"/>
                    <a:pt x="86" y="34"/>
                  </a:cubicBezTo>
                  <a:cubicBezTo>
                    <a:pt x="72" y="47"/>
                    <a:pt x="72" y="47"/>
                    <a:pt x="72" y="47"/>
                  </a:cubicBezTo>
                  <a:cubicBezTo>
                    <a:pt x="80" y="54"/>
                    <a:pt x="80" y="54"/>
                    <a:pt x="80" y="54"/>
                  </a:cubicBezTo>
                  <a:cubicBezTo>
                    <a:pt x="82" y="52"/>
                    <a:pt x="84" y="50"/>
                    <a:pt x="85" y="49"/>
                  </a:cubicBezTo>
                  <a:cubicBezTo>
                    <a:pt x="85" y="49"/>
                    <a:pt x="85" y="49"/>
                    <a:pt x="85" y="49"/>
                  </a:cubicBezTo>
                  <a:cubicBezTo>
                    <a:pt x="85" y="76"/>
                    <a:pt x="85" y="76"/>
                    <a:pt x="85" y="76"/>
                  </a:cubicBezTo>
                  <a:cubicBezTo>
                    <a:pt x="73" y="76"/>
                    <a:pt x="73" y="76"/>
                    <a:pt x="73" y="76"/>
                  </a:cubicBezTo>
                  <a:lnTo>
                    <a:pt x="73" y="8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193"/>
            <p:cNvSpPr>
              <a:spLocks/>
            </p:cNvSpPr>
            <p:nvPr/>
          </p:nvSpPr>
          <p:spPr bwMode="auto">
            <a:xfrm>
              <a:off x="7744563" y="2845179"/>
              <a:ext cx="99924" cy="56207"/>
            </a:xfrm>
            <a:custGeom>
              <a:avLst/>
              <a:gdLst>
                <a:gd name="T0" fmla="*/ 95 w 96"/>
                <a:gd name="T1" fmla="*/ 2 h 54"/>
                <a:gd name="T2" fmla="*/ 96 w 96"/>
                <a:gd name="T3" fmla="*/ 6 h 54"/>
                <a:gd name="T4" fmla="*/ 95 w 96"/>
                <a:gd name="T5" fmla="*/ 10 h 54"/>
                <a:gd name="T6" fmla="*/ 52 w 96"/>
                <a:gd name="T7" fmla="*/ 52 h 54"/>
                <a:gd name="T8" fmla="*/ 48 w 96"/>
                <a:gd name="T9" fmla="*/ 54 h 54"/>
                <a:gd name="T10" fmla="*/ 44 w 96"/>
                <a:gd name="T11" fmla="*/ 52 h 54"/>
                <a:gd name="T12" fmla="*/ 1 w 96"/>
                <a:gd name="T13" fmla="*/ 10 h 54"/>
                <a:gd name="T14" fmla="*/ 0 w 96"/>
                <a:gd name="T15" fmla="*/ 6 h 54"/>
                <a:gd name="T16" fmla="*/ 1 w 96"/>
                <a:gd name="T17" fmla="*/ 2 h 54"/>
                <a:gd name="T18" fmla="*/ 6 w 96"/>
                <a:gd name="T19" fmla="*/ 0 h 54"/>
                <a:gd name="T20" fmla="*/ 90 w 96"/>
                <a:gd name="T21" fmla="*/ 0 h 54"/>
                <a:gd name="T22" fmla="*/ 95 w 96"/>
                <a:gd name="T23"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54">
                  <a:moveTo>
                    <a:pt x="95" y="2"/>
                  </a:moveTo>
                  <a:cubicBezTo>
                    <a:pt x="96" y="3"/>
                    <a:pt x="96" y="4"/>
                    <a:pt x="96" y="6"/>
                  </a:cubicBezTo>
                  <a:cubicBezTo>
                    <a:pt x="96" y="7"/>
                    <a:pt x="96" y="9"/>
                    <a:pt x="95" y="10"/>
                  </a:cubicBezTo>
                  <a:cubicBezTo>
                    <a:pt x="52" y="52"/>
                    <a:pt x="52" y="52"/>
                    <a:pt x="52" y="52"/>
                  </a:cubicBezTo>
                  <a:cubicBezTo>
                    <a:pt x="51" y="54"/>
                    <a:pt x="50" y="54"/>
                    <a:pt x="48" y="54"/>
                  </a:cubicBezTo>
                  <a:cubicBezTo>
                    <a:pt x="46" y="54"/>
                    <a:pt x="45" y="54"/>
                    <a:pt x="44" y="52"/>
                  </a:cubicBezTo>
                  <a:cubicBezTo>
                    <a:pt x="1" y="10"/>
                    <a:pt x="1" y="10"/>
                    <a:pt x="1" y="10"/>
                  </a:cubicBezTo>
                  <a:cubicBezTo>
                    <a:pt x="0" y="9"/>
                    <a:pt x="0" y="7"/>
                    <a:pt x="0" y="6"/>
                  </a:cubicBezTo>
                  <a:cubicBezTo>
                    <a:pt x="0" y="4"/>
                    <a:pt x="0" y="3"/>
                    <a:pt x="1" y="2"/>
                  </a:cubicBezTo>
                  <a:cubicBezTo>
                    <a:pt x="3" y="0"/>
                    <a:pt x="4" y="0"/>
                    <a:pt x="6" y="0"/>
                  </a:cubicBezTo>
                  <a:cubicBezTo>
                    <a:pt x="90" y="0"/>
                    <a:pt x="90" y="0"/>
                    <a:pt x="90" y="0"/>
                  </a:cubicBezTo>
                  <a:cubicBezTo>
                    <a:pt x="92" y="0"/>
                    <a:pt x="93" y="0"/>
                    <a:pt x="95" y="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194"/>
            <p:cNvSpPr>
              <a:spLocks/>
            </p:cNvSpPr>
            <p:nvPr/>
          </p:nvSpPr>
          <p:spPr bwMode="auto">
            <a:xfrm>
              <a:off x="7886642" y="2851425"/>
              <a:ext cx="99924" cy="56207"/>
            </a:xfrm>
            <a:custGeom>
              <a:avLst/>
              <a:gdLst>
                <a:gd name="T0" fmla="*/ 97 w 97"/>
                <a:gd name="T1" fmla="*/ 48 h 54"/>
                <a:gd name="T2" fmla="*/ 95 w 97"/>
                <a:gd name="T3" fmla="*/ 52 h 54"/>
                <a:gd name="T4" fmla="*/ 91 w 97"/>
                <a:gd name="T5" fmla="*/ 54 h 54"/>
                <a:gd name="T6" fmla="*/ 6 w 97"/>
                <a:gd name="T7" fmla="*/ 54 h 54"/>
                <a:gd name="T8" fmla="*/ 2 w 97"/>
                <a:gd name="T9" fmla="*/ 52 h 54"/>
                <a:gd name="T10" fmla="*/ 0 w 97"/>
                <a:gd name="T11" fmla="*/ 48 h 54"/>
                <a:gd name="T12" fmla="*/ 2 w 97"/>
                <a:gd name="T13" fmla="*/ 44 h 54"/>
                <a:gd name="T14" fmla="*/ 44 w 97"/>
                <a:gd name="T15" fmla="*/ 2 h 54"/>
                <a:gd name="T16" fmla="*/ 49 w 97"/>
                <a:gd name="T17" fmla="*/ 0 h 54"/>
                <a:gd name="T18" fmla="*/ 53 w 97"/>
                <a:gd name="T19" fmla="*/ 2 h 54"/>
                <a:gd name="T20" fmla="*/ 95 w 97"/>
                <a:gd name="T21" fmla="*/ 44 h 54"/>
                <a:gd name="T22" fmla="*/ 97 w 97"/>
                <a:gd name="T23"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54">
                  <a:moveTo>
                    <a:pt x="97" y="48"/>
                  </a:moveTo>
                  <a:cubicBezTo>
                    <a:pt x="97" y="50"/>
                    <a:pt x="96" y="51"/>
                    <a:pt x="95" y="52"/>
                  </a:cubicBezTo>
                  <a:cubicBezTo>
                    <a:pt x="94" y="54"/>
                    <a:pt x="93" y="54"/>
                    <a:pt x="91" y="54"/>
                  </a:cubicBezTo>
                  <a:cubicBezTo>
                    <a:pt x="6" y="54"/>
                    <a:pt x="6" y="54"/>
                    <a:pt x="6" y="54"/>
                  </a:cubicBezTo>
                  <a:cubicBezTo>
                    <a:pt x="5" y="54"/>
                    <a:pt x="3" y="54"/>
                    <a:pt x="2" y="52"/>
                  </a:cubicBezTo>
                  <a:cubicBezTo>
                    <a:pt x="1" y="51"/>
                    <a:pt x="0" y="50"/>
                    <a:pt x="0" y="48"/>
                  </a:cubicBezTo>
                  <a:cubicBezTo>
                    <a:pt x="0" y="47"/>
                    <a:pt x="1" y="45"/>
                    <a:pt x="2" y="44"/>
                  </a:cubicBezTo>
                  <a:cubicBezTo>
                    <a:pt x="44" y="2"/>
                    <a:pt x="44" y="2"/>
                    <a:pt x="44" y="2"/>
                  </a:cubicBezTo>
                  <a:cubicBezTo>
                    <a:pt x="46" y="0"/>
                    <a:pt x="47" y="0"/>
                    <a:pt x="49" y="0"/>
                  </a:cubicBezTo>
                  <a:cubicBezTo>
                    <a:pt x="50" y="0"/>
                    <a:pt x="52" y="0"/>
                    <a:pt x="53" y="2"/>
                  </a:cubicBezTo>
                  <a:cubicBezTo>
                    <a:pt x="95" y="44"/>
                    <a:pt x="95" y="44"/>
                    <a:pt x="95" y="44"/>
                  </a:cubicBezTo>
                  <a:cubicBezTo>
                    <a:pt x="96" y="45"/>
                    <a:pt x="97" y="47"/>
                    <a:pt x="97" y="4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95"/>
            <p:cNvSpPr>
              <a:spLocks/>
            </p:cNvSpPr>
            <p:nvPr/>
          </p:nvSpPr>
          <p:spPr bwMode="auto">
            <a:xfrm>
              <a:off x="8036527" y="2820198"/>
              <a:ext cx="54646" cy="99924"/>
            </a:xfrm>
            <a:custGeom>
              <a:avLst/>
              <a:gdLst>
                <a:gd name="T0" fmla="*/ 54 w 54"/>
                <a:gd name="T1" fmla="*/ 6 h 96"/>
                <a:gd name="T2" fmla="*/ 54 w 54"/>
                <a:gd name="T3" fmla="*/ 90 h 96"/>
                <a:gd name="T4" fmla="*/ 53 w 54"/>
                <a:gd name="T5" fmla="*/ 95 h 96"/>
                <a:gd name="T6" fmla="*/ 48 w 54"/>
                <a:gd name="T7" fmla="*/ 96 h 96"/>
                <a:gd name="T8" fmla="*/ 44 w 54"/>
                <a:gd name="T9" fmla="*/ 95 h 96"/>
                <a:gd name="T10" fmla="*/ 2 w 54"/>
                <a:gd name="T11" fmla="*/ 52 h 96"/>
                <a:gd name="T12" fmla="*/ 0 w 54"/>
                <a:gd name="T13" fmla="*/ 48 h 96"/>
                <a:gd name="T14" fmla="*/ 2 w 54"/>
                <a:gd name="T15" fmla="*/ 44 h 96"/>
                <a:gd name="T16" fmla="*/ 44 w 54"/>
                <a:gd name="T17" fmla="*/ 1 h 96"/>
                <a:gd name="T18" fmla="*/ 48 w 54"/>
                <a:gd name="T19" fmla="*/ 0 h 96"/>
                <a:gd name="T20" fmla="*/ 53 w 54"/>
                <a:gd name="T21" fmla="*/ 1 h 96"/>
                <a:gd name="T22" fmla="*/ 54 w 54"/>
                <a:gd name="T23" fmla="*/ 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96">
                  <a:moveTo>
                    <a:pt x="54" y="6"/>
                  </a:moveTo>
                  <a:cubicBezTo>
                    <a:pt x="54" y="90"/>
                    <a:pt x="54" y="90"/>
                    <a:pt x="54" y="90"/>
                  </a:cubicBezTo>
                  <a:cubicBezTo>
                    <a:pt x="54" y="92"/>
                    <a:pt x="54" y="93"/>
                    <a:pt x="53" y="95"/>
                  </a:cubicBezTo>
                  <a:cubicBezTo>
                    <a:pt x="51" y="96"/>
                    <a:pt x="50" y="96"/>
                    <a:pt x="48" y="96"/>
                  </a:cubicBezTo>
                  <a:cubicBezTo>
                    <a:pt x="47" y="96"/>
                    <a:pt x="45" y="96"/>
                    <a:pt x="44" y="95"/>
                  </a:cubicBezTo>
                  <a:cubicBezTo>
                    <a:pt x="2" y="52"/>
                    <a:pt x="2" y="52"/>
                    <a:pt x="2" y="52"/>
                  </a:cubicBezTo>
                  <a:cubicBezTo>
                    <a:pt x="1" y="51"/>
                    <a:pt x="0" y="50"/>
                    <a:pt x="0" y="48"/>
                  </a:cubicBezTo>
                  <a:cubicBezTo>
                    <a:pt x="0" y="46"/>
                    <a:pt x="1" y="45"/>
                    <a:pt x="2" y="44"/>
                  </a:cubicBezTo>
                  <a:cubicBezTo>
                    <a:pt x="44" y="1"/>
                    <a:pt x="44" y="1"/>
                    <a:pt x="44" y="1"/>
                  </a:cubicBezTo>
                  <a:cubicBezTo>
                    <a:pt x="45" y="0"/>
                    <a:pt x="47" y="0"/>
                    <a:pt x="48" y="0"/>
                  </a:cubicBezTo>
                  <a:cubicBezTo>
                    <a:pt x="50" y="0"/>
                    <a:pt x="51" y="0"/>
                    <a:pt x="53" y="1"/>
                  </a:cubicBezTo>
                  <a:cubicBezTo>
                    <a:pt x="54" y="3"/>
                    <a:pt x="54" y="4"/>
                    <a:pt x="54"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96"/>
            <p:cNvSpPr>
              <a:spLocks/>
            </p:cNvSpPr>
            <p:nvPr/>
          </p:nvSpPr>
          <p:spPr bwMode="auto">
            <a:xfrm>
              <a:off x="8134890" y="2820198"/>
              <a:ext cx="56207" cy="99924"/>
            </a:xfrm>
            <a:custGeom>
              <a:avLst/>
              <a:gdLst>
                <a:gd name="T0" fmla="*/ 55 w 55"/>
                <a:gd name="T1" fmla="*/ 48 h 96"/>
                <a:gd name="T2" fmla="*/ 53 w 55"/>
                <a:gd name="T3" fmla="*/ 52 h 96"/>
                <a:gd name="T4" fmla="*/ 10 w 55"/>
                <a:gd name="T5" fmla="*/ 95 h 96"/>
                <a:gd name="T6" fmla="*/ 6 w 55"/>
                <a:gd name="T7" fmla="*/ 96 h 96"/>
                <a:gd name="T8" fmla="*/ 2 w 55"/>
                <a:gd name="T9" fmla="*/ 95 h 96"/>
                <a:gd name="T10" fmla="*/ 0 w 55"/>
                <a:gd name="T11" fmla="*/ 90 h 96"/>
                <a:gd name="T12" fmla="*/ 0 w 55"/>
                <a:gd name="T13" fmla="*/ 6 h 96"/>
                <a:gd name="T14" fmla="*/ 2 w 55"/>
                <a:gd name="T15" fmla="*/ 1 h 96"/>
                <a:gd name="T16" fmla="*/ 6 w 55"/>
                <a:gd name="T17" fmla="*/ 0 h 96"/>
                <a:gd name="T18" fmla="*/ 10 w 55"/>
                <a:gd name="T19" fmla="*/ 1 h 96"/>
                <a:gd name="T20" fmla="*/ 53 w 55"/>
                <a:gd name="T21" fmla="*/ 44 h 96"/>
                <a:gd name="T22" fmla="*/ 55 w 55"/>
                <a:gd name="T23"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96">
                  <a:moveTo>
                    <a:pt x="55" y="48"/>
                  </a:moveTo>
                  <a:cubicBezTo>
                    <a:pt x="55" y="50"/>
                    <a:pt x="54" y="51"/>
                    <a:pt x="53" y="52"/>
                  </a:cubicBezTo>
                  <a:cubicBezTo>
                    <a:pt x="10" y="95"/>
                    <a:pt x="10" y="95"/>
                    <a:pt x="10" y="95"/>
                  </a:cubicBezTo>
                  <a:cubicBezTo>
                    <a:pt x="9" y="96"/>
                    <a:pt x="8" y="96"/>
                    <a:pt x="6" y="96"/>
                  </a:cubicBezTo>
                  <a:cubicBezTo>
                    <a:pt x="5" y="96"/>
                    <a:pt x="3" y="96"/>
                    <a:pt x="2" y="95"/>
                  </a:cubicBezTo>
                  <a:cubicBezTo>
                    <a:pt x="1" y="93"/>
                    <a:pt x="0" y="92"/>
                    <a:pt x="0" y="90"/>
                  </a:cubicBezTo>
                  <a:cubicBezTo>
                    <a:pt x="0" y="6"/>
                    <a:pt x="0" y="6"/>
                    <a:pt x="0" y="6"/>
                  </a:cubicBezTo>
                  <a:cubicBezTo>
                    <a:pt x="0" y="4"/>
                    <a:pt x="1" y="3"/>
                    <a:pt x="2" y="1"/>
                  </a:cubicBezTo>
                  <a:cubicBezTo>
                    <a:pt x="3" y="0"/>
                    <a:pt x="5" y="0"/>
                    <a:pt x="6" y="0"/>
                  </a:cubicBezTo>
                  <a:cubicBezTo>
                    <a:pt x="8" y="0"/>
                    <a:pt x="9" y="0"/>
                    <a:pt x="10" y="1"/>
                  </a:cubicBezTo>
                  <a:cubicBezTo>
                    <a:pt x="53" y="44"/>
                    <a:pt x="53" y="44"/>
                    <a:pt x="53" y="44"/>
                  </a:cubicBezTo>
                  <a:cubicBezTo>
                    <a:pt x="54" y="45"/>
                    <a:pt x="55" y="46"/>
                    <a:pt x="55" y="4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197"/>
            <p:cNvSpPr>
              <a:spLocks noEditPoints="1"/>
            </p:cNvSpPr>
            <p:nvPr/>
          </p:nvSpPr>
          <p:spPr bwMode="auto">
            <a:xfrm>
              <a:off x="8239497" y="2795218"/>
              <a:ext cx="162376" cy="151447"/>
            </a:xfrm>
            <a:custGeom>
              <a:avLst/>
              <a:gdLst>
                <a:gd name="T0" fmla="*/ 158 w 158"/>
                <a:gd name="T1" fmla="*/ 15 h 146"/>
                <a:gd name="T2" fmla="*/ 158 w 158"/>
                <a:gd name="T3" fmla="*/ 130 h 146"/>
                <a:gd name="T4" fmla="*/ 153 w 158"/>
                <a:gd name="T5" fmla="*/ 141 h 146"/>
                <a:gd name="T6" fmla="*/ 143 w 158"/>
                <a:gd name="T7" fmla="*/ 146 h 146"/>
                <a:gd name="T8" fmla="*/ 16 w 158"/>
                <a:gd name="T9" fmla="*/ 146 h 146"/>
                <a:gd name="T10" fmla="*/ 5 w 158"/>
                <a:gd name="T11" fmla="*/ 141 h 146"/>
                <a:gd name="T12" fmla="*/ 0 w 158"/>
                <a:gd name="T13" fmla="*/ 130 h 146"/>
                <a:gd name="T14" fmla="*/ 0 w 158"/>
                <a:gd name="T15" fmla="*/ 15 h 146"/>
                <a:gd name="T16" fmla="*/ 5 w 158"/>
                <a:gd name="T17" fmla="*/ 5 h 146"/>
                <a:gd name="T18" fmla="*/ 16 w 158"/>
                <a:gd name="T19" fmla="*/ 0 h 146"/>
                <a:gd name="T20" fmla="*/ 143 w 158"/>
                <a:gd name="T21" fmla="*/ 0 h 146"/>
                <a:gd name="T22" fmla="*/ 153 w 158"/>
                <a:gd name="T23" fmla="*/ 5 h 146"/>
                <a:gd name="T24" fmla="*/ 158 w 158"/>
                <a:gd name="T25" fmla="*/ 15 h 146"/>
                <a:gd name="T26" fmla="*/ 16 w 158"/>
                <a:gd name="T27" fmla="*/ 133 h 146"/>
                <a:gd name="T28" fmla="*/ 73 w 158"/>
                <a:gd name="T29" fmla="*/ 133 h 146"/>
                <a:gd name="T30" fmla="*/ 73 w 158"/>
                <a:gd name="T31" fmla="*/ 25 h 146"/>
                <a:gd name="T32" fmla="*/ 13 w 158"/>
                <a:gd name="T33" fmla="*/ 25 h 146"/>
                <a:gd name="T34" fmla="*/ 13 w 158"/>
                <a:gd name="T35" fmla="*/ 130 h 146"/>
                <a:gd name="T36" fmla="*/ 13 w 158"/>
                <a:gd name="T37" fmla="*/ 133 h 146"/>
                <a:gd name="T38" fmla="*/ 16 w 158"/>
                <a:gd name="T39" fmla="*/ 133 h 146"/>
                <a:gd name="T40" fmla="*/ 146 w 158"/>
                <a:gd name="T41" fmla="*/ 130 h 146"/>
                <a:gd name="T42" fmla="*/ 146 w 158"/>
                <a:gd name="T43" fmla="*/ 25 h 146"/>
                <a:gd name="T44" fmla="*/ 85 w 158"/>
                <a:gd name="T45" fmla="*/ 25 h 146"/>
                <a:gd name="T46" fmla="*/ 85 w 158"/>
                <a:gd name="T47" fmla="*/ 133 h 146"/>
                <a:gd name="T48" fmla="*/ 143 w 158"/>
                <a:gd name="T49" fmla="*/ 133 h 146"/>
                <a:gd name="T50" fmla="*/ 145 w 158"/>
                <a:gd name="T51" fmla="*/ 133 h 146"/>
                <a:gd name="T52" fmla="*/ 146 w 158"/>
                <a:gd name="T53" fmla="*/ 13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 h="146">
                  <a:moveTo>
                    <a:pt x="158" y="15"/>
                  </a:moveTo>
                  <a:cubicBezTo>
                    <a:pt x="158" y="130"/>
                    <a:pt x="158" y="130"/>
                    <a:pt x="158" y="130"/>
                  </a:cubicBezTo>
                  <a:cubicBezTo>
                    <a:pt x="158" y="135"/>
                    <a:pt x="156" y="138"/>
                    <a:pt x="153" y="141"/>
                  </a:cubicBezTo>
                  <a:cubicBezTo>
                    <a:pt x="150" y="144"/>
                    <a:pt x="147" y="146"/>
                    <a:pt x="143" y="146"/>
                  </a:cubicBezTo>
                  <a:cubicBezTo>
                    <a:pt x="16" y="146"/>
                    <a:pt x="16" y="146"/>
                    <a:pt x="16" y="146"/>
                  </a:cubicBezTo>
                  <a:cubicBezTo>
                    <a:pt x="11" y="146"/>
                    <a:pt x="8" y="144"/>
                    <a:pt x="5" y="141"/>
                  </a:cubicBezTo>
                  <a:cubicBezTo>
                    <a:pt x="2" y="138"/>
                    <a:pt x="0" y="135"/>
                    <a:pt x="0" y="130"/>
                  </a:cubicBezTo>
                  <a:cubicBezTo>
                    <a:pt x="0" y="15"/>
                    <a:pt x="0" y="15"/>
                    <a:pt x="0" y="15"/>
                  </a:cubicBezTo>
                  <a:cubicBezTo>
                    <a:pt x="0" y="11"/>
                    <a:pt x="2" y="8"/>
                    <a:pt x="5" y="5"/>
                  </a:cubicBezTo>
                  <a:cubicBezTo>
                    <a:pt x="8" y="2"/>
                    <a:pt x="11" y="0"/>
                    <a:pt x="16" y="0"/>
                  </a:cubicBezTo>
                  <a:cubicBezTo>
                    <a:pt x="143" y="0"/>
                    <a:pt x="143" y="0"/>
                    <a:pt x="143" y="0"/>
                  </a:cubicBezTo>
                  <a:cubicBezTo>
                    <a:pt x="147" y="0"/>
                    <a:pt x="150" y="2"/>
                    <a:pt x="153" y="5"/>
                  </a:cubicBezTo>
                  <a:cubicBezTo>
                    <a:pt x="156" y="8"/>
                    <a:pt x="158" y="11"/>
                    <a:pt x="158" y="15"/>
                  </a:cubicBezTo>
                  <a:close/>
                  <a:moveTo>
                    <a:pt x="16" y="133"/>
                  </a:moveTo>
                  <a:cubicBezTo>
                    <a:pt x="73" y="133"/>
                    <a:pt x="73" y="133"/>
                    <a:pt x="73" y="133"/>
                  </a:cubicBezTo>
                  <a:cubicBezTo>
                    <a:pt x="73" y="25"/>
                    <a:pt x="73" y="25"/>
                    <a:pt x="73" y="25"/>
                  </a:cubicBezTo>
                  <a:cubicBezTo>
                    <a:pt x="13" y="25"/>
                    <a:pt x="13" y="25"/>
                    <a:pt x="13" y="25"/>
                  </a:cubicBezTo>
                  <a:cubicBezTo>
                    <a:pt x="13" y="130"/>
                    <a:pt x="13" y="130"/>
                    <a:pt x="13" y="130"/>
                  </a:cubicBezTo>
                  <a:cubicBezTo>
                    <a:pt x="13" y="131"/>
                    <a:pt x="13" y="132"/>
                    <a:pt x="13" y="133"/>
                  </a:cubicBezTo>
                  <a:cubicBezTo>
                    <a:pt x="14" y="133"/>
                    <a:pt x="15" y="133"/>
                    <a:pt x="16" y="133"/>
                  </a:cubicBezTo>
                  <a:close/>
                  <a:moveTo>
                    <a:pt x="146" y="130"/>
                  </a:moveTo>
                  <a:cubicBezTo>
                    <a:pt x="146" y="25"/>
                    <a:pt x="146" y="25"/>
                    <a:pt x="146" y="25"/>
                  </a:cubicBezTo>
                  <a:cubicBezTo>
                    <a:pt x="85" y="25"/>
                    <a:pt x="85" y="25"/>
                    <a:pt x="85" y="25"/>
                  </a:cubicBezTo>
                  <a:cubicBezTo>
                    <a:pt x="85" y="133"/>
                    <a:pt x="85" y="133"/>
                    <a:pt x="85" y="133"/>
                  </a:cubicBezTo>
                  <a:cubicBezTo>
                    <a:pt x="143" y="133"/>
                    <a:pt x="143" y="133"/>
                    <a:pt x="143" y="133"/>
                  </a:cubicBezTo>
                  <a:cubicBezTo>
                    <a:pt x="144" y="133"/>
                    <a:pt x="144" y="133"/>
                    <a:pt x="145" y="133"/>
                  </a:cubicBezTo>
                  <a:cubicBezTo>
                    <a:pt x="145" y="132"/>
                    <a:pt x="146" y="131"/>
                    <a:pt x="146" y="1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198"/>
            <p:cNvSpPr>
              <a:spLocks noEditPoints="1"/>
            </p:cNvSpPr>
            <p:nvPr/>
          </p:nvSpPr>
          <p:spPr bwMode="auto">
            <a:xfrm>
              <a:off x="740541" y="3110601"/>
              <a:ext cx="99924" cy="137395"/>
            </a:xfrm>
            <a:custGeom>
              <a:avLst/>
              <a:gdLst>
                <a:gd name="T0" fmla="*/ 97 w 97"/>
                <a:gd name="T1" fmla="*/ 49 h 133"/>
                <a:gd name="T2" fmla="*/ 95 w 97"/>
                <a:gd name="T3" fmla="*/ 53 h 133"/>
                <a:gd name="T4" fmla="*/ 91 w 97"/>
                <a:gd name="T5" fmla="*/ 55 h 133"/>
                <a:gd name="T6" fmla="*/ 6 w 97"/>
                <a:gd name="T7" fmla="*/ 55 h 133"/>
                <a:gd name="T8" fmla="*/ 2 w 97"/>
                <a:gd name="T9" fmla="*/ 53 h 133"/>
                <a:gd name="T10" fmla="*/ 0 w 97"/>
                <a:gd name="T11" fmla="*/ 49 h 133"/>
                <a:gd name="T12" fmla="*/ 2 w 97"/>
                <a:gd name="T13" fmla="*/ 45 h 133"/>
                <a:gd name="T14" fmla="*/ 44 w 97"/>
                <a:gd name="T15" fmla="*/ 2 h 133"/>
                <a:gd name="T16" fmla="*/ 48 w 97"/>
                <a:gd name="T17" fmla="*/ 0 h 133"/>
                <a:gd name="T18" fmla="*/ 53 w 97"/>
                <a:gd name="T19" fmla="*/ 2 h 133"/>
                <a:gd name="T20" fmla="*/ 95 w 97"/>
                <a:gd name="T21" fmla="*/ 45 h 133"/>
                <a:gd name="T22" fmla="*/ 97 w 97"/>
                <a:gd name="T23" fmla="*/ 49 h 133"/>
                <a:gd name="T24" fmla="*/ 95 w 97"/>
                <a:gd name="T25" fmla="*/ 81 h 133"/>
                <a:gd name="T26" fmla="*/ 97 w 97"/>
                <a:gd name="T27" fmla="*/ 85 h 133"/>
                <a:gd name="T28" fmla="*/ 95 w 97"/>
                <a:gd name="T29" fmla="*/ 89 h 133"/>
                <a:gd name="T30" fmla="*/ 53 w 97"/>
                <a:gd name="T31" fmla="*/ 132 h 133"/>
                <a:gd name="T32" fmla="*/ 48 w 97"/>
                <a:gd name="T33" fmla="*/ 133 h 133"/>
                <a:gd name="T34" fmla="*/ 44 w 97"/>
                <a:gd name="T35" fmla="*/ 132 h 133"/>
                <a:gd name="T36" fmla="*/ 2 w 97"/>
                <a:gd name="T37" fmla="*/ 89 h 133"/>
                <a:gd name="T38" fmla="*/ 0 w 97"/>
                <a:gd name="T39" fmla="*/ 85 h 133"/>
                <a:gd name="T40" fmla="*/ 2 w 97"/>
                <a:gd name="T41" fmla="*/ 81 h 133"/>
                <a:gd name="T42" fmla="*/ 6 w 97"/>
                <a:gd name="T43" fmla="*/ 79 h 133"/>
                <a:gd name="T44" fmla="*/ 91 w 97"/>
                <a:gd name="T45" fmla="*/ 79 h 133"/>
                <a:gd name="T46" fmla="*/ 95 w 97"/>
                <a:gd name="T47" fmla="*/ 8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7" h="133">
                  <a:moveTo>
                    <a:pt x="97" y="49"/>
                  </a:moveTo>
                  <a:cubicBezTo>
                    <a:pt x="97" y="50"/>
                    <a:pt x="96" y="52"/>
                    <a:pt x="95" y="53"/>
                  </a:cubicBezTo>
                  <a:cubicBezTo>
                    <a:pt x="94" y="54"/>
                    <a:pt x="92" y="55"/>
                    <a:pt x="91" y="55"/>
                  </a:cubicBezTo>
                  <a:cubicBezTo>
                    <a:pt x="6" y="55"/>
                    <a:pt x="6" y="55"/>
                    <a:pt x="6" y="55"/>
                  </a:cubicBezTo>
                  <a:cubicBezTo>
                    <a:pt x="4" y="55"/>
                    <a:pt x="3" y="54"/>
                    <a:pt x="2" y="53"/>
                  </a:cubicBezTo>
                  <a:cubicBezTo>
                    <a:pt x="1" y="52"/>
                    <a:pt x="0" y="50"/>
                    <a:pt x="0" y="49"/>
                  </a:cubicBezTo>
                  <a:cubicBezTo>
                    <a:pt x="0" y="47"/>
                    <a:pt x="1" y="46"/>
                    <a:pt x="2" y="45"/>
                  </a:cubicBezTo>
                  <a:cubicBezTo>
                    <a:pt x="44" y="2"/>
                    <a:pt x="44" y="2"/>
                    <a:pt x="44" y="2"/>
                  </a:cubicBezTo>
                  <a:cubicBezTo>
                    <a:pt x="45" y="1"/>
                    <a:pt x="47" y="0"/>
                    <a:pt x="48" y="0"/>
                  </a:cubicBezTo>
                  <a:cubicBezTo>
                    <a:pt x="50" y="0"/>
                    <a:pt x="51" y="1"/>
                    <a:pt x="53" y="2"/>
                  </a:cubicBezTo>
                  <a:cubicBezTo>
                    <a:pt x="95" y="45"/>
                    <a:pt x="95" y="45"/>
                    <a:pt x="95" y="45"/>
                  </a:cubicBezTo>
                  <a:cubicBezTo>
                    <a:pt x="96" y="46"/>
                    <a:pt x="97" y="47"/>
                    <a:pt x="97" y="49"/>
                  </a:cubicBezTo>
                  <a:close/>
                  <a:moveTo>
                    <a:pt x="95" y="81"/>
                  </a:moveTo>
                  <a:cubicBezTo>
                    <a:pt x="96" y="82"/>
                    <a:pt x="97" y="83"/>
                    <a:pt x="97" y="85"/>
                  </a:cubicBezTo>
                  <a:cubicBezTo>
                    <a:pt x="97" y="87"/>
                    <a:pt x="96" y="88"/>
                    <a:pt x="95" y="89"/>
                  </a:cubicBezTo>
                  <a:cubicBezTo>
                    <a:pt x="53" y="132"/>
                    <a:pt x="53" y="132"/>
                    <a:pt x="53" y="132"/>
                  </a:cubicBezTo>
                  <a:cubicBezTo>
                    <a:pt x="51" y="133"/>
                    <a:pt x="50" y="133"/>
                    <a:pt x="48" y="133"/>
                  </a:cubicBezTo>
                  <a:cubicBezTo>
                    <a:pt x="47" y="133"/>
                    <a:pt x="45" y="133"/>
                    <a:pt x="44" y="132"/>
                  </a:cubicBezTo>
                  <a:cubicBezTo>
                    <a:pt x="2" y="89"/>
                    <a:pt x="2" y="89"/>
                    <a:pt x="2" y="89"/>
                  </a:cubicBezTo>
                  <a:cubicBezTo>
                    <a:pt x="1" y="88"/>
                    <a:pt x="0" y="87"/>
                    <a:pt x="0" y="85"/>
                  </a:cubicBezTo>
                  <a:cubicBezTo>
                    <a:pt x="0" y="83"/>
                    <a:pt x="1" y="82"/>
                    <a:pt x="2" y="81"/>
                  </a:cubicBezTo>
                  <a:cubicBezTo>
                    <a:pt x="3" y="80"/>
                    <a:pt x="4" y="79"/>
                    <a:pt x="6" y="79"/>
                  </a:cubicBezTo>
                  <a:cubicBezTo>
                    <a:pt x="91" y="79"/>
                    <a:pt x="91" y="79"/>
                    <a:pt x="91" y="79"/>
                  </a:cubicBezTo>
                  <a:cubicBezTo>
                    <a:pt x="92" y="79"/>
                    <a:pt x="94" y="80"/>
                    <a:pt x="95" y="8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199"/>
            <p:cNvSpPr>
              <a:spLocks/>
            </p:cNvSpPr>
            <p:nvPr/>
          </p:nvSpPr>
          <p:spPr bwMode="auto">
            <a:xfrm>
              <a:off x="887304" y="3193351"/>
              <a:ext cx="99924" cy="54646"/>
            </a:xfrm>
            <a:custGeom>
              <a:avLst/>
              <a:gdLst>
                <a:gd name="T0" fmla="*/ 96 w 97"/>
                <a:gd name="T1" fmla="*/ 2 h 54"/>
                <a:gd name="T2" fmla="*/ 97 w 97"/>
                <a:gd name="T3" fmla="*/ 6 h 54"/>
                <a:gd name="T4" fmla="*/ 96 w 97"/>
                <a:gd name="T5" fmla="*/ 10 h 54"/>
                <a:gd name="T6" fmla="*/ 53 w 97"/>
                <a:gd name="T7" fmla="*/ 53 h 54"/>
                <a:gd name="T8" fmla="*/ 49 w 97"/>
                <a:gd name="T9" fmla="*/ 54 h 54"/>
                <a:gd name="T10" fmla="*/ 45 w 97"/>
                <a:gd name="T11" fmla="*/ 53 h 54"/>
                <a:gd name="T12" fmla="*/ 2 w 97"/>
                <a:gd name="T13" fmla="*/ 10 h 54"/>
                <a:gd name="T14" fmla="*/ 0 w 97"/>
                <a:gd name="T15" fmla="*/ 6 h 54"/>
                <a:gd name="T16" fmla="*/ 2 w 97"/>
                <a:gd name="T17" fmla="*/ 2 h 54"/>
                <a:gd name="T18" fmla="*/ 7 w 97"/>
                <a:gd name="T19" fmla="*/ 0 h 54"/>
                <a:gd name="T20" fmla="*/ 91 w 97"/>
                <a:gd name="T21" fmla="*/ 0 h 54"/>
                <a:gd name="T22" fmla="*/ 96 w 97"/>
                <a:gd name="T23"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54">
                  <a:moveTo>
                    <a:pt x="96" y="2"/>
                  </a:moveTo>
                  <a:cubicBezTo>
                    <a:pt x="97" y="3"/>
                    <a:pt x="97" y="4"/>
                    <a:pt x="97" y="6"/>
                  </a:cubicBezTo>
                  <a:cubicBezTo>
                    <a:pt x="97" y="8"/>
                    <a:pt x="97" y="9"/>
                    <a:pt x="96" y="10"/>
                  </a:cubicBezTo>
                  <a:cubicBezTo>
                    <a:pt x="53" y="53"/>
                    <a:pt x="53" y="53"/>
                    <a:pt x="53" y="53"/>
                  </a:cubicBezTo>
                  <a:cubicBezTo>
                    <a:pt x="52" y="54"/>
                    <a:pt x="51" y="54"/>
                    <a:pt x="49" y="54"/>
                  </a:cubicBezTo>
                  <a:cubicBezTo>
                    <a:pt x="47" y="54"/>
                    <a:pt x="46" y="54"/>
                    <a:pt x="45" y="53"/>
                  </a:cubicBezTo>
                  <a:cubicBezTo>
                    <a:pt x="2" y="10"/>
                    <a:pt x="2" y="10"/>
                    <a:pt x="2" y="10"/>
                  </a:cubicBezTo>
                  <a:cubicBezTo>
                    <a:pt x="1" y="9"/>
                    <a:pt x="0" y="8"/>
                    <a:pt x="0" y="6"/>
                  </a:cubicBezTo>
                  <a:cubicBezTo>
                    <a:pt x="0" y="4"/>
                    <a:pt x="1" y="3"/>
                    <a:pt x="2" y="2"/>
                  </a:cubicBezTo>
                  <a:cubicBezTo>
                    <a:pt x="3" y="1"/>
                    <a:pt x="5" y="0"/>
                    <a:pt x="7" y="0"/>
                  </a:cubicBezTo>
                  <a:cubicBezTo>
                    <a:pt x="91" y="0"/>
                    <a:pt x="91" y="0"/>
                    <a:pt x="91" y="0"/>
                  </a:cubicBezTo>
                  <a:cubicBezTo>
                    <a:pt x="93" y="0"/>
                    <a:pt x="94" y="1"/>
                    <a:pt x="96" y="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200"/>
            <p:cNvSpPr>
              <a:spLocks/>
            </p:cNvSpPr>
            <p:nvPr/>
          </p:nvSpPr>
          <p:spPr bwMode="auto">
            <a:xfrm>
              <a:off x="1034067" y="3110601"/>
              <a:ext cx="99924" cy="57768"/>
            </a:xfrm>
            <a:custGeom>
              <a:avLst/>
              <a:gdLst>
                <a:gd name="T0" fmla="*/ 97 w 97"/>
                <a:gd name="T1" fmla="*/ 49 h 55"/>
                <a:gd name="T2" fmla="*/ 95 w 97"/>
                <a:gd name="T3" fmla="*/ 53 h 55"/>
                <a:gd name="T4" fmla="*/ 91 w 97"/>
                <a:gd name="T5" fmla="*/ 55 h 55"/>
                <a:gd name="T6" fmla="*/ 6 w 97"/>
                <a:gd name="T7" fmla="*/ 55 h 55"/>
                <a:gd name="T8" fmla="*/ 2 w 97"/>
                <a:gd name="T9" fmla="*/ 53 h 55"/>
                <a:gd name="T10" fmla="*/ 0 w 97"/>
                <a:gd name="T11" fmla="*/ 49 h 55"/>
                <a:gd name="T12" fmla="*/ 2 w 97"/>
                <a:gd name="T13" fmla="*/ 45 h 55"/>
                <a:gd name="T14" fmla="*/ 44 w 97"/>
                <a:gd name="T15" fmla="*/ 2 h 55"/>
                <a:gd name="T16" fmla="*/ 48 w 97"/>
                <a:gd name="T17" fmla="*/ 0 h 55"/>
                <a:gd name="T18" fmla="*/ 53 w 97"/>
                <a:gd name="T19" fmla="*/ 2 h 55"/>
                <a:gd name="T20" fmla="*/ 95 w 97"/>
                <a:gd name="T21" fmla="*/ 45 h 55"/>
                <a:gd name="T22" fmla="*/ 97 w 97"/>
                <a:gd name="T23"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55">
                  <a:moveTo>
                    <a:pt x="97" y="49"/>
                  </a:moveTo>
                  <a:cubicBezTo>
                    <a:pt x="97" y="50"/>
                    <a:pt x="96" y="52"/>
                    <a:pt x="95" y="53"/>
                  </a:cubicBezTo>
                  <a:cubicBezTo>
                    <a:pt x="94" y="54"/>
                    <a:pt x="92" y="55"/>
                    <a:pt x="91" y="55"/>
                  </a:cubicBezTo>
                  <a:cubicBezTo>
                    <a:pt x="6" y="55"/>
                    <a:pt x="6" y="55"/>
                    <a:pt x="6" y="55"/>
                  </a:cubicBezTo>
                  <a:cubicBezTo>
                    <a:pt x="4" y="55"/>
                    <a:pt x="3" y="54"/>
                    <a:pt x="2" y="53"/>
                  </a:cubicBezTo>
                  <a:cubicBezTo>
                    <a:pt x="1" y="52"/>
                    <a:pt x="0" y="50"/>
                    <a:pt x="0" y="49"/>
                  </a:cubicBezTo>
                  <a:cubicBezTo>
                    <a:pt x="0" y="47"/>
                    <a:pt x="1" y="46"/>
                    <a:pt x="2" y="45"/>
                  </a:cubicBezTo>
                  <a:cubicBezTo>
                    <a:pt x="44" y="2"/>
                    <a:pt x="44" y="2"/>
                    <a:pt x="44" y="2"/>
                  </a:cubicBezTo>
                  <a:cubicBezTo>
                    <a:pt x="45" y="1"/>
                    <a:pt x="47" y="0"/>
                    <a:pt x="48" y="0"/>
                  </a:cubicBezTo>
                  <a:cubicBezTo>
                    <a:pt x="50" y="0"/>
                    <a:pt x="52" y="1"/>
                    <a:pt x="53" y="2"/>
                  </a:cubicBezTo>
                  <a:cubicBezTo>
                    <a:pt x="95" y="45"/>
                    <a:pt x="95" y="45"/>
                    <a:pt x="95" y="45"/>
                  </a:cubicBezTo>
                  <a:cubicBezTo>
                    <a:pt x="96" y="46"/>
                    <a:pt x="97" y="47"/>
                    <a:pt x="97" y="4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201"/>
            <p:cNvSpPr>
              <a:spLocks noEditPoints="1"/>
            </p:cNvSpPr>
            <p:nvPr/>
          </p:nvSpPr>
          <p:spPr bwMode="auto">
            <a:xfrm>
              <a:off x="1180829" y="3116847"/>
              <a:ext cx="174866" cy="138956"/>
            </a:xfrm>
            <a:custGeom>
              <a:avLst/>
              <a:gdLst>
                <a:gd name="T0" fmla="*/ 169 w 169"/>
                <a:gd name="T1" fmla="*/ 16 h 134"/>
                <a:gd name="T2" fmla="*/ 164 w 169"/>
                <a:gd name="T3" fmla="*/ 30 h 134"/>
                <a:gd name="T4" fmla="*/ 153 w 169"/>
                <a:gd name="T5" fmla="*/ 41 h 134"/>
                <a:gd name="T6" fmla="*/ 109 w 169"/>
                <a:gd name="T7" fmla="*/ 72 h 134"/>
                <a:gd name="T8" fmla="*/ 105 w 169"/>
                <a:gd name="T9" fmla="*/ 75 h 134"/>
                <a:gd name="T10" fmla="*/ 99 w 169"/>
                <a:gd name="T11" fmla="*/ 79 h 134"/>
                <a:gd name="T12" fmla="*/ 95 w 169"/>
                <a:gd name="T13" fmla="*/ 82 h 134"/>
                <a:gd name="T14" fmla="*/ 89 w 169"/>
                <a:gd name="T15" fmla="*/ 84 h 134"/>
                <a:gd name="T16" fmla="*/ 84 w 169"/>
                <a:gd name="T17" fmla="*/ 85 h 134"/>
                <a:gd name="T18" fmla="*/ 84 w 169"/>
                <a:gd name="T19" fmla="*/ 85 h 134"/>
                <a:gd name="T20" fmla="*/ 84 w 169"/>
                <a:gd name="T21" fmla="*/ 85 h 134"/>
                <a:gd name="T22" fmla="*/ 79 w 169"/>
                <a:gd name="T23" fmla="*/ 84 h 134"/>
                <a:gd name="T24" fmla="*/ 74 w 169"/>
                <a:gd name="T25" fmla="*/ 82 h 134"/>
                <a:gd name="T26" fmla="*/ 69 w 169"/>
                <a:gd name="T27" fmla="*/ 79 h 134"/>
                <a:gd name="T28" fmla="*/ 64 w 169"/>
                <a:gd name="T29" fmla="*/ 75 h 134"/>
                <a:gd name="T30" fmla="*/ 60 w 169"/>
                <a:gd name="T31" fmla="*/ 72 h 134"/>
                <a:gd name="T32" fmla="*/ 35 w 169"/>
                <a:gd name="T33" fmla="*/ 55 h 134"/>
                <a:gd name="T34" fmla="*/ 16 w 169"/>
                <a:gd name="T35" fmla="*/ 41 h 134"/>
                <a:gd name="T36" fmla="*/ 5 w 169"/>
                <a:gd name="T37" fmla="*/ 31 h 134"/>
                <a:gd name="T38" fmla="*/ 0 w 169"/>
                <a:gd name="T39" fmla="*/ 18 h 134"/>
                <a:gd name="T40" fmla="*/ 4 w 169"/>
                <a:gd name="T41" fmla="*/ 5 h 134"/>
                <a:gd name="T42" fmla="*/ 15 w 169"/>
                <a:gd name="T43" fmla="*/ 0 h 134"/>
                <a:gd name="T44" fmla="*/ 154 w 169"/>
                <a:gd name="T45" fmla="*/ 0 h 134"/>
                <a:gd name="T46" fmla="*/ 165 w 169"/>
                <a:gd name="T47" fmla="*/ 5 h 134"/>
                <a:gd name="T48" fmla="*/ 169 w 169"/>
                <a:gd name="T49" fmla="*/ 16 h 134"/>
                <a:gd name="T50" fmla="*/ 169 w 169"/>
                <a:gd name="T51" fmla="*/ 43 h 134"/>
                <a:gd name="T52" fmla="*/ 169 w 169"/>
                <a:gd name="T53" fmla="*/ 118 h 134"/>
                <a:gd name="T54" fmla="*/ 165 w 169"/>
                <a:gd name="T55" fmla="*/ 129 h 134"/>
                <a:gd name="T56" fmla="*/ 154 w 169"/>
                <a:gd name="T57" fmla="*/ 134 h 134"/>
                <a:gd name="T58" fmla="*/ 15 w 169"/>
                <a:gd name="T59" fmla="*/ 134 h 134"/>
                <a:gd name="T60" fmla="*/ 4 w 169"/>
                <a:gd name="T61" fmla="*/ 129 h 134"/>
                <a:gd name="T62" fmla="*/ 0 w 169"/>
                <a:gd name="T63" fmla="*/ 118 h 134"/>
                <a:gd name="T64" fmla="*/ 0 w 169"/>
                <a:gd name="T65" fmla="*/ 43 h 134"/>
                <a:gd name="T66" fmla="*/ 9 w 169"/>
                <a:gd name="T67" fmla="*/ 52 h 134"/>
                <a:gd name="T68" fmla="*/ 56 w 169"/>
                <a:gd name="T69" fmla="*/ 84 h 134"/>
                <a:gd name="T70" fmla="*/ 65 w 169"/>
                <a:gd name="T71" fmla="*/ 90 h 134"/>
                <a:gd name="T72" fmla="*/ 74 w 169"/>
                <a:gd name="T73" fmla="*/ 95 h 134"/>
                <a:gd name="T74" fmla="*/ 84 w 169"/>
                <a:gd name="T75" fmla="*/ 97 h 134"/>
                <a:gd name="T76" fmla="*/ 84 w 169"/>
                <a:gd name="T77" fmla="*/ 97 h 134"/>
                <a:gd name="T78" fmla="*/ 84 w 169"/>
                <a:gd name="T79" fmla="*/ 97 h 134"/>
                <a:gd name="T80" fmla="*/ 95 w 169"/>
                <a:gd name="T81" fmla="*/ 95 h 134"/>
                <a:gd name="T82" fmla="*/ 104 w 169"/>
                <a:gd name="T83" fmla="*/ 90 h 134"/>
                <a:gd name="T84" fmla="*/ 112 w 169"/>
                <a:gd name="T85" fmla="*/ 84 h 134"/>
                <a:gd name="T86" fmla="*/ 160 w 169"/>
                <a:gd name="T87" fmla="*/ 52 h 134"/>
                <a:gd name="T88" fmla="*/ 169 w 169"/>
                <a:gd name="T89"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9" h="134">
                  <a:moveTo>
                    <a:pt x="169" y="16"/>
                  </a:moveTo>
                  <a:cubicBezTo>
                    <a:pt x="169" y="21"/>
                    <a:pt x="167" y="25"/>
                    <a:pt x="164" y="30"/>
                  </a:cubicBezTo>
                  <a:cubicBezTo>
                    <a:pt x="161" y="34"/>
                    <a:pt x="157" y="38"/>
                    <a:pt x="153" y="41"/>
                  </a:cubicBezTo>
                  <a:cubicBezTo>
                    <a:pt x="129" y="58"/>
                    <a:pt x="114" y="68"/>
                    <a:pt x="109" y="72"/>
                  </a:cubicBezTo>
                  <a:cubicBezTo>
                    <a:pt x="108" y="73"/>
                    <a:pt x="107" y="74"/>
                    <a:pt x="105" y="75"/>
                  </a:cubicBezTo>
                  <a:cubicBezTo>
                    <a:pt x="103" y="77"/>
                    <a:pt x="101" y="78"/>
                    <a:pt x="99" y="79"/>
                  </a:cubicBezTo>
                  <a:cubicBezTo>
                    <a:pt x="98" y="80"/>
                    <a:pt x="96" y="81"/>
                    <a:pt x="95" y="82"/>
                  </a:cubicBezTo>
                  <a:cubicBezTo>
                    <a:pt x="93" y="83"/>
                    <a:pt x="91" y="84"/>
                    <a:pt x="89" y="84"/>
                  </a:cubicBezTo>
                  <a:cubicBezTo>
                    <a:pt x="87" y="85"/>
                    <a:pt x="86" y="85"/>
                    <a:pt x="84" y="85"/>
                  </a:cubicBezTo>
                  <a:cubicBezTo>
                    <a:pt x="84" y="85"/>
                    <a:pt x="84" y="85"/>
                    <a:pt x="84" y="85"/>
                  </a:cubicBezTo>
                  <a:cubicBezTo>
                    <a:pt x="84" y="85"/>
                    <a:pt x="84" y="85"/>
                    <a:pt x="84" y="85"/>
                  </a:cubicBezTo>
                  <a:cubicBezTo>
                    <a:pt x="83" y="85"/>
                    <a:pt x="81" y="85"/>
                    <a:pt x="79" y="84"/>
                  </a:cubicBezTo>
                  <a:cubicBezTo>
                    <a:pt x="78" y="84"/>
                    <a:pt x="76" y="83"/>
                    <a:pt x="74" y="82"/>
                  </a:cubicBezTo>
                  <a:cubicBezTo>
                    <a:pt x="72" y="81"/>
                    <a:pt x="70" y="80"/>
                    <a:pt x="69" y="79"/>
                  </a:cubicBezTo>
                  <a:cubicBezTo>
                    <a:pt x="68" y="78"/>
                    <a:pt x="66" y="77"/>
                    <a:pt x="64" y="75"/>
                  </a:cubicBezTo>
                  <a:cubicBezTo>
                    <a:pt x="62" y="74"/>
                    <a:pt x="61" y="73"/>
                    <a:pt x="60" y="72"/>
                  </a:cubicBezTo>
                  <a:cubicBezTo>
                    <a:pt x="54" y="68"/>
                    <a:pt x="46" y="62"/>
                    <a:pt x="35" y="55"/>
                  </a:cubicBezTo>
                  <a:cubicBezTo>
                    <a:pt x="24" y="47"/>
                    <a:pt x="18" y="43"/>
                    <a:pt x="16" y="41"/>
                  </a:cubicBezTo>
                  <a:cubicBezTo>
                    <a:pt x="12" y="39"/>
                    <a:pt x="8" y="35"/>
                    <a:pt x="5" y="31"/>
                  </a:cubicBezTo>
                  <a:cubicBezTo>
                    <a:pt x="1" y="26"/>
                    <a:pt x="0" y="22"/>
                    <a:pt x="0" y="18"/>
                  </a:cubicBezTo>
                  <a:cubicBezTo>
                    <a:pt x="0" y="13"/>
                    <a:pt x="1" y="9"/>
                    <a:pt x="4" y="5"/>
                  </a:cubicBezTo>
                  <a:cubicBezTo>
                    <a:pt x="6" y="2"/>
                    <a:pt x="10" y="0"/>
                    <a:pt x="15" y="0"/>
                  </a:cubicBezTo>
                  <a:cubicBezTo>
                    <a:pt x="154" y="0"/>
                    <a:pt x="154" y="0"/>
                    <a:pt x="154" y="0"/>
                  </a:cubicBezTo>
                  <a:cubicBezTo>
                    <a:pt x="158" y="0"/>
                    <a:pt x="162" y="2"/>
                    <a:pt x="165" y="5"/>
                  </a:cubicBezTo>
                  <a:cubicBezTo>
                    <a:pt x="168" y="8"/>
                    <a:pt x="169" y="11"/>
                    <a:pt x="169" y="16"/>
                  </a:cubicBezTo>
                  <a:close/>
                  <a:moveTo>
                    <a:pt x="169" y="43"/>
                  </a:moveTo>
                  <a:cubicBezTo>
                    <a:pt x="169" y="118"/>
                    <a:pt x="169" y="118"/>
                    <a:pt x="169" y="118"/>
                  </a:cubicBezTo>
                  <a:cubicBezTo>
                    <a:pt x="169" y="123"/>
                    <a:pt x="168" y="126"/>
                    <a:pt x="165" y="129"/>
                  </a:cubicBezTo>
                  <a:cubicBezTo>
                    <a:pt x="162" y="132"/>
                    <a:pt x="158" y="134"/>
                    <a:pt x="154" y="134"/>
                  </a:cubicBezTo>
                  <a:cubicBezTo>
                    <a:pt x="15" y="134"/>
                    <a:pt x="15" y="134"/>
                    <a:pt x="15" y="134"/>
                  </a:cubicBezTo>
                  <a:cubicBezTo>
                    <a:pt x="11" y="134"/>
                    <a:pt x="7" y="132"/>
                    <a:pt x="4" y="129"/>
                  </a:cubicBezTo>
                  <a:cubicBezTo>
                    <a:pt x="1" y="126"/>
                    <a:pt x="0" y="123"/>
                    <a:pt x="0" y="118"/>
                  </a:cubicBezTo>
                  <a:cubicBezTo>
                    <a:pt x="0" y="43"/>
                    <a:pt x="0" y="43"/>
                    <a:pt x="0" y="43"/>
                  </a:cubicBezTo>
                  <a:cubicBezTo>
                    <a:pt x="2" y="46"/>
                    <a:pt x="6" y="49"/>
                    <a:pt x="9" y="52"/>
                  </a:cubicBezTo>
                  <a:cubicBezTo>
                    <a:pt x="32" y="67"/>
                    <a:pt x="48" y="78"/>
                    <a:pt x="56" y="84"/>
                  </a:cubicBezTo>
                  <a:cubicBezTo>
                    <a:pt x="60" y="87"/>
                    <a:pt x="63" y="89"/>
                    <a:pt x="65" y="90"/>
                  </a:cubicBezTo>
                  <a:cubicBezTo>
                    <a:pt x="67" y="92"/>
                    <a:pt x="70" y="93"/>
                    <a:pt x="74" y="95"/>
                  </a:cubicBezTo>
                  <a:cubicBezTo>
                    <a:pt x="78" y="96"/>
                    <a:pt x="81" y="97"/>
                    <a:pt x="84" y="97"/>
                  </a:cubicBezTo>
                  <a:cubicBezTo>
                    <a:pt x="84" y="97"/>
                    <a:pt x="84" y="97"/>
                    <a:pt x="84" y="97"/>
                  </a:cubicBezTo>
                  <a:cubicBezTo>
                    <a:pt x="84" y="97"/>
                    <a:pt x="84" y="97"/>
                    <a:pt x="84" y="97"/>
                  </a:cubicBezTo>
                  <a:cubicBezTo>
                    <a:pt x="88" y="97"/>
                    <a:pt x="91" y="96"/>
                    <a:pt x="95" y="95"/>
                  </a:cubicBezTo>
                  <a:cubicBezTo>
                    <a:pt x="99" y="93"/>
                    <a:pt x="102" y="92"/>
                    <a:pt x="104" y="90"/>
                  </a:cubicBezTo>
                  <a:cubicBezTo>
                    <a:pt x="106" y="89"/>
                    <a:pt x="109" y="87"/>
                    <a:pt x="112" y="84"/>
                  </a:cubicBezTo>
                  <a:cubicBezTo>
                    <a:pt x="123" y="76"/>
                    <a:pt x="139" y="66"/>
                    <a:pt x="160" y="52"/>
                  </a:cubicBezTo>
                  <a:cubicBezTo>
                    <a:pt x="163" y="49"/>
                    <a:pt x="166" y="46"/>
                    <a:pt x="169" y="4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202"/>
            <p:cNvSpPr>
              <a:spLocks noEditPoints="1"/>
            </p:cNvSpPr>
            <p:nvPr/>
          </p:nvSpPr>
          <p:spPr bwMode="auto">
            <a:xfrm>
              <a:off x="1402535" y="3107479"/>
              <a:ext cx="149885" cy="143640"/>
            </a:xfrm>
            <a:custGeom>
              <a:avLst/>
              <a:gdLst>
                <a:gd name="T0" fmla="*/ 35 w 145"/>
                <a:gd name="T1" fmla="*/ 16 h 139"/>
                <a:gd name="T2" fmla="*/ 30 w 145"/>
                <a:gd name="T3" fmla="*/ 28 h 139"/>
                <a:gd name="T4" fmla="*/ 17 w 145"/>
                <a:gd name="T5" fmla="*/ 33 h 139"/>
                <a:gd name="T6" fmla="*/ 17 w 145"/>
                <a:gd name="T7" fmla="*/ 33 h 139"/>
                <a:gd name="T8" fmla="*/ 4 w 145"/>
                <a:gd name="T9" fmla="*/ 28 h 139"/>
                <a:gd name="T10" fmla="*/ 0 w 145"/>
                <a:gd name="T11" fmla="*/ 16 h 139"/>
                <a:gd name="T12" fmla="*/ 5 w 145"/>
                <a:gd name="T13" fmla="*/ 5 h 139"/>
                <a:gd name="T14" fmla="*/ 17 w 145"/>
                <a:gd name="T15" fmla="*/ 0 h 139"/>
                <a:gd name="T16" fmla="*/ 30 w 145"/>
                <a:gd name="T17" fmla="*/ 5 h 139"/>
                <a:gd name="T18" fmla="*/ 35 w 145"/>
                <a:gd name="T19" fmla="*/ 16 h 139"/>
                <a:gd name="T20" fmla="*/ 33 w 145"/>
                <a:gd name="T21" fmla="*/ 45 h 139"/>
                <a:gd name="T22" fmla="*/ 33 w 145"/>
                <a:gd name="T23" fmla="*/ 139 h 139"/>
                <a:gd name="T24" fmla="*/ 2 w 145"/>
                <a:gd name="T25" fmla="*/ 139 h 139"/>
                <a:gd name="T26" fmla="*/ 2 w 145"/>
                <a:gd name="T27" fmla="*/ 45 h 139"/>
                <a:gd name="T28" fmla="*/ 33 w 145"/>
                <a:gd name="T29" fmla="*/ 45 h 139"/>
                <a:gd name="T30" fmla="*/ 145 w 145"/>
                <a:gd name="T31" fmla="*/ 85 h 139"/>
                <a:gd name="T32" fmla="*/ 145 w 145"/>
                <a:gd name="T33" fmla="*/ 139 h 139"/>
                <a:gd name="T34" fmla="*/ 114 w 145"/>
                <a:gd name="T35" fmla="*/ 139 h 139"/>
                <a:gd name="T36" fmla="*/ 114 w 145"/>
                <a:gd name="T37" fmla="*/ 89 h 139"/>
                <a:gd name="T38" fmla="*/ 110 w 145"/>
                <a:gd name="T39" fmla="*/ 73 h 139"/>
                <a:gd name="T40" fmla="*/ 98 w 145"/>
                <a:gd name="T41" fmla="*/ 68 h 139"/>
                <a:gd name="T42" fmla="*/ 88 w 145"/>
                <a:gd name="T43" fmla="*/ 71 h 139"/>
                <a:gd name="T44" fmla="*/ 82 w 145"/>
                <a:gd name="T45" fmla="*/ 79 h 139"/>
                <a:gd name="T46" fmla="*/ 81 w 145"/>
                <a:gd name="T47" fmla="*/ 87 h 139"/>
                <a:gd name="T48" fmla="*/ 81 w 145"/>
                <a:gd name="T49" fmla="*/ 139 h 139"/>
                <a:gd name="T50" fmla="*/ 50 w 145"/>
                <a:gd name="T51" fmla="*/ 139 h 139"/>
                <a:gd name="T52" fmla="*/ 50 w 145"/>
                <a:gd name="T53" fmla="*/ 78 h 139"/>
                <a:gd name="T54" fmla="*/ 50 w 145"/>
                <a:gd name="T55" fmla="*/ 50 h 139"/>
                <a:gd name="T56" fmla="*/ 50 w 145"/>
                <a:gd name="T57" fmla="*/ 45 h 139"/>
                <a:gd name="T58" fmla="*/ 81 w 145"/>
                <a:gd name="T59" fmla="*/ 45 h 139"/>
                <a:gd name="T60" fmla="*/ 81 w 145"/>
                <a:gd name="T61" fmla="*/ 59 h 139"/>
                <a:gd name="T62" fmla="*/ 81 w 145"/>
                <a:gd name="T63" fmla="*/ 59 h 139"/>
                <a:gd name="T64" fmla="*/ 85 w 145"/>
                <a:gd name="T65" fmla="*/ 54 h 139"/>
                <a:gd name="T66" fmla="*/ 90 w 145"/>
                <a:gd name="T67" fmla="*/ 49 h 139"/>
                <a:gd name="T68" fmla="*/ 98 w 145"/>
                <a:gd name="T69" fmla="*/ 45 h 139"/>
                <a:gd name="T70" fmla="*/ 109 w 145"/>
                <a:gd name="T71" fmla="*/ 43 h 139"/>
                <a:gd name="T72" fmla="*/ 135 w 145"/>
                <a:gd name="T73" fmla="*/ 54 h 139"/>
                <a:gd name="T74" fmla="*/ 145 w 145"/>
                <a:gd name="T75" fmla="*/ 8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5" h="139">
                  <a:moveTo>
                    <a:pt x="35" y="16"/>
                  </a:moveTo>
                  <a:cubicBezTo>
                    <a:pt x="35" y="21"/>
                    <a:pt x="33" y="25"/>
                    <a:pt x="30" y="28"/>
                  </a:cubicBezTo>
                  <a:cubicBezTo>
                    <a:pt x="27" y="31"/>
                    <a:pt x="22" y="33"/>
                    <a:pt x="17" y="33"/>
                  </a:cubicBezTo>
                  <a:cubicBezTo>
                    <a:pt x="17" y="33"/>
                    <a:pt x="17" y="33"/>
                    <a:pt x="17" y="33"/>
                  </a:cubicBezTo>
                  <a:cubicBezTo>
                    <a:pt x="12" y="33"/>
                    <a:pt x="8" y="31"/>
                    <a:pt x="4" y="28"/>
                  </a:cubicBezTo>
                  <a:cubicBezTo>
                    <a:pt x="1" y="25"/>
                    <a:pt x="0" y="21"/>
                    <a:pt x="0" y="16"/>
                  </a:cubicBezTo>
                  <a:cubicBezTo>
                    <a:pt x="0" y="12"/>
                    <a:pt x="1" y="8"/>
                    <a:pt x="5" y="5"/>
                  </a:cubicBezTo>
                  <a:cubicBezTo>
                    <a:pt x="8" y="2"/>
                    <a:pt x="12" y="0"/>
                    <a:pt x="17" y="0"/>
                  </a:cubicBezTo>
                  <a:cubicBezTo>
                    <a:pt x="23" y="0"/>
                    <a:pt x="27" y="2"/>
                    <a:pt x="30" y="5"/>
                  </a:cubicBezTo>
                  <a:cubicBezTo>
                    <a:pt x="33" y="8"/>
                    <a:pt x="35" y="12"/>
                    <a:pt x="35" y="16"/>
                  </a:cubicBezTo>
                  <a:close/>
                  <a:moveTo>
                    <a:pt x="33" y="45"/>
                  </a:moveTo>
                  <a:cubicBezTo>
                    <a:pt x="33" y="139"/>
                    <a:pt x="33" y="139"/>
                    <a:pt x="33" y="139"/>
                  </a:cubicBezTo>
                  <a:cubicBezTo>
                    <a:pt x="2" y="139"/>
                    <a:pt x="2" y="139"/>
                    <a:pt x="2" y="139"/>
                  </a:cubicBezTo>
                  <a:cubicBezTo>
                    <a:pt x="2" y="45"/>
                    <a:pt x="2" y="45"/>
                    <a:pt x="2" y="45"/>
                  </a:cubicBezTo>
                  <a:lnTo>
                    <a:pt x="33" y="45"/>
                  </a:lnTo>
                  <a:close/>
                  <a:moveTo>
                    <a:pt x="145" y="85"/>
                  </a:moveTo>
                  <a:cubicBezTo>
                    <a:pt x="145" y="139"/>
                    <a:pt x="145" y="139"/>
                    <a:pt x="145" y="139"/>
                  </a:cubicBezTo>
                  <a:cubicBezTo>
                    <a:pt x="114" y="139"/>
                    <a:pt x="114" y="139"/>
                    <a:pt x="114" y="139"/>
                  </a:cubicBezTo>
                  <a:cubicBezTo>
                    <a:pt x="114" y="89"/>
                    <a:pt x="114" y="89"/>
                    <a:pt x="114" y="89"/>
                  </a:cubicBezTo>
                  <a:cubicBezTo>
                    <a:pt x="114" y="82"/>
                    <a:pt x="113" y="77"/>
                    <a:pt x="110" y="73"/>
                  </a:cubicBezTo>
                  <a:cubicBezTo>
                    <a:pt x="107" y="70"/>
                    <a:pt x="104" y="68"/>
                    <a:pt x="98" y="68"/>
                  </a:cubicBezTo>
                  <a:cubicBezTo>
                    <a:pt x="94" y="68"/>
                    <a:pt x="91" y="69"/>
                    <a:pt x="88" y="71"/>
                  </a:cubicBezTo>
                  <a:cubicBezTo>
                    <a:pt x="85" y="73"/>
                    <a:pt x="83" y="76"/>
                    <a:pt x="82" y="79"/>
                  </a:cubicBezTo>
                  <a:cubicBezTo>
                    <a:pt x="81" y="81"/>
                    <a:pt x="81" y="84"/>
                    <a:pt x="81" y="87"/>
                  </a:cubicBezTo>
                  <a:cubicBezTo>
                    <a:pt x="81" y="139"/>
                    <a:pt x="81" y="139"/>
                    <a:pt x="81" y="139"/>
                  </a:cubicBezTo>
                  <a:cubicBezTo>
                    <a:pt x="50" y="139"/>
                    <a:pt x="50" y="139"/>
                    <a:pt x="50" y="139"/>
                  </a:cubicBezTo>
                  <a:cubicBezTo>
                    <a:pt x="50" y="114"/>
                    <a:pt x="50" y="93"/>
                    <a:pt x="50" y="78"/>
                  </a:cubicBezTo>
                  <a:cubicBezTo>
                    <a:pt x="50" y="62"/>
                    <a:pt x="50" y="53"/>
                    <a:pt x="50" y="50"/>
                  </a:cubicBezTo>
                  <a:cubicBezTo>
                    <a:pt x="50" y="45"/>
                    <a:pt x="50" y="45"/>
                    <a:pt x="50" y="45"/>
                  </a:cubicBezTo>
                  <a:cubicBezTo>
                    <a:pt x="81" y="45"/>
                    <a:pt x="81" y="45"/>
                    <a:pt x="81" y="45"/>
                  </a:cubicBezTo>
                  <a:cubicBezTo>
                    <a:pt x="81" y="59"/>
                    <a:pt x="81" y="59"/>
                    <a:pt x="81" y="59"/>
                  </a:cubicBezTo>
                  <a:cubicBezTo>
                    <a:pt x="81" y="59"/>
                    <a:pt x="81" y="59"/>
                    <a:pt x="81" y="59"/>
                  </a:cubicBezTo>
                  <a:cubicBezTo>
                    <a:pt x="82" y="57"/>
                    <a:pt x="83" y="55"/>
                    <a:pt x="85" y="54"/>
                  </a:cubicBezTo>
                  <a:cubicBezTo>
                    <a:pt x="86" y="52"/>
                    <a:pt x="88" y="50"/>
                    <a:pt x="90" y="49"/>
                  </a:cubicBezTo>
                  <a:cubicBezTo>
                    <a:pt x="92" y="47"/>
                    <a:pt x="95" y="46"/>
                    <a:pt x="98" y="45"/>
                  </a:cubicBezTo>
                  <a:cubicBezTo>
                    <a:pt x="102" y="44"/>
                    <a:pt x="105" y="43"/>
                    <a:pt x="109" y="43"/>
                  </a:cubicBezTo>
                  <a:cubicBezTo>
                    <a:pt x="120" y="43"/>
                    <a:pt x="129" y="47"/>
                    <a:pt x="135" y="54"/>
                  </a:cubicBezTo>
                  <a:cubicBezTo>
                    <a:pt x="142" y="61"/>
                    <a:pt x="145" y="72"/>
                    <a:pt x="145" y="8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203"/>
            <p:cNvSpPr>
              <a:spLocks/>
            </p:cNvSpPr>
            <p:nvPr/>
          </p:nvSpPr>
          <p:spPr bwMode="auto">
            <a:xfrm>
              <a:off x="1552420" y="3104356"/>
              <a:ext cx="149885" cy="151447"/>
            </a:xfrm>
            <a:custGeom>
              <a:avLst/>
              <a:gdLst>
                <a:gd name="T0" fmla="*/ 139 w 145"/>
                <a:gd name="T1" fmla="*/ 45 h 146"/>
                <a:gd name="T2" fmla="*/ 145 w 145"/>
                <a:gd name="T3" fmla="*/ 73 h 146"/>
                <a:gd name="T4" fmla="*/ 139 w 145"/>
                <a:gd name="T5" fmla="*/ 101 h 146"/>
                <a:gd name="T6" fmla="*/ 124 w 145"/>
                <a:gd name="T7" fmla="*/ 124 h 146"/>
                <a:gd name="T8" fmla="*/ 101 w 145"/>
                <a:gd name="T9" fmla="*/ 140 h 146"/>
                <a:gd name="T10" fmla="*/ 73 w 145"/>
                <a:gd name="T11" fmla="*/ 146 h 146"/>
                <a:gd name="T12" fmla="*/ 42 w 145"/>
                <a:gd name="T13" fmla="*/ 139 h 146"/>
                <a:gd name="T14" fmla="*/ 17 w 145"/>
                <a:gd name="T15" fmla="*/ 119 h 146"/>
                <a:gd name="T16" fmla="*/ 16 w 145"/>
                <a:gd name="T17" fmla="*/ 117 h 146"/>
                <a:gd name="T18" fmla="*/ 17 w 145"/>
                <a:gd name="T19" fmla="*/ 115 h 146"/>
                <a:gd name="T20" fmla="*/ 30 w 145"/>
                <a:gd name="T21" fmla="*/ 102 h 146"/>
                <a:gd name="T22" fmla="*/ 32 w 145"/>
                <a:gd name="T23" fmla="*/ 101 h 146"/>
                <a:gd name="T24" fmla="*/ 34 w 145"/>
                <a:gd name="T25" fmla="*/ 103 h 146"/>
                <a:gd name="T26" fmla="*/ 51 w 145"/>
                <a:gd name="T27" fmla="*/ 116 h 146"/>
                <a:gd name="T28" fmla="*/ 73 w 145"/>
                <a:gd name="T29" fmla="*/ 121 h 146"/>
                <a:gd name="T30" fmla="*/ 91 w 145"/>
                <a:gd name="T31" fmla="*/ 118 h 146"/>
                <a:gd name="T32" fmla="*/ 107 w 145"/>
                <a:gd name="T33" fmla="*/ 107 h 146"/>
                <a:gd name="T34" fmla="*/ 117 w 145"/>
                <a:gd name="T35" fmla="*/ 92 h 146"/>
                <a:gd name="T36" fmla="*/ 121 w 145"/>
                <a:gd name="T37" fmla="*/ 73 h 146"/>
                <a:gd name="T38" fmla="*/ 117 w 145"/>
                <a:gd name="T39" fmla="*/ 54 h 146"/>
                <a:gd name="T40" fmla="*/ 107 w 145"/>
                <a:gd name="T41" fmla="*/ 39 h 146"/>
                <a:gd name="T42" fmla="*/ 91 w 145"/>
                <a:gd name="T43" fmla="*/ 28 h 146"/>
                <a:gd name="T44" fmla="*/ 73 w 145"/>
                <a:gd name="T45" fmla="*/ 25 h 146"/>
                <a:gd name="T46" fmla="*/ 55 w 145"/>
                <a:gd name="T47" fmla="*/ 28 h 146"/>
                <a:gd name="T48" fmla="*/ 40 w 145"/>
                <a:gd name="T49" fmla="*/ 37 h 146"/>
                <a:gd name="T50" fmla="*/ 53 w 145"/>
                <a:gd name="T51" fmla="*/ 51 h 146"/>
                <a:gd name="T52" fmla="*/ 54 w 145"/>
                <a:gd name="T53" fmla="*/ 57 h 146"/>
                <a:gd name="T54" fmla="*/ 48 w 145"/>
                <a:gd name="T55" fmla="*/ 61 h 146"/>
                <a:gd name="T56" fmla="*/ 6 w 145"/>
                <a:gd name="T57" fmla="*/ 61 h 146"/>
                <a:gd name="T58" fmla="*/ 2 w 145"/>
                <a:gd name="T59" fmla="*/ 59 h 146"/>
                <a:gd name="T60" fmla="*/ 0 w 145"/>
                <a:gd name="T61" fmla="*/ 55 h 146"/>
                <a:gd name="T62" fmla="*/ 0 w 145"/>
                <a:gd name="T63" fmla="*/ 12 h 146"/>
                <a:gd name="T64" fmla="*/ 4 w 145"/>
                <a:gd name="T65" fmla="*/ 7 h 146"/>
                <a:gd name="T66" fmla="*/ 10 w 145"/>
                <a:gd name="T67" fmla="*/ 8 h 146"/>
                <a:gd name="T68" fmla="*/ 23 w 145"/>
                <a:gd name="T69" fmla="*/ 20 h 146"/>
                <a:gd name="T70" fmla="*/ 46 w 145"/>
                <a:gd name="T71" fmla="*/ 6 h 146"/>
                <a:gd name="T72" fmla="*/ 73 w 145"/>
                <a:gd name="T73" fmla="*/ 0 h 146"/>
                <a:gd name="T74" fmla="*/ 101 w 145"/>
                <a:gd name="T75" fmla="*/ 6 h 146"/>
                <a:gd name="T76" fmla="*/ 124 w 145"/>
                <a:gd name="T77" fmla="*/ 22 h 146"/>
                <a:gd name="T78" fmla="*/ 139 w 145"/>
                <a:gd name="T79" fmla="*/ 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5" h="146">
                  <a:moveTo>
                    <a:pt x="139" y="45"/>
                  </a:moveTo>
                  <a:cubicBezTo>
                    <a:pt x="143" y="54"/>
                    <a:pt x="145" y="63"/>
                    <a:pt x="145" y="73"/>
                  </a:cubicBezTo>
                  <a:cubicBezTo>
                    <a:pt x="145" y="83"/>
                    <a:pt x="143" y="92"/>
                    <a:pt x="139" y="101"/>
                  </a:cubicBezTo>
                  <a:cubicBezTo>
                    <a:pt x="136" y="110"/>
                    <a:pt x="130" y="118"/>
                    <a:pt x="124" y="124"/>
                  </a:cubicBezTo>
                  <a:cubicBezTo>
                    <a:pt x="117" y="131"/>
                    <a:pt x="110" y="136"/>
                    <a:pt x="101" y="140"/>
                  </a:cubicBezTo>
                  <a:cubicBezTo>
                    <a:pt x="92" y="144"/>
                    <a:pt x="82" y="146"/>
                    <a:pt x="73" y="146"/>
                  </a:cubicBezTo>
                  <a:cubicBezTo>
                    <a:pt x="62" y="146"/>
                    <a:pt x="51" y="143"/>
                    <a:pt x="42" y="139"/>
                  </a:cubicBezTo>
                  <a:cubicBezTo>
                    <a:pt x="32" y="134"/>
                    <a:pt x="24" y="128"/>
                    <a:pt x="17" y="119"/>
                  </a:cubicBezTo>
                  <a:cubicBezTo>
                    <a:pt x="16" y="119"/>
                    <a:pt x="16" y="118"/>
                    <a:pt x="16" y="117"/>
                  </a:cubicBezTo>
                  <a:cubicBezTo>
                    <a:pt x="16" y="116"/>
                    <a:pt x="16" y="116"/>
                    <a:pt x="17" y="115"/>
                  </a:cubicBezTo>
                  <a:cubicBezTo>
                    <a:pt x="30" y="102"/>
                    <a:pt x="30" y="102"/>
                    <a:pt x="30" y="102"/>
                  </a:cubicBezTo>
                  <a:cubicBezTo>
                    <a:pt x="30" y="102"/>
                    <a:pt x="31" y="101"/>
                    <a:pt x="32" y="101"/>
                  </a:cubicBezTo>
                  <a:cubicBezTo>
                    <a:pt x="33" y="102"/>
                    <a:pt x="34" y="102"/>
                    <a:pt x="34" y="103"/>
                  </a:cubicBezTo>
                  <a:cubicBezTo>
                    <a:pt x="39" y="109"/>
                    <a:pt x="45" y="113"/>
                    <a:pt x="51" y="116"/>
                  </a:cubicBezTo>
                  <a:cubicBezTo>
                    <a:pt x="58" y="120"/>
                    <a:pt x="65" y="121"/>
                    <a:pt x="73" y="121"/>
                  </a:cubicBezTo>
                  <a:cubicBezTo>
                    <a:pt x="79" y="121"/>
                    <a:pt x="85" y="120"/>
                    <a:pt x="91" y="118"/>
                  </a:cubicBezTo>
                  <a:cubicBezTo>
                    <a:pt x="97" y="115"/>
                    <a:pt x="102" y="112"/>
                    <a:pt x="107" y="107"/>
                  </a:cubicBezTo>
                  <a:cubicBezTo>
                    <a:pt x="111" y="103"/>
                    <a:pt x="115" y="98"/>
                    <a:pt x="117" y="92"/>
                  </a:cubicBezTo>
                  <a:cubicBezTo>
                    <a:pt x="120" y="86"/>
                    <a:pt x="121" y="79"/>
                    <a:pt x="121" y="73"/>
                  </a:cubicBezTo>
                  <a:cubicBezTo>
                    <a:pt x="121" y="66"/>
                    <a:pt x="120" y="60"/>
                    <a:pt x="117" y="54"/>
                  </a:cubicBezTo>
                  <a:cubicBezTo>
                    <a:pt x="115" y="48"/>
                    <a:pt x="111" y="43"/>
                    <a:pt x="107" y="39"/>
                  </a:cubicBezTo>
                  <a:cubicBezTo>
                    <a:pt x="102" y="34"/>
                    <a:pt x="97" y="31"/>
                    <a:pt x="91" y="28"/>
                  </a:cubicBezTo>
                  <a:cubicBezTo>
                    <a:pt x="85" y="26"/>
                    <a:pt x="79" y="25"/>
                    <a:pt x="73" y="25"/>
                  </a:cubicBezTo>
                  <a:cubicBezTo>
                    <a:pt x="66" y="25"/>
                    <a:pt x="60" y="26"/>
                    <a:pt x="55" y="28"/>
                  </a:cubicBezTo>
                  <a:cubicBezTo>
                    <a:pt x="49" y="30"/>
                    <a:pt x="44" y="33"/>
                    <a:pt x="40" y="37"/>
                  </a:cubicBezTo>
                  <a:cubicBezTo>
                    <a:pt x="53" y="51"/>
                    <a:pt x="53" y="51"/>
                    <a:pt x="53" y="51"/>
                  </a:cubicBezTo>
                  <a:cubicBezTo>
                    <a:pt x="55" y="52"/>
                    <a:pt x="55" y="55"/>
                    <a:pt x="54" y="57"/>
                  </a:cubicBezTo>
                  <a:cubicBezTo>
                    <a:pt x="53" y="60"/>
                    <a:pt x="51" y="61"/>
                    <a:pt x="48" y="61"/>
                  </a:cubicBezTo>
                  <a:cubicBezTo>
                    <a:pt x="6" y="61"/>
                    <a:pt x="6" y="61"/>
                    <a:pt x="6" y="61"/>
                  </a:cubicBezTo>
                  <a:cubicBezTo>
                    <a:pt x="4" y="61"/>
                    <a:pt x="3" y="60"/>
                    <a:pt x="2" y="59"/>
                  </a:cubicBezTo>
                  <a:cubicBezTo>
                    <a:pt x="1" y="58"/>
                    <a:pt x="0" y="56"/>
                    <a:pt x="0" y="55"/>
                  </a:cubicBezTo>
                  <a:cubicBezTo>
                    <a:pt x="0" y="12"/>
                    <a:pt x="0" y="12"/>
                    <a:pt x="0" y="12"/>
                  </a:cubicBezTo>
                  <a:cubicBezTo>
                    <a:pt x="0" y="10"/>
                    <a:pt x="1" y="8"/>
                    <a:pt x="4" y="7"/>
                  </a:cubicBezTo>
                  <a:cubicBezTo>
                    <a:pt x="6" y="6"/>
                    <a:pt x="8" y="6"/>
                    <a:pt x="10" y="8"/>
                  </a:cubicBezTo>
                  <a:cubicBezTo>
                    <a:pt x="23" y="20"/>
                    <a:pt x="23" y="20"/>
                    <a:pt x="23" y="20"/>
                  </a:cubicBezTo>
                  <a:cubicBezTo>
                    <a:pt x="29" y="14"/>
                    <a:pt x="37" y="9"/>
                    <a:pt x="46" y="6"/>
                  </a:cubicBezTo>
                  <a:cubicBezTo>
                    <a:pt x="54" y="2"/>
                    <a:pt x="63" y="0"/>
                    <a:pt x="73" y="0"/>
                  </a:cubicBezTo>
                  <a:cubicBezTo>
                    <a:pt x="82" y="0"/>
                    <a:pt x="92" y="2"/>
                    <a:pt x="101" y="6"/>
                  </a:cubicBezTo>
                  <a:cubicBezTo>
                    <a:pt x="110" y="10"/>
                    <a:pt x="117" y="15"/>
                    <a:pt x="124" y="22"/>
                  </a:cubicBezTo>
                  <a:cubicBezTo>
                    <a:pt x="130" y="28"/>
                    <a:pt x="136" y="36"/>
                    <a:pt x="139" y="4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204"/>
            <p:cNvSpPr>
              <a:spLocks/>
            </p:cNvSpPr>
            <p:nvPr/>
          </p:nvSpPr>
          <p:spPr bwMode="auto">
            <a:xfrm>
              <a:off x="1753829" y="3096550"/>
              <a:ext cx="168621" cy="170182"/>
            </a:xfrm>
            <a:custGeom>
              <a:avLst/>
              <a:gdLst>
                <a:gd name="T0" fmla="*/ 160 w 163"/>
                <a:gd name="T1" fmla="*/ 150 h 164"/>
                <a:gd name="T2" fmla="*/ 141 w 163"/>
                <a:gd name="T3" fmla="*/ 164 h 164"/>
                <a:gd name="T4" fmla="*/ 98 w 163"/>
                <a:gd name="T5" fmla="*/ 126 h 164"/>
                <a:gd name="T6" fmla="*/ 99 w 163"/>
                <a:gd name="T7" fmla="*/ 108 h 164"/>
                <a:gd name="T8" fmla="*/ 63 w 163"/>
                <a:gd name="T9" fmla="*/ 96 h 164"/>
                <a:gd name="T10" fmla="*/ 56 w 163"/>
                <a:gd name="T11" fmla="*/ 96 h 164"/>
                <a:gd name="T12" fmla="*/ 59 w 163"/>
                <a:gd name="T13" fmla="*/ 98 h 164"/>
                <a:gd name="T14" fmla="*/ 61 w 163"/>
                <a:gd name="T15" fmla="*/ 101 h 164"/>
                <a:gd name="T16" fmla="*/ 62 w 163"/>
                <a:gd name="T17" fmla="*/ 103 h 164"/>
                <a:gd name="T18" fmla="*/ 59 w 163"/>
                <a:gd name="T19" fmla="*/ 112 h 164"/>
                <a:gd name="T20" fmla="*/ 56 w 163"/>
                <a:gd name="T21" fmla="*/ 115 h 164"/>
                <a:gd name="T22" fmla="*/ 52 w 163"/>
                <a:gd name="T23" fmla="*/ 118 h 164"/>
                <a:gd name="T24" fmla="*/ 47 w 163"/>
                <a:gd name="T25" fmla="*/ 120 h 164"/>
                <a:gd name="T26" fmla="*/ 2 w 163"/>
                <a:gd name="T27" fmla="*/ 78 h 164"/>
                <a:gd name="T28" fmla="*/ 0 w 163"/>
                <a:gd name="T29" fmla="*/ 69 h 164"/>
                <a:gd name="T30" fmla="*/ 2 w 163"/>
                <a:gd name="T31" fmla="*/ 65 h 164"/>
                <a:gd name="T32" fmla="*/ 6 w 163"/>
                <a:gd name="T33" fmla="*/ 62 h 164"/>
                <a:gd name="T34" fmla="*/ 14 w 163"/>
                <a:gd name="T35" fmla="*/ 57 h 164"/>
                <a:gd name="T36" fmla="*/ 17 w 163"/>
                <a:gd name="T37" fmla="*/ 58 h 164"/>
                <a:gd name="T38" fmla="*/ 20 w 163"/>
                <a:gd name="T39" fmla="*/ 60 h 164"/>
                <a:gd name="T40" fmla="*/ 22 w 163"/>
                <a:gd name="T41" fmla="*/ 62 h 164"/>
                <a:gd name="T42" fmla="*/ 22 w 163"/>
                <a:gd name="T43" fmla="*/ 60 h 164"/>
                <a:gd name="T44" fmla="*/ 56 w 163"/>
                <a:gd name="T45" fmla="*/ 24 h 164"/>
                <a:gd name="T46" fmla="*/ 63 w 163"/>
                <a:gd name="T47" fmla="*/ 24 h 164"/>
                <a:gd name="T48" fmla="*/ 60 w 163"/>
                <a:gd name="T49" fmla="*/ 21 h 164"/>
                <a:gd name="T50" fmla="*/ 58 w 163"/>
                <a:gd name="T51" fmla="*/ 19 h 164"/>
                <a:gd name="T52" fmla="*/ 57 w 163"/>
                <a:gd name="T53" fmla="*/ 16 h 164"/>
                <a:gd name="T54" fmla="*/ 60 w 163"/>
                <a:gd name="T55" fmla="*/ 8 h 164"/>
                <a:gd name="T56" fmla="*/ 63 w 163"/>
                <a:gd name="T57" fmla="*/ 4 h 164"/>
                <a:gd name="T58" fmla="*/ 67 w 163"/>
                <a:gd name="T59" fmla="*/ 1 h 164"/>
                <a:gd name="T60" fmla="*/ 72 w 163"/>
                <a:gd name="T61" fmla="*/ 0 h 164"/>
                <a:gd name="T62" fmla="*/ 117 w 163"/>
                <a:gd name="T63" fmla="*/ 41 h 164"/>
                <a:gd name="T64" fmla="*/ 119 w 163"/>
                <a:gd name="T65" fmla="*/ 50 h 164"/>
                <a:gd name="T66" fmla="*/ 116 w 163"/>
                <a:gd name="T67" fmla="*/ 54 h 164"/>
                <a:gd name="T68" fmla="*/ 113 w 163"/>
                <a:gd name="T69" fmla="*/ 58 h 164"/>
                <a:gd name="T70" fmla="*/ 105 w 163"/>
                <a:gd name="T71" fmla="*/ 62 h 164"/>
                <a:gd name="T72" fmla="*/ 102 w 163"/>
                <a:gd name="T73" fmla="*/ 61 h 164"/>
                <a:gd name="T74" fmla="*/ 99 w 163"/>
                <a:gd name="T75" fmla="*/ 60 h 164"/>
                <a:gd name="T76" fmla="*/ 97 w 163"/>
                <a:gd name="T77" fmla="*/ 58 h 164"/>
                <a:gd name="T78" fmla="*/ 97 w 163"/>
                <a:gd name="T79" fmla="*/ 60 h 164"/>
                <a:gd name="T80" fmla="*/ 84 w 163"/>
                <a:gd name="T81" fmla="*/ 75 h 164"/>
                <a:gd name="T82" fmla="*/ 117 w 163"/>
                <a:gd name="T83" fmla="*/ 95 h 164"/>
                <a:gd name="T84" fmla="*/ 160 w 163"/>
                <a:gd name="T85" fmla="*/ 13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 h="164">
                  <a:moveTo>
                    <a:pt x="163" y="141"/>
                  </a:moveTo>
                  <a:cubicBezTo>
                    <a:pt x="163" y="145"/>
                    <a:pt x="162" y="148"/>
                    <a:pt x="160" y="150"/>
                  </a:cubicBezTo>
                  <a:cubicBezTo>
                    <a:pt x="150" y="160"/>
                    <a:pt x="150" y="160"/>
                    <a:pt x="150" y="160"/>
                  </a:cubicBezTo>
                  <a:cubicBezTo>
                    <a:pt x="147" y="162"/>
                    <a:pt x="144" y="164"/>
                    <a:pt x="141" y="164"/>
                  </a:cubicBezTo>
                  <a:cubicBezTo>
                    <a:pt x="138" y="164"/>
                    <a:pt x="135" y="162"/>
                    <a:pt x="133" y="160"/>
                  </a:cubicBezTo>
                  <a:cubicBezTo>
                    <a:pt x="98" y="126"/>
                    <a:pt x="98" y="126"/>
                    <a:pt x="98" y="126"/>
                  </a:cubicBezTo>
                  <a:cubicBezTo>
                    <a:pt x="96" y="123"/>
                    <a:pt x="95" y="121"/>
                    <a:pt x="95" y="117"/>
                  </a:cubicBezTo>
                  <a:cubicBezTo>
                    <a:pt x="95" y="114"/>
                    <a:pt x="96" y="111"/>
                    <a:pt x="99" y="108"/>
                  </a:cubicBezTo>
                  <a:cubicBezTo>
                    <a:pt x="75" y="84"/>
                    <a:pt x="75" y="84"/>
                    <a:pt x="75" y="84"/>
                  </a:cubicBezTo>
                  <a:cubicBezTo>
                    <a:pt x="63" y="96"/>
                    <a:pt x="63" y="96"/>
                    <a:pt x="63" y="96"/>
                  </a:cubicBezTo>
                  <a:cubicBezTo>
                    <a:pt x="62" y="97"/>
                    <a:pt x="61" y="97"/>
                    <a:pt x="59" y="97"/>
                  </a:cubicBezTo>
                  <a:cubicBezTo>
                    <a:pt x="58" y="97"/>
                    <a:pt x="57" y="97"/>
                    <a:pt x="56" y="96"/>
                  </a:cubicBezTo>
                  <a:cubicBezTo>
                    <a:pt x="56" y="96"/>
                    <a:pt x="57" y="96"/>
                    <a:pt x="57" y="97"/>
                  </a:cubicBezTo>
                  <a:cubicBezTo>
                    <a:pt x="58" y="98"/>
                    <a:pt x="58" y="98"/>
                    <a:pt x="59" y="98"/>
                  </a:cubicBezTo>
                  <a:cubicBezTo>
                    <a:pt x="59" y="98"/>
                    <a:pt x="59" y="99"/>
                    <a:pt x="60" y="99"/>
                  </a:cubicBezTo>
                  <a:cubicBezTo>
                    <a:pt x="60" y="100"/>
                    <a:pt x="60" y="100"/>
                    <a:pt x="61" y="101"/>
                  </a:cubicBezTo>
                  <a:cubicBezTo>
                    <a:pt x="61" y="101"/>
                    <a:pt x="61" y="101"/>
                    <a:pt x="61" y="102"/>
                  </a:cubicBezTo>
                  <a:cubicBezTo>
                    <a:pt x="61" y="102"/>
                    <a:pt x="62" y="103"/>
                    <a:pt x="62" y="103"/>
                  </a:cubicBezTo>
                  <a:cubicBezTo>
                    <a:pt x="62" y="104"/>
                    <a:pt x="62" y="105"/>
                    <a:pt x="62" y="105"/>
                  </a:cubicBezTo>
                  <a:cubicBezTo>
                    <a:pt x="62" y="108"/>
                    <a:pt x="61" y="110"/>
                    <a:pt x="59" y="112"/>
                  </a:cubicBezTo>
                  <a:cubicBezTo>
                    <a:pt x="59" y="112"/>
                    <a:pt x="58" y="112"/>
                    <a:pt x="58" y="113"/>
                  </a:cubicBezTo>
                  <a:cubicBezTo>
                    <a:pt x="57" y="114"/>
                    <a:pt x="56" y="115"/>
                    <a:pt x="56" y="115"/>
                  </a:cubicBezTo>
                  <a:cubicBezTo>
                    <a:pt x="55" y="116"/>
                    <a:pt x="55" y="116"/>
                    <a:pt x="54" y="117"/>
                  </a:cubicBezTo>
                  <a:cubicBezTo>
                    <a:pt x="53" y="117"/>
                    <a:pt x="52" y="118"/>
                    <a:pt x="52" y="118"/>
                  </a:cubicBezTo>
                  <a:cubicBezTo>
                    <a:pt x="51" y="119"/>
                    <a:pt x="51" y="119"/>
                    <a:pt x="50" y="119"/>
                  </a:cubicBezTo>
                  <a:cubicBezTo>
                    <a:pt x="49" y="119"/>
                    <a:pt x="48" y="120"/>
                    <a:pt x="47" y="120"/>
                  </a:cubicBezTo>
                  <a:cubicBezTo>
                    <a:pt x="45" y="120"/>
                    <a:pt x="43" y="119"/>
                    <a:pt x="41" y="117"/>
                  </a:cubicBezTo>
                  <a:cubicBezTo>
                    <a:pt x="2" y="78"/>
                    <a:pt x="2" y="78"/>
                    <a:pt x="2" y="78"/>
                  </a:cubicBezTo>
                  <a:cubicBezTo>
                    <a:pt x="1" y="77"/>
                    <a:pt x="0" y="74"/>
                    <a:pt x="0" y="72"/>
                  </a:cubicBezTo>
                  <a:cubicBezTo>
                    <a:pt x="0" y="71"/>
                    <a:pt x="0" y="70"/>
                    <a:pt x="0" y="69"/>
                  </a:cubicBezTo>
                  <a:cubicBezTo>
                    <a:pt x="0" y="69"/>
                    <a:pt x="1" y="68"/>
                    <a:pt x="1" y="67"/>
                  </a:cubicBezTo>
                  <a:cubicBezTo>
                    <a:pt x="1" y="67"/>
                    <a:pt x="2" y="66"/>
                    <a:pt x="2" y="65"/>
                  </a:cubicBezTo>
                  <a:cubicBezTo>
                    <a:pt x="3" y="64"/>
                    <a:pt x="4" y="64"/>
                    <a:pt x="4" y="63"/>
                  </a:cubicBezTo>
                  <a:cubicBezTo>
                    <a:pt x="4" y="63"/>
                    <a:pt x="5" y="63"/>
                    <a:pt x="6" y="62"/>
                  </a:cubicBezTo>
                  <a:cubicBezTo>
                    <a:pt x="7" y="61"/>
                    <a:pt x="7" y="60"/>
                    <a:pt x="8" y="60"/>
                  </a:cubicBezTo>
                  <a:cubicBezTo>
                    <a:pt x="10" y="58"/>
                    <a:pt x="12" y="57"/>
                    <a:pt x="14" y="57"/>
                  </a:cubicBezTo>
                  <a:cubicBezTo>
                    <a:pt x="15" y="57"/>
                    <a:pt x="15" y="58"/>
                    <a:pt x="16" y="58"/>
                  </a:cubicBezTo>
                  <a:cubicBezTo>
                    <a:pt x="16" y="58"/>
                    <a:pt x="17" y="58"/>
                    <a:pt x="17" y="58"/>
                  </a:cubicBezTo>
                  <a:cubicBezTo>
                    <a:pt x="18" y="58"/>
                    <a:pt x="18" y="59"/>
                    <a:pt x="19" y="59"/>
                  </a:cubicBezTo>
                  <a:cubicBezTo>
                    <a:pt x="19" y="59"/>
                    <a:pt x="19" y="59"/>
                    <a:pt x="20" y="60"/>
                  </a:cubicBezTo>
                  <a:cubicBezTo>
                    <a:pt x="20" y="60"/>
                    <a:pt x="21" y="60"/>
                    <a:pt x="21" y="61"/>
                  </a:cubicBezTo>
                  <a:cubicBezTo>
                    <a:pt x="21" y="61"/>
                    <a:pt x="22" y="61"/>
                    <a:pt x="22" y="62"/>
                  </a:cubicBezTo>
                  <a:cubicBezTo>
                    <a:pt x="23" y="62"/>
                    <a:pt x="23" y="63"/>
                    <a:pt x="23" y="63"/>
                  </a:cubicBezTo>
                  <a:cubicBezTo>
                    <a:pt x="22" y="62"/>
                    <a:pt x="22" y="61"/>
                    <a:pt x="22" y="60"/>
                  </a:cubicBezTo>
                  <a:cubicBezTo>
                    <a:pt x="22" y="58"/>
                    <a:pt x="22" y="57"/>
                    <a:pt x="23" y="57"/>
                  </a:cubicBezTo>
                  <a:cubicBezTo>
                    <a:pt x="56" y="24"/>
                    <a:pt x="56" y="24"/>
                    <a:pt x="56" y="24"/>
                  </a:cubicBezTo>
                  <a:cubicBezTo>
                    <a:pt x="57" y="23"/>
                    <a:pt x="58" y="22"/>
                    <a:pt x="59" y="22"/>
                  </a:cubicBezTo>
                  <a:cubicBezTo>
                    <a:pt x="61" y="22"/>
                    <a:pt x="62" y="23"/>
                    <a:pt x="63" y="24"/>
                  </a:cubicBezTo>
                  <a:cubicBezTo>
                    <a:pt x="63" y="24"/>
                    <a:pt x="62" y="23"/>
                    <a:pt x="62" y="23"/>
                  </a:cubicBezTo>
                  <a:cubicBezTo>
                    <a:pt x="61" y="22"/>
                    <a:pt x="60" y="21"/>
                    <a:pt x="60" y="21"/>
                  </a:cubicBezTo>
                  <a:cubicBezTo>
                    <a:pt x="60" y="21"/>
                    <a:pt x="60" y="21"/>
                    <a:pt x="59" y="20"/>
                  </a:cubicBezTo>
                  <a:cubicBezTo>
                    <a:pt x="59" y="20"/>
                    <a:pt x="59" y="19"/>
                    <a:pt x="58" y="19"/>
                  </a:cubicBezTo>
                  <a:cubicBezTo>
                    <a:pt x="58" y="19"/>
                    <a:pt x="58" y="18"/>
                    <a:pt x="58" y="18"/>
                  </a:cubicBezTo>
                  <a:cubicBezTo>
                    <a:pt x="58" y="17"/>
                    <a:pt x="57" y="17"/>
                    <a:pt x="57" y="16"/>
                  </a:cubicBezTo>
                  <a:cubicBezTo>
                    <a:pt x="57" y="16"/>
                    <a:pt x="57" y="15"/>
                    <a:pt x="57" y="14"/>
                  </a:cubicBezTo>
                  <a:cubicBezTo>
                    <a:pt x="57" y="12"/>
                    <a:pt x="58" y="10"/>
                    <a:pt x="60" y="8"/>
                  </a:cubicBezTo>
                  <a:cubicBezTo>
                    <a:pt x="60" y="8"/>
                    <a:pt x="61" y="7"/>
                    <a:pt x="61" y="6"/>
                  </a:cubicBezTo>
                  <a:cubicBezTo>
                    <a:pt x="62" y="5"/>
                    <a:pt x="63" y="5"/>
                    <a:pt x="63" y="4"/>
                  </a:cubicBezTo>
                  <a:cubicBezTo>
                    <a:pt x="64" y="4"/>
                    <a:pt x="64" y="3"/>
                    <a:pt x="65" y="3"/>
                  </a:cubicBezTo>
                  <a:cubicBezTo>
                    <a:pt x="66" y="2"/>
                    <a:pt x="66" y="2"/>
                    <a:pt x="67" y="1"/>
                  </a:cubicBezTo>
                  <a:cubicBezTo>
                    <a:pt x="68" y="1"/>
                    <a:pt x="68" y="1"/>
                    <a:pt x="69" y="0"/>
                  </a:cubicBezTo>
                  <a:cubicBezTo>
                    <a:pt x="70" y="0"/>
                    <a:pt x="71" y="0"/>
                    <a:pt x="72" y="0"/>
                  </a:cubicBezTo>
                  <a:cubicBezTo>
                    <a:pt x="74" y="0"/>
                    <a:pt x="76" y="1"/>
                    <a:pt x="78" y="3"/>
                  </a:cubicBezTo>
                  <a:cubicBezTo>
                    <a:pt x="117" y="41"/>
                    <a:pt x="117" y="41"/>
                    <a:pt x="117" y="41"/>
                  </a:cubicBezTo>
                  <a:cubicBezTo>
                    <a:pt x="118" y="43"/>
                    <a:pt x="119" y="45"/>
                    <a:pt x="119" y="48"/>
                  </a:cubicBezTo>
                  <a:cubicBezTo>
                    <a:pt x="119" y="48"/>
                    <a:pt x="119" y="49"/>
                    <a:pt x="119" y="50"/>
                  </a:cubicBezTo>
                  <a:cubicBezTo>
                    <a:pt x="119" y="51"/>
                    <a:pt x="118" y="52"/>
                    <a:pt x="118" y="52"/>
                  </a:cubicBezTo>
                  <a:cubicBezTo>
                    <a:pt x="118" y="53"/>
                    <a:pt x="117" y="53"/>
                    <a:pt x="116" y="54"/>
                  </a:cubicBezTo>
                  <a:cubicBezTo>
                    <a:pt x="116" y="55"/>
                    <a:pt x="115" y="56"/>
                    <a:pt x="115" y="56"/>
                  </a:cubicBezTo>
                  <a:cubicBezTo>
                    <a:pt x="115" y="56"/>
                    <a:pt x="114" y="57"/>
                    <a:pt x="113" y="58"/>
                  </a:cubicBezTo>
                  <a:cubicBezTo>
                    <a:pt x="112" y="59"/>
                    <a:pt x="111" y="59"/>
                    <a:pt x="111" y="59"/>
                  </a:cubicBezTo>
                  <a:cubicBezTo>
                    <a:pt x="109" y="61"/>
                    <a:pt x="107" y="62"/>
                    <a:pt x="105" y="62"/>
                  </a:cubicBezTo>
                  <a:cubicBezTo>
                    <a:pt x="104" y="62"/>
                    <a:pt x="104" y="62"/>
                    <a:pt x="103" y="62"/>
                  </a:cubicBezTo>
                  <a:cubicBezTo>
                    <a:pt x="103" y="62"/>
                    <a:pt x="102" y="62"/>
                    <a:pt x="102" y="61"/>
                  </a:cubicBezTo>
                  <a:cubicBezTo>
                    <a:pt x="101" y="61"/>
                    <a:pt x="101" y="61"/>
                    <a:pt x="100" y="61"/>
                  </a:cubicBezTo>
                  <a:cubicBezTo>
                    <a:pt x="100" y="61"/>
                    <a:pt x="100" y="60"/>
                    <a:pt x="99" y="60"/>
                  </a:cubicBezTo>
                  <a:cubicBezTo>
                    <a:pt x="99" y="59"/>
                    <a:pt x="98" y="59"/>
                    <a:pt x="98" y="59"/>
                  </a:cubicBezTo>
                  <a:cubicBezTo>
                    <a:pt x="98" y="59"/>
                    <a:pt x="97" y="58"/>
                    <a:pt x="97" y="58"/>
                  </a:cubicBezTo>
                  <a:cubicBezTo>
                    <a:pt x="96" y="57"/>
                    <a:pt x="96" y="57"/>
                    <a:pt x="96" y="57"/>
                  </a:cubicBezTo>
                  <a:cubicBezTo>
                    <a:pt x="96" y="57"/>
                    <a:pt x="97" y="58"/>
                    <a:pt x="97" y="60"/>
                  </a:cubicBezTo>
                  <a:cubicBezTo>
                    <a:pt x="97" y="61"/>
                    <a:pt x="96" y="62"/>
                    <a:pt x="96" y="63"/>
                  </a:cubicBezTo>
                  <a:cubicBezTo>
                    <a:pt x="84" y="75"/>
                    <a:pt x="84" y="75"/>
                    <a:pt x="84" y="75"/>
                  </a:cubicBezTo>
                  <a:cubicBezTo>
                    <a:pt x="108" y="99"/>
                    <a:pt x="108" y="99"/>
                    <a:pt x="108" y="99"/>
                  </a:cubicBezTo>
                  <a:cubicBezTo>
                    <a:pt x="111" y="96"/>
                    <a:pt x="114" y="95"/>
                    <a:pt x="117" y="95"/>
                  </a:cubicBezTo>
                  <a:cubicBezTo>
                    <a:pt x="120" y="95"/>
                    <a:pt x="123" y="96"/>
                    <a:pt x="126" y="99"/>
                  </a:cubicBezTo>
                  <a:cubicBezTo>
                    <a:pt x="160" y="133"/>
                    <a:pt x="160" y="133"/>
                    <a:pt x="160" y="133"/>
                  </a:cubicBezTo>
                  <a:cubicBezTo>
                    <a:pt x="162" y="135"/>
                    <a:pt x="163" y="138"/>
                    <a:pt x="163" y="14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06"/>
            <p:cNvSpPr>
              <a:spLocks noEditPoints="1"/>
            </p:cNvSpPr>
            <p:nvPr/>
          </p:nvSpPr>
          <p:spPr bwMode="auto">
            <a:xfrm>
              <a:off x="1970851" y="3116848"/>
              <a:ext cx="176428" cy="138957"/>
            </a:xfrm>
            <a:custGeom>
              <a:avLst/>
              <a:gdLst>
                <a:gd name="T0" fmla="*/ 156 w 170"/>
                <a:gd name="T1" fmla="*/ 131 h 134"/>
                <a:gd name="T2" fmla="*/ 19 w 170"/>
                <a:gd name="T3" fmla="*/ 134 h 134"/>
                <a:gd name="T4" fmla="*/ 0 w 170"/>
                <a:gd name="T5" fmla="*/ 85 h 134"/>
                <a:gd name="T6" fmla="*/ 25 w 170"/>
                <a:gd name="T7" fmla="*/ 25 h 134"/>
                <a:gd name="T8" fmla="*/ 85 w 170"/>
                <a:gd name="T9" fmla="*/ 0 h 134"/>
                <a:gd name="T10" fmla="*/ 145 w 170"/>
                <a:gd name="T11" fmla="*/ 25 h 134"/>
                <a:gd name="T12" fmla="*/ 170 w 170"/>
                <a:gd name="T13" fmla="*/ 85 h 134"/>
                <a:gd name="T14" fmla="*/ 36 w 170"/>
                <a:gd name="T15" fmla="*/ 85 h 134"/>
                <a:gd name="T16" fmla="*/ 24 w 170"/>
                <a:gd name="T17" fmla="*/ 73 h 134"/>
                <a:gd name="T18" fmla="*/ 12 w 170"/>
                <a:gd name="T19" fmla="*/ 85 h 134"/>
                <a:gd name="T20" fmla="*/ 24 w 170"/>
                <a:gd name="T21" fmla="*/ 97 h 134"/>
                <a:gd name="T22" fmla="*/ 51 w 170"/>
                <a:gd name="T23" fmla="*/ 51 h 134"/>
                <a:gd name="T24" fmla="*/ 51 w 170"/>
                <a:gd name="T25" fmla="*/ 34 h 134"/>
                <a:gd name="T26" fmla="*/ 34 w 170"/>
                <a:gd name="T27" fmla="*/ 34 h 134"/>
                <a:gd name="T28" fmla="*/ 34 w 170"/>
                <a:gd name="T29" fmla="*/ 51 h 134"/>
                <a:gd name="T30" fmla="*/ 51 w 170"/>
                <a:gd name="T31" fmla="*/ 51 h 134"/>
                <a:gd name="T32" fmla="*/ 105 w 170"/>
                <a:gd name="T33" fmla="*/ 52 h 134"/>
                <a:gd name="T34" fmla="*/ 100 w 170"/>
                <a:gd name="T35" fmla="*/ 45 h 134"/>
                <a:gd name="T36" fmla="*/ 93 w 170"/>
                <a:gd name="T37" fmla="*/ 49 h 134"/>
                <a:gd name="T38" fmla="*/ 73 w 170"/>
                <a:gd name="T39" fmla="*/ 89 h 134"/>
                <a:gd name="T40" fmla="*/ 69 w 170"/>
                <a:gd name="T41" fmla="*/ 112 h 134"/>
                <a:gd name="T42" fmla="*/ 94 w 170"/>
                <a:gd name="T43" fmla="*/ 119 h 134"/>
                <a:gd name="T44" fmla="*/ 102 w 170"/>
                <a:gd name="T45" fmla="*/ 97 h 134"/>
                <a:gd name="T46" fmla="*/ 93 w 170"/>
                <a:gd name="T47" fmla="*/ 33 h 134"/>
                <a:gd name="T48" fmla="*/ 93 w 170"/>
                <a:gd name="T49" fmla="*/ 16 h 134"/>
                <a:gd name="T50" fmla="*/ 76 w 170"/>
                <a:gd name="T51" fmla="*/ 16 h 134"/>
                <a:gd name="T52" fmla="*/ 76 w 170"/>
                <a:gd name="T53" fmla="*/ 33 h 134"/>
                <a:gd name="T54" fmla="*/ 93 w 170"/>
                <a:gd name="T55" fmla="*/ 33 h 134"/>
                <a:gd name="T56" fmla="*/ 139 w 170"/>
                <a:gd name="T57" fmla="*/ 43 h 134"/>
                <a:gd name="T58" fmla="*/ 127 w 170"/>
                <a:gd name="T59" fmla="*/ 31 h 134"/>
                <a:gd name="T60" fmla="*/ 115 w 170"/>
                <a:gd name="T61" fmla="*/ 43 h 134"/>
                <a:gd name="T62" fmla="*/ 127 w 170"/>
                <a:gd name="T63" fmla="*/ 55 h 134"/>
                <a:gd name="T64" fmla="*/ 154 w 170"/>
                <a:gd name="T65" fmla="*/ 94 h 134"/>
                <a:gd name="T66" fmla="*/ 154 w 170"/>
                <a:gd name="T67" fmla="*/ 77 h 134"/>
                <a:gd name="T68" fmla="*/ 137 w 170"/>
                <a:gd name="T69" fmla="*/ 77 h 134"/>
                <a:gd name="T70" fmla="*/ 137 w 170"/>
                <a:gd name="T71" fmla="*/ 94 h 134"/>
                <a:gd name="T72" fmla="*/ 154 w 170"/>
                <a:gd name="T73" fmla="*/ 9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0" h="134">
                  <a:moveTo>
                    <a:pt x="170" y="85"/>
                  </a:moveTo>
                  <a:cubicBezTo>
                    <a:pt x="170" y="102"/>
                    <a:pt x="165" y="117"/>
                    <a:pt x="156" y="131"/>
                  </a:cubicBezTo>
                  <a:cubicBezTo>
                    <a:pt x="155" y="133"/>
                    <a:pt x="153" y="134"/>
                    <a:pt x="151" y="134"/>
                  </a:cubicBezTo>
                  <a:cubicBezTo>
                    <a:pt x="19" y="134"/>
                    <a:pt x="19" y="134"/>
                    <a:pt x="19" y="134"/>
                  </a:cubicBezTo>
                  <a:cubicBezTo>
                    <a:pt x="16" y="134"/>
                    <a:pt x="15" y="133"/>
                    <a:pt x="13" y="131"/>
                  </a:cubicBezTo>
                  <a:cubicBezTo>
                    <a:pt x="5" y="117"/>
                    <a:pt x="0" y="102"/>
                    <a:pt x="0" y="85"/>
                  </a:cubicBezTo>
                  <a:cubicBezTo>
                    <a:pt x="0" y="74"/>
                    <a:pt x="2" y="63"/>
                    <a:pt x="7" y="52"/>
                  </a:cubicBezTo>
                  <a:cubicBezTo>
                    <a:pt x="11" y="42"/>
                    <a:pt x="17" y="33"/>
                    <a:pt x="25" y="25"/>
                  </a:cubicBezTo>
                  <a:cubicBezTo>
                    <a:pt x="32" y="18"/>
                    <a:pt x="41" y="12"/>
                    <a:pt x="52" y="7"/>
                  </a:cubicBezTo>
                  <a:cubicBezTo>
                    <a:pt x="62" y="3"/>
                    <a:pt x="73" y="0"/>
                    <a:pt x="85" y="0"/>
                  </a:cubicBezTo>
                  <a:cubicBezTo>
                    <a:pt x="96" y="0"/>
                    <a:pt x="107" y="3"/>
                    <a:pt x="118" y="7"/>
                  </a:cubicBezTo>
                  <a:cubicBezTo>
                    <a:pt x="128" y="12"/>
                    <a:pt x="137" y="18"/>
                    <a:pt x="145" y="25"/>
                  </a:cubicBezTo>
                  <a:cubicBezTo>
                    <a:pt x="152" y="33"/>
                    <a:pt x="158" y="42"/>
                    <a:pt x="163" y="52"/>
                  </a:cubicBezTo>
                  <a:cubicBezTo>
                    <a:pt x="167" y="63"/>
                    <a:pt x="170" y="74"/>
                    <a:pt x="170" y="85"/>
                  </a:cubicBezTo>
                  <a:close/>
                  <a:moveTo>
                    <a:pt x="33" y="94"/>
                  </a:moveTo>
                  <a:cubicBezTo>
                    <a:pt x="35" y="91"/>
                    <a:pt x="36" y="88"/>
                    <a:pt x="36" y="85"/>
                  </a:cubicBezTo>
                  <a:cubicBezTo>
                    <a:pt x="36" y="82"/>
                    <a:pt x="35" y="79"/>
                    <a:pt x="33" y="77"/>
                  </a:cubicBezTo>
                  <a:cubicBezTo>
                    <a:pt x="30" y="74"/>
                    <a:pt x="28" y="73"/>
                    <a:pt x="24" y="73"/>
                  </a:cubicBezTo>
                  <a:cubicBezTo>
                    <a:pt x="21" y="73"/>
                    <a:pt x="18" y="74"/>
                    <a:pt x="16" y="77"/>
                  </a:cubicBezTo>
                  <a:cubicBezTo>
                    <a:pt x="13" y="79"/>
                    <a:pt x="12" y="82"/>
                    <a:pt x="12" y="85"/>
                  </a:cubicBezTo>
                  <a:cubicBezTo>
                    <a:pt x="12" y="88"/>
                    <a:pt x="13" y="91"/>
                    <a:pt x="16" y="94"/>
                  </a:cubicBezTo>
                  <a:cubicBezTo>
                    <a:pt x="18" y="96"/>
                    <a:pt x="21" y="97"/>
                    <a:pt x="24" y="97"/>
                  </a:cubicBezTo>
                  <a:cubicBezTo>
                    <a:pt x="28" y="97"/>
                    <a:pt x="30" y="96"/>
                    <a:pt x="33" y="94"/>
                  </a:cubicBezTo>
                  <a:close/>
                  <a:moveTo>
                    <a:pt x="51" y="51"/>
                  </a:moveTo>
                  <a:cubicBezTo>
                    <a:pt x="53" y="49"/>
                    <a:pt x="55" y="46"/>
                    <a:pt x="55" y="43"/>
                  </a:cubicBezTo>
                  <a:cubicBezTo>
                    <a:pt x="55" y="39"/>
                    <a:pt x="53" y="37"/>
                    <a:pt x="51" y="34"/>
                  </a:cubicBezTo>
                  <a:cubicBezTo>
                    <a:pt x="49" y="32"/>
                    <a:pt x="46" y="31"/>
                    <a:pt x="42" y="31"/>
                  </a:cubicBezTo>
                  <a:cubicBezTo>
                    <a:pt x="39" y="31"/>
                    <a:pt x="36" y="32"/>
                    <a:pt x="34" y="34"/>
                  </a:cubicBezTo>
                  <a:cubicBezTo>
                    <a:pt x="32" y="37"/>
                    <a:pt x="30" y="39"/>
                    <a:pt x="30" y="43"/>
                  </a:cubicBezTo>
                  <a:cubicBezTo>
                    <a:pt x="30" y="46"/>
                    <a:pt x="32" y="49"/>
                    <a:pt x="34" y="51"/>
                  </a:cubicBezTo>
                  <a:cubicBezTo>
                    <a:pt x="36" y="54"/>
                    <a:pt x="39" y="55"/>
                    <a:pt x="42" y="55"/>
                  </a:cubicBezTo>
                  <a:cubicBezTo>
                    <a:pt x="46" y="55"/>
                    <a:pt x="49" y="54"/>
                    <a:pt x="51" y="51"/>
                  </a:cubicBezTo>
                  <a:close/>
                  <a:moveTo>
                    <a:pt x="95" y="88"/>
                  </a:moveTo>
                  <a:cubicBezTo>
                    <a:pt x="105" y="52"/>
                    <a:pt x="105" y="52"/>
                    <a:pt x="105" y="52"/>
                  </a:cubicBezTo>
                  <a:cubicBezTo>
                    <a:pt x="105" y="51"/>
                    <a:pt x="105" y="49"/>
                    <a:pt x="104" y="48"/>
                  </a:cubicBezTo>
                  <a:cubicBezTo>
                    <a:pt x="103" y="46"/>
                    <a:pt x="102" y="45"/>
                    <a:pt x="100" y="45"/>
                  </a:cubicBezTo>
                  <a:cubicBezTo>
                    <a:pt x="99" y="44"/>
                    <a:pt x="97" y="45"/>
                    <a:pt x="96" y="45"/>
                  </a:cubicBezTo>
                  <a:cubicBezTo>
                    <a:pt x="94" y="46"/>
                    <a:pt x="93" y="47"/>
                    <a:pt x="93" y="49"/>
                  </a:cubicBezTo>
                  <a:cubicBezTo>
                    <a:pt x="83" y="85"/>
                    <a:pt x="83" y="85"/>
                    <a:pt x="83" y="85"/>
                  </a:cubicBezTo>
                  <a:cubicBezTo>
                    <a:pt x="80" y="86"/>
                    <a:pt x="76" y="87"/>
                    <a:pt x="73" y="89"/>
                  </a:cubicBezTo>
                  <a:cubicBezTo>
                    <a:pt x="70" y="92"/>
                    <a:pt x="68" y="95"/>
                    <a:pt x="67" y="99"/>
                  </a:cubicBezTo>
                  <a:cubicBezTo>
                    <a:pt x="66" y="104"/>
                    <a:pt x="67" y="108"/>
                    <a:pt x="69" y="112"/>
                  </a:cubicBezTo>
                  <a:cubicBezTo>
                    <a:pt x="72" y="117"/>
                    <a:pt x="75" y="120"/>
                    <a:pt x="80" y="121"/>
                  </a:cubicBezTo>
                  <a:cubicBezTo>
                    <a:pt x="85" y="122"/>
                    <a:pt x="90" y="122"/>
                    <a:pt x="94" y="119"/>
                  </a:cubicBezTo>
                  <a:cubicBezTo>
                    <a:pt x="98" y="116"/>
                    <a:pt x="101" y="113"/>
                    <a:pt x="102" y="108"/>
                  </a:cubicBezTo>
                  <a:cubicBezTo>
                    <a:pt x="103" y="104"/>
                    <a:pt x="103" y="100"/>
                    <a:pt x="102" y="97"/>
                  </a:cubicBezTo>
                  <a:cubicBezTo>
                    <a:pt x="100" y="93"/>
                    <a:pt x="98" y="90"/>
                    <a:pt x="95" y="88"/>
                  </a:cubicBezTo>
                  <a:close/>
                  <a:moveTo>
                    <a:pt x="93" y="33"/>
                  </a:moveTo>
                  <a:cubicBezTo>
                    <a:pt x="96" y="31"/>
                    <a:pt x="97" y="28"/>
                    <a:pt x="97" y="25"/>
                  </a:cubicBezTo>
                  <a:cubicBezTo>
                    <a:pt x="97" y="21"/>
                    <a:pt x="96" y="18"/>
                    <a:pt x="93" y="16"/>
                  </a:cubicBezTo>
                  <a:cubicBezTo>
                    <a:pt x="91" y="14"/>
                    <a:pt x="88" y="13"/>
                    <a:pt x="85" y="13"/>
                  </a:cubicBezTo>
                  <a:cubicBezTo>
                    <a:pt x="81" y="13"/>
                    <a:pt x="79" y="14"/>
                    <a:pt x="76" y="16"/>
                  </a:cubicBezTo>
                  <a:cubicBezTo>
                    <a:pt x="74" y="18"/>
                    <a:pt x="73" y="21"/>
                    <a:pt x="73" y="25"/>
                  </a:cubicBezTo>
                  <a:cubicBezTo>
                    <a:pt x="73" y="28"/>
                    <a:pt x="74" y="31"/>
                    <a:pt x="76" y="33"/>
                  </a:cubicBezTo>
                  <a:cubicBezTo>
                    <a:pt x="79" y="36"/>
                    <a:pt x="81" y="37"/>
                    <a:pt x="85" y="37"/>
                  </a:cubicBezTo>
                  <a:cubicBezTo>
                    <a:pt x="88" y="37"/>
                    <a:pt x="91" y="36"/>
                    <a:pt x="93" y="33"/>
                  </a:cubicBezTo>
                  <a:close/>
                  <a:moveTo>
                    <a:pt x="136" y="51"/>
                  </a:moveTo>
                  <a:cubicBezTo>
                    <a:pt x="138" y="49"/>
                    <a:pt x="139" y="46"/>
                    <a:pt x="139" y="43"/>
                  </a:cubicBezTo>
                  <a:cubicBezTo>
                    <a:pt x="139" y="39"/>
                    <a:pt x="138" y="37"/>
                    <a:pt x="136" y="34"/>
                  </a:cubicBezTo>
                  <a:cubicBezTo>
                    <a:pt x="133" y="32"/>
                    <a:pt x="131" y="31"/>
                    <a:pt x="127" y="31"/>
                  </a:cubicBezTo>
                  <a:cubicBezTo>
                    <a:pt x="124" y="31"/>
                    <a:pt x="121" y="32"/>
                    <a:pt x="119" y="34"/>
                  </a:cubicBezTo>
                  <a:cubicBezTo>
                    <a:pt x="116" y="37"/>
                    <a:pt x="115" y="39"/>
                    <a:pt x="115" y="43"/>
                  </a:cubicBezTo>
                  <a:cubicBezTo>
                    <a:pt x="115" y="46"/>
                    <a:pt x="116" y="49"/>
                    <a:pt x="119" y="51"/>
                  </a:cubicBezTo>
                  <a:cubicBezTo>
                    <a:pt x="121" y="54"/>
                    <a:pt x="124" y="55"/>
                    <a:pt x="127" y="55"/>
                  </a:cubicBezTo>
                  <a:cubicBezTo>
                    <a:pt x="131" y="55"/>
                    <a:pt x="133" y="54"/>
                    <a:pt x="136" y="51"/>
                  </a:cubicBezTo>
                  <a:close/>
                  <a:moveTo>
                    <a:pt x="154" y="94"/>
                  </a:moveTo>
                  <a:cubicBezTo>
                    <a:pt x="156" y="91"/>
                    <a:pt x="157" y="88"/>
                    <a:pt x="157" y="85"/>
                  </a:cubicBezTo>
                  <a:cubicBezTo>
                    <a:pt x="157" y="82"/>
                    <a:pt x="156" y="79"/>
                    <a:pt x="154" y="77"/>
                  </a:cubicBezTo>
                  <a:cubicBezTo>
                    <a:pt x="152" y="74"/>
                    <a:pt x="149" y="73"/>
                    <a:pt x="145" y="73"/>
                  </a:cubicBezTo>
                  <a:cubicBezTo>
                    <a:pt x="142" y="73"/>
                    <a:pt x="139" y="74"/>
                    <a:pt x="137" y="77"/>
                  </a:cubicBezTo>
                  <a:cubicBezTo>
                    <a:pt x="134" y="79"/>
                    <a:pt x="133" y="82"/>
                    <a:pt x="133" y="85"/>
                  </a:cubicBezTo>
                  <a:cubicBezTo>
                    <a:pt x="133" y="88"/>
                    <a:pt x="134" y="91"/>
                    <a:pt x="137" y="94"/>
                  </a:cubicBezTo>
                  <a:cubicBezTo>
                    <a:pt x="139" y="96"/>
                    <a:pt x="142" y="97"/>
                    <a:pt x="145" y="97"/>
                  </a:cubicBezTo>
                  <a:cubicBezTo>
                    <a:pt x="149" y="97"/>
                    <a:pt x="152" y="96"/>
                    <a:pt x="154" y="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07"/>
            <p:cNvSpPr>
              <a:spLocks noEditPoints="1"/>
            </p:cNvSpPr>
            <p:nvPr/>
          </p:nvSpPr>
          <p:spPr bwMode="auto">
            <a:xfrm>
              <a:off x="2192556" y="3116848"/>
              <a:ext cx="174866" cy="151447"/>
            </a:xfrm>
            <a:custGeom>
              <a:avLst/>
              <a:gdLst>
                <a:gd name="T0" fmla="*/ 158 w 170"/>
                <a:gd name="T1" fmla="*/ 31 h 146"/>
                <a:gd name="T2" fmla="*/ 170 w 170"/>
                <a:gd name="T3" fmla="*/ 61 h 146"/>
                <a:gd name="T4" fmla="*/ 158 w 170"/>
                <a:gd name="T5" fmla="*/ 91 h 146"/>
                <a:gd name="T6" fmla="*/ 128 w 170"/>
                <a:gd name="T7" fmla="*/ 113 h 146"/>
                <a:gd name="T8" fmla="*/ 85 w 170"/>
                <a:gd name="T9" fmla="*/ 121 h 146"/>
                <a:gd name="T10" fmla="*/ 71 w 170"/>
                <a:gd name="T11" fmla="*/ 121 h 146"/>
                <a:gd name="T12" fmla="*/ 28 w 170"/>
                <a:gd name="T13" fmla="*/ 144 h 146"/>
                <a:gd name="T14" fmla="*/ 17 w 170"/>
                <a:gd name="T15" fmla="*/ 146 h 146"/>
                <a:gd name="T16" fmla="*/ 17 w 170"/>
                <a:gd name="T17" fmla="*/ 146 h 146"/>
                <a:gd name="T18" fmla="*/ 14 w 170"/>
                <a:gd name="T19" fmla="*/ 145 h 146"/>
                <a:gd name="T20" fmla="*/ 12 w 170"/>
                <a:gd name="T21" fmla="*/ 142 h 146"/>
                <a:gd name="T22" fmla="*/ 12 w 170"/>
                <a:gd name="T23" fmla="*/ 142 h 146"/>
                <a:gd name="T24" fmla="*/ 12 w 170"/>
                <a:gd name="T25" fmla="*/ 141 h 146"/>
                <a:gd name="T26" fmla="*/ 13 w 170"/>
                <a:gd name="T27" fmla="*/ 140 h 146"/>
                <a:gd name="T28" fmla="*/ 13 w 170"/>
                <a:gd name="T29" fmla="*/ 139 h 146"/>
                <a:gd name="T30" fmla="*/ 14 w 170"/>
                <a:gd name="T31" fmla="*/ 138 h 146"/>
                <a:gd name="T32" fmla="*/ 14 w 170"/>
                <a:gd name="T33" fmla="*/ 137 h 146"/>
                <a:gd name="T34" fmla="*/ 15 w 170"/>
                <a:gd name="T35" fmla="*/ 136 h 146"/>
                <a:gd name="T36" fmla="*/ 18 w 170"/>
                <a:gd name="T37" fmla="*/ 133 h 146"/>
                <a:gd name="T38" fmla="*/ 21 w 170"/>
                <a:gd name="T39" fmla="*/ 130 h 146"/>
                <a:gd name="T40" fmla="*/ 24 w 170"/>
                <a:gd name="T41" fmla="*/ 126 h 146"/>
                <a:gd name="T42" fmla="*/ 27 w 170"/>
                <a:gd name="T43" fmla="*/ 121 h 146"/>
                <a:gd name="T44" fmla="*/ 30 w 170"/>
                <a:gd name="T45" fmla="*/ 115 h 146"/>
                <a:gd name="T46" fmla="*/ 32 w 170"/>
                <a:gd name="T47" fmla="*/ 108 h 146"/>
                <a:gd name="T48" fmla="*/ 9 w 170"/>
                <a:gd name="T49" fmla="*/ 88 h 146"/>
                <a:gd name="T50" fmla="*/ 0 w 170"/>
                <a:gd name="T51" fmla="*/ 61 h 146"/>
                <a:gd name="T52" fmla="*/ 12 w 170"/>
                <a:gd name="T53" fmla="*/ 31 h 146"/>
                <a:gd name="T54" fmla="*/ 42 w 170"/>
                <a:gd name="T55" fmla="*/ 9 h 146"/>
                <a:gd name="T56" fmla="*/ 85 w 170"/>
                <a:gd name="T57" fmla="*/ 0 h 146"/>
                <a:gd name="T58" fmla="*/ 128 w 170"/>
                <a:gd name="T59" fmla="*/ 9 h 146"/>
                <a:gd name="T60" fmla="*/ 158 w 170"/>
                <a:gd name="T61" fmla="*/ 31 h 146"/>
                <a:gd name="T62" fmla="*/ 121 w 170"/>
                <a:gd name="T63" fmla="*/ 19 h 146"/>
                <a:gd name="T64" fmla="*/ 85 w 170"/>
                <a:gd name="T65" fmla="*/ 13 h 146"/>
                <a:gd name="T66" fmla="*/ 49 w 170"/>
                <a:gd name="T67" fmla="*/ 19 h 146"/>
                <a:gd name="T68" fmla="*/ 22 w 170"/>
                <a:gd name="T69" fmla="*/ 37 h 146"/>
                <a:gd name="T70" fmla="*/ 12 w 170"/>
                <a:gd name="T71" fmla="*/ 61 h 146"/>
                <a:gd name="T72" fmla="*/ 19 w 170"/>
                <a:gd name="T73" fmla="*/ 81 h 146"/>
                <a:gd name="T74" fmla="*/ 38 w 170"/>
                <a:gd name="T75" fmla="*/ 98 h 146"/>
                <a:gd name="T76" fmla="*/ 46 w 170"/>
                <a:gd name="T77" fmla="*/ 102 h 146"/>
                <a:gd name="T78" fmla="*/ 44 w 170"/>
                <a:gd name="T79" fmla="*/ 112 h 146"/>
                <a:gd name="T80" fmla="*/ 37 w 170"/>
                <a:gd name="T81" fmla="*/ 128 h 146"/>
                <a:gd name="T82" fmla="*/ 63 w 170"/>
                <a:gd name="T83" fmla="*/ 112 h 146"/>
                <a:gd name="T84" fmla="*/ 67 w 170"/>
                <a:gd name="T85" fmla="*/ 108 h 146"/>
                <a:gd name="T86" fmla="*/ 73 w 170"/>
                <a:gd name="T87" fmla="*/ 109 h 146"/>
                <a:gd name="T88" fmla="*/ 85 w 170"/>
                <a:gd name="T89" fmla="*/ 109 h 146"/>
                <a:gd name="T90" fmla="*/ 121 w 170"/>
                <a:gd name="T91" fmla="*/ 103 h 146"/>
                <a:gd name="T92" fmla="*/ 148 w 170"/>
                <a:gd name="T93" fmla="*/ 85 h 146"/>
                <a:gd name="T94" fmla="*/ 158 w 170"/>
                <a:gd name="T95" fmla="*/ 61 h 146"/>
                <a:gd name="T96" fmla="*/ 148 w 170"/>
                <a:gd name="T97" fmla="*/ 37 h 146"/>
                <a:gd name="T98" fmla="*/ 121 w 170"/>
                <a:gd name="T99" fmla="*/ 1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146">
                  <a:moveTo>
                    <a:pt x="158" y="31"/>
                  </a:moveTo>
                  <a:cubicBezTo>
                    <a:pt x="166" y="40"/>
                    <a:pt x="170" y="50"/>
                    <a:pt x="170" y="61"/>
                  </a:cubicBezTo>
                  <a:cubicBezTo>
                    <a:pt x="170" y="72"/>
                    <a:pt x="166" y="82"/>
                    <a:pt x="158" y="91"/>
                  </a:cubicBezTo>
                  <a:cubicBezTo>
                    <a:pt x="151" y="101"/>
                    <a:pt x="140" y="108"/>
                    <a:pt x="128" y="113"/>
                  </a:cubicBezTo>
                  <a:cubicBezTo>
                    <a:pt x="115" y="119"/>
                    <a:pt x="100" y="121"/>
                    <a:pt x="85" y="121"/>
                  </a:cubicBezTo>
                  <a:cubicBezTo>
                    <a:pt x="81" y="121"/>
                    <a:pt x="76" y="121"/>
                    <a:pt x="71" y="121"/>
                  </a:cubicBezTo>
                  <a:cubicBezTo>
                    <a:pt x="59" y="132"/>
                    <a:pt x="44" y="139"/>
                    <a:pt x="28" y="144"/>
                  </a:cubicBezTo>
                  <a:cubicBezTo>
                    <a:pt x="25" y="144"/>
                    <a:pt x="21" y="145"/>
                    <a:pt x="17" y="146"/>
                  </a:cubicBezTo>
                  <a:cubicBezTo>
                    <a:pt x="17" y="146"/>
                    <a:pt x="17" y="146"/>
                    <a:pt x="17" y="146"/>
                  </a:cubicBezTo>
                  <a:cubicBezTo>
                    <a:pt x="16" y="146"/>
                    <a:pt x="15" y="145"/>
                    <a:pt x="14" y="145"/>
                  </a:cubicBezTo>
                  <a:cubicBezTo>
                    <a:pt x="13" y="144"/>
                    <a:pt x="13" y="143"/>
                    <a:pt x="12" y="142"/>
                  </a:cubicBezTo>
                  <a:cubicBezTo>
                    <a:pt x="12" y="142"/>
                    <a:pt x="12" y="142"/>
                    <a:pt x="12" y="142"/>
                  </a:cubicBezTo>
                  <a:cubicBezTo>
                    <a:pt x="12" y="142"/>
                    <a:pt x="12" y="141"/>
                    <a:pt x="12" y="141"/>
                  </a:cubicBezTo>
                  <a:cubicBezTo>
                    <a:pt x="13" y="140"/>
                    <a:pt x="13" y="140"/>
                    <a:pt x="13" y="140"/>
                  </a:cubicBezTo>
                  <a:cubicBezTo>
                    <a:pt x="13" y="140"/>
                    <a:pt x="13" y="139"/>
                    <a:pt x="13" y="139"/>
                  </a:cubicBezTo>
                  <a:cubicBezTo>
                    <a:pt x="13" y="139"/>
                    <a:pt x="14" y="138"/>
                    <a:pt x="14" y="138"/>
                  </a:cubicBezTo>
                  <a:cubicBezTo>
                    <a:pt x="14" y="138"/>
                    <a:pt x="14" y="138"/>
                    <a:pt x="14" y="137"/>
                  </a:cubicBezTo>
                  <a:cubicBezTo>
                    <a:pt x="15" y="137"/>
                    <a:pt x="15" y="137"/>
                    <a:pt x="15" y="136"/>
                  </a:cubicBezTo>
                  <a:cubicBezTo>
                    <a:pt x="15" y="136"/>
                    <a:pt x="16" y="135"/>
                    <a:pt x="18" y="133"/>
                  </a:cubicBezTo>
                  <a:cubicBezTo>
                    <a:pt x="19" y="132"/>
                    <a:pt x="21" y="130"/>
                    <a:pt x="21" y="130"/>
                  </a:cubicBezTo>
                  <a:cubicBezTo>
                    <a:pt x="22" y="129"/>
                    <a:pt x="23" y="128"/>
                    <a:pt x="24" y="126"/>
                  </a:cubicBezTo>
                  <a:cubicBezTo>
                    <a:pt x="25" y="124"/>
                    <a:pt x="26" y="123"/>
                    <a:pt x="27" y="121"/>
                  </a:cubicBezTo>
                  <a:cubicBezTo>
                    <a:pt x="28" y="120"/>
                    <a:pt x="29" y="118"/>
                    <a:pt x="30" y="115"/>
                  </a:cubicBezTo>
                  <a:cubicBezTo>
                    <a:pt x="31" y="113"/>
                    <a:pt x="32" y="111"/>
                    <a:pt x="32" y="108"/>
                  </a:cubicBezTo>
                  <a:cubicBezTo>
                    <a:pt x="22" y="103"/>
                    <a:pt x="15" y="96"/>
                    <a:pt x="9" y="88"/>
                  </a:cubicBezTo>
                  <a:cubicBezTo>
                    <a:pt x="3" y="79"/>
                    <a:pt x="0" y="70"/>
                    <a:pt x="0" y="61"/>
                  </a:cubicBezTo>
                  <a:cubicBezTo>
                    <a:pt x="0" y="50"/>
                    <a:pt x="4" y="40"/>
                    <a:pt x="12" y="31"/>
                  </a:cubicBezTo>
                  <a:cubicBezTo>
                    <a:pt x="19" y="21"/>
                    <a:pt x="29" y="14"/>
                    <a:pt x="42" y="9"/>
                  </a:cubicBezTo>
                  <a:cubicBezTo>
                    <a:pt x="55" y="3"/>
                    <a:pt x="70" y="0"/>
                    <a:pt x="85" y="0"/>
                  </a:cubicBezTo>
                  <a:cubicBezTo>
                    <a:pt x="100" y="0"/>
                    <a:pt x="115" y="3"/>
                    <a:pt x="128" y="9"/>
                  </a:cubicBezTo>
                  <a:cubicBezTo>
                    <a:pt x="140" y="14"/>
                    <a:pt x="151" y="21"/>
                    <a:pt x="158" y="31"/>
                  </a:cubicBezTo>
                  <a:close/>
                  <a:moveTo>
                    <a:pt x="121" y="19"/>
                  </a:moveTo>
                  <a:cubicBezTo>
                    <a:pt x="110" y="15"/>
                    <a:pt x="98" y="13"/>
                    <a:pt x="85" y="13"/>
                  </a:cubicBezTo>
                  <a:cubicBezTo>
                    <a:pt x="72" y="13"/>
                    <a:pt x="60" y="15"/>
                    <a:pt x="49" y="19"/>
                  </a:cubicBezTo>
                  <a:cubicBezTo>
                    <a:pt x="38" y="23"/>
                    <a:pt x="29" y="29"/>
                    <a:pt x="22" y="37"/>
                  </a:cubicBezTo>
                  <a:cubicBezTo>
                    <a:pt x="16" y="44"/>
                    <a:pt x="12" y="52"/>
                    <a:pt x="12" y="61"/>
                  </a:cubicBezTo>
                  <a:cubicBezTo>
                    <a:pt x="12" y="68"/>
                    <a:pt x="15" y="75"/>
                    <a:pt x="19" y="81"/>
                  </a:cubicBezTo>
                  <a:cubicBezTo>
                    <a:pt x="24" y="88"/>
                    <a:pt x="30" y="93"/>
                    <a:pt x="38" y="98"/>
                  </a:cubicBezTo>
                  <a:cubicBezTo>
                    <a:pt x="46" y="102"/>
                    <a:pt x="46" y="102"/>
                    <a:pt x="46" y="102"/>
                  </a:cubicBezTo>
                  <a:cubicBezTo>
                    <a:pt x="44" y="112"/>
                    <a:pt x="44" y="112"/>
                    <a:pt x="44" y="112"/>
                  </a:cubicBezTo>
                  <a:cubicBezTo>
                    <a:pt x="42" y="117"/>
                    <a:pt x="40" y="123"/>
                    <a:pt x="37" y="128"/>
                  </a:cubicBezTo>
                  <a:cubicBezTo>
                    <a:pt x="47" y="124"/>
                    <a:pt x="55" y="118"/>
                    <a:pt x="63" y="112"/>
                  </a:cubicBezTo>
                  <a:cubicBezTo>
                    <a:pt x="67" y="108"/>
                    <a:pt x="67" y="108"/>
                    <a:pt x="67" y="108"/>
                  </a:cubicBezTo>
                  <a:cubicBezTo>
                    <a:pt x="73" y="109"/>
                    <a:pt x="73" y="109"/>
                    <a:pt x="73" y="109"/>
                  </a:cubicBezTo>
                  <a:cubicBezTo>
                    <a:pt x="77" y="109"/>
                    <a:pt x="81" y="109"/>
                    <a:pt x="85" y="109"/>
                  </a:cubicBezTo>
                  <a:cubicBezTo>
                    <a:pt x="98" y="109"/>
                    <a:pt x="110" y="107"/>
                    <a:pt x="121" y="103"/>
                  </a:cubicBezTo>
                  <a:cubicBezTo>
                    <a:pt x="132" y="98"/>
                    <a:pt x="141" y="92"/>
                    <a:pt x="148" y="85"/>
                  </a:cubicBezTo>
                  <a:cubicBezTo>
                    <a:pt x="154" y="78"/>
                    <a:pt x="158" y="70"/>
                    <a:pt x="158" y="61"/>
                  </a:cubicBezTo>
                  <a:cubicBezTo>
                    <a:pt x="158" y="52"/>
                    <a:pt x="154" y="44"/>
                    <a:pt x="148" y="37"/>
                  </a:cubicBezTo>
                  <a:cubicBezTo>
                    <a:pt x="141" y="29"/>
                    <a:pt x="132" y="23"/>
                    <a:pt x="121" y="1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08"/>
            <p:cNvSpPr>
              <a:spLocks noEditPoints="1"/>
            </p:cNvSpPr>
            <p:nvPr/>
          </p:nvSpPr>
          <p:spPr bwMode="auto">
            <a:xfrm>
              <a:off x="2414262" y="3116848"/>
              <a:ext cx="174866" cy="138957"/>
            </a:xfrm>
            <a:custGeom>
              <a:avLst/>
              <a:gdLst>
                <a:gd name="T0" fmla="*/ 67 w 170"/>
                <a:gd name="T1" fmla="*/ 0 h 134"/>
                <a:gd name="T2" fmla="*/ 125 w 170"/>
                <a:gd name="T3" fmla="*/ 25 h 134"/>
                <a:gd name="T4" fmla="*/ 125 w 170"/>
                <a:gd name="T5" fmla="*/ 73 h 134"/>
                <a:gd name="T6" fmla="*/ 67 w 170"/>
                <a:gd name="T7" fmla="*/ 97 h 134"/>
                <a:gd name="T8" fmla="*/ 24 w 170"/>
                <a:gd name="T9" fmla="*/ 108 h 134"/>
                <a:gd name="T10" fmla="*/ 16 w 170"/>
                <a:gd name="T11" fmla="*/ 109 h 134"/>
                <a:gd name="T12" fmla="*/ 13 w 170"/>
                <a:gd name="T13" fmla="*/ 107 h 134"/>
                <a:gd name="T14" fmla="*/ 13 w 170"/>
                <a:gd name="T15" fmla="*/ 105 h 134"/>
                <a:gd name="T16" fmla="*/ 13 w 170"/>
                <a:gd name="T17" fmla="*/ 104 h 134"/>
                <a:gd name="T18" fmla="*/ 14 w 170"/>
                <a:gd name="T19" fmla="*/ 103 h 134"/>
                <a:gd name="T20" fmla="*/ 15 w 170"/>
                <a:gd name="T21" fmla="*/ 102 h 134"/>
                <a:gd name="T22" fmla="*/ 19 w 170"/>
                <a:gd name="T23" fmla="*/ 97 h 134"/>
                <a:gd name="T24" fmla="*/ 24 w 170"/>
                <a:gd name="T25" fmla="*/ 91 h 134"/>
                <a:gd name="T26" fmla="*/ 7 w 170"/>
                <a:gd name="T27" fmla="*/ 70 h 134"/>
                <a:gd name="T28" fmla="*/ 9 w 170"/>
                <a:gd name="T29" fmla="*/ 25 h 134"/>
                <a:gd name="T30" fmla="*/ 94 w 170"/>
                <a:gd name="T31" fmla="*/ 17 h 134"/>
                <a:gd name="T32" fmla="*/ 40 w 170"/>
                <a:gd name="T33" fmla="*/ 17 h 134"/>
                <a:gd name="T34" fmla="*/ 13 w 170"/>
                <a:gd name="T35" fmla="*/ 49 h 134"/>
                <a:gd name="T36" fmla="*/ 32 w 170"/>
                <a:gd name="T37" fmla="*/ 76 h 134"/>
                <a:gd name="T38" fmla="*/ 37 w 170"/>
                <a:gd name="T39" fmla="*/ 89 h 134"/>
                <a:gd name="T40" fmla="*/ 47 w 170"/>
                <a:gd name="T41" fmla="*/ 83 h 134"/>
                <a:gd name="T42" fmla="*/ 67 w 170"/>
                <a:gd name="T43" fmla="*/ 85 h 134"/>
                <a:gd name="T44" fmla="*/ 114 w 170"/>
                <a:gd name="T45" fmla="*/ 67 h 134"/>
                <a:gd name="T46" fmla="*/ 114 w 170"/>
                <a:gd name="T47" fmla="*/ 31 h 134"/>
                <a:gd name="T48" fmla="*/ 145 w 170"/>
                <a:gd name="T49" fmla="*/ 111 h 134"/>
                <a:gd name="T50" fmla="*/ 149 w 170"/>
                <a:gd name="T51" fmla="*/ 119 h 134"/>
                <a:gd name="T52" fmla="*/ 154 w 170"/>
                <a:gd name="T53" fmla="*/ 124 h 134"/>
                <a:gd name="T54" fmla="*/ 156 w 170"/>
                <a:gd name="T55" fmla="*/ 127 h 134"/>
                <a:gd name="T56" fmla="*/ 157 w 170"/>
                <a:gd name="T57" fmla="*/ 128 h 134"/>
                <a:gd name="T58" fmla="*/ 158 w 170"/>
                <a:gd name="T59" fmla="*/ 129 h 134"/>
                <a:gd name="T60" fmla="*/ 158 w 170"/>
                <a:gd name="T61" fmla="*/ 130 h 134"/>
                <a:gd name="T62" fmla="*/ 156 w 170"/>
                <a:gd name="T63" fmla="*/ 133 h 134"/>
                <a:gd name="T64" fmla="*/ 146 w 170"/>
                <a:gd name="T65" fmla="*/ 132 h 134"/>
                <a:gd name="T66" fmla="*/ 103 w 170"/>
                <a:gd name="T67" fmla="*/ 121 h 134"/>
                <a:gd name="T68" fmla="*/ 67 w 170"/>
                <a:gd name="T69" fmla="*/ 109 h 134"/>
                <a:gd name="T70" fmla="*/ 121 w 170"/>
                <a:gd name="T71" fmla="*/ 93 h 134"/>
                <a:gd name="T72" fmla="*/ 146 w 170"/>
                <a:gd name="T73" fmla="*/ 49 h 134"/>
                <a:gd name="T74" fmla="*/ 163 w 170"/>
                <a:gd name="T75" fmla="*/ 51 h 134"/>
                <a:gd name="T76" fmla="*/ 163 w 170"/>
                <a:gd name="T77" fmla="*/ 9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0" h="134">
                  <a:moveTo>
                    <a:pt x="34" y="7"/>
                  </a:moveTo>
                  <a:cubicBezTo>
                    <a:pt x="44" y="3"/>
                    <a:pt x="55" y="0"/>
                    <a:pt x="67" y="0"/>
                  </a:cubicBezTo>
                  <a:cubicBezTo>
                    <a:pt x="79" y="0"/>
                    <a:pt x="90" y="3"/>
                    <a:pt x="100" y="7"/>
                  </a:cubicBezTo>
                  <a:cubicBezTo>
                    <a:pt x="111" y="11"/>
                    <a:pt x="119" y="17"/>
                    <a:pt x="125" y="25"/>
                  </a:cubicBezTo>
                  <a:cubicBezTo>
                    <a:pt x="131" y="32"/>
                    <a:pt x="134" y="40"/>
                    <a:pt x="134" y="49"/>
                  </a:cubicBezTo>
                  <a:cubicBezTo>
                    <a:pt x="134" y="58"/>
                    <a:pt x="131" y="66"/>
                    <a:pt x="125" y="73"/>
                  </a:cubicBezTo>
                  <a:cubicBezTo>
                    <a:pt x="119" y="81"/>
                    <a:pt x="111" y="86"/>
                    <a:pt x="100" y="91"/>
                  </a:cubicBezTo>
                  <a:cubicBezTo>
                    <a:pt x="90" y="95"/>
                    <a:pt x="79" y="97"/>
                    <a:pt x="67" y="97"/>
                  </a:cubicBezTo>
                  <a:cubicBezTo>
                    <a:pt x="62" y="97"/>
                    <a:pt x="56" y="97"/>
                    <a:pt x="50" y="96"/>
                  </a:cubicBezTo>
                  <a:cubicBezTo>
                    <a:pt x="43" y="101"/>
                    <a:pt x="34" y="105"/>
                    <a:pt x="24" y="108"/>
                  </a:cubicBezTo>
                  <a:cubicBezTo>
                    <a:pt x="22" y="108"/>
                    <a:pt x="19" y="109"/>
                    <a:pt x="16" y="109"/>
                  </a:cubicBezTo>
                  <a:cubicBezTo>
                    <a:pt x="16" y="109"/>
                    <a:pt x="16" y="109"/>
                    <a:pt x="16" y="109"/>
                  </a:cubicBezTo>
                  <a:cubicBezTo>
                    <a:pt x="15" y="109"/>
                    <a:pt x="14" y="109"/>
                    <a:pt x="14" y="109"/>
                  </a:cubicBezTo>
                  <a:cubicBezTo>
                    <a:pt x="13" y="108"/>
                    <a:pt x="13" y="107"/>
                    <a:pt x="13" y="107"/>
                  </a:cubicBezTo>
                  <a:cubicBezTo>
                    <a:pt x="13" y="106"/>
                    <a:pt x="13" y="106"/>
                    <a:pt x="13" y="106"/>
                  </a:cubicBezTo>
                  <a:cubicBezTo>
                    <a:pt x="13" y="106"/>
                    <a:pt x="13" y="106"/>
                    <a:pt x="13" y="105"/>
                  </a:cubicBezTo>
                  <a:cubicBezTo>
                    <a:pt x="13" y="105"/>
                    <a:pt x="13" y="105"/>
                    <a:pt x="13" y="105"/>
                  </a:cubicBezTo>
                  <a:cubicBezTo>
                    <a:pt x="13" y="105"/>
                    <a:pt x="13" y="104"/>
                    <a:pt x="13" y="104"/>
                  </a:cubicBezTo>
                  <a:cubicBezTo>
                    <a:pt x="13" y="104"/>
                    <a:pt x="13" y="104"/>
                    <a:pt x="13" y="104"/>
                  </a:cubicBezTo>
                  <a:cubicBezTo>
                    <a:pt x="13" y="104"/>
                    <a:pt x="14" y="103"/>
                    <a:pt x="14" y="103"/>
                  </a:cubicBezTo>
                  <a:cubicBezTo>
                    <a:pt x="14" y="103"/>
                    <a:pt x="14" y="103"/>
                    <a:pt x="14" y="103"/>
                  </a:cubicBezTo>
                  <a:cubicBezTo>
                    <a:pt x="14" y="103"/>
                    <a:pt x="14" y="103"/>
                    <a:pt x="15" y="102"/>
                  </a:cubicBezTo>
                  <a:cubicBezTo>
                    <a:pt x="15" y="102"/>
                    <a:pt x="16" y="101"/>
                    <a:pt x="17" y="100"/>
                  </a:cubicBezTo>
                  <a:cubicBezTo>
                    <a:pt x="18" y="99"/>
                    <a:pt x="19" y="98"/>
                    <a:pt x="19" y="97"/>
                  </a:cubicBezTo>
                  <a:cubicBezTo>
                    <a:pt x="20" y="97"/>
                    <a:pt x="20" y="96"/>
                    <a:pt x="21" y="95"/>
                  </a:cubicBezTo>
                  <a:cubicBezTo>
                    <a:pt x="22" y="93"/>
                    <a:pt x="23" y="92"/>
                    <a:pt x="24" y="91"/>
                  </a:cubicBezTo>
                  <a:cubicBezTo>
                    <a:pt x="24" y="90"/>
                    <a:pt x="25" y="88"/>
                    <a:pt x="26" y="87"/>
                  </a:cubicBezTo>
                  <a:cubicBezTo>
                    <a:pt x="18" y="82"/>
                    <a:pt x="12" y="77"/>
                    <a:pt x="7" y="70"/>
                  </a:cubicBezTo>
                  <a:cubicBezTo>
                    <a:pt x="3" y="63"/>
                    <a:pt x="0" y="56"/>
                    <a:pt x="0" y="49"/>
                  </a:cubicBezTo>
                  <a:cubicBezTo>
                    <a:pt x="0" y="40"/>
                    <a:pt x="3" y="32"/>
                    <a:pt x="9" y="25"/>
                  </a:cubicBezTo>
                  <a:cubicBezTo>
                    <a:pt x="15" y="17"/>
                    <a:pt x="23" y="11"/>
                    <a:pt x="34" y="7"/>
                  </a:cubicBezTo>
                  <a:close/>
                  <a:moveTo>
                    <a:pt x="94" y="17"/>
                  </a:moveTo>
                  <a:cubicBezTo>
                    <a:pt x="86" y="14"/>
                    <a:pt x="77" y="13"/>
                    <a:pt x="67" y="13"/>
                  </a:cubicBezTo>
                  <a:cubicBezTo>
                    <a:pt x="57" y="13"/>
                    <a:pt x="48" y="14"/>
                    <a:pt x="40" y="17"/>
                  </a:cubicBezTo>
                  <a:cubicBezTo>
                    <a:pt x="32" y="21"/>
                    <a:pt x="25" y="25"/>
                    <a:pt x="20" y="31"/>
                  </a:cubicBezTo>
                  <a:cubicBezTo>
                    <a:pt x="15" y="36"/>
                    <a:pt x="13" y="42"/>
                    <a:pt x="13" y="49"/>
                  </a:cubicBezTo>
                  <a:cubicBezTo>
                    <a:pt x="13" y="54"/>
                    <a:pt x="14" y="59"/>
                    <a:pt x="18" y="64"/>
                  </a:cubicBezTo>
                  <a:cubicBezTo>
                    <a:pt x="21" y="69"/>
                    <a:pt x="26" y="73"/>
                    <a:pt x="32" y="76"/>
                  </a:cubicBezTo>
                  <a:cubicBezTo>
                    <a:pt x="41" y="82"/>
                    <a:pt x="41" y="82"/>
                    <a:pt x="41" y="82"/>
                  </a:cubicBezTo>
                  <a:cubicBezTo>
                    <a:pt x="37" y="89"/>
                    <a:pt x="37" y="89"/>
                    <a:pt x="37" y="89"/>
                  </a:cubicBezTo>
                  <a:cubicBezTo>
                    <a:pt x="40" y="88"/>
                    <a:pt x="42" y="87"/>
                    <a:pt x="43" y="86"/>
                  </a:cubicBezTo>
                  <a:cubicBezTo>
                    <a:pt x="47" y="83"/>
                    <a:pt x="47" y="83"/>
                    <a:pt x="47" y="83"/>
                  </a:cubicBezTo>
                  <a:cubicBezTo>
                    <a:pt x="53" y="84"/>
                    <a:pt x="53" y="84"/>
                    <a:pt x="53" y="84"/>
                  </a:cubicBezTo>
                  <a:cubicBezTo>
                    <a:pt x="57" y="85"/>
                    <a:pt x="62" y="85"/>
                    <a:pt x="67" y="85"/>
                  </a:cubicBezTo>
                  <a:cubicBezTo>
                    <a:pt x="77" y="85"/>
                    <a:pt x="86" y="84"/>
                    <a:pt x="94" y="80"/>
                  </a:cubicBezTo>
                  <a:cubicBezTo>
                    <a:pt x="102" y="77"/>
                    <a:pt x="109" y="73"/>
                    <a:pt x="114" y="67"/>
                  </a:cubicBezTo>
                  <a:cubicBezTo>
                    <a:pt x="119" y="61"/>
                    <a:pt x="121" y="55"/>
                    <a:pt x="121" y="49"/>
                  </a:cubicBezTo>
                  <a:cubicBezTo>
                    <a:pt x="121" y="42"/>
                    <a:pt x="119" y="36"/>
                    <a:pt x="114" y="31"/>
                  </a:cubicBezTo>
                  <a:cubicBezTo>
                    <a:pt x="109" y="25"/>
                    <a:pt x="102" y="21"/>
                    <a:pt x="94" y="17"/>
                  </a:cubicBezTo>
                  <a:close/>
                  <a:moveTo>
                    <a:pt x="145" y="111"/>
                  </a:moveTo>
                  <a:cubicBezTo>
                    <a:pt x="145" y="112"/>
                    <a:pt x="146" y="114"/>
                    <a:pt x="147" y="115"/>
                  </a:cubicBezTo>
                  <a:cubicBezTo>
                    <a:pt x="147" y="116"/>
                    <a:pt x="148" y="118"/>
                    <a:pt x="149" y="119"/>
                  </a:cubicBezTo>
                  <a:cubicBezTo>
                    <a:pt x="150" y="120"/>
                    <a:pt x="151" y="121"/>
                    <a:pt x="151" y="121"/>
                  </a:cubicBezTo>
                  <a:cubicBezTo>
                    <a:pt x="152" y="122"/>
                    <a:pt x="152" y="123"/>
                    <a:pt x="154" y="124"/>
                  </a:cubicBezTo>
                  <a:cubicBezTo>
                    <a:pt x="155" y="125"/>
                    <a:pt x="155" y="126"/>
                    <a:pt x="156" y="127"/>
                  </a:cubicBezTo>
                  <a:cubicBezTo>
                    <a:pt x="156" y="127"/>
                    <a:pt x="156" y="127"/>
                    <a:pt x="156" y="127"/>
                  </a:cubicBezTo>
                  <a:cubicBezTo>
                    <a:pt x="156" y="127"/>
                    <a:pt x="156" y="127"/>
                    <a:pt x="157" y="128"/>
                  </a:cubicBezTo>
                  <a:cubicBezTo>
                    <a:pt x="157" y="128"/>
                    <a:pt x="157" y="128"/>
                    <a:pt x="157" y="128"/>
                  </a:cubicBezTo>
                  <a:cubicBezTo>
                    <a:pt x="157" y="128"/>
                    <a:pt x="157" y="128"/>
                    <a:pt x="157" y="129"/>
                  </a:cubicBezTo>
                  <a:cubicBezTo>
                    <a:pt x="157" y="129"/>
                    <a:pt x="157" y="129"/>
                    <a:pt x="158" y="129"/>
                  </a:cubicBezTo>
                  <a:cubicBezTo>
                    <a:pt x="158" y="129"/>
                    <a:pt x="158" y="129"/>
                    <a:pt x="158" y="130"/>
                  </a:cubicBezTo>
                  <a:cubicBezTo>
                    <a:pt x="158" y="130"/>
                    <a:pt x="158" y="130"/>
                    <a:pt x="158" y="130"/>
                  </a:cubicBezTo>
                  <a:cubicBezTo>
                    <a:pt x="158" y="130"/>
                    <a:pt x="158" y="131"/>
                    <a:pt x="158" y="131"/>
                  </a:cubicBezTo>
                  <a:cubicBezTo>
                    <a:pt x="157" y="132"/>
                    <a:pt x="157" y="132"/>
                    <a:pt x="156" y="133"/>
                  </a:cubicBezTo>
                  <a:cubicBezTo>
                    <a:pt x="156" y="133"/>
                    <a:pt x="155" y="134"/>
                    <a:pt x="154" y="134"/>
                  </a:cubicBezTo>
                  <a:cubicBezTo>
                    <a:pt x="151" y="133"/>
                    <a:pt x="148" y="133"/>
                    <a:pt x="146" y="132"/>
                  </a:cubicBezTo>
                  <a:cubicBezTo>
                    <a:pt x="136" y="130"/>
                    <a:pt x="128" y="125"/>
                    <a:pt x="120" y="120"/>
                  </a:cubicBezTo>
                  <a:cubicBezTo>
                    <a:pt x="114" y="121"/>
                    <a:pt x="109" y="121"/>
                    <a:pt x="103" y="121"/>
                  </a:cubicBezTo>
                  <a:cubicBezTo>
                    <a:pt x="86" y="121"/>
                    <a:pt x="71" y="117"/>
                    <a:pt x="59" y="109"/>
                  </a:cubicBezTo>
                  <a:cubicBezTo>
                    <a:pt x="62" y="109"/>
                    <a:pt x="65" y="109"/>
                    <a:pt x="67" y="109"/>
                  </a:cubicBezTo>
                  <a:cubicBezTo>
                    <a:pt x="77" y="109"/>
                    <a:pt x="87" y="108"/>
                    <a:pt x="96" y="105"/>
                  </a:cubicBezTo>
                  <a:cubicBezTo>
                    <a:pt x="106" y="102"/>
                    <a:pt x="114" y="98"/>
                    <a:pt x="121" y="93"/>
                  </a:cubicBezTo>
                  <a:cubicBezTo>
                    <a:pt x="129" y="87"/>
                    <a:pt x="135" y="80"/>
                    <a:pt x="139" y="73"/>
                  </a:cubicBezTo>
                  <a:cubicBezTo>
                    <a:pt x="144" y="65"/>
                    <a:pt x="146" y="57"/>
                    <a:pt x="146" y="49"/>
                  </a:cubicBezTo>
                  <a:cubicBezTo>
                    <a:pt x="146" y="44"/>
                    <a:pt x="145" y="39"/>
                    <a:pt x="143" y="34"/>
                  </a:cubicBezTo>
                  <a:cubicBezTo>
                    <a:pt x="152" y="39"/>
                    <a:pt x="158" y="45"/>
                    <a:pt x="163" y="51"/>
                  </a:cubicBezTo>
                  <a:cubicBezTo>
                    <a:pt x="167" y="58"/>
                    <a:pt x="170" y="65"/>
                    <a:pt x="170" y="73"/>
                  </a:cubicBezTo>
                  <a:cubicBezTo>
                    <a:pt x="170" y="81"/>
                    <a:pt x="168" y="88"/>
                    <a:pt x="163" y="94"/>
                  </a:cubicBezTo>
                  <a:cubicBezTo>
                    <a:pt x="159" y="101"/>
                    <a:pt x="153" y="106"/>
                    <a:pt x="145" y="11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209"/>
            <p:cNvSpPr>
              <a:spLocks/>
            </p:cNvSpPr>
            <p:nvPr/>
          </p:nvSpPr>
          <p:spPr bwMode="auto">
            <a:xfrm>
              <a:off x="2635967" y="3104357"/>
              <a:ext cx="88995" cy="163938"/>
            </a:xfrm>
            <a:custGeom>
              <a:avLst/>
              <a:gdLst>
                <a:gd name="T0" fmla="*/ 84 w 86"/>
                <a:gd name="T1" fmla="*/ 42 h 158"/>
                <a:gd name="T2" fmla="*/ 85 w 86"/>
                <a:gd name="T3" fmla="*/ 46 h 158"/>
                <a:gd name="T4" fmla="*/ 34 w 86"/>
                <a:gd name="T5" fmla="*/ 155 h 158"/>
                <a:gd name="T6" fmla="*/ 30 w 86"/>
                <a:gd name="T7" fmla="*/ 158 h 158"/>
                <a:gd name="T8" fmla="*/ 29 w 86"/>
                <a:gd name="T9" fmla="*/ 157 h 158"/>
                <a:gd name="T10" fmla="*/ 26 w 86"/>
                <a:gd name="T11" fmla="*/ 156 h 158"/>
                <a:gd name="T12" fmla="*/ 26 w 86"/>
                <a:gd name="T13" fmla="*/ 153 h 158"/>
                <a:gd name="T14" fmla="*/ 44 w 86"/>
                <a:gd name="T15" fmla="*/ 76 h 158"/>
                <a:gd name="T16" fmla="*/ 6 w 86"/>
                <a:gd name="T17" fmla="*/ 86 h 158"/>
                <a:gd name="T18" fmla="*/ 5 w 86"/>
                <a:gd name="T19" fmla="*/ 86 h 158"/>
                <a:gd name="T20" fmla="*/ 2 w 86"/>
                <a:gd name="T21" fmla="*/ 85 h 158"/>
                <a:gd name="T22" fmla="*/ 1 w 86"/>
                <a:gd name="T23" fmla="*/ 81 h 158"/>
                <a:gd name="T24" fmla="*/ 20 w 86"/>
                <a:gd name="T25" fmla="*/ 3 h 158"/>
                <a:gd name="T26" fmla="*/ 21 w 86"/>
                <a:gd name="T27" fmla="*/ 1 h 158"/>
                <a:gd name="T28" fmla="*/ 24 w 86"/>
                <a:gd name="T29" fmla="*/ 0 h 158"/>
                <a:gd name="T30" fmla="*/ 55 w 86"/>
                <a:gd name="T31" fmla="*/ 0 h 158"/>
                <a:gd name="T32" fmla="*/ 58 w 86"/>
                <a:gd name="T33" fmla="*/ 2 h 158"/>
                <a:gd name="T34" fmla="*/ 59 w 86"/>
                <a:gd name="T35" fmla="*/ 4 h 158"/>
                <a:gd name="T36" fmla="*/ 59 w 86"/>
                <a:gd name="T37" fmla="*/ 6 h 158"/>
                <a:gd name="T38" fmla="*/ 42 w 86"/>
                <a:gd name="T39" fmla="*/ 50 h 158"/>
                <a:gd name="T40" fmla="*/ 80 w 86"/>
                <a:gd name="T41" fmla="*/ 41 h 158"/>
                <a:gd name="T42" fmla="*/ 81 w 86"/>
                <a:gd name="T43" fmla="*/ 40 h 158"/>
                <a:gd name="T44" fmla="*/ 84 w 86"/>
                <a:gd name="T45" fmla="*/ 4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158">
                  <a:moveTo>
                    <a:pt x="84" y="42"/>
                  </a:moveTo>
                  <a:cubicBezTo>
                    <a:pt x="85" y="43"/>
                    <a:pt x="86" y="44"/>
                    <a:pt x="85" y="46"/>
                  </a:cubicBezTo>
                  <a:cubicBezTo>
                    <a:pt x="34" y="155"/>
                    <a:pt x="34" y="155"/>
                    <a:pt x="34" y="155"/>
                  </a:cubicBezTo>
                  <a:cubicBezTo>
                    <a:pt x="33" y="157"/>
                    <a:pt x="32" y="158"/>
                    <a:pt x="30" y="158"/>
                  </a:cubicBezTo>
                  <a:cubicBezTo>
                    <a:pt x="30" y="158"/>
                    <a:pt x="29" y="158"/>
                    <a:pt x="29" y="157"/>
                  </a:cubicBezTo>
                  <a:cubicBezTo>
                    <a:pt x="27" y="157"/>
                    <a:pt x="27" y="157"/>
                    <a:pt x="26" y="156"/>
                  </a:cubicBezTo>
                  <a:cubicBezTo>
                    <a:pt x="26" y="155"/>
                    <a:pt x="25" y="154"/>
                    <a:pt x="26" y="153"/>
                  </a:cubicBezTo>
                  <a:cubicBezTo>
                    <a:pt x="44" y="76"/>
                    <a:pt x="44" y="76"/>
                    <a:pt x="44" y="76"/>
                  </a:cubicBezTo>
                  <a:cubicBezTo>
                    <a:pt x="6" y="86"/>
                    <a:pt x="6" y="86"/>
                    <a:pt x="6" y="86"/>
                  </a:cubicBezTo>
                  <a:cubicBezTo>
                    <a:pt x="6" y="86"/>
                    <a:pt x="5" y="86"/>
                    <a:pt x="5" y="86"/>
                  </a:cubicBezTo>
                  <a:cubicBezTo>
                    <a:pt x="4" y="86"/>
                    <a:pt x="3" y="86"/>
                    <a:pt x="2" y="85"/>
                  </a:cubicBezTo>
                  <a:cubicBezTo>
                    <a:pt x="1" y="84"/>
                    <a:pt x="0" y="83"/>
                    <a:pt x="1" y="81"/>
                  </a:cubicBezTo>
                  <a:cubicBezTo>
                    <a:pt x="20" y="3"/>
                    <a:pt x="20" y="3"/>
                    <a:pt x="20" y="3"/>
                  </a:cubicBezTo>
                  <a:cubicBezTo>
                    <a:pt x="20" y="2"/>
                    <a:pt x="20" y="2"/>
                    <a:pt x="21" y="1"/>
                  </a:cubicBezTo>
                  <a:cubicBezTo>
                    <a:pt x="22" y="1"/>
                    <a:pt x="23" y="0"/>
                    <a:pt x="24" y="0"/>
                  </a:cubicBezTo>
                  <a:cubicBezTo>
                    <a:pt x="55" y="0"/>
                    <a:pt x="55" y="0"/>
                    <a:pt x="55" y="0"/>
                  </a:cubicBezTo>
                  <a:cubicBezTo>
                    <a:pt x="56" y="0"/>
                    <a:pt x="57" y="1"/>
                    <a:pt x="58" y="2"/>
                  </a:cubicBezTo>
                  <a:cubicBezTo>
                    <a:pt x="59" y="2"/>
                    <a:pt x="59" y="3"/>
                    <a:pt x="59" y="4"/>
                  </a:cubicBezTo>
                  <a:cubicBezTo>
                    <a:pt x="59" y="5"/>
                    <a:pt x="59" y="5"/>
                    <a:pt x="59" y="6"/>
                  </a:cubicBezTo>
                  <a:cubicBezTo>
                    <a:pt x="42" y="50"/>
                    <a:pt x="42" y="50"/>
                    <a:pt x="42" y="50"/>
                  </a:cubicBezTo>
                  <a:cubicBezTo>
                    <a:pt x="80" y="41"/>
                    <a:pt x="80" y="41"/>
                    <a:pt x="80" y="41"/>
                  </a:cubicBezTo>
                  <a:cubicBezTo>
                    <a:pt x="80" y="40"/>
                    <a:pt x="81" y="40"/>
                    <a:pt x="81" y="40"/>
                  </a:cubicBezTo>
                  <a:cubicBezTo>
                    <a:pt x="82" y="40"/>
                    <a:pt x="83" y="41"/>
                    <a:pt x="84" y="4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210"/>
            <p:cNvSpPr>
              <a:spLocks/>
            </p:cNvSpPr>
            <p:nvPr/>
          </p:nvSpPr>
          <p:spPr bwMode="auto">
            <a:xfrm>
              <a:off x="2770240" y="3104357"/>
              <a:ext cx="174866" cy="151447"/>
            </a:xfrm>
            <a:custGeom>
              <a:avLst/>
              <a:gdLst>
                <a:gd name="T0" fmla="*/ 169 w 169"/>
                <a:gd name="T1" fmla="*/ 136 h 146"/>
                <a:gd name="T2" fmla="*/ 160 w 169"/>
                <a:gd name="T3" fmla="*/ 146 h 146"/>
                <a:gd name="T4" fmla="*/ 124 w 169"/>
                <a:gd name="T5" fmla="*/ 143 h 146"/>
                <a:gd name="T6" fmla="*/ 121 w 169"/>
                <a:gd name="T7" fmla="*/ 106 h 146"/>
                <a:gd name="T8" fmla="*/ 130 w 169"/>
                <a:gd name="T9" fmla="*/ 97 h 146"/>
                <a:gd name="T10" fmla="*/ 139 w 169"/>
                <a:gd name="T11" fmla="*/ 79 h 146"/>
                <a:gd name="T12" fmla="*/ 91 w 169"/>
                <a:gd name="T13" fmla="*/ 97 h 146"/>
                <a:gd name="T14" fmla="*/ 106 w 169"/>
                <a:gd name="T15" fmla="*/ 100 h 146"/>
                <a:gd name="T16" fmla="*/ 109 w 169"/>
                <a:gd name="T17" fmla="*/ 136 h 146"/>
                <a:gd name="T18" fmla="*/ 100 w 169"/>
                <a:gd name="T19" fmla="*/ 146 h 146"/>
                <a:gd name="T20" fmla="*/ 63 w 169"/>
                <a:gd name="T21" fmla="*/ 143 h 146"/>
                <a:gd name="T22" fmla="*/ 61 w 169"/>
                <a:gd name="T23" fmla="*/ 106 h 146"/>
                <a:gd name="T24" fmla="*/ 70 w 169"/>
                <a:gd name="T25" fmla="*/ 97 h 146"/>
                <a:gd name="T26" fmla="*/ 79 w 169"/>
                <a:gd name="T27" fmla="*/ 79 h 146"/>
                <a:gd name="T28" fmla="*/ 30 w 169"/>
                <a:gd name="T29" fmla="*/ 97 h 146"/>
                <a:gd name="T30" fmla="*/ 46 w 169"/>
                <a:gd name="T31" fmla="*/ 100 h 146"/>
                <a:gd name="T32" fmla="*/ 48 w 169"/>
                <a:gd name="T33" fmla="*/ 136 h 146"/>
                <a:gd name="T34" fmla="*/ 39 w 169"/>
                <a:gd name="T35" fmla="*/ 146 h 146"/>
                <a:gd name="T36" fmla="*/ 3 w 169"/>
                <a:gd name="T37" fmla="*/ 143 h 146"/>
                <a:gd name="T38" fmla="*/ 0 w 169"/>
                <a:gd name="T39" fmla="*/ 106 h 146"/>
                <a:gd name="T40" fmla="*/ 9 w 169"/>
                <a:gd name="T41" fmla="*/ 97 h 146"/>
                <a:gd name="T42" fmla="*/ 18 w 169"/>
                <a:gd name="T43" fmla="*/ 79 h 146"/>
                <a:gd name="T44" fmla="*/ 30 w 169"/>
                <a:gd name="T45" fmla="*/ 67 h 146"/>
                <a:gd name="T46" fmla="*/ 79 w 169"/>
                <a:gd name="T47" fmla="*/ 49 h 146"/>
                <a:gd name="T48" fmla="*/ 63 w 169"/>
                <a:gd name="T49" fmla="*/ 46 h 146"/>
                <a:gd name="T50" fmla="*/ 61 w 169"/>
                <a:gd name="T51" fmla="*/ 9 h 146"/>
                <a:gd name="T52" fmla="*/ 70 w 169"/>
                <a:gd name="T53" fmla="*/ 0 h 146"/>
                <a:gd name="T54" fmla="*/ 106 w 169"/>
                <a:gd name="T55" fmla="*/ 3 h 146"/>
                <a:gd name="T56" fmla="*/ 109 w 169"/>
                <a:gd name="T57" fmla="*/ 40 h 146"/>
                <a:gd name="T58" fmla="*/ 100 w 169"/>
                <a:gd name="T59" fmla="*/ 49 h 146"/>
                <a:gd name="T60" fmla="*/ 91 w 169"/>
                <a:gd name="T61" fmla="*/ 67 h 146"/>
                <a:gd name="T62" fmla="*/ 148 w 169"/>
                <a:gd name="T63" fmla="*/ 70 h 146"/>
                <a:gd name="T64" fmla="*/ 151 w 169"/>
                <a:gd name="T65" fmla="*/ 97 h 146"/>
                <a:gd name="T66" fmla="*/ 167 w 169"/>
                <a:gd name="T67" fmla="*/ 10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9" h="146">
                  <a:moveTo>
                    <a:pt x="169" y="106"/>
                  </a:moveTo>
                  <a:cubicBezTo>
                    <a:pt x="169" y="136"/>
                    <a:pt x="169" y="136"/>
                    <a:pt x="169" y="136"/>
                  </a:cubicBezTo>
                  <a:cubicBezTo>
                    <a:pt x="169" y="139"/>
                    <a:pt x="169" y="141"/>
                    <a:pt x="167" y="143"/>
                  </a:cubicBezTo>
                  <a:cubicBezTo>
                    <a:pt x="165" y="145"/>
                    <a:pt x="163" y="146"/>
                    <a:pt x="160" y="146"/>
                  </a:cubicBezTo>
                  <a:cubicBezTo>
                    <a:pt x="130" y="146"/>
                    <a:pt x="130" y="146"/>
                    <a:pt x="130" y="146"/>
                  </a:cubicBezTo>
                  <a:cubicBezTo>
                    <a:pt x="128" y="146"/>
                    <a:pt x="125" y="145"/>
                    <a:pt x="124" y="143"/>
                  </a:cubicBezTo>
                  <a:cubicBezTo>
                    <a:pt x="122" y="141"/>
                    <a:pt x="121" y="139"/>
                    <a:pt x="121" y="136"/>
                  </a:cubicBezTo>
                  <a:cubicBezTo>
                    <a:pt x="121" y="106"/>
                    <a:pt x="121" y="106"/>
                    <a:pt x="121" y="106"/>
                  </a:cubicBezTo>
                  <a:cubicBezTo>
                    <a:pt x="121" y="104"/>
                    <a:pt x="122" y="102"/>
                    <a:pt x="124" y="100"/>
                  </a:cubicBezTo>
                  <a:cubicBezTo>
                    <a:pt x="125" y="98"/>
                    <a:pt x="128" y="97"/>
                    <a:pt x="130" y="97"/>
                  </a:cubicBezTo>
                  <a:cubicBezTo>
                    <a:pt x="139" y="97"/>
                    <a:pt x="139" y="97"/>
                    <a:pt x="139" y="97"/>
                  </a:cubicBezTo>
                  <a:cubicBezTo>
                    <a:pt x="139" y="79"/>
                    <a:pt x="139" y="79"/>
                    <a:pt x="139" y="79"/>
                  </a:cubicBezTo>
                  <a:cubicBezTo>
                    <a:pt x="91" y="79"/>
                    <a:pt x="91" y="79"/>
                    <a:pt x="91" y="79"/>
                  </a:cubicBezTo>
                  <a:cubicBezTo>
                    <a:pt x="91" y="97"/>
                    <a:pt x="91" y="97"/>
                    <a:pt x="91" y="97"/>
                  </a:cubicBezTo>
                  <a:cubicBezTo>
                    <a:pt x="100" y="97"/>
                    <a:pt x="100" y="97"/>
                    <a:pt x="100" y="97"/>
                  </a:cubicBezTo>
                  <a:cubicBezTo>
                    <a:pt x="102" y="97"/>
                    <a:pt x="105" y="98"/>
                    <a:pt x="106" y="100"/>
                  </a:cubicBezTo>
                  <a:cubicBezTo>
                    <a:pt x="108" y="102"/>
                    <a:pt x="109" y="104"/>
                    <a:pt x="109" y="106"/>
                  </a:cubicBezTo>
                  <a:cubicBezTo>
                    <a:pt x="109" y="136"/>
                    <a:pt x="109" y="136"/>
                    <a:pt x="109" y="136"/>
                  </a:cubicBezTo>
                  <a:cubicBezTo>
                    <a:pt x="109" y="139"/>
                    <a:pt x="108" y="141"/>
                    <a:pt x="106" y="143"/>
                  </a:cubicBezTo>
                  <a:cubicBezTo>
                    <a:pt x="105" y="145"/>
                    <a:pt x="102" y="146"/>
                    <a:pt x="100" y="146"/>
                  </a:cubicBezTo>
                  <a:cubicBezTo>
                    <a:pt x="70" y="146"/>
                    <a:pt x="70" y="146"/>
                    <a:pt x="70" y="146"/>
                  </a:cubicBezTo>
                  <a:cubicBezTo>
                    <a:pt x="67" y="146"/>
                    <a:pt x="65" y="145"/>
                    <a:pt x="63" y="143"/>
                  </a:cubicBezTo>
                  <a:cubicBezTo>
                    <a:pt x="61" y="141"/>
                    <a:pt x="61" y="139"/>
                    <a:pt x="61" y="136"/>
                  </a:cubicBezTo>
                  <a:cubicBezTo>
                    <a:pt x="61" y="106"/>
                    <a:pt x="61" y="106"/>
                    <a:pt x="61" y="106"/>
                  </a:cubicBezTo>
                  <a:cubicBezTo>
                    <a:pt x="61" y="104"/>
                    <a:pt x="61" y="102"/>
                    <a:pt x="63" y="100"/>
                  </a:cubicBezTo>
                  <a:cubicBezTo>
                    <a:pt x="65" y="98"/>
                    <a:pt x="67" y="97"/>
                    <a:pt x="70" y="97"/>
                  </a:cubicBezTo>
                  <a:cubicBezTo>
                    <a:pt x="79" y="97"/>
                    <a:pt x="79" y="97"/>
                    <a:pt x="79" y="97"/>
                  </a:cubicBezTo>
                  <a:cubicBezTo>
                    <a:pt x="79" y="79"/>
                    <a:pt x="79" y="79"/>
                    <a:pt x="79" y="79"/>
                  </a:cubicBezTo>
                  <a:cubicBezTo>
                    <a:pt x="30" y="79"/>
                    <a:pt x="30" y="79"/>
                    <a:pt x="30" y="79"/>
                  </a:cubicBezTo>
                  <a:cubicBezTo>
                    <a:pt x="30" y="97"/>
                    <a:pt x="30" y="97"/>
                    <a:pt x="30" y="97"/>
                  </a:cubicBezTo>
                  <a:cubicBezTo>
                    <a:pt x="39" y="97"/>
                    <a:pt x="39" y="97"/>
                    <a:pt x="39" y="97"/>
                  </a:cubicBezTo>
                  <a:cubicBezTo>
                    <a:pt x="42" y="97"/>
                    <a:pt x="44" y="98"/>
                    <a:pt x="46" y="100"/>
                  </a:cubicBezTo>
                  <a:cubicBezTo>
                    <a:pt x="48" y="102"/>
                    <a:pt x="48" y="104"/>
                    <a:pt x="48" y="106"/>
                  </a:cubicBezTo>
                  <a:cubicBezTo>
                    <a:pt x="48" y="136"/>
                    <a:pt x="48" y="136"/>
                    <a:pt x="48" y="136"/>
                  </a:cubicBezTo>
                  <a:cubicBezTo>
                    <a:pt x="48" y="139"/>
                    <a:pt x="48" y="141"/>
                    <a:pt x="46" y="143"/>
                  </a:cubicBezTo>
                  <a:cubicBezTo>
                    <a:pt x="44" y="145"/>
                    <a:pt x="42" y="146"/>
                    <a:pt x="39" y="146"/>
                  </a:cubicBezTo>
                  <a:cubicBezTo>
                    <a:pt x="9" y="146"/>
                    <a:pt x="9" y="146"/>
                    <a:pt x="9" y="146"/>
                  </a:cubicBezTo>
                  <a:cubicBezTo>
                    <a:pt x="7" y="146"/>
                    <a:pt x="4" y="145"/>
                    <a:pt x="3" y="143"/>
                  </a:cubicBezTo>
                  <a:cubicBezTo>
                    <a:pt x="1" y="141"/>
                    <a:pt x="0" y="139"/>
                    <a:pt x="0" y="136"/>
                  </a:cubicBezTo>
                  <a:cubicBezTo>
                    <a:pt x="0" y="106"/>
                    <a:pt x="0" y="106"/>
                    <a:pt x="0" y="106"/>
                  </a:cubicBezTo>
                  <a:cubicBezTo>
                    <a:pt x="0" y="104"/>
                    <a:pt x="1" y="102"/>
                    <a:pt x="3" y="100"/>
                  </a:cubicBezTo>
                  <a:cubicBezTo>
                    <a:pt x="4" y="98"/>
                    <a:pt x="7" y="97"/>
                    <a:pt x="9" y="97"/>
                  </a:cubicBezTo>
                  <a:cubicBezTo>
                    <a:pt x="18" y="97"/>
                    <a:pt x="18" y="97"/>
                    <a:pt x="18" y="97"/>
                  </a:cubicBezTo>
                  <a:cubicBezTo>
                    <a:pt x="18" y="79"/>
                    <a:pt x="18" y="79"/>
                    <a:pt x="18" y="79"/>
                  </a:cubicBezTo>
                  <a:cubicBezTo>
                    <a:pt x="18" y="76"/>
                    <a:pt x="19" y="73"/>
                    <a:pt x="22" y="70"/>
                  </a:cubicBezTo>
                  <a:cubicBezTo>
                    <a:pt x="24" y="68"/>
                    <a:pt x="27" y="67"/>
                    <a:pt x="30" y="67"/>
                  </a:cubicBezTo>
                  <a:cubicBezTo>
                    <a:pt x="79" y="67"/>
                    <a:pt x="79" y="67"/>
                    <a:pt x="79" y="67"/>
                  </a:cubicBezTo>
                  <a:cubicBezTo>
                    <a:pt x="79" y="49"/>
                    <a:pt x="79" y="49"/>
                    <a:pt x="79" y="49"/>
                  </a:cubicBezTo>
                  <a:cubicBezTo>
                    <a:pt x="70" y="49"/>
                    <a:pt x="70" y="49"/>
                    <a:pt x="70" y="49"/>
                  </a:cubicBezTo>
                  <a:cubicBezTo>
                    <a:pt x="67" y="49"/>
                    <a:pt x="65" y="48"/>
                    <a:pt x="63" y="46"/>
                  </a:cubicBezTo>
                  <a:cubicBezTo>
                    <a:pt x="61" y="44"/>
                    <a:pt x="61" y="42"/>
                    <a:pt x="61" y="40"/>
                  </a:cubicBezTo>
                  <a:cubicBezTo>
                    <a:pt x="61" y="9"/>
                    <a:pt x="61" y="9"/>
                    <a:pt x="61" y="9"/>
                  </a:cubicBezTo>
                  <a:cubicBezTo>
                    <a:pt x="61" y="7"/>
                    <a:pt x="61" y="5"/>
                    <a:pt x="63" y="3"/>
                  </a:cubicBezTo>
                  <a:cubicBezTo>
                    <a:pt x="65" y="1"/>
                    <a:pt x="67" y="0"/>
                    <a:pt x="70" y="0"/>
                  </a:cubicBezTo>
                  <a:cubicBezTo>
                    <a:pt x="100" y="0"/>
                    <a:pt x="100" y="0"/>
                    <a:pt x="100" y="0"/>
                  </a:cubicBezTo>
                  <a:cubicBezTo>
                    <a:pt x="102" y="0"/>
                    <a:pt x="105" y="1"/>
                    <a:pt x="106" y="3"/>
                  </a:cubicBezTo>
                  <a:cubicBezTo>
                    <a:pt x="108" y="5"/>
                    <a:pt x="109" y="7"/>
                    <a:pt x="109" y="9"/>
                  </a:cubicBezTo>
                  <a:cubicBezTo>
                    <a:pt x="109" y="40"/>
                    <a:pt x="109" y="40"/>
                    <a:pt x="109" y="40"/>
                  </a:cubicBezTo>
                  <a:cubicBezTo>
                    <a:pt x="109" y="42"/>
                    <a:pt x="108" y="44"/>
                    <a:pt x="106" y="46"/>
                  </a:cubicBezTo>
                  <a:cubicBezTo>
                    <a:pt x="105" y="48"/>
                    <a:pt x="102" y="49"/>
                    <a:pt x="100" y="49"/>
                  </a:cubicBezTo>
                  <a:cubicBezTo>
                    <a:pt x="91" y="49"/>
                    <a:pt x="91" y="49"/>
                    <a:pt x="91" y="49"/>
                  </a:cubicBezTo>
                  <a:cubicBezTo>
                    <a:pt x="91" y="67"/>
                    <a:pt x="91" y="67"/>
                    <a:pt x="91" y="67"/>
                  </a:cubicBezTo>
                  <a:cubicBezTo>
                    <a:pt x="139" y="67"/>
                    <a:pt x="139" y="67"/>
                    <a:pt x="139" y="67"/>
                  </a:cubicBezTo>
                  <a:cubicBezTo>
                    <a:pt x="142" y="67"/>
                    <a:pt x="145" y="68"/>
                    <a:pt x="148" y="70"/>
                  </a:cubicBezTo>
                  <a:cubicBezTo>
                    <a:pt x="150" y="73"/>
                    <a:pt x="151" y="76"/>
                    <a:pt x="151" y="79"/>
                  </a:cubicBezTo>
                  <a:cubicBezTo>
                    <a:pt x="151" y="97"/>
                    <a:pt x="151" y="97"/>
                    <a:pt x="151" y="97"/>
                  </a:cubicBezTo>
                  <a:cubicBezTo>
                    <a:pt x="160" y="97"/>
                    <a:pt x="160" y="97"/>
                    <a:pt x="160" y="97"/>
                  </a:cubicBezTo>
                  <a:cubicBezTo>
                    <a:pt x="163" y="97"/>
                    <a:pt x="165" y="98"/>
                    <a:pt x="167" y="100"/>
                  </a:cubicBezTo>
                  <a:cubicBezTo>
                    <a:pt x="169" y="102"/>
                    <a:pt x="169" y="104"/>
                    <a:pt x="169" y="10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211"/>
            <p:cNvSpPr>
              <a:spLocks noEditPoints="1"/>
            </p:cNvSpPr>
            <p:nvPr/>
          </p:nvSpPr>
          <p:spPr bwMode="auto">
            <a:xfrm>
              <a:off x="2991945" y="3098112"/>
              <a:ext cx="162376" cy="157692"/>
            </a:xfrm>
            <a:custGeom>
              <a:avLst/>
              <a:gdLst>
                <a:gd name="T0" fmla="*/ 157 w 158"/>
                <a:gd name="T1" fmla="*/ 77 h 152"/>
                <a:gd name="T2" fmla="*/ 152 w 158"/>
                <a:gd name="T3" fmla="*/ 77 h 152"/>
                <a:gd name="T4" fmla="*/ 134 w 158"/>
                <a:gd name="T5" fmla="*/ 68 h 152"/>
                <a:gd name="T6" fmla="*/ 112 w 158"/>
                <a:gd name="T7" fmla="*/ 81 h 152"/>
                <a:gd name="T8" fmla="*/ 109 w 158"/>
                <a:gd name="T9" fmla="*/ 86 h 152"/>
                <a:gd name="T10" fmla="*/ 104 w 158"/>
                <a:gd name="T11" fmla="*/ 86 h 152"/>
                <a:gd name="T12" fmla="*/ 101 w 158"/>
                <a:gd name="T13" fmla="*/ 81 h 152"/>
                <a:gd name="T14" fmla="*/ 79 w 158"/>
                <a:gd name="T15" fmla="*/ 68 h 152"/>
                <a:gd name="T16" fmla="*/ 57 w 158"/>
                <a:gd name="T17" fmla="*/ 81 h 152"/>
                <a:gd name="T18" fmla="*/ 54 w 158"/>
                <a:gd name="T19" fmla="*/ 86 h 152"/>
                <a:gd name="T20" fmla="*/ 49 w 158"/>
                <a:gd name="T21" fmla="*/ 86 h 152"/>
                <a:gd name="T22" fmla="*/ 46 w 158"/>
                <a:gd name="T23" fmla="*/ 81 h 152"/>
                <a:gd name="T24" fmla="*/ 24 w 158"/>
                <a:gd name="T25" fmla="*/ 68 h 152"/>
                <a:gd name="T26" fmla="*/ 5 w 158"/>
                <a:gd name="T27" fmla="*/ 77 h 152"/>
                <a:gd name="T28" fmla="*/ 1 w 158"/>
                <a:gd name="T29" fmla="*/ 77 h 152"/>
                <a:gd name="T30" fmla="*/ 0 w 158"/>
                <a:gd name="T31" fmla="*/ 74 h 152"/>
                <a:gd name="T32" fmla="*/ 45 w 158"/>
                <a:gd name="T33" fmla="*/ 25 h 152"/>
                <a:gd name="T34" fmla="*/ 105 w 158"/>
                <a:gd name="T35" fmla="*/ 22 h 152"/>
                <a:gd name="T36" fmla="*/ 146 w 158"/>
                <a:gd name="T37" fmla="*/ 51 h 152"/>
                <a:gd name="T38" fmla="*/ 158 w 158"/>
                <a:gd name="T39" fmla="*/ 75 h 152"/>
                <a:gd name="T40" fmla="*/ 85 w 158"/>
                <a:gd name="T41" fmla="*/ 127 h 152"/>
                <a:gd name="T42" fmla="*/ 61 w 158"/>
                <a:gd name="T43" fmla="*/ 152 h 152"/>
                <a:gd name="T44" fmla="*/ 36 w 158"/>
                <a:gd name="T45" fmla="*/ 127 h 152"/>
                <a:gd name="T46" fmla="*/ 43 w 158"/>
                <a:gd name="T47" fmla="*/ 121 h 152"/>
                <a:gd name="T48" fmla="*/ 49 w 158"/>
                <a:gd name="T49" fmla="*/ 127 h 152"/>
                <a:gd name="T50" fmla="*/ 61 w 158"/>
                <a:gd name="T51" fmla="*/ 139 h 152"/>
                <a:gd name="T52" fmla="*/ 73 w 158"/>
                <a:gd name="T53" fmla="*/ 127 h 152"/>
                <a:gd name="T54" fmla="*/ 79 w 158"/>
                <a:gd name="T55" fmla="*/ 71 h 152"/>
                <a:gd name="T56" fmla="*/ 85 w 158"/>
                <a:gd name="T57" fmla="*/ 6 h 152"/>
                <a:gd name="T58" fmla="*/ 79 w 158"/>
                <a:gd name="T59" fmla="*/ 15 h 152"/>
                <a:gd name="T60" fmla="*/ 73 w 158"/>
                <a:gd name="T61" fmla="*/ 6 h 152"/>
                <a:gd name="T62" fmla="*/ 79 w 158"/>
                <a:gd name="T63" fmla="*/ 0 h 152"/>
                <a:gd name="T64" fmla="*/ 85 w 158"/>
                <a:gd name="T65" fmla="*/ 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8" h="152">
                  <a:moveTo>
                    <a:pt x="158" y="75"/>
                  </a:moveTo>
                  <a:cubicBezTo>
                    <a:pt x="158" y="76"/>
                    <a:pt x="157" y="77"/>
                    <a:pt x="157" y="77"/>
                  </a:cubicBezTo>
                  <a:cubicBezTo>
                    <a:pt x="156" y="78"/>
                    <a:pt x="155" y="78"/>
                    <a:pt x="154" y="78"/>
                  </a:cubicBezTo>
                  <a:cubicBezTo>
                    <a:pt x="154" y="78"/>
                    <a:pt x="153" y="78"/>
                    <a:pt x="152" y="77"/>
                  </a:cubicBezTo>
                  <a:cubicBezTo>
                    <a:pt x="149" y="74"/>
                    <a:pt x="146" y="72"/>
                    <a:pt x="144" y="71"/>
                  </a:cubicBezTo>
                  <a:cubicBezTo>
                    <a:pt x="141" y="69"/>
                    <a:pt x="138" y="68"/>
                    <a:pt x="134" y="68"/>
                  </a:cubicBezTo>
                  <a:cubicBezTo>
                    <a:pt x="130" y="68"/>
                    <a:pt x="126" y="70"/>
                    <a:pt x="122" y="72"/>
                  </a:cubicBezTo>
                  <a:cubicBezTo>
                    <a:pt x="118" y="74"/>
                    <a:pt x="115" y="77"/>
                    <a:pt x="112" y="81"/>
                  </a:cubicBezTo>
                  <a:cubicBezTo>
                    <a:pt x="112" y="82"/>
                    <a:pt x="111" y="83"/>
                    <a:pt x="110" y="84"/>
                  </a:cubicBezTo>
                  <a:cubicBezTo>
                    <a:pt x="110" y="85"/>
                    <a:pt x="109" y="86"/>
                    <a:pt x="109" y="86"/>
                  </a:cubicBezTo>
                  <a:cubicBezTo>
                    <a:pt x="108" y="87"/>
                    <a:pt x="107" y="88"/>
                    <a:pt x="106" y="88"/>
                  </a:cubicBezTo>
                  <a:cubicBezTo>
                    <a:pt x="105" y="88"/>
                    <a:pt x="104" y="87"/>
                    <a:pt x="104" y="86"/>
                  </a:cubicBezTo>
                  <a:cubicBezTo>
                    <a:pt x="103" y="86"/>
                    <a:pt x="103" y="85"/>
                    <a:pt x="102" y="84"/>
                  </a:cubicBezTo>
                  <a:cubicBezTo>
                    <a:pt x="102" y="83"/>
                    <a:pt x="101" y="82"/>
                    <a:pt x="101" y="81"/>
                  </a:cubicBezTo>
                  <a:cubicBezTo>
                    <a:pt x="98" y="77"/>
                    <a:pt x="95" y="74"/>
                    <a:pt x="91" y="72"/>
                  </a:cubicBezTo>
                  <a:cubicBezTo>
                    <a:pt x="87" y="70"/>
                    <a:pt x="83" y="68"/>
                    <a:pt x="79" y="68"/>
                  </a:cubicBezTo>
                  <a:cubicBezTo>
                    <a:pt x="75" y="68"/>
                    <a:pt x="71" y="70"/>
                    <a:pt x="67" y="72"/>
                  </a:cubicBezTo>
                  <a:cubicBezTo>
                    <a:pt x="63" y="74"/>
                    <a:pt x="60" y="77"/>
                    <a:pt x="57" y="81"/>
                  </a:cubicBezTo>
                  <a:cubicBezTo>
                    <a:pt x="57" y="82"/>
                    <a:pt x="56" y="83"/>
                    <a:pt x="55" y="84"/>
                  </a:cubicBezTo>
                  <a:cubicBezTo>
                    <a:pt x="55" y="85"/>
                    <a:pt x="54" y="86"/>
                    <a:pt x="54" y="86"/>
                  </a:cubicBezTo>
                  <a:cubicBezTo>
                    <a:pt x="53" y="87"/>
                    <a:pt x="52" y="88"/>
                    <a:pt x="51" y="88"/>
                  </a:cubicBezTo>
                  <a:cubicBezTo>
                    <a:pt x="50" y="88"/>
                    <a:pt x="49" y="87"/>
                    <a:pt x="49" y="86"/>
                  </a:cubicBezTo>
                  <a:cubicBezTo>
                    <a:pt x="48" y="86"/>
                    <a:pt x="48" y="85"/>
                    <a:pt x="47" y="84"/>
                  </a:cubicBezTo>
                  <a:cubicBezTo>
                    <a:pt x="47" y="83"/>
                    <a:pt x="46" y="82"/>
                    <a:pt x="46" y="81"/>
                  </a:cubicBezTo>
                  <a:cubicBezTo>
                    <a:pt x="43" y="77"/>
                    <a:pt x="40" y="74"/>
                    <a:pt x="36" y="72"/>
                  </a:cubicBezTo>
                  <a:cubicBezTo>
                    <a:pt x="32" y="70"/>
                    <a:pt x="28" y="68"/>
                    <a:pt x="24" y="68"/>
                  </a:cubicBezTo>
                  <a:cubicBezTo>
                    <a:pt x="20" y="68"/>
                    <a:pt x="17" y="69"/>
                    <a:pt x="14" y="71"/>
                  </a:cubicBezTo>
                  <a:cubicBezTo>
                    <a:pt x="11" y="72"/>
                    <a:pt x="8" y="74"/>
                    <a:pt x="5" y="77"/>
                  </a:cubicBezTo>
                  <a:cubicBezTo>
                    <a:pt x="5" y="78"/>
                    <a:pt x="4" y="78"/>
                    <a:pt x="3" y="78"/>
                  </a:cubicBezTo>
                  <a:cubicBezTo>
                    <a:pt x="2" y="78"/>
                    <a:pt x="2" y="78"/>
                    <a:pt x="1" y="77"/>
                  </a:cubicBezTo>
                  <a:cubicBezTo>
                    <a:pt x="0" y="77"/>
                    <a:pt x="0" y="76"/>
                    <a:pt x="0" y="75"/>
                  </a:cubicBezTo>
                  <a:cubicBezTo>
                    <a:pt x="0" y="75"/>
                    <a:pt x="0" y="75"/>
                    <a:pt x="0" y="74"/>
                  </a:cubicBezTo>
                  <a:cubicBezTo>
                    <a:pt x="3" y="63"/>
                    <a:pt x="9" y="53"/>
                    <a:pt x="17" y="44"/>
                  </a:cubicBezTo>
                  <a:cubicBezTo>
                    <a:pt x="25" y="36"/>
                    <a:pt x="34" y="29"/>
                    <a:pt x="45" y="25"/>
                  </a:cubicBezTo>
                  <a:cubicBezTo>
                    <a:pt x="56" y="21"/>
                    <a:pt x="67" y="18"/>
                    <a:pt x="79" y="18"/>
                  </a:cubicBezTo>
                  <a:cubicBezTo>
                    <a:pt x="88" y="18"/>
                    <a:pt x="96" y="20"/>
                    <a:pt x="105" y="22"/>
                  </a:cubicBezTo>
                  <a:cubicBezTo>
                    <a:pt x="113" y="25"/>
                    <a:pt x="121" y="28"/>
                    <a:pt x="128" y="33"/>
                  </a:cubicBezTo>
                  <a:cubicBezTo>
                    <a:pt x="135" y="38"/>
                    <a:pt x="141" y="43"/>
                    <a:pt x="146" y="51"/>
                  </a:cubicBezTo>
                  <a:cubicBezTo>
                    <a:pt x="152" y="58"/>
                    <a:pt x="155" y="66"/>
                    <a:pt x="157" y="74"/>
                  </a:cubicBezTo>
                  <a:cubicBezTo>
                    <a:pt x="157" y="75"/>
                    <a:pt x="158" y="75"/>
                    <a:pt x="158" y="75"/>
                  </a:cubicBezTo>
                  <a:close/>
                  <a:moveTo>
                    <a:pt x="85" y="73"/>
                  </a:moveTo>
                  <a:cubicBezTo>
                    <a:pt x="85" y="127"/>
                    <a:pt x="85" y="127"/>
                    <a:pt x="85" y="127"/>
                  </a:cubicBezTo>
                  <a:cubicBezTo>
                    <a:pt x="85" y="134"/>
                    <a:pt x="83" y="140"/>
                    <a:pt x="78" y="144"/>
                  </a:cubicBezTo>
                  <a:cubicBezTo>
                    <a:pt x="73" y="149"/>
                    <a:pt x="67" y="152"/>
                    <a:pt x="61" y="152"/>
                  </a:cubicBezTo>
                  <a:cubicBezTo>
                    <a:pt x="54" y="152"/>
                    <a:pt x="48" y="149"/>
                    <a:pt x="44" y="144"/>
                  </a:cubicBezTo>
                  <a:cubicBezTo>
                    <a:pt x="39" y="140"/>
                    <a:pt x="36" y="134"/>
                    <a:pt x="36" y="127"/>
                  </a:cubicBezTo>
                  <a:cubicBezTo>
                    <a:pt x="36" y="126"/>
                    <a:pt x="37" y="124"/>
                    <a:pt x="38" y="123"/>
                  </a:cubicBezTo>
                  <a:cubicBezTo>
                    <a:pt x="39" y="122"/>
                    <a:pt x="41" y="121"/>
                    <a:pt x="43" y="121"/>
                  </a:cubicBezTo>
                  <a:cubicBezTo>
                    <a:pt x="44" y="121"/>
                    <a:pt x="46" y="122"/>
                    <a:pt x="47" y="123"/>
                  </a:cubicBezTo>
                  <a:cubicBezTo>
                    <a:pt x="48" y="124"/>
                    <a:pt x="49" y="126"/>
                    <a:pt x="49" y="127"/>
                  </a:cubicBezTo>
                  <a:cubicBezTo>
                    <a:pt x="49" y="130"/>
                    <a:pt x="50" y="133"/>
                    <a:pt x="52" y="136"/>
                  </a:cubicBezTo>
                  <a:cubicBezTo>
                    <a:pt x="55" y="138"/>
                    <a:pt x="58" y="139"/>
                    <a:pt x="61" y="139"/>
                  </a:cubicBezTo>
                  <a:cubicBezTo>
                    <a:pt x="64" y="139"/>
                    <a:pt x="67" y="138"/>
                    <a:pt x="69" y="136"/>
                  </a:cubicBezTo>
                  <a:cubicBezTo>
                    <a:pt x="72" y="133"/>
                    <a:pt x="73" y="130"/>
                    <a:pt x="73" y="127"/>
                  </a:cubicBezTo>
                  <a:cubicBezTo>
                    <a:pt x="73" y="73"/>
                    <a:pt x="73" y="73"/>
                    <a:pt x="73" y="73"/>
                  </a:cubicBezTo>
                  <a:cubicBezTo>
                    <a:pt x="75" y="72"/>
                    <a:pt x="77" y="71"/>
                    <a:pt x="79" y="71"/>
                  </a:cubicBezTo>
                  <a:cubicBezTo>
                    <a:pt x="81" y="71"/>
                    <a:pt x="83" y="72"/>
                    <a:pt x="85" y="73"/>
                  </a:cubicBezTo>
                  <a:close/>
                  <a:moveTo>
                    <a:pt x="85" y="6"/>
                  </a:moveTo>
                  <a:cubicBezTo>
                    <a:pt x="85" y="16"/>
                    <a:pt x="85" y="16"/>
                    <a:pt x="85" y="16"/>
                  </a:cubicBezTo>
                  <a:cubicBezTo>
                    <a:pt x="82" y="15"/>
                    <a:pt x="80" y="15"/>
                    <a:pt x="79" y="15"/>
                  </a:cubicBezTo>
                  <a:cubicBezTo>
                    <a:pt x="77" y="15"/>
                    <a:pt x="75" y="15"/>
                    <a:pt x="73" y="16"/>
                  </a:cubicBezTo>
                  <a:cubicBezTo>
                    <a:pt x="73" y="6"/>
                    <a:pt x="73" y="6"/>
                    <a:pt x="73" y="6"/>
                  </a:cubicBezTo>
                  <a:cubicBezTo>
                    <a:pt x="73" y="5"/>
                    <a:pt x="73" y="3"/>
                    <a:pt x="75" y="2"/>
                  </a:cubicBezTo>
                  <a:cubicBezTo>
                    <a:pt x="76" y="1"/>
                    <a:pt x="77" y="0"/>
                    <a:pt x="79" y="0"/>
                  </a:cubicBezTo>
                  <a:cubicBezTo>
                    <a:pt x="80" y="0"/>
                    <a:pt x="82" y="1"/>
                    <a:pt x="83" y="2"/>
                  </a:cubicBezTo>
                  <a:cubicBezTo>
                    <a:pt x="84" y="3"/>
                    <a:pt x="85" y="5"/>
                    <a:pt x="85"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212"/>
            <p:cNvSpPr>
              <a:spLocks noEditPoints="1"/>
            </p:cNvSpPr>
            <p:nvPr/>
          </p:nvSpPr>
          <p:spPr bwMode="auto">
            <a:xfrm>
              <a:off x="3201160" y="3091867"/>
              <a:ext cx="174866" cy="176428"/>
            </a:xfrm>
            <a:custGeom>
              <a:avLst/>
              <a:gdLst>
                <a:gd name="T0" fmla="*/ 170 w 170"/>
                <a:gd name="T1" fmla="*/ 97 h 170"/>
                <a:gd name="T2" fmla="*/ 170 w 170"/>
                <a:gd name="T3" fmla="*/ 161 h 170"/>
                <a:gd name="T4" fmla="*/ 167 w 170"/>
                <a:gd name="T5" fmla="*/ 167 h 170"/>
                <a:gd name="T6" fmla="*/ 161 w 170"/>
                <a:gd name="T7" fmla="*/ 170 h 170"/>
                <a:gd name="T8" fmla="*/ 70 w 170"/>
                <a:gd name="T9" fmla="*/ 170 h 170"/>
                <a:gd name="T10" fmla="*/ 63 w 170"/>
                <a:gd name="T11" fmla="*/ 167 h 170"/>
                <a:gd name="T12" fmla="*/ 61 w 170"/>
                <a:gd name="T13" fmla="*/ 161 h 170"/>
                <a:gd name="T14" fmla="*/ 61 w 170"/>
                <a:gd name="T15" fmla="*/ 145 h 170"/>
                <a:gd name="T16" fmla="*/ 9 w 170"/>
                <a:gd name="T17" fmla="*/ 145 h 170"/>
                <a:gd name="T18" fmla="*/ 3 w 170"/>
                <a:gd name="T19" fmla="*/ 143 h 170"/>
                <a:gd name="T20" fmla="*/ 0 w 170"/>
                <a:gd name="T21" fmla="*/ 136 h 170"/>
                <a:gd name="T22" fmla="*/ 0 w 170"/>
                <a:gd name="T23" fmla="*/ 9 h 170"/>
                <a:gd name="T24" fmla="*/ 3 w 170"/>
                <a:gd name="T25" fmla="*/ 3 h 170"/>
                <a:gd name="T26" fmla="*/ 9 w 170"/>
                <a:gd name="T27" fmla="*/ 0 h 170"/>
                <a:gd name="T28" fmla="*/ 112 w 170"/>
                <a:gd name="T29" fmla="*/ 0 h 170"/>
                <a:gd name="T30" fmla="*/ 119 w 170"/>
                <a:gd name="T31" fmla="*/ 3 h 170"/>
                <a:gd name="T32" fmla="*/ 121 w 170"/>
                <a:gd name="T33" fmla="*/ 9 h 170"/>
                <a:gd name="T34" fmla="*/ 121 w 170"/>
                <a:gd name="T35" fmla="*/ 40 h 170"/>
                <a:gd name="T36" fmla="*/ 125 w 170"/>
                <a:gd name="T37" fmla="*/ 43 h 170"/>
                <a:gd name="T38" fmla="*/ 163 w 170"/>
                <a:gd name="T39" fmla="*/ 82 h 170"/>
                <a:gd name="T40" fmla="*/ 168 w 170"/>
                <a:gd name="T41" fmla="*/ 89 h 170"/>
                <a:gd name="T42" fmla="*/ 170 w 170"/>
                <a:gd name="T43" fmla="*/ 97 h 170"/>
                <a:gd name="T44" fmla="*/ 97 w 170"/>
                <a:gd name="T45" fmla="*/ 21 h 170"/>
                <a:gd name="T46" fmla="*/ 97 w 170"/>
                <a:gd name="T47" fmla="*/ 15 h 170"/>
                <a:gd name="T48" fmla="*/ 96 w 170"/>
                <a:gd name="T49" fmla="*/ 13 h 170"/>
                <a:gd name="T50" fmla="*/ 94 w 170"/>
                <a:gd name="T51" fmla="*/ 12 h 170"/>
                <a:gd name="T52" fmla="*/ 27 w 170"/>
                <a:gd name="T53" fmla="*/ 12 h 170"/>
                <a:gd name="T54" fmla="*/ 25 w 170"/>
                <a:gd name="T55" fmla="*/ 13 h 170"/>
                <a:gd name="T56" fmla="*/ 24 w 170"/>
                <a:gd name="T57" fmla="*/ 15 h 170"/>
                <a:gd name="T58" fmla="*/ 24 w 170"/>
                <a:gd name="T59" fmla="*/ 21 h 170"/>
                <a:gd name="T60" fmla="*/ 25 w 170"/>
                <a:gd name="T61" fmla="*/ 24 h 170"/>
                <a:gd name="T62" fmla="*/ 27 w 170"/>
                <a:gd name="T63" fmla="*/ 24 h 170"/>
                <a:gd name="T64" fmla="*/ 94 w 170"/>
                <a:gd name="T65" fmla="*/ 24 h 170"/>
                <a:gd name="T66" fmla="*/ 96 w 170"/>
                <a:gd name="T67" fmla="*/ 24 h 170"/>
                <a:gd name="T68" fmla="*/ 97 w 170"/>
                <a:gd name="T69" fmla="*/ 21 h 170"/>
                <a:gd name="T70" fmla="*/ 73 w 170"/>
                <a:gd name="T71" fmla="*/ 158 h 170"/>
                <a:gd name="T72" fmla="*/ 158 w 170"/>
                <a:gd name="T73" fmla="*/ 158 h 170"/>
                <a:gd name="T74" fmla="*/ 158 w 170"/>
                <a:gd name="T75" fmla="*/ 97 h 170"/>
                <a:gd name="T76" fmla="*/ 118 w 170"/>
                <a:gd name="T77" fmla="*/ 97 h 170"/>
                <a:gd name="T78" fmla="*/ 112 w 170"/>
                <a:gd name="T79" fmla="*/ 94 h 170"/>
                <a:gd name="T80" fmla="*/ 109 w 170"/>
                <a:gd name="T81" fmla="*/ 88 h 170"/>
                <a:gd name="T82" fmla="*/ 109 w 170"/>
                <a:gd name="T83" fmla="*/ 49 h 170"/>
                <a:gd name="T84" fmla="*/ 73 w 170"/>
                <a:gd name="T85" fmla="*/ 49 h 170"/>
                <a:gd name="T86" fmla="*/ 73 w 170"/>
                <a:gd name="T87" fmla="*/ 158 h 170"/>
                <a:gd name="T88" fmla="*/ 121 w 170"/>
                <a:gd name="T89" fmla="*/ 85 h 170"/>
                <a:gd name="T90" fmla="*/ 150 w 170"/>
                <a:gd name="T91" fmla="*/ 85 h 170"/>
                <a:gd name="T92" fmla="*/ 121 w 170"/>
                <a:gd name="T93" fmla="*/ 57 h 170"/>
                <a:gd name="T94" fmla="*/ 121 w 170"/>
                <a:gd name="T95" fmla="*/ 8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 h="170">
                  <a:moveTo>
                    <a:pt x="170" y="97"/>
                  </a:moveTo>
                  <a:cubicBezTo>
                    <a:pt x="170" y="161"/>
                    <a:pt x="170" y="161"/>
                    <a:pt x="170" y="161"/>
                  </a:cubicBezTo>
                  <a:cubicBezTo>
                    <a:pt x="170" y="163"/>
                    <a:pt x="169" y="165"/>
                    <a:pt x="167" y="167"/>
                  </a:cubicBezTo>
                  <a:cubicBezTo>
                    <a:pt x="165" y="169"/>
                    <a:pt x="163" y="170"/>
                    <a:pt x="161" y="170"/>
                  </a:cubicBezTo>
                  <a:cubicBezTo>
                    <a:pt x="70" y="170"/>
                    <a:pt x="70" y="170"/>
                    <a:pt x="70" y="170"/>
                  </a:cubicBezTo>
                  <a:cubicBezTo>
                    <a:pt x="67" y="170"/>
                    <a:pt x="65" y="169"/>
                    <a:pt x="63" y="167"/>
                  </a:cubicBezTo>
                  <a:cubicBezTo>
                    <a:pt x="62" y="165"/>
                    <a:pt x="61" y="163"/>
                    <a:pt x="61" y="161"/>
                  </a:cubicBezTo>
                  <a:cubicBezTo>
                    <a:pt x="61" y="145"/>
                    <a:pt x="61" y="145"/>
                    <a:pt x="61" y="145"/>
                  </a:cubicBezTo>
                  <a:cubicBezTo>
                    <a:pt x="9" y="145"/>
                    <a:pt x="9" y="145"/>
                    <a:pt x="9" y="145"/>
                  </a:cubicBezTo>
                  <a:cubicBezTo>
                    <a:pt x="7" y="145"/>
                    <a:pt x="5" y="145"/>
                    <a:pt x="3" y="143"/>
                  </a:cubicBezTo>
                  <a:cubicBezTo>
                    <a:pt x="1" y="141"/>
                    <a:pt x="0" y="139"/>
                    <a:pt x="0" y="136"/>
                  </a:cubicBezTo>
                  <a:cubicBezTo>
                    <a:pt x="0" y="9"/>
                    <a:pt x="0" y="9"/>
                    <a:pt x="0" y="9"/>
                  </a:cubicBezTo>
                  <a:cubicBezTo>
                    <a:pt x="0" y="7"/>
                    <a:pt x="1" y="5"/>
                    <a:pt x="3" y="3"/>
                  </a:cubicBezTo>
                  <a:cubicBezTo>
                    <a:pt x="5" y="1"/>
                    <a:pt x="7" y="0"/>
                    <a:pt x="9" y="0"/>
                  </a:cubicBezTo>
                  <a:cubicBezTo>
                    <a:pt x="112" y="0"/>
                    <a:pt x="112" y="0"/>
                    <a:pt x="112" y="0"/>
                  </a:cubicBezTo>
                  <a:cubicBezTo>
                    <a:pt x="115" y="0"/>
                    <a:pt x="117" y="1"/>
                    <a:pt x="119" y="3"/>
                  </a:cubicBezTo>
                  <a:cubicBezTo>
                    <a:pt x="120" y="5"/>
                    <a:pt x="121" y="7"/>
                    <a:pt x="121" y="9"/>
                  </a:cubicBezTo>
                  <a:cubicBezTo>
                    <a:pt x="121" y="40"/>
                    <a:pt x="121" y="40"/>
                    <a:pt x="121" y="40"/>
                  </a:cubicBezTo>
                  <a:cubicBezTo>
                    <a:pt x="123" y="41"/>
                    <a:pt x="124" y="42"/>
                    <a:pt x="125" y="43"/>
                  </a:cubicBezTo>
                  <a:cubicBezTo>
                    <a:pt x="163" y="82"/>
                    <a:pt x="163" y="82"/>
                    <a:pt x="163" y="82"/>
                  </a:cubicBezTo>
                  <a:cubicBezTo>
                    <a:pt x="165" y="83"/>
                    <a:pt x="167" y="86"/>
                    <a:pt x="168" y="89"/>
                  </a:cubicBezTo>
                  <a:cubicBezTo>
                    <a:pt x="169" y="92"/>
                    <a:pt x="170" y="95"/>
                    <a:pt x="170" y="97"/>
                  </a:cubicBezTo>
                  <a:close/>
                  <a:moveTo>
                    <a:pt x="97" y="21"/>
                  </a:moveTo>
                  <a:cubicBezTo>
                    <a:pt x="97" y="15"/>
                    <a:pt x="97" y="15"/>
                    <a:pt x="97" y="15"/>
                  </a:cubicBezTo>
                  <a:cubicBezTo>
                    <a:pt x="97" y="15"/>
                    <a:pt x="97" y="14"/>
                    <a:pt x="96" y="13"/>
                  </a:cubicBezTo>
                  <a:cubicBezTo>
                    <a:pt x="96" y="13"/>
                    <a:pt x="95" y="12"/>
                    <a:pt x="94" y="12"/>
                  </a:cubicBezTo>
                  <a:cubicBezTo>
                    <a:pt x="27" y="12"/>
                    <a:pt x="27" y="12"/>
                    <a:pt x="27" y="12"/>
                  </a:cubicBezTo>
                  <a:cubicBezTo>
                    <a:pt x="27" y="12"/>
                    <a:pt x="26" y="13"/>
                    <a:pt x="25" y="13"/>
                  </a:cubicBezTo>
                  <a:cubicBezTo>
                    <a:pt x="25" y="14"/>
                    <a:pt x="24" y="15"/>
                    <a:pt x="24" y="15"/>
                  </a:cubicBezTo>
                  <a:cubicBezTo>
                    <a:pt x="24" y="21"/>
                    <a:pt x="24" y="21"/>
                    <a:pt x="24" y="21"/>
                  </a:cubicBezTo>
                  <a:cubicBezTo>
                    <a:pt x="24" y="22"/>
                    <a:pt x="25" y="23"/>
                    <a:pt x="25" y="24"/>
                  </a:cubicBezTo>
                  <a:cubicBezTo>
                    <a:pt x="26" y="24"/>
                    <a:pt x="27" y="24"/>
                    <a:pt x="27" y="24"/>
                  </a:cubicBezTo>
                  <a:cubicBezTo>
                    <a:pt x="94" y="24"/>
                    <a:pt x="94" y="24"/>
                    <a:pt x="94" y="24"/>
                  </a:cubicBezTo>
                  <a:cubicBezTo>
                    <a:pt x="95" y="24"/>
                    <a:pt x="96" y="24"/>
                    <a:pt x="96" y="24"/>
                  </a:cubicBezTo>
                  <a:cubicBezTo>
                    <a:pt x="97" y="23"/>
                    <a:pt x="97" y="22"/>
                    <a:pt x="97" y="21"/>
                  </a:cubicBezTo>
                  <a:close/>
                  <a:moveTo>
                    <a:pt x="73" y="158"/>
                  </a:moveTo>
                  <a:cubicBezTo>
                    <a:pt x="158" y="158"/>
                    <a:pt x="158" y="158"/>
                    <a:pt x="158" y="158"/>
                  </a:cubicBezTo>
                  <a:cubicBezTo>
                    <a:pt x="158" y="97"/>
                    <a:pt x="158" y="97"/>
                    <a:pt x="158" y="97"/>
                  </a:cubicBezTo>
                  <a:cubicBezTo>
                    <a:pt x="118" y="97"/>
                    <a:pt x="118" y="97"/>
                    <a:pt x="118" y="97"/>
                  </a:cubicBezTo>
                  <a:cubicBezTo>
                    <a:pt x="116" y="97"/>
                    <a:pt x="114" y="96"/>
                    <a:pt x="112" y="94"/>
                  </a:cubicBezTo>
                  <a:cubicBezTo>
                    <a:pt x="110" y="93"/>
                    <a:pt x="109" y="90"/>
                    <a:pt x="109" y="88"/>
                  </a:cubicBezTo>
                  <a:cubicBezTo>
                    <a:pt x="109" y="49"/>
                    <a:pt x="109" y="49"/>
                    <a:pt x="109" y="49"/>
                  </a:cubicBezTo>
                  <a:cubicBezTo>
                    <a:pt x="73" y="49"/>
                    <a:pt x="73" y="49"/>
                    <a:pt x="73" y="49"/>
                  </a:cubicBezTo>
                  <a:lnTo>
                    <a:pt x="73" y="158"/>
                  </a:lnTo>
                  <a:close/>
                  <a:moveTo>
                    <a:pt x="121" y="85"/>
                  </a:moveTo>
                  <a:cubicBezTo>
                    <a:pt x="150" y="85"/>
                    <a:pt x="150" y="85"/>
                    <a:pt x="150" y="85"/>
                  </a:cubicBezTo>
                  <a:cubicBezTo>
                    <a:pt x="121" y="57"/>
                    <a:pt x="121" y="57"/>
                    <a:pt x="121" y="57"/>
                  </a:cubicBezTo>
                  <a:lnTo>
                    <a:pt x="121" y="8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213"/>
            <p:cNvSpPr>
              <a:spLocks noEditPoints="1"/>
            </p:cNvSpPr>
            <p:nvPr/>
          </p:nvSpPr>
          <p:spPr bwMode="auto">
            <a:xfrm>
              <a:off x="3422866" y="3104357"/>
              <a:ext cx="99924" cy="151447"/>
            </a:xfrm>
            <a:custGeom>
              <a:avLst/>
              <a:gdLst>
                <a:gd name="T0" fmla="*/ 87 w 97"/>
                <a:gd name="T1" fmla="*/ 68 h 146"/>
                <a:gd name="T2" fmla="*/ 75 w 97"/>
                <a:gd name="T3" fmla="*/ 85 h 146"/>
                <a:gd name="T4" fmla="*/ 76 w 97"/>
                <a:gd name="T5" fmla="*/ 103 h 146"/>
                <a:gd name="T6" fmla="*/ 76 w 97"/>
                <a:gd name="T7" fmla="*/ 115 h 146"/>
                <a:gd name="T8" fmla="*/ 73 w 97"/>
                <a:gd name="T9" fmla="*/ 127 h 146"/>
                <a:gd name="T10" fmla="*/ 63 w 97"/>
                <a:gd name="T11" fmla="*/ 136 h 146"/>
                <a:gd name="T12" fmla="*/ 49 w 97"/>
                <a:gd name="T13" fmla="*/ 146 h 146"/>
                <a:gd name="T14" fmla="*/ 35 w 97"/>
                <a:gd name="T15" fmla="*/ 136 h 146"/>
                <a:gd name="T16" fmla="*/ 25 w 97"/>
                <a:gd name="T17" fmla="*/ 127 h 146"/>
                <a:gd name="T18" fmla="*/ 22 w 97"/>
                <a:gd name="T19" fmla="*/ 115 h 146"/>
                <a:gd name="T20" fmla="*/ 22 w 97"/>
                <a:gd name="T21" fmla="*/ 103 h 146"/>
                <a:gd name="T22" fmla="*/ 23 w 97"/>
                <a:gd name="T23" fmla="*/ 85 h 146"/>
                <a:gd name="T24" fmla="*/ 10 w 97"/>
                <a:gd name="T25" fmla="*/ 68 h 146"/>
                <a:gd name="T26" fmla="*/ 5 w 97"/>
                <a:gd name="T27" fmla="*/ 25 h 146"/>
                <a:gd name="T28" fmla="*/ 31 w 97"/>
                <a:gd name="T29" fmla="*/ 3 h 146"/>
                <a:gd name="T30" fmla="*/ 66 w 97"/>
                <a:gd name="T31" fmla="*/ 3 h 146"/>
                <a:gd name="T32" fmla="*/ 93 w 97"/>
                <a:gd name="T33" fmla="*/ 25 h 146"/>
                <a:gd name="T34" fmla="*/ 85 w 97"/>
                <a:gd name="T35" fmla="*/ 43 h 146"/>
                <a:gd name="T36" fmla="*/ 73 w 97"/>
                <a:gd name="T37" fmla="*/ 20 h 146"/>
                <a:gd name="T38" fmla="*/ 49 w 97"/>
                <a:gd name="T39" fmla="*/ 12 h 146"/>
                <a:gd name="T40" fmla="*/ 24 w 97"/>
                <a:gd name="T41" fmla="*/ 20 h 146"/>
                <a:gd name="T42" fmla="*/ 13 w 97"/>
                <a:gd name="T43" fmla="*/ 43 h 146"/>
                <a:gd name="T44" fmla="*/ 22 w 97"/>
                <a:gd name="T45" fmla="*/ 63 h 146"/>
                <a:gd name="T46" fmla="*/ 38 w 97"/>
                <a:gd name="T47" fmla="*/ 94 h 146"/>
                <a:gd name="T48" fmla="*/ 73 w 97"/>
                <a:gd name="T49" fmla="*/ 66 h 146"/>
                <a:gd name="T50" fmla="*/ 79 w 97"/>
                <a:gd name="T51" fmla="*/ 60 h 146"/>
                <a:gd name="T52" fmla="*/ 70 w 97"/>
                <a:gd name="T53" fmla="*/ 43 h 146"/>
                <a:gd name="T54" fmla="*/ 67 w 97"/>
                <a:gd name="T55" fmla="*/ 46 h 146"/>
                <a:gd name="T56" fmla="*/ 64 w 97"/>
                <a:gd name="T57" fmla="*/ 43 h 146"/>
                <a:gd name="T58" fmla="*/ 49 w 97"/>
                <a:gd name="T59" fmla="*/ 34 h 146"/>
                <a:gd name="T60" fmla="*/ 46 w 97"/>
                <a:gd name="T61" fmla="*/ 31 h 146"/>
                <a:gd name="T62" fmla="*/ 49 w 97"/>
                <a:gd name="T63" fmla="*/ 28 h 146"/>
                <a:gd name="T64" fmla="*/ 66 w 97"/>
                <a:gd name="T65" fmla="*/ 3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 h="146">
                  <a:moveTo>
                    <a:pt x="97" y="43"/>
                  </a:moveTo>
                  <a:cubicBezTo>
                    <a:pt x="97" y="52"/>
                    <a:pt x="94" y="61"/>
                    <a:pt x="87" y="68"/>
                  </a:cubicBezTo>
                  <a:cubicBezTo>
                    <a:pt x="85" y="71"/>
                    <a:pt x="82" y="74"/>
                    <a:pt x="80" y="76"/>
                  </a:cubicBezTo>
                  <a:cubicBezTo>
                    <a:pt x="79" y="79"/>
                    <a:pt x="77" y="82"/>
                    <a:pt x="75" y="85"/>
                  </a:cubicBezTo>
                  <a:cubicBezTo>
                    <a:pt x="73" y="89"/>
                    <a:pt x="72" y="92"/>
                    <a:pt x="72" y="95"/>
                  </a:cubicBezTo>
                  <a:cubicBezTo>
                    <a:pt x="75" y="97"/>
                    <a:pt x="76" y="100"/>
                    <a:pt x="76" y="103"/>
                  </a:cubicBezTo>
                  <a:cubicBezTo>
                    <a:pt x="76" y="106"/>
                    <a:pt x="75" y="108"/>
                    <a:pt x="74" y="109"/>
                  </a:cubicBezTo>
                  <a:cubicBezTo>
                    <a:pt x="75" y="111"/>
                    <a:pt x="76" y="113"/>
                    <a:pt x="76" y="115"/>
                  </a:cubicBezTo>
                  <a:cubicBezTo>
                    <a:pt x="76" y="119"/>
                    <a:pt x="75" y="121"/>
                    <a:pt x="72" y="123"/>
                  </a:cubicBezTo>
                  <a:cubicBezTo>
                    <a:pt x="73" y="124"/>
                    <a:pt x="73" y="126"/>
                    <a:pt x="73" y="127"/>
                  </a:cubicBezTo>
                  <a:cubicBezTo>
                    <a:pt x="73" y="130"/>
                    <a:pt x="72" y="133"/>
                    <a:pt x="70" y="134"/>
                  </a:cubicBezTo>
                  <a:cubicBezTo>
                    <a:pt x="68" y="136"/>
                    <a:pt x="66" y="136"/>
                    <a:pt x="63" y="136"/>
                  </a:cubicBezTo>
                  <a:cubicBezTo>
                    <a:pt x="61" y="139"/>
                    <a:pt x="60" y="141"/>
                    <a:pt x="57" y="143"/>
                  </a:cubicBezTo>
                  <a:cubicBezTo>
                    <a:pt x="55" y="145"/>
                    <a:pt x="52" y="146"/>
                    <a:pt x="49" y="146"/>
                  </a:cubicBezTo>
                  <a:cubicBezTo>
                    <a:pt x="46" y="146"/>
                    <a:pt x="43" y="145"/>
                    <a:pt x="41" y="143"/>
                  </a:cubicBezTo>
                  <a:cubicBezTo>
                    <a:pt x="38" y="141"/>
                    <a:pt x="36" y="139"/>
                    <a:pt x="35" y="136"/>
                  </a:cubicBezTo>
                  <a:cubicBezTo>
                    <a:pt x="32" y="136"/>
                    <a:pt x="30" y="136"/>
                    <a:pt x="28" y="134"/>
                  </a:cubicBezTo>
                  <a:cubicBezTo>
                    <a:pt x="26" y="133"/>
                    <a:pt x="25" y="130"/>
                    <a:pt x="25" y="127"/>
                  </a:cubicBezTo>
                  <a:cubicBezTo>
                    <a:pt x="25" y="126"/>
                    <a:pt x="25" y="124"/>
                    <a:pt x="26" y="123"/>
                  </a:cubicBezTo>
                  <a:cubicBezTo>
                    <a:pt x="23" y="121"/>
                    <a:pt x="22" y="119"/>
                    <a:pt x="22" y="115"/>
                  </a:cubicBezTo>
                  <a:cubicBezTo>
                    <a:pt x="22" y="113"/>
                    <a:pt x="22" y="111"/>
                    <a:pt x="24" y="109"/>
                  </a:cubicBezTo>
                  <a:cubicBezTo>
                    <a:pt x="22" y="108"/>
                    <a:pt x="22" y="106"/>
                    <a:pt x="22" y="103"/>
                  </a:cubicBezTo>
                  <a:cubicBezTo>
                    <a:pt x="22" y="100"/>
                    <a:pt x="23" y="97"/>
                    <a:pt x="26" y="95"/>
                  </a:cubicBezTo>
                  <a:cubicBezTo>
                    <a:pt x="26" y="92"/>
                    <a:pt x="25" y="89"/>
                    <a:pt x="23" y="85"/>
                  </a:cubicBezTo>
                  <a:cubicBezTo>
                    <a:pt x="21" y="82"/>
                    <a:pt x="19" y="79"/>
                    <a:pt x="17" y="76"/>
                  </a:cubicBezTo>
                  <a:cubicBezTo>
                    <a:pt x="15" y="74"/>
                    <a:pt x="13" y="71"/>
                    <a:pt x="10" y="68"/>
                  </a:cubicBezTo>
                  <a:cubicBezTo>
                    <a:pt x="4" y="61"/>
                    <a:pt x="0" y="52"/>
                    <a:pt x="0" y="43"/>
                  </a:cubicBezTo>
                  <a:cubicBezTo>
                    <a:pt x="0" y="36"/>
                    <a:pt x="2" y="31"/>
                    <a:pt x="5" y="25"/>
                  </a:cubicBezTo>
                  <a:cubicBezTo>
                    <a:pt x="7" y="20"/>
                    <a:pt x="11" y="15"/>
                    <a:pt x="16" y="12"/>
                  </a:cubicBezTo>
                  <a:cubicBezTo>
                    <a:pt x="20" y="8"/>
                    <a:pt x="25" y="5"/>
                    <a:pt x="31" y="3"/>
                  </a:cubicBezTo>
                  <a:cubicBezTo>
                    <a:pt x="37" y="1"/>
                    <a:pt x="43" y="0"/>
                    <a:pt x="49" y="0"/>
                  </a:cubicBezTo>
                  <a:cubicBezTo>
                    <a:pt x="55" y="0"/>
                    <a:pt x="61" y="1"/>
                    <a:pt x="66" y="3"/>
                  </a:cubicBezTo>
                  <a:cubicBezTo>
                    <a:pt x="72" y="5"/>
                    <a:pt x="77" y="8"/>
                    <a:pt x="82" y="12"/>
                  </a:cubicBezTo>
                  <a:cubicBezTo>
                    <a:pt x="87" y="15"/>
                    <a:pt x="90" y="20"/>
                    <a:pt x="93" y="25"/>
                  </a:cubicBezTo>
                  <a:cubicBezTo>
                    <a:pt x="96" y="31"/>
                    <a:pt x="97" y="36"/>
                    <a:pt x="97" y="43"/>
                  </a:cubicBezTo>
                  <a:close/>
                  <a:moveTo>
                    <a:pt x="85" y="43"/>
                  </a:moveTo>
                  <a:cubicBezTo>
                    <a:pt x="85" y="38"/>
                    <a:pt x="84" y="34"/>
                    <a:pt x="82" y="30"/>
                  </a:cubicBezTo>
                  <a:cubicBezTo>
                    <a:pt x="80" y="26"/>
                    <a:pt x="77" y="23"/>
                    <a:pt x="73" y="20"/>
                  </a:cubicBezTo>
                  <a:cubicBezTo>
                    <a:pt x="70" y="18"/>
                    <a:pt x="66" y="16"/>
                    <a:pt x="62" y="15"/>
                  </a:cubicBezTo>
                  <a:cubicBezTo>
                    <a:pt x="57" y="13"/>
                    <a:pt x="53" y="12"/>
                    <a:pt x="49" y="12"/>
                  </a:cubicBezTo>
                  <a:cubicBezTo>
                    <a:pt x="44" y="12"/>
                    <a:pt x="40" y="13"/>
                    <a:pt x="36" y="15"/>
                  </a:cubicBezTo>
                  <a:cubicBezTo>
                    <a:pt x="32" y="16"/>
                    <a:pt x="28" y="18"/>
                    <a:pt x="24" y="20"/>
                  </a:cubicBezTo>
                  <a:cubicBezTo>
                    <a:pt x="21" y="23"/>
                    <a:pt x="18" y="26"/>
                    <a:pt x="16" y="30"/>
                  </a:cubicBezTo>
                  <a:cubicBezTo>
                    <a:pt x="14" y="34"/>
                    <a:pt x="13" y="38"/>
                    <a:pt x="13" y="43"/>
                  </a:cubicBezTo>
                  <a:cubicBezTo>
                    <a:pt x="13" y="49"/>
                    <a:pt x="15" y="55"/>
                    <a:pt x="19" y="60"/>
                  </a:cubicBezTo>
                  <a:cubicBezTo>
                    <a:pt x="20" y="60"/>
                    <a:pt x="21" y="61"/>
                    <a:pt x="22" y="63"/>
                  </a:cubicBezTo>
                  <a:cubicBezTo>
                    <a:pt x="23" y="64"/>
                    <a:pt x="24" y="65"/>
                    <a:pt x="25" y="66"/>
                  </a:cubicBezTo>
                  <a:cubicBezTo>
                    <a:pt x="33" y="76"/>
                    <a:pt x="37" y="85"/>
                    <a:pt x="38" y="94"/>
                  </a:cubicBezTo>
                  <a:cubicBezTo>
                    <a:pt x="60" y="94"/>
                    <a:pt x="60" y="94"/>
                    <a:pt x="60" y="94"/>
                  </a:cubicBezTo>
                  <a:cubicBezTo>
                    <a:pt x="60" y="85"/>
                    <a:pt x="65" y="76"/>
                    <a:pt x="73" y="66"/>
                  </a:cubicBezTo>
                  <a:cubicBezTo>
                    <a:pt x="74" y="65"/>
                    <a:pt x="75" y="64"/>
                    <a:pt x="76" y="63"/>
                  </a:cubicBezTo>
                  <a:cubicBezTo>
                    <a:pt x="77" y="61"/>
                    <a:pt x="78" y="60"/>
                    <a:pt x="79" y="60"/>
                  </a:cubicBezTo>
                  <a:cubicBezTo>
                    <a:pt x="83" y="55"/>
                    <a:pt x="85" y="49"/>
                    <a:pt x="85" y="43"/>
                  </a:cubicBezTo>
                  <a:close/>
                  <a:moveTo>
                    <a:pt x="70" y="43"/>
                  </a:moveTo>
                  <a:cubicBezTo>
                    <a:pt x="70" y="43"/>
                    <a:pt x="70" y="44"/>
                    <a:pt x="69" y="45"/>
                  </a:cubicBezTo>
                  <a:cubicBezTo>
                    <a:pt x="68" y="45"/>
                    <a:pt x="68" y="46"/>
                    <a:pt x="67" y="46"/>
                  </a:cubicBezTo>
                  <a:cubicBezTo>
                    <a:pt x="66" y="46"/>
                    <a:pt x="65" y="45"/>
                    <a:pt x="65" y="45"/>
                  </a:cubicBezTo>
                  <a:cubicBezTo>
                    <a:pt x="64" y="44"/>
                    <a:pt x="64" y="43"/>
                    <a:pt x="64" y="43"/>
                  </a:cubicBezTo>
                  <a:cubicBezTo>
                    <a:pt x="64" y="40"/>
                    <a:pt x="62" y="38"/>
                    <a:pt x="59" y="36"/>
                  </a:cubicBezTo>
                  <a:cubicBezTo>
                    <a:pt x="55" y="34"/>
                    <a:pt x="52" y="34"/>
                    <a:pt x="49" y="34"/>
                  </a:cubicBezTo>
                  <a:cubicBezTo>
                    <a:pt x="48" y="34"/>
                    <a:pt x="47" y="33"/>
                    <a:pt x="47" y="33"/>
                  </a:cubicBezTo>
                  <a:cubicBezTo>
                    <a:pt x="46" y="32"/>
                    <a:pt x="46" y="31"/>
                    <a:pt x="46" y="31"/>
                  </a:cubicBezTo>
                  <a:cubicBezTo>
                    <a:pt x="46" y="30"/>
                    <a:pt x="46" y="29"/>
                    <a:pt x="47" y="28"/>
                  </a:cubicBezTo>
                  <a:cubicBezTo>
                    <a:pt x="47" y="28"/>
                    <a:pt x="48" y="28"/>
                    <a:pt x="49" y="28"/>
                  </a:cubicBezTo>
                  <a:cubicBezTo>
                    <a:pt x="52" y="28"/>
                    <a:pt x="55" y="28"/>
                    <a:pt x="58" y="29"/>
                  </a:cubicBezTo>
                  <a:cubicBezTo>
                    <a:pt x="61" y="30"/>
                    <a:pt x="64" y="32"/>
                    <a:pt x="66" y="34"/>
                  </a:cubicBezTo>
                  <a:cubicBezTo>
                    <a:pt x="69" y="37"/>
                    <a:pt x="70" y="39"/>
                    <a:pt x="70" y="4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214"/>
            <p:cNvSpPr>
              <a:spLocks noEditPoints="1"/>
            </p:cNvSpPr>
            <p:nvPr/>
          </p:nvSpPr>
          <p:spPr bwMode="auto">
            <a:xfrm>
              <a:off x="3569629" y="3119970"/>
              <a:ext cx="174866" cy="132712"/>
            </a:xfrm>
            <a:custGeom>
              <a:avLst/>
              <a:gdLst>
                <a:gd name="T0" fmla="*/ 169 w 169"/>
                <a:gd name="T1" fmla="*/ 34 h 128"/>
                <a:gd name="T2" fmla="*/ 169 w 169"/>
                <a:gd name="T3" fmla="*/ 36 h 128"/>
                <a:gd name="T4" fmla="*/ 138 w 169"/>
                <a:gd name="T5" fmla="*/ 66 h 128"/>
                <a:gd name="T6" fmla="*/ 136 w 169"/>
                <a:gd name="T7" fmla="*/ 67 h 128"/>
                <a:gd name="T8" fmla="*/ 134 w 169"/>
                <a:gd name="T9" fmla="*/ 66 h 128"/>
                <a:gd name="T10" fmla="*/ 133 w 169"/>
                <a:gd name="T11" fmla="*/ 64 h 128"/>
                <a:gd name="T12" fmla="*/ 133 w 169"/>
                <a:gd name="T13" fmla="*/ 46 h 128"/>
                <a:gd name="T14" fmla="*/ 3 w 169"/>
                <a:gd name="T15" fmla="*/ 46 h 128"/>
                <a:gd name="T16" fmla="*/ 1 w 169"/>
                <a:gd name="T17" fmla="*/ 45 h 128"/>
                <a:gd name="T18" fmla="*/ 0 w 169"/>
                <a:gd name="T19" fmla="*/ 43 h 128"/>
                <a:gd name="T20" fmla="*/ 0 w 169"/>
                <a:gd name="T21" fmla="*/ 25 h 128"/>
                <a:gd name="T22" fmla="*/ 1 w 169"/>
                <a:gd name="T23" fmla="*/ 23 h 128"/>
                <a:gd name="T24" fmla="*/ 3 w 169"/>
                <a:gd name="T25" fmla="*/ 22 h 128"/>
                <a:gd name="T26" fmla="*/ 133 w 169"/>
                <a:gd name="T27" fmla="*/ 22 h 128"/>
                <a:gd name="T28" fmla="*/ 133 w 169"/>
                <a:gd name="T29" fmla="*/ 3 h 128"/>
                <a:gd name="T30" fmla="*/ 134 w 169"/>
                <a:gd name="T31" fmla="*/ 1 h 128"/>
                <a:gd name="T32" fmla="*/ 136 w 169"/>
                <a:gd name="T33" fmla="*/ 0 h 128"/>
                <a:gd name="T34" fmla="*/ 138 w 169"/>
                <a:gd name="T35" fmla="*/ 1 h 128"/>
                <a:gd name="T36" fmla="*/ 169 w 169"/>
                <a:gd name="T37" fmla="*/ 32 h 128"/>
                <a:gd name="T38" fmla="*/ 169 w 169"/>
                <a:gd name="T39" fmla="*/ 34 h 128"/>
                <a:gd name="T40" fmla="*/ 169 w 169"/>
                <a:gd name="T41" fmla="*/ 85 h 128"/>
                <a:gd name="T42" fmla="*/ 169 w 169"/>
                <a:gd name="T43" fmla="*/ 103 h 128"/>
                <a:gd name="T44" fmla="*/ 168 w 169"/>
                <a:gd name="T45" fmla="*/ 105 h 128"/>
                <a:gd name="T46" fmla="*/ 166 w 169"/>
                <a:gd name="T47" fmla="*/ 106 h 128"/>
                <a:gd name="T48" fmla="*/ 36 w 169"/>
                <a:gd name="T49" fmla="*/ 106 h 128"/>
                <a:gd name="T50" fmla="*/ 36 w 169"/>
                <a:gd name="T51" fmla="*/ 124 h 128"/>
                <a:gd name="T52" fmla="*/ 35 w 169"/>
                <a:gd name="T53" fmla="*/ 127 h 128"/>
                <a:gd name="T54" fmla="*/ 33 w 169"/>
                <a:gd name="T55" fmla="*/ 128 h 128"/>
                <a:gd name="T56" fmla="*/ 31 w 169"/>
                <a:gd name="T57" fmla="*/ 127 h 128"/>
                <a:gd name="T58" fmla="*/ 1 w 169"/>
                <a:gd name="T59" fmla="*/ 96 h 128"/>
                <a:gd name="T60" fmla="*/ 0 w 169"/>
                <a:gd name="T61" fmla="*/ 94 h 128"/>
                <a:gd name="T62" fmla="*/ 1 w 169"/>
                <a:gd name="T63" fmla="*/ 92 h 128"/>
                <a:gd name="T64" fmla="*/ 31 w 169"/>
                <a:gd name="T65" fmla="*/ 62 h 128"/>
                <a:gd name="T66" fmla="*/ 33 w 169"/>
                <a:gd name="T67" fmla="*/ 61 h 128"/>
                <a:gd name="T68" fmla="*/ 35 w 169"/>
                <a:gd name="T69" fmla="*/ 62 h 128"/>
                <a:gd name="T70" fmla="*/ 36 w 169"/>
                <a:gd name="T71" fmla="*/ 64 h 128"/>
                <a:gd name="T72" fmla="*/ 36 w 169"/>
                <a:gd name="T73" fmla="*/ 82 h 128"/>
                <a:gd name="T74" fmla="*/ 166 w 169"/>
                <a:gd name="T75" fmla="*/ 82 h 128"/>
                <a:gd name="T76" fmla="*/ 168 w 169"/>
                <a:gd name="T77" fmla="*/ 83 h 128"/>
                <a:gd name="T78" fmla="*/ 169 w 169"/>
                <a:gd name="T79" fmla="*/ 8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9" h="128">
                  <a:moveTo>
                    <a:pt x="169" y="34"/>
                  </a:moveTo>
                  <a:cubicBezTo>
                    <a:pt x="169" y="35"/>
                    <a:pt x="169" y="35"/>
                    <a:pt x="169" y="36"/>
                  </a:cubicBezTo>
                  <a:cubicBezTo>
                    <a:pt x="138" y="66"/>
                    <a:pt x="138" y="66"/>
                    <a:pt x="138" y="66"/>
                  </a:cubicBezTo>
                  <a:cubicBezTo>
                    <a:pt x="138" y="67"/>
                    <a:pt x="137" y="67"/>
                    <a:pt x="136" y="67"/>
                  </a:cubicBezTo>
                  <a:cubicBezTo>
                    <a:pt x="135" y="67"/>
                    <a:pt x="135" y="67"/>
                    <a:pt x="134" y="66"/>
                  </a:cubicBezTo>
                  <a:cubicBezTo>
                    <a:pt x="133" y="66"/>
                    <a:pt x="133" y="65"/>
                    <a:pt x="133" y="64"/>
                  </a:cubicBezTo>
                  <a:cubicBezTo>
                    <a:pt x="133" y="46"/>
                    <a:pt x="133" y="46"/>
                    <a:pt x="133" y="46"/>
                  </a:cubicBezTo>
                  <a:cubicBezTo>
                    <a:pt x="3" y="46"/>
                    <a:pt x="3" y="46"/>
                    <a:pt x="3" y="46"/>
                  </a:cubicBezTo>
                  <a:cubicBezTo>
                    <a:pt x="2" y="46"/>
                    <a:pt x="1" y="46"/>
                    <a:pt x="1" y="45"/>
                  </a:cubicBezTo>
                  <a:cubicBezTo>
                    <a:pt x="0" y="44"/>
                    <a:pt x="0" y="44"/>
                    <a:pt x="0" y="43"/>
                  </a:cubicBezTo>
                  <a:cubicBezTo>
                    <a:pt x="0" y="25"/>
                    <a:pt x="0" y="25"/>
                    <a:pt x="0" y="25"/>
                  </a:cubicBezTo>
                  <a:cubicBezTo>
                    <a:pt x="0" y="24"/>
                    <a:pt x="0" y="23"/>
                    <a:pt x="1" y="23"/>
                  </a:cubicBezTo>
                  <a:cubicBezTo>
                    <a:pt x="1" y="22"/>
                    <a:pt x="2" y="22"/>
                    <a:pt x="3" y="22"/>
                  </a:cubicBezTo>
                  <a:cubicBezTo>
                    <a:pt x="133" y="22"/>
                    <a:pt x="133" y="22"/>
                    <a:pt x="133" y="22"/>
                  </a:cubicBezTo>
                  <a:cubicBezTo>
                    <a:pt x="133" y="3"/>
                    <a:pt x="133" y="3"/>
                    <a:pt x="133" y="3"/>
                  </a:cubicBezTo>
                  <a:cubicBezTo>
                    <a:pt x="133" y="3"/>
                    <a:pt x="133" y="2"/>
                    <a:pt x="134" y="1"/>
                  </a:cubicBezTo>
                  <a:cubicBezTo>
                    <a:pt x="134" y="1"/>
                    <a:pt x="135" y="0"/>
                    <a:pt x="136" y="0"/>
                  </a:cubicBezTo>
                  <a:cubicBezTo>
                    <a:pt x="137" y="0"/>
                    <a:pt x="138" y="1"/>
                    <a:pt x="138" y="1"/>
                  </a:cubicBezTo>
                  <a:cubicBezTo>
                    <a:pt x="169" y="32"/>
                    <a:pt x="169" y="32"/>
                    <a:pt x="169" y="32"/>
                  </a:cubicBezTo>
                  <a:cubicBezTo>
                    <a:pt x="169" y="32"/>
                    <a:pt x="169" y="33"/>
                    <a:pt x="169" y="34"/>
                  </a:cubicBezTo>
                  <a:close/>
                  <a:moveTo>
                    <a:pt x="169" y="85"/>
                  </a:moveTo>
                  <a:cubicBezTo>
                    <a:pt x="169" y="103"/>
                    <a:pt x="169" y="103"/>
                    <a:pt x="169" y="103"/>
                  </a:cubicBezTo>
                  <a:cubicBezTo>
                    <a:pt x="169" y="104"/>
                    <a:pt x="169" y="105"/>
                    <a:pt x="168" y="105"/>
                  </a:cubicBezTo>
                  <a:cubicBezTo>
                    <a:pt x="168" y="106"/>
                    <a:pt x="167" y="106"/>
                    <a:pt x="166" y="106"/>
                  </a:cubicBezTo>
                  <a:cubicBezTo>
                    <a:pt x="36" y="106"/>
                    <a:pt x="36" y="106"/>
                    <a:pt x="36" y="106"/>
                  </a:cubicBezTo>
                  <a:cubicBezTo>
                    <a:pt x="36" y="124"/>
                    <a:pt x="36" y="124"/>
                    <a:pt x="36" y="124"/>
                  </a:cubicBezTo>
                  <a:cubicBezTo>
                    <a:pt x="36" y="125"/>
                    <a:pt x="36" y="126"/>
                    <a:pt x="35" y="127"/>
                  </a:cubicBezTo>
                  <a:cubicBezTo>
                    <a:pt x="35" y="127"/>
                    <a:pt x="34" y="128"/>
                    <a:pt x="33" y="128"/>
                  </a:cubicBezTo>
                  <a:cubicBezTo>
                    <a:pt x="32" y="128"/>
                    <a:pt x="32" y="127"/>
                    <a:pt x="31" y="127"/>
                  </a:cubicBezTo>
                  <a:cubicBezTo>
                    <a:pt x="1" y="96"/>
                    <a:pt x="1" y="96"/>
                    <a:pt x="1" y="96"/>
                  </a:cubicBezTo>
                  <a:cubicBezTo>
                    <a:pt x="0" y="96"/>
                    <a:pt x="0" y="95"/>
                    <a:pt x="0" y="94"/>
                  </a:cubicBezTo>
                  <a:cubicBezTo>
                    <a:pt x="0" y="93"/>
                    <a:pt x="0" y="93"/>
                    <a:pt x="1" y="92"/>
                  </a:cubicBezTo>
                  <a:cubicBezTo>
                    <a:pt x="31" y="62"/>
                    <a:pt x="31" y="62"/>
                    <a:pt x="31" y="62"/>
                  </a:cubicBezTo>
                  <a:cubicBezTo>
                    <a:pt x="32" y="61"/>
                    <a:pt x="32" y="61"/>
                    <a:pt x="33" y="61"/>
                  </a:cubicBezTo>
                  <a:cubicBezTo>
                    <a:pt x="34" y="61"/>
                    <a:pt x="35" y="61"/>
                    <a:pt x="35" y="62"/>
                  </a:cubicBezTo>
                  <a:cubicBezTo>
                    <a:pt x="36" y="62"/>
                    <a:pt x="36" y="63"/>
                    <a:pt x="36" y="64"/>
                  </a:cubicBezTo>
                  <a:cubicBezTo>
                    <a:pt x="36" y="82"/>
                    <a:pt x="36" y="82"/>
                    <a:pt x="36" y="82"/>
                  </a:cubicBezTo>
                  <a:cubicBezTo>
                    <a:pt x="166" y="82"/>
                    <a:pt x="166" y="82"/>
                    <a:pt x="166" y="82"/>
                  </a:cubicBezTo>
                  <a:cubicBezTo>
                    <a:pt x="167" y="82"/>
                    <a:pt x="168" y="82"/>
                    <a:pt x="168" y="83"/>
                  </a:cubicBezTo>
                  <a:cubicBezTo>
                    <a:pt x="169" y="84"/>
                    <a:pt x="169" y="84"/>
                    <a:pt x="169" y="8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215"/>
            <p:cNvSpPr>
              <a:spLocks noEditPoints="1"/>
            </p:cNvSpPr>
            <p:nvPr/>
          </p:nvSpPr>
          <p:spPr bwMode="auto">
            <a:xfrm>
              <a:off x="3791334" y="3104357"/>
              <a:ext cx="187357" cy="138957"/>
            </a:xfrm>
            <a:custGeom>
              <a:avLst/>
              <a:gdLst>
                <a:gd name="T0" fmla="*/ 182 w 182"/>
                <a:gd name="T1" fmla="*/ 97 h 133"/>
                <a:gd name="T2" fmla="*/ 171 w 182"/>
                <a:gd name="T3" fmla="*/ 123 h 133"/>
                <a:gd name="T4" fmla="*/ 145 w 182"/>
                <a:gd name="T5" fmla="*/ 133 h 133"/>
                <a:gd name="T6" fmla="*/ 42 w 182"/>
                <a:gd name="T7" fmla="*/ 133 h 133"/>
                <a:gd name="T8" fmla="*/ 13 w 182"/>
                <a:gd name="T9" fmla="*/ 121 h 133"/>
                <a:gd name="T10" fmla="*/ 0 w 182"/>
                <a:gd name="T11" fmla="*/ 91 h 133"/>
                <a:gd name="T12" fmla="*/ 7 w 182"/>
                <a:gd name="T13" fmla="*/ 68 h 133"/>
                <a:gd name="T14" fmla="*/ 25 w 182"/>
                <a:gd name="T15" fmla="*/ 53 h 133"/>
                <a:gd name="T16" fmla="*/ 24 w 182"/>
                <a:gd name="T17" fmla="*/ 49 h 133"/>
                <a:gd name="T18" fmla="*/ 38 w 182"/>
                <a:gd name="T19" fmla="*/ 15 h 133"/>
                <a:gd name="T20" fmla="*/ 73 w 182"/>
                <a:gd name="T21" fmla="*/ 0 h 133"/>
                <a:gd name="T22" fmla="*/ 100 w 182"/>
                <a:gd name="T23" fmla="*/ 9 h 133"/>
                <a:gd name="T24" fmla="*/ 118 w 182"/>
                <a:gd name="T25" fmla="*/ 30 h 133"/>
                <a:gd name="T26" fmla="*/ 133 w 182"/>
                <a:gd name="T27" fmla="*/ 25 h 133"/>
                <a:gd name="T28" fmla="*/ 150 w 182"/>
                <a:gd name="T29" fmla="*/ 32 h 133"/>
                <a:gd name="T30" fmla="*/ 157 w 182"/>
                <a:gd name="T31" fmla="*/ 49 h 133"/>
                <a:gd name="T32" fmla="*/ 154 w 182"/>
                <a:gd name="T33" fmla="*/ 62 h 133"/>
                <a:gd name="T34" fmla="*/ 174 w 182"/>
                <a:gd name="T35" fmla="*/ 75 h 133"/>
                <a:gd name="T36" fmla="*/ 182 w 182"/>
                <a:gd name="T37" fmla="*/ 97 h 133"/>
                <a:gd name="T38" fmla="*/ 121 w 182"/>
                <a:gd name="T39" fmla="*/ 76 h 133"/>
                <a:gd name="T40" fmla="*/ 120 w 182"/>
                <a:gd name="T41" fmla="*/ 74 h 133"/>
                <a:gd name="T42" fmla="*/ 118 w 182"/>
                <a:gd name="T43" fmla="*/ 73 h 133"/>
                <a:gd name="T44" fmla="*/ 97 w 182"/>
                <a:gd name="T45" fmla="*/ 73 h 133"/>
                <a:gd name="T46" fmla="*/ 97 w 182"/>
                <a:gd name="T47" fmla="*/ 40 h 133"/>
                <a:gd name="T48" fmla="*/ 96 w 182"/>
                <a:gd name="T49" fmla="*/ 38 h 133"/>
                <a:gd name="T50" fmla="*/ 94 w 182"/>
                <a:gd name="T51" fmla="*/ 37 h 133"/>
                <a:gd name="T52" fmla="*/ 76 w 182"/>
                <a:gd name="T53" fmla="*/ 37 h 133"/>
                <a:gd name="T54" fmla="*/ 74 w 182"/>
                <a:gd name="T55" fmla="*/ 38 h 133"/>
                <a:gd name="T56" fmla="*/ 73 w 182"/>
                <a:gd name="T57" fmla="*/ 40 h 133"/>
                <a:gd name="T58" fmla="*/ 73 w 182"/>
                <a:gd name="T59" fmla="*/ 73 h 133"/>
                <a:gd name="T60" fmla="*/ 52 w 182"/>
                <a:gd name="T61" fmla="*/ 73 h 133"/>
                <a:gd name="T62" fmla="*/ 49 w 182"/>
                <a:gd name="T63" fmla="*/ 74 h 133"/>
                <a:gd name="T64" fmla="*/ 49 w 182"/>
                <a:gd name="T65" fmla="*/ 76 h 133"/>
                <a:gd name="T66" fmla="*/ 49 w 182"/>
                <a:gd name="T67" fmla="*/ 78 h 133"/>
                <a:gd name="T68" fmla="*/ 83 w 182"/>
                <a:gd name="T69" fmla="*/ 111 h 133"/>
                <a:gd name="T70" fmla="*/ 85 w 182"/>
                <a:gd name="T71" fmla="*/ 112 h 133"/>
                <a:gd name="T72" fmla="*/ 87 w 182"/>
                <a:gd name="T73" fmla="*/ 111 h 133"/>
                <a:gd name="T74" fmla="*/ 120 w 182"/>
                <a:gd name="T75" fmla="*/ 78 h 133"/>
                <a:gd name="T76" fmla="*/ 121 w 182"/>
                <a:gd name="T77" fmla="*/ 7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133">
                  <a:moveTo>
                    <a:pt x="182" y="97"/>
                  </a:moveTo>
                  <a:cubicBezTo>
                    <a:pt x="182" y="107"/>
                    <a:pt x="178" y="116"/>
                    <a:pt x="171" y="123"/>
                  </a:cubicBezTo>
                  <a:cubicBezTo>
                    <a:pt x="164" y="130"/>
                    <a:pt x="155" y="133"/>
                    <a:pt x="145" y="133"/>
                  </a:cubicBezTo>
                  <a:cubicBezTo>
                    <a:pt x="42" y="133"/>
                    <a:pt x="42" y="133"/>
                    <a:pt x="42" y="133"/>
                  </a:cubicBezTo>
                  <a:cubicBezTo>
                    <a:pt x="31" y="133"/>
                    <a:pt x="21" y="129"/>
                    <a:pt x="13" y="121"/>
                  </a:cubicBezTo>
                  <a:cubicBezTo>
                    <a:pt x="4" y="113"/>
                    <a:pt x="0" y="103"/>
                    <a:pt x="0" y="91"/>
                  </a:cubicBezTo>
                  <a:cubicBezTo>
                    <a:pt x="0" y="83"/>
                    <a:pt x="2" y="75"/>
                    <a:pt x="7" y="68"/>
                  </a:cubicBezTo>
                  <a:cubicBezTo>
                    <a:pt x="11" y="61"/>
                    <a:pt x="17" y="56"/>
                    <a:pt x="25" y="53"/>
                  </a:cubicBezTo>
                  <a:cubicBezTo>
                    <a:pt x="24" y="51"/>
                    <a:pt x="24" y="50"/>
                    <a:pt x="24" y="49"/>
                  </a:cubicBezTo>
                  <a:cubicBezTo>
                    <a:pt x="24" y="35"/>
                    <a:pt x="29" y="24"/>
                    <a:pt x="38" y="15"/>
                  </a:cubicBezTo>
                  <a:cubicBezTo>
                    <a:pt x="48" y="5"/>
                    <a:pt x="59" y="0"/>
                    <a:pt x="73" y="0"/>
                  </a:cubicBezTo>
                  <a:cubicBezTo>
                    <a:pt x="83" y="0"/>
                    <a:pt x="92" y="3"/>
                    <a:pt x="100" y="9"/>
                  </a:cubicBezTo>
                  <a:cubicBezTo>
                    <a:pt x="108" y="14"/>
                    <a:pt x="114" y="21"/>
                    <a:pt x="118" y="30"/>
                  </a:cubicBezTo>
                  <a:cubicBezTo>
                    <a:pt x="122" y="26"/>
                    <a:pt x="127" y="25"/>
                    <a:pt x="133" y="25"/>
                  </a:cubicBezTo>
                  <a:cubicBezTo>
                    <a:pt x="140" y="25"/>
                    <a:pt x="146" y="27"/>
                    <a:pt x="150" y="32"/>
                  </a:cubicBezTo>
                  <a:cubicBezTo>
                    <a:pt x="155" y="36"/>
                    <a:pt x="157" y="42"/>
                    <a:pt x="157" y="49"/>
                  </a:cubicBezTo>
                  <a:cubicBezTo>
                    <a:pt x="157" y="54"/>
                    <a:pt x="156" y="58"/>
                    <a:pt x="154" y="62"/>
                  </a:cubicBezTo>
                  <a:cubicBezTo>
                    <a:pt x="162" y="64"/>
                    <a:pt x="168" y="68"/>
                    <a:pt x="174" y="75"/>
                  </a:cubicBezTo>
                  <a:cubicBezTo>
                    <a:pt x="179" y="81"/>
                    <a:pt x="182" y="89"/>
                    <a:pt x="182" y="97"/>
                  </a:cubicBezTo>
                  <a:close/>
                  <a:moveTo>
                    <a:pt x="121" y="76"/>
                  </a:moveTo>
                  <a:cubicBezTo>
                    <a:pt x="121" y="75"/>
                    <a:pt x="121" y="74"/>
                    <a:pt x="120" y="74"/>
                  </a:cubicBezTo>
                  <a:cubicBezTo>
                    <a:pt x="120" y="73"/>
                    <a:pt x="119" y="73"/>
                    <a:pt x="118" y="73"/>
                  </a:cubicBezTo>
                  <a:cubicBezTo>
                    <a:pt x="97" y="73"/>
                    <a:pt x="97" y="73"/>
                    <a:pt x="97" y="73"/>
                  </a:cubicBezTo>
                  <a:cubicBezTo>
                    <a:pt x="97" y="40"/>
                    <a:pt x="97" y="40"/>
                    <a:pt x="97" y="40"/>
                  </a:cubicBezTo>
                  <a:cubicBezTo>
                    <a:pt x="97" y="39"/>
                    <a:pt x="97" y="38"/>
                    <a:pt x="96" y="38"/>
                  </a:cubicBezTo>
                  <a:cubicBezTo>
                    <a:pt x="95" y="37"/>
                    <a:pt x="95" y="37"/>
                    <a:pt x="94" y="37"/>
                  </a:cubicBezTo>
                  <a:cubicBezTo>
                    <a:pt x="76" y="37"/>
                    <a:pt x="76" y="37"/>
                    <a:pt x="76" y="37"/>
                  </a:cubicBezTo>
                  <a:cubicBezTo>
                    <a:pt x="75" y="37"/>
                    <a:pt x="74" y="37"/>
                    <a:pt x="74" y="38"/>
                  </a:cubicBezTo>
                  <a:cubicBezTo>
                    <a:pt x="73" y="38"/>
                    <a:pt x="73" y="39"/>
                    <a:pt x="73" y="40"/>
                  </a:cubicBezTo>
                  <a:cubicBezTo>
                    <a:pt x="73" y="73"/>
                    <a:pt x="73" y="73"/>
                    <a:pt x="73" y="73"/>
                  </a:cubicBezTo>
                  <a:cubicBezTo>
                    <a:pt x="52" y="73"/>
                    <a:pt x="52" y="73"/>
                    <a:pt x="52" y="73"/>
                  </a:cubicBezTo>
                  <a:cubicBezTo>
                    <a:pt x="51" y="73"/>
                    <a:pt x="50" y="73"/>
                    <a:pt x="49" y="74"/>
                  </a:cubicBezTo>
                  <a:cubicBezTo>
                    <a:pt x="49" y="74"/>
                    <a:pt x="49" y="75"/>
                    <a:pt x="49" y="76"/>
                  </a:cubicBezTo>
                  <a:cubicBezTo>
                    <a:pt x="49" y="77"/>
                    <a:pt x="49" y="78"/>
                    <a:pt x="49" y="78"/>
                  </a:cubicBezTo>
                  <a:cubicBezTo>
                    <a:pt x="83" y="111"/>
                    <a:pt x="83" y="111"/>
                    <a:pt x="83" y="111"/>
                  </a:cubicBezTo>
                  <a:cubicBezTo>
                    <a:pt x="83" y="112"/>
                    <a:pt x="84" y="112"/>
                    <a:pt x="85" y="112"/>
                  </a:cubicBezTo>
                  <a:cubicBezTo>
                    <a:pt x="86" y="112"/>
                    <a:pt x="86" y="112"/>
                    <a:pt x="87" y="111"/>
                  </a:cubicBezTo>
                  <a:cubicBezTo>
                    <a:pt x="120" y="78"/>
                    <a:pt x="120" y="78"/>
                    <a:pt x="120" y="78"/>
                  </a:cubicBezTo>
                  <a:cubicBezTo>
                    <a:pt x="121" y="77"/>
                    <a:pt x="121" y="77"/>
                    <a:pt x="121" y="7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216"/>
            <p:cNvSpPr>
              <a:spLocks noEditPoints="1"/>
            </p:cNvSpPr>
            <p:nvPr/>
          </p:nvSpPr>
          <p:spPr bwMode="auto">
            <a:xfrm>
              <a:off x="4025530" y="3104357"/>
              <a:ext cx="187357" cy="138957"/>
            </a:xfrm>
            <a:custGeom>
              <a:avLst/>
              <a:gdLst>
                <a:gd name="T0" fmla="*/ 182 w 182"/>
                <a:gd name="T1" fmla="*/ 97 h 133"/>
                <a:gd name="T2" fmla="*/ 171 w 182"/>
                <a:gd name="T3" fmla="*/ 123 h 133"/>
                <a:gd name="T4" fmla="*/ 146 w 182"/>
                <a:gd name="T5" fmla="*/ 133 h 133"/>
                <a:gd name="T6" fmla="*/ 43 w 182"/>
                <a:gd name="T7" fmla="*/ 133 h 133"/>
                <a:gd name="T8" fmla="*/ 13 w 182"/>
                <a:gd name="T9" fmla="*/ 121 h 133"/>
                <a:gd name="T10" fmla="*/ 0 w 182"/>
                <a:gd name="T11" fmla="*/ 91 h 133"/>
                <a:gd name="T12" fmla="*/ 7 w 182"/>
                <a:gd name="T13" fmla="*/ 68 h 133"/>
                <a:gd name="T14" fmla="*/ 25 w 182"/>
                <a:gd name="T15" fmla="*/ 53 h 133"/>
                <a:gd name="T16" fmla="*/ 25 w 182"/>
                <a:gd name="T17" fmla="*/ 49 h 133"/>
                <a:gd name="T18" fmla="*/ 39 w 182"/>
                <a:gd name="T19" fmla="*/ 15 h 133"/>
                <a:gd name="T20" fmla="*/ 73 w 182"/>
                <a:gd name="T21" fmla="*/ 0 h 133"/>
                <a:gd name="T22" fmla="*/ 100 w 182"/>
                <a:gd name="T23" fmla="*/ 9 h 133"/>
                <a:gd name="T24" fmla="*/ 118 w 182"/>
                <a:gd name="T25" fmla="*/ 30 h 133"/>
                <a:gd name="T26" fmla="*/ 133 w 182"/>
                <a:gd name="T27" fmla="*/ 25 h 133"/>
                <a:gd name="T28" fmla="*/ 151 w 182"/>
                <a:gd name="T29" fmla="*/ 32 h 133"/>
                <a:gd name="T30" fmla="*/ 158 w 182"/>
                <a:gd name="T31" fmla="*/ 49 h 133"/>
                <a:gd name="T32" fmla="*/ 154 w 182"/>
                <a:gd name="T33" fmla="*/ 62 h 133"/>
                <a:gd name="T34" fmla="*/ 174 w 182"/>
                <a:gd name="T35" fmla="*/ 75 h 133"/>
                <a:gd name="T36" fmla="*/ 182 w 182"/>
                <a:gd name="T37" fmla="*/ 97 h 133"/>
                <a:gd name="T38" fmla="*/ 121 w 182"/>
                <a:gd name="T39" fmla="*/ 70 h 133"/>
                <a:gd name="T40" fmla="*/ 121 w 182"/>
                <a:gd name="T41" fmla="*/ 68 h 133"/>
                <a:gd name="T42" fmla="*/ 87 w 182"/>
                <a:gd name="T43" fmla="*/ 34 h 133"/>
                <a:gd name="T44" fmla="*/ 85 w 182"/>
                <a:gd name="T45" fmla="*/ 34 h 133"/>
                <a:gd name="T46" fmla="*/ 83 w 182"/>
                <a:gd name="T47" fmla="*/ 34 h 133"/>
                <a:gd name="T48" fmla="*/ 50 w 182"/>
                <a:gd name="T49" fmla="*/ 68 h 133"/>
                <a:gd name="T50" fmla="*/ 49 w 182"/>
                <a:gd name="T51" fmla="*/ 70 h 133"/>
                <a:gd name="T52" fmla="*/ 50 w 182"/>
                <a:gd name="T53" fmla="*/ 72 h 133"/>
                <a:gd name="T54" fmla="*/ 52 w 182"/>
                <a:gd name="T55" fmla="*/ 73 h 133"/>
                <a:gd name="T56" fmla="*/ 73 w 182"/>
                <a:gd name="T57" fmla="*/ 73 h 133"/>
                <a:gd name="T58" fmla="*/ 73 w 182"/>
                <a:gd name="T59" fmla="*/ 106 h 133"/>
                <a:gd name="T60" fmla="*/ 74 w 182"/>
                <a:gd name="T61" fmla="*/ 108 h 133"/>
                <a:gd name="T62" fmla="*/ 76 w 182"/>
                <a:gd name="T63" fmla="*/ 109 h 133"/>
                <a:gd name="T64" fmla="*/ 94 w 182"/>
                <a:gd name="T65" fmla="*/ 109 h 133"/>
                <a:gd name="T66" fmla="*/ 96 w 182"/>
                <a:gd name="T67" fmla="*/ 108 h 133"/>
                <a:gd name="T68" fmla="*/ 97 w 182"/>
                <a:gd name="T69" fmla="*/ 106 h 133"/>
                <a:gd name="T70" fmla="*/ 97 w 182"/>
                <a:gd name="T71" fmla="*/ 73 h 133"/>
                <a:gd name="T72" fmla="*/ 118 w 182"/>
                <a:gd name="T73" fmla="*/ 73 h 133"/>
                <a:gd name="T74" fmla="*/ 120 w 182"/>
                <a:gd name="T75" fmla="*/ 72 h 133"/>
                <a:gd name="T76" fmla="*/ 121 w 182"/>
                <a:gd name="T77" fmla="*/ 7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133">
                  <a:moveTo>
                    <a:pt x="182" y="97"/>
                  </a:moveTo>
                  <a:cubicBezTo>
                    <a:pt x="182" y="107"/>
                    <a:pt x="178" y="116"/>
                    <a:pt x="171" y="123"/>
                  </a:cubicBezTo>
                  <a:cubicBezTo>
                    <a:pt x="164" y="130"/>
                    <a:pt x="156" y="133"/>
                    <a:pt x="146" y="133"/>
                  </a:cubicBezTo>
                  <a:cubicBezTo>
                    <a:pt x="43" y="133"/>
                    <a:pt x="43" y="133"/>
                    <a:pt x="43" y="133"/>
                  </a:cubicBezTo>
                  <a:cubicBezTo>
                    <a:pt x="31" y="133"/>
                    <a:pt x="21" y="129"/>
                    <a:pt x="13" y="121"/>
                  </a:cubicBezTo>
                  <a:cubicBezTo>
                    <a:pt x="5" y="113"/>
                    <a:pt x="0" y="103"/>
                    <a:pt x="0" y="91"/>
                  </a:cubicBezTo>
                  <a:cubicBezTo>
                    <a:pt x="0" y="83"/>
                    <a:pt x="3" y="75"/>
                    <a:pt x="7" y="68"/>
                  </a:cubicBezTo>
                  <a:cubicBezTo>
                    <a:pt x="11" y="61"/>
                    <a:pt x="17" y="56"/>
                    <a:pt x="25" y="53"/>
                  </a:cubicBezTo>
                  <a:cubicBezTo>
                    <a:pt x="25" y="51"/>
                    <a:pt x="25" y="50"/>
                    <a:pt x="25" y="49"/>
                  </a:cubicBezTo>
                  <a:cubicBezTo>
                    <a:pt x="25" y="35"/>
                    <a:pt x="29" y="24"/>
                    <a:pt x="39" y="15"/>
                  </a:cubicBezTo>
                  <a:cubicBezTo>
                    <a:pt x="48" y="5"/>
                    <a:pt x="60" y="0"/>
                    <a:pt x="73" y="0"/>
                  </a:cubicBezTo>
                  <a:cubicBezTo>
                    <a:pt x="83" y="0"/>
                    <a:pt x="92" y="3"/>
                    <a:pt x="100" y="9"/>
                  </a:cubicBezTo>
                  <a:cubicBezTo>
                    <a:pt x="108" y="14"/>
                    <a:pt x="114" y="21"/>
                    <a:pt x="118" y="30"/>
                  </a:cubicBezTo>
                  <a:cubicBezTo>
                    <a:pt x="122" y="26"/>
                    <a:pt x="128" y="25"/>
                    <a:pt x="133" y="25"/>
                  </a:cubicBezTo>
                  <a:cubicBezTo>
                    <a:pt x="140" y="25"/>
                    <a:pt x="146" y="27"/>
                    <a:pt x="151" y="32"/>
                  </a:cubicBezTo>
                  <a:cubicBezTo>
                    <a:pt x="155" y="36"/>
                    <a:pt x="158" y="42"/>
                    <a:pt x="158" y="49"/>
                  </a:cubicBezTo>
                  <a:cubicBezTo>
                    <a:pt x="158" y="54"/>
                    <a:pt x="156" y="58"/>
                    <a:pt x="154" y="62"/>
                  </a:cubicBezTo>
                  <a:cubicBezTo>
                    <a:pt x="162" y="64"/>
                    <a:pt x="169" y="68"/>
                    <a:pt x="174" y="75"/>
                  </a:cubicBezTo>
                  <a:cubicBezTo>
                    <a:pt x="179" y="81"/>
                    <a:pt x="182" y="89"/>
                    <a:pt x="182" y="97"/>
                  </a:cubicBezTo>
                  <a:close/>
                  <a:moveTo>
                    <a:pt x="121" y="70"/>
                  </a:moveTo>
                  <a:cubicBezTo>
                    <a:pt x="121" y="69"/>
                    <a:pt x="121" y="68"/>
                    <a:pt x="121" y="68"/>
                  </a:cubicBezTo>
                  <a:cubicBezTo>
                    <a:pt x="87" y="34"/>
                    <a:pt x="87" y="34"/>
                    <a:pt x="87" y="34"/>
                  </a:cubicBezTo>
                  <a:cubicBezTo>
                    <a:pt x="87" y="34"/>
                    <a:pt x="86" y="34"/>
                    <a:pt x="85" y="34"/>
                  </a:cubicBezTo>
                  <a:cubicBezTo>
                    <a:pt x="84" y="34"/>
                    <a:pt x="83" y="34"/>
                    <a:pt x="83" y="34"/>
                  </a:cubicBezTo>
                  <a:cubicBezTo>
                    <a:pt x="50" y="68"/>
                    <a:pt x="50" y="68"/>
                    <a:pt x="50" y="68"/>
                  </a:cubicBezTo>
                  <a:cubicBezTo>
                    <a:pt x="49" y="68"/>
                    <a:pt x="49" y="69"/>
                    <a:pt x="49" y="70"/>
                  </a:cubicBezTo>
                  <a:cubicBezTo>
                    <a:pt x="49" y="71"/>
                    <a:pt x="49" y="72"/>
                    <a:pt x="50" y="72"/>
                  </a:cubicBezTo>
                  <a:cubicBezTo>
                    <a:pt x="50" y="73"/>
                    <a:pt x="51" y="73"/>
                    <a:pt x="52" y="73"/>
                  </a:cubicBezTo>
                  <a:cubicBezTo>
                    <a:pt x="73" y="73"/>
                    <a:pt x="73" y="73"/>
                    <a:pt x="73" y="73"/>
                  </a:cubicBezTo>
                  <a:cubicBezTo>
                    <a:pt x="73" y="106"/>
                    <a:pt x="73" y="106"/>
                    <a:pt x="73" y="106"/>
                  </a:cubicBezTo>
                  <a:cubicBezTo>
                    <a:pt x="73" y="107"/>
                    <a:pt x="73" y="108"/>
                    <a:pt x="74" y="108"/>
                  </a:cubicBezTo>
                  <a:cubicBezTo>
                    <a:pt x="74" y="109"/>
                    <a:pt x="75" y="109"/>
                    <a:pt x="76" y="109"/>
                  </a:cubicBezTo>
                  <a:cubicBezTo>
                    <a:pt x="94" y="109"/>
                    <a:pt x="94" y="109"/>
                    <a:pt x="94" y="109"/>
                  </a:cubicBezTo>
                  <a:cubicBezTo>
                    <a:pt x="95" y="109"/>
                    <a:pt x="96" y="109"/>
                    <a:pt x="96" y="108"/>
                  </a:cubicBezTo>
                  <a:cubicBezTo>
                    <a:pt x="97" y="108"/>
                    <a:pt x="97" y="107"/>
                    <a:pt x="97" y="106"/>
                  </a:cubicBezTo>
                  <a:cubicBezTo>
                    <a:pt x="97" y="73"/>
                    <a:pt x="97" y="73"/>
                    <a:pt x="97" y="73"/>
                  </a:cubicBezTo>
                  <a:cubicBezTo>
                    <a:pt x="118" y="73"/>
                    <a:pt x="118" y="73"/>
                    <a:pt x="118" y="73"/>
                  </a:cubicBezTo>
                  <a:cubicBezTo>
                    <a:pt x="119" y="73"/>
                    <a:pt x="120" y="73"/>
                    <a:pt x="120" y="72"/>
                  </a:cubicBezTo>
                  <a:cubicBezTo>
                    <a:pt x="121" y="71"/>
                    <a:pt x="121" y="71"/>
                    <a:pt x="121" y="7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217"/>
            <p:cNvSpPr>
              <a:spLocks noEditPoints="1"/>
            </p:cNvSpPr>
            <p:nvPr/>
          </p:nvSpPr>
          <p:spPr bwMode="auto">
            <a:xfrm>
              <a:off x="4259726" y="3104357"/>
              <a:ext cx="137395" cy="151447"/>
            </a:xfrm>
            <a:custGeom>
              <a:avLst/>
              <a:gdLst>
                <a:gd name="T0" fmla="*/ 126 w 133"/>
                <a:gd name="T1" fmla="*/ 139 h 146"/>
                <a:gd name="T2" fmla="*/ 25 w 133"/>
                <a:gd name="T3" fmla="*/ 146 h 146"/>
                <a:gd name="T4" fmla="*/ 0 w 133"/>
                <a:gd name="T5" fmla="*/ 121 h 146"/>
                <a:gd name="T6" fmla="*/ 2 w 133"/>
                <a:gd name="T7" fmla="*/ 96 h 146"/>
                <a:gd name="T8" fmla="*/ 15 w 133"/>
                <a:gd name="T9" fmla="*/ 73 h 146"/>
                <a:gd name="T10" fmla="*/ 24 w 133"/>
                <a:gd name="T11" fmla="*/ 79 h 146"/>
                <a:gd name="T12" fmla="*/ 15 w 133"/>
                <a:gd name="T13" fmla="*/ 105 h 146"/>
                <a:gd name="T14" fmla="*/ 17 w 133"/>
                <a:gd name="T15" fmla="*/ 128 h 146"/>
                <a:gd name="T16" fmla="*/ 43 w 133"/>
                <a:gd name="T17" fmla="*/ 128 h 146"/>
                <a:gd name="T18" fmla="*/ 45 w 133"/>
                <a:gd name="T19" fmla="*/ 105 h 146"/>
                <a:gd name="T20" fmla="*/ 36 w 133"/>
                <a:gd name="T21" fmla="*/ 79 h 146"/>
                <a:gd name="T22" fmla="*/ 66 w 133"/>
                <a:gd name="T23" fmla="*/ 80 h 146"/>
                <a:gd name="T24" fmla="*/ 96 w 133"/>
                <a:gd name="T25" fmla="*/ 79 h 146"/>
                <a:gd name="T26" fmla="*/ 79 w 133"/>
                <a:gd name="T27" fmla="*/ 92 h 146"/>
                <a:gd name="T28" fmla="*/ 72 w 133"/>
                <a:gd name="T29" fmla="*/ 118 h 146"/>
                <a:gd name="T30" fmla="*/ 72 w 133"/>
                <a:gd name="T31" fmla="*/ 131 h 146"/>
                <a:gd name="T32" fmla="*/ 85 w 133"/>
                <a:gd name="T33" fmla="*/ 131 h 146"/>
                <a:gd name="T34" fmla="*/ 84 w 133"/>
                <a:gd name="T35" fmla="*/ 118 h 146"/>
                <a:gd name="T36" fmla="*/ 88 w 133"/>
                <a:gd name="T37" fmla="*/ 101 h 146"/>
                <a:gd name="T38" fmla="*/ 105 w 133"/>
                <a:gd name="T39" fmla="*/ 101 h 146"/>
                <a:gd name="T40" fmla="*/ 109 w 133"/>
                <a:gd name="T41" fmla="*/ 118 h 146"/>
                <a:gd name="T42" fmla="*/ 108 w 133"/>
                <a:gd name="T43" fmla="*/ 131 h 146"/>
                <a:gd name="T44" fmla="*/ 121 w 133"/>
                <a:gd name="T45" fmla="*/ 131 h 146"/>
                <a:gd name="T46" fmla="*/ 121 w 133"/>
                <a:gd name="T47" fmla="*/ 118 h 146"/>
                <a:gd name="T48" fmla="*/ 117 w 133"/>
                <a:gd name="T49" fmla="*/ 97 h 146"/>
                <a:gd name="T50" fmla="*/ 109 w 133"/>
                <a:gd name="T51" fmla="*/ 84 h 146"/>
                <a:gd name="T52" fmla="*/ 108 w 133"/>
                <a:gd name="T53" fmla="*/ 76 h 146"/>
                <a:gd name="T54" fmla="*/ 106 w 133"/>
                <a:gd name="T55" fmla="*/ 68 h 146"/>
                <a:gd name="T56" fmla="*/ 125 w 133"/>
                <a:gd name="T57" fmla="*/ 83 h 146"/>
                <a:gd name="T58" fmla="*/ 132 w 133"/>
                <a:gd name="T59" fmla="*/ 109 h 146"/>
                <a:gd name="T60" fmla="*/ 34 w 133"/>
                <a:gd name="T61" fmla="*/ 111 h 146"/>
                <a:gd name="T62" fmla="*/ 34 w 133"/>
                <a:gd name="T63" fmla="*/ 120 h 146"/>
                <a:gd name="T64" fmla="*/ 26 w 133"/>
                <a:gd name="T65" fmla="*/ 120 h 146"/>
                <a:gd name="T66" fmla="*/ 26 w 133"/>
                <a:gd name="T67" fmla="*/ 111 h 146"/>
                <a:gd name="T68" fmla="*/ 34 w 133"/>
                <a:gd name="T69" fmla="*/ 111 h 146"/>
                <a:gd name="T70" fmla="*/ 103 w 133"/>
                <a:gd name="T71" fmla="*/ 37 h 146"/>
                <a:gd name="T72" fmla="*/ 66 w 133"/>
                <a:gd name="T73" fmla="*/ 73 h 146"/>
                <a:gd name="T74" fmla="*/ 30 w 133"/>
                <a:gd name="T75" fmla="*/ 37 h 146"/>
                <a:gd name="T76" fmla="*/ 66 w 133"/>
                <a:gd name="T7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3" h="146">
                  <a:moveTo>
                    <a:pt x="133" y="121"/>
                  </a:moveTo>
                  <a:cubicBezTo>
                    <a:pt x="133" y="129"/>
                    <a:pt x="130" y="135"/>
                    <a:pt x="126" y="139"/>
                  </a:cubicBezTo>
                  <a:cubicBezTo>
                    <a:pt x="121" y="143"/>
                    <a:pt x="115" y="146"/>
                    <a:pt x="108" y="146"/>
                  </a:cubicBezTo>
                  <a:cubicBezTo>
                    <a:pt x="25" y="146"/>
                    <a:pt x="25" y="146"/>
                    <a:pt x="25" y="146"/>
                  </a:cubicBezTo>
                  <a:cubicBezTo>
                    <a:pt x="17" y="146"/>
                    <a:pt x="11" y="143"/>
                    <a:pt x="7" y="139"/>
                  </a:cubicBezTo>
                  <a:cubicBezTo>
                    <a:pt x="2" y="135"/>
                    <a:pt x="0" y="129"/>
                    <a:pt x="0" y="121"/>
                  </a:cubicBezTo>
                  <a:cubicBezTo>
                    <a:pt x="0" y="117"/>
                    <a:pt x="0" y="113"/>
                    <a:pt x="0" y="109"/>
                  </a:cubicBezTo>
                  <a:cubicBezTo>
                    <a:pt x="1" y="105"/>
                    <a:pt x="1" y="100"/>
                    <a:pt x="2" y="96"/>
                  </a:cubicBezTo>
                  <a:cubicBezTo>
                    <a:pt x="4" y="91"/>
                    <a:pt x="5" y="87"/>
                    <a:pt x="7" y="83"/>
                  </a:cubicBezTo>
                  <a:cubicBezTo>
                    <a:pt x="9" y="79"/>
                    <a:pt x="11" y="76"/>
                    <a:pt x="15" y="73"/>
                  </a:cubicBezTo>
                  <a:cubicBezTo>
                    <a:pt x="18" y="70"/>
                    <a:pt x="22" y="69"/>
                    <a:pt x="26" y="68"/>
                  </a:cubicBezTo>
                  <a:cubicBezTo>
                    <a:pt x="25" y="71"/>
                    <a:pt x="24" y="75"/>
                    <a:pt x="24" y="79"/>
                  </a:cubicBezTo>
                  <a:cubicBezTo>
                    <a:pt x="24" y="98"/>
                    <a:pt x="24" y="98"/>
                    <a:pt x="24" y="98"/>
                  </a:cubicBezTo>
                  <a:cubicBezTo>
                    <a:pt x="20" y="99"/>
                    <a:pt x="17" y="102"/>
                    <a:pt x="15" y="105"/>
                  </a:cubicBezTo>
                  <a:cubicBezTo>
                    <a:pt x="13" y="108"/>
                    <a:pt x="12" y="111"/>
                    <a:pt x="12" y="115"/>
                  </a:cubicBezTo>
                  <a:cubicBezTo>
                    <a:pt x="12" y="120"/>
                    <a:pt x="14" y="125"/>
                    <a:pt x="17" y="128"/>
                  </a:cubicBezTo>
                  <a:cubicBezTo>
                    <a:pt x="21" y="132"/>
                    <a:pt x="25" y="133"/>
                    <a:pt x="30" y="133"/>
                  </a:cubicBezTo>
                  <a:cubicBezTo>
                    <a:pt x="35" y="133"/>
                    <a:pt x="39" y="132"/>
                    <a:pt x="43" y="128"/>
                  </a:cubicBezTo>
                  <a:cubicBezTo>
                    <a:pt x="46" y="125"/>
                    <a:pt x="48" y="120"/>
                    <a:pt x="48" y="115"/>
                  </a:cubicBezTo>
                  <a:cubicBezTo>
                    <a:pt x="48" y="111"/>
                    <a:pt x="47" y="108"/>
                    <a:pt x="45" y="105"/>
                  </a:cubicBezTo>
                  <a:cubicBezTo>
                    <a:pt x="42" y="102"/>
                    <a:pt x="40" y="99"/>
                    <a:pt x="36" y="98"/>
                  </a:cubicBezTo>
                  <a:cubicBezTo>
                    <a:pt x="36" y="79"/>
                    <a:pt x="36" y="79"/>
                    <a:pt x="36" y="79"/>
                  </a:cubicBezTo>
                  <a:cubicBezTo>
                    <a:pt x="36" y="75"/>
                    <a:pt x="37" y="72"/>
                    <a:pt x="38" y="70"/>
                  </a:cubicBezTo>
                  <a:cubicBezTo>
                    <a:pt x="47" y="77"/>
                    <a:pt x="56" y="80"/>
                    <a:pt x="66" y="80"/>
                  </a:cubicBezTo>
                  <a:cubicBezTo>
                    <a:pt x="76" y="80"/>
                    <a:pt x="86" y="77"/>
                    <a:pt x="94" y="70"/>
                  </a:cubicBezTo>
                  <a:cubicBezTo>
                    <a:pt x="96" y="72"/>
                    <a:pt x="96" y="75"/>
                    <a:pt x="96" y="79"/>
                  </a:cubicBezTo>
                  <a:cubicBezTo>
                    <a:pt x="96" y="85"/>
                    <a:pt x="96" y="85"/>
                    <a:pt x="96" y="85"/>
                  </a:cubicBezTo>
                  <a:cubicBezTo>
                    <a:pt x="90" y="85"/>
                    <a:pt x="84" y="87"/>
                    <a:pt x="79" y="92"/>
                  </a:cubicBezTo>
                  <a:cubicBezTo>
                    <a:pt x="75" y="97"/>
                    <a:pt x="72" y="103"/>
                    <a:pt x="72" y="109"/>
                  </a:cubicBezTo>
                  <a:cubicBezTo>
                    <a:pt x="72" y="118"/>
                    <a:pt x="72" y="118"/>
                    <a:pt x="72" y="118"/>
                  </a:cubicBezTo>
                  <a:cubicBezTo>
                    <a:pt x="70" y="119"/>
                    <a:pt x="69" y="122"/>
                    <a:pt x="69" y="124"/>
                  </a:cubicBezTo>
                  <a:cubicBezTo>
                    <a:pt x="69" y="127"/>
                    <a:pt x="70" y="129"/>
                    <a:pt x="72" y="131"/>
                  </a:cubicBezTo>
                  <a:cubicBezTo>
                    <a:pt x="74" y="133"/>
                    <a:pt x="76" y="133"/>
                    <a:pt x="78" y="133"/>
                  </a:cubicBezTo>
                  <a:cubicBezTo>
                    <a:pt x="81" y="133"/>
                    <a:pt x="83" y="133"/>
                    <a:pt x="85" y="131"/>
                  </a:cubicBezTo>
                  <a:cubicBezTo>
                    <a:pt x="86" y="129"/>
                    <a:pt x="87" y="127"/>
                    <a:pt x="87" y="124"/>
                  </a:cubicBezTo>
                  <a:cubicBezTo>
                    <a:pt x="87" y="122"/>
                    <a:pt x="86" y="119"/>
                    <a:pt x="84" y="118"/>
                  </a:cubicBezTo>
                  <a:cubicBezTo>
                    <a:pt x="84" y="109"/>
                    <a:pt x="84" y="109"/>
                    <a:pt x="84" y="109"/>
                  </a:cubicBezTo>
                  <a:cubicBezTo>
                    <a:pt x="84" y="106"/>
                    <a:pt x="86" y="103"/>
                    <a:pt x="88" y="101"/>
                  </a:cubicBezTo>
                  <a:cubicBezTo>
                    <a:pt x="90" y="98"/>
                    <a:pt x="93" y="97"/>
                    <a:pt x="96" y="97"/>
                  </a:cubicBezTo>
                  <a:cubicBezTo>
                    <a:pt x="100" y="97"/>
                    <a:pt x="103" y="98"/>
                    <a:pt x="105" y="101"/>
                  </a:cubicBezTo>
                  <a:cubicBezTo>
                    <a:pt x="107" y="103"/>
                    <a:pt x="109" y="106"/>
                    <a:pt x="109" y="109"/>
                  </a:cubicBezTo>
                  <a:cubicBezTo>
                    <a:pt x="109" y="118"/>
                    <a:pt x="109" y="118"/>
                    <a:pt x="109" y="118"/>
                  </a:cubicBezTo>
                  <a:cubicBezTo>
                    <a:pt x="107" y="119"/>
                    <a:pt x="106" y="122"/>
                    <a:pt x="106" y="124"/>
                  </a:cubicBezTo>
                  <a:cubicBezTo>
                    <a:pt x="106" y="127"/>
                    <a:pt x="106" y="129"/>
                    <a:pt x="108" y="131"/>
                  </a:cubicBezTo>
                  <a:cubicBezTo>
                    <a:pt x="110" y="133"/>
                    <a:pt x="112" y="133"/>
                    <a:pt x="115" y="133"/>
                  </a:cubicBezTo>
                  <a:cubicBezTo>
                    <a:pt x="117" y="133"/>
                    <a:pt x="119" y="133"/>
                    <a:pt x="121" y="131"/>
                  </a:cubicBezTo>
                  <a:cubicBezTo>
                    <a:pt x="123" y="129"/>
                    <a:pt x="124" y="127"/>
                    <a:pt x="124" y="124"/>
                  </a:cubicBezTo>
                  <a:cubicBezTo>
                    <a:pt x="124" y="122"/>
                    <a:pt x="123" y="119"/>
                    <a:pt x="121" y="118"/>
                  </a:cubicBezTo>
                  <a:cubicBezTo>
                    <a:pt x="121" y="109"/>
                    <a:pt x="121" y="109"/>
                    <a:pt x="121" y="109"/>
                  </a:cubicBezTo>
                  <a:cubicBezTo>
                    <a:pt x="121" y="105"/>
                    <a:pt x="120" y="101"/>
                    <a:pt x="117" y="97"/>
                  </a:cubicBezTo>
                  <a:cubicBezTo>
                    <a:pt x="115" y="93"/>
                    <a:pt x="112" y="90"/>
                    <a:pt x="109" y="88"/>
                  </a:cubicBezTo>
                  <a:cubicBezTo>
                    <a:pt x="109" y="88"/>
                    <a:pt x="109" y="86"/>
                    <a:pt x="109" y="84"/>
                  </a:cubicBezTo>
                  <a:cubicBezTo>
                    <a:pt x="109" y="82"/>
                    <a:pt x="109" y="81"/>
                    <a:pt x="109" y="80"/>
                  </a:cubicBezTo>
                  <a:cubicBezTo>
                    <a:pt x="109" y="79"/>
                    <a:pt x="108" y="78"/>
                    <a:pt x="108" y="76"/>
                  </a:cubicBezTo>
                  <a:cubicBezTo>
                    <a:pt x="108" y="74"/>
                    <a:pt x="108" y="73"/>
                    <a:pt x="108" y="71"/>
                  </a:cubicBezTo>
                  <a:cubicBezTo>
                    <a:pt x="107" y="70"/>
                    <a:pt x="107" y="69"/>
                    <a:pt x="106" y="68"/>
                  </a:cubicBezTo>
                  <a:cubicBezTo>
                    <a:pt x="111" y="69"/>
                    <a:pt x="115" y="70"/>
                    <a:pt x="118" y="73"/>
                  </a:cubicBezTo>
                  <a:cubicBezTo>
                    <a:pt x="121" y="76"/>
                    <a:pt x="124" y="79"/>
                    <a:pt x="125" y="83"/>
                  </a:cubicBezTo>
                  <a:cubicBezTo>
                    <a:pt x="127" y="87"/>
                    <a:pt x="129" y="91"/>
                    <a:pt x="130" y="96"/>
                  </a:cubicBezTo>
                  <a:cubicBezTo>
                    <a:pt x="131" y="100"/>
                    <a:pt x="132" y="105"/>
                    <a:pt x="132" y="109"/>
                  </a:cubicBezTo>
                  <a:cubicBezTo>
                    <a:pt x="133" y="113"/>
                    <a:pt x="133" y="117"/>
                    <a:pt x="133" y="121"/>
                  </a:cubicBezTo>
                  <a:close/>
                  <a:moveTo>
                    <a:pt x="34" y="111"/>
                  </a:moveTo>
                  <a:cubicBezTo>
                    <a:pt x="35" y="112"/>
                    <a:pt x="36" y="114"/>
                    <a:pt x="36" y="115"/>
                  </a:cubicBezTo>
                  <a:cubicBezTo>
                    <a:pt x="36" y="117"/>
                    <a:pt x="35" y="118"/>
                    <a:pt x="34" y="120"/>
                  </a:cubicBezTo>
                  <a:cubicBezTo>
                    <a:pt x="33" y="121"/>
                    <a:pt x="32" y="121"/>
                    <a:pt x="30" y="121"/>
                  </a:cubicBezTo>
                  <a:cubicBezTo>
                    <a:pt x="28" y="121"/>
                    <a:pt x="27" y="121"/>
                    <a:pt x="26" y="120"/>
                  </a:cubicBezTo>
                  <a:cubicBezTo>
                    <a:pt x="24" y="118"/>
                    <a:pt x="24" y="117"/>
                    <a:pt x="24" y="115"/>
                  </a:cubicBezTo>
                  <a:cubicBezTo>
                    <a:pt x="24" y="114"/>
                    <a:pt x="24" y="112"/>
                    <a:pt x="26" y="111"/>
                  </a:cubicBezTo>
                  <a:cubicBezTo>
                    <a:pt x="27" y="110"/>
                    <a:pt x="28" y="109"/>
                    <a:pt x="30" y="109"/>
                  </a:cubicBezTo>
                  <a:cubicBezTo>
                    <a:pt x="32" y="109"/>
                    <a:pt x="33" y="110"/>
                    <a:pt x="34" y="111"/>
                  </a:cubicBezTo>
                  <a:close/>
                  <a:moveTo>
                    <a:pt x="92" y="11"/>
                  </a:moveTo>
                  <a:cubicBezTo>
                    <a:pt x="99" y="18"/>
                    <a:pt x="103" y="27"/>
                    <a:pt x="103" y="37"/>
                  </a:cubicBezTo>
                  <a:cubicBezTo>
                    <a:pt x="103" y="47"/>
                    <a:pt x="99" y="55"/>
                    <a:pt x="92" y="62"/>
                  </a:cubicBezTo>
                  <a:cubicBezTo>
                    <a:pt x="85" y="69"/>
                    <a:pt x="76" y="73"/>
                    <a:pt x="66" y="73"/>
                  </a:cubicBezTo>
                  <a:cubicBezTo>
                    <a:pt x="56" y="73"/>
                    <a:pt x="48" y="69"/>
                    <a:pt x="41" y="62"/>
                  </a:cubicBezTo>
                  <a:cubicBezTo>
                    <a:pt x="33" y="55"/>
                    <a:pt x="30" y="47"/>
                    <a:pt x="30" y="37"/>
                  </a:cubicBezTo>
                  <a:cubicBezTo>
                    <a:pt x="30" y="27"/>
                    <a:pt x="33" y="18"/>
                    <a:pt x="41" y="11"/>
                  </a:cubicBezTo>
                  <a:cubicBezTo>
                    <a:pt x="48" y="4"/>
                    <a:pt x="56" y="0"/>
                    <a:pt x="66" y="0"/>
                  </a:cubicBezTo>
                  <a:cubicBezTo>
                    <a:pt x="76" y="0"/>
                    <a:pt x="85" y="4"/>
                    <a:pt x="92" y="1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218"/>
            <p:cNvSpPr>
              <a:spLocks noEditPoints="1"/>
            </p:cNvSpPr>
            <p:nvPr/>
          </p:nvSpPr>
          <p:spPr bwMode="auto">
            <a:xfrm>
              <a:off x="4442399" y="3104357"/>
              <a:ext cx="138957" cy="151447"/>
            </a:xfrm>
            <a:custGeom>
              <a:avLst/>
              <a:gdLst>
                <a:gd name="T0" fmla="*/ 134 w 134"/>
                <a:gd name="T1" fmla="*/ 55 h 146"/>
                <a:gd name="T2" fmla="*/ 130 w 134"/>
                <a:gd name="T3" fmla="*/ 65 h 146"/>
                <a:gd name="T4" fmla="*/ 122 w 134"/>
                <a:gd name="T5" fmla="*/ 72 h 146"/>
                <a:gd name="T6" fmla="*/ 122 w 134"/>
                <a:gd name="T7" fmla="*/ 109 h 146"/>
                <a:gd name="T8" fmla="*/ 109 w 134"/>
                <a:gd name="T9" fmla="*/ 135 h 146"/>
                <a:gd name="T10" fmla="*/ 79 w 134"/>
                <a:gd name="T11" fmla="*/ 146 h 146"/>
                <a:gd name="T12" fmla="*/ 49 w 134"/>
                <a:gd name="T13" fmla="*/ 135 h 146"/>
                <a:gd name="T14" fmla="*/ 37 w 134"/>
                <a:gd name="T15" fmla="*/ 109 h 146"/>
                <a:gd name="T16" fmla="*/ 37 w 134"/>
                <a:gd name="T17" fmla="*/ 97 h 146"/>
                <a:gd name="T18" fmla="*/ 11 w 134"/>
                <a:gd name="T19" fmla="*/ 85 h 146"/>
                <a:gd name="T20" fmla="*/ 0 w 134"/>
                <a:gd name="T21" fmla="*/ 61 h 146"/>
                <a:gd name="T22" fmla="*/ 0 w 134"/>
                <a:gd name="T23" fmla="*/ 12 h 146"/>
                <a:gd name="T24" fmla="*/ 2 w 134"/>
                <a:gd name="T25" fmla="*/ 8 h 146"/>
                <a:gd name="T26" fmla="*/ 7 w 134"/>
                <a:gd name="T27" fmla="*/ 6 h 146"/>
                <a:gd name="T28" fmla="*/ 8 w 134"/>
                <a:gd name="T29" fmla="*/ 7 h 146"/>
                <a:gd name="T30" fmla="*/ 12 w 134"/>
                <a:gd name="T31" fmla="*/ 2 h 146"/>
                <a:gd name="T32" fmla="*/ 19 w 134"/>
                <a:gd name="T33" fmla="*/ 0 h 146"/>
                <a:gd name="T34" fmla="*/ 27 w 134"/>
                <a:gd name="T35" fmla="*/ 4 h 146"/>
                <a:gd name="T36" fmla="*/ 31 w 134"/>
                <a:gd name="T37" fmla="*/ 12 h 146"/>
                <a:gd name="T38" fmla="*/ 27 w 134"/>
                <a:gd name="T39" fmla="*/ 21 h 146"/>
                <a:gd name="T40" fmla="*/ 19 w 134"/>
                <a:gd name="T41" fmla="*/ 25 h 146"/>
                <a:gd name="T42" fmla="*/ 13 w 134"/>
                <a:gd name="T43" fmla="*/ 23 h 146"/>
                <a:gd name="T44" fmla="*/ 13 w 134"/>
                <a:gd name="T45" fmla="*/ 61 h 146"/>
                <a:gd name="T46" fmla="*/ 21 w 134"/>
                <a:gd name="T47" fmla="*/ 78 h 146"/>
                <a:gd name="T48" fmla="*/ 43 w 134"/>
                <a:gd name="T49" fmla="*/ 85 h 146"/>
                <a:gd name="T50" fmla="*/ 64 w 134"/>
                <a:gd name="T51" fmla="*/ 78 h 146"/>
                <a:gd name="T52" fmla="*/ 73 w 134"/>
                <a:gd name="T53" fmla="*/ 61 h 146"/>
                <a:gd name="T54" fmla="*/ 73 w 134"/>
                <a:gd name="T55" fmla="*/ 23 h 146"/>
                <a:gd name="T56" fmla="*/ 67 w 134"/>
                <a:gd name="T57" fmla="*/ 25 h 146"/>
                <a:gd name="T58" fmla="*/ 58 w 134"/>
                <a:gd name="T59" fmla="*/ 21 h 146"/>
                <a:gd name="T60" fmla="*/ 55 w 134"/>
                <a:gd name="T61" fmla="*/ 12 h 146"/>
                <a:gd name="T62" fmla="*/ 58 w 134"/>
                <a:gd name="T63" fmla="*/ 4 h 146"/>
                <a:gd name="T64" fmla="*/ 67 w 134"/>
                <a:gd name="T65" fmla="*/ 0 h 146"/>
                <a:gd name="T66" fmla="*/ 73 w 134"/>
                <a:gd name="T67" fmla="*/ 2 h 146"/>
                <a:gd name="T68" fmla="*/ 78 w 134"/>
                <a:gd name="T69" fmla="*/ 7 h 146"/>
                <a:gd name="T70" fmla="*/ 79 w 134"/>
                <a:gd name="T71" fmla="*/ 6 h 146"/>
                <a:gd name="T72" fmla="*/ 83 w 134"/>
                <a:gd name="T73" fmla="*/ 8 h 146"/>
                <a:gd name="T74" fmla="*/ 85 w 134"/>
                <a:gd name="T75" fmla="*/ 12 h 146"/>
                <a:gd name="T76" fmla="*/ 85 w 134"/>
                <a:gd name="T77" fmla="*/ 61 h 146"/>
                <a:gd name="T78" fmla="*/ 75 w 134"/>
                <a:gd name="T79" fmla="*/ 85 h 146"/>
                <a:gd name="T80" fmla="*/ 49 w 134"/>
                <a:gd name="T81" fmla="*/ 97 h 146"/>
                <a:gd name="T82" fmla="*/ 49 w 134"/>
                <a:gd name="T83" fmla="*/ 109 h 146"/>
                <a:gd name="T84" fmla="*/ 58 w 134"/>
                <a:gd name="T85" fmla="*/ 126 h 146"/>
                <a:gd name="T86" fmla="*/ 79 w 134"/>
                <a:gd name="T87" fmla="*/ 133 h 146"/>
                <a:gd name="T88" fmla="*/ 101 w 134"/>
                <a:gd name="T89" fmla="*/ 126 h 146"/>
                <a:gd name="T90" fmla="*/ 109 w 134"/>
                <a:gd name="T91" fmla="*/ 109 h 146"/>
                <a:gd name="T92" fmla="*/ 109 w 134"/>
                <a:gd name="T93" fmla="*/ 72 h 146"/>
                <a:gd name="T94" fmla="*/ 101 w 134"/>
                <a:gd name="T95" fmla="*/ 65 h 146"/>
                <a:gd name="T96" fmla="*/ 97 w 134"/>
                <a:gd name="T97" fmla="*/ 55 h 146"/>
                <a:gd name="T98" fmla="*/ 103 w 134"/>
                <a:gd name="T99" fmla="*/ 42 h 146"/>
                <a:gd name="T100" fmla="*/ 115 w 134"/>
                <a:gd name="T101" fmla="*/ 37 h 146"/>
                <a:gd name="T102" fmla="*/ 128 w 134"/>
                <a:gd name="T103" fmla="*/ 42 h 146"/>
                <a:gd name="T104" fmla="*/ 134 w 134"/>
                <a:gd name="T105" fmla="*/ 55 h 146"/>
                <a:gd name="T106" fmla="*/ 120 w 134"/>
                <a:gd name="T107" fmla="*/ 59 h 146"/>
                <a:gd name="T108" fmla="*/ 122 w 134"/>
                <a:gd name="T109" fmla="*/ 55 h 146"/>
                <a:gd name="T110" fmla="*/ 120 w 134"/>
                <a:gd name="T111" fmla="*/ 51 h 146"/>
                <a:gd name="T112" fmla="*/ 115 w 134"/>
                <a:gd name="T113" fmla="*/ 49 h 146"/>
                <a:gd name="T114" fmla="*/ 111 w 134"/>
                <a:gd name="T115" fmla="*/ 51 h 146"/>
                <a:gd name="T116" fmla="*/ 109 w 134"/>
                <a:gd name="T117" fmla="*/ 55 h 146"/>
                <a:gd name="T118" fmla="*/ 111 w 134"/>
                <a:gd name="T119" fmla="*/ 59 h 146"/>
                <a:gd name="T120" fmla="*/ 115 w 134"/>
                <a:gd name="T121" fmla="*/ 61 h 146"/>
                <a:gd name="T122" fmla="*/ 120 w 134"/>
                <a:gd name="T123" fmla="*/ 5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 h="146">
                  <a:moveTo>
                    <a:pt x="134" y="55"/>
                  </a:moveTo>
                  <a:cubicBezTo>
                    <a:pt x="134" y="59"/>
                    <a:pt x="132" y="62"/>
                    <a:pt x="130" y="65"/>
                  </a:cubicBezTo>
                  <a:cubicBezTo>
                    <a:pt x="128" y="68"/>
                    <a:pt x="125" y="71"/>
                    <a:pt x="122" y="72"/>
                  </a:cubicBezTo>
                  <a:cubicBezTo>
                    <a:pt x="122" y="109"/>
                    <a:pt x="122" y="109"/>
                    <a:pt x="122" y="109"/>
                  </a:cubicBezTo>
                  <a:cubicBezTo>
                    <a:pt x="122" y="119"/>
                    <a:pt x="117" y="128"/>
                    <a:pt x="109" y="135"/>
                  </a:cubicBezTo>
                  <a:cubicBezTo>
                    <a:pt x="101" y="142"/>
                    <a:pt x="91" y="146"/>
                    <a:pt x="79" y="146"/>
                  </a:cubicBezTo>
                  <a:cubicBezTo>
                    <a:pt x="67" y="146"/>
                    <a:pt x="58" y="142"/>
                    <a:pt x="49" y="135"/>
                  </a:cubicBezTo>
                  <a:cubicBezTo>
                    <a:pt x="41" y="128"/>
                    <a:pt x="37" y="119"/>
                    <a:pt x="37" y="109"/>
                  </a:cubicBezTo>
                  <a:cubicBezTo>
                    <a:pt x="37" y="97"/>
                    <a:pt x="37" y="97"/>
                    <a:pt x="37" y="97"/>
                  </a:cubicBezTo>
                  <a:cubicBezTo>
                    <a:pt x="26" y="96"/>
                    <a:pt x="18" y="91"/>
                    <a:pt x="11" y="85"/>
                  </a:cubicBezTo>
                  <a:cubicBezTo>
                    <a:pt x="4" y="78"/>
                    <a:pt x="0" y="70"/>
                    <a:pt x="0" y="61"/>
                  </a:cubicBezTo>
                  <a:cubicBezTo>
                    <a:pt x="0" y="12"/>
                    <a:pt x="0" y="12"/>
                    <a:pt x="0" y="12"/>
                  </a:cubicBezTo>
                  <a:cubicBezTo>
                    <a:pt x="0" y="11"/>
                    <a:pt x="1" y="9"/>
                    <a:pt x="2" y="8"/>
                  </a:cubicBezTo>
                  <a:cubicBezTo>
                    <a:pt x="3" y="7"/>
                    <a:pt x="5" y="6"/>
                    <a:pt x="7" y="6"/>
                  </a:cubicBezTo>
                  <a:cubicBezTo>
                    <a:pt x="7" y="6"/>
                    <a:pt x="7" y="6"/>
                    <a:pt x="8" y="7"/>
                  </a:cubicBezTo>
                  <a:cubicBezTo>
                    <a:pt x="9" y="5"/>
                    <a:pt x="11" y="3"/>
                    <a:pt x="12" y="2"/>
                  </a:cubicBezTo>
                  <a:cubicBezTo>
                    <a:pt x="14" y="1"/>
                    <a:pt x="16" y="0"/>
                    <a:pt x="19" y="0"/>
                  </a:cubicBezTo>
                  <a:cubicBezTo>
                    <a:pt x="22" y="0"/>
                    <a:pt x="25" y="2"/>
                    <a:pt x="27" y="4"/>
                  </a:cubicBezTo>
                  <a:cubicBezTo>
                    <a:pt x="30" y="6"/>
                    <a:pt x="31" y="9"/>
                    <a:pt x="31" y="12"/>
                  </a:cubicBezTo>
                  <a:cubicBezTo>
                    <a:pt x="31" y="16"/>
                    <a:pt x="30" y="19"/>
                    <a:pt x="27" y="21"/>
                  </a:cubicBezTo>
                  <a:cubicBezTo>
                    <a:pt x="25" y="23"/>
                    <a:pt x="22" y="25"/>
                    <a:pt x="19" y="25"/>
                  </a:cubicBezTo>
                  <a:cubicBezTo>
                    <a:pt x="17" y="25"/>
                    <a:pt x="15" y="24"/>
                    <a:pt x="13" y="23"/>
                  </a:cubicBezTo>
                  <a:cubicBezTo>
                    <a:pt x="13" y="61"/>
                    <a:pt x="13" y="61"/>
                    <a:pt x="13" y="61"/>
                  </a:cubicBezTo>
                  <a:cubicBezTo>
                    <a:pt x="13" y="68"/>
                    <a:pt x="16" y="73"/>
                    <a:pt x="21" y="78"/>
                  </a:cubicBezTo>
                  <a:cubicBezTo>
                    <a:pt x="27" y="83"/>
                    <a:pt x="35" y="85"/>
                    <a:pt x="43" y="85"/>
                  </a:cubicBezTo>
                  <a:cubicBezTo>
                    <a:pt x="51" y="85"/>
                    <a:pt x="58" y="83"/>
                    <a:pt x="64" y="78"/>
                  </a:cubicBezTo>
                  <a:cubicBezTo>
                    <a:pt x="70" y="73"/>
                    <a:pt x="73" y="68"/>
                    <a:pt x="73" y="61"/>
                  </a:cubicBezTo>
                  <a:cubicBezTo>
                    <a:pt x="73" y="23"/>
                    <a:pt x="73" y="23"/>
                    <a:pt x="73" y="23"/>
                  </a:cubicBezTo>
                  <a:cubicBezTo>
                    <a:pt x="71" y="24"/>
                    <a:pt x="69" y="25"/>
                    <a:pt x="67" y="25"/>
                  </a:cubicBezTo>
                  <a:cubicBezTo>
                    <a:pt x="64" y="25"/>
                    <a:pt x="61" y="23"/>
                    <a:pt x="58" y="21"/>
                  </a:cubicBezTo>
                  <a:cubicBezTo>
                    <a:pt x="56" y="19"/>
                    <a:pt x="55" y="16"/>
                    <a:pt x="55" y="12"/>
                  </a:cubicBezTo>
                  <a:cubicBezTo>
                    <a:pt x="55" y="9"/>
                    <a:pt x="56" y="6"/>
                    <a:pt x="58" y="4"/>
                  </a:cubicBezTo>
                  <a:cubicBezTo>
                    <a:pt x="61" y="2"/>
                    <a:pt x="64" y="0"/>
                    <a:pt x="67" y="0"/>
                  </a:cubicBezTo>
                  <a:cubicBezTo>
                    <a:pt x="69" y="0"/>
                    <a:pt x="71" y="1"/>
                    <a:pt x="73" y="2"/>
                  </a:cubicBezTo>
                  <a:cubicBezTo>
                    <a:pt x="75" y="3"/>
                    <a:pt x="77" y="5"/>
                    <a:pt x="78" y="7"/>
                  </a:cubicBezTo>
                  <a:cubicBezTo>
                    <a:pt x="78" y="6"/>
                    <a:pt x="79" y="6"/>
                    <a:pt x="79" y="6"/>
                  </a:cubicBezTo>
                  <a:cubicBezTo>
                    <a:pt x="81" y="6"/>
                    <a:pt x="82" y="7"/>
                    <a:pt x="83" y="8"/>
                  </a:cubicBezTo>
                  <a:cubicBezTo>
                    <a:pt x="85" y="9"/>
                    <a:pt x="85" y="11"/>
                    <a:pt x="85" y="12"/>
                  </a:cubicBezTo>
                  <a:cubicBezTo>
                    <a:pt x="85" y="61"/>
                    <a:pt x="85" y="61"/>
                    <a:pt x="85" y="61"/>
                  </a:cubicBezTo>
                  <a:cubicBezTo>
                    <a:pt x="85" y="70"/>
                    <a:pt x="82" y="78"/>
                    <a:pt x="75" y="85"/>
                  </a:cubicBezTo>
                  <a:cubicBezTo>
                    <a:pt x="68" y="91"/>
                    <a:pt x="59" y="96"/>
                    <a:pt x="49" y="97"/>
                  </a:cubicBezTo>
                  <a:cubicBezTo>
                    <a:pt x="49" y="109"/>
                    <a:pt x="49" y="109"/>
                    <a:pt x="49" y="109"/>
                  </a:cubicBezTo>
                  <a:cubicBezTo>
                    <a:pt x="49" y="116"/>
                    <a:pt x="52" y="122"/>
                    <a:pt x="58" y="126"/>
                  </a:cubicBezTo>
                  <a:cubicBezTo>
                    <a:pt x="64" y="131"/>
                    <a:pt x="71" y="133"/>
                    <a:pt x="79" y="133"/>
                  </a:cubicBezTo>
                  <a:cubicBezTo>
                    <a:pt x="87" y="133"/>
                    <a:pt x="95" y="131"/>
                    <a:pt x="101" y="126"/>
                  </a:cubicBezTo>
                  <a:cubicBezTo>
                    <a:pt x="106" y="122"/>
                    <a:pt x="109" y="116"/>
                    <a:pt x="109" y="109"/>
                  </a:cubicBezTo>
                  <a:cubicBezTo>
                    <a:pt x="109" y="72"/>
                    <a:pt x="109" y="72"/>
                    <a:pt x="109" y="72"/>
                  </a:cubicBezTo>
                  <a:cubicBezTo>
                    <a:pt x="106" y="71"/>
                    <a:pt x="103" y="68"/>
                    <a:pt x="101" y="65"/>
                  </a:cubicBezTo>
                  <a:cubicBezTo>
                    <a:pt x="98" y="62"/>
                    <a:pt x="97" y="59"/>
                    <a:pt x="97" y="55"/>
                  </a:cubicBezTo>
                  <a:cubicBezTo>
                    <a:pt x="97" y="50"/>
                    <a:pt x="99" y="45"/>
                    <a:pt x="103" y="42"/>
                  </a:cubicBezTo>
                  <a:cubicBezTo>
                    <a:pt x="106" y="38"/>
                    <a:pt x="110" y="37"/>
                    <a:pt x="115" y="37"/>
                  </a:cubicBezTo>
                  <a:cubicBezTo>
                    <a:pt x="121" y="37"/>
                    <a:pt x="125" y="38"/>
                    <a:pt x="128" y="42"/>
                  </a:cubicBezTo>
                  <a:cubicBezTo>
                    <a:pt x="132" y="45"/>
                    <a:pt x="134" y="50"/>
                    <a:pt x="134" y="55"/>
                  </a:cubicBezTo>
                  <a:close/>
                  <a:moveTo>
                    <a:pt x="120" y="59"/>
                  </a:moveTo>
                  <a:cubicBezTo>
                    <a:pt x="121" y="58"/>
                    <a:pt x="122" y="56"/>
                    <a:pt x="122" y="55"/>
                  </a:cubicBezTo>
                  <a:cubicBezTo>
                    <a:pt x="122" y="53"/>
                    <a:pt x="121" y="52"/>
                    <a:pt x="120" y="51"/>
                  </a:cubicBezTo>
                  <a:cubicBezTo>
                    <a:pt x="119" y="49"/>
                    <a:pt x="117" y="49"/>
                    <a:pt x="115" y="49"/>
                  </a:cubicBezTo>
                  <a:cubicBezTo>
                    <a:pt x="114" y="49"/>
                    <a:pt x="112" y="49"/>
                    <a:pt x="111" y="51"/>
                  </a:cubicBezTo>
                  <a:cubicBezTo>
                    <a:pt x="110" y="52"/>
                    <a:pt x="109" y="53"/>
                    <a:pt x="109" y="55"/>
                  </a:cubicBezTo>
                  <a:cubicBezTo>
                    <a:pt x="109" y="56"/>
                    <a:pt x="110" y="58"/>
                    <a:pt x="111" y="59"/>
                  </a:cubicBezTo>
                  <a:cubicBezTo>
                    <a:pt x="112" y="60"/>
                    <a:pt x="114" y="61"/>
                    <a:pt x="115" y="61"/>
                  </a:cubicBezTo>
                  <a:cubicBezTo>
                    <a:pt x="117" y="61"/>
                    <a:pt x="119" y="60"/>
                    <a:pt x="120" y="5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219"/>
            <p:cNvSpPr>
              <a:spLocks noEditPoints="1"/>
            </p:cNvSpPr>
            <p:nvPr/>
          </p:nvSpPr>
          <p:spPr bwMode="auto">
            <a:xfrm>
              <a:off x="4626634" y="3104357"/>
              <a:ext cx="176428" cy="151447"/>
            </a:xfrm>
            <a:custGeom>
              <a:avLst/>
              <a:gdLst>
                <a:gd name="T0" fmla="*/ 28 w 170"/>
                <a:gd name="T1" fmla="*/ 25 h 146"/>
                <a:gd name="T2" fmla="*/ 28 w 170"/>
                <a:gd name="T3" fmla="*/ 146 h 146"/>
                <a:gd name="T4" fmla="*/ 22 w 170"/>
                <a:gd name="T5" fmla="*/ 146 h 146"/>
                <a:gd name="T6" fmla="*/ 7 w 170"/>
                <a:gd name="T7" fmla="*/ 139 h 146"/>
                <a:gd name="T8" fmla="*/ 0 w 170"/>
                <a:gd name="T9" fmla="*/ 124 h 146"/>
                <a:gd name="T10" fmla="*/ 0 w 170"/>
                <a:gd name="T11" fmla="*/ 46 h 146"/>
                <a:gd name="T12" fmla="*/ 7 w 170"/>
                <a:gd name="T13" fmla="*/ 31 h 146"/>
                <a:gd name="T14" fmla="*/ 22 w 170"/>
                <a:gd name="T15" fmla="*/ 25 h 146"/>
                <a:gd name="T16" fmla="*/ 28 w 170"/>
                <a:gd name="T17" fmla="*/ 25 h 146"/>
                <a:gd name="T18" fmla="*/ 133 w 170"/>
                <a:gd name="T19" fmla="*/ 25 h 146"/>
                <a:gd name="T20" fmla="*/ 133 w 170"/>
                <a:gd name="T21" fmla="*/ 146 h 146"/>
                <a:gd name="T22" fmla="*/ 37 w 170"/>
                <a:gd name="T23" fmla="*/ 146 h 146"/>
                <a:gd name="T24" fmla="*/ 37 w 170"/>
                <a:gd name="T25" fmla="*/ 25 h 146"/>
                <a:gd name="T26" fmla="*/ 49 w 170"/>
                <a:gd name="T27" fmla="*/ 25 h 146"/>
                <a:gd name="T28" fmla="*/ 49 w 170"/>
                <a:gd name="T29" fmla="*/ 9 h 146"/>
                <a:gd name="T30" fmla="*/ 51 w 170"/>
                <a:gd name="T31" fmla="*/ 3 h 146"/>
                <a:gd name="T32" fmla="*/ 58 w 170"/>
                <a:gd name="T33" fmla="*/ 0 h 146"/>
                <a:gd name="T34" fmla="*/ 112 w 170"/>
                <a:gd name="T35" fmla="*/ 0 h 146"/>
                <a:gd name="T36" fmla="*/ 119 w 170"/>
                <a:gd name="T37" fmla="*/ 3 h 146"/>
                <a:gd name="T38" fmla="*/ 121 w 170"/>
                <a:gd name="T39" fmla="*/ 9 h 146"/>
                <a:gd name="T40" fmla="*/ 121 w 170"/>
                <a:gd name="T41" fmla="*/ 25 h 146"/>
                <a:gd name="T42" fmla="*/ 133 w 170"/>
                <a:gd name="T43" fmla="*/ 25 h 146"/>
                <a:gd name="T44" fmla="*/ 61 w 170"/>
                <a:gd name="T45" fmla="*/ 25 h 146"/>
                <a:gd name="T46" fmla="*/ 109 w 170"/>
                <a:gd name="T47" fmla="*/ 25 h 146"/>
                <a:gd name="T48" fmla="*/ 109 w 170"/>
                <a:gd name="T49" fmla="*/ 12 h 146"/>
                <a:gd name="T50" fmla="*/ 61 w 170"/>
                <a:gd name="T51" fmla="*/ 12 h 146"/>
                <a:gd name="T52" fmla="*/ 61 w 170"/>
                <a:gd name="T53" fmla="*/ 25 h 146"/>
                <a:gd name="T54" fmla="*/ 170 w 170"/>
                <a:gd name="T55" fmla="*/ 46 h 146"/>
                <a:gd name="T56" fmla="*/ 170 w 170"/>
                <a:gd name="T57" fmla="*/ 124 h 146"/>
                <a:gd name="T58" fmla="*/ 164 w 170"/>
                <a:gd name="T59" fmla="*/ 139 h 146"/>
                <a:gd name="T60" fmla="*/ 149 w 170"/>
                <a:gd name="T61" fmla="*/ 146 h 146"/>
                <a:gd name="T62" fmla="*/ 143 w 170"/>
                <a:gd name="T63" fmla="*/ 146 h 146"/>
                <a:gd name="T64" fmla="*/ 143 w 170"/>
                <a:gd name="T65" fmla="*/ 25 h 146"/>
                <a:gd name="T66" fmla="*/ 149 w 170"/>
                <a:gd name="T67" fmla="*/ 25 h 146"/>
                <a:gd name="T68" fmla="*/ 164 w 170"/>
                <a:gd name="T69" fmla="*/ 31 h 146"/>
                <a:gd name="T70" fmla="*/ 170 w 170"/>
                <a:gd name="T71" fmla="*/ 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0" h="146">
                  <a:moveTo>
                    <a:pt x="28" y="25"/>
                  </a:moveTo>
                  <a:cubicBezTo>
                    <a:pt x="28" y="146"/>
                    <a:pt x="28" y="146"/>
                    <a:pt x="28" y="146"/>
                  </a:cubicBezTo>
                  <a:cubicBezTo>
                    <a:pt x="22" y="146"/>
                    <a:pt x="22" y="146"/>
                    <a:pt x="22" y="146"/>
                  </a:cubicBezTo>
                  <a:cubicBezTo>
                    <a:pt x="16" y="146"/>
                    <a:pt x="11" y="143"/>
                    <a:pt x="7" y="139"/>
                  </a:cubicBezTo>
                  <a:cubicBezTo>
                    <a:pt x="2" y="135"/>
                    <a:pt x="0" y="130"/>
                    <a:pt x="0" y="124"/>
                  </a:cubicBezTo>
                  <a:cubicBezTo>
                    <a:pt x="0" y="46"/>
                    <a:pt x="0" y="46"/>
                    <a:pt x="0" y="46"/>
                  </a:cubicBezTo>
                  <a:cubicBezTo>
                    <a:pt x="0" y="40"/>
                    <a:pt x="2" y="35"/>
                    <a:pt x="7" y="31"/>
                  </a:cubicBezTo>
                  <a:cubicBezTo>
                    <a:pt x="11" y="27"/>
                    <a:pt x="16" y="25"/>
                    <a:pt x="22" y="25"/>
                  </a:cubicBezTo>
                  <a:lnTo>
                    <a:pt x="28" y="25"/>
                  </a:lnTo>
                  <a:close/>
                  <a:moveTo>
                    <a:pt x="133" y="25"/>
                  </a:moveTo>
                  <a:cubicBezTo>
                    <a:pt x="133" y="146"/>
                    <a:pt x="133" y="146"/>
                    <a:pt x="133" y="146"/>
                  </a:cubicBezTo>
                  <a:cubicBezTo>
                    <a:pt x="37" y="146"/>
                    <a:pt x="37" y="146"/>
                    <a:pt x="37" y="146"/>
                  </a:cubicBezTo>
                  <a:cubicBezTo>
                    <a:pt x="37" y="25"/>
                    <a:pt x="37" y="25"/>
                    <a:pt x="37" y="25"/>
                  </a:cubicBezTo>
                  <a:cubicBezTo>
                    <a:pt x="49" y="25"/>
                    <a:pt x="49" y="25"/>
                    <a:pt x="49" y="25"/>
                  </a:cubicBezTo>
                  <a:cubicBezTo>
                    <a:pt x="49" y="9"/>
                    <a:pt x="49" y="9"/>
                    <a:pt x="49" y="9"/>
                  </a:cubicBezTo>
                  <a:cubicBezTo>
                    <a:pt x="49" y="7"/>
                    <a:pt x="50" y="5"/>
                    <a:pt x="51" y="3"/>
                  </a:cubicBezTo>
                  <a:cubicBezTo>
                    <a:pt x="53" y="1"/>
                    <a:pt x="55" y="0"/>
                    <a:pt x="58" y="0"/>
                  </a:cubicBezTo>
                  <a:cubicBezTo>
                    <a:pt x="112" y="0"/>
                    <a:pt x="112" y="0"/>
                    <a:pt x="112" y="0"/>
                  </a:cubicBezTo>
                  <a:cubicBezTo>
                    <a:pt x="115" y="0"/>
                    <a:pt x="117" y="1"/>
                    <a:pt x="119" y="3"/>
                  </a:cubicBezTo>
                  <a:cubicBezTo>
                    <a:pt x="120" y="5"/>
                    <a:pt x="121" y="7"/>
                    <a:pt x="121" y="9"/>
                  </a:cubicBezTo>
                  <a:cubicBezTo>
                    <a:pt x="121" y="25"/>
                    <a:pt x="121" y="25"/>
                    <a:pt x="121" y="25"/>
                  </a:cubicBezTo>
                  <a:lnTo>
                    <a:pt x="133" y="25"/>
                  </a:lnTo>
                  <a:close/>
                  <a:moveTo>
                    <a:pt x="61" y="25"/>
                  </a:moveTo>
                  <a:cubicBezTo>
                    <a:pt x="109" y="25"/>
                    <a:pt x="109" y="25"/>
                    <a:pt x="109" y="25"/>
                  </a:cubicBezTo>
                  <a:cubicBezTo>
                    <a:pt x="109" y="12"/>
                    <a:pt x="109" y="12"/>
                    <a:pt x="109" y="12"/>
                  </a:cubicBezTo>
                  <a:cubicBezTo>
                    <a:pt x="61" y="12"/>
                    <a:pt x="61" y="12"/>
                    <a:pt x="61" y="12"/>
                  </a:cubicBezTo>
                  <a:lnTo>
                    <a:pt x="61" y="25"/>
                  </a:lnTo>
                  <a:close/>
                  <a:moveTo>
                    <a:pt x="170" y="46"/>
                  </a:moveTo>
                  <a:cubicBezTo>
                    <a:pt x="170" y="124"/>
                    <a:pt x="170" y="124"/>
                    <a:pt x="170" y="124"/>
                  </a:cubicBezTo>
                  <a:cubicBezTo>
                    <a:pt x="170" y="130"/>
                    <a:pt x="168" y="135"/>
                    <a:pt x="164" y="139"/>
                  </a:cubicBezTo>
                  <a:cubicBezTo>
                    <a:pt x="159" y="143"/>
                    <a:pt x="154" y="146"/>
                    <a:pt x="149" y="146"/>
                  </a:cubicBezTo>
                  <a:cubicBezTo>
                    <a:pt x="143" y="146"/>
                    <a:pt x="143" y="146"/>
                    <a:pt x="143" y="146"/>
                  </a:cubicBezTo>
                  <a:cubicBezTo>
                    <a:pt x="143" y="25"/>
                    <a:pt x="143" y="25"/>
                    <a:pt x="143" y="25"/>
                  </a:cubicBezTo>
                  <a:cubicBezTo>
                    <a:pt x="149" y="25"/>
                    <a:pt x="149" y="25"/>
                    <a:pt x="149" y="25"/>
                  </a:cubicBezTo>
                  <a:cubicBezTo>
                    <a:pt x="154" y="25"/>
                    <a:pt x="159" y="27"/>
                    <a:pt x="164" y="31"/>
                  </a:cubicBezTo>
                  <a:cubicBezTo>
                    <a:pt x="168" y="35"/>
                    <a:pt x="170" y="40"/>
                    <a:pt x="170" y="4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220"/>
            <p:cNvSpPr>
              <a:spLocks noEditPoints="1"/>
            </p:cNvSpPr>
            <p:nvPr/>
          </p:nvSpPr>
          <p:spPr bwMode="auto">
            <a:xfrm>
              <a:off x="4856145" y="3091867"/>
              <a:ext cx="162376" cy="176428"/>
            </a:xfrm>
            <a:custGeom>
              <a:avLst/>
              <a:gdLst>
                <a:gd name="T0" fmla="*/ 157 w 157"/>
                <a:gd name="T1" fmla="*/ 133 h 170"/>
                <a:gd name="T2" fmla="*/ 153 w 157"/>
                <a:gd name="T3" fmla="*/ 142 h 170"/>
                <a:gd name="T4" fmla="*/ 145 w 157"/>
                <a:gd name="T5" fmla="*/ 145 h 170"/>
                <a:gd name="T6" fmla="*/ 102 w 157"/>
                <a:gd name="T7" fmla="*/ 145 h 170"/>
                <a:gd name="T8" fmla="*/ 95 w 157"/>
                <a:gd name="T9" fmla="*/ 163 h 170"/>
                <a:gd name="T10" fmla="*/ 78 w 157"/>
                <a:gd name="T11" fmla="*/ 170 h 170"/>
                <a:gd name="T12" fmla="*/ 61 w 157"/>
                <a:gd name="T13" fmla="*/ 163 h 170"/>
                <a:gd name="T14" fmla="*/ 54 w 157"/>
                <a:gd name="T15" fmla="*/ 145 h 170"/>
                <a:gd name="T16" fmla="*/ 12 w 157"/>
                <a:gd name="T17" fmla="*/ 145 h 170"/>
                <a:gd name="T18" fmla="*/ 3 w 157"/>
                <a:gd name="T19" fmla="*/ 142 h 170"/>
                <a:gd name="T20" fmla="*/ 0 w 157"/>
                <a:gd name="T21" fmla="*/ 133 h 170"/>
                <a:gd name="T22" fmla="*/ 8 w 157"/>
                <a:gd name="T23" fmla="*/ 125 h 170"/>
                <a:gd name="T24" fmla="*/ 16 w 157"/>
                <a:gd name="T25" fmla="*/ 114 h 170"/>
                <a:gd name="T26" fmla="*/ 23 w 157"/>
                <a:gd name="T27" fmla="*/ 99 h 170"/>
                <a:gd name="T28" fmla="*/ 28 w 157"/>
                <a:gd name="T29" fmla="*/ 79 h 170"/>
                <a:gd name="T30" fmla="*/ 30 w 157"/>
                <a:gd name="T31" fmla="*/ 55 h 170"/>
                <a:gd name="T32" fmla="*/ 41 w 157"/>
                <a:gd name="T33" fmla="*/ 28 h 170"/>
                <a:gd name="T34" fmla="*/ 70 w 157"/>
                <a:gd name="T35" fmla="*/ 13 h 170"/>
                <a:gd name="T36" fmla="*/ 69 w 157"/>
                <a:gd name="T37" fmla="*/ 9 h 170"/>
                <a:gd name="T38" fmla="*/ 72 w 157"/>
                <a:gd name="T39" fmla="*/ 3 h 170"/>
                <a:gd name="T40" fmla="*/ 78 w 157"/>
                <a:gd name="T41" fmla="*/ 0 h 170"/>
                <a:gd name="T42" fmla="*/ 85 w 157"/>
                <a:gd name="T43" fmla="*/ 3 h 170"/>
                <a:gd name="T44" fmla="*/ 87 w 157"/>
                <a:gd name="T45" fmla="*/ 9 h 170"/>
                <a:gd name="T46" fmla="*/ 87 w 157"/>
                <a:gd name="T47" fmla="*/ 13 h 170"/>
                <a:gd name="T48" fmla="*/ 116 w 157"/>
                <a:gd name="T49" fmla="*/ 28 h 170"/>
                <a:gd name="T50" fmla="*/ 127 w 157"/>
                <a:gd name="T51" fmla="*/ 55 h 170"/>
                <a:gd name="T52" fmla="*/ 128 w 157"/>
                <a:gd name="T53" fmla="*/ 79 h 170"/>
                <a:gd name="T54" fmla="*/ 133 w 157"/>
                <a:gd name="T55" fmla="*/ 99 h 170"/>
                <a:gd name="T56" fmla="*/ 140 w 157"/>
                <a:gd name="T57" fmla="*/ 114 h 170"/>
                <a:gd name="T58" fmla="*/ 148 w 157"/>
                <a:gd name="T59" fmla="*/ 125 h 170"/>
                <a:gd name="T60" fmla="*/ 157 w 157"/>
                <a:gd name="T61" fmla="*/ 133 h 170"/>
                <a:gd name="T62" fmla="*/ 17 w 157"/>
                <a:gd name="T63" fmla="*/ 133 h 170"/>
                <a:gd name="T64" fmla="*/ 140 w 157"/>
                <a:gd name="T65" fmla="*/ 133 h 170"/>
                <a:gd name="T66" fmla="*/ 115 w 157"/>
                <a:gd name="T67" fmla="*/ 55 h 170"/>
                <a:gd name="T68" fmla="*/ 112 w 157"/>
                <a:gd name="T69" fmla="*/ 45 h 170"/>
                <a:gd name="T70" fmla="*/ 106 w 157"/>
                <a:gd name="T71" fmla="*/ 35 h 170"/>
                <a:gd name="T72" fmla="*/ 94 w 157"/>
                <a:gd name="T73" fmla="*/ 27 h 170"/>
                <a:gd name="T74" fmla="*/ 78 w 157"/>
                <a:gd name="T75" fmla="*/ 24 h 170"/>
                <a:gd name="T76" fmla="*/ 62 w 157"/>
                <a:gd name="T77" fmla="*/ 27 h 170"/>
                <a:gd name="T78" fmla="*/ 51 w 157"/>
                <a:gd name="T79" fmla="*/ 35 h 170"/>
                <a:gd name="T80" fmla="*/ 44 w 157"/>
                <a:gd name="T81" fmla="*/ 45 h 170"/>
                <a:gd name="T82" fmla="*/ 42 w 157"/>
                <a:gd name="T83" fmla="*/ 55 h 170"/>
                <a:gd name="T84" fmla="*/ 17 w 157"/>
                <a:gd name="T85" fmla="*/ 133 h 170"/>
                <a:gd name="T86" fmla="*/ 80 w 157"/>
                <a:gd name="T87" fmla="*/ 161 h 170"/>
                <a:gd name="T88" fmla="*/ 78 w 157"/>
                <a:gd name="T89" fmla="*/ 159 h 170"/>
                <a:gd name="T90" fmla="*/ 69 w 157"/>
                <a:gd name="T91" fmla="*/ 155 h 170"/>
                <a:gd name="T92" fmla="*/ 65 w 157"/>
                <a:gd name="T93" fmla="*/ 145 h 170"/>
                <a:gd name="T94" fmla="*/ 63 w 157"/>
                <a:gd name="T95" fmla="*/ 144 h 170"/>
                <a:gd name="T96" fmla="*/ 62 w 157"/>
                <a:gd name="T97" fmla="*/ 145 h 170"/>
                <a:gd name="T98" fmla="*/ 66 w 157"/>
                <a:gd name="T99" fmla="*/ 157 h 170"/>
                <a:gd name="T100" fmla="*/ 78 w 157"/>
                <a:gd name="T101" fmla="*/ 162 h 170"/>
                <a:gd name="T102" fmla="*/ 80 w 157"/>
                <a:gd name="T103" fmla="*/ 1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7" h="170">
                  <a:moveTo>
                    <a:pt x="157" y="133"/>
                  </a:moveTo>
                  <a:cubicBezTo>
                    <a:pt x="157" y="137"/>
                    <a:pt x="156" y="139"/>
                    <a:pt x="153" y="142"/>
                  </a:cubicBezTo>
                  <a:cubicBezTo>
                    <a:pt x="151" y="144"/>
                    <a:pt x="148" y="145"/>
                    <a:pt x="145" y="145"/>
                  </a:cubicBezTo>
                  <a:cubicBezTo>
                    <a:pt x="102" y="145"/>
                    <a:pt x="102" y="145"/>
                    <a:pt x="102" y="145"/>
                  </a:cubicBezTo>
                  <a:cubicBezTo>
                    <a:pt x="102" y="152"/>
                    <a:pt x="100" y="158"/>
                    <a:pt x="95" y="163"/>
                  </a:cubicBezTo>
                  <a:cubicBezTo>
                    <a:pt x="91" y="167"/>
                    <a:pt x="85" y="170"/>
                    <a:pt x="78" y="170"/>
                  </a:cubicBezTo>
                  <a:cubicBezTo>
                    <a:pt x="72" y="170"/>
                    <a:pt x="66" y="167"/>
                    <a:pt x="61" y="163"/>
                  </a:cubicBezTo>
                  <a:cubicBezTo>
                    <a:pt x="56" y="158"/>
                    <a:pt x="54" y="152"/>
                    <a:pt x="54" y="145"/>
                  </a:cubicBezTo>
                  <a:cubicBezTo>
                    <a:pt x="12" y="145"/>
                    <a:pt x="12" y="145"/>
                    <a:pt x="12" y="145"/>
                  </a:cubicBezTo>
                  <a:cubicBezTo>
                    <a:pt x="8" y="145"/>
                    <a:pt x="6" y="144"/>
                    <a:pt x="3" y="142"/>
                  </a:cubicBezTo>
                  <a:cubicBezTo>
                    <a:pt x="1" y="139"/>
                    <a:pt x="0" y="137"/>
                    <a:pt x="0" y="133"/>
                  </a:cubicBezTo>
                  <a:cubicBezTo>
                    <a:pt x="3" y="131"/>
                    <a:pt x="6" y="128"/>
                    <a:pt x="8" y="125"/>
                  </a:cubicBezTo>
                  <a:cubicBezTo>
                    <a:pt x="11" y="122"/>
                    <a:pt x="13" y="118"/>
                    <a:pt x="16" y="114"/>
                  </a:cubicBezTo>
                  <a:cubicBezTo>
                    <a:pt x="19" y="109"/>
                    <a:pt x="21" y="104"/>
                    <a:pt x="23" y="99"/>
                  </a:cubicBezTo>
                  <a:cubicBezTo>
                    <a:pt x="25" y="93"/>
                    <a:pt x="27" y="87"/>
                    <a:pt x="28" y="79"/>
                  </a:cubicBezTo>
                  <a:cubicBezTo>
                    <a:pt x="29" y="72"/>
                    <a:pt x="30" y="63"/>
                    <a:pt x="30" y="55"/>
                  </a:cubicBezTo>
                  <a:cubicBezTo>
                    <a:pt x="30" y="45"/>
                    <a:pt x="33" y="36"/>
                    <a:pt x="41" y="28"/>
                  </a:cubicBezTo>
                  <a:cubicBezTo>
                    <a:pt x="48" y="20"/>
                    <a:pt x="58" y="15"/>
                    <a:pt x="70" y="13"/>
                  </a:cubicBezTo>
                  <a:cubicBezTo>
                    <a:pt x="69" y="12"/>
                    <a:pt x="69" y="11"/>
                    <a:pt x="69" y="9"/>
                  </a:cubicBezTo>
                  <a:cubicBezTo>
                    <a:pt x="69" y="7"/>
                    <a:pt x="70" y="5"/>
                    <a:pt x="72" y="3"/>
                  </a:cubicBezTo>
                  <a:cubicBezTo>
                    <a:pt x="74" y="1"/>
                    <a:pt x="76" y="0"/>
                    <a:pt x="78" y="0"/>
                  </a:cubicBezTo>
                  <a:cubicBezTo>
                    <a:pt x="81" y="0"/>
                    <a:pt x="83" y="1"/>
                    <a:pt x="85" y="3"/>
                  </a:cubicBezTo>
                  <a:cubicBezTo>
                    <a:pt x="86" y="5"/>
                    <a:pt x="87" y="7"/>
                    <a:pt x="87" y="9"/>
                  </a:cubicBezTo>
                  <a:cubicBezTo>
                    <a:pt x="87" y="11"/>
                    <a:pt x="87" y="12"/>
                    <a:pt x="87" y="13"/>
                  </a:cubicBezTo>
                  <a:cubicBezTo>
                    <a:pt x="99" y="15"/>
                    <a:pt x="108" y="20"/>
                    <a:pt x="116" y="28"/>
                  </a:cubicBezTo>
                  <a:cubicBezTo>
                    <a:pt x="123" y="36"/>
                    <a:pt x="127" y="45"/>
                    <a:pt x="127" y="55"/>
                  </a:cubicBezTo>
                  <a:cubicBezTo>
                    <a:pt x="127" y="63"/>
                    <a:pt x="127" y="72"/>
                    <a:pt x="128" y="79"/>
                  </a:cubicBezTo>
                  <a:cubicBezTo>
                    <a:pt x="130" y="87"/>
                    <a:pt x="131" y="93"/>
                    <a:pt x="133" y="99"/>
                  </a:cubicBezTo>
                  <a:cubicBezTo>
                    <a:pt x="135" y="104"/>
                    <a:pt x="137" y="109"/>
                    <a:pt x="140" y="114"/>
                  </a:cubicBezTo>
                  <a:cubicBezTo>
                    <a:pt x="143" y="118"/>
                    <a:pt x="146" y="122"/>
                    <a:pt x="148" y="125"/>
                  </a:cubicBezTo>
                  <a:cubicBezTo>
                    <a:pt x="151" y="128"/>
                    <a:pt x="154" y="131"/>
                    <a:pt x="157" y="133"/>
                  </a:cubicBezTo>
                  <a:close/>
                  <a:moveTo>
                    <a:pt x="17" y="133"/>
                  </a:moveTo>
                  <a:cubicBezTo>
                    <a:pt x="140" y="133"/>
                    <a:pt x="140" y="133"/>
                    <a:pt x="140" y="133"/>
                  </a:cubicBezTo>
                  <a:cubicBezTo>
                    <a:pt x="123" y="114"/>
                    <a:pt x="115" y="88"/>
                    <a:pt x="115" y="55"/>
                  </a:cubicBezTo>
                  <a:cubicBezTo>
                    <a:pt x="115" y="51"/>
                    <a:pt x="114" y="48"/>
                    <a:pt x="112" y="45"/>
                  </a:cubicBezTo>
                  <a:cubicBezTo>
                    <a:pt x="111" y="41"/>
                    <a:pt x="109" y="38"/>
                    <a:pt x="106" y="35"/>
                  </a:cubicBezTo>
                  <a:cubicBezTo>
                    <a:pt x="103" y="32"/>
                    <a:pt x="99" y="29"/>
                    <a:pt x="94" y="27"/>
                  </a:cubicBezTo>
                  <a:cubicBezTo>
                    <a:pt x="89" y="25"/>
                    <a:pt x="84" y="24"/>
                    <a:pt x="78" y="24"/>
                  </a:cubicBezTo>
                  <a:cubicBezTo>
                    <a:pt x="72" y="24"/>
                    <a:pt x="67" y="25"/>
                    <a:pt x="62" y="27"/>
                  </a:cubicBezTo>
                  <a:cubicBezTo>
                    <a:pt x="57" y="29"/>
                    <a:pt x="54" y="32"/>
                    <a:pt x="51" y="35"/>
                  </a:cubicBezTo>
                  <a:cubicBezTo>
                    <a:pt x="48" y="38"/>
                    <a:pt x="46" y="41"/>
                    <a:pt x="44" y="45"/>
                  </a:cubicBezTo>
                  <a:cubicBezTo>
                    <a:pt x="43" y="48"/>
                    <a:pt x="42" y="51"/>
                    <a:pt x="42" y="55"/>
                  </a:cubicBezTo>
                  <a:cubicBezTo>
                    <a:pt x="42" y="88"/>
                    <a:pt x="34" y="114"/>
                    <a:pt x="17" y="133"/>
                  </a:cubicBezTo>
                  <a:close/>
                  <a:moveTo>
                    <a:pt x="80" y="161"/>
                  </a:moveTo>
                  <a:cubicBezTo>
                    <a:pt x="80" y="160"/>
                    <a:pt x="79" y="159"/>
                    <a:pt x="78" y="159"/>
                  </a:cubicBezTo>
                  <a:cubicBezTo>
                    <a:pt x="74" y="159"/>
                    <a:pt x="71" y="158"/>
                    <a:pt x="69" y="155"/>
                  </a:cubicBezTo>
                  <a:cubicBezTo>
                    <a:pt x="66" y="152"/>
                    <a:pt x="65" y="149"/>
                    <a:pt x="65" y="145"/>
                  </a:cubicBezTo>
                  <a:cubicBezTo>
                    <a:pt x="65" y="144"/>
                    <a:pt x="64" y="144"/>
                    <a:pt x="63" y="144"/>
                  </a:cubicBezTo>
                  <a:cubicBezTo>
                    <a:pt x="62" y="144"/>
                    <a:pt x="62" y="144"/>
                    <a:pt x="62" y="145"/>
                  </a:cubicBezTo>
                  <a:cubicBezTo>
                    <a:pt x="62" y="150"/>
                    <a:pt x="63" y="154"/>
                    <a:pt x="66" y="157"/>
                  </a:cubicBezTo>
                  <a:cubicBezTo>
                    <a:pt x="70" y="160"/>
                    <a:pt x="74" y="162"/>
                    <a:pt x="78" y="162"/>
                  </a:cubicBezTo>
                  <a:cubicBezTo>
                    <a:pt x="79" y="162"/>
                    <a:pt x="80" y="162"/>
                    <a:pt x="80" y="16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221"/>
            <p:cNvSpPr>
              <a:spLocks noEditPoints="1"/>
            </p:cNvSpPr>
            <p:nvPr/>
          </p:nvSpPr>
          <p:spPr bwMode="auto">
            <a:xfrm>
              <a:off x="5071606" y="3116848"/>
              <a:ext cx="181112" cy="138957"/>
            </a:xfrm>
            <a:custGeom>
              <a:avLst/>
              <a:gdLst>
                <a:gd name="T0" fmla="*/ 0 w 175"/>
                <a:gd name="T1" fmla="*/ 109 h 134"/>
                <a:gd name="T2" fmla="*/ 169 w 175"/>
                <a:gd name="T3" fmla="*/ 109 h 134"/>
                <a:gd name="T4" fmla="*/ 162 w 175"/>
                <a:gd name="T5" fmla="*/ 126 h 134"/>
                <a:gd name="T6" fmla="*/ 145 w 175"/>
                <a:gd name="T7" fmla="*/ 134 h 134"/>
                <a:gd name="T8" fmla="*/ 24 w 175"/>
                <a:gd name="T9" fmla="*/ 134 h 134"/>
                <a:gd name="T10" fmla="*/ 7 w 175"/>
                <a:gd name="T11" fmla="*/ 126 h 134"/>
                <a:gd name="T12" fmla="*/ 0 w 175"/>
                <a:gd name="T13" fmla="*/ 109 h 134"/>
                <a:gd name="T14" fmla="*/ 165 w 175"/>
                <a:gd name="T15" fmla="*/ 11 h 134"/>
                <a:gd name="T16" fmla="*/ 175 w 175"/>
                <a:gd name="T17" fmla="*/ 37 h 134"/>
                <a:gd name="T18" fmla="*/ 165 w 175"/>
                <a:gd name="T19" fmla="*/ 62 h 134"/>
                <a:gd name="T20" fmla="*/ 139 w 175"/>
                <a:gd name="T21" fmla="*/ 73 h 134"/>
                <a:gd name="T22" fmla="*/ 133 w 175"/>
                <a:gd name="T23" fmla="*/ 73 h 134"/>
                <a:gd name="T24" fmla="*/ 133 w 175"/>
                <a:gd name="T25" fmla="*/ 76 h 134"/>
                <a:gd name="T26" fmla="*/ 127 w 175"/>
                <a:gd name="T27" fmla="*/ 91 h 134"/>
                <a:gd name="T28" fmla="*/ 112 w 175"/>
                <a:gd name="T29" fmla="*/ 97 h 134"/>
                <a:gd name="T30" fmla="*/ 45 w 175"/>
                <a:gd name="T31" fmla="*/ 97 h 134"/>
                <a:gd name="T32" fmla="*/ 30 w 175"/>
                <a:gd name="T33" fmla="*/ 91 h 134"/>
                <a:gd name="T34" fmla="*/ 24 w 175"/>
                <a:gd name="T35" fmla="*/ 76 h 134"/>
                <a:gd name="T36" fmla="*/ 24 w 175"/>
                <a:gd name="T37" fmla="*/ 6 h 134"/>
                <a:gd name="T38" fmla="*/ 26 w 175"/>
                <a:gd name="T39" fmla="*/ 2 h 134"/>
                <a:gd name="T40" fmla="*/ 30 w 175"/>
                <a:gd name="T41" fmla="*/ 0 h 134"/>
                <a:gd name="T42" fmla="*/ 139 w 175"/>
                <a:gd name="T43" fmla="*/ 0 h 134"/>
                <a:gd name="T44" fmla="*/ 165 w 175"/>
                <a:gd name="T45" fmla="*/ 11 h 134"/>
                <a:gd name="T46" fmla="*/ 152 w 175"/>
                <a:gd name="T47" fmla="*/ 50 h 134"/>
                <a:gd name="T48" fmla="*/ 157 w 175"/>
                <a:gd name="T49" fmla="*/ 37 h 134"/>
                <a:gd name="T50" fmla="*/ 152 w 175"/>
                <a:gd name="T51" fmla="*/ 24 h 134"/>
                <a:gd name="T52" fmla="*/ 139 w 175"/>
                <a:gd name="T53" fmla="*/ 19 h 134"/>
                <a:gd name="T54" fmla="*/ 133 w 175"/>
                <a:gd name="T55" fmla="*/ 19 h 134"/>
                <a:gd name="T56" fmla="*/ 133 w 175"/>
                <a:gd name="T57" fmla="*/ 55 h 134"/>
                <a:gd name="T58" fmla="*/ 139 w 175"/>
                <a:gd name="T59" fmla="*/ 55 h 134"/>
                <a:gd name="T60" fmla="*/ 152 w 175"/>
                <a:gd name="T61" fmla="*/ 5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5" h="134">
                  <a:moveTo>
                    <a:pt x="0" y="109"/>
                  </a:moveTo>
                  <a:cubicBezTo>
                    <a:pt x="169" y="109"/>
                    <a:pt x="169" y="109"/>
                    <a:pt x="169" y="109"/>
                  </a:cubicBezTo>
                  <a:cubicBezTo>
                    <a:pt x="169" y="116"/>
                    <a:pt x="167" y="122"/>
                    <a:pt x="162" y="126"/>
                  </a:cubicBezTo>
                  <a:cubicBezTo>
                    <a:pt x="157" y="131"/>
                    <a:pt x="152" y="134"/>
                    <a:pt x="145" y="134"/>
                  </a:cubicBezTo>
                  <a:cubicBezTo>
                    <a:pt x="24" y="134"/>
                    <a:pt x="24" y="134"/>
                    <a:pt x="24" y="134"/>
                  </a:cubicBezTo>
                  <a:cubicBezTo>
                    <a:pt x="17" y="134"/>
                    <a:pt x="11" y="131"/>
                    <a:pt x="7" y="126"/>
                  </a:cubicBezTo>
                  <a:cubicBezTo>
                    <a:pt x="2" y="122"/>
                    <a:pt x="0" y="116"/>
                    <a:pt x="0" y="109"/>
                  </a:cubicBezTo>
                  <a:close/>
                  <a:moveTo>
                    <a:pt x="165" y="11"/>
                  </a:moveTo>
                  <a:cubicBezTo>
                    <a:pt x="172" y="18"/>
                    <a:pt x="175" y="27"/>
                    <a:pt x="175" y="37"/>
                  </a:cubicBezTo>
                  <a:cubicBezTo>
                    <a:pt x="175" y="47"/>
                    <a:pt x="172" y="55"/>
                    <a:pt x="165" y="62"/>
                  </a:cubicBezTo>
                  <a:cubicBezTo>
                    <a:pt x="157" y="69"/>
                    <a:pt x="149" y="73"/>
                    <a:pt x="139" y="73"/>
                  </a:cubicBezTo>
                  <a:cubicBezTo>
                    <a:pt x="133" y="73"/>
                    <a:pt x="133" y="73"/>
                    <a:pt x="133" y="73"/>
                  </a:cubicBezTo>
                  <a:cubicBezTo>
                    <a:pt x="133" y="76"/>
                    <a:pt x="133" y="76"/>
                    <a:pt x="133" y="76"/>
                  </a:cubicBezTo>
                  <a:cubicBezTo>
                    <a:pt x="133" y="82"/>
                    <a:pt x="131" y="87"/>
                    <a:pt x="127" y="91"/>
                  </a:cubicBezTo>
                  <a:cubicBezTo>
                    <a:pt x="122" y="95"/>
                    <a:pt x="117" y="97"/>
                    <a:pt x="112" y="97"/>
                  </a:cubicBezTo>
                  <a:cubicBezTo>
                    <a:pt x="45" y="97"/>
                    <a:pt x="45" y="97"/>
                    <a:pt x="45" y="97"/>
                  </a:cubicBezTo>
                  <a:cubicBezTo>
                    <a:pt x="39" y="97"/>
                    <a:pt x="34" y="95"/>
                    <a:pt x="30" y="91"/>
                  </a:cubicBezTo>
                  <a:cubicBezTo>
                    <a:pt x="26" y="87"/>
                    <a:pt x="24" y="82"/>
                    <a:pt x="24" y="76"/>
                  </a:cubicBezTo>
                  <a:cubicBezTo>
                    <a:pt x="24" y="6"/>
                    <a:pt x="24" y="6"/>
                    <a:pt x="24" y="6"/>
                  </a:cubicBezTo>
                  <a:cubicBezTo>
                    <a:pt x="24" y="5"/>
                    <a:pt x="24" y="3"/>
                    <a:pt x="26" y="2"/>
                  </a:cubicBezTo>
                  <a:cubicBezTo>
                    <a:pt x="27" y="1"/>
                    <a:pt x="28" y="0"/>
                    <a:pt x="30" y="0"/>
                  </a:cubicBezTo>
                  <a:cubicBezTo>
                    <a:pt x="139" y="0"/>
                    <a:pt x="139" y="0"/>
                    <a:pt x="139" y="0"/>
                  </a:cubicBezTo>
                  <a:cubicBezTo>
                    <a:pt x="149" y="0"/>
                    <a:pt x="157" y="4"/>
                    <a:pt x="165" y="11"/>
                  </a:cubicBezTo>
                  <a:close/>
                  <a:moveTo>
                    <a:pt x="152" y="50"/>
                  </a:moveTo>
                  <a:cubicBezTo>
                    <a:pt x="155" y="46"/>
                    <a:pt x="157" y="42"/>
                    <a:pt x="157" y="37"/>
                  </a:cubicBezTo>
                  <a:cubicBezTo>
                    <a:pt x="157" y="32"/>
                    <a:pt x="155" y="27"/>
                    <a:pt x="152" y="24"/>
                  </a:cubicBezTo>
                  <a:cubicBezTo>
                    <a:pt x="148" y="20"/>
                    <a:pt x="144" y="19"/>
                    <a:pt x="139" y="19"/>
                  </a:cubicBezTo>
                  <a:cubicBezTo>
                    <a:pt x="133" y="19"/>
                    <a:pt x="133" y="19"/>
                    <a:pt x="133" y="19"/>
                  </a:cubicBezTo>
                  <a:cubicBezTo>
                    <a:pt x="133" y="55"/>
                    <a:pt x="133" y="55"/>
                    <a:pt x="133" y="55"/>
                  </a:cubicBezTo>
                  <a:cubicBezTo>
                    <a:pt x="139" y="55"/>
                    <a:pt x="139" y="55"/>
                    <a:pt x="139" y="55"/>
                  </a:cubicBezTo>
                  <a:cubicBezTo>
                    <a:pt x="144" y="55"/>
                    <a:pt x="148" y="53"/>
                    <a:pt x="152" y="5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222"/>
            <p:cNvSpPr>
              <a:spLocks noEditPoints="1"/>
            </p:cNvSpPr>
            <p:nvPr/>
          </p:nvSpPr>
          <p:spPr bwMode="auto">
            <a:xfrm>
              <a:off x="5305802" y="3091867"/>
              <a:ext cx="137395" cy="176428"/>
            </a:xfrm>
            <a:custGeom>
              <a:avLst/>
              <a:gdLst>
                <a:gd name="T0" fmla="*/ 60 w 133"/>
                <a:gd name="T1" fmla="*/ 6 h 170"/>
                <a:gd name="T2" fmla="*/ 60 w 133"/>
                <a:gd name="T3" fmla="*/ 67 h 170"/>
                <a:gd name="T4" fmla="*/ 57 w 133"/>
                <a:gd name="T5" fmla="*/ 77 h 170"/>
                <a:gd name="T6" fmla="*/ 48 w 133"/>
                <a:gd name="T7" fmla="*/ 84 h 170"/>
                <a:gd name="T8" fmla="*/ 48 w 133"/>
                <a:gd name="T9" fmla="*/ 158 h 170"/>
                <a:gd name="T10" fmla="*/ 45 w 133"/>
                <a:gd name="T11" fmla="*/ 166 h 170"/>
                <a:gd name="T12" fmla="*/ 36 w 133"/>
                <a:gd name="T13" fmla="*/ 170 h 170"/>
                <a:gd name="T14" fmla="*/ 24 w 133"/>
                <a:gd name="T15" fmla="*/ 170 h 170"/>
                <a:gd name="T16" fmla="*/ 16 w 133"/>
                <a:gd name="T17" fmla="*/ 166 h 170"/>
                <a:gd name="T18" fmla="*/ 12 w 133"/>
                <a:gd name="T19" fmla="*/ 158 h 170"/>
                <a:gd name="T20" fmla="*/ 12 w 133"/>
                <a:gd name="T21" fmla="*/ 84 h 170"/>
                <a:gd name="T22" fmla="*/ 3 w 133"/>
                <a:gd name="T23" fmla="*/ 77 h 170"/>
                <a:gd name="T24" fmla="*/ 0 w 133"/>
                <a:gd name="T25" fmla="*/ 67 h 170"/>
                <a:gd name="T26" fmla="*/ 0 w 133"/>
                <a:gd name="T27" fmla="*/ 6 h 170"/>
                <a:gd name="T28" fmla="*/ 2 w 133"/>
                <a:gd name="T29" fmla="*/ 2 h 170"/>
                <a:gd name="T30" fmla="*/ 6 w 133"/>
                <a:gd name="T31" fmla="*/ 0 h 170"/>
                <a:gd name="T32" fmla="*/ 10 w 133"/>
                <a:gd name="T33" fmla="*/ 2 h 170"/>
                <a:gd name="T34" fmla="*/ 12 w 133"/>
                <a:gd name="T35" fmla="*/ 6 h 170"/>
                <a:gd name="T36" fmla="*/ 12 w 133"/>
                <a:gd name="T37" fmla="*/ 46 h 170"/>
                <a:gd name="T38" fmla="*/ 14 w 133"/>
                <a:gd name="T39" fmla="*/ 50 h 170"/>
                <a:gd name="T40" fmla="*/ 18 w 133"/>
                <a:gd name="T41" fmla="*/ 52 h 170"/>
                <a:gd name="T42" fmla="*/ 22 w 133"/>
                <a:gd name="T43" fmla="*/ 50 h 170"/>
                <a:gd name="T44" fmla="*/ 24 w 133"/>
                <a:gd name="T45" fmla="*/ 46 h 170"/>
                <a:gd name="T46" fmla="*/ 24 w 133"/>
                <a:gd name="T47" fmla="*/ 6 h 170"/>
                <a:gd name="T48" fmla="*/ 26 w 133"/>
                <a:gd name="T49" fmla="*/ 2 h 170"/>
                <a:gd name="T50" fmla="*/ 30 w 133"/>
                <a:gd name="T51" fmla="*/ 0 h 170"/>
                <a:gd name="T52" fmla="*/ 34 w 133"/>
                <a:gd name="T53" fmla="*/ 2 h 170"/>
                <a:gd name="T54" fmla="*/ 36 w 133"/>
                <a:gd name="T55" fmla="*/ 6 h 170"/>
                <a:gd name="T56" fmla="*/ 36 w 133"/>
                <a:gd name="T57" fmla="*/ 46 h 170"/>
                <a:gd name="T58" fmla="*/ 38 w 133"/>
                <a:gd name="T59" fmla="*/ 50 h 170"/>
                <a:gd name="T60" fmla="*/ 42 w 133"/>
                <a:gd name="T61" fmla="*/ 52 h 170"/>
                <a:gd name="T62" fmla="*/ 47 w 133"/>
                <a:gd name="T63" fmla="*/ 50 h 170"/>
                <a:gd name="T64" fmla="*/ 48 w 133"/>
                <a:gd name="T65" fmla="*/ 46 h 170"/>
                <a:gd name="T66" fmla="*/ 48 w 133"/>
                <a:gd name="T67" fmla="*/ 6 h 170"/>
                <a:gd name="T68" fmla="*/ 50 w 133"/>
                <a:gd name="T69" fmla="*/ 2 h 170"/>
                <a:gd name="T70" fmla="*/ 54 w 133"/>
                <a:gd name="T71" fmla="*/ 0 h 170"/>
                <a:gd name="T72" fmla="*/ 59 w 133"/>
                <a:gd name="T73" fmla="*/ 2 h 170"/>
                <a:gd name="T74" fmla="*/ 60 w 133"/>
                <a:gd name="T75" fmla="*/ 6 h 170"/>
                <a:gd name="T76" fmla="*/ 133 w 133"/>
                <a:gd name="T77" fmla="*/ 6 h 170"/>
                <a:gd name="T78" fmla="*/ 133 w 133"/>
                <a:gd name="T79" fmla="*/ 158 h 170"/>
                <a:gd name="T80" fmla="*/ 129 w 133"/>
                <a:gd name="T81" fmla="*/ 166 h 170"/>
                <a:gd name="T82" fmla="*/ 121 w 133"/>
                <a:gd name="T83" fmla="*/ 170 h 170"/>
                <a:gd name="T84" fmla="*/ 109 w 133"/>
                <a:gd name="T85" fmla="*/ 170 h 170"/>
                <a:gd name="T86" fmla="*/ 100 w 133"/>
                <a:gd name="T87" fmla="*/ 166 h 170"/>
                <a:gd name="T88" fmla="*/ 97 w 133"/>
                <a:gd name="T89" fmla="*/ 158 h 170"/>
                <a:gd name="T90" fmla="*/ 97 w 133"/>
                <a:gd name="T91" fmla="*/ 109 h 170"/>
                <a:gd name="T92" fmla="*/ 76 w 133"/>
                <a:gd name="T93" fmla="*/ 109 h 170"/>
                <a:gd name="T94" fmla="*/ 73 w 133"/>
                <a:gd name="T95" fmla="*/ 108 h 170"/>
                <a:gd name="T96" fmla="*/ 73 w 133"/>
                <a:gd name="T97" fmla="*/ 106 h 170"/>
                <a:gd name="T98" fmla="*/ 73 w 133"/>
                <a:gd name="T99" fmla="*/ 30 h 170"/>
                <a:gd name="T100" fmla="*/ 81 w 133"/>
                <a:gd name="T101" fmla="*/ 9 h 170"/>
                <a:gd name="T102" fmla="*/ 103 w 133"/>
                <a:gd name="T103" fmla="*/ 0 h 170"/>
                <a:gd name="T104" fmla="*/ 127 w 133"/>
                <a:gd name="T105" fmla="*/ 0 h 170"/>
                <a:gd name="T106" fmla="*/ 131 w 133"/>
                <a:gd name="T107" fmla="*/ 2 h 170"/>
                <a:gd name="T108" fmla="*/ 133 w 133"/>
                <a:gd name="T109" fmla="*/ 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3" h="170">
                  <a:moveTo>
                    <a:pt x="60" y="6"/>
                  </a:moveTo>
                  <a:cubicBezTo>
                    <a:pt x="60" y="67"/>
                    <a:pt x="60" y="67"/>
                    <a:pt x="60" y="67"/>
                  </a:cubicBezTo>
                  <a:cubicBezTo>
                    <a:pt x="60" y="71"/>
                    <a:pt x="59" y="74"/>
                    <a:pt x="57" y="77"/>
                  </a:cubicBezTo>
                  <a:cubicBezTo>
                    <a:pt x="55" y="80"/>
                    <a:pt x="52" y="83"/>
                    <a:pt x="48" y="84"/>
                  </a:cubicBezTo>
                  <a:cubicBezTo>
                    <a:pt x="48" y="158"/>
                    <a:pt x="48" y="158"/>
                    <a:pt x="48" y="158"/>
                  </a:cubicBezTo>
                  <a:cubicBezTo>
                    <a:pt x="48" y="161"/>
                    <a:pt x="47" y="164"/>
                    <a:pt x="45" y="166"/>
                  </a:cubicBezTo>
                  <a:cubicBezTo>
                    <a:pt x="42" y="168"/>
                    <a:pt x="39" y="170"/>
                    <a:pt x="36" y="170"/>
                  </a:cubicBezTo>
                  <a:cubicBezTo>
                    <a:pt x="24" y="170"/>
                    <a:pt x="24" y="170"/>
                    <a:pt x="24" y="170"/>
                  </a:cubicBezTo>
                  <a:cubicBezTo>
                    <a:pt x="21" y="170"/>
                    <a:pt x="18" y="168"/>
                    <a:pt x="16" y="166"/>
                  </a:cubicBezTo>
                  <a:cubicBezTo>
                    <a:pt x="13" y="164"/>
                    <a:pt x="12" y="161"/>
                    <a:pt x="12" y="158"/>
                  </a:cubicBezTo>
                  <a:cubicBezTo>
                    <a:pt x="12" y="84"/>
                    <a:pt x="12" y="84"/>
                    <a:pt x="12" y="84"/>
                  </a:cubicBezTo>
                  <a:cubicBezTo>
                    <a:pt x="8" y="83"/>
                    <a:pt x="6" y="80"/>
                    <a:pt x="3" y="77"/>
                  </a:cubicBezTo>
                  <a:cubicBezTo>
                    <a:pt x="1" y="74"/>
                    <a:pt x="0" y="71"/>
                    <a:pt x="0" y="67"/>
                  </a:cubicBezTo>
                  <a:cubicBezTo>
                    <a:pt x="0" y="6"/>
                    <a:pt x="0" y="6"/>
                    <a:pt x="0" y="6"/>
                  </a:cubicBezTo>
                  <a:cubicBezTo>
                    <a:pt x="0" y="5"/>
                    <a:pt x="1" y="3"/>
                    <a:pt x="2" y="2"/>
                  </a:cubicBezTo>
                  <a:cubicBezTo>
                    <a:pt x="3" y="1"/>
                    <a:pt x="4" y="0"/>
                    <a:pt x="6" y="0"/>
                  </a:cubicBezTo>
                  <a:cubicBezTo>
                    <a:pt x="8" y="0"/>
                    <a:pt x="9" y="1"/>
                    <a:pt x="10" y="2"/>
                  </a:cubicBezTo>
                  <a:cubicBezTo>
                    <a:pt x="11" y="3"/>
                    <a:pt x="12" y="5"/>
                    <a:pt x="12" y="6"/>
                  </a:cubicBezTo>
                  <a:cubicBezTo>
                    <a:pt x="12" y="46"/>
                    <a:pt x="12" y="46"/>
                    <a:pt x="12" y="46"/>
                  </a:cubicBezTo>
                  <a:cubicBezTo>
                    <a:pt x="12" y="47"/>
                    <a:pt x="13" y="49"/>
                    <a:pt x="14" y="50"/>
                  </a:cubicBezTo>
                  <a:cubicBezTo>
                    <a:pt x="15" y="51"/>
                    <a:pt x="16" y="52"/>
                    <a:pt x="18" y="52"/>
                  </a:cubicBezTo>
                  <a:cubicBezTo>
                    <a:pt x="20" y="52"/>
                    <a:pt x="21" y="51"/>
                    <a:pt x="22" y="50"/>
                  </a:cubicBezTo>
                  <a:cubicBezTo>
                    <a:pt x="24" y="49"/>
                    <a:pt x="24" y="47"/>
                    <a:pt x="24" y="46"/>
                  </a:cubicBezTo>
                  <a:cubicBezTo>
                    <a:pt x="24" y="6"/>
                    <a:pt x="24" y="6"/>
                    <a:pt x="24" y="6"/>
                  </a:cubicBezTo>
                  <a:cubicBezTo>
                    <a:pt x="24" y="5"/>
                    <a:pt x="25" y="3"/>
                    <a:pt x="26" y="2"/>
                  </a:cubicBezTo>
                  <a:cubicBezTo>
                    <a:pt x="27" y="1"/>
                    <a:pt x="29" y="0"/>
                    <a:pt x="30" y="0"/>
                  </a:cubicBezTo>
                  <a:cubicBezTo>
                    <a:pt x="32" y="0"/>
                    <a:pt x="33" y="1"/>
                    <a:pt x="34" y="2"/>
                  </a:cubicBezTo>
                  <a:cubicBezTo>
                    <a:pt x="36" y="3"/>
                    <a:pt x="36" y="5"/>
                    <a:pt x="36" y="6"/>
                  </a:cubicBezTo>
                  <a:cubicBezTo>
                    <a:pt x="36" y="46"/>
                    <a:pt x="36" y="46"/>
                    <a:pt x="36" y="46"/>
                  </a:cubicBezTo>
                  <a:cubicBezTo>
                    <a:pt x="36" y="47"/>
                    <a:pt x="37" y="49"/>
                    <a:pt x="38" y="50"/>
                  </a:cubicBezTo>
                  <a:cubicBezTo>
                    <a:pt x="39" y="51"/>
                    <a:pt x="41" y="52"/>
                    <a:pt x="42" y="52"/>
                  </a:cubicBezTo>
                  <a:cubicBezTo>
                    <a:pt x="44" y="52"/>
                    <a:pt x="45" y="51"/>
                    <a:pt x="47" y="50"/>
                  </a:cubicBezTo>
                  <a:cubicBezTo>
                    <a:pt x="48" y="49"/>
                    <a:pt x="48" y="47"/>
                    <a:pt x="48" y="46"/>
                  </a:cubicBezTo>
                  <a:cubicBezTo>
                    <a:pt x="48" y="6"/>
                    <a:pt x="48" y="6"/>
                    <a:pt x="48" y="6"/>
                  </a:cubicBezTo>
                  <a:cubicBezTo>
                    <a:pt x="48" y="5"/>
                    <a:pt x="49" y="3"/>
                    <a:pt x="50" y="2"/>
                  </a:cubicBezTo>
                  <a:cubicBezTo>
                    <a:pt x="51" y="1"/>
                    <a:pt x="53" y="0"/>
                    <a:pt x="54" y="0"/>
                  </a:cubicBezTo>
                  <a:cubicBezTo>
                    <a:pt x="56" y="0"/>
                    <a:pt x="57" y="1"/>
                    <a:pt x="59" y="2"/>
                  </a:cubicBezTo>
                  <a:cubicBezTo>
                    <a:pt x="60" y="3"/>
                    <a:pt x="60" y="5"/>
                    <a:pt x="60" y="6"/>
                  </a:cubicBezTo>
                  <a:close/>
                  <a:moveTo>
                    <a:pt x="133" y="6"/>
                  </a:moveTo>
                  <a:cubicBezTo>
                    <a:pt x="133" y="158"/>
                    <a:pt x="133" y="158"/>
                    <a:pt x="133" y="158"/>
                  </a:cubicBezTo>
                  <a:cubicBezTo>
                    <a:pt x="133" y="161"/>
                    <a:pt x="132" y="164"/>
                    <a:pt x="129" y="166"/>
                  </a:cubicBezTo>
                  <a:cubicBezTo>
                    <a:pt x="127" y="168"/>
                    <a:pt x="124" y="170"/>
                    <a:pt x="121" y="170"/>
                  </a:cubicBezTo>
                  <a:cubicBezTo>
                    <a:pt x="109" y="170"/>
                    <a:pt x="109" y="170"/>
                    <a:pt x="109" y="170"/>
                  </a:cubicBezTo>
                  <a:cubicBezTo>
                    <a:pt x="106" y="170"/>
                    <a:pt x="103" y="168"/>
                    <a:pt x="100" y="166"/>
                  </a:cubicBezTo>
                  <a:cubicBezTo>
                    <a:pt x="98" y="164"/>
                    <a:pt x="97" y="161"/>
                    <a:pt x="97" y="158"/>
                  </a:cubicBezTo>
                  <a:cubicBezTo>
                    <a:pt x="97" y="109"/>
                    <a:pt x="97" y="109"/>
                    <a:pt x="97" y="109"/>
                  </a:cubicBezTo>
                  <a:cubicBezTo>
                    <a:pt x="76" y="109"/>
                    <a:pt x="76" y="109"/>
                    <a:pt x="76" y="109"/>
                  </a:cubicBezTo>
                  <a:cubicBezTo>
                    <a:pt x="75" y="109"/>
                    <a:pt x="74" y="109"/>
                    <a:pt x="73" y="108"/>
                  </a:cubicBezTo>
                  <a:cubicBezTo>
                    <a:pt x="73" y="108"/>
                    <a:pt x="73" y="107"/>
                    <a:pt x="73" y="106"/>
                  </a:cubicBezTo>
                  <a:cubicBezTo>
                    <a:pt x="73" y="30"/>
                    <a:pt x="73" y="30"/>
                    <a:pt x="73" y="30"/>
                  </a:cubicBezTo>
                  <a:cubicBezTo>
                    <a:pt x="73" y="22"/>
                    <a:pt x="75" y="15"/>
                    <a:pt x="81" y="9"/>
                  </a:cubicBezTo>
                  <a:cubicBezTo>
                    <a:pt x="87" y="3"/>
                    <a:pt x="94" y="0"/>
                    <a:pt x="103" y="0"/>
                  </a:cubicBezTo>
                  <a:cubicBezTo>
                    <a:pt x="127" y="0"/>
                    <a:pt x="127" y="0"/>
                    <a:pt x="127" y="0"/>
                  </a:cubicBezTo>
                  <a:cubicBezTo>
                    <a:pt x="129" y="0"/>
                    <a:pt x="130" y="1"/>
                    <a:pt x="131" y="2"/>
                  </a:cubicBezTo>
                  <a:cubicBezTo>
                    <a:pt x="132" y="3"/>
                    <a:pt x="133" y="5"/>
                    <a:pt x="133"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223"/>
            <p:cNvSpPr>
              <a:spLocks noEditPoints="1"/>
            </p:cNvSpPr>
            <p:nvPr/>
          </p:nvSpPr>
          <p:spPr bwMode="auto">
            <a:xfrm>
              <a:off x="5490036" y="3091867"/>
              <a:ext cx="149885" cy="176428"/>
            </a:xfrm>
            <a:custGeom>
              <a:avLst/>
              <a:gdLst>
                <a:gd name="T0" fmla="*/ 143 w 145"/>
                <a:gd name="T1" fmla="*/ 43 h 170"/>
                <a:gd name="T2" fmla="*/ 145 w 145"/>
                <a:gd name="T3" fmla="*/ 161 h 170"/>
                <a:gd name="T4" fmla="*/ 136 w 145"/>
                <a:gd name="T5" fmla="*/ 170 h 170"/>
                <a:gd name="T6" fmla="*/ 2 w 145"/>
                <a:gd name="T7" fmla="*/ 167 h 170"/>
                <a:gd name="T8" fmla="*/ 0 w 145"/>
                <a:gd name="T9" fmla="*/ 9 h 170"/>
                <a:gd name="T10" fmla="*/ 9 w 145"/>
                <a:gd name="T11" fmla="*/ 0 h 170"/>
                <a:gd name="T12" fmla="*/ 102 w 145"/>
                <a:gd name="T13" fmla="*/ 2 h 170"/>
                <a:gd name="T14" fmla="*/ 139 w 145"/>
                <a:gd name="T15" fmla="*/ 36 h 170"/>
                <a:gd name="T16" fmla="*/ 133 w 145"/>
                <a:gd name="T17" fmla="*/ 61 h 170"/>
                <a:gd name="T18" fmla="*/ 87 w 145"/>
                <a:gd name="T19" fmla="*/ 58 h 170"/>
                <a:gd name="T20" fmla="*/ 84 w 145"/>
                <a:gd name="T21" fmla="*/ 12 h 170"/>
                <a:gd name="T22" fmla="*/ 12 w 145"/>
                <a:gd name="T23" fmla="*/ 158 h 170"/>
                <a:gd name="T24" fmla="*/ 36 w 145"/>
                <a:gd name="T25" fmla="*/ 76 h 170"/>
                <a:gd name="T26" fmla="*/ 39 w 145"/>
                <a:gd name="T27" fmla="*/ 73 h 170"/>
                <a:gd name="T28" fmla="*/ 108 w 145"/>
                <a:gd name="T29" fmla="*/ 74 h 170"/>
                <a:gd name="T30" fmla="*/ 109 w 145"/>
                <a:gd name="T31" fmla="*/ 82 h 170"/>
                <a:gd name="T32" fmla="*/ 106 w 145"/>
                <a:gd name="T33" fmla="*/ 85 h 170"/>
                <a:gd name="T34" fmla="*/ 37 w 145"/>
                <a:gd name="T35" fmla="*/ 84 h 170"/>
                <a:gd name="T36" fmla="*/ 36 w 145"/>
                <a:gd name="T37" fmla="*/ 76 h 170"/>
                <a:gd name="T38" fmla="*/ 108 w 145"/>
                <a:gd name="T39" fmla="*/ 98 h 170"/>
                <a:gd name="T40" fmla="*/ 109 w 145"/>
                <a:gd name="T41" fmla="*/ 106 h 170"/>
                <a:gd name="T42" fmla="*/ 106 w 145"/>
                <a:gd name="T43" fmla="*/ 109 h 170"/>
                <a:gd name="T44" fmla="*/ 37 w 145"/>
                <a:gd name="T45" fmla="*/ 108 h 170"/>
                <a:gd name="T46" fmla="*/ 36 w 145"/>
                <a:gd name="T47" fmla="*/ 100 h 170"/>
                <a:gd name="T48" fmla="*/ 39 w 145"/>
                <a:gd name="T49" fmla="*/ 97 h 170"/>
                <a:gd name="T50" fmla="*/ 106 w 145"/>
                <a:gd name="T51" fmla="*/ 121 h 170"/>
                <a:gd name="T52" fmla="*/ 109 w 145"/>
                <a:gd name="T53" fmla="*/ 124 h 170"/>
                <a:gd name="T54" fmla="*/ 108 w 145"/>
                <a:gd name="T55" fmla="*/ 132 h 170"/>
                <a:gd name="T56" fmla="*/ 39 w 145"/>
                <a:gd name="T57" fmla="*/ 133 h 170"/>
                <a:gd name="T58" fmla="*/ 36 w 145"/>
                <a:gd name="T59" fmla="*/ 130 h 170"/>
                <a:gd name="T60" fmla="*/ 37 w 145"/>
                <a:gd name="T61" fmla="*/ 122 h 170"/>
                <a:gd name="T62" fmla="*/ 106 w 145"/>
                <a:gd name="T63" fmla="*/ 121 h 170"/>
                <a:gd name="T64" fmla="*/ 97 w 145"/>
                <a:gd name="T65" fmla="*/ 49 h 170"/>
                <a:gd name="T66" fmla="*/ 130 w 145"/>
                <a:gd name="T67" fmla="*/ 45 h 170"/>
                <a:gd name="T68" fmla="*/ 97 w 145"/>
                <a:gd name="T69"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 h="170">
                  <a:moveTo>
                    <a:pt x="139" y="36"/>
                  </a:moveTo>
                  <a:cubicBezTo>
                    <a:pt x="140" y="38"/>
                    <a:pt x="142" y="40"/>
                    <a:pt x="143" y="43"/>
                  </a:cubicBezTo>
                  <a:cubicBezTo>
                    <a:pt x="144" y="46"/>
                    <a:pt x="145" y="49"/>
                    <a:pt x="145" y="52"/>
                  </a:cubicBezTo>
                  <a:cubicBezTo>
                    <a:pt x="145" y="161"/>
                    <a:pt x="145" y="161"/>
                    <a:pt x="145" y="161"/>
                  </a:cubicBezTo>
                  <a:cubicBezTo>
                    <a:pt x="145" y="163"/>
                    <a:pt x="144" y="165"/>
                    <a:pt x="142" y="167"/>
                  </a:cubicBezTo>
                  <a:cubicBezTo>
                    <a:pt x="141" y="169"/>
                    <a:pt x="138" y="170"/>
                    <a:pt x="136" y="170"/>
                  </a:cubicBezTo>
                  <a:cubicBezTo>
                    <a:pt x="9" y="170"/>
                    <a:pt x="9" y="170"/>
                    <a:pt x="9" y="170"/>
                  </a:cubicBezTo>
                  <a:cubicBezTo>
                    <a:pt x="6" y="170"/>
                    <a:pt x="4" y="169"/>
                    <a:pt x="2" y="167"/>
                  </a:cubicBezTo>
                  <a:cubicBezTo>
                    <a:pt x="1" y="165"/>
                    <a:pt x="0" y="163"/>
                    <a:pt x="0" y="161"/>
                  </a:cubicBezTo>
                  <a:cubicBezTo>
                    <a:pt x="0" y="9"/>
                    <a:pt x="0" y="9"/>
                    <a:pt x="0" y="9"/>
                  </a:cubicBezTo>
                  <a:cubicBezTo>
                    <a:pt x="0" y="7"/>
                    <a:pt x="1" y="5"/>
                    <a:pt x="2" y="3"/>
                  </a:cubicBezTo>
                  <a:cubicBezTo>
                    <a:pt x="4" y="1"/>
                    <a:pt x="6" y="0"/>
                    <a:pt x="9" y="0"/>
                  </a:cubicBezTo>
                  <a:cubicBezTo>
                    <a:pt x="94" y="0"/>
                    <a:pt x="94" y="0"/>
                    <a:pt x="94" y="0"/>
                  </a:cubicBezTo>
                  <a:cubicBezTo>
                    <a:pt x="96" y="0"/>
                    <a:pt x="99" y="1"/>
                    <a:pt x="102" y="2"/>
                  </a:cubicBezTo>
                  <a:cubicBezTo>
                    <a:pt x="105" y="3"/>
                    <a:pt x="107" y="5"/>
                    <a:pt x="109" y="7"/>
                  </a:cubicBezTo>
                  <a:lnTo>
                    <a:pt x="139" y="36"/>
                  </a:lnTo>
                  <a:close/>
                  <a:moveTo>
                    <a:pt x="133" y="158"/>
                  </a:moveTo>
                  <a:cubicBezTo>
                    <a:pt x="133" y="61"/>
                    <a:pt x="133" y="61"/>
                    <a:pt x="133" y="61"/>
                  </a:cubicBezTo>
                  <a:cubicBezTo>
                    <a:pt x="94" y="61"/>
                    <a:pt x="94" y="61"/>
                    <a:pt x="94" y="61"/>
                  </a:cubicBezTo>
                  <a:cubicBezTo>
                    <a:pt x="91" y="61"/>
                    <a:pt x="89" y="60"/>
                    <a:pt x="87" y="58"/>
                  </a:cubicBezTo>
                  <a:cubicBezTo>
                    <a:pt x="85" y="56"/>
                    <a:pt x="84" y="54"/>
                    <a:pt x="84" y="52"/>
                  </a:cubicBezTo>
                  <a:cubicBezTo>
                    <a:pt x="84" y="12"/>
                    <a:pt x="84" y="12"/>
                    <a:pt x="84" y="12"/>
                  </a:cubicBezTo>
                  <a:cubicBezTo>
                    <a:pt x="12" y="12"/>
                    <a:pt x="12" y="12"/>
                    <a:pt x="12" y="12"/>
                  </a:cubicBezTo>
                  <a:cubicBezTo>
                    <a:pt x="12" y="158"/>
                    <a:pt x="12" y="158"/>
                    <a:pt x="12" y="158"/>
                  </a:cubicBezTo>
                  <a:lnTo>
                    <a:pt x="133" y="158"/>
                  </a:lnTo>
                  <a:close/>
                  <a:moveTo>
                    <a:pt x="36" y="76"/>
                  </a:moveTo>
                  <a:cubicBezTo>
                    <a:pt x="36" y="75"/>
                    <a:pt x="36" y="74"/>
                    <a:pt x="37" y="74"/>
                  </a:cubicBezTo>
                  <a:cubicBezTo>
                    <a:pt x="37" y="73"/>
                    <a:pt x="38" y="73"/>
                    <a:pt x="39" y="73"/>
                  </a:cubicBezTo>
                  <a:cubicBezTo>
                    <a:pt x="106" y="73"/>
                    <a:pt x="106" y="73"/>
                    <a:pt x="106" y="73"/>
                  </a:cubicBezTo>
                  <a:cubicBezTo>
                    <a:pt x="107" y="73"/>
                    <a:pt x="107" y="73"/>
                    <a:pt x="108" y="74"/>
                  </a:cubicBezTo>
                  <a:cubicBezTo>
                    <a:pt x="108" y="74"/>
                    <a:pt x="109" y="75"/>
                    <a:pt x="109" y="76"/>
                  </a:cubicBezTo>
                  <a:cubicBezTo>
                    <a:pt x="109" y="82"/>
                    <a:pt x="109" y="82"/>
                    <a:pt x="109" y="82"/>
                  </a:cubicBezTo>
                  <a:cubicBezTo>
                    <a:pt x="109" y="83"/>
                    <a:pt x="108" y="84"/>
                    <a:pt x="108" y="84"/>
                  </a:cubicBezTo>
                  <a:cubicBezTo>
                    <a:pt x="107" y="85"/>
                    <a:pt x="107" y="85"/>
                    <a:pt x="106" y="85"/>
                  </a:cubicBezTo>
                  <a:cubicBezTo>
                    <a:pt x="39" y="85"/>
                    <a:pt x="39" y="85"/>
                    <a:pt x="39" y="85"/>
                  </a:cubicBezTo>
                  <a:cubicBezTo>
                    <a:pt x="38" y="85"/>
                    <a:pt x="37" y="85"/>
                    <a:pt x="37" y="84"/>
                  </a:cubicBezTo>
                  <a:cubicBezTo>
                    <a:pt x="36" y="84"/>
                    <a:pt x="36" y="83"/>
                    <a:pt x="36" y="82"/>
                  </a:cubicBezTo>
                  <a:lnTo>
                    <a:pt x="36" y="76"/>
                  </a:lnTo>
                  <a:close/>
                  <a:moveTo>
                    <a:pt x="106" y="97"/>
                  </a:moveTo>
                  <a:cubicBezTo>
                    <a:pt x="107" y="97"/>
                    <a:pt x="107" y="97"/>
                    <a:pt x="108" y="98"/>
                  </a:cubicBezTo>
                  <a:cubicBezTo>
                    <a:pt x="108" y="98"/>
                    <a:pt x="109" y="99"/>
                    <a:pt x="109" y="100"/>
                  </a:cubicBezTo>
                  <a:cubicBezTo>
                    <a:pt x="109" y="106"/>
                    <a:pt x="109" y="106"/>
                    <a:pt x="109" y="106"/>
                  </a:cubicBezTo>
                  <a:cubicBezTo>
                    <a:pt x="109" y="107"/>
                    <a:pt x="108" y="108"/>
                    <a:pt x="108" y="108"/>
                  </a:cubicBezTo>
                  <a:cubicBezTo>
                    <a:pt x="107" y="109"/>
                    <a:pt x="107" y="109"/>
                    <a:pt x="106" y="109"/>
                  </a:cubicBezTo>
                  <a:cubicBezTo>
                    <a:pt x="39" y="109"/>
                    <a:pt x="39" y="109"/>
                    <a:pt x="39" y="109"/>
                  </a:cubicBezTo>
                  <a:cubicBezTo>
                    <a:pt x="38" y="109"/>
                    <a:pt x="37" y="109"/>
                    <a:pt x="37" y="108"/>
                  </a:cubicBezTo>
                  <a:cubicBezTo>
                    <a:pt x="36" y="108"/>
                    <a:pt x="36" y="107"/>
                    <a:pt x="36" y="106"/>
                  </a:cubicBezTo>
                  <a:cubicBezTo>
                    <a:pt x="36" y="100"/>
                    <a:pt x="36" y="100"/>
                    <a:pt x="36" y="100"/>
                  </a:cubicBezTo>
                  <a:cubicBezTo>
                    <a:pt x="36" y="99"/>
                    <a:pt x="36" y="98"/>
                    <a:pt x="37" y="98"/>
                  </a:cubicBezTo>
                  <a:cubicBezTo>
                    <a:pt x="37" y="97"/>
                    <a:pt x="38" y="97"/>
                    <a:pt x="39" y="97"/>
                  </a:cubicBezTo>
                  <a:lnTo>
                    <a:pt x="106" y="97"/>
                  </a:lnTo>
                  <a:close/>
                  <a:moveTo>
                    <a:pt x="106" y="121"/>
                  </a:moveTo>
                  <a:cubicBezTo>
                    <a:pt x="107" y="121"/>
                    <a:pt x="107" y="122"/>
                    <a:pt x="108" y="122"/>
                  </a:cubicBezTo>
                  <a:cubicBezTo>
                    <a:pt x="108" y="123"/>
                    <a:pt x="109" y="123"/>
                    <a:pt x="109" y="124"/>
                  </a:cubicBezTo>
                  <a:cubicBezTo>
                    <a:pt x="109" y="130"/>
                    <a:pt x="109" y="130"/>
                    <a:pt x="109" y="130"/>
                  </a:cubicBezTo>
                  <a:cubicBezTo>
                    <a:pt x="109" y="131"/>
                    <a:pt x="108" y="132"/>
                    <a:pt x="108" y="132"/>
                  </a:cubicBezTo>
                  <a:cubicBezTo>
                    <a:pt x="107" y="133"/>
                    <a:pt x="107" y="133"/>
                    <a:pt x="106" y="133"/>
                  </a:cubicBezTo>
                  <a:cubicBezTo>
                    <a:pt x="39" y="133"/>
                    <a:pt x="39" y="133"/>
                    <a:pt x="39" y="133"/>
                  </a:cubicBezTo>
                  <a:cubicBezTo>
                    <a:pt x="38" y="133"/>
                    <a:pt x="37" y="133"/>
                    <a:pt x="37" y="132"/>
                  </a:cubicBezTo>
                  <a:cubicBezTo>
                    <a:pt x="36" y="132"/>
                    <a:pt x="36" y="131"/>
                    <a:pt x="36" y="130"/>
                  </a:cubicBezTo>
                  <a:cubicBezTo>
                    <a:pt x="36" y="124"/>
                    <a:pt x="36" y="124"/>
                    <a:pt x="36" y="124"/>
                  </a:cubicBezTo>
                  <a:cubicBezTo>
                    <a:pt x="36" y="123"/>
                    <a:pt x="36" y="123"/>
                    <a:pt x="37" y="122"/>
                  </a:cubicBezTo>
                  <a:cubicBezTo>
                    <a:pt x="37" y="122"/>
                    <a:pt x="38" y="121"/>
                    <a:pt x="39" y="121"/>
                  </a:cubicBezTo>
                  <a:lnTo>
                    <a:pt x="106" y="121"/>
                  </a:lnTo>
                  <a:close/>
                  <a:moveTo>
                    <a:pt x="97" y="13"/>
                  </a:moveTo>
                  <a:cubicBezTo>
                    <a:pt x="97" y="49"/>
                    <a:pt x="97" y="49"/>
                    <a:pt x="97" y="49"/>
                  </a:cubicBezTo>
                  <a:cubicBezTo>
                    <a:pt x="132" y="49"/>
                    <a:pt x="132" y="49"/>
                    <a:pt x="132" y="49"/>
                  </a:cubicBezTo>
                  <a:cubicBezTo>
                    <a:pt x="132" y="47"/>
                    <a:pt x="131" y="46"/>
                    <a:pt x="130" y="45"/>
                  </a:cubicBezTo>
                  <a:cubicBezTo>
                    <a:pt x="100" y="15"/>
                    <a:pt x="100" y="15"/>
                    <a:pt x="100" y="15"/>
                  </a:cubicBezTo>
                  <a:cubicBezTo>
                    <a:pt x="100" y="14"/>
                    <a:pt x="98" y="14"/>
                    <a:pt x="97" y="1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224"/>
            <p:cNvSpPr>
              <a:spLocks noEditPoints="1"/>
            </p:cNvSpPr>
            <p:nvPr/>
          </p:nvSpPr>
          <p:spPr bwMode="auto">
            <a:xfrm>
              <a:off x="5686760" y="3091867"/>
              <a:ext cx="137395" cy="176428"/>
            </a:xfrm>
            <a:custGeom>
              <a:avLst/>
              <a:gdLst>
                <a:gd name="T0" fmla="*/ 6 w 133"/>
                <a:gd name="T1" fmla="*/ 170 h 170"/>
                <a:gd name="T2" fmla="*/ 6 w 133"/>
                <a:gd name="T3" fmla="*/ 0 h 170"/>
                <a:gd name="T4" fmla="*/ 121 w 133"/>
                <a:gd name="T5" fmla="*/ 158 h 170"/>
                <a:gd name="T6" fmla="*/ 48 w 133"/>
                <a:gd name="T7" fmla="*/ 136 h 170"/>
                <a:gd name="T8" fmla="*/ 84 w 133"/>
                <a:gd name="T9" fmla="*/ 136 h 170"/>
                <a:gd name="T10" fmla="*/ 33 w 133"/>
                <a:gd name="T11" fmla="*/ 37 h 170"/>
                <a:gd name="T12" fmla="*/ 25 w 133"/>
                <a:gd name="T13" fmla="*/ 25 h 170"/>
                <a:gd name="T14" fmla="*/ 36 w 133"/>
                <a:gd name="T15" fmla="*/ 52 h 170"/>
                <a:gd name="T16" fmla="*/ 25 w 133"/>
                <a:gd name="T17" fmla="*/ 60 h 170"/>
                <a:gd name="T18" fmla="*/ 33 w 133"/>
                <a:gd name="T19" fmla="*/ 49 h 170"/>
                <a:gd name="T20" fmla="*/ 35 w 133"/>
                <a:gd name="T21" fmla="*/ 84 h 170"/>
                <a:gd name="T22" fmla="*/ 24 w 133"/>
                <a:gd name="T23" fmla="*/ 76 h 170"/>
                <a:gd name="T24" fmla="*/ 36 w 133"/>
                <a:gd name="T25" fmla="*/ 76 h 170"/>
                <a:gd name="T26" fmla="*/ 27 w 133"/>
                <a:gd name="T27" fmla="*/ 109 h 170"/>
                <a:gd name="T28" fmla="*/ 27 w 133"/>
                <a:gd name="T29" fmla="*/ 97 h 170"/>
                <a:gd name="T30" fmla="*/ 36 w 133"/>
                <a:gd name="T31" fmla="*/ 130 h 170"/>
                <a:gd name="T32" fmla="*/ 24 w 133"/>
                <a:gd name="T33" fmla="*/ 130 h 170"/>
                <a:gd name="T34" fmla="*/ 35 w 133"/>
                <a:gd name="T35" fmla="*/ 122 h 170"/>
                <a:gd name="T36" fmla="*/ 57 w 133"/>
                <a:gd name="T37" fmla="*/ 37 h 170"/>
                <a:gd name="T38" fmla="*/ 49 w 133"/>
                <a:gd name="T39" fmla="*/ 25 h 170"/>
                <a:gd name="T40" fmla="*/ 60 w 133"/>
                <a:gd name="T41" fmla="*/ 52 h 170"/>
                <a:gd name="T42" fmla="*/ 49 w 133"/>
                <a:gd name="T43" fmla="*/ 60 h 170"/>
                <a:gd name="T44" fmla="*/ 57 w 133"/>
                <a:gd name="T45" fmla="*/ 49 h 170"/>
                <a:gd name="T46" fmla="*/ 59 w 133"/>
                <a:gd name="T47" fmla="*/ 84 h 170"/>
                <a:gd name="T48" fmla="*/ 48 w 133"/>
                <a:gd name="T49" fmla="*/ 76 h 170"/>
                <a:gd name="T50" fmla="*/ 60 w 133"/>
                <a:gd name="T51" fmla="*/ 76 h 170"/>
                <a:gd name="T52" fmla="*/ 51 w 133"/>
                <a:gd name="T53" fmla="*/ 109 h 170"/>
                <a:gd name="T54" fmla="*/ 51 w 133"/>
                <a:gd name="T55" fmla="*/ 97 h 170"/>
                <a:gd name="T56" fmla="*/ 84 w 133"/>
                <a:gd name="T57" fmla="*/ 34 h 170"/>
                <a:gd name="T58" fmla="*/ 72 w 133"/>
                <a:gd name="T59" fmla="*/ 34 h 170"/>
                <a:gd name="T60" fmla="*/ 84 w 133"/>
                <a:gd name="T61" fmla="*/ 25 h 170"/>
                <a:gd name="T62" fmla="*/ 81 w 133"/>
                <a:gd name="T63" fmla="*/ 61 h 170"/>
                <a:gd name="T64" fmla="*/ 73 w 133"/>
                <a:gd name="T65" fmla="*/ 50 h 170"/>
                <a:gd name="T66" fmla="*/ 84 w 133"/>
                <a:gd name="T67" fmla="*/ 76 h 170"/>
                <a:gd name="T68" fmla="*/ 73 w 133"/>
                <a:gd name="T69" fmla="*/ 84 h 170"/>
                <a:gd name="T70" fmla="*/ 81 w 133"/>
                <a:gd name="T71" fmla="*/ 73 h 170"/>
                <a:gd name="T72" fmla="*/ 84 w 133"/>
                <a:gd name="T73" fmla="*/ 108 h 170"/>
                <a:gd name="T74" fmla="*/ 72 w 133"/>
                <a:gd name="T75" fmla="*/ 100 h 170"/>
                <a:gd name="T76" fmla="*/ 84 w 133"/>
                <a:gd name="T77" fmla="*/ 100 h 170"/>
                <a:gd name="T78" fmla="*/ 100 w 133"/>
                <a:gd name="T79" fmla="*/ 37 h 170"/>
                <a:gd name="T80" fmla="*/ 100 w 133"/>
                <a:gd name="T81" fmla="*/ 24 h 170"/>
                <a:gd name="T82" fmla="*/ 109 w 133"/>
                <a:gd name="T83" fmla="*/ 58 h 170"/>
                <a:gd name="T84" fmla="*/ 97 w 133"/>
                <a:gd name="T85" fmla="*/ 58 h 170"/>
                <a:gd name="T86" fmla="*/ 108 w 133"/>
                <a:gd name="T87" fmla="*/ 50 h 170"/>
                <a:gd name="T88" fmla="*/ 106 w 133"/>
                <a:gd name="T89" fmla="*/ 85 h 170"/>
                <a:gd name="T90" fmla="*/ 97 w 133"/>
                <a:gd name="T91" fmla="*/ 74 h 170"/>
                <a:gd name="T92" fmla="*/ 109 w 133"/>
                <a:gd name="T93" fmla="*/ 100 h 170"/>
                <a:gd name="T94" fmla="*/ 97 w 133"/>
                <a:gd name="T95" fmla="*/ 108 h 170"/>
                <a:gd name="T96" fmla="*/ 106 w 133"/>
                <a:gd name="T97" fmla="*/ 97 h 170"/>
                <a:gd name="T98" fmla="*/ 108 w 133"/>
                <a:gd name="T99" fmla="*/ 132 h 170"/>
                <a:gd name="T100" fmla="*/ 97 w 133"/>
                <a:gd name="T101" fmla="*/ 124 h 170"/>
                <a:gd name="T102" fmla="*/ 109 w 133"/>
                <a:gd name="T103" fmla="*/ 12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3" h="170">
                  <a:moveTo>
                    <a:pt x="133" y="6"/>
                  </a:moveTo>
                  <a:cubicBezTo>
                    <a:pt x="133" y="164"/>
                    <a:pt x="133" y="164"/>
                    <a:pt x="133" y="164"/>
                  </a:cubicBezTo>
                  <a:cubicBezTo>
                    <a:pt x="133" y="165"/>
                    <a:pt x="132" y="167"/>
                    <a:pt x="131" y="168"/>
                  </a:cubicBezTo>
                  <a:cubicBezTo>
                    <a:pt x="130" y="169"/>
                    <a:pt x="128" y="170"/>
                    <a:pt x="127" y="170"/>
                  </a:cubicBezTo>
                  <a:cubicBezTo>
                    <a:pt x="6" y="170"/>
                    <a:pt x="6" y="170"/>
                    <a:pt x="6" y="170"/>
                  </a:cubicBezTo>
                  <a:cubicBezTo>
                    <a:pt x="4" y="170"/>
                    <a:pt x="3" y="169"/>
                    <a:pt x="2" y="168"/>
                  </a:cubicBezTo>
                  <a:cubicBezTo>
                    <a:pt x="0" y="167"/>
                    <a:pt x="0" y="165"/>
                    <a:pt x="0" y="164"/>
                  </a:cubicBezTo>
                  <a:cubicBezTo>
                    <a:pt x="0" y="6"/>
                    <a:pt x="0" y="6"/>
                    <a:pt x="0" y="6"/>
                  </a:cubicBezTo>
                  <a:cubicBezTo>
                    <a:pt x="0" y="5"/>
                    <a:pt x="0" y="3"/>
                    <a:pt x="2" y="2"/>
                  </a:cubicBezTo>
                  <a:cubicBezTo>
                    <a:pt x="3" y="1"/>
                    <a:pt x="4" y="0"/>
                    <a:pt x="6" y="0"/>
                  </a:cubicBezTo>
                  <a:cubicBezTo>
                    <a:pt x="127" y="0"/>
                    <a:pt x="127" y="0"/>
                    <a:pt x="127" y="0"/>
                  </a:cubicBezTo>
                  <a:cubicBezTo>
                    <a:pt x="128" y="0"/>
                    <a:pt x="130" y="1"/>
                    <a:pt x="131" y="2"/>
                  </a:cubicBezTo>
                  <a:cubicBezTo>
                    <a:pt x="132" y="3"/>
                    <a:pt x="133" y="5"/>
                    <a:pt x="133" y="6"/>
                  </a:cubicBezTo>
                  <a:close/>
                  <a:moveTo>
                    <a:pt x="84" y="158"/>
                  </a:moveTo>
                  <a:cubicBezTo>
                    <a:pt x="121" y="158"/>
                    <a:pt x="121" y="158"/>
                    <a:pt x="121" y="158"/>
                  </a:cubicBezTo>
                  <a:cubicBezTo>
                    <a:pt x="121" y="12"/>
                    <a:pt x="121" y="12"/>
                    <a:pt x="121" y="12"/>
                  </a:cubicBezTo>
                  <a:cubicBezTo>
                    <a:pt x="12" y="12"/>
                    <a:pt x="12" y="12"/>
                    <a:pt x="12" y="12"/>
                  </a:cubicBezTo>
                  <a:cubicBezTo>
                    <a:pt x="12" y="158"/>
                    <a:pt x="12" y="158"/>
                    <a:pt x="12" y="158"/>
                  </a:cubicBezTo>
                  <a:cubicBezTo>
                    <a:pt x="48" y="158"/>
                    <a:pt x="48" y="158"/>
                    <a:pt x="48" y="158"/>
                  </a:cubicBezTo>
                  <a:cubicBezTo>
                    <a:pt x="48" y="136"/>
                    <a:pt x="48" y="136"/>
                    <a:pt x="48" y="136"/>
                  </a:cubicBezTo>
                  <a:cubicBezTo>
                    <a:pt x="48" y="136"/>
                    <a:pt x="48" y="135"/>
                    <a:pt x="49" y="134"/>
                  </a:cubicBezTo>
                  <a:cubicBezTo>
                    <a:pt x="50" y="134"/>
                    <a:pt x="50" y="133"/>
                    <a:pt x="51" y="133"/>
                  </a:cubicBezTo>
                  <a:cubicBezTo>
                    <a:pt x="81" y="133"/>
                    <a:pt x="81" y="133"/>
                    <a:pt x="81" y="133"/>
                  </a:cubicBezTo>
                  <a:cubicBezTo>
                    <a:pt x="82" y="133"/>
                    <a:pt x="83" y="134"/>
                    <a:pt x="84" y="134"/>
                  </a:cubicBezTo>
                  <a:cubicBezTo>
                    <a:pt x="84" y="135"/>
                    <a:pt x="84" y="136"/>
                    <a:pt x="84" y="136"/>
                  </a:cubicBezTo>
                  <a:lnTo>
                    <a:pt x="84" y="158"/>
                  </a:lnTo>
                  <a:close/>
                  <a:moveTo>
                    <a:pt x="36" y="27"/>
                  </a:moveTo>
                  <a:cubicBezTo>
                    <a:pt x="36" y="34"/>
                    <a:pt x="36" y="34"/>
                    <a:pt x="36" y="34"/>
                  </a:cubicBezTo>
                  <a:cubicBezTo>
                    <a:pt x="36" y="34"/>
                    <a:pt x="36" y="35"/>
                    <a:pt x="35" y="36"/>
                  </a:cubicBezTo>
                  <a:cubicBezTo>
                    <a:pt x="35" y="36"/>
                    <a:pt x="34" y="37"/>
                    <a:pt x="33" y="37"/>
                  </a:cubicBezTo>
                  <a:cubicBezTo>
                    <a:pt x="27" y="37"/>
                    <a:pt x="27" y="37"/>
                    <a:pt x="27" y="37"/>
                  </a:cubicBezTo>
                  <a:cubicBezTo>
                    <a:pt x="26" y="37"/>
                    <a:pt x="25" y="36"/>
                    <a:pt x="25" y="36"/>
                  </a:cubicBezTo>
                  <a:cubicBezTo>
                    <a:pt x="24" y="35"/>
                    <a:pt x="24" y="34"/>
                    <a:pt x="24" y="34"/>
                  </a:cubicBezTo>
                  <a:cubicBezTo>
                    <a:pt x="24" y="27"/>
                    <a:pt x="24" y="27"/>
                    <a:pt x="24" y="27"/>
                  </a:cubicBezTo>
                  <a:cubicBezTo>
                    <a:pt x="24" y="27"/>
                    <a:pt x="24" y="26"/>
                    <a:pt x="25" y="25"/>
                  </a:cubicBezTo>
                  <a:cubicBezTo>
                    <a:pt x="25" y="25"/>
                    <a:pt x="26" y="24"/>
                    <a:pt x="27" y="24"/>
                  </a:cubicBezTo>
                  <a:cubicBezTo>
                    <a:pt x="33" y="24"/>
                    <a:pt x="33" y="24"/>
                    <a:pt x="33" y="24"/>
                  </a:cubicBezTo>
                  <a:cubicBezTo>
                    <a:pt x="34" y="24"/>
                    <a:pt x="35" y="25"/>
                    <a:pt x="35" y="25"/>
                  </a:cubicBezTo>
                  <a:cubicBezTo>
                    <a:pt x="36" y="26"/>
                    <a:pt x="36" y="27"/>
                    <a:pt x="36" y="27"/>
                  </a:cubicBezTo>
                  <a:close/>
                  <a:moveTo>
                    <a:pt x="36" y="52"/>
                  </a:moveTo>
                  <a:cubicBezTo>
                    <a:pt x="36" y="58"/>
                    <a:pt x="36" y="58"/>
                    <a:pt x="36" y="58"/>
                  </a:cubicBezTo>
                  <a:cubicBezTo>
                    <a:pt x="36" y="59"/>
                    <a:pt x="36" y="59"/>
                    <a:pt x="35" y="60"/>
                  </a:cubicBezTo>
                  <a:cubicBezTo>
                    <a:pt x="35" y="60"/>
                    <a:pt x="34" y="61"/>
                    <a:pt x="33" y="61"/>
                  </a:cubicBezTo>
                  <a:cubicBezTo>
                    <a:pt x="27" y="61"/>
                    <a:pt x="27" y="61"/>
                    <a:pt x="27" y="61"/>
                  </a:cubicBezTo>
                  <a:cubicBezTo>
                    <a:pt x="26" y="61"/>
                    <a:pt x="25" y="60"/>
                    <a:pt x="25" y="60"/>
                  </a:cubicBezTo>
                  <a:cubicBezTo>
                    <a:pt x="24" y="59"/>
                    <a:pt x="24" y="59"/>
                    <a:pt x="24" y="58"/>
                  </a:cubicBezTo>
                  <a:cubicBezTo>
                    <a:pt x="24" y="52"/>
                    <a:pt x="24" y="52"/>
                    <a:pt x="24" y="52"/>
                  </a:cubicBezTo>
                  <a:cubicBezTo>
                    <a:pt x="24" y="51"/>
                    <a:pt x="24" y="50"/>
                    <a:pt x="25" y="50"/>
                  </a:cubicBezTo>
                  <a:cubicBezTo>
                    <a:pt x="25" y="49"/>
                    <a:pt x="26" y="49"/>
                    <a:pt x="27" y="49"/>
                  </a:cubicBezTo>
                  <a:cubicBezTo>
                    <a:pt x="33" y="49"/>
                    <a:pt x="33" y="49"/>
                    <a:pt x="33" y="49"/>
                  </a:cubicBezTo>
                  <a:cubicBezTo>
                    <a:pt x="34" y="49"/>
                    <a:pt x="35" y="49"/>
                    <a:pt x="35" y="50"/>
                  </a:cubicBezTo>
                  <a:cubicBezTo>
                    <a:pt x="36" y="50"/>
                    <a:pt x="36" y="51"/>
                    <a:pt x="36" y="52"/>
                  </a:cubicBezTo>
                  <a:close/>
                  <a:moveTo>
                    <a:pt x="36" y="76"/>
                  </a:moveTo>
                  <a:cubicBezTo>
                    <a:pt x="36" y="82"/>
                    <a:pt x="36" y="82"/>
                    <a:pt x="36" y="82"/>
                  </a:cubicBezTo>
                  <a:cubicBezTo>
                    <a:pt x="36" y="83"/>
                    <a:pt x="36" y="83"/>
                    <a:pt x="35" y="84"/>
                  </a:cubicBezTo>
                  <a:cubicBezTo>
                    <a:pt x="35" y="85"/>
                    <a:pt x="34" y="85"/>
                    <a:pt x="33" y="85"/>
                  </a:cubicBezTo>
                  <a:cubicBezTo>
                    <a:pt x="27" y="85"/>
                    <a:pt x="27" y="85"/>
                    <a:pt x="27" y="85"/>
                  </a:cubicBezTo>
                  <a:cubicBezTo>
                    <a:pt x="26" y="85"/>
                    <a:pt x="25" y="85"/>
                    <a:pt x="25" y="84"/>
                  </a:cubicBezTo>
                  <a:cubicBezTo>
                    <a:pt x="24" y="83"/>
                    <a:pt x="24" y="83"/>
                    <a:pt x="24" y="82"/>
                  </a:cubicBezTo>
                  <a:cubicBezTo>
                    <a:pt x="24" y="76"/>
                    <a:pt x="24" y="76"/>
                    <a:pt x="24" y="76"/>
                  </a:cubicBezTo>
                  <a:cubicBezTo>
                    <a:pt x="24" y="75"/>
                    <a:pt x="24" y="74"/>
                    <a:pt x="25" y="74"/>
                  </a:cubicBezTo>
                  <a:cubicBezTo>
                    <a:pt x="25" y="73"/>
                    <a:pt x="26" y="73"/>
                    <a:pt x="27" y="73"/>
                  </a:cubicBezTo>
                  <a:cubicBezTo>
                    <a:pt x="33" y="73"/>
                    <a:pt x="33" y="73"/>
                    <a:pt x="33" y="73"/>
                  </a:cubicBezTo>
                  <a:cubicBezTo>
                    <a:pt x="34" y="73"/>
                    <a:pt x="35" y="73"/>
                    <a:pt x="35" y="74"/>
                  </a:cubicBezTo>
                  <a:cubicBezTo>
                    <a:pt x="36" y="74"/>
                    <a:pt x="36" y="75"/>
                    <a:pt x="36" y="76"/>
                  </a:cubicBezTo>
                  <a:close/>
                  <a:moveTo>
                    <a:pt x="36" y="100"/>
                  </a:moveTo>
                  <a:cubicBezTo>
                    <a:pt x="36" y="106"/>
                    <a:pt x="36" y="106"/>
                    <a:pt x="36" y="106"/>
                  </a:cubicBezTo>
                  <a:cubicBezTo>
                    <a:pt x="36" y="107"/>
                    <a:pt x="36" y="108"/>
                    <a:pt x="35" y="108"/>
                  </a:cubicBezTo>
                  <a:cubicBezTo>
                    <a:pt x="35" y="109"/>
                    <a:pt x="34" y="109"/>
                    <a:pt x="33" y="109"/>
                  </a:cubicBezTo>
                  <a:cubicBezTo>
                    <a:pt x="27" y="109"/>
                    <a:pt x="27" y="109"/>
                    <a:pt x="27" y="109"/>
                  </a:cubicBezTo>
                  <a:cubicBezTo>
                    <a:pt x="26" y="109"/>
                    <a:pt x="25" y="109"/>
                    <a:pt x="25" y="108"/>
                  </a:cubicBezTo>
                  <a:cubicBezTo>
                    <a:pt x="24" y="108"/>
                    <a:pt x="24" y="107"/>
                    <a:pt x="24" y="106"/>
                  </a:cubicBezTo>
                  <a:cubicBezTo>
                    <a:pt x="24" y="100"/>
                    <a:pt x="24" y="100"/>
                    <a:pt x="24" y="100"/>
                  </a:cubicBezTo>
                  <a:cubicBezTo>
                    <a:pt x="24" y="99"/>
                    <a:pt x="24" y="99"/>
                    <a:pt x="25" y="98"/>
                  </a:cubicBezTo>
                  <a:cubicBezTo>
                    <a:pt x="25" y="97"/>
                    <a:pt x="26" y="97"/>
                    <a:pt x="27" y="97"/>
                  </a:cubicBezTo>
                  <a:cubicBezTo>
                    <a:pt x="33" y="97"/>
                    <a:pt x="33" y="97"/>
                    <a:pt x="33" y="97"/>
                  </a:cubicBezTo>
                  <a:cubicBezTo>
                    <a:pt x="34" y="97"/>
                    <a:pt x="35" y="97"/>
                    <a:pt x="35" y="98"/>
                  </a:cubicBezTo>
                  <a:cubicBezTo>
                    <a:pt x="36" y="99"/>
                    <a:pt x="36" y="99"/>
                    <a:pt x="36" y="100"/>
                  </a:cubicBezTo>
                  <a:close/>
                  <a:moveTo>
                    <a:pt x="36" y="124"/>
                  </a:moveTo>
                  <a:cubicBezTo>
                    <a:pt x="36" y="130"/>
                    <a:pt x="36" y="130"/>
                    <a:pt x="36" y="130"/>
                  </a:cubicBezTo>
                  <a:cubicBezTo>
                    <a:pt x="36" y="131"/>
                    <a:pt x="36" y="132"/>
                    <a:pt x="35" y="132"/>
                  </a:cubicBezTo>
                  <a:cubicBezTo>
                    <a:pt x="35" y="133"/>
                    <a:pt x="34" y="133"/>
                    <a:pt x="33" y="133"/>
                  </a:cubicBezTo>
                  <a:cubicBezTo>
                    <a:pt x="27" y="133"/>
                    <a:pt x="27" y="133"/>
                    <a:pt x="27" y="133"/>
                  </a:cubicBezTo>
                  <a:cubicBezTo>
                    <a:pt x="26" y="133"/>
                    <a:pt x="25" y="133"/>
                    <a:pt x="25" y="132"/>
                  </a:cubicBezTo>
                  <a:cubicBezTo>
                    <a:pt x="24" y="132"/>
                    <a:pt x="24" y="131"/>
                    <a:pt x="24" y="130"/>
                  </a:cubicBezTo>
                  <a:cubicBezTo>
                    <a:pt x="24" y="124"/>
                    <a:pt x="24" y="124"/>
                    <a:pt x="24" y="124"/>
                  </a:cubicBezTo>
                  <a:cubicBezTo>
                    <a:pt x="24" y="123"/>
                    <a:pt x="24" y="123"/>
                    <a:pt x="25" y="122"/>
                  </a:cubicBezTo>
                  <a:cubicBezTo>
                    <a:pt x="25" y="122"/>
                    <a:pt x="26" y="121"/>
                    <a:pt x="27" y="121"/>
                  </a:cubicBezTo>
                  <a:cubicBezTo>
                    <a:pt x="33" y="121"/>
                    <a:pt x="33" y="121"/>
                    <a:pt x="33" y="121"/>
                  </a:cubicBezTo>
                  <a:cubicBezTo>
                    <a:pt x="34" y="121"/>
                    <a:pt x="35" y="122"/>
                    <a:pt x="35" y="122"/>
                  </a:cubicBezTo>
                  <a:cubicBezTo>
                    <a:pt x="36" y="123"/>
                    <a:pt x="36" y="123"/>
                    <a:pt x="36" y="124"/>
                  </a:cubicBezTo>
                  <a:close/>
                  <a:moveTo>
                    <a:pt x="60" y="27"/>
                  </a:moveTo>
                  <a:cubicBezTo>
                    <a:pt x="60" y="34"/>
                    <a:pt x="60" y="34"/>
                    <a:pt x="60" y="34"/>
                  </a:cubicBezTo>
                  <a:cubicBezTo>
                    <a:pt x="60" y="34"/>
                    <a:pt x="60" y="35"/>
                    <a:pt x="59" y="36"/>
                  </a:cubicBezTo>
                  <a:cubicBezTo>
                    <a:pt x="59" y="36"/>
                    <a:pt x="58" y="37"/>
                    <a:pt x="57" y="37"/>
                  </a:cubicBezTo>
                  <a:cubicBezTo>
                    <a:pt x="51" y="37"/>
                    <a:pt x="51" y="37"/>
                    <a:pt x="51" y="37"/>
                  </a:cubicBezTo>
                  <a:cubicBezTo>
                    <a:pt x="50" y="37"/>
                    <a:pt x="50" y="36"/>
                    <a:pt x="49" y="36"/>
                  </a:cubicBezTo>
                  <a:cubicBezTo>
                    <a:pt x="48" y="35"/>
                    <a:pt x="48" y="34"/>
                    <a:pt x="48" y="34"/>
                  </a:cubicBezTo>
                  <a:cubicBezTo>
                    <a:pt x="48" y="27"/>
                    <a:pt x="48" y="27"/>
                    <a:pt x="48" y="27"/>
                  </a:cubicBezTo>
                  <a:cubicBezTo>
                    <a:pt x="48" y="27"/>
                    <a:pt x="48" y="26"/>
                    <a:pt x="49" y="25"/>
                  </a:cubicBezTo>
                  <a:cubicBezTo>
                    <a:pt x="50" y="25"/>
                    <a:pt x="50" y="24"/>
                    <a:pt x="51" y="24"/>
                  </a:cubicBezTo>
                  <a:cubicBezTo>
                    <a:pt x="57" y="24"/>
                    <a:pt x="57" y="24"/>
                    <a:pt x="57" y="24"/>
                  </a:cubicBezTo>
                  <a:cubicBezTo>
                    <a:pt x="58" y="24"/>
                    <a:pt x="59" y="25"/>
                    <a:pt x="59" y="25"/>
                  </a:cubicBezTo>
                  <a:cubicBezTo>
                    <a:pt x="60" y="26"/>
                    <a:pt x="60" y="27"/>
                    <a:pt x="60" y="27"/>
                  </a:cubicBezTo>
                  <a:close/>
                  <a:moveTo>
                    <a:pt x="60" y="52"/>
                  </a:moveTo>
                  <a:cubicBezTo>
                    <a:pt x="60" y="58"/>
                    <a:pt x="60" y="58"/>
                    <a:pt x="60" y="58"/>
                  </a:cubicBezTo>
                  <a:cubicBezTo>
                    <a:pt x="60" y="59"/>
                    <a:pt x="60" y="59"/>
                    <a:pt x="59" y="60"/>
                  </a:cubicBezTo>
                  <a:cubicBezTo>
                    <a:pt x="59" y="60"/>
                    <a:pt x="58" y="61"/>
                    <a:pt x="57" y="61"/>
                  </a:cubicBezTo>
                  <a:cubicBezTo>
                    <a:pt x="51" y="61"/>
                    <a:pt x="51" y="61"/>
                    <a:pt x="51" y="61"/>
                  </a:cubicBezTo>
                  <a:cubicBezTo>
                    <a:pt x="50" y="61"/>
                    <a:pt x="50" y="60"/>
                    <a:pt x="49" y="60"/>
                  </a:cubicBezTo>
                  <a:cubicBezTo>
                    <a:pt x="48" y="59"/>
                    <a:pt x="48" y="59"/>
                    <a:pt x="48" y="58"/>
                  </a:cubicBezTo>
                  <a:cubicBezTo>
                    <a:pt x="48" y="52"/>
                    <a:pt x="48" y="52"/>
                    <a:pt x="48" y="52"/>
                  </a:cubicBezTo>
                  <a:cubicBezTo>
                    <a:pt x="48" y="51"/>
                    <a:pt x="48" y="50"/>
                    <a:pt x="49" y="50"/>
                  </a:cubicBezTo>
                  <a:cubicBezTo>
                    <a:pt x="50" y="49"/>
                    <a:pt x="50" y="49"/>
                    <a:pt x="51" y="49"/>
                  </a:cubicBezTo>
                  <a:cubicBezTo>
                    <a:pt x="57" y="49"/>
                    <a:pt x="57" y="49"/>
                    <a:pt x="57" y="49"/>
                  </a:cubicBezTo>
                  <a:cubicBezTo>
                    <a:pt x="58" y="49"/>
                    <a:pt x="59" y="49"/>
                    <a:pt x="59" y="50"/>
                  </a:cubicBezTo>
                  <a:cubicBezTo>
                    <a:pt x="60" y="50"/>
                    <a:pt x="60" y="51"/>
                    <a:pt x="60" y="52"/>
                  </a:cubicBezTo>
                  <a:close/>
                  <a:moveTo>
                    <a:pt x="60" y="76"/>
                  </a:moveTo>
                  <a:cubicBezTo>
                    <a:pt x="60" y="82"/>
                    <a:pt x="60" y="82"/>
                    <a:pt x="60" y="82"/>
                  </a:cubicBezTo>
                  <a:cubicBezTo>
                    <a:pt x="60" y="83"/>
                    <a:pt x="60" y="83"/>
                    <a:pt x="59" y="84"/>
                  </a:cubicBezTo>
                  <a:cubicBezTo>
                    <a:pt x="59" y="85"/>
                    <a:pt x="58" y="85"/>
                    <a:pt x="57" y="85"/>
                  </a:cubicBezTo>
                  <a:cubicBezTo>
                    <a:pt x="51" y="85"/>
                    <a:pt x="51" y="85"/>
                    <a:pt x="51" y="85"/>
                  </a:cubicBezTo>
                  <a:cubicBezTo>
                    <a:pt x="50" y="85"/>
                    <a:pt x="50" y="85"/>
                    <a:pt x="49" y="84"/>
                  </a:cubicBezTo>
                  <a:cubicBezTo>
                    <a:pt x="48" y="83"/>
                    <a:pt x="48" y="83"/>
                    <a:pt x="48" y="82"/>
                  </a:cubicBezTo>
                  <a:cubicBezTo>
                    <a:pt x="48" y="76"/>
                    <a:pt x="48" y="76"/>
                    <a:pt x="48" y="76"/>
                  </a:cubicBezTo>
                  <a:cubicBezTo>
                    <a:pt x="48" y="75"/>
                    <a:pt x="48" y="74"/>
                    <a:pt x="49" y="74"/>
                  </a:cubicBezTo>
                  <a:cubicBezTo>
                    <a:pt x="50" y="73"/>
                    <a:pt x="50" y="73"/>
                    <a:pt x="51" y="73"/>
                  </a:cubicBezTo>
                  <a:cubicBezTo>
                    <a:pt x="57" y="73"/>
                    <a:pt x="57" y="73"/>
                    <a:pt x="57" y="73"/>
                  </a:cubicBezTo>
                  <a:cubicBezTo>
                    <a:pt x="58" y="73"/>
                    <a:pt x="59" y="73"/>
                    <a:pt x="59" y="74"/>
                  </a:cubicBezTo>
                  <a:cubicBezTo>
                    <a:pt x="60" y="74"/>
                    <a:pt x="60" y="75"/>
                    <a:pt x="60" y="76"/>
                  </a:cubicBezTo>
                  <a:close/>
                  <a:moveTo>
                    <a:pt x="60" y="100"/>
                  </a:moveTo>
                  <a:cubicBezTo>
                    <a:pt x="60" y="106"/>
                    <a:pt x="60" y="106"/>
                    <a:pt x="60" y="106"/>
                  </a:cubicBezTo>
                  <a:cubicBezTo>
                    <a:pt x="60" y="107"/>
                    <a:pt x="60" y="108"/>
                    <a:pt x="59" y="108"/>
                  </a:cubicBezTo>
                  <a:cubicBezTo>
                    <a:pt x="59" y="109"/>
                    <a:pt x="58" y="109"/>
                    <a:pt x="57" y="109"/>
                  </a:cubicBezTo>
                  <a:cubicBezTo>
                    <a:pt x="51" y="109"/>
                    <a:pt x="51" y="109"/>
                    <a:pt x="51" y="109"/>
                  </a:cubicBezTo>
                  <a:cubicBezTo>
                    <a:pt x="50" y="109"/>
                    <a:pt x="50" y="109"/>
                    <a:pt x="49" y="108"/>
                  </a:cubicBezTo>
                  <a:cubicBezTo>
                    <a:pt x="48" y="108"/>
                    <a:pt x="48" y="107"/>
                    <a:pt x="48" y="106"/>
                  </a:cubicBezTo>
                  <a:cubicBezTo>
                    <a:pt x="48" y="100"/>
                    <a:pt x="48" y="100"/>
                    <a:pt x="48" y="100"/>
                  </a:cubicBezTo>
                  <a:cubicBezTo>
                    <a:pt x="48" y="99"/>
                    <a:pt x="48" y="99"/>
                    <a:pt x="49" y="98"/>
                  </a:cubicBezTo>
                  <a:cubicBezTo>
                    <a:pt x="50" y="97"/>
                    <a:pt x="50" y="97"/>
                    <a:pt x="51" y="97"/>
                  </a:cubicBezTo>
                  <a:cubicBezTo>
                    <a:pt x="57" y="97"/>
                    <a:pt x="57" y="97"/>
                    <a:pt x="57" y="97"/>
                  </a:cubicBezTo>
                  <a:cubicBezTo>
                    <a:pt x="58" y="97"/>
                    <a:pt x="59" y="97"/>
                    <a:pt x="59" y="98"/>
                  </a:cubicBezTo>
                  <a:cubicBezTo>
                    <a:pt x="60" y="99"/>
                    <a:pt x="60" y="99"/>
                    <a:pt x="60" y="100"/>
                  </a:cubicBezTo>
                  <a:close/>
                  <a:moveTo>
                    <a:pt x="84" y="27"/>
                  </a:moveTo>
                  <a:cubicBezTo>
                    <a:pt x="84" y="34"/>
                    <a:pt x="84" y="34"/>
                    <a:pt x="84" y="34"/>
                  </a:cubicBezTo>
                  <a:cubicBezTo>
                    <a:pt x="84" y="34"/>
                    <a:pt x="84" y="35"/>
                    <a:pt x="84" y="36"/>
                  </a:cubicBezTo>
                  <a:cubicBezTo>
                    <a:pt x="83" y="36"/>
                    <a:pt x="82" y="37"/>
                    <a:pt x="81" y="37"/>
                  </a:cubicBezTo>
                  <a:cubicBezTo>
                    <a:pt x="75" y="37"/>
                    <a:pt x="75" y="37"/>
                    <a:pt x="75" y="37"/>
                  </a:cubicBezTo>
                  <a:cubicBezTo>
                    <a:pt x="75" y="37"/>
                    <a:pt x="74" y="36"/>
                    <a:pt x="73" y="36"/>
                  </a:cubicBezTo>
                  <a:cubicBezTo>
                    <a:pt x="73" y="35"/>
                    <a:pt x="72" y="34"/>
                    <a:pt x="72" y="34"/>
                  </a:cubicBezTo>
                  <a:cubicBezTo>
                    <a:pt x="72" y="27"/>
                    <a:pt x="72" y="27"/>
                    <a:pt x="72" y="27"/>
                  </a:cubicBezTo>
                  <a:cubicBezTo>
                    <a:pt x="72" y="27"/>
                    <a:pt x="73" y="26"/>
                    <a:pt x="73" y="25"/>
                  </a:cubicBezTo>
                  <a:cubicBezTo>
                    <a:pt x="74" y="25"/>
                    <a:pt x="75" y="24"/>
                    <a:pt x="75" y="24"/>
                  </a:cubicBezTo>
                  <a:cubicBezTo>
                    <a:pt x="81" y="24"/>
                    <a:pt x="81" y="24"/>
                    <a:pt x="81" y="24"/>
                  </a:cubicBezTo>
                  <a:cubicBezTo>
                    <a:pt x="82" y="24"/>
                    <a:pt x="83" y="25"/>
                    <a:pt x="84" y="25"/>
                  </a:cubicBezTo>
                  <a:cubicBezTo>
                    <a:pt x="84" y="26"/>
                    <a:pt x="84" y="27"/>
                    <a:pt x="84" y="27"/>
                  </a:cubicBezTo>
                  <a:close/>
                  <a:moveTo>
                    <a:pt x="84" y="52"/>
                  </a:moveTo>
                  <a:cubicBezTo>
                    <a:pt x="84" y="58"/>
                    <a:pt x="84" y="58"/>
                    <a:pt x="84" y="58"/>
                  </a:cubicBezTo>
                  <a:cubicBezTo>
                    <a:pt x="84" y="59"/>
                    <a:pt x="84" y="59"/>
                    <a:pt x="84" y="60"/>
                  </a:cubicBezTo>
                  <a:cubicBezTo>
                    <a:pt x="83" y="60"/>
                    <a:pt x="82" y="61"/>
                    <a:pt x="81" y="61"/>
                  </a:cubicBezTo>
                  <a:cubicBezTo>
                    <a:pt x="75" y="61"/>
                    <a:pt x="75" y="61"/>
                    <a:pt x="75" y="61"/>
                  </a:cubicBezTo>
                  <a:cubicBezTo>
                    <a:pt x="75" y="61"/>
                    <a:pt x="74" y="60"/>
                    <a:pt x="73" y="60"/>
                  </a:cubicBezTo>
                  <a:cubicBezTo>
                    <a:pt x="73" y="59"/>
                    <a:pt x="72" y="59"/>
                    <a:pt x="72" y="58"/>
                  </a:cubicBezTo>
                  <a:cubicBezTo>
                    <a:pt x="72" y="52"/>
                    <a:pt x="72" y="52"/>
                    <a:pt x="72" y="52"/>
                  </a:cubicBezTo>
                  <a:cubicBezTo>
                    <a:pt x="72" y="51"/>
                    <a:pt x="73" y="50"/>
                    <a:pt x="73" y="50"/>
                  </a:cubicBezTo>
                  <a:cubicBezTo>
                    <a:pt x="74" y="49"/>
                    <a:pt x="75" y="49"/>
                    <a:pt x="75" y="49"/>
                  </a:cubicBezTo>
                  <a:cubicBezTo>
                    <a:pt x="81" y="49"/>
                    <a:pt x="81" y="49"/>
                    <a:pt x="81" y="49"/>
                  </a:cubicBezTo>
                  <a:cubicBezTo>
                    <a:pt x="82" y="49"/>
                    <a:pt x="83" y="49"/>
                    <a:pt x="84" y="50"/>
                  </a:cubicBezTo>
                  <a:cubicBezTo>
                    <a:pt x="84" y="50"/>
                    <a:pt x="84" y="51"/>
                    <a:pt x="84" y="52"/>
                  </a:cubicBezTo>
                  <a:close/>
                  <a:moveTo>
                    <a:pt x="84" y="76"/>
                  </a:moveTo>
                  <a:cubicBezTo>
                    <a:pt x="84" y="82"/>
                    <a:pt x="84" y="82"/>
                    <a:pt x="84" y="82"/>
                  </a:cubicBezTo>
                  <a:cubicBezTo>
                    <a:pt x="84" y="83"/>
                    <a:pt x="84" y="83"/>
                    <a:pt x="84" y="84"/>
                  </a:cubicBezTo>
                  <a:cubicBezTo>
                    <a:pt x="83" y="85"/>
                    <a:pt x="82" y="85"/>
                    <a:pt x="81" y="85"/>
                  </a:cubicBezTo>
                  <a:cubicBezTo>
                    <a:pt x="75" y="85"/>
                    <a:pt x="75" y="85"/>
                    <a:pt x="75" y="85"/>
                  </a:cubicBezTo>
                  <a:cubicBezTo>
                    <a:pt x="75" y="85"/>
                    <a:pt x="74" y="85"/>
                    <a:pt x="73" y="84"/>
                  </a:cubicBezTo>
                  <a:cubicBezTo>
                    <a:pt x="73" y="83"/>
                    <a:pt x="72" y="83"/>
                    <a:pt x="72" y="82"/>
                  </a:cubicBezTo>
                  <a:cubicBezTo>
                    <a:pt x="72" y="76"/>
                    <a:pt x="72" y="76"/>
                    <a:pt x="72" y="76"/>
                  </a:cubicBezTo>
                  <a:cubicBezTo>
                    <a:pt x="72" y="75"/>
                    <a:pt x="73" y="74"/>
                    <a:pt x="73" y="74"/>
                  </a:cubicBezTo>
                  <a:cubicBezTo>
                    <a:pt x="74" y="73"/>
                    <a:pt x="75" y="73"/>
                    <a:pt x="75" y="73"/>
                  </a:cubicBezTo>
                  <a:cubicBezTo>
                    <a:pt x="81" y="73"/>
                    <a:pt x="81" y="73"/>
                    <a:pt x="81" y="73"/>
                  </a:cubicBezTo>
                  <a:cubicBezTo>
                    <a:pt x="82" y="73"/>
                    <a:pt x="83" y="73"/>
                    <a:pt x="84" y="74"/>
                  </a:cubicBezTo>
                  <a:cubicBezTo>
                    <a:pt x="84" y="74"/>
                    <a:pt x="84" y="75"/>
                    <a:pt x="84" y="76"/>
                  </a:cubicBezTo>
                  <a:close/>
                  <a:moveTo>
                    <a:pt x="84" y="100"/>
                  </a:moveTo>
                  <a:cubicBezTo>
                    <a:pt x="84" y="106"/>
                    <a:pt x="84" y="106"/>
                    <a:pt x="84" y="106"/>
                  </a:cubicBezTo>
                  <a:cubicBezTo>
                    <a:pt x="84" y="107"/>
                    <a:pt x="84" y="108"/>
                    <a:pt x="84" y="108"/>
                  </a:cubicBezTo>
                  <a:cubicBezTo>
                    <a:pt x="83" y="109"/>
                    <a:pt x="82" y="109"/>
                    <a:pt x="81" y="109"/>
                  </a:cubicBezTo>
                  <a:cubicBezTo>
                    <a:pt x="75" y="109"/>
                    <a:pt x="75" y="109"/>
                    <a:pt x="75" y="109"/>
                  </a:cubicBezTo>
                  <a:cubicBezTo>
                    <a:pt x="75" y="109"/>
                    <a:pt x="74" y="109"/>
                    <a:pt x="73" y="108"/>
                  </a:cubicBezTo>
                  <a:cubicBezTo>
                    <a:pt x="73" y="108"/>
                    <a:pt x="72" y="107"/>
                    <a:pt x="72" y="106"/>
                  </a:cubicBezTo>
                  <a:cubicBezTo>
                    <a:pt x="72" y="100"/>
                    <a:pt x="72" y="100"/>
                    <a:pt x="72" y="100"/>
                  </a:cubicBezTo>
                  <a:cubicBezTo>
                    <a:pt x="72" y="99"/>
                    <a:pt x="73" y="99"/>
                    <a:pt x="73" y="98"/>
                  </a:cubicBezTo>
                  <a:cubicBezTo>
                    <a:pt x="74" y="97"/>
                    <a:pt x="75" y="97"/>
                    <a:pt x="75" y="97"/>
                  </a:cubicBezTo>
                  <a:cubicBezTo>
                    <a:pt x="81" y="97"/>
                    <a:pt x="81" y="97"/>
                    <a:pt x="81" y="97"/>
                  </a:cubicBezTo>
                  <a:cubicBezTo>
                    <a:pt x="82" y="97"/>
                    <a:pt x="83" y="97"/>
                    <a:pt x="84" y="98"/>
                  </a:cubicBezTo>
                  <a:cubicBezTo>
                    <a:pt x="84" y="99"/>
                    <a:pt x="84" y="99"/>
                    <a:pt x="84" y="100"/>
                  </a:cubicBezTo>
                  <a:close/>
                  <a:moveTo>
                    <a:pt x="109" y="27"/>
                  </a:moveTo>
                  <a:cubicBezTo>
                    <a:pt x="109" y="34"/>
                    <a:pt x="109" y="34"/>
                    <a:pt x="109" y="34"/>
                  </a:cubicBezTo>
                  <a:cubicBezTo>
                    <a:pt x="109" y="34"/>
                    <a:pt x="108" y="35"/>
                    <a:pt x="108" y="36"/>
                  </a:cubicBezTo>
                  <a:cubicBezTo>
                    <a:pt x="107" y="36"/>
                    <a:pt x="106" y="37"/>
                    <a:pt x="106" y="37"/>
                  </a:cubicBezTo>
                  <a:cubicBezTo>
                    <a:pt x="100" y="37"/>
                    <a:pt x="100" y="37"/>
                    <a:pt x="100" y="37"/>
                  </a:cubicBezTo>
                  <a:cubicBezTo>
                    <a:pt x="99" y="37"/>
                    <a:pt x="98" y="36"/>
                    <a:pt x="97" y="36"/>
                  </a:cubicBezTo>
                  <a:cubicBezTo>
                    <a:pt x="97" y="35"/>
                    <a:pt x="97" y="34"/>
                    <a:pt x="97" y="34"/>
                  </a:cubicBezTo>
                  <a:cubicBezTo>
                    <a:pt x="97" y="27"/>
                    <a:pt x="97" y="27"/>
                    <a:pt x="97" y="27"/>
                  </a:cubicBezTo>
                  <a:cubicBezTo>
                    <a:pt x="97" y="27"/>
                    <a:pt x="97" y="26"/>
                    <a:pt x="97" y="25"/>
                  </a:cubicBezTo>
                  <a:cubicBezTo>
                    <a:pt x="98" y="25"/>
                    <a:pt x="99" y="24"/>
                    <a:pt x="100" y="24"/>
                  </a:cubicBezTo>
                  <a:cubicBezTo>
                    <a:pt x="106" y="24"/>
                    <a:pt x="106" y="24"/>
                    <a:pt x="106" y="24"/>
                  </a:cubicBezTo>
                  <a:cubicBezTo>
                    <a:pt x="106" y="24"/>
                    <a:pt x="107" y="25"/>
                    <a:pt x="108" y="25"/>
                  </a:cubicBezTo>
                  <a:cubicBezTo>
                    <a:pt x="108" y="26"/>
                    <a:pt x="109" y="27"/>
                    <a:pt x="109" y="27"/>
                  </a:cubicBezTo>
                  <a:close/>
                  <a:moveTo>
                    <a:pt x="109" y="52"/>
                  </a:moveTo>
                  <a:cubicBezTo>
                    <a:pt x="109" y="58"/>
                    <a:pt x="109" y="58"/>
                    <a:pt x="109" y="58"/>
                  </a:cubicBezTo>
                  <a:cubicBezTo>
                    <a:pt x="109" y="59"/>
                    <a:pt x="108" y="59"/>
                    <a:pt x="108" y="60"/>
                  </a:cubicBezTo>
                  <a:cubicBezTo>
                    <a:pt x="107" y="60"/>
                    <a:pt x="106" y="61"/>
                    <a:pt x="106" y="61"/>
                  </a:cubicBezTo>
                  <a:cubicBezTo>
                    <a:pt x="100" y="61"/>
                    <a:pt x="100" y="61"/>
                    <a:pt x="100" y="61"/>
                  </a:cubicBezTo>
                  <a:cubicBezTo>
                    <a:pt x="99" y="61"/>
                    <a:pt x="98" y="60"/>
                    <a:pt x="97" y="60"/>
                  </a:cubicBezTo>
                  <a:cubicBezTo>
                    <a:pt x="97" y="59"/>
                    <a:pt x="97" y="59"/>
                    <a:pt x="97" y="58"/>
                  </a:cubicBezTo>
                  <a:cubicBezTo>
                    <a:pt x="97" y="52"/>
                    <a:pt x="97" y="52"/>
                    <a:pt x="97" y="52"/>
                  </a:cubicBezTo>
                  <a:cubicBezTo>
                    <a:pt x="97" y="51"/>
                    <a:pt x="97" y="50"/>
                    <a:pt x="97" y="50"/>
                  </a:cubicBezTo>
                  <a:cubicBezTo>
                    <a:pt x="98" y="49"/>
                    <a:pt x="99" y="49"/>
                    <a:pt x="100" y="49"/>
                  </a:cubicBezTo>
                  <a:cubicBezTo>
                    <a:pt x="106" y="49"/>
                    <a:pt x="106" y="49"/>
                    <a:pt x="106" y="49"/>
                  </a:cubicBezTo>
                  <a:cubicBezTo>
                    <a:pt x="106" y="49"/>
                    <a:pt x="107" y="49"/>
                    <a:pt x="108" y="50"/>
                  </a:cubicBezTo>
                  <a:cubicBezTo>
                    <a:pt x="108" y="50"/>
                    <a:pt x="109" y="51"/>
                    <a:pt x="109" y="52"/>
                  </a:cubicBezTo>
                  <a:close/>
                  <a:moveTo>
                    <a:pt x="109" y="76"/>
                  </a:moveTo>
                  <a:cubicBezTo>
                    <a:pt x="109" y="82"/>
                    <a:pt x="109" y="82"/>
                    <a:pt x="109" y="82"/>
                  </a:cubicBezTo>
                  <a:cubicBezTo>
                    <a:pt x="109" y="83"/>
                    <a:pt x="108" y="83"/>
                    <a:pt x="108" y="84"/>
                  </a:cubicBezTo>
                  <a:cubicBezTo>
                    <a:pt x="107" y="85"/>
                    <a:pt x="106" y="85"/>
                    <a:pt x="106" y="85"/>
                  </a:cubicBezTo>
                  <a:cubicBezTo>
                    <a:pt x="100" y="85"/>
                    <a:pt x="100" y="85"/>
                    <a:pt x="100" y="85"/>
                  </a:cubicBezTo>
                  <a:cubicBezTo>
                    <a:pt x="99" y="85"/>
                    <a:pt x="98" y="85"/>
                    <a:pt x="97" y="84"/>
                  </a:cubicBezTo>
                  <a:cubicBezTo>
                    <a:pt x="97" y="83"/>
                    <a:pt x="97" y="83"/>
                    <a:pt x="97" y="82"/>
                  </a:cubicBezTo>
                  <a:cubicBezTo>
                    <a:pt x="97" y="76"/>
                    <a:pt x="97" y="76"/>
                    <a:pt x="97" y="76"/>
                  </a:cubicBezTo>
                  <a:cubicBezTo>
                    <a:pt x="97" y="75"/>
                    <a:pt x="97" y="74"/>
                    <a:pt x="97" y="74"/>
                  </a:cubicBezTo>
                  <a:cubicBezTo>
                    <a:pt x="98" y="73"/>
                    <a:pt x="99" y="73"/>
                    <a:pt x="100" y="73"/>
                  </a:cubicBezTo>
                  <a:cubicBezTo>
                    <a:pt x="106" y="73"/>
                    <a:pt x="106" y="73"/>
                    <a:pt x="106" y="73"/>
                  </a:cubicBezTo>
                  <a:cubicBezTo>
                    <a:pt x="106" y="73"/>
                    <a:pt x="107" y="73"/>
                    <a:pt x="108" y="74"/>
                  </a:cubicBezTo>
                  <a:cubicBezTo>
                    <a:pt x="108" y="74"/>
                    <a:pt x="109" y="75"/>
                    <a:pt x="109" y="76"/>
                  </a:cubicBezTo>
                  <a:close/>
                  <a:moveTo>
                    <a:pt x="109" y="100"/>
                  </a:moveTo>
                  <a:cubicBezTo>
                    <a:pt x="109" y="106"/>
                    <a:pt x="109" y="106"/>
                    <a:pt x="109" y="106"/>
                  </a:cubicBezTo>
                  <a:cubicBezTo>
                    <a:pt x="109" y="107"/>
                    <a:pt x="108" y="108"/>
                    <a:pt x="108" y="108"/>
                  </a:cubicBezTo>
                  <a:cubicBezTo>
                    <a:pt x="107" y="109"/>
                    <a:pt x="106" y="109"/>
                    <a:pt x="106" y="109"/>
                  </a:cubicBezTo>
                  <a:cubicBezTo>
                    <a:pt x="100" y="109"/>
                    <a:pt x="100" y="109"/>
                    <a:pt x="100" y="109"/>
                  </a:cubicBezTo>
                  <a:cubicBezTo>
                    <a:pt x="99" y="109"/>
                    <a:pt x="98" y="109"/>
                    <a:pt x="97" y="108"/>
                  </a:cubicBezTo>
                  <a:cubicBezTo>
                    <a:pt x="97" y="108"/>
                    <a:pt x="97" y="107"/>
                    <a:pt x="97" y="106"/>
                  </a:cubicBezTo>
                  <a:cubicBezTo>
                    <a:pt x="97" y="100"/>
                    <a:pt x="97" y="100"/>
                    <a:pt x="97" y="100"/>
                  </a:cubicBezTo>
                  <a:cubicBezTo>
                    <a:pt x="97" y="99"/>
                    <a:pt x="97" y="99"/>
                    <a:pt x="97" y="98"/>
                  </a:cubicBezTo>
                  <a:cubicBezTo>
                    <a:pt x="98" y="97"/>
                    <a:pt x="99" y="97"/>
                    <a:pt x="100" y="97"/>
                  </a:cubicBezTo>
                  <a:cubicBezTo>
                    <a:pt x="106" y="97"/>
                    <a:pt x="106" y="97"/>
                    <a:pt x="106" y="97"/>
                  </a:cubicBezTo>
                  <a:cubicBezTo>
                    <a:pt x="106" y="97"/>
                    <a:pt x="107" y="97"/>
                    <a:pt x="108" y="98"/>
                  </a:cubicBezTo>
                  <a:cubicBezTo>
                    <a:pt x="108" y="99"/>
                    <a:pt x="109" y="99"/>
                    <a:pt x="109" y="100"/>
                  </a:cubicBezTo>
                  <a:close/>
                  <a:moveTo>
                    <a:pt x="109" y="124"/>
                  </a:moveTo>
                  <a:cubicBezTo>
                    <a:pt x="109" y="130"/>
                    <a:pt x="109" y="130"/>
                    <a:pt x="109" y="130"/>
                  </a:cubicBezTo>
                  <a:cubicBezTo>
                    <a:pt x="109" y="131"/>
                    <a:pt x="108" y="132"/>
                    <a:pt x="108" y="132"/>
                  </a:cubicBezTo>
                  <a:cubicBezTo>
                    <a:pt x="107" y="133"/>
                    <a:pt x="106" y="133"/>
                    <a:pt x="106" y="133"/>
                  </a:cubicBezTo>
                  <a:cubicBezTo>
                    <a:pt x="100" y="133"/>
                    <a:pt x="100" y="133"/>
                    <a:pt x="100" y="133"/>
                  </a:cubicBezTo>
                  <a:cubicBezTo>
                    <a:pt x="99" y="133"/>
                    <a:pt x="98" y="133"/>
                    <a:pt x="97" y="132"/>
                  </a:cubicBezTo>
                  <a:cubicBezTo>
                    <a:pt x="97" y="132"/>
                    <a:pt x="97" y="131"/>
                    <a:pt x="97" y="130"/>
                  </a:cubicBezTo>
                  <a:cubicBezTo>
                    <a:pt x="97" y="124"/>
                    <a:pt x="97" y="124"/>
                    <a:pt x="97" y="124"/>
                  </a:cubicBezTo>
                  <a:cubicBezTo>
                    <a:pt x="97" y="123"/>
                    <a:pt x="97" y="123"/>
                    <a:pt x="97" y="122"/>
                  </a:cubicBezTo>
                  <a:cubicBezTo>
                    <a:pt x="98" y="122"/>
                    <a:pt x="99" y="121"/>
                    <a:pt x="100" y="121"/>
                  </a:cubicBezTo>
                  <a:cubicBezTo>
                    <a:pt x="106" y="121"/>
                    <a:pt x="106" y="121"/>
                    <a:pt x="106" y="121"/>
                  </a:cubicBezTo>
                  <a:cubicBezTo>
                    <a:pt x="106" y="121"/>
                    <a:pt x="107" y="122"/>
                    <a:pt x="108" y="122"/>
                  </a:cubicBezTo>
                  <a:cubicBezTo>
                    <a:pt x="108" y="123"/>
                    <a:pt x="109" y="123"/>
                    <a:pt x="109" y="1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225"/>
            <p:cNvSpPr>
              <a:spLocks noEditPoints="1"/>
            </p:cNvSpPr>
            <p:nvPr/>
          </p:nvSpPr>
          <p:spPr bwMode="auto">
            <a:xfrm>
              <a:off x="5870995" y="3091867"/>
              <a:ext cx="137395" cy="176428"/>
            </a:xfrm>
            <a:custGeom>
              <a:avLst/>
              <a:gdLst>
                <a:gd name="T0" fmla="*/ 127 w 133"/>
                <a:gd name="T1" fmla="*/ 170 h 170"/>
                <a:gd name="T2" fmla="*/ 0 w 133"/>
                <a:gd name="T3" fmla="*/ 43 h 170"/>
                <a:gd name="T4" fmla="*/ 36 w 133"/>
                <a:gd name="T5" fmla="*/ 9 h 170"/>
                <a:gd name="T6" fmla="*/ 94 w 133"/>
                <a:gd name="T7" fmla="*/ 3 h 170"/>
                <a:gd name="T8" fmla="*/ 131 w 133"/>
                <a:gd name="T9" fmla="*/ 38 h 170"/>
                <a:gd name="T10" fmla="*/ 121 w 133"/>
                <a:gd name="T11" fmla="*/ 49 h 170"/>
                <a:gd name="T12" fmla="*/ 87 w 133"/>
                <a:gd name="T13" fmla="*/ 61 h 170"/>
                <a:gd name="T14" fmla="*/ 36 w 133"/>
                <a:gd name="T15" fmla="*/ 49 h 170"/>
                <a:gd name="T16" fmla="*/ 48 w 133"/>
                <a:gd name="T17" fmla="*/ 136 h 170"/>
                <a:gd name="T18" fmla="*/ 83 w 133"/>
                <a:gd name="T19" fmla="*/ 134 h 170"/>
                <a:gd name="T20" fmla="*/ 36 w 133"/>
                <a:gd name="T21" fmla="*/ 82 h 170"/>
                <a:gd name="T22" fmla="*/ 25 w 133"/>
                <a:gd name="T23" fmla="*/ 84 h 170"/>
                <a:gd name="T24" fmla="*/ 27 w 133"/>
                <a:gd name="T25" fmla="*/ 73 h 170"/>
                <a:gd name="T26" fmla="*/ 36 w 133"/>
                <a:gd name="T27" fmla="*/ 100 h 170"/>
                <a:gd name="T28" fmla="*/ 27 w 133"/>
                <a:gd name="T29" fmla="*/ 109 h 170"/>
                <a:gd name="T30" fmla="*/ 25 w 133"/>
                <a:gd name="T31" fmla="*/ 98 h 170"/>
                <a:gd name="T32" fmla="*/ 36 w 133"/>
                <a:gd name="T33" fmla="*/ 100 h 170"/>
                <a:gd name="T34" fmla="*/ 33 w 133"/>
                <a:gd name="T35" fmla="*/ 133 h 170"/>
                <a:gd name="T36" fmla="*/ 24 w 133"/>
                <a:gd name="T37" fmla="*/ 124 h 170"/>
                <a:gd name="T38" fmla="*/ 35 w 133"/>
                <a:gd name="T39" fmla="*/ 122 h 170"/>
                <a:gd name="T40" fmla="*/ 83 w 133"/>
                <a:gd name="T41" fmla="*/ 13 h 170"/>
                <a:gd name="T42" fmla="*/ 72 w 133"/>
                <a:gd name="T43" fmla="*/ 15 h 170"/>
                <a:gd name="T44" fmla="*/ 59 w 133"/>
                <a:gd name="T45" fmla="*/ 13 h 170"/>
                <a:gd name="T46" fmla="*/ 48 w 133"/>
                <a:gd name="T47" fmla="*/ 15 h 170"/>
                <a:gd name="T48" fmla="*/ 57 w 133"/>
                <a:gd name="T49" fmla="*/ 49 h 170"/>
                <a:gd name="T50" fmla="*/ 72 w 133"/>
                <a:gd name="T51" fmla="*/ 37 h 170"/>
                <a:gd name="T52" fmla="*/ 81 w 133"/>
                <a:gd name="T53" fmla="*/ 49 h 170"/>
                <a:gd name="T54" fmla="*/ 60 w 133"/>
                <a:gd name="T55" fmla="*/ 82 h 170"/>
                <a:gd name="T56" fmla="*/ 49 w 133"/>
                <a:gd name="T57" fmla="*/ 84 h 170"/>
                <a:gd name="T58" fmla="*/ 51 w 133"/>
                <a:gd name="T59" fmla="*/ 73 h 170"/>
                <a:gd name="T60" fmla="*/ 60 w 133"/>
                <a:gd name="T61" fmla="*/ 100 h 170"/>
                <a:gd name="T62" fmla="*/ 51 w 133"/>
                <a:gd name="T63" fmla="*/ 109 h 170"/>
                <a:gd name="T64" fmla="*/ 49 w 133"/>
                <a:gd name="T65" fmla="*/ 98 h 170"/>
                <a:gd name="T66" fmla="*/ 60 w 133"/>
                <a:gd name="T67" fmla="*/ 100 h 170"/>
                <a:gd name="T68" fmla="*/ 81 w 133"/>
                <a:gd name="T69" fmla="*/ 85 h 170"/>
                <a:gd name="T70" fmla="*/ 72 w 133"/>
                <a:gd name="T71" fmla="*/ 76 h 170"/>
                <a:gd name="T72" fmla="*/ 83 w 133"/>
                <a:gd name="T73" fmla="*/ 74 h 170"/>
                <a:gd name="T74" fmla="*/ 83 w 133"/>
                <a:gd name="T75" fmla="*/ 108 h 170"/>
                <a:gd name="T76" fmla="*/ 72 w 133"/>
                <a:gd name="T77" fmla="*/ 106 h 170"/>
                <a:gd name="T78" fmla="*/ 81 w 133"/>
                <a:gd name="T79" fmla="*/ 97 h 170"/>
                <a:gd name="T80" fmla="*/ 109 w 133"/>
                <a:gd name="T81" fmla="*/ 82 h 170"/>
                <a:gd name="T82" fmla="*/ 97 w 133"/>
                <a:gd name="T83" fmla="*/ 84 h 170"/>
                <a:gd name="T84" fmla="*/ 99 w 133"/>
                <a:gd name="T85" fmla="*/ 73 h 170"/>
                <a:gd name="T86" fmla="*/ 109 w 133"/>
                <a:gd name="T87" fmla="*/ 100 h 170"/>
                <a:gd name="T88" fmla="*/ 99 w 133"/>
                <a:gd name="T89" fmla="*/ 109 h 170"/>
                <a:gd name="T90" fmla="*/ 97 w 133"/>
                <a:gd name="T91" fmla="*/ 98 h 170"/>
                <a:gd name="T92" fmla="*/ 109 w 133"/>
                <a:gd name="T93" fmla="*/ 100 h 170"/>
                <a:gd name="T94" fmla="*/ 105 w 133"/>
                <a:gd name="T95" fmla="*/ 133 h 170"/>
                <a:gd name="T96" fmla="*/ 96 w 133"/>
                <a:gd name="T97" fmla="*/ 124 h 170"/>
                <a:gd name="T98" fmla="*/ 108 w 133"/>
                <a:gd name="T99" fmla="*/ 12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3" h="170">
                  <a:moveTo>
                    <a:pt x="133" y="43"/>
                  </a:moveTo>
                  <a:cubicBezTo>
                    <a:pt x="133" y="164"/>
                    <a:pt x="133" y="164"/>
                    <a:pt x="133" y="164"/>
                  </a:cubicBezTo>
                  <a:cubicBezTo>
                    <a:pt x="133" y="165"/>
                    <a:pt x="132" y="167"/>
                    <a:pt x="131" y="168"/>
                  </a:cubicBezTo>
                  <a:cubicBezTo>
                    <a:pt x="130" y="169"/>
                    <a:pt x="128" y="170"/>
                    <a:pt x="127" y="170"/>
                  </a:cubicBezTo>
                  <a:cubicBezTo>
                    <a:pt x="6" y="170"/>
                    <a:pt x="6" y="170"/>
                    <a:pt x="6" y="170"/>
                  </a:cubicBezTo>
                  <a:cubicBezTo>
                    <a:pt x="4" y="170"/>
                    <a:pt x="3" y="169"/>
                    <a:pt x="1" y="168"/>
                  </a:cubicBezTo>
                  <a:cubicBezTo>
                    <a:pt x="0" y="167"/>
                    <a:pt x="0" y="165"/>
                    <a:pt x="0" y="164"/>
                  </a:cubicBezTo>
                  <a:cubicBezTo>
                    <a:pt x="0" y="43"/>
                    <a:pt x="0" y="43"/>
                    <a:pt x="0" y="43"/>
                  </a:cubicBezTo>
                  <a:cubicBezTo>
                    <a:pt x="0" y="41"/>
                    <a:pt x="0" y="40"/>
                    <a:pt x="1" y="38"/>
                  </a:cubicBezTo>
                  <a:cubicBezTo>
                    <a:pt x="3" y="37"/>
                    <a:pt x="4" y="37"/>
                    <a:pt x="6" y="37"/>
                  </a:cubicBezTo>
                  <a:cubicBezTo>
                    <a:pt x="36" y="37"/>
                    <a:pt x="36" y="37"/>
                    <a:pt x="36" y="37"/>
                  </a:cubicBezTo>
                  <a:cubicBezTo>
                    <a:pt x="36" y="9"/>
                    <a:pt x="36" y="9"/>
                    <a:pt x="36" y="9"/>
                  </a:cubicBezTo>
                  <a:cubicBezTo>
                    <a:pt x="36" y="7"/>
                    <a:pt x="37" y="5"/>
                    <a:pt x="39" y="3"/>
                  </a:cubicBezTo>
                  <a:cubicBezTo>
                    <a:pt x="40" y="1"/>
                    <a:pt x="42" y="0"/>
                    <a:pt x="45" y="0"/>
                  </a:cubicBezTo>
                  <a:cubicBezTo>
                    <a:pt x="87" y="0"/>
                    <a:pt x="87" y="0"/>
                    <a:pt x="87" y="0"/>
                  </a:cubicBezTo>
                  <a:cubicBezTo>
                    <a:pt x="90" y="0"/>
                    <a:pt x="92" y="1"/>
                    <a:pt x="94" y="3"/>
                  </a:cubicBezTo>
                  <a:cubicBezTo>
                    <a:pt x="96" y="5"/>
                    <a:pt x="96" y="7"/>
                    <a:pt x="96" y="9"/>
                  </a:cubicBezTo>
                  <a:cubicBezTo>
                    <a:pt x="96" y="37"/>
                    <a:pt x="96" y="37"/>
                    <a:pt x="96" y="37"/>
                  </a:cubicBezTo>
                  <a:cubicBezTo>
                    <a:pt x="127" y="37"/>
                    <a:pt x="127" y="37"/>
                    <a:pt x="127" y="37"/>
                  </a:cubicBezTo>
                  <a:cubicBezTo>
                    <a:pt x="128" y="37"/>
                    <a:pt x="130" y="37"/>
                    <a:pt x="131" y="38"/>
                  </a:cubicBezTo>
                  <a:cubicBezTo>
                    <a:pt x="132" y="40"/>
                    <a:pt x="133" y="41"/>
                    <a:pt x="133" y="43"/>
                  </a:cubicBezTo>
                  <a:close/>
                  <a:moveTo>
                    <a:pt x="84" y="158"/>
                  </a:moveTo>
                  <a:cubicBezTo>
                    <a:pt x="121" y="158"/>
                    <a:pt x="121" y="158"/>
                    <a:pt x="121" y="158"/>
                  </a:cubicBezTo>
                  <a:cubicBezTo>
                    <a:pt x="121" y="49"/>
                    <a:pt x="121" y="49"/>
                    <a:pt x="121" y="49"/>
                  </a:cubicBezTo>
                  <a:cubicBezTo>
                    <a:pt x="96" y="49"/>
                    <a:pt x="96" y="49"/>
                    <a:pt x="96" y="49"/>
                  </a:cubicBezTo>
                  <a:cubicBezTo>
                    <a:pt x="96" y="52"/>
                    <a:pt x="96" y="52"/>
                    <a:pt x="96" y="52"/>
                  </a:cubicBezTo>
                  <a:cubicBezTo>
                    <a:pt x="96" y="54"/>
                    <a:pt x="96" y="56"/>
                    <a:pt x="94" y="58"/>
                  </a:cubicBezTo>
                  <a:cubicBezTo>
                    <a:pt x="92" y="60"/>
                    <a:pt x="90" y="61"/>
                    <a:pt x="87" y="61"/>
                  </a:cubicBezTo>
                  <a:cubicBezTo>
                    <a:pt x="45" y="61"/>
                    <a:pt x="45" y="61"/>
                    <a:pt x="45" y="61"/>
                  </a:cubicBezTo>
                  <a:cubicBezTo>
                    <a:pt x="42" y="61"/>
                    <a:pt x="40" y="60"/>
                    <a:pt x="39" y="58"/>
                  </a:cubicBezTo>
                  <a:cubicBezTo>
                    <a:pt x="37" y="56"/>
                    <a:pt x="36" y="54"/>
                    <a:pt x="36" y="52"/>
                  </a:cubicBezTo>
                  <a:cubicBezTo>
                    <a:pt x="36" y="49"/>
                    <a:pt x="36" y="49"/>
                    <a:pt x="36" y="49"/>
                  </a:cubicBezTo>
                  <a:cubicBezTo>
                    <a:pt x="12" y="49"/>
                    <a:pt x="12" y="49"/>
                    <a:pt x="12" y="49"/>
                  </a:cubicBezTo>
                  <a:cubicBezTo>
                    <a:pt x="12" y="158"/>
                    <a:pt x="12" y="158"/>
                    <a:pt x="12" y="158"/>
                  </a:cubicBezTo>
                  <a:cubicBezTo>
                    <a:pt x="48" y="158"/>
                    <a:pt x="48" y="158"/>
                    <a:pt x="48" y="158"/>
                  </a:cubicBezTo>
                  <a:cubicBezTo>
                    <a:pt x="48" y="136"/>
                    <a:pt x="48" y="136"/>
                    <a:pt x="48" y="136"/>
                  </a:cubicBezTo>
                  <a:cubicBezTo>
                    <a:pt x="48" y="136"/>
                    <a:pt x="48" y="135"/>
                    <a:pt x="49" y="134"/>
                  </a:cubicBezTo>
                  <a:cubicBezTo>
                    <a:pt x="49" y="134"/>
                    <a:pt x="50" y="133"/>
                    <a:pt x="51" y="133"/>
                  </a:cubicBezTo>
                  <a:cubicBezTo>
                    <a:pt x="81" y="133"/>
                    <a:pt x="81" y="133"/>
                    <a:pt x="81" y="133"/>
                  </a:cubicBezTo>
                  <a:cubicBezTo>
                    <a:pt x="82" y="133"/>
                    <a:pt x="83" y="134"/>
                    <a:pt x="83" y="134"/>
                  </a:cubicBezTo>
                  <a:cubicBezTo>
                    <a:pt x="84" y="135"/>
                    <a:pt x="84" y="136"/>
                    <a:pt x="84" y="136"/>
                  </a:cubicBezTo>
                  <a:lnTo>
                    <a:pt x="84" y="158"/>
                  </a:lnTo>
                  <a:close/>
                  <a:moveTo>
                    <a:pt x="36" y="76"/>
                  </a:moveTo>
                  <a:cubicBezTo>
                    <a:pt x="36" y="82"/>
                    <a:pt x="36" y="82"/>
                    <a:pt x="36" y="82"/>
                  </a:cubicBezTo>
                  <a:cubicBezTo>
                    <a:pt x="36" y="83"/>
                    <a:pt x="36" y="83"/>
                    <a:pt x="35" y="84"/>
                  </a:cubicBezTo>
                  <a:cubicBezTo>
                    <a:pt x="34" y="85"/>
                    <a:pt x="34" y="85"/>
                    <a:pt x="33" y="85"/>
                  </a:cubicBezTo>
                  <a:cubicBezTo>
                    <a:pt x="27" y="85"/>
                    <a:pt x="27" y="85"/>
                    <a:pt x="27" y="85"/>
                  </a:cubicBezTo>
                  <a:cubicBezTo>
                    <a:pt x="26" y="85"/>
                    <a:pt x="25" y="85"/>
                    <a:pt x="25" y="84"/>
                  </a:cubicBezTo>
                  <a:cubicBezTo>
                    <a:pt x="24" y="83"/>
                    <a:pt x="24" y="83"/>
                    <a:pt x="24" y="82"/>
                  </a:cubicBezTo>
                  <a:cubicBezTo>
                    <a:pt x="24" y="76"/>
                    <a:pt x="24" y="76"/>
                    <a:pt x="24" y="76"/>
                  </a:cubicBezTo>
                  <a:cubicBezTo>
                    <a:pt x="24" y="75"/>
                    <a:pt x="24" y="74"/>
                    <a:pt x="25" y="74"/>
                  </a:cubicBezTo>
                  <a:cubicBezTo>
                    <a:pt x="25" y="73"/>
                    <a:pt x="26" y="73"/>
                    <a:pt x="27" y="73"/>
                  </a:cubicBezTo>
                  <a:cubicBezTo>
                    <a:pt x="33" y="73"/>
                    <a:pt x="33" y="73"/>
                    <a:pt x="33" y="73"/>
                  </a:cubicBezTo>
                  <a:cubicBezTo>
                    <a:pt x="34" y="73"/>
                    <a:pt x="34" y="73"/>
                    <a:pt x="35" y="74"/>
                  </a:cubicBezTo>
                  <a:cubicBezTo>
                    <a:pt x="36" y="74"/>
                    <a:pt x="36" y="75"/>
                    <a:pt x="36" y="76"/>
                  </a:cubicBezTo>
                  <a:close/>
                  <a:moveTo>
                    <a:pt x="36" y="100"/>
                  </a:moveTo>
                  <a:cubicBezTo>
                    <a:pt x="36" y="106"/>
                    <a:pt x="36" y="106"/>
                    <a:pt x="36" y="106"/>
                  </a:cubicBezTo>
                  <a:cubicBezTo>
                    <a:pt x="36" y="107"/>
                    <a:pt x="36" y="108"/>
                    <a:pt x="35" y="108"/>
                  </a:cubicBezTo>
                  <a:cubicBezTo>
                    <a:pt x="34" y="109"/>
                    <a:pt x="34" y="109"/>
                    <a:pt x="33" y="109"/>
                  </a:cubicBezTo>
                  <a:cubicBezTo>
                    <a:pt x="27" y="109"/>
                    <a:pt x="27" y="109"/>
                    <a:pt x="27" y="109"/>
                  </a:cubicBezTo>
                  <a:cubicBezTo>
                    <a:pt x="26" y="109"/>
                    <a:pt x="25" y="109"/>
                    <a:pt x="25" y="108"/>
                  </a:cubicBezTo>
                  <a:cubicBezTo>
                    <a:pt x="24" y="108"/>
                    <a:pt x="24" y="107"/>
                    <a:pt x="24" y="106"/>
                  </a:cubicBezTo>
                  <a:cubicBezTo>
                    <a:pt x="24" y="100"/>
                    <a:pt x="24" y="100"/>
                    <a:pt x="24" y="100"/>
                  </a:cubicBezTo>
                  <a:cubicBezTo>
                    <a:pt x="24" y="99"/>
                    <a:pt x="24" y="99"/>
                    <a:pt x="25" y="98"/>
                  </a:cubicBezTo>
                  <a:cubicBezTo>
                    <a:pt x="25" y="97"/>
                    <a:pt x="26" y="97"/>
                    <a:pt x="27" y="97"/>
                  </a:cubicBezTo>
                  <a:cubicBezTo>
                    <a:pt x="33" y="97"/>
                    <a:pt x="33" y="97"/>
                    <a:pt x="33" y="97"/>
                  </a:cubicBezTo>
                  <a:cubicBezTo>
                    <a:pt x="34" y="97"/>
                    <a:pt x="34" y="97"/>
                    <a:pt x="35" y="98"/>
                  </a:cubicBezTo>
                  <a:cubicBezTo>
                    <a:pt x="36" y="99"/>
                    <a:pt x="36" y="99"/>
                    <a:pt x="36" y="100"/>
                  </a:cubicBezTo>
                  <a:close/>
                  <a:moveTo>
                    <a:pt x="36" y="124"/>
                  </a:moveTo>
                  <a:cubicBezTo>
                    <a:pt x="36" y="130"/>
                    <a:pt x="36" y="130"/>
                    <a:pt x="36" y="130"/>
                  </a:cubicBezTo>
                  <a:cubicBezTo>
                    <a:pt x="36" y="131"/>
                    <a:pt x="36" y="132"/>
                    <a:pt x="35" y="132"/>
                  </a:cubicBezTo>
                  <a:cubicBezTo>
                    <a:pt x="34" y="133"/>
                    <a:pt x="34" y="133"/>
                    <a:pt x="33" y="133"/>
                  </a:cubicBezTo>
                  <a:cubicBezTo>
                    <a:pt x="27" y="133"/>
                    <a:pt x="27" y="133"/>
                    <a:pt x="27" y="133"/>
                  </a:cubicBezTo>
                  <a:cubicBezTo>
                    <a:pt x="26" y="133"/>
                    <a:pt x="25" y="133"/>
                    <a:pt x="25" y="132"/>
                  </a:cubicBezTo>
                  <a:cubicBezTo>
                    <a:pt x="24" y="132"/>
                    <a:pt x="24" y="131"/>
                    <a:pt x="24" y="130"/>
                  </a:cubicBezTo>
                  <a:cubicBezTo>
                    <a:pt x="24" y="124"/>
                    <a:pt x="24" y="124"/>
                    <a:pt x="24" y="124"/>
                  </a:cubicBezTo>
                  <a:cubicBezTo>
                    <a:pt x="24" y="123"/>
                    <a:pt x="24" y="123"/>
                    <a:pt x="25" y="122"/>
                  </a:cubicBezTo>
                  <a:cubicBezTo>
                    <a:pt x="25" y="122"/>
                    <a:pt x="26" y="121"/>
                    <a:pt x="27" y="121"/>
                  </a:cubicBezTo>
                  <a:cubicBezTo>
                    <a:pt x="33" y="121"/>
                    <a:pt x="33" y="121"/>
                    <a:pt x="33" y="121"/>
                  </a:cubicBezTo>
                  <a:cubicBezTo>
                    <a:pt x="34" y="121"/>
                    <a:pt x="34" y="122"/>
                    <a:pt x="35" y="122"/>
                  </a:cubicBezTo>
                  <a:cubicBezTo>
                    <a:pt x="36" y="123"/>
                    <a:pt x="36" y="123"/>
                    <a:pt x="36" y="124"/>
                  </a:cubicBezTo>
                  <a:close/>
                  <a:moveTo>
                    <a:pt x="84" y="46"/>
                  </a:moveTo>
                  <a:cubicBezTo>
                    <a:pt x="84" y="15"/>
                    <a:pt x="84" y="15"/>
                    <a:pt x="84" y="15"/>
                  </a:cubicBezTo>
                  <a:cubicBezTo>
                    <a:pt x="84" y="15"/>
                    <a:pt x="84" y="14"/>
                    <a:pt x="83" y="13"/>
                  </a:cubicBezTo>
                  <a:cubicBezTo>
                    <a:pt x="83" y="13"/>
                    <a:pt x="82" y="12"/>
                    <a:pt x="81" y="12"/>
                  </a:cubicBezTo>
                  <a:cubicBezTo>
                    <a:pt x="75" y="12"/>
                    <a:pt x="75" y="12"/>
                    <a:pt x="75" y="12"/>
                  </a:cubicBezTo>
                  <a:cubicBezTo>
                    <a:pt x="74" y="12"/>
                    <a:pt x="74" y="13"/>
                    <a:pt x="73" y="13"/>
                  </a:cubicBezTo>
                  <a:cubicBezTo>
                    <a:pt x="72" y="14"/>
                    <a:pt x="72" y="15"/>
                    <a:pt x="72" y="15"/>
                  </a:cubicBezTo>
                  <a:cubicBezTo>
                    <a:pt x="72" y="24"/>
                    <a:pt x="72" y="24"/>
                    <a:pt x="72" y="24"/>
                  </a:cubicBezTo>
                  <a:cubicBezTo>
                    <a:pt x="60" y="24"/>
                    <a:pt x="60" y="24"/>
                    <a:pt x="60" y="24"/>
                  </a:cubicBezTo>
                  <a:cubicBezTo>
                    <a:pt x="60" y="15"/>
                    <a:pt x="60" y="15"/>
                    <a:pt x="60" y="15"/>
                  </a:cubicBezTo>
                  <a:cubicBezTo>
                    <a:pt x="60" y="15"/>
                    <a:pt x="60" y="14"/>
                    <a:pt x="59" y="13"/>
                  </a:cubicBezTo>
                  <a:cubicBezTo>
                    <a:pt x="59" y="13"/>
                    <a:pt x="58" y="12"/>
                    <a:pt x="57" y="12"/>
                  </a:cubicBezTo>
                  <a:cubicBezTo>
                    <a:pt x="51" y="12"/>
                    <a:pt x="51" y="12"/>
                    <a:pt x="51" y="12"/>
                  </a:cubicBezTo>
                  <a:cubicBezTo>
                    <a:pt x="50" y="12"/>
                    <a:pt x="49" y="13"/>
                    <a:pt x="49" y="13"/>
                  </a:cubicBezTo>
                  <a:cubicBezTo>
                    <a:pt x="48" y="14"/>
                    <a:pt x="48" y="15"/>
                    <a:pt x="48" y="15"/>
                  </a:cubicBezTo>
                  <a:cubicBezTo>
                    <a:pt x="48" y="46"/>
                    <a:pt x="48" y="46"/>
                    <a:pt x="48" y="46"/>
                  </a:cubicBezTo>
                  <a:cubicBezTo>
                    <a:pt x="48" y="46"/>
                    <a:pt x="48" y="47"/>
                    <a:pt x="49" y="48"/>
                  </a:cubicBezTo>
                  <a:cubicBezTo>
                    <a:pt x="49" y="48"/>
                    <a:pt x="50" y="49"/>
                    <a:pt x="51" y="49"/>
                  </a:cubicBezTo>
                  <a:cubicBezTo>
                    <a:pt x="57" y="49"/>
                    <a:pt x="57" y="49"/>
                    <a:pt x="57" y="49"/>
                  </a:cubicBezTo>
                  <a:cubicBezTo>
                    <a:pt x="58" y="49"/>
                    <a:pt x="59" y="48"/>
                    <a:pt x="59" y="48"/>
                  </a:cubicBezTo>
                  <a:cubicBezTo>
                    <a:pt x="60" y="47"/>
                    <a:pt x="60" y="46"/>
                    <a:pt x="60" y="46"/>
                  </a:cubicBezTo>
                  <a:cubicBezTo>
                    <a:pt x="60" y="37"/>
                    <a:pt x="60" y="37"/>
                    <a:pt x="60" y="37"/>
                  </a:cubicBezTo>
                  <a:cubicBezTo>
                    <a:pt x="72" y="37"/>
                    <a:pt x="72" y="37"/>
                    <a:pt x="72" y="37"/>
                  </a:cubicBezTo>
                  <a:cubicBezTo>
                    <a:pt x="72" y="46"/>
                    <a:pt x="72" y="46"/>
                    <a:pt x="72" y="46"/>
                  </a:cubicBezTo>
                  <a:cubicBezTo>
                    <a:pt x="72" y="46"/>
                    <a:pt x="72" y="47"/>
                    <a:pt x="73" y="48"/>
                  </a:cubicBezTo>
                  <a:cubicBezTo>
                    <a:pt x="74" y="48"/>
                    <a:pt x="74" y="49"/>
                    <a:pt x="75" y="49"/>
                  </a:cubicBezTo>
                  <a:cubicBezTo>
                    <a:pt x="81" y="49"/>
                    <a:pt x="81" y="49"/>
                    <a:pt x="81" y="49"/>
                  </a:cubicBezTo>
                  <a:cubicBezTo>
                    <a:pt x="82" y="49"/>
                    <a:pt x="83" y="48"/>
                    <a:pt x="83" y="48"/>
                  </a:cubicBezTo>
                  <a:cubicBezTo>
                    <a:pt x="84" y="47"/>
                    <a:pt x="84" y="46"/>
                    <a:pt x="84" y="46"/>
                  </a:cubicBezTo>
                  <a:close/>
                  <a:moveTo>
                    <a:pt x="60" y="76"/>
                  </a:moveTo>
                  <a:cubicBezTo>
                    <a:pt x="60" y="82"/>
                    <a:pt x="60" y="82"/>
                    <a:pt x="60" y="82"/>
                  </a:cubicBezTo>
                  <a:cubicBezTo>
                    <a:pt x="60" y="83"/>
                    <a:pt x="60" y="83"/>
                    <a:pt x="59" y="84"/>
                  </a:cubicBezTo>
                  <a:cubicBezTo>
                    <a:pt x="59" y="85"/>
                    <a:pt x="58" y="85"/>
                    <a:pt x="57" y="85"/>
                  </a:cubicBezTo>
                  <a:cubicBezTo>
                    <a:pt x="51" y="85"/>
                    <a:pt x="51" y="85"/>
                    <a:pt x="51" y="85"/>
                  </a:cubicBezTo>
                  <a:cubicBezTo>
                    <a:pt x="50" y="85"/>
                    <a:pt x="49" y="85"/>
                    <a:pt x="49" y="84"/>
                  </a:cubicBezTo>
                  <a:cubicBezTo>
                    <a:pt x="48" y="83"/>
                    <a:pt x="48" y="83"/>
                    <a:pt x="48" y="82"/>
                  </a:cubicBezTo>
                  <a:cubicBezTo>
                    <a:pt x="48" y="76"/>
                    <a:pt x="48" y="76"/>
                    <a:pt x="48" y="76"/>
                  </a:cubicBezTo>
                  <a:cubicBezTo>
                    <a:pt x="48" y="75"/>
                    <a:pt x="48" y="74"/>
                    <a:pt x="49" y="74"/>
                  </a:cubicBezTo>
                  <a:cubicBezTo>
                    <a:pt x="49" y="73"/>
                    <a:pt x="50" y="73"/>
                    <a:pt x="51" y="73"/>
                  </a:cubicBezTo>
                  <a:cubicBezTo>
                    <a:pt x="57" y="73"/>
                    <a:pt x="57" y="73"/>
                    <a:pt x="57" y="73"/>
                  </a:cubicBezTo>
                  <a:cubicBezTo>
                    <a:pt x="58" y="73"/>
                    <a:pt x="59" y="73"/>
                    <a:pt x="59" y="74"/>
                  </a:cubicBezTo>
                  <a:cubicBezTo>
                    <a:pt x="60" y="74"/>
                    <a:pt x="60" y="75"/>
                    <a:pt x="60" y="76"/>
                  </a:cubicBezTo>
                  <a:close/>
                  <a:moveTo>
                    <a:pt x="60" y="100"/>
                  </a:moveTo>
                  <a:cubicBezTo>
                    <a:pt x="60" y="106"/>
                    <a:pt x="60" y="106"/>
                    <a:pt x="60" y="106"/>
                  </a:cubicBezTo>
                  <a:cubicBezTo>
                    <a:pt x="60" y="107"/>
                    <a:pt x="60" y="108"/>
                    <a:pt x="59" y="108"/>
                  </a:cubicBezTo>
                  <a:cubicBezTo>
                    <a:pt x="59" y="109"/>
                    <a:pt x="58" y="109"/>
                    <a:pt x="57" y="109"/>
                  </a:cubicBezTo>
                  <a:cubicBezTo>
                    <a:pt x="51" y="109"/>
                    <a:pt x="51" y="109"/>
                    <a:pt x="51" y="109"/>
                  </a:cubicBezTo>
                  <a:cubicBezTo>
                    <a:pt x="50" y="109"/>
                    <a:pt x="49" y="109"/>
                    <a:pt x="49" y="108"/>
                  </a:cubicBezTo>
                  <a:cubicBezTo>
                    <a:pt x="48" y="108"/>
                    <a:pt x="48" y="107"/>
                    <a:pt x="48" y="106"/>
                  </a:cubicBezTo>
                  <a:cubicBezTo>
                    <a:pt x="48" y="100"/>
                    <a:pt x="48" y="100"/>
                    <a:pt x="48" y="100"/>
                  </a:cubicBezTo>
                  <a:cubicBezTo>
                    <a:pt x="48" y="99"/>
                    <a:pt x="48" y="99"/>
                    <a:pt x="49" y="98"/>
                  </a:cubicBezTo>
                  <a:cubicBezTo>
                    <a:pt x="49" y="97"/>
                    <a:pt x="50" y="97"/>
                    <a:pt x="51" y="97"/>
                  </a:cubicBezTo>
                  <a:cubicBezTo>
                    <a:pt x="57" y="97"/>
                    <a:pt x="57" y="97"/>
                    <a:pt x="57" y="97"/>
                  </a:cubicBezTo>
                  <a:cubicBezTo>
                    <a:pt x="58" y="97"/>
                    <a:pt x="59" y="97"/>
                    <a:pt x="59" y="98"/>
                  </a:cubicBezTo>
                  <a:cubicBezTo>
                    <a:pt x="60" y="99"/>
                    <a:pt x="60" y="99"/>
                    <a:pt x="60" y="100"/>
                  </a:cubicBezTo>
                  <a:close/>
                  <a:moveTo>
                    <a:pt x="84" y="76"/>
                  </a:moveTo>
                  <a:cubicBezTo>
                    <a:pt x="84" y="82"/>
                    <a:pt x="84" y="82"/>
                    <a:pt x="84" y="82"/>
                  </a:cubicBezTo>
                  <a:cubicBezTo>
                    <a:pt x="84" y="83"/>
                    <a:pt x="84" y="83"/>
                    <a:pt x="83" y="84"/>
                  </a:cubicBezTo>
                  <a:cubicBezTo>
                    <a:pt x="83" y="85"/>
                    <a:pt x="82" y="85"/>
                    <a:pt x="81" y="85"/>
                  </a:cubicBezTo>
                  <a:cubicBezTo>
                    <a:pt x="75" y="85"/>
                    <a:pt x="75" y="85"/>
                    <a:pt x="75" y="85"/>
                  </a:cubicBezTo>
                  <a:cubicBezTo>
                    <a:pt x="74" y="85"/>
                    <a:pt x="74" y="85"/>
                    <a:pt x="73" y="84"/>
                  </a:cubicBezTo>
                  <a:cubicBezTo>
                    <a:pt x="72" y="83"/>
                    <a:pt x="72" y="83"/>
                    <a:pt x="72" y="82"/>
                  </a:cubicBezTo>
                  <a:cubicBezTo>
                    <a:pt x="72" y="76"/>
                    <a:pt x="72" y="76"/>
                    <a:pt x="72" y="76"/>
                  </a:cubicBezTo>
                  <a:cubicBezTo>
                    <a:pt x="72" y="75"/>
                    <a:pt x="72" y="74"/>
                    <a:pt x="73" y="74"/>
                  </a:cubicBezTo>
                  <a:cubicBezTo>
                    <a:pt x="74" y="73"/>
                    <a:pt x="74" y="73"/>
                    <a:pt x="75" y="73"/>
                  </a:cubicBezTo>
                  <a:cubicBezTo>
                    <a:pt x="81" y="73"/>
                    <a:pt x="81" y="73"/>
                    <a:pt x="81" y="73"/>
                  </a:cubicBezTo>
                  <a:cubicBezTo>
                    <a:pt x="82" y="73"/>
                    <a:pt x="83" y="73"/>
                    <a:pt x="83" y="74"/>
                  </a:cubicBezTo>
                  <a:cubicBezTo>
                    <a:pt x="84" y="74"/>
                    <a:pt x="84" y="75"/>
                    <a:pt x="84" y="76"/>
                  </a:cubicBezTo>
                  <a:close/>
                  <a:moveTo>
                    <a:pt x="84" y="100"/>
                  </a:moveTo>
                  <a:cubicBezTo>
                    <a:pt x="84" y="106"/>
                    <a:pt x="84" y="106"/>
                    <a:pt x="84" y="106"/>
                  </a:cubicBezTo>
                  <a:cubicBezTo>
                    <a:pt x="84" y="107"/>
                    <a:pt x="84" y="108"/>
                    <a:pt x="83" y="108"/>
                  </a:cubicBezTo>
                  <a:cubicBezTo>
                    <a:pt x="83" y="109"/>
                    <a:pt x="82" y="109"/>
                    <a:pt x="81" y="109"/>
                  </a:cubicBezTo>
                  <a:cubicBezTo>
                    <a:pt x="75" y="109"/>
                    <a:pt x="75" y="109"/>
                    <a:pt x="75" y="109"/>
                  </a:cubicBezTo>
                  <a:cubicBezTo>
                    <a:pt x="74" y="109"/>
                    <a:pt x="74" y="109"/>
                    <a:pt x="73" y="108"/>
                  </a:cubicBezTo>
                  <a:cubicBezTo>
                    <a:pt x="72" y="108"/>
                    <a:pt x="72" y="107"/>
                    <a:pt x="72" y="106"/>
                  </a:cubicBezTo>
                  <a:cubicBezTo>
                    <a:pt x="72" y="100"/>
                    <a:pt x="72" y="100"/>
                    <a:pt x="72" y="100"/>
                  </a:cubicBezTo>
                  <a:cubicBezTo>
                    <a:pt x="72" y="99"/>
                    <a:pt x="72" y="99"/>
                    <a:pt x="73" y="98"/>
                  </a:cubicBezTo>
                  <a:cubicBezTo>
                    <a:pt x="74" y="97"/>
                    <a:pt x="74" y="97"/>
                    <a:pt x="75" y="97"/>
                  </a:cubicBezTo>
                  <a:cubicBezTo>
                    <a:pt x="81" y="97"/>
                    <a:pt x="81" y="97"/>
                    <a:pt x="81" y="97"/>
                  </a:cubicBezTo>
                  <a:cubicBezTo>
                    <a:pt x="82" y="97"/>
                    <a:pt x="83" y="97"/>
                    <a:pt x="83" y="98"/>
                  </a:cubicBezTo>
                  <a:cubicBezTo>
                    <a:pt x="84" y="99"/>
                    <a:pt x="84" y="99"/>
                    <a:pt x="84" y="100"/>
                  </a:cubicBezTo>
                  <a:close/>
                  <a:moveTo>
                    <a:pt x="109" y="76"/>
                  </a:moveTo>
                  <a:cubicBezTo>
                    <a:pt x="109" y="82"/>
                    <a:pt x="109" y="82"/>
                    <a:pt x="109" y="82"/>
                  </a:cubicBezTo>
                  <a:cubicBezTo>
                    <a:pt x="109" y="83"/>
                    <a:pt x="108" y="83"/>
                    <a:pt x="108" y="84"/>
                  </a:cubicBezTo>
                  <a:cubicBezTo>
                    <a:pt x="107" y="85"/>
                    <a:pt x="106" y="85"/>
                    <a:pt x="105" y="85"/>
                  </a:cubicBezTo>
                  <a:cubicBezTo>
                    <a:pt x="99" y="85"/>
                    <a:pt x="99" y="85"/>
                    <a:pt x="99" y="85"/>
                  </a:cubicBezTo>
                  <a:cubicBezTo>
                    <a:pt x="99" y="85"/>
                    <a:pt x="98" y="85"/>
                    <a:pt x="97" y="84"/>
                  </a:cubicBezTo>
                  <a:cubicBezTo>
                    <a:pt x="97" y="83"/>
                    <a:pt x="96" y="83"/>
                    <a:pt x="96" y="82"/>
                  </a:cubicBezTo>
                  <a:cubicBezTo>
                    <a:pt x="96" y="76"/>
                    <a:pt x="96" y="76"/>
                    <a:pt x="96" y="76"/>
                  </a:cubicBezTo>
                  <a:cubicBezTo>
                    <a:pt x="96" y="75"/>
                    <a:pt x="97" y="74"/>
                    <a:pt x="97" y="74"/>
                  </a:cubicBezTo>
                  <a:cubicBezTo>
                    <a:pt x="98" y="73"/>
                    <a:pt x="99" y="73"/>
                    <a:pt x="99" y="73"/>
                  </a:cubicBezTo>
                  <a:cubicBezTo>
                    <a:pt x="105" y="73"/>
                    <a:pt x="105" y="73"/>
                    <a:pt x="105" y="73"/>
                  </a:cubicBezTo>
                  <a:cubicBezTo>
                    <a:pt x="106" y="73"/>
                    <a:pt x="107" y="73"/>
                    <a:pt x="108" y="74"/>
                  </a:cubicBezTo>
                  <a:cubicBezTo>
                    <a:pt x="108" y="74"/>
                    <a:pt x="109" y="75"/>
                    <a:pt x="109" y="76"/>
                  </a:cubicBezTo>
                  <a:close/>
                  <a:moveTo>
                    <a:pt x="109" y="100"/>
                  </a:moveTo>
                  <a:cubicBezTo>
                    <a:pt x="109" y="106"/>
                    <a:pt x="109" y="106"/>
                    <a:pt x="109" y="106"/>
                  </a:cubicBezTo>
                  <a:cubicBezTo>
                    <a:pt x="109" y="107"/>
                    <a:pt x="108" y="108"/>
                    <a:pt x="108" y="108"/>
                  </a:cubicBezTo>
                  <a:cubicBezTo>
                    <a:pt x="107" y="109"/>
                    <a:pt x="106" y="109"/>
                    <a:pt x="105" y="109"/>
                  </a:cubicBezTo>
                  <a:cubicBezTo>
                    <a:pt x="99" y="109"/>
                    <a:pt x="99" y="109"/>
                    <a:pt x="99" y="109"/>
                  </a:cubicBezTo>
                  <a:cubicBezTo>
                    <a:pt x="99" y="109"/>
                    <a:pt x="98" y="109"/>
                    <a:pt x="97" y="108"/>
                  </a:cubicBezTo>
                  <a:cubicBezTo>
                    <a:pt x="97" y="108"/>
                    <a:pt x="96" y="107"/>
                    <a:pt x="96" y="106"/>
                  </a:cubicBezTo>
                  <a:cubicBezTo>
                    <a:pt x="96" y="100"/>
                    <a:pt x="96" y="100"/>
                    <a:pt x="96" y="100"/>
                  </a:cubicBezTo>
                  <a:cubicBezTo>
                    <a:pt x="96" y="99"/>
                    <a:pt x="97" y="99"/>
                    <a:pt x="97" y="98"/>
                  </a:cubicBezTo>
                  <a:cubicBezTo>
                    <a:pt x="98" y="97"/>
                    <a:pt x="99" y="97"/>
                    <a:pt x="99" y="97"/>
                  </a:cubicBezTo>
                  <a:cubicBezTo>
                    <a:pt x="105" y="97"/>
                    <a:pt x="105" y="97"/>
                    <a:pt x="105" y="97"/>
                  </a:cubicBezTo>
                  <a:cubicBezTo>
                    <a:pt x="106" y="97"/>
                    <a:pt x="107" y="97"/>
                    <a:pt x="108" y="98"/>
                  </a:cubicBezTo>
                  <a:cubicBezTo>
                    <a:pt x="108" y="99"/>
                    <a:pt x="109" y="99"/>
                    <a:pt x="109" y="100"/>
                  </a:cubicBezTo>
                  <a:close/>
                  <a:moveTo>
                    <a:pt x="109" y="124"/>
                  </a:moveTo>
                  <a:cubicBezTo>
                    <a:pt x="109" y="130"/>
                    <a:pt x="109" y="130"/>
                    <a:pt x="109" y="130"/>
                  </a:cubicBezTo>
                  <a:cubicBezTo>
                    <a:pt x="109" y="131"/>
                    <a:pt x="108" y="132"/>
                    <a:pt x="108" y="132"/>
                  </a:cubicBezTo>
                  <a:cubicBezTo>
                    <a:pt x="107" y="133"/>
                    <a:pt x="106" y="133"/>
                    <a:pt x="105" y="133"/>
                  </a:cubicBezTo>
                  <a:cubicBezTo>
                    <a:pt x="99" y="133"/>
                    <a:pt x="99" y="133"/>
                    <a:pt x="99" y="133"/>
                  </a:cubicBezTo>
                  <a:cubicBezTo>
                    <a:pt x="99" y="133"/>
                    <a:pt x="98" y="133"/>
                    <a:pt x="97" y="132"/>
                  </a:cubicBezTo>
                  <a:cubicBezTo>
                    <a:pt x="97" y="132"/>
                    <a:pt x="96" y="131"/>
                    <a:pt x="96" y="130"/>
                  </a:cubicBezTo>
                  <a:cubicBezTo>
                    <a:pt x="96" y="124"/>
                    <a:pt x="96" y="124"/>
                    <a:pt x="96" y="124"/>
                  </a:cubicBezTo>
                  <a:cubicBezTo>
                    <a:pt x="96" y="123"/>
                    <a:pt x="97" y="123"/>
                    <a:pt x="97" y="122"/>
                  </a:cubicBezTo>
                  <a:cubicBezTo>
                    <a:pt x="98" y="122"/>
                    <a:pt x="99" y="121"/>
                    <a:pt x="99" y="121"/>
                  </a:cubicBezTo>
                  <a:cubicBezTo>
                    <a:pt x="105" y="121"/>
                    <a:pt x="105" y="121"/>
                    <a:pt x="105" y="121"/>
                  </a:cubicBezTo>
                  <a:cubicBezTo>
                    <a:pt x="106" y="121"/>
                    <a:pt x="107" y="122"/>
                    <a:pt x="108" y="122"/>
                  </a:cubicBezTo>
                  <a:cubicBezTo>
                    <a:pt x="108" y="123"/>
                    <a:pt x="109" y="123"/>
                    <a:pt x="109" y="1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226"/>
            <p:cNvSpPr>
              <a:spLocks noEditPoints="1"/>
            </p:cNvSpPr>
            <p:nvPr/>
          </p:nvSpPr>
          <p:spPr bwMode="auto">
            <a:xfrm>
              <a:off x="6059913" y="3104357"/>
              <a:ext cx="182673" cy="151447"/>
            </a:xfrm>
            <a:custGeom>
              <a:avLst/>
              <a:gdLst>
                <a:gd name="T0" fmla="*/ 176 w 176"/>
                <a:gd name="T1" fmla="*/ 115 h 146"/>
                <a:gd name="T2" fmla="*/ 170 w 176"/>
                <a:gd name="T3" fmla="*/ 121 h 146"/>
                <a:gd name="T4" fmla="*/ 145 w 176"/>
                <a:gd name="T5" fmla="*/ 138 h 146"/>
                <a:gd name="T6" fmla="*/ 110 w 176"/>
                <a:gd name="T7" fmla="*/ 138 h 146"/>
                <a:gd name="T8" fmla="*/ 67 w 176"/>
                <a:gd name="T9" fmla="*/ 121 h 146"/>
                <a:gd name="T10" fmla="*/ 43 w 176"/>
                <a:gd name="T11" fmla="*/ 146 h 146"/>
                <a:gd name="T12" fmla="*/ 19 w 176"/>
                <a:gd name="T13" fmla="*/ 121 h 146"/>
                <a:gd name="T14" fmla="*/ 2 w 176"/>
                <a:gd name="T15" fmla="*/ 120 h 146"/>
                <a:gd name="T16" fmla="*/ 2 w 176"/>
                <a:gd name="T17" fmla="*/ 111 h 146"/>
                <a:gd name="T18" fmla="*/ 7 w 176"/>
                <a:gd name="T19" fmla="*/ 70 h 146"/>
                <a:gd name="T20" fmla="*/ 11 w 176"/>
                <a:gd name="T21" fmla="*/ 60 h 146"/>
                <a:gd name="T22" fmla="*/ 34 w 176"/>
                <a:gd name="T23" fmla="*/ 38 h 146"/>
                <a:gd name="T24" fmla="*/ 55 w 176"/>
                <a:gd name="T25" fmla="*/ 37 h 146"/>
                <a:gd name="T26" fmla="*/ 57 w 176"/>
                <a:gd name="T27" fmla="*/ 2 h 146"/>
                <a:gd name="T28" fmla="*/ 170 w 176"/>
                <a:gd name="T29" fmla="*/ 0 h 146"/>
                <a:gd name="T30" fmla="*/ 176 w 176"/>
                <a:gd name="T31" fmla="*/ 6 h 146"/>
                <a:gd name="T32" fmla="*/ 55 w 176"/>
                <a:gd name="T33" fmla="*/ 73 h 146"/>
                <a:gd name="T34" fmla="*/ 40 w 176"/>
                <a:gd name="T35" fmla="*/ 49 h 146"/>
                <a:gd name="T36" fmla="*/ 19 w 176"/>
                <a:gd name="T37" fmla="*/ 68 h 146"/>
                <a:gd name="T38" fmla="*/ 19 w 176"/>
                <a:gd name="T39" fmla="*/ 73 h 146"/>
                <a:gd name="T40" fmla="*/ 55 w 176"/>
                <a:gd name="T41" fmla="*/ 121 h 146"/>
                <a:gd name="T42" fmla="*/ 43 w 176"/>
                <a:gd name="T43" fmla="*/ 109 h 146"/>
                <a:gd name="T44" fmla="*/ 31 w 176"/>
                <a:gd name="T45" fmla="*/ 121 h 146"/>
                <a:gd name="T46" fmla="*/ 43 w 176"/>
                <a:gd name="T47" fmla="*/ 133 h 146"/>
                <a:gd name="T48" fmla="*/ 152 w 176"/>
                <a:gd name="T49" fmla="*/ 58 h 146"/>
                <a:gd name="T50" fmla="*/ 151 w 176"/>
                <a:gd name="T51" fmla="*/ 37 h 146"/>
                <a:gd name="T52" fmla="*/ 128 w 176"/>
                <a:gd name="T53" fmla="*/ 37 h 146"/>
                <a:gd name="T54" fmla="*/ 127 w 176"/>
                <a:gd name="T55" fmla="*/ 13 h 146"/>
                <a:gd name="T56" fmla="*/ 106 w 176"/>
                <a:gd name="T57" fmla="*/ 12 h 146"/>
                <a:gd name="T58" fmla="*/ 103 w 176"/>
                <a:gd name="T59" fmla="*/ 15 h 146"/>
                <a:gd name="T60" fmla="*/ 82 w 176"/>
                <a:gd name="T61" fmla="*/ 37 h 146"/>
                <a:gd name="T62" fmla="*/ 79 w 176"/>
                <a:gd name="T63" fmla="*/ 40 h 146"/>
                <a:gd name="T64" fmla="*/ 80 w 176"/>
                <a:gd name="T65" fmla="*/ 60 h 146"/>
                <a:gd name="T66" fmla="*/ 103 w 176"/>
                <a:gd name="T67" fmla="*/ 61 h 146"/>
                <a:gd name="T68" fmla="*/ 104 w 176"/>
                <a:gd name="T69" fmla="*/ 84 h 146"/>
                <a:gd name="T70" fmla="*/ 125 w 176"/>
                <a:gd name="T71" fmla="*/ 85 h 146"/>
                <a:gd name="T72" fmla="*/ 128 w 176"/>
                <a:gd name="T73" fmla="*/ 82 h 146"/>
                <a:gd name="T74" fmla="*/ 149 w 176"/>
                <a:gd name="T75" fmla="*/ 61 h 146"/>
                <a:gd name="T76" fmla="*/ 152 w 176"/>
                <a:gd name="T77" fmla="*/ 58 h 146"/>
                <a:gd name="T78" fmla="*/ 140 w 176"/>
                <a:gd name="T79" fmla="*/ 121 h 146"/>
                <a:gd name="T80" fmla="*/ 128 w 176"/>
                <a:gd name="T81" fmla="*/ 109 h 146"/>
                <a:gd name="T82" fmla="*/ 115 w 176"/>
                <a:gd name="T83" fmla="*/ 121 h 146"/>
                <a:gd name="T84" fmla="*/ 128 w 176"/>
                <a:gd name="T85" fmla="*/ 13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46">
                  <a:moveTo>
                    <a:pt x="176" y="6"/>
                  </a:moveTo>
                  <a:cubicBezTo>
                    <a:pt x="176" y="115"/>
                    <a:pt x="176" y="115"/>
                    <a:pt x="176" y="115"/>
                  </a:cubicBezTo>
                  <a:cubicBezTo>
                    <a:pt x="176" y="117"/>
                    <a:pt x="175" y="118"/>
                    <a:pt x="174" y="120"/>
                  </a:cubicBezTo>
                  <a:cubicBezTo>
                    <a:pt x="173" y="121"/>
                    <a:pt x="172" y="121"/>
                    <a:pt x="170" y="121"/>
                  </a:cubicBezTo>
                  <a:cubicBezTo>
                    <a:pt x="152" y="121"/>
                    <a:pt x="152" y="121"/>
                    <a:pt x="152" y="121"/>
                  </a:cubicBezTo>
                  <a:cubicBezTo>
                    <a:pt x="152" y="128"/>
                    <a:pt x="149" y="134"/>
                    <a:pt x="145" y="138"/>
                  </a:cubicBezTo>
                  <a:cubicBezTo>
                    <a:pt x="140" y="143"/>
                    <a:pt x="134" y="146"/>
                    <a:pt x="128" y="146"/>
                  </a:cubicBezTo>
                  <a:cubicBezTo>
                    <a:pt x="121" y="146"/>
                    <a:pt x="115" y="143"/>
                    <a:pt x="110" y="138"/>
                  </a:cubicBezTo>
                  <a:cubicBezTo>
                    <a:pt x="106" y="134"/>
                    <a:pt x="103" y="128"/>
                    <a:pt x="103" y="121"/>
                  </a:cubicBezTo>
                  <a:cubicBezTo>
                    <a:pt x="67" y="121"/>
                    <a:pt x="67" y="121"/>
                    <a:pt x="67" y="121"/>
                  </a:cubicBezTo>
                  <a:cubicBezTo>
                    <a:pt x="67" y="128"/>
                    <a:pt x="65" y="134"/>
                    <a:pt x="60" y="138"/>
                  </a:cubicBezTo>
                  <a:cubicBezTo>
                    <a:pt x="55" y="143"/>
                    <a:pt x="50" y="146"/>
                    <a:pt x="43" y="146"/>
                  </a:cubicBezTo>
                  <a:cubicBezTo>
                    <a:pt x="36" y="146"/>
                    <a:pt x="30" y="143"/>
                    <a:pt x="26" y="138"/>
                  </a:cubicBezTo>
                  <a:cubicBezTo>
                    <a:pt x="21" y="134"/>
                    <a:pt x="19" y="128"/>
                    <a:pt x="19" y="121"/>
                  </a:cubicBezTo>
                  <a:cubicBezTo>
                    <a:pt x="7" y="121"/>
                    <a:pt x="7" y="121"/>
                    <a:pt x="7" y="121"/>
                  </a:cubicBezTo>
                  <a:cubicBezTo>
                    <a:pt x="5" y="121"/>
                    <a:pt x="3" y="121"/>
                    <a:pt x="2" y="120"/>
                  </a:cubicBezTo>
                  <a:cubicBezTo>
                    <a:pt x="1" y="118"/>
                    <a:pt x="0" y="117"/>
                    <a:pt x="0" y="115"/>
                  </a:cubicBezTo>
                  <a:cubicBezTo>
                    <a:pt x="0" y="114"/>
                    <a:pt x="1" y="112"/>
                    <a:pt x="2" y="111"/>
                  </a:cubicBezTo>
                  <a:cubicBezTo>
                    <a:pt x="3" y="110"/>
                    <a:pt x="5" y="109"/>
                    <a:pt x="7" y="109"/>
                  </a:cubicBezTo>
                  <a:cubicBezTo>
                    <a:pt x="7" y="70"/>
                    <a:pt x="7" y="70"/>
                    <a:pt x="7" y="70"/>
                  </a:cubicBezTo>
                  <a:cubicBezTo>
                    <a:pt x="7" y="68"/>
                    <a:pt x="7" y="66"/>
                    <a:pt x="8" y="64"/>
                  </a:cubicBezTo>
                  <a:cubicBezTo>
                    <a:pt x="9" y="62"/>
                    <a:pt x="10" y="61"/>
                    <a:pt x="11" y="60"/>
                  </a:cubicBezTo>
                  <a:cubicBezTo>
                    <a:pt x="30" y="41"/>
                    <a:pt x="30" y="41"/>
                    <a:pt x="30" y="41"/>
                  </a:cubicBezTo>
                  <a:cubicBezTo>
                    <a:pt x="31" y="40"/>
                    <a:pt x="32" y="39"/>
                    <a:pt x="34" y="38"/>
                  </a:cubicBezTo>
                  <a:cubicBezTo>
                    <a:pt x="36" y="37"/>
                    <a:pt x="38" y="37"/>
                    <a:pt x="40" y="37"/>
                  </a:cubicBezTo>
                  <a:cubicBezTo>
                    <a:pt x="55" y="37"/>
                    <a:pt x="55" y="37"/>
                    <a:pt x="55" y="37"/>
                  </a:cubicBezTo>
                  <a:cubicBezTo>
                    <a:pt x="55" y="6"/>
                    <a:pt x="55" y="6"/>
                    <a:pt x="55" y="6"/>
                  </a:cubicBezTo>
                  <a:cubicBezTo>
                    <a:pt x="55" y="5"/>
                    <a:pt x="56" y="3"/>
                    <a:pt x="57" y="2"/>
                  </a:cubicBezTo>
                  <a:cubicBezTo>
                    <a:pt x="58" y="1"/>
                    <a:pt x="59" y="0"/>
                    <a:pt x="61" y="0"/>
                  </a:cubicBezTo>
                  <a:cubicBezTo>
                    <a:pt x="170" y="0"/>
                    <a:pt x="170" y="0"/>
                    <a:pt x="170" y="0"/>
                  </a:cubicBezTo>
                  <a:cubicBezTo>
                    <a:pt x="172" y="0"/>
                    <a:pt x="173" y="1"/>
                    <a:pt x="174" y="2"/>
                  </a:cubicBezTo>
                  <a:cubicBezTo>
                    <a:pt x="175" y="3"/>
                    <a:pt x="176" y="5"/>
                    <a:pt x="176" y="6"/>
                  </a:cubicBezTo>
                  <a:close/>
                  <a:moveTo>
                    <a:pt x="19" y="73"/>
                  </a:moveTo>
                  <a:cubicBezTo>
                    <a:pt x="55" y="73"/>
                    <a:pt x="55" y="73"/>
                    <a:pt x="55" y="73"/>
                  </a:cubicBezTo>
                  <a:cubicBezTo>
                    <a:pt x="55" y="49"/>
                    <a:pt x="55" y="49"/>
                    <a:pt x="55" y="49"/>
                  </a:cubicBezTo>
                  <a:cubicBezTo>
                    <a:pt x="40" y="49"/>
                    <a:pt x="40" y="49"/>
                    <a:pt x="40" y="49"/>
                  </a:cubicBezTo>
                  <a:cubicBezTo>
                    <a:pt x="39" y="49"/>
                    <a:pt x="38" y="49"/>
                    <a:pt x="38" y="50"/>
                  </a:cubicBezTo>
                  <a:cubicBezTo>
                    <a:pt x="19" y="68"/>
                    <a:pt x="19" y="68"/>
                    <a:pt x="19" y="68"/>
                  </a:cubicBezTo>
                  <a:cubicBezTo>
                    <a:pt x="19" y="69"/>
                    <a:pt x="19" y="69"/>
                    <a:pt x="19" y="70"/>
                  </a:cubicBezTo>
                  <a:lnTo>
                    <a:pt x="19" y="73"/>
                  </a:lnTo>
                  <a:close/>
                  <a:moveTo>
                    <a:pt x="51" y="130"/>
                  </a:moveTo>
                  <a:cubicBezTo>
                    <a:pt x="54" y="128"/>
                    <a:pt x="55" y="125"/>
                    <a:pt x="55" y="121"/>
                  </a:cubicBezTo>
                  <a:cubicBezTo>
                    <a:pt x="55" y="118"/>
                    <a:pt x="54" y="115"/>
                    <a:pt x="51" y="113"/>
                  </a:cubicBezTo>
                  <a:cubicBezTo>
                    <a:pt x="49" y="110"/>
                    <a:pt x="46" y="109"/>
                    <a:pt x="43" y="109"/>
                  </a:cubicBezTo>
                  <a:cubicBezTo>
                    <a:pt x="40" y="109"/>
                    <a:pt x="37" y="110"/>
                    <a:pt x="34" y="113"/>
                  </a:cubicBezTo>
                  <a:cubicBezTo>
                    <a:pt x="32" y="115"/>
                    <a:pt x="31" y="118"/>
                    <a:pt x="31" y="121"/>
                  </a:cubicBezTo>
                  <a:cubicBezTo>
                    <a:pt x="31" y="125"/>
                    <a:pt x="32" y="128"/>
                    <a:pt x="34" y="130"/>
                  </a:cubicBezTo>
                  <a:cubicBezTo>
                    <a:pt x="37" y="132"/>
                    <a:pt x="40" y="133"/>
                    <a:pt x="43" y="133"/>
                  </a:cubicBezTo>
                  <a:cubicBezTo>
                    <a:pt x="46" y="133"/>
                    <a:pt x="49" y="132"/>
                    <a:pt x="51" y="130"/>
                  </a:cubicBezTo>
                  <a:close/>
                  <a:moveTo>
                    <a:pt x="152" y="58"/>
                  </a:moveTo>
                  <a:cubicBezTo>
                    <a:pt x="152" y="40"/>
                    <a:pt x="152" y="40"/>
                    <a:pt x="152" y="40"/>
                  </a:cubicBezTo>
                  <a:cubicBezTo>
                    <a:pt x="152" y="39"/>
                    <a:pt x="151" y="38"/>
                    <a:pt x="151" y="37"/>
                  </a:cubicBezTo>
                  <a:cubicBezTo>
                    <a:pt x="150" y="37"/>
                    <a:pt x="150" y="37"/>
                    <a:pt x="149" y="37"/>
                  </a:cubicBezTo>
                  <a:cubicBezTo>
                    <a:pt x="128" y="37"/>
                    <a:pt x="128" y="37"/>
                    <a:pt x="128" y="37"/>
                  </a:cubicBezTo>
                  <a:cubicBezTo>
                    <a:pt x="128" y="15"/>
                    <a:pt x="128" y="15"/>
                    <a:pt x="128" y="15"/>
                  </a:cubicBezTo>
                  <a:cubicBezTo>
                    <a:pt x="128" y="15"/>
                    <a:pt x="127" y="14"/>
                    <a:pt x="127" y="13"/>
                  </a:cubicBezTo>
                  <a:cubicBezTo>
                    <a:pt x="126" y="13"/>
                    <a:pt x="125" y="12"/>
                    <a:pt x="125" y="12"/>
                  </a:cubicBezTo>
                  <a:cubicBezTo>
                    <a:pt x="106" y="12"/>
                    <a:pt x="106" y="12"/>
                    <a:pt x="106" y="12"/>
                  </a:cubicBezTo>
                  <a:cubicBezTo>
                    <a:pt x="106" y="12"/>
                    <a:pt x="105" y="13"/>
                    <a:pt x="104" y="13"/>
                  </a:cubicBezTo>
                  <a:cubicBezTo>
                    <a:pt x="104" y="14"/>
                    <a:pt x="103" y="15"/>
                    <a:pt x="103" y="15"/>
                  </a:cubicBezTo>
                  <a:cubicBezTo>
                    <a:pt x="103" y="37"/>
                    <a:pt x="103" y="37"/>
                    <a:pt x="103" y="37"/>
                  </a:cubicBezTo>
                  <a:cubicBezTo>
                    <a:pt x="82" y="37"/>
                    <a:pt x="82" y="37"/>
                    <a:pt x="82" y="37"/>
                  </a:cubicBezTo>
                  <a:cubicBezTo>
                    <a:pt x="81" y="37"/>
                    <a:pt x="81" y="37"/>
                    <a:pt x="80" y="37"/>
                  </a:cubicBezTo>
                  <a:cubicBezTo>
                    <a:pt x="79" y="38"/>
                    <a:pt x="79" y="39"/>
                    <a:pt x="79" y="40"/>
                  </a:cubicBezTo>
                  <a:cubicBezTo>
                    <a:pt x="79" y="58"/>
                    <a:pt x="79" y="58"/>
                    <a:pt x="79" y="58"/>
                  </a:cubicBezTo>
                  <a:cubicBezTo>
                    <a:pt x="79" y="59"/>
                    <a:pt x="79" y="59"/>
                    <a:pt x="80" y="60"/>
                  </a:cubicBezTo>
                  <a:cubicBezTo>
                    <a:pt x="81" y="61"/>
                    <a:pt x="81" y="61"/>
                    <a:pt x="82" y="61"/>
                  </a:cubicBezTo>
                  <a:cubicBezTo>
                    <a:pt x="103" y="61"/>
                    <a:pt x="103" y="61"/>
                    <a:pt x="103" y="61"/>
                  </a:cubicBezTo>
                  <a:cubicBezTo>
                    <a:pt x="103" y="82"/>
                    <a:pt x="103" y="82"/>
                    <a:pt x="103" y="82"/>
                  </a:cubicBezTo>
                  <a:cubicBezTo>
                    <a:pt x="103" y="83"/>
                    <a:pt x="104" y="84"/>
                    <a:pt x="104" y="84"/>
                  </a:cubicBezTo>
                  <a:cubicBezTo>
                    <a:pt x="105" y="85"/>
                    <a:pt x="106" y="85"/>
                    <a:pt x="106" y="85"/>
                  </a:cubicBezTo>
                  <a:cubicBezTo>
                    <a:pt x="125" y="85"/>
                    <a:pt x="125" y="85"/>
                    <a:pt x="125" y="85"/>
                  </a:cubicBezTo>
                  <a:cubicBezTo>
                    <a:pt x="125" y="85"/>
                    <a:pt x="126" y="85"/>
                    <a:pt x="127" y="84"/>
                  </a:cubicBezTo>
                  <a:cubicBezTo>
                    <a:pt x="127" y="84"/>
                    <a:pt x="128" y="83"/>
                    <a:pt x="128" y="82"/>
                  </a:cubicBezTo>
                  <a:cubicBezTo>
                    <a:pt x="128" y="61"/>
                    <a:pt x="128" y="61"/>
                    <a:pt x="128" y="61"/>
                  </a:cubicBezTo>
                  <a:cubicBezTo>
                    <a:pt x="149" y="61"/>
                    <a:pt x="149" y="61"/>
                    <a:pt x="149" y="61"/>
                  </a:cubicBezTo>
                  <a:cubicBezTo>
                    <a:pt x="150" y="61"/>
                    <a:pt x="150" y="61"/>
                    <a:pt x="151" y="60"/>
                  </a:cubicBezTo>
                  <a:cubicBezTo>
                    <a:pt x="151" y="59"/>
                    <a:pt x="152" y="59"/>
                    <a:pt x="152" y="58"/>
                  </a:cubicBezTo>
                  <a:close/>
                  <a:moveTo>
                    <a:pt x="136" y="130"/>
                  </a:moveTo>
                  <a:cubicBezTo>
                    <a:pt x="138" y="128"/>
                    <a:pt x="140" y="125"/>
                    <a:pt x="140" y="121"/>
                  </a:cubicBezTo>
                  <a:cubicBezTo>
                    <a:pt x="140" y="118"/>
                    <a:pt x="138" y="115"/>
                    <a:pt x="136" y="113"/>
                  </a:cubicBezTo>
                  <a:cubicBezTo>
                    <a:pt x="134" y="110"/>
                    <a:pt x="131" y="109"/>
                    <a:pt x="128" y="109"/>
                  </a:cubicBezTo>
                  <a:cubicBezTo>
                    <a:pt x="124" y="109"/>
                    <a:pt x="121" y="110"/>
                    <a:pt x="119" y="113"/>
                  </a:cubicBezTo>
                  <a:cubicBezTo>
                    <a:pt x="117" y="115"/>
                    <a:pt x="115" y="118"/>
                    <a:pt x="115" y="121"/>
                  </a:cubicBezTo>
                  <a:cubicBezTo>
                    <a:pt x="115" y="125"/>
                    <a:pt x="117" y="128"/>
                    <a:pt x="119" y="130"/>
                  </a:cubicBezTo>
                  <a:cubicBezTo>
                    <a:pt x="121" y="132"/>
                    <a:pt x="124" y="133"/>
                    <a:pt x="128" y="133"/>
                  </a:cubicBezTo>
                  <a:cubicBezTo>
                    <a:pt x="131" y="133"/>
                    <a:pt x="134" y="132"/>
                    <a:pt x="136" y="1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227"/>
            <p:cNvSpPr>
              <a:spLocks noEditPoints="1"/>
            </p:cNvSpPr>
            <p:nvPr/>
          </p:nvSpPr>
          <p:spPr bwMode="auto">
            <a:xfrm>
              <a:off x="6289425" y="3104357"/>
              <a:ext cx="174866" cy="151447"/>
            </a:xfrm>
            <a:custGeom>
              <a:avLst/>
              <a:gdLst>
                <a:gd name="T0" fmla="*/ 24 w 169"/>
                <a:gd name="T1" fmla="*/ 146 h 146"/>
                <a:gd name="T2" fmla="*/ 6 w 169"/>
                <a:gd name="T3" fmla="*/ 139 h 146"/>
                <a:gd name="T4" fmla="*/ 0 w 169"/>
                <a:gd name="T5" fmla="*/ 46 h 146"/>
                <a:gd name="T6" fmla="*/ 21 w 169"/>
                <a:gd name="T7" fmla="*/ 25 h 146"/>
                <a:gd name="T8" fmla="*/ 136 w 169"/>
                <a:gd name="T9" fmla="*/ 25 h 146"/>
                <a:gd name="T10" fmla="*/ 33 w 169"/>
                <a:gd name="T11" fmla="*/ 146 h 146"/>
                <a:gd name="T12" fmla="*/ 48 w 169"/>
                <a:gd name="T13" fmla="*/ 25 h 146"/>
                <a:gd name="T14" fmla="*/ 51 w 169"/>
                <a:gd name="T15" fmla="*/ 3 h 146"/>
                <a:gd name="T16" fmla="*/ 112 w 169"/>
                <a:gd name="T17" fmla="*/ 0 h 146"/>
                <a:gd name="T18" fmla="*/ 121 w 169"/>
                <a:gd name="T19" fmla="*/ 9 h 146"/>
                <a:gd name="T20" fmla="*/ 136 w 169"/>
                <a:gd name="T21" fmla="*/ 25 h 146"/>
                <a:gd name="T22" fmla="*/ 121 w 169"/>
                <a:gd name="T23" fmla="*/ 76 h 146"/>
                <a:gd name="T24" fmla="*/ 118 w 169"/>
                <a:gd name="T25" fmla="*/ 73 h 146"/>
                <a:gd name="T26" fmla="*/ 97 w 169"/>
                <a:gd name="T27" fmla="*/ 52 h 146"/>
                <a:gd name="T28" fmla="*/ 93 w 169"/>
                <a:gd name="T29" fmla="*/ 49 h 146"/>
                <a:gd name="T30" fmla="*/ 73 w 169"/>
                <a:gd name="T31" fmla="*/ 50 h 146"/>
                <a:gd name="T32" fmla="*/ 72 w 169"/>
                <a:gd name="T33" fmla="*/ 73 h 146"/>
                <a:gd name="T34" fmla="*/ 49 w 169"/>
                <a:gd name="T35" fmla="*/ 74 h 146"/>
                <a:gd name="T36" fmla="*/ 48 w 169"/>
                <a:gd name="T37" fmla="*/ 94 h 146"/>
                <a:gd name="T38" fmla="*/ 51 w 169"/>
                <a:gd name="T39" fmla="*/ 97 h 146"/>
                <a:gd name="T40" fmla="*/ 72 w 169"/>
                <a:gd name="T41" fmla="*/ 118 h 146"/>
                <a:gd name="T42" fmla="*/ 75 w 169"/>
                <a:gd name="T43" fmla="*/ 121 h 146"/>
                <a:gd name="T44" fmla="*/ 96 w 169"/>
                <a:gd name="T45" fmla="*/ 120 h 146"/>
                <a:gd name="T46" fmla="*/ 97 w 169"/>
                <a:gd name="T47" fmla="*/ 97 h 146"/>
                <a:gd name="T48" fmla="*/ 120 w 169"/>
                <a:gd name="T49" fmla="*/ 96 h 146"/>
                <a:gd name="T50" fmla="*/ 60 w 169"/>
                <a:gd name="T51" fmla="*/ 25 h 146"/>
                <a:gd name="T52" fmla="*/ 109 w 169"/>
                <a:gd name="T53" fmla="*/ 12 h 146"/>
                <a:gd name="T54" fmla="*/ 60 w 169"/>
                <a:gd name="T55" fmla="*/ 25 h 146"/>
                <a:gd name="T56" fmla="*/ 169 w 169"/>
                <a:gd name="T57" fmla="*/ 124 h 146"/>
                <a:gd name="T58" fmla="*/ 148 w 169"/>
                <a:gd name="T59" fmla="*/ 146 h 146"/>
                <a:gd name="T60" fmla="*/ 145 w 169"/>
                <a:gd name="T61" fmla="*/ 25 h 146"/>
                <a:gd name="T62" fmla="*/ 163 w 169"/>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9" h="146">
                  <a:moveTo>
                    <a:pt x="24" y="25"/>
                  </a:moveTo>
                  <a:cubicBezTo>
                    <a:pt x="24" y="146"/>
                    <a:pt x="24" y="146"/>
                    <a:pt x="24" y="146"/>
                  </a:cubicBezTo>
                  <a:cubicBezTo>
                    <a:pt x="21" y="146"/>
                    <a:pt x="21" y="146"/>
                    <a:pt x="21" y="146"/>
                  </a:cubicBezTo>
                  <a:cubicBezTo>
                    <a:pt x="15" y="146"/>
                    <a:pt x="10" y="143"/>
                    <a:pt x="6" y="139"/>
                  </a:cubicBezTo>
                  <a:cubicBezTo>
                    <a:pt x="2" y="135"/>
                    <a:pt x="0" y="130"/>
                    <a:pt x="0" y="124"/>
                  </a:cubicBezTo>
                  <a:cubicBezTo>
                    <a:pt x="0" y="46"/>
                    <a:pt x="0" y="46"/>
                    <a:pt x="0" y="46"/>
                  </a:cubicBezTo>
                  <a:cubicBezTo>
                    <a:pt x="0" y="40"/>
                    <a:pt x="2" y="35"/>
                    <a:pt x="6" y="31"/>
                  </a:cubicBezTo>
                  <a:cubicBezTo>
                    <a:pt x="10" y="27"/>
                    <a:pt x="15" y="25"/>
                    <a:pt x="21" y="25"/>
                  </a:cubicBezTo>
                  <a:lnTo>
                    <a:pt x="24" y="25"/>
                  </a:lnTo>
                  <a:close/>
                  <a:moveTo>
                    <a:pt x="136" y="25"/>
                  </a:moveTo>
                  <a:cubicBezTo>
                    <a:pt x="136" y="146"/>
                    <a:pt x="136" y="146"/>
                    <a:pt x="136" y="146"/>
                  </a:cubicBezTo>
                  <a:cubicBezTo>
                    <a:pt x="33" y="146"/>
                    <a:pt x="33" y="146"/>
                    <a:pt x="33" y="146"/>
                  </a:cubicBezTo>
                  <a:cubicBezTo>
                    <a:pt x="33" y="25"/>
                    <a:pt x="33" y="25"/>
                    <a:pt x="33" y="25"/>
                  </a:cubicBezTo>
                  <a:cubicBezTo>
                    <a:pt x="48" y="25"/>
                    <a:pt x="48" y="25"/>
                    <a:pt x="48" y="25"/>
                  </a:cubicBezTo>
                  <a:cubicBezTo>
                    <a:pt x="48" y="9"/>
                    <a:pt x="48" y="9"/>
                    <a:pt x="48" y="9"/>
                  </a:cubicBezTo>
                  <a:cubicBezTo>
                    <a:pt x="48" y="7"/>
                    <a:pt x="49" y="5"/>
                    <a:pt x="51" y="3"/>
                  </a:cubicBezTo>
                  <a:cubicBezTo>
                    <a:pt x="53" y="1"/>
                    <a:pt x="55" y="0"/>
                    <a:pt x="57" y="0"/>
                  </a:cubicBezTo>
                  <a:cubicBezTo>
                    <a:pt x="112" y="0"/>
                    <a:pt x="112" y="0"/>
                    <a:pt x="112" y="0"/>
                  </a:cubicBezTo>
                  <a:cubicBezTo>
                    <a:pt x="114" y="0"/>
                    <a:pt x="116" y="1"/>
                    <a:pt x="118" y="3"/>
                  </a:cubicBezTo>
                  <a:cubicBezTo>
                    <a:pt x="120" y="5"/>
                    <a:pt x="121" y="7"/>
                    <a:pt x="121" y="9"/>
                  </a:cubicBezTo>
                  <a:cubicBezTo>
                    <a:pt x="121" y="25"/>
                    <a:pt x="121" y="25"/>
                    <a:pt x="121" y="25"/>
                  </a:cubicBezTo>
                  <a:lnTo>
                    <a:pt x="136" y="25"/>
                  </a:lnTo>
                  <a:close/>
                  <a:moveTo>
                    <a:pt x="121" y="94"/>
                  </a:moveTo>
                  <a:cubicBezTo>
                    <a:pt x="121" y="76"/>
                    <a:pt x="121" y="76"/>
                    <a:pt x="121" y="76"/>
                  </a:cubicBezTo>
                  <a:cubicBezTo>
                    <a:pt x="121" y="75"/>
                    <a:pt x="120" y="74"/>
                    <a:pt x="120" y="74"/>
                  </a:cubicBezTo>
                  <a:cubicBezTo>
                    <a:pt x="119" y="73"/>
                    <a:pt x="119" y="73"/>
                    <a:pt x="118" y="73"/>
                  </a:cubicBezTo>
                  <a:cubicBezTo>
                    <a:pt x="97" y="73"/>
                    <a:pt x="97" y="73"/>
                    <a:pt x="97" y="73"/>
                  </a:cubicBezTo>
                  <a:cubicBezTo>
                    <a:pt x="97" y="52"/>
                    <a:pt x="97" y="52"/>
                    <a:pt x="97" y="52"/>
                  </a:cubicBezTo>
                  <a:cubicBezTo>
                    <a:pt x="97" y="51"/>
                    <a:pt x="96" y="50"/>
                    <a:pt x="96" y="50"/>
                  </a:cubicBezTo>
                  <a:cubicBezTo>
                    <a:pt x="95" y="49"/>
                    <a:pt x="94" y="49"/>
                    <a:pt x="93" y="49"/>
                  </a:cubicBezTo>
                  <a:cubicBezTo>
                    <a:pt x="75" y="49"/>
                    <a:pt x="75" y="49"/>
                    <a:pt x="75" y="49"/>
                  </a:cubicBezTo>
                  <a:cubicBezTo>
                    <a:pt x="74" y="49"/>
                    <a:pt x="74" y="49"/>
                    <a:pt x="73" y="50"/>
                  </a:cubicBezTo>
                  <a:cubicBezTo>
                    <a:pt x="73" y="50"/>
                    <a:pt x="72" y="51"/>
                    <a:pt x="72" y="52"/>
                  </a:cubicBezTo>
                  <a:cubicBezTo>
                    <a:pt x="72" y="73"/>
                    <a:pt x="72" y="73"/>
                    <a:pt x="72" y="73"/>
                  </a:cubicBezTo>
                  <a:cubicBezTo>
                    <a:pt x="51" y="73"/>
                    <a:pt x="51" y="73"/>
                    <a:pt x="51" y="73"/>
                  </a:cubicBezTo>
                  <a:cubicBezTo>
                    <a:pt x="50" y="73"/>
                    <a:pt x="50" y="73"/>
                    <a:pt x="49" y="74"/>
                  </a:cubicBezTo>
                  <a:cubicBezTo>
                    <a:pt x="48" y="74"/>
                    <a:pt x="48" y="75"/>
                    <a:pt x="48" y="76"/>
                  </a:cubicBezTo>
                  <a:cubicBezTo>
                    <a:pt x="48" y="94"/>
                    <a:pt x="48" y="94"/>
                    <a:pt x="48" y="94"/>
                  </a:cubicBezTo>
                  <a:cubicBezTo>
                    <a:pt x="48" y="95"/>
                    <a:pt x="48" y="96"/>
                    <a:pt x="49" y="96"/>
                  </a:cubicBezTo>
                  <a:cubicBezTo>
                    <a:pt x="50" y="97"/>
                    <a:pt x="50" y="97"/>
                    <a:pt x="51" y="97"/>
                  </a:cubicBezTo>
                  <a:cubicBezTo>
                    <a:pt x="72" y="97"/>
                    <a:pt x="72" y="97"/>
                    <a:pt x="72" y="97"/>
                  </a:cubicBezTo>
                  <a:cubicBezTo>
                    <a:pt x="72" y="118"/>
                    <a:pt x="72" y="118"/>
                    <a:pt x="72" y="118"/>
                  </a:cubicBezTo>
                  <a:cubicBezTo>
                    <a:pt x="72" y="119"/>
                    <a:pt x="73" y="120"/>
                    <a:pt x="73" y="120"/>
                  </a:cubicBezTo>
                  <a:cubicBezTo>
                    <a:pt x="74" y="121"/>
                    <a:pt x="74" y="121"/>
                    <a:pt x="75" y="121"/>
                  </a:cubicBezTo>
                  <a:cubicBezTo>
                    <a:pt x="93" y="121"/>
                    <a:pt x="93" y="121"/>
                    <a:pt x="93" y="121"/>
                  </a:cubicBezTo>
                  <a:cubicBezTo>
                    <a:pt x="94" y="121"/>
                    <a:pt x="95" y="121"/>
                    <a:pt x="96" y="120"/>
                  </a:cubicBezTo>
                  <a:cubicBezTo>
                    <a:pt x="96" y="120"/>
                    <a:pt x="97" y="119"/>
                    <a:pt x="97" y="118"/>
                  </a:cubicBezTo>
                  <a:cubicBezTo>
                    <a:pt x="97" y="97"/>
                    <a:pt x="97" y="97"/>
                    <a:pt x="97" y="97"/>
                  </a:cubicBezTo>
                  <a:cubicBezTo>
                    <a:pt x="118" y="97"/>
                    <a:pt x="118" y="97"/>
                    <a:pt x="118" y="97"/>
                  </a:cubicBezTo>
                  <a:cubicBezTo>
                    <a:pt x="119" y="97"/>
                    <a:pt x="119" y="97"/>
                    <a:pt x="120" y="96"/>
                  </a:cubicBezTo>
                  <a:cubicBezTo>
                    <a:pt x="120" y="96"/>
                    <a:pt x="121" y="95"/>
                    <a:pt x="121" y="94"/>
                  </a:cubicBezTo>
                  <a:close/>
                  <a:moveTo>
                    <a:pt x="60" y="25"/>
                  </a:moveTo>
                  <a:cubicBezTo>
                    <a:pt x="109" y="25"/>
                    <a:pt x="109" y="25"/>
                    <a:pt x="109" y="25"/>
                  </a:cubicBezTo>
                  <a:cubicBezTo>
                    <a:pt x="109" y="12"/>
                    <a:pt x="109" y="12"/>
                    <a:pt x="109" y="12"/>
                  </a:cubicBezTo>
                  <a:cubicBezTo>
                    <a:pt x="60" y="12"/>
                    <a:pt x="60" y="12"/>
                    <a:pt x="60" y="12"/>
                  </a:cubicBezTo>
                  <a:lnTo>
                    <a:pt x="60" y="25"/>
                  </a:lnTo>
                  <a:close/>
                  <a:moveTo>
                    <a:pt x="169" y="46"/>
                  </a:moveTo>
                  <a:cubicBezTo>
                    <a:pt x="169" y="124"/>
                    <a:pt x="169" y="124"/>
                    <a:pt x="169" y="124"/>
                  </a:cubicBezTo>
                  <a:cubicBezTo>
                    <a:pt x="169" y="130"/>
                    <a:pt x="167" y="135"/>
                    <a:pt x="163" y="139"/>
                  </a:cubicBezTo>
                  <a:cubicBezTo>
                    <a:pt x="159" y="143"/>
                    <a:pt x="154" y="146"/>
                    <a:pt x="148" y="146"/>
                  </a:cubicBezTo>
                  <a:cubicBezTo>
                    <a:pt x="145" y="146"/>
                    <a:pt x="145" y="146"/>
                    <a:pt x="145" y="146"/>
                  </a:cubicBezTo>
                  <a:cubicBezTo>
                    <a:pt x="145" y="25"/>
                    <a:pt x="145" y="25"/>
                    <a:pt x="145" y="25"/>
                  </a:cubicBezTo>
                  <a:cubicBezTo>
                    <a:pt x="148" y="25"/>
                    <a:pt x="148" y="25"/>
                    <a:pt x="148" y="25"/>
                  </a:cubicBezTo>
                  <a:cubicBezTo>
                    <a:pt x="154" y="25"/>
                    <a:pt x="159" y="27"/>
                    <a:pt x="163" y="31"/>
                  </a:cubicBezTo>
                  <a:cubicBezTo>
                    <a:pt x="167" y="35"/>
                    <a:pt x="169" y="40"/>
                    <a:pt x="169" y="4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228"/>
            <p:cNvSpPr>
              <a:spLocks/>
            </p:cNvSpPr>
            <p:nvPr/>
          </p:nvSpPr>
          <p:spPr bwMode="auto">
            <a:xfrm>
              <a:off x="6511130" y="3130899"/>
              <a:ext cx="187357" cy="112414"/>
            </a:xfrm>
            <a:custGeom>
              <a:avLst/>
              <a:gdLst>
                <a:gd name="T0" fmla="*/ 154 w 181"/>
                <a:gd name="T1" fmla="*/ 63 h 108"/>
                <a:gd name="T2" fmla="*/ 121 w 181"/>
                <a:gd name="T3" fmla="*/ 66 h 108"/>
                <a:gd name="T4" fmla="*/ 100 w 181"/>
                <a:gd name="T5" fmla="*/ 72 h 108"/>
                <a:gd name="T6" fmla="*/ 94 w 181"/>
                <a:gd name="T7" fmla="*/ 72 h 108"/>
                <a:gd name="T8" fmla="*/ 66 w 181"/>
                <a:gd name="T9" fmla="*/ 105 h 108"/>
                <a:gd name="T10" fmla="*/ 72 w 181"/>
                <a:gd name="T11" fmla="*/ 105 h 108"/>
                <a:gd name="T12" fmla="*/ 77 w 181"/>
                <a:gd name="T13" fmla="*/ 106 h 108"/>
                <a:gd name="T14" fmla="*/ 79 w 181"/>
                <a:gd name="T15" fmla="*/ 107 h 108"/>
                <a:gd name="T16" fmla="*/ 77 w 181"/>
                <a:gd name="T17" fmla="*/ 108 h 108"/>
                <a:gd name="T18" fmla="*/ 72 w 181"/>
                <a:gd name="T19" fmla="*/ 108 h 108"/>
                <a:gd name="T20" fmla="*/ 63 w 181"/>
                <a:gd name="T21" fmla="*/ 108 h 108"/>
                <a:gd name="T22" fmla="*/ 48 w 181"/>
                <a:gd name="T23" fmla="*/ 108 h 108"/>
                <a:gd name="T24" fmla="*/ 42 w 181"/>
                <a:gd name="T25" fmla="*/ 108 h 108"/>
                <a:gd name="T26" fmla="*/ 42 w 181"/>
                <a:gd name="T27" fmla="*/ 105 h 108"/>
                <a:gd name="T28" fmla="*/ 48 w 181"/>
                <a:gd name="T29" fmla="*/ 105 h 108"/>
                <a:gd name="T30" fmla="*/ 48 w 181"/>
                <a:gd name="T31" fmla="*/ 66 h 108"/>
                <a:gd name="T32" fmla="*/ 33 w 181"/>
                <a:gd name="T33" fmla="*/ 66 h 108"/>
                <a:gd name="T34" fmla="*/ 15 w 181"/>
                <a:gd name="T35" fmla="*/ 87 h 108"/>
                <a:gd name="T36" fmla="*/ 6 w 181"/>
                <a:gd name="T37" fmla="*/ 87 h 108"/>
                <a:gd name="T38" fmla="*/ 3 w 181"/>
                <a:gd name="T39" fmla="*/ 84 h 108"/>
                <a:gd name="T40" fmla="*/ 3 w 181"/>
                <a:gd name="T41" fmla="*/ 66 h 108"/>
                <a:gd name="T42" fmla="*/ 6 w 181"/>
                <a:gd name="T43" fmla="*/ 66 h 108"/>
                <a:gd name="T44" fmla="*/ 6 w 181"/>
                <a:gd name="T45" fmla="*/ 63 h 108"/>
                <a:gd name="T46" fmla="*/ 18 w 181"/>
                <a:gd name="T47" fmla="*/ 63 h 108"/>
                <a:gd name="T48" fmla="*/ 18 w 181"/>
                <a:gd name="T49" fmla="*/ 62 h 108"/>
                <a:gd name="T50" fmla="*/ 0 w 181"/>
                <a:gd name="T51" fmla="*/ 60 h 108"/>
                <a:gd name="T52" fmla="*/ 0 w 181"/>
                <a:gd name="T53" fmla="*/ 48 h 108"/>
                <a:gd name="T54" fmla="*/ 18 w 181"/>
                <a:gd name="T55" fmla="*/ 46 h 108"/>
                <a:gd name="T56" fmla="*/ 18 w 181"/>
                <a:gd name="T57" fmla="*/ 45 h 108"/>
                <a:gd name="T58" fmla="*/ 6 w 181"/>
                <a:gd name="T59" fmla="*/ 45 h 108"/>
                <a:gd name="T60" fmla="*/ 6 w 181"/>
                <a:gd name="T61" fmla="*/ 42 h 108"/>
                <a:gd name="T62" fmla="*/ 3 w 181"/>
                <a:gd name="T63" fmla="*/ 42 h 108"/>
                <a:gd name="T64" fmla="*/ 3 w 181"/>
                <a:gd name="T65" fmla="*/ 24 h 108"/>
                <a:gd name="T66" fmla="*/ 6 w 181"/>
                <a:gd name="T67" fmla="*/ 21 h 108"/>
                <a:gd name="T68" fmla="*/ 15 w 181"/>
                <a:gd name="T69" fmla="*/ 21 h 108"/>
                <a:gd name="T70" fmla="*/ 33 w 181"/>
                <a:gd name="T71" fmla="*/ 42 h 108"/>
                <a:gd name="T72" fmla="*/ 48 w 181"/>
                <a:gd name="T73" fmla="*/ 42 h 108"/>
                <a:gd name="T74" fmla="*/ 48 w 181"/>
                <a:gd name="T75" fmla="*/ 3 h 108"/>
                <a:gd name="T76" fmla="*/ 42 w 181"/>
                <a:gd name="T77" fmla="*/ 3 h 108"/>
                <a:gd name="T78" fmla="*/ 42 w 181"/>
                <a:gd name="T79" fmla="*/ 0 h 108"/>
                <a:gd name="T80" fmla="*/ 48 w 181"/>
                <a:gd name="T81" fmla="*/ 0 h 108"/>
                <a:gd name="T82" fmla="*/ 63 w 181"/>
                <a:gd name="T83" fmla="*/ 0 h 108"/>
                <a:gd name="T84" fmla="*/ 72 w 181"/>
                <a:gd name="T85" fmla="*/ 0 h 108"/>
                <a:gd name="T86" fmla="*/ 77 w 181"/>
                <a:gd name="T87" fmla="*/ 0 h 108"/>
                <a:gd name="T88" fmla="*/ 79 w 181"/>
                <a:gd name="T89" fmla="*/ 1 h 108"/>
                <a:gd name="T90" fmla="*/ 77 w 181"/>
                <a:gd name="T91" fmla="*/ 2 h 108"/>
                <a:gd name="T92" fmla="*/ 72 w 181"/>
                <a:gd name="T93" fmla="*/ 3 h 108"/>
                <a:gd name="T94" fmla="*/ 66 w 181"/>
                <a:gd name="T95" fmla="*/ 3 h 108"/>
                <a:gd name="T96" fmla="*/ 94 w 181"/>
                <a:gd name="T97" fmla="*/ 36 h 108"/>
                <a:gd name="T98" fmla="*/ 100 w 181"/>
                <a:gd name="T99" fmla="*/ 36 h 108"/>
                <a:gd name="T100" fmla="*/ 121 w 181"/>
                <a:gd name="T101" fmla="*/ 42 h 108"/>
                <a:gd name="T102" fmla="*/ 154 w 181"/>
                <a:gd name="T103" fmla="*/ 45 h 108"/>
                <a:gd name="T104" fmla="*/ 181 w 181"/>
                <a:gd name="T105" fmla="*/ 54 h 108"/>
                <a:gd name="T106" fmla="*/ 181 w 181"/>
                <a:gd name="T107" fmla="*/ 54 h 108"/>
                <a:gd name="T108" fmla="*/ 154 w 181"/>
                <a:gd name="T109" fmla="*/ 6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1" h="108">
                  <a:moveTo>
                    <a:pt x="154" y="63"/>
                  </a:moveTo>
                  <a:cubicBezTo>
                    <a:pt x="121" y="66"/>
                    <a:pt x="121" y="66"/>
                    <a:pt x="121" y="66"/>
                  </a:cubicBezTo>
                  <a:cubicBezTo>
                    <a:pt x="100" y="72"/>
                    <a:pt x="100" y="72"/>
                    <a:pt x="100" y="72"/>
                  </a:cubicBezTo>
                  <a:cubicBezTo>
                    <a:pt x="94" y="72"/>
                    <a:pt x="94" y="72"/>
                    <a:pt x="94" y="72"/>
                  </a:cubicBezTo>
                  <a:cubicBezTo>
                    <a:pt x="66" y="105"/>
                    <a:pt x="66" y="105"/>
                    <a:pt x="66" y="105"/>
                  </a:cubicBezTo>
                  <a:cubicBezTo>
                    <a:pt x="72" y="105"/>
                    <a:pt x="72" y="105"/>
                    <a:pt x="72" y="105"/>
                  </a:cubicBezTo>
                  <a:cubicBezTo>
                    <a:pt x="74" y="105"/>
                    <a:pt x="76" y="106"/>
                    <a:pt x="77" y="106"/>
                  </a:cubicBezTo>
                  <a:cubicBezTo>
                    <a:pt x="78" y="106"/>
                    <a:pt x="79" y="106"/>
                    <a:pt x="79" y="107"/>
                  </a:cubicBezTo>
                  <a:cubicBezTo>
                    <a:pt x="79" y="107"/>
                    <a:pt x="78" y="108"/>
                    <a:pt x="77" y="108"/>
                  </a:cubicBezTo>
                  <a:cubicBezTo>
                    <a:pt x="76" y="108"/>
                    <a:pt x="74" y="108"/>
                    <a:pt x="72" y="108"/>
                  </a:cubicBezTo>
                  <a:cubicBezTo>
                    <a:pt x="63" y="108"/>
                    <a:pt x="63" y="108"/>
                    <a:pt x="63" y="108"/>
                  </a:cubicBezTo>
                  <a:cubicBezTo>
                    <a:pt x="48" y="108"/>
                    <a:pt x="48" y="108"/>
                    <a:pt x="48" y="108"/>
                  </a:cubicBezTo>
                  <a:cubicBezTo>
                    <a:pt x="42" y="108"/>
                    <a:pt x="42" y="108"/>
                    <a:pt x="42" y="108"/>
                  </a:cubicBezTo>
                  <a:cubicBezTo>
                    <a:pt x="42" y="105"/>
                    <a:pt x="42" y="105"/>
                    <a:pt x="42" y="105"/>
                  </a:cubicBezTo>
                  <a:cubicBezTo>
                    <a:pt x="48" y="105"/>
                    <a:pt x="48" y="105"/>
                    <a:pt x="48" y="105"/>
                  </a:cubicBezTo>
                  <a:cubicBezTo>
                    <a:pt x="48" y="66"/>
                    <a:pt x="48" y="66"/>
                    <a:pt x="48" y="66"/>
                  </a:cubicBezTo>
                  <a:cubicBezTo>
                    <a:pt x="33" y="66"/>
                    <a:pt x="33" y="66"/>
                    <a:pt x="33" y="66"/>
                  </a:cubicBezTo>
                  <a:cubicBezTo>
                    <a:pt x="15" y="87"/>
                    <a:pt x="15" y="87"/>
                    <a:pt x="15" y="87"/>
                  </a:cubicBezTo>
                  <a:cubicBezTo>
                    <a:pt x="6" y="87"/>
                    <a:pt x="6" y="87"/>
                    <a:pt x="6" y="87"/>
                  </a:cubicBezTo>
                  <a:cubicBezTo>
                    <a:pt x="3" y="84"/>
                    <a:pt x="3" y="84"/>
                    <a:pt x="3" y="84"/>
                  </a:cubicBezTo>
                  <a:cubicBezTo>
                    <a:pt x="3" y="66"/>
                    <a:pt x="3" y="66"/>
                    <a:pt x="3" y="66"/>
                  </a:cubicBezTo>
                  <a:cubicBezTo>
                    <a:pt x="6" y="66"/>
                    <a:pt x="6" y="66"/>
                    <a:pt x="6" y="66"/>
                  </a:cubicBezTo>
                  <a:cubicBezTo>
                    <a:pt x="6" y="63"/>
                    <a:pt x="6" y="63"/>
                    <a:pt x="6" y="63"/>
                  </a:cubicBezTo>
                  <a:cubicBezTo>
                    <a:pt x="18" y="63"/>
                    <a:pt x="18" y="63"/>
                    <a:pt x="18" y="63"/>
                  </a:cubicBezTo>
                  <a:cubicBezTo>
                    <a:pt x="18" y="62"/>
                    <a:pt x="18" y="62"/>
                    <a:pt x="18" y="62"/>
                  </a:cubicBezTo>
                  <a:cubicBezTo>
                    <a:pt x="0" y="60"/>
                    <a:pt x="0" y="60"/>
                    <a:pt x="0" y="60"/>
                  </a:cubicBezTo>
                  <a:cubicBezTo>
                    <a:pt x="0" y="48"/>
                    <a:pt x="0" y="48"/>
                    <a:pt x="0" y="48"/>
                  </a:cubicBezTo>
                  <a:cubicBezTo>
                    <a:pt x="18" y="46"/>
                    <a:pt x="18" y="46"/>
                    <a:pt x="18" y="46"/>
                  </a:cubicBezTo>
                  <a:cubicBezTo>
                    <a:pt x="18" y="45"/>
                    <a:pt x="18" y="45"/>
                    <a:pt x="18" y="45"/>
                  </a:cubicBezTo>
                  <a:cubicBezTo>
                    <a:pt x="6" y="45"/>
                    <a:pt x="6" y="45"/>
                    <a:pt x="6" y="45"/>
                  </a:cubicBezTo>
                  <a:cubicBezTo>
                    <a:pt x="6" y="42"/>
                    <a:pt x="6" y="42"/>
                    <a:pt x="6" y="42"/>
                  </a:cubicBezTo>
                  <a:cubicBezTo>
                    <a:pt x="3" y="42"/>
                    <a:pt x="3" y="42"/>
                    <a:pt x="3" y="42"/>
                  </a:cubicBezTo>
                  <a:cubicBezTo>
                    <a:pt x="3" y="24"/>
                    <a:pt x="3" y="24"/>
                    <a:pt x="3" y="24"/>
                  </a:cubicBezTo>
                  <a:cubicBezTo>
                    <a:pt x="6" y="21"/>
                    <a:pt x="6" y="21"/>
                    <a:pt x="6" y="21"/>
                  </a:cubicBezTo>
                  <a:cubicBezTo>
                    <a:pt x="15" y="21"/>
                    <a:pt x="15" y="21"/>
                    <a:pt x="15" y="21"/>
                  </a:cubicBezTo>
                  <a:cubicBezTo>
                    <a:pt x="33" y="42"/>
                    <a:pt x="33" y="42"/>
                    <a:pt x="33" y="42"/>
                  </a:cubicBezTo>
                  <a:cubicBezTo>
                    <a:pt x="48" y="42"/>
                    <a:pt x="48" y="42"/>
                    <a:pt x="48" y="42"/>
                  </a:cubicBezTo>
                  <a:cubicBezTo>
                    <a:pt x="48" y="3"/>
                    <a:pt x="48" y="3"/>
                    <a:pt x="48" y="3"/>
                  </a:cubicBezTo>
                  <a:cubicBezTo>
                    <a:pt x="42" y="3"/>
                    <a:pt x="42" y="3"/>
                    <a:pt x="42" y="3"/>
                  </a:cubicBezTo>
                  <a:cubicBezTo>
                    <a:pt x="42" y="0"/>
                    <a:pt x="42" y="0"/>
                    <a:pt x="42" y="0"/>
                  </a:cubicBezTo>
                  <a:cubicBezTo>
                    <a:pt x="48" y="0"/>
                    <a:pt x="48" y="0"/>
                    <a:pt x="48" y="0"/>
                  </a:cubicBezTo>
                  <a:cubicBezTo>
                    <a:pt x="63" y="0"/>
                    <a:pt x="63" y="0"/>
                    <a:pt x="63" y="0"/>
                  </a:cubicBezTo>
                  <a:cubicBezTo>
                    <a:pt x="72" y="0"/>
                    <a:pt x="72" y="0"/>
                    <a:pt x="72" y="0"/>
                  </a:cubicBezTo>
                  <a:cubicBezTo>
                    <a:pt x="74" y="0"/>
                    <a:pt x="76" y="0"/>
                    <a:pt x="77" y="0"/>
                  </a:cubicBezTo>
                  <a:cubicBezTo>
                    <a:pt x="78" y="0"/>
                    <a:pt x="79" y="1"/>
                    <a:pt x="79" y="1"/>
                  </a:cubicBezTo>
                  <a:cubicBezTo>
                    <a:pt x="79" y="1"/>
                    <a:pt x="78" y="2"/>
                    <a:pt x="77" y="2"/>
                  </a:cubicBezTo>
                  <a:cubicBezTo>
                    <a:pt x="76" y="2"/>
                    <a:pt x="74" y="3"/>
                    <a:pt x="72" y="3"/>
                  </a:cubicBezTo>
                  <a:cubicBezTo>
                    <a:pt x="66" y="3"/>
                    <a:pt x="66" y="3"/>
                    <a:pt x="66" y="3"/>
                  </a:cubicBezTo>
                  <a:cubicBezTo>
                    <a:pt x="94" y="36"/>
                    <a:pt x="94" y="36"/>
                    <a:pt x="94" y="36"/>
                  </a:cubicBezTo>
                  <a:cubicBezTo>
                    <a:pt x="100" y="36"/>
                    <a:pt x="100" y="36"/>
                    <a:pt x="100" y="36"/>
                  </a:cubicBezTo>
                  <a:cubicBezTo>
                    <a:pt x="121" y="42"/>
                    <a:pt x="121" y="42"/>
                    <a:pt x="121" y="42"/>
                  </a:cubicBezTo>
                  <a:cubicBezTo>
                    <a:pt x="154" y="45"/>
                    <a:pt x="154" y="45"/>
                    <a:pt x="154" y="45"/>
                  </a:cubicBezTo>
                  <a:cubicBezTo>
                    <a:pt x="171" y="49"/>
                    <a:pt x="180" y="51"/>
                    <a:pt x="181" y="54"/>
                  </a:cubicBezTo>
                  <a:cubicBezTo>
                    <a:pt x="181" y="54"/>
                    <a:pt x="181" y="54"/>
                    <a:pt x="181" y="54"/>
                  </a:cubicBezTo>
                  <a:cubicBezTo>
                    <a:pt x="181" y="56"/>
                    <a:pt x="172" y="59"/>
                    <a:pt x="154" y="6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229"/>
            <p:cNvSpPr>
              <a:spLocks noEditPoints="1"/>
            </p:cNvSpPr>
            <p:nvPr/>
          </p:nvSpPr>
          <p:spPr bwMode="auto">
            <a:xfrm>
              <a:off x="6751571" y="3104357"/>
              <a:ext cx="156131" cy="138957"/>
            </a:xfrm>
            <a:custGeom>
              <a:avLst/>
              <a:gdLst>
                <a:gd name="T0" fmla="*/ 151 w 151"/>
                <a:gd name="T1" fmla="*/ 115 h 133"/>
                <a:gd name="T2" fmla="*/ 151 w 151"/>
                <a:gd name="T3" fmla="*/ 133 h 133"/>
                <a:gd name="T4" fmla="*/ 43 w 151"/>
                <a:gd name="T5" fmla="*/ 133 h 133"/>
                <a:gd name="T6" fmla="*/ 43 w 151"/>
                <a:gd name="T7" fmla="*/ 115 h 133"/>
                <a:gd name="T8" fmla="*/ 55 w 151"/>
                <a:gd name="T9" fmla="*/ 97 h 133"/>
                <a:gd name="T10" fmla="*/ 43 w 151"/>
                <a:gd name="T11" fmla="*/ 97 h 133"/>
                <a:gd name="T12" fmla="*/ 17 w 151"/>
                <a:gd name="T13" fmla="*/ 87 h 133"/>
                <a:gd name="T14" fmla="*/ 6 w 151"/>
                <a:gd name="T15" fmla="*/ 61 h 133"/>
                <a:gd name="T16" fmla="*/ 6 w 151"/>
                <a:gd name="T17" fmla="*/ 31 h 133"/>
                <a:gd name="T18" fmla="*/ 0 w 151"/>
                <a:gd name="T19" fmla="*/ 25 h 133"/>
                <a:gd name="T20" fmla="*/ 3 w 151"/>
                <a:gd name="T21" fmla="*/ 12 h 133"/>
                <a:gd name="T22" fmla="*/ 49 w 151"/>
                <a:gd name="T23" fmla="*/ 12 h 133"/>
                <a:gd name="T24" fmla="*/ 52 w 151"/>
                <a:gd name="T25" fmla="*/ 0 h 133"/>
                <a:gd name="T26" fmla="*/ 142 w 151"/>
                <a:gd name="T27" fmla="*/ 0 h 133"/>
                <a:gd name="T28" fmla="*/ 145 w 151"/>
                <a:gd name="T29" fmla="*/ 18 h 133"/>
                <a:gd name="T30" fmla="*/ 139 w 151"/>
                <a:gd name="T31" fmla="*/ 22 h 133"/>
                <a:gd name="T32" fmla="*/ 139 w 151"/>
                <a:gd name="T33" fmla="*/ 97 h 133"/>
                <a:gd name="T34" fmla="*/ 151 w 151"/>
                <a:gd name="T35" fmla="*/ 115 h 133"/>
                <a:gd name="T36" fmla="*/ 55 w 151"/>
                <a:gd name="T37" fmla="*/ 73 h 133"/>
                <a:gd name="T38" fmla="*/ 55 w 151"/>
                <a:gd name="T39" fmla="*/ 37 h 133"/>
                <a:gd name="T40" fmla="*/ 30 w 151"/>
                <a:gd name="T41" fmla="*/ 37 h 133"/>
                <a:gd name="T42" fmla="*/ 30 w 151"/>
                <a:gd name="T43" fmla="*/ 61 h 133"/>
                <a:gd name="T44" fmla="*/ 34 w 151"/>
                <a:gd name="T45" fmla="*/ 69 h 133"/>
                <a:gd name="T46" fmla="*/ 43 w 151"/>
                <a:gd name="T47" fmla="*/ 73 h 133"/>
                <a:gd name="T48" fmla="*/ 55 w 151"/>
                <a:gd name="T49" fmla="*/ 7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1" h="133">
                  <a:moveTo>
                    <a:pt x="151" y="115"/>
                  </a:moveTo>
                  <a:cubicBezTo>
                    <a:pt x="151" y="133"/>
                    <a:pt x="151" y="133"/>
                    <a:pt x="151" y="133"/>
                  </a:cubicBezTo>
                  <a:cubicBezTo>
                    <a:pt x="43" y="133"/>
                    <a:pt x="43" y="133"/>
                    <a:pt x="43" y="133"/>
                  </a:cubicBezTo>
                  <a:cubicBezTo>
                    <a:pt x="43" y="115"/>
                    <a:pt x="43" y="115"/>
                    <a:pt x="43" y="115"/>
                  </a:cubicBezTo>
                  <a:cubicBezTo>
                    <a:pt x="55" y="97"/>
                    <a:pt x="55" y="97"/>
                    <a:pt x="55" y="97"/>
                  </a:cubicBezTo>
                  <a:cubicBezTo>
                    <a:pt x="43" y="97"/>
                    <a:pt x="43" y="97"/>
                    <a:pt x="43" y="97"/>
                  </a:cubicBezTo>
                  <a:cubicBezTo>
                    <a:pt x="33" y="97"/>
                    <a:pt x="24" y="94"/>
                    <a:pt x="17" y="87"/>
                  </a:cubicBezTo>
                  <a:cubicBezTo>
                    <a:pt x="10" y="79"/>
                    <a:pt x="6" y="71"/>
                    <a:pt x="6" y="61"/>
                  </a:cubicBezTo>
                  <a:cubicBezTo>
                    <a:pt x="6" y="31"/>
                    <a:pt x="6" y="31"/>
                    <a:pt x="6" y="31"/>
                  </a:cubicBezTo>
                  <a:cubicBezTo>
                    <a:pt x="0" y="25"/>
                    <a:pt x="0" y="25"/>
                    <a:pt x="0" y="25"/>
                  </a:cubicBezTo>
                  <a:cubicBezTo>
                    <a:pt x="3" y="12"/>
                    <a:pt x="3" y="12"/>
                    <a:pt x="3" y="12"/>
                  </a:cubicBezTo>
                  <a:cubicBezTo>
                    <a:pt x="49" y="12"/>
                    <a:pt x="49" y="12"/>
                    <a:pt x="49" y="12"/>
                  </a:cubicBezTo>
                  <a:cubicBezTo>
                    <a:pt x="52" y="0"/>
                    <a:pt x="52" y="0"/>
                    <a:pt x="52" y="0"/>
                  </a:cubicBezTo>
                  <a:cubicBezTo>
                    <a:pt x="142" y="0"/>
                    <a:pt x="142" y="0"/>
                    <a:pt x="142" y="0"/>
                  </a:cubicBezTo>
                  <a:cubicBezTo>
                    <a:pt x="145" y="18"/>
                    <a:pt x="145" y="18"/>
                    <a:pt x="145" y="18"/>
                  </a:cubicBezTo>
                  <a:cubicBezTo>
                    <a:pt x="139" y="22"/>
                    <a:pt x="139" y="22"/>
                    <a:pt x="139" y="22"/>
                  </a:cubicBezTo>
                  <a:cubicBezTo>
                    <a:pt x="139" y="97"/>
                    <a:pt x="139" y="97"/>
                    <a:pt x="139" y="97"/>
                  </a:cubicBezTo>
                  <a:lnTo>
                    <a:pt x="151" y="115"/>
                  </a:lnTo>
                  <a:close/>
                  <a:moveTo>
                    <a:pt x="55" y="73"/>
                  </a:moveTo>
                  <a:cubicBezTo>
                    <a:pt x="55" y="37"/>
                    <a:pt x="55" y="37"/>
                    <a:pt x="55" y="37"/>
                  </a:cubicBezTo>
                  <a:cubicBezTo>
                    <a:pt x="30" y="37"/>
                    <a:pt x="30" y="37"/>
                    <a:pt x="30" y="37"/>
                  </a:cubicBezTo>
                  <a:cubicBezTo>
                    <a:pt x="30" y="61"/>
                    <a:pt x="30" y="61"/>
                    <a:pt x="30" y="61"/>
                  </a:cubicBezTo>
                  <a:cubicBezTo>
                    <a:pt x="30" y="64"/>
                    <a:pt x="32" y="67"/>
                    <a:pt x="34" y="69"/>
                  </a:cubicBezTo>
                  <a:cubicBezTo>
                    <a:pt x="36" y="72"/>
                    <a:pt x="39" y="73"/>
                    <a:pt x="43" y="73"/>
                  </a:cubicBezTo>
                  <a:lnTo>
                    <a:pt x="55" y="7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230"/>
            <p:cNvSpPr>
              <a:spLocks noEditPoints="1"/>
            </p:cNvSpPr>
            <p:nvPr/>
          </p:nvSpPr>
          <p:spPr bwMode="auto">
            <a:xfrm>
              <a:off x="6954541" y="3104357"/>
              <a:ext cx="149885" cy="151447"/>
            </a:xfrm>
            <a:custGeom>
              <a:avLst/>
              <a:gdLst>
                <a:gd name="T0" fmla="*/ 145 w 145"/>
                <a:gd name="T1" fmla="*/ 28 h 146"/>
                <a:gd name="T2" fmla="*/ 145 w 145"/>
                <a:gd name="T3" fmla="*/ 118 h 146"/>
                <a:gd name="T4" fmla="*/ 137 w 145"/>
                <a:gd name="T5" fmla="*/ 138 h 146"/>
                <a:gd name="T6" fmla="*/ 118 w 145"/>
                <a:gd name="T7" fmla="*/ 146 h 146"/>
                <a:gd name="T8" fmla="*/ 27 w 145"/>
                <a:gd name="T9" fmla="*/ 146 h 146"/>
                <a:gd name="T10" fmla="*/ 8 w 145"/>
                <a:gd name="T11" fmla="*/ 138 h 146"/>
                <a:gd name="T12" fmla="*/ 0 w 145"/>
                <a:gd name="T13" fmla="*/ 118 h 146"/>
                <a:gd name="T14" fmla="*/ 0 w 145"/>
                <a:gd name="T15" fmla="*/ 28 h 146"/>
                <a:gd name="T16" fmla="*/ 8 w 145"/>
                <a:gd name="T17" fmla="*/ 8 h 146"/>
                <a:gd name="T18" fmla="*/ 27 w 145"/>
                <a:gd name="T19" fmla="*/ 0 h 146"/>
                <a:gd name="T20" fmla="*/ 118 w 145"/>
                <a:gd name="T21" fmla="*/ 0 h 146"/>
                <a:gd name="T22" fmla="*/ 137 w 145"/>
                <a:gd name="T23" fmla="*/ 8 h 146"/>
                <a:gd name="T24" fmla="*/ 145 w 145"/>
                <a:gd name="T25" fmla="*/ 28 h 146"/>
                <a:gd name="T26" fmla="*/ 121 w 145"/>
                <a:gd name="T27" fmla="*/ 115 h 146"/>
                <a:gd name="T28" fmla="*/ 121 w 145"/>
                <a:gd name="T29" fmla="*/ 31 h 146"/>
                <a:gd name="T30" fmla="*/ 119 w 145"/>
                <a:gd name="T31" fmla="*/ 26 h 146"/>
                <a:gd name="T32" fmla="*/ 115 w 145"/>
                <a:gd name="T33" fmla="*/ 25 h 146"/>
                <a:gd name="T34" fmla="*/ 103 w 145"/>
                <a:gd name="T35" fmla="*/ 25 h 146"/>
                <a:gd name="T36" fmla="*/ 99 w 145"/>
                <a:gd name="T37" fmla="*/ 26 h 146"/>
                <a:gd name="T38" fmla="*/ 97 w 145"/>
                <a:gd name="T39" fmla="*/ 31 h 146"/>
                <a:gd name="T40" fmla="*/ 97 w 145"/>
                <a:gd name="T41" fmla="*/ 61 h 146"/>
                <a:gd name="T42" fmla="*/ 49 w 145"/>
                <a:gd name="T43" fmla="*/ 61 h 146"/>
                <a:gd name="T44" fmla="*/ 49 w 145"/>
                <a:gd name="T45" fmla="*/ 31 h 146"/>
                <a:gd name="T46" fmla="*/ 47 w 145"/>
                <a:gd name="T47" fmla="*/ 26 h 146"/>
                <a:gd name="T48" fmla="*/ 43 w 145"/>
                <a:gd name="T49" fmla="*/ 25 h 146"/>
                <a:gd name="T50" fmla="*/ 30 w 145"/>
                <a:gd name="T51" fmla="*/ 25 h 146"/>
                <a:gd name="T52" fmla="*/ 26 w 145"/>
                <a:gd name="T53" fmla="*/ 26 h 146"/>
                <a:gd name="T54" fmla="*/ 24 w 145"/>
                <a:gd name="T55" fmla="*/ 31 h 146"/>
                <a:gd name="T56" fmla="*/ 24 w 145"/>
                <a:gd name="T57" fmla="*/ 115 h 146"/>
                <a:gd name="T58" fmla="*/ 26 w 145"/>
                <a:gd name="T59" fmla="*/ 120 h 146"/>
                <a:gd name="T60" fmla="*/ 30 w 145"/>
                <a:gd name="T61" fmla="*/ 121 h 146"/>
                <a:gd name="T62" fmla="*/ 43 w 145"/>
                <a:gd name="T63" fmla="*/ 121 h 146"/>
                <a:gd name="T64" fmla="*/ 47 w 145"/>
                <a:gd name="T65" fmla="*/ 120 h 146"/>
                <a:gd name="T66" fmla="*/ 49 w 145"/>
                <a:gd name="T67" fmla="*/ 115 h 146"/>
                <a:gd name="T68" fmla="*/ 49 w 145"/>
                <a:gd name="T69" fmla="*/ 85 h 146"/>
                <a:gd name="T70" fmla="*/ 97 w 145"/>
                <a:gd name="T71" fmla="*/ 85 h 146"/>
                <a:gd name="T72" fmla="*/ 97 w 145"/>
                <a:gd name="T73" fmla="*/ 115 h 146"/>
                <a:gd name="T74" fmla="*/ 99 w 145"/>
                <a:gd name="T75" fmla="*/ 120 h 146"/>
                <a:gd name="T76" fmla="*/ 103 w 145"/>
                <a:gd name="T77" fmla="*/ 121 h 146"/>
                <a:gd name="T78" fmla="*/ 115 w 145"/>
                <a:gd name="T79" fmla="*/ 121 h 146"/>
                <a:gd name="T80" fmla="*/ 119 w 145"/>
                <a:gd name="T81" fmla="*/ 120 h 146"/>
                <a:gd name="T82" fmla="*/ 121 w 145"/>
                <a:gd name="T83" fmla="*/ 11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5" h="146">
                  <a:moveTo>
                    <a:pt x="145" y="28"/>
                  </a:moveTo>
                  <a:cubicBezTo>
                    <a:pt x="145" y="118"/>
                    <a:pt x="145" y="118"/>
                    <a:pt x="145" y="118"/>
                  </a:cubicBezTo>
                  <a:cubicBezTo>
                    <a:pt x="145" y="126"/>
                    <a:pt x="143" y="132"/>
                    <a:pt x="137" y="138"/>
                  </a:cubicBezTo>
                  <a:cubicBezTo>
                    <a:pt x="132" y="143"/>
                    <a:pt x="126" y="146"/>
                    <a:pt x="118" y="146"/>
                  </a:cubicBezTo>
                  <a:cubicBezTo>
                    <a:pt x="27" y="146"/>
                    <a:pt x="27" y="146"/>
                    <a:pt x="27" y="146"/>
                  </a:cubicBezTo>
                  <a:cubicBezTo>
                    <a:pt x="20" y="146"/>
                    <a:pt x="13" y="143"/>
                    <a:pt x="8" y="138"/>
                  </a:cubicBezTo>
                  <a:cubicBezTo>
                    <a:pt x="3" y="132"/>
                    <a:pt x="0" y="126"/>
                    <a:pt x="0" y="118"/>
                  </a:cubicBezTo>
                  <a:cubicBezTo>
                    <a:pt x="0" y="28"/>
                    <a:pt x="0" y="28"/>
                    <a:pt x="0" y="28"/>
                  </a:cubicBezTo>
                  <a:cubicBezTo>
                    <a:pt x="0" y="20"/>
                    <a:pt x="3" y="14"/>
                    <a:pt x="8" y="8"/>
                  </a:cubicBezTo>
                  <a:cubicBezTo>
                    <a:pt x="13" y="3"/>
                    <a:pt x="20" y="0"/>
                    <a:pt x="27" y="0"/>
                  </a:cubicBezTo>
                  <a:cubicBezTo>
                    <a:pt x="118" y="0"/>
                    <a:pt x="118" y="0"/>
                    <a:pt x="118" y="0"/>
                  </a:cubicBezTo>
                  <a:cubicBezTo>
                    <a:pt x="126" y="0"/>
                    <a:pt x="132" y="3"/>
                    <a:pt x="137" y="8"/>
                  </a:cubicBezTo>
                  <a:cubicBezTo>
                    <a:pt x="143" y="14"/>
                    <a:pt x="145" y="20"/>
                    <a:pt x="145" y="28"/>
                  </a:cubicBezTo>
                  <a:close/>
                  <a:moveTo>
                    <a:pt x="121" y="115"/>
                  </a:moveTo>
                  <a:cubicBezTo>
                    <a:pt x="121" y="31"/>
                    <a:pt x="121" y="31"/>
                    <a:pt x="121" y="31"/>
                  </a:cubicBezTo>
                  <a:cubicBezTo>
                    <a:pt x="121" y="29"/>
                    <a:pt x="121" y="28"/>
                    <a:pt x="119" y="26"/>
                  </a:cubicBezTo>
                  <a:cubicBezTo>
                    <a:pt x="118" y="25"/>
                    <a:pt x="117" y="25"/>
                    <a:pt x="115" y="25"/>
                  </a:cubicBezTo>
                  <a:cubicBezTo>
                    <a:pt x="103" y="25"/>
                    <a:pt x="103" y="25"/>
                    <a:pt x="103" y="25"/>
                  </a:cubicBezTo>
                  <a:cubicBezTo>
                    <a:pt x="101" y="25"/>
                    <a:pt x="100" y="25"/>
                    <a:pt x="99" y="26"/>
                  </a:cubicBezTo>
                  <a:cubicBezTo>
                    <a:pt x="98" y="28"/>
                    <a:pt x="97" y="29"/>
                    <a:pt x="97" y="31"/>
                  </a:cubicBezTo>
                  <a:cubicBezTo>
                    <a:pt x="97" y="61"/>
                    <a:pt x="97" y="61"/>
                    <a:pt x="97" y="61"/>
                  </a:cubicBezTo>
                  <a:cubicBezTo>
                    <a:pt x="49" y="61"/>
                    <a:pt x="49" y="61"/>
                    <a:pt x="49" y="61"/>
                  </a:cubicBezTo>
                  <a:cubicBezTo>
                    <a:pt x="49" y="31"/>
                    <a:pt x="49" y="31"/>
                    <a:pt x="49" y="31"/>
                  </a:cubicBezTo>
                  <a:cubicBezTo>
                    <a:pt x="49" y="29"/>
                    <a:pt x="48" y="28"/>
                    <a:pt x="47" y="26"/>
                  </a:cubicBezTo>
                  <a:cubicBezTo>
                    <a:pt x="46" y="25"/>
                    <a:pt x="44" y="25"/>
                    <a:pt x="43" y="25"/>
                  </a:cubicBezTo>
                  <a:cubicBezTo>
                    <a:pt x="30" y="25"/>
                    <a:pt x="30" y="25"/>
                    <a:pt x="30" y="25"/>
                  </a:cubicBezTo>
                  <a:cubicBezTo>
                    <a:pt x="29" y="25"/>
                    <a:pt x="27" y="25"/>
                    <a:pt x="26" y="26"/>
                  </a:cubicBezTo>
                  <a:cubicBezTo>
                    <a:pt x="25" y="28"/>
                    <a:pt x="24" y="29"/>
                    <a:pt x="24" y="31"/>
                  </a:cubicBezTo>
                  <a:cubicBezTo>
                    <a:pt x="24" y="115"/>
                    <a:pt x="24" y="115"/>
                    <a:pt x="24" y="115"/>
                  </a:cubicBezTo>
                  <a:cubicBezTo>
                    <a:pt x="24" y="117"/>
                    <a:pt x="25" y="118"/>
                    <a:pt x="26" y="120"/>
                  </a:cubicBezTo>
                  <a:cubicBezTo>
                    <a:pt x="27" y="121"/>
                    <a:pt x="29" y="121"/>
                    <a:pt x="30" y="121"/>
                  </a:cubicBezTo>
                  <a:cubicBezTo>
                    <a:pt x="43" y="121"/>
                    <a:pt x="43" y="121"/>
                    <a:pt x="43" y="121"/>
                  </a:cubicBezTo>
                  <a:cubicBezTo>
                    <a:pt x="44" y="121"/>
                    <a:pt x="46" y="121"/>
                    <a:pt x="47" y="120"/>
                  </a:cubicBezTo>
                  <a:cubicBezTo>
                    <a:pt x="48" y="118"/>
                    <a:pt x="49" y="117"/>
                    <a:pt x="49" y="115"/>
                  </a:cubicBezTo>
                  <a:cubicBezTo>
                    <a:pt x="49" y="85"/>
                    <a:pt x="49" y="85"/>
                    <a:pt x="49" y="85"/>
                  </a:cubicBezTo>
                  <a:cubicBezTo>
                    <a:pt x="97" y="85"/>
                    <a:pt x="97" y="85"/>
                    <a:pt x="97" y="85"/>
                  </a:cubicBezTo>
                  <a:cubicBezTo>
                    <a:pt x="97" y="115"/>
                    <a:pt x="97" y="115"/>
                    <a:pt x="97" y="115"/>
                  </a:cubicBezTo>
                  <a:cubicBezTo>
                    <a:pt x="97" y="117"/>
                    <a:pt x="98" y="118"/>
                    <a:pt x="99" y="120"/>
                  </a:cubicBezTo>
                  <a:cubicBezTo>
                    <a:pt x="100" y="121"/>
                    <a:pt x="101" y="121"/>
                    <a:pt x="103" y="121"/>
                  </a:cubicBezTo>
                  <a:cubicBezTo>
                    <a:pt x="115" y="121"/>
                    <a:pt x="115" y="121"/>
                    <a:pt x="115" y="121"/>
                  </a:cubicBezTo>
                  <a:cubicBezTo>
                    <a:pt x="117" y="121"/>
                    <a:pt x="118" y="121"/>
                    <a:pt x="119" y="120"/>
                  </a:cubicBezTo>
                  <a:cubicBezTo>
                    <a:pt x="121" y="118"/>
                    <a:pt x="121" y="117"/>
                    <a:pt x="121" y="11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231"/>
            <p:cNvSpPr>
              <a:spLocks noEditPoints="1"/>
            </p:cNvSpPr>
            <p:nvPr/>
          </p:nvSpPr>
          <p:spPr bwMode="auto">
            <a:xfrm>
              <a:off x="7151266" y="3104357"/>
              <a:ext cx="149885" cy="151447"/>
            </a:xfrm>
            <a:custGeom>
              <a:avLst/>
              <a:gdLst>
                <a:gd name="T0" fmla="*/ 145 w 145"/>
                <a:gd name="T1" fmla="*/ 28 h 146"/>
                <a:gd name="T2" fmla="*/ 145 w 145"/>
                <a:gd name="T3" fmla="*/ 118 h 146"/>
                <a:gd name="T4" fmla="*/ 137 w 145"/>
                <a:gd name="T5" fmla="*/ 138 h 146"/>
                <a:gd name="T6" fmla="*/ 118 w 145"/>
                <a:gd name="T7" fmla="*/ 146 h 146"/>
                <a:gd name="T8" fmla="*/ 27 w 145"/>
                <a:gd name="T9" fmla="*/ 146 h 146"/>
                <a:gd name="T10" fmla="*/ 8 w 145"/>
                <a:gd name="T11" fmla="*/ 138 h 146"/>
                <a:gd name="T12" fmla="*/ 0 w 145"/>
                <a:gd name="T13" fmla="*/ 118 h 146"/>
                <a:gd name="T14" fmla="*/ 0 w 145"/>
                <a:gd name="T15" fmla="*/ 28 h 146"/>
                <a:gd name="T16" fmla="*/ 8 w 145"/>
                <a:gd name="T17" fmla="*/ 8 h 146"/>
                <a:gd name="T18" fmla="*/ 27 w 145"/>
                <a:gd name="T19" fmla="*/ 0 h 146"/>
                <a:gd name="T20" fmla="*/ 118 w 145"/>
                <a:gd name="T21" fmla="*/ 0 h 146"/>
                <a:gd name="T22" fmla="*/ 137 w 145"/>
                <a:gd name="T23" fmla="*/ 8 h 146"/>
                <a:gd name="T24" fmla="*/ 145 w 145"/>
                <a:gd name="T25" fmla="*/ 28 h 146"/>
                <a:gd name="T26" fmla="*/ 121 w 145"/>
                <a:gd name="T27" fmla="*/ 79 h 146"/>
                <a:gd name="T28" fmla="*/ 121 w 145"/>
                <a:gd name="T29" fmla="*/ 67 h 146"/>
                <a:gd name="T30" fmla="*/ 119 w 145"/>
                <a:gd name="T31" fmla="*/ 63 h 146"/>
                <a:gd name="T32" fmla="*/ 115 w 145"/>
                <a:gd name="T33" fmla="*/ 61 h 146"/>
                <a:gd name="T34" fmla="*/ 85 w 145"/>
                <a:gd name="T35" fmla="*/ 61 h 146"/>
                <a:gd name="T36" fmla="*/ 85 w 145"/>
                <a:gd name="T37" fmla="*/ 31 h 146"/>
                <a:gd name="T38" fmla="*/ 83 w 145"/>
                <a:gd name="T39" fmla="*/ 26 h 146"/>
                <a:gd name="T40" fmla="*/ 79 w 145"/>
                <a:gd name="T41" fmla="*/ 25 h 146"/>
                <a:gd name="T42" fmla="*/ 67 w 145"/>
                <a:gd name="T43" fmla="*/ 25 h 146"/>
                <a:gd name="T44" fmla="*/ 62 w 145"/>
                <a:gd name="T45" fmla="*/ 26 h 146"/>
                <a:gd name="T46" fmla="*/ 61 w 145"/>
                <a:gd name="T47" fmla="*/ 31 h 146"/>
                <a:gd name="T48" fmla="*/ 61 w 145"/>
                <a:gd name="T49" fmla="*/ 61 h 146"/>
                <a:gd name="T50" fmla="*/ 30 w 145"/>
                <a:gd name="T51" fmla="*/ 61 h 146"/>
                <a:gd name="T52" fmla="*/ 26 w 145"/>
                <a:gd name="T53" fmla="*/ 63 h 146"/>
                <a:gd name="T54" fmla="*/ 24 w 145"/>
                <a:gd name="T55" fmla="*/ 67 h 146"/>
                <a:gd name="T56" fmla="*/ 24 w 145"/>
                <a:gd name="T57" fmla="*/ 79 h 146"/>
                <a:gd name="T58" fmla="*/ 26 w 145"/>
                <a:gd name="T59" fmla="*/ 83 h 146"/>
                <a:gd name="T60" fmla="*/ 30 w 145"/>
                <a:gd name="T61" fmla="*/ 85 h 146"/>
                <a:gd name="T62" fmla="*/ 61 w 145"/>
                <a:gd name="T63" fmla="*/ 85 h 146"/>
                <a:gd name="T64" fmla="*/ 61 w 145"/>
                <a:gd name="T65" fmla="*/ 115 h 146"/>
                <a:gd name="T66" fmla="*/ 62 w 145"/>
                <a:gd name="T67" fmla="*/ 120 h 146"/>
                <a:gd name="T68" fmla="*/ 67 w 145"/>
                <a:gd name="T69" fmla="*/ 121 h 146"/>
                <a:gd name="T70" fmla="*/ 79 w 145"/>
                <a:gd name="T71" fmla="*/ 121 h 146"/>
                <a:gd name="T72" fmla="*/ 83 w 145"/>
                <a:gd name="T73" fmla="*/ 120 h 146"/>
                <a:gd name="T74" fmla="*/ 85 w 145"/>
                <a:gd name="T75" fmla="*/ 115 h 146"/>
                <a:gd name="T76" fmla="*/ 85 w 145"/>
                <a:gd name="T77" fmla="*/ 85 h 146"/>
                <a:gd name="T78" fmla="*/ 115 w 145"/>
                <a:gd name="T79" fmla="*/ 85 h 146"/>
                <a:gd name="T80" fmla="*/ 119 w 145"/>
                <a:gd name="T81" fmla="*/ 83 h 146"/>
                <a:gd name="T82" fmla="*/ 121 w 145"/>
                <a:gd name="T83"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5" h="146">
                  <a:moveTo>
                    <a:pt x="145" y="28"/>
                  </a:moveTo>
                  <a:cubicBezTo>
                    <a:pt x="145" y="118"/>
                    <a:pt x="145" y="118"/>
                    <a:pt x="145" y="118"/>
                  </a:cubicBezTo>
                  <a:cubicBezTo>
                    <a:pt x="145" y="126"/>
                    <a:pt x="143" y="132"/>
                    <a:pt x="137" y="138"/>
                  </a:cubicBezTo>
                  <a:cubicBezTo>
                    <a:pt x="132" y="143"/>
                    <a:pt x="126" y="146"/>
                    <a:pt x="118" y="146"/>
                  </a:cubicBezTo>
                  <a:cubicBezTo>
                    <a:pt x="27" y="146"/>
                    <a:pt x="27" y="146"/>
                    <a:pt x="27" y="146"/>
                  </a:cubicBezTo>
                  <a:cubicBezTo>
                    <a:pt x="20" y="146"/>
                    <a:pt x="13" y="143"/>
                    <a:pt x="8" y="138"/>
                  </a:cubicBezTo>
                  <a:cubicBezTo>
                    <a:pt x="3" y="132"/>
                    <a:pt x="0" y="126"/>
                    <a:pt x="0" y="118"/>
                  </a:cubicBezTo>
                  <a:cubicBezTo>
                    <a:pt x="0" y="28"/>
                    <a:pt x="0" y="28"/>
                    <a:pt x="0" y="28"/>
                  </a:cubicBezTo>
                  <a:cubicBezTo>
                    <a:pt x="0" y="20"/>
                    <a:pt x="3" y="14"/>
                    <a:pt x="8" y="8"/>
                  </a:cubicBezTo>
                  <a:cubicBezTo>
                    <a:pt x="13" y="3"/>
                    <a:pt x="20" y="0"/>
                    <a:pt x="27" y="0"/>
                  </a:cubicBezTo>
                  <a:cubicBezTo>
                    <a:pt x="118" y="0"/>
                    <a:pt x="118" y="0"/>
                    <a:pt x="118" y="0"/>
                  </a:cubicBezTo>
                  <a:cubicBezTo>
                    <a:pt x="126" y="0"/>
                    <a:pt x="132" y="3"/>
                    <a:pt x="137" y="8"/>
                  </a:cubicBezTo>
                  <a:cubicBezTo>
                    <a:pt x="143" y="14"/>
                    <a:pt x="145" y="20"/>
                    <a:pt x="145" y="28"/>
                  </a:cubicBezTo>
                  <a:close/>
                  <a:moveTo>
                    <a:pt x="121" y="79"/>
                  </a:moveTo>
                  <a:cubicBezTo>
                    <a:pt x="121" y="67"/>
                    <a:pt x="121" y="67"/>
                    <a:pt x="121" y="67"/>
                  </a:cubicBezTo>
                  <a:cubicBezTo>
                    <a:pt x="121" y="65"/>
                    <a:pt x="121" y="64"/>
                    <a:pt x="119" y="63"/>
                  </a:cubicBezTo>
                  <a:cubicBezTo>
                    <a:pt x="118" y="61"/>
                    <a:pt x="117" y="61"/>
                    <a:pt x="115" y="61"/>
                  </a:cubicBezTo>
                  <a:cubicBezTo>
                    <a:pt x="85" y="61"/>
                    <a:pt x="85" y="61"/>
                    <a:pt x="85" y="61"/>
                  </a:cubicBezTo>
                  <a:cubicBezTo>
                    <a:pt x="85" y="31"/>
                    <a:pt x="85" y="31"/>
                    <a:pt x="85" y="31"/>
                  </a:cubicBezTo>
                  <a:cubicBezTo>
                    <a:pt x="85" y="29"/>
                    <a:pt x="84" y="28"/>
                    <a:pt x="83" y="26"/>
                  </a:cubicBezTo>
                  <a:cubicBezTo>
                    <a:pt x="82" y="25"/>
                    <a:pt x="80" y="25"/>
                    <a:pt x="79" y="25"/>
                  </a:cubicBezTo>
                  <a:cubicBezTo>
                    <a:pt x="67" y="25"/>
                    <a:pt x="67" y="25"/>
                    <a:pt x="67" y="25"/>
                  </a:cubicBezTo>
                  <a:cubicBezTo>
                    <a:pt x="65" y="25"/>
                    <a:pt x="64" y="25"/>
                    <a:pt x="62" y="26"/>
                  </a:cubicBezTo>
                  <a:cubicBezTo>
                    <a:pt x="61" y="28"/>
                    <a:pt x="61" y="29"/>
                    <a:pt x="61" y="31"/>
                  </a:cubicBezTo>
                  <a:cubicBezTo>
                    <a:pt x="61" y="61"/>
                    <a:pt x="61" y="61"/>
                    <a:pt x="61" y="61"/>
                  </a:cubicBezTo>
                  <a:cubicBezTo>
                    <a:pt x="30" y="61"/>
                    <a:pt x="30" y="61"/>
                    <a:pt x="30" y="61"/>
                  </a:cubicBezTo>
                  <a:cubicBezTo>
                    <a:pt x="29" y="61"/>
                    <a:pt x="27" y="61"/>
                    <a:pt x="26" y="63"/>
                  </a:cubicBezTo>
                  <a:cubicBezTo>
                    <a:pt x="25" y="64"/>
                    <a:pt x="24" y="65"/>
                    <a:pt x="24" y="67"/>
                  </a:cubicBezTo>
                  <a:cubicBezTo>
                    <a:pt x="24" y="79"/>
                    <a:pt x="24" y="79"/>
                    <a:pt x="24" y="79"/>
                  </a:cubicBezTo>
                  <a:cubicBezTo>
                    <a:pt x="24" y="81"/>
                    <a:pt x="25" y="82"/>
                    <a:pt x="26" y="83"/>
                  </a:cubicBezTo>
                  <a:cubicBezTo>
                    <a:pt x="27" y="84"/>
                    <a:pt x="29" y="85"/>
                    <a:pt x="30" y="85"/>
                  </a:cubicBezTo>
                  <a:cubicBezTo>
                    <a:pt x="61" y="85"/>
                    <a:pt x="61" y="85"/>
                    <a:pt x="61" y="85"/>
                  </a:cubicBezTo>
                  <a:cubicBezTo>
                    <a:pt x="61" y="115"/>
                    <a:pt x="61" y="115"/>
                    <a:pt x="61" y="115"/>
                  </a:cubicBezTo>
                  <a:cubicBezTo>
                    <a:pt x="61" y="117"/>
                    <a:pt x="61" y="118"/>
                    <a:pt x="62" y="120"/>
                  </a:cubicBezTo>
                  <a:cubicBezTo>
                    <a:pt x="64" y="121"/>
                    <a:pt x="65" y="121"/>
                    <a:pt x="67" y="121"/>
                  </a:cubicBezTo>
                  <a:cubicBezTo>
                    <a:pt x="79" y="121"/>
                    <a:pt x="79" y="121"/>
                    <a:pt x="79" y="121"/>
                  </a:cubicBezTo>
                  <a:cubicBezTo>
                    <a:pt x="80" y="121"/>
                    <a:pt x="82" y="121"/>
                    <a:pt x="83" y="120"/>
                  </a:cubicBezTo>
                  <a:cubicBezTo>
                    <a:pt x="84" y="118"/>
                    <a:pt x="85" y="117"/>
                    <a:pt x="85" y="115"/>
                  </a:cubicBezTo>
                  <a:cubicBezTo>
                    <a:pt x="85" y="85"/>
                    <a:pt x="85" y="85"/>
                    <a:pt x="85" y="85"/>
                  </a:cubicBezTo>
                  <a:cubicBezTo>
                    <a:pt x="115" y="85"/>
                    <a:pt x="115" y="85"/>
                    <a:pt x="115" y="85"/>
                  </a:cubicBezTo>
                  <a:cubicBezTo>
                    <a:pt x="117" y="85"/>
                    <a:pt x="118" y="84"/>
                    <a:pt x="119" y="83"/>
                  </a:cubicBezTo>
                  <a:cubicBezTo>
                    <a:pt x="121" y="82"/>
                    <a:pt x="121" y="81"/>
                    <a:pt x="121" y="7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232"/>
            <p:cNvSpPr>
              <a:spLocks noEditPoints="1"/>
            </p:cNvSpPr>
            <p:nvPr/>
          </p:nvSpPr>
          <p:spPr bwMode="auto">
            <a:xfrm>
              <a:off x="7351113" y="3137144"/>
              <a:ext cx="95240" cy="98363"/>
            </a:xfrm>
            <a:custGeom>
              <a:avLst/>
              <a:gdLst>
                <a:gd name="T0" fmla="*/ 55 w 92"/>
                <a:gd name="T1" fmla="*/ 86 h 94"/>
                <a:gd name="T2" fmla="*/ 54 w 92"/>
                <a:gd name="T3" fmla="*/ 88 h 94"/>
                <a:gd name="T4" fmla="*/ 50 w 92"/>
                <a:gd name="T5" fmla="*/ 93 h 94"/>
                <a:gd name="T6" fmla="*/ 48 w 92"/>
                <a:gd name="T7" fmla="*/ 94 h 94"/>
                <a:gd name="T8" fmla="*/ 45 w 92"/>
                <a:gd name="T9" fmla="*/ 93 h 94"/>
                <a:gd name="T10" fmla="*/ 1 w 92"/>
                <a:gd name="T11" fmla="*/ 49 h 94"/>
                <a:gd name="T12" fmla="*/ 0 w 92"/>
                <a:gd name="T13" fmla="*/ 47 h 94"/>
                <a:gd name="T14" fmla="*/ 1 w 92"/>
                <a:gd name="T15" fmla="*/ 45 h 94"/>
                <a:gd name="T16" fmla="*/ 45 w 92"/>
                <a:gd name="T17" fmla="*/ 1 h 94"/>
                <a:gd name="T18" fmla="*/ 48 w 92"/>
                <a:gd name="T19" fmla="*/ 0 h 94"/>
                <a:gd name="T20" fmla="*/ 50 w 92"/>
                <a:gd name="T21" fmla="*/ 1 h 94"/>
                <a:gd name="T22" fmla="*/ 54 w 92"/>
                <a:gd name="T23" fmla="*/ 5 h 94"/>
                <a:gd name="T24" fmla="*/ 55 w 92"/>
                <a:gd name="T25" fmla="*/ 8 h 94"/>
                <a:gd name="T26" fmla="*/ 54 w 92"/>
                <a:gd name="T27" fmla="*/ 10 h 94"/>
                <a:gd name="T28" fmla="*/ 17 w 92"/>
                <a:gd name="T29" fmla="*/ 47 h 94"/>
                <a:gd name="T30" fmla="*/ 54 w 92"/>
                <a:gd name="T31" fmla="*/ 84 h 94"/>
                <a:gd name="T32" fmla="*/ 55 w 92"/>
                <a:gd name="T33" fmla="*/ 86 h 94"/>
                <a:gd name="T34" fmla="*/ 92 w 92"/>
                <a:gd name="T35" fmla="*/ 86 h 94"/>
                <a:gd name="T36" fmla="*/ 91 w 92"/>
                <a:gd name="T37" fmla="*/ 88 h 94"/>
                <a:gd name="T38" fmla="*/ 86 w 92"/>
                <a:gd name="T39" fmla="*/ 93 h 94"/>
                <a:gd name="T40" fmla="*/ 84 w 92"/>
                <a:gd name="T41" fmla="*/ 94 h 94"/>
                <a:gd name="T42" fmla="*/ 82 w 92"/>
                <a:gd name="T43" fmla="*/ 93 h 94"/>
                <a:gd name="T44" fmla="*/ 38 w 92"/>
                <a:gd name="T45" fmla="*/ 49 h 94"/>
                <a:gd name="T46" fmla="*/ 37 w 92"/>
                <a:gd name="T47" fmla="*/ 47 h 94"/>
                <a:gd name="T48" fmla="*/ 38 w 92"/>
                <a:gd name="T49" fmla="*/ 45 h 94"/>
                <a:gd name="T50" fmla="*/ 82 w 92"/>
                <a:gd name="T51" fmla="*/ 1 h 94"/>
                <a:gd name="T52" fmla="*/ 84 w 92"/>
                <a:gd name="T53" fmla="*/ 0 h 94"/>
                <a:gd name="T54" fmla="*/ 86 w 92"/>
                <a:gd name="T55" fmla="*/ 1 h 94"/>
                <a:gd name="T56" fmla="*/ 91 w 92"/>
                <a:gd name="T57" fmla="*/ 5 h 94"/>
                <a:gd name="T58" fmla="*/ 92 w 92"/>
                <a:gd name="T59" fmla="*/ 8 h 94"/>
                <a:gd name="T60" fmla="*/ 91 w 92"/>
                <a:gd name="T61" fmla="*/ 10 h 94"/>
                <a:gd name="T62" fmla="*/ 54 w 92"/>
                <a:gd name="T63" fmla="*/ 47 h 94"/>
                <a:gd name="T64" fmla="*/ 91 w 92"/>
                <a:gd name="T65" fmla="*/ 84 h 94"/>
                <a:gd name="T66" fmla="*/ 92 w 92"/>
                <a:gd name="T67" fmla="*/ 8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2" h="94">
                  <a:moveTo>
                    <a:pt x="55" y="86"/>
                  </a:moveTo>
                  <a:cubicBezTo>
                    <a:pt x="55" y="87"/>
                    <a:pt x="55" y="88"/>
                    <a:pt x="54" y="88"/>
                  </a:cubicBezTo>
                  <a:cubicBezTo>
                    <a:pt x="50" y="93"/>
                    <a:pt x="50" y="93"/>
                    <a:pt x="50" y="93"/>
                  </a:cubicBezTo>
                  <a:cubicBezTo>
                    <a:pt x="49" y="94"/>
                    <a:pt x="48" y="94"/>
                    <a:pt x="48" y="94"/>
                  </a:cubicBezTo>
                  <a:cubicBezTo>
                    <a:pt x="47" y="94"/>
                    <a:pt x="46" y="94"/>
                    <a:pt x="45" y="93"/>
                  </a:cubicBezTo>
                  <a:cubicBezTo>
                    <a:pt x="1" y="49"/>
                    <a:pt x="1" y="49"/>
                    <a:pt x="1" y="49"/>
                  </a:cubicBezTo>
                  <a:cubicBezTo>
                    <a:pt x="1" y="49"/>
                    <a:pt x="0" y="48"/>
                    <a:pt x="0" y="47"/>
                  </a:cubicBezTo>
                  <a:cubicBezTo>
                    <a:pt x="0" y="46"/>
                    <a:pt x="1" y="45"/>
                    <a:pt x="1" y="45"/>
                  </a:cubicBezTo>
                  <a:cubicBezTo>
                    <a:pt x="45" y="1"/>
                    <a:pt x="45" y="1"/>
                    <a:pt x="45" y="1"/>
                  </a:cubicBezTo>
                  <a:cubicBezTo>
                    <a:pt x="46" y="0"/>
                    <a:pt x="47" y="0"/>
                    <a:pt x="48" y="0"/>
                  </a:cubicBezTo>
                  <a:cubicBezTo>
                    <a:pt x="48" y="0"/>
                    <a:pt x="49" y="0"/>
                    <a:pt x="50" y="1"/>
                  </a:cubicBezTo>
                  <a:cubicBezTo>
                    <a:pt x="54" y="5"/>
                    <a:pt x="54" y="5"/>
                    <a:pt x="54" y="5"/>
                  </a:cubicBezTo>
                  <a:cubicBezTo>
                    <a:pt x="55" y="6"/>
                    <a:pt x="55" y="7"/>
                    <a:pt x="55" y="8"/>
                  </a:cubicBezTo>
                  <a:cubicBezTo>
                    <a:pt x="55" y="8"/>
                    <a:pt x="55" y="9"/>
                    <a:pt x="54" y="10"/>
                  </a:cubicBezTo>
                  <a:cubicBezTo>
                    <a:pt x="17" y="47"/>
                    <a:pt x="17" y="47"/>
                    <a:pt x="17" y="47"/>
                  </a:cubicBezTo>
                  <a:cubicBezTo>
                    <a:pt x="54" y="84"/>
                    <a:pt x="54" y="84"/>
                    <a:pt x="54" y="84"/>
                  </a:cubicBezTo>
                  <a:cubicBezTo>
                    <a:pt x="55" y="85"/>
                    <a:pt x="55" y="85"/>
                    <a:pt x="55" y="86"/>
                  </a:cubicBezTo>
                  <a:close/>
                  <a:moveTo>
                    <a:pt x="92" y="86"/>
                  </a:moveTo>
                  <a:cubicBezTo>
                    <a:pt x="92" y="87"/>
                    <a:pt x="91" y="88"/>
                    <a:pt x="91" y="88"/>
                  </a:cubicBezTo>
                  <a:cubicBezTo>
                    <a:pt x="86" y="93"/>
                    <a:pt x="86" y="93"/>
                    <a:pt x="86" y="93"/>
                  </a:cubicBezTo>
                  <a:cubicBezTo>
                    <a:pt x="85" y="94"/>
                    <a:pt x="85" y="94"/>
                    <a:pt x="84" y="94"/>
                  </a:cubicBezTo>
                  <a:cubicBezTo>
                    <a:pt x="83" y="94"/>
                    <a:pt x="82" y="94"/>
                    <a:pt x="82" y="93"/>
                  </a:cubicBezTo>
                  <a:cubicBezTo>
                    <a:pt x="38" y="49"/>
                    <a:pt x="38" y="49"/>
                    <a:pt x="38" y="49"/>
                  </a:cubicBezTo>
                  <a:cubicBezTo>
                    <a:pt x="37" y="49"/>
                    <a:pt x="37" y="48"/>
                    <a:pt x="37" y="47"/>
                  </a:cubicBezTo>
                  <a:cubicBezTo>
                    <a:pt x="37" y="46"/>
                    <a:pt x="37" y="45"/>
                    <a:pt x="38" y="45"/>
                  </a:cubicBezTo>
                  <a:cubicBezTo>
                    <a:pt x="82" y="1"/>
                    <a:pt x="82" y="1"/>
                    <a:pt x="82" y="1"/>
                  </a:cubicBezTo>
                  <a:cubicBezTo>
                    <a:pt x="82" y="0"/>
                    <a:pt x="83" y="0"/>
                    <a:pt x="84" y="0"/>
                  </a:cubicBezTo>
                  <a:cubicBezTo>
                    <a:pt x="85" y="0"/>
                    <a:pt x="85" y="0"/>
                    <a:pt x="86" y="1"/>
                  </a:cubicBezTo>
                  <a:cubicBezTo>
                    <a:pt x="91" y="5"/>
                    <a:pt x="91" y="5"/>
                    <a:pt x="91" y="5"/>
                  </a:cubicBezTo>
                  <a:cubicBezTo>
                    <a:pt x="91" y="6"/>
                    <a:pt x="92" y="7"/>
                    <a:pt x="92" y="8"/>
                  </a:cubicBezTo>
                  <a:cubicBezTo>
                    <a:pt x="92" y="8"/>
                    <a:pt x="91" y="9"/>
                    <a:pt x="91" y="10"/>
                  </a:cubicBezTo>
                  <a:cubicBezTo>
                    <a:pt x="54" y="47"/>
                    <a:pt x="54" y="47"/>
                    <a:pt x="54" y="47"/>
                  </a:cubicBezTo>
                  <a:cubicBezTo>
                    <a:pt x="91" y="84"/>
                    <a:pt x="91" y="84"/>
                    <a:pt x="91" y="84"/>
                  </a:cubicBezTo>
                  <a:cubicBezTo>
                    <a:pt x="91" y="85"/>
                    <a:pt x="92" y="85"/>
                    <a:pt x="92" y="8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233"/>
            <p:cNvSpPr>
              <a:spLocks noEditPoints="1"/>
            </p:cNvSpPr>
            <p:nvPr/>
          </p:nvSpPr>
          <p:spPr bwMode="auto">
            <a:xfrm>
              <a:off x="7494753" y="3137144"/>
              <a:ext cx="95240" cy="98363"/>
            </a:xfrm>
            <a:custGeom>
              <a:avLst/>
              <a:gdLst>
                <a:gd name="T0" fmla="*/ 55 w 91"/>
                <a:gd name="T1" fmla="*/ 47 h 94"/>
                <a:gd name="T2" fmla="*/ 54 w 91"/>
                <a:gd name="T3" fmla="*/ 49 h 94"/>
                <a:gd name="T4" fmla="*/ 10 w 91"/>
                <a:gd name="T5" fmla="*/ 93 h 94"/>
                <a:gd name="T6" fmla="*/ 8 w 91"/>
                <a:gd name="T7" fmla="*/ 94 h 94"/>
                <a:gd name="T8" fmla="*/ 6 w 91"/>
                <a:gd name="T9" fmla="*/ 93 h 94"/>
                <a:gd name="T10" fmla="*/ 1 w 91"/>
                <a:gd name="T11" fmla="*/ 88 h 94"/>
                <a:gd name="T12" fmla="*/ 0 w 91"/>
                <a:gd name="T13" fmla="*/ 86 h 94"/>
                <a:gd name="T14" fmla="*/ 1 w 91"/>
                <a:gd name="T15" fmla="*/ 84 h 94"/>
                <a:gd name="T16" fmla="*/ 38 w 91"/>
                <a:gd name="T17" fmla="*/ 47 h 94"/>
                <a:gd name="T18" fmla="*/ 1 w 91"/>
                <a:gd name="T19" fmla="*/ 10 h 94"/>
                <a:gd name="T20" fmla="*/ 0 w 91"/>
                <a:gd name="T21" fmla="*/ 8 h 94"/>
                <a:gd name="T22" fmla="*/ 1 w 91"/>
                <a:gd name="T23" fmla="*/ 5 h 94"/>
                <a:gd name="T24" fmla="*/ 6 w 91"/>
                <a:gd name="T25" fmla="*/ 1 h 94"/>
                <a:gd name="T26" fmla="*/ 8 w 91"/>
                <a:gd name="T27" fmla="*/ 0 h 94"/>
                <a:gd name="T28" fmla="*/ 10 w 91"/>
                <a:gd name="T29" fmla="*/ 1 h 94"/>
                <a:gd name="T30" fmla="*/ 54 w 91"/>
                <a:gd name="T31" fmla="*/ 45 h 94"/>
                <a:gd name="T32" fmla="*/ 55 w 91"/>
                <a:gd name="T33" fmla="*/ 47 h 94"/>
                <a:gd name="T34" fmla="*/ 91 w 91"/>
                <a:gd name="T35" fmla="*/ 47 h 94"/>
                <a:gd name="T36" fmla="*/ 90 w 91"/>
                <a:gd name="T37" fmla="*/ 49 h 94"/>
                <a:gd name="T38" fmla="*/ 46 w 91"/>
                <a:gd name="T39" fmla="*/ 93 h 94"/>
                <a:gd name="T40" fmla="*/ 44 w 91"/>
                <a:gd name="T41" fmla="*/ 94 h 94"/>
                <a:gd name="T42" fmla="*/ 42 w 91"/>
                <a:gd name="T43" fmla="*/ 93 h 94"/>
                <a:gd name="T44" fmla="*/ 37 w 91"/>
                <a:gd name="T45" fmla="*/ 88 h 94"/>
                <a:gd name="T46" fmla="*/ 36 w 91"/>
                <a:gd name="T47" fmla="*/ 86 h 94"/>
                <a:gd name="T48" fmla="*/ 37 w 91"/>
                <a:gd name="T49" fmla="*/ 84 h 94"/>
                <a:gd name="T50" fmla="*/ 74 w 91"/>
                <a:gd name="T51" fmla="*/ 47 h 94"/>
                <a:gd name="T52" fmla="*/ 37 w 91"/>
                <a:gd name="T53" fmla="*/ 10 h 94"/>
                <a:gd name="T54" fmla="*/ 36 w 91"/>
                <a:gd name="T55" fmla="*/ 8 h 94"/>
                <a:gd name="T56" fmla="*/ 37 w 91"/>
                <a:gd name="T57" fmla="*/ 5 h 94"/>
                <a:gd name="T58" fmla="*/ 42 w 91"/>
                <a:gd name="T59" fmla="*/ 1 h 94"/>
                <a:gd name="T60" fmla="*/ 44 w 91"/>
                <a:gd name="T61" fmla="*/ 0 h 94"/>
                <a:gd name="T62" fmla="*/ 46 w 91"/>
                <a:gd name="T63" fmla="*/ 1 h 94"/>
                <a:gd name="T64" fmla="*/ 90 w 91"/>
                <a:gd name="T65" fmla="*/ 45 h 94"/>
                <a:gd name="T66" fmla="*/ 91 w 91"/>
                <a:gd name="T67"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4">
                  <a:moveTo>
                    <a:pt x="55" y="47"/>
                  </a:moveTo>
                  <a:cubicBezTo>
                    <a:pt x="55" y="48"/>
                    <a:pt x="55" y="49"/>
                    <a:pt x="54" y="49"/>
                  </a:cubicBezTo>
                  <a:cubicBezTo>
                    <a:pt x="10" y="93"/>
                    <a:pt x="10" y="93"/>
                    <a:pt x="10" y="93"/>
                  </a:cubicBezTo>
                  <a:cubicBezTo>
                    <a:pt x="9" y="94"/>
                    <a:pt x="9" y="94"/>
                    <a:pt x="8" y="94"/>
                  </a:cubicBezTo>
                  <a:cubicBezTo>
                    <a:pt x="7" y="94"/>
                    <a:pt x="6" y="94"/>
                    <a:pt x="6" y="93"/>
                  </a:cubicBezTo>
                  <a:cubicBezTo>
                    <a:pt x="1" y="88"/>
                    <a:pt x="1" y="88"/>
                    <a:pt x="1" y="88"/>
                  </a:cubicBezTo>
                  <a:cubicBezTo>
                    <a:pt x="0" y="88"/>
                    <a:pt x="0" y="87"/>
                    <a:pt x="0" y="86"/>
                  </a:cubicBezTo>
                  <a:cubicBezTo>
                    <a:pt x="0" y="85"/>
                    <a:pt x="0" y="85"/>
                    <a:pt x="1" y="84"/>
                  </a:cubicBezTo>
                  <a:cubicBezTo>
                    <a:pt x="38" y="47"/>
                    <a:pt x="38" y="47"/>
                    <a:pt x="38" y="47"/>
                  </a:cubicBezTo>
                  <a:cubicBezTo>
                    <a:pt x="1" y="10"/>
                    <a:pt x="1" y="10"/>
                    <a:pt x="1" y="10"/>
                  </a:cubicBezTo>
                  <a:cubicBezTo>
                    <a:pt x="0" y="9"/>
                    <a:pt x="0" y="8"/>
                    <a:pt x="0" y="8"/>
                  </a:cubicBezTo>
                  <a:cubicBezTo>
                    <a:pt x="0" y="7"/>
                    <a:pt x="0" y="6"/>
                    <a:pt x="1" y="5"/>
                  </a:cubicBezTo>
                  <a:cubicBezTo>
                    <a:pt x="6" y="1"/>
                    <a:pt x="6" y="1"/>
                    <a:pt x="6" y="1"/>
                  </a:cubicBezTo>
                  <a:cubicBezTo>
                    <a:pt x="6" y="0"/>
                    <a:pt x="7" y="0"/>
                    <a:pt x="8" y="0"/>
                  </a:cubicBezTo>
                  <a:cubicBezTo>
                    <a:pt x="9" y="0"/>
                    <a:pt x="9" y="0"/>
                    <a:pt x="10" y="1"/>
                  </a:cubicBezTo>
                  <a:cubicBezTo>
                    <a:pt x="54" y="45"/>
                    <a:pt x="54" y="45"/>
                    <a:pt x="54" y="45"/>
                  </a:cubicBezTo>
                  <a:cubicBezTo>
                    <a:pt x="55" y="45"/>
                    <a:pt x="55" y="46"/>
                    <a:pt x="55" y="47"/>
                  </a:cubicBezTo>
                  <a:close/>
                  <a:moveTo>
                    <a:pt x="91" y="47"/>
                  </a:moveTo>
                  <a:cubicBezTo>
                    <a:pt x="91" y="48"/>
                    <a:pt x="91" y="49"/>
                    <a:pt x="90" y="49"/>
                  </a:cubicBezTo>
                  <a:cubicBezTo>
                    <a:pt x="46" y="93"/>
                    <a:pt x="46" y="93"/>
                    <a:pt x="46" y="93"/>
                  </a:cubicBezTo>
                  <a:cubicBezTo>
                    <a:pt x="46" y="94"/>
                    <a:pt x="45" y="94"/>
                    <a:pt x="44" y="94"/>
                  </a:cubicBezTo>
                  <a:cubicBezTo>
                    <a:pt x="43" y="94"/>
                    <a:pt x="42" y="94"/>
                    <a:pt x="42" y="93"/>
                  </a:cubicBezTo>
                  <a:cubicBezTo>
                    <a:pt x="37" y="88"/>
                    <a:pt x="37" y="88"/>
                    <a:pt x="37" y="88"/>
                  </a:cubicBezTo>
                  <a:cubicBezTo>
                    <a:pt x="36" y="88"/>
                    <a:pt x="36" y="87"/>
                    <a:pt x="36" y="86"/>
                  </a:cubicBezTo>
                  <a:cubicBezTo>
                    <a:pt x="36" y="85"/>
                    <a:pt x="36" y="85"/>
                    <a:pt x="37" y="84"/>
                  </a:cubicBezTo>
                  <a:cubicBezTo>
                    <a:pt x="74" y="47"/>
                    <a:pt x="74" y="47"/>
                    <a:pt x="74" y="47"/>
                  </a:cubicBezTo>
                  <a:cubicBezTo>
                    <a:pt x="37" y="10"/>
                    <a:pt x="37" y="10"/>
                    <a:pt x="37" y="10"/>
                  </a:cubicBezTo>
                  <a:cubicBezTo>
                    <a:pt x="36" y="9"/>
                    <a:pt x="36" y="8"/>
                    <a:pt x="36" y="8"/>
                  </a:cubicBezTo>
                  <a:cubicBezTo>
                    <a:pt x="36" y="7"/>
                    <a:pt x="36" y="6"/>
                    <a:pt x="37" y="5"/>
                  </a:cubicBezTo>
                  <a:cubicBezTo>
                    <a:pt x="42" y="1"/>
                    <a:pt x="42" y="1"/>
                    <a:pt x="42" y="1"/>
                  </a:cubicBezTo>
                  <a:cubicBezTo>
                    <a:pt x="42" y="0"/>
                    <a:pt x="43" y="0"/>
                    <a:pt x="44" y="0"/>
                  </a:cubicBezTo>
                  <a:cubicBezTo>
                    <a:pt x="45" y="0"/>
                    <a:pt x="46" y="0"/>
                    <a:pt x="46" y="1"/>
                  </a:cubicBezTo>
                  <a:cubicBezTo>
                    <a:pt x="90" y="45"/>
                    <a:pt x="90" y="45"/>
                    <a:pt x="90" y="45"/>
                  </a:cubicBezTo>
                  <a:cubicBezTo>
                    <a:pt x="91" y="45"/>
                    <a:pt x="91" y="46"/>
                    <a:pt x="91" y="4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234"/>
            <p:cNvSpPr>
              <a:spLocks noEditPoints="1"/>
            </p:cNvSpPr>
            <p:nvPr/>
          </p:nvSpPr>
          <p:spPr bwMode="auto">
            <a:xfrm>
              <a:off x="7647761" y="3135583"/>
              <a:ext cx="98363" cy="93678"/>
            </a:xfrm>
            <a:custGeom>
              <a:avLst/>
              <a:gdLst>
                <a:gd name="T0" fmla="*/ 95 w 95"/>
                <a:gd name="T1" fmla="*/ 47 h 91"/>
                <a:gd name="T2" fmla="*/ 94 w 95"/>
                <a:gd name="T3" fmla="*/ 49 h 91"/>
                <a:gd name="T4" fmla="*/ 89 w 95"/>
                <a:gd name="T5" fmla="*/ 54 h 91"/>
                <a:gd name="T6" fmla="*/ 87 w 95"/>
                <a:gd name="T7" fmla="*/ 55 h 91"/>
                <a:gd name="T8" fmla="*/ 85 w 95"/>
                <a:gd name="T9" fmla="*/ 54 h 91"/>
                <a:gd name="T10" fmla="*/ 48 w 95"/>
                <a:gd name="T11" fmla="*/ 17 h 91"/>
                <a:gd name="T12" fmla="*/ 10 w 95"/>
                <a:gd name="T13" fmla="*/ 54 h 91"/>
                <a:gd name="T14" fmla="*/ 8 w 95"/>
                <a:gd name="T15" fmla="*/ 55 h 91"/>
                <a:gd name="T16" fmla="*/ 6 w 95"/>
                <a:gd name="T17" fmla="*/ 54 h 91"/>
                <a:gd name="T18" fmla="*/ 1 w 95"/>
                <a:gd name="T19" fmla="*/ 49 h 91"/>
                <a:gd name="T20" fmla="*/ 0 w 95"/>
                <a:gd name="T21" fmla="*/ 47 h 91"/>
                <a:gd name="T22" fmla="*/ 1 w 95"/>
                <a:gd name="T23" fmla="*/ 45 h 91"/>
                <a:gd name="T24" fmla="*/ 45 w 95"/>
                <a:gd name="T25" fmla="*/ 1 h 91"/>
                <a:gd name="T26" fmla="*/ 48 w 95"/>
                <a:gd name="T27" fmla="*/ 0 h 91"/>
                <a:gd name="T28" fmla="*/ 50 w 95"/>
                <a:gd name="T29" fmla="*/ 1 h 91"/>
                <a:gd name="T30" fmla="*/ 94 w 95"/>
                <a:gd name="T31" fmla="*/ 45 h 91"/>
                <a:gd name="T32" fmla="*/ 95 w 95"/>
                <a:gd name="T33" fmla="*/ 47 h 91"/>
                <a:gd name="T34" fmla="*/ 95 w 95"/>
                <a:gd name="T35" fmla="*/ 83 h 91"/>
                <a:gd name="T36" fmla="*/ 94 w 95"/>
                <a:gd name="T37" fmla="*/ 85 h 91"/>
                <a:gd name="T38" fmla="*/ 89 w 95"/>
                <a:gd name="T39" fmla="*/ 90 h 91"/>
                <a:gd name="T40" fmla="*/ 87 w 95"/>
                <a:gd name="T41" fmla="*/ 91 h 91"/>
                <a:gd name="T42" fmla="*/ 85 w 95"/>
                <a:gd name="T43" fmla="*/ 90 h 91"/>
                <a:gd name="T44" fmla="*/ 48 w 95"/>
                <a:gd name="T45" fmla="*/ 53 h 91"/>
                <a:gd name="T46" fmla="*/ 10 w 95"/>
                <a:gd name="T47" fmla="*/ 90 h 91"/>
                <a:gd name="T48" fmla="*/ 8 w 95"/>
                <a:gd name="T49" fmla="*/ 91 h 91"/>
                <a:gd name="T50" fmla="*/ 6 w 95"/>
                <a:gd name="T51" fmla="*/ 90 h 91"/>
                <a:gd name="T52" fmla="*/ 1 w 95"/>
                <a:gd name="T53" fmla="*/ 85 h 91"/>
                <a:gd name="T54" fmla="*/ 0 w 95"/>
                <a:gd name="T55" fmla="*/ 83 h 91"/>
                <a:gd name="T56" fmla="*/ 1 w 95"/>
                <a:gd name="T57" fmla="*/ 81 h 91"/>
                <a:gd name="T58" fmla="*/ 45 w 95"/>
                <a:gd name="T59" fmla="*/ 37 h 91"/>
                <a:gd name="T60" fmla="*/ 48 w 95"/>
                <a:gd name="T61" fmla="*/ 36 h 91"/>
                <a:gd name="T62" fmla="*/ 50 w 95"/>
                <a:gd name="T63" fmla="*/ 37 h 91"/>
                <a:gd name="T64" fmla="*/ 94 w 95"/>
                <a:gd name="T65" fmla="*/ 81 h 91"/>
                <a:gd name="T66" fmla="*/ 95 w 95"/>
                <a:gd name="T67" fmla="*/ 8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5" h="91">
                  <a:moveTo>
                    <a:pt x="95" y="47"/>
                  </a:moveTo>
                  <a:cubicBezTo>
                    <a:pt x="95" y="48"/>
                    <a:pt x="94" y="49"/>
                    <a:pt x="94" y="49"/>
                  </a:cubicBezTo>
                  <a:cubicBezTo>
                    <a:pt x="89" y="54"/>
                    <a:pt x="89" y="54"/>
                    <a:pt x="89" y="54"/>
                  </a:cubicBezTo>
                  <a:cubicBezTo>
                    <a:pt x="89" y="54"/>
                    <a:pt x="88" y="55"/>
                    <a:pt x="87" y="55"/>
                  </a:cubicBezTo>
                  <a:cubicBezTo>
                    <a:pt x="86" y="55"/>
                    <a:pt x="85" y="54"/>
                    <a:pt x="85" y="54"/>
                  </a:cubicBezTo>
                  <a:cubicBezTo>
                    <a:pt x="48" y="17"/>
                    <a:pt x="48" y="17"/>
                    <a:pt x="48" y="17"/>
                  </a:cubicBezTo>
                  <a:cubicBezTo>
                    <a:pt x="10" y="54"/>
                    <a:pt x="10" y="54"/>
                    <a:pt x="10" y="54"/>
                  </a:cubicBezTo>
                  <a:cubicBezTo>
                    <a:pt x="10" y="54"/>
                    <a:pt x="9" y="55"/>
                    <a:pt x="8" y="55"/>
                  </a:cubicBezTo>
                  <a:cubicBezTo>
                    <a:pt x="7" y="55"/>
                    <a:pt x="7" y="54"/>
                    <a:pt x="6" y="54"/>
                  </a:cubicBezTo>
                  <a:cubicBezTo>
                    <a:pt x="1" y="49"/>
                    <a:pt x="1" y="49"/>
                    <a:pt x="1" y="49"/>
                  </a:cubicBezTo>
                  <a:cubicBezTo>
                    <a:pt x="1" y="49"/>
                    <a:pt x="0" y="48"/>
                    <a:pt x="0" y="47"/>
                  </a:cubicBezTo>
                  <a:cubicBezTo>
                    <a:pt x="0" y="46"/>
                    <a:pt x="1" y="45"/>
                    <a:pt x="1" y="45"/>
                  </a:cubicBezTo>
                  <a:cubicBezTo>
                    <a:pt x="45" y="1"/>
                    <a:pt x="45" y="1"/>
                    <a:pt x="45" y="1"/>
                  </a:cubicBezTo>
                  <a:cubicBezTo>
                    <a:pt x="46" y="0"/>
                    <a:pt x="47" y="0"/>
                    <a:pt x="48" y="0"/>
                  </a:cubicBezTo>
                  <a:cubicBezTo>
                    <a:pt x="48" y="0"/>
                    <a:pt x="49" y="0"/>
                    <a:pt x="50" y="1"/>
                  </a:cubicBezTo>
                  <a:cubicBezTo>
                    <a:pt x="94" y="45"/>
                    <a:pt x="94" y="45"/>
                    <a:pt x="94" y="45"/>
                  </a:cubicBezTo>
                  <a:cubicBezTo>
                    <a:pt x="94" y="45"/>
                    <a:pt x="95" y="46"/>
                    <a:pt x="95" y="47"/>
                  </a:cubicBezTo>
                  <a:close/>
                  <a:moveTo>
                    <a:pt x="95" y="83"/>
                  </a:moveTo>
                  <a:cubicBezTo>
                    <a:pt x="95" y="84"/>
                    <a:pt x="94" y="85"/>
                    <a:pt x="94" y="85"/>
                  </a:cubicBezTo>
                  <a:cubicBezTo>
                    <a:pt x="89" y="90"/>
                    <a:pt x="89" y="90"/>
                    <a:pt x="89" y="90"/>
                  </a:cubicBezTo>
                  <a:cubicBezTo>
                    <a:pt x="89" y="91"/>
                    <a:pt x="88" y="91"/>
                    <a:pt x="87" y="91"/>
                  </a:cubicBezTo>
                  <a:cubicBezTo>
                    <a:pt x="86" y="91"/>
                    <a:pt x="85" y="91"/>
                    <a:pt x="85" y="90"/>
                  </a:cubicBezTo>
                  <a:cubicBezTo>
                    <a:pt x="48" y="53"/>
                    <a:pt x="48" y="53"/>
                    <a:pt x="48" y="53"/>
                  </a:cubicBezTo>
                  <a:cubicBezTo>
                    <a:pt x="10" y="90"/>
                    <a:pt x="10" y="90"/>
                    <a:pt x="10" y="90"/>
                  </a:cubicBezTo>
                  <a:cubicBezTo>
                    <a:pt x="10" y="91"/>
                    <a:pt x="9" y="91"/>
                    <a:pt x="8" y="91"/>
                  </a:cubicBezTo>
                  <a:cubicBezTo>
                    <a:pt x="7" y="91"/>
                    <a:pt x="7" y="91"/>
                    <a:pt x="6" y="90"/>
                  </a:cubicBezTo>
                  <a:cubicBezTo>
                    <a:pt x="1" y="85"/>
                    <a:pt x="1" y="85"/>
                    <a:pt x="1" y="85"/>
                  </a:cubicBezTo>
                  <a:cubicBezTo>
                    <a:pt x="1" y="85"/>
                    <a:pt x="0" y="84"/>
                    <a:pt x="0" y="83"/>
                  </a:cubicBezTo>
                  <a:cubicBezTo>
                    <a:pt x="0" y="82"/>
                    <a:pt x="1" y="82"/>
                    <a:pt x="1" y="81"/>
                  </a:cubicBezTo>
                  <a:cubicBezTo>
                    <a:pt x="45" y="37"/>
                    <a:pt x="45" y="37"/>
                    <a:pt x="45" y="37"/>
                  </a:cubicBezTo>
                  <a:cubicBezTo>
                    <a:pt x="46" y="36"/>
                    <a:pt x="47" y="36"/>
                    <a:pt x="48" y="36"/>
                  </a:cubicBezTo>
                  <a:cubicBezTo>
                    <a:pt x="48" y="36"/>
                    <a:pt x="49" y="36"/>
                    <a:pt x="50" y="37"/>
                  </a:cubicBezTo>
                  <a:cubicBezTo>
                    <a:pt x="94" y="81"/>
                    <a:pt x="94" y="81"/>
                    <a:pt x="94" y="81"/>
                  </a:cubicBezTo>
                  <a:cubicBezTo>
                    <a:pt x="94" y="82"/>
                    <a:pt x="95" y="82"/>
                    <a:pt x="95" y="8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235"/>
            <p:cNvSpPr>
              <a:spLocks noEditPoints="1"/>
            </p:cNvSpPr>
            <p:nvPr/>
          </p:nvSpPr>
          <p:spPr bwMode="auto">
            <a:xfrm>
              <a:off x="7807015" y="3132461"/>
              <a:ext cx="96801" cy="93678"/>
            </a:xfrm>
            <a:custGeom>
              <a:avLst/>
              <a:gdLst>
                <a:gd name="T0" fmla="*/ 94 w 94"/>
                <a:gd name="T1" fmla="*/ 8 h 91"/>
                <a:gd name="T2" fmla="*/ 94 w 94"/>
                <a:gd name="T3" fmla="*/ 10 h 91"/>
                <a:gd name="T4" fmla="*/ 49 w 94"/>
                <a:gd name="T5" fmla="*/ 54 h 91"/>
                <a:gd name="T6" fmla="*/ 47 w 94"/>
                <a:gd name="T7" fmla="*/ 55 h 91"/>
                <a:gd name="T8" fmla="*/ 45 w 94"/>
                <a:gd name="T9" fmla="*/ 54 h 91"/>
                <a:gd name="T10" fmla="*/ 1 w 94"/>
                <a:gd name="T11" fmla="*/ 10 h 91"/>
                <a:gd name="T12" fmla="*/ 0 w 94"/>
                <a:gd name="T13" fmla="*/ 8 h 91"/>
                <a:gd name="T14" fmla="*/ 1 w 94"/>
                <a:gd name="T15" fmla="*/ 5 h 91"/>
                <a:gd name="T16" fmla="*/ 6 w 94"/>
                <a:gd name="T17" fmla="*/ 1 h 91"/>
                <a:gd name="T18" fmla="*/ 8 w 94"/>
                <a:gd name="T19" fmla="*/ 0 h 91"/>
                <a:gd name="T20" fmla="*/ 10 w 94"/>
                <a:gd name="T21" fmla="*/ 1 h 91"/>
                <a:gd name="T22" fmla="*/ 47 w 94"/>
                <a:gd name="T23" fmla="*/ 38 h 91"/>
                <a:gd name="T24" fmla="*/ 84 w 94"/>
                <a:gd name="T25" fmla="*/ 1 h 91"/>
                <a:gd name="T26" fmla="*/ 87 w 94"/>
                <a:gd name="T27" fmla="*/ 0 h 91"/>
                <a:gd name="T28" fmla="*/ 89 w 94"/>
                <a:gd name="T29" fmla="*/ 1 h 91"/>
                <a:gd name="T30" fmla="*/ 94 w 94"/>
                <a:gd name="T31" fmla="*/ 5 h 91"/>
                <a:gd name="T32" fmla="*/ 94 w 94"/>
                <a:gd name="T33" fmla="*/ 8 h 91"/>
                <a:gd name="T34" fmla="*/ 94 w 94"/>
                <a:gd name="T35" fmla="*/ 44 h 91"/>
                <a:gd name="T36" fmla="*/ 94 w 94"/>
                <a:gd name="T37" fmla="*/ 46 h 91"/>
                <a:gd name="T38" fmla="*/ 49 w 94"/>
                <a:gd name="T39" fmla="*/ 90 h 91"/>
                <a:gd name="T40" fmla="*/ 47 w 94"/>
                <a:gd name="T41" fmla="*/ 91 h 91"/>
                <a:gd name="T42" fmla="*/ 45 w 94"/>
                <a:gd name="T43" fmla="*/ 90 h 91"/>
                <a:gd name="T44" fmla="*/ 1 w 94"/>
                <a:gd name="T45" fmla="*/ 46 h 91"/>
                <a:gd name="T46" fmla="*/ 0 w 94"/>
                <a:gd name="T47" fmla="*/ 44 h 91"/>
                <a:gd name="T48" fmla="*/ 1 w 94"/>
                <a:gd name="T49" fmla="*/ 42 h 91"/>
                <a:gd name="T50" fmla="*/ 6 w 94"/>
                <a:gd name="T51" fmla="*/ 37 h 91"/>
                <a:gd name="T52" fmla="*/ 8 w 94"/>
                <a:gd name="T53" fmla="*/ 36 h 91"/>
                <a:gd name="T54" fmla="*/ 10 w 94"/>
                <a:gd name="T55" fmla="*/ 37 h 91"/>
                <a:gd name="T56" fmla="*/ 47 w 94"/>
                <a:gd name="T57" fmla="*/ 74 h 91"/>
                <a:gd name="T58" fmla="*/ 84 w 94"/>
                <a:gd name="T59" fmla="*/ 37 h 91"/>
                <a:gd name="T60" fmla="*/ 87 w 94"/>
                <a:gd name="T61" fmla="*/ 36 h 91"/>
                <a:gd name="T62" fmla="*/ 89 w 94"/>
                <a:gd name="T63" fmla="*/ 37 h 91"/>
                <a:gd name="T64" fmla="*/ 94 w 94"/>
                <a:gd name="T65" fmla="*/ 42 h 91"/>
                <a:gd name="T66" fmla="*/ 94 w 94"/>
                <a:gd name="T67" fmla="*/ 4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4" h="91">
                  <a:moveTo>
                    <a:pt x="94" y="8"/>
                  </a:moveTo>
                  <a:cubicBezTo>
                    <a:pt x="94" y="8"/>
                    <a:pt x="94" y="9"/>
                    <a:pt x="94" y="10"/>
                  </a:cubicBezTo>
                  <a:cubicBezTo>
                    <a:pt x="49" y="54"/>
                    <a:pt x="49" y="54"/>
                    <a:pt x="49" y="54"/>
                  </a:cubicBezTo>
                  <a:cubicBezTo>
                    <a:pt x="49" y="54"/>
                    <a:pt x="48" y="55"/>
                    <a:pt x="47" y="55"/>
                  </a:cubicBezTo>
                  <a:cubicBezTo>
                    <a:pt x="46" y="55"/>
                    <a:pt x="46" y="54"/>
                    <a:pt x="45" y="54"/>
                  </a:cubicBezTo>
                  <a:cubicBezTo>
                    <a:pt x="1" y="10"/>
                    <a:pt x="1" y="10"/>
                    <a:pt x="1" y="10"/>
                  </a:cubicBezTo>
                  <a:cubicBezTo>
                    <a:pt x="0" y="9"/>
                    <a:pt x="0" y="8"/>
                    <a:pt x="0" y="8"/>
                  </a:cubicBezTo>
                  <a:cubicBezTo>
                    <a:pt x="0" y="7"/>
                    <a:pt x="0" y="6"/>
                    <a:pt x="1" y="5"/>
                  </a:cubicBezTo>
                  <a:cubicBezTo>
                    <a:pt x="6" y="1"/>
                    <a:pt x="6" y="1"/>
                    <a:pt x="6" y="1"/>
                  </a:cubicBezTo>
                  <a:cubicBezTo>
                    <a:pt x="6" y="0"/>
                    <a:pt x="7" y="0"/>
                    <a:pt x="8" y="0"/>
                  </a:cubicBezTo>
                  <a:cubicBezTo>
                    <a:pt x="9" y="0"/>
                    <a:pt x="9" y="0"/>
                    <a:pt x="10" y="1"/>
                  </a:cubicBezTo>
                  <a:cubicBezTo>
                    <a:pt x="47" y="38"/>
                    <a:pt x="47" y="38"/>
                    <a:pt x="47" y="38"/>
                  </a:cubicBezTo>
                  <a:cubicBezTo>
                    <a:pt x="84" y="1"/>
                    <a:pt x="84" y="1"/>
                    <a:pt x="84" y="1"/>
                  </a:cubicBezTo>
                  <a:cubicBezTo>
                    <a:pt x="85" y="0"/>
                    <a:pt x="86" y="0"/>
                    <a:pt x="87" y="0"/>
                  </a:cubicBezTo>
                  <a:cubicBezTo>
                    <a:pt x="87" y="0"/>
                    <a:pt x="88" y="0"/>
                    <a:pt x="89" y="1"/>
                  </a:cubicBezTo>
                  <a:cubicBezTo>
                    <a:pt x="94" y="5"/>
                    <a:pt x="94" y="5"/>
                    <a:pt x="94" y="5"/>
                  </a:cubicBezTo>
                  <a:cubicBezTo>
                    <a:pt x="94" y="6"/>
                    <a:pt x="94" y="7"/>
                    <a:pt x="94" y="8"/>
                  </a:cubicBezTo>
                  <a:close/>
                  <a:moveTo>
                    <a:pt x="94" y="44"/>
                  </a:moveTo>
                  <a:cubicBezTo>
                    <a:pt x="94" y="45"/>
                    <a:pt x="94" y="45"/>
                    <a:pt x="94" y="46"/>
                  </a:cubicBezTo>
                  <a:cubicBezTo>
                    <a:pt x="49" y="90"/>
                    <a:pt x="49" y="90"/>
                    <a:pt x="49" y="90"/>
                  </a:cubicBezTo>
                  <a:cubicBezTo>
                    <a:pt x="49" y="91"/>
                    <a:pt x="48" y="91"/>
                    <a:pt x="47" y="91"/>
                  </a:cubicBezTo>
                  <a:cubicBezTo>
                    <a:pt x="46" y="91"/>
                    <a:pt x="46" y="91"/>
                    <a:pt x="45" y="90"/>
                  </a:cubicBezTo>
                  <a:cubicBezTo>
                    <a:pt x="1" y="46"/>
                    <a:pt x="1" y="46"/>
                    <a:pt x="1" y="46"/>
                  </a:cubicBezTo>
                  <a:cubicBezTo>
                    <a:pt x="0" y="45"/>
                    <a:pt x="0" y="45"/>
                    <a:pt x="0" y="44"/>
                  </a:cubicBezTo>
                  <a:cubicBezTo>
                    <a:pt x="0" y="43"/>
                    <a:pt x="0" y="42"/>
                    <a:pt x="1" y="42"/>
                  </a:cubicBezTo>
                  <a:cubicBezTo>
                    <a:pt x="6" y="37"/>
                    <a:pt x="6" y="37"/>
                    <a:pt x="6" y="37"/>
                  </a:cubicBezTo>
                  <a:cubicBezTo>
                    <a:pt x="6" y="36"/>
                    <a:pt x="7" y="36"/>
                    <a:pt x="8" y="36"/>
                  </a:cubicBezTo>
                  <a:cubicBezTo>
                    <a:pt x="9" y="36"/>
                    <a:pt x="9" y="36"/>
                    <a:pt x="10" y="37"/>
                  </a:cubicBezTo>
                  <a:cubicBezTo>
                    <a:pt x="47" y="74"/>
                    <a:pt x="47" y="74"/>
                    <a:pt x="47" y="74"/>
                  </a:cubicBezTo>
                  <a:cubicBezTo>
                    <a:pt x="84" y="37"/>
                    <a:pt x="84" y="37"/>
                    <a:pt x="84" y="37"/>
                  </a:cubicBezTo>
                  <a:cubicBezTo>
                    <a:pt x="85" y="36"/>
                    <a:pt x="86" y="36"/>
                    <a:pt x="87" y="36"/>
                  </a:cubicBezTo>
                  <a:cubicBezTo>
                    <a:pt x="87" y="36"/>
                    <a:pt x="88" y="36"/>
                    <a:pt x="89" y="37"/>
                  </a:cubicBezTo>
                  <a:cubicBezTo>
                    <a:pt x="94" y="42"/>
                    <a:pt x="94" y="42"/>
                    <a:pt x="94" y="42"/>
                  </a:cubicBezTo>
                  <a:cubicBezTo>
                    <a:pt x="94" y="42"/>
                    <a:pt x="94" y="43"/>
                    <a:pt x="94" y="4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236"/>
            <p:cNvSpPr>
              <a:spLocks/>
            </p:cNvSpPr>
            <p:nvPr/>
          </p:nvSpPr>
          <p:spPr bwMode="auto">
            <a:xfrm>
              <a:off x="7963145" y="3137144"/>
              <a:ext cx="57769" cy="98363"/>
            </a:xfrm>
            <a:custGeom>
              <a:avLst/>
              <a:gdLst>
                <a:gd name="T0" fmla="*/ 55 w 55"/>
                <a:gd name="T1" fmla="*/ 8 h 94"/>
                <a:gd name="T2" fmla="*/ 54 w 55"/>
                <a:gd name="T3" fmla="*/ 10 h 94"/>
                <a:gd name="T4" fmla="*/ 17 w 55"/>
                <a:gd name="T5" fmla="*/ 47 h 94"/>
                <a:gd name="T6" fmla="*/ 54 w 55"/>
                <a:gd name="T7" fmla="*/ 84 h 94"/>
                <a:gd name="T8" fmla="*/ 55 w 55"/>
                <a:gd name="T9" fmla="*/ 86 h 94"/>
                <a:gd name="T10" fmla="*/ 54 w 55"/>
                <a:gd name="T11" fmla="*/ 88 h 94"/>
                <a:gd name="T12" fmla="*/ 49 w 55"/>
                <a:gd name="T13" fmla="*/ 93 h 94"/>
                <a:gd name="T14" fmla="*/ 47 w 55"/>
                <a:gd name="T15" fmla="*/ 94 h 94"/>
                <a:gd name="T16" fmla="*/ 45 w 55"/>
                <a:gd name="T17" fmla="*/ 93 h 94"/>
                <a:gd name="T18" fmla="*/ 1 w 55"/>
                <a:gd name="T19" fmla="*/ 49 h 94"/>
                <a:gd name="T20" fmla="*/ 0 w 55"/>
                <a:gd name="T21" fmla="*/ 47 h 94"/>
                <a:gd name="T22" fmla="*/ 1 w 55"/>
                <a:gd name="T23" fmla="*/ 45 h 94"/>
                <a:gd name="T24" fmla="*/ 45 w 55"/>
                <a:gd name="T25" fmla="*/ 1 h 94"/>
                <a:gd name="T26" fmla="*/ 47 w 55"/>
                <a:gd name="T27" fmla="*/ 0 h 94"/>
                <a:gd name="T28" fmla="*/ 49 w 55"/>
                <a:gd name="T29" fmla="*/ 1 h 94"/>
                <a:gd name="T30" fmla="*/ 54 w 55"/>
                <a:gd name="T31" fmla="*/ 5 h 94"/>
                <a:gd name="T32" fmla="*/ 55 w 55"/>
                <a:gd name="T33"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94">
                  <a:moveTo>
                    <a:pt x="55" y="8"/>
                  </a:moveTo>
                  <a:cubicBezTo>
                    <a:pt x="55" y="8"/>
                    <a:pt x="54" y="9"/>
                    <a:pt x="54" y="10"/>
                  </a:cubicBezTo>
                  <a:cubicBezTo>
                    <a:pt x="17" y="47"/>
                    <a:pt x="17" y="47"/>
                    <a:pt x="17" y="47"/>
                  </a:cubicBezTo>
                  <a:cubicBezTo>
                    <a:pt x="54" y="84"/>
                    <a:pt x="54" y="84"/>
                    <a:pt x="54" y="84"/>
                  </a:cubicBezTo>
                  <a:cubicBezTo>
                    <a:pt x="54" y="85"/>
                    <a:pt x="55" y="85"/>
                    <a:pt x="55" y="86"/>
                  </a:cubicBezTo>
                  <a:cubicBezTo>
                    <a:pt x="55" y="87"/>
                    <a:pt x="54" y="88"/>
                    <a:pt x="54" y="88"/>
                  </a:cubicBezTo>
                  <a:cubicBezTo>
                    <a:pt x="49" y="93"/>
                    <a:pt x="49" y="93"/>
                    <a:pt x="49" y="93"/>
                  </a:cubicBezTo>
                  <a:cubicBezTo>
                    <a:pt x="48" y="94"/>
                    <a:pt x="48" y="94"/>
                    <a:pt x="47" y="94"/>
                  </a:cubicBezTo>
                  <a:cubicBezTo>
                    <a:pt x="46" y="94"/>
                    <a:pt x="45" y="94"/>
                    <a:pt x="45" y="93"/>
                  </a:cubicBezTo>
                  <a:cubicBezTo>
                    <a:pt x="1" y="49"/>
                    <a:pt x="1" y="49"/>
                    <a:pt x="1" y="49"/>
                  </a:cubicBezTo>
                  <a:cubicBezTo>
                    <a:pt x="0" y="49"/>
                    <a:pt x="0" y="48"/>
                    <a:pt x="0" y="47"/>
                  </a:cubicBezTo>
                  <a:cubicBezTo>
                    <a:pt x="0" y="46"/>
                    <a:pt x="0" y="45"/>
                    <a:pt x="1" y="45"/>
                  </a:cubicBezTo>
                  <a:cubicBezTo>
                    <a:pt x="45" y="1"/>
                    <a:pt x="45" y="1"/>
                    <a:pt x="45" y="1"/>
                  </a:cubicBezTo>
                  <a:cubicBezTo>
                    <a:pt x="45" y="0"/>
                    <a:pt x="46" y="0"/>
                    <a:pt x="47" y="0"/>
                  </a:cubicBezTo>
                  <a:cubicBezTo>
                    <a:pt x="48" y="0"/>
                    <a:pt x="48" y="0"/>
                    <a:pt x="49" y="1"/>
                  </a:cubicBezTo>
                  <a:cubicBezTo>
                    <a:pt x="54" y="5"/>
                    <a:pt x="54" y="5"/>
                    <a:pt x="54" y="5"/>
                  </a:cubicBezTo>
                  <a:cubicBezTo>
                    <a:pt x="54" y="6"/>
                    <a:pt x="55" y="7"/>
                    <a:pt x="55" y="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237"/>
            <p:cNvSpPr>
              <a:spLocks/>
            </p:cNvSpPr>
            <p:nvPr/>
          </p:nvSpPr>
          <p:spPr bwMode="auto">
            <a:xfrm>
              <a:off x="8069314" y="3137144"/>
              <a:ext cx="56207" cy="98363"/>
            </a:xfrm>
            <a:custGeom>
              <a:avLst/>
              <a:gdLst>
                <a:gd name="T0" fmla="*/ 55 w 55"/>
                <a:gd name="T1" fmla="*/ 47 h 94"/>
                <a:gd name="T2" fmla="*/ 54 w 55"/>
                <a:gd name="T3" fmla="*/ 49 h 94"/>
                <a:gd name="T4" fmla="*/ 10 w 55"/>
                <a:gd name="T5" fmla="*/ 93 h 94"/>
                <a:gd name="T6" fmla="*/ 8 w 55"/>
                <a:gd name="T7" fmla="*/ 94 h 94"/>
                <a:gd name="T8" fmla="*/ 6 w 55"/>
                <a:gd name="T9" fmla="*/ 93 h 94"/>
                <a:gd name="T10" fmla="*/ 1 w 55"/>
                <a:gd name="T11" fmla="*/ 88 h 94"/>
                <a:gd name="T12" fmla="*/ 0 w 55"/>
                <a:gd name="T13" fmla="*/ 86 h 94"/>
                <a:gd name="T14" fmla="*/ 1 w 55"/>
                <a:gd name="T15" fmla="*/ 84 h 94"/>
                <a:gd name="T16" fmla="*/ 38 w 55"/>
                <a:gd name="T17" fmla="*/ 47 h 94"/>
                <a:gd name="T18" fmla="*/ 1 w 55"/>
                <a:gd name="T19" fmla="*/ 10 h 94"/>
                <a:gd name="T20" fmla="*/ 0 w 55"/>
                <a:gd name="T21" fmla="*/ 8 h 94"/>
                <a:gd name="T22" fmla="*/ 1 w 55"/>
                <a:gd name="T23" fmla="*/ 5 h 94"/>
                <a:gd name="T24" fmla="*/ 6 w 55"/>
                <a:gd name="T25" fmla="*/ 1 h 94"/>
                <a:gd name="T26" fmla="*/ 8 w 55"/>
                <a:gd name="T27" fmla="*/ 0 h 94"/>
                <a:gd name="T28" fmla="*/ 10 w 55"/>
                <a:gd name="T29" fmla="*/ 1 h 94"/>
                <a:gd name="T30" fmla="*/ 54 w 55"/>
                <a:gd name="T31" fmla="*/ 45 h 94"/>
                <a:gd name="T32" fmla="*/ 55 w 55"/>
                <a:gd name="T33"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94">
                  <a:moveTo>
                    <a:pt x="55" y="47"/>
                  </a:moveTo>
                  <a:cubicBezTo>
                    <a:pt x="55" y="48"/>
                    <a:pt x="55" y="49"/>
                    <a:pt x="54" y="49"/>
                  </a:cubicBezTo>
                  <a:cubicBezTo>
                    <a:pt x="10" y="93"/>
                    <a:pt x="10" y="93"/>
                    <a:pt x="10" y="93"/>
                  </a:cubicBezTo>
                  <a:cubicBezTo>
                    <a:pt x="9" y="94"/>
                    <a:pt x="9" y="94"/>
                    <a:pt x="8" y="94"/>
                  </a:cubicBezTo>
                  <a:cubicBezTo>
                    <a:pt x="7" y="94"/>
                    <a:pt x="6" y="94"/>
                    <a:pt x="6" y="93"/>
                  </a:cubicBezTo>
                  <a:cubicBezTo>
                    <a:pt x="1" y="88"/>
                    <a:pt x="1" y="88"/>
                    <a:pt x="1" y="88"/>
                  </a:cubicBezTo>
                  <a:cubicBezTo>
                    <a:pt x="0" y="88"/>
                    <a:pt x="0" y="87"/>
                    <a:pt x="0" y="86"/>
                  </a:cubicBezTo>
                  <a:cubicBezTo>
                    <a:pt x="0" y="85"/>
                    <a:pt x="0" y="85"/>
                    <a:pt x="1" y="84"/>
                  </a:cubicBezTo>
                  <a:cubicBezTo>
                    <a:pt x="38" y="47"/>
                    <a:pt x="38" y="47"/>
                    <a:pt x="38" y="47"/>
                  </a:cubicBezTo>
                  <a:cubicBezTo>
                    <a:pt x="1" y="10"/>
                    <a:pt x="1" y="10"/>
                    <a:pt x="1" y="10"/>
                  </a:cubicBezTo>
                  <a:cubicBezTo>
                    <a:pt x="0" y="9"/>
                    <a:pt x="0" y="8"/>
                    <a:pt x="0" y="8"/>
                  </a:cubicBezTo>
                  <a:cubicBezTo>
                    <a:pt x="0" y="7"/>
                    <a:pt x="0" y="6"/>
                    <a:pt x="1" y="5"/>
                  </a:cubicBezTo>
                  <a:cubicBezTo>
                    <a:pt x="6" y="1"/>
                    <a:pt x="6" y="1"/>
                    <a:pt x="6" y="1"/>
                  </a:cubicBezTo>
                  <a:cubicBezTo>
                    <a:pt x="6" y="0"/>
                    <a:pt x="7" y="0"/>
                    <a:pt x="8" y="0"/>
                  </a:cubicBezTo>
                  <a:cubicBezTo>
                    <a:pt x="9" y="0"/>
                    <a:pt x="9" y="0"/>
                    <a:pt x="10" y="1"/>
                  </a:cubicBezTo>
                  <a:cubicBezTo>
                    <a:pt x="54" y="45"/>
                    <a:pt x="54" y="45"/>
                    <a:pt x="54" y="45"/>
                  </a:cubicBezTo>
                  <a:cubicBezTo>
                    <a:pt x="55" y="45"/>
                    <a:pt x="55" y="46"/>
                    <a:pt x="55" y="4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238"/>
            <p:cNvSpPr>
              <a:spLocks/>
            </p:cNvSpPr>
            <p:nvPr/>
          </p:nvSpPr>
          <p:spPr bwMode="auto">
            <a:xfrm>
              <a:off x="8138012" y="3159002"/>
              <a:ext cx="98363" cy="57769"/>
            </a:xfrm>
            <a:custGeom>
              <a:avLst/>
              <a:gdLst>
                <a:gd name="T0" fmla="*/ 94 w 94"/>
                <a:gd name="T1" fmla="*/ 47 h 55"/>
                <a:gd name="T2" fmla="*/ 93 w 94"/>
                <a:gd name="T3" fmla="*/ 49 h 55"/>
                <a:gd name="T4" fmla="*/ 88 w 94"/>
                <a:gd name="T5" fmla="*/ 54 h 55"/>
                <a:gd name="T6" fmla="*/ 86 w 94"/>
                <a:gd name="T7" fmla="*/ 55 h 55"/>
                <a:gd name="T8" fmla="*/ 84 w 94"/>
                <a:gd name="T9" fmla="*/ 54 h 55"/>
                <a:gd name="T10" fmla="*/ 47 w 94"/>
                <a:gd name="T11" fmla="*/ 17 h 55"/>
                <a:gd name="T12" fmla="*/ 10 w 94"/>
                <a:gd name="T13" fmla="*/ 54 h 55"/>
                <a:gd name="T14" fmla="*/ 7 w 94"/>
                <a:gd name="T15" fmla="*/ 55 h 55"/>
                <a:gd name="T16" fmla="*/ 5 w 94"/>
                <a:gd name="T17" fmla="*/ 54 h 55"/>
                <a:gd name="T18" fmla="*/ 0 w 94"/>
                <a:gd name="T19" fmla="*/ 49 h 55"/>
                <a:gd name="T20" fmla="*/ 0 w 94"/>
                <a:gd name="T21" fmla="*/ 47 h 55"/>
                <a:gd name="T22" fmla="*/ 0 w 94"/>
                <a:gd name="T23" fmla="*/ 45 h 55"/>
                <a:gd name="T24" fmla="*/ 45 w 94"/>
                <a:gd name="T25" fmla="*/ 1 h 55"/>
                <a:gd name="T26" fmla="*/ 47 w 94"/>
                <a:gd name="T27" fmla="*/ 0 h 55"/>
                <a:gd name="T28" fmla="*/ 49 w 94"/>
                <a:gd name="T29" fmla="*/ 1 h 55"/>
                <a:gd name="T30" fmla="*/ 93 w 94"/>
                <a:gd name="T31" fmla="*/ 45 h 55"/>
                <a:gd name="T32" fmla="*/ 94 w 94"/>
                <a:gd name="T33"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55">
                  <a:moveTo>
                    <a:pt x="94" y="47"/>
                  </a:moveTo>
                  <a:cubicBezTo>
                    <a:pt x="94" y="48"/>
                    <a:pt x="94" y="49"/>
                    <a:pt x="93" y="49"/>
                  </a:cubicBezTo>
                  <a:cubicBezTo>
                    <a:pt x="88" y="54"/>
                    <a:pt x="88" y="54"/>
                    <a:pt x="88" y="54"/>
                  </a:cubicBezTo>
                  <a:cubicBezTo>
                    <a:pt x="88" y="55"/>
                    <a:pt x="87" y="55"/>
                    <a:pt x="86" y="55"/>
                  </a:cubicBezTo>
                  <a:cubicBezTo>
                    <a:pt x="85" y="55"/>
                    <a:pt x="84" y="55"/>
                    <a:pt x="84" y="54"/>
                  </a:cubicBezTo>
                  <a:cubicBezTo>
                    <a:pt x="47" y="17"/>
                    <a:pt x="47" y="17"/>
                    <a:pt x="47" y="17"/>
                  </a:cubicBezTo>
                  <a:cubicBezTo>
                    <a:pt x="10" y="54"/>
                    <a:pt x="10" y="54"/>
                    <a:pt x="10" y="54"/>
                  </a:cubicBezTo>
                  <a:cubicBezTo>
                    <a:pt x="9" y="55"/>
                    <a:pt x="8" y="55"/>
                    <a:pt x="7" y="55"/>
                  </a:cubicBezTo>
                  <a:cubicBezTo>
                    <a:pt x="7" y="55"/>
                    <a:pt x="6" y="55"/>
                    <a:pt x="5" y="54"/>
                  </a:cubicBezTo>
                  <a:cubicBezTo>
                    <a:pt x="0" y="49"/>
                    <a:pt x="0" y="49"/>
                    <a:pt x="0" y="49"/>
                  </a:cubicBezTo>
                  <a:cubicBezTo>
                    <a:pt x="0" y="49"/>
                    <a:pt x="0" y="48"/>
                    <a:pt x="0" y="47"/>
                  </a:cubicBezTo>
                  <a:cubicBezTo>
                    <a:pt x="0" y="46"/>
                    <a:pt x="0" y="46"/>
                    <a:pt x="0" y="45"/>
                  </a:cubicBezTo>
                  <a:cubicBezTo>
                    <a:pt x="45" y="1"/>
                    <a:pt x="45" y="1"/>
                    <a:pt x="45" y="1"/>
                  </a:cubicBezTo>
                  <a:cubicBezTo>
                    <a:pt x="45" y="0"/>
                    <a:pt x="46" y="0"/>
                    <a:pt x="47" y="0"/>
                  </a:cubicBezTo>
                  <a:cubicBezTo>
                    <a:pt x="48" y="0"/>
                    <a:pt x="48" y="0"/>
                    <a:pt x="49" y="1"/>
                  </a:cubicBezTo>
                  <a:cubicBezTo>
                    <a:pt x="93" y="45"/>
                    <a:pt x="93" y="45"/>
                    <a:pt x="93" y="45"/>
                  </a:cubicBezTo>
                  <a:cubicBezTo>
                    <a:pt x="94" y="46"/>
                    <a:pt x="94" y="46"/>
                    <a:pt x="94" y="4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239"/>
            <p:cNvSpPr>
              <a:spLocks/>
            </p:cNvSpPr>
            <p:nvPr/>
          </p:nvSpPr>
          <p:spPr bwMode="auto">
            <a:xfrm>
              <a:off x="8297265" y="3155880"/>
              <a:ext cx="98363" cy="57769"/>
            </a:xfrm>
            <a:custGeom>
              <a:avLst/>
              <a:gdLst>
                <a:gd name="T0" fmla="*/ 95 w 95"/>
                <a:gd name="T1" fmla="*/ 8 h 55"/>
                <a:gd name="T2" fmla="*/ 94 w 95"/>
                <a:gd name="T3" fmla="*/ 10 h 55"/>
                <a:gd name="T4" fmla="*/ 50 w 95"/>
                <a:gd name="T5" fmla="*/ 54 h 55"/>
                <a:gd name="T6" fmla="*/ 47 w 95"/>
                <a:gd name="T7" fmla="*/ 55 h 55"/>
                <a:gd name="T8" fmla="*/ 45 w 95"/>
                <a:gd name="T9" fmla="*/ 54 h 55"/>
                <a:gd name="T10" fmla="*/ 1 w 95"/>
                <a:gd name="T11" fmla="*/ 10 h 55"/>
                <a:gd name="T12" fmla="*/ 0 w 95"/>
                <a:gd name="T13" fmla="*/ 8 h 55"/>
                <a:gd name="T14" fmla="*/ 1 w 95"/>
                <a:gd name="T15" fmla="*/ 6 h 55"/>
                <a:gd name="T16" fmla="*/ 6 w 95"/>
                <a:gd name="T17" fmla="*/ 1 h 55"/>
                <a:gd name="T18" fmla="*/ 8 w 95"/>
                <a:gd name="T19" fmla="*/ 0 h 55"/>
                <a:gd name="T20" fmla="*/ 10 w 95"/>
                <a:gd name="T21" fmla="*/ 1 h 55"/>
                <a:gd name="T22" fmla="*/ 47 w 95"/>
                <a:gd name="T23" fmla="*/ 38 h 55"/>
                <a:gd name="T24" fmla="*/ 84 w 95"/>
                <a:gd name="T25" fmla="*/ 1 h 55"/>
                <a:gd name="T26" fmla="*/ 87 w 95"/>
                <a:gd name="T27" fmla="*/ 0 h 55"/>
                <a:gd name="T28" fmla="*/ 89 w 95"/>
                <a:gd name="T29" fmla="*/ 1 h 55"/>
                <a:gd name="T30" fmla="*/ 94 w 95"/>
                <a:gd name="T31" fmla="*/ 6 h 55"/>
                <a:gd name="T32" fmla="*/ 95 w 95"/>
                <a:gd name="T33"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55">
                  <a:moveTo>
                    <a:pt x="95" y="8"/>
                  </a:moveTo>
                  <a:cubicBezTo>
                    <a:pt x="95" y="9"/>
                    <a:pt x="94" y="9"/>
                    <a:pt x="94" y="10"/>
                  </a:cubicBezTo>
                  <a:cubicBezTo>
                    <a:pt x="50" y="54"/>
                    <a:pt x="50" y="54"/>
                    <a:pt x="50" y="54"/>
                  </a:cubicBezTo>
                  <a:cubicBezTo>
                    <a:pt x="49" y="55"/>
                    <a:pt x="48" y="55"/>
                    <a:pt x="47" y="55"/>
                  </a:cubicBezTo>
                  <a:cubicBezTo>
                    <a:pt x="47" y="55"/>
                    <a:pt x="46" y="55"/>
                    <a:pt x="45" y="54"/>
                  </a:cubicBezTo>
                  <a:cubicBezTo>
                    <a:pt x="1" y="10"/>
                    <a:pt x="1" y="10"/>
                    <a:pt x="1" y="10"/>
                  </a:cubicBezTo>
                  <a:cubicBezTo>
                    <a:pt x="0" y="9"/>
                    <a:pt x="0" y="9"/>
                    <a:pt x="0" y="8"/>
                  </a:cubicBezTo>
                  <a:cubicBezTo>
                    <a:pt x="0" y="7"/>
                    <a:pt x="0" y="6"/>
                    <a:pt x="1" y="6"/>
                  </a:cubicBezTo>
                  <a:cubicBezTo>
                    <a:pt x="6" y="1"/>
                    <a:pt x="6" y="1"/>
                    <a:pt x="6" y="1"/>
                  </a:cubicBezTo>
                  <a:cubicBezTo>
                    <a:pt x="6" y="0"/>
                    <a:pt x="7" y="0"/>
                    <a:pt x="8" y="0"/>
                  </a:cubicBezTo>
                  <a:cubicBezTo>
                    <a:pt x="9" y="0"/>
                    <a:pt x="10" y="0"/>
                    <a:pt x="10" y="1"/>
                  </a:cubicBezTo>
                  <a:cubicBezTo>
                    <a:pt x="47" y="38"/>
                    <a:pt x="47" y="38"/>
                    <a:pt x="47" y="38"/>
                  </a:cubicBezTo>
                  <a:cubicBezTo>
                    <a:pt x="84" y="1"/>
                    <a:pt x="84" y="1"/>
                    <a:pt x="84" y="1"/>
                  </a:cubicBezTo>
                  <a:cubicBezTo>
                    <a:pt x="85" y="0"/>
                    <a:pt x="86" y="0"/>
                    <a:pt x="87" y="0"/>
                  </a:cubicBezTo>
                  <a:cubicBezTo>
                    <a:pt x="87" y="0"/>
                    <a:pt x="88" y="0"/>
                    <a:pt x="89" y="1"/>
                  </a:cubicBezTo>
                  <a:cubicBezTo>
                    <a:pt x="94" y="6"/>
                    <a:pt x="94" y="6"/>
                    <a:pt x="94" y="6"/>
                  </a:cubicBezTo>
                  <a:cubicBezTo>
                    <a:pt x="94" y="6"/>
                    <a:pt x="95" y="7"/>
                    <a:pt x="95" y="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240"/>
            <p:cNvSpPr>
              <a:spLocks noEditPoints="1"/>
            </p:cNvSpPr>
            <p:nvPr/>
          </p:nvSpPr>
          <p:spPr bwMode="auto">
            <a:xfrm>
              <a:off x="740541" y="3402566"/>
              <a:ext cx="187357" cy="163938"/>
            </a:xfrm>
            <a:custGeom>
              <a:avLst/>
              <a:gdLst>
                <a:gd name="T0" fmla="*/ 181 w 181"/>
                <a:gd name="T1" fmla="*/ 15 h 158"/>
                <a:gd name="T2" fmla="*/ 181 w 181"/>
                <a:gd name="T3" fmla="*/ 118 h 158"/>
                <a:gd name="T4" fmla="*/ 177 w 181"/>
                <a:gd name="T5" fmla="*/ 129 h 158"/>
                <a:gd name="T6" fmla="*/ 166 w 181"/>
                <a:gd name="T7" fmla="*/ 133 h 158"/>
                <a:gd name="T8" fmla="*/ 115 w 181"/>
                <a:gd name="T9" fmla="*/ 133 h 158"/>
                <a:gd name="T10" fmla="*/ 116 w 181"/>
                <a:gd name="T11" fmla="*/ 141 h 158"/>
                <a:gd name="T12" fmla="*/ 119 w 181"/>
                <a:gd name="T13" fmla="*/ 147 h 158"/>
                <a:gd name="T14" fmla="*/ 121 w 181"/>
                <a:gd name="T15" fmla="*/ 151 h 158"/>
                <a:gd name="T16" fmla="*/ 119 w 181"/>
                <a:gd name="T17" fmla="*/ 156 h 158"/>
                <a:gd name="T18" fmla="*/ 115 w 181"/>
                <a:gd name="T19" fmla="*/ 158 h 158"/>
                <a:gd name="T20" fmla="*/ 67 w 181"/>
                <a:gd name="T21" fmla="*/ 158 h 158"/>
                <a:gd name="T22" fmla="*/ 62 w 181"/>
                <a:gd name="T23" fmla="*/ 156 h 158"/>
                <a:gd name="T24" fmla="*/ 60 w 181"/>
                <a:gd name="T25" fmla="*/ 151 h 158"/>
                <a:gd name="T26" fmla="*/ 62 w 181"/>
                <a:gd name="T27" fmla="*/ 147 h 158"/>
                <a:gd name="T28" fmla="*/ 65 w 181"/>
                <a:gd name="T29" fmla="*/ 141 h 158"/>
                <a:gd name="T30" fmla="*/ 67 w 181"/>
                <a:gd name="T31" fmla="*/ 133 h 158"/>
                <a:gd name="T32" fmla="*/ 15 w 181"/>
                <a:gd name="T33" fmla="*/ 133 h 158"/>
                <a:gd name="T34" fmla="*/ 4 w 181"/>
                <a:gd name="T35" fmla="*/ 129 h 158"/>
                <a:gd name="T36" fmla="*/ 0 w 181"/>
                <a:gd name="T37" fmla="*/ 118 h 158"/>
                <a:gd name="T38" fmla="*/ 0 w 181"/>
                <a:gd name="T39" fmla="*/ 15 h 158"/>
                <a:gd name="T40" fmla="*/ 4 w 181"/>
                <a:gd name="T41" fmla="*/ 5 h 158"/>
                <a:gd name="T42" fmla="*/ 15 w 181"/>
                <a:gd name="T43" fmla="*/ 0 h 158"/>
                <a:gd name="T44" fmla="*/ 166 w 181"/>
                <a:gd name="T45" fmla="*/ 0 h 158"/>
                <a:gd name="T46" fmla="*/ 177 w 181"/>
                <a:gd name="T47" fmla="*/ 5 h 158"/>
                <a:gd name="T48" fmla="*/ 181 w 181"/>
                <a:gd name="T49" fmla="*/ 15 h 158"/>
                <a:gd name="T50" fmla="*/ 169 w 181"/>
                <a:gd name="T51" fmla="*/ 94 h 158"/>
                <a:gd name="T52" fmla="*/ 169 w 181"/>
                <a:gd name="T53" fmla="*/ 15 h 158"/>
                <a:gd name="T54" fmla="*/ 168 w 181"/>
                <a:gd name="T55" fmla="*/ 13 h 158"/>
                <a:gd name="T56" fmla="*/ 166 w 181"/>
                <a:gd name="T57" fmla="*/ 12 h 158"/>
                <a:gd name="T58" fmla="*/ 15 w 181"/>
                <a:gd name="T59" fmla="*/ 12 h 158"/>
                <a:gd name="T60" fmla="*/ 13 w 181"/>
                <a:gd name="T61" fmla="*/ 13 h 158"/>
                <a:gd name="T62" fmla="*/ 12 w 181"/>
                <a:gd name="T63" fmla="*/ 15 h 158"/>
                <a:gd name="T64" fmla="*/ 12 w 181"/>
                <a:gd name="T65" fmla="*/ 94 h 158"/>
                <a:gd name="T66" fmla="*/ 13 w 181"/>
                <a:gd name="T67" fmla="*/ 96 h 158"/>
                <a:gd name="T68" fmla="*/ 15 w 181"/>
                <a:gd name="T69" fmla="*/ 97 h 158"/>
                <a:gd name="T70" fmla="*/ 166 w 181"/>
                <a:gd name="T71" fmla="*/ 97 h 158"/>
                <a:gd name="T72" fmla="*/ 168 w 181"/>
                <a:gd name="T73" fmla="*/ 96 h 158"/>
                <a:gd name="T74" fmla="*/ 169 w 181"/>
                <a:gd name="T75" fmla="*/ 9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1" h="158">
                  <a:moveTo>
                    <a:pt x="181" y="15"/>
                  </a:moveTo>
                  <a:cubicBezTo>
                    <a:pt x="181" y="118"/>
                    <a:pt x="181" y="118"/>
                    <a:pt x="181" y="118"/>
                  </a:cubicBezTo>
                  <a:cubicBezTo>
                    <a:pt x="181" y="122"/>
                    <a:pt x="180" y="126"/>
                    <a:pt x="177" y="129"/>
                  </a:cubicBezTo>
                  <a:cubicBezTo>
                    <a:pt x="174" y="132"/>
                    <a:pt x="171" y="133"/>
                    <a:pt x="166" y="133"/>
                  </a:cubicBezTo>
                  <a:cubicBezTo>
                    <a:pt x="115" y="133"/>
                    <a:pt x="115" y="133"/>
                    <a:pt x="115" y="133"/>
                  </a:cubicBezTo>
                  <a:cubicBezTo>
                    <a:pt x="115" y="136"/>
                    <a:pt x="115" y="138"/>
                    <a:pt x="116" y="141"/>
                  </a:cubicBezTo>
                  <a:cubicBezTo>
                    <a:pt x="117" y="143"/>
                    <a:pt x="118" y="145"/>
                    <a:pt x="119" y="147"/>
                  </a:cubicBezTo>
                  <a:cubicBezTo>
                    <a:pt x="120" y="149"/>
                    <a:pt x="121" y="151"/>
                    <a:pt x="121" y="151"/>
                  </a:cubicBezTo>
                  <a:cubicBezTo>
                    <a:pt x="121" y="153"/>
                    <a:pt x="120" y="155"/>
                    <a:pt x="119" y="156"/>
                  </a:cubicBezTo>
                  <a:cubicBezTo>
                    <a:pt x="118" y="157"/>
                    <a:pt x="117" y="158"/>
                    <a:pt x="115" y="158"/>
                  </a:cubicBezTo>
                  <a:cubicBezTo>
                    <a:pt x="67" y="158"/>
                    <a:pt x="67" y="158"/>
                    <a:pt x="67" y="158"/>
                  </a:cubicBezTo>
                  <a:cubicBezTo>
                    <a:pt x="65" y="158"/>
                    <a:pt x="63" y="157"/>
                    <a:pt x="62" y="156"/>
                  </a:cubicBezTo>
                  <a:cubicBezTo>
                    <a:pt x="61" y="155"/>
                    <a:pt x="60" y="153"/>
                    <a:pt x="60" y="151"/>
                  </a:cubicBezTo>
                  <a:cubicBezTo>
                    <a:pt x="60" y="151"/>
                    <a:pt x="61" y="149"/>
                    <a:pt x="62" y="147"/>
                  </a:cubicBezTo>
                  <a:cubicBezTo>
                    <a:pt x="63" y="145"/>
                    <a:pt x="64" y="143"/>
                    <a:pt x="65" y="141"/>
                  </a:cubicBezTo>
                  <a:cubicBezTo>
                    <a:pt x="66" y="138"/>
                    <a:pt x="67" y="136"/>
                    <a:pt x="67" y="133"/>
                  </a:cubicBezTo>
                  <a:cubicBezTo>
                    <a:pt x="15" y="133"/>
                    <a:pt x="15" y="133"/>
                    <a:pt x="15" y="133"/>
                  </a:cubicBezTo>
                  <a:cubicBezTo>
                    <a:pt x="11" y="133"/>
                    <a:pt x="7" y="132"/>
                    <a:pt x="4" y="129"/>
                  </a:cubicBezTo>
                  <a:cubicBezTo>
                    <a:pt x="1" y="126"/>
                    <a:pt x="0" y="122"/>
                    <a:pt x="0" y="118"/>
                  </a:cubicBezTo>
                  <a:cubicBezTo>
                    <a:pt x="0" y="15"/>
                    <a:pt x="0" y="15"/>
                    <a:pt x="0" y="15"/>
                  </a:cubicBezTo>
                  <a:cubicBezTo>
                    <a:pt x="0" y="11"/>
                    <a:pt x="1" y="8"/>
                    <a:pt x="4" y="5"/>
                  </a:cubicBezTo>
                  <a:cubicBezTo>
                    <a:pt x="7" y="2"/>
                    <a:pt x="11" y="0"/>
                    <a:pt x="15" y="0"/>
                  </a:cubicBezTo>
                  <a:cubicBezTo>
                    <a:pt x="166" y="0"/>
                    <a:pt x="166" y="0"/>
                    <a:pt x="166" y="0"/>
                  </a:cubicBezTo>
                  <a:cubicBezTo>
                    <a:pt x="171" y="0"/>
                    <a:pt x="174" y="2"/>
                    <a:pt x="177" y="5"/>
                  </a:cubicBezTo>
                  <a:cubicBezTo>
                    <a:pt x="180" y="8"/>
                    <a:pt x="181" y="11"/>
                    <a:pt x="181" y="15"/>
                  </a:cubicBezTo>
                  <a:close/>
                  <a:moveTo>
                    <a:pt x="169" y="94"/>
                  </a:moveTo>
                  <a:cubicBezTo>
                    <a:pt x="169" y="15"/>
                    <a:pt x="169" y="15"/>
                    <a:pt x="169" y="15"/>
                  </a:cubicBezTo>
                  <a:cubicBezTo>
                    <a:pt x="169" y="15"/>
                    <a:pt x="169" y="14"/>
                    <a:pt x="168" y="13"/>
                  </a:cubicBezTo>
                  <a:cubicBezTo>
                    <a:pt x="168" y="13"/>
                    <a:pt x="167" y="12"/>
                    <a:pt x="166" y="12"/>
                  </a:cubicBezTo>
                  <a:cubicBezTo>
                    <a:pt x="15" y="12"/>
                    <a:pt x="15" y="12"/>
                    <a:pt x="15" y="12"/>
                  </a:cubicBezTo>
                  <a:cubicBezTo>
                    <a:pt x="14" y="12"/>
                    <a:pt x="14" y="13"/>
                    <a:pt x="13" y="13"/>
                  </a:cubicBezTo>
                  <a:cubicBezTo>
                    <a:pt x="12" y="14"/>
                    <a:pt x="12" y="15"/>
                    <a:pt x="12" y="15"/>
                  </a:cubicBezTo>
                  <a:cubicBezTo>
                    <a:pt x="12" y="94"/>
                    <a:pt x="12" y="94"/>
                    <a:pt x="12" y="94"/>
                  </a:cubicBezTo>
                  <a:cubicBezTo>
                    <a:pt x="12" y="95"/>
                    <a:pt x="12" y="96"/>
                    <a:pt x="13" y="96"/>
                  </a:cubicBezTo>
                  <a:cubicBezTo>
                    <a:pt x="14" y="97"/>
                    <a:pt x="14" y="97"/>
                    <a:pt x="15" y="97"/>
                  </a:cubicBezTo>
                  <a:cubicBezTo>
                    <a:pt x="166" y="97"/>
                    <a:pt x="166" y="97"/>
                    <a:pt x="166" y="97"/>
                  </a:cubicBezTo>
                  <a:cubicBezTo>
                    <a:pt x="167" y="97"/>
                    <a:pt x="168" y="97"/>
                    <a:pt x="168" y="96"/>
                  </a:cubicBezTo>
                  <a:cubicBezTo>
                    <a:pt x="169" y="96"/>
                    <a:pt x="169" y="95"/>
                    <a:pt x="169" y="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241"/>
            <p:cNvSpPr>
              <a:spLocks noEditPoints="1"/>
            </p:cNvSpPr>
            <p:nvPr/>
          </p:nvSpPr>
          <p:spPr bwMode="auto">
            <a:xfrm>
              <a:off x="974737" y="3427547"/>
              <a:ext cx="188919" cy="124904"/>
            </a:xfrm>
            <a:custGeom>
              <a:avLst/>
              <a:gdLst>
                <a:gd name="T0" fmla="*/ 167 w 182"/>
                <a:gd name="T1" fmla="*/ 103 h 121"/>
                <a:gd name="T2" fmla="*/ 182 w 182"/>
                <a:gd name="T3" fmla="*/ 103 h 121"/>
                <a:gd name="T4" fmla="*/ 182 w 182"/>
                <a:gd name="T5" fmla="*/ 112 h 121"/>
                <a:gd name="T6" fmla="*/ 178 w 182"/>
                <a:gd name="T7" fmla="*/ 119 h 121"/>
                <a:gd name="T8" fmla="*/ 167 w 182"/>
                <a:gd name="T9" fmla="*/ 121 h 121"/>
                <a:gd name="T10" fmla="*/ 16 w 182"/>
                <a:gd name="T11" fmla="*/ 121 h 121"/>
                <a:gd name="T12" fmla="*/ 5 w 182"/>
                <a:gd name="T13" fmla="*/ 119 h 121"/>
                <a:gd name="T14" fmla="*/ 0 w 182"/>
                <a:gd name="T15" fmla="*/ 112 h 121"/>
                <a:gd name="T16" fmla="*/ 0 w 182"/>
                <a:gd name="T17" fmla="*/ 103 h 121"/>
                <a:gd name="T18" fmla="*/ 16 w 182"/>
                <a:gd name="T19" fmla="*/ 103 h 121"/>
                <a:gd name="T20" fmla="*/ 167 w 182"/>
                <a:gd name="T21" fmla="*/ 103 h 121"/>
                <a:gd name="T22" fmla="*/ 40 w 182"/>
                <a:gd name="T23" fmla="*/ 97 h 121"/>
                <a:gd name="T24" fmla="*/ 29 w 182"/>
                <a:gd name="T25" fmla="*/ 93 h 121"/>
                <a:gd name="T26" fmla="*/ 25 w 182"/>
                <a:gd name="T27" fmla="*/ 82 h 121"/>
                <a:gd name="T28" fmla="*/ 25 w 182"/>
                <a:gd name="T29" fmla="*/ 16 h 121"/>
                <a:gd name="T30" fmla="*/ 29 w 182"/>
                <a:gd name="T31" fmla="*/ 5 h 121"/>
                <a:gd name="T32" fmla="*/ 40 w 182"/>
                <a:gd name="T33" fmla="*/ 0 h 121"/>
                <a:gd name="T34" fmla="*/ 143 w 182"/>
                <a:gd name="T35" fmla="*/ 0 h 121"/>
                <a:gd name="T36" fmla="*/ 153 w 182"/>
                <a:gd name="T37" fmla="*/ 5 h 121"/>
                <a:gd name="T38" fmla="*/ 158 w 182"/>
                <a:gd name="T39" fmla="*/ 16 h 121"/>
                <a:gd name="T40" fmla="*/ 158 w 182"/>
                <a:gd name="T41" fmla="*/ 82 h 121"/>
                <a:gd name="T42" fmla="*/ 153 w 182"/>
                <a:gd name="T43" fmla="*/ 93 h 121"/>
                <a:gd name="T44" fmla="*/ 143 w 182"/>
                <a:gd name="T45" fmla="*/ 97 h 121"/>
                <a:gd name="T46" fmla="*/ 40 w 182"/>
                <a:gd name="T47" fmla="*/ 97 h 121"/>
                <a:gd name="T48" fmla="*/ 37 w 182"/>
                <a:gd name="T49" fmla="*/ 16 h 121"/>
                <a:gd name="T50" fmla="*/ 37 w 182"/>
                <a:gd name="T51" fmla="*/ 82 h 121"/>
                <a:gd name="T52" fmla="*/ 38 w 182"/>
                <a:gd name="T53" fmla="*/ 84 h 121"/>
                <a:gd name="T54" fmla="*/ 40 w 182"/>
                <a:gd name="T55" fmla="*/ 85 h 121"/>
                <a:gd name="T56" fmla="*/ 143 w 182"/>
                <a:gd name="T57" fmla="*/ 85 h 121"/>
                <a:gd name="T58" fmla="*/ 145 w 182"/>
                <a:gd name="T59" fmla="*/ 84 h 121"/>
                <a:gd name="T60" fmla="*/ 146 w 182"/>
                <a:gd name="T61" fmla="*/ 82 h 121"/>
                <a:gd name="T62" fmla="*/ 146 w 182"/>
                <a:gd name="T63" fmla="*/ 16 h 121"/>
                <a:gd name="T64" fmla="*/ 145 w 182"/>
                <a:gd name="T65" fmla="*/ 13 h 121"/>
                <a:gd name="T66" fmla="*/ 143 w 182"/>
                <a:gd name="T67" fmla="*/ 13 h 121"/>
                <a:gd name="T68" fmla="*/ 40 w 182"/>
                <a:gd name="T69" fmla="*/ 13 h 121"/>
                <a:gd name="T70" fmla="*/ 38 w 182"/>
                <a:gd name="T71" fmla="*/ 13 h 121"/>
                <a:gd name="T72" fmla="*/ 37 w 182"/>
                <a:gd name="T73" fmla="*/ 16 h 121"/>
                <a:gd name="T74" fmla="*/ 99 w 182"/>
                <a:gd name="T75" fmla="*/ 112 h 121"/>
                <a:gd name="T76" fmla="*/ 100 w 182"/>
                <a:gd name="T77" fmla="*/ 111 h 121"/>
                <a:gd name="T78" fmla="*/ 99 w 182"/>
                <a:gd name="T79" fmla="*/ 109 h 121"/>
                <a:gd name="T80" fmla="*/ 84 w 182"/>
                <a:gd name="T81" fmla="*/ 109 h 121"/>
                <a:gd name="T82" fmla="*/ 82 w 182"/>
                <a:gd name="T83" fmla="*/ 111 h 121"/>
                <a:gd name="T84" fmla="*/ 84 w 182"/>
                <a:gd name="T85" fmla="*/ 112 h 121"/>
                <a:gd name="T86" fmla="*/ 99 w 182"/>
                <a:gd name="T87" fmla="*/ 11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2" h="121">
                  <a:moveTo>
                    <a:pt x="167" y="103"/>
                  </a:moveTo>
                  <a:cubicBezTo>
                    <a:pt x="182" y="103"/>
                    <a:pt x="182" y="103"/>
                    <a:pt x="182" y="103"/>
                  </a:cubicBezTo>
                  <a:cubicBezTo>
                    <a:pt x="182" y="112"/>
                    <a:pt x="182" y="112"/>
                    <a:pt x="182" y="112"/>
                  </a:cubicBezTo>
                  <a:cubicBezTo>
                    <a:pt x="182" y="115"/>
                    <a:pt x="180" y="117"/>
                    <a:pt x="178" y="119"/>
                  </a:cubicBezTo>
                  <a:cubicBezTo>
                    <a:pt x="175" y="121"/>
                    <a:pt x="171" y="121"/>
                    <a:pt x="167" y="121"/>
                  </a:cubicBezTo>
                  <a:cubicBezTo>
                    <a:pt x="16" y="121"/>
                    <a:pt x="16" y="121"/>
                    <a:pt x="16" y="121"/>
                  </a:cubicBezTo>
                  <a:cubicBezTo>
                    <a:pt x="11" y="121"/>
                    <a:pt x="8" y="121"/>
                    <a:pt x="5" y="119"/>
                  </a:cubicBezTo>
                  <a:cubicBezTo>
                    <a:pt x="2" y="117"/>
                    <a:pt x="0" y="115"/>
                    <a:pt x="0" y="112"/>
                  </a:cubicBezTo>
                  <a:cubicBezTo>
                    <a:pt x="0" y="103"/>
                    <a:pt x="0" y="103"/>
                    <a:pt x="0" y="103"/>
                  </a:cubicBezTo>
                  <a:cubicBezTo>
                    <a:pt x="16" y="103"/>
                    <a:pt x="16" y="103"/>
                    <a:pt x="16" y="103"/>
                  </a:cubicBezTo>
                  <a:lnTo>
                    <a:pt x="167" y="103"/>
                  </a:lnTo>
                  <a:close/>
                  <a:moveTo>
                    <a:pt x="40" y="97"/>
                  </a:moveTo>
                  <a:cubicBezTo>
                    <a:pt x="36" y="97"/>
                    <a:pt x="32" y="96"/>
                    <a:pt x="29" y="93"/>
                  </a:cubicBezTo>
                  <a:cubicBezTo>
                    <a:pt x="26" y="90"/>
                    <a:pt x="25" y="86"/>
                    <a:pt x="25" y="82"/>
                  </a:cubicBezTo>
                  <a:cubicBezTo>
                    <a:pt x="25" y="16"/>
                    <a:pt x="25" y="16"/>
                    <a:pt x="25" y="16"/>
                  </a:cubicBezTo>
                  <a:cubicBezTo>
                    <a:pt x="25" y="11"/>
                    <a:pt x="26" y="8"/>
                    <a:pt x="29" y="5"/>
                  </a:cubicBezTo>
                  <a:cubicBezTo>
                    <a:pt x="32" y="2"/>
                    <a:pt x="36" y="0"/>
                    <a:pt x="40" y="0"/>
                  </a:cubicBezTo>
                  <a:cubicBezTo>
                    <a:pt x="143" y="0"/>
                    <a:pt x="143" y="0"/>
                    <a:pt x="143" y="0"/>
                  </a:cubicBezTo>
                  <a:cubicBezTo>
                    <a:pt x="147" y="0"/>
                    <a:pt x="150" y="2"/>
                    <a:pt x="153" y="5"/>
                  </a:cubicBezTo>
                  <a:cubicBezTo>
                    <a:pt x="156" y="8"/>
                    <a:pt x="158" y="11"/>
                    <a:pt x="158" y="16"/>
                  </a:cubicBezTo>
                  <a:cubicBezTo>
                    <a:pt x="158" y="82"/>
                    <a:pt x="158" y="82"/>
                    <a:pt x="158" y="82"/>
                  </a:cubicBezTo>
                  <a:cubicBezTo>
                    <a:pt x="158" y="86"/>
                    <a:pt x="156" y="90"/>
                    <a:pt x="153" y="93"/>
                  </a:cubicBezTo>
                  <a:cubicBezTo>
                    <a:pt x="150" y="96"/>
                    <a:pt x="147" y="97"/>
                    <a:pt x="143" y="97"/>
                  </a:cubicBezTo>
                  <a:lnTo>
                    <a:pt x="40" y="97"/>
                  </a:lnTo>
                  <a:close/>
                  <a:moveTo>
                    <a:pt x="37" y="16"/>
                  </a:moveTo>
                  <a:cubicBezTo>
                    <a:pt x="37" y="82"/>
                    <a:pt x="37" y="82"/>
                    <a:pt x="37" y="82"/>
                  </a:cubicBezTo>
                  <a:cubicBezTo>
                    <a:pt x="37" y="83"/>
                    <a:pt x="37" y="84"/>
                    <a:pt x="38" y="84"/>
                  </a:cubicBezTo>
                  <a:cubicBezTo>
                    <a:pt x="38" y="85"/>
                    <a:pt x="39" y="85"/>
                    <a:pt x="40" y="85"/>
                  </a:cubicBezTo>
                  <a:cubicBezTo>
                    <a:pt x="143" y="85"/>
                    <a:pt x="143" y="85"/>
                    <a:pt x="143" y="85"/>
                  </a:cubicBezTo>
                  <a:cubicBezTo>
                    <a:pt x="143" y="85"/>
                    <a:pt x="144" y="85"/>
                    <a:pt x="145" y="84"/>
                  </a:cubicBezTo>
                  <a:cubicBezTo>
                    <a:pt x="145" y="84"/>
                    <a:pt x="146" y="83"/>
                    <a:pt x="146" y="82"/>
                  </a:cubicBezTo>
                  <a:cubicBezTo>
                    <a:pt x="146" y="16"/>
                    <a:pt x="146" y="16"/>
                    <a:pt x="146" y="16"/>
                  </a:cubicBezTo>
                  <a:cubicBezTo>
                    <a:pt x="146" y="15"/>
                    <a:pt x="145" y="14"/>
                    <a:pt x="145" y="13"/>
                  </a:cubicBezTo>
                  <a:cubicBezTo>
                    <a:pt x="144" y="13"/>
                    <a:pt x="143" y="13"/>
                    <a:pt x="143" y="13"/>
                  </a:cubicBezTo>
                  <a:cubicBezTo>
                    <a:pt x="40" y="13"/>
                    <a:pt x="40" y="13"/>
                    <a:pt x="40" y="13"/>
                  </a:cubicBezTo>
                  <a:cubicBezTo>
                    <a:pt x="39" y="13"/>
                    <a:pt x="38" y="13"/>
                    <a:pt x="38" y="13"/>
                  </a:cubicBezTo>
                  <a:cubicBezTo>
                    <a:pt x="37" y="14"/>
                    <a:pt x="37" y="15"/>
                    <a:pt x="37" y="16"/>
                  </a:cubicBezTo>
                  <a:close/>
                  <a:moveTo>
                    <a:pt x="99" y="112"/>
                  </a:moveTo>
                  <a:cubicBezTo>
                    <a:pt x="100" y="112"/>
                    <a:pt x="100" y="112"/>
                    <a:pt x="100" y="111"/>
                  </a:cubicBezTo>
                  <a:cubicBezTo>
                    <a:pt x="100" y="110"/>
                    <a:pt x="100" y="109"/>
                    <a:pt x="99" y="109"/>
                  </a:cubicBezTo>
                  <a:cubicBezTo>
                    <a:pt x="84" y="109"/>
                    <a:pt x="84" y="109"/>
                    <a:pt x="84" y="109"/>
                  </a:cubicBezTo>
                  <a:cubicBezTo>
                    <a:pt x="83" y="109"/>
                    <a:pt x="82" y="110"/>
                    <a:pt x="82" y="111"/>
                  </a:cubicBezTo>
                  <a:cubicBezTo>
                    <a:pt x="82" y="112"/>
                    <a:pt x="83" y="112"/>
                    <a:pt x="84" y="112"/>
                  </a:cubicBezTo>
                  <a:lnTo>
                    <a:pt x="99" y="11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242"/>
            <p:cNvSpPr>
              <a:spLocks noEditPoints="1"/>
            </p:cNvSpPr>
            <p:nvPr/>
          </p:nvSpPr>
          <p:spPr bwMode="auto">
            <a:xfrm>
              <a:off x="1208933" y="3415057"/>
              <a:ext cx="113976" cy="137395"/>
            </a:xfrm>
            <a:custGeom>
              <a:avLst/>
              <a:gdLst>
                <a:gd name="T0" fmla="*/ 109 w 109"/>
                <a:gd name="T1" fmla="*/ 15 h 133"/>
                <a:gd name="T2" fmla="*/ 109 w 109"/>
                <a:gd name="T3" fmla="*/ 118 h 133"/>
                <a:gd name="T4" fmla="*/ 104 w 109"/>
                <a:gd name="T5" fmla="*/ 129 h 133"/>
                <a:gd name="T6" fmla="*/ 94 w 109"/>
                <a:gd name="T7" fmla="*/ 133 h 133"/>
                <a:gd name="T8" fmla="*/ 15 w 109"/>
                <a:gd name="T9" fmla="*/ 133 h 133"/>
                <a:gd name="T10" fmla="*/ 4 w 109"/>
                <a:gd name="T11" fmla="*/ 129 h 133"/>
                <a:gd name="T12" fmla="*/ 0 w 109"/>
                <a:gd name="T13" fmla="*/ 118 h 133"/>
                <a:gd name="T14" fmla="*/ 0 w 109"/>
                <a:gd name="T15" fmla="*/ 15 h 133"/>
                <a:gd name="T16" fmla="*/ 4 w 109"/>
                <a:gd name="T17" fmla="*/ 5 h 133"/>
                <a:gd name="T18" fmla="*/ 15 w 109"/>
                <a:gd name="T19" fmla="*/ 0 h 133"/>
                <a:gd name="T20" fmla="*/ 94 w 109"/>
                <a:gd name="T21" fmla="*/ 0 h 133"/>
                <a:gd name="T22" fmla="*/ 104 w 109"/>
                <a:gd name="T23" fmla="*/ 5 h 133"/>
                <a:gd name="T24" fmla="*/ 109 w 109"/>
                <a:gd name="T25" fmla="*/ 15 h 133"/>
                <a:gd name="T26" fmla="*/ 97 w 109"/>
                <a:gd name="T27" fmla="*/ 106 h 133"/>
                <a:gd name="T28" fmla="*/ 97 w 109"/>
                <a:gd name="T29" fmla="*/ 15 h 133"/>
                <a:gd name="T30" fmla="*/ 96 w 109"/>
                <a:gd name="T31" fmla="*/ 13 h 133"/>
                <a:gd name="T32" fmla="*/ 94 w 109"/>
                <a:gd name="T33" fmla="*/ 12 h 133"/>
                <a:gd name="T34" fmla="*/ 15 w 109"/>
                <a:gd name="T35" fmla="*/ 12 h 133"/>
                <a:gd name="T36" fmla="*/ 13 w 109"/>
                <a:gd name="T37" fmla="*/ 13 h 133"/>
                <a:gd name="T38" fmla="*/ 12 w 109"/>
                <a:gd name="T39" fmla="*/ 15 h 133"/>
                <a:gd name="T40" fmla="*/ 12 w 109"/>
                <a:gd name="T41" fmla="*/ 106 h 133"/>
                <a:gd name="T42" fmla="*/ 13 w 109"/>
                <a:gd name="T43" fmla="*/ 108 h 133"/>
                <a:gd name="T44" fmla="*/ 15 w 109"/>
                <a:gd name="T45" fmla="*/ 109 h 133"/>
                <a:gd name="T46" fmla="*/ 94 w 109"/>
                <a:gd name="T47" fmla="*/ 109 h 133"/>
                <a:gd name="T48" fmla="*/ 96 w 109"/>
                <a:gd name="T49" fmla="*/ 108 h 133"/>
                <a:gd name="T50" fmla="*/ 97 w 109"/>
                <a:gd name="T51" fmla="*/ 106 h 133"/>
                <a:gd name="T52" fmla="*/ 59 w 109"/>
                <a:gd name="T53" fmla="*/ 126 h 133"/>
                <a:gd name="T54" fmla="*/ 60 w 109"/>
                <a:gd name="T55" fmla="*/ 121 h 133"/>
                <a:gd name="T56" fmla="*/ 59 w 109"/>
                <a:gd name="T57" fmla="*/ 117 h 133"/>
                <a:gd name="T58" fmla="*/ 54 w 109"/>
                <a:gd name="T59" fmla="*/ 115 h 133"/>
                <a:gd name="T60" fmla="*/ 50 w 109"/>
                <a:gd name="T61" fmla="*/ 117 h 133"/>
                <a:gd name="T62" fmla="*/ 48 w 109"/>
                <a:gd name="T63" fmla="*/ 121 h 133"/>
                <a:gd name="T64" fmla="*/ 50 w 109"/>
                <a:gd name="T65" fmla="*/ 126 h 133"/>
                <a:gd name="T66" fmla="*/ 54 w 109"/>
                <a:gd name="T67" fmla="*/ 127 h 133"/>
                <a:gd name="T68" fmla="*/ 59 w 109"/>
                <a:gd name="T69" fmla="*/ 12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 h="133">
                  <a:moveTo>
                    <a:pt x="109" y="15"/>
                  </a:moveTo>
                  <a:cubicBezTo>
                    <a:pt x="109" y="118"/>
                    <a:pt x="109" y="118"/>
                    <a:pt x="109" y="118"/>
                  </a:cubicBezTo>
                  <a:cubicBezTo>
                    <a:pt x="109" y="122"/>
                    <a:pt x="107" y="126"/>
                    <a:pt x="104" y="129"/>
                  </a:cubicBezTo>
                  <a:cubicBezTo>
                    <a:pt x="101" y="132"/>
                    <a:pt x="98" y="133"/>
                    <a:pt x="94" y="133"/>
                  </a:cubicBezTo>
                  <a:cubicBezTo>
                    <a:pt x="15" y="133"/>
                    <a:pt x="15" y="133"/>
                    <a:pt x="15" y="133"/>
                  </a:cubicBezTo>
                  <a:cubicBezTo>
                    <a:pt x="11" y="133"/>
                    <a:pt x="7" y="132"/>
                    <a:pt x="4" y="129"/>
                  </a:cubicBezTo>
                  <a:cubicBezTo>
                    <a:pt x="1" y="126"/>
                    <a:pt x="0" y="122"/>
                    <a:pt x="0" y="118"/>
                  </a:cubicBezTo>
                  <a:cubicBezTo>
                    <a:pt x="0" y="15"/>
                    <a:pt x="0" y="15"/>
                    <a:pt x="0" y="15"/>
                  </a:cubicBezTo>
                  <a:cubicBezTo>
                    <a:pt x="0" y="11"/>
                    <a:pt x="1" y="8"/>
                    <a:pt x="4" y="5"/>
                  </a:cubicBezTo>
                  <a:cubicBezTo>
                    <a:pt x="7" y="2"/>
                    <a:pt x="11" y="0"/>
                    <a:pt x="15" y="0"/>
                  </a:cubicBezTo>
                  <a:cubicBezTo>
                    <a:pt x="94" y="0"/>
                    <a:pt x="94" y="0"/>
                    <a:pt x="94" y="0"/>
                  </a:cubicBezTo>
                  <a:cubicBezTo>
                    <a:pt x="98" y="0"/>
                    <a:pt x="101" y="2"/>
                    <a:pt x="104" y="5"/>
                  </a:cubicBezTo>
                  <a:cubicBezTo>
                    <a:pt x="107" y="8"/>
                    <a:pt x="109" y="11"/>
                    <a:pt x="109" y="15"/>
                  </a:cubicBezTo>
                  <a:close/>
                  <a:moveTo>
                    <a:pt x="97" y="106"/>
                  </a:moveTo>
                  <a:cubicBezTo>
                    <a:pt x="97" y="15"/>
                    <a:pt x="97" y="15"/>
                    <a:pt x="97" y="15"/>
                  </a:cubicBezTo>
                  <a:cubicBezTo>
                    <a:pt x="97" y="15"/>
                    <a:pt x="96" y="14"/>
                    <a:pt x="96" y="13"/>
                  </a:cubicBezTo>
                  <a:cubicBezTo>
                    <a:pt x="95" y="13"/>
                    <a:pt x="95" y="12"/>
                    <a:pt x="94" y="12"/>
                  </a:cubicBezTo>
                  <a:cubicBezTo>
                    <a:pt x="15" y="12"/>
                    <a:pt x="15" y="12"/>
                    <a:pt x="15" y="12"/>
                  </a:cubicBezTo>
                  <a:cubicBezTo>
                    <a:pt x="14" y="12"/>
                    <a:pt x="14" y="13"/>
                    <a:pt x="13" y="13"/>
                  </a:cubicBezTo>
                  <a:cubicBezTo>
                    <a:pt x="12" y="14"/>
                    <a:pt x="12" y="15"/>
                    <a:pt x="12" y="15"/>
                  </a:cubicBezTo>
                  <a:cubicBezTo>
                    <a:pt x="12" y="106"/>
                    <a:pt x="12" y="106"/>
                    <a:pt x="12" y="106"/>
                  </a:cubicBezTo>
                  <a:cubicBezTo>
                    <a:pt x="12" y="107"/>
                    <a:pt x="12" y="108"/>
                    <a:pt x="13" y="108"/>
                  </a:cubicBezTo>
                  <a:cubicBezTo>
                    <a:pt x="14" y="109"/>
                    <a:pt x="14" y="109"/>
                    <a:pt x="15" y="109"/>
                  </a:cubicBezTo>
                  <a:cubicBezTo>
                    <a:pt x="94" y="109"/>
                    <a:pt x="94" y="109"/>
                    <a:pt x="94" y="109"/>
                  </a:cubicBezTo>
                  <a:cubicBezTo>
                    <a:pt x="95" y="109"/>
                    <a:pt x="95" y="109"/>
                    <a:pt x="96" y="108"/>
                  </a:cubicBezTo>
                  <a:cubicBezTo>
                    <a:pt x="96" y="108"/>
                    <a:pt x="97" y="107"/>
                    <a:pt x="97" y="106"/>
                  </a:cubicBezTo>
                  <a:close/>
                  <a:moveTo>
                    <a:pt x="59" y="126"/>
                  </a:moveTo>
                  <a:cubicBezTo>
                    <a:pt x="60" y="124"/>
                    <a:pt x="60" y="123"/>
                    <a:pt x="60" y="121"/>
                  </a:cubicBezTo>
                  <a:cubicBezTo>
                    <a:pt x="60" y="120"/>
                    <a:pt x="60" y="118"/>
                    <a:pt x="59" y="117"/>
                  </a:cubicBezTo>
                  <a:cubicBezTo>
                    <a:pt x="57" y="116"/>
                    <a:pt x="56" y="115"/>
                    <a:pt x="54" y="115"/>
                  </a:cubicBezTo>
                  <a:cubicBezTo>
                    <a:pt x="53" y="115"/>
                    <a:pt x="51" y="116"/>
                    <a:pt x="50" y="117"/>
                  </a:cubicBezTo>
                  <a:cubicBezTo>
                    <a:pt x="49" y="118"/>
                    <a:pt x="48" y="120"/>
                    <a:pt x="48" y="121"/>
                  </a:cubicBezTo>
                  <a:cubicBezTo>
                    <a:pt x="48" y="123"/>
                    <a:pt x="49" y="124"/>
                    <a:pt x="50" y="126"/>
                  </a:cubicBezTo>
                  <a:cubicBezTo>
                    <a:pt x="51" y="127"/>
                    <a:pt x="53" y="127"/>
                    <a:pt x="54" y="127"/>
                  </a:cubicBezTo>
                  <a:cubicBezTo>
                    <a:pt x="56" y="127"/>
                    <a:pt x="57" y="127"/>
                    <a:pt x="59" y="12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243"/>
            <p:cNvSpPr>
              <a:spLocks noEditPoints="1"/>
            </p:cNvSpPr>
            <p:nvPr/>
          </p:nvSpPr>
          <p:spPr bwMode="auto">
            <a:xfrm>
              <a:off x="1369748" y="3427547"/>
              <a:ext cx="73382" cy="124904"/>
            </a:xfrm>
            <a:custGeom>
              <a:avLst/>
              <a:gdLst>
                <a:gd name="T0" fmla="*/ 72 w 72"/>
                <a:gd name="T1" fmla="*/ 13 h 121"/>
                <a:gd name="T2" fmla="*/ 72 w 72"/>
                <a:gd name="T3" fmla="*/ 109 h 121"/>
                <a:gd name="T4" fmla="*/ 69 w 72"/>
                <a:gd name="T5" fmla="*/ 118 h 121"/>
                <a:gd name="T6" fmla="*/ 60 w 72"/>
                <a:gd name="T7" fmla="*/ 121 h 121"/>
                <a:gd name="T8" fmla="*/ 12 w 72"/>
                <a:gd name="T9" fmla="*/ 121 h 121"/>
                <a:gd name="T10" fmla="*/ 3 w 72"/>
                <a:gd name="T11" fmla="*/ 118 h 121"/>
                <a:gd name="T12" fmla="*/ 0 w 72"/>
                <a:gd name="T13" fmla="*/ 109 h 121"/>
                <a:gd name="T14" fmla="*/ 0 w 72"/>
                <a:gd name="T15" fmla="*/ 13 h 121"/>
                <a:gd name="T16" fmla="*/ 3 w 72"/>
                <a:gd name="T17" fmla="*/ 4 h 121"/>
                <a:gd name="T18" fmla="*/ 12 w 72"/>
                <a:gd name="T19" fmla="*/ 0 h 121"/>
                <a:gd name="T20" fmla="*/ 60 w 72"/>
                <a:gd name="T21" fmla="*/ 0 h 121"/>
                <a:gd name="T22" fmla="*/ 69 w 72"/>
                <a:gd name="T23" fmla="*/ 4 h 121"/>
                <a:gd name="T24" fmla="*/ 72 w 72"/>
                <a:gd name="T25" fmla="*/ 13 h 121"/>
                <a:gd name="T26" fmla="*/ 63 w 72"/>
                <a:gd name="T27" fmla="*/ 94 h 121"/>
                <a:gd name="T28" fmla="*/ 63 w 72"/>
                <a:gd name="T29" fmla="*/ 28 h 121"/>
                <a:gd name="T30" fmla="*/ 62 w 72"/>
                <a:gd name="T31" fmla="*/ 26 h 121"/>
                <a:gd name="T32" fmla="*/ 60 w 72"/>
                <a:gd name="T33" fmla="*/ 25 h 121"/>
                <a:gd name="T34" fmla="*/ 12 w 72"/>
                <a:gd name="T35" fmla="*/ 25 h 121"/>
                <a:gd name="T36" fmla="*/ 10 w 72"/>
                <a:gd name="T37" fmla="*/ 26 h 121"/>
                <a:gd name="T38" fmla="*/ 9 w 72"/>
                <a:gd name="T39" fmla="*/ 28 h 121"/>
                <a:gd name="T40" fmla="*/ 9 w 72"/>
                <a:gd name="T41" fmla="*/ 94 h 121"/>
                <a:gd name="T42" fmla="*/ 10 w 72"/>
                <a:gd name="T43" fmla="*/ 96 h 121"/>
                <a:gd name="T44" fmla="*/ 12 w 72"/>
                <a:gd name="T45" fmla="*/ 97 h 121"/>
                <a:gd name="T46" fmla="*/ 60 w 72"/>
                <a:gd name="T47" fmla="*/ 97 h 121"/>
                <a:gd name="T48" fmla="*/ 62 w 72"/>
                <a:gd name="T49" fmla="*/ 96 h 121"/>
                <a:gd name="T50" fmla="*/ 63 w 72"/>
                <a:gd name="T51" fmla="*/ 94 h 121"/>
                <a:gd name="T52" fmla="*/ 45 w 72"/>
                <a:gd name="T53" fmla="*/ 14 h 121"/>
                <a:gd name="T54" fmla="*/ 44 w 72"/>
                <a:gd name="T55" fmla="*/ 13 h 121"/>
                <a:gd name="T56" fmla="*/ 29 w 72"/>
                <a:gd name="T57" fmla="*/ 13 h 121"/>
                <a:gd name="T58" fmla="*/ 27 w 72"/>
                <a:gd name="T59" fmla="*/ 14 h 121"/>
                <a:gd name="T60" fmla="*/ 29 w 72"/>
                <a:gd name="T61" fmla="*/ 16 h 121"/>
                <a:gd name="T62" fmla="*/ 44 w 72"/>
                <a:gd name="T63" fmla="*/ 16 h 121"/>
                <a:gd name="T64" fmla="*/ 45 w 72"/>
                <a:gd name="T65" fmla="*/ 14 h 121"/>
                <a:gd name="T66" fmla="*/ 41 w 72"/>
                <a:gd name="T67" fmla="*/ 115 h 121"/>
                <a:gd name="T68" fmla="*/ 44 w 72"/>
                <a:gd name="T69" fmla="*/ 109 h 121"/>
                <a:gd name="T70" fmla="*/ 41 w 72"/>
                <a:gd name="T71" fmla="*/ 104 h 121"/>
                <a:gd name="T72" fmla="*/ 36 w 72"/>
                <a:gd name="T73" fmla="*/ 102 h 121"/>
                <a:gd name="T74" fmla="*/ 31 w 72"/>
                <a:gd name="T75" fmla="*/ 104 h 121"/>
                <a:gd name="T76" fmla="*/ 29 w 72"/>
                <a:gd name="T77" fmla="*/ 109 h 121"/>
                <a:gd name="T78" fmla="*/ 31 w 72"/>
                <a:gd name="T79" fmla="*/ 115 h 121"/>
                <a:gd name="T80" fmla="*/ 36 w 72"/>
                <a:gd name="T81" fmla="*/ 117 h 121"/>
                <a:gd name="T82" fmla="*/ 41 w 72"/>
                <a:gd name="T83" fmla="*/ 11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 h="121">
                  <a:moveTo>
                    <a:pt x="72" y="13"/>
                  </a:moveTo>
                  <a:cubicBezTo>
                    <a:pt x="72" y="109"/>
                    <a:pt x="72" y="109"/>
                    <a:pt x="72" y="109"/>
                  </a:cubicBezTo>
                  <a:cubicBezTo>
                    <a:pt x="72" y="113"/>
                    <a:pt x="71" y="115"/>
                    <a:pt x="69" y="118"/>
                  </a:cubicBezTo>
                  <a:cubicBezTo>
                    <a:pt x="66" y="120"/>
                    <a:pt x="64" y="121"/>
                    <a:pt x="60" y="121"/>
                  </a:cubicBezTo>
                  <a:cubicBezTo>
                    <a:pt x="12" y="121"/>
                    <a:pt x="12" y="121"/>
                    <a:pt x="12" y="121"/>
                  </a:cubicBezTo>
                  <a:cubicBezTo>
                    <a:pt x="9" y="121"/>
                    <a:pt x="6" y="120"/>
                    <a:pt x="3" y="118"/>
                  </a:cubicBezTo>
                  <a:cubicBezTo>
                    <a:pt x="1" y="115"/>
                    <a:pt x="0" y="113"/>
                    <a:pt x="0" y="109"/>
                  </a:cubicBezTo>
                  <a:cubicBezTo>
                    <a:pt x="0" y="13"/>
                    <a:pt x="0" y="13"/>
                    <a:pt x="0" y="13"/>
                  </a:cubicBezTo>
                  <a:cubicBezTo>
                    <a:pt x="0" y="9"/>
                    <a:pt x="1" y="6"/>
                    <a:pt x="3" y="4"/>
                  </a:cubicBezTo>
                  <a:cubicBezTo>
                    <a:pt x="6" y="2"/>
                    <a:pt x="9" y="0"/>
                    <a:pt x="12" y="0"/>
                  </a:cubicBezTo>
                  <a:cubicBezTo>
                    <a:pt x="60" y="0"/>
                    <a:pt x="60" y="0"/>
                    <a:pt x="60" y="0"/>
                  </a:cubicBezTo>
                  <a:cubicBezTo>
                    <a:pt x="64" y="0"/>
                    <a:pt x="66" y="2"/>
                    <a:pt x="69" y="4"/>
                  </a:cubicBezTo>
                  <a:cubicBezTo>
                    <a:pt x="71" y="6"/>
                    <a:pt x="72" y="9"/>
                    <a:pt x="72" y="13"/>
                  </a:cubicBezTo>
                  <a:close/>
                  <a:moveTo>
                    <a:pt x="63" y="94"/>
                  </a:moveTo>
                  <a:cubicBezTo>
                    <a:pt x="63" y="28"/>
                    <a:pt x="63" y="28"/>
                    <a:pt x="63" y="28"/>
                  </a:cubicBezTo>
                  <a:cubicBezTo>
                    <a:pt x="63" y="27"/>
                    <a:pt x="63" y="26"/>
                    <a:pt x="62" y="26"/>
                  </a:cubicBezTo>
                  <a:cubicBezTo>
                    <a:pt x="62" y="25"/>
                    <a:pt x="61" y="25"/>
                    <a:pt x="60" y="25"/>
                  </a:cubicBezTo>
                  <a:cubicBezTo>
                    <a:pt x="12" y="25"/>
                    <a:pt x="12" y="25"/>
                    <a:pt x="12" y="25"/>
                  </a:cubicBezTo>
                  <a:cubicBezTo>
                    <a:pt x="11" y="25"/>
                    <a:pt x="10" y="25"/>
                    <a:pt x="10" y="26"/>
                  </a:cubicBezTo>
                  <a:cubicBezTo>
                    <a:pt x="9" y="26"/>
                    <a:pt x="9" y="27"/>
                    <a:pt x="9" y="28"/>
                  </a:cubicBezTo>
                  <a:cubicBezTo>
                    <a:pt x="9" y="94"/>
                    <a:pt x="9" y="94"/>
                    <a:pt x="9" y="94"/>
                  </a:cubicBezTo>
                  <a:cubicBezTo>
                    <a:pt x="9" y="95"/>
                    <a:pt x="9" y="96"/>
                    <a:pt x="10" y="96"/>
                  </a:cubicBezTo>
                  <a:cubicBezTo>
                    <a:pt x="10" y="97"/>
                    <a:pt x="11" y="97"/>
                    <a:pt x="12" y="97"/>
                  </a:cubicBezTo>
                  <a:cubicBezTo>
                    <a:pt x="60" y="97"/>
                    <a:pt x="60" y="97"/>
                    <a:pt x="60" y="97"/>
                  </a:cubicBezTo>
                  <a:cubicBezTo>
                    <a:pt x="61" y="97"/>
                    <a:pt x="62" y="97"/>
                    <a:pt x="62" y="96"/>
                  </a:cubicBezTo>
                  <a:cubicBezTo>
                    <a:pt x="63" y="96"/>
                    <a:pt x="63" y="95"/>
                    <a:pt x="63" y="94"/>
                  </a:cubicBezTo>
                  <a:close/>
                  <a:moveTo>
                    <a:pt x="45" y="14"/>
                  </a:moveTo>
                  <a:cubicBezTo>
                    <a:pt x="45" y="13"/>
                    <a:pt x="45" y="13"/>
                    <a:pt x="44" y="13"/>
                  </a:cubicBezTo>
                  <a:cubicBezTo>
                    <a:pt x="29" y="13"/>
                    <a:pt x="29" y="13"/>
                    <a:pt x="29" y="13"/>
                  </a:cubicBezTo>
                  <a:cubicBezTo>
                    <a:pt x="28" y="13"/>
                    <a:pt x="27" y="13"/>
                    <a:pt x="27" y="14"/>
                  </a:cubicBezTo>
                  <a:cubicBezTo>
                    <a:pt x="27" y="15"/>
                    <a:pt x="28" y="16"/>
                    <a:pt x="29" y="16"/>
                  </a:cubicBezTo>
                  <a:cubicBezTo>
                    <a:pt x="44" y="16"/>
                    <a:pt x="44" y="16"/>
                    <a:pt x="44" y="16"/>
                  </a:cubicBezTo>
                  <a:cubicBezTo>
                    <a:pt x="45" y="16"/>
                    <a:pt x="45" y="15"/>
                    <a:pt x="45" y="14"/>
                  </a:cubicBezTo>
                  <a:close/>
                  <a:moveTo>
                    <a:pt x="41" y="115"/>
                  </a:moveTo>
                  <a:cubicBezTo>
                    <a:pt x="43" y="113"/>
                    <a:pt x="44" y="111"/>
                    <a:pt x="44" y="109"/>
                  </a:cubicBezTo>
                  <a:cubicBezTo>
                    <a:pt x="44" y="107"/>
                    <a:pt x="43" y="105"/>
                    <a:pt x="41" y="104"/>
                  </a:cubicBezTo>
                  <a:cubicBezTo>
                    <a:pt x="40" y="103"/>
                    <a:pt x="38" y="102"/>
                    <a:pt x="36" y="102"/>
                  </a:cubicBezTo>
                  <a:cubicBezTo>
                    <a:pt x="34" y="102"/>
                    <a:pt x="32" y="103"/>
                    <a:pt x="31" y="104"/>
                  </a:cubicBezTo>
                  <a:cubicBezTo>
                    <a:pt x="29" y="105"/>
                    <a:pt x="29" y="107"/>
                    <a:pt x="29" y="109"/>
                  </a:cubicBezTo>
                  <a:cubicBezTo>
                    <a:pt x="29" y="111"/>
                    <a:pt x="29" y="113"/>
                    <a:pt x="31" y="115"/>
                  </a:cubicBezTo>
                  <a:cubicBezTo>
                    <a:pt x="32" y="116"/>
                    <a:pt x="34" y="117"/>
                    <a:pt x="36" y="117"/>
                  </a:cubicBezTo>
                  <a:cubicBezTo>
                    <a:pt x="38" y="117"/>
                    <a:pt x="40" y="116"/>
                    <a:pt x="41" y="11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244"/>
            <p:cNvSpPr>
              <a:spLocks noEditPoints="1"/>
            </p:cNvSpPr>
            <p:nvPr/>
          </p:nvSpPr>
          <p:spPr bwMode="auto">
            <a:xfrm>
              <a:off x="1489968" y="3415057"/>
              <a:ext cx="151447" cy="151447"/>
            </a:xfrm>
            <a:custGeom>
              <a:avLst/>
              <a:gdLst>
                <a:gd name="T0" fmla="*/ 136 w 146"/>
                <a:gd name="T1" fmla="*/ 36 h 146"/>
                <a:gd name="T2" fmla="*/ 146 w 146"/>
                <a:gd name="T3" fmla="*/ 73 h 146"/>
                <a:gd name="T4" fmla="*/ 136 w 146"/>
                <a:gd name="T5" fmla="*/ 109 h 146"/>
                <a:gd name="T6" fmla="*/ 109 w 146"/>
                <a:gd name="T7" fmla="*/ 136 h 146"/>
                <a:gd name="T8" fmla="*/ 73 w 146"/>
                <a:gd name="T9" fmla="*/ 146 h 146"/>
                <a:gd name="T10" fmla="*/ 37 w 146"/>
                <a:gd name="T11" fmla="*/ 136 h 146"/>
                <a:gd name="T12" fmla="*/ 10 w 146"/>
                <a:gd name="T13" fmla="*/ 109 h 146"/>
                <a:gd name="T14" fmla="*/ 0 w 146"/>
                <a:gd name="T15" fmla="*/ 73 h 146"/>
                <a:gd name="T16" fmla="*/ 10 w 146"/>
                <a:gd name="T17" fmla="*/ 36 h 146"/>
                <a:gd name="T18" fmla="*/ 37 w 146"/>
                <a:gd name="T19" fmla="*/ 10 h 146"/>
                <a:gd name="T20" fmla="*/ 73 w 146"/>
                <a:gd name="T21" fmla="*/ 0 h 146"/>
                <a:gd name="T22" fmla="*/ 109 w 146"/>
                <a:gd name="T23" fmla="*/ 10 h 146"/>
                <a:gd name="T24" fmla="*/ 136 w 146"/>
                <a:gd name="T25" fmla="*/ 36 h 146"/>
                <a:gd name="T26" fmla="*/ 99 w 146"/>
                <a:gd name="T27" fmla="*/ 28 h 146"/>
                <a:gd name="T28" fmla="*/ 73 w 146"/>
                <a:gd name="T29" fmla="*/ 21 h 146"/>
                <a:gd name="T30" fmla="*/ 47 w 146"/>
                <a:gd name="T31" fmla="*/ 28 h 146"/>
                <a:gd name="T32" fmla="*/ 29 w 146"/>
                <a:gd name="T33" fmla="*/ 47 h 146"/>
                <a:gd name="T34" fmla="*/ 22 w 146"/>
                <a:gd name="T35" fmla="*/ 73 h 146"/>
                <a:gd name="T36" fmla="*/ 29 w 146"/>
                <a:gd name="T37" fmla="*/ 99 h 146"/>
                <a:gd name="T38" fmla="*/ 47 w 146"/>
                <a:gd name="T39" fmla="*/ 117 h 146"/>
                <a:gd name="T40" fmla="*/ 73 w 146"/>
                <a:gd name="T41" fmla="*/ 124 h 146"/>
                <a:gd name="T42" fmla="*/ 99 w 146"/>
                <a:gd name="T43" fmla="*/ 117 h 146"/>
                <a:gd name="T44" fmla="*/ 118 w 146"/>
                <a:gd name="T45" fmla="*/ 99 h 146"/>
                <a:gd name="T46" fmla="*/ 124 w 146"/>
                <a:gd name="T47" fmla="*/ 73 h 146"/>
                <a:gd name="T48" fmla="*/ 118 w 146"/>
                <a:gd name="T49" fmla="*/ 47 h 146"/>
                <a:gd name="T50" fmla="*/ 99 w 146"/>
                <a:gd name="T51" fmla="*/ 2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46">
                  <a:moveTo>
                    <a:pt x="136" y="36"/>
                  </a:moveTo>
                  <a:cubicBezTo>
                    <a:pt x="142" y="48"/>
                    <a:pt x="146" y="60"/>
                    <a:pt x="146" y="73"/>
                  </a:cubicBezTo>
                  <a:cubicBezTo>
                    <a:pt x="146" y="86"/>
                    <a:pt x="142" y="98"/>
                    <a:pt x="136" y="109"/>
                  </a:cubicBezTo>
                  <a:cubicBezTo>
                    <a:pt x="129" y="121"/>
                    <a:pt x="121" y="129"/>
                    <a:pt x="109" y="136"/>
                  </a:cubicBezTo>
                  <a:cubicBezTo>
                    <a:pt x="98" y="142"/>
                    <a:pt x="86" y="146"/>
                    <a:pt x="73" y="146"/>
                  </a:cubicBezTo>
                  <a:cubicBezTo>
                    <a:pt x="60" y="146"/>
                    <a:pt x="48" y="142"/>
                    <a:pt x="37" y="136"/>
                  </a:cubicBezTo>
                  <a:cubicBezTo>
                    <a:pt x="25" y="129"/>
                    <a:pt x="17" y="121"/>
                    <a:pt x="10" y="109"/>
                  </a:cubicBezTo>
                  <a:cubicBezTo>
                    <a:pt x="4" y="98"/>
                    <a:pt x="0" y="86"/>
                    <a:pt x="0" y="73"/>
                  </a:cubicBezTo>
                  <a:cubicBezTo>
                    <a:pt x="0" y="60"/>
                    <a:pt x="4" y="48"/>
                    <a:pt x="10" y="36"/>
                  </a:cubicBezTo>
                  <a:cubicBezTo>
                    <a:pt x="17" y="25"/>
                    <a:pt x="25" y="17"/>
                    <a:pt x="37" y="10"/>
                  </a:cubicBezTo>
                  <a:cubicBezTo>
                    <a:pt x="48" y="4"/>
                    <a:pt x="60" y="0"/>
                    <a:pt x="73" y="0"/>
                  </a:cubicBezTo>
                  <a:cubicBezTo>
                    <a:pt x="86" y="0"/>
                    <a:pt x="98" y="4"/>
                    <a:pt x="109" y="10"/>
                  </a:cubicBezTo>
                  <a:cubicBezTo>
                    <a:pt x="121" y="17"/>
                    <a:pt x="129" y="25"/>
                    <a:pt x="136" y="36"/>
                  </a:cubicBezTo>
                  <a:close/>
                  <a:moveTo>
                    <a:pt x="99" y="28"/>
                  </a:moveTo>
                  <a:cubicBezTo>
                    <a:pt x="91" y="24"/>
                    <a:pt x="82" y="21"/>
                    <a:pt x="73" y="21"/>
                  </a:cubicBezTo>
                  <a:cubicBezTo>
                    <a:pt x="64" y="21"/>
                    <a:pt x="55" y="24"/>
                    <a:pt x="47" y="28"/>
                  </a:cubicBezTo>
                  <a:cubicBezTo>
                    <a:pt x="39" y="33"/>
                    <a:pt x="33" y="39"/>
                    <a:pt x="29" y="47"/>
                  </a:cubicBezTo>
                  <a:cubicBezTo>
                    <a:pt x="24" y="55"/>
                    <a:pt x="22" y="64"/>
                    <a:pt x="22" y="73"/>
                  </a:cubicBezTo>
                  <a:cubicBezTo>
                    <a:pt x="22" y="82"/>
                    <a:pt x="24" y="91"/>
                    <a:pt x="29" y="99"/>
                  </a:cubicBezTo>
                  <a:cubicBezTo>
                    <a:pt x="33" y="107"/>
                    <a:pt x="39" y="113"/>
                    <a:pt x="47" y="117"/>
                  </a:cubicBezTo>
                  <a:cubicBezTo>
                    <a:pt x="55" y="122"/>
                    <a:pt x="64" y="124"/>
                    <a:pt x="73" y="124"/>
                  </a:cubicBezTo>
                  <a:cubicBezTo>
                    <a:pt x="82" y="124"/>
                    <a:pt x="91" y="122"/>
                    <a:pt x="99" y="117"/>
                  </a:cubicBezTo>
                  <a:cubicBezTo>
                    <a:pt x="107" y="113"/>
                    <a:pt x="113" y="107"/>
                    <a:pt x="118" y="99"/>
                  </a:cubicBezTo>
                  <a:cubicBezTo>
                    <a:pt x="122" y="91"/>
                    <a:pt x="124" y="82"/>
                    <a:pt x="124" y="73"/>
                  </a:cubicBezTo>
                  <a:cubicBezTo>
                    <a:pt x="124" y="64"/>
                    <a:pt x="122" y="55"/>
                    <a:pt x="118" y="47"/>
                  </a:cubicBezTo>
                  <a:cubicBezTo>
                    <a:pt x="113" y="39"/>
                    <a:pt x="107" y="33"/>
                    <a:pt x="99" y="2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245"/>
            <p:cNvSpPr>
              <a:spLocks noEditPoints="1"/>
            </p:cNvSpPr>
            <p:nvPr/>
          </p:nvSpPr>
          <p:spPr bwMode="auto">
            <a:xfrm>
              <a:off x="1688255" y="3415057"/>
              <a:ext cx="162376" cy="137395"/>
            </a:xfrm>
            <a:custGeom>
              <a:avLst/>
              <a:gdLst>
                <a:gd name="T0" fmla="*/ 72 w 157"/>
                <a:gd name="T1" fmla="*/ 79 h 133"/>
                <a:gd name="T2" fmla="*/ 72 w 157"/>
                <a:gd name="T3" fmla="*/ 115 h 133"/>
                <a:gd name="T4" fmla="*/ 67 w 157"/>
                <a:gd name="T5" fmla="*/ 128 h 133"/>
                <a:gd name="T6" fmla="*/ 54 w 157"/>
                <a:gd name="T7" fmla="*/ 133 h 133"/>
                <a:gd name="T8" fmla="*/ 18 w 157"/>
                <a:gd name="T9" fmla="*/ 133 h 133"/>
                <a:gd name="T10" fmla="*/ 5 w 157"/>
                <a:gd name="T11" fmla="*/ 128 h 133"/>
                <a:gd name="T12" fmla="*/ 0 w 157"/>
                <a:gd name="T13" fmla="*/ 115 h 133"/>
                <a:gd name="T14" fmla="*/ 0 w 157"/>
                <a:gd name="T15" fmla="*/ 49 h 133"/>
                <a:gd name="T16" fmla="*/ 3 w 157"/>
                <a:gd name="T17" fmla="*/ 30 h 133"/>
                <a:gd name="T18" fmla="*/ 14 w 157"/>
                <a:gd name="T19" fmla="*/ 14 h 133"/>
                <a:gd name="T20" fmla="*/ 29 w 157"/>
                <a:gd name="T21" fmla="*/ 4 h 133"/>
                <a:gd name="T22" fmla="*/ 48 w 157"/>
                <a:gd name="T23" fmla="*/ 0 h 133"/>
                <a:gd name="T24" fmla="*/ 54 w 157"/>
                <a:gd name="T25" fmla="*/ 0 h 133"/>
                <a:gd name="T26" fmla="*/ 58 w 157"/>
                <a:gd name="T27" fmla="*/ 2 h 133"/>
                <a:gd name="T28" fmla="*/ 60 w 157"/>
                <a:gd name="T29" fmla="*/ 6 h 133"/>
                <a:gd name="T30" fmla="*/ 60 w 157"/>
                <a:gd name="T31" fmla="*/ 18 h 133"/>
                <a:gd name="T32" fmla="*/ 58 w 157"/>
                <a:gd name="T33" fmla="*/ 23 h 133"/>
                <a:gd name="T34" fmla="*/ 54 w 157"/>
                <a:gd name="T35" fmla="*/ 25 h 133"/>
                <a:gd name="T36" fmla="*/ 48 w 157"/>
                <a:gd name="T37" fmla="*/ 25 h 133"/>
                <a:gd name="T38" fmla="*/ 31 w 157"/>
                <a:gd name="T39" fmla="*/ 32 h 133"/>
                <a:gd name="T40" fmla="*/ 24 w 157"/>
                <a:gd name="T41" fmla="*/ 49 h 133"/>
                <a:gd name="T42" fmla="*/ 24 w 157"/>
                <a:gd name="T43" fmla="*/ 52 h 133"/>
                <a:gd name="T44" fmla="*/ 26 w 157"/>
                <a:gd name="T45" fmla="*/ 58 h 133"/>
                <a:gd name="T46" fmla="*/ 33 w 157"/>
                <a:gd name="T47" fmla="*/ 61 h 133"/>
                <a:gd name="T48" fmla="*/ 54 w 157"/>
                <a:gd name="T49" fmla="*/ 61 h 133"/>
                <a:gd name="T50" fmla="*/ 67 w 157"/>
                <a:gd name="T51" fmla="*/ 66 h 133"/>
                <a:gd name="T52" fmla="*/ 72 w 157"/>
                <a:gd name="T53" fmla="*/ 79 h 133"/>
                <a:gd name="T54" fmla="*/ 157 w 157"/>
                <a:gd name="T55" fmla="*/ 79 h 133"/>
                <a:gd name="T56" fmla="*/ 157 w 157"/>
                <a:gd name="T57" fmla="*/ 115 h 133"/>
                <a:gd name="T58" fmla="*/ 152 w 157"/>
                <a:gd name="T59" fmla="*/ 128 h 133"/>
                <a:gd name="T60" fmla="*/ 139 w 157"/>
                <a:gd name="T61" fmla="*/ 133 h 133"/>
                <a:gd name="T62" fmla="*/ 102 w 157"/>
                <a:gd name="T63" fmla="*/ 133 h 133"/>
                <a:gd name="T64" fmla="*/ 90 w 157"/>
                <a:gd name="T65" fmla="*/ 128 h 133"/>
                <a:gd name="T66" fmla="*/ 84 w 157"/>
                <a:gd name="T67" fmla="*/ 115 h 133"/>
                <a:gd name="T68" fmla="*/ 84 w 157"/>
                <a:gd name="T69" fmla="*/ 49 h 133"/>
                <a:gd name="T70" fmla="*/ 88 w 157"/>
                <a:gd name="T71" fmla="*/ 30 h 133"/>
                <a:gd name="T72" fmla="*/ 99 w 157"/>
                <a:gd name="T73" fmla="*/ 14 h 133"/>
                <a:gd name="T74" fmla="*/ 114 w 157"/>
                <a:gd name="T75" fmla="*/ 4 h 133"/>
                <a:gd name="T76" fmla="*/ 133 w 157"/>
                <a:gd name="T77" fmla="*/ 0 h 133"/>
                <a:gd name="T78" fmla="*/ 139 w 157"/>
                <a:gd name="T79" fmla="*/ 0 h 133"/>
                <a:gd name="T80" fmla="*/ 143 w 157"/>
                <a:gd name="T81" fmla="*/ 2 h 133"/>
                <a:gd name="T82" fmla="*/ 145 w 157"/>
                <a:gd name="T83" fmla="*/ 6 h 133"/>
                <a:gd name="T84" fmla="*/ 145 w 157"/>
                <a:gd name="T85" fmla="*/ 18 h 133"/>
                <a:gd name="T86" fmla="*/ 143 w 157"/>
                <a:gd name="T87" fmla="*/ 23 h 133"/>
                <a:gd name="T88" fmla="*/ 139 w 157"/>
                <a:gd name="T89" fmla="*/ 25 h 133"/>
                <a:gd name="T90" fmla="*/ 133 w 157"/>
                <a:gd name="T91" fmla="*/ 25 h 133"/>
                <a:gd name="T92" fmla="*/ 116 w 157"/>
                <a:gd name="T93" fmla="*/ 32 h 133"/>
                <a:gd name="T94" fmla="*/ 109 w 157"/>
                <a:gd name="T95" fmla="*/ 49 h 133"/>
                <a:gd name="T96" fmla="*/ 109 w 157"/>
                <a:gd name="T97" fmla="*/ 52 h 133"/>
                <a:gd name="T98" fmla="*/ 111 w 157"/>
                <a:gd name="T99" fmla="*/ 58 h 133"/>
                <a:gd name="T100" fmla="*/ 118 w 157"/>
                <a:gd name="T101" fmla="*/ 61 h 133"/>
                <a:gd name="T102" fmla="*/ 139 w 157"/>
                <a:gd name="T103" fmla="*/ 61 h 133"/>
                <a:gd name="T104" fmla="*/ 152 w 157"/>
                <a:gd name="T105" fmla="*/ 66 h 133"/>
                <a:gd name="T106" fmla="*/ 157 w 157"/>
                <a:gd name="T107" fmla="*/ 7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 h="133">
                  <a:moveTo>
                    <a:pt x="72" y="79"/>
                  </a:moveTo>
                  <a:cubicBezTo>
                    <a:pt x="72" y="115"/>
                    <a:pt x="72" y="115"/>
                    <a:pt x="72" y="115"/>
                  </a:cubicBezTo>
                  <a:cubicBezTo>
                    <a:pt x="72" y="120"/>
                    <a:pt x="70" y="125"/>
                    <a:pt x="67" y="128"/>
                  </a:cubicBezTo>
                  <a:cubicBezTo>
                    <a:pt x="63" y="132"/>
                    <a:pt x="59" y="133"/>
                    <a:pt x="54" y="133"/>
                  </a:cubicBezTo>
                  <a:cubicBezTo>
                    <a:pt x="18" y="133"/>
                    <a:pt x="18" y="133"/>
                    <a:pt x="18" y="133"/>
                  </a:cubicBezTo>
                  <a:cubicBezTo>
                    <a:pt x="13" y="133"/>
                    <a:pt x="8" y="132"/>
                    <a:pt x="5" y="128"/>
                  </a:cubicBezTo>
                  <a:cubicBezTo>
                    <a:pt x="1" y="125"/>
                    <a:pt x="0" y="120"/>
                    <a:pt x="0" y="115"/>
                  </a:cubicBezTo>
                  <a:cubicBezTo>
                    <a:pt x="0" y="49"/>
                    <a:pt x="0" y="49"/>
                    <a:pt x="0" y="49"/>
                  </a:cubicBezTo>
                  <a:cubicBezTo>
                    <a:pt x="0" y="42"/>
                    <a:pt x="1" y="36"/>
                    <a:pt x="3" y="30"/>
                  </a:cubicBezTo>
                  <a:cubicBezTo>
                    <a:pt x="6" y="24"/>
                    <a:pt x="9" y="19"/>
                    <a:pt x="14" y="14"/>
                  </a:cubicBezTo>
                  <a:cubicBezTo>
                    <a:pt x="18" y="10"/>
                    <a:pt x="23" y="7"/>
                    <a:pt x="29" y="4"/>
                  </a:cubicBezTo>
                  <a:cubicBezTo>
                    <a:pt x="35" y="2"/>
                    <a:pt x="41" y="0"/>
                    <a:pt x="48" y="0"/>
                  </a:cubicBezTo>
                  <a:cubicBezTo>
                    <a:pt x="54" y="0"/>
                    <a:pt x="54" y="0"/>
                    <a:pt x="54" y="0"/>
                  </a:cubicBezTo>
                  <a:cubicBezTo>
                    <a:pt x="56" y="0"/>
                    <a:pt x="57" y="1"/>
                    <a:pt x="58" y="2"/>
                  </a:cubicBezTo>
                  <a:cubicBezTo>
                    <a:pt x="60" y="3"/>
                    <a:pt x="60" y="5"/>
                    <a:pt x="60" y="6"/>
                  </a:cubicBezTo>
                  <a:cubicBezTo>
                    <a:pt x="60" y="18"/>
                    <a:pt x="60" y="18"/>
                    <a:pt x="60" y="18"/>
                  </a:cubicBezTo>
                  <a:cubicBezTo>
                    <a:pt x="60" y="20"/>
                    <a:pt x="60" y="22"/>
                    <a:pt x="58" y="23"/>
                  </a:cubicBezTo>
                  <a:cubicBezTo>
                    <a:pt x="57" y="24"/>
                    <a:pt x="56" y="25"/>
                    <a:pt x="54" y="25"/>
                  </a:cubicBezTo>
                  <a:cubicBezTo>
                    <a:pt x="48" y="25"/>
                    <a:pt x="48" y="25"/>
                    <a:pt x="48" y="25"/>
                  </a:cubicBezTo>
                  <a:cubicBezTo>
                    <a:pt x="41" y="25"/>
                    <a:pt x="36" y="27"/>
                    <a:pt x="31" y="32"/>
                  </a:cubicBezTo>
                  <a:cubicBezTo>
                    <a:pt x="26" y="36"/>
                    <a:pt x="24" y="42"/>
                    <a:pt x="24" y="49"/>
                  </a:cubicBezTo>
                  <a:cubicBezTo>
                    <a:pt x="24" y="52"/>
                    <a:pt x="24" y="52"/>
                    <a:pt x="24" y="52"/>
                  </a:cubicBezTo>
                  <a:cubicBezTo>
                    <a:pt x="24" y="54"/>
                    <a:pt x="25" y="56"/>
                    <a:pt x="26" y="58"/>
                  </a:cubicBezTo>
                  <a:cubicBezTo>
                    <a:pt x="28" y="60"/>
                    <a:pt x="30" y="61"/>
                    <a:pt x="33" y="61"/>
                  </a:cubicBezTo>
                  <a:cubicBezTo>
                    <a:pt x="54" y="61"/>
                    <a:pt x="54" y="61"/>
                    <a:pt x="54" y="61"/>
                  </a:cubicBezTo>
                  <a:cubicBezTo>
                    <a:pt x="59" y="61"/>
                    <a:pt x="63" y="63"/>
                    <a:pt x="67" y="66"/>
                  </a:cubicBezTo>
                  <a:cubicBezTo>
                    <a:pt x="70" y="70"/>
                    <a:pt x="72" y="74"/>
                    <a:pt x="72" y="79"/>
                  </a:cubicBezTo>
                  <a:close/>
                  <a:moveTo>
                    <a:pt x="157" y="79"/>
                  </a:moveTo>
                  <a:cubicBezTo>
                    <a:pt x="157" y="115"/>
                    <a:pt x="157" y="115"/>
                    <a:pt x="157" y="115"/>
                  </a:cubicBezTo>
                  <a:cubicBezTo>
                    <a:pt x="157" y="120"/>
                    <a:pt x="155" y="125"/>
                    <a:pt x="152" y="128"/>
                  </a:cubicBezTo>
                  <a:cubicBezTo>
                    <a:pt x="148" y="132"/>
                    <a:pt x="144" y="133"/>
                    <a:pt x="139" y="133"/>
                  </a:cubicBezTo>
                  <a:cubicBezTo>
                    <a:pt x="102" y="133"/>
                    <a:pt x="102" y="133"/>
                    <a:pt x="102" y="133"/>
                  </a:cubicBezTo>
                  <a:cubicBezTo>
                    <a:pt x="97" y="133"/>
                    <a:pt x="93" y="132"/>
                    <a:pt x="90" y="128"/>
                  </a:cubicBezTo>
                  <a:cubicBezTo>
                    <a:pt x="86" y="125"/>
                    <a:pt x="84" y="120"/>
                    <a:pt x="84" y="115"/>
                  </a:cubicBezTo>
                  <a:cubicBezTo>
                    <a:pt x="84" y="49"/>
                    <a:pt x="84" y="49"/>
                    <a:pt x="84" y="49"/>
                  </a:cubicBezTo>
                  <a:cubicBezTo>
                    <a:pt x="84" y="42"/>
                    <a:pt x="86" y="36"/>
                    <a:pt x="88" y="30"/>
                  </a:cubicBezTo>
                  <a:cubicBezTo>
                    <a:pt x="91" y="24"/>
                    <a:pt x="94" y="19"/>
                    <a:pt x="99" y="14"/>
                  </a:cubicBezTo>
                  <a:cubicBezTo>
                    <a:pt x="103" y="10"/>
                    <a:pt x="108" y="7"/>
                    <a:pt x="114" y="4"/>
                  </a:cubicBezTo>
                  <a:cubicBezTo>
                    <a:pt x="120" y="2"/>
                    <a:pt x="126" y="0"/>
                    <a:pt x="133" y="0"/>
                  </a:cubicBezTo>
                  <a:cubicBezTo>
                    <a:pt x="139" y="0"/>
                    <a:pt x="139" y="0"/>
                    <a:pt x="139" y="0"/>
                  </a:cubicBezTo>
                  <a:cubicBezTo>
                    <a:pt x="140" y="0"/>
                    <a:pt x="142" y="1"/>
                    <a:pt x="143" y="2"/>
                  </a:cubicBezTo>
                  <a:cubicBezTo>
                    <a:pt x="144" y="3"/>
                    <a:pt x="145" y="5"/>
                    <a:pt x="145" y="6"/>
                  </a:cubicBezTo>
                  <a:cubicBezTo>
                    <a:pt x="145" y="18"/>
                    <a:pt x="145" y="18"/>
                    <a:pt x="145" y="18"/>
                  </a:cubicBezTo>
                  <a:cubicBezTo>
                    <a:pt x="145" y="20"/>
                    <a:pt x="144" y="22"/>
                    <a:pt x="143" y="23"/>
                  </a:cubicBezTo>
                  <a:cubicBezTo>
                    <a:pt x="142" y="24"/>
                    <a:pt x="140" y="25"/>
                    <a:pt x="139" y="25"/>
                  </a:cubicBezTo>
                  <a:cubicBezTo>
                    <a:pt x="133" y="25"/>
                    <a:pt x="133" y="25"/>
                    <a:pt x="133" y="25"/>
                  </a:cubicBezTo>
                  <a:cubicBezTo>
                    <a:pt x="126" y="25"/>
                    <a:pt x="120" y="27"/>
                    <a:pt x="116" y="32"/>
                  </a:cubicBezTo>
                  <a:cubicBezTo>
                    <a:pt x="111" y="36"/>
                    <a:pt x="109" y="42"/>
                    <a:pt x="109" y="49"/>
                  </a:cubicBezTo>
                  <a:cubicBezTo>
                    <a:pt x="109" y="52"/>
                    <a:pt x="109" y="52"/>
                    <a:pt x="109" y="52"/>
                  </a:cubicBezTo>
                  <a:cubicBezTo>
                    <a:pt x="109" y="54"/>
                    <a:pt x="109" y="56"/>
                    <a:pt x="111" y="58"/>
                  </a:cubicBezTo>
                  <a:cubicBezTo>
                    <a:pt x="113" y="60"/>
                    <a:pt x="115" y="61"/>
                    <a:pt x="118" y="61"/>
                  </a:cubicBezTo>
                  <a:cubicBezTo>
                    <a:pt x="139" y="61"/>
                    <a:pt x="139" y="61"/>
                    <a:pt x="139" y="61"/>
                  </a:cubicBezTo>
                  <a:cubicBezTo>
                    <a:pt x="144" y="61"/>
                    <a:pt x="148" y="63"/>
                    <a:pt x="152" y="66"/>
                  </a:cubicBezTo>
                  <a:cubicBezTo>
                    <a:pt x="155" y="70"/>
                    <a:pt x="157" y="74"/>
                    <a:pt x="157" y="7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246"/>
            <p:cNvSpPr>
              <a:spLocks noEditPoints="1"/>
            </p:cNvSpPr>
            <p:nvPr/>
          </p:nvSpPr>
          <p:spPr bwMode="auto">
            <a:xfrm>
              <a:off x="1897470" y="3415057"/>
              <a:ext cx="162376" cy="137395"/>
            </a:xfrm>
            <a:custGeom>
              <a:avLst/>
              <a:gdLst>
                <a:gd name="T0" fmla="*/ 73 w 157"/>
                <a:gd name="T1" fmla="*/ 18 h 133"/>
                <a:gd name="T2" fmla="*/ 73 w 157"/>
                <a:gd name="T3" fmla="*/ 85 h 133"/>
                <a:gd name="T4" fmla="*/ 69 w 157"/>
                <a:gd name="T5" fmla="*/ 104 h 133"/>
                <a:gd name="T6" fmla="*/ 58 w 157"/>
                <a:gd name="T7" fmla="*/ 119 h 133"/>
                <a:gd name="T8" fmla="*/ 43 w 157"/>
                <a:gd name="T9" fmla="*/ 130 h 133"/>
                <a:gd name="T10" fmla="*/ 24 w 157"/>
                <a:gd name="T11" fmla="*/ 133 h 133"/>
                <a:gd name="T12" fmla="*/ 18 w 157"/>
                <a:gd name="T13" fmla="*/ 133 h 133"/>
                <a:gd name="T14" fmla="*/ 14 w 157"/>
                <a:gd name="T15" fmla="*/ 132 h 133"/>
                <a:gd name="T16" fmla="*/ 12 w 157"/>
                <a:gd name="T17" fmla="*/ 127 h 133"/>
                <a:gd name="T18" fmla="*/ 12 w 157"/>
                <a:gd name="T19" fmla="*/ 115 h 133"/>
                <a:gd name="T20" fmla="*/ 14 w 157"/>
                <a:gd name="T21" fmla="*/ 111 h 133"/>
                <a:gd name="T22" fmla="*/ 18 w 157"/>
                <a:gd name="T23" fmla="*/ 109 h 133"/>
                <a:gd name="T24" fmla="*/ 24 w 157"/>
                <a:gd name="T25" fmla="*/ 109 h 133"/>
                <a:gd name="T26" fmla="*/ 41 w 157"/>
                <a:gd name="T27" fmla="*/ 102 h 133"/>
                <a:gd name="T28" fmla="*/ 48 w 157"/>
                <a:gd name="T29" fmla="*/ 85 h 133"/>
                <a:gd name="T30" fmla="*/ 48 w 157"/>
                <a:gd name="T31" fmla="*/ 82 h 133"/>
                <a:gd name="T32" fmla="*/ 46 w 157"/>
                <a:gd name="T33" fmla="*/ 76 h 133"/>
                <a:gd name="T34" fmla="*/ 39 w 157"/>
                <a:gd name="T35" fmla="*/ 73 h 133"/>
                <a:gd name="T36" fmla="*/ 18 w 157"/>
                <a:gd name="T37" fmla="*/ 73 h 133"/>
                <a:gd name="T38" fmla="*/ 5 w 157"/>
                <a:gd name="T39" fmla="*/ 68 h 133"/>
                <a:gd name="T40" fmla="*/ 0 w 157"/>
                <a:gd name="T41" fmla="*/ 55 h 133"/>
                <a:gd name="T42" fmla="*/ 0 w 157"/>
                <a:gd name="T43" fmla="*/ 18 h 133"/>
                <a:gd name="T44" fmla="*/ 5 w 157"/>
                <a:gd name="T45" fmla="*/ 6 h 133"/>
                <a:gd name="T46" fmla="*/ 18 w 157"/>
                <a:gd name="T47" fmla="*/ 0 h 133"/>
                <a:gd name="T48" fmla="*/ 54 w 157"/>
                <a:gd name="T49" fmla="*/ 0 h 133"/>
                <a:gd name="T50" fmla="*/ 67 w 157"/>
                <a:gd name="T51" fmla="*/ 6 h 133"/>
                <a:gd name="T52" fmla="*/ 73 w 157"/>
                <a:gd name="T53" fmla="*/ 18 h 133"/>
                <a:gd name="T54" fmla="*/ 157 w 157"/>
                <a:gd name="T55" fmla="*/ 18 h 133"/>
                <a:gd name="T56" fmla="*/ 157 w 157"/>
                <a:gd name="T57" fmla="*/ 85 h 133"/>
                <a:gd name="T58" fmla="*/ 153 w 157"/>
                <a:gd name="T59" fmla="*/ 104 h 133"/>
                <a:gd name="T60" fmla="*/ 143 w 157"/>
                <a:gd name="T61" fmla="*/ 119 h 133"/>
                <a:gd name="T62" fmla="*/ 128 w 157"/>
                <a:gd name="T63" fmla="*/ 130 h 133"/>
                <a:gd name="T64" fmla="*/ 109 w 157"/>
                <a:gd name="T65" fmla="*/ 133 h 133"/>
                <a:gd name="T66" fmla="*/ 103 w 157"/>
                <a:gd name="T67" fmla="*/ 133 h 133"/>
                <a:gd name="T68" fmla="*/ 99 w 157"/>
                <a:gd name="T69" fmla="*/ 132 h 133"/>
                <a:gd name="T70" fmla="*/ 97 w 157"/>
                <a:gd name="T71" fmla="*/ 127 h 133"/>
                <a:gd name="T72" fmla="*/ 97 w 157"/>
                <a:gd name="T73" fmla="*/ 115 h 133"/>
                <a:gd name="T74" fmla="*/ 99 w 157"/>
                <a:gd name="T75" fmla="*/ 111 h 133"/>
                <a:gd name="T76" fmla="*/ 103 w 157"/>
                <a:gd name="T77" fmla="*/ 109 h 133"/>
                <a:gd name="T78" fmla="*/ 109 w 157"/>
                <a:gd name="T79" fmla="*/ 109 h 133"/>
                <a:gd name="T80" fmla="*/ 126 w 157"/>
                <a:gd name="T81" fmla="*/ 102 h 133"/>
                <a:gd name="T82" fmla="*/ 133 w 157"/>
                <a:gd name="T83" fmla="*/ 85 h 133"/>
                <a:gd name="T84" fmla="*/ 133 w 157"/>
                <a:gd name="T85" fmla="*/ 82 h 133"/>
                <a:gd name="T86" fmla="*/ 130 w 157"/>
                <a:gd name="T87" fmla="*/ 76 h 133"/>
                <a:gd name="T88" fmla="*/ 124 w 157"/>
                <a:gd name="T89" fmla="*/ 73 h 133"/>
                <a:gd name="T90" fmla="*/ 103 w 157"/>
                <a:gd name="T91" fmla="*/ 73 h 133"/>
                <a:gd name="T92" fmla="*/ 90 w 157"/>
                <a:gd name="T93" fmla="*/ 68 h 133"/>
                <a:gd name="T94" fmla="*/ 85 w 157"/>
                <a:gd name="T95" fmla="*/ 55 h 133"/>
                <a:gd name="T96" fmla="*/ 85 w 157"/>
                <a:gd name="T97" fmla="*/ 18 h 133"/>
                <a:gd name="T98" fmla="*/ 90 w 157"/>
                <a:gd name="T99" fmla="*/ 6 h 133"/>
                <a:gd name="T100" fmla="*/ 103 w 157"/>
                <a:gd name="T101" fmla="*/ 0 h 133"/>
                <a:gd name="T102" fmla="*/ 139 w 157"/>
                <a:gd name="T103" fmla="*/ 0 h 133"/>
                <a:gd name="T104" fmla="*/ 152 w 157"/>
                <a:gd name="T105" fmla="*/ 6 h 133"/>
                <a:gd name="T106" fmla="*/ 157 w 157"/>
                <a:gd name="T107" fmla="*/ 1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 h="133">
                  <a:moveTo>
                    <a:pt x="73" y="18"/>
                  </a:moveTo>
                  <a:cubicBezTo>
                    <a:pt x="73" y="85"/>
                    <a:pt x="73" y="85"/>
                    <a:pt x="73" y="85"/>
                  </a:cubicBezTo>
                  <a:cubicBezTo>
                    <a:pt x="73" y="92"/>
                    <a:pt x="71" y="98"/>
                    <a:pt x="69" y="104"/>
                  </a:cubicBezTo>
                  <a:cubicBezTo>
                    <a:pt x="66" y="110"/>
                    <a:pt x="63" y="115"/>
                    <a:pt x="58" y="119"/>
                  </a:cubicBezTo>
                  <a:cubicBezTo>
                    <a:pt x="54" y="124"/>
                    <a:pt x="49" y="127"/>
                    <a:pt x="43" y="130"/>
                  </a:cubicBezTo>
                  <a:cubicBezTo>
                    <a:pt x="37" y="132"/>
                    <a:pt x="31" y="133"/>
                    <a:pt x="24" y="133"/>
                  </a:cubicBezTo>
                  <a:cubicBezTo>
                    <a:pt x="18" y="133"/>
                    <a:pt x="18" y="133"/>
                    <a:pt x="18" y="133"/>
                  </a:cubicBezTo>
                  <a:cubicBezTo>
                    <a:pt x="16" y="133"/>
                    <a:pt x="15" y="133"/>
                    <a:pt x="14" y="132"/>
                  </a:cubicBezTo>
                  <a:cubicBezTo>
                    <a:pt x="13" y="130"/>
                    <a:pt x="12" y="129"/>
                    <a:pt x="12" y="127"/>
                  </a:cubicBezTo>
                  <a:cubicBezTo>
                    <a:pt x="12" y="115"/>
                    <a:pt x="12" y="115"/>
                    <a:pt x="12" y="115"/>
                  </a:cubicBezTo>
                  <a:cubicBezTo>
                    <a:pt x="12" y="114"/>
                    <a:pt x="13" y="112"/>
                    <a:pt x="14" y="111"/>
                  </a:cubicBezTo>
                  <a:cubicBezTo>
                    <a:pt x="15" y="110"/>
                    <a:pt x="16" y="109"/>
                    <a:pt x="18" y="109"/>
                  </a:cubicBezTo>
                  <a:cubicBezTo>
                    <a:pt x="24" y="109"/>
                    <a:pt x="24" y="109"/>
                    <a:pt x="24" y="109"/>
                  </a:cubicBezTo>
                  <a:cubicBezTo>
                    <a:pt x="31" y="109"/>
                    <a:pt x="37" y="107"/>
                    <a:pt x="41" y="102"/>
                  </a:cubicBezTo>
                  <a:cubicBezTo>
                    <a:pt x="46" y="97"/>
                    <a:pt x="48" y="92"/>
                    <a:pt x="48" y="85"/>
                  </a:cubicBezTo>
                  <a:cubicBezTo>
                    <a:pt x="48" y="82"/>
                    <a:pt x="48" y="82"/>
                    <a:pt x="48" y="82"/>
                  </a:cubicBezTo>
                  <a:cubicBezTo>
                    <a:pt x="48" y="79"/>
                    <a:pt x="47" y="77"/>
                    <a:pt x="46" y="76"/>
                  </a:cubicBezTo>
                  <a:cubicBezTo>
                    <a:pt x="44" y="74"/>
                    <a:pt x="42" y="73"/>
                    <a:pt x="39" y="73"/>
                  </a:cubicBezTo>
                  <a:cubicBezTo>
                    <a:pt x="18" y="73"/>
                    <a:pt x="18" y="73"/>
                    <a:pt x="18" y="73"/>
                  </a:cubicBezTo>
                  <a:cubicBezTo>
                    <a:pt x="13" y="73"/>
                    <a:pt x="9" y="71"/>
                    <a:pt x="5" y="68"/>
                  </a:cubicBezTo>
                  <a:cubicBezTo>
                    <a:pt x="2" y="64"/>
                    <a:pt x="0" y="60"/>
                    <a:pt x="0" y="55"/>
                  </a:cubicBezTo>
                  <a:cubicBezTo>
                    <a:pt x="0" y="18"/>
                    <a:pt x="0" y="18"/>
                    <a:pt x="0" y="18"/>
                  </a:cubicBezTo>
                  <a:cubicBezTo>
                    <a:pt x="0" y="13"/>
                    <a:pt x="2" y="9"/>
                    <a:pt x="5" y="6"/>
                  </a:cubicBezTo>
                  <a:cubicBezTo>
                    <a:pt x="9" y="2"/>
                    <a:pt x="13" y="0"/>
                    <a:pt x="18" y="0"/>
                  </a:cubicBezTo>
                  <a:cubicBezTo>
                    <a:pt x="54" y="0"/>
                    <a:pt x="54" y="0"/>
                    <a:pt x="54" y="0"/>
                  </a:cubicBezTo>
                  <a:cubicBezTo>
                    <a:pt x="59" y="0"/>
                    <a:pt x="64" y="2"/>
                    <a:pt x="67" y="6"/>
                  </a:cubicBezTo>
                  <a:cubicBezTo>
                    <a:pt x="71" y="9"/>
                    <a:pt x="73" y="13"/>
                    <a:pt x="73" y="18"/>
                  </a:cubicBezTo>
                  <a:close/>
                  <a:moveTo>
                    <a:pt x="157" y="18"/>
                  </a:moveTo>
                  <a:cubicBezTo>
                    <a:pt x="157" y="85"/>
                    <a:pt x="157" y="85"/>
                    <a:pt x="157" y="85"/>
                  </a:cubicBezTo>
                  <a:cubicBezTo>
                    <a:pt x="157" y="92"/>
                    <a:pt x="156" y="98"/>
                    <a:pt x="153" y="104"/>
                  </a:cubicBezTo>
                  <a:cubicBezTo>
                    <a:pt x="151" y="110"/>
                    <a:pt x="147" y="115"/>
                    <a:pt x="143" y="119"/>
                  </a:cubicBezTo>
                  <a:cubicBezTo>
                    <a:pt x="139" y="124"/>
                    <a:pt x="134" y="127"/>
                    <a:pt x="128" y="130"/>
                  </a:cubicBezTo>
                  <a:cubicBezTo>
                    <a:pt x="122" y="132"/>
                    <a:pt x="115" y="133"/>
                    <a:pt x="109" y="133"/>
                  </a:cubicBezTo>
                  <a:cubicBezTo>
                    <a:pt x="103" y="133"/>
                    <a:pt x="103" y="133"/>
                    <a:pt x="103" y="133"/>
                  </a:cubicBezTo>
                  <a:cubicBezTo>
                    <a:pt x="101" y="133"/>
                    <a:pt x="100" y="133"/>
                    <a:pt x="99" y="132"/>
                  </a:cubicBezTo>
                  <a:cubicBezTo>
                    <a:pt x="97" y="130"/>
                    <a:pt x="97" y="129"/>
                    <a:pt x="97" y="127"/>
                  </a:cubicBezTo>
                  <a:cubicBezTo>
                    <a:pt x="97" y="115"/>
                    <a:pt x="97" y="115"/>
                    <a:pt x="97" y="115"/>
                  </a:cubicBezTo>
                  <a:cubicBezTo>
                    <a:pt x="97" y="114"/>
                    <a:pt x="97" y="112"/>
                    <a:pt x="99" y="111"/>
                  </a:cubicBezTo>
                  <a:cubicBezTo>
                    <a:pt x="100" y="110"/>
                    <a:pt x="101" y="109"/>
                    <a:pt x="103" y="109"/>
                  </a:cubicBezTo>
                  <a:cubicBezTo>
                    <a:pt x="109" y="109"/>
                    <a:pt x="109" y="109"/>
                    <a:pt x="109" y="109"/>
                  </a:cubicBezTo>
                  <a:cubicBezTo>
                    <a:pt x="116" y="109"/>
                    <a:pt x="121" y="107"/>
                    <a:pt x="126" y="102"/>
                  </a:cubicBezTo>
                  <a:cubicBezTo>
                    <a:pt x="131" y="97"/>
                    <a:pt x="133" y="92"/>
                    <a:pt x="133" y="85"/>
                  </a:cubicBezTo>
                  <a:cubicBezTo>
                    <a:pt x="133" y="82"/>
                    <a:pt x="133" y="82"/>
                    <a:pt x="133" y="82"/>
                  </a:cubicBezTo>
                  <a:cubicBezTo>
                    <a:pt x="133" y="79"/>
                    <a:pt x="132" y="77"/>
                    <a:pt x="130" y="76"/>
                  </a:cubicBezTo>
                  <a:cubicBezTo>
                    <a:pt x="129" y="74"/>
                    <a:pt x="126" y="73"/>
                    <a:pt x="124" y="73"/>
                  </a:cubicBezTo>
                  <a:cubicBezTo>
                    <a:pt x="103" y="73"/>
                    <a:pt x="103" y="73"/>
                    <a:pt x="103" y="73"/>
                  </a:cubicBezTo>
                  <a:cubicBezTo>
                    <a:pt x="98" y="73"/>
                    <a:pt x="93" y="71"/>
                    <a:pt x="90" y="68"/>
                  </a:cubicBezTo>
                  <a:cubicBezTo>
                    <a:pt x="86" y="64"/>
                    <a:pt x="85" y="60"/>
                    <a:pt x="85" y="55"/>
                  </a:cubicBezTo>
                  <a:cubicBezTo>
                    <a:pt x="85" y="18"/>
                    <a:pt x="85" y="18"/>
                    <a:pt x="85" y="18"/>
                  </a:cubicBezTo>
                  <a:cubicBezTo>
                    <a:pt x="85" y="13"/>
                    <a:pt x="86" y="9"/>
                    <a:pt x="90" y="6"/>
                  </a:cubicBezTo>
                  <a:cubicBezTo>
                    <a:pt x="93" y="2"/>
                    <a:pt x="98" y="0"/>
                    <a:pt x="103" y="0"/>
                  </a:cubicBezTo>
                  <a:cubicBezTo>
                    <a:pt x="139" y="0"/>
                    <a:pt x="139" y="0"/>
                    <a:pt x="139" y="0"/>
                  </a:cubicBezTo>
                  <a:cubicBezTo>
                    <a:pt x="144" y="0"/>
                    <a:pt x="148" y="2"/>
                    <a:pt x="152" y="6"/>
                  </a:cubicBezTo>
                  <a:cubicBezTo>
                    <a:pt x="155" y="9"/>
                    <a:pt x="157" y="13"/>
                    <a:pt x="157" y="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247"/>
            <p:cNvSpPr>
              <a:spLocks noEditPoints="1"/>
            </p:cNvSpPr>
            <p:nvPr/>
          </p:nvSpPr>
          <p:spPr bwMode="auto">
            <a:xfrm>
              <a:off x="2106685" y="3408811"/>
              <a:ext cx="149885" cy="157692"/>
            </a:xfrm>
            <a:custGeom>
              <a:avLst/>
              <a:gdLst>
                <a:gd name="T0" fmla="*/ 30 w 145"/>
                <a:gd name="T1" fmla="*/ 79 h 152"/>
                <a:gd name="T2" fmla="*/ 15 w 145"/>
                <a:gd name="T3" fmla="*/ 94 h 152"/>
                <a:gd name="T4" fmla="*/ 0 w 145"/>
                <a:gd name="T5" fmla="*/ 79 h 152"/>
                <a:gd name="T6" fmla="*/ 15 w 145"/>
                <a:gd name="T7" fmla="*/ 64 h 152"/>
                <a:gd name="T8" fmla="*/ 45 w 145"/>
                <a:gd name="T9" fmla="*/ 25 h 152"/>
                <a:gd name="T10" fmla="*/ 45 w 145"/>
                <a:gd name="T11" fmla="*/ 48 h 152"/>
                <a:gd name="T12" fmla="*/ 22 w 145"/>
                <a:gd name="T13" fmla="*/ 48 h 152"/>
                <a:gd name="T14" fmla="*/ 22 w 145"/>
                <a:gd name="T15" fmla="*/ 25 h 152"/>
                <a:gd name="T16" fmla="*/ 45 w 145"/>
                <a:gd name="T17" fmla="*/ 25 h 152"/>
                <a:gd name="T18" fmla="*/ 47 w 145"/>
                <a:gd name="T19" fmla="*/ 121 h 152"/>
                <a:gd name="T20" fmla="*/ 33 w 145"/>
                <a:gd name="T21" fmla="*/ 135 h 152"/>
                <a:gd name="T22" fmla="*/ 20 w 145"/>
                <a:gd name="T23" fmla="*/ 121 h 152"/>
                <a:gd name="T24" fmla="*/ 33 w 145"/>
                <a:gd name="T25" fmla="*/ 108 h 152"/>
                <a:gd name="T26" fmla="*/ 89 w 145"/>
                <a:gd name="T27" fmla="*/ 6 h 152"/>
                <a:gd name="T28" fmla="*/ 89 w 145"/>
                <a:gd name="T29" fmla="*/ 31 h 152"/>
                <a:gd name="T30" fmla="*/ 63 w 145"/>
                <a:gd name="T31" fmla="*/ 31 h 152"/>
                <a:gd name="T32" fmla="*/ 63 w 145"/>
                <a:gd name="T33" fmla="*/ 6 h 152"/>
                <a:gd name="T34" fmla="*/ 89 w 145"/>
                <a:gd name="T35" fmla="*/ 6 h 152"/>
                <a:gd name="T36" fmla="*/ 88 w 145"/>
                <a:gd name="T37" fmla="*/ 139 h 152"/>
                <a:gd name="T38" fmla="*/ 76 w 145"/>
                <a:gd name="T39" fmla="*/ 152 h 152"/>
                <a:gd name="T40" fmla="*/ 64 w 145"/>
                <a:gd name="T41" fmla="*/ 139 h 152"/>
                <a:gd name="T42" fmla="*/ 76 w 145"/>
                <a:gd name="T43" fmla="*/ 127 h 152"/>
                <a:gd name="T44" fmla="*/ 126 w 145"/>
                <a:gd name="T45" fmla="*/ 114 h 152"/>
                <a:gd name="T46" fmla="*/ 126 w 145"/>
                <a:gd name="T47" fmla="*/ 129 h 152"/>
                <a:gd name="T48" fmla="*/ 111 w 145"/>
                <a:gd name="T49" fmla="*/ 129 h 152"/>
                <a:gd name="T50" fmla="*/ 111 w 145"/>
                <a:gd name="T51" fmla="*/ 114 h 152"/>
                <a:gd name="T52" fmla="*/ 126 w 145"/>
                <a:gd name="T53" fmla="*/ 114 h 152"/>
                <a:gd name="T54" fmla="*/ 126 w 145"/>
                <a:gd name="T55" fmla="*/ 37 h 152"/>
                <a:gd name="T56" fmla="*/ 118 w 145"/>
                <a:gd name="T57" fmla="*/ 44 h 152"/>
                <a:gd name="T58" fmla="*/ 111 w 145"/>
                <a:gd name="T59" fmla="*/ 37 h 152"/>
                <a:gd name="T60" fmla="*/ 118 w 145"/>
                <a:gd name="T61" fmla="*/ 29 h 152"/>
                <a:gd name="T62" fmla="*/ 143 w 145"/>
                <a:gd name="T63" fmla="*/ 73 h 152"/>
                <a:gd name="T64" fmla="*/ 143 w 145"/>
                <a:gd name="T65" fmla="*/ 85 h 152"/>
                <a:gd name="T66" fmla="*/ 130 w 145"/>
                <a:gd name="T67" fmla="*/ 85 h 152"/>
                <a:gd name="T68" fmla="*/ 130 w 145"/>
                <a:gd name="T69" fmla="*/ 73 h 152"/>
                <a:gd name="T70" fmla="*/ 143 w 145"/>
                <a:gd name="T71" fmla="*/ 7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5" h="152">
                  <a:moveTo>
                    <a:pt x="26" y="68"/>
                  </a:moveTo>
                  <a:cubicBezTo>
                    <a:pt x="29" y="71"/>
                    <a:pt x="30" y="75"/>
                    <a:pt x="30" y="79"/>
                  </a:cubicBezTo>
                  <a:cubicBezTo>
                    <a:pt x="30" y="83"/>
                    <a:pt x="29" y="87"/>
                    <a:pt x="26" y="90"/>
                  </a:cubicBezTo>
                  <a:cubicBezTo>
                    <a:pt x="23" y="93"/>
                    <a:pt x="19" y="94"/>
                    <a:pt x="15" y="94"/>
                  </a:cubicBezTo>
                  <a:cubicBezTo>
                    <a:pt x="11" y="94"/>
                    <a:pt x="8" y="93"/>
                    <a:pt x="5" y="90"/>
                  </a:cubicBezTo>
                  <a:cubicBezTo>
                    <a:pt x="2" y="87"/>
                    <a:pt x="0" y="83"/>
                    <a:pt x="0" y="79"/>
                  </a:cubicBezTo>
                  <a:cubicBezTo>
                    <a:pt x="0" y="75"/>
                    <a:pt x="2" y="71"/>
                    <a:pt x="5" y="68"/>
                  </a:cubicBezTo>
                  <a:cubicBezTo>
                    <a:pt x="8" y="65"/>
                    <a:pt x="11" y="64"/>
                    <a:pt x="15" y="64"/>
                  </a:cubicBezTo>
                  <a:cubicBezTo>
                    <a:pt x="19" y="64"/>
                    <a:pt x="23" y="65"/>
                    <a:pt x="26" y="68"/>
                  </a:cubicBezTo>
                  <a:close/>
                  <a:moveTo>
                    <a:pt x="45" y="25"/>
                  </a:moveTo>
                  <a:cubicBezTo>
                    <a:pt x="49" y="28"/>
                    <a:pt x="50" y="32"/>
                    <a:pt x="50" y="37"/>
                  </a:cubicBezTo>
                  <a:cubicBezTo>
                    <a:pt x="50" y="41"/>
                    <a:pt x="49" y="45"/>
                    <a:pt x="45" y="48"/>
                  </a:cubicBezTo>
                  <a:cubicBezTo>
                    <a:pt x="42" y="52"/>
                    <a:pt x="38" y="53"/>
                    <a:pt x="33" y="53"/>
                  </a:cubicBezTo>
                  <a:cubicBezTo>
                    <a:pt x="29" y="53"/>
                    <a:pt x="25" y="52"/>
                    <a:pt x="22" y="48"/>
                  </a:cubicBezTo>
                  <a:cubicBezTo>
                    <a:pt x="18" y="45"/>
                    <a:pt x="17" y="41"/>
                    <a:pt x="17" y="37"/>
                  </a:cubicBezTo>
                  <a:cubicBezTo>
                    <a:pt x="17" y="32"/>
                    <a:pt x="18" y="28"/>
                    <a:pt x="22" y="25"/>
                  </a:cubicBezTo>
                  <a:cubicBezTo>
                    <a:pt x="25" y="22"/>
                    <a:pt x="29" y="20"/>
                    <a:pt x="33" y="20"/>
                  </a:cubicBezTo>
                  <a:cubicBezTo>
                    <a:pt x="38" y="20"/>
                    <a:pt x="42" y="22"/>
                    <a:pt x="45" y="25"/>
                  </a:cubicBezTo>
                  <a:close/>
                  <a:moveTo>
                    <a:pt x="43" y="112"/>
                  </a:moveTo>
                  <a:cubicBezTo>
                    <a:pt x="46" y="114"/>
                    <a:pt x="47" y="118"/>
                    <a:pt x="47" y="121"/>
                  </a:cubicBezTo>
                  <a:cubicBezTo>
                    <a:pt x="47" y="125"/>
                    <a:pt x="46" y="128"/>
                    <a:pt x="43" y="131"/>
                  </a:cubicBezTo>
                  <a:cubicBezTo>
                    <a:pt x="40" y="134"/>
                    <a:pt x="37" y="135"/>
                    <a:pt x="33" y="135"/>
                  </a:cubicBezTo>
                  <a:cubicBezTo>
                    <a:pt x="30" y="135"/>
                    <a:pt x="26" y="134"/>
                    <a:pt x="24" y="131"/>
                  </a:cubicBezTo>
                  <a:cubicBezTo>
                    <a:pt x="21" y="128"/>
                    <a:pt x="20" y="125"/>
                    <a:pt x="20" y="121"/>
                  </a:cubicBezTo>
                  <a:cubicBezTo>
                    <a:pt x="20" y="118"/>
                    <a:pt x="21" y="114"/>
                    <a:pt x="24" y="112"/>
                  </a:cubicBezTo>
                  <a:cubicBezTo>
                    <a:pt x="26" y="109"/>
                    <a:pt x="30" y="108"/>
                    <a:pt x="33" y="108"/>
                  </a:cubicBezTo>
                  <a:cubicBezTo>
                    <a:pt x="37" y="108"/>
                    <a:pt x="40" y="109"/>
                    <a:pt x="43" y="112"/>
                  </a:cubicBezTo>
                  <a:close/>
                  <a:moveTo>
                    <a:pt x="89" y="6"/>
                  </a:moveTo>
                  <a:cubicBezTo>
                    <a:pt x="92" y="9"/>
                    <a:pt x="94" y="13"/>
                    <a:pt x="94" y="18"/>
                  </a:cubicBezTo>
                  <a:cubicBezTo>
                    <a:pt x="94" y="23"/>
                    <a:pt x="92" y="28"/>
                    <a:pt x="89" y="31"/>
                  </a:cubicBezTo>
                  <a:cubicBezTo>
                    <a:pt x="85" y="35"/>
                    <a:pt x="81" y="37"/>
                    <a:pt x="76" y="37"/>
                  </a:cubicBezTo>
                  <a:cubicBezTo>
                    <a:pt x="71" y="37"/>
                    <a:pt x="67" y="35"/>
                    <a:pt x="63" y="31"/>
                  </a:cubicBezTo>
                  <a:cubicBezTo>
                    <a:pt x="59" y="28"/>
                    <a:pt x="58" y="23"/>
                    <a:pt x="58" y="18"/>
                  </a:cubicBezTo>
                  <a:cubicBezTo>
                    <a:pt x="58" y="13"/>
                    <a:pt x="59" y="9"/>
                    <a:pt x="63" y="6"/>
                  </a:cubicBezTo>
                  <a:cubicBezTo>
                    <a:pt x="67" y="2"/>
                    <a:pt x="71" y="0"/>
                    <a:pt x="76" y="0"/>
                  </a:cubicBezTo>
                  <a:cubicBezTo>
                    <a:pt x="81" y="0"/>
                    <a:pt x="85" y="2"/>
                    <a:pt x="89" y="6"/>
                  </a:cubicBezTo>
                  <a:close/>
                  <a:moveTo>
                    <a:pt x="84" y="131"/>
                  </a:moveTo>
                  <a:cubicBezTo>
                    <a:pt x="87" y="133"/>
                    <a:pt x="88" y="136"/>
                    <a:pt x="88" y="139"/>
                  </a:cubicBezTo>
                  <a:cubicBezTo>
                    <a:pt x="88" y="143"/>
                    <a:pt x="87" y="146"/>
                    <a:pt x="84" y="148"/>
                  </a:cubicBezTo>
                  <a:cubicBezTo>
                    <a:pt x="82" y="150"/>
                    <a:pt x="79" y="152"/>
                    <a:pt x="76" y="152"/>
                  </a:cubicBezTo>
                  <a:cubicBezTo>
                    <a:pt x="73" y="152"/>
                    <a:pt x="70" y="150"/>
                    <a:pt x="67" y="148"/>
                  </a:cubicBezTo>
                  <a:cubicBezTo>
                    <a:pt x="65" y="146"/>
                    <a:pt x="64" y="143"/>
                    <a:pt x="64" y="139"/>
                  </a:cubicBezTo>
                  <a:cubicBezTo>
                    <a:pt x="64" y="136"/>
                    <a:pt x="65" y="133"/>
                    <a:pt x="67" y="131"/>
                  </a:cubicBezTo>
                  <a:cubicBezTo>
                    <a:pt x="70" y="129"/>
                    <a:pt x="73" y="127"/>
                    <a:pt x="76" y="127"/>
                  </a:cubicBezTo>
                  <a:cubicBezTo>
                    <a:pt x="79" y="127"/>
                    <a:pt x="82" y="129"/>
                    <a:pt x="84" y="131"/>
                  </a:cubicBezTo>
                  <a:close/>
                  <a:moveTo>
                    <a:pt x="126" y="114"/>
                  </a:moveTo>
                  <a:cubicBezTo>
                    <a:pt x="128" y="116"/>
                    <a:pt x="129" y="118"/>
                    <a:pt x="129" y="121"/>
                  </a:cubicBezTo>
                  <a:cubicBezTo>
                    <a:pt x="129" y="124"/>
                    <a:pt x="128" y="127"/>
                    <a:pt x="126" y="129"/>
                  </a:cubicBezTo>
                  <a:cubicBezTo>
                    <a:pt x="124" y="131"/>
                    <a:pt x="121" y="132"/>
                    <a:pt x="118" y="132"/>
                  </a:cubicBezTo>
                  <a:cubicBezTo>
                    <a:pt x="115" y="132"/>
                    <a:pt x="113" y="131"/>
                    <a:pt x="111" y="129"/>
                  </a:cubicBezTo>
                  <a:cubicBezTo>
                    <a:pt x="109" y="127"/>
                    <a:pt x="108" y="124"/>
                    <a:pt x="108" y="121"/>
                  </a:cubicBezTo>
                  <a:cubicBezTo>
                    <a:pt x="108" y="118"/>
                    <a:pt x="109" y="116"/>
                    <a:pt x="111" y="114"/>
                  </a:cubicBezTo>
                  <a:cubicBezTo>
                    <a:pt x="113" y="112"/>
                    <a:pt x="115" y="111"/>
                    <a:pt x="118" y="111"/>
                  </a:cubicBezTo>
                  <a:cubicBezTo>
                    <a:pt x="121" y="111"/>
                    <a:pt x="124" y="112"/>
                    <a:pt x="126" y="114"/>
                  </a:cubicBezTo>
                  <a:close/>
                  <a:moveTo>
                    <a:pt x="124" y="31"/>
                  </a:moveTo>
                  <a:cubicBezTo>
                    <a:pt x="125" y="33"/>
                    <a:pt x="126" y="34"/>
                    <a:pt x="126" y="37"/>
                  </a:cubicBezTo>
                  <a:cubicBezTo>
                    <a:pt x="126" y="39"/>
                    <a:pt x="125" y="40"/>
                    <a:pt x="124" y="42"/>
                  </a:cubicBezTo>
                  <a:cubicBezTo>
                    <a:pt x="122" y="43"/>
                    <a:pt x="120" y="44"/>
                    <a:pt x="118" y="44"/>
                  </a:cubicBezTo>
                  <a:cubicBezTo>
                    <a:pt x="116" y="44"/>
                    <a:pt x="114" y="43"/>
                    <a:pt x="113" y="42"/>
                  </a:cubicBezTo>
                  <a:cubicBezTo>
                    <a:pt x="111" y="40"/>
                    <a:pt x="111" y="39"/>
                    <a:pt x="111" y="37"/>
                  </a:cubicBezTo>
                  <a:cubicBezTo>
                    <a:pt x="111" y="34"/>
                    <a:pt x="111" y="33"/>
                    <a:pt x="113" y="31"/>
                  </a:cubicBezTo>
                  <a:cubicBezTo>
                    <a:pt x="114" y="30"/>
                    <a:pt x="116" y="29"/>
                    <a:pt x="118" y="29"/>
                  </a:cubicBezTo>
                  <a:cubicBezTo>
                    <a:pt x="120" y="29"/>
                    <a:pt x="122" y="30"/>
                    <a:pt x="124" y="31"/>
                  </a:cubicBezTo>
                  <a:close/>
                  <a:moveTo>
                    <a:pt x="143" y="73"/>
                  </a:moveTo>
                  <a:cubicBezTo>
                    <a:pt x="145" y="74"/>
                    <a:pt x="145" y="76"/>
                    <a:pt x="145" y="79"/>
                  </a:cubicBezTo>
                  <a:cubicBezTo>
                    <a:pt x="145" y="81"/>
                    <a:pt x="145" y="84"/>
                    <a:pt x="143" y="85"/>
                  </a:cubicBezTo>
                  <a:cubicBezTo>
                    <a:pt x="141" y="87"/>
                    <a:pt x="139" y="88"/>
                    <a:pt x="136" y="88"/>
                  </a:cubicBezTo>
                  <a:cubicBezTo>
                    <a:pt x="134" y="88"/>
                    <a:pt x="132" y="87"/>
                    <a:pt x="130" y="85"/>
                  </a:cubicBezTo>
                  <a:cubicBezTo>
                    <a:pt x="128" y="84"/>
                    <a:pt x="127" y="81"/>
                    <a:pt x="127" y="79"/>
                  </a:cubicBezTo>
                  <a:cubicBezTo>
                    <a:pt x="127" y="76"/>
                    <a:pt x="128" y="74"/>
                    <a:pt x="130" y="73"/>
                  </a:cubicBezTo>
                  <a:cubicBezTo>
                    <a:pt x="132" y="71"/>
                    <a:pt x="134" y="70"/>
                    <a:pt x="136" y="70"/>
                  </a:cubicBezTo>
                  <a:cubicBezTo>
                    <a:pt x="139" y="70"/>
                    <a:pt x="141" y="71"/>
                    <a:pt x="143" y="7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248"/>
            <p:cNvSpPr>
              <a:spLocks/>
            </p:cNvSpPr>
            <p:nvPr/>
          </p:nvSpPr>
          <p:spPr bwMode="auto">
            <a:xfrm>
              <a:off x="2306532" y="3415057"/>
              <a:ext cx="151447" cy="151447"/>
            </a:xfrm>
            <a:custGeom>
              <a:avLst/>
              <a:gdLst>
                <a:gd name="T0" fmla="*/ 136 w 146"/>
                <a:gd name="T1" fmla="*/ 36 h 146"/>
                <a:gd name="T2" fmla="*/ 146 w 146"/>
                <a:gd name="T3" fmla="*/ 73 h 146"/>
                <a:gd name="T4" fmla="*/ 136 w 146"/>
                <a:gd name="T5" fmla="*/ 109 h 146"/>
                <a:gd name="T6" fmla="*/ 109 w 146"/>
                <a:gd name="T7" fmla="*/ 136 h 146"/>
                <a:gd name="T8" fmla="*/ 73 w 146"/>
                <a:gd name="T9" fmla="*/ 146 h 146"/>
                <a:gd name="T10" fmla="*/ 37 w 146"/>
                <a:gd name="T11" fmla="*/ 136 h 146"/>
                <a:gd name="T12" fmla="*/ 10 w 146"/>
                <a:gd name="T13" fmla="*/ 109 h 146"/>
                <a:gd name="T14" fmla="*/ 0 w 146"/>
                <a:gd name="T15" fmla="*/ 73 h 146"/>
                <a:gd name="T16" fmla="*/ 10 w 146"/>
                <a:gd name="T17" fmla="*/ 36 h 146"/>
                <a:gd name="T18" fmla="*/ 37 w 146"/>
                <a:gd name="T19" fmla="*/ 10 h 146"/>
                <a:gd name="T20" fmla="*/ 73 w 146"/>
                <a:gd name="T21" fmla="*/ 0 h 146"/>
                <a:gd name="T22" fmla="*/ 109 w 146"/>
                <a:gd name="T23" fmla="*/ 10 h 146"/>
                <a:gd name="T24" fmla="*/ 136 w 146"/>
                <a:gd name="T25" fmla="*/ 3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6" h="146">
                  <a:moveTo>
                    <a:pt x="136" y="36"/>
                  </a:moveTo>
                  <a:cubicBezTo>
                    <a:pt x="142" y="48"/>
                    <a:pt x="146" y="60"/>
                    <a:pt x="146" y="73"/>
                  </a:cubicBezTo>
                  <a:cubicBezTo>
                    <a:pt x="146" y="86"/>
                    <a:pt x="142" y="98"/>
                    <a:pt x="136" y="109"/>
                  </a:cubicBezTo>
                  <a:cubicBezTo>
                    <a:pt x="129" y="121"/>
                    <a:pt x="121" y="129"/>
                    <a:pt x="109" y="136"/>
                  </a:cubicBezTo>
                  <a:cubicBezTo>
                    <a:pt x="98" y="142"/>
                    <a:pt x="86" y="146"/>
                    <a:pt x="73" y="146"/>
                  </a:cubicBezTo>
                  <a:cubicBezTo>
                    <a:pt x="60" y="146"/>
                    <a:pt x="48" y="142"/>
                    <a:pt x="37" y="136"/>
                  </a:cubicBezTo>
                  <a:cubicBezTo>
                    <a:pt x="25" y="129"/>
                    <a:pt x="17" y="121"/>
                    <a:pt x="10" y="109"/>
                  </a:cubicBezTo>
                  <a:cubicBezTo>
                    <a:pt x="4" y="98"/>
                    <a:pt x="0" y="86"/>
                    <a:pt x="0" y="73"/>
                  </a:cubicBezTo>
                  <a:cubicBezTo>
                    <a:pt x="0" y="60"/>
                    <a:pt x="4" y="48"/>
                    <a:pt x="10" y="36"/>
                  </a:cubicBezTo>
                  <a:cubicBezTo>
                    <a:pt x="17" y="25"/>
                    <a:pt x="25" y="17"/>
                    <a:pt x="37" y="10"/>
                  </a:cubicBezTo>
                  <a:cubicBezTo>
                    <a:pt x="48" y="4"/>
                    <a:pt x="60" y="0"/>
                    <a:pt x="73" y="0"/>
                  </a:cubicBezTo>
                  <a:cubicBezTo>
                    <a:pt x="86" y="0"/>
                    <a:pt x="98" y="4"/>
                    <a:pt x="109" y="10"/>
                  </a:cubicBezTo>
                  <a:cubicBezTo>
                    <a:pt x="121" y="17"/>
                    <a:pt x="129" y="25"/>
                    <a:pt x="136" y="3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249"/>
            <p:cNvSpPr>
              <a:spLocks/>
            </p:cNvSpPr>
            <p:nvPr/>
          </p:nvSpPr>
          <p:spPr bwMode="auto">
            <a:xfrm>
              <a:off x="2503257" y="3408811"/>
              <a:ext cx="174866" cy="157692"/>
            </a:xfrm>
            <a:custGeom>
              <a:avLst/>
              <a:gdLst>
                <a:gd name="T0" fmla="*/ 169 w 169"/>
                <a:gd name="T1" fmla="*/ 100 h 152"/>
                <a:gd name="T2" fmla="*/ 157 w 169"/>
                <a:gd name="T3" fmla="*/ 143 h 152"/>
                <a:gd name="T4" fmla="*/ 156 w 169"/>
                <a:gd name="T5" fmla="*/ 145 h 152"/>
                <a:gd name="T6" fmla="*/ 155 w 169"/>
                <a:gd name="T7" fmla="*/ 148 h 152"/>
                <a:gd name="T8" fmla="*/ 154 w 169"/>
                <a:gd name="T9" fmla="*/ 150 h 152"/>
                <a:gd name="T10" fmla="*/ 151 w 169"/>
                <a:gd name="T11" fmla="*/ 152 h 152"/>
                <a:gd name="T12" fmla="*/ 149 w 169"/>
                <a:gd name="T13" fmla="*/ 151 h 152"/>
                <a:gd name="T14" fmla="*/ 148 w 169"/>
                <a:gd name="T15" fmla="*/ 148 h 152"/>
                <a:gd name="T16" fmla="*/ 148 w 169"/>
                <a:gd name="T17" fmla="*/ 146 h 152"/>
                <a:gd name="T18" fmla="*/ 148 w 169"/>
                <a:gd name="T19" fmla="*/ 144 h 152"/>
                <a:gd name="T20" fmla="*/ 149 w 169"/>
                <a:gd name="T21" fmla="*/ 132 h 152"/>
                <a:gd name="T22" fmla="*/ 147 w 169"/>
                <a:gd name="T23" fmla="*/ 115 h 152"/>
                <a:gd name="T24" fmla="*/ 143 w 169"/>
                <a:gd name="T25" fmla="*/ 102 h 152"/>
                <a:gd name="T26" fmla="*/ 135 w 169"/>
                <a:gd name="T27" fmla="*/ 92 h 152"/>
                <a:gd name="T28" fmla="*/ 125 w 169"/>
                <a:gd name="T29" fmla="*/ 86 h 152"/>
                <a:gd name="T30" fmla="*/ 112 w 169"/>
                <a:gd name="T31" fmla="*/ 82 h 152"/>
                <a:gd name="T32" fmla="*/ 98 w 169"/>
                <a:gd name="T33" fmla="*/ 79 h 152"/>
                <a:gd name="T34" fmla="*/ 81 w 169"/>
                <a:gd name="T35" fmla="*/ 79 h 152"/>
                <a:gd name="T36" fmla="*/ 60 w 169"/>
                <a:gd name="T37" fmla="*/ 79 h 152"/>
                <a:gd name="T38" fmla="*/ 60 w 169"/>
                <a:gd name="T39" fmla="*/ 103 h 152"/>
                <a:gd name="T40" fmla="*/ 58 w 169"/>
                <a:gd name="T41" fmla="*/ 107 h 152"/>
                <a:gd name="T42" fmla="*/ 54 w 169"/>
                <a:gd name="T43" fmla="*/ 109 h 152"/>
                <a:gd name="T44" fmla="*/ 50 w 169"/>
                <a:gd name="T45" fmla="*/ 107 h 152"/>
                <a:gd name="T46" fmla="*/ 1 w 169"/>
                <a:gd name="T47" fmla="*/ 59 h 152"/>
                <a:gd name="T48" fmla="*/ 0 w 169"/>
                <a:gd name="T49" fmla="*/ 55 h 152"/>
                <a:gd name="T50" fmla="*/ 1 w 169"/>
                <a:gd name="T51" fmla="*/ 50 h 152"/>
                <a:gd name="T52" fmla="*/ 50 w 169"/>
                <a:gd name="T53" fmla="*/ 2 h 152"/>
                <a:gd name="T54" fmla="*/ 54 w 169"/>
                <a:gd name="T55" fmla="*/ 0 h 152"/>
                <a:gd name="T56" fmla="*/ 58 w 169"/>
                <a:gd name="T57" fmla="*/ 2 h 152"/>
                <a:gd name="T58" fmla="*/ 60 w 169"/>
                <a:gd name="T59" fmla="*/ 6 h 152"/>
                <a:gd name="T60" fmla="*/ 60 w 169"/>
                <a:gd name="T61" fmla="*/ 31 h 152"/>
                <a:gd name="T62" fmla="*/ 81 w 169"/>
                <a:gd name="T63" fmla="*/ 31 h 152"/>
                <a:gd name="T64" fmla="*/ 164 w 169"/>
                <a:gd name="T65" fmla="*/ 69 h 152"/>
                <a:gd name="T66" fmla="*/ 169 w 169"/>
                <a:gd name="T67" fmla="*/ 10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9" h="152">
                  <a:moveTo>
                    <a:pt x="169" y="100"/>
                  </a:moveTo>
                  <a:cubicBezTo>
                    <a:pt x="169" y="111"/>
                    <a:pt x="165" y="125"/>
                    <a:pt x="157" y="143"/>
                  </a:cubicBezTo>
                  <a:cubicBezTo>
                    <a:pt x="157" y="143"/>
                    <a:pt x="157" y="144"/>
                    <a:pt x="156" y="145"/>
                  </a:cubicBezTo>
                  <a:cubicBezTo>
                    <a:pt x="156" y="146"/>
                    <a:pt x="155" y="147"/>
                    <a:pt x="155" y="148"/>
                  </a:cubicBezTo>
                  <a:cubicBezTo>
                    <a:pt x="154" y="149"/>
                    <a:pt x="154" y="149"/>
                    <a:pt x="154" y="150"/>
                  </a:cubicBezTo>
                  <a:cubicBezTo>
                    <a:pt x="153" y="151"/>
                    <a:pt x="152" y="152"/>
                    <a:pt x="151" y="152"/>
                  </a:cubicBezTo>
                  <a:cubicBezTo>
                    <a:pt x="150" y="152"/>
                    <a:pt x="149" y="151"/>
                    <a:pt x="149" y="151"/>
                  </a:cubicBezTo>
                  <a:cubicBezTo>
                    <a:pt x="148" y="150"/>
                    <a:pt x="148" y="149"/>
                    <a:pt x="148" y="148"/>
                  </a:cubicBezTo>
                  <a:cubicBezTo>
                    <a:pt x="148" y="148"/>
                    <a:pt x="148" y="147"/>
                    <a:pt x="148" y="146"/>
                  </a:cubicBezTo>
                  <a:cubicBezTo>
                    <a:pt x="148" y="145"/>
                    <a:pt x="148" y="144"/>
                    <a:pt x="148" y="144"/>
                  </a:cubicBezTo>
                  <a:cubicBezTo>
                    <a:pt x="149" y="139"/>
                    <a:pt x="149" y="135"/>
                    <a:pt x="149" y="132"/>
                  </a:cubicBezTo>
                  <a:cubicBezTo>
                    <a:pt x="149" y="126"/>
                    <a:pt x="148" y="120"/>
                    <a:pt x="147" y="115"/>
                  </a:cubicBezTo>
                  <a:cubicBezTo>
                    <a:pt x="146" y="110"/>
                    <a:pt x="145" y="105"/>
                    <a:pt x="143" y="102"/>
                  </a:cubicBezTo>
                  <a:cubicBezTo>
                    <a:pt x="141" y="98"/>
                    <a:pt x="138" y="95"/>
                    <a:pt x="135" y="92"/>
                  </a:cubicBezTo>
                  <a:cubicBezTo>
                    <a:pt x="132" y="89"/>
                    <a:pt x="129" y="87"/>
                    <a:pt x="125" y="86"/>
                  </a:cubicBezTo>
                  <a:cubicBezTo>
                    <a:pt x="121" y="84"/>
                    <a:pt x="117" y="83"/>
                    <a:pt x="112" y="82"/>
                  </a:cubicBezTo>
                  <a:cubicBezTo>
                    <a:pt x="108" y="81"/>
                    <a:pt x="103" y="80"/>
                    <a:pt x="98" y="79"/>
                  </a:cubicBezTo>
                  <a:cubicBezTo>
                    <a:pt x="93" y="79"/>
                    <a:pt x="87" y="79"/>
                    <a:pt x="81" y="79"/>
                  </a:cubicBezTo>
                  <a:cubicBezTo>
                    <a:pt x="60" y="79"/>
                    <a:pt x="60" y="79"/>
                    <a:pt x="60" y="79"/>
                  </a:cubicBezTo>
                  <a:cubicBezTo>
                    <a:pt x="60" y="103"/>
                    <a:pt x="60" y="103"/>
                    <a:pt x="60" y="103"/>
                  </a:cubicBezTo>
                  <a:cubicBezTo>
                    <a:pt x="60" y="105"/>
                    <a:pt x="60" y="106"/>
                    <a:pt x="58" y="107"/>
                  </a:cubicBezTo>
                  <a:cubicBezTo>
                    <a:pt x="57" y="109"/>
                    <a:pt x="56" y="109"/>
                    <a:pt x="54" y="109"/>
                  </a:cubicBezTo>
                  <a:cubicBezTo>
                    <a:pt x="52" y="109"/>
                    <a:pt x="51" y="109"/>
                    <a:pt x="50" y="107"/>
                  </a:cubicBezTo>
                  <a:cubicBezTo>
                    <a:pt x="1" y="59"/>
                    <a:pt x="1" y="59"/>
                    <a:pt x="1" y="59"/>
                  </a:cubicBezTo>
                  <a:cubicBezTo>
                    <a:pt x="0" y="58"/>
                    <a:pt x="0" y="56"/>
                    <a:pt x="0" y="55"/>
                  </a:cubicBezTo>
                  <a:cubicBezTo>
                    <a:pt x="0" y="53"/>
                    <a:pt x="0" y="52"/>
                    <a:pt x="1" y="50"/>
                  </a:cubicBezTo>
                  <a:cubicBezTo>
                    <a:pt x="50" y="2"/>
                    <a:pt x="50" y="2"/>
                    <a:pt x="50" y="2"/>
                  </a:cubicBezTo>
                  <a:cubicBezTo>
                    <a:pt x="51" y="1"/>
                    <a:pt x="52" y="0"/>
                    <a:pt x="54" y="0"/>
                  </a:cubicBezTo>
                  <a:cubicBezTo>
                    <a:pt x="56" y="0"/>
                    <a:pt x="57" y="1"/>
                    <a:pt x="58" y="2"/>
                  </a:cubicBezTo>
                  <a:cubicBezTo>
                    <a:pt x="60" y="3"/>
                    <a:pt x="60" y="5"/>
                    <a:pt x="60" y="6"/>
                  </a:cubicBezTo>
                  <a:cubicBezTo>
                    <a:pt x="60" y="31"/>
                    <a:pt x="60" y="31"/>
                    <a:pt x="60" y="31"/>
                  </a:cubicBezTo>
                  <a:cubicBezTo>
                    <a:pt x="81" y="31"/>
                    <a:pt x="81" y="31"/>
                    <a:pt x="81" y="31"/>
                  </a:cubicBezTo>
                  <a:cubicBezTo>
                    <a:pt x="126" y="31"/>
                    <a:pt x="154" y="43"/>
                    <a:pt x="164" y="69"/>
                  </a:cubicBezTo>
                  <a:cubicBezTo>
                    <a:pt x="167" y="77"/>
                    <a:pt x="169" y="88"/>
                    <a:pt x="169" y="10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250"/>
            <p:cNvSpPr>
              <a:spLocks noEditPoints="1"/>
            </p:cNvSpPr>
            <p:nvPr/>
          </p:nvSpPr>
          <p:spPr bwMode="auto">
            <a:xfrm>
              <a:off x="2724962" y="3427547"/>
              <a:ext cx="162376" cy="138957"/>
            </a:xfrm>
            <a:custGeom>
              <a:avLst/>
              <a:gdLst>
                <a:gd name="T0" fmla="*/ 152 w 157"/>
                <a:gd name="T1" fmla="*/ 106 h 134"/>
                <a:gd name="T2" fmla="*/ 128 w 157"/>
                <a:gd name="T3" fmla="*/ 127 h 134"/>
                <a:gd name="T4" fmla="*/ 96 w 157"/>
                <a:gd name="T5" fmla="*/ 133 h 134"/>
                <a:gd name="T6" fmla="*/ 67 w 157"/>
                <a:gd name="T7" fmla="*/ 133 h 134"/>
                <a:gd name="T8" fmla="*/ 38 w 157"/>
                <a:gd name="T9" fmla="*/ 129 h 134"/>
                <a:gd name="T10" fmla="*/ 14 w 157"/>
                <a:gd name="T11" fmla="*/ 117 h 134"/>
                <a:gd name="T12" fmla="*/ 0 w 157"/>
                <a:gd name="T13" fmla="*/ 75 h 134"/>
                <a:gd name="T14" fmla="*/ 10 w 157"/>
                <a:gd name="T15" fmla="*/ 21 h 134"/>
                <a:gd name="T16" fmla="*/ 33 w 157"/>
                <a:gd name="T17" fmla="*/ 4 h 134"/>
                <a:gd name="T18" fmla="*/ 80 w 157"/>
                <a:gd name="T19" fmla="*/ 13 h 134"/>
                <a:gd name="T20" fmla="*/ 124 w 157"/>
                <a:gd name="T21" fmla="*/ 4 h 134"/>
                <a:gd name="T22" fmla="*/ 147 w 157"/>
                <a:gd name="T23" fmla="*/ 21 h 134"/>
                <a:gd name="T24" fmla="*/ 157 w 157"/>
                <a:gd name="T25" fmla="*/ 75 h 134"/>
                <a:gd name="T26" fmla="*/ 130 w 157"/>
                <a:gd name="T27" fmla="*/ 72 h 134"/>
                <a:gd name="T28" fmla="*/ 94 w 157"/>
                <a:gd name="T29" fmla="*/ 66 h 134"/>
                <a:gd name="T30" fmla="*/ 64 w 157"/>
                <a:gd name="T31" fmla="*/ 66 h 134"/>
                <a:gd name="T32" fmla="*/ 28 w 157"/>
                <a:gd name="T33" fmla="*/ 72 h 134"/>
                <a:gd name="T34" fmla="*/ 24 w 157"/>
                <a:gd name="T35" fmla="*/ 106 h 134"/>
                <a:gd name="T36" fmla="*/ 43 w 157"/>
                <a:gd name="T37" fmla="*/ 121 h 134"/>
                <a:gd name="T38" fmla="*/ 71 w 157"/>
                <a:gd name="T39" fmla="*/ 125 h 134"/>
                <a:gd name="T40" fmla="*/ 101 w 157"/>
                <a:gd name="T41" fmla="*/ 124 h 134"/>
                <a:gd name="T42" fmla="*/ 125 w 157"/>
                <a:gd name="T43" fmla="*/ 115 h 134"/>
                <a:gd name="T44" fmla="*/ 136 w 157"/>
                <a:gd name="T45" fmla="*/ 91 h 134"/>
                <a:gd name="T46" fmla="*/ 61 w 157"/>
                <a:gd name="T47" fmla="*/ 91 h 134"/>
                <a:gd name="T48" fmla="*/ 55 w 157"/>
                <a:gd name="T49" fmla="*/ 106 h 134"/>
                <a:gd name="T50" fmla="*/ 42 w 157"/>
                <a:gd name="T51" fmla="*/ 106 h 134"/>
                <a:gd name="T52" fmla="*/ 36 w 157"/>
                <a:gd name="T53" fmla="*/ 91 h 134"/>
                <a:gd name="T54" fmla="*/ 42 w 157"/>
                <a:gd name="T55" fmla="*/ 76 h 134"/>
                <a:gd name="T56" fmla="*/ 55 w 157"/>
                <a:gd name="T57" fmla="*/ 76 h 134"/>
                <a:gd name="T58" fmla="*/ 120 w 157"/>
                <a:gd name="T59" fmla="*/ 83 h 134"/>
                <a:gd name="T60" fmla="*/ 120 w 157"/>
                <a:gd name="T61" fmla="*/ 99 h 134"/>
                <a:gd name="T62" fmla="*/ 109 w 157"/>
                <a:gd name="T63" fmla="*/ 109 h 134"/>
                <a:gd name="T64" fmla="*/ 98 w 157"/>
                <a:gd name="T65" fmla="*/ 99 h 134"/>
                <a:gd name="T66" fmla="*/ 98 w 157"/>
                <a:gd name="T67" fmla="*/ 83 h 134"/>
                <a:gd name="T68" fmla="*/ 109 w 157"/>
                <a:gd name="T69" fmla="*/ 73 h 134"/>
                <a:gd name="T70" fmla="*/ 120 w 157"/>
                <a:gd name="T71" fmla="*/ 8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7" h="134">
                  <a:moveTo>
                    <a:pt x="157" y="75"/>
                  </a:moveTo>
                  <a:cubicBezTo>
                    <a:pt x="157" y="88"/>
                    <a:pt x="155" y="98"/>
                    <a:pt x="152" y="106"/>
                  </a:cubicBezTo>
                  <a:cubicBezTo>
                    <a:pt x="149" y="111"/>
                    <a:pt x="146" y="115"/>
                    <a:pt x="142" y="118"/>
                  </a:cubicBezTo>
                  <a:cubicBezTo>
                    <a:pt x="137" y="122"/>
                    <a:pt x="133" y="125"/>
                    <a:pt x="128" y="127"/>
                  </a:cubicBezTo>
                  <a:cubicBezTo>
                    <a:pt x="124" y="128"/>
                    <a:pt x="118" y="130"/>
                    <a:pt x="112" y="131"/>
                  </a:cubicBezTo>
                  <a:cubicBezTo>
                    <a:pt x="106" y="132"/>
                    <a:pt x="101" y="133"/>
                    <a:pt x="96" y="133"/>
                  </a:cubicBezTo>
                  <a:cubicBezTo>
                    <a:pt x="91" y="133"/>
                    <a:pt x="86" y="134"/>
                    <a:pt x="80" y="134"/>
                  </a:cubicBezTo>
                  <a:cubicBezTo>
                    <a:pt x="75" y="134"/>
                    <a:pt x="71" y="133"/>
                    <a:pt x="67" y="133"/>
                  </a:cubicBezTo>
                  <a:cubicBezTo>
                    <a:pt x="63" y="133"/>
                    <a:pt x="58" y="133"/>
                    <a:pt x="53" y="132"/>
                  </a:cubicBezTo>
                  <a:cubicBezTo>
                    <a:pt x="48" y="131"/>
                    <a:pt x="43" y="131"/>
                    <a:pt x="38" y="129"/>
                  </a:cubicBezTo>
                  <a:cubicBezTo>
                    <a:pt x="34" y="128"/>
                    <a:pt x="30" y="126"/>
                    <a:pt x="25" y="124"/>
                  </a:cubicBezTo>
                  <a:cubicBezTo>
                    <a:pt x="21" y="122"/>
                    <a:pt x="17" y="120"/>
                    <a:pt x="14" y="117"/>
                  </a:cubicBezTo>
                  <a:cubicBezTo>
                    <a:pt x="11" y="114"/>
                    <a:pt x="8" y="110"/>
                    <a:pt x="6" y="106"/>
                  </a:cubicBezTo>
                  <a:cubicBezTo>
                    <a:pt x="2" y="98"/>
                    <a:pt x="0" y="88"/>
                    <a:pt x="0" y="75"/>
                  </a:cubicBezTo>
                  <a:cubicBezTo>
                    <a:pt x="0" y="60"/>
                    <a:pt x="4" y="47"/>
                    <a:pt x="13" y="37"/>
                  </a:cubicBezTo>
                  <a:cubicBezTo>
                    <a:pt x="11" y="32"/>
                    <a:pt x="10" y="27"/>
                    <a:pt x="10" y="21"/>
                  </a:cubicBezTo>
                  <a:cubicBezTo>
                    <a:pt x="10" y="14"/>
                    <a:pt x="12" y="7"/>
                    <a:pt x="15" y="0"/>
                  </a:cubicBezTo>
                  <a:cubicBezTo>
                    <a:pt x="22" y="0"/>
                    <a:pt x="28" y="2"/>
                    <a:pt x="33" y="4"/>
                  </a:cubicBezTo>
                  <a:cubicBezTo>
                    <a:pt x="38" y="7"/>
                    <a:pt x="44" y="11"/>
                    <a:pt x="51" y="16"/>
                  </a:cubicBezTo>
                  <a:cubicBezTo>
                    <a:pt x="60" y="14"/>
                    <a:pt x="70" y="13"/>
                    <a:pt x="80" y="13"/>
                  </a:cubicBezTo>
                  <a:cubicBezTo>
                    <a:pt x="90" y="13"/>
                    <a:pt x="98" y="14"/>
                    <a:pt x="107" y="16"/>
                  </a:cubicBezTo>
                  <a:cubicBezTo>
                    <a:pt x="113" y="10"/>
                    <a:pt x="119" y="7"/>
                    <a:pt x="124" y="4"/>
                  </a:cubicBezTo>
                  <a:cubicBezTo>
                    <a:pt x="130" y="2"/>
                    <a:pt x="135" y="0"/>
                    <a:pt x="142" y="0"/>
                  </a:cubicBezTo>
                  <a:cubicBezTo>
                    <a:pt x="145" y="7"/>
                    <a:pt x="147" y="14"/>
                    <a:pt x="147" y="21"/>
                  </a:cubicBezTo>
                  <a:cubicBezTo>
                    <a:pt x="147" y="27"/>
                    <a:pt x="146" y="32"/>
                    <a:pt x="144" y="37"/>
                  </a:cubicBezTo>
                  <a:cubicBezTo>
                    <a:pt x="153" y="47"/>
                    <a:pt x="157" y="60"/>
                    <a:pt x="157" y="75"/>
                  </a:cubicBezTo>
                  <a:close/>
                  <a:moveTo>
                    <a:pt x="136" y="91"/>
                  </a:moveTo>
                  <a:cubicBezTo>
                    <a:pt x="136" y="84"/>
                    <a:pt x="134" y="77"/>
                    <a:pt x="130" y="72"/>
                  </a:cubicBezTo>
                  <a:cubicBezTo>
                    <a:pt x="125" y="67"/>
                    <a:pt x="119" y="64"/>
                    <a:pt x="112" y="64"/>
                  </a:cubicBezTo>
                  <a:cubicBezTo>
                    <a:pt x="109" y="64"/>
                    <a:pt x="103" y="65"/>
                    <a:pt x="94" y="66"/>
                  </a:cubicBezTo>
                  <a:cubicBezTo>
                    <a:pt x="89" y="67"/>
                    <a:pt x="84" y="67"/>
                    <a:pt x="79" y="67"/>
                  </a:cubicBezTo>
                  <a:cubicBezTo>
                    <a:pt x="73" y="67"/>
                    <a:pt x="68" y="67"/>
                    <a:pt x="64" y="66"/>
                  </a:cubicBezTo>
                  <a:cubicBezTo>
                    <a:pt x="54" y="65"/>
                    <a:pt x="48" y="64"/>
                    <a:pt x="45" y="64"/>
                  </a:cubicBezTo>
                  <a:cubicBezTo>
                    <a:pt x="38" y="64"/>
                    <a:pt x="32" y="67"/>
                    <a:pt x="28" y="72"/>
                  </a:cubicBezTo>
                  <a:cubicBezTo>
                    <a:pt x="23" y="77"/>
                    <a:pt x="21" y="84"/>
                    <a:pt x="21" y="91"/>
                  </a:cubicBezTo>
                  <a:cubicBezTo>
                    <a:pt x="21" y="97"/>
                    <a:pt x="22" y="102"/>
                    <a:pt x="24" y="106"/>
                  </a:cubicBezTo>
                  <a:cubicBezTo>
                    <a:pt x="26" y="110"/>
                    <a:pt x="29" y="113"/>
                    <a:pt x="32" y="115"/>
                  </a:cubicBezTo>
                  <a:cubicBezTo>
                    <a:pt x="35" y="118"/>
                    <a:pt x="39" y="120"/>
                    <a:pt x="43" y="121"/>
                  </a:cubicBezTo>
                  <a:cubicBezTo>
                    <a:pt x="48" y="123"/>
                    <a:pt x="52" y="123"/>
                    <a:pt x="57" y="124"/>
                  </a:cubicBezTo>
                  <a:cubicBezTo>
                    <a:pt x="61" y="124"/>
                    <a:pt x="66" y="125"/>
                    <a:pt x="71" y="125"/>
                  </a:cubicBezTo>
                  <a:cubicBezTo>
                    <a:pt x="87" y="125"/>
                    <a:pt x="87" y="125"/>
                    <a:pt x="87" y="125"/>
                  </a:cubicBezTo>
                  <a:cubicBezTo>
                    <a:pt x="92" y="125"/>
                    <a:pt x="96" y="124"/>
                    <a:pt x="101" y="124"/>
                  </a:cubicBezTo>
                  <a:cubicBezTo>
                    <a:pt x="105" y="123"/>
                    <a:pt x="109" y="123"/>
                    <a:pt x="114" y="121"/>
                  </a:cubicBezTo>
                  <a:cubicBezTo>
                    <a:pt x="119" y="120"/>
                    <a:pt x="122" y="118"/>
                    <a:pt x="125" y="115"/>
                  </a:cubicBezTo>
                  <a:cubicBezTo>
                    <a:pt x="129" y="113"/>
                    <a:pt x="131" y="110"/>
                    <a:pt x="133" y="106"/>
                  </a:cubicBezTo>
                  <a:cubicBezTo>
                    <a:pt x="135" y="102"/>
                    <a:pt x="136" y="97"/>
                    <a:pt x="136" y="91"/>
                  </a:cubicBezTo>
                  <a:close/>
                  <a:moveTo>
                    <a:pt x="59" y="83"/>
                  </a:moveTo>
                  <a:cubicBezTo>
                    <a:pt x="60" y="86"/>
                    <a:pt x="61" y="89"/>
                    <a:pt x="61" y="91"/>
                  </a:cubicBezTo>
                  <a:cubicBezTo>
                    <a:pt x="61" y="94"/>
                    <a:pt x="60" y="96"/>
                    <a:pt x="59" y="99"/>
                  </a:cubicBezTo>
                  <a:cubicBezTo>
                    <a:pt x="59" y="102"/>
                    <a:pt x="57" y="104"/>
                    <a:pt x="55" y="106"/>
                  </a:cubicBezTo>
                  <a:cubicBezTo>
                    <a:pt x="53" y="108"/>
                    <a:pt x="51" y="109"/>
                    <a:pt x="48" y="109"/>
                  </a:cubicBezTo>
                  <a:cubicBezTo>
                    <a:pt x="46" y="109"/>
                    <a:pt x="44" y="108"/>
                    <a:pt x="42" y="106"/>
                  </a:cubicBezTo>
                  <a:cubicBezTo>
                    <a:pt x="40" y="104"/>
                    <a:pt x="38" y="102"/>
                    <a:pt x="38" y="99"/>
                  </a:cubicBezTo>
                  <a:cubicBezTo>
                    <a:pt x="37" y="96"/>
                    <a:pt x="36" y="94"/>
                    <a:pt x="36" y="91"/>
                  </a:cubicBezTo>
                  <a:cubicBezTo>
                    <a:pt x="36" y="89"/>
                    <a:pt x="37" y="86"/>
                    <a:pt x="38" y="83"/>
                  </a:cubicBezTo>
                  <a:cubicBezTo>
                    <a:pt x="38" y="81"/>
                    <a:pt x="40" y="78"/>
                    <a:pt x="42" y="76"/>
                  </a:cubicBezTo>
                  <a:cubicBezTo>
                    <a:pt x="44" y="74"/>
                    <a:pt x="46" y="73"/>
                    <a:pt x="48" y="73"/>
                  </a:cubicBezTo>
                  <a:cubicBezTo>
                    <a:pt x="51" y="73"/>
                    <a:pt x="53" y="74"/>
                    <a:pt x="55" y="76"/>
                  </a:cubicBezTo>
                  <a:cubicBezTo>
                    <a:pt x="57" y="78"/>
                    <a:pt x="59" y="81"/>
                    <a:pt x="59" y="83"/>
                  </a:cubicBezTo>
                  <a:close/>
                  <a:moveTo>
                    <a:pt x="120" y="83"/>
                  </a:moveTo>
                  <a:cubicBezTo>
                    <a:pt x="121" y="86"/>
                    <a:pt x="121" y="89"/>
                    <a:pt x="121" y="91"/>
                  </a:cubicBezTo>
                  <a:cubicBezTo>
                    <a:pt x="121" y="94"/>
                    <a:pt x="121" y="96"/>
                    <a:pt x="120" y="99"/>
                  </a:cubicBezTo>
                  <a:cubicBezTo>
                    <a:pt x="119" y="102"/>
                    <a:pt x="118" y="104"/>
                    <a:pt x="116" y="106"/>
                  </a:cubicBezTo>
                  <a:cubicBezTo>
                    <a:pt x="114" y="108"/>
                    <a:pt x="112" y="109"/>
                    <a:pt x="109" y="109"/>
                  </a:cubicBezTo>
                  <a:cubicBezTo>
                    <a:pt x="106" y="109"/>
                    <a:pt x="104" y="108"/>
                    <a:pt x="102" y="106"/>
                  </a:cubicBezTo>
                  <a:cubicBezTo>
                    <a:pt x="100" y="104"/>
                    <a:pt x="99" y="102"/>
                    <a:pt x="98" y="99"/>
                  </a:cubicBezTo>
                  <a:cubicBezTo>
                    <a:pt x="97" y="96"/>
                    <a:pt x="97" y="94"/>
                    <a:pt x="97" y="91"/>
                  </a:cubicBezTo>
                  <a:cubicBezTo>
                    <a:pt x="97" y="89"/>
                    <a:pt x="97" y="86"/>
                    <a:pt x="98" y="83"/>
                  </a:cubicBezTo>
                  <a:cubicBezTo>
                    <a:pt x="99" y="81"/>
                    <a:pt x="100" y="78"/>
                    <a:pt x="102" y="76"/>
                  </a:cubicBezTo>
                  <a:cubicBezTo>
                    <a:pt x="104" y="74"/>
                    <a:pt x="106" y="73"/>
                    <a:pt x="109" y="73"/>
                  </a:cubicBezTo>
                  <a:cubicBezTo>
                    <a:pt x="112" y="73"/>
                    <a:pt x="114" y="74"/>
                    <a:pt x="116" y="76"/>
                  </a:cubicBezTo>
                  <a:cubicBezTo>
                    <a:pt x="118" y="78"/>
                    <a:pt x="119" y="81"/>
                    <a:pt x="120" y="8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251"/>
            <p:cNvSpPr>
              <a:spLocks noEditPoints="1"/>
            </p:cNvSpPr>
            <p:nvPr/>
          </p:nvSpPr>
          <p:spPr bwMode="auto">
            <a:xfrm>
              <a:off x="2934177" y="3415057"/>
              <a:ext cx="163938" cy="137395"/>
            </a:xfrm>
            <a:custGeom>
              <a:avLst/>
              <a:gdLst>
                <a:gd name="T0" fmla="*/ 158 w 158"/>
                <a:gd name="T1" fmla="*/ 46 h 133"/>
                <a:gd name="T2" fmla="*/ 158 w 158"/>
                <a:gd name="T3" fmla="*/ 112 h 133"/>
                <a:gd name="T4" fmla="*/ 151 w 158"/>
                <a:gd name="T5" fmla="*/ 127 h 133"/>
                <a:gd name="T6" fmla="*/ 136 w 158"/>
                <a:gd name="T7" fmla="*/ 133 h 133"/>
                <a:gd name="T8" fmla="*/ 22 w 158"/>
                <a:gd name="T9" fmla="*/ 133 h 133"/>
                <a:gd name="T10" fmla="*/ 7 w 158"/>
                <a:gd name="T11" fmla="*/ 127 h 133"/>
                <a:gd name="T12" fmla="*/ 0 w 158"/>
                <a:gd name="T13" fmla="*/ 112 h 133"/>
                <a:gd name="T14" fmla="*/ 0 w 158"/>
                <a:gd name="T15" fmla="*/ 21 h 133"/>
                <a:gd name="T16" fmla="*/ 7 w 158"/>
                <a:gd name="T17" fmla="*/ 7 h 133"/>
                <a:gd name="T18" fmla="*/ 22 w 158"/>
                <a:gd name="T19" fmla="*/ 0 h 133"/>
                <a:gd name="T20" fmla="*/ 52 w 158"/>
                <a:gd name="T21" fmla="*/ 0 h 133"/>
                <a:gd name="T22" fmla="*/ 67 w 158"/>
                <a:gd name="T23" fmla="*/ 7 h 133"/>
                <a:gd name="T24" fmla="*/ 73 w 158"/>
                <a:gd name="T25" fmla="*/ 21 h 133"/>
                <a:gd name="T26" fmla="*/ 73 w 158"/>
                <a:gd name="T27" fmla="*/ 25 h 133"/>
                <a:gd name="T28" fmla="*/ 136 w 158"/>
                <a:gd name="T29" fmla="*/ 25 h 133"/>
                <a:gd name="T30" fmla="*/ 151 w 158"/>
                <a:gd name="T31" fmla="*/ 31 h 133"/>
                <a:gd name="T32" fmla="*/ 158 w 158"/>
                <a:gd name="T33" fmla="*/ 46 h 133"/>
                <a:gd name="T34" fmla="*/ 146 w 158"/>
                <a:gd name="T35" fmla="*/ 112 h 133"/>
                <a:gd name="T36" fmla="*/ 146 w 158"/>
                <a:gd name="T37" fmla="*/ 46 h 133"/>
                <a:gd name="T38" fmla="*/ 143 w 158"/>
                <a:gd name="T39" fmla="*/ 39 h 133"/>
                <a:gd name="T40" fmla="*/ 136 w 158"/>
                <a:gd name="T41" fmla="*/ 37 h 133"/>
                <a:gd name="T42" fmla="*/ 70 w 158"/>
                <a:gd name="T43" fmla="*/ 37 h 133"/>
                <a:gd name="T44" fmla="*/ 63 w 158"/>
                <a:gd name="T45" fmla="*/ 34 h 133"/>
                <a:gd name="T46" fmla="*/ 61 w 158"/>
                <a:gd name="T47" fmla="*/ 28 h 133"/>
                <a:gd name="T48" fmla="*/ 61 w 158"/>
                <a:gd name="T49" fmla="*/ 21 h 133"/>
                <a:gd name="T50" fmla="*/ 58 w 158"/>
                <a:gd name="T51" fmla="*/ 15 h 133"/>
                <a:gd name="T52" fmla="*/ 52 w 158"/>
                <a:gd name="T53" fmla="*/ 12 h 133"/>
                <a:gd name="T54" fmla="*/ 22 w 158"/>
                <a:gd name="T55" fmla="*/ 12 h 133"/>
                <a:gd name="T56" fmla="*/ 15 w 158"/>
                <a:gd name="T57" fmla="*/ 15 h 133"/>
                <a:gd name="T58" fmla="*/ 12 w 158"/>
                <a:gd name="T59" fmla="*/ 21 h 133"/>
                <a:gd name="T60" fmla="*/ 12 w 158"/>
                <a:gd name="T61" fmla="*/ 112 h 133"/>
                <a:gd name="T62" fmla="*/ 15 w 158"/>
                <a:gd name="T63" fmla="*/ 119 h 133"/>
                <a:gd name="T64" fmla="*/ 22 w 158"/>
                <a:gd name="T65" fmla="*/ 121 h 133"/>
                <a:gd name="T66" fmla="*/ 136 w 158"/>
                <a:gd name="T67" fmla="*/ 121 h 133"/>
                <a:gd name="T68" fmla="*/ 143 w 158"/>
                <a:gd name="T69" fmla="*/ 119 h 133"/>
                <a:gd name="T70" fmla="*/ 146 w 158"/>
                <a:gd name="T71" fmla="*/ 11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8" h="133">
                  <a:moveTo>
                    <a:pt x="158" y="46"/>
                  </a:moveTo>
                  <a:cubicBezTo>
                    <a:pt x="158" y="112"/>
                    <a:pt x="158" y="112"/>
                    <a:pt x="158" y="112"/>
                  </a:cubicBezTo>
                  <a:cubicBezTo>
                    <a:pt x="158" y="118"/>
                    <a:pt x="156" y="123"/>
                    <a:pt x="151" y="127"/>
                  </a:cubicBezTo>
                  <a:cubicBezTo>
                    <a:pt x="147" y="131"/>
                    <a:pt x="142" y="133"/>
                    <a:pt x="136" y="133"/>
                  </a:cubicBezTo>
                  <a:cubicBezTo>
                    <a:pt x="22" y="133"/>
                    <a:pt x="22" y="133"/>
                    <a:pt x="22" y="133"/>
                  </a:cubicBezTo>
                  <a:cubicBezTo>
                    <a:pt x="16" y="133"/>
                    <a:pt x="11" y="131"/>
                    <a:pt x="7" y="127"/>
                  </a:cubicBezTo>
                  <a:cubicBezTo>
                    <a:pt x="2" y="123"/>
                    <a:pt x="0" y="118"/>
                    <a:pt x="0" y="112"/>
                  </a:cubicBezTo>
                  <a:cubicBezTo>
                    <a:pt x="0" y="21"/>
                    <a:pt x="0" y="21"/>
                    <a:pt x="0" y="21"/>
                  </a:cubicBezTo>
                  <a:cubicBezTo>
                    <a:pt x="0" y="16"/>
                    <a:pt x="2" y="11"/>
                    <a:pt x="7" y="7"/>
                  </a:cubicBezTo>
                  <a:cubicBezTo>
                    <a:pt x="11" y="2"/>
                    <a:pt x="16" y="0"/>
                    <a:pt x="22" y="0"/>
                  </a:cubicBezTo>
                  <a:cubicBezTo>
                    <a:pt x="52" y="0"/>
                    <a:pt x="52" y="0"/>
                    <a:pt x="52" y="0"/>
                  </a:cubicBezTo>
                  <a:cubicBezTo>
                    <a:pt x="58" y="0"/>
                    <a:pt x="63" y="2"/>
                    <a:pt x="67" y="7"/>
                  </a:cubicBezTo>
                  <a:cubicBezTo>
                    <a:pt x="71" y="11"/>
                    <a:pt x="73" y="16"/>
                    <a:pt x="73" y="21"/>
                  </a:cubicBezTo>
                  <a:cubicBezTo>
                    <a:pt x="73" y="25"/>
                    <a:pt x="73" y="25"/>
                    <a:pt x="73" y="25"/>
                  </a:cubicBezTo>
                  <a:cubicBezTo>
                    <a:pt x="136" y="25"/>
                    <a:pt x="136" y="25"/>
                    <a:pt x="136" y="25"/>
                  </a:cubicBezTo>
                  <a:cubicBezTo>
                    <a:pt x="142" y="25"/>
                    <a:pt x="147" y="27"/>
                    <a:pt x="151" y="31"/>
                  </a:cubicBezTo>
                  <a:cubicBezTo>
                    <a:pt x="156" y="35"/>
                    <a:pt x="158" y="40"/>
                    <a:pt x="158" y="46"/>
                  </a:cubicBezTo>
                  <a:close/>
                  <a:moveTo>
                    <a:pt x="146" y="112"/>
                  </a:moveTo>
                  <a:cubicBezTo>
                    <a:pt x="146" y="46"/>
                    <a:pt x="146" y="46"/>
                    <a:pt x="146" y="46"/>
                  </a:cubicBezTo>
                  <a:cubicBezTo>
                    <a:pt x="146" y="43"/>
                    <a:pt x="145" y="41"/>
                    <a:pt x="143" y="39"/>
                  </a:cubicBezTo>
                  <a:cubicBezTo>
                    <a:pt x="141" y="38"/>
                    <a:pt x="139" y="37"/>
                    <a:pt x="136" y="37"/>
                  </a:cubicBezTo>
                  <a:cubicBezTo>
                    <a:pt x="70" y="37"/>
                    <a:pt x="70" y="37"/>
                    <a:pt x="70" y="37"/>
                  </a:cubicBezTo>
                  <a:cubicBezTo>
                    <a:pt x="67" y="37"/>
                    <a:pt x="65" y="36"/>
                    <a:pt x="63" y="34"/>
                  </a:cubicBezTo>
                  <a:cubicBezTo>
                    <a:pt x="62" y="32"/>
                    <a:pt x="61" y="30"/>
                    <a:pt x="61" y="28"/>
                  </a:cubicBezTo>
                  <a:cubicBezTo>
                    <a:pt x="61" y="21"/>
                    <a:pt x="61" y="21"/>
                    <a:pt x="61" y="21"/>
                  </a:cubicBezTo>
                  <a:cubicBezTo>
                    <a:pt x="61" y="19"/>
                    <a:pt x="60" y="17"/>
                    <a:pt x="58" y="15"/>
                  </a:cubicBezTo>
                  <a:cubicBezTo>
                    <a:pt x="56" y="13"/>
                    <a:pt x="54" y="12"/>
                    <a:pt x="52" y="12"/>
                  </a:cubicBezTo>
                  <a:cubicBezTo>
                    <a:pt x="22" y="12"/>
                    <a:pt x="22" y="12"/>
                    <a:pt x="22" y="12"/>
                  </a:cubicBezTo>
                  <a:cubicBezTo>
                    <a:pt x="19" y="12"/>
                    <a:pt x="17" y="13"/>
                    <a:pt x="15" y="15"/>
                  </a:cubicBezTo>
                  <a:cubicBezTo>
                    <a:pt x="13" y="17"/>
                    <a:pt x="12" y="19"/>
                    <a:pt x="12" y="21"/>
                  </a:cubicBezTo>
                  <a:cubicBezTo>
                    <a:pt x="12" y="112"/>
                    <a:pt x="12" y="112"/>
                    <a:pt x="12" y="112"/>
                  </a:cubicBezTo>
                  <a:cubicBezTo>
                    <a:pt x="12" y="115"/>
                    <a:pt x="13" y="117"/>
                    <a:pt x="15" y="119"/>
                  </a:cubicBezTo>
                  <a:cubicBezTo>
                    <a:pt x="17" y="120"/>
                    <a:pt x="19" y="121"/>
                    <a:pt x="22" y="121"/>
                  </a:cubicBezTo>
                  <a:cubicBezTo>
                    <a:pt x="136" y="121"/>
                    <a:pt x="136" y="121"/>
                    <a:pt x="136" y="121"/>
                  </a:cubicBezTo>
                  <a:cubicBezTo>
                    <a:pt x="139" y="121"/>
                    <a:pt x="141" y="120"/>
                    <a:pt x="143" y="119"/>
                  </a:cubicBezTo>
                  <a:cubicBezTo>
                    <a:pt x="145" y="117"/>
                    <a:pt x="146" y="115"/>
                    <a:pt x="146" y="11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252"/>
            <p:cNvSpPr>
              <a:spLocks noEditPoints="1"/>
            </p:cNvSpPr>
            <p:nvPr/>
          </p:nvSpPr>
          <p:spPr bwMode="auto">
            <a:xfrm>
              <a:off x="3144953" y="3415057"/>
              <a:ext cx="185796" cy="137395"/>
            </a:xfrm>
            <a:custGeom>
              <a:avLst/>
              <a:gdLst>
                <a:gd name="T0" fmla="*/ 180 w 180"/>
                <a:gd name="T1" fmla="*/ 76 h 133"/>
                <a:gd name="T2" fmla="*/ 176 w 180"/>
                <a:gd name="T3" fmla="*/ 88 h 133"/>
                <a:gd name="T4" fmla="*/ 148 w 180"/>
                <a:gd name="T5" fmla="*/ 122 h 133"/>
                <a:gd name="T6" fmla="*/ 137 w 180"/>
                <a:gd name="T7" fmla="*/ 130 h 133"/>
                <a:gd name="T8" fmla="*/ 124 w 180"/>
                <a:gd name="T9" fmla="*/ 133 h 133"/>
                <a:gd name="T10" fmla="*/ 21 w 180"/>
                <a:gd name="T11" fmla="*/ 133 h 133"/>
                <a:gd name="T12" fmla="*/ 6 w 180"/>
                <a:gd name="T13" fmla="*/ 127 h 133"/>
                <a:gd name="T14" fmla="*/ 0 w 180"/>
                <a:gd name="T15" fmla="*/ 112 h 133"/>
                <a:gd name="T16" fmla="*/ 0 w 180"/>
                <a:gd name="T17" fmla="*/ 21 h 133"/>
                <a:gd name="T18" fmla="*/ 6 w 180"/>
                <a:gd name="T19" fmla="*/ 7 h 133"/>
                <a:gd name="T20" fmla="*/ 21 w 180"/>
                <a:gd name="T21" fmla="*/ 0 h 133"/>
                <a:gd name="T22" fmla="*/ 51 w 180"/>
                <a:gd name="T23" fmla="*/ 0 h 133"/>
                <a:gd name="T24" fmla="*/ 66 w 180"/>
                <a:gd name="T25" fmla="*/ 7 h 133"/>
                <a:gd name="T26" fmla="*/ 72 w 180"/>
                <a:gd name="T27" fmla="*/ 21 h 133"/>
                <a:gd name="T28" fmla="*/ 72 w 180"/>
                <a:gd name="T29" fmla="*/ 25 h 133"/>
                <a:gd name="T30" fmla="*/ 124 w 180"/>
                <a:gd name="T31" fmla="*/ 25 h 133"/>
                <a:gd name="T32" fmla="*/ 139 w 180"/>
                <a:gd name="T33" fmla="*/ 31 h 133"/>
                <a:gd name="T34" fmla="*/ 145 w 180"/>
                <a:gd name="T35" fmla="*/ 46 h 133"/>
                <a:gd name="T36" fmla="*/ 145 w 180"/>
                <a:gd name="T37" fmla="*/ 61 h 133"/>
                <a:gd name="T38" fmla="*/ 163 w 180"/>
                <a:gd name="T39" fmla="*/ 61 h 133"/>
                <a:gd name="T40" fmla="*/ 172 w 180"/>
                <a:gd name="T41" fmla="*/ 63 h 133"/>
                <a:gd name="T42" fmla="*/ 179 w 180"/>
                <a:gd name="T43" fmla="*/ 70 h 133"/>
                <a:gd name="T44" fmla="*/ 180 w 180"/>
                <a:gd name="T45" fmla="*/ 76 h 133"/>
                <a:gd name="T46" fmla="*/ 60 w 180"/>
                <a:gd name="T47" fmla="*/ 61 h 133"/>
                <a:gd name="T48" fmla="*/ 133 w 180"/>
                <a:gd name="T49" fmla="*/ 61 h 133"/>
                <a:gd name="T50" fmla="*/ 133 w 180"/>
                <a:gd name="T51" fmla="*/ 46 h 133"/>
                <a:gd name="T52" fmla="*/ 130 w 180"/>
                <a:gd name="T53" fmla="*/ 39 h 133"/>
                <a:gd name="T54" fmla="*/ 124 w 180"/>
                <a:gd name="T55" fmla="*/ 37 h 133"/>
                <a:gd name="T56" fmla="*/ 69 w 180"/>
                <a:gd name="T57" fmla="*/ 37 h 133"/>
                <a:gd name="T58" fmla="*/ 63 w 180"/>
                <a:gd name="T59" fmla="*/ 34 h 133"/>
                <a:gd name="T60" fmla="*/ 60 w 180"/>
                <a:gd name="T61" fmla="*/ 28 h 133"/>
                <a:gd name="T62" fmla="*/ 60 w 180"/>
                <a:gd name="T63" fmla="*/ 21 h 133"/>
                <a:gd name="T64" fmla="*/ 57 w 180"/>
                <a:gd name="T65" fmla="*/ 15 h 133"/>
                <a:gd name="T66" fmla="*/ 51 w 180"/>
                <a:gd name="T67" fmla="*/ 12 h 133"/>
                <a:gd name="T68" fmla="*/ 21 w 180"/>
                <a:gd name="T69" fmla="*/ 12 h 133"/>
                <a:gd name="T70" fmla="*/ 14 w 180"/>
                <a:gd name="T71" fmla="*/ 15 h 133"/>
                <a:gd name="T72" fmla="*/ 12 w 180"/>
                <a:gd name="T73" fmla="*/ 21 h 133"/>
                <a:gd name="T74" fmla="*/ 12 w 180"/>
                <a:gd name="T75" fmla="*/ 102 h 133"/>
                <a:gd name="T76" fmla="*/ 36 w 180"/>
                <a:gd name="T77" fmla="*/ 72 h 133"/>
                <a:gd name="T78" fmla="*/ 47 w 180"/>
                <a:gd name="T79" fmla="*/ 64 h 133"/>
                <a:gd name="T80" fmla="*/ 60 w 180"/>
                <a:gd name="T81" fmla="*/ 61 h 133"/>
                <a:gd name="T82" fmla="*/ 168 w 180"/>
                <a:gd name="T83" fmla="*/ 76 h 133"/>
                <a:gd name="T84" fmla="*/ 163 w 180"/>
                <a:gd name="T85" fmla="*/ 73 h 133"/>
                <a:gd name="T86" fmla="*/ 60 w 180"/>
                <a:gd name="T87" fmla="*/ 73 h 133"/>
                <a:gd name="T88" fmla="*/ 52 w 180"/>
                <a:gd name="T89" fmla="*/ 75 h 133"/>
                <a:gd name="T90" fmla="*/ 45 w 180"/>
                <a:gd name="T91" fmla="*/ 80 h 133"/>
                <a:gd name="T92" fmla="*/ 17 w 180"/>
                <a:gd name="T93" fmla="*/ 114 h 133"/>
                <a:gd name="T94" fmla="*/ 16 w 180"/>
                <a:gd name="T95" fmla="*/ 118 h 133"/>
                <a:gd name="T96" fmla="*/ 21 w 180"/>
                <a:gd name="T97" fmla="*/ 121 h 133"/>
                <a:gd name="T98" fmla="*/ 124 w 180"/>
                <a:gd name="T99" fmla="*/ 121 h 133"/>
                <a:gd name="T100" fmla="*/ 132 w 180"/>
                <a:gd name="T101" fmla="*/ 119 h 133"/>
                <a:gd name="T102" fmla="*/ 139 w 180"/>
                <a:gd name="T103" fmla="*/ 114 h 133"/>
                <a:gd name="T104" fmla="*/ 166 w 180"/>
                <a:gd name="T105" fmla="*/ 80 h 133"/>
                <a:gd name="T106" fmla="*/ 168 w 180"/>
                <a:gd name="T107" fmla="*/ 7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0" h="133">
                  <a:moveTo>
                    <a:pt x="180" y="76"/>
                  </a:moveTo>
                  <a:cubicBezTo>
                    <a:pt x="180" y="80"/>
                    <a:pt x="179" y="84"/>
                    <a:pt x="176" y="88"/>
                  </a:cubicBezTo>
                  <a:cubicBezTo>
                    <a:pt x="148" y="122"/>
                    <a:pt x="148" y="122"/>
                    <a:pt x="148" y="122"/>
                  </a:cubicBezTo>
                  <a:cubicBezTo>
                    <a:pt x="145" y="125"/>
                    <a:pt x="142" y="128"/>
                    <a:pt x="137" y="130"/>
                  </a:cubicBezTo>
                  <a:cubicBezTo>
                    <a:pt x="132" y="132"/>
                    <a:pt x="128" y="133"/>
                    <a:pt x="124" y="133"/>
                  </a:cubicBezTo>
                  <a:cubicBezTo>
                    <a:pt x="21" y="133"/>
                    <a:pt x="21" y="133"/>
                    <a:pt x="21" y="133"/>
                  </a:cubicBezTo>
                  <a:cubicBezTo>
                    <a:pt x="15" y="133"/>
                    <a:pt x="10" y="131"/>
                    <a:pt x="6" y="127"/>
                  </a:cubicBezTo>
                  <a:cubicBezTo>
                    <a:pt x="2" y="123"/>
                    <a:pt x="0" y="118"/>
                    <a:pt x="0" y="112"/>
                  </a:cubicBezTo>
                  <a:cubicBezTo>
                    <a:pt x="0" y="21"/>
                    <a:pt x="0" y="21"/>
                    <a:pt x="0" y="21"/>
                  </a:cubicBezTo>
                  <a:cubicBezTo>
                    <a:pt x="0" y="16"/>
                    <a:pt x="2" y="11"/>
                    <a:pt x="6" y="7"/>
                  </a:cubicBezTo>
                  <a:cubicBezTo>
                    <a:pt x="10" y="2"/>
                    <a:pt x="15" y="0"/>
                    <a:pt x="21" y="0"/>
                  </a:cubicBezTo>
                  <a:cubicBezTo>
                    <a:pt x="51" y="0"/>
                    <a:pt x="51" y="0"/>
                    <a:pt x="51" y="0"/>
                  </a:cubicBezTo>
                  <a:cubicBezTo>
                    <a:pt x="57" y="0"/>
                    <a:pt x="62" y="2"/>
                    <a:pt x="66" y="7"/>
                  </a:cubicBezTo>
                  <a:cubicBezTo>
                    <a:pt x="70" y="11"/>
                    <a:pt x="72" y="16"/>
                    <a:pt x="72" y="21"/>
                  </a:cubicBezTo>
                  <a:cubicBezTo>
                    <a:pt x="72" y="25"/>
                    <a:pt x="72" y="25"/>
                    <a:pt x="72" y="25"/>
                  </a:cubicBezTo>
                  <a:cubicBezTo>
                    <a:pt x="124" y="25"/>
                    <a:pt x="124" y="25"/>
                    <a:pt x="124" y="25"/>
                  </a:cubicBezTo>
                  <a:cubicBezTo>
                    <a:pt x="129" y="25"/>
                    <a:pt x="134" y="27"/>
                    <a:pt x="139" y="31"/>
                  </a:cubicBezTo>
                  <a:cubicBezTo>
                    <a:pt x="143" y="35"/>
                    <a:pt x="145" y="40"/>
                    <a:pt x="145" y="46"/>
                  </a:cubicBezTo>
                  <a:cubicBezTo>
                    <a:pt x="145" y="61"/>
                    <a:pt x="145" y="61"/>
                    <a:pt x="145" y="61"/>
                  </a:cubicBezTo>
                  <a:cubicBezTo>
                    <a:pt x="163" y="61"/>
                    <a:pt x="163" y="61"/>
                    <a:pt x="163" y="61"/>
                  </a:cubicBezTo>
                  <a:cubicBezTo>
                    <a:pt x="166" y="61"/>
                    <a:pt x="170" y="62"/>
                    <a:pt x="172" y="63"/>
                  </a:cubicBezTo>
                  <a:cubicBezTo>
                    <a:pt x="175" y="65"/>
                    <a:pt x="177" y="67"/>
                    <a:pt x="179" y="70"/>
                  </a:cubicBezTo>
                  <a:cubicBezTo>
                    <a:pt x="180" y="72"/>
                    <a:pt x="180" y="74"/>
                    <a:pt x="180" y="76"/>
                  </a:cubicBezTo>
                  <a:close/>
                  <a:moveTo>
                    <a:pt x="60" y="61"/>
                  </a:moveTo>
                  <a:cubicBezTo>
                    <a:pt x="133" y="61"/>
                    <a:pt x="133" y="61"/>
                    <a:pt x="133" y="61"/>
                  </a:cubicBezTo>
                  <a:cubicBezTo>
                    <a:pt x="133" y="46"/>
                    <a:pt x="133" y="46"/>
                    <a:pt x="133" y="46"/>
                  </a:cubicBezTo>
                  <a:cubicBezTo>
                    <a:pt x="133" y="43"/>
                    <a:pt x="132" y="41"/>
                    <a:pt x="130" y="39"/>
                  </a:cubicBezTo>
                  <a:cubicBezTo>
                    <a:pt x="128" y="38"/>
                    <a:pt x="126" y="37"/>
                    <a:pt x="124" y="37"/>
                  </a:cubicBezTo>
                  <a:cubicBezTo>
                    <a:pt x="69" y="37"/>
                    <a:pt x="69" y="37"/>
                    <a:pt x="69" y="37"/>
                  </a:cubicBezTo>
                  <a:cubicBezTo>
                    <a:pt x="67" y="37"/>
                    <a:pt x="65" y="36"/>
                    <a:pt x="63" y="34"/>
                  </a:cubicBezTo>
                  <a:cubicBezTo>
                    <a:pt x="61" y="32"/>
                    <a:pt x="60" y="30"/>
                    <a:pt x="60" y="28"/>
                  </a:cubicBezTo>
                  <a:cubicBezTo>
                    <a:pt x="60" y="21"/>
                    <a:pt x="60" y="21"/>
                    <a:pt x="60" y="21"/>
                  </a:cubicBezTo>
                  <a:cubicBezTo>
                    <a:pt x="60" y="19"/>
                    <a:pt x="59" y="17"/>
                    <a:pt x="57" y="15"/>
                  </a:cubicBezTo>
                  <a:cubicBezTo>
                    <a:pt x="56" y="13"/>
                    <a:pt x="54" y="12"/>
                    <a:pt x="51" y="12"/>
                  </a:cubicBezTo>
                  <a:cubicBezTo>
                    <a:pt x="21" y="12"/>
                    <a:pt x="21" y="12"/>
                    <a:pt x="21" y="12"/>
                  </a:cubicBezTo>
                  <a:cubicBezTo>
                    <a:pt x="18" y="12"/>
                    <a:pt x="16" y="13"/>
                    <a:pt x="14" y="15"/>
                  </a:cubicBezTo>
                  <a:cubicBezTo>
                    <a:pt x="13" y="17"/>
                    <a:pt x="12" y="19"/>
                    <a:pt x="12" y="21"/>
                  </a:cubicBezTo>
                  <a:cubicBezTo>
                    <a:pt x="12" y="102"/>
                    <a:pt x="12" y="102"/>
                    <a:pt x="12" y="102"/>
                  </a:cubicBezTo>
                  <a:cubicBezTo>
                    <a:pt x="36" y="72"/>
                    <a:pt x="36" y="72"/>
                    <a:pt x="36" y="72"/>
                  </a:cubicBezTo>
                  <a:cubicBezTo>
                    <a:pt x="39" y="69"/>
                    <a:pt x="42" y="66"/>
                    <a:pt x="47" y="64"/>
                  </a:cubicBezTo>
                  <a:cubicBezTo>
                    <a:pt x="51" y="62"/>
                    <a:pt x="56" y="61"/>
                    <a:pt x="60" y="61"/>
                  </a:cubicBezTo>
                  <a:close/>
                  <a:moveTo>
                    <a:pt x="168" y="76"/>
                  </a:moveTo>
                  <a:cubicBezTo>
                    <a:pt x="168" y="74"/>
                    <a:pt x="166" y="73"/>
                    <a:pt x="163" y="73"/>
                  </a:cubicBezTo>
                  <a:cubicBezTo>
                    <a:pt x="60" y="73"/>
                    <a:pt x="60" y="73"/>
                    <a:pt x="60" y="73"/>
                  </a:cubicBezTo>
                  <a:cubicBezTo>
                    <a:pt x="58" y="73"/>
                    <a:pt x="55" y="74"/>
                    <a:pt x="52" y="75"/>
                  </a:cubicBezTo>
                  <a:cubicBezTo>
                    <a:pt x="49" y="76"/>
                    <a:pt x="47" y="78"/>
                    <a:pt x="45" y="80"/>
                  </a:cubicBezTo>
                  <a:cubicBezTo>
                    <a:pt x="17" y="114"/>
                    <a:pt x="17" y="114"/>
                    <a:pt x="17" y="114"/>
                  </a:cubicBezTo>
                  <a:cubicBezTo>
                    <a:pt x="16" y="116"/>
                    <a:pt x="16" y="117"/>
                    <a:pt x="16" y="118"/>
                  </a:cubicBezTo>
                  <a:cubicBezTo>
                    <a:pt x="16" y="120"/>
                    <a:pt x="17" y="121"/>
                    <a:pt x="21" y="121"/>
                  </a:cubicBezTo>
                  <a:cubicBezTo>
                    <a:pt x="124" y="121"/>
                    <a:pt x="124" y="121"/>
                    <a:pt x="124" y="121"/>
                  </a:cubicBezTo>
                  <a:cubicBezTo>
                    <a:pt x="126" y="121"/>
                    <a:pt x="129" y="121"/>
                    <a:pt x="132" y="119"/>
                  </a:cubicBezTo>
                  <a:cubicBezTo>
                    <a:pt x="135" y="118"/>
                    <a:pt x="137" y="116"/>
                    <a:pt x="139" y="114"/>
                  </a:cubicBezTo>
                  <a:cubicBezTo>
                    <a:pt x="166" y="80"/>
                    <a:pt x="166" y="80"/>
                    <a:pt x="166" y="80"/>
                  </a:cubicBezTo>
                  <a:cubicBezTo>
                    <a:pt x="167" y="79"/>
                    <a:pt x="168" y="77"/>
                    <a:pt x="168" y="7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253"/>
            <p:cNvSpPr>
              <a:spLocks noEditPoints="1"/>
            </p:cNvSpPr>
            <p:nvPr/>
          </p:nvSpPr>
          <p:spPr bwMode="auto">
            <a:xfrm>
              <a:off x="3379149" y="3415057"/>
              <a:ext cx="149885" cy="151447"/>
            </a:xfrm>
            <a:custGeom>
              <a:avLst/>
              <a:gdLst>
                <a:gd name="T0" fmla="*/ 145 w 145"/>
                <a:gd name="T1" fmla="*/ 73 h 146"/>
                <a:gd name="T2" fmla="*/ 109 w 145"/>
                <a:gd name="T3" fmla="*/ 136 h 146"/>
                <a:gd name="T4" fmla="*/ 36 w 145"/>
                <a:gd name="T5" fmla="*/ 136 h 146"/>
                <a:gd name="T6" fmla="*/ 0 w 145"/>
                <a:gd name="T7" fmla="*/ 73 h 146"/>
                <a:gd name="T8" fmla="*/ 36 w 145"/>
                <a:gd name="T9" fmla="*/ 10 h 146"/>
                <a:gd name="T10" fmla="*/ 109 w 145"/>
                <a:gd name="T11" fmla="*/ 10 h 146"/>
                <a:gd name="T12" fmla="*/ 128 w 145"/>
                <a:gd name="T13" fmla="*/ 96 h 146"/>
                <a:gd name="T14" fmla="*/ 128 w 145"/>
                <a:gd name="T15" fmla="*/ 49 h 146"/>
                <a:gd name="T16" fmla="*/ 96 w 145"/>
                <a:gd name="T17" fmla="*/ 17 h 146"/>
                <a:gd name="T18" fmla="*/ 49 w 145"/>
                <a:gd name="T19" fmla="*/ 17 h 146"/>
                <a:gd name="T20" fmla="*/ 17 w 145"/>
                <a:gd name="T21" fmla="*/ 49 h 146"/>
                <a:gd name="T22" fmla="*/ 17 w 145"/>
                <a:gd name="T23" fmla="*/ 96 h 146"/>
                <a:gd name="T24" fmla="*/ 49 w 145"/>
                <a:gd name="T25" fmla="*/ 129 h 146"/>
                <a:gd name="T26" fmla="*/ 96 w 145"/>
                <a:gd name="T27" fmla="*/ 129 h 146"/>
                <a:gd name="T28" fmla="*/ 128 w 145"/>
                <a:gd name="T29" fmla="*/ 96 h 146"/>
                <a:gd name="T30" fmla="*/ 61 w 145"/>
                <a:gd name="T31" fmla="*/ 49 h 146"/>
                <a:gd name="T32" fmla="*/ 49 w 145"/>
                <a:gd name="T33" fmla="*/ 61 h 146"/>
                <a:gd name="T34" fmla="*/ 36 w 145"/>
                <a:gd name="T35" fmla="*/ 49 h 146"/>
                <a:gd name="T36" fmla="*/ 49 w 145"/>
                <a:gd name="T37" fmla="*/ 37 h 146"/>
                <a:gd name="T38" fmla="*/ 107 w 145"/>
                <a:gd name="T39" fmla="*/ 90 h 146"/>
                <a:gd name="T40" fmla="*/ 73 w 145"/>
                <a:gd name="T41" fmla="*/ 115 h 146"/>
                <a:gd name="T42" fmla="*/ 38 w 145"/>
                <a:gd name="T43" fmla="*/ 90 h 146"/>
                <a:gd name="T44" fmla="*/ 42 w 145"/>
                <a:gd name="T45" fmla="*/ 82 h 146"/>
                <a:gd name="T46" fmla="*/ 50 w 145"/>
                <a:gd name="T47" fmla="*/ 86 h 146"/>
                <a:gd name="T48" fmla="*/ 73 w 145"/>
                <a:gd name="T49" fmla="*/ 103 h 146"/>
                <a:gd name="T50" fmla="*/ 96 w 145"/>
                <a:gd name="T51" fmla="*/ 86 h 146"/>
                <a:gd name="T52" fmla="*/ 103 w 145"/>
                <a:gd name="T53" fmla="*/ 82 h 146"/>
                <a:gd name="T54" fmla="*/ 107 w 145"/>
                <a:gd name="T55" fmla="*/ 90 h 146"/>
                <a:gd name="T56" fmla="*/ 109 w 145"/>
                <a:gd name="T57" fmla="*/ 49 h 146"/>
                <a:gd name="T58" fmla="*/ 97 w 145"/>
                <a:gd name="T59" fmla="*/ 61 h 146"/>
                <a:gd name="T60" fmla="*/ 85 w 145"/>
                <a:gd name="T61" fmla="*/ 49 h 146"/>
                <a:gd name="T62" fmla="*/ 97 w 145"/>
                <a:gd name="T63" fmla="*/ 3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46">
                  <a:moveTo>
                    <a:pt x="136" y="36"/>
                  </a:moveTo>
                  <a:cubicBezTo>
                    <a:pt x="142" y="48"/>
                    <a:pt x="145" y="60"/>
                    <a:pt x="145" y="73"/>
                  </a:cubicBezTo>
                  <a:cubicBezTo>
                    <a:pt x="145" y="86"/>
                    <a:pt x="142" y="98"/>
                    <a:pt x="136" y="109"/>
                  </a:cubicBezTo>
                  <a:cubicBezTo>
                    <a:pt x="129" y="121"/>
                    <a:pt x="120" y="129"/>
                    <a:pt x="109" y="136"/>
                  </a:cubicBezTo>
                  <a:cubicBezTo>
                    <a:pt x="98" y="142"/>
                    <a:pt x="86" y="146"/>
                    <a:pt x="73" y="146"/>
                  </a:cubicBezTo>
                  <a:cubicBezTo>
                    <a:pt x="60" y="146"/>
                    <a:pt x="47" y="142"/>
                    <a:pt x="36" y="136"/>
                  </a:cubicBezTo>
                  <a:cubicBezTo>
                    <a:pt x="25" y="129"/>
                    <a:pt x="16" y="121"/>
                    <a:pt x="10" y="109"/>
                  </a:cubicBezTo>
                  <a:cubicBezTo>
                    <a:pt x="3" y="98"/>
                    <a:pt x="0" y="86"/>
                    <a:pt x="0" y="73"/>
                  </a:cubicBezTo>
                  <a:cubicBezTo>
                    <a:pt x="0" y="60"/>
                    <a:pt x="3" y="48"/>
                    <a:pt x="10" y="36"/>
                  </a:cubicBezTo>
                  <a:cubicBezTo>
                    <a:pt x="16" y="25"/>
                    <a:pt x="25" y="17"/>
                    <a:pt x="36" y="10"/>
                  </a:cubicBezTo>
                  <a:cubicBezTo>
                    <a:pt x="47" y="4"/>
                    <a:pt x="60" y="0"/>
                    <a:pt x="73" y="0"/>
                  </a:cubicBezTo>
                  <a:cubicBezTo>
                    <a:pt x="86" y="0"/>
                    <a:pt x="98" y="4"/>
                    <a:pt x="109" y="10"/>
                  </a:cubicBezTo>
                  <a:cubicBezTo>
                    <a:pt x="120" y="17"/>
                    <a:pt x="129" y="25"/>
                    <a:pt x="136" y="36"/>
                  </a:cubicBezTo>
                  <a:close/>
                  <a:moveTo>
                    <a:pt x="128" y="96"/>
                  </a:moveTo>
                  <a:cubicBezTo>
                    <a:pt x="132" y="89"/>
                    <a:pt x="133" y="81"/>
                    <a:pt x="133" y="73"/>
                  </a:cubicBezTo>
                  <a:cubicBezTo>
                    <a:pt x="133" y="65"/>
                    <a:pt x="132" y="57"/>
                    <a:pt x="128" y="49"/>
                  </a:cubicBezTo>
                  <a:cubicBezTo>
                    <a:pt x="125" y="42"/>
                    <a:pt x="121" y="36"/>
                    <a:pt x="116" y="30"/>
                  </a:cubicBezTo>
                  <a:cubicBezTo>
                    <a:pt x="110" y="25"/>
                    <a:pt x="104" y="20"/>
                    <a:pt x="96" y="17"/>
                  </a:cubicBezTo>
                  <a:cubicBezTo>
                    <a:pt x="89" y="14"/>
                    <a:pt x="81" y="12"/>
                    <a:pt x="73" y="12"/>
                  </a:cubicBezTo>
                  <a:cubicBezTo>
                    <a:pt x="65" y="12"/>
                    <a:pt x="57" y="14"/>
                    <a:pt x="49" y="17"/>
                  </a:cubicBezTo>
                  <a:cubicBezTo>
                    <a:pt x="42" y="20"/>
                    <a:pt x="35" y="25"/>
                    <a:pt x="30" y="30"/>
                  </a:cubicBezTo>
                  <a:cubicBezTo>
                    <a:pt x="25" y="36"/>
                    <a:pt x="20" y="42"/>
                    <a:pt x="17" y="49"/>
                  </a:cubicBezTo>
                  <a:cubicBezTo>
                    <a:pt x="14" y="57"/>
                    <a:pt x="12" y="65"/>
                    <a:pt x="12" y="73"/>
                  </a:cubicBezTo>
                  <a:cubicBezTo>
                    <a:pt x="12" y="81"/>
                    <a:pt x="14" y="89"/>
                    <a:pt x="17" y="96"/>
                  </a:cubicBezTo>
                  <a:cubicBezTo>
                    <a:pt x="20" y="104"/>
                    <a:pt x="25" y="110"/>
                    <a:pt x="30" y="116"/>
                  </a:cubicBezTo>
                  <a:cubicBezTo>
                    <a:pt x="35" y="121"/>
                    <a:pt x="42" y="125"/>
                    <a:pt x="49" y="129"/>
                  </a:cubicBezTo>
                  <a:cubicBezTo>
                    <a:pt x="57" y="132"/>
                    <a:pt x="65" y="133"/>
                    <a:pt x="73" y="133"/>
                  </a:cubicBezTo>
                  <a:cubicBezTo>
                    <a:pt x="81" y="133"/>
                    <a:pt x="89" y="132"/>
                    <a:pt x="96" y="129"/>
                  </a:cubicBezTo>
                  <a:cubicBezTo>
                    <a:pt x="104" y="125"/>
                    <a:pt x="110" y="121"/>
                    <a:pt x="116" y="116"/>
                  </a:cubicBezTo>
                  <a:cubicBezTo>
                    <a:pt x="121" y="110"/>
                    <a:pt x="125" y="104"/>
                    <a:pt x="128" y="96"/>
                  </a:cubicBezTo>
                  <a:close/>
                  <a:moveTo>
                    <a:pt x="57" y="40"/>
                  </a:moveTo>
                  <a:cubicBezTo>
                    <a:pt x="59" y="43"/>
                    <a:pt x="61" y="45"/>
                    <a:pt x="61" y="49"/>
                  </a:cubicBezTo>
                  <a:cubicBezTo>
                    <a:pt x="61" y="52"/>
                    <a:pt x="59" y="55"/>
                    <a:pt x="57" y="57"/>
                  </a:cubicBezTo>
                  <a:cubicBezTo>
                    <a:pt x="55" y="60"/>
                    <a:pt x="52" y="61"/>
                    <a:pt x="49" y="61"/>
                  </a:cubicBezTo>
                  <a:cubicBezTo>
                    <a:pt x="45" y="61"/>
                    <a:pt x="42" y="60"/>
                    <a:pt x="40" y="57"/>
                  </a:cubicBezTo>
                  <a:cubicBezTo>
                    <a:pt x="38" y="55"/>
                    <a:pt x="36" y="52"/>
                    <a:pt x="36" y="49"/>
                  </a:cubicBezTo>
                  <a:cubicBezTo>
                    <a:pt x="36" y="45"/>
                    <a:pt x="38" y="43"/>
                    <a:pt x="40" y="40"/>
                  </a:cubicBezTo>
                  <a:cubicBezTo>
                    <a:pt x="42" y="38"/>
                    <a:pt x="45" y="37"/>
                    <a:pt x="49" y="37"/>
                  </a:cubicBezTo>
                  <a:cubicBezTo>
                    <a:pt x="52" y="37"/>
                    <a:pt x="55" y="38"/>
                    <a:pt x="57" y="40"/>
                  </a:cubicBezTo>
                  <a:close/>
                  <a:moveTo>
                    <a:pt x="107" y="90"/>
                  </a:moveTo>
                  <a:cubicBezTo>
                    <a:pt x="105" y="97"/>
                    <a:pt x="101" y="104"/>
                    <a:pt x="94" y="108"/>
                  </a:cubicBezTo>
                  <a:cubicBezTo>
                    <a:pt x="88" y="113"/>
                    <a:pt x="81" y="115"/>
                    <a:pt x="73" y="115"/>
                  </a:cubicBezTo>
                  <a:cubicBezTo>
                    <a:pt x="65" y="115"/>
                    <a:pt x="58" y="113"/>
                    <a:pt x="51" y="108"/>
                  </a:cubicBezTo>
                  <a:cubicBezTo>
                    <a:pt x="45" y="104"/>
                    <a:pt x="40" y="97"/>
                    <a:pt x="38" y="90"/>
                  </a:cubicBezTo>
                  <a:cubicBezTo>
                    <a:pt x="38" y="88"/>
                    <a:pt x="38" y="87"/>
                    <a:pt x="39" y="85"/>
                  </a:cubicBezTo>
                  <a:cubicBezTo>
                    <a:pt x="39" y="84"/>
                    <a:pt x="40" y="83"/>
                    <a:pt x="42" y="82"/>
                  </a:cubicBezTo>
                  <a:cubicBezTo>
                    <a:pt x="44" y="82"/>
                    <a:pt x="45" y="82"/>
                    <a:pt x="47" y="83"/>
                  </a:cubicBezTo>
                  <a:cubicBezTo>
                    <a:pt x="48" y="83"/>
                    <a:pt x="49" y="85"/>
                    <a:pt x="50" y="86"/>
                  </a:cubicBezTo>
                  <a:cubicBezTo>
                    <a:pt x="51" y="91"/>
                    <a:pt x="54" y="95"/>
                    <a:pt x="58" y="99"/>
                  </a:cubicBezTo>
                  <a:cubicBezTo>
                    <a:pt x="63" y="102"/>
                    <a:pt x="67" y="103"/>
                    <a:pt x="73" y="103"/>
                  </a:cubicBezTo>
                  <a:cubicBezTo>
                    <a:pt x="78" y="103"/>
                    <a:pt x="83" y="102"/>
                    <a:pt x="87" y="99"/>
                  </a:cubicBezTo>
                  <a:cubicBezTo>
                    <a:pt x="91" y="95"/>
                    <a:pt x="94" y="91"/>
                    <a:pt x="96" y="86"/>
                  </a:cubicBezTo>
                  <a:cubicBezTo>
                    <a:pt x="96" y="85"/>
                    <a:pt x="97" y="83"/>
                    <a:pt x="99" y="83"/>
                  </a:cubicBezTo>
                  <a:cubicBezTo>
                    <a:pt x="100" y="82"/>
                    <a:pt x="102" y="82"/>
                    <a:pt x="103" y="82"/>
                  </a:cubicBezTo>
                  <a:cubicBezTo>
                    <a:pt x="105" y="83"/>
                    <a:pt x="106" y="84"/>
                    <a:pt x="107" y="85"/>
                  </a:cubicBezTo>
                  <a:cubicBezTo>
                    <a:pt x="108" y="87"/>
                    <a:pt x="108" y="88"/>
                    <a:pt x="107" y="90"/>
                  </a:cubicBezTo>
                  <a:close/>
                  <a:moveTo>
                    <a:pt x="105" y="40"/>
                  </a:moveTo>
                  <a:cubicBezTo>
                    <a:pt x="108" y="43"/>
                    <a:pt x="109" y="45"/>
                    <a:pt x="109" y="49"/>
                  </a:cubicBezTo>
                  <a:cubicBezTo>
                    <a:pt x="109" y="52"/>
                    <a:pt x="108" y="55"/>
                    <a:pt x="105" y="57"/>
                  </a:cubicBezTo>
                  <a:cubicBezTo>
                    <a:pt x="103" y="60"/>
                    <a:pt x="100" y="61"/>
                    <a:pt x="97" y="61"/>
                  </a:cubicBezTo>
                  <a:cubicBezTo>
                    <a:pt x="94" y="61"/>
                    <a:pt x="91" y="60"/>
                    <a:pt x="88" y="57"/>
                  </a:cubicBezTo>
                  <a:cubicBezTo>
                    <a:pt x="86" y="55"/>
                    <a:pt x="85" y="52"/>
                    <a:pt x="85" y="49"/>
                  </a:cubicBezTo>
                  <a:cubicBezTo>
                    <a:pt x="85" y="45"/>
                    <a:pt x="86" y="43"/>
                    <a:pt x="88" y="40"/>
                  </a:cubicBezTo>
                  <a:cubicBezTo>
                    <a:pt x="91" y="38"/>
                    <a:pt x="94" y="37"/>
                    <a:pt x="97" y="37"/>
                  </a:cubicBezTo>
                  <a:cubicBezTo>
                    <a:pt x="100" y="37"/>
                    <a:pt x="103" y="38"/>
                    <a:pt x="105"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254"/>
            <p:cNvSpPr>
              <a:spLocks noEditPoints="1"/>
            </p:cNvSpPr>
            <p:nvPr/>
          </p:nvSpPr>
          <p:spPr bwMode="auto">
            <a:xfrm>
              <a:off x="3575874" y="3415057"/>
              <a:ext cx="151447" cy="151447"/>
            </a:xfrm>
            <a:custGeom>
              <a:avLst/>
              <a:gdLst>
                <a:gd name="T0" fmla="*/ 146 w 146"/>
                <a:gd name="T1" fmla="*/ 73 h 146"/>
                <a:gd name="T2" fmla="*/ 109 w 146"/>
                <a:gd name="T3" fmla="*/ 136 h 146"/>
                <a:gd name="T4" fmla="*/ 36 w 146"/>
                <a:gd name="T5" fmla="*/ 136 h 146"/>
                <a:gd name="T6" fmla="*/ 0 w 146"/>
                <a:gd name="T7" fmla="*/ 73 h 146"/>
                <a:gd name="T8" fmla="*/ 36 w 146"/>
                <a:gd name="T9" fmla="*/ 10 h 146"/>
                <a:gd name="T10" fmla="*/ 109 w 146"/>
                <a:gd name="T11" fmla="*/ 10 h 146"/>
                <a:gd name="T12" fmla="*/ 129 w 146"/>
                <a:gd name="T13" fmla="*/ 96 h 146"/>
                <a:gd name="T14" fmla="*/ 129 w 146"/>
                <a:gd name="T15" fmla="*/ 49 h 146"/>
                <a:gd name="T16" fmla="*/ 96 w 146"/>
                <a:gd name="T17" fmla="*/ 17 h 146"/>
                <a:gd name="T18" fmla="*/ 49 w 146"/>
                <a:gd name="T19" fmla="*/ 17 h 146"/>
                <a:gd name="T20" fmla="*/ 17 w 146"/>
                <a:gd name="T21" fmla="*/ 49 h 146"/>
                <a:gd name="T22" fmla="*/ 17 w 146"/>
                <a:gd name="T23" fmla="*/ 96 h 146"/>
                <a:gd name="T24" fmla="*/ 49 w 146"/>
                <a:gd name="T25" fmla="*/ 129 h 146"/>
                <a:gd name="T26" fmla="*/ 96 w 146"/>
                <a:gd name="T27" fmla="*/ 129 h 146"/>
                <a:gd name="T28" fmla="*/ 129 w 146"/>
                <a:gd name="T29" fmla="*/ 96 h 146"/>
                <a:gd name="T30" fmla="*/ 61 w 146"/>
                <a:gd name="T31" fmla="*/ 49 h 146"/>
                <a:gd name="T32" fmla="*/ 49 w 146"/>
                <a:gd name="T33" fmla="*/ 61 h 146"/>
                <a:gd name="T34" fmla="*/ 37 w 146"/>
                <a:gd name="T35" fmla="*/ 49 h 146"/>
                <a:gd name="T36" fmla="*/ 49 w 146"/>
                <a:gd name="T37" fmla="*/ 37 h 146"/>
                <a:gd name="T38" fmla="*/ 108 w 146"/>
                <a:gd name="T39" fmla="*/ 104 h 146"/>
                <a:gd name="T40" fmla="*/ 104 w 146"/>
                <a:gd name="T41" fmla="*/ 112 h 146"/>
                <a:gd name="T42" fmla="*/ 96 w 146"/>
                <a:gd name="T43" fmla="*/ 108 h 146"/>
                <a:gd name="T44" fmla="*/ 73 w 146"/>
                <a:gd name="T45" fmla="*/ 91 h 146"/>
                <a:gd name="T46" fmla="*/ 50 w 146"/>
                <a:gd name="T47" fmla="*/ 108 h 146"/>
                <a:gd name="T48" fmla="*/ 42 w 146"/>
                <a:gd name="T49" fmla="*/ 112 h 146"/>
                <a:gd name="T50" fmla="*/ 38 w 146"/>
                <a:gd name="T51" fmla="*/ 104 h 146"/>
                <a:gd name="T52" fmla="*/ 73 w 146"/>
                <a:gd name="T53" fmla="*/ 79 h 146"/>
                <a:gd name="T54" fmla="*/ 108 w 146"/>
                <a:gd name="T55" fmla="*/ 104 h 146"/>
                <a:gd name="T56" fmla="*/ 109 w 146"/>
                <a:gd name="T57" fmla="*/ 49 h 146"/>
                <a:gd name="T58" fmla="*/ 97 w 146"/>
                <a:gd name="T59" fmla="*/ 61 h 146"/>
                <a:gd name="T60" fmla="*/ 85 w 146"/>
                <a:gd name="T61" fmla="*/ 49 h 146"/>
                <a:gd name="T62" fmla="*/ 97 w 146"/>
                <a:gd name="T63" fmla="*/ 3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146">
                  <a:moveTo>
                    <a:pt x="136" y="36"/>
                  </a:moveTo>
                  <a:cubicBezTo>
                    <a:pt x="142" y="48"/>
                    <a:pt x="146" y="60"/>
                    <a:pt x="146" y="73"/>
                  </a:cubicBezTo>
                  <a:cubicBezTo>
                    <a:pt x="146" y="86"/>
                    <a:pt x="142" y="98"/>
                    <a:pt x="136" y="109"/>
                  </a:cubicBezTo>
                  <a:cubicBezTo>
                    <a:pt x="129" y="121"/>
                    <a:pt x="121" y="129"/>
                    <a:pt x="109" y="136"/>
                  </a:cubicBezTo>
                  <a:cubicBezTo>
                    <a:pt x="98" y="142"/>
                    <a:pt x="86" y="146"/>
                    <a:pt x="73" y="146"/>
                  </a:cubicBezTo>
                  <a:cubicBezTo>
                    <a:pt x="60" y="146"/>
                    <a:pt x="48" y="142"/>
                    <a:pt x="36" y="136"/>
                  </a:cubicBezTo>
                  <a:cubicBezTo>
                    <a:pt x="25" y="129"/>
                    <a:pt x="17" y="121"/>
                    <a:pt x="10" y="109"/>
                  </a:cubicBezTo>
                  <a:cubicBezTo>
                    <a:pt x="4" y="98"/>
                    <a:pt x="0" y="86"/>
                    <a:pt x="0" y="73"/>
                  </a:cubicBezTo>
                  <a:cubicBezTo>
                    <a:pt x="0" y="60"/>
                    <a:pt x="4" y="48"/>
                    <a:pt x="10" y="36"/>
                  </a:cubicBezTo>
                  <a:cubicBezTo>
                    <a:pt x="17" y="25"/>
                    <a:pt x="25" y="17"/>
                    <a:pt x="36" y="10"/>
                  </a:cubicBezTo>
                  <a:cubicBezTo>
                    <a:pt x="48" y="4"/>
                    <a:pt x="60" y="0"/>
                    <a:pt x="73" y="0"/>
                  </a:cubicBezTo>
                  <a:cubicBezTo>
                    <a:pt x="86" y="0"/>
                    <a:pt x="98" y="4"/>
                    <a:pt x="109" y="10"/>
                  </a:cubicBezTo>
                  <a:cubicBezTo>
                    <a:pt x="121" y="17"/>
                    <a:pt x="129" y="25"/>
                    <a:pt x="136" y="36"/>
                  </a:cubicBezTo>
                  <a:close/>
                  <a:moveTo>
                    <a:pt x="129" y="96"/>
                  </a:moveTo>
                  <a:cubicBezTo>
                    <a:pt x="132" y="89"/>
                    <a:pt x="133" y="81"/>
                    <a:pt x="133" y="73"/>
                  </a:cubicBezTo>
                  <a:cubicBezTo>
                    <a:pt x="133" y="65"/>
                    <a:pt x="132" y="57"/>
                    <a:pt x="129" y="49"/>
                  </a:cubicBezTo>
                  <a:cubicBezTo>
                    <a:pt x="125" y="42"/>
                    <a:pt x="121" y="36"/>
                    <a:pt x="116" y="30"/>
                  </a:cubicBezTo>
                  <a:cubicBezTo>
                    <a:pt x="110" y="25"/>
                    <a:pt x="104" y="20"/>
                    <a:pt x="96" y="17"/>
                  </a:cubicBezTo>
                  <a:cubicBezTo>
                    <a:pt x="89" y="14"/>
                    <a:pt x="81" y="12"/>
                    <a:pt x="73" y="12"/>
                  </a:cubicBezTo>
                  <a:cubicBezTo>
                    <a:pt x="65" y="12"/>
                    <a:pt x="57" y="14"/>
                    <a:pt x="49" y="17"/>
                  </a:cubicBezTo>
                  <a:cubicBezTo>
                    <a:pt x="42" y="20"/>
                    <a:pt x="36" y="25"/>
                    <a:pt x="30" y="30"/>
                  </a:cubicBezTo>
                  <a:cubicBezTo>
                    <a:pt x="25" y="36"/>
                    <a:pt x="20" y="42"/>
                    <a:pt x="17" y="49"/>
                  </a:cubicBezTo>
                  <a:cubicBezTo>
                    <a:pt x="14" y="57"/>
                    <a:pt x="12" y="65"/>
                    <a:pt x="12" y="73"/>
                  </a:cubicBezTo>
                  <a:cubicBezTo>
                    <a:pt x="12" y="81"/>
                    <a:pt x="14" y="89"/>
                    <a:pt x="17" y="96"/>
                  </a:cubicBezTo>
                  <a:cubicBezTo>
                    <a:pt x="20" y="104"/>
                    <a:pt x="25" y="110"/>
                    <a:pt x="30" y="116"/>
                  </a:cubicBezTo>
                  <a:cubicBezTo>
                    <a:pt x="36" y="121"/>
                    <a:pt x="42" y="125"/>
                    <a:pt x="49" y="129"/>
                  </a:cubicBezTo>
                  <a:cubicBezTo>
                    <a:pt x="57" y="132"/>
                    <a:pt x="65" y="133"/>
                    <a:pt x="73" y="133"/>
                  </a:cubicBezTo>
                  <a:cubicBezTo>
                    <a:pt x="81" y="133"/>
                    <a:pt x="89" y="132"/>
                    <a:pt x="96" y="129"/>
                  </a:cubicBezTo>
                  <a:cubicBezTo>
                    <a:pt x="104" y="125"/>
                    <a:pt x="110" y="121"/>
                    <a:pt x="116" y="116"/>
                  </a:cubicBezTo>
                  <a:cubicBezTo>
                    <a:pt x="121" y="110"/>
                    <a:pt x="125" y="104"/>
                    <a:pt x="129" y="96"/>
                  </a:cubicBezTo>
                  <a:close/>
                  <a:moveTo>
                    <a:pt x="57" y="40"/>
                  </a:moveTo>
                  <a:cubicBezTo>
                    <a:pt x="60" y="43"/>
                    <a:pt x="61" y="45"/>
                    <a:pt x="61" y="49"/>
                  </a:cubicBezTo>
                  <a:cubicBezTo>
                    <a:pt x="61" y="52"/>
                    <a:pt x="60" y="55"/>
                    <a:pt x="57" y="57"/>
                  </a:cubicBezTo>
                  <a:cubicBezTo>
                    <a:pt x="55" y="60"/>
                    <a:pt x="52" y="61"/>
                    <a:pt x="49" y="61"/>
                  </a:cubicBezTo>
                  <a:cubicBezTo>
                    <a:pt x="45" y="61"/>
                    <a:pt x="43" y="60"/>
                    <a:pt x="40" y="57"/>
                  </a:cubicBezTo>
                  <a:cubicBezTo>
                    <a:pt x="38" y="55"/>
                    <a:pt x="37" y="52"/>
                    <a:pt x="37" y="49"/>
                  </a:cubicBezTo>
                  <a:cubicBezTo>
                    <a:pt x="37" y="45"/>
                    <a:pt x="38" y="43"/>
                    <a:pt x="40" y="40"/>
                  </a:cubicBezTo>
                  <a:cubicBezTo>
                    <a:pt x="43" y="38"/>
                    <a:pt x="45" y="37"/>
                    <a:pt x="49" y="37"/>
                  </a:cubicBezTo>
                  <a:cubicBezTo>
                    <a:pt x="52" y="37"/>
                    <a:pt x="55" y="38"/>
                    <a:pt x="57" y="40"/>
                  </a:cubicBezTo>
                  <a:close/>
                  <a:moveTo>
                    <a:pt x="108" y="104"/>
                  </a:moveTo>
                  <a:cubicBezTo>
                    <a:pt x="108" y="106"/>
                    <a:pt x="108" y="108"/>
                    <a:pt x="107" y="109"/>
                  </a:cubicBezTo>
                  <a:cubicBezTo>
                    <a:pt x="106" y="110"/>
                    <a:pt x="105" y="111"/>
                    <a:pt x="104" y="112"/>
                  </a:cubicBezTo>
                  <a:cubicBezTo>
                    <a:pt x="102" y="112"/>
                    <a:pt x="101" y="112"/>
                    <a:pt x="99" y="112"/>
                  </a:cubicBezTo>
                  <a:cubicBezTo>
                    <a:pt x="98" y="111"/>
                    <a:pt x="97" y="110"/>
                    <a:pt x="96" y="108"/>
                  </a:cubicBezTo>
                  <a:cubicBezTo>
                    <a:pt x="94" y="103"/>
                    <a:pt x="92" y="99"/>
                    <a:pt x="87" y="96"/>
                  </a:cubicBezTo>
                  <a:cubicBezTo>
                    <a:pt x="83" y="93"/>
                    <a:pt x="78" y="91"/>
                    <a:pt x="73" y="91"/>
                  </a:cubicBezTo>
                  <a:cubicBezTo>
                    <a:pt x="68" y="91"/>
                    <a:pt x="63" y="93"/>
                    <a:pt x="59" y="96"/>
                  </a:cubicBezTo>
                  <a:cubicBezTo>
                    <a:pt x="54" y="99"/>
                    <a:pt x="51" y="103"/>
                    <a:pt x="50" y="108"/>
                  </a:cubicBezTo>
                  <a:cubicBezTo>
                    <a:pt x="49" y="110"/>
                    <a:pt x="48" y="111"/>
                    <a:pt x="47" y="112"/>
                  </a:cubicBezTo>
                  <a:cubicBezTo>
                    <a:pt x="45" y="112"/>
                    <a:pt x="44" y="112"/>
                    <a:pt x="42" y="112"/>
                  </a:cubicBezTo>
                  <a:cubicBezTo>
                    <a:pt x="41" y="111"/>
                    <a:pt x="39" y="110"/>
                    <a:pt x="39" y="109"/>
                  </a:cubicBezTo>
                  <a:cubicBezTo>
                    <a:pt x="38" y="108"/>
                    <a:pt x="38" y="106"/>
                    <a:pt x="38" y="104"/>
                  </a:cubicBezTo>
                  <a:cubicBezTo>
                    <a:pt x="41" y="97"/>
                    <a:pt x="45" y="91"/>
                    <a:pt x="51" y="86"/>
                  </a:cubicBezTo>
                  <a:cubicBezTo>
                    <a:pt x="58" y="81"/>
                    <a:pt x="65" y="79"/>
                    <a:pt x="73" y="79"/>
                  </a:cubicBezTo>
                  <a:cubicBezTo>
                    <a:pt x="81" y="79"/>
                    <a:pt x="88" y="81"/>
                    <a:pt x="94" y="86"/>
                  </a:cubicBezTo>
                  <a:cubicBezTo>
                    <a:pt x="101" y="91"/>
                    <a:pt x="105" y="97"/>
                    <a:pt x="108" y="104"/>
                  </a:cubicBezTo>
                  <a:close/>
                  <a:moveTo>
                    <a:pt x="106" y="40"/>
                  </a:moveTo>
                  <a:cubicBezTo>
                    <a:pt x="108" y="43"/>
                    <a:pt x="109" y="45"/>
                    <a:pt x="109" y="49"/>
                  </a:cubicBezTo>
                  <a:cubicBezTo>
                    <a:pt x="109" y="52"/>
                    <a:pt x="108" y="55"/>
                    <a:pt x="106" y="57"/>
                  </a:cubicBezTo>
                  <a:cubicBezTo>
                    <a:pt x="103" y="60"/>
                    <a:pt x="100" y="61"/>
                    <a:pt x="97" y="61"/>
                  </a:cubicBezTo>
                  <a:cubicBezTo>
                    <a:pt x="94" y="61"/>
                    <a:pt x="91" y="60"/>
                    <a:pt x="89" y="57"/>
                  </a:cubicBezTo>
                  <a:cubicBezTo>
                    <a:pt x="86" y="55"/>
                    <a:pt x="85" y="52"/>
                    <a:pt x="85" y="49"/>
                  </a:cubicBezTo>
                  <a:cubicBezTo>
                    <a:pt x="85" y="45"/>
                    <a:pt x="86" y="43"/>
                    <a:pt x="89" y="40"/>
                  </a:cubicBezTo>
                  <a:cubicBezTo>
                    <a:pt x="91" y="38"/>
                    <a:pt x="94" y="37"/>
                    <a:pt x="97" y="37"/>
                  </a:cubicBezTo>
                  <a:cubicBezTo>
                    <a:pt x="100" y="37"/>
                    <a:pt x="103" y="38"/>
                    <a:pt x="106"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255"/>
            <p:cNvSpPr>
              <a:spLocks noEditPoints="1"/>
            </p:cNvSpPr>
            <p:nvPr/>
          </p:nvSpPr>
          <p:spPr bwMode="auto">
            <a:xfrm>
              <a:off x="3772598" y="3415057"/>
              <a:ext cx="151447" cy="151447"/>
            </a:xfrm>
            <a:custGeom>
              <a:avLst/>
              <a:gdLst>
                <a:gd name="T0" fmla="*/ 135 w 145"/>
                <a:gd name="T1" fmla="*/ 36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6 h 146"/>
                <a:gd name="T18" fmla="*/ 36 w 145"/>
                <a:gd name="T19" fmla="*/ 10 h 146"/>
                <a:gd name="T20" fmla="*/ 72 w 145"/>
                <a:gd name="T21" fmla="*/ 0 h 146"/>
                <a:gd name="T22" fmla="*/ 109 w 145"/>
                <a:gd name="T23" fmla="*/ 10 h 146"/>
                <a:gd name="T24" fmla="*/ 135 w 145"/>
                <a:gd name="T25" fmla="*/ 36 h 146"/>
                <a:gd name="T26" fmla="*/ 128 w 145"/>
                <a:gd name="T27" fmla="*/ 96 h 146"/>
                <a:gd name="T28" fmla="*/ 133 w 145"/>
                <a:gd name="T29" fmla="*/ 73 h 146"/>
                <a:gd name="T30" fmla="*/ 128 w 145"/>
                <a:gd name="T31" fmla="*/ 49 h 146"/>
                <a:gd name="T32" fmla="*/ 115 w 145"/>
                <a:gd name="T33" fmla="*/ 30 h 146"/>
                <a:gd name="T34" fmla="*/ 96 w 145"/>
                <a:gd name="T35" fmla="*/ 17 h 146"/>
                <a:gd name="T36" fmla="*/ 72 w 145"/>
                <a:gd name="T37" fmla="*/ 12 h 146"/>
                <a:gd name="T38" fmla="*/ 49 w 145"/>
                <a:gd name="T39" fmla="*/ 17 h 146"/>
                <a:gd name="T40" fmla="*/ 29 w 145"/>
                <a:gd name="T41" fmla="*/ 30 h 146"/>
                <a:gd name="T42" fmla="*/ 16 w 145"/>
                <a:gd name="T43" fmla="*/ 49 h 146"/>
                <a:gd name="T44" fmla="*/ 12 w 145"/>
                <a:gd name="T45" fmla="*/ 73 h 146"/>
                <a:gd name="T46" fmla="*/ 16 w 145"/>
                <a:gd name="T47" fmla="*/ 96 h 146"/>
                <a:gd name="T48" fmla="*/ 29 w 145"/>
                <a:gd name="T49" fmla="*/ 116 h 146"/>
                <a:gd name="T50" fmla="*/ 49 w 145"/>
                <a:gd name="T51" fmla="*/ 129 h 146"/>
                <a:gd name="T52" fmla="*/ 72 w 145"/>
                <a:gd name="T53" fmla="*/ 133 h 146"/>
                <a:gd name="T54" fmla="*/ 96 w 145"/>
                <a:gd name="T55" fmla="*/ 129 h 146"/>
                <a:gd name="T56" fmla="*/ 115 w 145"/>
                <a:gd name="T57" fmla="*/ 116 h 146"/>
                <a:gd name="T58" fmla="*/ 128 w 145"/>
                <a:gd name="T59" fmla="*/ 96 h 146"/>
                <a:gd name="T60" fmla="*/ 56 w 145"/>
                <a:gd name="T61" fmla="*/ 40 h 146"/>
                <a:gd name="T62" fmla="*/ 60 w 145"/>
                <a:gd name="T63" fmla="*/ 49 h 146"/>
                <a:gd name="T64" fmla="*/ 56 w 145"/>
                <a:gd name="T65" fmla="*/ 57 h 146"/>
                <a:gd name="T66" fmla="*/ 48 w 145"/>
                <a:gd name="T67" fmla="*/ 61 h 146"/>
                <a:gd name="T68" fmla="*/ 39 w 145"/>
                <a:gd name="T69" fmla="*/ 57 h 146"/>
                <a:gd name="T70" fmla="*/ 36 w 145"/>
                <a:gd name="T71" fmla="*/ 49 h 146"/>
                <a:gd name="T72" fmla="*/ 39 w 145"/>
                <a:gd name="T73" fmla="*/ 40 h 146"/>
                <a:gd name="T74" fmla="*/ 48 w 145"/>
                <a:gd name="T75" fmla="*/ 37 h 146"/>
                <a:gd name="T76" fmla="*/ 56 w 145"/>
                <a:gd name="T77" fmla="*/ 40 h 146"/>
                <a:gd name="T78" fmla="*/ 107 w 145"/>
                <a:gd name="T79" fmla="*/ 87 h 146"/>
                <a:gd name="T80" fmla="*/ 108 w 145"/>
                <a:gd name="T81" fmla="*/ 91 h 146"/>
                <a:gd name="T82" fmla="*/ 107 w 145"/>
                <a:gd name="T83" fmla="*/ 95 h 146"/>
                <a:gd name="T84" fmla="*/ 102 w 145"/>
                <a:gd name="T85" fmla="*/ 97 h 146"/>
                <a:gd name="T86" fmla="*/ 42 w 145"/>
                <a:gd name="T87" fmla="*/ 97 h 146"/>
                <a:gd name="T88" fmla="*/ 38 w 145"/>
                <a:gd name="T89" fmla="*/ 95 h 146"/>
                <a:gd name="T90" fmla="*/ 36 w 145"/>
                <a:gd name="T91" fmla="*/ 91 h 146"/>
                <a:gd name="T92" fmla="*/ 38 w 145"/>
                <a:gd name="T93" fmla="*/ 87 h 146"/>
                <a:gd name="T94" fmla="*/ 42 w 145"/>
                <a:gd name="T95" fmla="*/ 85 h 146"/>
                <a:gd name="T96" fmla="*/ 102 w 145"/>
                <a:gd name="T97" fmla="*/ 85 h 146"/>
                <a:gd name="T98" fmla="*/ 107 w 145"/>
                <a:gd name="T99" fmla="*/ 87 h 146"/>
                <a:gd name="T100" fmla="*/ 105 w 145"/>
                <a:gd name="T101" fmla="*/ 40 h 146"/>
                <a:gd name="T102" fmla="*/ 108 w 145"/>
                <a:gd name="T103" fmla="*/ 49 h 146"/>
                <a:gd name="T104" fmla="*/ 105 w 145"/>
                <a:gd name="T105" fmla="*/ 57 h 146"/>
                <a:gd name="T106" fmla="*/ 96 w 145"/>
                <a:gd name="T107" fmla="*/ 61 h 146"/>
                <a:gd name="T108" fmla="*/ 88 w 145"/>
                <a:gd name="T109" fmla="*/ 57 h 146"/>
                <a:gd name="T110" fmla="*/ 84 w 145"/>
                <a:gd name="T111" fmla="*/ 49 h 146"/>
                <a:gd name="T112" fmla="*/ 88 w 145"/>
                <a:gd name="T113" fmla="*/ 40 h 146"/>
                <a:gd name="T114" fmla="*/ 96 w 145"/>
                <a:gd name="T115" fmla="*/ 37 h 146"/>
                <a:gd name="T116" fmla="*/ 105 w 145"/>
                <a:gd name="T117" fmla="*/ 4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5" h="146">
                  <a:moveTo>
                    <a:pt x="135" y="36"/>
                  </a:moveTo>
                  <a:cubicBezTo>
                    <a:pt x="141" y="48"/>
                    <a:pt x="145" y="60"/>
                    <a:pt x="145" y="73"/>
                  </a:cubicBezTo>
                  <a:cubicBezTo>
                    <a:pt x="145" y="86"/>
                    <a:pt x="141" y="98"/>
                    <a:pt x="135" y="109"/>
                  </a:cubicBezTo>
                  <a:cubicBezTo>
                    <a:pt x="129" y="121"/>
                    <a:pt x="120" y="129"/>
                    <a:pt x="109" y="136"/>
                  </a:cubicBezTo>
                  <a:cubicBezTo>
                    <a:pt x="97" y="142"/>
                    <a:pt x="85" y="146"/>
                    <a:pt x="72" y="146"/>
                  </a:cubicBezTo>
                  <a:cubicBezTo>
                    <a:pt x="59" y="146"/>
                    <a:pt x="47" y="142"/>
                    <a:pt x="36" y="136"/>
                  </a:cubicBezTo>
                  <a:cubicBezTo>
                    <a:pt x="25" y="129"/>
                    <a:pt x="16" y="121"/>
                    <a:pt x="9" y="109"/>
                  </a:cubicBezTo>
                  <a:cubicBezTo>
                    <a:pt x="3" y="98"/>
                    <a:pt x="0" y="86"/>
                    <a:pt x="0" y="73"/>
                  </a:cubicBezTo>
                  <a:cubicBezTo>
                    <a:pt x="0" y="60"/>
                    <a:pt x="3" y="48"/>
                    <a:pt x="9" y="36"/>
                  </a:cubicBezTo>
                  <a:cubicBezTo>
                    <a:pt x="16" y="25"/>
                    <a:pt x="25" y="17"/>
                    <a:pt x="36" y="10"/>
                  </a:cubicBezTo>
                  <a:cubicBezTo>
                    <a:pt x="47" y="4"/>
                    <a:pt x="59" y="0"/>
                    <a:pt x="72" y="0"/>
                  </a:cubicBezTo>
                  <a:cubicBezTo>
                    <a:pt x="85" y="0"/>
                    <a:pt x="97" y="4"/>
                    <a:pt x="109" y="10"/>
                  </a:cubicBezTo>
                  <a:cubicBezTo>
                    <a:pt x="120" y="17"/>
                    <a:pt x="129" y="25"/>
                    <a:pt x="135" y="36"/>
                  </a:cubicBezTo>
                  <a:close/>
                  <a:moveTo>
                    <a:pt x="128" y="96"/>
                  </a:moveTo>
                  <a:cubicBezTo>
                    <a:pt x="131" y="89"/>
                    <a:pt x="133" y="81"/>
                    <a:pt x="133" y="73"/>
                  </a:cubicBezTo>
                  <a:cubicBezTo>
                    <a:pt x="133" y="65"/>
                    <a:pt x="131" y="57"/>
                    <a:pt x="128" y="49"/>
                  </a:cubicBezTo>
                  <a:cubicBezTo>
                    <a:pt x="125" y="42"/>
                    <a:pt x="120" y="36"/>
                    <a:pt x="115" y="30"/>
                  </a:cubicBezTo>
                  <a:cubicBezTo>
                    <a:pt x="110" y="25"/>
                    <a:pt x="103" y="20"/>
                    <a:pt x="96" y="17"/>
                  </a:cubicBezTo>
                  <a:cubicBezTo>
                    <a:pt x="88" y="14"/>
                    <a:pt x="80" y="12"/>
                    <a:pt x="72" y="12"/>
                  </a:cubicBezTo>
                  <a:cubicBezTo>
                    <a:pt x="64" y="12"/>
                    <a:pt x="56" y="14"/>
                    <a:pt x="49" y="17"/>
                  </a:cubicBezTo>
                  <a:cubicBezTo>
                    <a:pt x="41" y="20"/>
                    <a:pt x="35" y="25"/>
                    <a:pt x="29" y="30"/>
                  </a:cubicBezTo>
                  <a:cubicBezTo>
                    <a:pt x="24" y="36"/>
                    <a:pt x="20" y="42"/>
                    <a:pt x="16" y="49"/>
                  </a:cubicBezTo>
                  <a:cubicBezTo>
                    <a:pt x="13" y="57"/>
                    <a:pt x="12" y="65"/>
                    <a:pt x="12" y="73"/>
                  </a:cubicBezTo>
                  <a:cubicBezTo>
                    <a:pt x="12" y="81"/>
                    <a:pt x="13" y="89"/>
                    <a:pt x="16" y="96"/>
                  </a:cubicBezTo>
                  <a:cubicBezTo>
                    <a:pt x="20" y="104"/>
                    <a:pt x="24" y="110"/>
                    <a:pt x="29" y="116"/>
                  </a:cubicBezTo>
                  <a:cubicBezTo>
                    <a:pt x="35" y="121"/>
                    <a:pt x="41" y="125"/>
                    <a:pt x="49" y="129"/>
                  </a:cubicBezTo>
                  <a:cubicBezTo>
                    <a:pt x="56" y="132"/>
                    <a:pt x="64" y="133"/>
                    <a:pt x="72" y="133"/>
                  </a:cubicBezTo>
                  <a:cubicBezTo>
                    <a:pt x="80" y="133"/>
                    <a:pt x="88" y="132"/>
                    <a:pt x="96" y="129"/>
                  </a:cubicBezTo>
                  <a:cubicBezTo>
                    <a:pt x="103" y="125"/>
                    <a:pt x="110" y="121"/>
                    <a:pt x="115" y="116"/>
                  </a:cubicBezTo>
                  <a:cubicBezTo>
                    <a:pt x="120" y="110"/>
                    <a:pt x="125" y="104"/>
                    <a:pt x="128" y="96"/>
                  </a:cubicBezTo>
                  <a:close/>
                  <a:moveTo>
                    <a:pt x="56" y="40"/>
                  </a:moveTo>
                  <a:cubicBezTo>
                    <a:pt x="59" y="43"/>
                    <a:pt x="60" y="45"/>
                    <a:pt x="60" y="49"/>
                  </a:cubicBezTo>
                  <a:cubicBezTo>
                    <a:pt x="60" y="52"/>
                    <a:pt x="59" y="55"/>
                    <a:pt x="56" y="57"/>
                  </a:cubicBezTo>
                  <a:cubicBezTo>
                    <a:pt x="54" y="60"/>
                    <a:pt x="51" y="61"/>
                    <a:pt x="48" y="61"/>
                  </a:cubicBezTo>
                  <a:cubicBezTo>
                    <a:pt x="45" y="61"/>
                    <a:pt x="42" y="60"/>
                    <a:pt x="39" y="57"/>
                  </a:cubicBezTo>
                  <a:cubicBezTo>
                    <a:pt x="37" y="55"/>
                    <a:pt x="36" y="52"/>
                    <a:pt x="36" y="49"/>
                  </a:cubicBezTo>
                  <a:cubicBezTo>
                    <a:pt x="36" y="45"/>
                    <a:pt x="37" y="43"/>
                    <a:pt x="39" y="40"/>
                  </a:cubicBezTo>
                  <a:cubicBezTo>
                    <a:pt x="42" y="38"/>
                    <a:pt x="45" y="37"/>
                    <a:pt x="48" y="37"/>
                  </a:cubicBezTo>
                  <a:cubicBezTo>
                    <a:pt x="51" y="37"/>
                    <a:pt x="54" y="38"/>
                    <a:pt x="56" y="40"/>
                  </a:cubicBezTo>
                  <a:close/>
                  <a:moveTo>
                    <a:pt x="107" y="87"/>
                  </a:moveTo>
                  <a:cubicBezTo>
                    <a:pt x="108" y="88"/>
                    <a:pt x="108" y="89"/>
                    <a:pt x="108" y="91"/>
                  </a:cubicBezTo>
                  <a:cubicBezTo>
                    <a:pt x="108" y="93"/>
                    <a:pt x="108" y="94"/>
                    <a:pt x="107" y="95"/>
                  </a:cubicBezTo>
                  <a:cubicBezTo>
                    <a:pt x="105" y="97"/>
                    <a:pt x="104" y="97"/>
                    <a:pt x="102" y="97"/>
                  </a:cubicBezTo>
                  <a:cubicBezTo>
                    <a:pt x="42" y="97"/>
                    <a:pt x="42" y="97"/>
                    <a:pt x="42" y="97"/>
                  </a:cubicBezTo>
                  <a:cubicBezTo>
                    <a:pt x="40" y="97"/>
                    <a:pt x="39" y="97"/>
                    <a:pt x="38" y="95"/>
                  </a:cubicBezTo>
                  <a:cubicBezTo>
                    <a:pt x="36" y="94"/>
                    <a:pt x="36" y="93"/>
                    <a:pt x="36" y="91"/>
                  </a:cubicBezTo>
                  <a:cubicBezTo>
                    <a:pt x="36" y="89"/>
                    <a:pt x="36" y="88"/>
                    <a:pt x="38" y="87"/>
                  </a:cubicBezTo>
                  <a:cubicBezTo>
                    <a:pt x="39" y="86"/>
                    <a:pt x="40" y="85"/>
                    <a:pt x="42" y="85"/>
                  </a:cubicBezTo>
                  <a:cubicBezTo>
                    <a:pt x="102" y="85"/>
                    <a:pt x="102" y="85"/>
                    <a:pt x="102" y="85"/>
                  </a:cubicBezTo>
                  <a:cubicBezTo>
                    <a:pt x="104" y="85"/>
                    <a:pt x="105" y="86"/>
                    <a:pt x="107" y="87"/>
                  </a:cubicBezTo>
                  <a:close/>
                  <a:moveTo>
                    <a:pt x="105" y="40"/>
                  </a:moveTo>
                  <a:cubicBezTo>
                    <a:pt x="107" y="43"/>
                    <a:pt x="108" y="45"/>
                    <a:pt x="108" y="49"/>
                  </a:cubicBezTo>
                  <a:cubicBezTo>
                    <a:pt x="108" y="52"/>
                    <a:pt x="107" y="55"/>
                    <a:pt x="105" y="57"/>
                  </a:cubicBezTo>
                  <a:cubicBezTo>
                    <a:pt x="103" y="60"/>
                    <a:pt x="100" y="61"/>
                    <a:pt x="96" y="61"/>
                  </a:cubicBezTo>
                  <a:cubicBezTo>
                    <a:pt x="93" y="61"/>
                    <a:pt x="90" y="60"/>
                    <a:pt x="88" y="57"/>
                  </a:cubicBezTo>
                  <a:cubicBezTo>
                    <a:pt x="85" y="55"/>
                    <a:pt x="84" y="52"/>
                    <a:pt x="84" y="49"/>
                  </a:cubicBezTo>
                  <a:cubicBezTo>
                    <a:pt x="84" y="45"/>
                    <a:pt x="85" y="43"/>
                    <a:pt x="88" y="40"/>
                  </a:cubicBezTo>
                  <a:cubicBezTo>
                    <a:pt x="90" y="38"/>
                    <a:pt x="93" y="37"/>
                    <a:pt x="96" y="37"/>
                  </a:cubicBezTo>
                  <a:cubicBezTo>
                    <a:pt x="100" y="37"/>
                    <a:pt x="103" y="38"/>
                    <a:pt x="105"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256"/>
            <p:cNvSpPr>
              <a:spLocks noEditPoints="1"/>
            </p:cNvSpPr>
            <p:nvPr/>
          </p:nvSpPr>
          <p:spPr bwMode="auto">
            <a:xfrm>
              <a:off x="3969323" y="3452528"/>
              <a:ext cx="187357" cy="99924"/>
            </a:xfrm>
            <a:custGeom>
              <a:avLst/>
              <a:gdLst>
                <a:gd name="T0" fmla="*/ 167 w 181"/>
                <a:gd name="T1" fmla="*/ 14 h 96"/>
                <a:gd name="T2" fmla="*/ 181 w 181"/>
                <a:gd name="T3" fmla="*/ 48 h 96"/>
                <a:gd name="T4" fmla="*/ 167 w 181"/>
                <a:gd name="T5" fmla="*/ 82 h 96"/>
                <a:gd name="T6" fmla="*/ 133 w 181"/>
                <a:gd name="T7" fmla="*/ 96 h 96"/>
                <a:gd name="T8" fmla="*/ 101 w 181"/>
                <a:gd name="T9" fmla="*/ 84 h 96"/>
                <a:gd name="T10" fmla="*/ 80 w 181"/>
                <a:gd name="T11" fmla="*/ 84 h 96"/>
                <a:gd name="T12" fmla="*/ 48 w 181"/>
                <a:gd name="T13" fmla="*/ 96 h 96"/>
                <a:gd name="T14" fmla="*/ 14 w 181"/>
                <a:gd name="T15" fmla="*/ 82 h 96"/>
                <a:gd name="T16" fmla="*/ 0 w 181"/>
                <a:gd name="T17" fmla="*/ 48 h 96"/>
                <a:gd name="T18" fmla="*/ 14 w 181"/>
                <a:gd name="T19" fmla="*/ 14 h 96"/>
                <a:gd name="T20" fmla="*/ 48 w 181"/>
                <a:gd name="T21" fmla="*/ 0 h 96"/>
                <a:gd name="T22" fmla="*/ 133 w 181"/>
                <a:gd name="T23" fmla="*/ 0 h 96"/>
                <a:gd name="T24" fmla="*/ 167 w 181"/>
                <a:gd name="T25" fmla="*/ 14 h 96"/>
                <a:gd name="T26" fmla="*/ 78 w 181"/>
                <a:gd name="T27" fmla="*/ 54 h 96"/>
                <a:gd name="T28" fmla="*/ 78 w 181"/>
                <a:gd name="T29" fmla="*/ 42 h 96"/>
                <a:gd name="T30" fmla="*/ 78 w 181"/>
                <a:gd name="T31" fmla="*/ 40 h 96"/>
                <a:gd name="T32" fmla="*/ 75 w 181"/>
                <a:gd name="T33" fmla="*/ 39 h 96"/>
                <a:gd name="T34" fmla="*/ 57 w 181"/>
                <a:gd name="T35" fmla="*/ 39 h 96"/>
                <a:gd name="T36" fmla="*/ 57 w 181"/>
                <a:gd name="T37" fmla="*/ 21 h 96"/>
                <a:gd name="T38" fmla="*/ 56 w 181"/>
                <a:gd name="T39" fmla="*/ 19 h 96"/>
                <a:gd name="T40" fmla="*/ 54 w 181"/>
                <a:gd name="T41" fmla="*/ 18 h 96"/>
                <a:gd name="T42" fmla="*/ 42 w 181"/>
                <a:gd name="T43" fmla="*/ 18 h 96"/>
                <a:gd name="T44" fmla="*/ 40 w 181"/>
                <a:gd name="T45" fmla="*/ 19 h 96"/>
                <a:gd name="T46" fmla="*/ 39 w 181"/>
                <a:gd name="T47" fmla="*/ 21 h 96"/>
                <a:gd name="T48" fmla="*/ 39 w 181"/>
                <a:gd name="T49" fmla="*/ 39 h 96"/>
                <a:gd name="T50" fmla="*/ 21 w 181"/>
                <a:gd name="T51" fmla="*/ 39 h 96"/>
                <a:gd name="T52" fmla="*/ 19 w 181"/>
                <a:gd name="T53" fmla="*/ 40 h 96"/>
                <a:gd name="T54" fmla="*/ 18 w 181"/>
                <a:gd name="T55" fmla="*/ 42 h 96"/>
                <a:gd name="T56" fmla="*/ 18 w 181"/>
                <a:gd name="T57" fmla="*/ 54 h 96"/>
                <a:gd name="T58" fmla="*/ 19 w 181"/>
                <a:gd name="T59" fmla="*/ 56 h 96"/>
                <a:gd name="T60" fmla="*/ 21 w 181"/>
                <a:gd name="T61" fmla="*/ 57 h 96"/>
                <a:gd name="T62" fmla="*/ 39 w 181"/>
                <a:gd name="T63" fmla="*/ 57 h 96"/>
                <a:gd name="T64" fmla="*/ 39 w 181"/>
                <a:gd name="T65" fmla="*/ 75 h 96"/>
                <a:gd name="T66" fmla="*/ 40 w 181"/>
                <a:gd name="T67" fmla="*/ 77 h 96"/>
                <a:gd name="T68" fmla="*/ 42 w 181"/>
                <a:gd name="T69" fmla="*/ 78 h 96"/>
                <a:gd name="T70" fmla="*/ 54 w 181"/>
                <a:gd name="T71" fmla="*/ 78 h 96"/>
                <a:gd name="T72" fmla="*/ 56 w 181"/>
                <a:gd name="T73" fmla="*/ 77 h 96"/>
                <a:gd name="T74" fmla="*/ 57 w 181"/>
                <a:gd name="T75" fmla="*/ 75 h 96"/>
                <a:gd name="T76" fmla="*/ 57 w 181"/>
                <a:gd name="T77" fmla="*/ 57 h 96"/>
                <a:gd name="T78" fmla="*/ 75 w 181"/>
                <a:gd name="T79" fmla="*/ 57 h 96"/>
                <a:gd name="T80" fmla="*/ 78 w 181"/>
                <a:gd name="T81" fmla="*/ 56 h 96"/>
                <a:gd name="T82" fmla="*/ 78 w 181"/>
                <a:gd name="T83" fmla="*/ 54 h 96"/>
                <a:gd name="T84" fmla="*/ 129 w 181"/>
                <a:gd name="T85" fmla="*/ 69 h 96"/>
                <a:gd name="T86" fmla="*/ 133 w 181"/>
                <a:gd name="T87" fmla="*/ 60 h 96"/>
                <a:gd name="T88" fmla="*/ 129 w 181"/>
                <a:gd name="T89" fmla="*/ 52 h 96"/>
                <a:gd name="T90" fmla="*/ 121 w 181"/>
                <a:gd name="T91" fmla="*/ 48 h 96"/>
                <a:gd name="T92" fmla="*/ 112 w 181"/>
                <a:gd name="T93" fmla="*/ 52 h 96"/>
                <a:gd name="T94" fmla="*/ 109 w 181"/>
                <a:gd name="T95" fmla="*/ 60 h 96"/>
                <a:gd name="T96" fmla="*/ 112 w 181"/>
                <a:gd name="T97" fmla="*/ 69 h 96"/>
                <a:gd name="T98" fmla="*/ 121 w 181"/>
                <a:gd name="T99" fmla="*/ 72 h 96"/>
                <a:gd name="T100" fmla="*/ 129 w 181"/>
                <a:gd name="T101" fmla="*/ 69 h 96"/>
                <a:gd name="T102" fmla="*/ 153 w 181"/>
                <a:gd name="T103" fmla="*/ 44 h 96"/>
                <a:gd name="T104" fmla="*/ 157 w 181"/>
                <a:gd name="T105" fmla="*/ 36 h 96"/>
                <a:gd name="T106" fmla="*/ 153 w 181"/>
                <a:gd name="T107" fmla="*/ 27 h 96"/>
                <a:gd name="T108" fmla="*/ 145 w 181"/>
                <a:gd name="T109" fmla="*/ 24 h 96"/>
                <a:gd name="T110" fmla="*/ 136 w 181"/>
                <a:gd name="T111" fmla="*/ 27 h 96"/>
                <a:gd name="T112" fmla="*/ 133 w 181"/>
                <a:gd name="T113" fmla="*/ 36 h 96"/>
                <a:gd name="T114" fmla="*/ 136 w 181"/>
                <a:gd name="T115" fmla="*/ 44 h 96"/>
                <a:gd name="T116" fmla="*/ 145 w 181"/>
                <a:gd name="T117" fmla="*/ 48 h 96"/>
                <a:gd name="T118" fmla="*/ 153 w 181"/>
                <a:gd name="T119"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 h="96">
                  <a:moveTo>
                    <a:pt x="167" y="14"/>
                  </a:moveTo>
                  <a:cubicBezTo>
                    <a:pt x="177" y="23"/>
                    <a:pt x="181" y="35"/>
                    <a:pt x="181" y="48"/>
                  </a:cubicBezTo>
                  <a:cubicBezTo>
                    <a:pt x="181" y="61"/>
                    <a:pt x="177" y="73"/>
                    <a:pt x="167" y="82"/>
                  </a:cubicBezTo>
                  <a:cubicBezTo>
                    <a:pt x="158" y="92"/>
                    <a:pt x="146" y="96"/>
                    <a:pt x="133" y="96"/>
                  </a:cubicBezTo>
                  <a:cubicBezTo>
                    <a:pt x="121" y="96"/>
                    <a:pt x="110" y="92"/>
                    <a:pt x="101" y="84"/>
                  </a:cubicBezTo>
                  <a:cubicBezTo>
                    <a:pt x="80" y="84"/>
                    <a:pt x="80" y="84"/>
                    <a:pt x="80" y="84"/>
                  </a:cubicBezTo>
                  <a:cubicBezTo>
                    <a:pt x="71" y="92"/>
                    <a:pt x="60" y="96"/>
                    <a:pt x="48" y="96"/>
                  </a:cubicBezTo>
                  <a:cubicBezTo>
                    <a:pt x="35" y="96"/>
                    <a:pt x="23" y="92"/>
                    <a:pt x="14" y="82"/>
                  </a:cubicBezTo>
                  <a:cubicBezTo>
                    <a:pt x="4" y="73"/>
                    <a:pt x="0" y="61"/>
                    <a:pt x="0" y="48"/>
                  </a:cubicBezTo>
                  <a:cubicBezTo>
                    <a:pt x="0" y="35"/>
                    <a:pt x="4" y="23"/>
                    <a:pt x="14" y="14"/>
                  </a:cubicBezTo>
                  <a:cubicBezTo>
                    <a:pt x="23" y="4"/>
                    <a:pt x="35" y="0"/>
                    <a:pt x="48" y="0"/>
                  </a:cubicBezTo>
                  <a:cubicBezTo>
                    <a:pt x="133" y="0"/>
                    <a:pt x="133" y="0"/>
                    <a:pt x="133" y="0"/>
                  </a:cubicBezTo>
                  <a:cubicBezTo>
                    <a:pt x="146" y="0"/>
                    <a:pt x="158" y="4"/>
                    <a:pt x="167" y="14"/>
                  </a:cubicBezTo>
                  <a:close/>
                  <a:moveTo>
                    <a:pt x="78" y="54"/>
                  </a:moveTo>
                  <a:cubicBezTo>
                    <a:pt x="78" y="42"/>
                    <a:pt x="78" y="42"/>
                    <a:pt x="78" y="42"/>
                  </a:cubicBezTo>
                  <a:cubicBezTo>
                    <a:pt x="78" y="41"/>
                    <a:pt x="78" y="40"/>
                    <a:pt x="78" y="40"/>
                  </a:cubicBezTo>
                  <a:cubicBezTo>
                    <a:pt x="77" y="39"/>
                    <a:pt x="76" y="39"/>
                    <a:pt x="75" y="39"/>
                  </a:cubicBezTo>
                  <a:cubicBezTo>
                    <a:pt x="57" y="39"/>
                    <a:pt x="57" y="39"/>
                    <a:pt x="57" y="39"/>
                  </a:cubicBezTo>
                  <a:cubicBezTo>
                    <a:pt x="57" y="21"/>
                    <a:pt x="57" y="21"/>
                    <a:pt x="57" y="21"/>
                  </a:cubicBezTo>
                  <a:cubicBezTo>
                    <a:pt x="57" y="20"/>
                    <a:pt x="57" y="19"/>
                    <a:pt x="56" y="19"/>
                  </a:cubicBezTo>
                  <a:cubicBezTo>
                    <a:pt x="56" y="18"/>
                    <a:pt x="55" y="18"/>
                    <a:pt x="54" y="18"/>
                  </a:cubicBezTo>
                  <a:cubicBezTo>
                    <a:pt x="42" y="18"/>
                    <a:pt x="42" y="18"/>
                    <a:pt x="42" y="18"/>
                  </a:cubicBezTo>
                  <a:cubicBezTo>
                    <a:pt x="41" y="18"/>
                    <a:pt x="40" y="18"/>
                    <a:pt x="40" y="19"/>
                  </a:cubicBezTo>
                  <a:cubicBezTo>
                    <a:pt x="39" y="19"/>
                    <a:pt x="39" y="20"/>
                    <a:pt x="39" y="21"/>
                  </a:cubicBezTo>
                  <a:cubicBezTo>
                    <a:pt x="39" y="39"/>
                    <a:pt x="39" y="39"/>
                    <a:pt x="39" y="39"/>
                  </a:cubicBezTo>
                  <a:cubicBezTo>
                    <a:pt x="21" y="39"/>
                    <a:pt x="21" y="39"/>
                    <a:pt x="21" y="39"/>
                  </a:cubicBezTo>
                  <a:cubicBezTo>
                    <a:pt x="20" y="39"/>
                    <a:pt x="19" y="39"/>
                    <a:pt x="19" y="40"/>
                  </a:cubicBezTo>
                  <a:cubicBezTo>
                    <a:pt x="18" y="40"/>
                    <a:pt x="18" y="41"/>
                    <a:pt x="18" y="42"/>
                  </a:cubicBezTo>
                  <a:cubicBezTo>
                    <a:pt x="18" y="54"/>
                    <a:pt x="18" y="54"/>
                    <a:pt x="18" y="54"/>
                  </a:cubicBezTo>
                  <a:cubicBezTo>
                    <a:pt x="18" y="55"/>
                    <a:pt x="18" y="56"/>
                    <a:pt x="19" y="56"/>
                  </a:cubicBezTo>
                  <a:cubicBezTo>
                    <a:pt x="19" y="57"/>
                    <a:pt x="20" y="57"/>
                    <a:pt x="21" y="57"/>
                  </a:cubicBezTo>
                  <a:cubicBezTo>
                    <a:pt x="39" y="57"/>
                    <a:pt x="39" y="57"/>
                    <a:pt x="39" y="57"/>
                  </a:cubicBezTo>
                  <a:cubicBezTo>
                    <a:pt x="39" y="75"/>
                    <a:pt x="39" y="75"/>
                    <a:pt x="39" y="75"/>
                  </a:cubicBezTo>
                  <a:cubicBezTo>
                    <a:pt x="39" y="76"/>
                    <a:pt x="39" y="77"/>
                    <a:pt x="40" y="77"/>
                  </a:cubicBezTo>
                  <a:cubicBezTo>
                    <a:pt x="40" y="78"/>
                    <a:pt x="41" y="78"/>
                    <a:pt x="42" y="78"/>
                  </a:cubicBezTo>
                  <a:cubicBezTo>
                    <a:pt x="54" y="78"/>
                    <a:pt x="54" y="78"/>
                    <a:pt x="54" y="78"/>
                  </a:cubicBezTo>
                  <a:cubicBezTo>
                    <a:pt x="55" y="78"/>
                    <a:pt x="56" y="78"/>
                    <a:pt x="56" y="77"/>
                  </a:cubicBezTo>
                  <a:cubicBezTo>
                    <a:pt x="57" y="77"/>
                    <a:pt x="57" y="76"/>
                    <a:pt x="57" y="75"/>
                  </a:cubicBezTo>
                  <a:cubicBezTo>
                    <a:pt x="57" y="57"/>
                    <a:pt x="57" y="57"/>
                    <a:pt x="57" y="57"/>
                  </a:cubicBezTo>
                  <a:cubicBezTo>
                    <a:pt x="75" y="57"/>
                    <a:pt x="75" y="57"/>
                    <a:pt x="75" y="57"/>
                  </a:cubicBezTo>
                  <a:cubicBezTo>
                    <a:pt x="76" y="57"/>
                    <a:pt x="77" y="57"/>
                    <a:pt x="78" y="56"/>
                  </a:cubicBezTo>
                  <a:cubicBezTo>
                    <a:pt x="78" y="56"/>
                    <a:pt x="78" y="55"/>
                    <a:pt x="78" y="54"/>
                  </a:cubicBezTo>
                  <a:close/>
                  <a:moveTo>
                    <a:pt x="129" y="69"/>
                  </a:moveTo>
                  <a:cubicBezTo>
                    <a:pt x="132" y="66"/>
                    <a:pt x="133" y="63"/>
                    <a:pt x="133" y="60"/>
                  </a:cubicBezTo>
                  <a:cubicBezTo>
                    <a:pt x="133" y="57"/>
                    <a:pt x="132" y="54"/>
                    <a:pt x="129" y="52"/>
                  </a:cubicBezTo>
                  <a:cubicBezTo>
                    <a:pt x="127" y="49"/>
                    <a:pt x="124" y="48"/>
                    <a:pt x="121" y="48"/>
                  </a:cubicBezTo>
                  <a:cubicBezTo>
                    <a:pt x="117" y="48"/>
                    <a:pt x="115" y="49"/>
                    <a:pt x="112" y="52"/>
                  </a:cubicBezTo>
                  <a:cubicBezTo>
                    <a:pt x="110" y="54"/>
                    <a:pt x="109" y="57"/>
                    <a:pt x="109" y="60"/>
                  </a:cubicBezTo>
                  <a:cubicBezTo>
                    <a:pt x="109" y="63"/>
                    <a:pt x="110" y="66"/>
                    <a:pt x="112" y="69"/>
                  </a:cubicBezTo>
                  <a:cubicBezTo>
                    <a:pt x="115" y="71"/>
                    <a:pt x="117" y="72"/>
                    <a:pt x="121" y="72"/>
                  </a:cubicBezTo>
                  <a:cubicBezTo>
                    <a:pt x="124" y="72"/>
                    <a:pt x="127" y="71"/>
                    <a:pt x="129" y="69"/>
                  </a:cubicBezTo>
                  <a:close/>
                  <a:moveTo>
                    <a:pt x="153" y="44"/>
                  </a:moveTo>
                  <a:cubicBezTo>
                    <a:pt x="156" y="42"/>
                    <a:pt x="157" y="39"/>
                    <a:pt x="157" y="36"/>
                  </a:cubicBezTo>
                  <a:cubicBezTo>
                    <a:pt x="157" y="33"/>
                    <a:pt x="156" y="30"/>
                    <a:pt x="153" y="27"/>
                  </a:cubicBezTo>
                  <a:cubicBezTo>
                    <a:pt x="151" y="25"/>
                    <a:pt x="148" y="24"/>
                    <a:pt x="145" y="24"/>
                  </a:cubicBezTo>
                  <a:cubicBezTo>
                    <a:pt x="142" y="24"/>
                    <a:pt x="139" y="25"/>
                    <a:pt x="136" y="27"/>
                  </a:cubicBezTo>
                  <a:cubicBezTo>
                    <a:pt x="134" y="30"/>
                    <a:pt x="133" y="33"/>
                    <a:pt x="133" y="36"/>
                  </a:cubicBezTo>
                  <a:cubicBezTo>
                    <a:pt x="133" y="39"/>
                    <a:pt x="134" y="42"/>
                    <a:pt x="136" y="44"/>
                  </a:cubicBezTo>
                  <a:cubicBezTo>
                    <a:pt x="139" y="47"/>
                    <a:pt x="142" y="48"/>
                    <a:pt x="145" y="48"/>
                  </a:cubicBezTo>
                  <a:cubicBezTo>
                    <a:pt x="148" y="48"/>
                    <a:pt x="151" y="47"/>
                    <a:pt x="153" y="4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257"/>
            <p:cNvSpPr>
              <a:spLocks noEditPoints="1"/>
            </p:cNvSpPr>
            <p:nvPr/>
          </p:nvSpPr>
          <p:spPr bwMode="auto">
            <a:xfrm>
              <a:off x="4203519" y="3440038"/>
              <a:ext cx="188919" cy="112414"/>
            </a:xfrm>
            <a:custGeom>
              <a:avLst/>
              <a:gdLst>
                <a:gd name="T0" fmla="*/ 178 w 182"/>
                <a:gd name="T1" fmla="*/ 105 h 108"/>
                <a:gd name="T2" fmla="*/ 4 w 182"/>
                <a:gd name="T3" fmla="*/ 105 h 108"/>
                <a:gd name="T4" fmla="*/ 4 w 182"/>
                <a:gd name="T5" fmla="*/ 3 h 108"/>
                <a:gd name="T6" fmla="*/ 178 w 182"/>
                <a:gd name="T7" fmla="*/ 3 h 108"/>
                <a:gd name="T8" fmla="*/ 170 w 182"/>
                <a:gd name="T9" fmla="*/ 12 h 108"/>
                <a:gd name="T10" fmla="*/ 170 w 182"/>
                <a:gd name="T11" fmla="*/ 96 h 108"/>
                <a:gd name="T12" fmla="*/ 35 w 182"/>
                <a:gd name="T13" fmla="*/ 36 h 108"/>
                <a:gd name="T14" fmla="*/ 24 w 182"/>
                <a:gd name="T15" fmla="*/ 25 h 108"/>
                <a:gd name="T16" fmla="*/ 37 w 182"/>
                <a:gd name="T17" fmla="*/ 25 h 108"/>
                <a:gd name="T18" fmla="*/ 47 w 182"/>
                <a:gd name="T19" fmla="*/ 60 h 108"/>
                <a:gd name="T20" fmla="*/ 24 w 182"/>
                <a:gd name="T21" fmla="*/ 49 h 108"/>
                <a:gd name="T22" fmla="*/ 49 w 182"/>
                <a:gd name="T23" fmla="*/ 49 h 108"/>
                <a:gd name="T24" fmla="*/ 35 w 182"/>
                <a:gd name="T25" fmla="*/ 84 h 108"/>
                <a:gd name="T26" fmla="*/ 24 w 182"/>
                <a:gd name="T27" fmla="*/ 74 h 108"/>
                <a:gd name="T28" fmla="*/ 37 w 182"/>
                <a:gd name="T29" fmla="*/ 74 h 108"/>
                <a:gd name="T30" fmla="*/ 59 w 182"/>
                <a:gd name="T31" fmla="*/ 36 h 108"/>
                <a:gd name="T32" fmla="*/ 49 w 182"/>
                <a:gd name="T33" fmla="*/ 25 h 108"/>
                <a:gd name="T34" fmla="*/ 61 w 182"/>
                <a:gd name="T35" fmla="*/ 25 h 108"/>
                <a:gd name="T36" fmla="*/ 132 w 182"/>
                <a:gd name="T37" fmla="*/ 84 h 108"/>
                <a:gd name="T38" fmla="*/ 49 w 182"/>
                <a:gd name="T39" fmla="*/ 74 h 108"/>
                <a:gd name="T40" fmla="*/ 133 w 182"/>
                <a:gd name="T41" fmla="*/ 74 h 108"/>
                <a:gd name="T42" fmla="*/ 71 w 182"/>
                <a:gd name="T43" fmla="*/ 60 h 108"/>
                <a:gd name="T44" fmla="*/ 61 w 182"/>
                <a:gd name="T45" fmla="*/ 49 h 108"/>
                <a:gd name="T46" fmla="*/ 73 w 182"/>
                <a:gd name="T47" fmla="*/ 49 h 108"/>
                <a:gd name="T48" fmla="*/ 83 w 182"/>
                <a:gd name="T49" fmla="*/ 36 h 108"/>
                <a:gd name="T50" fmla="*/ 73 w 182"/>
                <a:gd name="T51" fmla="*/ 25 h 108"/>
                <a:gd name="T52" fmla="*/ 85 w 182"/>
                <a:gd name="T53" fmla="*/ 25 h 108"/>
                <a:gd name="T54" fmla="*/ 96 w 182"/>
                <a:gd name="T55" fmla="*/ 60 h 108"/>
                <a:gd name="T56" fmla="*/ 85 w 182"/>
                <a:gd name="T57" fmla="*/ 49 h 108"/>
                <a:gd name="T58" fmla="*/ 97 w 182"/>
                <a:gd name="T59" fmla="*/ 49 h 108"/>
                <a:gd name="T60" fmla="*/ 108 w 182"/>
                <a:gd name="T61" fmla="*/ 36 h 108"/>
                <a:gd name="T62" fmla="*/ 97 w 182"/>
                <a:gd name="T63" fmla="*/ 25 h 108"/>
                <a:gd name="T64" fmla="*/ 109 w 182"/>
                <a:gd name="T65" fmla="*/ 25 h 108"/>
                <a:gd name="T66" fmla="*/ 120 w 182"/>
                <a:gd name="T67" fmla="*/ 60 h 108"/>
                <a:gd name="T68" fmla="*/ 109 w 182"/>
                <a:gd name="T69" fmla="*/ 49 h 108"/>
                <a:gd name="T70" fmla="*/ 121 w 182"/>
                <a:gd name="T71" fmla="*/ 49 h 108"/>
                <a:gd name="T72" fmla="*/ 132 w 182"/>
                <a:gd name="T73" fmla="*/ 36 h 108"/>
                <a:gd name="T74" fmla="*/ 121 w 182"/>
                <a:gd name="T75" fmla="*/ 25 h 108"/>
                <a:gd name="T76" fmla="*/ 133 w 182"/>
                <a:gd name="T77" fmla="*/ 25 h 108"/>
                <a:gd name="T78" fmla="*/ 156 w 182"/>
                <a:gd name="T79" fmla="*/ 60 h 108"/>
                <a:gd name="T80" fmla="*/ 133 w 182"/>
                <a:gd name="T81" fmla="*/ 49 h 108"/>
                <a:gd name="T82" fmla="*/ 145 w 182"/>
                <a:gd name="T83" fmla="*/ 25 h 108"/>
                <a:gd name="T84" fmla="*/ 158 w 182"/>
                <a:gd name="T85" fmla="*/ 25 h 108"/>
                <a:gd name="T86" fmla="*/ 156 w 182"/>
                <a:gd name="T87" fmla="*/ 84 h 108"/>
                <a:gd name="T88" fmla="*/ 145 w 182"/>
                <a:gd name="T89" fmla="*/ 74 h 108"/>
                <a:gd name="T90" fmla="*/ 158 w 182"/>
                <a:gd name="T91" fmla="*/ 7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108">
                  <a:moveTo>
                    <a:pt x="182" y="12"/>
                  </a:moveTo>
                  <a:cubicBezTo>
                    <a:pt x="182" y="96"/>
                    <a:pt x="182" y="96"/>
                    <a:pt x="182" y="96"/>
                  </a:cubicBezTo>
                  <a:cubicBezTo>
                    <a:pt x="182" y="100"/>
                    <a:pt x="181" y="103"/>
                    <a:pt x="178" y="105"/>
                  </a:cubicBezTo>
                  <a:cubicBezTo>
                    <a:pt x="176" y="107"/>
                    <a:pt x="173" y="108"/>
                    <a:pt x="170" y="108"/>
                  </a:cubicBezTo>
                  <a:cubicBezTo>
                    <a:pt x="12" y="108"/>
                    <a:pt x="12" y="108"/>
                    <a:pt x="12" y="108"/>
                  </a:cubicBezTo>
                  <a:cubicBezTo>
                    <a:pt x="9" y="108"/>
                    <a:pt x="6" y="107"/>
                    <a:pt x="4" y="105"/>
                  </a:cubicBezTo>
                  <a:cubicBezTo>
                    <a:pt x="1" y="103"/>
                    <a:pt x="0" y="100"/>
                    <a:pt x="0" y="96"/>
                  </a:cubicBezTo>
                  <a:cubicBezTo>
                    <a:pt x="0" y="12"/>
                    <a:pt x="0" y="12"/>
                    <a:pt x="0" y="12"/>
                  </a:cubicBezTo>
                  <a:cubicBezTo>
                    <a:pt x="0" y="8"/>
                    <a:pt x="1" y="5"/>
                    <a:pt x="4" y="3"/>
                  </a:cubicBezTo>
                  <a:cubicBezTo>
                    <a:pt x="6" y="1"/>
                    <a:pt x="9" y="0"/>
                    <a:pt x="12" y="0"/>
                  </a:cubicBezTo>
                  <a:cubicBezTo>
                    <a:pt x="170" y="0"/>
                    <a:pt x="170" y="0"/>
                    <a:pt x="170" y="0"/>
                  </a:cubicBezTo>
                  <a:cubicBezTo>
                    <a:pt x="173" y="0"/>
                    <a:pt x="176" y="1"/>
                    <a:pt x="178" y="3"/>
                  </a:cubicBezTo>
                  <a:cubicBezTo>
                    <a:pt x="181" y="5"/>
                    <a:pt x="182" y="8"/>
                    <a:pt x="182" y="12"/>
                  </a:cubicBezTo>
                  <a:close/>
                  <a:moveTo>
                    <a:pt x="170" y="96"/>
                  </a:moveTo>
                  <a:cubicBezTo>
                    <a:pt x="170" y="12"/>
                    <a:pt x="170" y="12"/>
                    <a:pt x="170" y="12"/>
                  </a:cubicBezTo>
                  <a:cubicBezTo>
                    <a:pt x="12" y="12"/>
                    <a:pt x="12" y="12"/>
                    <a:pt x="12" y="12"/>
                  </a:cubicBezTo>
                  <a:cubicBezTo>
                    <a:pt x="12" y="96"/>
                    <a:pt x="12" y="96"/>
                    <a:pt x="12" y="96"/>
                  </a:cubicBezTo>
                  <a:lnTo>
                    <a:pt x="170" y="96"/>
                  </a:lnTo>
                  <a:close/>
                  <a:moveTo>
                    <a:pt x="37" y="25"/>
                  </a:moveTo>
                  <a:cubicBezTo>
                    <a:pt x="37" y="34"/>
                    <a:pt x="37" y="34"/>
                    <a:pt x="37" y="34"/>
                  </a:cubicBezTo>
                  <a:cubicBezTo>
                    <a:pt x="37" y="35"/>
                    <a:pt x="36" y="36"/>
                    <a:pt x="35" y="36"/>
                  </a:cubicBezTo>
                  <a:cubicBezTo>
                    <a:pt x="26" y="36"/>
                    <a:pt x="26" y="36"/>
                    <a:pt x="26" y="36"/>
                  </a:cubicBezTo>
                  <a:cubicBezTo>
                    <a:pt x="25" y="36"/>
                    <a:pt x="24" y="35"/>
                    <a:pt x="24" y="34"/>
                  </a:cubicBezTo>
                  <a:cubicBezTo>
                    <a:pt x="24" y="25"/>
                    <a:pt x="24" y="25"/>
                    <a:pt x="24" y="25"/>
                  </a:cubicBezTo>
                  <a:cubicBezTo>
                    <a:pt x="24" y="24"/>
                    <a:pt x="25" y="24"/>
                    <a:pt x="26" y="24"/>
                  </a:cubicBezTo>
                  <a:cubicBezTo>
                    <a:pt x="35" y="24"/>
                    <a:pt x="35" y="24"/>
                    <a:pt x="35" y="24"/>
                  </a:cubicBezTo>
                  <a:cubicBezTo>
                    <a:pt x="36" y="24"/>
                    <a:pt x="37" y="24"/>
                    <a:pt x="37" y="25"/>
                  </a:cubicBezTo>
                  <a:close/>
                  <a:moveTo>
                    <a:pt x="49" y="49"/>
                  </a:moveTo>
                  <a:cubicBezTo>
                    <a:pt x="49" y="59"/>
                    <a:pt x="49" y="59"/>
                    <a:pt x="49" y="59"/>
                  </a:cubicBezTo>
                  <a:cubicBezTo>
                    <a:pt x="49" y="60"/>
                    <a:pt x="48" y="60"/>
                    <a:pt x="47" y="60"/>
                  </a:cubicBezTo>
                  <a:cubicBezTo>
                    <a:pt x="26" y="60"/>
                    <a:pt x="26" y="60"/>
                    <a:pt x="26" y="60"/>
                  </a:cubicBezTo>
                  <a:cubicBezTo>
                    <a:pt x="25" y="60"/>
                    <a:pt x="24" y="60"/>
                    <a:pt x="24" y="59"/>
                  </a:cubicBezTo>
                  <a:cubicBezTo>
                    <a:pt x="24" y="49"/>
                    <a:pt x="24" y="49"/>
                    <a:pt x="24" y="49"/>
                  </a:cubicBezTo>
                  <a:cubicBezTo>
                    <a:pt x="24" y="48"/>
                    <a:pt x="25" y="48"/>
                    <a:pt x="26" y="48"/>
                  </a:cubicBezTo>
                  <a:cubicBezTo>
                    <a:pt x="47" y="48"/>
                    <a:pt x="47" y="48"/>
                    <a:pt x="47" y="48"/>
                  </a:cubicBezTo>
                  <a:cubicBezTo>
                    <a:pt x="48" y="48"/>
                    <a:pt x="49" y="48"/>
                    <a:pt x="49" y="49"/>
                  </a:cubicBezTo>
                  <a:close/>
                  <a:moveTo>
                    <a:pt x="37" y="74"/>
                  </a:moveTo>
                  <a:cubicBezTo>
                    <a:pt x="37" y="83"/>
                    <a:pt x="37" y="83"/>
                    <a:pt x="37" y="83"/>
                  </a:cubicBezTo>
                  <a:cubicBezTo>
                    <a:pt x="37" y="84"/>
                    <a:pt x="36" y="84"/>
                    <a:pt x="35" y="84"/>
                  </a:cubicBezTo>
                  <a:cubicBezTo>
                    <a:pt x="26" y="84"/>
                    <a:pt x="26" y="84"/>
                    <a:pt x="26" y="84"/>
                  </a:cubicBezTo>
                  <a:cubicBezTo>
                    <a:pt x="25" y="84"/>
                    <a:pt x="24" y="84"/>
                    <a:pt x="24" y="83"/>
                  </a:cubicBezTo>
                  <a:cubicBezTo>
                    <a:pt x="24" y="74"/>
                    <a:pt x="24" y="74"/>
                    <a:pt x="24" y="74"/>
                  </a:cubicBezTo>
                  <a:cubicBezTo>
                    <a:pt x="24" y="73"/>
                    <a:pt x="25" y="72"/>
                    <a:pt x="26" y="72"/>
                  </a:cubicBezTo>
                  <a:cubicBezTo>
                    <a:pt x="35" y="72"/>
                    <a:pt x="35" y="72"/>
                    <a:pt x="35" y="72"/>
                  </a:cubicBezTo>
                  <a:cubicBezTo>
                    <a:pt x="36" y="72"/>
                    <a:pt x="37" y="73"/>
                    <a:pt x="37" y="74"/>
                  </a:cubicBezTo>
                  <a:close/>
                  <a:moveTo>
                    <a:pt x="61" y="25"/>
                  </a:moveTo>
                  <a:cubicBezTo>
                    <a:pt x="61" y="34"/>
                    <a:pt x="61" y="34"/>
                    <a:pt x="61" y="34"/>
                  </a:cubicBezTo>
                  <a:cubicBezTo>
                    <a:pt x="61" y="35"/>
                    <a:pt x="60" y="36"/>
                    <a:pt x="59" y="36"/>
                  </a:cubicBezTo>
                  <a:cubicBezTo>
                    <a:pt x="50" y="36"/>
                    <a:pt x="50" y="36"/>
                    <a:pt x="50" y="36"/>
                  </a:cubicBezTo>
                  <a:cubicBezTo>
                    <a:pt x="49" y="36"/>
                    <a:pt x="49" y="35"/>
                    <a:pt x="49" y="34"/>
                  </a:cubicBezTo>
                  <a:cubicBezTo>
                    <a:pt x="49" y="25"/>
                    <a:pt x="49" y="25"/>
                    <a:pt x="49" y="25"/>
                  </a:cubicBezTo>
                  <a:cubicBezTo>
                    <a:pt x="49" y="24"/>
                    <a:pt x="49" y="24"/>
                    <a:pt x="50" y="24"/>
                  </a:cubicBezTo>
                  <a:cubicBezTo>
                    <a:pt x="59" y="24"/>
                    <a:pt x="59" y="24"/>
                    <a:pt x="59" y="24"/>
                  </a:cubicBezTo>
                  <a:cubicBezTo>
                    <a:pt x="60" y="24"/>
                    <a:pt x="61" y="24"/>
                    <a:pt x="61" y="25"/>
                  </a:cubicBezTo>
                  <a:close/>
                  <a:moveTo>
                    <a:pt x="133" y="74"/>
                  </a:moveTo>
                  <a:cubicBezTo>
                    <a:pt x="133" y="83"/>
                    <a:pt x="133" y="83"/>
                    <a:pt x="133" y="83"/>
                  </a:cubicBezTo>
                  <a:cubicBezTo>
                    <a:pt x="133" y="84"/>
                    <a:pt x="133" y="84"/>
                    <a:pt x="132" y="84"/>
                  </a:cubicBezTo>
                  <a:cubicBezTo>
                    <a:pt x="50" y="84"/>
                    <a:pt x="50" y="84"/>
                    <a:pt x="50" y="84"/>
                  </a:cubicBezTo>
                  <a:cubicBezTo>
                    <a:pt x="49" y="84"/>
                    <a:pt x="49" y="84"/>
                    <a:pt x="49" y="83"/>
                  </a:cubicBezTo>
                  <a:cubicBezTo>
                    <a:pt x="49" y="74"/>
                    <a:pt x="49" y="74"/>
                    <a:pt x="49" y="74"/>
                  </a:cubicBezTo>
                  <a:cubicBezTo>
                    <a:pt x="49" y="73"/>
                    <a:pt x="49" y="72"/>
                    <a:pt x="50" y="72"/>
                  </a:cubicBezTo>
                  <a:cubicBezTo>
                    <a:pt x="132" y="72"/>
                    <a:pt x="132" y="72"/>
                    <a:pt x="132" y="72"/>
                  </a:cubicBezTo>
                  <a:cubicBezTo>
                    <a:pt x="133" y="72"/>
                    <a:pt x="133" y="73"/>
                    <a:pt x="133" y="74"/>
                  </a:cubicBezTo>
                  <a:close/>
                  <a:moveTo>
                    <a:pt x="73" y="49"/>
                  </a:moveTo>
                  <a:cubicBezTo>
                    <a:pt x="73" y="59"/>
                    <a:pt x="73" y="59"/>
                    <a:pt x="73" y="59"/>
                  </a:cubicBezTo>
                  <a:cubicBezTo>
                    <a:pt x="73" y="60"/>
                    <a:pt x="72" y="60"/>
                    <a:pt x="71" y="60"/>
                  </a:cubicBezTo>
                  <a:cubicBezTo>
                    <a:pt x="62" y="60"/>
                    <a:pt x="62" y="60"/>
                    <a:pt x="62" y="60"/>
                  </a:cubicBezTo>
                  <a:cubicBezTo>
                    <a:pt x="61" y="60"/>
                    <a:pt x="61" y="60"/>
                    <a:pt x="61" y="59"/>
                  </a:cubicBezTo>
                  <a:cubicBezTo>
                    <a:pt x="61" y="49"/>
                    <a:pt x="61" y="49"/>
                    <a:pt x="61" y="49"/>
                  </a:cubicBezTo>
                  <a:cubicBezTo>
                    <a:pt x="61" y="48"/>
                    <a:pt x="61" y="48"/>
                    <a:pt x="62" y="48"/>
                  </a:cubicBezTo>
                  <a:cubicBezTo>
                    <a:pt x="71" y="48"/>
                    <a:pt x="71" y="48"/>
                    <a:pt x="71" y="48"/>
                  </a:cubicBezTo>
                  <a:cubicBezTo>
                    <a:pt x="72" y="48"/>
                    <a:pt x="73" y="48"/>
                    <a:pt x="73" y="49"/>
                  </a:cubicBezTo>
                  <a:close/>
                  <a:moveTo>
                    <a:pt x="85" y="25"/>
                  </a:moveTo>
                  <a:cubicBezTo>
                    <a:pt x="85" y="34"/>
                    <a:pt x="85" y="34"/>
                    <a:pt x="85" y="34"/>
                  </a:cubicBezTo>
                  <a:cubicBezTo>
                    <a:pt x="85" y="35"/>
                    <a:pt x="84" y="36"/>
                    <a:pt x="83" y="36"/>
                  </a:cubicBezTo>
                  <a:cubicBezTo>
                    <a:pt x="74" y="36"/>
                    <a:pt x="74" y="36"/>
                    <a:pt x="74" y="36"/>
                  </a:cubicBezTo>
                  <a:cubicBezTo>
                    <a:pt x="73" y="36"/>
                    <a:pt x="73" y="35"/>
                    <a:pt x="73" y="34"/>
                  </a:cubicBezTo>
                  <a:cubicBezTo>
                    <a:pt x="73" y="25"/>
                    <a:pt x="73" y="25"/>
                    <a:pt x="73" y="25"/>
                  </a:cubicBezTo>
                  <a:cubicBezTo>
                    <a:pt x="73" y="24"/>
                    <a:pt x="73" y="24"/>
                    <a:pt x="74" y="24"/>
                  </a:cubicBezTo>
                  <a:cubicBezTo>
                    <a:pt x="83" y="24"/>
                    <a:pt x="83" y="24"/>
                    <a:pt x="83" y="24"/>
                  </a:cubicBezTo>
                  <a:cubicBezTo>
                    <a:pt x="84" y="24"/>
                    <a:pt x="85" y="24"/>
                    <a:pt x="85" y="25"/>
                  </a:cubicBezTo>
                  <a:close/>
                  <a:moveTo>
                    <a:pt x="97" y="49"/>
                  </a:moveTo>
                  <a:cubicBezTo>
                    <a:pt x="97" y="59"/>
                    <a:pt x="97" y="59"/>
                    <a:pt x="97" y="59"/>
                  </a:cubicBezTo>
                  <a:cubicBezTo>
                    <a:pt x="97" y="60"/>
                    <a:pt x="97" y="60"/>
                    <a:pt x="96" y="60"/>
                  </a:cubicBezTo>
                  <a:cubicBezTo>
                    <a:pt x="86" y="60"/>
                    <a:pt x="86" y="60"/>
                    <a:pt x="86" y="60"/>
                  </a:cubicBezTo>
                  <a:cubicBezTo>
                    <a:pt x="85" y="60"/>
                    <a:pt x="85" y="60"/>
                    <a:pt x="85" y="59"/>
                  </a:cubicBezTo>
                  <a:cubicBezTo>
                    <a:pt x="85" y="49"/>
                    <a:pt x="85" y="49"/>
                    <a:pt x="85" y="49"/>
                  </a:cubicBezTo>
                  <a:cubicBezTo>
                    <a:pt x="85" y="48"/>
                    <a:pt x="85" y="48"/>
                    <a:pt x="86" y="48"/>
                  </a:cubicBezTo>
                  <a:cubicBezTo>
                    <a:pt x="96" y="48"/>
                    <a:pt x="96" y="48"/>
                    <a:pt x="96" y="48"/>
                  </a:cubicBezTo>
                  <a:cubicBezTo>
                    <a:pt x="97" y="48"/>
                    <a:pt x="97" y="48"/>
                    <a:pt x="97" y="49"/>
                  </a:cubicBezTo>
                  <a:close/>
                  <a:moveTo>
                    <a:pt x="109" y="25"/>
                  </a:moveTo>
                  <a:cubicBezTo>
                    <a:pt x="109" y="34"/>
                    <a:pt x="109" y="34"/>
                    <a:pt x="109" y="34"/>
                  </a:cubicBezTo>
                  <a:cubicBezTo>
                    <a:pt x="109" y="35"/>
                    <a:pt x="109" y="36"/>
                    <a:pt x="108" y="36"/>
                  </a:cubicBezTo>
                  <a:cubicBezTo>
                    <a:pt x="99" y="36"/>
                    <a:pt x="99" y="36"/>
                    <a:pt x="99" y="36"/>
                  </a:cubicBezTo>
                  <a:cubicBezTo>
                    <a:pt x="98" y="36"/>
                    <a:pt x="97" y="35"/>
                    <a:pt x="97" y="34"/>
                  </a:cubicBezTo>
                  <a:cubicBezTo>
                    <a:pt x="97" y="25"/>
                    <a:pt x="97" y="25"/>
                    <a:pt x="97" y="25"/>
                  </a:cubicBezTo>
                  <a:cubicBezTo>
                    <a:pt x="97" y="24"/>
                    <a:pt x="98" y="24"/>
                    <a:pt x="99" y="24"/>
                  </a:cubicBezTo>
                  <a:cubicBezTo>
                    <a:pt x="108" y="24"/>
                    <a:pt x="108" y="24"/>
                    <a:pt x="108" y="24"/>
                  </a:cubicBezTo>
                  <a:cubicBezTo>
                    <a:pt x="109" y="24"/>
                    <a:pt x="109" y="24"/>
                    <a:pt x="109" y="25"/>
                  </a:cubicBezTo>
                  <a:close/>
                  <a:moveTo>
                    <a:pt x="121" y="49"/>
                  </a:moveTo>
                  <a:cubicBezTo>
                    <a:pt x="121" y="59"/>
                    <a:pt x="121" y="59"/>
                    <a:pt x="121" y="59"/>
                  </a:cubicBezTo>
                  <a:cubicBezTo>
                    <a:pt x="121" y="60"/>
                    <a:pt x="121" y="60"/>
                    <a:pt x="120" y="60"/>
                  </a:cubicBezTo>
                  <a:cubicBezTo>
                    <a:pt x="111" y="60"/>
                    <a:pt x="111" y="60"/>
                    <a:pt x="111" y="60"/>
                  </a:cubicBezTo>
                  <a:cubicBezTo>
                    <a:pt x="110" y="60"/>
                    <a:pt x="109" y="60"/>
                    <a:pt x="109" y="59"/>
                  </a:cubicBezTo>
                  <a:cubicBezTo>
                    <a:pt x="109" y="49"/>
                    <a:pt x="109" y="49"/>
                    <a:pt x="109" y="49"/>
                  </a:cubicBezTo>
                  <a:cubicBezTo>
                    <a:pt x="109" y="48"/>
                    <a:pt x="110" y="48"/>
                    <a:pt x="111" y="48"/>
                  </a:cubicBezTo>
                  <a:cubicBezTo>
                    <a:pt x="120" y="48"/>
                    <a:pt x="120" y="48"/>
                    <a:pt x="120" y="48"/>
                  </a:cubicBezTo>
                  <a:cubicBezTo>
                    <a:pt x="121" y="48"/>
                    <a:pt x="121" y="48"/>
                    <a:pt x="121" y="49"/>
                  </a:cubicBezTo>
                  <a:close/>
                  <a:moveTo>
                    <a:pt x="133" y="25"/>
                  </a:moveTo>
                  <a:cubicBezTo>
                    <a:pt x="133" y="34"/>
                    <a:pt x="133" y="34"/>
                    <a:pt x="133" y="34"/>
                  </a:cubicBezTo>
                  <a:cubicBezTo>
                    <a:pt x="133" y="35"/>
                    <a:pt x="133" y="36"/>
                    <a:pt x="132" y="36"/>
                  </a:cubicBezTo>
                  <a:cubicBezTo>
                    <a:pt x="123" y="36"/>
                    <a:pt x="123" y="36"/>
                    <a:pt x="123" y="36"/>
                  </a:cubicBezTo>
                  <a:cubicBezTo>
                    <a:pt x="122" y="36"/>
                    <a:pt x="121" y="35"/>
                    <a:pt x="121" y="34"/>
                  </a:cubicBezTo>
                  <a:cubicBezTo>
                    <a:pt x="121" y="25"/>
                    <a:pt x="121" y="25"/>
                    <a:pt x="121" y="25"/>
                  </a:cubicBezTo>
                  <a:cubicBezTo>
                    <a:pt x="121" y="24"/>
                    <a:pt x="122" y="24"/>
                    <a:pt x="123" y="24"/>
                  </a:cubicBezTo>
                  <a:cubicBezTo>
                    <a:pt x="132" y="24"/>
                    <a:pt x="132" y="24"/>
                    <a:pt x="132" y="24"/>
                  </a:cubicBezTo>
                  <a:cubicBezTo>
                    <a:pt x="133" y="24"/>
                    <a:pt x="133" y="24"/>
                    <a:pt x="133" y="25"/>
                  </a:cubicBezTo>
                  <a:close/>
                  <a:moveTo>
                    <a:pt x="158" y="25"/>
                  </a:moveTo>
                  <a:cubicBezTo>
                    <a:pt x="158" y="59"/>
                    <a:pt x="158" y="59"/>
                    <a:pt x="158" y="59"/>
                  </a:cubicBezTo>
                  <a:cubicBezTo>
                    <a:pt x="158" y="60"/>
                    <a:pt x="157" y="60"/>
                    <a:pt x="156" y="60"/>
                  </a:cubicBezTo>
                  <a:cubicBezTo>
                    <a:pt x="135" y="60"/>
                    <a:pt x="135" y="60"/>
                    <a:pt x="135" y="60"/>
                  </a:cubicBezTo>
                  <a:cubicBezTo>
                    <a:pt x="134" y="60"/>
                    <a:pt x="133" y="60"/>
                    <a:pt x="133" y="59"/>
                  </a:cubicBezTo>
                  <a:cubicBezTo>
                    <a:pt x="133" y="49"/>
                    <a:pt x="133" y="49"/>
                    <a:pt x="133" y="49"/>
                  </a:cubicBezTo>
                  <a:cubicBezTo>
                    <a:pt x="133" y="48"/>
                    <a:pt x="134" y="48"/>
                    <a:pt x="135" y="48"/>
                  </a:cubicBezTo>
                  <a:cubicBezTo>
                    <a:pt x="145" y="48"/>
                    <a:pt x="145" y="48"/>
                    <a:pt x="145" y="48"/>
                  </a:cubicBezTo>
                  <a:cubicBezTo>
                    <a:pt x="145" y="25"/>
                    <a:pt x="145" y="25"/>
                    <a:pt x="145" y="25"/>
                  </a:cubicBezTo>
                  <a:cubicBezTo>
                    <a:pt x="145" y="24"/>
                    <a:pt x="146" y="24"/>
                    <a:pt x="147" y="24"/>
                  </a:cubicBezTo>
                  <a:cubicBezTo>
                    <a:pt x="156" y="24"/>
                    <a:pt x="156" y="24"/>
                    <a:pt x="156" y="24"/>
                  </a:cubicBezTo>
                  <a:cubicBezTo>
                    <a:pt x="157" y="24"/>
                    <a:pt x="158" y="24"/>
                    <a:pt x="158" y="25"/>
                  </a:cubicBezTo>
                  <a:close/>
                  <a:moveTo>
                    <a:pt x="158" y="74"/>
                  </a:moveTo>
                  <a:cubicBezTo>
                    <a:pt x="158" y="83"/>
                    <a:pt x="158" y="83"/>
                    <a:pt x="158" y="83"/>
                  </a:cubicBezTo>
                  <a:cubicBezTo>
                    <a:pt x="158" y="84"/>
                    <a:pt x="157" y="84"/>
                    <a:pt x="156" y="84"/>
                  </a:cubicBezTo>
                  <a:cubicBezTo>
                    <a:pt x="147" y="84"/>
                    <a:pt x="147" y="84"/>
                    <a:pt x="147" y="84"/>
                  </a:cubicBezTo>
                  <a:cubicBezTo>
                    <a:pt x="146" y="84"/>
                    <a:pt x="145" y="84"/>
                    <a:pt x="145" y="83"/>
                  </a:cubicBezTo>
                  <a:cubicBezTo>
                    <a:pt x="145" y="74"/>
                    <a:pt x="145" y="74"/>
                    <a:pt x="145" y="74"/>
                  </a:cubicBezTo>
                  <a:cubicBezTo>
                    <a:pt x="145" y="73"/>
                    <a:pt x="146" y="72"/>
                    <a:pt x="147" y="72"/>
                  </a:cubicBezTo>
                  <a:cubicBezTo>
                    <a:pt x="156" y="72"/>
                    <a:pt x="156" y="72"/>
                    <a:pt x="156" y="72"/>
                  </a:cubicBezTo>
                  <a:cubicBezTo>
                    <a:pt x="157" y="72"/>
                    <a:pt x="158" y="73"/>
                    <a:pt x="158" y="7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258"/>
            <p:cNvSpPr>
              <a:spLocks noEditPoints="1"/>
            </p:cNvSpPr>
            <p:nvPr/>
          </p:nvSpPr>
          <p:spPr bwMode="auto">
            <a:xfrm>
              <a:off x="4445522" y="3415057"/>
              <a:ext cx="168621" cy="151447"/>
            </a:xfrm>
            <a:custGeom>
              <a:avLst/>
              <a:gdLst>
                <a:gd name="T0" fmla="*/ 24 w 163"/>
                <a:gd name="T1" fmla="*/ 12 h 146"/>
                <a:gd name="T2" fmla="*/ 22 w 163"/>
                <a:gd name="T3" fmla="*/ 18 h 146"/>
                <a:gd name="T4" fmla="*/ 18 w 163"/>
                <a:gd name="T5" fmla="*/ 23 h 146"/>
                <a:gd name="T6" fmla="*/ 18 w 163"/>
                <a:gd name="T7" fmla="*/ 143 h 146"/>
                <a:gd name="T8" fmla="*/ 17 w 163"/>
                <a:gd name="T9" fmla="*/ 145 h 146"/>
                <a:gd name="T10" fmla="*/ 15 w 163"/>
                <a:gd name="T11" fmla="*/ 146 h 146"/>
                <a:gd name="T12" fmla="*/ 9 w 163"/>
                <a:gd name="T13" fmla="*/ 146 h 146"/>
                <a:gd name="T14" fmla="*/ 7 w 163"/>
                <a:gd name="T15" fmla="*/ 145 h 146"/>
                <a:gd name="T16" fmla="*/ 6 w 163"/>
                <a:gd name="T17" fmla="*/ 143 h 146"/>
                <a:gd name="T18" fmla="*/ 6 w 163"/>
                <a:gd name="T19" fmla="*/ 23 h 146"/>
                <a:gd name="T20" fmla="*/ 1 w 163"/>
                <a:gd name="T21" fmla="*/ 18 h 146"/>
                <a:gd name="T22" fmla="*/ 0 w 163"/>
                <a:gd name="T23" fmla="*/ 12 h 146"/>
                <a:gd name="T24" fmla="*/ 3 w 163"/>
                <a:gd name="T25" fmla="*/ 4 h 146"/>
                <a:gd name="T26" fmla="*/ 12 w 163"/>
                <a:gd name="T27" fmla="*/ 0 h 146"/>
                <a:gd name="T28" fmla="*/ 20 w 163"/>
                <a:gd name="T29" fmla="*/ 4 h 146"/>
                <a:gd name="T30" fmla="*/ 24 w 163"/>
                <a:gd name="T31" fmla="*/ 12 h 146"/>
                <a:gd name="T32" fmla="*/ 163 w 163"/>
                <a:gd name="T33" fmla="*/ 18 h 146"/>
                <a:gd name="T34" fmla="*/ 163 w 163"/>
                <a:gd name="T35" fmla="*/ 91 h 146"/>
                <a:gd name="T36" fmla="*/ 160 w 163"/>
                <a:gd name="T37" fmla="*/ 96 h 146"/>
                <a:gd name="T38" fmla="*/ 158 w 163"/>
                <a:gd name="T39" fmla="*/ 97 h 146"/>
                <a:gd name="T40" fmla="*/ 123 w 163"/>
                <a:gd name="T41" fmla="*/ 108 h 146"/>
                <a:gd name="T42" fmla="*/ 108 w 163"/>
                <a:gd name="T43" fmla="*/ 105 h 146"/>
                <a:gd name="T44" fmla="*/ 106 w 163"/>
                <a:gd name="T45" fmla="*/ 103 h 146"/>
                <a:gd name="T46" fmla="*/ 96 w 163"/>
                <a:gd name="T47" fmla="*/ 99 h 146"/>
                <a:gd name="T48" fmla="*/ 88 w 163"/>
                <a:gd name="T49" fmla="*/ 96 h 146"/>
                <a:gd name="T50" fmla="*/ 77 w 163"/>
                <a:gd name="T51" fmla="*/ 95 h 146"/>
                <a:gd name="T52" fmla="*/ 55 w 163"/>
                <a:gd name="T53" fmla="*/ 99 h 146"/>
                <a:gd name="T54" fmla="*/ 33 w 163"/>
                <a:gd name="T55" fmla="*/ 108 h 146"/>
                <a:gd name="T56" fmla="*/ 30 w 163"/>
                <a:gd name="T57" fmla="*/ 109 h 146"/>
                <a:gd name="T58" fmla="*/ 27 w 163"/>
                <a:gd name="T59" fmla="*/ 108 h 146"/>
                <a:gd name="T60" fmla="*/ 24 w 163"/>
                <a:gd name="T61" fmla="*/ 103 h 146"/>
                <a:gd name="T62" fmla="*/ 24 w 163"/>
                <a:gd name="T63" fmla="*/ 33 h 146"/>
                <a:gd name="T64" fmla="*/ 27 w 163"/>
                <a:gd name="T65" fmla="*/ 28 h 146"/>
                <a:gd name="T66" fmla="*/ 34 w 163"/>
                <a:gd name="T67" fmla="*/ 24 h 146"/>
                <a:gd name="T68" fmla="*/ 45 w 163"/>
                <a:gd name="T69" fmla="*/ 19 h 146"/>
                <a:gd name="T70" fmla="*/ 60 w 163"/>
                <a:gd name="T71" fmla="*/ 14 h 146"/>
                <a:gd name="T72" fmla="*/ 74 w 163"/>
                <a:gd name="T73" fmla="*/ 12 h 146"/>
                <a:gd name="T74" fmla="*/ 94 w 163"/>
                <a:gd name="T75" fmla="*/ 15 h 146"/>
                <a:gd name="T76" fmla="*/ 114 w 163"/>
                <a:gd name="T77" fmla="*/ 23 h 146"/>
                <a:gd name="T78" fmla="*/ 122 w 163"/>
                <a:gd name="T79" fmla="*/ 25 h 146"/>
                <a:gd name="T80" fmla="*/ 151 w 163"/>
                <a:gd name="T81" fmla="*/ 15 h 146"/>
                <a:gd name="T82" fmla="*/ 154 w 163"/>
                <a:gd name="T83" fmla="*/ 13 h 146"/>
                <a:gd name="T84" fmla="*/ 160 w 163"/>
                <a:gd name="T85" fmla="*/ 13 h 146"/>
                <a:gd name="T86" fmla="*/ 163 w 163"/>
                <a:gd name="T87" fmla="*/ 18 h 146"/>
                <a:gd name="T88" fmla="*/ 151 w 163"/>
                <a:gd name="T89" fmla="*/ 87 h 146"/>
                <a:gd name="T90" fmla="*/ 151 w 163"/>
                <a:gd name="T91" fmla="*/ 29 h 146"/>
                <a:gd name="T92" fmla="*/ 122 w 163"/>
                <a:gd name="T93" fmla="*/ 37 h 146"/>
                <a:gd name="T94" fmla="*/ 108 w 163"/>
                <a:gd name="T95" fmla="*/ 34 h 146"/>
                <a:gd name="T96" fmla="*/ 91 w 163"/>
                <a:gd name="T97" fmla="*/ 27 h 146"/>
                <a:gd name="T98" fmla="*/ 74 w 163"/>
                <a:gd name="T99" fmla="*/ 25 h 146"/>
                <a:gd name="T100" fmla="*/ 36 w 163"/>
                <a:gd name="T101" fmla="*/ 37 h 146"/>
                <a:gd name="T102" fmla="*/ 36 w 163"/>
                <a:gd name="T103" fmla="*/ 93 h 146"/>
                <a:gd name="T104" fmla="*/ 77 w 163"/>
                <a:gd name="T105" fmla="*/ 82 h 146"/>
                <a:gd name="T106" fmla="*/ 87 w 163"/>
                <a:gd name="T107" fmla="*/ 83 h 146"/>
                <a:gd name="T108" fmla="*/ 96 w 163"/>
                <a:gd name="T109" fmla="*/ 86 h 146"/>
                <a:gd name="T110" fmla="*/ 103 w 163"/>
                <a:gd name="T111" fmla="*/ 89 h 146"/>
                <a:gd name="T112" fmla="*/ 111 w 163"/>
                <a:gd name="T113" fmla="*/ 92 h 146"/>
                <a:gd name="T114" fmla="*/ 114 w 163"/>
                <a:gd name="T115" fmla="*/ 94 h 146"/>
                <a:gd name="T116" fmla="*/ 123 w 163"/>
                <a:gd name="T117" fmla="*/ 96 h 146"/>
                <a:gd name="T118" fmla="*/ 151 w 163"/>
                <a:gd name="T119" fmla="*/ 8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 h="146">
                  <a:moveTo>
                    <a:pt x="24" y="12"/>
                  </a:moveTo>
                  <a:cubicBezTo>
                    <a:pt x="24" y="15"/>
                    <a:pt x="23" y="17"/>
                    <a:pt x="22" y="18"/>
                  </a:cubicBezTo>
                  <a:cubicBezTo>
                    <a:pt x="21" y="20"/>
                    <a:pt x="20" y="22"/>
                    <a:pt x="18" y="23"/>
                  </a:cubicBezTo>
                  <a:cubicBezTo>
                    <a:pt x="18" y="143"/>
                    <a:pt x="18" y="143"/>
                    <a:pt x="18" y="143"/>
                  </a:cubicBezTo>
                  <a:cubicBezTo>
                    <a:pt x="18" y="143"/>
                    <a:pt x="18" y="144"/>
                    <a:pt x="17" y="145"/>
                  </a:cubicBezTo>
                  <a:cubicBezTo>
                    <a:pt x="16" y="145"/>
                    <a:pt x="16" y="146"/>
                    <a:pt x="15" y="146"/>
                  </a:cubicBezTo>
                  <a:cubicBezTo>
                    <a:pt x="9" y="146"/>
                    <a:pt x="9" y="146"/>
                    <a:pt x="9" y="146"/>
                  </a:cubicBezTo>
                  <a:cubicBezTo>
                    <a:pt x="8" y="146"/>
                    <a:pt x="7" y="145"/>
                    <a:pt x="7" y="145"/>
                  </a:cubicBezTo>
                  <a:cubicBezTo>
                    <a:pt x="6" y="144"/>
                    <a:pt x="6" y="143"/>
                    <a:pt x="6" y="143"/>
                  </a:cubicBezTo>
                  <a:cubicBezTo>
                    <a:pt x="6" y="23"/>
                    <a:pt x="6" y="23"/>
                    <a:pt x="6" y="23"/>
                  </a:cubicBezTo>
                  <a:cubicBezTo>
                    <a:pt x="4" y="22"/>
                    <a:pt x="3" y="20"/>
                    <a:pt x="1" y="18"/>
                  </a:cubicBezTo>
                  <a:cubicBezTo>
                    <a:pt x="0" y="17"/>
                    <a:pt x="0" y="15"/>
                    <a:pt x="0" y="12"/>
                  </a:cubicBezTo>
                  <a:cubicBezTo>
                    <a:pt x="0" y="9"/>
                    <a:pt x="1" y="6"/>
                    <a:pt x="3" y="4"/>
                  </a:cubicBezTo>
                  <a:cubicBezTo>
                    <a:pt x="6" y="1"/>
                    <a:pt x="9" y="0"/>
                    <a:pt x="12" y="0"/>
                  </a:cubicBezTo>
                  <a:cubicBezTo>
                    <a:pt x="15" y="0"/>
                    <a:pt x="18" y="1"/>
                    <a:pt x="20" y="4"/>
                  </a:cubicBezTo>
                  <a:cubicBezTo>
                    <a:pt x="23" y="6"/>
                    <a:pt x="24" y="9"/>
                    <a:pt x="24" y="12"/>
                  </a:cubicBezTo>
                  <a:close/>
                  <a:moveTo>
                    <a:pt x="163" y="18"/>
                  </a:moveTo>
                  <a:cubicBezTo>
                    <a:pt x="163" y="91"/>
                    <a:pt x="163" y="91"/>
                    <a:pt x="163" y="91"/>
                  </a:cubicBezTo>
                  <a:cubicBezTo>
                    <a:pt x="163" y="93"/>
                    <a:pt x="162" y="95"/>
                    <a:pt x="160" y="96"/>
                  </a:cubicBezTo>
                  <a:cubicBezTo>
                    <a:pt x="159" y="96"/>
                    <a:pt x="159" y="97"/>
                    <a:pt x="158" y="97"/>
                  </a:cubicBezTo>
                  <a:cubicBezTo>
                    <a:pt x="144" y="104"/>
                    <a:pt x="133" y="108"/>
                    <a:pt x="123" y="108"/>
                  </a:cubicBezTo>
                  <a:cubicBezTo>
                    <a:pt x="118" y="108"/>
                    <a:pt x="113" y="107"/>
                    <a:pt x="108" y="105"/>
                  </a:cubicBezTo>
                  <a:cubicBezTo>
                    <a:pt x="106" y="103"/>
                    <a:pt x="106" y="103"/>
                    <a:pt x="106" y="103"/>
                  </a:cubicBezTo>
                  <a:cubicBezTo>
                    <a:pt x="102" y="101"/>
                    <a:pt x="99" y="100"/>
                    <a:pt x="96" y="99"/>
                  </a:cubicBezTo>
                  <a:cubicBezTo>
                    <a:pt x="94" y="98"/>
                    <a:pt x="91" y="97"/>
                    <a:pt x="88" y="96"/>
                  </a:cubicBezTo>
                  <a:cubicBezTo>
                    <a:pt x="84" y="95"/>
                    <a:pt x="81" y="95"/>
                    <a:pt x="77" y="95"/>
                  </a:cubicBezTo>
                  <a:cubicBezTo>
                    <a:pt x="71" y="95"/>
                    <a:pt x="63" y="96"/>
                    <a:pt x="55" y="99"/>
                  </a:cubicBezTo>
                  <a:cubicBezTo>
                    <a:pt x="46" y="102"/>
                    <a:pt x="39" y="105"/>
                    <a:pt x="33" y="108"/>
                  </a:cubicBezTo>
                  <a:cubicBezTo>
                    <a:pt x="32" y="109"/>
                    <a:pt x="31" y="109"/>
                    <a:pt x="30" y="109"/>
                  </a:cubicBezTo>
                  <a:cubicBezTo>
                    <a:pt x="29" y="109"/>
                    <a:pt x="28" y="109"/>
                    <a:pt x="27" y="108"/>
                  </a:cubicBezTo>
                  <a:cubicBezTo>
                    <a:pt x="25" y="107"/>
                    <a:pt x="24" y="106"/>
                    <a:pt x="24" y="103"/>
                  </a:cubicBezTo>
                  <a:cubicBezTo>
                    <a:pt x="24" y="33"/>
                    <a:pt x="24" y="33"/>
                    <a:pt x="24" y="33"/>
                  </a:cubicBezTo>
                  <a:cubicBezTo>
                    <a:pt x="24" y="31"/>
                    <a:pt x="25" y="29"/>
                    <a:pt x="27" y="28"/>
                  </a:cubicBezTo>
                  <a:cubicBezTo>
                    <a:pt x="29" y="27"/>
                    <a:pt x="32" y="25"/>
                    <a:pt x="34" y="24"/>
                  </a:cubicBezTo>
                  <a:cubicBezTo>
                    <a:pt x="37" y="22"/>
                    <a:pt x="41" y="21"/>
                    <a:pt x="45" y="19"/>
                  </a:cubicBezTo>
                  <a:cubicBezTo>
                    <a:pt x="50" y="17"/>
                    <a:pt x="54" y="15"/>
                    <a:pt x="60" y="14"/>
                  </a:cubicBezTo>
                  <a:cubicBezTo>
                    <a:pt x="65" y="13"/>
                    <a:pt x="70" y="12"/>
                    <a:pt x="74" y="12"/>
                  </a:cubicBezTo>
                  <a:cubicBezTo>
                    <a:pt x="81" y="12"/>
                    <a:pt x="88" y="13"/>
                    <a:pt x="94" y="15"/>
                  </a:cubicBezTo>
                  <a:cubicBezTo>
                    <a:pt x="100" y="17"/>
                    <a:pt x="107" y="20"/>
                    <a:pt x="114" y="23"/>
                  </a:cubicBezTo>
                  <a:cubicBezTo>
                    <a:pt x="116" y="25"/>
                    <a:pt x="119" y="25"/>
                    <a:pt x="122" y="25"/>
                  </a:cubicBezTo>
                  <a:cubicBezTo>
                    <a:pt x="130" y="25"/>
                    <a:pt x="140" y="22"/>
                    <a:pt x="151" y="15"/>
                  </a:cubicBezTo>
                  <a:cubicBezTo>
                    <a:pt x="153" y="14"/>
                    <a:pt x="154" y="13"/>
                    <a:pt x="154" y="13"/>
                  </a:cubicBezTo>
                  <a:cubicBezTo>
                    <a:pt x="156" y="12"/>
                    <a:pt x="158" y="12"/>
                    <a:pt x="160" y="13"/>
                  </a:cubicBezTo>
                  <a:cubicBezTo>
                    <a:pt x="162" y="15"/>
                    <a:pt x="163" y="16"/>
                    <a:pt x="163" y="18"/>
                  </a:cubicBezTo>
                  <a:close/>
                  <a:moveTo>
                    <a:pt x="151" y="87"/>
                  </a:moveTo>
                  <a:cubicBezTo>
                    <a:pt x="151" y="29"/>
                    <a:pt x="151" y="29"/>
                    <a:pt x="151" y="29"/>
                  </a:cubicBezTo>
                  <a:cubicBezTo>
                    <a:pt x="140" y="35"/>
                    <a:pt x="131" y="37"/>
                    <a:pt x="122" y="37"/>
                  </a:cubicBezTo>
                  <a:cubicBezTo>
                    <a:pt x="117" y="37"/>
                    <a:pt x="112" y="36"/>
                    <a:pt x="108" y="34"/>
                  </a:cubicBezTo>
                  <a:cubicBezTo>
                    <a:pt x="102" y="31"/>
                    <a:pt x="96" y="29"/>
                    <a:pt x="91" y="27"/>
                  </a:cubicBezTo>
                  <a:cubicBezTo>
                    <a:pt x="86" y="25"/>
                    <a:pt x="80" y="25"/>
                    <a:pt x="74" y="25"/>
                  </a:cubicBezTo>
                  <a:cubicBezTo>
                    <a:pt x="63" y="25"/>
                    <a:pt x="51" y="29"/>
                    <a:pt x="36" y="37"/>
                  </a:cubicBezTo>
                  <a:cubicBezTo>
                    <a:pt x="36" y="93"/>
                    <a:pt x="36" y="93"/>
                    <a:pt x="36" y="93"/>
                  </a:cubicBezTo>
                  <a:cubicBezTo>
                    <a:pt x="52" y="86"/>
                    <a:pt x="65" y="82"/>
                    <a:pt x="77" y="82"/>
                  </a:cubicBezTo>
                  <a:cubicBezTo>
                    <a:pt x="80" y="82"/>
                    <a:pt x="84" y="83"/>
                    <a:pt x="87" y="83"/>
                  </a:cubicBezTo>
                  <a:cubicBezTo>
                    <a:pt x="90" y="84"/>
                    <a:pt x="93" y="84"/>
                    <a:pt x="96" y="86"/>
                  </a:cubicBezTo>
                  <a:cubicBezTo>
                    <a:pt x="99" y="87"/>
                    <a:pt x="102" y="88"/>
                    <a:pt x="103" y="89"/>
                  </a:cubicBezTo>
                  <a:cubicBezTo>
                    <a:pt x="105" y="89"/>
                    <a:pt x="108" y="91"/>
                    <a:pt x="111" y="92"/>
                  </a:cubicBezTo>
                  <a:cubicBezTo>
                    <a:pt x="114" y="94"/>
                    <a:pt x="114" y="94"/>
                    <a:pt x="114" y="94"/>
                  </a:cubicBezTo>
                  <a:cubicBezTo>
                    <a:pt x="117" y="95"/>
                    <a:pt x="120" y="96"/>
                    <a:pt x="123" y="96"/>
                  </a:cubicBezTo>
                  <a:cubicBezTo>
                    <a:pt x="131" y="96"/>
                    <a:pt x="140" y="93"/>
                    <a:pt x="151" y="8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259"/>
            <p:cNvSpPr>
              <a:spLocks noEditPoints="1"/>
            </p:cNvSpPr>
            <p:nvPr/>
          </p:nvSpPr>
          <p:spPr bwMode="auto">
            <a:xfrm>
              <a:off x="4667228" y="3415057"/>
              <a:ext cx="168621" cy="151447"/>
            </a:xfrm>
            <a:custGeom>
              <a:avLst/>
              <a:gdLst>
                <a:gd name="T0" fmla="*/ 23 w 164"/>
                <a:gd name="T1" fmla="*/ 18 h 146"/>
                <a:gd name="T2" fmla="*/ 18 w 164"/>
                <a:gd name="T3" fmla="*/ 143 h 146"/>
                <a:gd name="T4" fmla="*/ 15 w 164"/>
                <a:gd name="T5" fmla="*/ 146 h 146"/>
                <a:gd name="T6" fmla="*/ 7 w 164"/>
                <a:gd name="T7" fmla="*/ 145 h 146"/>
                <a:gd name="T8" fmla="*/ 6 w 164"/>
                <a:gd name="T9" fmla="*/ 23 h 146"/>
                <a:gd name="T10" fmla="*/ 0 w 164"/>
                <a:gd name="T11" fmla="*/ 12 h 146"/>
                <a:gd name="T12" fmla="*/ 12 w 164"/>
                <a:gd name="T13" fmla="*/ 0 h 146"/>
                <a:gd name="T14" fmla="*/ 24 w 164"/>
                <a:gd name="T15" fmla="*/ 12 h 146"/>
                <a:gd name="T16" fmla="*/ 164 w 164"/>
                <a:gd name="T17" fmla="*/ 91 h 146"/>
                <a:gd name="T18" fmla="*/ 159 w 164"/>
                <a:gd name="T19" fmla="*/ 97 h 146"/>
                <a:gd name="T20" fmla="*/ 109 w 164"/>
                <a:gd name="T21" fmla="*/ 105 h 146"/>
                <a:gd name="T22" fmla="*/ 97 w 164"/>
                <a:gd name="T23" fmla="*/ 99 h 146"/>
                <a:gd name="T24" fmla="*/ 77 w 164"/>
                <a:gd name="T25" fmla="*/ 95 h 146"/>
                <a:gd name="T26" fmla="*/ 34 w 164"/>
                <a:gd name="T27" fmla="*/ 108 h 146"/>
                <a:gd name="T28" fmla="*/ 27 w 164"/>
                <a:gd name="T29" fmla="*/ 108 h 146"/>
                <a:gd name="T30" fmla="*/ 24 w 164"/>
                <a:gd name="T31" fmla="*/ 33 h 146"/>
                <a:gd name="T32" fmla="*/ 35 w 164"/>
                <a:gd name="T33" fmla="*/ 24 h 146"/>
                <a:gd name="T34" fmla="*/ 60 w 164"/>
                <a:gd name="T35" fmla="*/ 14 h 146"/>
                <a:gd name="T36" fmla="*/ 94 w 164"/>
                <a:gd name="T37" fmla="*/ 15 h 146"/>
                <a:gd name="T38" fmla="*/ 123 w 164"/>
                <a:gd name="T39" fmla="*/ 25 h 146"/>
                <a:gd name="T40" fmla="*/ 155 w 164"/>
                <a:gd name="T41" fmla="*/ 13 h 146"/>
                <a:gd name="T42" fmla="*/ 164 w 164"/>
                <a:gd name="T43" fmla="*/ 18 h 146"/>
                <a:gd name="T44" fmla="*/ 73 w 164"/>
                <a:gd name="T45" fmla="*/ 25 h 146"/>
                <a:gd name="T46" fmla="*/ 36 w 164"/>
                <a:gd name="T47" fmla="*/ 54 h 146"/>
                <a:gd name="T48" fmla="*/ 73 w 164"/>
                <a:gd name="T49" fmla="*/ 83 h 146"/>
                <a:gd name="T50" fmla="*/ 36 w 164"/>
                <a:gd name="T51" fmla="*/ 76 h 146"/>
                <a:gd name="T52" fmla="*/ 73 w 164"/>
                <a:gd name="T53" fmla="*/ 83 h 146"/>
                <a:gd name="T54" fmla="*/ 151 w 164"/>
                <a:gd name="T55" fmla="*/ 70 h 146"/>
                <a:gd name="T56" fmla="*/ 115 w 164"/>
                <a:gd name="T57" fmla="*/ 55 h 146"/>
                <a:gd name="T58" fmla="*/ 108 w 164"/>
                <a:gd name="T59" fmla="*/ 52 h 146"/>
                <a:gd name="T60" fmla="*/ 102 w 164"/>
                <a:gd name="T61" fmla="*/ 49 h 146"/>
                <a:gd name="T62" fmla="*/ 96 w 164"/>
                <a:gd name="T63" fmla="*/ 46 h 146"/>
                <a:gd name="T64" fmla="*/ 89 w 164"/>
                <a:gd name="T65" fmla="*/ 44 h 146"/>
                <a:gd name="T66" fmla="*/ 82 w 164"/>
                <a:gd name="T67" fmla="*/ 43 h 146"/>
                <a:gd name="T68" fmla="*/ 73 w 164"/>
                <a:gd name="T69" fmla="*/ 43 h 146"/>
                <a:gd name="T70" fmla="*/ 75 w 164"/>
                <a:gd name="T71" fmla="*/ 64 h 146"/>
                <a:gd name="T72" fmla="*/ 111 w 164"/>
                <a:gd name="T73" fmla="*/ 75 h 146"/>
                <a:gd name="T74" fmla="*/ 115 w 164"/>
                <a:gd name="T75" fmla="*/ 94 h 146"/>
                <a:gd name="T76" fmla="*/ 151 w 164"/>
                <a:gd name="T77" fmla="*/ 87 h 146"/>
                <a:gd name="T78" fmla="*/ 151 w 164"/>
                <a:gd name="T79" fmla="*/ 29 h 146"/>
                <a:gd name="T80" fmla="*/ 115 w 164"/>
                <a:gd name="T81" fmla="*/ 37 h 146"/>
                <a:gd name="T82" fmla="*/ 151 w 164"/>
                <a:gd name="T83" fmla="*/ 4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4" h="146">
                  <a:moveTo>
                    <a:pt x="24" y="12"/>
                  </a:moveTo>
                  <a:cubicBezTo>
                    <a:pt x="24" y="15"/>
                    <a:pt x="24" y="17"/>
                    <a:pt x="23" y="18"/>
                  </a:cubicBezTo>
                  <a:cubicBezTo>
                    <a:pt x="22" y="20"/>
                    <a:pt x="20" y="22"/>
                    <a:pt x="18" y="23"/>
                  </a:cubicBezTo>
                  <a:cubicBezTo>
                    <a:pt x="18" y="143"/>
                    <a:pt x="18" y="143"/>
                    <a:pt x="18" y="143"/>
                  </a:cubicBezTo>
                  <a:cubicBezTo>
                    <a:pt x="18" y="143"/>
                    <a:pt x="18" y="144"/>
                    <a:pt x="17" y="145"/>
                  </a:cubicBezTo>
                  <a:cubicBezTo>
                    <a:pt x="17" y="145"/>
                    <a:pt x="16" y="146"/>
                    <a:pt x="15" y="146"/>
                  </a:cubicBezTo>
                  <a:cubicBezTo>
                    <a:pt x="9" y="146"/>
                    <a:pt x="9" y="146"/>
                    <a:pt x="9" y="146"/>
                  </a:cubicBezTo>
                  <a:cubicBezTo>
                    <a:pt x="8" y="146"/>
                    <a:pt x="8" y="145"/>
                    <a:pt x="7" y="145"/>
                  </a:cubicBezTo>
                  <a:cubicBezTo>
                    <a:pt x="6" y="144"/>
                    <a:pt x="6" y="143"/>
                    <a:pt x="6" y="143"/>
                  </a:cubicBezTo>
                  <a:cubicBezTo>
                    <a:pt x="6" y="23"/>
                    <a:pt x="6" y="23"/>
                    <a:pt x="6" y="23"/>
                  </a:cubicBezTo>
                  <a:cubicBezTo>
                    <a:pt x="4" y="22"/>
                    <a:pt x="3" y="20"/>
                    <a:pt x="2" y="18"/>
                  </a:cubicBezTo>
                  <a:cubicBezTo>
                    <a:pt x="1" y="17"/>
                    <a:pt x="0" y="15"/>
                    <a:pt x="0" y="12"/>
                  </a:cubicBezTo>
                  <a:cubicBezTo>
                    <a:pt x="0" y="9"/>
                    <a:pt x="1" y="6"/>
                    <a:pt x="4" y="4"/>
                  </a:cubicBezTo>
                  <a:cubicBezTo>
                    <a:pt x="6" y="1"/>
                    <a:pt x="9" y="0"/>
                    <a:pt x="12" y="0"/>
                  </a:cubicBezTo>
                  <a:cubicBezTo>
                    <a:pt x="16" y="0"/>
                    <a:pt x="18" y="1"/>
                    <a:pt x="21" y="4"/>
                  </a:cubicBezTo>
                  <a:cubicBezTo>
                    <a:pt x="23" y="6"/>
                    <a:pt x="24" y="9"/>
                    <a:pt x="24" y="12"/>
                  </a:cubicBezTo>
                  <a:close/>
                  <a:moveTo>
                    <a:pt x="164" y="18"/>
                  </a:moveTo>
                  <a:cubicBezTo>
                    <a:pt x="164" y="91"/>
                    <a:pt x="164" y="91"/>
                    <a:pt x="164" y="91"/>
                  </a:cubicBezTo>
                  <a:cubicBezTo>
                    <a:pt x="164" y="93"/>
                    <a:pt x="162" y="95"/>
                    <a:pt x="160" y="96"/>
                  </a:cubicBezTo>
                  <a:cubicBezTo>
                    <a:pt x="160" y="96"/>
                    <a:pt x="159" y="97"/>
                    <a:pt x="159" y="97"/>
                  </a:cubicBezTo>
                  <a:cubicBezTo>
                    <a:pt x="145" y="104"/>
                    <a:pt x="133" y="108"/>
                    <a:pt x="124" y="108"/>
                  </a:cubicBezTo>
                  <a:cubicBezTo>
                    <a:pt x="118" y="108"/>
                    <a:pt x="113" y="107"/>
                    <a:pt x="109" y="105"/>
                  </a:cubicBezTo>
                  <a:cubicBezTo>
                    <a:pt x="106" y="103"/>
                    <a:pt x="106" y="103"/>
                    <a:pt x="106" y="103"/>
                  </a:cubicBezTo>
                  <a:cubicBezTo>
                    <a:pt x="102" y="101"/>
                    <a:pt x="99" y="100"/>
                    <a:pt x="97" y="99"/>
                  </a:cubicBezTo>
                  <a:cubicBezTo>
                    <a:pt x="95" y="98"/>
                    <a:pt x="92" y="97"/>
                    <a:pt x="88" y="96"/>
                  </a:cubicBezTo>
                  <a:cubicBezTo>
                    <a:pt x="85" y="95"/>
                    <a:pt x="81" y="95"/>
                    <a:pt x="77" y="95"/>
                  </a:cubicBezTo>
                  <a:cubicBezTo>
                    <a:pt x="71" y="95"/>
                    <a:pt x="64" y="96"/>
                    <a:pt x="55" y="99"/>
                  </a:cubicBezTo>
                  <a:cubicBezTo>
                    <a:pt x="47" y="102"/>
                    <a:pt x="40" y="105"/>
                    <a:pt x="34" y="108"/>
                  </a:cubicBezTo>
                  <a:cubicBezTo>
                    <a:pt x="33" y="109"/>
                    <a:pt x="32" y="109"/>
                    <a:pt x="30" y="109"/>
                  </a:cubicBezTo>
                  <a:cubicBezTo>
                    <a:pt x="29" y="109"/>
                    <a:pt x="28" y="109"/>
                    <a:pt x="27" y="108"/>
                  </a:cubicBezTo>
                  <a:cubicBezTo>
                    <a:pt x="25" y="107"/>
                    <a:pt x="24" y="106"/>
                    <a:pt x="24" y="103"/>
                  </a:cubicBezTo>
                  <a:cubicBezTo>
                    <a:pt x="24" y="33"/>
                    <a:pt x="24" y="33"/>
                    <a:pt x="24" y="33"/>
                  </a:cubicBezTo>
                  <a:cubicBezTo>
                    <a:pt x="24" y="31"/>
                    <a:pt x="25" y="29"/>
                    <a:pt x="27" y="28"/>
                  </a:cubicBezTo>
                  <a:cubicBezTo>
                    <a:pt x="29" y="27"/>
                    <a:pt x="32" y="25"/>
                    <a:pt x="35" y="24"/>
                  </a:cubicBezTo>
                  <a:cubicBezTo>
                    <a:pt x="37" y="22"/>
                    <a:pt x="41" y="21"/>
                    <a:pt x="45" y="19"/>
                  </a:cubicBezTo>
                  <a:cubicBezTo>
                    <a:pt x="50" y="17"/>
                    <a:pt x="55" y="15"/>
                    <a:pt x="60" y="14"/>
                  </a:cubicBezTo>
                  <a:cubicBezTo>
                    <a:pt x="65" y="13"/>
                    <a:pt x="70" y="12"/>
                    <a:pt x="75" y="12"/>
                  </a:cubicBezTo>
                  <a:cubicBezTo>
                    <a:pt x="82" y="12"/>
                    <a:pt x="88" y="13"/>
                    <a:pt x="94" y="15"/>
                  </a:cubicBezTo>
                  <a:cubicBezTo>
                    <a:pt x="100" y="17"/>
                    <a:pt x="107" y="20"/>
                    <a:pt x="114" y="23"/>
                  </a:cubicBezTo>
                  <a:cubicBezTo>
                    <a:pt x="116" y="25"/>
                    <a:pt x="119" y="25"/>
                    <a:pt x="123" y="25"/>
                  </a:cubicBezTo>
                  <a:cubicBezTo>
                    <a:pt x="130" y="25"/>
                    <a:pt x="140" y="22"/>
                    <a:pt x="152" y="15"/>
                  </a:cubicBezTo>
                  <a:cubicBezTo>
                    <a:pt x="153" y="14"/>
                    <a:pt x="154" y="13"/>
                    <a:pt x="155" y="13"/>
                  </a:cubicBezTo>
                  <a:cubicBezTo>
                    <a:pt x="157" y="12"/>
                    <a:pt x="159" y="12"/>
                    <a:pt x="161" y="13"/>
                  </a:cubicBezTo>
                  <a:cubicBezTo>
                    <a:pt x="163" y="15"/>
                    <a:pt x="164" y="16"/>
                    <a:pt x="164" y="18"/>
                  </a:cubicBezTo>
                  <a:close/>
                  <a:moveTo>
                    <a:pt x="73" y="43"/>
                  </a:moveTo>
                  <a:cubicBezTo>
                    <a:pt x="73" y="25"/>
                    <a:pt x="73" y="25"/>
                    <a:pt x="73" y="25"/>
                  </a:cubicBezTo>
                  <a:cubicBezTo>
                    <a:pt x="62" y="25"/>
                    <a:pt x="50" y="29"/>
                    <a:pt x="36" y="37"/>
                  </a:cubicBezTo>
                  <a:cubicBezTo>
                    <a:pt x="36" y="54"/>
                    <a:pt x="36" y="54"/>
                    <a:pt x="36" y="54"/>
                  </a:cubicBezTo>
                  <a:cubicBezTo>
                    <a:pt x="50" y="47"/>
                    <a:pt x="62" y="44"/>
                    <a:pt x="73" y="43"/>
                  </a:cubicBezTo>
                  <a:close/>
                  <a:moveTo>
                    <a:pt x="73" y="83"/>
                  </a:moveTo>
                  <a:cubicBezTo>
                    <a:pt x="73" y="65"/>
                    <a:pt x="73" y="65"/>
                    <a:pt x="73" y="65"/>
                  </a:cubicBezTo>
                  <a:cubicBezTo>
                    <a:pt x="61" y="66"/>
                    <a:pt x="49" y="69"/>
                    <a:pt x="36" y="76"/>
                  </a:cubicBezTo>
                  <a:cubicBezTo>
                    <a:pt x="36" y="93"/>
                    <a:pt x="36" y="93"/>
                    <a:pt x="36" y="93"/>
                  </a:cubicBezTo>
                  <a:cubicBezTo>
                    <a:pt x="49" y="87"/>
                    <a:pt x="61" y="84"/>
                    <a:pt x="73" y="83"/>
                  </a:cubicBezTo>
                  <a:close/>
                  <a:moveTo>
                    <a:pt x="151" y="87"/>
                  </a:moveTo>
                  <a:cubicBezTo>
                    <a:pt x="151" y="70"/>
                    <a:pt x="151" y="70"/>
                    <a:pt x="151" y="70"/>
                  </a:cubicBezTo>
                  <a:cubicBezTo>
                    <a:pt x="137" y="77"/>
                    <a:pt x="125" y="79"/>
                    <a:pt x="115" y="76"/>
                  </a:cubicBezTo>
                  <a:cubicBezTo>
                    <a:pt x="115" y="55"/>
                    <a:pt x="115" y="55"/>
                    <a:pt x="115" y="55"/>
                  </a:cubicBezTo>
                  <a:cubicBezTo>
                    <a:pt x="114" y="55"/>
                    <a:pt x="113" y="54"/>
                    <a:pt x="111" y="54"/>
                  </a:cubicBezTo>
                  <a:cubicBezTo>
                    <a:pt x="111" y="54"/>
                    <a:pt x="110" y="53"/>
                    <a:pt x="108" y="52"/>
                  </a:cubicBezTo>
                  <a:cubicBezTo>
                    <a:pt x="107" y="51"/>
                    <a:pt x="105" y="51"/>
                    <a:pt x="105" y="51"/>
                  </a:cubicBezTo>
                  <a:cubicBezTo>
                    <a:pt x="105" y="50"/>
                    <a:pt x="104" y="50"/>
                    <a:pt x="102" y="49"/>
                  </a:cubicBezTo>
                  <a:cubicBezTo>
                    <a:pt x="101" y="48"/>
                    <a:pt x="99" y="48"/>
                    <a:pt x="99" y="48"/>
                  </a:cubicBezTo>
                  <a:cubicBezTo>
                    <a:pt x="98" y="47"/>
                    <a:pt x="97" y="47"/>
                    <a:pt x="96" y="46"/>
                  </a:cubicBezTo>
                  <a:cubicBezTo>
                    <a:pt x="94" y="46"/>
                    <a:pt x="93" y="45"/>
                    <a:pt x="92" y="45"/>
                  </a:cubicBezTo>
                  <a:cubicBezTo>
                    <a:pt x="92" y="45"/>
                    <a:pt x="90" y="45"/>
                    <a:pt x="89" y="44"/>
                  </a:cubicBezTo>
                  <a:cubicBezTo>
                    <a:pt x="88" y="44"/>
                    <a:pt x="86" y="44"/>
                    <a:pt x="85" y="44"/>
                  </a:cubicBezTo>
                  <a:cubicBezTo>
                    <a:pt x="84" y="44"/>
                    <a:pt x="83" y="43"/>
                    <a:pt x="82" y="43"/>
                  </a:cubicBezTo>
                  <a:cubicBezTo>
                    <a:pt x="80" y="43"/>
                    <a:pt x="79" y="43"/>
                    <a:pt x="77" y="43"/>
                  </a:cubicBezTo>
                  <a:cubicBezTo>
                    <a:pt x="76" y="43"/>
                    <a:pt x="74" y="43"/>
                    <a:pt x="73" y="43"/>
                  </a:cubicBezTo>
                  <a:cubicBezTo>
                    <a:pt x="73" y="64"/>
                    <a:pt x="73" y="64"/>
                    <a:pt x="73" y="64"/>
                  </a:cubicBezTo>
                  <a:cubicBezTo>
                    <a:pt x="75" y="64"/>
                    <a:pt x="75" y="64"/>
                    <a:pt x="75" y="64"/>
                  </a:cubicBezTo>
                  <a:cubicBezTo>
                    <a:pt x="81" y="64"/>
                    <a:pt x="87" y="65"/>
                    <a:pt x="93" y="67"/>
                  </a:cubicBezTo>
                  <a:cubicBezTo>
                    <a:pt x="98" y="69"/>
                    <a:pt x="105" y="72"/>
                    <a:pt x="111" y="75"/>
                  </a:cubicBezTo>
                  <a:cubicBezTo>
                    <a:pt x="113" y="75"/>
                    <a:pt x="114" y="76"/>
                    <a:pt x="115" y="76"/>
                  </a:cubicBezTo>
                  <a:cubicBezTo>
                    <a:pt x="115" y="94"/>
                    <a:pt x="115" y="94"/>
                    <a:pt x="115" y="94"/>
                  </a:cubicBezTo>
                  <a:cubicBezTo>
                    <a:pt x="118" y="95"/>
                    <a:pt x="121" y="96"/>
                    <a:pt x="124" y="96"/>
                  </a:cubicBezTo>
                  <a:cubicBezTo>
                    <a:pt x="131" y="96"/>
                    <a:pt x="141" y="93"/>
                    <a:pt x="151" y="87"/>
                  </a:cubicBezTo>
                  <a:close/>
                  <a:moveTo>
                    <a:pt x="151" y="47"/>
                  </a:moveTo>
                  <a:cubicBezTo>
                    <a:pt x="151" y="29"/>
                    <a:pt x="151" y="29"/>
                    <a:pt x="151" y="29"/>
                  </a:cubicBezTo>
                  <a:cubicBezTo>
                    <a:pt x="141" y="35"/>
                    <a:pt x="131" y="37"/>
                    <a:pt x="123" y="37"/>
                  </a:cubicBezTo>
                  <a:cubicBezTo>
                    <a:pt x="120" y="37"/>
                    <a:pt x="117" y="37"/>
                    <a:pt x="115" y="37"/>
                  </a:cubicBezTo>
                  <a:cubicBezTo>
                    <a:pt x="115" y="55"/>
                    <a:pt x="115" y="55"/>
                    <a:pt x="115" y="55"/>
                  </a:cubicBezTo>
                  <a:cubicBezTo>
                    <a:pt x="124" y="58"/>
                    <a:pt x="137" y="55"/>
                    <a:pt x="151" y="4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260"/>
            <p:cNvSpPr>
              <a:spLocks noEditPoints="1"/>
            </p:cNvSpPr>
            <p:nvPr/>
          </p:nvSpPr>
          <p:spPr bwMode="auto">
            <a:xfrm>
              <a:off x="4884249" y="3447845"/>
              <a:ext cx="160815" cy="104608"/>
            </a:xfrm>
            <a:custGeom>
              <a:avLst/>
              <a:gdLst>
                <a:gd name="T0" fmla="*/ 54 w 156"/>
                <a:gd name="T1" fmla="*/ 49 h 101"/>
                <a:gd name="T2" fmla="*/ 10 w 156"/>
                <a:gd name="T3" fmla="*/ 93 h 101"/>
                <a:gd name="T4" fmla="*/ 8 w 156"/>
                <a:gd name="T5" fmla="*/ 94 h 101"/>
                <a:gd name="T6" fmla="*/ 5 w 156"/>
                <a:gd name="T7" fmla="*/ 93 h 101"/>
                <a:gd name="T8" fmla="*/ 1 w 156"/>
                <a:gd name="T9" fmla="*/ 88 h 101"/>
                <a:gd name="T10" fmla="*/ 0 w 156"/>
                <a:gd name="T11" fmla="*/ 86 h 101"/>
                <a:gd name="T12" fmla="*/ 1 w 156"/>
                <a:gd name="T13" fmla="*/ 84 h 101"/>
                <a:gd name="T14" fmla="*/ 38 w 156"/>
                <a:gd name="T15" fmla="*/ 47 h 101"/>
                <a:gd name="T16" fmla="*/ 1 w 156"/>
                <a:gd name="T17" fmla="*/ 10 h 101"/>
                <a:gd name="T18" fmla="*/ 0 w 156"/>
                <a:gd name="T19" fmla="*/ 8 h 101"/>
                <a:gd name="T20" fmla="*/ 1 w 156"/>
                <a:gd name="T21" fmla="*/ 5 h 101"/>
                <a:gd name="T22" fmla="*/ 5 w 156"/>
                <a:gd name="T23" fmla="*/ 1 h 101"/>
                <a:gd name="T24" fmla="*/ 8 w 156"/>
                <a:gd name="T25" fmla="*/ 0 h 101"/>
                <a:gd name="T26" fmla="*/ 10 w 156"/>
                <a:gd name="T27" fmla="*/ 1 h 101"/>
                <a:gd name="T28" fmla="*/ 54 w 156"/>
                <a:gd name="T29" fmla="*/ 45 h 101"/>
                <a:gd name="T30" fmla="*/ 55 w 156"/>
                <a:gd name="T31" fmla="*/ 47 h 101"/>
                <a:gd name="T32" fmla="*/ 54 w 156"/>
                <a:gd name="T33" fmla="*/ 49 h 101"/>
                <a:gd name="T34" fmla="*/ 156 w 156"/>
                <a:gd name="T35" fmla="*/ 92 h 101"/>
                <a:gd name="T36" fmla="*/ 156 w 156"/>
                <a:gd name="T37" fmla="*/ 98 h 101"/>
                <a:gd name="T38" fmla="*/ 155 w 156"/>
                <a:gd name="T39" fmla="*/ 101 h 101"/>
                <a:gd name="T40" fmla="*/ 153 w 156"/>
                <a:gd name="T41" fmla="*/ 101 h 101"/>
                <a:gd name="T42" fmla="*/ 62 w 156"/>
                <a:gd name="T43" fmla="*/ 101 h 101"/>
                <a:gd name="T44" fmla="*/ 60 w 156"/>
                <a:gd name="T45" fmla="*/ 101 h 101"/>
                <a:gd name="T46" fmla="*/ 59 w 156"/>
                <a:gd name="T47" fmla="*/ 98 h 101"/>
                <a:gd name="T48" fmla="*/ 59 w 156"/>
                <a:gd name="T49" fmla="*/ 92 h 101"/>
                <a:gd name="T50" fmla="*/ 60 w 156"/>
                <a:gd name="T51" fmla="*/ 90 h 101"/>
                <a:gd name="T52" fmla="*/ 62 w 156"/>
                <a:gd name="T53" fmla="*/ 89 h 101"/>
                <a:gd name="T54" fmla="*/ 153 w 156"/>
                <a:gd name="T55" fmla="*/ 89 h 101"/>
                <a:gd name="T56" fmla="*/ 155 w 156"/>
                <a:gd name="T57" fmla="*/ 90 h 101"/>
                <a:gd name="T58" fmla="*/ 156 w 156"/>
                <a:gd name="T59" fmla="*/ 9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6" h="101">
                  <a:moveTo>
                    <a:pt x="54" y="49"/>
                  </a:moveTo>
                  <a:cubicBezTo>
                    <a:pt x="10" y="93"/>
                    <a:pt x="10" y="93"/>
                    <a:pt x="10" y="93"/>
                  </a:cubicBezTo>
                  <a:cubicBezTo>
                    <a:pt x="9" y="94"/>
                    <a:pt x="8" y="94"/>
                    <a:pt x="8" y="94"/>
                  </a:cubicBezTo>
                  <a:cubicBezTo>
                    <a:pt x="7" y="94"/>
                    <a:pt x="6" y="94"/>
                    <a:pt x="5" y="93"/>
                  </a:cubicBezTo>
                  <a:cubicBezTo>
                    <a:pt x="1" y="88"/>
                    <a:pt x="1" y="88"/>
                    <a:pt x="1" y="88"/>
                  </a:cubicBezTo>
                  <a:cubicBezTo>
                    <a:pt x="0" y="88"/>
                    <a:pt x="0" y="87"/>
                    <a:pt x="0" y="86"/>
                  </a:cubicBezTo>
                  <a:cubicBezTo>
                    <a:pt x="0" y="85"/>
                    <a:pt x="0" y="85"/>
                    <a:pt x="1" y="84"/>
                  </a:cubicBezTo>
                  <a:cubicBezTo>
                    <a:pt x="38" y="47"/>
                    <a:pt x="38" y="47"/>
                    <a:pt x="38" y="47"/>
                  </a:cubicBezTo>
                  <a:cubicBezTo>
                    <a:pt x="1" y="10"/>
                    <a:pt x="1" y="10"/>
                    <a:pt x="1" y="10"/>
                  </a:cubicBezTo>
                  <a:cubicBezTo>
                    <a:pt x="0" y="9"/>
                    <a:pt x="0" y="8"/>
                    <a:pt x="0" y="8"/>
                  </a:cubicBezTo>
                  <a:cubicBezTo>
                    <a:pt x="0" y="7"/>
                    <a:pt x="0" y="6"/>
                    <a:pt x="1" y="5"/>
                  </a:cubicBezTo>
                  <a:cubicBezTo>
                    <a:pt x="5" y="1"/>
                    <a:pt x="5" y="1"/>
                    <a:pt x="5" y="1"/>
                  </a:cubicBezTo>
                  <a:cubicBezTo>
                    <a:pt x="6" y="0"/>
                    <a:pt x="7" y="0"/>
                    <a:pt x="8" y="0"/>
                  </a:cubicBezTo>
                  <a:cubicBezTo>
                    <a:pt x="8" y="0"/>
                    <a:pt x="9" y="0"/>
                    <a:pt x="10" y="1"/>
                  </a:cubicBezTo>
                  <a:cubicBezTo>
                    <a:pt x="54" y="45"/>
                    <a:pt x="54" y="45"/>
                    <a:pt x="54" y="45"/>
                  </a:cubicBezTo>
                  <a:cubicBezTo>
                    <a:pt x="54" y="45"/>
                    <a:pt x="55" y="46"/>
                    <a:pt x="55" y="47"/>
                  </a:cubicBezTo>
                  <a:cubicBezTo>
                    <a:pt x="55" y="48"/>
                    <a:pt x="54" y="49"/>
                    <a:pt x="54" y="49"/>
                  </a:cubicBezTo>
                  <a:close/>
                  <a:moveTo>
                    <a:pt x="156" y="92"/>
                  </a:moveTo>
                  <a:cubicBezTo>
                    <a:pt x="156" y="98"/>
                    <a:pt x="156" y="98"/>
                    <a:pt x="156" y="98"/>
                  </a:cubicBezTo>
                  <a:cubicBezTo>
                    <a:pt x="156" y="99"/>
                    <a:pt x="156" y="100"/>
                    <a:pt x="155" y="101"/>
                  </a:cubicBezTo>
                  <a:cubicBezTo>
                    <a:pt x="154" y="101"/>
                    <a:pt x="154" y="101"/>
                    <a:pt x="153" y="101"/>
                  </a:cubicBezTo>
                  <a:cubicBezTo>
                    <a:pt x="62" y="101"/>
                    <a:pt x="62" y="101"/>
                    <a:pt x="62" y="101"/>
                  </a:cubicBezTo>
                  <a:cubicBezTo>
                    <a:pt x="61" y="101"/>
                    <a:pt x="60" y="101"/>
                    <a:pt x="60" y="101"/>
                  </a:cubicBezTo>
                  <a:cubicBezTo>
                    <a:pt x="59" y="100"/>
                    <a:pt x="59" y="99"/>
                    <a:pt x="59" y="98"/>
                  </a:cubicBezTo>
                  <a:cubicBezTo>
                    <a:pt x="59" y="92"/>
                    <a:pt x="59" y="92"/>
                    <a:pt x="59" y="92"/>
                  </a:cubicBezTo>
                  <a:cubicBezTo>
                    <a:pt x="59" y="91"/>
                    <a:pt x="59" y="91"/>
                    <a:pt x="60" y="90"/>
                  </a:cubicBezTo>
                  <a:cubicBezTo>
                    <a:pt x="60" y="90"/>
                    <a:pt x="61" y="89"/>
                    <a:pt x="62" y="89"/>
                  </a:cubicBezTo>
                  <a:cubicBezTo>
                    <a:pt x="153" y="89"/>
                    <a:pt x="153" y="89"/>
                    <a:pt x="153" y="89"/>
                  </a:cubicBezTo>
                  <a:cubicBezTo>
                    <a:pt x="154" y="89"/>
                    <a:pt x="154" y="90"/>
                    <a:pt x="155" y="90"/>
                  </a:cubicBezTo>
                  <a:cubicBezTo>
                    <a:pt x="156" y="91"/>
                    <a:pt x="156" y="91"/>
                    <a:pt x="156" y="9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261"/>
            <p:cNvSpPr>
              <a:spLocks noEditPoints="1"/>
            </p:cNvSpPr>
            <p:nvPr/>
          </p:nvSpPr>
          <p:spPr bwMode="auto">
            <a:xfrm>
              <a:off x="5096586" y="3429109"/>
              <a:ext cx="179551" cy="134272"/>
            </a:xfrm>
            <a:custGeom>
              <a:avLst/>
              <a:gdLst>
                <a:gd name="T0" fmla="*/ 54 w 173"/>
                <a:gd name="T1" fmla="*/ 106 h 130"/>
                <a:gd name="T2" fmla="*/ 49 w 173"/>
                <a:gd name="T3" fmla="*/ 111 h 130"/>
                <a:gd name="T4" fmla="*/ 47 w 173"/>
                <a:gd name="T5" fmla="*/ 112 h 130"/>
                <a:gd name="T6" fmla="*/ 45 w 173"/>
                <a:gd name="T7" fmla="*/ 111 h 130"/>
                <a:gd name="T8" fmla="*/ 1 w 173"/>
                <a:gd name="T9" fmla="*/ 67 h 130"/>
                <a:gd name="T10" fmla="*/ 0 w 173"/>
                <a:gd name="T11" fmla="*/ 65 h 130"/>
                <a:gd name="T12" fmla="*/ 1 w 173"/>
                <a:gd name="T13" fmla="*/ 63 h 130"/>
                <a:gd name="T14" fmla="*/ 45 w 173"/>
                <a:gd name="T15" fmla="*/ 19 h 130"/>
                <a:gd name="T16" fmla="*/ 47 w 173"/>
                <a:gd name="T17" fmla="*/ 18 h 130"/>
                <a:gd name="T18" fmla="*/ 49 w 173"/>
                <a:gd name="T19" fmla="*/ 19 h 130"/>
                <a:gd name="T20" fmla="*/ 54 w 173"/>
                <a:gd name="T21" fmla="*/ 23 h 130"/>
                <a:gd name="T22" fmla="*/ 55 w 173"/>
                <a:gd name="T23" fmla="*/ 26 h 130"/>
                <a:gd name="T24" fmla="*/ 54 w 173"/>
                <a:gd name="T25" fmla="*/ 28 h 130"/>
                <a:gd name="T26" fmla="*/ 17 w 173"/>
                <a:gd name="T27" fmla="*/ 65 h 130"/>
                <a:gd name="T28" fmla="*/ 54 w 173"/>
                <a:gd name="T29" fmla="*/ 102 h 130"/>
                <a:gd name="T30" fmla="*/ 55 w 173"/>
                <a:gd name="T31" fmla="*/ 104 h 130"/>
                <a:gd name="T32" fmla="*/ 54 w 173"/>
                <a:gd name="T33" fmla="*/ 106 h 130"/>
                <a:gd name="T34" fmla="*/ 110 w 173"/>
                <a:gd name="T35" fmla="*/ 6 h 130"/>
                <a:gd name="T36" fmla="*/ 75 w 173"/>
                <a:gd name="T37" fmla="*/ 128 h 130"/>
                <a:gd name="T38" fmla="*/ 73 w 173"/>
                <a:gd name="T39" fmla="*/ 130 h 130"/>
                <a:gd name="T40" fmla="*/ 71 w 173"/>
                <a:gd name="T41" fmla="*/ 130 h 130"/>
                <a:gd name="T42" fmla="*/ 65 w 173"/>
                <a:gd name="T43" fmla="*/ 128 h 130"/>
                <a:gd name="T44" fmla="*/ 63 w 173"/>
                <a:gd name="T45" fmla="*/ 127 h 130"/>
                <a:gd name="T46" fmla="*/ 63 w 173"/>
                <a:gd name="T47" fmla="*/ 124 h 130"/>
                <a:gd name="T48" fmla="*/ 98 w 173"/>
                <a:gd name="T49" fmla="*/ 2 h 130"/>
                <a:gd name="T50" fmla="*/ 100 w 173"/>
                <a:gd name="T51" fmla="*/ 0 h 130"/>
                <a:gd name="T52" fmla="*/ 102 w 173"/>
                <a:gd name="T53" fmla="*/ 0 h 130"/>
                <a:gd name="T54" fmla="*/ 108 w 173"/>
                <a:gd name="T55" fmla="*/ 2 h 130"/>
                <a:gd name="T56" fmla="*/ 110 w 173"/>
                <a:gd name="T57" fmla="*/ 3 h 130"/>
                <a:gd name="T58" fmla="*/ 110 w 173"/>
                <a:gd name="T59" fmla="*/ 6 h 130"/>
                <a:gd name="T60" fmla="*/ 172 w 173"/>
                <a:gd name="T61" fmla="*/ 67 h 130"/>
                <a:gd name="T62" fmla="*/ 128 w 173"/>
                <a:gd name="T63" fmla="*/ 111 h 130"/>
                <a:gd name="T64" fmla="*/ 126 w 173"/>
                <a:gd name="T65" fmla="*/ 112 h 130"/>
                <a:gd name="T66" fmla="*/ 124 w 173"/>
                <a:gd name="T67" fmla="*/ 111 h 130"/>
                <a:gd name="T68" fmla="*/ 119 w 173"/>
                <a:gd name="T69" fmla="*/ 106 h 130"/>
                <a:gd name="T70" fmla="*/ 118 w 173"/>
                <a:gd name="T71" fmla="*/ 104 h 130"/>
                <a:gd name="T72" fmla="*/ 119 w 173"/>
                <a:gd name="T73" fmla="*/ 102 h 130"/>
                <a:gd name="T74" fmla="*/ 156 w 173"/>
                <a:gd name="T75" fmla="*/ 65 h 130"/>
                <a:gd name="T76" fmla="*/ 119 w 173"/>
                <a:gd name="T77" fmla="*/ 28 h 130"/>
                <a:gd name="T78" fmla="*/ 118 w 173"/>
                <a:gd name="T79" fmla="*/ 26 h 130"/>
                <a:gd name="T80" fmla="*/ 119 w 173"/>
                <a:gd name="T81" fmla="*/ 23 h 130"/>
                <a:gd name="T82" fmla="*/ 124 w 173"/>
                <a:gd name="T83" fmla="*/ 19 h 130"/>
                <a:gd name="T84" fmla="*/ 126 w 173"/>
                <a:gd name="T85" fmla="*/ 18 h 130"/>
                <a:gd name="T86" fmla="*/ 128 w 173"/>
                <a:gd name="T87" fmla="*/ 19 h 130"/>
                <a:gd name="T88" fmla="*/ 172 w 173"/>
                <a:gd name="T89" fmla="*/ 63 h 130"/>
                <a:gd name="T90" fmla="*/ 173 w 173"/>
                <a:gd name="T91" fmla="*/ 65 h 130"/>
                <a:gd name="T92" fmla="*/ 172 w 173"/>
                <a:gd name="T93" fmla="*/ 6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3" h="130">
                  <a:moveTo>
                    <a:pt x="54" y="106"/>
                  </a:moveTo>
                  <a:cubicBezTo>
                    <a:pt x="49" y="111"/>
                    <a:pt x="49" y="111"/>
                    <a:pt x="49" y="111"/>
                  </a:cubicBezTo>
                  <a:cubicBezTo>
                    <a:pt x="49" y="112"/>
                    <a:pt x="48" y="112"/>
                    <a:pt x="47" y="112"/>
                  </a:cubicBezTo>
                  <a:cubicBezTo>
                    <a:pt x="46" y="112"/>
                    <a:pt x="46" y="112"/>
                    <a:pt x="45" y="111"/>
                  </a:cubicBezTo>
                  <a:cubicBezTo>
                    <a:pt x="1" y="67"/>
                    <a:pt x="1" y="67"/>
                    <a:pt x="1" y="67"/>
                  </a:cubicBezTo>
                  <a:cubicBezTo>
                    <a:pt x="0" y="67"/>
                    <a:pt x="0" y="66"/>
                    <a:pt x="0" y="65"/>
                  </a:cubicBezTo>
                  <a:cubicBezTo>
                    <a:pt x="0" y="64"/>
                    <a:pt x="0" y="63"/>
                    <a:pt x="1" y="63"/>
                  </a:cubicBezTo>
                  <a:cubicBezTo>
                    <a:pt x="45" y="19"/>
                    <a:pt x="45" y="19"/>
                    <a:pt x="45" y="19"/>
                  </a:cubicBezTo>
                  <a:cubicBezTo>
                    <a:pt x="46" y="18"/>
                    <a:pt x="46" y="18"/>
                    <a:pt x="47" y="18"/>
                  </a:cubicBezTo>
                  <a:cubicBezTo>
                    <a:pt x="48" y="18"/>
                    <a:pt x="49" y="18"/>
                    <a:pt x="49" y="19"/>
                  </a:cubicBezTo>
                  <a:cubicBezTo>
                    <a:pt x="54" y="23"/>
                    <a:pt x="54" y="23"/>
                    <a:pt x="54" y="23"/>
                  </a:cubicBezTo>
                  <a:cubicBezTo>
                    <a:pt x="55" y="24"/>
                    <a:pt x="55" y="25"/>
                    <a:pt x="55" y="26"/>
                  </a:cubicBezTo>
                  <a:cubicBezTo>
                    <a:pt x="55" y="26"/>
                    <a:pt x="55" y="27"/>
                    <a:pt x="54" y="28"/>
                  </a:cubicBezTo>
                  <a:cubicBezTo>
                    <a:pt x="17" y="65"/>
                    <a:pt x="17" y="65"/>
                    <a:pt x="17" y="65"/>
                  </a:cubicBezTo>
                  <a:cubicBezTo>
                    <a:pt x="54" y="102"/>
                    <a:pt x="54" y="102"/>
                    <a:pt x="54" y="102"/>
                  </a:cubicBezTo>
                  <a:cubicBezTo>
                    <a:pt x="55" y="103"/>
                    <a:pt x="55" y="103"/>
                    <a:pt x="55" y="104"/>
                  </a:cubicBezTo>
                  <a:cubicBezTo>
                    <a:pt x="55" y="105"/>
                    <a:pt x="55" y="106"/>
                    <a:pt x="54" y="106"/>
                  </a:cubicBezTo>
                  <a:close/>
                  <a:moveTo>
                    <a:pt x="110" y="6"/>
                  </a:moveTo>
                  <a:cubicBezTo>
                    <a:pt x="75" y="128"/>
                    <a:pt x="75" y="128"/>
                    <a:pt x="75" y="128"/>
                  </a:cubicBezTo>
                  <a:cubicBezTo>
                    <a:pt x="74" y="128"/>
                    <a:pt x="74" y="129"/>
                    <a:pt x="73" y="130"/>
                  </a:cubicBezTo>
                  <a:cubicBezTo>
                    <a:pt x="73" y="130"/>
                    <a:pt x="72" y="130"/>
                    <a:pt x="71" y="130"/>
                  </a:cubicBezTo>
                  <a:cubicBezTo>
                    <a:pt x="65" y="128"/>
                    <a:pt x="65" y="128"/>
                    <a:pt x="65" y="128"/>
                  </a:cubicBezTo>
                  <a:cubicBezTo>
                    <a:pt x="64" y="128"/>
                    <a:pt x="64" y="127"/>
                    <a:pt x="63" y="127"/>
                  </a:cubicBezTo>
                  <a:cubicBezTo>
                    <a:pt x="63" y="126"/>
                    <a:pt x="63" y="125"/>
                    <a:pt x="63" y="124"/>
                  </a:cubicBezTo>
                  <a:cubicBezTo>
                    <a:pt x="98" y="2"/>
                    <a:pt x="98" y="2"/>
                    <a:pt x="98" y="2"/>
                  </a:cubicBezTo>
                  <a:cubicBezTo>
                    <a:pt x="99" y="1"/>
                    <a:pt x="99" y="1"/>
                    <a:pt x="100" y="0"/>
                  </a:cubicBezTo>
                  <a:cubicBezTo>
                    <a:pt x="101" y="0"/>
                    <a:pt x="101" y="0"/>
                    <a:pt x="102" y="0"/>
                  </a:cubicBezTo>
                  <a:cubicBezTo>
                    <a:pt x="108" y="2"/>
                    <a:pt x="108" y="2"/>
                    <a:pt x="108" y="2"/>
                  </a:cubicBezTo>
                  <a:cubicBezTo>
                    <a:pt x="109" y="2"/>
                    <a:pt x="109" y="3"/>
                    <a:pt x="110" y="3"/>
                  </a:cubicBezTo>
                  <a:cubicBezTo>
                    <a:pt x="110" y="4"/>
                    <a:pt x="110" y="5"/>
                    <a:pt x="110" y="6"/>
                  </a:cubicBezTo>
                  <a:close/>
                  <a:moveTo>
                    <a:pt x="172" y="67"/>
                  </a:moveTo>
                  <a:cubicBezTo>
                    <a:pt x="128" y="111"/>
                    <a:pt x="128" y="111"/>
                    <a:pt x="128" y="111"/>
                  </a:cubicBezTo>
                  <a:cubicBezTo>
                    <a:pt x="127" y="112"/>
                    <a:pt x="127" y="112"/>
                    <a:pt x="126" y="112"/>
                  </a:cubicBezTo>
                  <a:cubicBezTo>
                    <a:pt x="125" y="112"/>
                    <a:pt x="124" y="112"/>
                    <a:pt x="124" y="111"/>
                  </a:cubicBezTo>
                  <a:cubicBezTo>
                    <a:pt x="119" y="106"/>
                    <a:pt x="119" y="106"/>
                    <a:pt x="119" y="106"/>
                  </a:cubicBezTo>
                  <a:cubicBezTo>
                    <a:pt x="118" y="106"/>
                    <a:pt x="118" y="105"/>
                    <a:pt x="118" y="104"/>
                  </a:cubicBezTo>
                  <a:cubicBezTo>
                    <a:pt x="118" y="103"/>
                    <a:pt x="118" y="103"/>
                    <a:pt x="119" y="102"/>
                  </a:cubicBezTo>
                  <a:cubicBezTo>
                    <a:pt x="156" y="65"/>
                    <a:pt x="156" y="65"/>
                    <a:pt x="156" y="65"/>
                  </a:cubicBezTo>
                  <a:cubicBezTo>
                    <a:pt x="119" y="28"/>
                    <a:pt x="119" y="28"/>
                    <a:pt x="119" y="28"/>
                  </a:cubicBezTo>
                  <a:cubicBezTo>
                    <a:pt x="118" y="27"/>
                    <a:pt x="118" y="26"/>
                    <a:pt x="118" y="26"/>
                  </a:cubicBezTo>
                  <a:cubicBezTo>
                    <a:pt x="118" y="25"/>
                    <a:pt x="118" y="24"/>
                    <a:pt x="119" y="23"/>
                  </a:cubicBezTo>
                  <a:cubicBezTo>
                    <a:pt x="124" y="19"/>
                    <a:pt x="124" y="19"/>
                    <a:pt x="124" y="19"/>
                  </a:cubicBezTo>
                  <a:cubicBezTo>
                    <a:pt x="124" y="18"/>
                    <a:pt x="125" y="18"/>
                    <a:pt x="126" y="18"/>
                  </a:cubicBezTo>
                  <a:cubicBezTo>
                    <a:pt x="127" y="18"/>
                    <a:pt x="127" y="18"/>
                    <a:pt x="128" y="19"/>
                  </a:cubicBezTo>
                  <a:cubicBezTo>
                    <a:pt x="172" y="63"/>
                    <a:pt x="172" y="63"/>
                    <a:pt x="172" y="63"/>
                  </a:cubicBezTo>
                  <a:cubicBezTo>
                    <a:pt x="173" y="63"/>
                    <a:pt x="173" y="64"/>
                    <a:pt x="173" y="65"/>
                  </a:cubicBezTo>
                  <a:cubicBezTo>
                    <a:pt x="173" y="66"/>
                    <a:pt x="173" y="67"/>
                    <a:pt x="172" y="6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262"/>
            <p:cNvSpPr>
              <a:spLocks noEditPoints="1"/>
            </p:cNvSpPr>
            <p:nvPr/>
          </p:nvSpPr>
          <p:spPr bwMode="auto">
            <a:xfrm>
              <a:off x="5326099" y="3408811"/>
              <a:ext cx="176428" cy="157692"/>
            </a:xfrm>
            <a:custGeom>
              <a:avLst/>
              <a:gdLst>
                <a:gd name="T0" fmla="*/ 61 w 170"/>
                <a:gd name="T1" fmla="*/ 97 h 152"/>
                <a:gd name="T2" fmla="*/ 61 w 170"/>
                <a:gd name="T3" fmla="*/ 103 h 152"/>
                <a:gd name="T4" fmla="*/ 57 w 170"/>
                <a:gd name="T5" fmla="*/ 109 h 152"/>
                <a:gd name="T6" fmla="*/ 55 w 170"/>
                <a:gd name="T7" fmla="*/ 109 h 152"/>
                <a:gd name="T8" fmla="*/ 50 w 170"/>
                <a:gd name="T9" fmla="*/ 107 h 152"/>
                <a:gd name="T10" fmla="*/ 2 w 170"/>
                <a:gd name="T11" fmla="*/ 59 h 152"/>
                <a:gd name="T12" fmla="*/ 0 w 170"/>
                <a:gd name="T13" fmla="*/ 55 h 152"/>
                <a:gd name="T14" fmla="*/ 2 w 170"/>
                <a:gd name="T15" fmla="*/ 50 h 152"/>
                <a:gd name="T16" fmla="*/ 50 w 170"/>
                <a:gd name="T17" fmla="*/ 2 h 152"/>
                <a:gd name="T18" fmla="*/ 57 w 170"/>
                <a:gd name="T19" fmla="*/ 1 h 152"/>
                <a:gd name="T20" fmla="*/ 61 w 170"/>
                <a:gd name="T21" fmla="*/ 6 h 152"/>
                <a:gd name="T22" fmla="*/ 61 w 170"/>
                <a:gd name="T23" fmla="*/ 13 h 152"/>
                <a:gd name="T24" fmla="*/ 23 w 170"/>
                <a:gd name="T25" fmla="*/ 50 h 152"/>
                <a:gd name="T26" fmla="*/ 21 w 170"/>
                <a:gd name="T27" fmla="*/ 55 h 152"/>
                <a:gd name="T28" fmla="*/ 23 w 170"/>
                <a:gd name="T29" fmla="*/ 59 h 152"/>
                <a:gd name="T30" fmla="*/ 61 w 170"/>
                <a:gd name="T31" fmla="*/ 97 h 152"/>
                <a:gd name="T32" fmla="*/ 170 w 170"/>
                <a:gd name="T33" fmla="*/ 100 h 152"/>
                <a:gd name="T34" fmla="*/ 168 w 170"/>
                <a:gd name="T35" fmla="*/ 113 h 152"/>
                <a:gd name="T36" fmla="*/ 164 w 170"/>
                <a:gd name="T37" fmla="*/ 126 h 152"/>
                <a:gd name="T38" fmla="*/ 160 w 170"/>
                <a:gd name="T39" fmla="*/ 138 h 152"/>
                <a:gd name="T40" fmla="*/ 156 w 170"/>
                <a:gd name="T41" fmla="*/ 146 h 152"/>
                <a:gd name="T42" fmla="*/ 154 w 170"/>
                <a:gd name="T43" fmla="*/ 150 h 152"/>
                <a:gd name="T44" fmla="*/ 152 w 170"/>
                <a:gd name="T45" fmla="*/ 152 h 152"/>
                <a:gd name="T46" fmla="*/ 151 w 170"/>
                <a:gd name="T47" fmla="*/ 151 h 152"/>
                <a:gd name="T48" fmla="*/ 149 w 170"/>
                <a:gd name="T49" fmla="*/ 148 h 152"/>
                <a:gd name="T50" fmla="*/ 139 w 170"/>
                <a:gd name="T51" fmla="*/ 95 h 152"/>
                <a:gd name="T52" fmla="*/ 122 w 170"/>
                <a:gd name="T53" fmla="*/ 84 h 152"/>
                <a:gd name="T54" fmla="*/ 97 w 170"/>
                <a:gd name="T55" fmla="*/ 79 h 152"/>
                <a:gd name="T56" fmla="*/ 97 w 170"/>
                <a:gd name="T57" fmla="*/ 103 h 152"/>
                <a:gd name="T58" fmla="*/ 93 w 170"/>
                <a:gd name="T59" fmla="*/ 109 h 152"/>
                <a:gd name="T60" fmla="*/ 91 w 170"/>
                <a:gd name="T61" fmla="*/ 109 h 152"/>
                <a:gd name="T62" fmla="*/ 87 w 170"/>
                <a:gd name="T63" fmla="*/ 107 h 152"/>
                <a:gd name="T64" fmla="*/ 38 w 170"/>
                <a:gd name="T65" fmla="*/ 59 h 152"/>
                <a:gd name="T66" fmla="*/ 37 w 170"/>
                <a:gd name="T67" fmla="*/ 55 h 152"/>
                <a:gd name="T68" fmla="*/ 38 w 170"/>
                <a:gd name="T69" fmla="*/ 50 h 152"/>
                <a:gd name="T70" fmla="*/ 87 w 170"/>
                <a:gd name="T71" fmla="*/ 2 h 152"/>
                <a:gd name="T72" fmla="*/ 93 w 170"/>
                <a:gd name="T73" fmla="*/ 1 h 152"/>
                <a:gd name="T74" fmla="*/ 97 w 170"/>
                <a:gd name="T75" fmla="*/ 6 h 152"/>
                <a:gd name="T76" fmla="*/ 97 w 170"/>
                <a:gd name="T77" fmla="*/ 31 h 152"/>
                <a:gd name="T78" fmla="*/ 154 w 170"/>
                <a:gd name="T79" fmla="*/ 52 h 152"/>
                <a:gd name="T80" fmla="*/ 170 w 170"/>
                <a:gd name="T81" fmla="*/ 10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0" h="152">
                  <a:moveTo>
                    <a:pt x="61" y="97"/>
                  </a:moveTo>
                  <a:cubicBezTo>
                    <a:pt x="61" y="103"/>
                    <a:pt x="61" y="103"/>
                    <a:pt x="61" y="103"/>
                  </a:cubicBezTo>
                  <a:cubicBezTo>
                    <a:pt x="61" y="106"/>
                    <a:pt x="60" y="108"/>
                    <a:pt x="57" y="109"/>
                  </a:cubicBezTo>
                  <a:cubicBezTo>
                    <a:pt x="56" y="109"/>
                    <a:pt x="56" y="109"/>
                    <a:pt x="55" y="109"/>
                  </a:cubicBezTo>
                  <a:cubicBezTo>
                    <a:pt x="53" y="109"/>
                    <a:pt x="52" y="109"/>
                    <a:pt x="50" y="107"/>
                  </a:cubicBezTo>
                  <a:cubicBezTo>
                    <a:pt x="2" y="59"/>
                    <a:pt x="2" y="59"/>
                    <a:pt x="2" y="59"/>
                  </a:cubicBezTo>
                  <a:cubicBezTo>
                    <a:pt x="1" y="58"/>
                    <a:pt x="0" y="56"/>
                    <a:pt x="0" y="55"/>
                  </a:cubicBezTo>
                  <a:cubicBezTo>
                    <a:pt x="0" y="53"/>
                    <a:pt x="1" y="52"/>
                    <a:pt x="2" y="50"/>
                  </a:cubicBezTo>
                  <a:cubicBezTo>
                    <a:pt x="50" y="2"/>
                    <a:pt x="50" y="2"/>
                    <a:pt x="50" y="2"/>
                  </a:cubicBezTo>
                  <a:cubicBezTo>
                    <a:pt x="52" y="0"/>
                    <a:pt x="55" y="0"/>
                    <a:pt x="57" y="1"/>
                  </a:cubicBezTo>
                  <a:cubicBezTo>
                    <a:pt x="60" y="2"/>
                    <a:pt x="61" y="4"/>
                    <a:pt x="61" y="6"/>
                  </a:cubicBezTo>
                  <a:cubicBezTo>
                    <a:pt x="61" y="13"/>
                    <a:pt x="61" y="13"/>
                    <a:pt x="61" y="13"/>
                  </a:cubicBezTo>
                  <a:cubicBezTo>
                    <a:pt x="23" y="50"/>
                    <a:pt x="23" y="50"/>
                    <a:pt x="23" y="50"/>
                  </a:cubicBezTo>
                  <a:cubicBezTo>
                    <a:pt x="22" y="52"/>
                    <a:pt x="21" y="53"/>
                    <a:pt x="21" y="55"/>
                  </a:cubicBezTo>
                  <a:cubicBezTo>
                    <a:pt x="21" y="56"/>
                    <a:pt x="22" y="58"/>
                    <a:pt x="23" y="59"/>
                  </a:cubicBezTo>
                  <a:lnTo>
                    <a:pt x="61" y="97"/>
                  </a:lnTo>
                  <a:close/>
                  <a:moveTo>
                    <a:pt x="170" y="100"/>
                  </a:moveTo>
                  <a:cubicBezTo>
                    <a:pt x="170" y="104"/>
                    <a:pt x="169" y="108"/>
                    <a:pt x="168" y="113"/>
                  </a:cubicBezTo>
                  <a:cubicBezTo>
                    <a:pt x="167" y="117"/>
                    <a:pt x="166" y="122"/>
                    <a:pt x="164" y="126"/>
                  </a:cubicBezTo>
                  <a:cubicBezTo>
                    <a:pt x="163" y="130"/>
                    <a:pt x="162" y="134"/>
                    <a:pt x="160" y="138"/>
                  </a:cubicBezTo>
                  <a:cubicBezTo>
                    <a:pt x="158" y="142"/>
                    <a:pt x="157" y="144"/>
                    <a:pt x="156" y="146"/>
                  </a:cubicBezTo>
                  <a:cubicBezTo>
                    <a:pt x="155" y="148"/>
                    <a:pt x="155" y="149"/>
                    <a:pt x="154" y="150"/>
                  </a:cubicBezTo>
                  <a:cubicBezTo>
                    <a:pt x="154" y="151"/>
                    <a:pt x="153" y="152"/>
                    <a:pt x="152" y="152"/>
                  </a:cubicBezTo>
                  <a:cubicBezTo>
                    <a:pt x="151" y="152"/>
                    <a:pt x="151" y="152"/>
                    <a:pt x="151" y="151"/>
                  </a:cubicBezTo>
                  <a:cubicBezTo>
                    <a:pt x="149" y="151"/>
                    <a:pt x="148" y="150"/>
                    <a:pt x="149" y="148"/>
                  </a:cubicBezTo>
                  <a:cubicBezTo>
                    <a:pt x="151" y="123"/>
                    <a:pt x="148" y="105"/>
                    <a:pt x="139" y="95"/>
                  </a:cubicBezTo>
                  <a:cubicBezTo>
                    <a:pt x="134" y="90"/>
                    <a:pt x="129" y="87"/>
                    <a:pt x="122" y="84"/>
                  </a:cubicBezTo>
                  <a:cubicBezTo>
                    <a:pt x="116" y="82"/>
                    <a:pt x="107" y="80"/>
                    <a:pt x="97" y="79"/>
                  </a:cubicBezTo>
                  <a:cubicBezTo>
                    <a:pt x="97" y="103"/>
                    <a:pt x="97" y="103"/>
                    <a:pt x="97" y="103"/>
                  </a:cubicBezTo>
                  <a:cubicBezTo>
                    <a:pt x="97" y="106"/>
                    <a:pt x="96" y="108"/>
                    <a:pt x="93" y="109"/>
                  </a:cubicBezTo>
                  <a:cubicBezTo>
                    <a:pt x="93" y="109"/>
                    <a:pt x="92" y="109"/>
                    <a:pt x="91" y="109"/>
                  </a:cubicBezTo>
                  <a:cubicBezTo>
                    <a:pt x="89" y="109"/>
                    <a:pt x="88" y="109"/>
                    <a:pt x="87" y="107"/>
                  </a:cubicBezTo>
                  <a:cubicBezTo>
                    <a:pt x="38" y="59"/>
                    <a:pt x="38" y="59"/>
                    <a:pt x="38" y="59"/>
                  </a:cubicBezTo>
                  <a:cubicBezTo>
                    <a:pt x="37" y="58"/>
                    <a:pt x="37" y="56"/>
                    <a:pt x="37" y="55"/>
                  </a:cubicBezTo>
                  <a:cubicBezTo>
                    <a:pt x="37" y="53"/>
                    <a:pt x="37" y="52"/>
                    <a:pt x="38" y="50"/>
                  </a:cubicBezTo>
                  <a:cubicBezTo>
                    <a:pt x="87" y="2"/>
                    <a:pt x="87" y="2"/>
                    <a:pt x="87" y="2"/>
                  </a:cubicBezTo>
                  <a:cubicBezTo>
                    <a:pt x="89" y="0"/>
                    <a:pt x="91" y="0"/>
                    <a:pt x="93" y="1"/>
                  </a:cubicBezTo>
                  <a:cubicBezTo>
                    <a:pt x="96" y="2"/>
                    <a:pt x="97" y="4"/>
                    <a:pt x="97" y="6"/>
                  </a:cubicBezTo>
                  <a:cubicBezTo>
                    <a:pt x="97" y="31"/>
                    <a:pt x="97" y="31"/>
                    <a:pt x="97" y="31"/>
                  </a:cubicBezTo>
                  <a:cubicBezTo>
                    <a:pt x="123" y="33"/>
                    <a:pt x="142" y="40"/>
                    <a:pt x="154" y="52"/>
                  </a:cubicBezTo>
                  <a:cubicBezTo>
                    <a:pt x="164" y="63"/>
                    <a:pt x="170" y="79"/>
                    <a:pt x="170" y="10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263"/>
            <p:cNvSpPr>
              <a:spLocks noEditPoints="1"/>
            </p:cNvSpPr>
            <p:nvPr/>
          </p:nvSpPr>
          <p:spPr bwMode="auto">
            <a:xfrm>
              <a:off x="5549365" y="3408811"/>
              <a:ext cx="174866" cy="157692"/>
            </a:xfrm>
            <a:custGeom>
              <a:avLst/>
              <a:gdLst>
                <a:gd name="T0" fmla="*/ 60 w 169"/>
                <a:gd name="T1" fmla="*/ 97 h 152"/>
                <a:gd name="T2" fmla="*/ 60 w 169"/>
                <a:gd name="T3" fmla="*/ 103 h 152"/>
                <a:gd name="T4" fmla="*/ 57 w 169"/>
                <a:gd name="T5" fmla="*/ 109 h 152"/>
                <a:gd name="T6" fmla="*/ 54 w 169"/>
                <a:gd name="T7" fmla="*/ 109 h 152"/>
                <a:gd name="T8" fmla="*/ 50 w 169"/>
                <a:gd name="T9" fmla="*/ 107 h 152"/>
                <a:gd name="T10" fmla="*/ 1 w 169"/>
                <a:gd name="T11" fmla="*/ 59 h 152"/>
                <a:gd name="T12" fmla="*/ 0 w 169"/>
                <a:gd name="T13" fmla="*/ 55 h 152"/>
                <a:gd name="T14" fmla="*/ 1 w 169"/>
                <a:gd name="T15" fmla="*/ 50 h 152"/>
                <a:gd name="T16" fmla="*/ 50 w 169"/>
                <a:gd name="T17" fmla="*/ 2 h 152"/>
                <a:gd name="T18" fmla="*/ 57 w 169"/>
                <a:gd name="T19" fmla="*/ 1 h 152"/>
                <a:gd name="T20" fmla="*/ 60 w 169"/>
                <a:gd name="T21" fmla="*/ 6 h 152"/>
                <a:gd name="T22" fmla="*/ 60 w 169"/>
                <a:gd name="T23" fmla="*/ 13 h 152"/>
                <a:gd name="T24" fmla="*/ 23 w 169"/>
                <a:gd name="T25" fmla="*/ 50 h 152"/>
                <a:gd name="T26" fmla="*/ 21 w 169"/>
                <a:gd name="T27" fmla="*/ 55 h 152"/>
                <a:gd name="T28" fmla="*/ 23 w 169"/>
                <a:gd name="T29" fmla="*/ 59 h 152"/>
                <a:gd name="T30" fmla="*/ 60 w 169"/>
                <a:gd name="T31" fmla="*/ 97 h 152"/>
                <a:gd name="T32" fmla="*/ 169 w 169"/>
                <a:gd name="T33" fmla="*/ 100 h 152"/>
                <a:gd name="T34" fmla="*/ 168 w 169"/>
                <a:gd name="T35" fmla="*/ 113 h 152"/>
                <a:gd name="T36" fmla="*/ 164 w 169"/>
                <a:gd name="T37" fmla="*/ 126 h 152"/>
                <a:gd name="T38" fmla="*/ 159 w 169"/>
                <a:gd name="T39" fmla="*/ 138 h 152"/>
                <a:gd name="T40" fmla="*/ 156 w 169"/>
                <a:gd name="T41" fmla="*/ 146 h 152"/>
                <a:gd name="T42" fmla="*/ 154 w 169"/>
                <a:gd name="T43" fmla="*/ 150 h 152"/>
                <a:gd name="T44" fmla="*/ 151 w 169"/>
                <a:gd name="T45" fmla="*/ 152 h 152"/>
                <a:gd name="T46" fmla="*/ 150 w 169"/>
                <a:gd name="T47" fmla="*/ 151 h 152"/>
                <a:gd name="T48" fmla="*/ 148 w 169"/>
                <a:gd name="T49" fmla="*/ 148 h 152"/>
                <a:gd name="T50" fmla="*/ 138 w 169"/>
                <a:gd name="T51" fmla="*/ 95 h 152"/>
                <a:gd name="T52" fmla="*/ 122 w 169"/>
                <a:gd name="T53" fmla="*/ 84 h 152"/>
                <a:gd name="T54" fmla="*/ 97 w 169"/>
                <a:gd name="T55" fmla="*/ 79 h 152"/>
                <a:gd name="T56" fmla="*/ 97 w 169"/>
                <a:gd name="T57" fmla="*/ 103 h 152"/>
                <a:gd name="T58" fmla="*/ 93 w 169"/>
                <a:gd name="T59" fmla="*/ 109 h 152"/>
                <a:gd name="T60" fmla="*/ 90 w 169"/>
                <a:gd name="T61" fmla="*/ 109 h 152"/>
                <a:gd name="T62" fmla="*/ 86 w 169"/>
                <a:gd name="T63" fmla="*/ 107 h 152"/>
                <a:gd name="T64" fmla="*/ 38 w 169"/>
                <a:gd name="T65" fmla="*/ 59 h 152"/>
                <a:gd name="T66" fmla="*/ 36 w 169"/>
                <a:gd name="T67" fmla="*/ 55 h 152"/>
                <a:gd name="T68" fmla="*/ 38 w 169"/>
                <a:gd name="T69" fmla="*/ 50 h 152"/>
                <a:gd name="T70" fmla="*/ 86 w 169"/>
                <a:gd name="T71" fmla="*/ 2 h 152"/>
                <a:gd name="T72" fmla="*/ 93 w 169"/>
                <a:gd name="T73" fmla="*/ 1 h 152"/>
                <a:gd name="T74" fmla="*/ 97 w 169"/>
                <a:gd name="T75" fmla="*/ 6 h 152"/>
                <a:gd name="T76" fmla="*/ 97 w 169"/>
                <a:gd name="T77" fmla="*/ 31 h 152"/>
                <a:gd name="T78" fmla="*/ 153 w 169"/>
                <a:gd name="T79" fmla="*/ 52 h 152"/>
                <a:gd name="T80" fmla="*/ 169 w 169"/>
                <a:gd name="T81" fmla="*/ 10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 h="152">
                  <a:moveTo>
                    <a:pt x="60" y="97"/>
                  </a:moveTo>
                  <a:cubicBezTo>
                    <a:pt x="60" y="103"/>
                    <a:pt x="60" y="103"/>
                    <a:pt x="60" y="103"/>
                  </a:cubicBezTo>
                  <a:cubicBezTo>
                    <a:pt x="60" y="106"/>
                    <a:pt x="59" y="108"/>
                    <a:pt x="57" y="109"/>
                  </a:cubicBezTo>
                  <a:cubicBezTo>
                    <a:pt x="56" y="109"/>
                    <a:pt x="55" y="109"/>
                    <a:pt x="54" y="109"/>
                  </a:cubicBezTo>
                  <a:cubicBezTo>
                    <a:pt x="52" y="109"/>
                    <a:pt x="51" y="109"/>
                    <a:pt x="50" y="107"/>
                  </a:cubicBezTo>
                  <a:cubicBezTo>
                    <a:pt x="1" y="59"/>
                    <a:pt x="1" y="59"/>
                    <a:pt x="1" y="59"/>
                  </a:cubicBezTo>
                  <a:cubicBezTo>
                    <a:pt x="0" y="58"/>
                    <a:pt x="0" y="56"/>
                    <a:pt x="0" y="55"/>
                  </a:cubicBezTo>
                  <a:cubicBezTo>
                    <a:pt x="0" y="53"/>
                    <a:pt x="0" y="52"/>
                    <a:pt x="1" y="50"/>
                  </a:cubicBezTo>
                  <a:cubicBezTo>
                    <a:pt x="50" y="2"/>
                    <a:pt x="50" y="2"/>
                    <a:pt x="50" y="2"/>
                  </a:cubicBezTo>
                  <a:cubicBezTo>
                    <a:pt x="52" y="0"/>
                    <a:pt x="54" y="0"/>
                    <a:pt x="57" y="1"/>
                  </a:cubicBezTo>
                  <a:cubicBezTo>
                    <a:pt x="59" y="2"/>
                    <a:pt x="60" y="4"/>
                    <a:pt x="60" y="6"/>
                  </a:cubicBezTo>
                  <a:cubicBezTo>
                    <a:pt x="60" y="13"/>
                    <a:pt x="60" y="13"/>
                    <a:pt x="60" y="13"/>
                  </a:cubicBezTo>
                  <a:cubicBezTo>
                    <a:pt x="23" y="50"/>
                    <a:pt x="23" y="50"/>
                    <a:pt x="23" y="50"/>
                  </a:cubicBezTo>
                  <a:cubicBezTo>
                    <a:pt x="21" y="52"/>
                    <a:pt x="21" y="53"/>
                    <a:pt x="21" y="55"/>
                  </a:cubicBezTo>
                  <a:cubicBezTo>
                    <a:pt x="21" y="56"/>
                    <a:pt x="21" y="58"/>
                    <a:pt x="23" y="59"/>
                  </a:cubicBezTo>
                  <a:lnTo>
                    <a:pt x="60" y="97"/>
                  </a:lnTo>
                  <a:close/>
                  <a:moveTo>
                    <a:pt x="169" y="100"/>
                  </a:moveTo>
                  <a:cubicBezTo>
                    <a:pt x="169" y="104"/>
                    <a:pt x="169" y="108"/>
                    <a:pt x="168" y="113"/>
                  </a:cubicBezTo>
                  <a:cubicBezTo>
                    <a:pt x="166" y="117"/>
                    <a:pt x="165" y="122"/>
                    <a:pt x="164" y="126"/>
                  </a:cubicBezTo>
                  <a:cubicBezTo>
                    <a:pt x="163" y="130"/>
                    <a:pt x="161" y="134"/>
                    <a:pt x="159" y="138"/>
                  </a:cubicBezTo>
                  <a:cubicBezTo>
                    <a:pt x="158" y="142"/>
                    <a:pt x="156" y="144"/>
                    <a:pt x="156" y="146"/>
                  </a:cubicBezTo>
                  <a:cubicBezTo>
                    <a:pt x="155" y="148"/>
                    <a:pt x="154" y="149"/>
                    <a:pt x="154" y="150"/>
                  </a:cubicBezTo>
                  <a:cubicBezTo>
                    <a:pt x="153" y="151"/>
                    <a:pt x="152" y="152"/>
                    <a:pt x="151" y="152"/>
                  </a:cubicBezTo>
                  <a:cubicBezTo>
                    <a:pt x="151" y="152"/>
                    <a:pt x="150" y="152"/>
                    <a:pt x="150" y="151"/>
                  </a:cubicBezTo>
                  <a:cubicBezTo>
                    <a:pt x="149" y="151"/>
                    <a:pt x="148" y="150"/>
                    <a:pt x="148" y="148"/>
                  </a:cubicBezTo>
                  <a:cubicBezTo>
                    <a:pt x="151" y="123"/>
                    <a:pt x="147" y="105"/>
                    <a:pt x="138" y="95"/>
                  </a:cubicBezTo>
                  <a:cubicBezTo>
                    <a:pt x="134" y="90"/>
                    <a:pt x="129" y="87"/>
                    <a:pt x="122" y="84"/>
                  </a:cubicBezTo>
                  <a:cubicBezTo>
                    <a:pt x="115" y="82"/>
                    <a:pt x="107" y="80"/>
                    <a:pt x="97" y="79"/>
                  </a:cubicBezTo>
                  <a:cubicBezTo>
                    <a:pt x="97" y="103"/>
                    <a:pt x="97" y="103"/>
                    <a:pt x="97" y="103"/>
                  </a:cubicBezTo>
                  <a:cubicBezTo>
                    <a:pt x="97" y="106"/>
                    <a:pt x="95" y="108"/>
                    <a:pt x="93" y="109"/>
                  </a:cubicBezTo>
                  <a:cubicBezTo>
                    <a:pt x="92" y="109"/>
                    <a:pt x="91" y="109"/>
                    <a:pt x="90" y="109"/>
                  </a:cubicBezTo>
                  <a:cubicBezTo>
                    <a:pt x="89" y="109"/>
                    <a:pt x="87" y="109"/>
                    <a:pt x="86" y="107"/>
                  </a:cubicBezTo>
                  <a:cubicBezTo>
                    <a:pt x="38" y="59"/>
                    <a:pt x="38" y="59"/>
                    <a:pt x="38" y="59"/>
                  </a:cubicBezTo>
                  <a:cubicBezTo>
                    <a:pt x="37" y="58"/>
                    <a:pt x="36" y="56"/>
                    <a:pt x="36" y="55"/>
                  </a:cubicBezTo>
                  <a:cubicBezTo>
                    <a:pt x="36" y="53"/>
                    <a:pt x="37" y="52"/>
                    <a:pt x="38" y="50"/>
                  </a:cubicBezTo>
                  <a:cubicBezTo>
                    <a:pt x="86" y="2"/>
                    <a:pt x="86" y="2"/>
                    <a:pt x="86" y="2"/>
                  </a:cubicBezTo>
                  <a:cubicBezTo>
                    <a:pt x="88" y="0"/>
                    <a:pt x="90" y="0"/>
                    <a:pt x="93" y="1"/>
                  </a:cubicBezTo>
                  <a:cubicBezTo>
                    <a:pt x="95" y="2"/>
                    <a:pt x="97" y="4"/>
                    <a:pt x="97" y="6"/>
                  </a:cubicBezTo>
                  <a:cubicBezTo>
                    <a:pt x="97" y="31"/>
                    <a:pt x="97" y="31"/>
                    <a:pt x="97" y="31"/>
                  </a:cubicBezTo>
                  <a:cubicBezTo>
                    <a:pt x="122" y="33"/>
                    <a:pt x="141" y="40"/>
                    <a:pt x="153" y="52"/>
                  </a:cubicBezTo>
                  <a:cubicBezTo>
                    <a:pt x="164" y="63"/>
                    <a:pt x="169" y="79"/>
                    <a:pt x="169" y="10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264"/>
            <p:cNvSpPr>
              <a:spLocks noEditPoints="1"/>
            </p:cNvSpPr>
            <p:nvPr/>
          </p:nvSpPr>
          <p:spPr bwMode="auto">
            <a:xfrm>
              <a:off x="5771071" y="3405689"/>
              <a:ext cx="162376" cy="154570"/>
            </a:xfrm>
            <a:custGeom>
              <a:avLst/>
              <a:gdLst>
                <a:gd name="T0" fmla="*/ 155 w 158"/>
                <a:gd name="T1" fmla="*/ 63 h 150"/>
                <a:gd name="T2" fmla="*/ 121 w 158"/>
                <a:gd name="T3" fmla="*/ 96 h 150"/>
                <a:gd name="T4" fmla="*/ 129 w 158"/>
                <a:gd name="T5" fmla="*/ 144 h 150"/>
                <a:gd name="T6" fmla="*/ 128 w 158"/>
                <a:gd name="T7" fmla="*/ 149 h 150"/>
                <a:gd name="T8" fmla="*/ 125 w 158"/>
                <a:gd name="T9" fmla="*/ 150 h 150"/>
                <a:gd name="T10" fmla="*/ 121 w 158"/>
                <a:gd name="T11" fmla="*/ 149 h 150"/>
                <a:gd name="T12" fmla="*/ 79 w 158"/>
                <a:gd name="T13" fmla="*/ 127 h 150"/>
                <a:gd name="T14" fmla="*/ 36 w 158"/>
                <a:gd name="T15" fmla="*/ 149 h 150"/>
                <a:gd name="T16" fmla="*/ 33 w 158"/>
                <a:gd name="T17" fmla="*/ 150 h 150"/>
                <a:gd name="T18" fmla="*/ 29 w 158"/>
                <a:gd name="T19" fmla="*/ 149 h 150"/>
                <a:gd name="T20" fmla="*/ 29 w 158"/>
                <a:gd name="T21" fmla="*/ 144 h 150"/>
                <a:gd name="T22" fmla="*/ 37 w 158"/>
                <a:gd name="T23" fmla="*/ 96 h 150"/>
                <a:gd name="T24" fmla="*/ 2 w 158"/>
                <a:gd name="T25" fmla="*/ 63 h 150"/>
                <a:gd name="T26" fmla="*/ 0 w 158"/>
                <a:gd name="T27" fmla="*/ 57 h 150"/>
                <a:gd name="T28" fmla="*/ 5 w 158"/>
                <a:gd name="T29" fmla="*/ 54 h 150"/>
                <a:gd name="T30" fmla="*/ 53 w 158"/>
                <a:gd name="T31" fmla="*/ 47 h 150"/>
                <a:gd name="T32" fmla="*/ 74 w 158"/>
                <a:gd name="T33" fmla="*/ 4 h 150"/>
                <a:gd name="T34" fmla="*/ 79 w 158"/>
                <a:gd name="T35" fmla="*/ 0 h 150"/>
                <a:gd name="T36" fmla="*/ 83 w 158"/>
                <a:gd name="T37" fmla="*/ 4 h 150"/>
                <a:gd name="T38" fmla="*/ 105 w 158"/>
                <a:gd name="T39" fmla="*/ 47 h 150"/>
                <a:gd name="T40" fmla="*/ 152 w 158"/>
                <a:gd name="T41" fmla="*/ 54 h 150"/>
                <a:gd name="T42" fmla="*/ 157 w 158"/>
                <a:gd name="T43" fmla="*/ 57 h 150"/>
                <a:gd name="T44" fmla="*/ 155 w 158"/>
                <a:gd name="T45" fmla="*/ 63 h 150"/>
                <a:gd name="T46" fmla="*/ 112 w 158"/>
                <a:gd name="T47" fmla="*/ 88 h 150"/>
                <a:gd name="T48" fmla="*/ 137 w 158"/>
                <a:gd name="T49" fmla="*/ 64 h 150"/>
                <a:gd name="T50" fmla="*/ 103 w 158"/>
                <a:gd name="T51" fmla="*/ 59 h 150"/>
                <a:gd name="T52" fmla="*/ 97 w 158"/>
                <a:gd name="T53" fmla="*/ 58 h 150"/>
                <a:gd name="T54" fmla="*/ 94 w 158"/>
                <a:gd name="T55" fmla="*/ 53 h 150"/>
                <a:gd name="T56" fmla="*/ 79 w 158"/>
                <a:gd name="T57" fmla="*/ 22 h 150"/>
                <a:gd name="T58" fmla="*/ 79 w 158"/>
                <a:gd name="T59" fmla="*/ 113 h 150"/>
                <a:gd name="T60" fmla="*/ 84 w 158"/>
                <a:gd name="T61" fmla="*/ 116 h 150"/>
                <a:gd name="T62" fmla="*/ 114 w 158"/>
                <a:gd name="T63" fmla="*/ 132 h 150"/>
                <a:gd name="T64" fmla="*/ 109 w 158"/>
                <a:gd name="T65" fmla="*/ 98 h 150"/>
                <a:gd name="T66" fmla="*/ 108 w 158"/>
                <a:gd name="T67" fmla="*/ 92 h 150"/>
                <a:gd name="T68" fmla="*/ 112 w 158"/>
                <a:gd name="T69" fmla="*/ 8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8" h="150">
                  <a:moveTo>
                    <a:pt x="155" y="63"/>
                  </a:moveTo>
                  <a:cubicBezTo>
                    <a:pt x="121" y="96"/>
                    <a:pt x="121" y="96"/>
                    <a:pt x="121" y="96"/>
                  </a:cubicBezTo>
                  <a:cubicBezTo>
                    <a:pt x="129" y="144"/>
                    <a:pt x="129" y="144"/>
                    <a:pt x="129" y="144"/>
                  </a:cubicBezTo>
                  <a:cubicBezTo>
                    <a:pt x="129" y="146"/>
                    <a:pt x="129" y="147"/>
                    <a:pt x="128" y="149"/>
                  </a:cubicBezTo>
                  <a:cubicBezTo>
                    <a:pt x="128" y="150"/>
                    <a:pt x="126" y="150"/>
                    <a:pt x="125" y="150"/>
                  </a:cubicBezTo>
                  <a:cubicBezTo>
                    <a:pt x="124" y="150"/>
                    <a:pt x="123" y="150"/>
                    <a:pt x="121" y="149"/>
                  </a:cubicBezTo>
                  <a:cubicBezTo>
                    <a:pt x="79" y="127"/>
                    <a:pt x="79" y="127"/>
                    <a:pt x="79" y="127"/>
                  </a:cubicBezTo>
                  <a:cubicBezTo>
                    <a:pt x="36" y="149"/>
                    <a:pt x="36" y="149"/>
                    <a:pt x="36" y="149"/>
                  </a:cubicBezTo>
                  <a:cubicBezTo>
                    <a:pt x="35" y="150"/>
                    <a:pt x="34" y="150"/>
                    <a:pt x="33" y="150"/>
                  </a:cubicBezTo>
                  <a:cubicBezTo>
                    <a:pt x="31" y="150"/>
                    <a:pt x="30" y="150"/>
                    <a:pt x="29" y="149"/>
                  </a:cubicBezTo>
                  <a:cubicBezTo>
                    <a:pt x="29" y="147"/>
                    <a:pt x="28" y="146"/>
                    <a:pt x="29" y="144"/>
                  </a:cubicBezTo>
                  <a:cubicBezTo>
                    <a:pt x="37" y="96"/>
                    <a:pt x="37" y="96"/>
                    <a:pt x="37" y="96"/>
                  </a:cubicBezTo>
                  <a:cubicBezTo>
                    <a:pt x="2" y="63"/>
                    <a:pt x="2" y="63"/>
                    <a:pt x="2" y="63"/>
                  </a:cubicBezTo>
                  <a:cubicBezTo>
                    <a:pt x="0" y="61"/>
                    <a:pt x="0" y="59"/>
                    <a:pt x="0" y="57"/>
                  </a:cubicBezTo>
                  <a:cubicBezTo>
                    <a:pt x="1" y="56"/>
                    <a:pt x="3" y="54"/>
                    <a:pt x="5" y="54"/>
                  </a:cubicBezTo>
                  <a:cubicBezTo>
                    <a:pt x="53" y="47"/>
                    <a:pt x="53" y="47"/>
                    <a:pt x="53" y="47"/>
                  </a:cubicBezTo>
                  <a:cubicBezTo>
                    <a:pt x="74" y="4"/>
                    <a:pt x="74" y="4"/>
                    <a:pt x="74" y="4"/>
                  </a:cubicBezTo>
                  <a:cubicBezTo>
                    <a:pt x="75" y="2"/>
                    <a:pt x="77" y="0"/>
                    <a:pt x="79" y="0"/>
                  </a:cubicBezTo>
                  <a:cubicBezTo>
                    <a:pt x="81" y="0"/>
                    <a:pt x="82" y="2"/>
                    <a:pt x="83" y="4"/>
                  </a:cubicBezTo>
                  <a:cubicBezTo>
                    <a:pt x="105" y="47"/>
                    <a:pt x="105" y="47"/>
                    <a:pt x="105" y="47"/>
                  </a:cubicBezTo>
                  <a:cubicBezTo>
                    <a:pt x="152" y="54"/>
                    <a:pt x="152" y="54"/>
                    <a:pt x="152" y="54"/>
                  </a:cubicBezTo>
                  <a:cubicBezTo>
                    <a:pt x="155" y="54"/>
                    <a:pt x="157" y="56"/>
                    <a:pt x="157" y="57"/>
                  </a:cubicBezTo>
                  <a:cubicBezTo>
                    <a:pt x="158" y="59"/>
                    <a:pt x="157" y="61"/>
                    <a:pt x="155" y="63"/>
                  </a:cubicBezTo>
                  <a:close/>
                  <a:moveTo>
                    <a:pt x="112" y="88"/>
                  </a:moveTo>
                  <a:cubicBezTo>
                    <a:pt x="137" y="64"/>
                    <a:pt x="137" y="64"/>
                    <a:pt x="137" y="64"/>
                  </a:cubicBezTo>
                  <a:cubicBezTo>
                    <a:pt x="103" y="59"/>
                    <a:pt x="103" y="59"/>
                    <a:pt x="103" y="59"/>
                  </a:cubicBezTo>
                  <a:cubicBezTo>
                    <a:pt x="97" y="58"/>
                    <a:pt x="97" y="58"/>
                    <a:pt x="97" y="58"/>
                  </a:cubicBezTo>
                  <a:cubicBezTo>
                    <a:pt x="94" y="53"/>
                    <a:pt x="94" y="53"/>
                    <a:pt x="94" y="53"/>
                  </a:cubicBezTo>
                  <a:cubicBezTo>
                    <a:pt x="79" y="22"/>
                    <a:pt x="79" y="22"/>
                    <a:pt x="79" y="22"/>
                  </a:cubicBezTo>
                  <a:cubicBezTo>
                    <a:pt x="79" y="113"/>
                    <a:pt x="79" y="113"/>
                    <a:pt x="79" y="113"/>
                  </a:cubicBezTo>
                  <a:cubicBezTo>
                    <a:pt x="84" y="116"/>
                    <a:pt x="84" y="116"/>
                    <a:pt x="84" y="116"/>
                  </a:cubicBezTo>
                  <a:cubicBezTo>
                    <a:pt x="114" y="132"/>
                    <a:pt x="114" y="132"/>
                    <a:pt x="114" y="132"/>
                  </a:cubicBezTo>
                  <a:cubicBezTo>
                    <a:pt x="109" y="98"/>
                    <a:pt x="109" y="98"/>
                    <a:pt x="109" y="98"/>
                  </a:cubicBezTo>
                  <a:cubicBezTo>
                    <a:pt x="108" y="92"/>
                    <a:pt x="108" y="92"/>
                    <a:pt x="108" y="92"/>
                  </a:cubicBezTo>
                  <a:lnTo>
                    <a:pt x="112" y="8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265"/>
            <p:cNvSpPr>
              <a:spLocks/>
            </p:cNvSpPr>
            <p:nvPr/>
          </p:nvSpPr>
          <p:spPr bwMode="auto">
            <a:xfrm>
              <a:off x="5980286" y="3427547"/>
              <a:ext cx="137395" cy="138957"/>
            </a:xfrm>
            <a:custGeom>
              <a:avLst/>
              <a:gdLst>
                <a:gd name="T0" fmla="*/ 133 w 134"/>
                <a:gd name="T1" fmla="*/ 9 h 134"/>
                <a:gd name="T2" fmla="*/ 72 w 134"/>
                <a:gd name="T3" fmla="*/ 130 h 134"/>
                <a:gd name="T4" fmla="*/ 67 w 134"/>
                <a:gd name="T5" fmla="*/ 134 h 134"/>
                <a:gd name="T6" fmla="*/ 66 w 134"/>
                <a:gd name="T7" fmla="*/ 133 h 134"/>
                <a:gd name="T8" fmla="*/ 62 w 134"/>
                <a:gd name="T9" fmla="*/ 131 h 134"/>
                <a:gd name="T10" fmla="*/ 61 w 134"/>
                <a:gd name="T11" fmla="*/ 127 h 134"/>
                <a:gd name="T12" fmla="*/ 61 w 134"/>
                <a:gd name="T13" fmla="*/ 73 h 134"/>
                <a:gd name="T14" fmla="*/ 6 w 134"/>
                <a:gd name="T15" fmla="*/ 73 h 134"/>
                <a:gd name="T16" fmla="*/ 3 w 134"/>
                <a:gd name="T17" fmla="*/ 72 h 134"/>
                <a:gd name="T18" fmla="*/ 1 w 134"/>
                <a:gd name="T19" fmla="*/ 68 h 134"/>
                <a:gd name="T20" fmla="*/ 1 w 134"/>
                <a:gd name="T21" fmla="*/ 64 h 134"/>
                <a:gd name="T22" fmla="*/ 4 w 134"/>
                <a:gd name="T23" fmla="*/ 62 h 134"/>
                <a:gd name="T24" fmla="*/ 125 w 134"/>
                <a:gd name="T25" fmla="*/ 1 h 134"/>
                <a:gd name="T26" fmla="*/ 127 w 134"/>
                <a:gd name="T27" fmla="*/ 0 h 134"/>
                <a:gd name="T28" fmla="*/ 132 w 134"/>
                <a:gd name="T29" fmla="*/ 2 h 134"/>
                <a:gd name="T30" fmla="*/ 133 w 134"/>
                <a:gd name="T31" fmla="*/ 5 h 134"/>
                <a:gd name="T32" fmla="*/ 133 w 134"/>
                <a:gd name="T33" fmla="*/ 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34">
                  <a:moveTo>
                    <a:pt x="133" y="9"/>
                  </a:moveTo>
                  <a:cubicBezTo>
                    <a:pt x="72" y="130"/>
                    <a:pt x="72" y="130"/>
                    <a:pt x="72" y="130"/>
                  </a:cubicBezTo>
                  <a:cubicBezTo>
                    <a:pt x="71" y="132"/>
                    <a:pt x="69" y="134"/>
                    <a:pt x="67" y="134"/>
                  </a:cubicBezTo>
                  <a:cubicBezTo>
                    <a:pt x="67" y="134"/>
                    <a:pt x="66" y="133"/>
                    <a:pt x="66" y="133"/>
                  </a:cubicBezTo>
                  <a:cubicBezTo>
                    <a:pt x="64" y="133"/>
                    <a:pt x="63" y="132"/>
                    <a:pt x="62" y="131"/>
                  </a:cubicBezTo>
                  <a:cubicBezTo>
                    <a:pt x="61" y="130"/>
                    <a:pt x="61" y="129"/>
                    <a:pt x="61" y="127"/>
                  </a:cubicBezTo>
                  <a:cubicBezTo>
                    <a:pt x="61" y="73"/>
                    <a:pt x="61" y="73"/>
                    <a:pt x="61" y="73"/>
                  </a:cubicBezTo>
                  <a:cubicBezTo>
                    <a:pt x="6" y="73"/>
                    <a:pt x="6" y="73"/>
                    <a:pt x="6" y="73"/>
                  </a:cubicBezTo>
                  <a:cubicBezTo>
                    <a:pt x="5" y="73"/>
                    <a:pt x="4" y="73"/>
                    <a:pt x="3" y="72"/>
                  </a:cubicBezTo>
                  <a:cubicBezTo>
                    <a:pt x="2" y="71"/>
                    <a:pt x="1" y="70"/>
                    <a:pt x="1" y="68"/>
                  </a:cubicBezTo>
                  <a:cubicBezTo>
                    <a:pt x="0" y="67"/>
                    <a:pt x="0" y="66"/>
                    <a:pt x="1" y="64"/>
                  </a:cubicBezTo>
                  <a:cubicBezTo>
                    <a:pt x="2" y="63"/>
                    <a:pt x="2" y="62"/>
                    <a:pt x="4" y="62"/>
                  </a:cubicBezTo>
                  <a:cubicBezTo>
                    <a:pt x="125" y="1"/>
                    <a:pt x="125" y="1"/>
                    <a:pt x="125" y="1"/>
                  </a:cubicBezTo>
                  <a:cubicBezTo>
                    <a:pt x="126" y="1"/>
                    <a:pt x="126" y="0"/>
                    <a:pt x="127" y="0"/>
                  </a:cubicBezTo>
                  <a:cubicBezTo>
                    <a:pt x="129" y="0"/>
                    <a:pt x="131" y="1"/>
                    <a:pt x="132" y="2"/>
                  </a:cubicBezTo>
                  <a:cubicBezTo>
                    <a:pt x="133" y="3"/>
                    <a:pt x="133" y="4"/>
                    <a:pt x="133" y="5"/>
                  </a:cubicBezTo>
                  <a:cubicBezTo>
                    <a:pt x="134" y="7"/>
                    <a:pt x="133" y="8"/>
                    <a:pt x="133" y="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266"/>
            <p:cNvSpPr>
              <a:spLocks noEditPoints="1"/>
            </p:cNvSpPr>
            <p:nvPr/>
          </p:nvSpPr>
          <p:spPr bwMode="auto">
            <a:xfrm>
              <a:off x="6164520" y="3415057"/>
              <a:ext cx="162376" cy="162376"/>
            </a:xfrm>
            <a:custGeom>
              <a:avLst/>
              <a:gdLst>
                <a:gd name="T0" fmla="*/ 158 w 158"/>
                <a:gd name="T1" fmla="*/ 112 h 158"/>
                <a:gd name="T2" fmla="*/ 158 w 158"/>
                <a:gd name="T3" fmla="*/ 130 h 158"/>
                <a:gd name="T4" fmla="*/ 157 w 158"/>
                <a:gd name="T5" fmla="*/ 133 h 158"/>
                <a:gd name="T6" fmla="*/ 155 w 158"/>
                <a:gd name="T7" fmla="*/ 133 h 158"/>
                <a:gd name="T8" fmla="*/ 134 w 158"/>
                <a:gd name="T9" fmla="*/ 133 h 158"/>
                <a:gd name="T10" fmla="*/ 134 w 158"/>
                <a:gd name="T11" fmla="*/ 155 h 158"/>
                <a:gd name="T12" fmla="*/ 133 w 158"/>
                <a:gd name="T13" fmla="*/ 157 h 158"/>
                <a:gd name="T14" fmla="*/ 131 w 158"/>
                <a:gd name="T15" fmla="*/ 158 h 158"/>
                <a:gd name="T16" fmla="*/ 112 w 158"/>
                <a:gd name="T17" fmla="*/ 158 h 158"/>
                <a:gd name="T18" fmla="*/ 110 w 158"/>
                <a:gd name="T19" fmla="*/ 157 h 158"/>
                <a:gd name="T20" fmla="*/ 109 w 158"/>
                <a:gd name="T21" fmla="*/ 155 h 158"/>
                <a:gd name="T22" fmla="*/ 109 w 158"/>
                <a:gd name="T23" fmla="*/ 133 h 158"/>
                <a:gd name="T24" fmla="*/ 28 w 158"/>
                <a:gd name="T25" fmla="*/ 133 h 158"/>
                <a:gd name="T26" fmla="*/ 26 w 158"/>
                <a:gd name="T27" fmla="*/ 133 h 158"/>
                <a:gd name="T28" fmla="*/ 25 w 158"/>
                <a:gd name="T29" fmla="*/ 130 h 158"/>
                <a:gd name="T30" fmla="*/ 25 w 158"/>
                <a:gd name="T31" fmla="*/ 49 h 158"/>
                <a:gd name="T32" fmla="*/ 4 w 158"/>
                <a:gd name="T33" fmla="*/ 49 h 158"/>
                <a:gd name="T34" fmla="*/ 1 w 158"/>
                <a:gd name="T35" fmla="*/ 48 h 158"/>
                <a:gd name="T36" fmla="*/ 0 w 158"/>
                <a:gd name="T37" fmla="*/ 46 h 158"/>
                <a:gd name="T38" fmla="*/ 0 w 158"/>
                <a:gd name="T39" fmla="*/ 28 h 158"/>
                <a:gd name="T40" fmla="*/ 1 w 158"/>
                <a:gd name="T41" fmla="*/ 25 h 158"/>
                <a:gd name="T42" fmla="*/ 4 w 158"/>
                <a:gd name="T43" fmla="*/ 25 h 158"/>
                <a:gd name="T44" fmla="*/ 25 w 158"/>
                <a:gd name="T45" fmla="*/ 25 h 158"/>
                <a:gd name="T46" fmla="*/ 25 w 158"/>
                <a:gd name="T47" fmla="*/ 3 h 158"/>
                <a:gd name="T48" fmla="*/ 26 w 158"/>
                <a:gd name="T49" fmla="*/ 1 h 158"/>
                <a:gd name="T50" fmla="*/ 28 w 158"/>
                <a:gd name="T51" fmla="*/ 0 h 158"/>
                <a:gd name="T52" fmla="*/ 46 w 158"/>
                <a:gd name="T53" fmla="*/ 0 h 158"/>
                <a:gd name="T54" fmla="*/ 48 w 158"/>
                <a:gd name="T55" fmla="*/ 1 h 158"/>
                <a:gd name="T56" fmla="*/ 49 w 158"/>
                <a:gd name="T57" fmla="*/ 3 h 158"/>
                <a:gd name="T58" fmla="*/ 49 w 158"/>
                <a:gd name="T59" fmla="*/ 25 h 158"/>
                <a:gd name="T60" fmla="*/ 129 w 158"/>
                <a:gd name="T61" fmla="*/ 25 h 158"/>
                <a:gd name="T62" fmla="*/ 153 w 158"/>
                <a:gd name="T63" fmla="*/ 1 h 158"/>
                <a:gd name="T64" fmla="*/ 155 w 158"/>
                <a:gd name="T65" fmla="*/ 0 h 158"/>
                <a:gd name="T66" fmla="*/ 157 w 158"/>
                <a:gd name="T67" fmla="*/ 1 h 158"/>
                <a:gd name="T68" fmla="*/ 158 w 158"/>
                <a:gd name="T69" fmla="*/ 3 h 158"/>
                <a:gd name="T70" fmla="*/ 157 w 158"/>
                <a:gd name="T71" fmla="*/ 6 h 158"/>
                <a:gd name="T72" fmla="*/ 134 w 158"/>
                <a:gd name="T73" fmla="*/ 29 h 158"/>
                <a:gd name="T74" fmla="*/ 134 w 158"/>
                <a:gd name="T75" fmla="*/ 109 h 158"/>
                <a:gd name="T76" fmla="*/ 155 w 158"/>
                <a:gd name="T77" fmla="*/ 109 h 158"/>
                <a:gd name="T78" fmla="*/ 157 w 158"/>
                <a:gd name="T79" fmla="*/ 110 h 158"/>
                <a:gd name="T80" fmla="*/ 158 w 158"/>
                <a:gd name="T81" fmla="*/ 112 h 158"/>
                <a:gd name="T82" fmla="*/ 49 w 158"/>
                <a:gd name="T83" fmla="*/ 105 h 158"/>
                <a:gd name="T84" fmla="*/ 105 w 158"/>
                <a:gd name="T85" fmla="*/ 49 h 158"/>
                <a:gd name="T86" fmla="*/ 49 w 158"/>
                <a:gd name="T87" fmla="*/ 49 h 158"/>
                <a:gd name="T88" fmla="*/ 49 w 158"/>
                <a:gd name="T89" fmla="*/ 105 h 158"/>
                <a:gd name="T90" fmla="*/ 53 w 158"/>
                <a:gd name="T91" fmla="*/ 109 h 158"/>
                <a:gd name="T92" fmla="*/ 109 w 158"/>
                <a:gd name="T93" fmla="*/ 109 h 158"/>
                <a:gd name="T94" fmla="*/ 109 w 158"/>
                <a:gd name="T95" fmla="*/ 53 h 158"/>
                <a:gd name="T96" fmla="*/ 53 w 158"/>
                <a:gd name="T97" fmla="*/ 10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8" h="158">
                  <a:moveTo>
                    <a:pt x="158" y="112"/>
                  </a:moveTo>
                  <a:cubicBezTo>
                    <a:pt x="158" y="130"/>
                    <a:pt x="158" y="130"/>
                    <a:pt x="158" y="130"/>
                  </a:cubicBezTo>
                  <a:cubicBezTo>
                    <a:pt x="158" y="131"/>
                    <a:pt x="158" y="132"/>
                    <a:pt x="157" y="133"/>
                  </a:cubicBezTo>
                  <a:cubicBezTo>
                    <a:pt x="156" y="133"/>
                    <a:pt x="156" y="133"/>
                    <a:pt x="155" y="133"/>
                  </a:cubicBezTo>
                  <a:cubicBezTo>
                    <a:pt x="134" y="133"/>
                    <a:pt x="134" y="133"/>
                    <a:pt x="134" y="133"/>
                  </a:cubicBezTo>
                  <a:cubicBezTo>
                    <a:pt x="134" y="155"/>
                    <a:pt x="134" y="155"/>
                    <a:pt x="134" y="155"/>
                  </a:cubicBezTo>
                  <a:cubicBezTo>
                    <a:pt x="134" y="155"/>
                    <a:pt x="133" y="156"/>
                    <a:pt x="133" y="157"/>
                  </a:cubicBezTo>
                  <a:cubicBezTo>
                    <a:pt x="132" y="157"/>
                    <a:pt x="131" y="158"/>
                    <a:pt x="131" y="158"/>
                  </a:cubicBezTo>
                  <a:cubicBezTo>
                    <a:pt x="112" y="158"/>
                    <a:pt x="112" y="158"/>
                    <a:pt x="112" y="158"/>
                  </a:cubicBezTo>
                  <a:cubicBezTo>
                    <a:pt x="112" y="158"/>
                    <a:pt x="111" y="157"/>
                    <a:pt x="110" y="157"/>
                  </a:cubicBezTo>
                  <a:cubicBezTo>
                    <a:pt x="110" y="156"/>
                    <a:pt x="109" y="155"/>
                    <a:pt x="109" y="155"/>
                  </a:cubicBezTo>
                  <a:cubicBezTo>
                    <a:pt x="109" y="133"/>
                    <a:pt x="109" y="133"/>
                    <a:pt x="109" y="133"/>
                  </a:cubicBezTo>
                  <a:cubicBezTo>
                    <a:pt x="28" y="133"/>
                    <a:pt x="28" y="133"/>
                    <a:pt x="28" y="133"/>
                  </a:cubicBezTo>
                  <a:cubicBezTo>
                    <a:pt x="27" y="133"/>
                    <a:pt x="26" y="133"/>
                    <a:pt x="26" y="133"/>
                  </a:cubicBezTo>
                  <a:cubicBezTo>
                    <a:pt x="25" y="132"/>
                    <a:pt x="25" y="131"/>
                    <a:pt x="25" y="130"/>
                  </a:cubicBezTo>
                  <a:cubicBezTo>
                    <a:pt x="25" y="49"/>
                    <a:pt x="25" y="49"/>
                    <a:pt x="25" y="49"/>
                  </a:cubicBezTo>
                  <a:cubicBezTo>
                    <a:pt x="4" y="49"/>
                    <a:pt x="4" y="49"/>
                    <a:pt x="4" y="49"/>
                  </a:cubicBezTo>
                  <a:cubicBezTo>
                    <a:pt x="3" y="49"/>
                    <a:pt x="2" y="48"/>
                    <a:pt x="1" y="48"/>
                  </a:cubicBezTo>
                  <a:cubicBezTo>
                    <a:pt x="1" y="47"/>
                    <a:pt x="0" y="47"/>
                    <a:pt x="0" y="46"/>
                  </a:cubicBezTo>
                  <a:cubicBezTo>
                    <a:pt x="0" y="28"/>
                    <a:pt x="0" y="28"/>
                    <a:pt x="0" y="28"/>
                  </a:cubicBezTo>
                  <a:cubicBezTo>
                    <a:pt x="0" y="27"/>
                    <a:pt x="1" y="26"/>
                    <a:pt x="1" y="25"/>
                  </a:cubicBezTo>
                  <a:cubicBezTo>
                    <a:pt x="2" y="25"/>
                    <a:pt x="3" y="25"/>
                    <a:pt x="4" y="25"/>
                  </a:cubicBezTo>
                  <a:cubicBezTo>
                    <a:pt x="25" y="25"/>
                    <a:pt x="25" y="25"/>
                    <a:pt x="25" y="25"/>
                  </a:cubicBezTo>
                  <a:cubicBezTo>
                    <a:pt x="25" y="3"/>
                    <a:pt x="25" y="3"/>
                    <a:pt x="25" y="3"/>
                  </a:cubicBezTo>
                  <a:cubicBezTo>
                    <a:pt x="25" y="2"/>
                    <a:pt x="25" y="2"/>
                    <a:pt x="26" y="1"/>
                  </a:cubicBezTo>
                  <a:cubicBezTo>
                    <a:pt x="26" y="1"/>
                    <a:pt x="27" y="0"/>
                    <a:pt x="28" y="0"/>
                  </a:cubicBezTo>
                  <a:cubicBezTo>
                    <a:pt x="46" y="0"/>
                    <a:pt x="46" y="0"/>
                    <a:pt x="46" y="0"/>
                  </a:cubicBezTo>
                  <a:cubicBezTo>
                    <a:pt x="47" y="0"/>
                    <a:pt x="47" y="1"/>
                    <a:pt x="48" y="1"/>
                  </a:cubicBezTo>
                  <a:cubicBezTo>
                    <a:pt x="49" y="2"/>
                    <a:pt x="49" y="2"/>
                    <a:pt x="49" y="3"/>
                  </a:cubicBezTo>
                  <a:cubicBezTo>
                    <a:pt x="49" y="25"/>
                    <a:pt x="49" y="25"/>
                    <a:pt x="49" y="25"/>
                  </a:cubicBezTo>
                  <a:cubicBezTo>
                    <a:pt x="129" y="25"/>
                    <a:pt x="129" y="25"/>
                    <a:pt x="129" y="25"/>
                  </a:cubicBezTo>
                  <a:cubicBezTo>
                    <a:pt x="153" y="1"/>
                    <a:pt x="153" y="1"/>
                    <a:pt x="153" y="1"/>
                  </a:cubicBezTo>
                  <a:cubicBezTo>
                    <a:pt x="153" y="1"/>
                    <a:pt x="154" y="0"/>
                    <a:pt x="155" y="0"/>
                  </a:cubicBezTo>
                  <a:cubicBezTo>
                    <a:pt x="156" y="0"/>
                    <a:pt x="156" y="1"/>
                    <a:pt x="157" y="1"/>
                  </a:cubicBezTo>
                  <a:cubicBezTo>
                    <a:pt x="158" y="2"/>
                    <a:pt x="158" y="3"/>
                    <a:pt x="158" y="3"/>
                  </a:cubicBezTo>
                  <a:cubicBezTo>
                    <a:pt x="158" y="4"/>
                    <a:pt x="158" y="5"/>
                    <a:pt x="157" y="6"/>
                  </a:cubicBezTo>
                  <a:cubicBezTo>
                    <a:pt x="134" y="29"/>
                    <a:pt x="134" y="29"/>
                    <a:pt x="134" y="29"/>
                  </a:cubicBezTo>
                  <a:cubicBezTo>
                    <a:pt x="134" y="109"/>
                    <a:pt x="134" y="109"/>
                    <a:pt x="134" y="109"/>
                  </a:cubicBezTo>
                  <a:cubicBezTo>
                    <a:pt x="155" y="109"/>
                    <a:pt x="155" y="109"/>
                    <a:pt x="155" y="109"/>
                  </a:cubicBezTo>
                  <a:cubicBezTo>
                    <a:pt x="156" y="109"/>
                    <a:pt x="156" y="110"/>
                    <a:pt x="157" y="110"/>
                  </a:cubicBezTo>
                  <a:cubicBezTo>
                    <a:pt x="158" y="111"/>
                    <a:pt x="158" y="111"/>
                    <a:pt x="158" y="112"/>
                  </a:cubicBezTo>
                  <a:close/>
                  <a:moveTo>
                    <a:pt x="49" y="105"/>
                  </a:moveTo>
                  <a:cubicBezTo>
                    <a:pt x="105" y="49"/>
                    <a:pt x="105" y="49"/>
                    <a:pt x="105" y="49"/>
                  </a:cubicBezTo>
                  <a:cubicBezTo>
                    <a:pt x="49" y="49"/>
                    <a:pt x="49" y="49"/>
                    <a:pt x="49" y="49"/>
                  </a:cubicBezTo>
                  <a:lnTo>
                    <a:pt x="49" y="105"/>
                  </a:lnTo>
                  <a:close/>
                  <a:moveTo>
                    <a:pt x="53" y="109"/>
                  </a:moveTo>
                  <a:cubicBezTo>
                    <a:pt x="109" y="109"/>
                    <a:pt x="109" y="109"/>
                    <a:pt x="109" y="109"/>
                  </a:cubicBezTo>
                  <a:cubicBezTo>
                    <a:pt x="109" y="53"/>
                    <a:pt x="109" y="53"/>
                    <a:pt x="109" y="53"/>
                  </a:cubicBezTo>
                  <a:lnTo>
                    <a:pt x="53" y="10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267"/>
            <p:cNvSpPr>
              <a:spLocks noEditPoints="1"/>
            </p:cNvSpPr>
            <p:nvPr/>
          </p:nvSpPr>
          <p:spPr bwMode="auto">
            <a:xfrm>
              <a:off x="6373735" y="3415057"/>
              <a:ext cx="101485" cy="151447"/>
            </a:xfrm>
            <a:custGeom>
              <a:avLst/>
              <a:gdLst>
                <a:gd name="T0" fmla="*/ 94 w 97"/>
                <a:gd name="T1" fmla="*/ 40 h 146"/>
                <a:gd name="T2" fmla="*/ 66 w 97"/>
                <a:gd name="T3" fmla="*/ 85 h 146"/>
                <a:gd name="T4" fmla="*/ 31 w 97"/>
                <a:gd name="T5" fmla="*/ 100 h 146"/>
                <a:gd name="T6" fmla="*/ 27 w 97"/>
                <a:gd name="T7" fmla="*/ 112 h 146"/>
                <a:gd name="T8" fmla="*/ 36 w 97"/>
                <a:gd name="T9" fmla="*/ 127 h 146"/>
                <a:gd name="T10" fmla="*/ 18 w 97"/>
                <a:gd name="T11" fmla="*/ 146 h 146"/>
                <a:gd name="T12" fmla="*/ 0 w 97"/>
                <a:gd name="T13" fmla="*/ 127 h 146"/>
                <a:gd name="T14" fmla="*/ 9 w 97"/>
                <a:gd name="T15" fmla="*/ 112 h 146"/>
                <a:gd name="T16" fmla="*/ 2 w 97"/>
                <a:gd name="T17" fmla="*/ 28 h 146"/>
                <a:gd name="T18" fmla="*/ 5 w 97"/>
                <a:gd name="T19" fmla="*/ 6 h 146"/>
                <a:gd name="T20" fmla="*/ 31 w 97"/>
                <a:gd name="T21" fmla="*/ 6 h 146"/>
                <a:gd name="T22" fmla="*/ 34 w 97"/>
                <a:gd name="T23" fmla="*/ 28 h 146"/>
                <a:gd name="T24" fmla="*/ 27 w 97"/>
                <a:gd name="T25" fmla="*/ 81 h 146"/>
                <a:gd name="T26" fmla="*/ 50 w 97"/>
                <a:gd name="T27" fmla="*/ 73 h 146"/>
                <a:gd name="T28" fmla="*/ 62 w 97"/>
                <a:gd name="T29" fmla="*/ 66 h 146"/>
                <a:gd name="T30" fmla="*/ 69 w 97"/>
                <a:gd name="T31" fmla="*/ 55 h 146"/>
                <a:gd name="T32" fmla="*/ 63 w 97"/>
                <a:gd name="T33" fmla="*/ 40 h 146"/>
                <a:gd name="T34" fmla="*/ 66 w 97"/>
                <a:gd name="T35" fmla="*/ 18 h 146"/>
                <a:gd name="T36" fmla="*/ 91 w 97"/>
                <a:gd name="T37" fmla="*/ 18 h 146"/>
                <a:gd name="T38" fmla="*/ 24 w 97"/>
                <a:gd name="T39" fmla="*/ 25 h 146"/>
                <a:gd name="T40" fmla="*/ 24 w 97"/>
                <a:gd name="T41" fmla="*/ 12 h 146"/>
                <a:gd name="T42" fmla="*/ 12 w 97"/>
                <a:gd name="T43" fmla="*/ 12 h 146"/>
                <a:gd name="T44" fmla="*/ 12 w 97"/>
                <a:gd name="T45" fmla="*/ 25 h 146"/>
                <a:gd name="T46" fmla="*/ 24 w 97"/>
                <a:gd name="T47" fmla="*/ 25 h 146"/>
                <a:gd name="T48" fmla="*/ 27 w 97"/>
                <a:gd name="T49" fmla="*/ 127 h 146"/>
                <a:gd name="T50" fmla="*/ 18 w 97"/>
                <a:gd name="T51" fmla="*/ 118 h 146"/>
                <a:gd name="T52" fmla="*/ 9 w 97"/>
                <a:gd name="T53" fmla="*/ 127 h 146"/>
                <a:gd name="T54" fmla="*/ 18 w 97"/>
                <a:gd name="T55" fmla="*/ 136 h 146"/>
                <a:gd name="T56" fmla="*/ 85 w 97"/>
                <a:gd name="T57" fmla="*/ 37 h 146"/>
                <a:gd name="T58" fmla="*/ 85 w 97"/>
                <a:gd name="T59" fmla="*/ 24 h 146"/>
                <a:gd name="T60" fmla="*/ 72 w 97"/>
                <a:gd name="T61" fmla="*/ 24 h 146"/>
                <a:gd name="T62" fmla="*/ 72 w 97"/>
                <a:gd name="T63" fmla="*/ 37 h 146"/>
                <a:gd name="T64" fmla="*/ 85 w 97"/>
                <a:gd name="T65" fmla="*/ 3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 h="146">
                  <a:moveTo>
                    <a:pt x="97" y="31"/>
                  </a:moveTo>
                  <a:cubicBezTo>
                    <a:pt x="97" y="34"/>
                    <a:pt x="96" y="37"/>
                    <a:pt x="94" y="40"/>
                  </a:cubicBezTo>
                  <a:cubicBezTo>
                    <a:pt x="92" y="42"/>
                    <a:pt x="90" y="45"/>
                    <a:pt x="88" y="46"/>
                  </a:cubicBezTo>
                  <a:cubicBezTo>
                    <a:pt x="87" y="64"/>
                    <a:pt x="80" y="77"/>
                    <a:pt x="66" y="85"/>
                  </a:cubicBezTo>
                  <a:cubicBezTo>
                    <a:pt x="62" y="88"/>
                    <a:pt x="55" y="90"/>
                    <a:pt x="47" y="93"/>
                  </a:cubicBezTo>
                  <a:cubicBezTo>
                    <a:pt x="39" y="96"/>
                    <a:pt x="34" y="98"/>
                    <a:pt x="31" y="100"/>
                  </a:cubicBezTo>
                  <a:cubicBezTo>
                    <a:pt x="28" y="102"/>
                    <a:pt x="27" y="105"/>
                    <a:pt x="27" y="109"/>
                  </a:cubicBezTo>
                  <a:cubicBezTo>
                    <a:pt x="27" y="112"/>
                    <a:pt x="27" y="112"/>
                    <a:pt x="27" y="112"/>
                  </a:cubicBezTo>
                  <a:cubicBezTo>
                    <a:pt x="30" y="113"/>
                    <a:pt x="32" y="115"/>
                    <a:pt x="34" y="118"/>
                  </a:cubicBezTo>
                  <a:cubicBezTo>
                    <a:pt x="35" y="121"/>
                    <a:pt x="36" y="124"/>
                    <a:pt x="36" y="127"/>
                  </a:cubicBezTo>
                  <a:cubicBezTo>
                    <a:pt x="36" y="132"/>
                    <a:pt x="34" y="137"/>
                    <a:pt x="31" y="140"/>
                  </a:cubicBezTo>
                  <a:cubicBezTo>
                    <a:pt x="27" y="144"/>
                    <a:pt x="23" y="146"/>
                    <a:pt x="18" y="146"/>
                  </a:cubicBezTo>
                  <a:cubicBezTo>
                    <a:pt x="13" y="146"/>
                    <a:pt x="9" y="144"/>
                    <a:pt x="5" y="140"/>
                  </a:cubicBezTo>
                  <a:cubicBezTo>
                    <a:pt x="2" y="137"/>
                    <a:pt x="0" y="132"/>
                    <a:pt x="0" y="127"/>
                  </a:cubicBezTo>
                  <a:cubicBezTo>
                    <a:pt x="0" y="124"/>
                    <a:pt x="1" y="121"/>
                    <a:pt x="2" y="118"/>
                  </a:cubicBezTo>
                  <a:cubicBezTo>
                    <a:pt x="4" y="115"/>
                    <a:pt x="6" y="113"/>
                    <a:pt x="9" y="112"/>
                  </a:cubicBezTo>
                  <a:cubicBezTo>
                    <a:pt x="9" y="34"/>
                    <a:pt x="9" y="34"/>
                    <a:pt x="9" y="34"/>
                  </a:cubicBezTo>
                  <a:cubicBezTo>
                    <a:pt x="6" y="33"/>
                    <a:pt x="4" y="30"/>
                    <a:pt x="2" y="28"/>
                  </a:cubicBezTo>
                  <a:cubicBezTo>
                    <a:pt x="1" y="25"/>
                    <a:pt x="0" y="22"/>
                    <a:pt x="0" y="18"/>
                  </a:cubicBezTo>
                  <a:cubicBezTo>
                    <a:pt x="0" y="13"/>
                    <a:pt x="2" y="9"/>
                    <a:pt x="5" y="6"/>
                  </a:cubicBezTo>
                  <a:cubicBezTo>
                    <a:pt x="9" y="2"/>
                    <a:pt x="13" y="0"/>
                    <a:pt x="18" y="0"/>
                  </a:cubicBezTo>
                  <a:cubicBezTo>
                    <a:pt x="23" y="0"/>
                    <a:pt x="27" y="2"/>
                    <a:pt x="31" y="6"/>
                  </a:cubicBezTo>
                  <a:cubicBezTo>
                    <a:pt x="34" y="9"/>
                    <a:pt x="36" y="13"/>
                    <a:pt x="36" y="18"/>
                  </a:cubicBezTo>
                  <a:cubicBezTo>
                    <a:pt x="36" y="22"/>
                    <a:pt x="35" y="25"/>
                    <a:pt x="34" y="28"/>
                  </a:cubicBezTo>
                  <a:cubicBezTo>
                    <a:pt x="32" y="30"/>
                    <a:pt x="30" y="33"/>
                    <a:pt x="27" y="34"/>
                  </a:cubicBezTo>
                  <a:cubicBezTo>
                    <a:pt x="27" y="81"/>
                    <a:pt x="27" y="81"/>
                    <a:pt x="27" y="81"/>
                  </a:cubicBezTo>
                  <a:cubicBezTo>
                    <a:pt x="30" y="80"/>
                    <a:pt x="35" y="78"/>
                    <a:pt x="42" y="76"/>
                  </a:cubicBezTo>
                  <a:cubicBezTo>
                    <a:pt x="45" y="75"/>
                    <a:pt x="48" y="74"/>
                    <a:pt x="50" y="73"/>
                  </a:cubicBezTo>
                  <a:cubicBezTo>
                    <a:pt x="52" y="72"/>
                    <a:pt x="54" y="71"/>
                    <a:pt x="57" y="70"/>
                  </a:cubicBezTo>
                  <a:cubicBezTo>
                    <a:pt x="59" y="69"/>
                    <a:pt x="61" y="68"/>
                    <a:pt x="62" y="66"/>
                  </a:cubicBezTo>
                  <a:cubicBezTo>
                    <a:pt x="63" y="65"/>
                    <a:pt x="65" y="63"/>
                    <a:pt x="66" y="61"/>
                  </a:cubicBezTo>
                  <a:cubicBezTo>
                    <a:pt x="67" y="60"/>
                    <a:pt x="68" y="57"/>
                    <a:pt x="69" y="55"/>
                  </a:cubicBezTo>
                  <a:cubicBezTo>
                    <a:pt x="69" y="52"/>
                    <a:pt x="69" y="50"/>
                    <a:pt x="69" y="46"/>
                  </a:cubicBezTo>
                  <a:cubicBezTo>
                    <a:pt x="67" y="45"/>
                    <a:pt x="64" y="42"/>
                    <a:pt x="63" y="40"/>
                  </a:cubicBezTo>
                  <a:cubicBezTo>
                    <a:pt x="61" y="37"/>
                    <a:pt x="60" y="34"/>
                    <a:pt x="60" y="31"/>
                  </a:cubicBezTo>
                  <a:cubicBezTo>
                    <a:pt x="60" y="26"/>
                    <a:pt x="62" y="21"/>
                    <a:pt x="66" y="18"/>
                  </a:cubicBezTo>
                  <a:cubicBezTo>
                    <a:pt x="69" y="14"/>
                    <a:pt x="73" y="12"/>
                    <a:pt x="78" y="12"/>
                  </a:cubicBezTo>
                  <a:cubicBezTo>
                    <a:pt x="83" y="12"/>
                    <a:pt x="88" y="14"/>
                    <a:pt x="91" y="18"/>
                  </a:cubicBezTo>
                  <a:cubicBezTo>
                    <a:pt x="95" y="21"/>
                    <a:pt x="97" y="26"/>
                    <a:pt x="97" y="31"/>
                  </a:cubicBezTo>
                  <a:close/>
                  <a:moveTo>
                    <a:pt x="24" y="25"/>
                  </a:moveTo>
                  <a:cubicBezTo>
                    <a:pt x="26" y="23"/>
                    <a:pt x="27" y="21"/>
                    <a:pt x="27" y="18"/>
                  </a:cubicBezTo>
                  <a:cubicBezTo>
                    <a:pt x="27" y="16"/>
                    <a:pt x="26" y="14"/>
                    <a:pt x="24" y="12"/>
                  </a:cubicBezTo>
                  <a:cubicBezTo>
                    <a:pt x="23" y="10"/>
                    <a:pt x="20" y="9"/>
                    <a:pt x="18" y="9"/>
                  </a:cubicBezTo>
                  <a:cubicBezTo>
                    <a:pt x="15" y="9"/>
                    <a:pt x="13" y="10"/>
                    <a:pt x="12" y="12"/>
                  </a:cubicBezTo>
                  <a:cubicBezTo>
                    <a:pt x="10" y="14"/>
                    <a:pt x="9" y="16"/>
                    <a:pt x="9" y="18"/>
                  </a:cubicBezTo>
                  <a:cubicBezTo>
                    <a:pt x="9" y="21"/>
                    <a:pt x="10" y="23"/>
                    <a:pt x="12" y="25"/>
                  </a:cubicBezTo>
                  <a:cubicBezTo>
                    <a:pt x="13" y="27"/>
                    <a:pt x="15" y="28"/>
                    <a:pt x="18" y="28"/>
                  </a:cubicBezTo>
                  <a:cubicBezTo>
                    <a:pt x="20" y="28"/>
                    <a:pt x="23" y="27"/>
                    <a:pt x="24" y="25"/>
                  </a:cubicBezTo>
                  <a:close/>
                  <a:moveTo>
                    <a:pt x="24" y="134"/>
                  </a:moveTo>
                  <a:cubicBezTo>
                    <a:pt x="26" y="132"/>
                    <a:pt x="27" y="130"/>
                    <a:pt x="27" y="127"/>
                  </a:cubicBezTo>
                  <a:cubicBezTo>
                    <a:pt x="27" y="125"/>
                    <a:pt x="26" y="123"/>
                    <a:pt x="24" y="121"/>
                  </a:cubicBezTo>
                  <a:cubicBezTo>
                    <a:pt x="23" y="119"/>
                    <a:pt x="20" y="118"/>
                    <a:pt x="18" y="118"/>
                  </a:cubicBezTo>
                  <a:cubicBezTo>
                    <a:pt x="15" y="118"/>
                    <a:pt x="13" y="119"/>
                    <a:pt x="12" y="121"/>
                  </a:cubicBezTo>
                  <a:cubicBezTo>
                    <a:pt x="10" y="123"/>
                    <a:pt x="9" y="125"/>
                    <a:pt x="9" y="127"/>
                  </a:cubicBezTo>
                  <a:cubicBezTo>
                    <a:pt x="9" y="130"/>
                    <a:pt x="10" y="132"/>
                    <a:pt x="12" y="134"/>
                  </a:cubicBezTo>
                  <a:cubicBezTo>
                    <a:pt x="13" y="136"/>
                    <a:pt x="15" y="136"/>
                    <a:pt x="18" y="136"/>
                  </a:cubicBezTo>
                  <a:cubicBezTo>
                    <a:pt x="20" y="136"/>
                    <a:pt x="23" y="136"/>
                    <a:pt x="24" y="134"/>
                  </a:cubicBezTo>
                  <a:close/>
                  <a:moveTo>
                    <a:pt x="85" y="37"/>
                  </a:moveTo>
                  <a:cubicBezTo>
                    <a:pt x="87" y="35"/>
                    <a:pt x="88" y="33"/>
                    <a:pt x="88" y="31"/>
                  </a:cubicBezTo>
                  <a:cubicBezTo>
                    <a:pt x="88" y="28"/>
                    <a:pt x="87" y="26"/>
                    <a:pt x="85" y="24"/>
                  </a:cubicBezTo>
                  <a:cubicBezTo>
                    <a:pt x="83" y="22"/>
                    <a:pt x="81" y="21"/>
                    <a:pt x="78" y="21"/>
                  </a:cubicBezTo>
                  <a:cubicBezTo>
                    <a:pt x="76" y="21"/>
                    <a:pt x="74" y="22"/>
                    <a:pt x="72" y="24"/>
                  </a:cubicBezTo>
                  <a:cubicBezTo>
                    <a:pt x="70" y="26"/>
                    <a:pt x="69" y="28"/>
                    <a:pt x="69" y="31"/>
                  </a:cubicBezTo>
                  <a:cubicBezTo>
                    <a:pt x="69" y="33"/>
                    <a:pt x="70" y="35"/>
                    <a:pt x="72" y="37"/>
                  </a:cubicBezTo>
                  <a:cubicBezTo>
                    <a:pt x="74" y="39"/>
                    <a:pt x="76" y="40"/>
                    <a:pt x="78" y="40"/>
                  </a:cubicBezTo>
                  <a:cubicBezTo>
                    <a:pt x="81" y="40"/>
                    <a:pt x="83" y="39"/>
                    <a:pt x="85" y="3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268"/>
            <p:cNvSpPr>
              <a:spLocks noEditPoints="1"/>
            </p:cNvSpPr>
            <p:nvPr/>
          </p:nvSpPr>
          <p:spPr bwMode="auto">
            <a:xfrm>
              <a:off x="6520498" y="3402566"/>
              <a:ext cx="163938" cy="163938"/>
            </a:xfrm>
            <a:custGeom>
              <a:avLst/>
              <a:gdLst>
                <a:gd name="T0" fmla="*/ 36 w 157"/>
                <a:gd name="T1" fmla="*/ 103 h 158"/>
                <a:gd name="T2" fmla="*/ 33 w 157"/>
                <a:gd name="T3" fmla="*/ 106 h 158"/>
                <a:gd name="T4" fmla="*/ 0 w 157"/>
                <a:gd name="T5" fmla="*/ 105 h 158"/>
                <a:gd name="T6" fmla="*/ 0 w 157"/>
                <a:gd name="T7" fmla="*/ 101 h 158"/>
                <a:gd name="T8" fmla="*/ 33 w 157"/>
                <a:gd name="T9" fmla="*/ 100 h 158"/>
                <a:gd name="T10" fmla="*/ 97 w 157"/>
                <a:gd name="T11" fmla="*/ 47 h 158"/>
                <a:gd name="T12" fmla="*/ 49 w 157"/>
                <a:gd name="T13" fmla="*/ 23 h 158"/>
                <a:gd name="T14" fmla="*/ 36 w 157"/>
                <a:gd name="T15" fmla="*/ 22 h 158"/>
                <a:gd name="T16" fmla="*/ 19 w 157"/>
                <a:gd name="T17" fmla="*/ 43 h 158"/>
                <a:gd name="T18" fmla="*/ 48 w 157"/>
                <a:gd name="T19" fmla="*/ 75 h 158"/>
                <a:gd name="T20" fmla="*/ 41 w 157"/>
                <a:gd name="T21" fmla="*/ 94 h 158"/>
                <a:gd name="T22" fmla="*/ 1 w 157"/>
                <a:gd name="T23" fmla="*/ 43 h 158"/>
                <a:gd name="T24" fmla="*/ 23 w 157"/>
                <a:gd name="T25" fmla="*/ 10 h 158"/>
                <a:gd name="T26" fmla="*/ 61 w 157"/>
                <a:gd name="T27" fmla="*/ 10 h 158"/>
                <a:gd name="T28" fmla="*/ 97 w 157"/>
                <a:gd name="T29" fmla="*/ 47 h 158"/>
                <a:gd name="T30" fmla="*/ 17 w 157"/>
                <a:gd name="T31" fmla="*/ 145 h 158"/>
                <a:gd name="T32" fmla="*/ 13 w 157"/>
                <a:gd name="T33" fmla="*/ 145 h 158"/>
                <a:gd name="T34" fmla="*/ 13 w 157"/>
                <a:gd name="T35" fmla="*/ 140 h 158"/>
                <a:gd name="T36" fmla="*/ 39 w 157"/>
                <a:gd name="T37" fmla="*/ 115 h 158"/>
                <a:gd name="T38" fmla="*/ 42 w 157"/>
                <a:gd name="T39" fmla="*/ 118 h 158"/>
                <a:gd name="T40" fmla="*/ 57 w 157"/>
                <a:gd name="T41" fmla="*/ 124 h 158"/>
                <a:gd name="T42" fmla="*/ 56 w 157"/>
                <a:gd name="T43" fmla="*/ 157 h 158"/>
                <a:gd name="T44" fmla="*/ 52 w 157"/>
                <a:gd name="T45" fmla="*/ 157 h 158"/>
                <a:gd name="T46" fmla="*/ 51 w 157"/>
                <a:gd name="T47" fmla="*/ 124 h 158"/>
                <a:gd name="T48" fmla="*/ 54 w 157"/>
                <a:gd name="T49" fmla="*/ 121 h 158"/>
                <a:gd name="T50" fmla="*/ 57 w 157"/>
                <a:gd name="T51" fmla="*/ 124 h 158"/>
                <a:gd name="T52" fmla="*/ 147 w 157"/>
                <a:gd name="T53" fmla="*/ 134 h 158"/>
                <a:gd name="T54" fmla="*/ 114 w 157"/>
                <a:gd name="T55" fmla="*/ 156 h 158"/>
                <a:gd name="T56" fmla="*/ 63 w 157"/>
                <a:gd name="T57" fmla="*/ 116 h 158"/>
                <a:gd name="T58" fmla="*/ 82 w 157"/>
                <a:gd name="T59" fmla="*/ 109 h 158"/>
                <a:gd name="T60" fmla="*/ 114 w 157"/>
                <a:gd name="T61" fmla="*/ 138 h 158"/>
                <a:gd name="T62" fmla="*/ 135 w 157"/>
                <a:gd name="T63" fmla="*/ 122 h 158"/>
                <a:gd name="T64" fmla="*/ 135 w 157"/>
                <a:gd name="T65" fmla="*/ 109 h 158"/>
                <a:gd name="T66" fmla="*/ 110 w 157"/>
                <a:gd name="T67" fmla="*/ 60 h 158"/>
                <a:gd name="T68" fmla="*/ 147 w 157"/>
                <a:gd name="T69" fmla="*/ 96 h 158"/>
                <a:gd name="T70" fmla="*/ 105 w 157"/>
                <a:gd name="T71" fmla="*/ 3 h 158"/>
                <a:gd name="T72" fmla="*/ 105 w 157"/>
                <a:gd name="T73" fmla="*/ 36 h 158"/>
                <a:gd name="T74" fmla="*/ 100 w 157"/>
                <a:gd name="T75" fmla="*/ 36 h 158"/>
                <a:gd name="T76" fmla="*/ 99 w 157"/>
                <a:gd name="T77" fmla="*/ 3 h 158"/>
                <a:gd name="T78" fmla="*/ 102 w 157"/>
                <a:gd name="T79" fmla="*/ 0 h 158"/>
                <a:gd name="T80" fmla="*/ 105 w 157"/>
                <a:gd name="T81" fmla="*/ 3 h 158"/>
                <a:gd name="T82" fmla="*/ 120 w 157"/>
                <a:gd name="T83" fmla="*/ 42 h 158"/>
                <a:gd name="T84" fmla="*/ 115 w 157"/>
                <a:gd name="T85" fmla="*/ 42 h 158"/>
                <a:gd name="T86" fmla="*/ 115 w 157"/>
                <a:gd name="T87" fmla="*/ 37 h 158"/>
                <a:gd name="T88" fmla="*/ 142 w 157"/>
                <a:gd name="T89" fmla="*/ 12 h 158"/>
                <a:gd name="T90" fmla="*/ 145 w 157"/>
                <a:gd name="T91" fmla="*/ 15 h 158"/>
                <a:gd name="T92" fmla="*/ 156 w 157"/>
                <a:gd name="T93" fmla="*/ 52 h 158"/>
                <a:gd name="T94" fmla="*/ 156 w 157"/>
                <a:gd name="T95" fmla="*/ 57 h 158"/>
                <a:gd name="T96" fmla="*/ 124 w 157"/>
                <a:gd name="T97" fmla="*/ 58 h 158"/>
                <a:gd name="T98" fmla="*/ 121 w 157"/>
                <a:gd name="T99" fmla="*/ 55 h 158"/>
                <a:gd name="T100" fmla="*/ 124 w 157"/>
                <a:gd name="T101" fmla="*/ 52 h 158"/>
                <a:gd name="T102" fmla="*/ 156 w 157"/>
                <a:gd name="T103" fmla="*/ 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7" h="158">
                  <a:moveTo>
                    <a:pt x="35" y="101"/>
                  </a:moveTo>
                  <a:cubicBezTo>
                    <a:pt x="36" y="101"/>
                    <a:pt x="36" y="102"/>
                    <a:pt x="36" y="103"/>
                  </a:cubicBezTo>
                  <a:cubicBezTo>
                    <a:pt x="36" y="104"/>
                    <a:pt x="36" y="105"/>
                    <a:pt x="35" y="105"/>
                  </a:cubicBezTo>
                  <a:cubicBezTo>
                    <a:pt x="34" y="106"/>
                    <a:pt x="34" y="106"/>
                    <a:pt x="33" y="106"/>
                  </a:cubicBezTo>
                  <a:cubicBezTo>
                    <a:pt x="3" y="106"/>
                    <a:pt x="3" y="106"/>
                    <a:pt x="3" y="106"/>
                  </a:cubicBezTo>
                  <a:cubicBezTo>
                    <a:pt x="2" y="106"/>
                    <a:pt x="1" y="106"/>
                    <a:pt x="0" y="105"/>
                  </a:cubicBezTo>
                  <a:cubicBezTo>
                    <a:pt x="0" y="105"/>
                    <a:pt x="0" y="104"/>
                    <a:pt x="0" y="103"/>
                  </a:cubicBezTo>
                  <a:cubicBezTo>
                    <a:pt x="0" y="102"/>
                    <a:pt x="0" y="101"/>
                    <a:pt x="0" y="101"/>
                  </a:cubicBezTo>
                  <a:cubicBezTo>
                    <a:pt x="1" y="100"/>
                    <a:pt x="2" y="100"/>
                    <a:pt x="3" y="100"/>
                  </a:cubicBezTo>
                  <a:cubicBezTo>
                    <a:pt x="33" y="100"/>
                    <a:pt x="33" y="100"/>
                    <a:pt x="33" y="100"/>
                  </a:cubicBezTo>
                  <a:cubicBezTo>
                    <a:pt x="34" y="100"/>
                    <a:pt x="34" y="100"/>
                    <a:pt x="35" y="101"/>
                  </a:cubicBezTo>
                  <a:close/>
                  <a:moveTo>
                    <a:pt x="97" y="47"/>
                  </a:moveTo>
                  <a:cubicBezTo>
                    <a:pt x="74" y="48"/>
                    <a:pt x="74" y="48"/>
                    <a:pt x="74" y="48"/>
                  </a:cubicBezTo>
                  <a:cubicBezTo>
                    <a:pt x="49" y="23"/>
                    <a:pt x="49" y="23"/>
                    <a:pt x="49" y="23"/>
                  </a:cubicBezTo>
                  <a:cubicBezTo>
                    <a:pt x="47" y="21"/>
                    <a:pt x="45" y="20"/>
                    <a:pt x="42" y="20"/>
                  </a:cubicBezTo>
                  <a:cubicBezTo>
                    <a:pt x="40" y="20"/>
                    <a:pt x="38" y="21"/>
                    <a:pt x="36" y="22"/>
                  </a:cubicBezTo>
                  <a:cubicBezTo>
                    <a:pt x="22" y="36"/>
                    <a:pt x="22" y="36"/>
                    <a:pt x="22" y="36"/>
                  </a:cubicBezTo>
                  <a:cubicBezTo>
                    <a:pt x="20" y="38"/>
                    <a:pt x="19" y="40"/>
                    <a:pt x="19" y="43"/>
                  </a:cubicBezTo>
                  <a:cubicBezTo>
                    <a:pt x="19" y="45"/>
                    <a:pt x="20" y="47"/>
                    <a:pt x="22" y="49"/>
                  </a:cubicBezTo>
                  <a:cubicBezTo>
                    <a:pt x="48" y="75"/>
                    <a:pt x="48" y="75"/>
                    <a:pt x="48" y="75"/>
                  </a:cubicBezTo>
                  <a:cubicBezTo>
                    <a:pt x="46" y="98"/>
                    <a:pt x="46" y="98"/>
                    <a:pt x="46" y="98"/>
                  </a:cubicBezTo>
                  <a:cubicBezTo>
                    <a:pt x="44" y="96"/>
                    <a:pt x="42" y="95"/>
                    <a:pt x="41" y="94"/>
                  </a:cubicBezTo>
                  <a:cubicBezTo>
                    <a:pt x="9" y="62"/>
                    <a:pt x="9" y="62"/>
                    <a:pt x="9" y="62"/>
                  </a:cubicBezTo>
                  <a:cubicBezTo>
                    <a:pt x="4" y="56"/>
                    <a:pt x="1" y="50"/>
                    <a:pt x="1" y="43"/>
                  </a:cubicBezTo>
                  <a:cubicBezTo>
                    <a:pt x="1" y="35"/>
                    <a:pt x="4" y="29"/>
                    <a:pt x="9" y="23"/>
                  </a:cubicBezTo>
                  <a:cubicBezTo>
                    <a:pt x="23" y="10"/>
                    <a:pt x="23" y="10"/>
                    <a:pt x="23" y="10"/>
                  </a:cubicBezTo>
                  <a:cubicBezTo>
                    <a:pt x="28" y="4"/>
                    <a:pt x="35" y="2"/>
                    <a:pt x="42" y="2"/>
                  </a:cubicBezTo>
                  <a:cubicBezTo>
                    <a:pt x="50" y="2"/>
                    <a:pt x="56" y="4"/>
                    <a:pt x="61" y="10"/>
                  </a:cubicBezTo>
                  <a:cubicBezTo>
                    <a:pt x="93" y="41"/>
                    <a:pt x="93" y="41"/>
                    <a:pt x="93" y="41"/>
                  </a:cubicBezTo>
                  <a:cubicBezTo>
                    <a:pt x="94" y="43"/>
                    <a:pt x="96" y="45"/>
                    <a:pt x="97" y="47"/>
                  </a:cubicBezTo>
                  <a:close/>
                  <a:moveTo>
                    <a:pt x="41" y="120"/>
                  </a:moveTo>
                  <a:cubicBezTo>
                    <a:pt x="17" y="145"/>
                    <a:pt x="17" y="145"/>
                    <a:pt x="17" y="145"/>
                  </a:cubicBezTo>
                  <a:cubicBezTo>
                    <a:pt x="16" y="145"/>
                    <a:pt x="16" y="145"/>
                    <a:pt x="15" y="145"/>
                  </a:cubicBezTo>
                  <a:cubicBezTo>
                    <a:pt x="14" y="145"/>
                    <a:pt x="13" y="145"/>
                    <a:pt x="13" y="145"/>
                  </a:cubicBezTo>
                  <a:cubicBezTo>
                    <a:pt x="12" y="144"/>
                    <a:pt x="12" y="143"/>
                    <a:pt x="12" y="142"/>
                  </a:cubicBezTo>
                  <a:cubicBezTo>
                    <a:pt x="12" y="142"/>
                    <a:pt x="12" y="141"/>
                    <a:pt x="13" y="140"/>
                  </a:cubicBezTo>
                  <a:cubicBezTo>
                    <a:pt x="37" y="116"/>
                    <a:pt x="37" y="116"/>
                    <a:pt x="37" y="116"/>
                  </a:cubicBezTo>
                  <a:cubicBezTo>
                    <a:pt x="37" y="115"/>
                    <a:pt x="38" y="115"/>
                    <a:pt x="39" y="115"/>
                  </a:cubicBezTo>
                  <a:cubicBezTo>
                    <a:pt x="40" y="115"/>
                    <a:pt x="40" y="115"/>
                    <a:pt x="41" y="116"/>
                  </a:cubicBezTo>
                  <a:cubicBezTo>
                    <a:pt x="42" y="117"/>
                    <a:pt x="42" y="117"/>
                    <a:pt x="42" y="118"/>
                  </a:cubicBezTo>
                  <a:cubicBezTo>
                    <a:pt x="42" y="119"/>
                    <a:pt x="42" y="120"/>
                    <a:pt x="41" y="120"/>
                  </a:cubicBezTo>
                  <a:close/>
                  <a:moveTo>
                    <a:pt x="57" y="124"/>
                  </a:moveTo>
                  <a:cubicBezTo>
                    <a:pt x="57" y="155"/>
                    <a:pt x="57" y="155"/>
                    <a:pt x="57" y="155"/>
                  </a:cubicBezTo>
                  <a:cubicBezTo>
                    <a:pt x="57" y="155"/>
                    <a:pt x="57" y="156"/>
                    <a:pt x="56" y="157"/>
                  </a:cubicBezTo>
                  <a:cubicBezTo>
                    <a:pt x="56" y="157"/>
                    <a:pt x="55" y="158"/>
                    <a:pt x="54" y="158"/>
                  </a:cubicBezTo>
                  <a:cubicBezTo>
                    <a:pt x="53" y="158"/>
                    <a:pt x="52" y="157"/>
                    <a:pt x="52" y="157"/>
                  </a:cubicBezTo>
                  <a:cubicBezTo>
                    <a:pt x="51" y="156"/>
                    <a:pt x="51" y="155"/>
                    <a:pt x="51" y="155"/>
                  </a:cubicBezTo>
                  <a:cubicBezTo>
                    <a:pt x="51" y="124"/>
                    <a:pt x="51" y="124"/>
                    <a:pt x="51" y="124"/>
                  </a:cubicBezTo>
                  <a:cubicBezTo>
                    <a:pt x="51" y="123"/>
                    <a:pt x="51" y="123"/>
                    <a:pt x="52" y="122"/>
                  </a:cubicBezTo>
                  <a:cubicBezTo>
                    <a:pt x="52" y="122"/>
                    <a:pt x="53" y="121"/>
                    <a:pt x="54" y="121"/>
                  </a:cubicBezTo>
                  <a:cubicBezTo>
                    <a:pt x="55" y="121"/>
                    <a:pt x="56" y="122"/>
                    <a:pt x="56" y="122"/>
                  </a:cubicBezTo>
                  <a:cubicBezTo>
                    <a:pt x="57" y="123"/>
                    <a:pt x="57" y="123"/>
                    <a:pt x="57" y="124"/>
                  </a:cubicBezTo>
                  <a:close/>
                  <a:moveTo>
                    <a:pt x="155" y="115"/>
                  </a:moveTo>
                  <a:cubicBezTo>
                    <a:pt x="155" y="123"/>
                    <a:pt x="153" y="129"/>
                    <a:pt x="147" y="134"/>
                  </a:cubicBezTo>
                  <a:cubicBezTo>
                    <a:pt x="133" y="148"/>
                    <a:pt x="133" y="148"/>
                    <a:pt x="133" y="148"/>
                  </a:cubicBezTo>
                  <a:cubicBezTo>
                    <a:pt x="128" y="153"/>
                    <a:pt x="122" y="156"/>
                    <a:pt x="114" y="156"/>
                  </a:cubicBezTo>
                  <a:cubicBezTo>
                    <a:pt x="107" y="156"/>
                    <a:pt x="100" y="153"/>
                    <a:pt x="95" y="148"/>
                  </a:cubicBezTo>
                  <a:cubicBezTo>
                    <a:pt x="63" y="116"/>
                    <a:pt x="63" y="116"/>
                    <a:pt x="63" y="116"/>
                  </a:cubicBezTo>
                  <a:cubicBezTo>
                    <a:pt x="62" y="115"/>
                    <a:pt x="61" y="113"/>
                    <a:pt x="59" y="111"/>
                  </a:cubicBezTo>
                  <a:cubicBezTo>
                    <a:pt x="82" y="109"/>
                    <a:pt x="82" y="109"/>
                    <a:pt x="82" y="109"/>
                  </a:cubicBezTo>
                  <a:cubicBezTo>
                    <a:pt x="108" y="135"/>
                    <a:pt x="108" y="135"/>
                    <a:pt x="108" y="135"/>
                  </a:cubicBezTo>
                  <a:cubicBezTo>
                    <a:pt x="110" y="137"/>
                    <a:pt x="112" y="138"/>
                    <a:pt x="114" y="138"/>
                  </a:cubicBezTo>
                  <a:cubicBezTo>
                    <a:pt x="117" y="138"/>
                    <a:pt x="119" y="137"/>
                    <a:pt x="121" y="135"/>
                  </a:cubicBezTo>
                  <a:cubicBezTo>
                    <a:pt x="135" y="122"/>
                    <a:pt x="135" y="122"/>
                    <a:pt x="135" y="122"/>
                  </a:cubicBezTo>
                  <a:cubicBezTo>
                    <a:pt x="136" y="120"/>
                    <a:pt x="137" y="118"/>
                    <a:pt x="137" y="115"/>
                  </a:cubicBezTo>
                  <a:cubicBezTo>
                    <a:pt x="137" y="113"/>
                    <a:pt x="136" y="111"/>
                    <a:pt x="135" y="109"/>
                  </a:cubicBezTo>
                  <a:cubicBezTo>
                    <a:pt x="109" y="83"/>
                    <a:pt x="109" y="83"/>
                    <a:pt x="109" y="83"/>
                  </a:cubicBezTo>
                  <a:cubicBezTo>
                    <a:pt x="110" y="60"/>
                    <a:pt x="110" y="60"/>
                    <a:pt x="110" y="60"/>
                  </a:cubicBezTo>
                  <a:cubicBezTo>
                    <a:pt x="113" y="61"/>
                    <a:pt x="114" y="63"/>
                    <a:pt x="116" y="64"/>
                  </a:cubicBezTo>
                  <a:cubicBezTo>
                    <a:pt x="147" y="96"/>
                    <a:pt x="147" y="96"/>
                    <a:pt x="147" y="96"/>
                  </a:cubicBezTo>
                  <a:cubicBezTo>
                    <a:pt x="153" y="101"/>
                    <a:pt x="155" y="108"/>
                    <a:pt x="155" y="115"/>
                  </a:cubicBezTo>
                  <a:close/>
                  <a:moveTo>
                    <a:pt x="105" y="3"/>
                  </a:moveTo>
                  <a:cubicBezTo>
                    <a:pt x="105" y="33"/>
                    <a:pt x="105" y="33"/>
                    <a:pt x="105" y="33"/>
                  </a:cubicBezTo>
                  <a:cubicBezTo>
                    <a:pt x="105" y="34"/>
                    <a:pt x="105" y="35"/>
                    <a:pt x="105" y="36"/>
                  </a:cubicBezTo>
                  <a:cubicBezTo>
                    <a:pt x="104" y="36"/>
                    <a:pt x="103" y="37"/>
                    <a:pt x="102" y="37"/>
                  </a:cubicBezTo>
                  <a:cubicBezTo>
                    <a:pt x="102" y="37"/>
                    <a:pt x="101" y="36"/>
                    <a:pt x="100" y="36"/>
                  </a:cubicBezTo>
                  <a:cubicBezTo>
                    <a:pt x="100" y="35"/>
                    <a:pt x="99" y="34"/>
                    <a:pt x="99" y="33"/>
                  </a:cubicBezTo>
                  <a:cubicBezTo>
                    <a:pt x="99" y="3"/>
                    <a:pt x="99" y="3"/>
                    <a:pt x="99" y="3"/>
                  </a:cubicBezTo>
                  <a:cubicBezTo>
                    <a:pt x="99" y="2"/>
                    <a:pt x="100" y="2"/>
                    <a:pt x="100" y="1"/>
                  </a:cubicBezTo>
                  <a:cubicBezTo>
                    <a:pt x="101" y="0"/>
                    <a:pt x="102" y="0"/>
                    <a:pt x="102" y="0"/>
                  </a:cubicBezTo>
                  <a:cubicBezTo>
                    <a:pt x="103" y="0"/>
                    <a:pt x="104" y="0"/>
                    <a:pt x="105" y="1"/>
                  </a:cubicBezTo>
                  <a:cubicBezTo>
                    <a:pt x="105" y="2"/>
                    <a:pt x="105" y="2"/>
                    <a:pt x="105" y="3"/>
                  </a:cubicBezTo>
                  <a:close/>
                  <a:moveTo>
                    <a:pt x="144" y="18"/>
                  </a:moveTo>
                  <a:cubicBezTo>
                    <a:pt x="120" y="42"/>
                    <a:pt x="120" y="42"/>
                    <a:pt x="120" y="42"/>
                  </a:cubicBezTo>
                  <a:cubicBezTo>
                    <a:pt x="119" y="42"/>
                    <a:pt x="118" y="43"/>
                    <a:pt x="118" y="43"/>
                  </a:cubicBezTo>
                  <a:cubicBezTo>
                    <a:pt x="117" y="43"/>
                    <a:pt x="116" y="42"/>
                    <a:pt x="115" y="42"/>
                  </a:cubicBezTo>
                  <a:cubicBezTo>
                    <a:pt x="115" y="41"/>
                    <a:pt x="115" y="40"/>
                    <a:pt x="115" y="40"/>
                  </a:cubicBezTo>
                  <a:cubicBezTo>
                    <a:pt x="115" y="39"/>
                    <a:pt x="115" y="38"/>
                    <a:pt x="115" y="37"/>
                  </a:cubicBezTo>
                  <a:cubicBezTo>
                    <a:pt x="140" y="13"/>
                    <a:pt x="140" y="13"/>
                    <a:pt x="140" y="13"/>
                  </a:cubicBezTo>
                  <a:cubicBezTo>
                    <a:pt x="140" y="13"/>
                    <a:pt x="141" y="12"/>
                    <a:pt x="142" y="12"/>
                  </a:cubicBezTo>
                  <a:cubicBezTo>
                    <a:pt x="143" y="12"/>
                    <a:pt x="143" y="13"/>
                    <a:pt x="144" y="13"/>
                  </a:cubicBezTo>
                  <a:cubicBezTo>
                    <a:pt x="145" y="14"/>
                    <a:pt x="145" y="15"/>
                    <a:pt x="145" y="15"/>
                  </a:cubicBezTo>
                  <a:cubicBezTo>
                    <a:pt x="145" y="16"/>
                    <a:pt x="145" y="17"/>
                    <a:pt x="144" y="18"/>
                  </a:cubicBezTo>
                  <a:close/>
                  <a:moveTo>
                    <a:pt x="156" y="52"/>
                  </a:moveTo>
                  <a:cubicBezTo>
                    <a:pt x="157" y="53"/>
                    <a:pt x="157" y="54"/>
                    <a:pt x="157" y="55"/>
                  </a:cubicBezTo>
                  <a:cubicBezTo>
                    <a:pt x="157" y="56"/>
                    <a:pt x="157" y="56"/>
                    <a:pt x="156" y="57"/>
                  </a:cubicBezTo>
                  <a:cubicBezTo>
                    <a:pt x="155" y="57"/>
                    <a:pt x="155" y="58"/>
                    <a:pt x="154" y="58"/>
                  </a:cubicBezTo>
                  <a:cubicBezTo>
                    <a:pt x="124" y="58"/>
                    <a:pt x="124" y="58"/>
                    <a:pt x="124" y="58"/>
                  </a:cubicBezTo>
                  <a:cubicBezTo>
                    <a:pt x="123" y="58"/>
                    <a:pt x="122" y="57"/>
                    <a:pt x="121" y="57"/>
                  </a:cubicBezTo>
                  <a:cubicBezTo>
                    <a:pt x="121" y="56"/>
                    <a:pt x="121" y="56"/>
                    <a:pt x="121" y="55"/>
                  </a:cubicBezTo>
                  <a:cubicBezTo>
                    <a:pt x="121" y="54"/>
                    <a:pt x="121" y="53"/>
                    <a:pt x="121" y="52"/>
                  </a:cubicBezTo>
                  <a:cubicBezTo>
                    <a:pt x="122" y="52"/>
                    <a:pt x="123" y="52"/>
                    <a:pt x="124" y="52"/>
                  </a:cubicBezTo>
                  <a:cubicBezTo>
                    <a:pt x="154" y="52"/>
                    <a:pt x="154" y="52"/>
                    <a:pt x="154" y="52"/>
                  </a:cubicBezTo>
                  <a:cubicBezTo>
                    <a:pt x="155" y="52"/>
                    <a:pt x="155" y="52"/>
                    <a:pt x="156" y="5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269"/>
            <p:cNvSpPr>
              <a:spLocks noEditPoints="1"/>
            </p:cNvSpPr>
            <p:nvPr/>
          </p:nvSpPr>
          <p:spPr bwMode="auto">
            <a:xfrm>
              <a:off x="6739081" y="3427547"/>
              <a:ext cx="90556" cy="124904"/>
            </a:xfrm>
            <a:custGeom>
              <a:avLst/>
              <a:gdLst>
                <a:gd name="T0" fmla="*/ 87 w 87"/>
                <a:gd name="T1" fmla="*/ 38 h 121"/>
                <a:gd name="T2" fmla="*/ 86 w 87"/>
                <a:gd name="T3" fmla="*/ 48 h 121"/>
                <a:gd name="T4" fmla="*/ 83 w 87"/>
                <a:gd name="T5" fmla="*/ 55 h 121"/>
                <a:gd name="T6" fmla="*/ 77 w 87"/>
                <a:gd name="T7" fmla="*/ 61 h 121"/>
                <a:gd name="T8" fmla="*/ 72 w 87"/>
                <a:gd name="T9" fmla="*/ 65 h 121"/>
                <a:gd name="T10" fmla="*/ 66 w 87"/>
                <a:gd name="T11" fmla="*/ 68 h 121"/>
                <a:gd name="T12" fmla="*/ 60 w 87"/>
                <a:gd name="T13" fmla="*/ 74 h 121"/>
                <a:gd name="T14" fmla="*/ 57 w 87"/>
                <a:gd name="T15" fmla="*/ 81 h 121"/>
                <a:gd name="T16" fmla="*/ 56 w 87"/>
                <a:gd name="T17" fmla="*/ 84 h 121"/>
                <a:gd name="T18" fmla="*/ 53 w 87"/>
                <a:gd name="T19" fmla="*/ 85 h 121"/>
                <a:gd name="T20" fmla="*/ 31 w 87"/>
                <a:gd name="T21" fmla="*/ 85 h 121"/>
                <a:gd name="T22" fmla="*/ 28 w 87"/>
                <a:gd name="T23" fmla="*/ 83 h 121"/>
                <a:gd name="T24" fmla="*/ 27 w 87"/>
                <a:gd name="T25" fmla="*/ 80 h 121"/>
                <a:gd name="T26" fmla="*/ 27 w 87"/>
                <a:gd name="T27" fmla="*/ 76 h 121"/>
                <a:gd name="T28" fmla="*/ 33 w 87"/>
                <a:gd name="T29" fmla="*/ 61 h 121"/>
                <a:gd name="T30" fmla="*/ 47 w 87"/>
                <a:gd name="T31" fmla="*/ 51 h 121"/>
                <a:gd name="T32" fmla="*/ 55 w 87"/>
                <a:gd name="T33" fmla="*/ 45 h 121"/>
                <a:gd name="T34" fmla="*/ 57 w 87"/>
                <a:gd name="T35" fmla="*/ 38 h 121"/>
                <a:gd name="T36" fmla="*/ 53 w 87"/>
                <a:gd name="T37" fmla="*/ 31 h 121"/>
                <a:gd name="T38" fmla="*/ 43 w 87"/>
                <a:gd name="T39" fmla="*/ 28 h 121"/>
                <a:gd name="T40" fmla="*/ 32 w 87"/>
                <a:gd name="T41" fmla="*/ 31 h 121"/>
                <a:gd name="T42" fmla="*/ 22 w 87"/>
                <a:gd name="T43" fmla="*/ 42 h 121"/>
                <a:gd name="T44" fmla="*/ 19 w 87"/>
                <a:gd name="T45" fmla="*/ 43 h 121"/>
                <a:gd name="T46" fmla="*/ 17 w 87"/>
                <a:gd name="T47" fmla="*/ 42 h 121"/>
                <a:gd name="T48" fmla="*/ 1 w 87"/>
                <a:gd name="T49" fmla="*/ 31 h 121"/>
                <a:gd name="T50" fmla="*/ 0 w 87"/>
                <a:gd name="T51" fmla="*/ 28 h 121"/>
                <a:gd name="T52" fmla="*/ 1 w 87"/>
                <a:gd name="T53" fmla="*/ 26 h 121"/>
                <a:gd name="T54" fmla="*/ 44 w 87"/>
                <a:gd name="T55" fmla="*/ 0 h 121"/>
                <a:gd name="T56" fmla="*/ 60 w 87"/>
                <a:gd name="T57" fmla="*/ 3 h 121"/>
                <a:gd name="T58" fmla="*/ 73 w 87"/>
                <a:gd name="T59" fmla="*/ 11 h 121"/>
                <a:gd name="T60" fmla="*/ 83 w 87"/>
                <a:gd name="T61" fmla="*/ 23 h 121"/>
                <a:gd name="T62" fmla="*/ 87 w 87"/>
                <a:gd name="T63" fmla="*/ 38 h 121"/>
                <a:gd name="T64" fmla="*/ 57 w 87"/>
                <a:gd name="T65" fmla="*/ 95 h 121"/>
                <a:gd name="T66" fmla="*/ 57 w 87"/>
                <a:gd name="T67" fmla="*/ 118 h 121"/>
                <a:gd name="T68" fmla="*/ 56 w 87"/>
                <a:gd name="T69" fmla="*/ 120 h 121"/>
                <a:gd name="T70" fmla="*/ 54 w 87"/>
                <a:gd name="T71" fmla="*/ 121 h 121"/>
                <a:gd name="T72" fmla="*/ 31 w 87"/>
                <a:gd name="T73" fmla="*/ 121 h 121"/>
                <a:gd name="T74" fmla="*/ 28 w 87"/>
                <a:gd name="T75" fmla="*/ 120 h 121"/>
                <a:gd name="T76" fmla="*/ 27 w 87"/>
                <a:gd name="T77" fmla="*/ 118 h 121"/>
                <a:gd name="T78" fmla="*/ 27 w 87"/>
                <a:gd name="T79" fmla="*/ 95 h 121"/>
                <a:gd name="T80" fmla="*/ 28 w 87"/>
                <a:gd name="T81" fmla="*/ 92 h 121"/>
                <a:gd name="T82" fmla="*/ 31 w 87"/>
                <a:gd name="T83" fmla="*/ 91 h 121"/>
                <a:gd name="T84" fmla="*/ 54 w 87"/>
                <a:gd name="T85" fmla="*/ 91 h 121"/>
                <a:gd name="T86" fmla="*/ 56 w 87"/>
                <a:gd name="T87" fmla="*/ 92 h 121"/>
                <a:gd name="T88" fmla="*/ 57 w 87"/>
                <a:gd name="T89" fmla="*/ 9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7" h="121">
                  <a:moveTo>
                    <a:pt x="87" y="38"/>
                  </a:moveTo>
                  <a:cubicBezTo>
                    <a:pt x="87" y="42"/>
                    <a:pt x="87" y="45"/>
                    <a:pt x="86" y="48"/>
                  </a:cubicBezTo>
                  <a:cubicBezTo>
                    <a:pt x="85" y="51"/>
                    <a:pt x="84" y="53"/>
                    <a:pt x="83" y="55"/>
                  </a:cubicBezTo>
                  <a:cubicBezTo>
                    <a:pt x="81" y="57"/>
                    <a:pt x="80" y="59"/>
                    <a:pt x="77" y="61"/>
                  </a:cubicBezTo>
                  <a:cubicBezTo>
                    <a:pt x="75" y="63"/>
                    <a:pt x="73" y="64"/>
                    <a:pt x="72" y="65"/>
                  </a:cubicBezTo>
                  <a:cubicBezTo>
                    <a:pt x="71" y="66"/>
                    <a:pt x="69" y="67"/>
                    <a:pt x="66" y="68"/>
                  </a:cubicBezTo>
                  <a:cubicBezTo>
                    <a:pt x="64" y="70"/>
                    <a:pt x="61" y="72"/>
                    <a:pt x="60" y="74"/>
                  </a:cubicBezTo>
                  <a:cubicBezTo>
                    <a:pt x="58" y="77"/>
                    <a:pt x="57" y="79"/>
                    <a:pt x="57" y="81"/>
                  </a:cubicBezTo>
                  <a:cubicBezTo>
                    <a:pt x="57" y="82"/>
                    <a:pt x="57" y="83"/>
                    <a:pt x="56" y="84"/>
                  </a:cubicBezTo>
                  <a:cubicBezTo>
                    <a:pt x="55" y="85"/>
                    <a:pt x="54" y="85"/>
                    <a:pt x="53" y="85"/>
                  </a:cubicBezTo>
                  <a:cubicBezTo>
                    <a:pt x="31" y="85"/>
                    <a:pt x="31" y="85"/>
                    <a:pt x="31" y="85"/>
                  </a:cubicBezTo>
                  <a:cubicBezTo>
                    <a:pt x="30" y="85"/>
                    <a:pt x="29" y="85"/>
                    <a:pt x="28" y="83"/>
                  </a:cubicBezTo>
                  <a:cubicBezTo>
                    <a:pt x="27" y="82"/>
                    <a:pt x="27" y="81"/>
                    <a:pt x="27" y="80"/>
                  </a:cubicBezTo>
                  <a:cubicBezTo>
                    <a:pt x="27" y="76"/>
                    <a:pt x="27" y="76"/>
                    <a:pt x="27" y="76"/>
                  </a:cubicBezTo>
                  <a:cubicBezTo>
                    <a:pt x="27" y="70"/>
                    <a:pt x="29" y="65"/>
                    <a:pt x="33" y="61"/>
                  </a:cubicBezTo>
                  <a:cubicBezTo>
                    <a:pt x="37" y="56"/>
                    <a:pt x="42" y="53"/>
                    <a:pt x="47" y="51"/>
                  </a:cubicBezTo>
                  <a:cubicBezTo>
                    <a:pt x="51" y="49"/>
                    <a:pt x="53" y="47"/>
                    <a:pt x="55" y="45"/>
                  </a:cubicBezTo>
                  <a:cubicBezTo>
                    <a:pt x="56" y="43"/>
                    <a:pt x="57" y="41"/>
                    <a:pt x="57" y="38"/>
                  </a:cubicBezTo>
                  <a:cubicBezTo>
                    <a:pt x="57" y="35"/>
                    <a:pt x="56" y="33"/>
                    <a:pt x="53" y="31"/>
                  </a:cubicBezTo>
                  <a:cubicBezTo>
                    <a:pt x="50" y="29"/>
                    <a:pt x="46" y="28"/>
                    <a:pt x="43" y="28"/>
                  </a:cubicBezTo>
                  <a:cubicBezTo>
                    <a:pt x="38" y="28"/>
                    <a:pt x="35" y="29"/>
                    <a:pt x="32" y="31"/>
                  </a:cubicBezTo>
                  <a:cubicBezTo>
                    <a:pt x="30" y="32"/>
                    <a:pt x="27" y="36"/>
                    <a:pt x="22" y="42"/>
                  </a:cubicBezTo>
                  <a:cubicBezTo>
                    <a:pt x="21" y="43"/>
                    <a:pt x="20" y="43"/>
                    <a:pt x="19" y="43"/>
                  </a:cubicBezTo>
                  <a:cubicBezTo>
                    <a:pt x="19" y="43"/>
                    <a:pt x="18" y="43"/>
                    <a:pt x="17" y="42"/>
                  </a:cubicBezTo>
                  <a:cubicBezTo>
                    <a:pt x="1" y="31"/>
                    <a:pt x="1" y="31"/>
                    <a:pt x="1" y="31"/>
                  </a:cubicBezTo>
                  <a:cubicBezTo>
                    <a:pt x="1" y="30"/>
                    <a:pt x="0" y="29"/>
                    <a:pt x="0" y="28"/>
                  </a:cubicBezTo>
                  <a:cubicBezTo>
                    <a:pt x="0" y="27"/>
                    <a:pt x="0" y="26"/>
                    <a:pt x="1" y="26"/>
                  </a:cubicBezTo>
                  <a:cubicBezTo>
                    <a:pt x="11" y="9"/>
                    <a:pt x="25" y="0"/>
                    <a:pt x="44" y="0"/>
                  </a:cubicBezTo>
                  <a:cubicBezTo>
                    <a:pt x="49" y="0"/>
                    <a:pt x="54" y="1"/>
                    <a:pt x="60" y="3"/>
                  </a:cubicBezTo>
                  <a:cubicBezTo>
                    <a:pt x="65" y="5"/>
                    <a:pt x="69" y="8"/>
                    <a:pt x="73" y="11"/>
                  </a:cubicBezTo>
                  <a:cubicBezTo>
                    <a:pt x="77" y="14"/>
                    <a:pt x="81" y="18"/>
                    <a:pt x="83" y="23"/>
                  </a:cubicBezTo>
                  <a:cubicBezTo>
                    <a:pt x="86" y="28"/>
                    <a:pt x="87" y="33"/>
                    <a:pt x="87" y="38"/>
                  </a:cubicBezTo>
                  <a:close/>
                  <a:moveTo>
                    <a:pt x="57" y="95"/>
                  </a:moveTo>
                  <a:cubicBezTo>
                    <a:pt x="57" y="118"/>
                    <a:pt x="57" y="118"/>
                    <a:pt x="57" y="118"/>
                  </a:cubicBezTo>
                  <a:cubicBezTo>
                    <a:pt x="57" y="119"/>
                    <a:pt x="57" y="120"/>
                    <a:pt x="56" y="120"/>
                  </a:cubicBezTo>
                  <a:cubicBezTo>
                    <a:pt x="56" y="121"/>
                    <a:pt x="55" y="121"/>
                    <a:pt x="54" y="121"/>
                  </a:cubicBezTo>
                  <a:cubicBezTo>
                    <a:pt x="31" y="121"/>
                    <a:pt x="31" y="121"/>
                    <a:pt x="31" y="121"/>
                  </a:cubicBezTo>
                  <a:cubicBezTo>
                    <a:pt x="30" y="121"/>
                    <a:pt x="29" y="121"/>
                    <a:pt x="28" y="120"/>
                  </a:cubicBezTo>
                  <a:cubicBezTo>
                    <a:pt x="28" y="120"/>
                    <a:pt x="27" y="119"/>
                    <a:pt x="27" y="118"/>
                  </a:cubicBezTo>
                  <a:cubicBezTo>
                    <a:pt x="27" y="95"/>
                    <a:pt x="27" y="95"/>
                    <a:pt x="27" y="95"/>
                  </a:cubicBezTo>
                  <a:cubicBezTo>
                    <a:pt x="27" y="94"/>
                    <a:pt x="28" y="93"/>
                    <a:pt x="28" y="92"/>
                  </a:cubicBezTo>
                  <a:cubicBezTo>
                    <a:pt x="29" y="92"/>
                    <a:pt x="30" y="91"/>
                    <a:pt x="31" y="91"/>
                  </a:cubicBezTo>
                  <a:cubicBezTo>
                    <a:pt x="54" y="91"/>
                    <a:pt x="54" y="91"/>
                    <a:pt x="54" y="91"/>
                  </a:cubicBezTo>
                  <a:cubicBezTo>
                    <a:pt x="55" y="91"/>
                    <a:pt x="56" y="92"/>
                    <a:pt x="56" y="92"/>
                  </a:cubicBezTo>
                  <a:cubicBezTo>
                    <a:pt x="57" y="93"/>
                    <a:pt x="57" y="94"/>
                    <a:pt x="57" y="9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270"/>
            <p:cNvSpPr>
              <a:spLocks noEditPoints="1"/>
            </p:cNvSpPr>
            <p:nvPr/>
          </p:nvSpPr>
          <p:spPr bwMode="auto">
            <a:xfrm>
              <a:off x="6878038" y="3415057"/>
              <a:ext cx="60891" cy="137395"/>
            </a:xfrm>
            <a:custGeom>
              <a:avLst/>
              <a:gdLst>
                <a:gd name="T0" fmla="*/ 60 w 60"/>
                <a:gd name="T1" fmla="*/ 115 h 133"/>
                <a:gd name="T2" fmla="*/ 60 w 60"/>
                <a:gd name="T3" fmla="*/ 127 h 133"/>
                <a:gd name="T4" fmla="*/ 58 w 60"/>
                <a:gd name="T5" fmla="*/ 132 h 133"/>
                <a:gd name="T6" fmla="*/ 54 w 60"/>
                <a:gd name="T7" fmla="*/ 133 h 133"/>
                <a:gd name="T8" fmla="*/ 6 w 60"/>
                <a:gd name="T9" fmla="*/ 133 h 133"/>
                <a:gd name="T10" fmla="*/ 1 w 60"/>
                <a:gd name="T11" fmla="*/ 132 h 133"/>
                <a:gd name="T12" fmla="*/ 0 w 60"/>
                <a:gd name="T13" fmla="*/ 127 h 133"/>
                <a:gd name="T14" fmla="*/ 0 w 60"/>
                <a:gd name="T15" fmla="*/ 115 h 133"/>
                <a:gd name="T16" fmla="*/ 1 w 60"/>
                <a:gd name="T17" fmla="*/ 111 h 133"/>
                <a:gd name="T18" fmla="*/ 6 w 60"/>
                <a:gd name="T19" fmla="*/ 109 h 133"/>
                <a:gd name="T20" fmla="*/ 12 w 60"/>
                <a:gd name="T21" fmla="*/ 109 h 133"/>
                <a:gd name="T22" fmla="*/ 12 w 60"/>
                <a:gd name="T23" fmla="*/ 73 h 133"/>
                <a:gd name="T24" fmla="*/ 6 w 60"/>
                <a:gd name="T25" fmla="*/ 73 h 133"/>
                <a:gd name="T26" fmla="*/ 1 w 60"/>
                <a:gd name="T27" fmla="*/ 71 h 133"/>
                <a:gd name="T28" fmla="*/ 0 w 60"/>
                <a:gd name="T29" fmla="*/ 67 h 133"/>
                <a:gd name="T30" fmla="*/ 0 w 60"/>
                <a:gd name="T31" fmla="*/ 55 h 133"/>
                <a:gd name="T32" fmla="*/ 1 w 60"/>
                <a:gd name="T33" fmla="*/ 51 h 133"/>
                <a:gd name="T34" fmla="*/ 6 w 60"/>
                <a:gd name="T35" fmla="*/ 49 h 133"/>
                <a:gd name="T36" fmla="*/ 42 w 60"/>
                <a:gd name="T37" fmla="*/ 49 h 133"/>
                <a:gd name="T38" fmla="*/ 46 w 60"/>
                <a:gd name="T39" fmla="*/ 51 h 133"/>
                <a:gd name="T40" fmla="*/ 48 w 60"/>
                <a:gd name="T41" fmla="*/ 55 h 133"/>
                <a:gd name="T42" fmla="*/ 48 w 60"/>
                <a:gd name="T43" fmla="*/ 109 h 133"/>
                <a:gd name="T44" fmla="*/ 54 w 60"/>
                <a:gd name="T45" fmla="*/ 109 h 133"/>
                <a:gd name="T46" fmla="*/ 58 w 60"/>
                <a:gd name="T47" fmla="*/ 111 h 133"/>
                <a:gd name="T48" fmla="*/ 60 w 60"/>
                <a:gd name="T49" fmla="*/ 115 h 133"/>
                <a:gd name="T50" fmla="*/ 48 w 60"/>
                <a:gd name="T51" fmla="*/ 6 h 133"/>
                <a:gd name="T52" fmla="*/ 48 w 60"/>
                <a:gd name="T53" fmla="*/ 25 h 133"/>
                <a:gd name="T54" fmla="*/ 46 w 60"/>
                <a:gd name="T55" fmla="*/ 29 h 133"/>
                <a:gd name="T56" fmla="*/ 42 w 60"/>
                <a:gd name="T57" fmla="*/ 31 h 133"/>
                <a:gd name="T58" fmla="*/ 18 w 60"/>
                <a:gd name="T59" fmla="*/ 31 h 133"/>
                <a:gd name="T60" fmla="*/ 14 w 60"/>
                <a:gd name="T61" fmla="*/ 29 h 133"/>
                <a:gd name="T62" fmla="*/ 12 w 60"/>
                <a:gd name="T63" fmla="*/ 25 h 133"/>
                <a:gd name="T64" fmla="*/ 12 w 60"/>
                <a:gd name="T65" fmla="*/ 6 h 133"/>
                <a:gd name="T66" fmla="*/ 14 w 60"/>
                <a:gd name="T67" fmla="*/ 2 h 133"/>
                <a:gd name="T68" fmla="*/ 18 w 60"/>
                <a:gd name="T69" fmla="*/ 0 h 133"/>
                <a:gd name="T70" fmla="*/ 42 w 60"/>
                <a:gd name="T71" fmla="*/ 0 h 133"/>
                <a:gd name="T72" fmla="*/ 46 w 60"/>
                <a:gd name="T73" fmla="*/ 2 h 133"/>
                <a:gd name="T74" fmla="*/ 48 w 60"/>
                <a:gd name="T75" fmla="*/ 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133">
                  <a:moveTo>
                    <a:pt x="60" y="115"/>
                  </a:moveTo>
                  <a:cubicBezTo>
                    <a:pt x="60" y="127"/>
                    <a:pt x="60" y="127"/>
                    <a:pt x="60" y="127"/>
                  </a:cubicBezTo>
                  <a:cubicBezTo>
                    <a:pt x="60" y="129"/>
                    <a:pt x="60" y="130"/>
                    <a:pt x="58" y="132"/>
                  </a:cubicBezTo>
                  <a:cubicBezTo>
                    <a:pt x="57" y="133"/>
                    <a:pt x="56" y="133"/>
                    <a:pt x="54" y="133"/>
                  </a:cubicBezTo>
                  <a:cubicBezTo>
                    <a:pt x="6" y="133"/>
                    <a:pt x="6" y="133"/>
                    <a:pt x="6" y="133"/>
                  </a:cubicBezTo>
                  <a:cubicBezTo>
                    <a:pt x="4" y="133"/>
                    <a:pt x="3" y="133"/>
                    <a:pt x="1" y="132"/>
                  </a:cubicBezTo>
                  <a:cubicBezTo>
                    <a:pt x="0" y="130"/>
                    <a:pt x="0" y="129"/>
                    <a:pt x="0" y="127"/>
                  </a:cubicBezTo>
                  <a:cubicBezTo>
                    <a:pt x="0" y="115"/>
                    <a:pt x="0" y="115"/>
                    <a:pt x="0" y="115"/>
                  </a:cubicBezTo>
                  <a:cubicBezTo>
                    <a:pt x="0" y="114"/>
                    <a:pt x="0" y="112"/>
                    <a:pt x="1" y="111"/>
                  </a:cubicBezTo>
                  <a:cubicBezTo>
                    <a:pt x="3" y="110"/>
                    <a:pt x="4" y="109"/>
                    <a:pt x="6" y="109"/>
                  </a:cubicBezTo>
                  <a:cubicBezTo>
                    <a:pt x="12" y="109"/>
                    <a:pt x="12" y="109"/>
                    <a:pt x="12" y="109"/>
                  </a:cubicBezTo>
                  <a:cubicBezTo>
                    <a:pt x="12" y="73"/>
                    <a:pt x="12" y="73"/>
                    <a:pt x="12" y="73"/>
                  </a:cubicBezTo>
                  <a:cubicBezTo>
                    <a:pt x="6" y="73"/>
                    <a:pt x="6" y="73"/>
                    <a:pt x="6" y="73"/>
                  </a:cubicBezTo>
                  <a:cubicBezTo>
                    <a:pt x="4" y="73"/>
                    <a:pt x="3" y="72"/>
                    <a:pt x="1" y="71"/>
                  </a:cubicBezTo>
                  <a:cubicBezTo>
                    <a:pt x="0" y="70"/>
                    <a:pt x="0" y="69"/>
                    <a:pt x="0" y="67"/>
                  </a:cubicBezTo>
                  <a:cubicBezTo>
                    <a:pt x="0" y="55"/>
                    <a:pt x="0" y="55"/>
                    <a:pt x="0" y="55"/>
                  </a:cubicBezTo>
                  <a:cubicBezTo>
                    <a:pt x="0" y="53"/>
                    <a:pt x="0" y="52"/>
                    <a:pt x="1" y="51"/>
                  </a:cubicBezTo>
                  <a:cubicBezTo>
                    <a:pt x="3" y="49"/>
                    <a:pt x="4" y="49"/>
                    <a:pt x="6" y="49"/>
                  </a:cubicBezTo>
                  <a:cubicBezTo>
                    <a:pt x="42" y="49"/>
                    <a:pt x="42" y="49"/>
                    <a:pt x="42" y="49"/>
                  </a:cubicBezTo>
                  <a:cubicBezTo>
                    <a:pt x="44" y="49"/>
                    <a:pt x="45" y="49"/>
                    <a:pt x="46" y="51"/>
                  </a:cubicBezTo>
                  <a:cubicBezTo>
                    <a:pt x="47" y="52"/>
                    <a:pt x="48" y="53"/>
                    <a:pt x="48" y="55"/>
                  </a:cubicBezTo>
                  <a:cubicBezTo>
                    <a:pt x="48" y="109"/>
                    <a:pt x="48" y="109"/>
                    <a:pt x="48" y="109"/>
                  </a:cubicBezTo>
                  <a:cubicBezTo>
                    <a:pt x="54" y="109"/>
                    <a:pt x="54" y="109"/>
                    <a:pt x="54" y="109"/>
                  </a:cubicBezTo>
                  <a:cubicBezTo>
                    <a:pt x="56" y="109"/>
                    <a:pt x="57" y="110"/>
                    <a:pt x="58" y="111"/>
                  </a:cubicBezTo>
                  <a:cubicBezTo>
                    <a:pt x="60" y="112"/>
                    <a:pt x="60" y="114"/>
                    <a:pt x="60" y="115"/>
                  </a:cubicBezTo>
                  <a:close/>
                  <a:moveTo>
                    <a:pt x="48" y="6"/>
                  </a:moveTo>
                  <a:cubicBezTo>
                    <a:pt x="48" y="25"/>
                    <a:pt x="48" y="25"/>
                    <a:pt x="48" y="25"/>
                  </a:cubicBezTo>
                  <a:cubicBezTo>
                    <a:pt x="48" y="26"/>
                    <a:pt x="47" y="28"/>
                    <a:pt x="46" y="29"/>
                  </a:cubicBezTo>
                  <a:cubicBezTo>
                    <a:pt x="45" y="30"/>
                    <a:pt x="44" y="31"/>
                    <a:pt x="42" y="31"/>
                  </a:cubicBezTo>
                  <a:cubicBezTo>
                    <a:pt x="18" y="31"/>
                    <a:pt x="18" y="31"/>
                    <a:pt x="18" y="31"/>
                  </a:cubicBezTo>
                  <a:cubicBezTo>
                    <a:pt x="16" y="31"/>
                    <a:pt x="15" y="30"/>
                    <a:pt x="14" y="29"/>
                  </a:cubicBezTo>
                  <a:cubicBezTo>
                    <a:pt x="12" y="28"/>
                    <a:pt x="12" y="26"/>
                    <a:pt x="12" y="25"/>
                  </a:cubicBezTo>
                  <a:cubicBezTo>
                    <a:pt x="12" y="6"/>
                    <a:pt x="12" y="6"/>
                    <a:pt x="12" y="6"/>
                  </a:cubicBezTo>
                  <a:cubicBezTo>
                    <a:pt x="12" y="5"/>
                    <a:pt x="12" y="3"/>
                    <a:pt x="14" y="2"/>
                  </a:cubicBezTo>
                  <a:cubicBezTo>
                    <a:pt x="15" y="1"/>
                    <a:pt x="16" y="0"/>
                    <a:pt x="18" y="0"/>
                  </a:cubicBezTo>
                  <a:cubicBezTo>
                    <a:pt x="42" y="0"/>
                    <a:pt x="42" y="0"/>
                    <a:pt x="42" y="0"/>
                  </a:cubicBezTo>
                  <a:cubicBezTo>
                    <a:pt x="44" y="0"/>
                    <a:pt x="45" y="1"/>
                    <a:pt x="46" y="2"/>
                  </a:cubicBezTo>
                  <a:cubicBezTo>
                    <a:pt x="47" y="3"/>
                    <a:pt x="48" y="5"/>
                    <a:pt x="48"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271"/>
            <p:cNvSpPr>
              <a:spLocks noEditPoints="1"/>
            </p:cNvSpPr>
            <p:nvPr/>
          </p:nvSpPr>
          <p:spPr bwMode="auto">
            <a:xfrm>
              <a:off x="6995135" y="3415057"/>
              <a:ext cx="43717" cy="137395"/>
            </a:xfrm>
            <a:custGeom>
              <a:avLst/>
              <a:gdLst>
                <a:gd name="T0" fmla="*/ 42 w 42"/>
                <a:gd name="T1" fmla="*/ 6 h 133"/>
                <a:gd name="T2" fmla="*/ 40 w 42"/>
                <a:gd name="T3" fmla="*/ 79 h 133"/>
                <a:gd name="T4" fmla="*/ 38 w 42"/>
                <a:gd name="T5" fmla="*/ 83 h 133"/>
                <a:gd name="T6" fmla="*/ 33 w 42"/>
                <a:gd name="T7" fmla="*/ 85 h 133"/>
                <a:gd name="T8" fmla="*/ 9 w 42"/>
                <a:gd name="T9" fmla="*/ 85 h 133"/>
                <a:gd name="T10" fmla="*/ 5 w 42"/>
                <a:gd name="T11" fmla="*/ 83 h 133"/>
                <a:gd name="T12" fmla="*/ 3 w 42"/>
                <a:gd name="T13" fmla="*/ 79 h 133"/>
                <a:gd name="T14" fmla="*/ 0 w 42"/>
                <a:gd name="T15" fmla="*/ 6 h 133"/>
                <a:gd name="T16" fmla="*/ 2 w 42"/>
                <a:gd name="T17" fmla="*/ 2 h 133"/>
                <a:gd name="T18" fmla="*/ 6 w 42"/>
                <a:gd name="T19" fmla="*/ 0 h 133"/>
                <a:gd name="T20" fmla="*/ 36 w 42"/>
                <a:gd name="T21" fmla="*/ 0 h 133"/>
                <a:gd name="T22" fmla="*/ 41 w 42"/>
                <a:gd name="T23" fmla="*/ 2 h 133"/>
                <a:gd name="T24" fmla="*/ 42 w 42"/>
                <a:gd name="T25" fmla="*/ 6 h 133"/>
                <a:gd name="T26" fmla="*/ 40 w 42"/>
                <a:gd name="T27" fmla="*/ 106 h 133"/>
                <a:gd name="T28" fmla="*/ 40 w 42"/>
                <a:gd name="T29" fmla="*/ 127 h 133"/>
                <a:gd name="T30" fmla="*/ 38 w 42"/>
                <a:gd name="T31" fmla="*/ 132 h 133"/>
                <a:gd name="T32" fmla="*/ 33 w 42"/>
                <a:gd name="T33" fmla="*/ 133 h 133"/>
                <a:gd name="T34" fmla="*/ 9 w 42"/>
                <a:gd name="T35" fmla="*/ 133 h 133"/>
                <a:gd name="T36" fmla="*/ 5 w 42"/>
                <a:gd name="T37" fmla="*/ 132 h 133"/>
                <a:gd name="T38" fmla="*/ 3 w 42"/>
                <a:gd name="T39" fmla="*/ 127 h 133"/>
                <a:gd name="T40" fmla="*/ 3 w 42"/>
                <a:gd name="T41" fmla="*/ 106 h 133"/>
                <a:gd name="T42" fmla="*/ 5 w 42"/>
                <a:gd name="T43" fmla="*/ 102 h 133"/>
                <a:gd name="T44" fmla="*/ 9 w 42"/>
                <a:gd name="T45" fmla="*/ 100 h 133"/>
                <a:gd name="T46" fmla="*/ 33 w 42"/>
                <a:gd name="T47" fmla="*/ 100 h 133"/>
                <a:gd name="T48" fmla="*/ 38 w 42"/>
                <a:gd name="T49" fmla="*/ 102 h 133"/>
                <a:gd name="T50" fmla="*/ 40 w 42"/>
                <a:gd name="T51" fmla="*/ 10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133">
                  <a:moveTo>
                    <a:pt x="42" y="6"/>
                  </a:moveTo>
                  <a:cubicBezTo>
                    <a:pt x="40" y="79"/>
                    <a:pt x="40" y="79"/>
                    <a:pt x="40" y="79"/>
                  </a:cubicBezTo>
                  <a:cubicBezTo>
                    <a:pt x="40" y="81"/>
                    <a:pt x="39" y="82"/>
                    <a:pt x="38" y="83"/>
                  </a:cubicBezTo>
                  <a:cubicBezTo>
                    <a:pt x="37" y="84"/>
                    <a:pt x="35" y="85"/>
                    <a:pt x="33" y="85"/>
                  </a:cubicBezTo>
                  <a:cubicBezTo>
                    <a:pt x="9" y="85"/>
                    <a:pt x="9" y="85"/>
                    <a:pt x="9" y="85"/>
                  </a:cubicBezTo>
                  <a:cubicBezTo>
                    <a:pt x="8" y="85"/>
                    <a:pt x="6" y="84"/>
                    <a:pt x="5" y="83"/>
                  </a:cubicBezTo>
                  <a:cubicBezTo>
                    <a:pt x="4" y="82"/>
                    <a:pt x="3" y="81"/>
                    <a:pt x="3" y="79"/>
                  </a:cubicBezTo>
                  <a:cubicBezTo>
                    <a:pt x="0" y="6"/>
                    <a:pt x="0" y="6"/>
                    <a:pt x="0" y="6"/>
                  </a:cubicBezTo>
                  <a:cubicBezTo>
                    <a:pt x="0" y="5"/>
                    <a:pt x="1" y="3"/>
                    <a:pt x="2" y="2"/>
                  </a:cubicBezTo>
                  <a:cubicBezTo>
                    <a:pt x="3" y="1"/>
                    <a:pt x="5" y="0"/>
                    <a:pt x="6" y="0"/>
                  </a:cubicBezTo>
                  <a:cubicBezTo>
                    <a:pt x="36" y="0"/>
                    <a:pt x="36" y="0"/>
                    <a:pt x="36" y="0"/>
                  </a:cubicBezTo>
                  <a:cubicBezTo>
                    <a:pt x="38" y="0"/>
                    <a:pt x="40" y="1"/>
                    <a:pt x="41" y="2"/>
                  </a:cubicBezTo>
                  <a:cubicBezTo>
                    <a:pt x="42" y="3"/>
                    <a:pt x="42" y="5"/>
                    <a:pt x="42" y="6"/>
                  </a:cubicBezTo>
                  <a:close/>
                  <a:moveTo>
                    <a:pt x="40" y="106"/>
                  </a:moveTo>
                  <a:cubicBezTo>
                    <a:pt x="40" y="127"/>
                    <a:pt x="40" y="127"/>
                    <a:pt x="40" y="127"/>
                  </a:cubicBezTo>
                  <a:cubicBezTo>
                    <a:pt x="40" y="129"/>
                    <a:pt x="39" y="130"/>
                    <a:pt x="38" y="132"/>
                  </a:cubicBezTo>
                  <a:cubicBezTo>
                    <a:pt x="37" y="133"/>
                    <a:pt x="35" y="133"/>
                    <a:pt x="33" y="133"/>
                  </a:cubicBezTo>
                  <a:cubicBezTo>
                    <a:pt x="9" y="133"/>
                    <a:pt x="9" y="133"/>
                    <a:pt x="9" y="133"/>
                  </a:cubicBezTo>
                  <a:cubicBezTo>
                    <a:pt x="8" y="133"/>
                    <a:pt x="6" y="133"/>
                    <a:pt x="5" y="132"/>
                  </a:cubicBezTo>
                  <a:cubicBezTo>
                    <a:pt x="4" y="130"/>
                    <a:pt x="3" y="129"/>
                    <a:pt x="3" y="127"/>
                  </a:cubicBezTo>
                  <a:cubicBezTo>
                    <a:pt x="3" y="106"/>
                    <a:pt x="3" y="106"/>
                    <a:pt x="3" y="106"/>
                  </a:cubicBezTo>
                  <a:cubicBezTo>
                    <a:pt x="3" y="105"/>
                    <a:pt x="4" y="103"/>
                    <a:pt x="5" y="102"/>
                  </a:cubicBezTo>
                  <a:cubicBezTo>
                    <a:pt x="6" y="101"/>
                    <a:pt x="8" y="100"/>
                    <a:pt x="9" y="100"/>
                  </a:cubicBezTo>
                  <a:cubicBezTo>
                    <a:pt x="33" y="100"/>
                    <a:pt x="33" y="100"/>
                    <a:pt x="33" y="100"/>
                  </a:cubicBezTo>
                  <a:cubicBezTo>
                    <a:pt x="35" y="100"/>
                    <a:pt x="37" y="101"/>
                    <a:pt x="38" y="102"/>
                  </a:cubicBezTo>
                  <a:cubicBezTo>
                    <a:pt x="39" y="103"/>
                    <a:pt x="40" y="105"/>
                    <a:pt x="40" y="10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272"/>
            <p:cNvSpPr>
              <a:spLocks noEditPoints="1"/>
            </p:cNvSpPr>
            <p:nvPr/>
          </p:nvSpPr>
          <p:spPr bwMode="auto">
            <a:xfrm>
              <a:off x="7095059" y="3416618"/>
              <a:ext cx="151447" cy="135834"/>
            </a:xfrm>
            <a:custGeom>
              <a:avLst/>
              <a:gdLst>
                <a:gd name="T0" fmla="*/ 84 w 145"/>
                <a:gd name="T1" fmla="*/ 116 h 131"/>
                <a:gd name="T2" fmla="*/ 84 w 145"/>
                <a:gd name="T3" fmla="*/ 131 h 131"/>
                <a:gd name="T4" fmla="*/ 61 w 145"/>
                <a:gd name="T5" fmla="*/ 131 h 131"/>
                <a:gd name="T6" fmla="*/ 46 w 145"/>
                <a:gd name="T7" fmla="*/ 108 h 131"/>
                <a:gd name="T8" fmla="*/ 44 w 145"/>
                <a:gd name="T9" fmla="*/ 104 h 131"/>
                <a:gd name="T10" fmla="*/ 43 w 145"/>
                <a:gd name="T11" fmla="*/ 102 h 131"/>
                <a:gd name="T12" fmla="*/ 42 w 145"/>
                <a:gd name="T13" fmla="*/ 102 h 131"/>
                <a:gd name="T14" fmla="*/ 41 w 145"/>
                <a:gd name="T15" fmla="*/ 104 h 131"/>
                <a:gd name="T16" fmla="*/ 39 w 145"/>
                <a:gd name="T17" fmla="*/ 108 h 131"/>
                <a:gd name="T18" fmla="*/ 24 w 145"/>
                <a:gd name="T19" fmla="*/ 131 h 131"/>
                <a:gd name="T20" fmla="*/ 0 w 145"/>
                <a:gd name="T21" fmla="*/ 131 h 131"/>
                <a:gd name="T22" fmla="*/ 0 w 145"/>
                <a:gd name="T23" fmla="*/ 116 h 131"/>
                <a:gd name="T24" fmla="*/ 12 w 145"/>
                <a:gd name="T25" fmla="*/ 116 h 131"/>
                <a:gd name="T26" fmla="*/ 31 w 145"/>
                <a:gd name="T27" fmla="*/ 88 h 131"/>
                <a:gd name="T28" fmla="*/ 13 w 145"/>
                <a:gd name="T29" fmla="*/ 62 h 131"/>
                <a:gd name="T30" fmla="*/ 0 w 145"/>
                <a:gd name="T31" fmla="*/ 62 h 131"/>
                <a:gd name="T32" fmla="*/ 0 w 145"/>
                <a:gd name="T33" fmla="*/ 47 h 131"/>
                <a:gd name="T34" fmla="*/ 26 w 145"/>
                <a:gd name="T35" fmla="*/ 47 h 131"/>
                <a:gd name="T36" fmla="*/ 40 w 145"/>
                <a:gd name="T37" fmla="*/ 68 h 131"/>
                <a:gd name="T38" fmla="*/ 42 w 145"/>
                <a:gd name="T39" fmla="*/ 72 h 131"/>
                <a:gd name="T40" fmla="*/ 43 w 145"/>
                <a:gd name="T41" fmla="*/ 74 h 131"/>
                <a:gd name="T42" fmla="*/ 43 w 145"/>
                <a:gd name="T43" fmla="*/ 74 h 131"/>
                <a:gd name="T44" fmla="*/ 44 w 145"/>
                <a:gd name="T45" fmla="*/ 72 h 131"/>
                <a:gd name="T46" fmla="*/ 46 w 145"/>
                <a:gd name="T47" fmla="*/ 68 h 131"/>
                <a:gd name="T48" fmla="*/ 60 w 145"/>
                <a:gd name="T49" fmla="*/ 47 h 131"/>
                <a:gd name="T50" fmla="*/ 84 w 145"/>
                <a:gd name="T51" fmla="*/ 47 h 131"/>
                <a:gd name="T52" fmla="*/ 84 w 145"/>
                <a:gd name="T53" fmla="*/ 62 h 131"/>
                <a:gd name="T54" fmla="*/ 72 w 145"/>
                <a:gd name="T55" fmla="*/ 62 h 131"/>
                <a:gd name="T56" fmla="*/ 55 w 145"/>
                <a:gd name="T57" fmla="*/ 88 h 131"/>
                <a:gd name="T58" fmla="*/ 74 w 145"/>
                <a:gd name="T59" fmla="*/ 116 h 131"/>
                <a:gd name="T60" fmla="*/ 84 w 145"/>
                <a:gd name="T61" fmla="*/ 116 h 131"/>
                <a:gd name="T62" fmla="*/ 145 w 145"/>
                <a:gd name="T63" fmla="*/ 51 h 131"/>
                <a:gd name="T64" fmla="*/ 145 w 145"/>
                <a:gd name="T65" fmla="*/ 71 h 131"/>
                <a:gd name="T66" fmla="*/ 96 w 145"/>
                <a:gd name="T67" fmla="*/ 71 h 131"/>
                <a:gd name="T68" fmla="*/ 96 w 145"/>
                <a:gd name="T69" fmla="*/ 68 h 131"/>
                <a:gd name="T70" fmla="*/ 95 w 145"/>
                <a:gd name="T71" fmla="*/ 64 h 131"/>
                <a:gd name="T72" fmla="*/ 98 w 145"/>
                <a:gd name="T73" fmla="*/ 53 h 131"/>
                <a:gd name="T74" fmla="*/ 104 w 145"/>
                <a:gd name="T75" fmla="*/ 45 h 131"/>
                <a:gd name="T76" fmla="*/ 112 w 145"/>
                <a:gd name="T77" fmla="*/ 39 h 131"/>
                <a:gd name="T78" fmla="*/ 120 w 145"/>
                <a:gd name="T79" fmla="*/ 33 h 131"/>
                <a:gd name="T80" fmla="*/ 126 w 145"/>
                <a:gd name="T81" fmla="*/ 28 h 131"/>
                <a:gd name="T82" fmla="*/ 128 w 145"/>
                <a:gd name="T83" fmla="*/ 22 h 131"/>
                <a:gd name="T84" fmla="*/ 126 w 145"/>
                <a:gd name="T85" fmla="*/ 16 h 131"/>
                <a:gd name="T86" fmla="*/ 119 w 145"/>
                <a:gd name="T87" fmla="*/ 14 h 131"/>
                <a:gd name="T88" fmla="*/ 110 w 145"/>
                <a:gd name="T89" fmla="*/ 18 h 131"/>
                <a:gd name="T90" fmla="*/ 106 w 145"/>
                <a:gd name="T91" fmla="*/ 21 h 131"/>
                <a:gd name="T92" fmla="*/ 97 w 145"/>
                <a:gd name="T93" fmla="*/ 13 h 131"/>
                <a:gd name="T94" fmla="*/ 102 w 145"/>
                <a:gd name="T95" fmla="*/ 6 h 131"/>
                <a:gd name="T96" fmla="*/ 120 w 145"/>
                <a:gd name="T97" fmla="*/ 0 h 131"/>
                <a:gd name="T98" fmla="*/ 137 w 145"/>
                <a:gd name="T99" fmla="*/ 6 h 131"/>
                <a:gd name="T100" fmla="*/ 143 w 145"/>
                <a:gd name="T101" fmla="*/ 21 h 131"/>
                <a:gd name="T102" fmla="*/ 141 w 145"/>
                <a:gd name="T103" fmla="*/ 31 h 131"/>
                <a:gd name="T104" fmla="*/ 135 w 145"/>
                <a:gd name="T105" fmla="*/ 38 h 131"/>
                <a:gd name="T106" fmla="*/ 128 w 145"/>
                <a:gd name="T107" fmla="*/ 43 h 131"/>
                <a:gd name="T108" fmla="*/ 120 w 145"/>
                <a:gd name="T109" fmla="*/ 48 h 131"/>
                <a:gd name="T110" fmla="*/ 114 w 145"/>
                <a:gd name="T111" fmla="*/ 53 h 131"/>
                <a:gd name="T112" fmla="*/ 111 w 145"/>
                <a:gd name="T113" fmla="*/ 59 h 131"/>
                <a:gd name="T114" fmla="*/ 133 w 145"/>
                <a:gd name="T115" fmla="*/ 59 h 131"/>
                <a:gd name="T116" fmla="*/ 133 w 145"/>
                <a:gd name="T117" fmla="*/ 51 h 131"/>
                <a:gd name="T118" fmla="*/ 145 w 145"/>
                <a:gd name="T119" fmla="*/ 5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5" h="131">
                  <a:moveTo>
                    <a:pt x="84" y="116"/>
                  </a:moveTo>
                  <a:cubicBezTo>
                    <a:pt x="84" y="131"/>
                    <a:pt x="84" y="131"/>
                    <a:pt x="84" y="131"/>
                  </a:cubicBezTo>
                  <a:cubicBezTo>
                    <a:pt x="61" y="131"/>
                    <a:pt x="61" y="131"/>
                    <a:pt x="61" y="131"/>
                  </a:cubicBezTo>
                  <a:cubicBezTo>
                    <a:pt x="46" y="108"/>
                    <a:pt x="46" y="108"/>
                    <a:pt x="46" y="108"/>
                  </a:cubicBezTo>
                  <a:cubicBezTo>
                    <a:pt x="44" y="104"/>
                    <a:pt x="44" y="104"/>
                    <a:pt x="44" y="104"/>
                  </a:cubicBezTo>
                  <a:cubicBezTo>
                    <a:pt x="43" y="103"/>
                    <a:pt x="43" y="102"/>
                    <a:pt x="43" y="102"/>
                  </a:cubicBezTo>
                  <a:cubicBezTo>
                    <a:pt x="42" y="102"/>
                    <a:pt x="42" y="102"/>
                    <a:pt x="42" y="102"/>
                  </a:cubicBezTo>
                  <a:cubicBezTo>
                    <a:pt x="41" y="104"/>
                    <a:pt x="41" y="104"/>
                    <a:pt x="41" y="104"/>
                  </a:cubicBezTo>
                  <a:cubicBezTo>
                    <a:pt x="41" y="105"/>
                    <a:pt x="40" y="106"/>
                    <a:pt x="39" y="108"/>
                  </a:cubicBezTo>
                  <a:cubicBezTo>
                    <a:pt x="24" y="131"/>
                    <a:pt x="24" y="131"/>
                    <a:pt x="24" y="131"/>
                  </a:cubicBezTo>
                  <a:cubicBezTo>
                    <a:pt x="0" y="131"/>
                    <a:pt x="0" y="131"/>
                    <a:pt x="0" y="131"/>
                  </a:cubicBezTo>
                  <a:cubicBezTo>
                    <a:pt x="0" y="116"/>
                    <a:pt x="0" y="116"/>
                    <a:pt x="0" y="116"/>
                  </a:cubicBezTo>
                  <a:cubicBezTo>
                    <a:pt x="12" y="116"/>
                    <a:pt x="12" y="116"/>
                    <a:pt x="12" y="116"/>
                  </a:cubicBezTo>
                  <a:cubicBezTo>
                    <a:pt x="31" y="88"/>
                    <a:pt x="31" y="88"/>
                    <a:pt x="31" y="88"/>
                  </a:cubicBezTo>
                  <a:cubicBezTo>
                    <a:pt x="13" y="62"/>
                    <a:pt x="13" y="62"/>
                    <a:pt x="13" y="62"/>
                  </a:cubicBezTo>
                  <a:cubicBezTo>
                    <a:pt x="0" y="62"/>
                    <a:pt x="0" y="62"/>
                    <a:pt x="0" y="62"/>
                  </a:cubicBezTo>
                  <a:cubicBezTo>
                    <a:pt x="0" y="47"/>
                    <a:pt x="0" y="47"/>
                    <a:pt x="0" y="47"/>
                  </a:cubicBezTo>
                  <a:cubicBezTo>
                    <a:pt x="26" y="47"/>
                    <a:pt x="26" y="47"/>
                    <a:pt x="26" y="47"/>
                  </a:cubicBezTo>
                  <a:cubicBezTo>
                    <a:pt x="40" y="68"/>
                    <a:pt x="40" y="68"/>
                    <a:pt x="40" y="68"/>
                  </a:cubicBezTo>
                  <a:cubicBezTo>
                    <a:pt x="40" y="68"/>
                    <a:pt x="40" y="70"/>
                    <a:pt x="42" y="72"/>
                  </a:cubicBezTo>
                  <a:cubicBezTo>
                    <a:pt x="42" y="73"/>
                    <a:pt x="43" y="73"/>
                    <a:pt x="43" y="74"/>
                  </a:cubicBezTo>
                  <a:cubicBezTo>
                    <a:pt x="43" y="74"/>
                    <a:pt x="43" y="74"/>
                    <a:pt x="43" y="74"/>
                  </a:cubicBezTo>
                  <a:cubicBezTo>
                    <a:pt x="43" y="73"/>
                    <a:pt x="44" y="73"/>
                    <a:pt x="44" y="72"/>
                  </a:cubicBezTo>
                  <a:cubicBezTo>
                    <a:pt x="46" y="68"/>
                    <a:pt x="46" y="68"/>
                    <a:pt x="46" y="68"/>
                  </a:cubicBezTo>
                  <a:cubicBezTo>
                    <a:pt x="60" y="47"/>
                    <a:pt x="60" y="47"/>
                    <a:pt x="60" y="47"/>
                  </a:cubicBezTo>
                  <a:cubicBezTo>
                    <a:pt x="84" y="47"/>
                    <a:pt x="84" y="47"/>
                    <a:pt x="84" y="47"/>
                  </a:cubicBezTo>
                  <a:cubicBezTo>
                    <a:pt x="84" y="62"/>
                    <a:pt x="84" y="62"/>
                    <a:pt x="84" y="62"/>
                  </a:cubicBezTo>
                  <a:cubicBezTo>
                    <a:pt x="72" y="62"/>
                    <a:pt x="72" y="62"/>
                    <a:pt x="72" y="62"/>
                  </a:cubicBezTo>
                  <a:cubicBezTo>
                    <a:pt x="55" y="88"/>
                    <a:pt x="55" y="88"/>
                    <a:pt x="55" y="88"/>
                  </a:cubicBezTo>
                  <a:cubicBezTo>
                    <a:pt x="74" y="116"/>
                    <a:pt x="74" y="116"/>
                    <a:pt x="74" y="116"/>
                  </a:cubicBezTo>
                  <a:lnTo>
                    <a:pt x="84" y="116"/>
                  </a:lnTo>
                  <a:close/>
                  <a:moveTo>
                    <a:pt x="145" y="51"/>
                  </a:moveTo>
                  <a:cubicBezTo>
                    <a:pt x="145" y="71"/>
                    <a:pt x="145" y="71"/>
                    <a:pt x="145" y="71"/>
                  </a:cubicBezTo>
                  <a:cubicBezTo>
                    <a:pt x="96" y="71"/>
                    <a:pt x="96" y="71"/>
                    <a:pt x="96" y="71"/>
                  </a:cubicBezTo>
                  <a:cubicBezTo>
                    <a:pt x="96" y="68"/>
                    <a:pt x="96" y="68"/>
                    <a:pt x="96" y="68"/>
                  </a:cubicBezTo>
                  <a:cubicBezTo>
                    <a:pt x="95" y="67"/>
                    <a:pt x="95" y="65"/>
                    <a:pt x="95" y="64"/>
                  </a:cubicBezTo>
                  <a:cubicBezTo>
                    <a:pt x="95" y="60"/>
                    <a:pt x="96" y="56"/>
                    <a:pt x="98" y="53"/>
                  </a:cubicBezTo>
                  <a:cubicBezTo>
                    <a:pt x="99" y="50"/>
                    <a:pt x="102" y="47"/>
                    <a:pt x="104" y="45"/>
                  </a:cubicBezTo>
                  <a:cubicBezTo>
                    <a:pt x="106" y="43"/>
                    <a:pt x="109" y="41"/>
                    <a:pt x="112" y="39"/>
                  </a:cubicBezTo>
                  <a:cubicBezTo>
                    <a:pt x="115" y="37"/>
                    <a:pt x="117" y="35"/>
                    <a:pt x="120" y="33"/>
                  </a:cubicBezTo>
                  <a:cubicBezTo>
                    <a:pt x="122" y="32"/>
                    <a:pt x="124" y="30"/>
                    <a:pt x="126" y="28"/>
                  </a:cubicBezTo>
                  <a:cubicBezTo>
                    <a:pt x="128" y="26"/>
                    <a:pt x="128" y="24"/>
                    <a:pt x="128" y="22"/>
                  </a:cubicBezTo>
                  <a:cubicBezTo>
                    <a:pt x="128" y="20"/>
                    <a:pt x="128" y="18"/>
                    <a:pt x="126" y="16"/>
                  </a:cubicBezTo>
                  <a:cubicBezTo>
                    <a:pt x="124" y="15"/>
                    <a:pt x="122" y="14"/>
                    <a:pt x="119" y="14"/>
                  </a:cubicBezTo>
                  <a:cubicBezTo>
                    <a:pt x="116" y="14"/>
                    <a:pt x="113" y="15"/>
                    <a:pt x="110" y="18"/>
                  </a:cubicBezTo>
                  <a:cubicBezTo>
                    <a:pt x="109" y="18"/>
                    <a:pt x="108" y="20"/>
                    <a:pt x="106" y="21"/>
                  </a:cubicBezTo>
                  <a:cubicBezTo>
                    <a:pt x="97" y="13"/>
                    <a:pt x="97" y="13"/>
                    <a:pt x="97" y="13"/>
                  </a:cubicBezTo>
                  <a:cubicBezTo>
                    <a:pt x="98" y="10"/>
                    <a:pt x="100" y="8"/>
                    <a:pt x="102" y="6"/>
                  </a:cubicBezTo>
                  <a:cubicBezTo>
                    <a:pt x="108" y="2"/>
                    <a:pt x="114" y="0"/>
                    <a:pt x="120" y="0"/>
                  </a:cubicBezTo>
                  <a:cubicBezTo>
                    <a:pt x="127" y="0"/>
                    <a:pt x="133" y="2"/>
                    <a:pt x="137" y="6"/>
                  </a:cubicBezTo>
                  <a:cubicBezTo>
                    <a:pt x="141" y="10"/>
                    <a:pt x="143" y="15"/>
                    <a:pt x="143" y="21"/>
                  </a:cubicBezTo>
                  <a:cubicBezTo>
                    <a:pt x="143" y="24"/>
                    <a:pt x="143" y="28"/>
                    <a:pt x="141" y="31"/>
                  </a:cubicBezTo>
                  <a:cubicBezTo>
                    <a:pt x="140" y="34"/>
                    <a:pt x="138" y="36"/>
                    <a:pt x="135" y="38"/>
                  </a:cubicBezTo>
                  <a:cubicBezTo>
                    <a:pt x="133" y="40"/>
                    <a:pt x="130" y="42"/>
                    <a:pt x="128" y="43"/>
                  </a:cubicBezTo>
                  <a:cubicBezTo>
                    <a:pt x="125" y="45"/>
                    <a:pt x="122" y="47"/>
                    <a:pt x="120" y="48"/>
                  </a:cubicBezTo>
                  <a:cubicBezTo>
                    <a:pt x="117" y="50"/>
                    <a:pt x="115" y="51"/>
                    <a:pt x="114" y="53"/>
                  </a:cubicBezTo>
                  <a:cubicBezTo>
                    <a:pt x="112" y="55"/>
                    <a:pt x="111" y="57"/>
                    <a:pt x="111" y="59"/>
                  </a:cubicBezTo>
                  <a:cubicBezTo>
                    <a:pt x="133" y="59"/>
                    <a:pt x="133" y="59"/>
                    <a:pt x="133" y="59"/>
                  </a:cubicBezTo>
                  <a:cubicBezTo>
                    <a:pt x="133" y="51"/>
                    <a:pt x="133" y="51"/>
                    <a:pt x="133" y="51"/>
                  </a:cubicBezTo>
                  <a:lnTo>
                    <a:pt x="145" y="5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273"/>
            <p:cNvSpPr>
              <a:spLocks noEditPoints="1"/>
            </p:cNvSpPr>
            <p:nvPr/>
          </p:nvSpPr>
          <p:spPr bwMode="auto">
            <a:xfrm>
              <a:off x="7291784" y="3465018"/>
              <a:ext cx="151447" cy="112414"/>
            </a:xfrm>
            <a:custGeom>
              <a:avLst/>
              <a:gdLst>
                <a:gd name="T0" fmla="*/ 85 w 145"/>
                <a:gd name="T1" fmla="*/ 69 h 109"/>
                <a:gd name="T2" fmla="*/ 85 w 145"/>
                <a:gd name="T3" fmla="*/ 84 h 109"/>
                <a:gd name="T4" fmla="*/ 61 w 145"/>
                <a:gd name="T5" fmla="*/ 84 h 109"/>
                <a:gd name="T6" fmla="*/ 46 w 145"/>
                <a:gd name="T7" fmla="*/ 61 h 109"/>
                <a:gd name="T8" fmla="*/ 44 w 145"/>
                <a:gd name="T9" fmla="*/ 57 h 109"/>
                <a:gd name="T10" fmla="*/ 43 w 145"/>
                <a:gd name="T11" fmla="*/ 55 h 109"/>
                <a:gd name="T12" fmla="*/ 43 w 145"/>
                <a:gd name="T13" fmla="*/ 55 h 109"/>
                <a:gd name="T14" fmla="*/ 42 w 145"/>
                <a:gd name="T15" fmla="*/ 57 h 109"/>
                <a:gd name="T16" fmla="*/ 39 w 145"/>
                <a:gd name="T17" fmla="*/ 61 h 109"/>
                <a:gd name="T18" fmla="*/ 25 w 145"/>
                <a:gd name="T19" fmla="*/ 84 h 109"/>
                <a:gd name="T20" fmla="*/ 0 w 145"/>
                <a:gd name="T21" fmla="*/ 84 h 109"/>
                <a:gd name="T22" fmla="*/ 0 w 145"/>
                <a:gd name="T23" fmla="*/ 69 h 109"/>
                <a:gd name="T24" fmla="*/ 12 w 145"/>
                <a:gd name="T25" fmla="*/ 69 h 109"/>
                <a:gd name="T26" fmla="*/ 31 w 145"/>
                <a:gd name="T27" fmla="*/ 41 h 109"/>
                <a:gd name="T28" fmla="*/ 13 w 145"/>
                <a:gd name="T29" fmla="*/ 15 h 109"/>
                <a:gd name="T30" fmla="*/ 1 w 145"/>
                <a:gd name="T31" fmla="*/ 15 h 109"/>
                <a:gd name="T32" fmla="*/ 1 w 145"/>
                <a:gd name="T33" fmla="*/ 0 h 109"/>
                <a:gd name="T34" fmla="*/ 27 w 145"/>
                <a:gd name="T35" fmla="*/ 0 h 109"/>
                <a:gd name="T36" fmla="*/ 40 w 145"/>
                <a:gd name="T37" fmla="*/ 21 h 109"/>
                <a:gd name="T38" fmla="*/ 42 w 145"/>
                <a:gd name="T39" fmla="*/ 25 h 109"/>
                <a:gd name="T40" fmla="*/ 43 w 145"/>
                <a:gd name="T41" fmla="*/ 27 h 109"/>
                <a:gd name="T42" fmla="*/ 43 w 145"/>
                <a:gd name="T43" fmla="*/ 27 h 109"/>
                <a:gd name="T44" fmla="*/ 44 w 145"/>
                <a:gd name="T45" fmla="*/ 25 h 109"/>
                <a:gd name="T46" fmla="*/ 47 w 145"/>
                <a:gd name="T47" fmla="*/ 21 h 109"/>
                <a:gd name="T48" fmla="*/ 60 w 145"/>
                <a:gd name="T49" fmla="*/ 0 h 109"/>
                <a:gd name="T50" fmla="*/ 84 w 145"/>
                <a:gd name="T51" fmla="*/ 0 h 109"/>
                <a:gd name="T52" fmla="*/ 84 w 145"/>
                <a:gd name="T53" fmla="*/ 15 h 109"/>
                <a:gd name="T54" fmla="*/ 72 w 145"/>
                <a:gd name="T55" fmla="*/ 15 h 109"/>
                <a:gd name="T56" fmla="*/ 55 w 145"/>
                <a:gd name="T57" fmla="*/ 41 h 109"/>
                <a:gd name="T58" fmla="*/ 74 w 145"/>
                <a:gd name="T59" fmla="*/ 69 h 109"/>
                <a:gd name="T60" fmla="*/ 85 w 145"/>
                <a:gd name="T61" fmla="*/ 69 h 109"/>
                <a:gd name="T62" fmla="*/ 145 w 145"/>
                <a:gd name="T63" fmla="*/ 89 h 109"/>
                <a:gd name="T64" fmla="*/ 145 w 145"/>
                <a:gd name="T65" fmla="*/ 109 h 109"/>
                <a:gd name="T66" fmla="*/ 96 w 145"/>
                <a:gd name="T67" fmla="*/ 109 h 109"/>
                <a:gd name="T68" fmla="*/ 96 w 145"/>
                <a:gd name="T69" fmla="*/ 106 h 109"/>
                <a:gd name="T70" fmla="*/ 96 w 145"/>
                <a:gd name="T71" fmla="*/ 102 h 109"/>
                <a:gd name="T72" fmla="*/ 98 w 145"/>
                <a:gd name="T73" fmla="*/ 91 h 109"/>
                <a:gd name="T74" fmla="*/ 104 w 145"/>
                <a:gd name="T75" fmla="*/ 83 h 109"/>
                <a:gd name="T76" fmla="*/ 112 w 145"/>
                <a:gd name="T77" fmla="*/ 76 h 109"/>
                <a:gd name="T78" fmla="*/ 120 w 145"/>
                <a:gd name="T79" fmla="*/ 71 h 109"/>
                <a:gd name="T80" fmla="*/ 126 w 145"/>
                <a:gd name="T81" fmla="*/ 66 h 109"/>
                <a:gd name="T82" fmla="*/ 129 w 145"/>
                <a:gd name="T83" fmla="*/ 60 h 109"/>
                <a:gd name="T84" fmla="*/ 126 w 145"/>
                <a:gd name="T85" fmla="*/ 54 h 109"/>
                <a:gd name="T86" fmla="*/ 119 w 145"/>
                <a:gd name="T87" fmla="*/ 52 h 109"/>
                <a:gd name="T88" fmla="*/ 110 w 145"/>
                <a:gd name="T89" fmla="*/ 56 h 109"/>
                <a:gd name="T90" fmla="*/ 107 w 145"/>
                <a:gd name="T91" fmla="*/ 59 h 109"/>
                <a:gd name="T92" fmla="*/ 97 w 145"/>
                <a:gd name="T93" fmla="*/ 50 h 109"/>
                <a:gd name="T94" fmla="*/ 103 w 145"/>
                <a:gd name="T95" fmla="*/ 44 h 109"/>
                <a:gd name="T96" fmla="*/ 121 w 145"/>
                <a:gd name="T97" fmla="*/ 38 h 109"/>
                <a:gd name="T98" fmla="*/ 137 w 145"/>
                <a:gd name="T99" fmla="*/ 44 h 109"/>
                <a:gd name="T100" fmla="*/ 144 w 145"/>
                <a:gd name="T101" fmla="*/ 59 h 109"/>
                <a:gd name="T102" fmla="*/ 141 w 145"/>
                <a:gd name="T103" fmla="*/ 70 h 109"/>
                <a:gd name="T104" fmla="*/ 133 w 145"/>
                <a:gd name="T105" fmla="*/ 78 h 109"/>
                <a:gd name="T106" fmla="*/ 123 w 145"/>
                <a:gd name="T107" fmla="*/ 84 h 109"/>
                <a:gd name="T108" fmla="*/ 115 w 145"/>
                <a:gd name="T109" fmla="*/ 90 h 109"/>
                <a:gd name="T110" fmla="*/ 111 w 145"/>
                <a:gd name="T111" fmla="*/ 97 h 109"/>
                <a:gd name="T112" fmla="*/ 133 w 145"/>
                <a:gd name="T113" fmla="*/ 97 h 109"/>
                <a:gd name="T114" fmla="*/ 133 w 145"/>
                <a:gd name="T115" fmla="*/ 89 h 109"/>
                <a:gd name="T116" fmla="*/ 145 w 145"/>
                <a:gd name="T117" fmla="*/ 8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5" h="109">
                  <a:moveTo>
                    <a:pt x="85" y="69"/>
                  </a:moveTo>
                  <a:cubicBezTo>
                    <a:pt x="85" y="84"/>
                    <a:pt x="85" y="84"/>
                    <a:pt x="85" y="84"/>
                  </a:cubicBezTo>
                  <a:cubicBezTo>
                    <a:pt x="61" y="84"/>
                    <a:pt x="61" y="84"/>
                    <a:pt x="61" y="84"/>
                  </a:cubicBezTo>
                  <a:cubicBezTo>
                    <a:pt x="46" y="61"/>
                    <a:pt x="46" y="61"/>
                    <a:pt x="46" y="61"/>
                  </a:cubicBezTo>
                  <a:cubicBezTo>
                    <a:pt x="44" y="57"/>
                    <a:pt x="44" y="57"/>
                    <a:pt x="44" y="57"/>
                  </a:cubicBezTo>
                  <a:cubicBezTo>
                    <a:pt x="43" y="56"/>
                    <a:pt x="43" y="55"/>
                    <a:pt x="43" y="55"/>
                  </a:cubicBezTo>
                  <a:cubicBezTo>
                    <a:pt x="43" y="55"/>
                    <a:pt x="43" y="55"/>
                    <a:pt x="43" y="55"/>
                  </a:cubicBezTo>
                  <a:cubicBezTo>
                    <a:pt x="42" y="57"/>
                    <a:pt x="42" y="57"/>
                    <a:pt x="42" y="57"/>
                  </a:cubicBezTo>
                  <a:cubicBezTo>
                    <a:pt x="41" y="58"/>
                    <a:pt x="40" y="59"/>
                    <a:pt x="39" y="61"/>
                  </a:cubicBezTo>
                  <a:cubicBezTo>
                    <a:pt x="25" y="84"/>
                    <a:pt x="25" y="84"/>
                    <a:pt x="25" y="84"/>
                  </a:cubicBezTo>
                  <a:cubicBezTo>
                    <a:pt x="0" y="84"/>
                    <a:pt x="0" y="84"/>
                    <a:pt x="0" y="84"/>
                  </a:cubicBezTo>
                  <a:cubicBezTo>
                    <a:pt x="0" y="69"/>
                    <a:pt x="0" y="69"/>
                    <a:pt x="0" y="69"/>
                  </a:cubicBezTo>
                  <a:cubicBezTo>
                    <a:pt x="12" y="69"/>
                    <a:pt x="12" y="69"/>
                    <a:pt x="12" y="69"/>
                  </a:cubicBezTo>
                  <a:cubicBezTo>
                    <a:pt x="31" y="41"/>
                    <a:pt x="31" y="41"/>
                    <a:pt x="31" y="41"/>
                  </a:cubicBezTo>
                  <a:cubicBezTo>
                    <a:pt x="13" y="15"/>
                    <a:pt x="13" y="15"/>
                    <a:pt x="13" y="15"/>
                  </a:cubicBezTo>
                  <a:cubicBezTo>
                    <a:pt x="1" y="15"/>
                    <a:pt x="1" y="15"/>
                    <a:pt x="1" y="15"/>
                  </a:cubicBezTo>
                  <a:cubicBezTo>
                    <a:pt x="1" y="0"/>
                    <a:pt x="1" y="0"/>
                    <a:pt x="1" y="0"/>
                  </a:cubicBezTo>
                  <a:cubicBezTo>
                    <a:pt x="27" y="0"/>
                    <a:pt x="27" y="0"/>
                    <a:pt x="27" y="0"/>
                  </a:cubicBezTo>
                  <a:cubicBezTo>
                    <a:pt x="40" y="21"/>
                    <a:pt x="40" y="21"/>
                    <a:pt x="40" y="21"/>
                  </a:cubicBezTo>
                  <a:cubicBezTo>
                    <a:pt x="40" y="21"/>
                    <a:pt x="41" y="23"/>
                    <a:pt x="42" y="25"/>
                  </a:cubicBezTo>
                  <a:cubicBezTo>
                    <a:pt x="42" y="26"/>
                    <a:pt x="43" y="26"/>
                    <a:pt x="43" y="27"/>
                  </a:cubicBezTo>
                  <a:cubicBezTo>
                    <a:pt x="43" y="27"/>
                    <a:pt x="43" y="27"/>
                    <a:pt x="43" y="27"/>
                  </a:cubicBezTo>
                  <a:cubicBezTo>
                    <a:pt x="43" y="26"/>
                    <a:pt x="44" y="26"/>
                    <a:pt x="44" y="25"/>
                  </a:cubicBezTo>
                  <a:cubicBezTo>
                    <a:pt x="47" y="21"/>
                    <a:pt x="47" y="21"/>
                    <a:pt x="47" y="21"/>
                  </a:cubicBezTo>
                  <a:cubicBezTo>
                    <a:pt x="60" y="0"/>
                    <a:pt x="60" y="0"/>
                    <a:pt x="60" y="0"/>
                  </a:cubicBezTo>
                  <a:cubicBezTo>
                    <a:pt x="84" y="0"/>
                    <a:pt x="84" y="0"/>
                    <a:pt x="84" y="0"/>
                  </a:cubicBezTo>
                  <a:cubicBezTo>
                    <a:pt x="84" y="15"/>
                    <a:pt x="84" y="15"/>
                    <a:pt x="84" y="15"/>
                  </a:cubicBezTo>
                  <a:cubicBezTo>
                    <a:pt x="72" y="15"/>
                    <a:pt x="72" y="15"/>
                    <a:pt x="72" y="15"/>
                  </a:cubicBezTo>
                  <a:cubicBezTo>
                    <a:pt x="55" y="41"/>
                    <a:pt x="55" y="41"/>
                    <a:pt x="55" y="41"/>
                  </a:cubicBezTo>
                  <a:cubicBezTo>
                    <a:pt x="74" y="69"/>
                    <a:pt x="74" y="69"/>
                    <a:pt x="74" y="69"/>
                  </a:cubicBezTo>
                  <a:lnTo>
                    <a:pt x="85" y="69"/>
                  </a:lnTo>
                  <a:close/>
                  <a:moveTo>
                    <a:pt x="145" y="89"/>
                  </a:moveTo>
                  <a:cubicBezTo>
                    <a:pt x="145" y="109"/>
                    <a:pt x="145" y="109"/>
                    <a:pt x="145" y="109"/>
                  </a:cubicBezTo>
                  <a:cubicBezTo>
                    <a:pt x="96" y="109"/>
                    <a:pt x="96" y="109"/>
                    <a:pt x="96" y="109"/>
                  </a:cubicBezTo>
                  <a:cubicBezTo>
                    <a:pt x="96" y="106"/>
                    <a:pt x="96" y="106"/>
                    <a:pt x="96" y="106"/>
                  </a:cubicBezTo>
                  <a:cubicBezTo>
                    <a:pt x="96" y="103"/>
                    <a:pt x="96" y="102"/>
                    <a:pt x="96" y="102"/>
                  </a:cubicBezTo>
                  <a:cubicBezTo>
                    <a:pt x="96" y="98"/>
                    <a:pt x="97" y="94"/>
                    <a:pt x="98" y="91"/>
                  </a:cubicBezTo>
                  <a:cubicBezTo>
                    <a:pt x="100" y="87"/>
                    <a:pt x="102" y="85"/>
                    <a:pt x="104" y="83"/>
                  </a:cubicBezTo>
                  <a:cubicBezTo>
                    <a:pt x="107" y="80"/>
                    <a:pt x="109" y="78"/>
                    <a:pt x="112" y="76"/>
                  </a:cubicBezTo>
                  <a:cubicBezTo>
                    <a:pt x="115" y="74"/>
                    <a:pt x="118" y="73"/>
                    <a:pt x="120" y="71"/>
                  </a:cubicBezTo>
                  <a:cubicBezTo>
                    <a:pt x="123" y="70"/>
                    <a:pt x="125" y="68"/>
                    <a:pt x="126" y="66"/>
                  </a:cubicBezTo>
                  <a:cubicBezTo>
                    <a:pt x="128" y="64"/>
                    <a:pt x="129" y="62"/>
                    <a:pt x="129" y="60"/>
                  </a:cubicBezTo>
                  <a:cubicBezTo>
                    <a:pt x="129" y="58"/>
                    <a:pt x="128" y="56"/>
                    <a:pt x="126" y="54"/>
                  </a:cubicBezTo>
                  <a:cubicBezTo>
                    <a:pt x="124" y="53"/>
                    <a:pt x="122" y="52"/>
                    <a:pt x="119" y="52"/>
                  </a:cubicBezTo>
                  <a:cubicBezTo>
                    <a:pt x="116" y="52"/>
                    <a:pt x="113" y="53"/>
                    <a:pt x="110" y="56"/>
                  </a:cubicBezTo>
                  <a:cubicBezTo>
                    <a:pt x="109" y="56"/>
                    <a:pt x="108" y="57"/>
                    <a:pt x="107" y="59"/>
                  </a:cubicBezTo>
                  <a:cubicBezTo>
                    <a:pt x="97" y="50"/>
                    <a:pt x="97" y="50"/>
                    <a:pt x="97" y="50"/>
                  </a:cubicBezTo>
                  <a:cubicBezTo>
                    <a:pt x="99" y="48"/>
                    <a:pt x="101" y="46"/>
                    <a:pt x="103" y="44"/>
                  </a:cubicBezTo>
                  <a:cubicBezTo>
                    <a:pt x="108" y="40"/>
                    <a:pt x="114" y="38"/>
                    <a:pt x="121" y="38"/>
                  </a:cubicBezTo>
                  <a:cubicBezTo>
                    <a:pt x="128" y="38"/>
                    <a:pt x="133" y="40"/>
                    <a:pt x="137" y="44"/>
                  </a:cubicBezTo>
                  <a:cubicBezTo>
                    <a:pt x="142" y="47"/>
                    <a:pt x="144" y="52"/>
                    <a:pt x="144" y="59"/>
                  </a:cubicBezTo>
                  <a:cubicBezTo>
                    <a:pt x="144" y="63"/>
                    <a:pt x="143" y="67"/>
                    <a:pt x="141" y="70"/>
                  </a:cubicBezTo>
                  <a:cubicBezTo>
                    <a:pt x="138" y="73"/>
                    <a:pt x="136" y="76"/>
                    <a:pt x="133" y="78"/>
                  </a:cubicBezTo>
                  <a:cubicBezTo>
                    <a:pt x="130" y="80"/>
                    <a:pt x="126" y="82"/>
                    <a:pt x="123" y="84"/>
                  </a:cubicBezTo>
                  <a:cubicBezTo>
                    <a:pt x="120" y="86"/>
                    <a:pt x="117" y="88"/>
                    <a:pt x="115" y="90"/>
                  </a:cubicBezTo>
                  <a:cubicBezTo>
                    <a:pt x="113" y="92"/>
                    <a:pt x="111" y="94"/>
                    <a:pt x="111" y="97"/>
                  </a:cubicBezTo>
                  <a:cubicBezTo>
                    <a:pt x="133" y="97"/>
                    <a:pt x="133" y="97"/>
                    <a:pt x="133" y="97"/>
                  </a:cubicBezTo>
                  <a:cubicBezTo>
                    <a:pt x="133" y="89"/>
                    <a:pt x="133" y="89"/>
                    <a:pt x="133" y="89"/>
                  </a:cubicBezTo>
                  <a:lnTo>
                    <a:pt x="145" y="8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274"/>
            <p:cNvSpPr>
              <a:spLocks noEditPoints="1"/>
            </p:cNvSpPr>
            <p:nvPr/>
          </p:nvSpPr>
          <p:spPr bwMode="auto">
            <a:xfrm>
              <a:off x="7488508" y="3427547"/>
              <a:ext cx="188919" cy="124904"/>
            </a:xfrm>
            <a:custGeom>
              <a:avLst/>
              <a:gdLst>
                <a:gd name="T0" fmla="*/ 180 w 182"/>
                <a:gd name="T1" fmla="*/ 8 h 121"/>
                <a:gd name="T2" fmla="*/ 181 w 182"/>
                <a:gd name="T3" fmla="*/ 14 h 121"/>
                <a:gd name="T4" fmla="*/ 178 w 182"/>
                <a:gd name="T5" fmla="*/ 20 h 121"/>
                <a:gd name="T6" fmla="*/ 94 w 182"/>
                <a:gd name="T7" fmla="*/ 117 h 121"/>
                <a:gd name="T8" fmla="*/ 85 w 182"/>
                <a:gd name="T9" fmla="*/ 121 h 121"/>
                <a:gd name="T10" fmla="*/ 12 w 182"/>
                <a:gd name="T11" fmla="*/ 121 h 121"/>
                <a:gd name="T12" fmla="*/ 6 w 182"/>
                <a:gd name="T13" fmla="*/ 120 h 121"/>
                <a:gd name="T14" fmla="*/ 1 w 182"/>
                <a:gd name="T15" fmla="*/ 114 h 121"/>
                <a:gd name="T16" fmla="*/ 0 w 182"/>
                <a:gd name="T17" fmla="*/ 108 h 121"/>
                <a:gd name="T18" fmla="*/ 3 w 182"/>
                <a:gd name="T19" fmla="*/ 101 h 121"/>
                <a:gd name="T20" fmla="*/ 88 w 182"/>
                <a:gd name="T21" fmla="*/ 5 h 121"/>
                <a:gd name="T22" fmla="*/ 97 w 182"/>
                <a:gd name="T23" fmla="*/ 0 h 121"/>
                <a:gd name="T24" fmla="*/ 169 w 182"/>
                <a:gd name="T25" fmla="*/ 0 h 121"/>
                <a:gd name="T26" fmla="*/ 176 w 182"/>
                <a:gd name="T27" fmla="*/ 2 h 121"/>
                <a:gd name="T28" fmla="*/ 180 w 182"/>
                <a:gd name="T29" fmla="*/ 8 h 121"/>
                <a:gd name="T30" fmla="*/ 85 w 182"/>
                <a:gd name="T31" fmla="*/ 109 h 121"/>
                <a:gd name="T32" fmla="*/ 116 w 182"/>
                <a:gd name="T33" fmla="*/ 73 h 121"/>
                <a:gd name="T34" fmla="*/ 44 w 182"/>
                <a:gd name="T35" fmla="*/ 73 h 121"/>
                <a:gd name="T36" fmla="*/ 12 w 182"/>
                <a:gd name="T37" fmla="*/ 109 h 121"/>
                <a:gd name="T38" fmla="*/ 85 w 182"/>
                <a:gd name="T39" fmla="*/ 10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2" h="121">
                  <a:moveTo>
                    <a:pt x="180" y="8"/>
                  </a:moveTo>
                  <a:cubicBezTo>
                    <a:pt x="181" y="10"/>
                    <a:pt x="182" y="12"/>
                    <a:pt x="181" y="14"/>
                  </a:cubicBezTo>
                  <a:cubicBezTo>
                    <a:pt x="181" y="17"/>
                    <a:pt x="180" y="19"/>
                    <a:pt x="178" y="20"/>
                  </a:cubicBezTo>
                  <a:cubicBezTo>
                    <a:pt x="94" y="117"/>
                    <a:pt x="94" y="117"/>
                    <a:pt x="94" y="117"/>
                  </a:cubicBezTo>
                  <a:cubicBezTo>
                    <a:pt x="91" y="120"/>
                    <a:pt x="88" y="121"/>
                    <a:pt x="85" y="121"/>
                  </a:cubicBezTo>
                  <a:cubicBezTo>
                    <a:pt x="12" y="121"/>
                    <a:pt x="12" y="121"/>
                    <a:pt x="12" y="121"/>
                  </a:cubicBezTo>
                  <a:cubicBezTo>
                    <a:pt x="10" y="121"/>
                    <a:pt x="7" y="121"/>
                    <a:pt x="6" y="120"/>
                  </a:cubicBezTo>
                  <a:cubicBezTo>
                    <a:pt x="4" y="118"/>
                    <a:pt x="2" y="116"/>
                    <a:pt x="1" y="114"/>
                  </a:cubicBezTo>
                  <a:cubicBezTo>
                    <a:pt x="0" y="112"/>
                    <a:pt x="0" y="110"/>
                    <a:pt x="0" y="108"/>
                  </a:cubicBezTo>
                  <a:cubicBezTo>
                    <a:pt x="0" y="105"/>
                    <a:pt x="1" y="103"/>
                    <a:pt x="3" y="101"/>
                  </a:cubicBezTo>
                  <a:cubicBezTo>
                    <a:pt x="88" y="5"/>
                    <a:pt x="88" y="5"/>
                    <a:pt x="88" y="5"/>
                  </a:cubicBezTo>
                  <a:cubicBezTo>
                    <a:pt x="90" y="2"/>
                    <a:pt x="93" y="0"/>
                    <a:pt x="97" y="0"/>
                  </a:cubicBezTo>
                  <a:cubicBezTo>
                    <a:pt x="169" y="0"/>
                    <a:pt x="169" y="0"/>
                    <a:pt x="169" y="0"/>
                  </a:cubicBezTo>
                  <a:cubicBezTo>
                    <a:pt x="172" y="0"/>
                    <a:pt x="174" y="1"/>
                    <a:pt x="176" y="2"/>
                  </a:cubicBezTo>
                  <a:cubicBezTo>
                    <a:pt x="178" y="4"/>
                    <a:pt x="179" y="5"/>
                    <a:pt x="180" y="8"/>
                  </a:cubicBezTo>
                  <a:close/>
                  <a:moveTo>
                    <a:pt x="85" y="109"/>
                  </a:moveTo>
                  <a:cubicBezTo>
                    <a:pt x="116" y="73"/>
                    <a:pt x="116" y="73"/>
                    <a:pt x="116" y="73"/>
                  </a:cubicBezTo>
                  <a:cubicBezTo>
                    <a:pt x="44" y="73"/>
                    <a:pt x="44" y="73"/>
                    <a:pt x="44" y="73"/>
                  </a:cubicBezTo>
                  <a:cubicBezTo>
                    <a:pt x="12" y="109"/>
                    <a:pt x="12" y="109"/>
                    <a:pt x="12" y="109"/>
                  </a:cubicBezTo>
                  <a:lnTo>
                    <a:pt x="85" y="10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275"/>
            <p:cNvSpPr>
              <a:spLocks/>
            </p:cNvSpPr>
            <p:nvPr/>
          </p:nvSpPr>
          <p:spPr bwMode="auto">
            <a:xfrm>
              <a:off x="7722704" y="3402566"/>
              <a:ext cx="163938" cy="154570"/>
            </a:xfrm>
            <a:custGeom>
              <a:avLst/>
              <a:gdLst>
                <a:gd name="T0" fmla="*/ 154 w 158"/>
                <a:gd name="T1" fmla="*/ 117 h 149"/>
                <a:gd name="T2" fmla="*/ 135 w 158"/>
                <a:gd name="T3" fmla="*/ 120 h 149"/>
                <a:gd name="T4" fmla="*/ 124 w 158"/>
                <a:gd name="T5" fmla="*/ 113 h 149"/>
                <a:gd name="T6" fmla="*/ 107 w 158"/>
                <a:gd name="T7" fmla="*/ 123 h 149"/>
                <a:gd name="T8" fmla="*/ 109 w 158"/>
                <a:gd name="T9" fmla="*/ 145 h 149"/>
                <a:gd name="T10" fmla="*/ 106 w 158"/>
                <a:gd name="T11" fmla="*/ 145 h 149"/>
                <a:gd name="T12" fmla="*/ 86 w 158"/>
                <a:gd name="T13" fmla="*/ 148 h 149"/>
                <a:gd name="T14" fmla="*/ 67 w 158"/>
                <a:gd name="T15" fmla="*/ 146 h 149"/>
                <a:gd name="T16" fmla="*/ 65 w 158"/>
                <a:gd name="T17" fmla="*/ 131 h 149"/>
                <a:gd name="T18" fmla="*/ 72 w 158"/>
                <a:gd name="T19" fmla="*/ 120 h 149"/>
                <a:gd name="T20" fmla="*/ 69 w 158"/>
                <a:gd name="T21" fmla="*/ 101 h 149"/>
                <a:gd name="T22" fmla="*/ 42 w 158"/>
                <a:gd name="T23" fmla="*/ 101 h 149"/>
                <a:gd name="T24" fmla="*/ 38 w 158"/>
                <a:gd name="T25" fmla="*/ 121 h 149"/>
                <a:gd name="T26" fmla="*/ 45 w 158"/>
                <a:gd name="T27" fmla="*/ 132 h 149"/>
                <a:gd name="T28" fmla="*/ 42 w 158"/>
                <a:gd name="T29" fmla="*/ 146 h 149"/>
                <a:gd name="T30" fmla="*/ 7 w 158"/>
                <a:gd name="T31" fmla="*/ 147 h 149"/>
                <a:gd name="T32" fmla="*/ 2 w 158"/>
                <a:gd name="T33" fmla="*/ 146 h 149"/>
                <a:gd name="T34" fmla="*/ 1 w 158"/>
                <a:gd name="T35" fmla="*/ 146 h 149"/>
                <a:gd name="T36" fmla="*/ 0 w 158"/>
                <a:gd name="T37" fmla="*/ 49 h 149"/>
                <a:gd name="T38" fmla="*/ 5 w 158"/>
                <a:gd name="T39" fmla="*/ 49 h 149"/>
                <a:gd name="T40" fmla="*/ 31 w 158"/>
                <a:gd name="T41" fmla="*/ 52 h 149"/>
                <a:gd name="T42" fmla="*/ 46 w 158"/>
                <a:gd name="T43" fmla="*/ 40 h 149"/>
                <a:gd name="T44" fmla="*/ 41 w 158"/>
                <a:gd name="T45" fmla="*/ 31 h 149"/>
                <a:gd name="T46" fmla="*/ 37 w 158"/>
                <a:gd name="T47" fmla="*/ 17 h 149"/>
                <a:gd name="T48" fmla="*/ 56 w 158"/>
                <a:gd name="T49" fmla="*/ 0 h 149"/>
                <a:gd name="T50" fmla="*/ 74 w 158"/>
                <a:gd name="T51" fmla="*/ 16 h 149"/>
                <a:gd name="T52" fmla="*/ 68 w 158"/>
                <a:gd name="T53" fmla="*/ 29 h 149"/>
                <a:gd name="T54" fmla="*/ 63 w 158"/>
                <a:gd name="T55" fmla="*/ 41 h 149"/>
                <a:gd name="T56" fmla="*/ 77 w 158"/>
                <a:gd name="T57" fmla="*/ 51 h 149"/>
                <a:gd name="T58" fmla="*/ 109 w 158"/>
                <a:gd name="T59" fmla="*/ 48 h 149"/>
                <a:gd name="T60" fmla="*/ 109 w 158"/>
                <a:gd name="T61" fmla="*/ 50 h 149"/>
                <a:gd name="T62" fmla="*/ 108 w 158"/>
                <a:gd name="T63" fmla="*/ 56 h 149"/>
                <a:gd name="T64" fmla="*/ 109 w 158"/>
                <a:gd name="T65" fmla="*/ 90 h 149"/>
                <a:gd name="T66" fmla="*/ 122 w 158"/>
                <a:gd name="T67" fmla="*/ 93 h 149"/>
                <a:gd name="T68" fmla="*/ 134 w 158"/>
                <a:gd name="T69" fmla="*/ 86 h 149"/>
                <a:gd name="T70" fmla="*/ 154 w 158"/>
                <a:gd name="T71" fmla="*/ 9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8" h="149">
                  <a:moveTo>
                    <a:pt x="158" y="104"/>
                  </a:moveTo>
                  <a:cubicBezTo>
                    <a:pt x="158" y="109"/>
                    <a:pt x="156" y="113"/>
                    <a:pt x="154" y="117"/>
                  </a:cubicBezTo>
                  <a:cubicBezTo>
                    <a:pt x="151" y="120"/>
                    <a:pt x="147" y="122"/>
                    <a:pt x="142" y="122"/>
                  </a:cubicBezTo>
                  <a:cubicBezTo>
                    <a:pt x="139" y="122"/>
                    <a:pt x="137" y="121"/>
                    <a:pt x="135" y="120"/>
                  </a:cubicBezTo>
                  <a:cubicBezTo>
                    <a:pt x="132" y="119"/>
                    <a:pt x="130" y="118"/>
                    <a:pt x="129" y="117"/>
                  </a:cubicBezTo>
                  <a:cubicBezTo>
                    <a:pt x="128" y="115"/>
                    <a:pt x="126" y="114"/>
                    <a:pt x="124" y="113"/>
                  </a:cubicBezTo>
                  <a:cubicBezTo>
                    <a:pt x="122" y="112"/>
                    <a:pt x="119" y="111"/>
                    <a:pt x="117" y="111"/>
                  </a:cubicBezTo>
                  <a:cubicBezTo>
                    <a:pt x="110" y="111"/>
                    <a:pt x="107" y="115"/>
                    <a:pt x="107" y="123"/>
                  </a:cubicBezTo>
                  <a:cubicBezTo>
                    <a:pt x="107" y="126"/>
                    <a:pt x="107" y="129"/>
                    <a:pt x="108" y="134"/>
                  </a:cubicBezTo>
                  <a:cubicBezTo>
                    <a:pt x="109" y="139"/>
                    <a:pt x="110" y="142"/>
                    <a:pt x="109" y="145"/>
                  </a:cubicBezTo>
                  <a:cubicBezTo>
                    <a:pt x="109" y="145"/>
                    <a:pt x="109" y="145"/>
                    <a:pt x="109" y="145"/>
                  </a:cubicBezTo>
                  <a:cubicBezTo>
                    <a:pt x="108" y="145"/>
                    <a:pt x="107" y="145"/>
                    <a:pt x="106" y="145"/>
                  </a:cubicBezTo>
                  <a:cubicBezTo>
                    <a:pt x="104" y="146"/>
                    <a:pt x="101" y="146"/>
                    <a:pt x="97" y="147"/>
                  </a:cubicBezTo>
                  <a:cubicBezTo>
                    <a:pt x="93" y="147"/>
                    <a:pt x="90" y="147"/>
                    <a:pt x="86" y="148"/>
                  </a:cubicBezTo>
                  <a:cubicBezTo>
                    <a:pt x="83" y="148"/>
                    <a:pt x="80" y="148"/>
                    <a:pt x="77" y="148"/>
                  </a:cubicBezTo>
                  <a:cubicBezTo>
                    <a:pt x="73" y="148"/>
                    <a:pt x="70" y="147"/>
                    <a:pt x="67" y="146"/>
                  </a:cubicBezTo>
                  <a:cubicBezTo>
                    <a:pt x="65" y="144"/>
                    <a:pt x="63" y="141"/>
                    <a:pt x="63" y="138"/>
                  </a:cubicBezTo>
                  <a:cubicBezTo>
                    <a:pt x="63" y="136"/>
                    <a:pt x="64" y="133"/>
                    <a:pt x="65" y="131"/>
                  </a:cubicBezTo>
                  <a:cubicBezTo>
                    <a:pt x="66" y="129"/>
                    <a:pt x="67" y="127"/>
                    <a:pt x="68" y="126"/>
                  </a:cubicBezTo>
                  <a:cubicBezTo>
                    <a:pt x="70" y="124"/>
                    <a:pt x="71" y="123"/>
                    <a:pt x="72" y="120"/>
                  </a:cubicBezTo>
                  <a:cubicBezTo>
                    <a:pt x="73" y="118"/>
                    <a:pt x="74" y="116"/>
                    <a:pt x="74" y="113"/>
                  </a:cubicBezTo>
                  <a:cubicBezTo>
                    <a:pt x="74" y="108"/>
                    <a:pt x="72" y="104"/>
                    <a:pt x="69" y="101"/>
                  </a:cubicBezTo>
                  <a:cubicBezTo>
                    <a:pt x="65" y="98"/>
                    <a:pt x="61" y="97"/>
                    <a:pt x="56" y="97"/>
                  </a:cubicBezTo>
                  <a:cubicBezTo>
                    <a:pt x="51" y="97"/>
                    <a:pt x="46" y="98"/>
                    <a:pt x="42" y="101"/>
                  </a:cubicBezTo>
                  <a:cubicBezTo>
                    <a:pt x="39" y="104"/>
                    <a:pt x="37" y="108"/>
                    <a:pt x="37" y="113"/>
                  </a:cubicBezTo>
                  <a:cubicBezTo>
                    <a:pt x="37" y="116"/>
                    <a:pt x="37" y="119"/>
                    <a:pt x="38" y="121"/>
                  </a:cubicBezTo>
                  <a:cubicBezTo>
                    <a:pt x="39" y="124"/>
                    <a:pt x="40" y="126"/>
                    <a:pt x="41" y="127"/>
                  </a:cubicBezTo>
                  <a:cubicBezTo>
                    <a:pt x="43" y="129"/>
                    <a:pt x="44" y="131"/>
                    <a:pt x="45" y="132"/>
                  </a:cubicBezTo>
                  <a:cubicBezTo>
                    <a:pt x="45" y="134"/>
                    <a:pt x="46" y="136"/>
                    <a:pt x="46" y="137"/>
                  </a:cubicBezTo>
                  <a:cubicBezTo>
                    <a:pt x="46" y="140"/>
                    <a:pt x="45" y="143"/>
                    <a:pt x="42" y="146"/>
                  </a:cubicBezTo>
                  <a:cubicBezTo>
                    <a:pt x="39" y="148"/>
                    <a:pt x="36" y="149"/>
                    <a:pt x="31" y="149"/>
                  </a:cubicBezTo>
                  <a:cubicBezTo>
                    <a:pt x="25" y="149"/>
                    <a:pt x="17" y="148"/>
                    <a:pt x="7" y="147"/>
                  </a:cubicBezTo>
                  <a:cubicBezTo>
                    <a:pt x="7" y="146"/>
                    <a:pt x="6" y="146"/>
                    <a:pt x="5" y="146"/>
                  </a:cubicBezTo>
                  <a:cubicBezTo>
                    <a:pt x="4" y="146"/>
                    <a:pt x="3" y="146"/>
                    <a:pt x="2" y="146"/>
                  </a:cubicBezTo>
                  <a:cubicBezTo>
                    <a:pt x="1" y="146"/>
                    <a:pt x="1" y="146"/>
                    <a:pt x="1" y="146"/>
                  </a:cubicBezTo>
                  <a:cubicBezTo>
                    <a:pt x="1" y="146"/>
                    <a:pt x="1" y="146"/>
                    <a:pt x="1" y="146"/>
                  </a:cubicBezTo>
                  <a:cubicBezTo>
                    <a:pt x="1" y="146"/>
                    <a:pt x="0" y="146"/>
                    <a:pt x="0" y="145"/>
                  </a:cubicBezTo>
                  <a:cubicBezTo>
                    <a:pt x="0" y="49"/>
                    <a:pt x="0" y="49"/>
                    <a:pt x="0" y="49"/>
                  </a:cubicBezTo>
                  <a:cubicBezTo>
                    <a:pt x="1" y="49"/>
                    <a:pt x="1" y="49"/>
                    <a:pt x="2" y="49"/>
                  </a:cubicBezTo>
                  <a:cubicBezTo>
                    <a:pt x="3" y="49"/>
                    <a:pt x="4" y="49"/>
                    <a:pt x="5" y="49"/>
                  </a:cubicBezTo>
                  <a:cubicBezTo>
                    <a:pt x="7" y="50"/>
                    <a:pt x="7" y="50"/>
                    <a:pt x="7" y="50"/>
                  </a:cubicBezTo>
                  <a:cubicBezTo>
                    <a:pt x="17" y="51"/>
                    <a:pt x="25" y="52"/>
                    <a:pt x="31" y="52"/>
                  </a:cubicBezTo>
                  <a:cubicBezTo>
                    <a:pt x="36" y="52"/>
                    <a:pt x="39" y="51"/>
                    <a:pt x="42" y="49"/>
                  </a:cubicBezTo>
                  <a:cubicBezTo>
                    <a:pt x="45" y="46"/>
                    <a:pt x="46" y="43"/>
                    <a:pt x="46" y="40"/>
                  </a:cubicBezTo>
                  <a:cubicBezTo>
                    <a:pt x="46" y="39"/>
                    <a:pt x="45" y="37"/>
                    <a:pt x="45" y="36"/>
                  </a:cubicBezTo>
                  <a:cubicBezTo>
                    <a:pt x="44" y="34"/>
                    <a:pt x="43" y="32"/>
                    <a:pt x="41" y="31"/>
                  </a:cubicBezTo>
                  <a:cubicBezTo>
                    <a:pt x="40" y="29"/>
                    <a:pt x="39" y="27"/>
                    <a:pt x="38" y="24"/>
                  </a:cubicBezTo>
                  <a:cubicBezTo>
                    <a:pt x="37" y="22"/>
                    <a:pt x="37" y="19"/>
                    <a:pt x="37" y="17"/>
                  </a:cubicBezTo>
                  <a:cubicBezTo>
                    <a:pt x="37" y="11"/>
                    <a:pt x="39" y="7"/>
                    <a:pt x="42" y="5"/>
                  </a:cubicBezTo>
                  <a:cubicBezTo>
                    <a:pt x="46" y="2"/>
                    <a:pt x="51" y="0"/>
                    <a:pt x="56" y="0"/>
                  </a:cubicBezTo>
                  <a:cubicBezTo>
                    <a:pt x="61" y="0"/>
                    <a:pt x="65" y="2"/>
                    <a:pt x="69" y="4"/>
                  </a:cubicBezTo>
                  <a:cubicBezTo>
                    <a:pt x="72" y="7"/>
                    <a:pt x="74" y="11"/>
                    <a:pt x="74" y="16"/>
                  </a:cubicBezTo>
                  <a:cubicBezTo>
                    <a:pt x="74" y="19"/>
                    <a:pt x="73" y="21"/>
                    <a:pt x="72" y="23"/>
                  </a:cubicBezTo>
                  <a:cubicBezTo>
                    <a:pt x="71" y="26"/>
                    <a:pt x="70" y="28"/>
                    <a:pt x="68" y="29"/>
                  </a:cubicBezTo>
                  <a:cubicBezTo>
                    <a:pt x="67" y="30"/>
                    <a:pt x="66" y="32"/>
                    <a:pt x="65" y="34"/>
                  </a:cubicBezTo>
                  <a:cubicBezTo>
                    <a:pt x="64" y="36"/>
                    <a:pt x="63" y="39"/>
                    <a:pt x="63" y="41"/>
                  </a:cubicBezTo>
                  <a:cubicBezTo>
                    <a:pt x="63" y="45"/>
                    <a:pt x="65" y="47"/>
                    <a:pt x="67" y="49"/>
                  </a:cubicBezTo>
                  <a:cubicBezTo>
                    <a:pt x="70" y="51"/>
                    <a:pt x="73" y="51"/>
                    <a:pt x="77" y="51"/>
                  </a:cubicBezTo>
                  <a:cubicBezTo>
                    <a:pt x="81" y="51"/>
                    <a:pt x="87" y="51"/>
                    <a:pt x="94" y="50"/>
                  </a:cubicBezTo>
                  <a:cubicBezTo>
                    <a:pt x="101" y="49"/>
                    <a:pt x="106" y="49"/>
                    <a:pt x="109" y="48"/>
                  </a:cubicBezTo>
                  <a:cubicBezTo>
                    <a:pt x="109" y="49"/>
                    <a:pt x="109" y="49"/>
                    <a:pt x="109" y="49"/>
                  </a:cubicBezTo>
                  <a:cubicBezTo>
                    <a:pt x="109" y="49"/>
                    <a:pt x="109" y="49"/>
                    <a:pt x="109" y="50"/>
                  </a:cubicBezTo>
                  <a:cubicBezTo>
                    <a:pt x="109" y="51"/>
                    <a:pt x="109" y="52"/>
                    <a:pt x="109" y="53"/>
                  </a:cubicBezTo>
                  <a:cubicBezTo>
                    <a:pt x="108" y="55"/>
                    <a:pt x="108" y="55"/>
                    <a:pt x="108" y="56"/>
                  </a:cubicBezTo>
                  <a:cubicBezTo>
                    <a:pt x="107" y="65"/>
                    <a:pt x="106" y="73"/>
                    <a:pt x="106" y="79"/>
                  </a:cubicBezTo>
                  <a:cubicBezTo>
                    <a:pt x="106" y="84"/>
                    <a:pt x="107" y="87"/>
                    <a:pt x="109" y="90"/>
                  </a:cubicBezTo>
                  <a:cubicBezTo>
                    <a:pt x="112" y="93"/>
                    <a:pt x="115" y="94"/>
                    <a:pt x="118" y="94"/>
                  </a:cubicBezTo>
                  <a:cubicBezTo>
                    <a:pt x="119" y="94"/>
                    <a:pt x="121" y="94"/>
                    <a:pt x="122" y="93"/>
                  </a:cubicBezTo>
                  <a:cubicBezTo>
                    <a:pt x="124" y="92"/>
                    <a:pt x="126" y="91"/>
                    <a:pt x="128" y="90"/>
                  </a:cubicBezTo>
                  <a:cubicBezTo>
                    <a:pt x="129" y="88"/>
                    <a:pt x="131" y="87"/>
                    <a:pt x="134" y="86"/>
                  </a:cubicBezTo>
                  <a:cubicBezTo>
                    <a:pt x="136" y="85"/>
                    <a:pt x="139" y="85"/>
                    <a:pt x="141" y="85"/>
                  </a:cubicBezTo>
                  <a:cubicBezTo>
                    <a:pt x="147" y="85"/>
                    <a:pt x="151" y="87"/>
                    <a:pt x="154" y="91"/>
                  </a:cubicBezTo>
                  <a:cubicBezTo>
                    <a:pt x="156" y="94"/>
                    <a:pt x="158" y="99"/>
                    <a:pt x="158" y="10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276"/>
            <p:cNvSpPr>
              <a:spLocks noEditPoints="1"/>
            </p:cNvSpPr>
            <p:nvPr/>
          </p:nvSpPr>
          <p:spPr bwMode="auto">
            <a:xfrm>
              <a:off x="7933481" y="3402566"/>
              <a:ext cx="112414" cy="163938"/>
            </a:xfrm>
            <a:custGeom>
              <a:avLst/>
              <a:gdLst>
                <a:gd name="T0" fmla="*/ 109 w 109"/>
                <a:gd name="T1" fmla="*/ 67 h 158"/>
                <a:gd name="T2" fmla="*/ 109 w 109"/>
                <a:gd name="T3" fmla="*/ 79 h 158"/>
                <a:gd name="T4" fmla="*/ 95 w 109"/>
                <a:gd name="T5" fmla="*/ 115 h 158"/>
                <a:gd name="T6" fmla="*/ 60 w 109"/>
                <a:gd name="T7" fmla="*/ 133 h 158"/>
                <a:gd name="T8" fmla="*/ 60 w 109"/>
                <a:gd name="T9" fmla="*/ 145 h 158"/>
                <a:gd name="T10" fmla="*/ 84 w 109"/>
                <a:gd name="T11" fmla="*/ 145 h 158"/>
                <a:gd name="T12" fmla="*/ 89 w 109"/>
                <a:gd name="T13" fmla="*/ 147 h 158"/>
                <a:gd name="T14" fmla="*/ 91 w 109"/>
                <a:gd name="T15" fmla="*/ 151 h 158"/>
                <a:gd name="T16" fmla="*/ 89 w 109"/>
                <a:gd name="T17" fmla="*/ 156 h 158"/>
                <a:gd name="T18" fmla="*/ 84 w 109"/>
                <a:gd name="T19" fmla="*/ 158 h 158"/>
                <a:gd name="T20" fmla="*/ 24 w 109"/>
                <a:gd name="T21" fmla="*/ 158 h 158"/>
                <a:gd name="T22" fmla="*/ 20 w 109"/>
                <a:gd name="T23" fmla="*/ 156 h 158"/>
                <a:gd name="T24" fmla="*/ 18 w 109"/>
                <a:gd name="T25" fmla="*/ 151 h 158"/>
                <a:gd name="T26" fmla="*/ 20 w 109"/>
                <a:gd name="T27" fmla="*/ 147 h 158"/>
                <a:gd name="T28" fmla="*/ 24 w 109"/>
                <a:gd name="T29" fmla="*/ 145 h 158"/>
                <a:gd name="T30" fmla="*/ 48 w 109"/>
                <a:gd name="T31" fmla="*/ 145 h 158"/>
                <a:gd name="T32" fmla="*/ 48 w 109"/>
                <a:gd name="T33" fmla="*/ 133 h 158"/>
                <a:gd name="T34" fmla="*/ 14 w 109"/>
                <a:gd name="T35" fmla="*/ 115 h 158"/>
                <a:gd name="T36" fmla="*/ 0 w 109"/>
                <a:gd name="T37" fmla="*/ 79 h 158"/>
                <a:gd name="T38" fmla="*/ 0 w 109"/>
                <a:gd name="T39" fmla="*/ 67 h 158"/>
                <a:gd name="T40" fmla="*/ 2 w 109"/>
                <a:gd name="T41" fmla="*/ 63 h 158"/>
                <a:gd name="T42" fmla="*/ 6 w 109"/>
                <a:gd name="T43" fmla="*/ 61 h 158"/>
                <a:gd name="T44" fmla="*/ 10 w 109"/>
                <a:gd name="T45" fmla="*/ 63 h 158"/>
                <a:gd name="T46" fmla="*/ 12 w 109"/>
                <a:gd name="T47" fmla="*/ 67 h 158"/>
                <a:gd name="T48" fmla="*/ 12 w 109"/>
                <a:gd name="T49" fmla="*/ 79 h 158"/>
                <a:gd name="T50" fmla="*/ 24 w 109"/>
                <a:gd name="T51" fmla="*/ 109 h 158"/>
                <a:gd name="T52" fmla="*/ 54 w 109"/>
                <a:gd name="T53" fmla="*/ 121 h 158"/>
                <a:gd name="T54" fmla="*/ 84 w 109"/>
                <a:gd name="T55" fmla="*/ 109 h 158"/>
                <a:gd name="T56" fmla="*/ 97 w 109"/>
                <a:gd name="T57" fmla="*/ 79 h 158"/>
                <a:gd name="T58" fmla="*/ 97 w 109"/>
                <a:gd name="T59" fmla="*/ 67 h 158"/>
                <a:gd name="T60" fmla="*/ 98 w 109"/>
                <a:gd name="T61" fmla="*/ 63 h 158"/>
                <a:gd name="T62" fmla="*/ 103 w 109"/>
                <a:gd name="T63" fmla="*/ 61 h 158"/>
                <a:gd name="T64" fmla="*/ 107 w 109"/>
                <a:gd name="T65" fmla="*/ 63 h 158"/>
                <a:gd name="T66" fmla="*/ 109 w 109"/>
                <a:gd name="T67" fmla="*/ 67 h 158"/>
                <a:gd name="T68" fmla="*/ 84 w 109"/>
                <a:gd name="T69" fmla="*/ 30 h 158"/>
                <a:gd name="T70" fmla="*/ 84 w 109"/>
                <a:gd name="T71" fmla="*/ 79 h 158"/>
                <a:gd name="T72" fmla="*/ 76 w 109"/>
                <a:gd name="T73" fmla="*/ 100 h 158"/>
                <a:gd name="T74" fmla="*/ 54 w 109"/>
                <a:gd name="T75" fmla="*/ 109 h 158"/>
                <a:gd name="T76" fmla="*/ 33 w 109"/>
                <a:gd name="T77" fmla="*/ 100 h 158"/>
                <a:gd name="T78" fmla="*/ 24 w 109"/>
                <a:gd name="T79" fmla="*/ 79 h 158"/>
                <a:gd name="T80" fmla="*/ 24 w 109"/>
                <a:gd name="T81" fmla="*/ 30 h 158"/>
                <a:gd name="T82" fmla="*/ 33 w 109"/>
                <a:gd name="T83" fmla="*/ 9 h 158"/>
                <a:gd name="T84" fmla="*/ 54 w 109"/>
                <a:gd name="T85" fmla="*/ 0 h 158"/>
                <a:gd name="T86" fmla="*/ 76 w 109"/>
                <a:gd name="T87" fmla="*/ 9 h 158"/>
                <a:gd name="T88" fmla="*/ 84 w 109"/>
                <a:gd name="T89" fmla="*/ 3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 h="158">
                  <a:moveTo>
                    <a:pt x="109" y="67"/>
                  </a:moveTo>
                  <a:cubicBezTo>
                    <a:pt x="109" y="79"/>
                    <a:pt x="109" y="79"/>
                    <a:pt x="109" y="79"/>
                  </a:cubicBezTo>
                  <a:cubicBezTo>
                    <a:pt x="109" y="93"/>
                    <a:pt x="104" y="105"/>
                    <a:pt x="95" y="115"/>
                  </a:cubicBezTo>
                  <a:cubicBezTo>
                    <a:pt x="85" y="126"/>
                    <a:pt x="74" y="131"/>
                    <a:pt x="60" y="133"/>
                  </a:cubicBezTo>
                  <a:cubicBezTo>
                    <a:pt x="60" y="145"/>
                    <a:pt x="60" y="145"/>
                    <a:pt x="60" y="145"/>
                  </a:cubicBezTo>
                  <a:cubicBezTo>
                    <a:pt x="84" y="145"/>
                    <a:pt x="84" y="145"/>
                    <a:pt x="84" y="145"/>
                  </a:cubicBezTo>
                  <a:cubicBezTo>
                    <a:pt x="86" y="145"/>
                    <a:pt x="88" y="146"/>
                    <a:pt x="89" y="147"/>
                  </a:cubicBezTo>
                  <a:cubicBezTo>
                    <a:pt x="90" y="148"/>
                    <a:pt x="91" y="150"/>
                    <a:pt x="91" y="151"/>
                  </a:cubicBezTo>
                  <a:cubicBezTo>
                    <a:pt x="91" y="153"/>
                    <a:pt x="90" y="155"/>
                    <a:pt x="89" y="156"/>
                  </a:cubicBezTo>
                  <a:cubicBezTo>
                    <a:pt x="88" y="157"/>
                    <a:pt x="86" y="158"/>
                    <a:pt x="84" y="158"/>
                  </a:cubicBezTo>
                  <a:cubicBezTo>
                    <a:pt x="24" y="158"/>
                    <a:pt x="24" y="158"/>
                    <a:pt x="24" y="158"/>
                  </a:cubicBezTo>
                  <a:cubicBezTo>
                    <a:pt x="22" y="158"/>
                    <a:pt x="21" y="157"/>
                    <a:pt x="20" y="156"/>
                  </a:cubicBezTo>
                  <a:cubicBezTo>
                    <a:pt x="19" y="155"/>
                    <a:pt x="18" y="153"/>
                    <a:pt x="18" y="151"/>
                  </a:cubicBezTo>
                  <a:cubicBezTo>
                    <a:pt x="18" y="150"/>
                    <a:pt x="19" y="148"/>
                    <a:pt x="20" y="147"/>
                  </a:cubicBezTo>
                  <a:cubicBezTo>
                    <a:pt x="21" y="146"/>
                    <a:pt x="22" y="145"/>
                    <a:pt x="24" y="145"/>
                  </a:cubicBezTo>
                  <a:cubicBezTo>
                    <a:pt x="48" y="145"/>
                    <a:pt x="48" y="145"/>
                    <a:pt x="48" y="145"/>
                  </a:cubicBezTo>
                  <a:cubicBezTo>
                    <a:pt x="48" y="133"/>
                    <a:pt x="48" y="133"/>
                    <a:pt x="48" y="133"/>
                  </a:cubicBezTo>
                  <a:cubicBezTo>
                    <a:pt x="35" y="131"/>
                    <a:pt x="23" y="126"/>
                    <a:pt x="14" y="115"/>
                  </a:cubicBezTo>
                  <a:cubicBezTo>
                    <a:pt x="4" y="105"/>
                    <a:pt x="0" y="93"/>
                    <a:pt x="0" y="79"/>
                  </a:cubicBezTo>
                  <a:cubicBezTo>
                    <a:pt x="0" y="67"/>
                    <a:pt x="0" y="67"/>
                    <a:pt x="0" y="67"/>
                  </a:cubicBezTo>
                  <a:cubicBezTo>
                    <a:pt x="0" y="65"/>
                    <a:pt x="0" y="64"/>
                    <a:pt x="2" y="63"/>
                  </a:cubicBezTo>
                  <a:cubicBezTo>
                    <a:pt x="3" y="61"/>
                    <a:pt x="4" y="61"/>
                    <a:pt x="6" y="61"/>
                  </a:cubicBezTo>
                  <a:cubicBezTo>
                    <a:pt x="7" y="61"/>
                    <a:pt x="9" y="61"/>
                    <a:pt x="10" y="63"/>
                  </a:cubicBezTo>
                  <a:cubicBezTo>
                    <a:pt x="11" y="64"/>
                    <a:pt x="12" y="65"/>
                    <a:pt x="12" y="67"/>
                  </a:cubicBezTo>
                  <a:cubicBezTo>
                    <a:pt x="12" y="79"/>
                    <a:pt x="12" y="79"/>
                    <a:pt x="12" y="79"/>
                  </a:cubicBezTo>
                  <a:cubicBezTo>
                    <a:pt x="12" y="91"/>
                    <a:pt x="16" y="101"/>
                    <a:pt x="24" y="109"/>
                  </a:cubicBezTo>
                  <a:cubicBezTo>
                    <a:pt x="33" y="117"/>
                    <a:pt x="43" y="121"/>
                    <a:pt x="54" y="121"/>
                  </a:cubicBezTo>
                  <a:cubicBezTo>
                    <a:pt x="66" y="121"/>
                    <a:pt x="76" y="117"/>
                    <a:pt x="84" y="109"/>
                  </a:cubicBezTo>
                  <a:cubicBezTo>
                    <a:pt x="92" y="101"/>
                    <a:pt x="97" y="91"/>
                    <a:pt x="97" y="79"/>
                  </a:cubicBezTo>
                  <a:cubicBezTo>
                    <a:pt x="97" y="67"/>
                    <a:pt x="97" y="67"/>
                    <a:pt x="97" y="67"/>
                  </a:cubicBezTo>
                  <a:cubicBezTo>
                    <a:pt x="97" y="65"/>
                    <a:pt x="97" y="64"/>
                    <a:pt x="98" y="63"/>
                  </a:cubicBezTo>
                  <a:cubicBezTo>
                    <a:pt x="100" y="61"/>
                    <a:pt x="101" y="61"/>
                    <a:pt x="103" y="61"/>
                  </a:cubicBezTo>
                  <a:cubicBezTo>
                    <a:pt x="104" y="61"/>
                    <a:pt x="106" y="61"/>
                    <a:pt x="107" y="63"/>
                  </a:cubicBezTo>
                  <a:cubicBezTo>
                    <a:pt x="108" y="64"/>
                    <a:pt x="109" y="65"/>
                    <a:pt x="109" y="67"/>
                  </a:cubicBezTo>
                  <a:close/>
                  <a:moveTo>
                    <a:pt x="84" y="30"/>
                  </a:moveTo>
                  <a:cubicBezTo>
                    <a:pt x="84" y="79"/>
                    <a:pt x="84" y="79"/>
                    <a:pt x="84" y="79"/>
                  </a:cubicBezTo>
                  <a:cubicBezTo>
                    <a:pt x="84" y="87"/>
                    <a:pt x="82" y="94"/>
                    <a:pt x="76" y="100"/>
                  </a:cubicBezTo>
                  <a:cubicBezTo>
                    <a:pt x="70" y="106"/>
                    <a:pt x="63" y="109"/>
                    <a:pt x="54" y="109"/>
                  </a:cubicBezTo>
                  <a:cubicBezTo>
                    <a:pt x="46" y="109"/>
                    <a:pt x="39" y="106"/>
                    <a:pt x="33" y="100"/>
                  </a:cubicBezTo>
                  <a:cubicBezTo>
                    <a:pt x="27" y="94"/>
                    <a:pt x="24" y="87"/>
                    <a:pt x="24" y="79"/>
                  </a:cubicBezTo>
                  <a:cubicBezTo>
                    <a:pt x="24" y="30"/>
                    <a:pt x="24" y="30"/>
                    <a:pt x="24" y="30"/>
                  </a:cubicBezTo>
                  <a:cubicBezTo>
                    <a:pt x="24" y="22"/>
                    <a:pt x="27" y="15"/>
                    <a:pt x="33" y="9"/>
                  </a:cubicBezTo>
                  <a:cubicBezTo>
                    <a:pt x="39" y="3"/>
                    <a:pt x="46" y="0"/>
                    <a:pt x="54" y="0"/>
                  </a:cubicBezTo>
                  <a:cubicBezTo>
                    <a:pt x="63" y="0"/>
                    <a:pt x="70" y="3"/>
                    <a:pt x="76" y="9"/>
                  </a:cubicBezTo>
                  <a:cubicBezTo>
                    <a:pt x="82" y="15"/>
                    <a:pt x="84" y="22"/>
                    <a:pt x="84" y="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277"/>
            <p:cNvSpPr>
              <a:spLocks noEditPoints="1"/>
            </p:cNvSpPr>
            <p:nvPr/>
          </p:nvSpPr>
          <p:spPr bwMode="auto">
            <a:xfrm>
              <a:off x="8094295" y="3402566"/>
              <a:ext cx="135834" cy="163938"/>
            </a:xfrm>
            <a:custGeom>
              <a:avLst/>
              <a:gdLst>
                <a:gd name="T0" fmla="*/ 130 w 131"/>
                <a:gd name="T1" fmla="*/ 33 h 158"/>
                <a:gd name="T2" fmla="*/ 95 w 131"/>
                <a:gd name="T3" fmla="*/ 67 h 158"/>
                <a:gd name="T4" fmla="*/ 95 w 131"/>
                <a:gd name="T5" fmla="*/ 79 h 158"/>
                <a:gd name="T6" fmla="*/ 87 w 131"/>
                <a:gd name="T7" fmla="*/ 100 h 158"/>
                <a:gd name="T8" fmla="*/ 65 w 131"/>
                <a:gd name="T9" fmla="*/ 109 h 158"/>
                <a:gd name="T10" fmla="*/ 55 w 131"/>
                <a:gd name="T11" fmla="*/ 107 h 158"/>
                <a:gd name="T12" fmla="*/ 46 w 131"/>
                <a:gd name="T13" fmla="*/ 116 h 158"/>
                <a:gd name="T14" fmla="*/ 65 w 131"/>
                <a:gd name="T15" fmla="*/ 121 h 158"/>
                <a:gd name="T16" fmla="*/ 95 w 131"/>
                <a:gd name="T17" fmla="*/ 109 h 158"/>
                <a:gd name="T18" fmla="*/ 108 w 131"/>
                <a:gd name="T19" fmla="*/ 79 h 158"/>
                <a:gd name="T20" fmla="*/ 108 w 131"/>
                <a:gd name="T21" fmla="*/ 67 h 158"/>
                <a:gd name="T22" fmla="*/ 109 w 131"/>
                <a:gd name="T23" fmla="*/ 63 h 158"/>
                <a:gd name="T24" fmla="*/ 114 w 131"/>
                <a:gd name="T25" fmla="*/ 61 h 158"/>
                <a:gd name="T26" fmla="*/ 118 w 131"/>
                <a:gd name="T27" fmla="*/ 63 h 158"/>
                <a:gd name="T28" fmla="*/ 120 w 131"/>
                <a:gd name="T29" fmla="*/ 67 h 158"/>
                <a:gd name="T30" fmla="*/ 120 w 131"/>
                <a:gd name="T31" fmla="*/ 79 h 158"/>
                <a:gd name="T32" fmla="*/ 106 w 131"/>
                <a:gd name="T33" fmla="*/ 115 h 158"/>
                <a:gd name="T34" fmla="*/ 71 w 131"/>
                <a:gd name="T35" fmla="*/ 133 h 158"/>
                <a:gd name="T36" fmla="*/ 71 w 131"/>
                <a:gd name="T37" fmla="*/ 145 h 158"/>
                <a:gd name="T38" fmla="*/ 95 w 131"/>
                <a:gd name="T39" fmla="*/ 145 h 158"/>
                <a:gd name="T40" fmla="*/ 100 w 131"/>
                <a:gd name="T41" fmla="*/ 147 h 158"/>
                <a:gd name="T42" fmla="*/ 102 w 131"/>
                <a:gd name="T43" fmla="*/ 151 h 158"/>
                <a:gd name="T44" fmla="*/ 100 w 131"/>
                <a:gd name="T45" fmla="*/ 156 h 158"/>
                <a:gd name="T46" fmla="*/ 95 w 131"/>
                <a:gd name="T47" fmla="*/ 158 h 158"/>
                <a:gd name="T48" fmla="*/ 35 w 131"/>
                <a:gd name="T49" fmla="*/ 158 h 158"/>
                <a:gd name="T50" fmla="*/ 31 w 131"/>
                <a:gd name="T51" fmla="*/ 156 h 158"/>
                <a:gd name="T52" fmla="*/ 29 w 131"/>
                <a:gd name="T53" fmla="*/ 151 h 158"/>
                <a:gd name="T54" fmla="*/ 31 w 131"/>
                <a:gd name="T55" fmla="*/ 147 h 158"/>
                <a:gd name="T56" fmla="*/ 35 w 131"/>
                <a:gd name="T57" fmla="*/ 145 h 158"/>
                <a:gd name="T58" fmla="*/ 59 w 131"/>
                <a:gd name="T59" fmla="*/ 145 h 158"/>
                <a:gd name="T60" fmla="*/ 59 w 131"/>
                <a:gd name="T61" fmla="*/ 133 h 158"/>
                <a:gd name="T62" fmla="*/ 37 w 131"/>
                <a:gd name="T63" fmla="*/ 125 h 158"/>
                <a:gd name="T64" fmla="*/ 13 w 131"/>
                <a:gd name="T65" fmla="*/ 149 h 158"/>
                <a:gd name="T66" fmla="*/ 11 w 131"/>
                <a:gd name="T67" fmla="*/ 150 h 158"/>
                <a:gd name="T68" fmla="*/ 9 w 131"/>
                <a:gd name="T69" fmla="*/ 149 h 158"/>
                <a:gd name="T70" fmla="*/ 1 w 131"/>
                <a:gd name="T71" fmla="*/ 142 h 158"/>
                <a:gd name="T72" fmla="*/ 0 w 131"/>
                <a:gd name="T73" fmla="*/ 139 h 158"/>
                <a:gd name="T74" fmla="*/ 1 w 131"/>
                <a:gd name="T75" fmla="*/ 137 h 158"/>
                <a:gd name="T76" fmla="*/ 118 w 131"/>
                <a:gd name="T77" fmla="*/ 21 h 158"/>
                <a:gd name="T78" fmla="*/ 120 w 131"/>
                <a:gd name="T79" fmla="*/ 20 h 158"/>
                <a:gd name="T80" fmla="*/ 122 w 131"/>
                <a:gd name="T81" fmla="*/ 21 h 158"/>
                <a:gd name="T82" fmla="*/ 130 w 131"/>
                <a:gd name="T83" fmla="*/ 28 h 158"/>
                <a:gd name="T84" fmla="*/ 131 w 131"/>
                <a:gd name="T85" fmla="*/ 30 h 158"/>
                <a:gd name="T86" fmla="*/ 130 w 131"/>
                <a:gd name="T87" fmla="*/ 33 h 158"/>
                <a:gd name="T88" fmla="*/ 24 w 131"/>
                <a:gd name="T89" fmla="*/ 90 h 158"/>
                <a:gd name="T90" fmla="*/ 15 w 131"/>
                <a:gd name="T91" fmla="*/ 99 h 158"/>
                <a:gd name="T92" fmla="*/ 11 w 131"/>
                <a:gd name="T93" fmla="*/ 79 h 158"/>
                <a:gd name="T94" fmla="*/ 11 w 131"/>
                <a:gd name="T95" fmla="*/ 67 h 158"/>
                <a:gd name="T96" fmla="*/ 13 w 131"/>
                <a:gd name="T97" fmla="*/ 63 h 158"/>
                <a:gd name="T98" fmla="*/ 17 w 131"/>
                <a:gd name="T99" fmla="*/ 61 h 158"/>
                <a:gd name="T100" fmla="*/ 21 w 131"/>
                <a:gd name="T101" fmla="*/ 63 h 158"/>
                <a:gd name="T102" fmla="*/ 23 w 131"/>
                <a:gd name="T103" fmla="*/ 67 h 158"/>
                <a:gd name="T104" fmla="*/ 23 w 131"/>
                <a:gd name="T105" fmla="*/ 79 h 158"/>
                <a:gd name="T106" fmla="*/ 24 w 131"/>
                <a:gd name="T107" fmla="*/ 90 h 158"/>
                <a:gd name="T108" fmla="*/ 94 w 131"/>
                <a:gd name="T109" fmla="*/ 20 h 158"/>
                <a:gd name="T110" fmla="*/ 35 w 131"/>
                <a:gd name="T111" fmla="*/ 79 h 158"/>
                <a:gd name="T112" fmla="*/ 35 w 131"/>
                <a:gd name="T113" fmla="*/ 30 h 158"/>
                <a:gd name="T114" fmla="*/ 44 w 131"/>
                <a:gd name="T115" fmla="*/ 9 h 158"/>
                <a:gd name="T116" fmla="*/ 65 w 131"/>
                <a:gd name="T117" fmla="*/ 0 h 158"/>
                <a:gd name="T118" fmla="*/ 83 w 131"/>
                <a:gd name="T119" fmla="*/ 6 h 158"/>
                <a:gd name="T120" fmla="*/ 94 w 131"/>
                <a:gd name="T121" fmla="*/ 2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1" h="158">
                  <a:moveTo>
                    <a:pt x="130" y="33"/>
                  </a:moveTo>
                  <a:cubicBezTo>
                    <a:pt x="95" y="67"/>
                    <a:pt x="95" y="67"/>
                    <a:pt x="95" y="67"/>
                  </a:cubicBezTo>
                  <a:cubicBezTo>
                    <a:pt x="95" y="79"/>
                    <a:pt x="95" y="79"/>
                    <a:pt x="95" y="79"/>
                  </a:cubicBezTo>
                  <a:cubicBezTo>
                    <a:pt x="95" y="87"/>
                    <a:pt x="93" y="94"/>
                    <a:pt x="87" y="100"/>
                  </a:cubicBezTo>
                  <a:cubicBezTo>
                    <a:pt x="81" y="106"/>
                    <a:pt x="74" y="109"/>
                    <a:pt x="65" y="109"/>
                  </a:cubicBezTo>
                  <a:cubicBezTo>
                    <a:pt x="62" y="109"/>
                    <a:pt x="58" y="109"/>
                    <a:pt x="55" y="107"/>
                  </a:cubicBezTo>
                  <a:cubicBezTo>
                    <a:pt x="46" y="116"/>
                    <a:pt x="46" y="116"/>
                    <a:pt x="46" y="116"/>
                  </a:cubicBezTo>
                  <a:cubicBezTo>
                    <a:pt x="52" y="120"/>
                    <a:pt x="58" y="121"/>
                    <a:pt x="65" y="121"/>
                  </a:cubicBezTo>
                  <a:cubicBezTo>
                    <a:pt x="77" y="121"/>
                    <a:pt x="87" y="117"/>
                    <a:pt x="95" y="109"/>
                  </a:cubicBezTo>
                  <a:cubicBezTo>
                    <a:pt x="103" y="101"/>
                    <a:pt x="108" y="91"/>
                    <a:pt x="108" y="79"/>
                  </a:cubicBezTo>
                  <a:cubicBezTo>
                    <a:pt x="108" y="67"/>
                    <a:pt x="108" y="67"/>
                    <a:pt x="108" y="67"/>
                  </a:cubicBezTo>
                  <a:cubicBezTo>
                    <a:pt x="108" y="65"/>
                    <a:pt x="108" y="64"/>
                    <a:pt x="109" y="63"/>
                  </a:cubicBezTo>
                  <a:cubicBezTo>
                    <a:pt x="111" y="61"/>
                    <a:pt x="112" y="61"/>
                    <a:pt x="114" y="61"/>
                  </a:cubicBezTo>
                  <a:cubicBezTo>
                    <a:pt x="115" y="61"/>
                    <a:pt x="117" y="61"/>
                    <a:pt x="118" y="63"/>
                  </a:cubicBezTo>
                  <a:cubicBezTo>
                    <a:pt x="119" y="64"/>
                    <a:pt x="120" y="65"/>
                    <a:pt x="120" y="67"/>
                  </a:cubicBezTo>
                  <a:cubicBezTo>
                    <a:pt x="120" y="79"/>
                    <a:pt x="120" y="79"/>
                    <a:pt x="120" y="79"/>
                  </a:cubicBezTo>
                  <a:cubicBezTo>
                    <a:pt x="120" y="93"/>
                    <a:pt x="115" y="105"/>
                    <a:pt x="106" y="115"/>
                  </a:cubicBezTo>
                  <a:cubicBezTo>
                    <a:pt x="96" y="126"/>
                    <a:pt x="85" y="131"/>
                    <a:pt x="71" y="133"/>
                  </a:cubicBezTo>
                  <a:cubicBezTo>
                    <a:pt x="71" y="145"/>
                    <a:pt x="71" y="145"/>
                    <a:pt x="71" y="145"/>
                  </a:cubicBezTo>
                  <a:cubicBezTo>
                    <a:pt x="95" y="145"/>
                    <a:pt x="95" y="145"/>
                    <a:pt x="95" y="145"/>
                  </a:cubicBezTo>
                  <a:cubicBezTo>
                    <a:pt x="97" y="145"/>
                    <a:pt x="99" y="146"/>
                    <a:pt x="100" y="147"/>
                  </a:cubicBezTo>
                  <a:cubicBezTo>
                    <a:pt x="101" y="148"/>
                    <a:pt x="102" y="150"/>
                    <a:pt x="102" y="151"/>
                  </a:cubicBezTo>
                  <a:cubicBezTo>
                    <a:pt x="102" y="153"/>
                    <a:pt x="101" y="155"/>
                    <a:pt x="100" y="156"/>
                  </a:cubicBezTo>
                  <a:cubicBezTo>
                    <a:pt x="99" y="157"/>
                    <a:pt x="97" y="158"/>
                    <a:pt x="95" y="158"/>
                  </a:cubicBezTo>
                  <a:cubicBezTo>
                    <a:pt x="35" y="158"/>
                    <a:pt x="35" y="158"/>
                    <a:pt x="35" y="158"/>
                  </a:cubicBezTo>
                  <a:cubicBezTo>
                    <a:pt x="33" y="158"/>
                    <a:pt x="32" y="157"/>
                    <a:pt x="31" y="156"/>
                  </a:cubicBezTo>
                  <a:cubicBezTo>
                    <a:pt x="30" y="155"/>
                    <a:pt x="29" y="153"/>
                    <a:pt x="29" y="151"/>
                  </a:cubicBezTo>
                  <a:cubicBezTo>
                    <a:pt x="29" y="150"/>
                    <a:pt x="30" y="148"/>
                    <a:pt x="31" y="147"/>
                  </a:cubicBezTo>
                  <a:cubicBezTo>
                    <a:pt x="32" y="146"/>
                    <a:pt x="33" y="145"/>
                    <a:pt x="35" y="145"/>
                  </a:cubicBezTo>
                  <a:cubicBezTo>
                    <a:pt x="59" y="145"/>
                    <a:pt x="59" y="145"/>
                    <a:pt x="59" y="145"/>
                  </a:cubicBezTo>
                  <a:cubicBezTo>
                    <a:pt x="59" y="133"/>
                    <a:pt x="59" y="133"/>
                    <a:pt x="59" y="133"/>
                  </a:cubicBezTo>
                  <a:cubicBezTo>
                    <a:pt x="51" y="132"/>
                    <a:pt x="44" y="130"/>
                    <a:pt x="37" y="125"/>
                  </a:cubicBezTo>
                  <a:cubicBezTo>
                    <a:pt x="13" y="149"/>
                    <a:pt x="13" y="149"/>
                    <a:pt x="13" y="149"/>
                  </a:cubicBezTo>
                  <a:cubicBezTo>
                    <a:pt x="12" y="150"/>
                    <a:pt x="12" y="150"/>
                    <a:pt x="11" y="150"/>
                  </a:cubicBezTo>
                  <a:cubicBezTo>
                    <a:pt x="10" y="150"/>
                    <a:pt x="9" y="150"/>
                    <a:pt x="9" y="149"/>
                  </a:cubicBezTo>
                  <a:cubicBezTo>
                    <a:pt x="1" y="142"/>
                    <a:pt x="1" y="142"/>
                    <a:pt x="1" y="142"/>
                  </a:cubicBezTo>
                  <a:cubicBezTo>
                    <a:pt x="0" y="141"/>
                    <a:pt x="0" y="140"/>
                    <a:pt x="0" y="139"/>
                  </a:cubicBezTo>
                  <a:cubicBezTo>
                    <a:pt x="0" y="139"/>
                    <a:pt x="0" y="138"/>
                    <a:pt x="1" y="137"/>
                  </a:cubicBezTo>
                  <a:cubicBezTo>
                    <a:pt x="118" y="21"/>
                    <a:pt x="118" y="21"/>
                    <a:pt x="118" y="21"/>
                  </a:cubicBezTo>
                  <a:cubicBezTo>
                    <a:pt x="118" y="20"/>
                    <a:pt x="119" y="20"/>
                    <a:pt x="120" y="20"/>
                  </a:cubicBezTo>
                  <a:cubicBezTo>
                    <a:pt x="120" y="20"/>
                    <a:pt x="121" y="20"/>
                    <a:pt x="122" y="21"/>
                  </a:cubicBezTo>
                  <a:cubicBezTo>
                    <a:pt x="130" y="28"/>
                    <a:pt x="130" y="28"/>
                    <a:pt x="130" y="28"/>
                  </a:cubicBezTo>
                  <a:cubicBezTo>
                    <a:pt x="130" y="29"/>
                    <a:pt x="131" y="30"/>
                    <a:pt x="131" y="30"/>
                  </a:cubicBezTo>
                  <a:cubicBezTo>
                    <a:pt x="131" y="31"/>
                    <a:pt x="130" y="32"/>
                    <a:pt x="130" y="33"/>
                  </a:cubicBezTo>
                  <a:close/>
                  <a:moveTo>
                    <a:pt x="24" y="90"/>
                  </a:moveTo>
                  <a:cubicBezTo>
                    <a:pt x="15" y="99"/>
                    <a:pt x="15" y="99"/>
                    <a:pt x="15" y="99"/>
                  </a:cubicBezTo>
                  <a:cubicBezTo>
                    <a:pt x="12" y="93"/>
                    <a:pt x="11" y="86"/>
                    <a:pt x="11" y="79"/>
                  </a:cubicBezTo>
                  <a:cubicBezTo>
                    <a:pt x="11" y="67"/>
                    <a:pt x="11" y="67"/>
                    <a:pt x="11" y="67"/>
                  </a:cubicBezTo>
                  <a:cubicBezTo>
                    <a:pt x="11" y="65"/>
                    <a:pt x="11" y="64"/>
                    <a:pt x="13" y="63"/>
                  </a:cubicBezTo>
                  <a:cubicBezTo>
                    <a:pt x="14" y="61"/>
                    <a:pt x="15" y="61"/>
                    <a:pt x="17" y="61"/>
                  </a:cubicBezTo>
                  <a:cubicBezTo>
                    <a:pt x="18" y="61"/>
                    <a:pt x="20" y="61"/>
                    <a:pt x="21" y="63"/>
                  </a:cubicBezTo>
                  <a:cubicBezTo>
                    <a:pt x="22" y="64"/>
                    <a:pt x="23" y="65"/>
                    <a:pt x="23" y="67"/>
                  </a:cubicBezTo>
                  <a:cubicBezTo>
                    <a:pt x="23" y="79"/>
                    <a:pt x="23" y="79"/>
                    <a:pt x="23" y="79"/>
                  </a:cubicBezTo>
                  <a:cubicBezTo>
                    <a:pt x="23" y="82"/>
                    <a:pt x="23" y="86"/>
                    <a:pt x="24" y="90"/>
                  </a:cubicBezTo>
                  <a:close/>
                  <a:moveTo>
                    <a:pt x="94" y="20"/>
                  </a:moveTo>
                  <a:cubicBezTo>
                    <a:pt x="35" y="79"/>
                    <a:pt x="35" y="79"/>
                    <a:pt x="35" y="79"/>
                  </a:cubicBezTo>
                  <a:cubicBezTo>
                    <a:pt x="35" y="30"/>
                    <a:pt x="35" y="30"/>
                    <a:pt x="35" y="30"/>
                  </a:cubicBezTo>
                  <a:cubicBezTo>
                    <a:pt x="35" y="22"/>
                    <a:pt x="38" y="15"/>
                    <a:pt x="44" y="9"/>
                  </a:cubicBezTo>
                  <a:cubicBezTo>
                    <a:pt x="50" y="3"/>
                    <a:pt x="57" y="0"/>
                    <a:pt x="65" y="0"/>
                  </a:cubicBezTo>
                  <a:cubicBezTo>
                    <a:pt x="72" y="0"/>
                    <a:pt x="77" y="2"/>
                    <a:pt x="83" y="6"/>
                  </a:cubicBezTo>
                  <a:cubicBezTo>
                    <a:pt x="88" y="10"/>
                    <a:pt x="92" y="14"/>
                    <a:pt x="94" y="2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278"/>
            <p:cNvSpPr>
              <a:spLocks noEditPoints="1"/>
            </p:cNvSpPr>
            <p:nvPr/>
          </p:nvSpPr>
          <p:spPr bwMode="auto">
            <a:xfrm>
              <a:off x="8276968" y="3415057"/>
              <a:ext cx="124905" cy="151447"/>
            </a:xfrm>
            <a:custGeom>
              <a:avLst/>
              <a:gdLst>
                <a:gd name="T0" fmla="*/ 121 w 121"/>
                <a:gd name="T1" fmla="*/ 6 h 146"/>
                <a:gd name="T2" fmla="*/ 121 w 121"/>
                <a:gd name="T3" fmla="*/ 79 h 146"/>
                <a:gd name="T4" fmla="*/ 118 w 121"/>
                <a:gd name="T5" fmla="*/ 95 h 146"/>
                <a:gd name="T6" fmla="*/ 110 w 121"/>
                <a:gd name="T7" fmla="*/ 109 h 146"/>
                <a:gd name="T8" fmla="*/ 99 w 121"/>
                <a:gd name="T9" fmla="*/ 121 h 146"/>
                <a:gd name="T10" fmla="*/ 87 w 121"/>
                <a:gd name="T11" fmla="*/ 131 h 146"/>
                <a:gd name="T12" fmla="*/ 75 w 121"/>
                <a:gd name="T13" fmla="*/ 138 h 146"/>
                <a:gd name="T14" fmla="*/ 67 w 121"/>
                <a:gd name="T15" fmla="*/ 143 h 146"/>
                <a:gd name="T16" fmla="*/ 63 w 121"/>
                <a:gd name="T17" fmla="*/ 145 h 146"/>
                <a:gd name="T18" fmla="*/ 60 w 121"/>
                <a:gd name="T19" fmla="*/ 146 h 146"/>
                <a:gd name="T20" fmla="*/ 58 w 121"/>
                <a:gd name="T21" fmla="*/ 145 h 146"/>
                <a:gd name="T22" fmla="*/ 54 w 121"/>
                <a:gd name="T23" fmla="*/ 143 h 146"/>
                <a:gd name="T24" fmla="*/ 45 w 121"/>
                <a:gd name="T25" fmla="*/ 138 h 146"/>
                <a:gd name="T26" fmla="*/ 34 w 121"/>
                <a:gd name="T27" fmla="*/ 131 h 146"/>
                <a:gd name="T28" fmla="*/ 22 w 121"/>
                <a:gd name="T29" fmla="*/ 121 h 146"/>
                <a:gd name="T30" fmla="*/ 11 w 121"/>
                <a:gd name="T31" fmla="*/ 109 h 146"/>
                <a:gd name="T32" fmla="*/ 3 w 121"/>
                <a:gd name="T33" fmla="*/ 95 h 146"/>
                <a:gd name="T34" fmla="*/ 0 w 121"/>
                <a:gd name="T35" fmla="*/ 79 h 146"/>
                <a:gd name="T36" fmla="*/ 0 w 121"/>
                <a:gd name="T37" fmla="*/ 6 h 146"/>
                <a:gd name="T38" fmla="*/ 2 w 121"/>
                <a:gd name="T39" fmla="*/ 2 h 146"/>
                <a:gd name="T40" fmla="*/ 6 w 121"/>
                <a:gd name="T41" fmla="*/ 0 h 146"/>
                <a:gd name="T42" fmla="*/ 115 w 121"/>
                <a:gd name="T43" fmla="*/ 0 h 146"/>
                <a:gd name="T44" fmla="*/ 119 w 121"/>
                <a:gd name="T45" fmla="*/ 2 h 146"/>
                <a:gd name="T46" fmla="*/ 121 w 121"/>
                <a:gd name="T47" fmla="*/ 6 h 146"/>
                <a:gd name="T48" fmla="*/ 103 w 121"/>
                <a:gd name="T49" fmla="*/ 79 h 146"/>
                <a:gd name="T50" fmla="*/ 103 w 121"/>
                <a:gd name="T51" fmla="*/ 18 h 146"/>
                <a:gd name="T52" fmla="*/ 60 w 121"/>
                <a:gd name="T53" fmla="*/ 18 h 146"/>
                <a:gd name="T54" fmla="*/ 60 w 121"/>
                <a:gd name="T55" fmla="*/ 126 h 146"/>
                <a:gd name="T56" fmla="*/ 80 w 121"/>
                <a:gd name="T57" fmla="*/ 113 h 146"/>
                <a:gd name="T58" fmla="*/ 103 w 121"/>
                <a:gd name="T59"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1" h="146">
                  <a:moveTo>
                    <a:pt x="121" y="6"/>
                  </a:moveTo>
                  <a:cubicBezTo>
                    <a:pt x="121" y="79"/>
                    <a:pt x="121" y="79"/>
                    <a:pt x="121" y="79"/>
                  </a:cubicBezTo>
                  <a:cubicBezTo>
                    <a:pt x="121" y="84"/>
                    <a:pt x="120" y="90"/>
                    <a:pt x="118" y="95"/>
                  </a:cubicBezTo>
                  <a:cubicBezTo>
                    <a:pt x="115" y="100"/>
                    <a:pt x="113" y="105"/>
                    <a:pt x="110" y="109"/>
                  </a:cubicBezTo>
                  <a:cubicBezTo>
                    <a:pt x="107" y="113"/>
                    <a:pt x="103" y="117"/>
                    <a:pt x="99" y="121"/>
                  </a:cubicBezTo>
                  <a:cubicBezTo>
                    <a:pt x="94" y="125"/>
                    <a:pt x="90" y="128"/>
                    <a:pt x="87" y="131"/>
                  </a:cubicBezTo>
                  <a:cubicBezTo>
                    <a:pt x="83" y="134"/>
                    <a:pt x="79" y="136"/>
                    <a:pt x="75" y="138"/>
                  </a:cubicBezTo>
                  <a:cubicBezTo>
                    <a:pt x="71" y="141"/>
                    <a:pt x="68" y="142"/>
                    <a:pt x="67" y="143"/>
                  </a:cubicBezTo>
                  <a:cubicBezTo>
                    <a:pt x="65" y="144"/>
                    <a:pt x="64" y="145"/>
                    <a:pt x="63" y="145"/>
                  </a:cubicBezTo>
                  <a:cubicBezTo>
                    <a:pt x="62" y="145"/>
                    <a:pt x="61" y="146"/>
                    <a:pt x="60" y="146"/>
                  </a:cubicBezTo>
                  <a:cubicBezTo>
                    <a:pt x="59" y="146"/>
                    <a:pt x="59" y="145"/>
                    <a:pt x="58" y="145"/>
                  </a:cubicBezTo>
                  <a:cubicBezTo>
                    <a:pt x="57" y="145"/>
                    <a:pt x="55" y="144"/>
                    <a:pt x="54" y="143"/>
                  </a:cubicBezTo>
                  <a:cubicBezTo>
                    <a:pt x="52" y="142"/>
                    <a:pt x="49" y="141"/>
                    <a:pt x="45" y="138"/>
                  </a:cubicBezTo>
                  <a:cubicBezTo>
                    <a:pt x="41" y="136"/>
                    <a:pt x="38" y="134"/>
                    <a:pt x="34" y="131"/>
                  </a:cubicBezTo>
                  <a:cubicBezTo>
                    <a:pt x="30" y="128"/>
                    <a:pt x="26" y="125"/>
                    <a:pt x="22" y="121"/>
                  </a:cubicBezTo>
                  <a:cubicBezTo>
                    <a:pt x="18" y="117"/>
                    <a:pt x="14" y="113"/>
                    <a:pt x="11" y="109"/>
                  </a:cubicBezTo>
                  <a:cubicBezTo>
                    <a:pt x="8" y="105"/>
                    <a:pt x="5" y="100"/>
                    <a:pt x="3" y="95"/>
                  </a:cubicBezTo>
                  <a:cubicBezTo>
                    <a:pt x="1" y="90"/>
                    <a:pt x="0" y="84"/>
                    <a:pt x="0" y="79"/>
                  </a:cubicBezTo>
                  <a:cubicBezTo>
                    <a:pt x="0" y="6"/>
                    <a:pt x="0" y="6"/>
                    <a:pt x="0" y="6"/>
                  </a:cubicBezTo>
                  <a:cubicBezTo>
                    <a:pt x="0" y="5"/>
                    <a:pt x="0" y="3"/>
                    <a:pt x="2" y="2"/>
                  </a:cubicBezTo>
                  <a:cubicBezTo>
                    <a:pt x="3" y="1"/>
                    <a:pt x="4" y="0"/>
                    <a:pt x="6" y="0"/>
                  </a:cubicBezTo>
                  <a:cubicBezTo>
                    <a:pt x="115" y="0"/>
                    <a:pt x="115" y="0"/>
                    <a:pt x="115" y="0"/>
                  </a:cubicBezTo>
                  <a:cubicBezTo>
                    <a:pt x="116" y="0"/>
                    <a:pt x="118" y="1"/>
                    <a:pt x="119" y="2"/>
                  </a:cubicBezTo>
                  <a:cubicBezTo>
                    <a:pt x="120" y="3"/>
                    <a:pt x="121" y="5"/>
                    <a:pt x="121" y="6"/>
                  </a:cubicBezTo>
                  <a:close/>
                  <a:moveTo>
                    <a:pt x="103" y="79"/>
                  </a:moveTo>
                  <a:cubicBezTo>
                    <a:pt x="103" y="18"/>
                    <a:pt x="103" y="18"/>
                    <a:pt x="103" y="18"/>
                  </a:cubicBezTo>
                  <a:cubicBezTo>
                    <a:pt x="60" y="18"/>
                    <a:pt x="60" y="18"/>
                    <a:pt x="60" y="18"/>
                  </a:cubicBezTo>
                  <a:cubicBezTo>
                    <a:pt x="60" y="126"/>
                    <a:pt x="60" y="126"/>
                    <a:pt x="60" y="126"/>
                  </a:cubicBezTo>
                  <a:cubicBezTo>
                    <a:pt x="68" y="122"/>
                    <a:pt x="74" y="118"/>
                    <a:pt x="80" y="113"/>
                  </a:cubicBezTo>
                  <a:cubicBezTo>
                    <a:pt x="95" y="101"/>
                    <a:pt x="103" y="90"/>
                    <a:pt x="103" y="7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279"/>
            <p:cNvSpPr>
              <a:spLocks noEditPoints="1"/>
            </p:cNvSpPr>
            <p:nvPr/>
          </p:nvSpPr>
          <p:spPr bwMode="auto">
            <a:xfrm>
              <a:off x="740541" y="3711705"/>
              <a:ext cx="162376" cy="176428"/>
            </a:xfrm>
            <a:custGeom>
              <a:avLst/>
              <a:gdLst>
                <a:gd name="T0" fmla="*/ 157 w 157"/>
                <a:gd name="T1" fmla="*/ 37 h 170"/>
                <a:gd name="T2" fmla="*/ 157 w 157"/>
                <a:gd name="T3" fmla="*/ 158 h 170"/>
                <a:gd name="T4" fmla="*/ 154 w 157"/>
                <a:gd name="T5" fmla="*/ 166 h 170"/>
                <a:gd name="T6" fmla="*/ 145 w 157"/>
                <a:gd name="T7" fmla="*/ 170 h 170"/>
                <a:gd name="T8" fmla="*/ 12 w 157"/>
                <a:gd name="T9" fmla="*/ 170 h 170"/>
                <a:gd name="T10" fmla="*/ 4 w 157"/>
                <a:gd name="T11" fmla="*/ 166 h 170"/>
                <a:gd name="T12" fmla="*/ 0 w 157"/>
                <a:gd name="T13" fmla="*/ 158 h 170"/>
                <a:gd name="T14" fmla="*/ 0 w 157"/>
                <a:gd name="T15" fmla="*/ 37 h 170"/>
                <a:gd name="T16" fmla="*/ 4 w 157"/>
                <a:gd name="T17" fmla="*/ 28 h 170"/>
                <a:gd name="T18" fmla="*/ 12 w 157"/>
                <a:gd name="T19" fmla="*/ 24 h 170"/>
                <a:gd name="T20" fmla="*/ 24 w 157"/>
                <a:gd name="T21" fmla="*/ 24 h 170"/>
                <a:gd name="T22" fmla="*/ 24 w 157"/>
                <a:gd name="T23" fmla="*/ 15 h 170"/>
                <a:gd name="T24" fmla="*/ 29 w 157"/>
                <a:gd name="T25" fmla="*/ 5 h 170"/>
                <a:gd name="T26" fmla="*/ 39 w 157"/>
                <a:gd name="T27" fmla="*/ 0 h 170"/>
                <a:gd name="T28" fmla="*/ 45 w 157"/>
                <a:gd name="T29" fmla="*/ 0 h 170"/>
                <a:gd name="T30" fmla="*/ 56 w 157"/>
                <a:gd name="T31" fmla="*/ 5 h 170"/>
                <a:gd name="T32" fmla="*/ 60 w 157"/>
                <a:gd name="T33" fmla="*/ 15 h 170"/>
                <a:gd name="T34" fmla="*/ 60 w 157"/>
                <a:gd name="T35" fmla="*/ 24 h 170"/>
                <a:gd name="T36" fmla="*/ 97 w 157"/>
                <a:gd name="T37" fmla="*/ 24 h 170"/>
                <a:gd name="T38" fmla="*/ 97 w 157"/>
                <a:gd name="T39" fmla="*/ 15 h 170"/>
                <a:gd name="T40" fmla="*/ 101 w 157"/>
                <a:gd name="T41" fmla="*/ 5 h 170"/>
                <a:gd name="T42" fmla="*/ 112 w 157"/>
                <a:gd name="T43" fmla="*/ 0 h 170"/>
                <a:gd name="T44" fmla="*/ 118 w 157"/>
                <a:gd name="T45" fmla="*/ 0 h 170"/>
                <a:gd name="T46" fmla="*/ 129 w 157"/>
                <a:gd name="T47" fmla="*/ 5 h 170"/>
                <a:gd name="T48" fmla="*/ 133 w 157"/>
                <a:gd name="T49" fmla="*/ 15 h 170"/>
                <a:gd name="T50" fmla="*/ 133 w 157"/>
                <a:gd name="T51" fmla="*/ 24 h 170"/>
                <a:gd name="T52" fmla="*/ 145 w 157"/>
                <a:gd name="T53" fmla="*/ 24 h 170"/>
                <a:gd name="T54" fmla="*/ 154 w 157"/>
                <a:gd name="T55" fmla="*/ 28 h 170"/>
                <a:gd name="T56" fmla="*/ 157 w 157"/>
                <a:gd name="T57" fmla="*/ 37 h 170"/>
                <a:gd name="T58" fmla="*/ 12 w 157"/>
                <a:gd name="T59" fmla="*/ 158 h 170"/>
                <a:gd name="T60" fmla="*/ 145 w 157"/>
                <a:gd name="T61" fmla="*/ 158 h 170"/>
                <a:gd name="T62" fmla="*/ 145 w 157"/>
                <a:gd name="T63" fmla="*/ 61 h 170"/>
                <a:gd name="T64" fmla="*/ 12 w 157"/>
                <a:gd name="T65" fmla="*/ 61 h 170"/>
                <a:gd name="T66" fmla="*/ 12 w 157"/>
                <a:gd name="T67" fmla="*/ 158 h 170"/>
                <a:gd name="T68" fmla="*/ 48 w 157"/>
                <a:gd name="T69" fmla="*/ 43 h 170"/>
                <a:gd name="T70" fmla="*/ 48 w 157"/>
                <a:gd name="T71" fmla="*/ 15 h 170"/>
                <a:gd name="T72" fmla="*/ 48 w 157"/>
                <a:gd name="T73" fmla="*/ 13 h 170"/>
                <a:gd name="T74" fmla="*/ 45 w 157"/>
                <a:gd name="T75" fmla="*/ 12 h 170"/>
                <a:gd name="T76" fmla="*/ 39 w 157"/>
                <a:gd name="T77" fmla="*/ 12 h 170"/>
                <a:gd name="T78" fmla="*/ 37 w 157"/>
                <a:gd name="T79" fmla="*/ 13 h 170"/>
                <a:gd name="T80" fmla="*/ 36 w 157"/>
                <a:gd name="T81" fmla="*/ 15 h 170"/>
                <a:gd name="T82" fmla="*/ 36 w 157"/>
                <a:gd name="T83" fmla="*/ 43 h 170"/>
                <a:gd name="T84" fmla="*/ 37 w 157"/>
                <a:gd name="T85" fmla="*/ 45 h 170"/>
                <a:gd name="T86" fmla="*/ 39 w 157"/>
                <a:gd name="T87" fmla="*/ 46 h 170"/>
                <a:gd name="T88" fmla="*/ 45 w 157"/>
                <a:gd name="T89" fmla="*/ 46 h 170"/>
                <a:gd name="T90" fmla="*/ 48 w 157"/>
                <a:gd name="T91" fmla="*/ 45 h 170"/>
                <a:gd name="T92" fmla="*/ 48 w 157"/>
                <a:gd name="T93" fmla="*/ 43 h 170"/>
                <a:gd name="T94" fmla="*/ 121 w 157"/>
                <a:gd name="T95" fmla="*/ 43 h 170"/>
                <a:gd name="T96" fmla="*/ 121 w 157"/>
                <a:gd name="T97" fmla="*/ 15 h 170"/>
                <a:gd name="T98" fmla="*/ 120 w 157"/>
                <a:gd name="T99" fmla="*/ 13 h 170"/>
                <a:gd name="T100" fmla="*/ 118 w 157"/>
                <a:gd name="T101" fmla="*/ 12 h 170"/>
                <a:gd name="T102" fmla="*/ 112 w 157"/>
                <a:gd name="T103" fmla="*/ 12 h 170"/>
                <a:gd name="T104" fmla="*/ 110 w 157"/>
                <a:gd name="T105" fmla="*/ 13 h 170"/>
                <a:gd name="T106" fmla="*/ 109 w 157"/>
                <a:gd name="T107" fmla="*/ 15 h 170"/>
                <a:gd name="T108" fmla="*/ 109 w 157"/>
                <a:gd name="T109" fmla="*/ 43 h 170"/>
                <a:gd name="T110" fmla="*/ 110 w 157"/>
                <a:gd name="T111" fmla="*/ 45 h 170"/>
                <a:gd name="T112" fmla="*/ 112 w 157"/>
                <a:gd name="T113" fmla="*/ 46 h 170"/>
                <a:gd name="T114" fmla="*/ 118 w 157"/>
                <a:gd name="T115" fmla="*/ 46 h 170"/>
                <a:gd name="T116" fmla="*/ 120 w 157"/>
                <a:gd name="T117" fmla="*/ 45 h 170"/>
                <a:gd name="T118" fmla="*/ 121 w 157"/>
                <a:gd name="T119" fmla="*/ 4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7" h="170">
                  <a:moveTo>
                    <a:pt x="157" y="37"/>
                  </a:moveTo>
                  <a:cubicBezTo>
                    <a:pt x="157" y="158"/>
                    <a:pt x="157" y="158"/>
                    <a:pt x="157" y="158"/>
                  </a:cubicBezTo>
                  <a:cubicBezTo>
                    <a:pt x="157" y="161"/>
                    <a:pt x="156" y="164"/>
                    <a:pt x="154" y="166"/>
                  </a:cubicBezTo>
                  <a:cubicBezTo>
                    <a:pt x="151" y="168"/>
                    <a:pt x="148" y="170"/>
                    <a:pt x="145" y="170"/>
                  </a:cubicBezTo>
                  <a:cubicBezTo>
                    <a:pt x="12" y="170"/>
                    <a:pt x="12" y="170"/>
                    <a:pt x="12" y="170"/>
                  </a:cubicBezTo>
                  <a:cubicBezTo>
                    <a:pt x="9" y="170"/>
                    <a:pt x="6" y="168"/>
                    <a:pt x="4" y="166"/>
                  </a:cubicBezTo>
                  <a:cubicBezTo>
                    <a:pt x="1" y="164"/>
                    <a:pt x="0" y="161"/>
                    <a:pt x="0" y="158"/>
                  </a:cubicBezTo>
                  <a:cubicBezTo>
                    <a:pt x="0" y="37"/>
                    <a:pt x="0" y="37"/>
                    <a:pt x="0" y="37"/>
                  </a:cubicBezTo>
                  <a:cubicBezTo>
                    <a:pt x="0" y="33"/>
                    <a:pt x="1" y="30"/>
                    <a:pt x="4" y="28"/>
                  </a:cubicBezTo>
                  <a:cubicBezTo>
                    <a:pt x="6" y="26"/>
                    <a:pt x="9" y="24"/>
                    <a:pt x="12" y="24"/>
                  </a:cubicBezTo>
                  <a:cubicBezTo>
                    <a:pt x="24" y="24"/>
                    <a:pt x="24" y="24"/>
                    <a:pt x="24" y="24"/>
                  </a:cubicBezTo>
                  <a:cubicBezTo>
                    <a:pt x="24" y="15"/>
                    <a:pt x="24" y="15"/>
                    <a:pt x="24" y="15"/>
                  </a:cubicBezTo>
                  <a:cubicBezTo>
                    <a:pt x="24" y="11"/>
                    <a:pt x="26" y="8"/>
                    <a:pt x="29" y="5"/>
                  </a:cubicBezTo>
                  <a:cubicBezTo>
                    <a:pt x="32" y="2"/>
                    <a:pt x="35" y="0"/>
                    <a:pt x="39" y="0"/>
                  </a:cubicBezTo>
                  <a:cubicBezTo>
                    <a:pt x="45" y="0"/>
                    <a:pt x="45" y="0"/>
                    <a:pt x="45" y="0"/>
                  </a:cubicBezTo>
                  <a:cubicBezTo>
                    <a:pt x="49" y="0"/>
                    <a:pt x="53" y="2"/>
                    <a:pt x="56" y="5"/>
                  </a:cubicBezTo>
                  <a:cubicBezTo>
                    <a:pt x="59" y="8"/>
                    <a:pt x="60" y="11"/>
                    <a:pt x="60" y="15"/>
                  </a:cubicBezTo>
                  <a:cubicBezTo>
                    <a:pt x="60" y="24"/>
                    <a:pt x="60" y="24"/>
                    <a:pt x="60" y="24"/>
                  </a:cubicBezTo>
                  <a:cubicBezTo>
                    <a:pt x="97" y="24"/>
                    <a:pt x="97" y="24"/>
                    <a:pt x="97" y="24"/>
                  </a:cubicBezTo>
                  <a:cubicBezTo>
                    <a:pt x="97" y="15"/>
                    <a:pt x="97" y="15"/>
                    <a:pt x="97" y="15"/>
                  </a:cubicBezTo>
                  <a:cubicBezTo>
                    <a:pt x="97" y="11"/>
                    <a:pt x="98" y="8"/>
                    <a:pt x="101" y="5"/>
                  </a:cubicBezTo>
                  <a:cubicBezTo>
                    <a:pt x="104" y="2"/>
                    <a:pt x="108" y="0"/>
                    <a:pt x="112" y="0"/>
                  </a:cubicBezTo>
                  <a:cubicBezTo>
                    <a:pt x="118" y="0"/>
                    <a:pt x="118" y="0"/>
                    <a:pt x="118" y="0"/>
                  </a:cubicBezTo>
                  <a:cubicBezTo>
                    <a:pt x="122" y="0"/>
                    <a:pt x="126" y="2"/>
                    <a:pt x="129" y="5"/>
                  </a:cubicBezTo>
                  <a:cubicBezTo>
                    <a:pt x="132" y="8"/>
                    <a:pt x="133" y="11"/>
                    <a:pt x="133" y="15"/>
                  </a:cubicBezTo>
                  <a:cubicBezTo>
                    <a:pt x="133" y="24"/>
                    <a:pt x="133" y="24"/>
                    <a:pt x="133" y="24"/>
                  </a:cubicBezTo>
                  <a:cubicBezTo>
                    <a:pt x="145" y="24"/>
                    <a:pt x="145" y="24"/>
                    <a:pt x="145" y="24"/>
                  </a:cubicBezTo>
                  <a:cubicBezTo>
                    <a:pt x="148" y="24"/>
                    <a:pt x="151" y="26"/>
                    <a:pt x="154" y="28"/>
                  </a:cubicBezTo>
                  <a:cubicBezTo>
                    <a:pt x="156" y="30"/>
                    <a:pt x="157" y="33"/>
                    <a:pt x="157" y="37"/>
                  </a:cubicBezTo>
                  <a:close/>
                  <a:moveTo>
                    <a:pt x="12" y="158"/>
                  </a:moveTo>
                  <a:cubicBezTo>
                    <a:pt x="145" y="158"/>
                    <a:pt x="145" y="158"/>
                    <a:pt x="145" y="158"/>
                  </a:cubicBezTo>
                  <a:cubicBezTo>
                    <a:pt x="145" y="61"/>
                    <a:pt x="145" y="61"/>
                    <a:pt x="145" y="61"/>
                  </a:cubicBezTo>
                  <a:cubicBezTo>
                    <a:pt x="12" y="61"/>
                    <a:pt x="12" y="61"/>
                    <a:pt x="12" y="61"/>
                  </a:cubicBezTo>
                  <a:lnTo>
                    <a:pt x="12" y="158"/>
                  </a:lnTo>
                  <a:close/>
                  <a:moveTo>
                    <a:pt x="48" y="43"/>
                  </a:moveTo>
                  <a:cubicBezTo>
                    <a:pt x="48" y="15"/>
                    <a:pt x="48" y="15"/>
                    <a:pt x="48" y="15"/>
                  </a:cubicBezTo>
                  <a:cubicBezTo>
                    <a:pt x="48" y="14"/>
                    <a:pt x="48" y="14"/>
                    <a:pt x="48" y="13"/>
                  </a:cubicBezTo>
                  <a:cubicBezTo>
                    <a:pt x="47" y="13"/>
                    <a:pt x="46" y="12"/>
                    <a:pt x="45" y="12"/>
                  </a:cubicBezTo>
                  <a:cubicBezTo>
                    <a:pt x="39" y="12"/>
                    <a:pt x="39" y="12"/>
                    <a:pt x="39" y="12"/>
                  </a:cubicBezTo>
                  <a:cubicBezTo>
                    <a:pt x="38" y="12"/>
                    <a:pt x="38" y="13"/>
                    <a:pt x="37" y="13"/>
                  </a:cubicBezTo>
                  <a:cubicBezTo>
                    <a:pt x="37" y="14"/>
                    <a:pt x="36" y="14"/>
                    <a:pt x="36" y="15"/>
                  </a:cubicBezTo>
                  <a:cubicBezTo>
                    <a:pt x="36" y="43"/>
                    <a:pt x="36" y="43"/>
                    <a:pt x="36" y="43"/>
                  </a:cubicBezTo>
                  <a:cubicBezTo>
                    <a:pt x="36" y="43"/>
                    <a:pt x="37" y="44"/>
                    <a:pt x="37" y="45"/>
                  </a:cubicBezTo>
                  <a:cubicBezTo>
                    <a:pt x="38" y="45"/>
                    <a:pt x="38" y="46"/>
                    <a:pt x="39" y="46"/>
                  </a:cubicBezTo>
                  <a:cubicBezTo>
                    <a:pt x="45" y="46"/>
                    <a:pt x="45" y="46"/>
                    <a:pt x="45" y="46"/>
                  </a:cubicBezTo>
                  <a:cubicBezTo>
                    <a:pt x="46" y="46"/>
                    <a:pt x="47" y="45"/>
                    <a:pt x="48" y="45"/>
                  </a:cubicBezTo>
                  <a:cubicBezTo>
                    <a:pt x="48" y="44"/>
                    <a:pt x="48" y="43"/>
                    <a:pt x="48" y="43"/>
                  </a:cubicBezTo>
                  <a:close/>
                  <a:moveTo>
                    <a:pt x="121" y="43"/>
                  </a:moveTo>
                  <a:cubicBezTo>
                    <a:pt x="121" y="15"/>
                    <a:pt x="121" y="15"/>
                    <a:pt x="121" y="15"/>
                  </a:cubicBezTo>
                  <a:cubicBezTo>
                    <a:pt x="121" y="14"/>
                    <a:pt x="121" y="14"/>
                    <a:pt x="120" y="13"/>
                  </a:cubicBezTo>
                  <a:cubicBezTo>
                    <a:pt x="120" y="13"/>
                    <a:pt x="119" y="12"/>
                    <a:pt x="118" y="12"/>
                  </a:cubicBezTo>
                  <a:cubicBezTo>
                    <a:pt x="112" y="12"/>
                    <a:pt x="112" y="12"/>
                    <a:pt x="112" y="12"/>
                  </a:cubicBezTo>
                  <a:cubicBezTo>
                    <a:pt x="111" y="12"/>
                    <a:pt x="110" y="13"/>
                    <a:pt x="110" y="13"/>
                  </a:cubicBezTo>
                  <a:cubicBezTo>
                    <a:pt x="109" y="14"/>
                    <a:pt x="109" y="14"/>
                    <a:pt x="109" y="15"/>
                  </a:cubicBezTo>
                  <a:cubicBezTo>
                    <a:pt x="109" y="43"/>
                    <a:pt x="109" y="43"/>
                    <a:pt x="109" y="43"/>
                  </a:cubicBezTo>
                  <a:cubicBezTo>
                    <a:pt x="109" y="43"/>
                    <a:pt x="109" y="44"/>
                    <a:pt x="110" y="45"/>
                  </a:cubicBezTo>
                  <a:cubicBezTo>
                    <a:pt x="110" y="45"/>
                    <a:pt x="111" y="46"/>
                    <a:pt x="112" y="46"/>
                  </a:cubicBezTo>
                  <a:cubicBezTo>
                    <a:pt x="118" y="46"/>
                    <a:pt x="118" y="46"/>
                    <a:pt x="118" y="46"/>
                  </a:cubicBezTo>
                  <a:cubicBezTo>
                    <a:pt x="119" y="46"/>
                    <a:pt x="120" y="45"/>
                    <a:pt x="120" y="45"/>
                  </a:cubicBezTo>
                  <a:cubicBezTo>
                    <a:pt x="121" y="44"/>
                    <a:pt x="121" y="43"/>
                    <a:pt x="121" y="4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280"/>
            <p:cNvSpPr>
              <a:spLocks noEditPoints="1"/>
            </p:cNvSpPr>
            <p:nvPr/>
          </p:nvSpPr>
          <p:spPr bwMode="auto">
            <a:xfrm>
              <a:off x="948195" y="3714827"/>
              <a:ext cx="137395" cy="160815"/>
            </a:xfrm>
            <a:custGeom>
              <a:avLst/>
              <a:gdLst>
                <a:gd name="T0" fmla="*/ 133 w 133"/>
                <a:gd name="T1" fmla="*/ 12 h 155"/>
                <a:gd name="T2" fmla="*/ 133 w 133"/>
                <a:gd name="T3" fmla="*/ 43 h 155"/>
                <a:gd name="T4" fmla="*/ 132 w 133"/>
                <a:gd name="T5" fmla="*/ 45 h 155"/>
                <a:gd name="T6" fmla="*/ 130 w 133"/>
                <a:gd name="T7" fmla="*/ 46 h 155"/>
                <a:gd name="T8" fmla="*/ 130 w 133"/>
                <a:gd name="T9" fmla="*/ 46 h 155"/>
                <a:gd name="T10" fmla="*/ 87 w 133"/>
                <a:gd name="T11" fmla="*/ 36 h 155"/>
                <a:gd name="T12" fmla="*/ 86 w 133"/>
                <a:gd name="T13" fmla="*/ 35 h 155"/>
                <a:gd name="T14" fmla="*/ 85 w 133"/>
                <a:gd name="T15" fmla="*/ 34 h 155"/>
                <a:gd name="T16" fmla="*/ 61 w 133"/>
                <a:gd name="T17" fmla="*/ 34 h 155"/>
                <a:gd name="T18" fmla="*/ 61 w 133"/>
                <a:gd name="T19" fmla="*/ 43 h 155"/>
                <a:gd name="T20" fmla="*/ 78 w 133"/>
                <a:gd name="T21" fmla="*/ 54 h 155"/>
                <a:gd name="T22" fmla="*/ 85 w 133"/>
                <a:gd name="T23" fmla="*/ 73 h 155"/>
                <a:gd name="T24" fmla="*/ 85 w 133"/>
                <a:gd name="T25" fmla="*/ 148 h 155"/>
                <a:gd name="T26" fmla="*/ 83 w 133"/>
                <a:gd name="T27" fmla="*/ 153 h 155"/>
                <a:gd name="T28" fmla="*/ 79 w 133"/>
                <a:gd name="T29" fmla="*/ 155 h 155"/>
                <a:gd name="T30" fmla="*/ 31 w 133"/>
                <a:gd name="T31" fmla="*/ 155 h 155"/>
                <a:gd name="T32" fmla="*/ 26 w 133"/>
                <a:gd name="T33" fmla="*/ 153 h 155"/>
                <a:gd name="T34" fmla="*/ 25 w 133"/>
                <a:gd name="T35" fmla="*/ 148 h 155"/>
                <a:gd name="T36" fmla="*/ 25 w 133"/>
                <a:gd name="T37" fmla="*/ 73 h 155"/>
                <a:gd name="T38" fmla="*/ 30 w 133"/>
                <a:gd name="T39" fmla="*/ 55 h 155"/>
                <a:gd name="T40" fmla="*/ 46 w 133"/>
                <a:gd name="T41" fmla="*/ 44 h 155"/>
                <a:gd name="T42" fmla="*/ 46 w 133"/>
                <a:gd name="T43" fmla="*/ 34 h 155"/>
                <a:gd name="T44" fmla="*/ 43 w 133"/>
                <a:gd name="T45" fmla="*/ 34 h 155"/>
                <a:gd name="T46" fmla="*/ 32 w 133"/>
                <a:gd name="T47" fmla="*/ 36 h 155"/>
                <a:gd name="T48" fmla="*/ 23 w 133"/>
                <a:gd name="T49" fmla="*/ 41 h 155"/>
                <a:gd name="T50" fmla="*/ 17 w 133"/>
                <a:gd name="T51" fmla="*/ 47 h 155"/>
                <a:gd name="T52" fmla="*/ 13 w 133"/>
                <a:gd name="T53" fmla="*/ 52 h 155"/>
                <a:gd name="T54" fmla="*/ 12 w 133"/>
                <a:gd name="T55" fmla="*/ 54 h 155"/>
                <a:gd name="T56" fmla="*/ 6 w 133"/>
                <a:gd name="T57" fmla="*/ 58 h 155"/>
                <a:gd name="T58" fmla="*/ 4 w 133"/>
                <a:gd name="T59" fmla="*/ 57 h 155"/>
                <a:gd name="T60" fmla="*/ 1 w 133"/>
                <a:gd name="T61" fmla="*/ 54 h 155"/>
                <a:gd name="T62" fmla="*/ 1 w 133"/>
                <a:gd name="T63" fmla="*/ 49 h 155"/>
                <a:gd name="T64" fmla="*/ 2 w 133"/>
                <a:gd name="T65" fmla="*/ 46 h 155"/>
                <a:gd name="T66" fmla="*/ 6 w 133"/>
                <a:gd name="T67" fmla="*/ 41 h 155"/>
                <a:gd name="T68" fmla="*/ 12 w 133"/>
                <a:gd name="T69" fmla="*/ 35 h 155"/>
                <a:gd name="T70" fmla="*/ 20 w 133"/>
                <a:gd name="T71" fmla="*/ 28 h 155"/>
                <a:gd name="T72" fmla="*/ 30 w 133"/>
                <a:gd name="T73" fmla="*/ 23 h 155"/>
                <a:gd name="T74" fmla="*/ 28 w 133"/>
                <a:gd name="T75" fmla="*/ 15 h 155"/>
                <a:gd name="T76" fmla="*/ 32 w 133"/>
                <a:gd name="T77" fmla="*/ 5 h 155"/>
                <a:gd name="T78" fmla="*/ 43 w 133"/>
                <a:gd name="T79" fmla="*/ 0 h 155"/>
                <a:gd name="T80" fmla="*/ 53 w 133"/>
                <a:gd name="T81" fmla="*/ 5 h 155"/>
                <a:gd name="T82" fmla="*/ 58 w 133"/>
                <a:gd name="T83" fmla="*/ 15 h 155"/>
                <a:gd name="T84" fmla="*/ 57 w 133"/>
                <a:gd name="T85" fmla="*/ 21 h 155"/>
                <a:gd name="T86" fmla="*/ 85 w 133"/>
                <a:gd name="T87" fmla="*/ 21 h 155"/>
                <a:gd name="T88" fmla="*/ 86 w 133"/>
                <a:gd name="T89" fmla="*/ 20 h 155"/>
                <a:gd name="T90" fmla="*/ 87 w 133"/>
                <a:gd name="T91" fmla="*/ 18 h 155"/>
                <a:gd name="T92" fmla="*/ 130 w 133"/>
                <a:gd name="T93" fmla="*/ 9 h 155"/>
                <a:gd name="T94" fmla="*/ 130 w 133"/>
                <a:gd name="T95" fmla="*/ 9 h 155"/>
                <a:gd name="T96" fmla="*/ 132 w 133"/>
                <a:gd name="T97" fmla="*/ 10 h 155"/>
                <a:gd name="T98" fmla="*/ 133 w 133"/>
                <a:gd name="T99" fmla="*/ 12 h 155"/>
                <a:gd name="T100" fmla="*/ 47 w 133"/>
                <a:gd name="T101" fmla="*/ 20 h 155"/>
                <a:gd name="T102" fmla="*/ 49 w 133"/>
                <a:gd name="T103" fmla="*/ 15 h 155"/>
                <a:gd name="T104" fmla="*/ 47 w 133"/>
                <a:gd name="T105" fmla="*/ 11 h 155"/>
                <a:gd name="T106" fmla="*/ 43 w 133"/>
                <a:gd name="T107" fmla="*/ 9 h 155"/>
                <a:gd name="T108" fmla="*/ 38 w 133"/>
                <a:gd name="T109" fmla="*/ 11 h 155"/>
                <a:gd name="T110" fmla="*/ 37 w 133"/>
                <a:gd name="T111" fmla="*/ 15 h 155"/>
                <a:gd name="T112" fmla="*/ 38 w 133"/>
                <a:gd name="T113" fmla="*/ 20 h 155"/>
                <a:gd name="T114" fmla="*/ 43 w 133"/>
                <a:gd name="T115" fmla="*/ 21 h 155"/>
                <a:gd name="T116" fmla="*/ 47 w 133"/>
                <a:gd name="T117" fmla="*/ 2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3" h="155">
                  <a:moveTo>
                    <a:pt x="133" y="12"/>
                  </a:moveTo>
                  <a:cubicBezTo>
                    <a:pt x="133" y="43"/>
                    <a:pt x="133" y="43"/>
                    <a:pt x="133" y="43"/>
                  </a:cubicBezTo>
                  <a:cubicBezTo>
                    <a:pt x="133" y="44"/>
                    <a:pt x="133" y="44"/>
                    <a:pt x="132" y="45"/>
                  </a:cubicBezTo>
                  <a:cubicBezTo>
                    <a:pt x="132" y="45"/>
                    <a:pt x="131" y="46"/>
                    <a:pt x="130" y="46"/>
                  </a:cubicBezTo>
                  <a:cubicBezTo>
                    <a:pt x="130" y="46"/>
                    <a:pt x="130" y="46"/>
                    <a:pt x="130" y="46"/>
                  </a:cubicBezTo>
                  <a:cubicBezTo>
                    <a:pt x="87" y="36"/>
                    <a:pt x="87" y="36"/>
                    <a:pt x="87" y="36"/>
                  </a:cubicBezTo>
                  <a:cubicBezTo>
                    <a:pt x="87" y="36"/>
                    <a:pt x="86" y="36"/>
                    <a:pt x="86" y="35"/>
                  </a:cubicBezTo>
                  <a:cubicBezTo>
                    <a:pt x="85" y="35"/>
                    <a:pt x="85" y="34"/>
                    <a:pt x="85" y="34"/>
                  </a:cubicBezTo>
                  <a:cubicBezTo>
                    <a:pt x="61" y="34"/>
                    <a:pt x="61" y="34"/>
                    <a:pt x="61" y="34"/>
                  </a:cubicBezTo>
                  <a:cubicBezTo>
                    <a:pt x="61" y="43"/>
                    <a:pt x="61" y="43"/>
                    <a:pt x="61" y="43"/>
                  </a:cubicBezTo>
                  <a:cubicBezTo>
                    <a:pt x="68" y="45"/>
                    <a:pt x="74" y="48"/>
                    <a:pt x="78" y="54"/>
                  </a:cubicBezTo>
                  <a:cubicBezTo>
                    <a:pt x="83" y="59"/>
                    <a:pt x="85" y="66"/>
                    <a:pt x="85" y="73"/>
                  </a:cubicBezTo>
                  <a:cubicBezTo>
                    <a:pt x="85" y="148"/>
                    <a:pt x="85" y="148"/>
                    <a:pt x="85" y="148"/>
                  </a:cubicBezTo>
                  <a:cubicBezTo>
                    <a:pt x="85" y="150"/>
                    <a:pt x="84" y="152"/>
                    <a:pt x="83" y="153"/>
                  </a:cubicBezTo>
                  <a:cubicBezTo>
                    <a:pt x="82" y="154"/>
                    <a:pt x="81" y="155"/>
                    <a:pt x="79" y="155"/>
                  </a:cubicBezTo>
                  <a:cubicBezTo>
                    <a:pt x="31" y="155"/>
                    <a:pt x="31" y="155"/>
                    <a:pt x="31" y="155"/>
                  </a:cubicBezTo>
                  <a:cubicBezTo>
                    <a:pt x="29" y="155"/>
                    <a:pt x="28" y="154"/>
                    <a:pt x="26" y="153"/>
                  </a:cubicBezTo>
                  <a:cubicBezTo>
                    <a:pt x="25" y="152"/>
                    <a:pt x="25" y="150"/>
                    <a:pt x="25" y="148"/>
                  </a:cubicBezTo>
                  <a:cubicBezTo>
                    <a:pt x="25" y="73"/>
                    <a:pt x="25" y="73"/>
                    <a:pt x="25" y="73"/>
                  </a:cubicBezTo>
                  <a:cubicBezTo>
                    <a:pt x="25" y="66"/>
                    <a:pt x="27" y="60"/>
                    <a:pt x="30" y="55"/>
                  </a:cubicBezTo>
                  <a:cubicBezTo>
                    <a:pt x="34" y="50"/>
                    <a:pt x="40" y="46"/>
                    <a:pt x="46" y="44"/>
                  </a:cubicBezTo>
                  <a:cubicBezTo>
                    <a:pt x="46" y="34"/>
                    <a:pt x="46" y="34"/>
                    <a:pt x="46" y="34"/>
                  </a:cubicBezTo>
                  <a:cubicBezTo>
                    <a:pt x="43" y="34"/>
                    <a:pt x="43" y="34"/>
                    <a:pt x="43" y="34"/>
                  </a:cubicBezTo>
                  <a:cubicBezTo>
                    <a:pt x="39" y="34"/>
                    <a:pt x="35" y="34"/>
                    <a:pt x="32" y="36"/>
                  </a:cubicBezTo>
                  <a:cubicBezTo>
                    <a:pt x="28" y="37"/>
                    <a:pt x="25" y="39"/>
                    <a:pt x="23" y="41"/>
                  </a:cubicBezTo>
                  <a:cubicBezTo>
                    <a:pt x="21" y="43"/>
                    <a:pt x="19" y="45"/>
                    <a:pt x="17" y="47"/>
                  </a:cubicBezTo>
                  <a:cubicBezTo>
                    <a:pt x="15" y="49"/>
                    <a:pt x="14" y="51"/>
                    <a:pt x="13" y="52"/>
                  </a:cubicBezTo>
                  <a:cubicBezTo>
                    <a:pt x="12" y="53"/>
                    <a:pt x="12" y="54"/>
                    <a:pt x="12" y="54"/>
                  </a:cubicBezTo>
                  <a:cubicBezTo>
                    <a:pt x="11" y="57"/>
                    <a:pt x="9" y="58"/>
                    <a:pt x="6" y="58"/>
                  </a:cubicBezTo>
                  <a:cubicBezTo>
                    <a:pt x="5" y="58"/>
                    <a:pt x="4" y="57"/>
                    <a:pt x="4" y="57"/>
                  </a:cubicBezTo>
                  <a:cubicBezTo>
                    <a:pt x="2" y="56"/>
                    <a:pt x="1" y="55"/>
                    <a:pt x="1" y="54"/>
                  </a:cubicBezTo>
                  <a:cubicBezTo>
                    <a:pt x="0" y="52"/>
                    <a:pt x="0" y="50"/>
                    <a:pt x="1" y="49"/>
                  </a:cubicBezTo>
                  <a:cubicBezTo>
                    <a:pt x="1" y="48"/>
                    <a:pt x="2" y="47"/>
                    <a:pt x="2" y="46"/>
                  </a:cubicBezTo>
                  <a:cubicBezTo>
                    <a:pt x="3" y="45"/>
                    <a:pt x="4" y="44"/>
                    <a:pt x="6" y="41"/>
                  </a:cubicBezTo>
                  <a:cubicBezTo>
                    <a:pt x="8" y="39"/>
                    <a:pt x="10" y="37"/>
                    <a:pt x="12" y="35"/>
                  </a:cubicBezTo>
                  <a:cubicBezTo>
                    <a:pt x="14" y="33"/>
                    <a:pt x="16" y="31"/>
                    <a:pt x="20" y="28"/>
                  </a:cubicBezTo>
                  <a:cubicBezTo>
                    <a:pt x="23" y="26"/>
                    <a:pt x="26" y="25"/>
                    <a:pt x="30" y="23"/>
                  </a:cubicBezTo>
                  <a:cubicBezTo>
                    <a:pt x="28" y="21"/>
                    <a:pt x="28" y="18"/>
                    <a:pt x="28" y="15"/>
                  </a:cubicBezTo>
                  <a:cubicBezTo>
                    <a:pt x="28" y="11"/>
                    <a:pt x="29" y="8"/>
                    <a:pt x="32" y="5"/>
                  </a:cubicBezTo>
                  <a:cubicBezTo>
                    <a:pt x="35" y="2"/>
                    <a:pt x="39" y="0"/>
                    <a:pt x="43" y="0"/>
                  </a:cubicBezTo>
                  <a:cubicBezTo>
                    <a:pt x="47" y="0"/>
                    <a:pt x="50" y="2"/>
                    <a:pt x="53" y="5"/>
                  </a:cubicBezTo>
                  <a:cubicBezTo>
                    <a:pt x="56" y="8"/>
                    <a:pt x="58" y="11"/>
                    <a:pt x="58" y="15"/>
                  </a:cubicBezTo>
                  <a:cubicBezTo>
                    <a:pt x="58" y="17"/>
                    <a:pt x="57" y="19"/>
                    <a:pt x="57" y="21"/>
                  </a:cubicBezTo>
                  <a:cubicBezTo>
                    <a:pt x="85" y="21"/>
                    <a:pt x="85" y="21"/>
                    <a:pt x="85" y="21"/>
                  </a:cubicBezTo>
                  <a:cubicBezTo>
                    <a:pt x="85" y="21"/>
                    <a:pt x="85" y="20"/>
                    <a:pt x="86" y="20"/>
                  </a:cubicBezTo>
                  <a:cubicBezTo>
                    <a:pt x="86" y="19"/>
                    <a:pt x="87" y="19"/>
                    <a:pt x="87" y="18"/>
                  </a:cubicBezTo>
                  <a:cubicBezTo>
                    <a:pt x="130" y="9"/>
                    <a:pt x="130" y="9"/>
                    <a:pt x="130" y="9"/>
                  </a:cubicBezTo>
                  <a:cubicBezTo>
                    <a:pt x="130" y="9"/>
                    <a:pt x="130" y="9"/>
                    <a:pt x="130" y="9"/>
                  </a:cubicBezTo>
                  <a:cubicBezTo>
                    <a:pt x="131" y="9"/>
                    <a:pt x="132" y="10"/>
                    <a:pt x="132" y="10"/>
                  </a:cubicBezTo>
                  <a:cubicBezTo>
                    <a:pt x="133" y="11"/>
                    <a:pt x="133" y="11"/>
                    <a:pt x="133" y="12"/>
                  </a:cubicBezTo>
                  <a:close/>
                  <a:moveTo>
                    <a:pt x="47" y="20"/>
                  </a:moveTo>
                  <a:cubicBezTo>
                    <a:pt x="48" y="18"/>
                    <a:pt x="49" y="17"/>
                    <a:pt x="49" y="15"/>
                  </a:cubicBezTo>
                  <a:cubicBezTo>
                    <a:pt x="49" y="14"/>
                    <a:pt x="48" y="12"/>
                    <a:pt x="47" y="11"/>
                  </a:cubicBezTo>
                  <a:cubicBezTo>
                    <a:pt x="46" y="10"/>
                    <a:pt x="44" y="9"/>
                    <a:pt x="43" y="9"/>
                  </a:cubicBezTo>
                  <a:cubicBezTo>
                    <a:pt x="41" y="9"/>
                    <a:pt x="40" y="10"/>
                    <a:pt x="38" y="11"/>
                  </a:cubicBezTo>
                  <a:cubicBezTo>
                    <a:pt x="37" y="12"/>
                    <a:pt x="37" y="14"/>
                    <a:pt x="37" y="15"/>
                  </a:cubicBezTo>
                  <a:cubicBezTo>
                    <a:pt x="37" y="17"/>
                    <a:pt x="37" y="18"/>
                    <a:pt x="38" y="20"/>
                  </a:cubicBezTo>
                  <a:cubicBezTo>
                    <a:pt x="40" y="21"/>
                    <a:pt x="41" y="21"/>
                    <a:pt x="43" y="21"/>
                  </a:cubicBezTo>
                  <a:cubicBezTo>
                    <a:pt x="44" y="21"/>
                    <a:pt x="46" y="21"/>
                    <a:pt x="47" y="2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281"/>
            <p:cNvSpPr>
              <a:spLocks noEditPoints="1"/>
            </p:cNvSpPr>
            <p:nvPr/>
          </p:nvSpPr>
          <p:spPr bwMode="auto">
            <a:xfrm>
              <a:off x="1088713" y="3724195"/>
              <a:ext cx="160815" cy="160815"/>
            </a:xfrm>
            <a:custGeom>
              <a:avLst/>
              <a:gdLst>
                <a:gd name="T0" fmla="*/ 155 w 155"/>
                <a:gd name="T1" fmla="*/ 3 h 155"/>
                <a:gd name="T2" fmla="*/ 148 w 155"/>
                <a:gd name="T3" fmla="*/ 44 h 155"/>
                <a:gd name="T4" fmla="*/ 124 w 155"/>
                <a:gd name="T5" fmla="*/ 78 h 155"/>
                <a:gd name="T6" fmla="*/ 105 w 155"/>
                <a:gd name="T7" fmla="*/ 95 h 155"/>
                <a:gd name="T8" fmla="*/ 103 w 155"/>
                <a:gd name="T9" fmla="*/ 131 h 155"/>
                <a:gd name="T10" fmla="*/ 102 w 155"/>
                <a:gd name="T11" fmla="*/ 133 h 155"/>
                <a:gd name="T12" fmla="*/ 66 w 155"/>
                <a:gd name="T13" fmla="*/ 154 h 155"/>
                <a:gd name="T14" fmla="*/ 64 w 155"/>
                <a:gd name="T15" fmla="*/ 155 h 155"/>
                <a:gd name="T16" fmla="*/ 62 w 155"/>
                <a:gd name="T17" fmla="*/ 154 h 155"/>
                <a:gd name="T18" fmla="*/ 56 w 155"/>
                <a:gd name="T19" fmla="*/ 148 h 155"/>
                <a:gd name="T20" fmla="*/ 55 w 155"/>
                <a:gd name="T21" fmla="*/ 145 h 155"/>
                <a:gd name="T22" fmla="*/ 63 w 155"/>
                <a:gd name="T23" fmla="*/ 119 h 155"/>
                <a:gd name="T24" fmla="*/ 37 w 155"/>
                <a:gd name="T25" fmla="*/ 92 h 155"/>
                <a:gd name="T26" fmla="*/ 10 w 155"/>
                <a:gd name="T27" fmla="*/ 100 h 155"/>
                <a:gd name="T28" fmla="*/ 10 w 155"/>
                <a:gd name="T29" fmla="*/ 100 h 155"/>
                <a:gd name="T30" fmla="*/ 7 w 155"/>
                <a:gd name="T31" fmla="*/ 99 h 155"/>
                <a:gd name="T32" fmla="*/ 1 w 155"/>
                <a:gd name="T33" fmla="*/ 93 h 155"/>
                <a:gd name="T34" fmla="*/ 1 w 155"/>
                <a:gd name="T35" fmla="*/ 90 h 155"/>
                <a:gd name="T36" fmla="*/ 22 w 155"/>
                <a:gd name="T37" fmla="*/ 53 h 155"/>
                <a:gd name="T38" fmla="*/ 25 w 155"/>
                <a:gd name="T39" fmla="*/ 52 h 155"/>
                <a:gd name="T40" fmla="*/ 60 w 155"/>
                <a:gd name="T41" fmla="*/ 50 h 155"/>
                <a:gd name="T42" fmla="*/ 77 w 155"/>
                <a:gd name="T43" fmla="*/ 31 h 155"/>
                <a:gd name="T44" fmla="*/ 111 w 155"/>
                <a:gd name="T45" fmla="*/ 7 h 155"/>
                <a:gd name="T46" fmla="*/ 152 w 155"/>
                <a:gd name="T47" fmla="*/ 0 h 155"/>
                <a:gd name="T48" fmla="*/ 154 w 155"/>
                <a:gd name="T49" fmla="*/ 1 h 155"/>
                <a:gd name="T50" fmla="*/ 155 w 155"/>
                <a:gd name="T51" fmla="*/ 3 h 155"/>
                <a:gd name="T52" fmla="*/ 131 w 155"/>
                <a:gd name="T53" fmla="*/ 37 h 155"/>
                <a:gd name="T54" fmla="*/ 134 w 155"/>
                <a:gd name="T55" fmla="*/ 31 h 155"/>
                <a:gd name="T56" fmla="*/ 131 w 155"/>
                <a:gd name="T57" fmla="*/ 24 h 155"/>
                <a:gd name="T58" fmla="*/ 125 w 155"/>
                <a:gd name="T59" fmla="*/ 21 h 155"/>
                <a:gd name="T60" fmla="*/ 118 w 155"/>
                <a:gd name="T61" fmla="*/ 24 h 155"/>
                <a:gd name="T62" fmla="*/ 115 w 155"/>
                <a:gd name="T63" fmla="*/ 31 h 155"/>
                <a:gd name="T64" fmla="*/ 118 w 155"/>
                <a:gd name="T65" fmla="*/ 37 h 155"/>
                <a:gd name="T66" fmla="*/ 125 w 155"/>
                <a:gd name="T67" fmla="*/ 40 h 155"/>
                <a:gd name="T68" fmla="*/ 131 w 155"/>
                <a:gd name="T69" fmla="*/ 3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5" h="155">
                  <a:moveTo>
                    <a:pt x="155" y="3"/>
                  </a:moveTo>
                  <a:cubicBezTo>
                    <a:pt x="155" y="19"/>
                    <a:pt x="152" y="33"/>
                    <a:pt x="148" y="44"/>
                  </a:cubicBezTo>
                  <a:cubicBezTo>
                    <a:pt x="143" y="55"/>
                    <a:pt x="135" y="67"/>
                    <a:pt x="124" y="78"/>
                  </a:cubicBezTo>
                  <a:cubicBezTo>
                    <a:pt x="119" y="83"/>
                    <a:pt x="112" y="89"/>
                    <a:pt x="105" y="95"/>
                  </a:cubicBezTo>
                  <a:cubicBezTo>
                    <a:pt x="103" y="131"/>
                    <a:pt x="103" y="131"/>
                    <a:pt x="103" y="131"/>
                  </a:cubicBezTo>
                  <a:cubicBezTo>
                    <a:pt x="103" y="132"/>
                    <a:pt x="103" y="132"/>
                    <a:pt x="102" y="133"/>
                  </a:cubicBezTo>
                  <a:cubicBezTo>
                    <a:pt x="66" y="154"/>
                    <a:pt x="66" y="154"/>
                    <a:pt x="66" y="154"/>
                  </a:cubicBezTo>
                  <a:cubicBezTo>
                    <a:pt x="65" y="154"/>
                    <a:pt x="65" y="155"/>
                    <a:pt x="64" y="155"/>
                  </a:cubicBezTo>
                  <a:cubicBezTo>
                    <a:pt x="63" y="155"/>
                    <a:pt x="63" y="154"/>
                    <a:pt x="62" y="154"/>
                  </a:cubicBezTo>
                  <a:cubicBezTo>
                    <a:pt x="56" y="148"/>
                    <a:pt x="56" y="148"/>
                    <a:pt x="56" y="148"/>
                  </a:cubicBezTo>
                  <a:cubicBezTo>
                    <a:pt x="55" y="147"/>
                    <a:pt x="55" y="146"/>
                    <a:pt x="55" y="145"/>
                  </a:cubicBezTo>
                  <a:cubicBezTo>
                    <a:pt x="63" y="119"/>
                    <a:pt x="63" y="119"/>
                    <a:pt x="63" y="119"/>
                  </a:cubicBezTo>
                  <a:cubicBezTo>
                    <a:pt x="37" y="92"/>
                    <a:pt x="37" y="92"/>
                    <a:pt x="37" y="92"/>
                  </a:cubicBezTo>
                  <a:cubicBezTo>
                    <a:pt x="10" y="100"/>
                    <a:pt x="10" y="100"/>
                    <a:pt x="10" y="100"/>
                  </a:cubicBezTo>
                  <a:cubicBezTo>
                    <a:pt x="10" y="100"/>
                    <a:pt x="10" y="100"/>
                    <a:pt x="10" y="100"/>
                  </a:cubicBezTo>
                  <a:cubicBezTo>
                    <a:pt x="9" y="100"/>
                    <a:pt x="8" y="100"/>
                    <a:pt x="7" y="99"/>
                  </a:cubicBezTo>
                  <a:cubicBezTo>
                    <a:pt x="1" y="93"/>
                    <a:pt x="1" y="93"/>
                    <a:pt x="1" y="93"/>
                  </a:cubicBezTo>
                  <a:cubicBezTo>
                    <a:pt x="0" y="92"/>
                    <a:pt x="0" y="91"/>
                    <a:pt x="1" y="90"/>
                  </a:cubicBezTo>
                  <a:cubicBezTo>
                    <a:pt x="22" y="53"/>
                    <a:pt x="22" y="53"/>
                    <a:pt x="22" y="53"/>
                  </a:cubicBezTo>
                  <a:cubicBezTo>
                    <a:pt x="23" y="52"/>
                    <a:pt x="24" y="52"/>
                    <a:pt x="25" y="52"/>
                  </a:cubicBezTo>
                  <a:cubicBezTo>
                    <a:pt x="60" y="50"/>
                    <a:pt x="60" y="50"/>
                    <a:pt x="60" y="50"/>
                  </a:cubicBezTo>
                  <a:cubicBezTo>
                    <a:pt x="66" y="43"/>
                    <a:pt x="72" y="37"/>
                    <a:pt x="77" y="31"/>
                  </a:cubicBezTo>
                  <a:cubicBezTo>
                    <a:pt x="89" y="20"/>
                    <a:pt x="100" y="11"/>
                    <a:pt x="111" y="7"/>
                  </a:cubicBezTo>
                  <a:cubicBezTo>
                    <a:pt x="122" y="3"/>
                    <a:pt x="135" y="0"/>
                    <a:pt x="152" y="0"/>
                  </a:cubicBezTo>
                  <a:cubicBezTo>
                    <a:pt x="152" y="0"/>
                    <a:pt x="153" y="1"/>
                    <a:pt x="154" y="1"/>
                  </a:cubicBezTo>
                  <a:cubicBezTo>
                    <a:pt x="154" y="2"/>
                    <a:pt x="155" y="3"/>
                    <a:pt x="155" y="3"/>
                  </a:cubicBezTo>
                  <a:close/>
                  <a:moveTo>
                    <a:pt x="131" y="37"/>
                  </a:moveTo>
                  <a:cubicBezTo>
                    <a:pt x="133" y="35"/>
                    <a:pt x="134" y="33"/>
                    <a:pt x="134" y="31"/>
                  </a:cubicBezTo>
                  <a:cubicBezTo>
                    <a:pt x="134" y="28"/>
                    <a:pt x="133" y="26"/>
                    <a:pt x="131" y="24"/>
                  </a:cubicBezTo>
                  <a:cubicBezTo>
                    <a:pt x="129" y="22"/>
                    <a:pt x="127" y="21"/>
                    <a:pt x="125" y="21"/>
                  </a:cubicBezTo>
                  <a:cubicBezTo>
                    <a:pt x="122" y="21"/>
                    <a:pt x="120" y="22"/>
                    <a:pt x="118" y="24"/>
                  </a:cubicBezTo>
                  <a:cubicBezTo>
                    <a:pt x="116" y="26"/>
                    <a:pt x="115" y="28"/>
                    <a:pt x="115" y="31"/>
                  </a:cubicBezTo>
                  <a:cubicBezTo>
                    <a:pt x="115" y="33"/>
                    <a:pt x="116" y="35"/>
                    <a:pt x="118" y="37"/>
                  </a:cubicBezTo>
                  <a:cubicBezTo>
                    <a:pt x="120" y="39"/>
                    <a:pt x="122" y="40"/>
                    <a:pt x="125" y="40"/>
                  </a:cubicBezTo>
                  <a:cubicBezTo>
                    <a:pt x="127" y="40"/>
                    <a:pt x="129" y="39"/>
                    <a:pt x="131" y="3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282"/>
            <p:cNvSpPr>
              <a:spLocks/>
            </p:cNvSpPr>
            <p:nvPr/>
          </p:nvSpPr>
          <p:spPr bwMode="auto">
            <a:xfrm>
              <a:off x="1293244" y="3736686"/>
              <a:ext cx="171744" cy="124904"/>
            </a:xfrm>
            <a:custGeom>
              <a:avLst/>
              <a:gdLst>
                <a:gd name="T0" fmla="*/ 165 w 166"/>
                <a:gd name="T1" fmla="*/ 49 h 121"/>
                <a:gd name="T2" fmla="*/ 149 w 166"/>
                <a:gd name="T3" fmla="*/ 121 h 121"/>
                <a:gd name="T4" fmla="*/ 118 w 166"/>
                <a:gd name="T5" fmla="*/ 121 h 121"/>
                <a:gd name="T6" fmla="*/ 135 w 166"/>
                <a:gd name="T7" fmla="*/ 43 h 121"/>
                <a:gd name="T8" fmla="*/ 133 w 166"/>
                <a:gd name="T9" fmla="*/ 34 h 121"/>
                <a:gd name="T10" fmla="*/ 125 w 166"/>
                <a:gd name="T11" fmla="*/ 31 h 121"/>
                <a:gd name="T12" fmla="*/ 109 w 166"/>
                <a:gd name="T13" fmla="*/ 31 h 121"/>
                <a:gd name="T14" fmla="*/ 90 w 166"/>
                <a:gd name="T15" fmla="*/ 121 h 121"/>
                <a:gd name="T16" fmla="*/ 59 w 166"/>
                <a:gd name="T17" fmla="*/ 121 h 121"/>
                <a:gd name="T18" fmla="*/ 78 w 166"/>
                <a:gd name="T19" fmla="*/ 31 h 121"/>
                <a:gd name="T20" fmla="*/ 51 w 166"/>
                <a:gd name="T21" fmla="*/ 31 h 121"/>
                <a:gd name="T22" fmla="*/ 31 w 166"/>
                <a:gd name="T23" fmla="*/ 121 h 121"/>
                <a:gd name="T24" fmla="*/ 0 w 166"/>
                <a:gd name="T25" fmla="*/ 121 h 121"/>
                <a:gd name="T26" fmla="*/ 19 w 166"/>
                <a:gd name="T27" fmla="*/ 31 h 121"/>
                <a:gd name="T28" fmla="*/ 5 w 166"/>
                <a:gd name="T29" fmla="*/ 0 h 121"/>
                <a:gd name="T30" fmla="*/ 125 w 166"/>
                <a:gd name="T31" fmla="*/ 0 h 121"/>
                <a:gd name="T32" fmla="*/ 143 w 166"/>
                <a:gd name="T33" fmla="*/ 4 h 121"/>
                <a:gd name="T34" fmla="*/ 157 w 166"/>
                <a:gd name="T35" fmla="*/ 15 h 121"/>
                <a:gd name="T36" fmla="*/ 165 w 166"/>
                <a:gd name="T37" fmla="*/ 31 h 121"/>
                <a:gd name="T38" fmla="*/ 165 w 166"/>
                <a:gd name="T39" fmla="*/ 4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6" h="121">
                  <a:moveTo>
                    <a:pt x="165" y="49"/>
                  </a:moveTo>
                  <a:cubicBezTo>
                    <a:pt x="149" y="121"/>
                    <a:pt x="149" y="121"/>
                    <a:pt x="149" y="121"/>
                  </a:cubicBezTo>
                  <a:cubicBezTo>
                    <a:pt x="118" y="121"/>
                    <a:pt x="118" y="121"/>
                    <a:pt x="118" y="121"/>
                  </a:cubicBezTo>
                  <a:cubicBezTo>
                    <a:pt x="135" y="43"/>
                    <a:pt x="135" y="43"/>
                    <a:pt x="135" y="43"/>
                  </a:cubicBezTo>
                  <a:cubicBezTo>
                    <a:pt x="135" y="39"/>
                    <a:pt x="135" y="36"/>
                    <a:pt x="133" y="34"/>
                  </a:cubicBezTo>
                  <a:cubicBezTo>
                    <a:pt x="132" y="32"/>
                    <a:pt x="129" y="31"/>
                    <a:pt x="125" y="31"/>
                  </a:cubicBezTo>
                  <a:cubicBezTo>
                    <a:pt x="109" y="31"/>
                    <a:pt x="109" y="31"/>
                    <a:pt x="109" y="31"/>
                  </a:cubicBezTo>
                  <a:cubicBezTo>
                    <a:pt x="90" y="121"/>
                    <a:pt x="90" y="121"/>
                    <a:pt x="90" y="121"/>
                  </a:cubicBezTo>
                  <a:cubicBezTo>
                    <a:pt x="59" y="121"/>
                    <a:pt x="59" y="121"/>
                    <a:pt x="59" y="121"/>
                  </a:cubicBezTo>
                  <a:cubicBezTo>
                    <a:pt x="78" y="31"/>
                    <a:pt x="78" y="31"/>
                    <a:pt x="78" y="31"/>
                  </a:cubicBezTo>
                  <a:cubicBezTo>
                    <a:pt x="51" y="31"/>
                    <a:pt x="51" y="31"/>
                    <a:pt x="51" y="31"/>
                  </a:cubicBezTo>
                  <a:cubicBezTo>
                    <a:pt x="31" y="121"/>
                    <a:pt x="31" y="121"/>
                    <a:pt x="31" y="121"/>
                  </a:cubicBezTo>
                  <a:cubicBezTo>
                    <a:pt x="0" y="121"/>
                    <a:pt x="0" y="121"/>
                    <a:pt x="0" y="121"/>
                  </a:cubicBezTo>
                  <a:cubicBezTo>
                    <a:pt x="19" y="31"/>
                    <a:pt x="19" y="31"/>
                    <a:pt x="19" y="31"/>
                  </a:cubicBezTo>
                  <a:cubicBezTo>
                    <a:pt x="5" y="0"/>
                    <a:pt x="5" y="0"/>
                    <a:pt x="5" y="0"/>
                  </a:cubicBezTo>
                  <a:cubicBezTo>
                    <a:pt x="125" y="0"/>
                    <a:pt x="125" y="0"/>
                    <a:pt x="125" y="0"/>
                  </a:cubicBezTo>
                  <a:cubicBezTo>
                    <a:pt x="132" y="0"/>
                    <a:pt x="138" y="2"/>
                    <a:pt x="143" y="4"/>
                  </a:cubicBezTo>
                  <a:cubicBezTo>
                    <a:pt x="149" y="7"/>
                    <a:pt x="154" y="10"/>
                    <a:pt x="157" y="15"/>
                  </a:cubicBezTo>
                  <a:cubicBezTo>
                    <a:pt x="161" y="20"/>
                    <a:pt x="164" y="25"/>
                    <a:pt x="165" y="31"/>
                  </a:cubicBezTo>
                  <a:cubicBezTo>
                    <a:pt x="166" y="37"/>
                    <a:pt x="166" y="43"/>
                    <a:pt x="165" y="4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283"/>
            <p:cNvSpPr>
              <a:spLocks noEditPoints="1"/>
            </p:cNvSpPr>
            <p:nvPr/>
          </p:nvSpPr>
          <p:spPr bwMode="auto">
            <a:xfrm>
              <a:off x="1513388" y="3724195"/>
              <a:ext cx="151447" cy="151447"/>
            </a:xfrm>
            <a:custGeom>
              <a:avLst/>
              <a:gdLst>
                <a:gd name="T0" fmla="*/ 136 w 146"/>
                <a:gd name="T1" fmla="*/ 36 h 146"/>
                <a:gd name="T2" fmla="*/ 146 w 146"/>
                <a:gd name="T3" fmla="*/ 73 h 146"/>
                <a:gd name="T4" fmla="*/ 136 w 146"/>
                <a:gd name="T5" fmla="*/ 109 h 146"/>
                <a:gd name="T6" fmla="*/ 109 w 146"/>
                <a:gd name="T7" fmla="*/ 136 h 146"/>
                <a:gd name="T8" fmla="*/ 73 w 146"/>
                <a:gd name="T9" fmla="*/ 146 h 146"/>
                <a:gd name="T10" fmla="*/ 37 w 146"/>
                <a:gd name="T11" fmla="*/ 136 h 146"/>
                <a:gd name="T12" fmla="*/ 10 w 146"/>
                <a:gd name="T13" fmla="*/ 109 h 146"/>
                <a:gd name="T14" fmla="*/ 0 w 146"/>
                <a:gd name="T15" fmla="*/ 73 h 146"/>
                <a:gd name="T16" fmla="*/ 10 w 146"/>
                <a:gd name="T17" fmla="*/ 36 h 146"/>
                <a:gd name="T18" fmla="*/ 37 w 146"/>
                <a:gd name="T19" fmla="*/ 10 h 146"/>
                <a:gd name="T20" fmla="*/ 73 w 146"/>
                <a:gd name="T21" fmla="*/ 0 h 146"/>
                <a:gd name="T22" fmla="*/ 109 w 146"/>
                <a:gd name="T23" fmla="*/ 10 h 146"/>
                <a:gd name="T24" fmla="*/ 136 w 146"/>
                <a:gd name="T25" fmla="*/ 36 h 146"/>
                <a:gd name="T26" fmla="*/ 86 w 146"/>
                <a:gd name="T27" fmla="*/ 120 h 146"/>
                <a:gd name="T28" fmla="*/ 96 w 146"/>
                <a:gd name="T29" fmla="*/ 110 h 146"/>
                <a:gd name="T30" fmla="*/ 98 w 146"/>
                <a:gd name="T31" fmla="*/ 106 h 146"/>
                <a:gd name="T32" fmla="*/ 96 w 146"/>
                <a:gd name="T33" fmla="*/ 102 h 146"/>
                <a:gd name="T34" fmla="*/ 67 w 146"/>
                <a:gd name="T35" fmla="*/ 73 h 146"/>
                <a:gd name="T36" fmla="*/ 96 w 146"/>
                <a:gd name="T37" fmla="*/ 44 h 146"/>
                <a:gd name="T38" fmla="*/ 98 w 146"/>
                <a:gd name="T39" fmla="*/ 40 h 146"/>
                <a:gd name="T40" fmla="*/ 96 w 146"/>
                <a:gd name="T41" fmla="*/ 35 h 146"/>
                <a:gd name="T42" fmla="*/ 86 w 146"/>
                <a:gd name="T43" fmla="*/ 26 h 146"/>
                <a:gd name="T44" fmla="*/ 82 w 146"/>
                <a:gd name="T45" fmla="*/ 24 h 146"/>
                <a:gd name="T46" fmla="*/ 78 w 146"/>
                <a:gd name="T47" fmla="*/ 26 h 146"/>
                <a:gd name="T48" fmla="*/ 35 w 146"/>
                <a:gd name="T49" fmla="*/ 69 h 146"/>
                <a:gd name="T50" fmla="*/ 33 w 146"/>
                <a:gd name="T51" fmla="*/ 73 h 146"/>
                <a:gd name="T52" fmla="*/ 35 w 146"/>
                <a:gd name="T53" fmla="*/ 77 h 146"/>
                <a:gd name="T54" fmla="*/ 78 w 146"/>
                <a:gd name="T55" fmla="*/ 120 h 146"/>
                <a:gd name="T56" fmla="*/ 82 w 146"/>
                <a:gd name="T57" fmla="*/ 122 h 146"/>
                <a:gd name="T58" fmla="*/ 86 w 146"/>
                <a:gd name="T59" fmla="*/ 12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6">
                  <a:moveTo>
                    <a:pt x="136" y="36"/>
                  </a:moveTo>
                  <a:cubicBezTo>
                    <a:pt x="142" y="48"/>
                    <a:pt x="146" y="60"/>
                    <a:pt x="146" y="73"/>
                  </a:cubicBezTo>
                  <a:cubicBezTo>
                    <a:pt x="146" y="86"/>
                    <a:pt x="142" y="98"/>
                    <a:pt x="136" y="109"/>
                  </a:cubicBezTo>
                  <a:cubicBezTo>
                    <a:pt x="129" y="120"/>
                    <a:pt x="121" y="129"/>
                    <a:pt x="109" y="136"/>
                  </a:cubicBezTo>
                  <a:cubicBezTo>
                    <a:pt x="98" y="142"/>
                    <a:pt x="86" y="146"/>
                    <a:pt x="73" y="146"/>
                  </a:cubicBezTo>
                  <a:cubicBezTo>
                    <a:pt x="60" y="146"/>
                    <a:pt x="48" y="142"/>
                    <a:pt x="37" y="136"/>
                  </a:cubicBezTo>
                  <a:cubicBezTo>
                    <a:pt x="25" y="129"/>
                    <a:pt x="17" y="120"/>
                    <a:pt x="10" y="109"/>
                  </a:cubicBezTo>
                  <a:cubicBezTo>
                    <a:pt x="4" y="98"/>
                    <a:pt x="0" y="86"/>
                    <a:pt x="0" y="73"/>
                  </a:cubicBezTo>
                  <a:cubicBezTo>
                    <a:pt x="0" y="60"/>
                    <a:pt x="4" y="48"/>
                    <a:pt x="10" y="36"/>
                  </a:cubicBezTo>
                  <a:cubicBezTo>
                    <a:pt x="17" y="25"/>
                    <a:pt x="25" y="17"/>
                    <a:pt x="37" y="10"/>
                  </a:cubicBezTo>
                  <a:cubicBezTo>
                    <a:pt x="48" y="4"/>
                    <a:pt x="60" y="0"/>
                    <a:pt x="73" y="0"/>
                  </a:cubicBezTo>
                  <a:cubicBezTo>
                    <a:pt x="86" y="0"/>
                    <a:pt x="98" y="4"/>
                    <a:pt x="109" y="10"/>
                  </a:cubicBezTo>
                  <a:cubicBezTo>
                    <a:pt x="121" y="17"/>
                    <a:pt x="129" y="25"/>
                    <a:pt x="136" y="36"/>
                  </a:cubicBezTo>
                  <a:close/>
                  <a:moveTo>
                    <a:pt x="86" y="120"/>
                  </a:moveTo>
                  <a:cubicBezTo>
                    <a:pt x="96" y="110"/>
                    <a:pt x="96" y="110"/>
                    <a:pt x="96" y="110"/>
                  </a:cubicBezTo>
                  <a:cubicBezTo>
                    <a:pt x="97" y="109"/>
                    <a:pt x="98" y="108"/>
                    <a:pt x="98" y="106"/>
                  </a:cubicBezTo>
                  <a:cubicBezTo>
                    <a:pt x="98" y="105"/>
                    <a:pt x="97" y="103"/>
                    <a:pt x="96" y="102"/>
                  </a:cubicBezTo>
                  <a:cubicBezTo>
                    <a:pt x="67" y="73"/>
                    <a:pt x="67" y="73"/>
                    <a:pt x="67" y="73"/>
                  </a:cubicBezTo>
                  <a:cubicBezTo>
                    <a:pt x="96" y="44"/>
                    <a:pt x="96" y="44"/>
                    <a:pt x="96" y="44"/>
                  </a:cubicBezTo>
                  <a:cubicBezTo>
                    <a:pt x="97" y="43"/>
                    <a:pt x="98" y="41"/>
                    <a:pt x="98" y="40"/>
                  </a:cubicBezTo>
                  <a:cubicBezTo>
                    <a:pt x="98" y="38"/>
                    <a:pt x="97" y="37"/>
                    <a:pt x="96" y="35"/>
                  </a:cubicBezTo>
                  <a:cubicBezTo>
                    <a:pt x="86" y="26"/>
                    <a:pt x="86" y="26"/>
                    <a:pt x="86" y="26"/>
                  </a:cubicBezTo>
                  <a:cubicBezTo>
                    <a:pt x="85" y="25"/>
                    <a:pt x="84" y="24"/>
                    <a:pt x="82" y="24"/>
                  </a:cubicBezTo>
                  <a:cubicBezTo>
                    <a:pt x="80" y="24"/>
                    <a:pt x="79" y="25"/>
                    <a:pt x="78" y="26"/>
                  </a:cubicBezTo>
                  <a:cubicBezTo>
                    <a:pt x="35" y="69"/>
                    <a:pt x="35" y="69"/>
                    <a:pt x="35" y="69"/>
                  </a:cubicBezTo>
                  <a:cubicBezTo>
                    <a:pt x="34" y="70"/>
                    <a:pt x="33" y="71"/>
                    <a:pt x="33" y="73"/>
                  </a:cubicBezTo>
                  <a:cubicBezTo>
                    <a:pt x="33" y="75"/>
                    <a:pt x="34" y="76"/>
                    <a:pt x="35" y="77"/>
                  </a:cubicBezTo>
                  <a:cubicBezTo>
                    <a:pt x="78" y="120"/>
                    <a:pt x="78" y="120"/>
                    <a:pt x="78" y="120"/>
                  </a:cubicBezTo>
                  <a:cubicBezTo>
                    <a:pt x="79" y="121"/>
                    <a:pt x="80" y="122"/>
                    <a:pt x="82" y="122"/>
                  </a:cubicBezTo>
                  <a:cubicBezTo>
                    <a:pt x="84" y="122"/>
                    <a:pt x="85" y="121"/>
                    <a:pt x="86" y="12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284"/>
            <p:cNvSpPr>
              <a:spLocks noEditPoints="1"/>
            </p:cNvSpPr>
            <p:nvPr/>
          </p:nvSpPr>
          <p:spPr bwMode="auto">
            <a:xfrm>
              <a:off x="1708551" y="3724195"/>
              <a:ext cx="149885" cy="151447"/>
            </a:xfrm>
            <a:custGeom>
              <a:avLst/>
              <a:gdLst>
                <a:gd name="T0" fmla="*/ 135 w 145"/>
                <a:gd name="T1" fmla="*/ 36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6 h 146"/>
                <a:gd name="T18" fmla="*/ 36 w 145"/>
                <a:gd name="T19" fmla="*/ 10 h 146"/>
                <a:gd name="T20" fmla="*/ 72 w 145"/>
                <a:gd name="T21" fmla="*/ 0 h 146"/>
                <a:gd name="T22" fmla="*/ 109 w 145"/>
                <a:gd name="T23" fmla="*/ 10 h 146"/>
                <a:gd name="T24" fmla="*/ 135 w 145"/>
                <a:gd name="T25" fmla="*/ 36 h 146"/>
                <a:gd name="T26" fmla="*/ 68 w 145"/>
                <a:gd name="T27" fmla="*/ 120 h 146"/>
                <a:gd name="T28" fmla="*/ 110 w 145"/>
                <a:gd name="T29" fmla="*/ 77 h 146"/>
                <a:gd name="T30" fmla="*/ 112 w 145"/>
                <a:gd name="T31" fmla="*/ 73 h 146"/>
                <a:gd name="T32" fmla="*/ 110 w 145"/>
                <a:gd name="T33" fmla="*/ 69 h 146"/>
                <a:gd name="T34" fmla="*/ 68 w 145"/>
                <a:gd name="T35" fmla="*/ 26 h 146"/>
                <a:gd name="T36" fmla="*/ 63 w 145"/>
                <a:gd name="T37" fmla="*/ 24 h 146"/>
                <a:gd name="T38" fmla="*/ 59 w 145"/>
                <a:gd name="T39" fmla="*/ 26 h 146"/>
                <a:gd name="T40" fmla="*/ 49 w 145"/>
                <a:gd name="T41" fmla="*/ 35 h 146"/>
                <a:gd name="T42" fmla="*/ 48 w 145"/>
                <a:gd name="T43" fmla="*/ 40 h 146"/>
                <a:gd name="T44" fmla="*/ 49 w 145"/>
                <a:gd name="T45" fmla="*/ 44 h 146"/>
                <a:gd name="T46" fmla="*/ 78 w 145"/>
                <a:gd name="T47" fmla="*/ 73 h 146"/>
                <a:gd name="T48" fmla="*/ 49 w 145"/>
                <a:gd name="T49" fmla="*/ 102 h 146"/>
                <a:gd name="T50" fmla="*/ 48 w 145"/>
                <a:gd name="T51" fmla="*/ 106 h 146"/>
                <a:gd name="T52" fmla="*/ 49 w 145"/>
                <a:gd name="T53" fmla="*/ 110 h 146"/>
                <a:gd name="T54" fmla="*/ 59 w 145"/>
                <a:gd name="T55" fmla="*/ 120 h 146"/>
                <a:gd name="T56" fmla="*/ 63 w 145"/>
                <a:gd name="T57" fmla="*/ 122 h 146"/>
                <a:gd name="T58" fmla="*/ 68 w 145"/>
                <a:gd name="T59" fmla="*/ 12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46">
                  <a:moveTo>
                    <a:pt x="135" y="36"/>
                  </a:moveTo>
                  <a:cubicBezTo>
                    <a:pt x="142" y="48"/>
                    <a:pt x="145" y="60"/>
                    <a:pt x="145" y="73"/>
                  </a:cubicBezTo>
                  <a:cubicBezTo>
                    <a:pt x="145" y="86"/>
                    <a:pt x="142" y="98"/>
                    <a:pt x="135" y="109"/>
                  </a:cubicBezTo>
                  <a:cubicBezTo>
                    <a:pt x="129" y="120"/>
                    <a:pt x="120" y="129"/>
                    <a:pt x="109" y="136"/>
                  </a:cubicBezTo>
                  <a:cubicBezTo>
                    <a:pt x="98" y="142"/>
                    <a:pt x="86" y="146"/>
                    <a:pt x="72" y="146"/>
                  </a:cubicBezTo>
                  <a:cubicBezTo>
                    <a:pt x="59" y="146"/>
                    <a:pt x="47" y="142"/>
                    <a:pt x="36" y="136"/>
                  </a:cubicBezTo>
                  <a:cubicBezTo>
                    <a:pt x="25" y="129"/>
                    <a:pt x="16" y="120"/>
                    <a:pt x="9" y="109"/>
                  </a:cubicBezTo>
                  <a:cubicBezTo>
                    <a:pt x="3" y="98"/>
                    <a:pt x="0" y="86"/>
                    <a:pt x="0" y="73"/>
                  </a:cubicBezTo>
                  <a:cubicBezTo>
                    <a:pt x="0" y="60"/>
                    <a:pt x="3" y="48"/>
                    <a:pt x="9" y="36"/>
                  </a:cubicBezTo>
                  <a:cubicBezTo>
                    <a:pt x="16" y="25"/>
                    <a:pt x="25" y="17"/>
                    <a:pt x="36" y="10"/>
                  </a:cubicBezTo>
                  <a:cubicBezTo>
                    <a:pt x="47" y="4"/>
                    <a:pt x="59" y="0"/>
                    <a:pt x="72" y="0"/>
                  </a:cubicBezTo>
                  <a:cubicBezTo>
                    <a:pt x="86" y="0"/>
                    <a:pt x="98" y="4"/>
                    <a:pt x="109" y="10"/>
                  </a:cubicBezTo>
                  <a:cubicBezTo>
                    <a:pt x="120" y="17"/>
                    <a:pt x="129" y="25"/>
                    <a:pt x="135" y="36"/>
                  </a:cubicBezTo>
                  <a:close/>
                  <a:moveTo>
                    <a:pt x="68" y="120"/>
                  </a:moveTo>
                  <a:cubicBezTo>
                    <a:pt x="110" y="77"/>
                    <a:pt x="110" y="77"/>
                    <a:pt x="110" y="77"/>
                  </a:cubicBezTo>
                  <a:cubicBezTo>
                    <a:pt x="112" y="76"/>
                    <a:pt x="112" y="75"/>
                    <a:pt x="112" y="73"/>
                  </a:cubicBezTo>
                  <a:cubicBezTo>
                    <a:pt x="112" y="71"/>
                    <a:pt x="112" y="70"/>
                    <a:pt x="110" y="69"/>
                  </a:cubicBezTo>
                  <a:cubicBezTo>
                    <a:pt x="68" y="26"/>
                    <a:pt x="68" y="26"/>
                    <a:pt x="68" y="26"/>
                  </a:cubicBezTo>
                  <a:cubicBezTo>
                    <a:pt x="66" y="25"/>
                    <a:pt x="65" y="24"/>
                    <a:pt x="63" y="24"/>
                  </a:cubicBezTo>
                  <a:cubicBezTo>
                    <a:pt x="62" y="24"/>
                    <a:pt x="60" y="25"/>
                    <a:pt x="59" y="26"/>
                  </a:cubicBezTo>
                  <a:cubicBezTo>
                    <a:pt x="49" y="35"/>
                    <a:pt x="49" y="35"/>
                    <a:pt x="49" y="35"/>
                  </a:cubicBezTo>
                  <a:cubicBezTo>
                    <a:pt x="48" y="37"/>
                    <a:pt x="48" y="38"/>
                    <a:pt x="48" y="40"/>
                  </a:cubicBezTo>
                  <a:cubicBezTo>
                    <a:pt x="48" y="41"/>
                    <a:pt x="48" y="43"/>
                    <a:pt x="49" y="44"/>
                  </a:cubicBezTo>
                  <a:cubicBezTo>
                    <a:pt x="78" y="73"/>
                    <a:pt x="78" y="73"/>
                    <a:pt x="78" y="73"/>
                  </a:cubicBezTo>
                  <a:cubicBezTo>
                    <a:pt x="49" y="102"/>
                    <a:pt x="49" y="102"/>
                    <a:pt x="49" y="102"/>
                  </a:cubicBezTo>
                  <a:cubicBezTo>
                    <a:pt x="48" y="103"/>
                    <a:pt x="48" y="105"/>
                    <a:pt x="48" y="106"/>
                  </a:cubicBezTo>
                  <a:cubicBezTo>
                    <a:pt x="48" y="108"/>
                    <a:pt x="48" y="109"/>
                    <a:pt x="49" y="110"/>
                  </a:cubicBezTo>
                  <a:cubicBezTo>
                    <a:pt x="59" y="120"/>
                    <a:pt x="59" y="120"/>
                    <a:pt x="59" y="120"/>
                  </a:cubicBezTo>
                  <a:cubicBezTo>
                    <a:pt x="60" y="121"/>
                    <a:pt x="62" y="122"/>
                    <a:pt x="63" y="122"/>
                  </a:cubicBezTo>
                  <a:cubicBezTo>
                    <a:pt x="65" y="122"/>
                    <a:pt x="66" y="121"/>
                    <a:pt x="68" y="12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285"/>
            <p:cNvSpPr>
              <a:spLocks noEditPoints="1"/>
            </p:cNvSpPr>
            <p:nvPr/>
          </p:nvSpPr>
          <p:spPr bwMode="auto">
            <a:xfrm>
              <a:off x="1903715" y="3724195"/>
              <a:ext cx="149885" cy="151447"/>
            </a:xfrm>
            <a:custGeom>
              <a:avLst/>
              <a:gdLst>
                <a:gd name="T0" fmla="*/ 136 w 145"/>
                <a:gd name="T1" fmla="*/ 36 h 146"/>
                <a:gd name="T2" fmla="*/ 145 w 145"/>
                <a:gd name="T3" fmla="*/ 73 h 146"/>
                <a:gd name="T4" fmla="*/ 136 w 145"/>
                <a:gd name="T5" fmla="*/ 109 h 146"/>
                <a:gd name="T6" fmla="*/ 109 w 145"/>
                <a:gd name="T7" fmla="*/ 136 h 146"/>
                <a:gd name="T8" fmla="*/ 73 w 145"/>
                <a:gd name="T9" fmla="*/ 146 h 146"/>
                <a:gd name="T10" fmla="*/ 36 w 145"/>
                <a:gd name="T11" fmla="*/ 136 h 146"/>
                <a:gd name="T12" fmla="*/ 10 w 145"/>
                <a:gd name="T13" fmla="*/ 109 h 146"/>
                <a:gd name="T14" fmla="*/ 0 w 145"/>
                <a:gd name="T15" fmla="*/ 73 h 146"/>
                <a:gd name="T16" fmla="*/ 10 w 145"/>
                <a:gd name="T17" fmla="*/ 36 h 146"/>
                <a:gd name="T18" fmla="*/ 36 w 145"/>
                <a:gd name="T19" fmla="*/ 10 h 146"/>
                <a:gd name="T20" fmla="*/ 73 w 145"/>
                <a:gd name="T21" fmla="*/ 0 h 146"/>
                <a:gd name="T22" fmla="*/ 109 w 145"/>
                <a:gd name="T23" fmla="*/ 10 h 146"/>
                <a:gd name="T24" fmla="*/ 136 w 145"/>
                <a:gd name="T25" fmla="*/ 36 h 146"/>
                <a:gd name="T26" fmla="*/ 110 w 145"/>
                <a:gd name="T27" fmla="*/ 96 h 146"/>
                <a:gd name="T28" fmla="*/ 120 w 145"/>
                <a:gd name="T29" fmla="*/ 86 h 146"/>
                <a:gd name="T30" fmla="*/ 122 w 145"/>
                <a:gd name="T31" fmla="*/ 82 h 146"/>
                <a:gd name="T32" fmla="*/ 120 w 145"/>
                <a:gd name="T33" fmla="*/ 78 h 146"/>
                <a:gd name="T34" fmla="*/ 77 w 145"/>
                <a:gd name="T35" fmla="*/ 35 h 146"/>
                <a:gd name="T36" fmla="*/ 73 w 145"/>
                <a:gd name="T37" fmla="*/ 33 h 146"/>
                <a:gd name="T38" fmla="*/ 68 w 145"/>
                <a:gd name="T39" fmla="*/ 35 h 146"/>
                <a:gd name="T40" fmla="*/ 25 w 145"/>
                <a:gd name="T41" fmla="*/ 78 h 146"/>
                <a:gd name="T42" fmla="*/ 24 w 145"/>
                <a:gd name="T43" fmla="*/ 82 h 146"/>
                <a:gd name="T44" fmla="*/ 25 w 145"/>
                <a:gd name="T45" fmla="*/ 86 h 146"/>
                <a:gd name="T46" fmla="*/ 35 w 145"/>
                <a:gd name="T47" fmla="*/ 96 h 146"/>
                <a:gd name="T48" fmla="*/ 39 w 145"/>
                <a:gd name="T49" fmla="*/ 98 h 146"/>
                <a:gd name="T50" fmla="*/ 44 w 145"/>
                <a:gd name="T51" fmla="*/ 96 h 146"/>
                <a:gd name="T52" fmla="*/ 73 w 145"/>
                <a:gd name="T53" fmla="*/ 67 h 146"/>
                <a:gd name="T54" fmla="*/ 102 w 145"/>
                <a:gd name="T55" fmla="*/ 96 h 146"/>
                <a:gd name="T56" fmla="*/ 106 w 145"/>
                <a:gd name="T57" fmla="*/ 98 h 146"/>
                <a:gd name="T58" fmla="*/ 110 w 145"/>
                <a:gd name="T59" fmla="*/ 9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46">
                  <a:moveTo>
                    <a:pt x="136" y="36"/>
                  </a:moveTo>
                  <a:cubicBezTo>
                    <a:pt x="142" y="48"/>
                    <a:pt x="145" y="60"/>
                    <a:pt x="145" y="73"/>
                  </a:cubicBezTo>
                  <a:cubicBezTo>
                    <a:pt x="145" y="86"/>
                    <a:pt x="142" y="98"/>
                    <a:pt x="136" y="109"/>
                  </a:cubicBezTo>
                  <a:cubicBezTo>
                    <a:pt x="129" y="120"/>
                    <a:pt x="120" y="129"/>
                    <a:pt x="109" y="136"/>
                  </a:cubicBezTo>
                  <a:cubicBezTo>
                    <a:pt x="98" y="142"/>
                    <a:pt x="86" y="146"/>
                    <a:pt x="73" y="146"/>
                  </a:cubicBezTo>
                  <a:cubicBezTo>
                    <a:pt x="59" y="146"/>
                    <a:pt x="47" y="142"/>
                    <a:pt x="36" y="136"/>
                  </a:cubicBezTo>
                  <a:cubicBezTo>
                    <a:pt x="25" y="129"/>
                    <a:pt x="16" y="120"/>
                    <a:pt x="10" y="109"/>
                  </a:cubicBezTo>
                  <a:cubicBezTo>
                    <a:pt x="3" y="98"/>
                    <a:pt x="0" y="86"/>
                    <a:pt x="0" y="73"/>
                  </a:cubicBezTo>
                  <a:cubicBezTo>
                    <a:pt x="0" y="60"/>
                    <a:pt x="3" y="48"/>
                    <a:pt x="10" y="36"/>
                  </a:cubicBezTo>
                  <a:cubicBezTo>
                    <a:pt x="16" y="25"/>
                    <a:pt x="25" y="17"/>
                    <a:pt x="36" y="10"/>
                  </a:cubicBezTo>
                  <a:cubicBezTo>
                    <a:pt x="47" y="4"/>
                    <a:pt x="59" y="0"/>
                    <a:pt x="73" y="0"/>
                  </a:cubicBezTo>
                  <a:cubicBezTo>
                    <a:pt x="86" y="0"/>
                    <a:pt x="98" y="4"/>
                    <a:pt x="109" y="10"/>
                  </a:cubicBezTo>
                  <a:cubicBezTo>
                    <a:pt x="120" y="17"/>
                    <a:pt x="129" y="25"/>
                    <a:pt x="136" y="36"/>
                  </a:cubicBezTo>
                  <a:close/>
                  <a:moveTo>
                    <a:pt x="110" y="96"/>
                  </a:moveTo>
                  <a:cubicBezTo>
                    <a:pt x="120" y="86"/>
                    <a:pt x="120" y="86"/>
                    <a:pt x="120" y="86"/>
                  </a:cubicBezTo>
                  <a:cubicBezTo>
                    <a:pt x="121" y="85"/>
                    <a:pt x="122" y="84"/>
                    <a:pt x="122" y="82"/>
                  </a:cubicBezTo>
                  <a:cubicBezTo>
                    <a:pt x="122" y="80"/>
                    <a:pt x="121" y="79"/>
                    <a:pt x="120" y="78"/>
                  </a:cubicBezTo>
                  <a:cubicBezTo>
                    <a:pt x="77" y="35"/>
                    <a:pt x="77" y="35"/>
                    <a:pt x="77" y="35"/>
                  </a:cubicBezTo>
                  <a:cubicBezTo>
                    <a:pt x="76" y="34"/>
                    <a:pt x="74" y="33"/>
                    <a:pt x="73" y="33"/>
                  </a:cubicBezTo>
                  <a:cubicBezTo>
                    <a:pt x="71" y="33"/>
                    <a:pt x="70" y="34"/>
                    <a:pt x="68" y="35"/>
                  </a:cubicBezTo>
                  <a:cubicBezTo>
                    <a:pt x="25" y="78"/>
                    <a:pt x="25" y="78"/>
                    <a:pt x="25" y="78"/>
                  </a:cubicBezTo>
                  <a:cubicBezTo>
                    <a:pt x="24" y="79"/>
                    <a:pt x="24" y="80"/>
                    <a:pt x="24" y="82"/>
                  </a:cubicBezTo>
                  <a:cubicBezTo>
                    <a:pt x="24" y="84"/>
                    <a:pt x="24" y="85"/>
                    <a:pt x="25" y="86"/>
                  </a:cubicBezTo>
                  <a:cubicBezTo>
                    <a:pt x="35" y="96"/>
                    <a:pt x="35" y="96"/>
                    <a:pt x="35" y="96"/>
                  </a:cubicBezTo>
                  <a:cubicBezTo>
                    <a:pt x="36" y="97"/>
                    <a:pt x="38" y="98"/>
                    <a:pt x="39" y="98"/>
                  </a:cubicBezTo>
                  <a:cubicBezTo>
                    <a:pt x="41" y="98"/>
                    <a:pt x="42" y="97"/>
                    <a:pt x="44" y="96"/>
                  </a:cubicBezTo>
                  <a:cubicBezTo>
                    <a:pt x="73" y="67"/>
                    <a:pt x="73" y="67"/>
                    <a:pt x="73" y="67"/>
                  </a:cubicBezTo>
                  <a:cubicBezTo>
                    <a:pt x="102" y="96"/>
                    <a:pt x="102" y="96"/>
                    <a:pt x="102" y="96"/>
                  </a:cubicBezTo>
                  <a:cubicBezTo>
                    <a:pt x="103" y="97"/>
                    <a:pt x="104" y="98"/>
                    <a:pt x="106" y="98"/>
                  </a:cubicBezTo>
                  <a:cubicBezTo>
                    <a:pt x="108" y="98"/>
                    <a:pt x="109" y="97"/>
                    <a:pt x="110" y="9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286"/>
            <p:cNvSpPr>
              <a:spLocks noEditPoints="1"/>
            </p:cNvSpPr>
            <p:nvPr/>
          </p:nvSpPr>
          <p:spPr bwMode="auto">
            <a:xfrm>
              <a:off x="2097317" y="3724195"/>
              <a:ext cx="151447" cy="151447"/>
            </a:xfrm>
            <a:custGeom>
              <a:avLst/>
              <a:gdLst>
                <a:gd name="T0" fmla="*/ 136 w 146"/>
                <a:gd name="T1" fmla="*/ 36 h 146"/>
                <a:gd name="T2" fmla="*/ 146 w 146"/>
                <a:gd name="T3" fmla="*/ 73 h 146"/>
                <a:gd name="T4" fmla="*/ 136 w 146"/>
                <a:gd name="T5" fmla="*/ 109 h 146"/>
                <a:gd name="T6" fmla="*/ 109 w 146"/>
                <a:gd name="T7" fmla="*/ 136 h 146"/>
                <a:gd name="T8" fmla="*/ 73 w 146"/>
                <a:gd name="T9" fmla="*/ 146 h 146"/>
                <a:gd name="T10" fmla="*/ 37 w 146"/>
                <a:gd name="T11" fmla="*/ 136 h 146"/>
                <a:gd name="T12" fmla="*/ 10 w 146"/>
                <a:gd name="T13" fmla="*/ 109 h 146"/>
                <a:gd name="T14" fmla="*/ 0 w 146"/>
                <a:gd name="T15" fmla="*/ 73 h 146"/>
                <a:gd name="T16" fmla="*/ 10 w 146"/>
                <a:gd name="T17" fmla="*/ 36 h 146"/>
                <a:gd name="T18" fmla="*/ 37 w 146"/>
                <a:gd name="T19" fmla="*/ 10 h 146"/>
                <a:gd name="T20" fmla="*/ 73 w 146"/>
                <a:gd name="T21" fmla="*/ 0 h 146"/>
                <a:gd name="T22" fmla="*/ 109 w 146"/>
                <a:gd name="T23" fmla="*/ 10 h 146"/>
                <a:gd name="T24" fmla="*/ 136 w 146"/>
                <a:gd name="T25" fmla="*/ 36 h 146"/>
                <a:gd name="T26" fmla="*/ 77 w 146"/>
                <a:gd name="T27" fmla="*/ 111 h 146"/>
                <a:gd name="T28" fmla="*/ 120 w 146"/>
                <a:gd name="T29" fmla="*/ 68 h 146"/>
                <a:gd name="T30" fmla="*/ 122 w 146"/>
                <a:gd name="T31" fmla="*/ 64 h 146"/>
                <a:gd name="T32" fmla="*/ 120 w 146"/>
                <a:gd name="T33" fmla="*/ 60 h 146"/>
                <a:gd name="T34" fmla="*/ 110 w 146"/>
                <a:gd name="T35" fmla="*/ 50 h 146"/>
                <a:gd name="T36" fmla="*/ 106 w 146"/>
                <a:gd name="T37" fmla="*/ 48 h 146"/>
                <a:gd name="T38" fmla="*/ 102 w 146"/>
                <a:gd name="T39" fmla="*/ 50 h 146"/>
                <a:gd name="T40" fmla="*/ 73 w 146"/>
                <a:gd name="T41" fmla="*/ 79 h 146"/>
                <a:gd name="T42" fmla="*/ 44 w 146"/>
                <a:gd name="T43" fmla="*/ 50 h 146"/>
                <a:gd name="T44" fmla="*/ 40 w 146"/>
                <a:gd name="T45" fmla="*/ 48 h 146"/>
                <a:gd name="T46" fmla="*/ 35 w 146"/>
                <a:gd name="T47" fmla="*/ 50 h 146"/>
                <a:gd name="T48" fmla="*/ 26 w 146"/>
                <a:gd name="T49" fmla="*/ 60 h 146"/>
                <a:gd name="T50" fmla="*/ 24 w 146"/>
                <a:gd name="T51" fmla="*/ 64 h 146"/>
                <a:gd name="T52" fmla="*/ 26 w 146"/>
                <a:gd name="T53" fmla="*/ 68 h 146"/>
                <a:gd name="T54" fmla="*/ 69 w 146"/>
                <a:gd name="T55" fmla="*/ 111 h 146"/>
                <a:gd name="T56" fmla="*/ 73 w 146"/>
                <a:gd name="T57" fmla="*/ 113 h 146"/>
                <a:gd name="T58" fmla="*/ 77 w 146"/>
                <a:gd name="T59" fmla="*/ 11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6">
                  <a:moveTo>
                    <a:pt x="136" y="36"/>
                  </a:moveTo>
                  <a:cubicBezTo>
                    <a:pt x="142" y="48"/>
                    <a:pt x="146" y="60"/>
                    <a:pt x="146" y="73"/>
                  </a:cubicBezTo>
                  <a:cubicBezTo>
                    <a:pt x="146" y="86"/>
                    <a:pt x="142" y="98"/>
                    <a:pt x="136" y="109"/>
                  </a:cubicBezTo>
                  <a:cubicBezTo>
                    <a:pt x="129" y="120"/>
                    <a:pt x="121" y="129"/>
                    <a:pt x="109" y="136"/>
                  </a:cubicBezTo>
                  <a:cubicBezTo>
                    <a:pt x="98" y="142"/>
                    <a:pt x="86" y="146"/>
                    <a:pt x="73" y="146"/>
                  </a:cubicBezTo>
                  <a:cubicBezTo>
                    <a:pt x="60" y="146"/>
                    <a:pt x="48" y="142"/>
                    <a:pt x="37" y="136"/>
                  </a:cubicBezTo>
                  <a:cubicBezTo>
                    <a:pt x="25" y="129"/>
                    <a:pt x="17" y="120"/>
                    <a:pt x="10" y="109"/>
                  </a:cubicBezTo>
                  <a:cubicBezTo>
                    <a:pt x="4" y="98"/>
                    <a:pt x="0" y="86"/>
                    <a:pt x="0" y="73"/>
                  </a:cubicBezTo>
                  <a:cubicBezTo>
                    <a:pt x="0" y="60"/>
                    <a:pt x="4" y="48"/>
                    <a:pt x="10" y="36"/>
                  </a:cubicBezTo>
                  <a:cubicBezTo>
                    <a:pt x="17" y="25"/>
                    <a:pt x="25" y="17"/>
                    <a:pt x="37" y="10"/>
                  </a:cubicBezTo>
                  <a:cubicBezTo>
                    <a:pt x="48" y="4"/>
                    <a:pt x="60" y="0"/>
                    <a:pt x="73" y="0"/>
                  </a:cubicBezTo>
                  <a:cubicBezTo>
                    <a:pt x="86" y="0"/>
                    <a:pt x="98" y="4"/>
                    <a:pt x="109" y="10"/>
                  </a:cubicBezTo>
                  <a:cubicBezTo>
                    <a:pt x="121" y="17"/>
                    <a:pt x="129" y="25"/>
                    <a:pt x="136" y="36"/>
                  </a:cubicBezTo>
                  <a:close/>
                  <a:moveTo>
                    <a:pt x="77" y="111"/>
                  </a:moveTo>
                  <a:cubicBezTo>
                    <a:pt x="120" y="68"/>
                    <a:pt x="120" y="68"/>
                    <a:pt x="120" y="68"/>
                  </a:cubicBezTo>
                  <a:cubicBezTo>
                    <a:pt x="121" y="67"/>
                    <a:pt x="122" y="65"/>
                    <a:pt x="122" y="64"/>
                  </a:cubicBezTo>
                  <a:cubicBezTo>
                    <a:pt x="122" y="62"/>
                    <a:pt x="121" y="61"/>
                    <a:pt x="120" y="60"/>
                  </a:cubicBezTo>
                  <a:cubicBezTo>
                    <a:pt x="110" y="50"/>
                    <a:pt x="110" y="50"/>
                    <a:pt x="110" y="50"/>
                  </a:cubicBezTo>
                  <a:cubicBezTo>
                    <a:pt x="109" y="49"/>
                    <a:pt x="108" y="48"/>
                    <a:pt x="106" y="48"/>
                  </a:cubicBezTo>
                  <a:cubicBezTo>
                    <a:pt x="105" y="48"/>
                    <a:pt x="103" y="49"/>
                    <a:pt x="102" y="50"/>
                  </a:cubicBezTo>
                  <a:cubicBezTo>
                    <a:pt x="73" y="79"/>
                    <a:pt x="73" y="79"/>
                    <a:pt x="73" y="79"/>
                  </a:cubicBezTo>
                  <a:cubicBezTo>
                    <a:pt x="44" y="50"/>
                    <a:pt x="44" y="50"/>
                    <a:pt x="44" y="50"/>
                  </a:cubicBezTo>
                  <a:cubicBezTo>
                    <a:pt x="43" y="49"/>
                    <a:pt x="41" y="48"/>
                    <a:pt x="40" y="48"/>
                  </a:cubicBezTo>
                  <a:cubicBezTo>
                    <a:pt x="38" y="48"/>
                    <a:pt x="37" y="49"/>
                    <a:pt x="35" y="50"/>
                  </a:cubicBezTo>
                  <a:cubicBezTo>
                    <a:pt x="26" y="60"/>
                    <a:pt x="26" y="60"/>
                    <a:pt x="26" y="60"/>
                  </a:cubicBezTo>
                  <a:cubicBezTo>
                    <a:pt x="25" y="61"/>
                    <a:pt x="24" y="62"/>
                    <a:pt x="24" y="64"/>
                  </a:cubicBezTo>
                  <a:cubicBezTo>
                    <a:pt x="24" y="65"/>
                    <a:pt x="25" y="67"/>
                    <a:pt x="26" y="68"/>
                  </a:cubicBezTo>
                  <a:cubicBezTo>
                    <a:pt x="69" y="111"/>
                    <a:pt x="69" y="111"/>
                    <a:pt x="69" y="111"/>
                  </a:cubicBezTo>
                  <a:cubicBezTo>
                    <a:pt x="70" y="112"/>
                    <a:pt x="71" y="113"/>
                    <a:pt x="73" y="113"/>
                  </a:cubicBezTo>
                  <a:cubicBezTo>
                    <a:pt x="75" y="113"/>
                    <a:pt x="76" y="112"/>
                    <a:pt x="77" y="11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Freeform 287"/>
            <p:cNvSpPr>
              <a:spLocks noEditPoints="1"/>
            </p:cNvSpPr>
            <p:nvPr/>
          </p:nvSpPr>
          <p:spPr bwMode="auto">
            <a:xfrm>
              <a:off x="2294042" y="3724195"/>
              <a:ext cx="137395" cy="157692"/>
            </a:xfrm>
            <a:custGeom>
              <a:avLst/>
              <a:gdLst>
                <a:gd name="T0" fmla="*/ 0 w 88"/>
                <a:gd name="T1" fmla="*/ 0 h 101"/>
                <a:gd name="T2" fmla="*/ 88 w 88"/>
                <a:gd name="T3" fmla="*/ 0 h 101"/>
                <a:gd name="T4" fmla="*/ 80 w 88"/>
                <a:gd name="T5" fmla="*/ 90 h 101"/>
                <a:gd name="T6" fmla="*/ 44 w 88"/>
                <a:gd name="T7" fmla="*/ 101 h 101"/>
                <a:gd name="T8" fmla="*/ 8 w 88"/>
                <a:gd name="T9" fmla="*/ 90 h 101"/>
                <a:gd name="T10" fmla="*/ 0 w 88"/>
                <a:gd name="T11" fmla="*/ 0 h 101"/>
                <a:gd name="T12" fmla="*/ 71 w 88"/>
                <a:gd name="T13" fmla="*/ 30 h 101"/>
                <a:gd name="T14" fmla="*/ 71 w 88"/>
                <a:gd name="T15" fmla="*/ 19 h 101"/>
                <a:gd name="T16" fmla="*/ 16 w 88"/>
                <a:gd name="T17" fmla="*/ 19 h 101"/>
                <a:gd name="T18" fmla="*/ 19 w 88"/>
                <a:gd name="T19" fmla="*/ 52 h 101"/>
                <a:gd name="T20" fmla="*/ 57 w 88"/>
                <a:gd name="T21" fmla="*/ 52 h 101"/>
                <a:gd name="T22" fmla="*/ 56 w 88"/>
                <a:gd name="T23" fmla="*/ 66 h 101"/>
                <a:gd name="T24" fmla="*/ 44 w 88"/>
                <a:gd name="T25" fmla="*/ 70 h 101"/>
                <a:gd name="T26" fmla="*/ 32 w 88"/>
                <a:gd name="T27" fmla="*/ 66 h 101"/>
                <a:gd name="T28" fmla="*/ 30 w 88"/>
                <a:gd name="T29" fmla="*/ 58 h 101"/>
                <a:gd name="T30" fmla="*/ 20 w 88"/>
                <a:gd name="T31" fmla="*/ 58 h 101"/>
                <a:gd name="T32" fmla="*/ 21 w 88"/>
                <a:gd name="T33" fmla="*/ 75 h 101"/>
                <a:gd name="T34" fmla="*/ 44 w 88"/>
                <a:gd name="T35" fmla="*/ 82 h 101"/>
                <a:gd name="T36" fmla="*/ 44 w 88"/>
                <a:gd name="T37" fmla="*/ 82 h 101"/>
                <a:gd name="T38" fmla="*/ 44 w 88"/>
                <a:gd name="T39" fmla="*/ 82 h 101"/>
                <a:gd name="T40" fmla="*/ 66 w 88"/>
                <a:gd name="T41" fmla="*/ 75 h 101"/>
                <a:gd name="T42" fmla="*/ 69 w 88"/>
                <a:gd name="T43" fmla="*/ 41 h 101"/>
                <a:gd name="T44" fmla="*/ 29 w 88"/>
                <a:gd name="T45" fmla="*/ 41 h 101"/>
                <a:gd name="T46" fmla="*/ 28 w 88"/>
                <a:gd name="T47" fmla="*/ 30 h 101"/>
                <a:gd name="T48" fmla="*/ 71 w 88"/>
                <a:gd name="T49" fmla="*/ 3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01">
                  <a:moveTo>
                    <a:pt x="0" y="0"/>
                  </a:moveTo>
                  <a:lnTo>
                    <a:pt x="88" y="0"/>
                  </a:lnTo>
                  <a:lnTo>
                    <a:pt x="80" y="90"/>
                  </a:lnTo>
                  <a:lnTo>
                    <a:pt x="44" y="101"/>
                  </a:lnTo>
                  <a:lnTo>
                    <a:pt x="8" y="90"/>
                  </a:lnTo>
                  <a:lnTo>
                    <a:pt x="0" y="0"/>
                  </a:lnTo>
                  <a:close/>
                  <a:moveTo>
                    <a:pt x="71" y="30"/>
                  </a:moveTo>
                  <a:lnTo>
                    <a:pt x="71" y="19"/>
                  </a:lnTo>
                  <a:lnTo>
                    <a:pt x="16" y="19"/>
                  </a:lnTo>
                  <a:lnTo>
                    <a:pt x="19" y="52"/>
                  </a:lnTo>
                  <a:lnTo>
                    <a:pt x="57" y="52"/>
                  </a:lnTo>
                  <a:lnTo>
                    <a:pt x="56" y="66"/>
                  </a:lnTo>
                  <a:lnTo>
                    <a:pt x="44" y="70"/>
                  </a:lnTo>
                  <a:lnTo>
                    <a:pt x="32" y="66"/>
                  </a:lnTo>
                  <a:lnTo>
                    <a:pt x="30" y="58"/>
                  </a:lnTo>
                  <a:lnTo>
                    <a:pt x="20" y="58"/>
                  </a:lnTo>
                  <a:lnTo>
                    <a:pt x="21" y="75"/>
                  </a:lnTo>
                  <a:lnTo>
                    <a:pt x="44" y="82"/>
                  </a:lnTo>
                  <a:lnTo>
                    <a:pt x="44" y="82"/>
                  </a:lnTo>
                  <a:lnTo>
                    <a:pt x="44" y="82"/>
                  </a:lnTo>
                  <a:lnTo>
                    <a:pt x="66" y="75"/>
                  </a:lnTo>
                  <a:lnTo>
                    <a:pt x="69" y="41"/>
                  </a:lnTo>
                  <a:lnTo>
                    <a:pt x="29" y="41"/>
                  </a:lnTo>
                  <a:lnTo>
                    <a:pt x="28" y="30"/>
                  </a:lnTo>
                  <a:lnTo>
                    <a:pt x="71" y="3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288"/>
            <p:cNvSpPr>
              <a:spLocks/>
            </p:cNvSpPr>
            <p:nvPr/>
          </p:nvSpPr>
          <p:spPr bwMode="auto">
            <a:xfrm>
              <a:off x="2476714" y="3724195"/>
              <a:ext cx="173306" cy="157692"/>
            </a:xfrm>
            <a:custGeom>
              <a:avLst/>
              <a:gdLst>
                <a:gd name="T0" fmla="*/ 17 w 111"/>
                <a:gd name="T1" fmla="*/ 0 h 101"/>
                <a:gd name="T2" fmla="*/ 111 w 111"/>
                <a:gd name="T3" fmla="*/ 0 h 101"/>
                <a:gd name="T4" fmla="*/ 94 w 111"/>
                <a:gd name="T5" fmla="*/ 84 h 101"/>
                <a:gd name="T6" fmla="*/ 44 w 111"/>
                <a:gd name="T7" fmla="*/ 101 h 101"/>
                <a:gd name="T8" fmla="*/ 0 w 111"/>
                <a:gd name="T9" fmla="*/ 84 h 101"/>
                <a:gd name="T10" fmla="*/ 5 w 111"/>
                <a:gd name="T11" fmla="*/ 62 h 101"/>
                <a:gd name="T12" fmla="*/ 23 w 111"/>
                <a:gd name="T13" fmla="*/ 62 h 101"/>
                <a:gd name="T14" fmla="*/ 21 w 111"/>
                <a:gd name="T15" fmla="*/ 71 h 101"/>
                <a:gd name="T16" fmla="*/ 48 w 111"/>
                <a:gd name="T17" fmla="*/ 81 h 101"/>
                <a:gd name="T18" fmla="*/ 78 w 111"/>
                <a:gd name="T19" fmla="*/ 71 h 101"/>
                <a:gd name="T20" fmla="*/ 82 w 111"/>
                <a:gd name="T21" fmla="*/ 50 h 101"/>
                <a:gd name="T22" fmla="*/ 7 w 111"/>
                <a:gd name="T23" fmla="*/ 50 h 101"/>
                <a:gd name="T24" fmla="*/ 11 w 111"/>
                <a:gd name="T25" fmla="*/ 31 h 101"/>
                <a:gd name="T26" fmla="*/ 86 w 111"/>
                <a:gd name="T27" fmla="*/ 31 h 101"/>
                <a:gd name="T28" fmla="*/ 89 w 111"/>
                <a:gd name="T29" fmla="*/ 19 h 101"/>
                <a:gd name="T30" fmla="*/ 13 w 111"/>
                <a:gd name="T31" fmla="*/ 19 h 101"/>
                <a:gd name="T32" fmla="*/ 17 w 111"/>
                <a:gd name="T3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 h="101">
                  <a:moveTo>
                    <a:pt x="17" y="0"/>
                  </a:moveTo>
                  <a:lnTo>
                    <a:pt x="111" y="0"/>
                  </a:lnTo>
                  <a:lnTo>
                    <a:pt x="94" y="84"/>
                  </a:lnTo>
                  <a:lnTo>
                    <a:pt x="44" y="101"/>
                  </a:lnTo>
                  <a:lnTo>
                    <a:pt x="0" y="84"/>
                  </a:lnTo>
                  <a:lnTo>
                    <a:pt x="5" y="62"/>
                  </a:lnTo>
                  <a:lnTo>
                    <a:pt x="23" y="62"/>
                  </a:lnTo>
                  <a:lnTo>
                    <a:pt x="21" y="71"/>
                  </a:lnTo>
                  <a:lnTo>
                    <a:pt x="48" y="81"/>
                  </a:lnTo>
                  <a:lnTo>
                    <a:pt x="78" y="71"/>
                  </a:lnTo>
                  <a:lnTo>
                    <a:pt x="82" y="50"/>
                  </a:lnTo>
                  <a:lnTo>
                    <a:pt x="7" y="50"/>
                  </a:lnTo>
                  <a:lnTo>
                    <a:pt x="11" y="31"/>
                  </a:lnTo>
                  <a:lnTo>
                    <a:pt x="86" y="31"/>
                  </a:lnTo>
                  <a:lnTo>
                    <a:pt x="89" y="19"/>
                  </a:lnTo>
                  <a:lnTo>
                    <a:pt x="13" y="19"/>
                  </a:lnTo>
                  <a:lnTo>
                    <a:pt x="1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Freeform 289"/>
            <p:cNvSpPr>
              <a:spLocks noEditPoints="1"/>
            </p:cNvSpPr>
            <p:nvPr/>
          </p:nvSpPr>
          <p:spPr bwMode="auto">
            <a:xfrm>
              <a:off x="2695297" y="3711705"/>
              <a:ext cx="176428" cy="174866"/>
            </a:xfrm>
            <a:custGeom>
              <a:avLst/>
              <a:gdLst>
                <a:gd name="T0" fmla="*/ 170 w 170"/>
                <a:gd name="T1" fmla="*/ 145 h 168"/>
                <a:gd name="T2" fmla="*/ 167 w 170"/>
                <a:gd name="T3" fmla="*/ 148 h 168"/>
                <a:gd name="T4" fmla="*/ 156 w 170"/>
                <a:gd name="T5" fmla="*/ 139 h 168"/>
                <a:gd name="T6" fmla="*/ 85 w 170"/>
                <a:gd name="T7" fmla="*/ 168 h 168"/>
                <a:gd name="T8" fmla="*/ 14 w 170"/>
                <a:gd name="T9" fmla="*/ 139 h 168"/>
                <a:gd name="T10" fmla="*/ 3 w 170"/>
                <a:gd name="T11" fmla="*/ 148 h 168"/>
                <a:gd name="T12" fmla="*/ 0 w 170"/>
                <a:gd name="T13" fmla="*/ 145 h 168"/>
                <a:gd name="T14" fmla="*/ 1 w 170"/>
                <a:gd name="T15" fmla="*/ 110 h 168"/>
                <a:gd name="T16" fmla="*/ 37 w 170"/>
                <a:gd name="T17" fmla="*/ 109 h 168"/>
                <a:gd name="T18" fmla="*/ 39 w 170"/>
                <a:gd name="T19" fmla="*/ 114 h 168"/>
                <a:gd name="T20" fmla="*/ 47 w 170"/>
                <a:gd name="T21" fmla="*/ 138 h 168"/>
                <a:gd name="T22" fmla="*/ 73 w 170"/>
                <a:gd name="T23" fmla="*/ 85 h 168"/>
                <a:gd name="T24" fmla="*/ 51 w 170"/>
                <a:gd name="T25" fmla="*/ 83 h 168"/>
                <a:gd name="T26" fmla="*/ 49 w 170"/>
                <a:gd name="T27" fmla="*/ 67 h 168"/>
                <a:gd name="T28" fmla="*/ 55 w 170"/>
                <a:gd name="T29" fmla="*/ 61 h 168"/>
                <a:gd name="T30" fmla="*/ 73 w 170"/>
                <a:gd name="T31" fmla="*/ 45 h 168"/>
                <a:gd name="T32" fmla="*/ 61 w 170"/>
                <a:gd name="T33" fmla="*/ 24 h 168"/>
                <a:gd name="T34" fmla="*/ 85 w 170"/>
                <a:gd name="T35" fmla="*/ 0 h 168"/>
                <a:gd name="T36" fmla="*/ 109 w 170"/>
                <a:gd name="T37" fmla="*/ 24 h 168"/>
                <a:gd name="T38" fmla="*/ 97 w 170"/>
                <a:gd name="T39" fmla="*/ 45 h 168"/>
                <a:gd name="T40" fmla="*/ 115 w 170"/>
                <a:gd name="T41" fmla="*/ 61 h 168"/>
                <a:gd name="T42" fmla="*/ 121 w 170"/>
                <a:gd name="T43" fmla="*/ 67 h 168"/>
                <a:gd name="T44" fmla="*/ 120 w 170"/>
                <a:gd name="T45" fmla="*/ 83 h 168"/>
                <a:gd name="T46" fmla="*/ 97 w 170"/>
                <a:gd name="T47" fmla="*/ 85 h 168"/>
                <a:gd name="T48" fmla="*/ 123 w 170"/>
                <a:gd name="T49" fmla="*/ 138 h 168"/>
                <a:gd name="T50" fmla="*/ 131 w 170"/>
                <a:gd name="T51" fmla="*/ 114 h 168"/>
                <a:gd name="T52" fmla="*/ 134 w 170"/>
                <a:gd name="T53" fmla="*/ 109 h 168"/>
                <a:gd name="T54" fmla="*/ 169 w 170"/>
                <a:gd name="T55" fmla="*/ 110 h 168"/>
                <a:gd name="T56" fmla="*/ 89 w 170"/>
                <a:gd name="T57" fmla="*/ 29 h 168"/>
                <a:gd name="T58" fmla="*/ 89 w 170"/>
                <a:gd name="T59" fmla="*/ 20 h 168"/>
                <a:gd name="T60" fmla="*/ 81 w 170"/>
                <a:gd name="T61" fmla="*/ 20 h 168"/>
                <a:gd name="T62" fmla="*/ 81 w 170"/>
                <a:gd name="T63" fmla="*/ 29 h 168"/>
                <a:gd name="T64" fmla="*/ 89 w 170"/>
                <a:gd name="T65" fmla="*/ 2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168">
                  <a:moveTo>
                    <a:pt x="170" y="112"/>
                  </a:moveTo>
                  <a:cubicBezTo>
                    <a:pt x="170" y="145"/>
                    <a:pt x="170" y="145"/>
                    <a:pt x="170" y="145"/>
                  </a:cubicBezTo>
                  <a:cubicBezTo>
                    <a:pt x="170" y="147"/>
                    <a:pt x="169" y="148"/>
                    <a:pt x="168" y="148"/>
                  </a:cubicBezTo>
                  <a:cubicBezTo>
                    <a:pt x="167" y="148"/>
                    <a:pt x="167" y="148"/>
                    <a:pt x="167" y="148"/>
                  </a:cubicBezTo>
                  <a:cubicBezTo>
                    <a:pt x="166" y="148"/>
                    <a:pt x="165" y="148"/>
                    <a:pt x="165" y="148"/>
                  </a:cubicBezTo>
                  <a:cubicBezTo>
                    <a:pt x="156" y="139"/>
                    <a:pt x="156" y="139"/>
                    <a:pt x="156" y="139"/>
                  </a:cubicBezTo>
                  <a:cubicBezTo>
                    <a:pt x="148" y="148"/>
                    <a:pt x="138" y="155"/>
                    <a:pt x="126" y="160"/>
                  </a:cubicBezTo>
                  <a:cubicBezTo>
                    <a:pt x="113" y="165"/>
                    <a:pt x="100" y="168"/>
                    <a:pt x="85" y="168"/>
                  </a:cubicBezTo>
                  <a:cubicBezTo>
                    <a:pt x="71" y="168"/>
                    <a:pt x="57" y="165"/>
                    <a:pt x="44" y="160"/>
                  </a:cubicBezTo>
                  <a:cubicBezTo>
                    <a:pt x="32" y="155"/>
                    <a:pt x="22" y="148"/>
                    <a:pt x="14" y="139"/>
                  </a:cubicBezTo>
                  <a:cubicBezTo>
                    <a:pt x="6" y="148"/>
                    <a:pt x="6" y="148"/>
                    <a:pt x="6" y="148"/>
                  </a:cubicBezTo>
                  <a:cubicBezTo>
                    <a:pt x="5" y="148"/>
                    <a:pt x="4" y="148"/>
                    <a:pt x="3" y="148"/>
                  </a:cubicBezTo>
                  <a:cubicBezTo>
                    <a:pt x="3" y="148"/>
                    <a:pt x="3" y="148"/>
                    <a:pt x="2" y="148"/>
                  </a:cubicBezTo>
                  <a:cubicBezTo>
                    <a:pt x="1" y="148"/>
                    <a:pt x="0" y="147"/>
                    <a:pt x="0" y="145"/>
                  </a:cubicBezTo>
                  <a:cubicBezTo>
                    <a:pt x="0" y="112"/>
                    <a:pt x="0" y="112"/>
                    <a:pt x="0" y="112"/>
                  </a:cubicBezTo>
                  <a:cubicBezTo>
                    <a:pt x="0" y="111"/>
                    <a:pt x="1" y="111"/>
                    <a:pt x="1" y="110"/>
                  </a:cubicBezTo>
                  <a:cubicBezTo>
                    <a:pt x="2" y="109"/>
                    <a:pt x="3" y="109"/>
                    <a:pt x="3" y="109"/>
                  </a:cubicBezTo>
                  <a:cubicBezTo>
                    <a:pt x="37" y="109"/>
                    <a:pt x="37" y="109"/>
                    <a:pt x="37" y="109"/>
                  </a:cubicBezTo>
                  <a:cubicBezTo>
                    <a:pt x="38" y="109"/>
                    <a:pt x="39" y="110"/>
                    <a:pt x="40" y="111"/>
                  </a:cubicBezTo>
                  <a:cubicBezTo>
                    <a:pt x="40" y="112"/>
                    <a:pt x="40" y="113"/>
                    <a:pt x="39" y="114"/>
                  </a:cubicBezTo>
                  <a:cubicBezTo>
                    <a:pt x="29" y="124"/>
                    <a:pt x="29" y="124"/>
                    <a:pt x="29" y="124"/>
                  </a:cubicBezTo>
                  <a:cubicBezTo>
                    <a:pt x="34" y="130"/>
                    <a:pt x="40" y="134"/>
                    <a:pt x="47" y="138"/>
                  </a:cubicBezTo>
                  <a:cubicBezTo>
                    <a:pt x="55" y="142"/>
                    <a:pt x="64" y="145"/>
                    <a:pt x="73" y="146"/>
                  </a:cubicBezTo>
                  <a:cubicBezTo>
                    <a:pt x="73" y="85"/>
                    <a:pt x="73" y="85"/>
                    <a:pt x="73" y="85"/>
                  </a:cubicBezTo>
                  <a:cubicBezTo>
                    <a:pt x="55" y="85"/>
                    <a:pt x="55" y="85"/>
                    <a:pt x="55" y="85"/>
                  </a:cubicBezTo>
                  <a:cubicBezTo>
                    <a:pt x="53" y="85"/>
                    <a:pt x="52" y="84"/>
                    <a:pt x="51" y="83"/>
                  </a:cubicBezTo>
                  <a:cubicBezTo>
                    <a:pt x="49" y="82"/>
                    <a:pt x="49" y="81"/>
                    <a:pt x="49" y="79"/>
                  </a:cubicBezTo>
                  <a:cubicBezTo>
                    <a:pt x="49" y="67"/>
                    <a:pt x="49" y="67"/>
                    <a:pt x="49" y="67"/>
                  </a:cubicBezTo>
                  <a:cubicBezTo>
                    <a:pt x="49" y="65"/>
                    <a:pt x="49" y="64"/>
                    <a:pt x="51" y="63"/>
                  </a:cubicBezTo>
                  <a:cubicBezTo>
                    <a:pt x="52" y="61"/>
                    <a:pt x="53" y="61"/>
                    <a:pt x="55" y="61"/>
                  </a:cubicBezTo>
                  <a:cubicBezTo>
                    <a:pt x="73" y="61"/>
                    <a:pt x="73" y="61"/>
                    <a:pt x="73" y="61"/>
                  </a:cubicBezTo>
                  <a:cubicBezTo>
                    <a:pt x="73" y="45"/>
                    <a:pt x="73" y="45"/>
                    <a:pt x="73" y="45"/>
                  </a:cubicBezTo>
                  <a:cubicBezTo>
                    <a:pt x="69" y="43"/>
                    <a:pt x="66" y="40"/>
                    <a:pt x="64" y="37"/>
                  </a:cubicBezTo>
                  <a:cubicBezTo>
                    <a:pt x="62" y="33"/>
                    <a:pt x="61" y="29"/>
                    <a:pt x="61" y="24"/>
                  </a:cubicBezTo>
                  <a:cubicBezTo>
                    <a:pt x="61" y="18"/>
                    <a:pt x="63" y="12"/>
                    <a:pt x="68" y="7"/>
                  </a:cubicBezTo>
                  <a:cubicBezTo>
                    <a:pt x="73" y="3"/>
                    <a:pt x="78" y="0"/>
                    <a:pt x="85" y="0"/>
                  </a:cubicBezTo>
                  <a:cubicBezTo>
                    <a:pt x="92" y="0"/>
                    <a:pt x="97" y="3"/>
                    <a:pt x="102" y="7"/>
                  </a:cubicBezTo>
                  <a:cubicBezTo>
                    <a:pt x="107" y="12"/>
                    <a:pt x="109" y="18"/>
                    <a:pt x="109" y="24"/>
                  </a:cubicBezTo>
                  <a:cubicBezTo>
                    <a:pt x="109" y="29"/>
                    <a:pt x="108" y="33"/>
                    <a:pt x="106" y="37"/>
                  </a:cubicBezTo>
                  <a:cubicBezTo>
                    <a:pt x="104" y="40"/>
                    <a:pt x="101" y="43"/>
                    <a:pt x="97" y="45"/>
                  </a:cubicBezTo>
                  <a:cubicBezTo>
                    <a:pt x="97" y="61"/>
                    <a:pt x="97" y="61"/>
                    <a:pt x="97" y="61"/>
                  </a:cubicBezTo>
                  <a:cubicBezTo>
                    <a:pt x="115" y="61"/>
                    <a:pt x="115" y="61"/>
                    <a:pt x="115" y="61"/>
                  </a:cubicBezTo>
                  <a:cubicBezTo>
                    <a:pt x="117" y="61"/>
                    <a:pt x="118" y="61"/>
                    <a:pt x="120" y="63"/>
                  </a:cubicBezTo>
                  <a:cubicBezTo>
                    <a:pt x="121" y="64"/>
                    <a:pt x="121" y="65"/>
                    <a:pt x="121" y="67"/>
                  </a:cubicBezTo>
                  <a:cubicBezTo>
                    <a:pt x="121" y="79"/>
                    <a:pt x="121" y="79"/>
                    <a:pt x="121" y="79"/>
                  </a:cubicBezTo>
                  <a:cubicBezTo>
                    <a:pt x="121" y="81"/>
                    <a:pt x="121" y="82"/>
                    <a:pt x="120" y="83"/>
                  </a:cubicBezTo>
                  <a:cubicBezTo>
                    <a:pt x="118" y="84"/>
                    <a:pt x="117" y="85"/>
                    <a:pt x="115" y="85"/>
                  </a:cubicBezTo>
                  <a:cubicBezTo>
                    <a:pt x="97" y="85"/>
                    <a:pt x="97" y="85"/>
                    <a:pt x="97" y="85"/>
                  </a:cubicBezTo>
                  <a:cubicBezTo>
                    <a:pt x="97" y="146"/>
                    <a:pt x="97" y="146"/>
                    <a:pt x="97" y="146"/>
                  </a:cubicBezTo>
                  <a:cubicBezTo>
                    <a:pt x="107" y="145"/>
                    <a:pt x="115" y="142"/>
                    <a:pt x="123" y="138"/>
                  </a:cubicBezTo>
                  <a:cubicBezTo>
                    <a:pt x="131" y="134"/>
                    <a:pt x="137" y="130"/>
                    <a:pt x="141" y="124"/>
                  </a:cubicBezTo>
                  <a:cubicBezTo>
                    <a:pt x="131" y="114"/>
                    <a:pt x="131" y="114"/>
                    <a:pt x="131" y="114"/>
                  </a:cubicBezTo>
                  <a:cubicBezTo>
                    <a:pt x="130" y="113"/>
                    <a:pt x="130" y="112"/>
                    <a:pt x="131" y="111"/>
                  </a:cubicBezTo>
                  <a:cubicBezTo>
                    <a:pt x="131" y="110"/>
                    <a:pt x="132" y="109"/>
                    <a:pt x="134" y="109"/>
                  </a:cubicBezTo>
                  <a:cubicBezTo>
                    <a:pt x="167" y="109"/>
                    <a:pt x="167" y="109"/>
                    <a:pt x="167" y="109"/>
                  </a:cubicBezTo>
                  <a:cubicBezTo>
                    <a:pt x="168" y="109"/>
                    <a:pt x="168" y="109"/>
                    <a:pt x="169" y="110"/>
                  </a:cubicBezTo>
                  <a:cubicBezTo>
                    <a:pt x="170" y="111"/>
                    <a:pt x="170" y="111"/>
                    <a:pt x="170" y="112"/>
                  </a:cubicBezTo>
                  <a:close/>
                  <a:moveTo>
                    <a:pt x="89" y="29"/>
                  </a:moveTo>
                  <a:cubicBezTo>
                    <a:pt x="91" y="27"/>
                    <a:pt x="91" y="26"/>
                    <a:pt x="91" y="24"/>
                  </a:cubicBezTo>
                  <a:cubicBezTo>
                    <a:pt x="91" y="23"/>
                    <a:pt x="91" y="21"/>
                    <a:pt x="89" y="20"/>
                  </a:cubicBezTo>
                  <a:cubicBezTo>
                    <a:pt x="88" y="19"/>
                    <a:pt x="87" y="18"/>
                    <a:pt x="85" y="18"/>
                  </a:cubicBezTo>
                  <a:cubicBezTo>
                    <a:pt x="83" y="18"/>
                    <a:pt x="82" y="19"/>
                    <a:pt x="81" y="20"/>
                  </a:cubicBezTo>
                  <a:cubicBezTo>
                    <a:pt x="80" y="21"/>
                    <a:pt x="79" y="23"/>
                    <a:pt x="79" y="24"/>
                  </a:cubicBezTo>
                  <a:cubicBezTo>
                    <a:pt x="79" y="26"/>
                    <a:pt x="80" y="27"/>
                    <a:pt x="81" y="29"/>
                  </a:cubicBezTo>
                  <a:cubicBezTo>
                    <a:pt x="82" y="30"/>
                    <a:pt x="83" y="30"/>
                    <a:pt x="85" y="30"/>
                  </a:cubicBezTo>
                  <a:cubicBezTo>
                    <a:pt x="87" y="30"/>
                    <a:pt x="88" y="30"/>
                    <a:pt x="89" y="2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290"/>
            <p:cNvSpPr>
              <a:spLocks/>
            </p:cNvSpPr>
            <p:nvPr/>
          </p:nvSpPr>
          <p:spPr bwMode="auto">
            <a:xfrm>
              <a:off x="2915442" y="3711705"/>
              <a:ext cx="113976" cy="149885"/>
            </a:xfrm>
            <a:custGeom>
              <a:avLst/>
              <a:gdLst>
                <a:gd name="T0" fmla="*/ 100 w 109"/>
                <a:gd name="T1" fmla="*/ 73 h 145"/>
                <a:gd name="T2" fmla="*/ 106 w 109"/>
                <a:gd name="T3" fmla="*/ 75 h 145"/>
                <a:gd name="T4" fmla="*/ 109 w 109"/>
                <a:gd name="T5" fmla="*/ 82 h 145"/>
                <a:gd name="T6" fmla="*/ 109 w 109"/>
                <a:gd name="T7" fmla="*/ 136 h 145"/>
                <a:gd name="T8" fmla="*/ 106 w 109"/>
                <a:gd name="T9" fmla="*/ 143 h 145"/>
                <a:gd name="T10" fmla="*/ 100 w 109"/>
                <a:gd name="T11" fmla="*/ 145 h 145"/>
                <a:gd name="T12" fmla="*/ 9 w 109"/>
                <a:gd name="T13" fmla="*/ 145 h 145"/>
                <a:gd name="T14" fmla="*/ 3 w 109"/>
                <a:gd name="T15" fmla="*/ 143 h 145"/>
                <a:gd name="T16" fmla="*/ 0 w 109"/>
                <a:gd name="T17" fmla="*/ 136 h 145"/>
                <a:gd name="T18" fmla="*/ 0 w 109"/>
                <a:gd name="T19" fmla="*/ 82 h 145"/>
                <a:gd name="T20" fmla="*/ 3 w 109"/>
                <a:gd name="T21" fmla="*/ 75 h 145"/>
                <a:gd name="T22" fmla="*/ 9 w 109"/>
                <a:gd name="T23" fmla="*/ 73 h 145"/>
                <a:gd name="T24" fmla="*/ 12 w 109"/>
                <a:gd name="T25" fmla="*/ 73 h 145"/>
                <a:gd name="T26" fmla="*/ 12 w 109"/>
                <a:gd name="T27" fmla="*/ 43 h 145"/>
                <a:gd name="T28" fmla="*/ 24 w 109"/>
                <a:gd name="T29" fmla="*/ 13 h 145"/>
                <a:gd name="T30" fmla="*/ 54 w 109"/>
                <a:gd name="T31" fmla="*/ 0 h 145"/>
                <a:gd name="T32" fmla="*/ 84 w 109"/>
                <a:gd name="T33" fmla="*/ 13 h 145"/>
                <a:gd name="T34" fmla="*/ 97 w 109"/>
                <a:gd name="T35" fmla="*/ 43 h 145"/>
                <a:gd name="T36" fmla="*/ 95 w 109"/>
                <a:gd name="T37" fmla="*/ 47 h 145"/>
                <a:gd name="T38" fmla="*/ 91 w 109"/>
                <a:gd name="T39" fmla="*/ 49 h 145"/>
                <a:gd name="T40" fmla="*/ 85 w 109"/>
                <a:gd name="T41" fmla="*/ 49 h 145"/>
                <a:gd name="T42" fmla="*/ 80 w 109"/>
                <a:gd name="T43" fmla="*/ 47 h 145"/>
                <a:gd name="T44" fmla="*/ 79 w 109"/>
                <a:gd name="T45" fmla="*/ 43 h 145"/>
                <a:gd name="T46" fmla="*/ 71 w 109"/>
                <a:gd name="T47" fmla="*/ 25 h 145"/>
                <a:gd name="T48" fmla="*/ 54 w 109"/>
                <a:gd name="T49" fmla="*/ 18 h 145"/>
                <a:gd name="T50" fmla="*/ 37 w 109"/>
                <a:gd name="T51" fmla="*/ 25 h 145"/>
                <a:gd name="T52" fmla="*/ 30 w 109"/>
                <a:gd name="T53" fmla="*/ 43 h 145"/>
                <a:gd name="T54" fmla="*/ 30 w 109"/>
                <a:gd name="T55" fmla="*/ 73 h 145"/>
                <a:gd name="T56" fmla="*/ 100 w 109"/>
                <a:gd name="T57" fmla="*/ 7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45">
                  <a:moveTo>
                    <a:pt x="100" y="73"/>
                  </a:moveTo>
                  <a:cubicBezTo>
                    <a:pt x="102" y="73"/>
                    <a:pt x="104" y="74"/>
                    <a:pt x="106" y="75"/>
                  </a:cubicBezTo>
                  <a:cubicBezTo>
                    <a:pt x="108" y="77"/>
                    <a:pt x="109" y="79"/>
                    <a:pt x="109" y="82"/>
                  </a:cubicBezTo>
                  <a:cubicBezTo>
                    <a:pt x="109" y="136"/>
                    <a:pt x="109" y="136"/>
                    <a:pt x="109" y="136"/>
                  </a:cubicBezTo>
                  <a:cubicBezTo>
                    <a:pt x="109" y="139"/>
                    <a:pt x="108" y="141"/>
                    <a:pt x="106" y="143"/>
                  </a:cubicBezTo>
                  <a:cubicBezTo>
                    <a:pt x="104" y="145"/>
                    <a:pt x="102" y="145"/>
                    <a:pt x="100" y="145"/>
                  </a:cubicBezTo>
                  <a:cubicBezTo>
                    <a:pt x="9" y="145"/>
                    <a:pt x="9" y="145"/>
                    <a:pt x="9" y="145"/>
                  </a:cubicBezTo>
                  <a:cubicBezTo>
                    <a:pt x="6" y="145"/>
                    <a:pt x="4" y="145"/>
                    <a:pt x="3" y="143"/>
                  </a:cubicBezTo>
                  <a:cubicBezTo>
                    <a:pt x="1" y="141"/>
                    <a:pt x="0" y="139"/>
                    <a:pt x="0" y="136"/>
                  </a:cubicBezTo>
                  <a:cubicBezTo>
                    <a:pt x="0" y="82"/>
                    <a:pt x="0" y="82"/>
                    <a:pt x="0" y="82"/>
                  </a:cubicBezTo>
                  <a:cubicBezTo>
                    <a:pt x="0" y="79"/>
                    <a:pt x="1" y="77"/>
                    <a:pt x="3" y="75"/>
                  </a:cubicBezTo>
                  <a:cubicBezTo>
                    <a:pt x="4" y="74"/>
                    <a:pt x="6" y="73"/>
                    <a:pt x="9" y="73"/>
                  </a:cubicBezTo>
                  <a:cubicBezTo>
                    <a:pt x="12" y="73"/>
                    <a:pt x="12" y="73"/>
                    <a:pt x="12" y="73"/>
                  </a:cubicBezTo>
                  <a:cubicBezTo>
                    <a:pt x="12" y="43"/>
                    <a:pt x="12" y="43"/>
                    <a:pt x="12" y="43"/>
                  </a:cubicBezTo>
                  <a:cubicBezTo>
                    <a:pt x="12" y="31"/>
                    <a:pt x="16" y="21"/>
                    <a:pt x="24" y="13"/>
                  </a:cubicBezTo>
                  <a:cubicBezTo>
                    <a:pt x="33" y="4"/>
                    <a:pt x="43" y="0"/>
                    <a:pt x="54" y="0"/>
                  </a:cubicBezTo>
                  <a:cubicBezTo>
                    <a:pt x="66" y="0"/>
                    <a:pt x="76" y="4"/>
                    <a:pt x="84" y="13"/>
                  </a:cubicBezTo>
                  <a:cubicBezTo>
                    <a:pt x="93" y="21"/>
                    <a:pt x="97" y="31"/>
                    <a:pt x="97" y="43"/>
                  </a:cubicBezTo>
                  <a:cubicBezTo>
                    <a:pt x="97" y="44"/>
                    <a:pt x="96" y="46"/>
                    <a:pt x="95" y="47"/>
                  </a:cubicBezTo>
                  <a:cubicBezTo>
                    <a:pt x="94" y="48"/>
                    <a:pt x="92" y="49"/>
                    <a:pt x="91" y="49"/>
                  </a:cubicBezTo>
                  <a:cubicBezTo>
                    <a:pt x="85" y="49"/>
                    <a:pt x="85" y="49"/>
                    <a:pt x="85" y="49"/>
                  </a:cubicBezTo>
                  <a:cubicBezTo>
                    <a:pt x="83" y="49"/>
                    <a:pt x="82" y="48"/>
                    <a:pt x="80" y="47"/>
                  </a:cubicBezTo>
                  <a:cubicBezTo>
                    <a:pt x="79" y="46"/>
                    <a:pt x="79" y="44"/>
                    <a:pt x="79" y="43"/>
                  </a:cubicBezTo>
                  <a:cubicBezTo>
                    <a:pt x="79" y="36"/>
                    <a:pt x="76" y="30"/>
                    <a:pt x="71" y="25"/>
                  </a:cubicBezTo>
                  <a:cubicBezTo>
                    <a:pt x="67" y="21"/>
                    <a:pt x="61" y="18"/>
                    <a:pt x="54" y="18"/>
                  </a:cubicBezTo>
                  <a:cubicBezTo>
                    <a:pt x="48" y="18"/>
                    <a:pt x="42" y="21"/>
                    <a:pt x="37" y="25"/>
                  </a:cubicBezTo>
                  <a:cubicBezTo>
                    <a:pt x="33" y="30"/>
                    <a:pt x="30" y="36"/>
                    <a:pt x="30" y="43"/>
                  </a:cubicBezTo>
                  <a:cubicBezTo>
                    <a:pt x="30" y="73"/>
                    <a:pt x="30" y="73"/>
                    <a:pt x="30" y="73"/>
                  </a:cubicBezTo>
                  <a:lnTo>
                    <a:pt x="100" y="7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291"/>
            <p:cNvSpPr>
              <a:spLocks noEditPoints="1"/>
            </p:cNvSpPr>
            <p:nvPr/>
          </p:nvSpPr>
          <p:spPr bwMode="auto">
            <a:xfrm>
              <a:off x="3073133" y="3724195"/>
              <a:ext cx="149885" cy="151447"/>
            </a:xfrm>
            <a:custGeom>
              <a:avLst/>
              <a:gdLst>
                <a:gd name="T0" fmla="*/ 135 w 145"/>
                <a:gd name="T1" fmla="*/ 36 h 146"/>
                <a:gd name="T2" fmla="*/ 145 w 145"/>
                <a:gd name="T3" fmla="*/ 73 h 146"/>
                <a:gd name="T4" fmla="*/ 135 w 145"/>
                <a:gd name="T5" fmla="*/ 109 h 146"/>
                <a:gd name="T6" fmla="*/ 109 w 145"/>
                <a:gd name="T7" fmla="*/ 136 h 146"/>
                <a:gd name="T8" fmla="*/ 73 w 145"/>
                <a:gd name="T9" fmla="*/ 146 h 146"/>
                <a:gd name="T10" fmla="*/ 36 w 145"/>
                <a:gd name="T11" fmla="*/ 136 h 146"/>
                <a:gd name="T12" fmla="*/ 10 w 145"/>
                <a:gd name="T13" fmla="*/ 109 h 146"/>
                <a:gd name="T14" fmla="*/ 0 w 145"/>
                <a:gd name="T15" fmla="*/ 73 h 146"/>
                <a:gd name="T16" fmla="*/ 10 w 145"/>
                <a:gd name="T17" fmla="*/ 36 h 146"/>
                <a:gd name="T18" fmla="*/ 36 w 145"/>
                <a:gd name="T19" fmla="*/ 10 h 146"/>
                <a:gd name="T20" fmla="*/ 73 w 145"/>
                <a:gd name="T21" fmla="*/ 0 h 146"/>
                <a:gd name="T22" fmla="*/ 109 w 145"/>
                <a:gd name="T23" fmla="*/ 10 h 146"/>
                <a:gd name="T24" fmla="*/ 135 w 145"/>
                <a:gd name="T25" fmla="*/ 36 h 146"/>
                <a:gd name="T26" fmla="*/ 128 w 145"/>
                <a:gd name="T27" fmla="*/ 96 h 146"/>
                <a:gd name="T28" fmla="*/ 133 w 145"/>
                <a:gd name="T29" fmla="*/ 73 h 146"/>
                <a:gd name="T30" fmla="*/ 128 w 145"/>
                <a:gd name="T31" fmla="*/ 49 h 146"/>
                <a:gd name="T32" fmla="*/ 115 w 145"/>
                <a:gd name="T33" fmla="*/ 30 h 146"/>
                <a:gd name="T34" fmla="*/ 96 w 145"/>
                <a:gd name="T35" fmla="*/ 17 h 146"/>
                <a:gd name="T36" fmla="*/ 73 w 145"/>
                <a:gd name="T37" fmla="*/ 12 h 146"/>
                <a:gd name="T38" fmla="*/ 49 w 145"/>
                <a:gd name="T39" fmla="*/ 17 h 146"/>
                <a:gd name="T40" fmla="*/ 30 w 145"/>
                <a:gd name="T41" fmla="*/ 30 h 146"/>
                <a:gd name="T42" fmla="*/ 17 w 145"/>
                <a:gd name="T43" fmla="*/ 49 h 146"/>
                <a:gd name="T44" fmla="*/ 12 w 145"/>
                <a:gd name="T45" fmla="*/ 73 h 146"/>
                <a:gd name="T46" fmla="*/ 17 w 145"/>
                <a:gd name="T47" fmla="*/ 96 h 146"/>
                <a:gd name="T48" fmla="*/ 30 w 145"/>
                <a:gd name="T49" fmla="*/ 116 h 146"/>
                <a:gd name="T50" fmla="*/ 49 w 145"/>
                <a:gd name="T51" fmla="*/ 129 h 146"/>
                <a:gd name="T52" fmla="*/ 73 w 145"/>
                <a:gd name="T53" fmla="*/ 133 h 146"/>
                <a:gd name="T54" fmla="*/ 96 w 145"/>
                <a:gd name="T55" fmla="*/ 129 h 146"/>
                <a:gd name="T56" fmla="*/ 115 w 145"/>
                <a:gd name="T57" fmla="*/ 116 h 146"/>
                <a:gd name="T58" fmla="*/ 128 w 145"/>
                <a:gd name="T59" fmla="*/ 96 h 146"/>
                <a:gd name="T60" fmla="*/ 107 w 145"/>
                <a:gd name="T61" fmla="*/ 39 h 146"/>
                <a:gd name="T62" fmla="*/ 121 w 145"/>
                <a:gd name="T63" fmla="*/ 73 h 146"/>
                <a:gd name="T64" fmla="*/ 107 w 145"/>
                <a:gd name="T65" fmla="*/ 107 h 146"/>
                <a:gd name="T66" fmla="*/ 73 w 145"/>
                <a:gd name="T67" fmla="*/ 121 h 146"/>
                <a:gd name="T68" fmla="*/ 38 w 145"/>
                <a:gd name="T69" fmla="*/ 107 h 146"/>
                <a:gd name="T70" fmla="*/ 24 w 145"/>
                <a:gd name="T71" fmla="*/ 73 h 146"/>
                <a:gd name="T72" fmla="*/ 38 w 145"/>
                <a:gd name="T73" fmla="*/ 39 h 146"/>
                <a:gd name="T74" fmla="*/ 73 w 145"/>
                <a:gd name="T75" fmla="*/ 25 h 146"/>
                <a:gd name="T76" fmla="*/ 107 w 145"/>
                <a:gd name="T77" fmla="*/ 39 h 146"/>
                <a:gd name="T78" fmla="*/ 98 w 145"/>
                <a:gd name="T79" fmla="*/ 99 h 146"/>
                <a:gd name="T80" fmla="*/ 109 w 145"/>
                <a:gd name="T81" fmla="*/ 73 h 146"/>
                <a:gd name="T82" fmla="*/ 98 w 145"/>
                <a:gd name="T83" fmla="*/ 47 h 146"/>
                <a:gd name="T84" fmla="*/ 73 w 145"/>
                <a:gd name="T85" fmla="*/ 37 h 146"/>
                <a:gd name="T86" fmla="*/ 47 w 145"/>
                <a:gd name="T87" fmla="*/ 47 h 146"/>
                <a:gd name="T88" fmla="*/ 36 w 145"/>
                <a:gd name="T89" fmla="*/ 73 h 146"/>
                <a:gd name="T90" fmla="*/ 47 w 145"/>
                <a:gd name="T91" fmla="*/ 99 h 146"/>
                <a:gd name="T92" fmla="*/ 73 w 145"/>
                <a:gd name="T93" fmla="*/ 109 h 146"/>
                <a:gd name="T94" fmla="*/ 98 w 145"/>
                <a:gd name="T95" fmla="*/ 99 h 146"/>
                <a:gd name="T96" fmla="*/ 90 w 145"/>
                <a:gd name="T97" fmla="*/ 56 h 146"/>
                <a:gd name="T98" fmla="*/ 97 w 145"/>
                <a:gd name="T99" fmla="*/ 73 h 146"/>
                <a:gd name="T100" fmla="*/ 90 w 145"/>
                <a:gd name="T101" fmla="*/ 90 h 146"/>
                <a:gd name="T102" fmla="*/ 73 w 145"/>
                <a:gd name="T103" fmla="*/ 97 h 146"/>
                <a:gd name="T104" fmla="*/ 55 w 145"/>
                <a:gd name="T105" fmla="*/ 90 h 146"/>
                <a:gd name="T106" fmla="*/ 48 w 145"/>
                <a:gd name="T107" fmla="*/ 73 h 146"/>
                <a:gd name="T108" fmla="*/ 55 w 145"/>
                <a:gd name="T109" fmla="*/ 56 h 146"/>
                <a:gd name="T110" fmla="*/ 73 w 145"/>
                <a:gd name="T111" fmla="*/ 49 h 146"/>
                <a:gd name="T112" fmla="*/ 90 w 145"/>
                <a:gd name="T113" fmla="*/ 5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5" h="146">
                  <a:moveTo>
                    <a:pt x="135" y="36"/>
                  </a:moveTo>
                  <a:cubicBezTo>
                    <a:pt x="142" y="48"/>
                    <a:pt x="145" y="60"/>
                    <a:pt x="145" y="73"/>
                  </a:cubicBezTo>
                  <a:cubicBezTo>
                    <a:pt x="145" y="86"/>
                    <a:pt x="142" y="98"/>
                    <a:pt x="135" y="109"/>
                  </a:cubicBezTo>
                  <a:cubicBezTo>
                    <a:pt x="129" y="120"/>
                    <a:pt x="120" y="129"/>
                    <a:pt x="109" y="136"/>
                  </a:cubicBezTo>
                  <a:cubicBezTo>
                    <a:pt x="98" y="142"/>
                    <a:pt x="86" y="146"/>
                    <a:pt x="73" y="146"/>
                  </a:cubicBezTo>
                  <a:cubicBezTo>
                    <a:pt x="59" y="146"/>
                    <a:pt x="47" y="142"/>
                    <a:pt x="36" y="136"/>
                  </a:cubicBezTo>
                  <a:cubicBezTo>
                    <a:pt x="25" y="129"/>
                    <a:pt x="16" y="120"/>
                    <a:pt x="10" y="109"/>
                  </a:cubicBezTo>
                  <a:cubicBezTo>
                    <a:pt x="3" y="98"/>
                    <a:pt x="0" y="86"/>
                    <a:pt x="0" y="73"/>
                  </a:cubicBezTo>
                  <a:cubicBezTo>
                    <a:pt x="0" y="60"/>
                    <a:pt x="3" y="48"/>
                    <a:pt x="10" y="36"/>
                  </a:cubicBezTo>
                  <a:cubicBezTo>
                    <a:pt x="16" y="25"/>
                    <a:pt x="25" y="17"/>
                    <a:pt x="36" y="10"/>
                  </a:cubicBezTo>
                  <a:cubicBezTo>
                    <a:pt x="47" y="4"/>
                    <a:pt x="59" y="0"/>
                    <a:pt x="73" y="0"/>
                  </a:cubicBezTo>
                  <a:cubicBezTo>
                    <a:pt x="86" y="0"/>
                    <a:pt x="98" y="4"/>
                    <a:pt x="109" y="10"/>
                  </a:cubicBezTo>
                  <a:cubicBezTo>
                    <a:pt x="120" y="17"/>
                    <a:pt x="129" y="25"/>
                    <a:pt x="135" y="36"/>
                  </a:cubicBezTo>
                  <a:close/>
                  <a:moveTo>
                    <a:pt x="128" y="96"/>
                  </a:moveTo>
                  <a:cubicBezTo>
                    <a:pt x="131" y="89"/>
                    <a:pt x="133" y="81"/>
                    <a:pt x="133" y="73"/>
                  </a:cubicBezTo>
                  <a:cubicBezTo>
                    <a:pt x="133" y="65"/>
                    <a:pt x="131" y="57"/>
                    <a:pt x="128" y="49"/>
                  </a:cubicBezTo>
                  <a:cubicBezTo>
                    <a:pt x="125" y="42"/>
                    <a:pt x="121" y="36"/>
                    <a:pt x="115" y="30"/>
                  </a:cubicBezTo>
                  <a:cubicBezTo>
                    <a:pt x="110" y="25"/>
                    <a:pt x="104" y="20"/>
                    <a:pt x="96" y="17"/>
                  </a:cubicBezTo>
                  <a:cubicBezTo>
                    <a:pt x="89" y="14"/>
                    <a:pt x="81" y="12"/>
                    <a:pt x="73" y="12"/>
                  </a:cubicBezTo>
                  <a:cubicBezTo>
                    <a:pt x="64" y="12"/>
                    <a:pt x="57" y="14"/>
                    <a:pt x="49" y="17"/>
                  </a:cubicBezTo>
                  <a:cubicBezTo>
                    <a:pt x="42" y="20"/>
                    <a:pt x="35" y="25"/>
                    <a:pt x="30" y="30"/>
                  </a:cubicBezTo>
                  <a:cubicBezTo>
                    <a:pt x="24" y="36"/>
                    <a:pt x="20" y="42"/>
                    <a:pt x="17" y="49"/>
                  </a:cubicBezTo>
                  <a:cubicBezTo>
                    <a:pt x="14" y="57"/>
                    <a:pt x="12" y="65"/>
                    <a:pt x="12" y="73"/>
                  </a:cubicBezTo>
                  <a:cubicBezTo>
                    <a:pt x="12" y="81"/>
                    <a:pt x="14" y="89"/>
                    <a:pt x="17" y="96"/>
                  </a:cubicBezTo>
                  <a:cubicBezTo>
                    <a:pt x="20" y="104"/>
                    <a:pt x="24" y="110"/>
                    <a:pt x="30" y="116"/>
                  </a:cubicBezTo>
                  <a:cubicBezTo>
                    <a:pt x="35" y="121"/>
                    <a:pt x="42" y="125"/>
                    <a:pt x="49" y="129"/>
                  </a:cubicBezTo>
                  <a:cubicBezTo>
                    <a:pt x="57" y="132"/>
                    <a:pt x="64" y="133"/>
                    <a:pt x="73" y="133"/>
                  </a:cubicBezTo>
                  <a:cubicBezTo>
                    <a:pt x="81" y="133"/>
                    <a:pt x="89" y="132"/>
                    <a:pt x="96" y="129"/>
                  </a:cubicBezTo>
                  <a:cubicBezTo>
                    <a:pt x="104" y="125"/>
                    <a:pt x="110" y="121"/>
                    <a:pt x="115" y="116"/>
                  </a:cubicBezTo>
                  <a:cubicBezTo>
                    <a:pt x="121" y="110"/>
                    <a:pt x="125" y="104"/>
                    <a:pt x="128" y="96"/>
                  </a:cubicBezTo>
                  <a:close/>
                  <a:moveTo>
                    <a:pt x="107" y="39"/>
                  </a:moveTo>
                  <a:cubicBezTo>
                    <a:pt x="116" y="48"/>
                    <a:pt x="121" y="60"/>
                    <a:pt x="121" y="73"/>
                  </a:cubicBezTo>
                  <a:cubicBezTo>
                    <a:pt x="121" y="86"/>
                    <a:pt x="116" y="98"/>
                    <a:pt x="107" y="107"/>
                  </a:cubicBezTo>
                  <a:cubicBezTo>
                    <a:pt x="97" y="117"/>
                    <a:pt x="86" y="121"/>
                    <a:pt x="73" y="121"/>
                  </a:cubicBezTo>
                  <a:cubicBezTo>
                    <a:pt x="59" y="121"/>
                    <a:pt x="48" y="117"/>
                    <a:pt x="38" y="107"/>
                  </a:cubicBezTo>
                  <a:cubicBezTo>
                    <a:pt x="29" y="98"/>
                    <a:pt x="24" y="86"/>
                    <a:pt x="24" y="73"/>
                  </a:cubicBezTo>
                  <a:cubicBezTo>
                    <a:pt x="24" y="60"/>
                    <a:pt x="29" y="48"/>
                    <a:pt x="38" y="39"/>
                  </a:cubicBezTo>
                  <a:cubicBezTo>
                    <a:pt x="48" y="29"/>
                    <a:pt x="59" y="25"/>
                    <a:pt x="73" y="25"/>
                  </a:cubicBezTo>
                  <a:cubicBezTo>
                    <a:pt x="86" y="25"/>
                    <a:pt x="97" y="29"/>
                    <a:pt x="107" y="39"/>
                  </a:cubicBezTo>
                  <a:close/>
                  <a:moveTo>
                    <a:pt x="98" y="99"/>
                  </a:moveTo>
                  <a:cubicBezTo>
                    <a:pt x="105" y="91"/>
                    <a:pt x="109" y="83"/>
                    <a:pt x="109" y="73"/>
                  </a:cubicBezTo>
                  <a:cubicBezTo>
                    <a:pt x="109" y="63"/>
                    <a:pt x="105" y="54"/>
                    <a:pt x="98" y="47"/>
                  </a:cubicBezTo>
                  <a:cubicBezTo>
                    <a:pt x="91" y="40"/>
                    <a:pt x="83" y="37"/>
                    <a:pt x="73" y="37"/>
                  </a:cubicBezTo>
                  <a:cubicBezTo>
                    <a:pt x="63" y="37"/>
                    <a:pt x="54" y="40"/>
                    <a:pt x="47" y="47"/>
                  </a:cubicBezTo>
                  <a:cubicBezTo>
                    <a:pt x="40" y="54"/>
                    <a:pt x="36" y="63"/>
                    <a:pt x="36" y="73"/>
                  </a:cubicBezTo>
                  <a:cubicBezTo>
                    <a:pt x="36" y="83"/>
                    <a:pt x="40" y="91"/>
                    <a:pt x="47" y="99"/>
                  </a:cubicBezTo>
                  <a:cubicBezTo>
                    <a:pt x="54" y="106"/>
                    <a:pt x="63" y="109"/>
                    <a:pt x="73" y="109"/>
                  </a:cubicBezTo>
                  <a:cubicBezTo>
                    <a:pt x="83" y="109"/>
                    <a:pt x="91" y="106"/>
                    <a:pt x="98" y="99"/>
                  </a:cubicBezTo>
                  <a:close/>
                  <a:moveTo>
                    <a:pt x="90" y="56"/>
                  </a:moveTo>
                  <a:cubicBezTo>
                    <a:pt x="94" y="61"/>
                    <a:pt x="97" y="66"/>
                    <a:pt x="97" y="73"/>
                  </a:cubicBezTo>
                  <a:cubicBezTo>
                    <a:pt x="97" y="80"/>
                    <a:pt x="94" y="85"/>
                    <a:pt x="90" y="90"/>
                  </a:cubicBezTo>
                  <a:cubicBezTo>
                    <a:pt x="85" y="95"/>
                    <a:pt x="79" y="97"/>
                    <a:pt x="73" y="97"/>
                  </a:cubicBezTo>
                  <a:cubicBezTo>
                    <a:pt x="66" y="97"/>
                    <a:pt x="60" y="95"/>
                    <a:pt x="55" y="90"/>
                  </a:cubicBezTo>
                  <a:cubicBezTo>
                    <a:pt x="51" y="85"/>
                    <a:pt x="48" y="80"/>
                    <a:pt x="48" y="73"/>
                  </a:cubicBezTo>
                  <a:cubicBezTo>
                    <a:pt x="48" y="66"/>
                    <a:pt x="51" y="61"/>
                    <a:pt x="55" y="56"/>
                  </a:cubicBezTo>
                  <a:cubicBezTo>
                    <a:pt x="60" y="51"/>
                    <a:pt x="66" y="49"/>
                    <a:pt x="73" y="49"/>
                  </a:cubicBezTo>
                  <a:cubicBezTo>
                    <a:pt x="79" y="49"/>
                    <a:pt x="85" y="51"/>
                    <a:pt x="90" y="5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292"/>
            <p:cNvSpPr>
              <a:spLocks noEditPoints="1"/>
            </p:cNvSpPr>
            <p:nvPr/>
          </p:nvSpPr>
          <p:spPr bwMode="auto">
            <a:xfrm>
              <a:off x="3268297" y="3775719"/>
              <a:ext cx="137395" cy="35911"/>
            </a:xfrm>
            <a:custGeom>
              <a:avLst/>
              <a:gdLst>
                <a:gd name="T0" fmla="*/ 37 w 133"/>
                <a:gd name="T1" fmla="*/ 9 h 36"/>
                <a:gd name="T2" fmla="*/ 37 w 133"/>
                <a:gd name="T3" fmla="*/ 27 h 36"/>
                <a:gd name="T4" fmla="*/ 34 w 133"/>
                <a:gd name="T5" fmla="*/ 33 h 36"/>
                <a:gd name="T6" fmla="*/ 27 w 133"/>
                <a:gd name="T7" fmla="*/ 36 h 36"/>
                <a:gd name="T8" fmla="*/ 9 w 133"/>
                <a:gd name="T9" fmla="*/ 36 h 36"/>
                <a:gd name="T10" fmla="*/ 3 w 133"/>
                <a:gd name="T11" fmla="*/ 33 h 36"/>
                <a:gd name="T12" fmla="*/ 0 w 133"/>
                <a:gd name="T13" fmla="*/ 27 h 36"/>
                <a:gd name="T14" fmla="*/ 0 w 133"/>
                <a:gd name="T15" fmla="*/ 9 h 36"/>
                <a:gd name="T16" fmla="*/ 3 w 133"/>
                <a:gd name="T17" fmla="*/ 2 h 36"/>
                <a:gd name="T18" fmla="*/ 9 w 133"/>
                <a:gd name="T19" fmla="*/ 0 h 36"/>
                <a:gd name="T20" fmla="*/ 27 w 133"/>
                <a:gd name="T21" fmla="*/ 0 h 36"/>
                <a:gd name="T22" fmla="*/ 34 w 133"/>
                <a:gd name="T23" fmla="*/ 2 h 36"/>
                <a:gd name="T24" fmla="*/ 37 w 133"/>
                <a:gd name="T25" fmla="*/ 9 h 36"/>
                <a:gd name="T26" fmla="*/ 85 w 133"/>
                <a:gd name="T27" fmla="*/ 9 h 36"/>
                <a:gd name="T28" fmla="*/ 85 w 133"/>
                <a:gd name="T29" fmla="*/ 27 h 36"/>
                <a:gd name="T30" fmla="*/ 82 w 133"/>
                <a:gd name="T31" fmla="*/ 33 h 36"/>
                <a:gd name="T32" fmla="*/ 76 w 133"/>
                <a:gd name="T33" fmla="*/ 36 h 36"/>
                <a:gd name="T34" fmla="*/ 58 w 133"/>
                <a:gd name="T35" fmla="*/ 36 h 36"/>
                <a:gd name="T36" fmla="*/ 51 w 133"/>
                <a:gd name="T37" fmla="*/ 33 h 36"/>
                <a:gd name="T38" fmla="*/ 49 w 133"/>
                <a:gd name="T39" fmla="*/ 27 h 36"/>
                <a:gd name="T40" fmla="*/ 49 w 133"/>
                <a:gd name="T41" fmla="*/ 9 h 36"/>
                <a:gd name="T42" fmla="*/ 51 w 133"/>
                <a:gd name="T43" fmla="*/ 2 h 36"/>
                <a:gd name="T44" fmla="*/ 58 w 133"/>
                <a:gd name="T45" fmla="*/ 0 h 36"/>
                <a:gd name="T46" fmla="*/ 76 w 133"/>
                <a:gd name="T47" fmla="*/ 0 h 36"/>
                <a:gd name="T48" fmla="*/ 82 w 133"/>
                <a:gd name="T49" fmla="*/ 2 h 36"/>
                <a:gd name="T50" fmla="*/ 85 w 133"/>
                <a:gd name="T51" fmla="*/ 9 h 36"/>
                <a:gd name="T52" fmla="*/ 133 w 133"/>
                <a:gd name="T53" fmla="*/ 9 h 36"/>
                <a:gd name="T54" fmla="*/ 133 w 133"/>
                <a:gd name="T55" fmla="*/ 27 h 36"/>
                <a:gd name="T56" fmla="*/ 131 w 133"/>
                <a:gd name="T57" fmla="*/ 33 h 36"/>
                <a:gd name="T58" fmla="*/ 124 w 133"/>
                <a:gd name="T59" fmla="*/ 36 h 36"/>
                <a:gd name="T60" fmla="*/ 106 w 133"/>
                <a:gd name="T61" fmla="*/ 36 h 36"/>
                <a:gd name="T62" fmla="*/ 100 w 133"/>
                <a:gd name="T63" fmla="*/ 33 h 36"/>
                <a:gd name="T64" fmla="*/ 97 w 133"/>
                <a:gd name="T65" fmla="*/ 27 h 36"/>
                <a:gd name="T66" fmla="*/ 97 w 133"/>
                <a:gd name="T67" fmla="*/ 9 h 36"/>
                <a:gd name="T68" fmla="*/ 100 w 133"/>
                <a:gd name="T69" fmla="*/ 2 h 36"/>
                <a:gd name="T70" fmla="*/ 106 w 133"/>
                <a:gd name="T71" fmla="*/ 0 h 36"/>
                <a:gd name="T72" fmla="*/ 124 w 133"/>
                <a:gd name="T73" fmla="*/ 0 h 36"/>
                <a:gd name="T74" fmla="*/ 131 w 133"/>
                <a:gd name="T75" fmla="*/ 2 h 36"/>
                <a:gd name="T76" fmla="*/ 133 w 133"/>
                <a:gd name="T77" fmla="*/ 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3" h="36">
                  <a:moveTo>
                    <a:pt x="37" y="9"/>
                  </a:moveTo>
                  <a:cubicBezTo>
                    <a:pt x="37" y="27"/>
                    <a:pt x="37" y="27"/>
                    <a:pt x="37" y="27"/>
                  </a:cubicBezTo>
                  <a:cubicBezTo>
                    <a:pt x="37" y="29"/>
                    <a:pt x="36" y="32"/>
                    <a:pt x="34" y="33"/>
                  </a:cubicBezTo>
                  <a:cubicBezTo>
                    <a:pt x="32" y="35"/>
                    <a:pt x="30" y="36"/>
                    <a:pt x="27" y="36"/>
                  </a:cubicBezTo>
                  <a:cubicBezTo>
                    <a:pt x="9" y="36"/>
                    <a:pt x="9" y="36"/>
                    <a:pt x="9" y="36"/>
                  </a:cubicBezTo>
                  <a:cubicBezTo>
                    <a:pt x="7" y="36"/>
                    <a:pt x="5" y="35"/>
                    <a:pt x="3" y="33"/>
                  </a:cubicBezTo>
                  <a:cubicBezTo>
                    <a:pt x="1" y="32"/>
                    <a:pt x="0" y="29"/>
                    <a:pt x="0" y="27"/>
                  </a:cubicBezTo>
                  <a:cubicBezTo>
                    <a:pt x="0" y="9"/>
                    <a:pt x="0" y="9"/>
                    <a:pt x="0" y="9"/>
                  </a:cubicBezTo>
                  <a:cubicBezTo>
                    <a:pt x="0" y="6"/>
                    <a:pt x="1" y="4"/>
                    <a:pt x="3" y="2"/>
                  </a:cubicBezTo>
                  <a:cubicBezTo>
                    <a:pt x="5" y="1"/>
                    <a:pt x="7" y="0"/>
                    <a:pt x="9" y="0"/>
                  </a:cubicBezTo>
                  <a:cubicBezTo>
                    <a:pt x="27" y="0"/>
                    <a:pt x="27" y="0"/>
                    <a:pt x="27" y="0"/>
                  </a:cubicBezTo>
                  <a:cubicBezTo>
                    <a:pt x="30" y="0"/>
                    <a:pt x="32" y="1"/>
                    <a:pt x="34" y="2"/>
                  </a:cubicBezTo>
                  <a:cubicBezTo>
                    <a:pt x="36" y="4"/>
                    <a:pt x="37" y="6"/>
                    <a:pt x="37" y="9"/>
                  </a:cubicBezTo>
                  <a:close/>
                  <a:moveTo>
                    <a:pt x="85" y="9"/>
                  </a:moveTo>
                  <a:cubicBezTo>
                    <a:pt x="85" y="27"/>
                    <a:pt x="85" y="27"/>
                    <a:pt x="85" y="27"/>
                  </a:cubicBezTo>
                  <a:cubicBezTo>
                    <a:pt x="85" y="29"/>
                    <a:pt x="84" y="32"/>
                    <a:pt x="82" y="33"/>
                  </a:cubicBezTo>
                  <a:cubicBezTo>
                    <a:pt x="81" y="35"/>
                    <a:pt x="78" y="36"/>
                    <a:pt x="76" y="36"/>
                  </a:cubicBezTo>
                  <a:cubicBezTo>
                    <a:pt x="58" y="36"/>
                    <a:pt x="58" y="36"/>
                    <a:pt x="58" y="36"/>
                  </a:cubicBezTo>
                  <a:cubicBezTo>
                    <a:pt x="55" y="36"/>
                    <a:pt x="53" y="35"/>
                    <a:pt x="51" y="33"/>
                  </a:cubicBezTo>
                  <a:cubicBezTo>
                    <a:pt x="50" y="32"/>
                    <a:pt x="49" y="29"/>
                    <a:pt x="49" y="27"/>
                  </a:cubicBezTo>
                  <a:cubicBezTo>
                    <a:pt x="49" y="9"/>
                    <a:pt x="49" y="9"/>
                    <a:pt x="49" y="9"/>
                  </a:cubicBezTo>
                  <a:cubicBezTo>
                    <a:pt x="49" y="6"/>
                    <a:pt x="50" y="4"/>
                    <a:pt x="51" y="2"/>
                  </a:cubicBezTo>
                  <a:cubicBezTo>
                    <a:pt x="53" y="1"/>
                    <a:pt x="55" y="0"/>
                    <a:pt x="58" y="0"/>
                  </a:cubicBezTo>
                  <a:cubicBezTo>
                    <a:pt x="76" y="0"/>
                    <a:pt x="76" y="0"/>
                    <a:pt x="76" y="0"/>
                  </a:cubicBezTo>
                  <a:cubicBezTo>
                    <a:pt x="78" y="0"/>
                    <a:pt x="81" y="1"/>
                    <a:pt x="82" y="2"/>
                  </a:cubicBezTo>
                  <a:cubicBezTo>
                    <a:pt x="84" y="4"/>
                    <a:pt x="85" y="6"/>
                    <a:pt x="85" y="9"/>
                  </a:cubicBezTo>
                  <a:close/>
                  <a:moveTo>
                    <a:pt x="133" y="9"/>
                  </a:moveTo>
                  <a:cubicBezTo>
                    <a:pt x="133" y="27"/>
                    <a:pt x="133" y="27"/>
                    <a:pt x="133" y="27"/>
                  </a:cubicBezTo>
                  <a:cubicBezTo>
                    <a:pt x="133" y="29"/>
                    <a:pt x="132" y="32"/>
                    <a:pt x="131" y="33"/>
                  </a:cubicBezTo>
                  <a:cubicBezTo>
                    <a:pt x="129" y="35"/>
                    <a:pt x="127" y="36"/>
                    <a:pt x="124" y="36"/>
                  </a:cubicBezTo>
                  <a:cubicBezTo>
                    <a:pt x="106" y="36"/>
                    <a:pt x="106" y="36"/>
                    <a:pt x="106" y="36"/>
                  </a:cubicBezTo>
                  <a:cubicBezTo>
                    <a:pt x="104" y="36"/>
                    <a:pt x="101" y="35"/>
                    <a:pt x="100" y="33"/>
                  </a:cubicBezTo>
                  <a:cubicBezTo>
                    <a:pt x="98" y="32"/>
                    <a:pt x="97" y="29"/>
                    <a:pt x="97" y="27"/>
                  </a:cubicBezTo>
                  <a:cubicBezTo>
                    <a:pt x="97" y="9"/>
                    <a:pt x="97" y="9"/>
                    <a:pt x="97" y="9"/>
                  </a:cubicBezTo>
                  <a:cubicBezTo>
                    <a:pt x="97" y="6"/>
                    <a:pt x="98" y="4"/>
                    <a:pt x="100" y="2"/>
                  </a:cubicBezTo>
                  <a:cubicBezTo>
                    <a:pt x="101" y="1"/>
                    <a:pt x="104" y="0"/>
                    <a:pt x="106" y="0"/>
                  </a:cubicBezTo>
                  <a:cubicBezTo>
                    <a:pt x="124" y="0"/>
                    <a:pt x="124" y="0"/>
                    <a:pt x="124" y="0"/>
                  </a:cubicBezTo>
                  <a:cubicBezTo>
                    <a:pt x="127" y="0"/>
                    <a:pt x="129" y="1"/>
                    <a:pt x="131" y="2"/>
                  </a:cubicBezTo>
                  <a:cubicBezTo>
                    <a:pt x="132" y="4"/>
                    <a:pt x="133" y="6"/>
                    <a:pt x="133" y="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293"/>
            <p:cNvSpPr>
              <a:spLocks noEditPoints="1"/>
            </p:cNvSpPr>
            <p:nvPr/>
          </p:nvSpPr>
          <p:spPr bwMode="auto">
            <a:xfrm>
              <a:off x="3449408" y="3724195"/>
              <a:ext cx="39033" cy="137395"/>
            </a:xfrm>
            <a:custGeom>
              <a:avLst/>
              <a:gdLst>
                <a:gd name="T0" fmla="*/ 37 w 37"/>
                <a:gd name="T1" fmla="*/ 9 h 133"/>
                <a:gd name="T2" fmla="*/ 37 w 37"/>
                <a:gd name="T3" fmla="*/ 28 h 133"/>
                <a:gd name="T4" fmla="*/ 34 w 37"/>
                <a:gd name="T5" fmla="*/ 34 h 133"/>
                <a:gd name="T6" fmla="*/ 28 w 37"/>
                <a:gd name="T7" fmla="*/ 37 h 133"/>
                <a:gd name="T8" fmla="*/ 10 w 37"/>
                <a:gd name="T9" fmla="*/ 37 h 133"/>
                <a:gd name="T10" fmla="*/ 3 w 37"/>
                <a:gd name="T11" fmla="*/ 34 h 133"/>
                <a:gd name="T12" fmla="*/ 0 w 37"/>
                <a:gd name="T13" fmla="*/ 28 h 133"/>
                <a:gd name="T14" fmla="*/ 0 w 37"/>
                <a:gd name="T15" fmla="*/ 9 h 133"/>
                <a:gd name="T16" fmla="*/ 3 w 37"/>
                <a:gd name="T17" fmla="*/ 3 h 133"/>
                <a:gd name="T18" fmla="*/ 10 w 37"/>
                <a:gd name="T19" fmla="*/ 0 h 133"/>
                <a:gd name="T20" fmla="*/ 28 w 37"/>
                <a:gd name="T21" fmla="*/ 0 h 133"/>
                <a:gd name="T22" fmla="*/ 34 w 37"/>
                <a:gd name="T23" fmla="*/ 3 h 133"/>
                <a:gd name="T24" fmla="*/ 37 w 37"/>
                <a:gd name="T25" fmla="*/ 9 h 133"/>
                <a:gd name="T26" fmla="*/ 37 w 37"/>
                <a:gd name="T27" fmla="*/ 58 h 133"/>
                <a:gd name="T28" fmla="*/ 37 w 37"/>
                <a:gd name="T29" fmla="*/ 76 h 133"/>
                <a:gd name="T30" fmla="*/ 34 w 37"/>
                <a:gd name="T31" fmla="*/ 82 h 133"/>
                <a:gd name="T32" fmla="*/ 28 w 37"/>
                <a:gd name="T33" fmla="*/ 85 h 133"/>
                <a:gd name="T34" fmla="*/ 10 w 37"/>
                <a:gd name="T35" fmla="*/ 85 h 133"/>
                <a:gd name="T36" fmla="*/ 3 w 37"/>
                <a:gd name="T37" fmla="*/ 82 h 133"/>
                <a:gd name="T38" fmla="*/ 0 w 37"/>
                <a:gd name="T39" fmla="*/ 76 h 133"/>
                <a:gd name="T40" fmla="*/ 0 w 37"/>
                <a:gd name="T41" fmla="*/ 58 h 133"/>
                <a:gd name="T42" fmla="*/ 3 w 37"/>
                <a:gd name="T43" fmla="*/ 51 h 133"/>
                <a:gd name="T44" fmla="*/ 10 w 37"/>
                <a:gd name="T45" fmla="*/ 49 h 133"/>
                <a:gd name="T46" fmla="*/ 28 w 37"/>
                <a:gd name="T47" fmla="*/ 49 h 133"/>
                <a:gd name="T48" fmla="*/ 34 w 37"/>
                <a:gd name="T49" fmla="*/ 51 h 133"/>
                <a:gd name="T50" fmla="*/ 37 w 37"/>
                <a:gd name="T51" fmla="*/ 58 h 133"/>
                <a:gd name="T52" fmla="*/ 37 w 37"/>
                <a:gd name="T53" fmla="*/ 106 h 133"/>
                <a:gd name="T54" fmla="*/ 37 w 37"/>
                <a:gd name="T55" fmla="*/ 124 h 133"/>
                <a:gd name="T56" fmla="*/ 34 w 37"/>
                <a:gd name="T57" fmla="*/ 131 h 133"/>
                <a:gd name="T58" fmla="*/ 28 w 37"/>
                <a:gd name="T59" fmla="*/ 133 h 133"/>
                <a:gd name="T60" fmla="*/ 10 w 37"/>
                <a:gd name="T61" fmla="*/ 133 h 133"/>
                <a:gd name="T62" fmla="*/ 3 w 37"/>
                <a:gd name="T63" fmla="*/ 131 h 133"/>
                <a:gd name="T64" fmla="*/ 0 w 37"/>
                <a:gd name="T65" fmla="*/ 124 h 133"/>
                <a:gd name="T66" fmla="*/ 0 w 37"/>
                <a:gd name="T67" fmla="*/ 106 h 133"/>
                <a:gd name="T68" fmla="*/ 3 w 37"/>
                <a:gd name="T69" fmla="*/ 100 h 133"/>
                <a:gd name="T70" fmla="*/ 10 w 37"/>
                <a:gd name="T71" fmla="*/ 97 h 133"/>
                <a:gd name="T72" fmla="*/ 28 w 37"/>
                <a:gd name="T73" fmla="*/ 97 h 133"/>
                <a:gd name="T74" fmla="*/ 34 w 37"/>
                <a:gd name="T75" fmla="*/ 100 h 133"/>
                <a:gd name="T76" fmla="*/ 37 w 37"/>
                <a:gd name="T77" fmla="*/ 10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 h="133">
                  <a:moveTo>
                    <a:pt x="37" y="9"/>
                  </a:moveTo>
                  <a:cubicBezTo>
                    <a:pt x="37" y="28"/>
                    <a:pt x="37" y="28"/>
                    <a:pt x="37" y="28"/>
                  </a:cubicBezTo>
                  <a:cubicBezTo>
                    <a:pt x="37" y="30"/>
                    <a:pt x="36" y="32"/>
                    <a:pt x="34" y="34"/>
                  </a:cubicBezTo>
                  <a:cubicBezTo>
                    <a:pt x="32" y="36"/>
                    <a:pt x="30" y="37"/>
                    <a:pt x="28" y="37"/>
                  </a:cubicBezTo>
                  <a:cubicBezTo>
                    <a:pt x="10" y="37"/>
                    <a:pt x="10" y="37"/>
                    <a:pt x="10" y="37"/>
                  </a:cubicBezTo>
                  <a:cubicBezTo>
                    <a:pt x="7" y="37"/>
                    <a:pt x="5" y="36"/>
                    <a:pt x="3" y="34"/>
                  </a:cubicBezTo>
                  <a:cubicBezTo>
                    <a:pt x="1" y="32"/>
                    <a:pt x="0" y="30"/>
                    <a:pt x="0" y="28"/>
                  </a:cubicBezTo>
                  <a:cubicBezTo>
                    <a:pt x="0" y="9"/>
                    <a:pt x="0" y="9"/>
                    <a:pt x="0" y="9"/>
                  </a:cubicBezTo>
                  <a:cubicBezTo>
                    <a:pt x="0" y="7"/>
                    <a:pt x="1" y="5"/>
                    <a:pt x="3" y="3"/>
                  </a:cubicBezTo>
                  <a:cubicBezTo>
                    <a:pt x="5" y="1"/>
                    <a:pt x="7" y="0"/>
                    <a:pt x="10" y="0"/>
                  </a:cubicBezTo>
                  <a:cubicBezTo>
                    <a:pt x="28" y="0"/>
                    <a:pt x="28" y="0"/>
                    <a:pt x="28" y="0"/>
                  </a:cubicBezTo>
                  <a:cubicBezTo>
                    <a:pt x="30" y="0"/>
                    <a:pt x="32" y="1"/>
                    <a:pt x="34" y="3"/>
                  </a:cubicBezTo>
                  <a:cubicBezTo>
                    <a:pt x="36" y="5"/>
                    <a:pt x="37" y="7"/>
                    <a:pt x="37" y="9"/>
                  </a:cubicBezTo>
                  <a:close/>
                  <a:moveTo>
                    <a:pt x="37" y="58"/>
                  </a:moveTo>
                  <a:cubicBezTo>
                    <a:pt x="37" y="76"/>
                    <a:pt x="37" y="76"/>
                    <a:pt x="37" y="76"/>
                  </a:cubicBezTo>
                  <a:cubicBezTo>
                    <a:pt x="37" y="78"/>
                    <a:pt x="36" y="81"/>
                    <a:pt x="34" y="82"/>
                  </a:cubicBezTo>
                  <a:cubicBezTo>
                    <a:pt x="32" y="84"/>
                    <a:pt x="30" y="85"/>
                    <a:pt x="28" y="85"/>
                  </a:cubicBezTo>
                  <a:cubicBezTo>
                    <a:pt x="10" y="85"/>
                    <a:pt x="10" y="85"/>
                    <a:pt x="10" y="85"/>
                  </a:cubicBezTo>
                  <a:cubicBezTo>
                    <a:pt x="7" y="85"/>
                    <a:pt x="5" y="84"/>
                    <a:pt x="3" y="82"/>
                  </a:cubicBezTo>
                  <a:cubicBezTo>
                    <a:pt x="1" y="81"/>
                    <a:pt x="0" y="78"/>
                    <a:pt x="0" y="76"/>
                  </a:cubicBezTo>
                  <a:cubicBezTo>
                    <a:pt x="0" y="58"/>
                    <a:pt x="0" y="58"/>
                    <a:pt x="0" y="58"/>
                  </a:cubicBezTo>
                  <a:cubicBezTo>
                    <a:pt x="0" y="55"/>
                    <a:pt x="1" y="53"/>
                    <a:pt x="3" y="51"/>
                  </a:cubicBezTo>
                  <a:cubicBezTo>
                    <a:pt x="5" y="50"/>
                    <a:pt x="7" y="49"/>
                    <a:pt x="10" y="49"/>
                  </a:cubicBezTo>
                  <a:cubicBezTo>
                    <a:pt x="28" y="49"/>
                    <a:pt x="28" y="49"/>
                    <a:pt x="28" y="49"/>
                  </a:cubicBezTo>
                  <a:cubicBezTo>
                    <a:pt x="30" y="49"/>
                    <a:pt x="32" y="50"/>
                    <a:pt x="34" y="51"/>
                  </a:cubicBezTo>
                  <a:cubicBezTo>
                    <a:pt x="36" y="53"/>
                    <a:pt x="37" y="55"/>
                    <a:pt x="37" y="58"/>
                  </a:cubicBezTo>
                  <a:close/>
                  <a:moveTo>
                    <a:pt x="37" y="106"/>
                  </a:moveTo>
                  <a:cubicBezTo>
                    <a:pt x="37" y="124"/>
                    <a:pt x="37" y="124"/>
                    <a:pt x="37" y="124"/>
                  </a:cubicBezTo>
                  <a:cubicBezTo>
                    <a:pt x="37" y="127"/>
                    <a:pt x="36" y="129"/>
                    <a:pt x="34" y="131"/>
                  </a:cubicBezTo>
                  <a:cubicBezTo>
                    <a:pt x="32" y="133"/>
                    <a:pt x="30" y="133"/>
                    <a:pt x="28" y="133"/>
                  </a:cubicBezTo>
                  <a:cubicBezTo>
                    <a:pt x="10" y="133"/>
                    <a:pt x="10" y="133"/>
                    <a:pt x="10" y="133"/>
                  </a:cubicBezTo>
                  <a:cubicBezTo>
                    <a:pt x="7" y="133"/>
                    <a:pt x="5" y="133"/>
                    <a:pt x="3" y="131"/>
                  </a:cubicBezTo>
                  <a:cubicBezTo>
                    <a:pt x="1" y="129"/>
                    <a:pt x="0" y="127"/>
                    <a:pt x="0" y="124"/>
                  </a:cubicBezTo>
                  <a:cubicBezTo>
                    <a:pt x="0" y="106"/>
                    <a:pt x="0" y="106"/>
                    <a:pt x="0" y="106"/>
                  </a:cubicBezTo>
                  <a:cubicBezTo>
                    <a:pt x="0" y="104"/>
                    <a:pt x="1" y="102"/>
                    <a:pt x="3" y="100"/>
                  </a:cubicBezTo>
                  <a:cubicBezTo>
                    <a:pt x="5" y="98"/>
                    <a:pt x="7" y="97"/>
                    <a:pt x="10" y="97"/>
                  </a:cubicBezTo>
                  <a:cubicBezTo>
                    <a:pt x="28" y="97"/>
                    <a:pt x="28" y="97"/>
                    <a:pt x="28" y="97"/>
                  </a:cubicBezTo>
                  <a:cubicBezTo>
                    <a:pt x="30" y="97"/>
                    <a:pt x="32" y="98"/>
                    <a:pt x="34" y="100"/>
                  </a:cubicBezTo>
                  <a:cubicBezTo>
                    <a:pt x="36" y="102"/>
                    <a:pt x="37" y="104"/>
                    <a:pt x="37" y="10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Freeform 294"/>
            <p:cNvSpPr>
              <a:spLocks noEditPoints="1"/>
            </p:cNvSpPr>
            <p:nvPr/>
          </p:nvSpPr>
          <p:spPr bwMode="auto">
            <a:xfrm>
              <a:off x="3533719" y="3724195"/>
              <a:ext cx="149885" cy="151447"/>
            </a:xfrm>
            <a:custGeom>
              <a:avLst/>
              <a:gdLst>
                <a:gd name="T0" fmla="*/ 145 w 145"/>
                <a:gd name="T1" fmla="*/ 28 h 146"/>
                <a:gd name="T2" fmla="*/ 145 w 145"/>
                <a:gd name="T3" fmla="*/ 118 h 146"/>
                <a:gd name="T4" fmla="*/ 137 w 145"/>
                <a:gd name="T5" fmla="*/ 138 h 146"/>
                <a:gd name="T6" fmla="*/ 118 w 145"/>
                <a:gd name="T7" fmla="*/ 146 h 146"/>
                <a:gd name="T8" fmla="*/ 27 w 145"/>
                <a:gd name="T9" fmla="*/ 146 h 146"/>
                <a:gd name="T10" fmla="*/ 8 w 145"/>
                <a:gd name="T11" fmla="*/ 138 h 146"/>
                <a:gd name="T12" fmla="*/ 0 w 145"/>
                <a:gd name="T13" fmla="*/ 118 h 146"/>
                <a:gd name="T14" fmla="*/ 0 w 145"/>
                <a:gd name="T15" fmla="*/ 28 h 146"/>
                <a:gd name="T16" fmla="*/ 8 w 145"/>
                <a:gd name="T17" fmla="*/ 8 h 146"/>
                <a:gd name="T18" fmla="*/ 27 w 145"/>
                <a:gd name="T19" fmla="*/ 0 h 146"/>
                <a:gd name="T20" fmla="*/ 118 w 145"/>
                <a:gd name="T21" fmla="*/ 0 h 146"/>
                <a:gd name="T22" fmla="*/ 137 w 145"/>
                <a:gd name="T23" fmla="*/ 8 h 146"/>
                <a:gd name="T24" fmla="*/ 145 w 145"/>
                <a:gd name="T25" fmla="*/ 28 h 146"/>
                <a:gd name="T26" fmla="*/ 118 w 145"/>
                <a:gd name="T27" fmla="*/ 118 h 146"/>
                <a:gd name="T28" fmla="*/ 112 w 145"/>
                <a:gd name="T29" fmla="*/ 90 h 146"/>
                <a:gd name="T30" fmla="*/ 99 w 145"/>
                <a:gd name="T31" fmla="*/ 66 h 146"/>
                <a:gd name="T32" fmla="*/ 80 w 145"/>
                <a:gd name="T33" fmla="*/ 46 h 146"/>
                <a:gd name="T34" fmla="*/ 55 w 145"/>
                <a:gd name="T35" fmla="*/ 33 h 146"/>
                <a:gd name="T36" fmla="*/ 27 w 145"/>
                <a:gd name="T37" fmla="*/ 28 h 146"/>
                <a:gd name="T38" fmla="*/ 25 w 145"/>
                <a:gd name="T39" fmla="*/ 28 h 146"/>
                <a:gd name="T40" fmla="*/ 24 w 145"/>
                <a:gd name="T41" fmla="*/ 31 h 146"/>
                <a:gd name="T42" fmla="*/ 24 w 145"/>
                <a:gd name="T43" fmla="*/ 43 h 146"/>
                <a:gd name="T44" fmla="*/ 25 w 145"/>
                <a:gd name="T45" fmla="*/ 45 h 146"/>
                <a:gd name="T46" fmla="*/ 27 w 145"/>
                <a:gd name="T47" fmla="*/ 46 h 146"/>
                <a:gd name="T48" fmla="*/ 63 w 145"/>
                <a:gd name="T49" fmla="*/ 56 h 146"/>
                <a:gd name="T50" fmla="*/ 89 w 145"/>
                <a:gd name="T51" fmla="*/ 83 h 146"/>
                <a:gd name="T52" fmla="*/ 100 w 145"/>
                <a:gd name="T53" fmla="*/ 118 h 146"/>
                <a:gd name="T54" fmla="*/ 101 w 145"/>
                <a:gd name="T55" fmla="*/ 120 h 146"/>
                <a:gd name="T56" fmla="*/ 103 w 145"/>
                <a:gd name="T57" fmla="*/ 121 h 146"/>
                <a:gd name="T58" fmla="*/ 115 w 145"/>
                <a:gd name="T59" fmla="*/ 121 h 146"/>
                <a:gd name="T60" fmla="*/ 117 w 145"/>
                <a:gd name="T61" fmla="*/ 120 h 146"/>
                <a:gd name="T62" fmla="*/ 118 w 145"/>
                <a:gd name="T63" fmla="*/ 118 h 146"/>
                <a:gd name="T64" fmla="*/ 81 w 145"/>
                <a:gd name="T65" fmla="*/ 118 h 146"/>
                <a:gd name="T66" fmla="*/ 65 w 145"/>
                <a:gd name="T67" fmla="*/ 81 h 146"/>
                <a:gd name="T68" fmla="*/ 27 w 145"/>
                <a:gd name="T69" fmla="*/ 64 h 146"/>
                <a:gd name="T70" fmla="*/ 25 w 145"/>
                <a:gd name="T71" fmla="*/ 65 h 146"/>
                <a:gd name="T72" fmla="*/ 24 w 145"/>
                <a:gd name="T73" fmla="*/ 67 h 146"/>
                <a:gd name="T74" fmla="*/ 24 w 145"/>
                <a:gd name="T75" fmla="*/ 79 h 146"/>
                <a:gd name="T76" fmla="*/ 25 w 145"/>
                <a:gd name="T77" fmla="*/ 81 h 146"/>
                <a:gd name="T78" fmla="*/ 27 w 145"/>
                <a:gd name="T79" fmla="*/ 82 h 146"/>
                <a:gd name="T80" fmla="*/ 52 w 145"/>
                <a:gd name="T81" fmla="*/ 94 h 146"/>
                <a:gd name="T82" fmla="*/ 63 w 145"/>
                <a:gd name="T83" fmla="*/ 118 h 146"/>
                <a:gd name="T84" fmla="*/ 64 w 145"/>
                <a:gd name="T85" fmla="*/ 121 h 146"/>
                <a:gd name="T86" fmla="*/ 66 w 145"/>
                <a:gd name="T87" fmla="*/ 121 h 146"/>
                <a:gd name="T88" fmla="*/ 78 w 145"/>
                <a:gd name="T89" fmla="*/ 121 h 146"/>
                <a:gd name="T90" fmla="*/ 81 w 145"/>
                <a:gd name="T91" fmla="*/ 120 h 146"/>
                <a:gd name="T92" fmla="*/ 81 w 145"/>
                <a:gd name="T93" fmla="*/ 118 h 146"/>
                <a:gd name="T94" fmla="*/ 45 w 145"/>
                <a:gd name="T95" fmla="*/ 118 h 146"/>
                <a:gd name="T96" fmla="*/ 48 w 145"/>
                <a:gd name="T97" fmla="*/ 109 h 146"/>
                <a:gd name="T98" fmla="*/ 45 w 145"/>
                <a:gd name="T99" fmla="*/ 101 h 146"/>
                <a:gd name="T100" fmla="*/ 36 w 145"/>
                <a:gd name="T101" fmla="*/ 97 h 146"/>
                <a:gd name="T102" fmla="*/ 28 w 145"/>
                <a:gd name="T103" fmla="*/ 101 h 146"/>
                <a:gd name="T104" fmla="*/ 24 w 145"/>
                <a:gd name="T105" fmla="*/ 109 h 146"/>
                <a:gd name="T106" fmla="*/ 28 w 145"/>
                <a:gd name="T107" fmla="*/ 118 h 146"/>
                <a:gd name="T108" fmla="*/ 36 w 145"/>
                <a:gd name="T109" fmla="*/ 121 h 146"/>
                <a:gd name="T110" fmla="*/ 45 w 145"/>
                <a:gd name="T111" fmla="*/ 11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5" h="146">
                  <a:moveTo>
                    <a:pt x="145" y="28"/>
                  </a:moveTo>
                  <a:cubicBezTo>
                    <a:pt x="145" y="118"/>
                    <a:pt x="145" y="118"/>
                    <a:pt x="145" y="118"/>
                  </a:cubicBezTo>
                  <a:cubicBezTo>
                    <a:pt x="145" y="126"/>
                    <a:pt x="142" y="132"/>
                    <a:pt x="137" y="138"/>
                  </a:cubicBezTo>
                  <a:cubicBezTo>
                    <a:pt x="132" y="143"/>
                    <a:pt x="125" y="146"/>
                    <a:pt x="118" y="146"/>
                  </a:cubicBezTo>
                  <a:cubicBezTo>
                    <a:pt x="27" y="146"/>
                    <a:pt x="27" y="146"/>
                    <a:pt x="27" y="146"/>
                  </a:cubicBezTo>
                  <a:cubicBezTo>
                    <a:pt x="20" y="146"/>
                    <a:pt x="13" y="143"/>
                    <a:pt x="8" y="138"/>
                  </a:cubicBezTo>
                  <a:cubicBezTo>
                    <a:pt x="2" y="132"/>
                    <a:pt x="0" y="126"/>
                    <a:pt x="0" y="118"/>
                  </a:cubicBezTo>
                  <a:cubicBezTo>
                    <a:pt x="0" y="28"/>
                    <a:pt x="0" y="28"/>
                    <a:pt x="0" y="28"/>
                  </a:cubicBezTo>
                  <a:cubicBezTo>
                    <a:pt x="0" y="20"/>
                    <a:pt x="2" y="14"/>
                    <a:pt x="8" y="8"/>
                  </a:cubicBezTo>
                  <a:cubicBezTo>
                    <a:pt x="13" y="3"/>
                    <a:pt x="20" y="0"/>
                    <a:pt x="27" y="0"/>
                  </a:cubicBezTo>
                  <a:cubicBezTo>
                    <a:pt x="118" y="0"/>
                    <a:pt x="118" y="0"/>
                    <a:pt x="118" y="0"/>
                  </a:cubicBezTo>
                  <a:cubicBezTo>
                    <a:pt x="125" y="0"/>
                    <a:pt x="132" y="3"/>
                    <a:pt x="137" y="8"/>
                  </a:cubicBezTo>
                  <a:cubicBezTo>
                    <a:pt x="142" y="14"/>
                    <a:pt x="145" y="20"/>
                    <a:pt x="145" y="28"/>
                  </a:cubicBezTo>
                  <a:close/>
                  <a:moveTo>
                    <a:pt x="118" y="118"/>
                  </a:moveTo>
                  <a:cubicBezTo>
                    <a:pt x="117" y="109"/>
                    <a:pt x="116" y="99"/>
                    <a:pt x="112" y="90"/>
                  </a:cubicBezTo>
                  <a:cubicBezTo>
                    <a:pt x="109" y="81"/>
                    <a:pt x="105" y="73"/>
                    <a:pt x="99" y="66"/>
                  </a:cubicBezTo>
                  <a:cubicBezTo>
                    <a:pt x="94" y="58"/>
                    <a:pt x="87" y="52"/>
                    <a:pt x="80" y="46"/>
                  </a:cubicBezTo>
                  <a:cubicBezTo>
                    <a:pt x="73" y="41"/>
                    <a:pt x="64" y="36"/>
                    <a:pt x="55" y="33"/>
                  </a:cubicBezTo>
                  <a:cubicBezTo>
                    <a:pt x="46" y="30"/>
                    <a:pt x="37" y="28"/>
                    <a:pt x="27" y="28"/>
                  </a:cubicBezTo>
                  <a:cubicBezTo>
                    <a:pt x="26" y="28"/>
                    <a:pt x="26" y="28"/>
                    <a:pt x="25" y="28"/>
                  </a:cubicBezTo>
                  <a:cubicBezTo>
                    <a:pt x="24" y="29"/>
                    <a:pt x="24" y="30"/>
                    <a:pt x="24" y="31"/>
                  </a:cubicBezTo>
                  <a:cubicBezTo>
                    <a:pt x="24" y="43"/>
                    <a:pt x="24" y="43"/>
                    <a:pt x="24" y="43"/>
                  </a:cubicBezTo>
                  <a:cubicBezTo>
                    <a:pt x="24" y="44"/>
                    <a:pt x="24" y="44"/>
                    <a:pt x="25" y="45"/>
                  </a:cubicBezTo>
                  <a:cubicBezTo>
                    <a:pt x="25" y="45"/>
                    <a:pt x="26" y="46"/>
                    <a:pt x="27" y="46"/>
                  </a:cubicBezTo>
                  <a:cubicBezTo>
                    <a:pt x="40" y="46"/>
                    <a:pt x="52" y="50"/>
                    <a:pt x="63" y="56"/>
                  </a:cubicBezTo>
                  <a:cubicBezTo>
                    <a:pt x="74" y="63"/>
                    <a:pt x="82" y="72"/>
                    <a:pt x="89" y="83"/>
                  </a:cubicBezTo>
                  <a:cubicBezTo>
                    <a:pt x="96" y="94"/>
                    <a:pt x="99" y="106"/>
                    <a:pt x="100" y="118"/>
                  </a:cubicBezTo>
                  <a:cubicBezTo>
                    <a:pt x="100" y="119"/>
                    <a:pt x="100" y="120"/>
                    <a:pt x="101" y="120"/>
                  </a:cubicBezTo>
                  <a:cubicBezTo>
                    <a:pt x="101" y="121"/>
                    <a:pt x="102" y="121"/>
                    <a:pt x="103" y="121"/>
                  </a:cubicBezTo>
                  <a:cubicBezTo>
                    <a:pt x="115" y="121"/>
                    <a:pt x="115" y="121"/>
                    <a:pt x="115" y="121"/>
                  </a:cubicBezTo>
                  <a:cubicBezTo>
                    <a:pt x="116" y="121"/>
                    <a:pt x="116" y="121"/>
                    <a:pt x="117" y="120"/>
                  </a:cubicBezTo>
                  <a:cubicBezTo>
                    <a:pt x="118" y="120"/>
                    <a:pt x="118" y="119"/>
                    <a:pt x="118" y="118"/>
                  </a:cubicBezTo>
                  <a:close/>
                  <a:moveTo>
                    <a:pt x="81" y="118"/>
                  </a:moveTo>
                  <a:cubicBezTo>
                    <a:pt x="81" y="103"/>
                    <a:pt x="75" y="91"/>
                    <a:pt x="65" y="81"/>
                  </a:cubicBezTo>
                  <a:cubicBezTo>
                    <a:pt x="54" y="70"/>
                    <a:pt x="42" y="65"/>
                    <a:pt x="27" y="64"/>
                  </a:cubicBezTo>
                  <a:cubicBezTo>
                    <a:pt x="26" y="64"/>
                    <a:pt x="26" y="64"/>
                    <a:pt x="25" y="65"/>
                  </a:cubicBezTo>
                  <a:cubicBezTo>
                    <a:pt x="24" y="65"/>
                    <a:pt x="24" y="66"/>
                    <a:pt x="24" y="67"/>
                  </a:cubicBezTo>
                  <a:cubicBezTo>
                    <a:pt x="24" y="79"/>
                    <a:pt x="24" y="79"/>
                    <a:pt x="24" y="79"/>
                  </a:cubicBezTo>
                  <a:cubicBezTo>
                    <a:pt x="24" y="80"/>
                    <a:pt x="24" y="81"/>
                    <a:pt x="25" y="81"/>
                  </a:cubicBezTo>
                  <a:cubicBezTo>
                    <a:pt x="25" y="82"/>
                    <a:pt x="26" y="82"/>
                    <a:pt x="27" y="82"/>
                  </a:cubicBezTo>
                  <a:cubicBezTo>
                    <a:pt x="37" y="83"/>
                    <a:pt x="45" y="87"/>
                    <a:pt x="52" y="94"/>
                  </a:cubicBezTo>
                  <a:cubicBezTo>
                    <a:pt x="59" y="100"/>
                    <a:pt x="63" y="109"/>
                    <a:pt x="63" y="118"/>
                  </a:cubicBezTo>
                  <a:cubicBezTo>
                    <a:pt x="63" y="119"/>
                    <a:pt x="64" y="120"/>
                    <a:pt x="64" y="121"/>
                  </a:cubicBezTo>
                  <a:cubicBezTo>
                    <a:pt x="65" y="121"/>
                    <a:pt x="65" y="121"/>
                    <a:pt x="66" y="121"/>
                  </a:cubicBezTo>
                  <a:cubicBezTo>
                    <a:pt x="78" y="121"/>
                    <a:pt x="78" y="121"/>
                    <a:pt x="78" y="121"/>
                  </a:cubicBezTo>
                  <a:cubicBezTo>
                    <a:pt x="79" y="121"/>
                    <a:pt x="80" y="121"/>
                    <a:pt x="81" y="120"/>
                  </a:cubicBezTo>
                  <a:cubicBezTo>
                    <a:pt x="81" y="120"/>
                    <a:pt x="81" y="119"/>
                    <a:pt x="81" y="118"/>
                  </a:cubicBezTo>
                  <a:close/>
                  <a:moveTo>
                    <a:pt x="45" y="118"/>
                  </a:moveTo>
                  <a:cubicBezTo>
                    <a:pt x="47" y="115"/>
                    <a:pt x="48" y="113"/>
                    <a:pt x="48" y="109"/>
                  </a:cubicBezTo>
                  <a:cubicBezTo>
                    <a:pt x="48" y="106"/>
                    <a:pt x="47" y="103"/>
                    <a:pt x="45" y="101"/>
                  </a:cubicBezTo>
                  <a:cubicBezTo>
                    <a:pt x="42" y="98"/>
                    <a:pt x="39" y="97"/>
                    <a:pt x="36" y="97"/>
                  </a:cubicBezTo>
                  <a:cubicBezTo>
                    <a:pt x="33" y="97"/>
                    <a:pt x="30" y="98"/>
                    <a:pt x="28" y="101"/>
                  </a:cubicBezTo>
                  <a:cubicBezTo>
                    <a:pt x="25" y="103"/>
                    <a:pt x="24" y="106"/>
                    <a:pt x="24" y="109"/>
                  </a:cubicBezTo>
                  <a:cubicBezTo>
                    <a:pt x="24" y="113"/>
                    <a:pt x="25" y="115"/>
                    <a:pt x="28" y="118"/>
                  </a:cubicBezTo>
                  <a:cubicBezTo>
                    <a:pt x="30" y="120"/>
                    <a:pt x="33" y="121"/>
                    <a:pt x="36" y="121"/>
                  </a:cubicBezTo>
                  <a:cubicBezTo>
                    <a:pt x="39" y="121"/>
                    <a:pt x="42" y="120"/>
                    <a:pt x="45" y="1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295"/>
            <p:cNvSpPr>
              <a:spLocks noEditPoints="1"/>
            </p:cNvSpPr>
            <p:nvPr/>
          </p:nvSpPr>
          <p:spPr bwMode="auto">
            <a:xfrm>
              <a:off x="3727321" y="3724195"/>
              <a:ext cx="149885" cy="151447"/>
            </a:xfrm>
            <a:custGeom>
              <a:avLst/>
              <a:gdLst>
                <a:gd name="T0" fmla="*/ 36 w 145"/>
                <a:gd name="T1" fmla="*/ 10 h 146"/>
                <a:gd name="T2" fmla="*/ 73 w 145"/>
                <a:gd name="T3" fmla="*/ 0 h 146"/>
                <a:gd name="T4" fmla="*/ 109 w 145"/>
                <a:gd name="T5" fmla="*/ 10 h 146"/>
                <a:gd name="T6" fmla="*/ 136 w 145"/>
                <a:gd name="T7" fmla="*/ 36 h 146"/>
                <a:gd name="T8" fmla="*/ 145 w 145"/>
                <a:gd name="T9" fmla="*/ 73 h 146"/>
                <a:gd name="T10" fmla="*/ 136 w 145"/>
                <a:gd name="T11" fmla="*/ 109 h 146"/>
                <a:gd name="T12" fmla="*/ 109 w 145"/>
                <a:gd name="T13" fmla="*/ 136 h 146"/>
                <a:gd name="T14" fmla="*/ 73 w 145"/>
                <a:gd name="T15" fmla="*/ 146 h 146"/>
                <a:gd name="T16" fmla="*/ 36 w 145"/>
                <a:gd name="T17" fmla="*/ 136 h 146"/>
                <a:gd name="T18" fmla="*/ 10 w 145"/>
                <a:gd name="T19" fmla="*/ 109 h 146"/>
                <a:gd name="T20" fmla="*/ 0 w 145"/>
                <a:gd name="T21" fmla="*/ 73 h 146"/>
                <a:gd name="T22" fmla="*/ 10 w 145"/>
                <a:gd name="T23" fmla="*/ 36 h 146"/>
                <a:gd name="T24" fmla="*/ 36 w 145"/>
                <a:gd name="T25" fmla="*/ 10 h 146"/>
                <a:gd name="T26" fmla="*/ 109 w 145"/>
                <a:gd name="T27" fmla="*/ 78 h 146"/>
                <a:gd name="T28" fmla="*/ 112 w 145"/>
                <a:gd name="T29" fmla="*/ 73 h 146"/>
                <a:gd name="T30" fmla="*/ 109 w 145"/>
                <a:gd name="T31" fmla="*/ 68 h 146"/>
                <a:gd name="T32" fmla="*/ 58 w 145"/>
                <a:gd name="T33" fmla="*/ 37 h 146"/>
                <a:gd name="T34" fmla="*/ 52 w 145"/>
                <a:gd name="T35" fmla="*/ 37 h 146"/>
                <a:gd name="T36" fmla="*/ 49 w 145"/>
                <a:gd name="T37" fmla="*/ 43 h 146"/>
                <a:gd name="T38" fmla="*/ 49 w 145"/>
                <a:gd name="T39" fmla="*/ 103 h 146"/>
                <a:gd name="T40" fmla="*/ 52 w 145"/>
                <a:gd name="T41" fmla="*/ 108 h 146"/>
                <a:gd name="T42" fmla="*/ 55 w 145"/>
                <a:gd name="T43" fmla="*/ 109 h 146"/>
                <a:gd name="T44" fmla="*/ 58 w 145"/>
                <a:gd name="T45" fmla="*/ 108 h 146"/>
                <a:gd name="T46" fmla="*/ 109 w 145"/>
                <a:gd name="T47" fmla="*/ 7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5" h="146">
                  <a:moveTo>
                    <a:pt x="36" y="10"/>
                  </a:moveTo>
                  <a:cubicBezTo>
                    <a:pt x="47" y="4"/>
                    <a:pt x="60" y="0"/>
                    <a:pt x="73" y="0"/>
                  </a:cubicBezTo>
                  <a:cubicBezTo>
                    <a:pt x="86" y="0"/>
                    <a:pt x="98" y="4"/>
                    <a:pt x="109" y="10"/>
                  </a:cubicBezTo>
                  <a:cubicBezTo>
                    <a:pt x="120" y="17"/>
                    <a:pt x="129" y="25"/>
                    <a:pt x="136" y="36"/>
                  </a:cubicBezTo>
                  <a:cubicBezTo>
                    <a:pt x="142" y="48"/>
                    <a:pt x="145" y="60"/>
                    <a:pt x="145" y="73"/>
                  </a:cubicBezTo>
                  <a:cubicBezTo>
                    <a:pt x="145" y="86"/>
                    <a:pt x="142" y="98"/>
                    <a:pt x="136" y="109"/>
                  </a:cubicBezTo>
                  <a:cubicBezTo>
                    <a:pt x="129" y="120"/>
                    <a:pt x="120" y="129"/>
                    <a:pt x="109" y="136"/>
                  </a:cubicBezTo>
                  <a:cubicBezTo>
                    <a:pt x="98" y="142"/>
                    <a:pt x="86" y="146"/>
                    <a:pt x="73" y="146"/>
                  </a:cubicBezTo>
                  <a:cubicBezTo>
                    <a:pt x="60" y="146"/>
                    <a:pt x="47" y="142"/>
                    <a:pt x="36" y="136"/>
                  </a:cubicBezTo>
                  <a:cubicBezTo>
                    <a:pt x="25" y="129"/>
                    <a:pt x="16" y="120"/>
                    <a:pt x="10" y="109"/>
                  </a:cubicBezTo>
                  <a:cubicBezTo>
                    <a:pt x="3" y="98"/>
                    <a:pt x="0" y="86"/>
                    <a:pt x="0" y="73"/>
                  </a:cubicBezTo>
                  <a:cubicBezTo>
                    <a:pt x="0" y="60"/>
                    <a:pt x="3" y="48"/>
                    <a:pt x="10" y="36"/>
                  </a:cubicBezTo>
                  <a:cubicBezTo>
                    <a:pt x="16" y="25"/>
                    <a:pt x="25" y="17"/>
                    <a:pt x="36" y="10"/>
                  </a:cubicBezTo>
                  <a:close/>
                  <a:moveTo>
                    <a:pt x="109" y="78"/>
                  </a:moveTo>
                  <a:cubicBezTo>
                    <a:pt x="111" y="77"/>
                    <a:pt x="112" y="75"/>
                    <a:pt x="112" y="73"/>
                  </a:cubicBezTo>
                  <a:cubicBezTo>
                    <a:pt x="112" y="71"/>
                    <a:pt x="111" y="69"/>
                    <a:pt x="109" y="68"/>
                  </a:cubicBezTo>
                  <a:cubicBezTo>
                    <a:pt x="58" y="37"/>
                    <a:pt x="58" y="37"/>
                    <a:pt x="58" y="37"/>
                  </a:cubicBezTo>
                  <a:cubicBezTo>
                    <a:pt x="56" y="36"/>
                    <a:pt x="54" y="36"/>
                    <a:pt x="52" y="37"/>
                  </a:cubicBezTo>
                  <a:cubicBezTo>
                    <a:pt x="50" y="39"/>
                    <a:pt x="49" y="40"/>
                    <a:pt x="49" y="43"/>
                  </a:cubicBezTo>
                  <a:cubicBezTo>
                    <a:pt x="49" y="103"/>
                    <a:pt x="49" y="103"/>
                    <a:pt x="49" y="103"/>
                  </a:cubicBezTo>
                  <a:cubicBezTo>
                    <a:pt x="49" y="106"/>
                    <a:pt x="50" y="107"/>
                    <a:pt x="52" y="108"/>
                  </a:cubicBezTo>
                  <a:cubicBezTo>
                    <a:pt x="53" y="109"/>
                    <a:pt x="54" y="109"/>
                    <a:pt x="55" y="109"/>
                  </a:cubicBezTo>
                  <a:cubicBezTo>
                    <a:pt x="56" y="109"/>
                    <a:pt x="57" y="109"/>
                    <a:pt x="58" y="108"/>
                  </a:cubicBezTo>
                  <a:lnTo>
                    <a:pt x="109" y="7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296"/>
            <p:cNvSpPr>
              <a:spLocks noEditPoints="1"/>
            </p:cNvSpPr>
            <p:nvPr/>
          </p:nvSpPr>
          <p:spPr bwMode="auto">
            <a:xfrm>
              <a:off x="3928729" y="3716389"/>
              <a:ext cx="163938" cy="167060"/>
            </a:xfrm>
            <a:custGeom>
              <a:avLst/>
              <a:gdLst>
                <a:gd name="T0" fmla="*/ 155 w 159"/>
                <a:gd name="T1" fmla="*/ 70 h 160"/>
                <a:gd name="T2" fmla="*/ 70 w 159"/>
                <a:gd name="T3" fmla="*/ 156 h 160"/>
                <a:gd name="T4" fmla="*/ 61 w 159"/>
                <a:gd name="T5" fmla="*/ 160 h 160"/>
                <a:gd name="T6" fmla="*/ 53 w 159"/>
                <a:gd name="T7" fmla="*/ 156 h 160"/>
                <a:gd name="T8" fmla="*/ 41 w 159"/>
                <a:gd name="T9" fmla="*/ 144 h 160"/>
                <a:gd name="T10" fmla="*/ 46 w 159"/>
                <a:gd name="T11" fmla="*/ 131 h 160"/>
                <a:gd name="T12" fmla="*/ 41 w 159"/>
                <a:gd name="T13" fmla="*/ 118 h 160"/>
                <a:gd name="T14" fmla="*/ 28 w 159"/>
                <a:gd name="T15" fmla="*/ 113 h 160"/>
                <a:gd name="T16" fmla="*/ 15 w 159"/>
                <a:gd name="T17" fmla="*/ 118 h 160"/>
                <a:gd name="T18" fmla="*/ 3 w 159"/>
                <a:gd name="T19" fmla="*/ 107 h 160"/>
                <a:gd name="T20" fmla="*/ 0 w 159"/>
                <a:gd name="T21" fmla="*/ 98 h 160"/>
                <a:gd name="T22" fmla="*/ 3 w 159"/>
                <a:gd name="T23" fmla="*/ 89 h 160"/>
                <a:gd name="T24" fmla="*/ 89 w 159"/>
                <a:gd name="T25" fmla="*/ 4 h 160"/>
                <a:gd name="T26" fmla="*/ 97 w 159"/>
                <a:gd name="T27" fmla="*/ 0 h 160"/>
                <a:gd name="T28" fmla="*/ 106 w 159"/>
                <a:gd name="T29" fmla="*/ 4 h 160"/>
                <a:gd name="T30" fmla="*/ 118 w 159"/>
                <a:gd name="T31" fmla="*/ 16 h 160"/>
                <a:gd name="T32" fmla="*/ 112 w 159"/>
                <a:gd name="T33" fmla="*/ 28 h 160"/>
                <a:gd name="T34" fmla="*/ 118 w 159"/>
                <a:gd name="T35" fmla="*/ 41 h 160"/>
                <a:gd name="T36" fmla="*/ 131 w 159"/>
                <a:gd name="T37" fmla="*/ 47 h 160"/>
                <a:gd name="T38" fmla="*/ 143 w 159"/>
                <a:gd name="T39" fmla="*/ 41 h 160"/>
                <a:gd name="T40" fmla="*/ 155 w 159"/>
                <a:gd name="T41" fmla="*/ 53 h 160"/>
                <a:gd name="T42" fmla="*/ 159 w 159"/>
                <a:gd name="T43" fmla="*/ 62 h 160"/>
                <a:gd name="T44" fmla="*/ 155 w 159"/>
                <a:gd name="T45" fmla="*/ 70 h 160"/>
                <a:gd name="T46" fmla="*/ 71 w 159"/>
                <a:gd name="T47" fmla="*/ 131 h 160"/>
                <a:gd name="T48" fmla="*/ 130 w 159"/>
                <a:gd name="T49" fmla="*/ 72 h 160"/>
                <a:gd name="T50" fmla="*/ 132 w 159"/>
                <a:gd name="T51" fmla="*/ 68 h 160"/>
                <a:gd name="T52" fmla="*/ 130 w 159"/>
                <a:gd name="T53" fmla="*/ 64 h 160"/>
                <a:gd name="T54" fmla="*/ 96 w 159"/>
                <a:gd name="T55" fmla="*/ 29 h 160"/>
                <a:gd name="T56" fmla="*/ 91 w 159"/>
                <a:gd name="T57" fmla="*/ 28 h 160"/>
                <a:gd name="T58" fmla="*/ 87 w 159"/>
                <a:gd name="T59" fmla="*/ 29 h 160"/>
                <a:gd name="T60" fmla="*/ 29 w 159"/>
                <a:gd name="T61" fmla="*/ 88 h 160"/>
                <a:gd name="T62" fmla="*/ 27 w 159"/>
                <a:gd name="T63" fmla="*/ 92 h 160"/>
                <a:gd name="T64" fmla="*/ 29 w 159"/>
                <a:gd name="T65" fmla="*/ 96 h 160"/>
                <a:gd name="T66" fmla="*/ 63 w 159"/>
                <a:gd name="T67" fmla="*/ 131 h 160"/>
                <a:gd name="T68" fmla="*/ 67 w 159"/>
                <a:gd name="T69" fmla="*/ 132 h 160"/>
                <a:gd name="T70" fmla="*/ 71 w 159"/>
                <a:gd name="T71" fmla="*/ 131 h 160"/>
                <a:gd name="T72" fmla="*/ 91 w 159"/>
                <a:gd name="T73" fmla="*/ 38 h 160"/>
                <a:gd name="T74" fmla="*/ 121 w 159"/>
                <a:gd name="T75" fmla="*/ 68 h 160"/>
                <a:gd name="T76" fmla="*/ 67 w 159"/>
                <a:gd name="T77" fmla="*/ 122 h 160"/>
                <a:gd name="T78" fmla="*/ 37 w 159"/>
                <a:gd name="T79" fmla="*/ 92 h 160"/>
                <a:gd name="T80" fmla="*/ 91 w 159"/>
                <a:gd name="T81" fmla="*/ 3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9" h="160">
                  <a:moveTo>
                    <a:pt x="155" y="70"/>
                  </a:moveTo>
                  <a:cubicBezTo>
                    <a:pt x="70" y="156"/>
                    <a:pt x="70" y="156"/>
                    <a:pt x="70" y="156"/>
                  </a:cubicBezTo>
                  <a:cubicBezTo>
                    <a:pt x="67" y="158"/>
                    <a:pt x="64" y="160"/>
                    <a:pt x="61" y="160"/>
                  </a:cubicBezTo>
                  <a:cubicBezTo>
                    <a:pt x="58" y="160"/>
                    <a:pt x="55" y="158"/>
                    <a:pt x="53" y="156"/>
                  </a:cubicBezTo>
                  <a:cubicBezTo>
                    <a:pt x="41" y="144"/>
                    <a:pt x="41" y="144"/>
                    <a:pt x="41" y="144"/>
                  </a:cubicBezTo>
                  <a:cubicBezTo>
                    <a:pt x="44" y="141"/>
                    <a:pt x="46" y="136"/>
                    <a:pt x="46" y="131"/>
                  </a:cubicBezTo>
                  <a:cubicBezTo>
                    <a:pt x="46" y="126"/>
                    <a:pt x="44" y="122"/>
                    <a:pt x="41" y="118"/>
                  </a:cubicBezTo>
                  <a:cubicBezTo>
                    <a:pt x="37" y="115"/>
                    <a:pt x="33" y="113"/>
                    <a:pt x="28" y="113"/>
                  </a:cubicBezTo>
                  <a:cubicBezTo>
                    <a:pt x="23" y="113"/>
                    <a:pt x="18" y="115"/>
                    <a:pt x="15" y="118"/>
                  </a:cubicBezTo>
                  <a:cubicBezTo>
                    <a:pt x="3" y="107"/>
                    <a:pt x="3" y="107"/>
                    <a:pt x="3" y="107"/>
                  </a:cubicBezTo>
                  <a:cubicBezTo>
                    <a:pt x="1" y="104"/>
                    <a:pt x="0" y="101"/>
                    <a:pt x="0" y="98"/>
                  </a:cubicBezTo>
                  <a:cubicBezTo>
                    <a:pt x="0" y="95"/>
                    <a:pt x="1" y="92"/>
                    <a:pt x="3" y="89"/>
                  </a:cubicBezTo>
                  <a:cubicBezTo>
                    <a:pt x="89" y="4"/>
                    <a:pt x="89" y="4"/>
                    <a:pt x="89" y="4"/>
                  </a:cubicBezTo>
                  <a:cubicBezTo>
                    <a:pt x="91" y="1"/>
                    <a:pt x="94" y="0"/>
                    <a:pt x="97" y="0"/>
                  </a:cubicBezTo>
                  <a:cubicBezTo>
                    <a:pt x="101" y="0"/>
                    <a:pt x="104" y="1"/>
                    <a:pt x="106" y="4"/>
                  </a:cubicBezTo>
                  <a:cubicBezTo>
                    <a:pt x="118" y="16"/>
                    <a:pt x="118" y="16"/>
                    <a:pt x="118" y="16"/>
                  </a:cubicBezTo>
                  <a:cubicBezTo>
                    <a:pt x="114" y="19"/>
                    <a:pt x="112" y="23"/>
                    <a:pt x="112" y="28"/>
                  </a:cubicBezTo>
                  <a:cubicBezTo>
                    <a:pt x="112" y="34"/>
                    <a:pt x="114" y="38"/>
                    <a:pt x="118" y="41"/>
                  </a:cubicBezTo>
                  <a:cubicBezTo>
                    <a:pt x="121" y="45"/>
                    <a:pt x="126" y="47"/>
                    <a:pt x="131" y="47"/>
                  </a:cubicBezTo>
                  <a:cubicBezTo>
                    <a:pt x="136" y="47"/>
                    <a:pt x="140" y="45"/>
                    <a:pt x="143" y="41"/>
                  </a:cubicBezTo>
                  <a:cubicBezTo>
                    <a:pt x="155" y="53"/>
                    <a:pt x="155" y="53"/>
                    <a:pt x="155" y="53"/>
                  </a:cubicBezTo>
                  <a:cubicBezTo>
                    <a:pt x="158" y="55"/>
                    <a:pt x="159" y="58"/>
                    <a:pt x="159" y="62"/>
                  </a:cubicBezTo>
                  <a:cubicBezTo>
                    <a:pt x="159" y="65"/>
                    <a:pt x="158" y="68"/>
                    <a:pt x="155" y="70"/>
                  </a:cubicBezTo>
                  <a:close/>
                  <a:moveTo>
                    <a:pt x="71" y="131"/>
                  </a:moveTo>
                  <a:cubicBezTo>
                    <a:pt x="130" y="72"/>
                    <a:pt x="130" y="72"/>
                    <a:pt x="130" y="72"/>
                  </a:cubicBezTo>
                  <a:cubicBezTo>
                    <a:pt x="131" y="71"/>
                    <a:pt x="132" y="69"/>
                    <a:pt x="132" y="68"/>
                  </a:cubicBezTo>
                  <a:cubicBezTo>
                    <a:pt x="132" y="66"/>
                    <a:pt x="131" y="65"/>
                    <a:pt x="130" y="64"/>
                  </a:cubicBezTo>
                  <a:cubicBezTo>
                    <a:pt x="96" y="29"/>
                    <a:pt x="96" y="29"/>
                    <a:pt x="96" y="29"/>
                  </a:cubicBezTo>
                  <a:cubicBezTo>
                    <a:pt x="94" y="28"/>
                    <a:pt x="93" y="28"/>
                    <a:pt x="91" y="28"/>
                  </a:cubicBezTo>
                  <a:cubicBezTo>
                    <a:pt x="90" y="28"/>
                    <a:pt x="88" y="28"/>
                    <a:pt x="87" y="29"/>
                  </a:cubicBezTo>
                  <a:cubicBezTo>
                    <a:pt x="29" y="88"/>
                    <a:pt x="29" y="88"/>
                    <a:pt x="29" y="88"/>
                  </a:cubicBezTo>
                  <a:cubicBezTo>
                    <a:pt x="27" y="89"/>
                    <a:pt x="27" y="90"/>
                    <a:pt x="27" y="92"/>
                  </a:cubicBezTo>
                  <a:cubicBezTo>
                    <a:pt x="27" y="94"/>
                    <a:pt x="27" y="95"/>
                    <a:pt x="29" y="96"/>
                  </a:cubicBezTo>
                  <a:cubicBezTo>
                    <a:pt x="63" y="131"/>
                    <a:pt x="63" y="131"/>
                    <a:pt x="63" y="131"/>
                  </a:cubicBezTo>
                  <a:cubicBezTo>
                    <a:pt x="64" y="132"/>
                    <a:pt x="65" y="132"/>
                    <a:pt x="67" y="132"/>
                  </a:cubicBezTo>
                  <a:cubicBezTo>
                    <a:pt x="69" y="132"/>
                    <a:pt x="70" y="132"/>
                    <a:pt x="71" y="131"/>
                  </a:cubicBezTo>
                  <a:close/>
                  <a:moveTo>
                    <a:pt x="91" y="38"/>
                  </a:moveTo>
                  <a:cubicBezTo>
                    <a:pt x="121" y="68"/>
                    <a:pt x="121" y="68"/>
                    <a:pt x="121" y="68"/>
                  </a:cubicBezTo>
                  <a:cubicBezTo>
                    <a:pt x="67" y="122"/>
                    <a:pt x="67" y="122"/>
                    <a:pt x="67" y="122"/>
                  </a:cubicBezTo>
                  <a:cubicBezTo>
                    <a:pt x="37" y="92"/>
                    <a:pt x="37" y="92"/>
                    <a:pt x="37" y="92"/>
                  </a:cubicBezTo>
                  <a:lnTo>
                    <a:pt x="91" y="3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297"/>
            <p:cNvSpPr>
              <a:spLocks noEditPoints="1"/>
            </p:cNvSpPr>
            <p:nvPr/>
          </p:nvSpPr>
          <p:spPr bwMode="auto">
            <a:xfrm>
              <a:off x="4142629" y="3724195"/>
              <a:ext cx="149885" cy="151447"/>
            </a:xfrm>
            <a:custGeom>
              <a:avLst/>
              <a:gdLst>
                <a:gd name="T0" fmla="*/ 145 w 145"/>
                <a:gd name="T1" fmla="*/ 28 h 146"/>
                <a:gd name="T2" fmla="*/ 145 w 145"/>
                <a:gd name="T3" fmla="*/ 118 h 146"/>
                <a:gd name="T4" fmla="*/ 137 w 145"/>
                <a:gd name="T5" fmla="*/ 138 h 146"/>
                <a:gd name="T6" fmla="*/ 118 w 145"/>
                <a:gd name="T7" fmla="*/ 146 h 146"/>
                <a:gd name="T8" fmla="*/ 27 w 145"/>
                <a:gd name="T9" fmla="*/ 146 h 146"/>
                <a:gd name="T10" fmla="*/ 8 w 145"/>
                <a:gd name="T11" fmla="*/ 138 h 146"/>
                <a:gd name="T12" fmla="*/ 0 w 145"/>
                <a:gd name="T13" fmla="*/ 118 h 146"/>
                <a:gd name="T14" fmla="*/ 0 w 145"/>
                <a:gd name="T15" fmla="*/ 28 h 146"/>
                <a:gd name="T16" fmla="*/ 8 w 145"/>
                <a:gd name="T17" fmla="*/ 8 h 146"/>
                <a:gd name="T18" fmla="*/ 27 w 145"/>
                <a:gd name="T19" fmla="*/ 0 h 146"/>
                <a:gd name="T20" fmla="*/ 118 w 145"/>
                <a:gd name="T21" fmla="*/ 0 h 146"/>
                <a:gd name="T22" fmla="*/ 137 w 145"/>
                <a:gd name="T23" fmla="*/ 8 h 146"/>
                <a:gd name="T24" fmla="*/ 145 w 145"/>
                <a:gd name="T25" fmla="*/ 28 h 146"/>
                <a:gd name="T26" fmla="*/ 121 w 145"/>
                <a:gd name="T27" fmla="*/ 79 h 146"/>
                <a:gd name="T28" fmla="*/ 121 w 145"/>
                <a:gd name="T29" fmla="*/ 67 h 146"/>
                <a:gd name="T30" fmla="*/ 119 w 145"/>
                <a:gd name="T31" fmla="*/ 63 h 146"/>
                <a:gd name="T32" fmla="*/ 115 w 145"/>
                <a:gd name="T33" fmla="*/ 61 h 146"/>
                <a:gd name="T34" fmla="*/ 30 w 145"/>
                <a:gd name="T35" fmla="*/ 61 h 146"/>
                <a:gd name="T36" fmla="*/ 26 w 145"/>
                <a:gd name="T37" fmla="*/ 63 h 146"/>
                <a:gd name="T38" fmla="*/ 24 w 145"/>
                <a:gd name="T39" fmla="*/ 67 h 146"/>
                <a:gd name="T40" fmla="*/ 24 w 145"/>
                <a:gd name="T41" fmla="*/ 79 h 146"/>
                <a:gd name="T42" fmla="*/ 26 w 145"/>
                <a:gd name="T43" fmla="*/ 83 h 146"/>
                <a:gd name="T44" fmla="*/ 30 w 145"/>
                <a:gd name="T45" fmla="*/ 85 h 146"/>
                <a:gd name="T46" fmla="*/ 115 w 145"/>
                <a:gd name="T47" fmla="*/ 85 h 146"/>
                <a:gd name="T48" fmla="*/ 119 w 145"/>
                <a:gd name="T49" fmla="*/ 83 h 146"/>
                <a:gd name="T50" fmla="*/ 121 w 145"/>
                <a:gd name="T51"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46">
                  <a:moveTo>
                    <a:pt x="145" y="28"/>
                  </a:moveTo>
                  <a:cubicBezTo>
                    <a:pt x="145" y="118"/>
                    <a:pt x="145" y="118"/>
                    <a:pt x="145" y="118"/>
                  </a:cubicBezTo>
                  <a:cubicBezTo>
                    <a:pt x="145" y="126"/>
                    <a:pt x="143" y="132"/>
                    <a:pt x="137" y="138"/>
                  </a:cubicBezTo>
                  <a:cubicBezTo>
                    <a:pt x="132" y="143"/>
                    <a:pt x="125" y="146"/>
                    <a:pt x="118" y="146"/>
                  </a:cubicBezTo>
                  <a:cubicBezTo>
                    <a:pt x="27" y="146"/>
                    <a:pt x="27" y="146"/>
                    <a:pt x="27" y="146"/>
                  </a:cubicBezTo>
                  <a:cubicBezTo>
                    <a:pt x="20" y="146"/>
                    <a:pt x="13" y="143"/>
                    <a:pt x="8" y="138"/>
                  </a:cubicBezTo>
                  <a:cubicBezTo>
                    <a:pt x="3" y="132"/>
                    <a:pt x="0" y="126"/>
                    <a:pt x="0" y="118"/>
                  </a:cubicBezTo>
                  <a:cubicBezTo>
                    <a:pt x="0" y="28"/>
                    <a:pt x="0" y="28"/>
                    <a:pt x="0" y="28"/>
                  </a:cubicBezTo>
                  <a:cubicBezTo>
                    <a:pt x="0" y="20"/>
                    <a:pt x="3" y="14"/>
                    <a:pt x="8" y="8"/>
                  </a:cubicBezTo>
                  <a:cubicBezTo>
                    <a:pt x="13" y="3"/>
                    <a:pt x="20" y="0"/>
                    <a:pt x="27" y="0"/>
                  </a:cubicBezTo>
                  <a:cubicBezTo>
                    <a:pt x="118" y="0"/>
                    <a:pt x="118" y="0"/>
                    <a:pt x="118" y="0"/>
                  </a:cubicBezTo>
                  <a:cubicBezTo>
                    <a:pt x="125" y="0"/>
                    <a:pt x="132" y="3"/>
                    <a:pt x="137" y="8"/>
                  </a:cubicBezTo>
                  <a:cubicBezTo>
                    <a:pt x="143" y="14"/>
                    <a:pt x="145" y="20"/>
                    <a:pt x="145" y="28"/>
                  </a:cubicBezTo>
                  <a:close/>
                  <a:moveTo>
                    <a:pt x="121" y="79"/>
                  </a:moveTo>
                  <a:cubicBezTo>
                    <a:pt x="121" y="67"/>
                    <a:pt x="121" y="67"/>
                    <a:pt x="121" y="67"/>
                  </a:cubicBezTo>
                  <a:cubicBezTo>
                    <a:pt x="121" y="65"/>
                    <a:pt x="120" y="64"/>
                    <a:pt x="119" y="63"/>
                  </a:cubicBezTo>
                  <a:cubicBezTo>
                    <a:pt x="118" y="61"/>
                    <a:pt x="117" y="61"/>
                    <a:pt x="115" y="61"/>
                  </a:cubicBezTo>
                  <a:cubicBezTo>
                    <a:pt x="30" y="61"/>
                    <a:pt x="30" y="61"/>
                    <a:pt x="30" y="61"/>
                  </a:cubicBezTo>
                  <a:cubicBezTo>
                    <a:pt x="29" y="61"/>
                    <a:pt x="27" y="61"/>
                    <a:pt x="26" y="63"/>
                  </a:cubicBezTo>
                  <a:cubicBezTo>
                    <a:pt x="25" y="64"/>
                    <a:pt x="24" y="65"/>
                    <a:pt x="24" y="67"/>
                  </a:cubicBezTo>
                  <a:cubicBezTo>
                    <a:pt x="24" y="79"/>
                    <a:pt x="24" y="79"/>
                    <a:pt x="24" y="79"/>
                  </a:cubicBezTo>
                  <a:cubicBezTo>
                    <a:pt x="24" y="81"/>
                    <a:pt x="25" y="82"/>
                    <a:pt x="26" y="83"/>
                  </a:cubicBezTo>
                  <a:cubicBezTo>
                    <a:pt x="27" y="84"/>
                    <a:pt x="29" y="85"/>
                    <a:pt x="30" y="85"/>
                  </a:cubicBezTo>
                  <a:cubicBezTo>
                    <a:pt x="115" y="85"/>
                    <a:pt x="115" y="85"/>
                    <a:pt x="115" y="85"/>
                  </a:cubicBezTo>
                  <a:cubicBezTo>
                    <a:pt x="117" y="85"/>
                    <a:pt x="118" y="84"/>
                    <a:pt x="119" y="83"/>
                  </a:cubicBezTo>
                  <a:cubicBezTo>
                    <a:pt x="120" y="82"/>
                    <a:pt x="121" y="81"/>
                    <a:pt x="121" y="7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298"/>
            <p:cNvSpPr>
              <a:spLocks noEditPoints="1"/>
            </p:cNvSpPr>
            <p:nvPr/>
          </p:nvSpPr>
          <p:spPr bwMode="auto">
            <a:xfrm>
              <a:off x="4337791" y="3724195"/>
              <a:ext cx="137395" cy="137395"/>
            </a:xfrm>
            <a:custGeom>
              <a:avLst/>
              <a:gdLst>
                <a:gd name="T0" fmla="*/ 133 w 133"/>
                <a:gd name="T1" fmla="*/ 28 h 133"/>
                <a:gd name="T2" fmla="*/ 133 w 133"/>
                <a:gd name="T3" fmla="*/ 106 h 133"/>
                <a:gd name="T4" fmla="*/ 125 w 133"/>
                <a:gd name="T5" fmla="*/ 125 h 133"/>
                <a:gd name="T6" fmla="*/ 106 w 133"/>
                <a:gd name="T7" fmla="*/ 133 h 133"/>
                <a:gd name="T8" fmla="*/ 28 w 133"/>
                <a:gd name="T9" fmla="*/ 133 h 133"/>
                <a:gd name="T10" fmla="*/ 8 w 133"/>
                <a:gd name="T11" fmla="*/ 125 h 133"/>
                <a:gd name="T12" fmla="*/ 0 w 133"/>
                <a:gd name="T13" fmla="*/ 106 h 133"/>
                <a:gd name="T14" fmla="*/ 0 w 133"/>
                <a:gd name="T15" fmla="*/ 28 h 133"/>
                <a:gd name="T16" fmla="*/ 8 w 133"/>
                <a:gd name="T17" fmla="*/ 8 h 133"/>
                <a:gd name="T18" fmla="*/ 28 w 133"/>
                <a:gd name="T19" fmla="*/ 0 h 133"/>
                <a:gd name="T20" fmla="*/ 106 w 133"/>
                <a:gd name="T21" fmla="*/ 0 h 133"/>
                <a:gd name="T22" fmla="*/ 125 w 133"/>
                <a:gd name="T23" fmla="*/ 8 h 133"/>
                <a:gd name="T24" fmla="*/ 133 w 133"/>
                <a:gd name="T25" fmla="*/ 28 h 133"/>
                <a:gd name="T26" fmla="*/ 121 w 133"/>
                <a:gd name="T27" fmla="*/ 106 h 133"/>
                <a:gd name="T28" fmla="*/ 121 w 133"/>
                <a:gd name="T29" fmla="*/ 28 h 133"/>
                <a:gd name="T30" fmla="*/ 117 w 133"/>
                <a:gd name="T31" fmla="*/ 17 h 133"/>
                <a:gd name="T32" fmla="*/ 106 w 133"/>
                <a:gd name="T33" fmla="*/ 12 h 133"/>
                <a:gd name="T34" fmla="*/ 28 w 133"/>
                <a:gd name="T35" fmla="*/ 12 h 133"/>
                <a:gd name="T36" fmla="*/ 17 w 133"/>
                <a:gd name="T37" fmla="*/ 17 h 133"/>
                <a:gd name="T38" fmla="*/ 12 w 133"/>
                <a:gd name="T39" fmla="*/ 28 h 133"/>
                <a:gd name="T40" fmla="*/ 12 w 133"/>
                <a:gd name="T41" fmla="*/ 106 h 133"/>
                <a:gd name="T42" fmla="*/ 17 w 133"/>
                <a:gd name="T43" fmla="*/ 117 h 133"/>
                <a:gd name="T44" fmla="*/ 28 w 133"/>
                <a:gd name="T45" fmla="*/ 121 h 133"/>
                <a:gd name="T46" fmla="*/ 106 w 133"/>
                <a:gd name="T47" fmla="*/ 121 h 133"/>
                <a:gd name="T48" fmla="*/ 117 w 133"/>
                <a:gd name="T49" fmla="*/ 117 h 133"/>
                <a:gd name="T50" fmla="*/ 121 w 133"/>
                <a:gd name="T51" fmla="*/ 106 h 133"/>
                <a:gd name="T52" fmla="*/ 109 w 133"/>
                <a:gd name="T53" fmla="*/ 64 h 133"/>
                <a:gd name="T54" fmla="*/ 109 w 133"/>
                <a:gd name="T55" fmla="*/ 70 h 133"/>
                <a:gd name="T56" fmla="*/ 108 w 133"/>
                <a:gd name="T57" fmla="*/ 72 h 133"/>
                <a:gd name="T58" fmla="*/ 106 w 133"/>
                <a:gd name="T59" fmla="*/ 73 h 133"/>
                <a:gd name="T60" fmla="*/ 28 w 133"/>
                <a:gd name="T61" fmla="*/ 73 h 133"/>
                <a:gd name="T62" fmla="*/ 25 w 133"/>
                <a:gd name="T63" fmla="*/ 72 h 133"/>
                <a:gd name="T64" fmla="*/ 24 w 133"/>
                <a:gd name="T65" fmla="*/ 70 h 133"/>
                <a:gd name="T66" fmla="*/ 24 w 133"/>
                <a:gd name="T67" fmla="*/ 64 h 133"/>
                <a:gd name="T68" fmla="*/ 25 w 133"/>
                <a:gd name="T69" fmla="*/ 62 h 133"/>
                <a:gd name="T70" fmla="*/ 28 w 133"/>
                <a:gd name="T71" fmla="*/ 61 h 133"/>
                <a:gd name="T72" fmla="*/ 106 w 133"/>
                <a:gd name="T73" fmla="*/ 61 h 133"/>
                <a:gd name="T74" fmla="*/ 108 w 133"/>
                <a:gd name="T75" fmla="*/ 62 h 133"/>
                <a:gd name="T76" fmla="*/ 109 w 133"/>
                <a:gd name="T77" fmla="*/ 6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3" h="133">
                  <a:moveTo>
                    <a:pt x="133" y="28"/>
                  </a:moveTo>
                  <a:cubicBezTo>
                    <a:pt x="133" y="106"/>
                    <a:pt x="133" y="106"/>
                    <a:pt x="133" y="106"/>
                  </a:cubicBezTo>
                  <a:cubicBezTo>
                    <a:pt x="133" y="114"/>
                    <a:pt x="131" y="120"/>
                    <a:pt x="125" y="125"/>
                  </a:cubicBezTo>
                  <a:cubicBezTo>
                    <a:pt x="120" y="131"/>
                    <a:pt x="114" y="133"/>
                    <a:pt x="106" y="133"/>
                  </a:cubicBezTo>
                  <a:cubicBezTo>
                    <a:pt x="28" y="133"/>
                    <a:pt x="28" y="133"/>
                    <a:pt x="28" y="133"/>
                  </a:cubicBezTo>
                  <a:cubicBezTo>
                    <a:pt x="20" y="133"/>
                    <a:pt x="14" y="131"/>
                    <a:pt x="8" y="125"/>
                  </a:cubicBezTo>
                  <a:cubicBezTo>
                    <a:pt x="3" y="120"/>
                    <a:pt x="0" y="114"/>
                    <a:pt x="0" y="106"/>
                  </a:cubicBezTo>
                  <a:cubicBezTo>
                    <a:pt x="0" y="28"/>
                    <a:pt x="0" y="28"/>
                    <a:pt x="0" y="28"/>
                  </a:cubicBezTo>
                  <a:cubicBezTo>
                    <a:pt x="0" y="20"/>
                    <a:pt x="3" y="14"/>
                    <a:pt x="8" y="8"/>
                  </a:cubicBezTo>
                  <a:cubicBezTo>
                    <a:pt x="14" y="3"/>
                    <a:pt x="20" y="0"/>
                    <a:pt x="28" y="0"/>
                  </a:cubicBezTo>
                  <a:cubicBezTo>
                    <a:pt x="106" y="0"/>
                    <a:pt x="106" y="0"/>
                    <a:pt x="106" y="0"/>
                  </a:cubicBezTo>
                  <a:cubicBezTo>
                    <a:pt x="114" y="0"/>
                    <a:pt x="120" y="3"/>
                    <a:pt x="125" y="8"/>
                  </a:cubicBezTo>
                  <a:cubicBezTo>
                    <a:pt x="131" y="14"/>
                    <a:pt x="133" y="20"/>
                    <a:pt x="133" y="28"/>
                  </a:cubicBezTo>
                  <a:close/>
                  <a:moveTo>
                    <a:pt x="121" y="106"/>
                  </a:moveTo>
                  <a:cubicBezTo>
                    <a:pt x="121" y="28"/>
                    <a:pt x="121" y="28"/>
                    <a:pt x="121" y="28"/>
                  </a:cubicBezTo>
                  <a:cubicBezTo>
                    <a:pt x="121" y="23"/>
                    <a:pt x="120" y="20"/>
                    <a:pt x="117" y="17"/>
                  </a:cubicBezTo>
                  <a:cubicBezTo>
                    <a:pt x="114" y="14"/>
                    <a:pt x="110" y="12"/>
                    <a:pt x="106" y="12"/>
                  </a:cubicBezTo>
                  <a:cubicBezTo>
                    <a:pt x="28" y="12"/>
                    <a:pt x="28" y="12"/>
                    <a:pt x="28" y="12"/>
                  </a:cubicBezTo>
                  <a:cubicBezTo>
                    <a:pt x="23" y="12"/>
                    <a:pt x="20" y="14"/>
                    <a:pt x="17" y="17"/>
                  </a:cubicBezTo>
                  <a:cubicBezTo>
                    <a:pt x="14" y="20"/>
                    <a:pt x="12" y="23"/>
                    <a:pt x="12" y="28"/>
                  </a:cubicBezTo>
                  <a:cubicBezTo>
                    <a:pt x="12" y="106"/>
                    <a:pt x="12" y="106"/>
                    <a:pt x="12" y="106"/>
                  </a:cubicBezTo>
                  <a:cubicBezTo>
                    <a:pt x="12" y="110"/>
                    <a:pt x="14" y="114"/>
                    <a:pt x="17" y="117"/>
                  </a:cubicBezTo>
                  <a:cubicBezTo>
                    <a:pt x="20" y="120"/>
                    <a:pt x="23" y="121"/>
                    <a:pt x="28" y="121"/>
                  </a:cubicBezTo>
                  <a:cubicBezTo>
                    <a:pt x="106" y="121"/>
                    <a:pt x="106" y="121"/>
                    <a:pt x="106" y="121"/>
                  </a:cubicBezTo>
                  <a:cubicBezTo>
                    <a:pt x="110" y="121"/>
                    <a:pt x="114" y="120"/>
                    <a:pt x="117" y="117"/>
                  </a:cubicBezTo>
                  <a:cubicBezTo>
                    <a:pt x="120" y="114"/>
                    <a:pt x="121" y="110"/>
                    <a:pt x="121" y="106"/>
                  </a:cubicBezTo>
                  <a:close/>
                  <a:moveTo>
                    <a:pt x="109" y="64"/>
                  </a:moveTo>
                  <a:cubicBezTo>
                    <a:pt x="109" y="70"/>
                    <a:pt x="109" y="70"/>
                    <a:pt x="109" y="70"/>
                  </a:cubicBezTo>
                  <a:cubicBezTo>
                    <a:pt x="109" y="71"/>
                    <a:pt x="109" y="72"/>
                    <a:pt x="108" y="72"/>
                  </a:cubicBezTo>
                  <a:cubicBezTo>
                    <a:pt x="108" y="73"/>
                    <a:pt x="107" y="73"/>
                    <a:pt x="106" y="73"/>
                  </a:cubicBezTo>
                  <a:cubicBezTo>
                    <a:pt x="28" y="73"/>
                    <a:pt x="28" y="73"/>
                    <a:pt x="28" y="73"/>
                  </a:cubicBezTo>
                  <a:cubicBezTo>
                    <a:pt x="27" y="73"/>
                    <a:pt x="26" y="73"/>
                    <a:pt x="25" y="72"/>
                  </a:cubicBezTo>
                  <a:cubicBezTo>
                    <a:pt x="25" y="72"/>
                    <a:pt x="24" y="71"/>
                    <a:pt x="24" y="70"/>
                  </a:cubicBezTo>
                  <a:cubicBezTo>
                    <a:pt x="24" y="64"/>
                    <a:pt x="24" y="64"/>
                    <a:pt x="24" y="64"/>
                  </a:cubicBezTo>
                  <a:cubicBezTo>
                    <a:pt x="24" y="63"/>
                    <a:pt x="25" y="62"/>
                    <a:pt x="25" y="62"/>
                  </a:cubicBezTo>
                  <a:cubicBezTo>
                    <a:pt x="26" y="61"/>
                    <a:pt x="27" y="61"/>
                    <a:pt x="28" y="61"/>
                  </a:cubicBezTo>
                  <a:cubicBezTo>
                    <a:pt x="106" y="61"/>
                    <a:pt x="106" y="61"/>
                    <a:pt x="106" y="61"/>
                  </a:cubicBezTo>
                  <a:cubicBezTo>
                    <a:pt x="107" y="61"/>
                    <a:pt x="108" y="61"/>
                    <a:pt x="108" y="62"/>
                  </a:cubicBezTo>
                  <a:cubicBezTo>
                    <a:pt x="109" y="62"/>
                    <a:pt x="109" y="63"/>
                    <a:pt x="109" y="6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299"/>
            <p:cNvSpPr>
              <a:spLocks/>
            </p:cNvSpPr>
            <p:nvPr/>
          </p:nvSpPr>
          <p:spPr bwMode="auto">
            <a:xfrm>
              <a:off x="4520465" y="3724195"/>
              <a:ext cx="101485" cy="137395"/>
            </a:xfrm>
            <a:custGeom>
              <a:avLst/>
              <a:gdLst>
                <a:gd name="T0" fmla="*/ 97 w 98"/>
                <a:gd name="T1" fmla="*/ 45 h 133"/>
                <a:gd name="T2" fmla="*/ 91 w 98"/>
                <a:gd name="T3" fmla="*/ 49 h 133"/>
                <a:gd name="T4" fmla="*/ 73 w 98"/>
                <a:gd name="T5" fmla="*/ 49 h 133"/>
                <a:gd name="T6" fmla="*/ 73 w 98"/>
                <a:gd name="T7" fmla="*/ 130 h 133"/>
                <a:gd name="T8" fmla="*/ 72 w 98"/>
                <a:gd name="T9" fmla="*/ 133 h 133"/>
                <a:gd name="T10" fmla="*/ 70 w 98"/>
                <a:gd name="T11" fmla="*/ 133 h 133"/>
                <a:gd name="T12" fmla="*/ 4 w 98"/>
                <a:gd name="T13" fmla="*/ 133 h 133"/>
                <a:gd name="T14" fmla="*/ 1 w 98"/>
                <a:gd name="T15" fmla="*/ 132 h 133"/>
                <a:gd name="T16" fmla="*/ 1 w 98"/>
                <a:gd name="T17" fmla="*/ 128 h 133"/>
                <a:gd name="T18" fmla="*/ 16 w 98"/>
                <a:gd name="T19" fmla="*/ 110 h 133"/>
                <a:gd name="T20" fmla="*/ 19 w 98"/>
                <a:gd name="T21" fmla="*/ 109 h 133"/>
                <a:gd name="T22" fmla="*/ 49 w 98"/>
                <a:gd name="T23" fmla="*/ 109 h 133"/>
                <a:gd name="T24" fmla="*/ 49 w 98"/>
                <a:gd name="T25" fmla="*/ 49 h 133"/>
                <a:gd name="T26" fmla="*/ 31 w 98"/>
                <a:gd name="T27" fmla="*/ 49 h 133"/>
                <a:gd name="T28" fmla="*/ 25 w 98"/>
                <a:gd name="T29" fmla="*/ 45 h 133"/>
                <a:gd name="T30" fmla="*/ 26 w 98"/>
                <a:gd name="T31" fmla="*/ 39 h 133"/>
                <a:gd name="T32" fmla="*/ 56 w 98"/>
                <a:gd name="T33" fmla="*/ 2 h 133"/>
                <a:gd name="T34" fmla="*/ 61 w 98"/>
                <a:gd name="T35" fmla="*/ 0 h 133"/>
                <a:gd name="T36" fmla="*/ 66 w 98"/>
                <a:gd name="T37" fmla="*/ 2 h 133"/>
                <a:gd name="T38" fmla="*/ 96 w 98"/>
                <a:gd name="T39" fmla="*/ 39 h 133"/>
                <a:gd name="T40" fmla="*/ 97 w 98"/>
                <a:gd name="T41" fmla="*/ 4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133">
                  <a:moveTo>
                    <a:pt x="97" y="45"/>
                  </a:moveTo>
                  <a:cubicBezTo>
                    <a:pt x="96" y="48"/>
                    <a:pt x="94" y="49"/>
                    <a:pt x="91" y="49"/>
                  </a:cubicBezTo>
                  <a:cubicBezTo>
                    <a:pt x="73" y="49"/>
                    <a:pt x="73" y="49"/>
                    <a:pt x="73" y="49"/>
                  </a:cubicBezTo>
                  <a:cubicBezTo>
                    <a:pt x="73" y="130"/>
                    <a:pt x="73" y="130"/>
                    <a:pt x="73" y="130"/>
                  </a:cubicBezTo>
                  <a:cubicBezTo>
                    <a:pt x="73" y="131"/>
                    <a:pt x="73" y="132"/>
                    <a:pt x="72" y="133"/>
                  </a:cubicBezTo>
                  <a:cubicBezTo>
                    <a:pt x="72" y="133"/>
                    <a:pt x="71" y="133"/>
                    <a:pt x="70" y="133"/>
                  </a:cubicBezTo>
                  <a:cubicBezTo>
                    <a:pt x="4" y="133"/>
                    <a:pt x="4" y="133"/>
                    <a:pt x="4" y="133"/>
                  </a:cubicBezTo>
                  <a:cubicBezTo>
                    <a:pt x="2" y="133"/>
                    <a:pt x="1" y="133"/>
                    <a:pt x="1" y="132"/>
                  </a:cubicBezTo>
                  <a:cubicBezTo>
                    <a:pt x="0" y="130"/>
                    <a:pt x="0" y="129"/>
                    <a:pt x="1" y="128"/>
                  </a:cubicBezTo>
                  <a:cubicBezTo>
                    <a:pt x="16" y="110"/>
                    <a:pt x="16" y="110"/>
                    <a:pt x="16" y="110"/>
                  </a:cubicBezTo>
                  <a:cubicBezTo>
                    <a:pt x="17" y="110"/>
                    <a:pt x="18" y="109"/>
                    <a:pt x="19" y="109"/>
                  </a:cubicBezTo>
                  <a:cubicBezTo>
                    <a:pt x="49" y="109"/>
                    <a:pt x="49" y="109"/>
                    <a:pt x="49" y="109"/>
                  </a:cubicBezTo>
                  <a:cubicBezTo>
                    <a:pt x="49" y="49"/>
                    <a:pt x="49" y="49"/>
                    <a:pt x="49" y="49"/>
                  </a:cubicBezTo>
                  <a:cubicBezTo>
                    <a:pt x="31" y="49"/>
                    <a:pt x="31" y="49"/>
                    <a:pt x="31" y="49"/>
                  </a:cubicBezTo>
                  <a:cubicBezTo>
                    <a:pt x="28" y="49"/>
                    <a:pt x="26" y="48"/>
                    <a:pt x="25" y="45"/>
                  </a:cubicBezTo>
                  <a:cubicBezTo>
                    <a:pt x="24" y="43"/>
                    <a:pt x="24" y="41"/>
                    <a:pt x="26" y="39"/>
                  </a:cubicBezTo>
                  <a:cubicBezTo>
                    <a:pt x="56" y="2"/>
                    <a:pt x="56" y="2"/>
                    <a:pt x="56" y="2"/>
                  </a:cubicBezTo>
                  <a:cubicBezTo>
                    <a:pt x="58" y="1"/>
                    <a:pt x="59" y="0"/>
                    <a:pt x="61" y="0"/>
                  </a:cubicBezTo>
                  <a:cubicBezTo>
                    <a:pt x="63" y="0"/>
                    <a:pt x="65" y="1"/>
                    <a:pt x="66" y="2"/>
                  </a:cubicBezTo>
                  <a:cubicBezTo>
                    <a:pt x="96" y="39"/>
                    <a:pt x="96" y="39"/>
                    <a:pt x="96" y="39"/>
                  </a:cubicBezTo>
                  <a:cubicBezTo>
                    <a:pt x="98" y="41"/>
                    <a:pt x="98" y="43"/>
                    <a:pt x="97" y="4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300"/>
            <p:cNvSpPr>
              <a:spLocks/>
            </p:cNvSpPr>
            <p:nvPr/>
          </p:nvSpPr>
          <p:spPr bwMode="auto">
            <a:xfrm>
              <a:off x="4664105" y="3736686"/>
              <a:ext cx="101485" cy="138957"/>
            </a:xfrm>
            <a:custGeom>
              <a:avLst/>
              <a:gdLst>
                <a:gd name="T0" fmla="*/ 3 w 98"/>
                <a:gd name="T1" fmla="*/ 0 h 134"/>
                <a:gd name="T2" fmla="*/ 70 w 98"/>
                <a:gd name="T3" fmla="*/ 0 h 134"/>
                <a:gd name="T4" fmla="*/ 72 w 98"/>
                <a:gd name="T5" fmla="*/ 1 h 134"/>
                <a:gd name="T6" fmla="*/ 73 w 98"/>
                <a:gd name="T7" fmla="*/ 4 h 134"/>
                <a:gd name="T8" fmla="*/ 73 w 98"/>
                <a:gd name="T9" fmla="*/ 85 h 134"/>
                <a:gd name="T10" fmla="*/ 91 w 98"/>
                <a:gd name="T11" fmla="*/ 85 h 134"/>
                <a:gd name="T12" fmla="*/ 97 w 98"/>
                <a:gd name="T13" fmla="*/ 89 h 134"/>
                <a:gd name="T14" fmla="*/ 96 w 98"/>
                <a:gd name="T15" fmla="*/ 95 h 134"/>
                <a:gd name="T16" fmla="*/ 66 w 98"/>
                <a:gd name="T17" fmla="*/ 131 h 134"/>
                <a:gd name="T18" fmla="*/ 61 w 98"/>
                <a:gd name="T19" fmla="*/ 134 h 134"/>
                <a:gd name="T20" fmla="*/ 56 w 98"/>
                <a:gd name="T21" fmla="*/ 131 h 134"/>
                <a:gd name="T22" fmla="*/ 26 w 98"/>
                <a:gd name="T23" fmla="*/ 95 h 134"/>
                <a:gd name="T24" fmla="*/ 25 w 98"/>
                <a:gd name="T25" fmla="*/ 89 h 134"/>
                <a:gd name="T26" fmla="*/ 31 w 98"/>
                <a:gd name="T27" fmla="*/ 85 h 134"/>
                <a:gd name="T28" fmla="*/ 49 w 98"/>
                <a:gd name="T29" fmla="*/ 85 h 134"/>
                <a:gd name="T30" fmla="*/ 49 w 98"/>
                <a:gd name="T31" fmla="*/ 25 h 134"/>
                <a:gd name="T32" fmla="*/ 19 w 98"/>
                <a:gd name="T33" fmla="*/ 25 h 134"/>
                <a:gd name="T34" fmla="*/ 16 w 98"/>
                <a:gd name="T35" fmla="*/ 24 h 134"/>
                <a:gd name="T36" fmla="*/ 1 w 98"/>
                <a:gd name="T37" fmla="*/ 5 h 134"/>
                <a:gd name="T38" fmla="*/ 1 w 98"/>
                <a:gd name="T39" fmla="*/ 2 h 134"/>
                <a:gd name="T40" fmla="*/ 3 w 98"/>
                <a:gd name="T41"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134">
                  <a:moveTo>
                    <a:pt x="3" y="0"/>
                  </a:moveTo>
                  <a:cubicBezTo>
                    <a:pt x="70" y="0"/>
                    <a:pt x="70" y="0"/>
                    <a:pt x="70" y="0"/>
                  </a:cubicBezTo>
                  <a:cubicBezTo>
                    <a:pt x="71" y="0"/>
                    <a:pt x="72" y="1"/>
                    <a:pt x="72" y="1"/>
                  </a:cubicBezTo>
                  <a:cubicBezTo>
                    <a:pt x="73" y="2"/>
                    <a:pt x="73" y="3"/>
                    <a:pt x="73" y="4"/>
                  </a:cubicBezTo>
                  <a:cubicBezTo>
                    <a:pt x="73" y="85"/>
                    <a:pt x="73" y="85"/>
                    <a:pt x="73" y="85"/>
                  </a:cubicBezTo>
                  <a:cubicBezTo>
                    <a:pt x="91" y="85"/>
                    <a:pt x="91" y="85"/>
                    <a:pt x="91" y="85"/>
                  </a:cubicBezTo>
                  <a:cubicBezTo>
                    <a:pt x="94" y="85"/>
                    <a:pt x="96" y="86"/>
                    <a:pt x="97" y="89"/>
                  </a:cubicBezTo>
                  <a:cubicBezTo>
                    <a:pt x="98" y="91"/>
                    <a:pt x="98" y="93"/>
                    <a:pt x="96" y="95"/>
                  </a:cubicBezTo>
                  <a:cubicBezTo>
                    <a:pt x="66" y="131"/>
                    <a:pt x="66" y="131"/>
                    <a:pt x="66" y="131"/>
                  </a:cubicBezTo>
                  <a:cubicBezTo>
                    <a:pt x="64" y="133"/>
                    <a:pt x="63" y="134"/>
                    <a:pt x="61" y="134"/>
                  </a:cubicBezTo>
                  <a:cubicBezTo>
                    <a:pt x="59" y="134"/>
                    <a:pt x="57" y="133"/>
                    <a:pt x="56" y="131"/>
                  </a:cubicBezTo>
                  <a:cubicBezTo>
                    <a:pt x="26" y="95"/>
                    <a:pt x="26" y="95"/>
                    <a:pt x="26" y="95"/>
                  </a:cubicBezTo>
                  <a:cubicBezTo>
                    <a:pt x="24" y="93"/>
                    <a:pt x="24" y="91"/>
                    <a:pt x="25" y="89"/>
                  </a:cubicBezTo>
                  <a:cubicBezTo>
                    <a:pt x="26" y="86"/>
                    <a:pt x="28" y="85"/>
                    <a:pt x="31" y="85"/>
                  </a:cubicBezTo>
                  <a:cubicBezTo>
                    <a:pt x="49" y="85"/>
                    <a:pt x="49" y="85"/>
                    <a:pt x="49" y="85"/>
                  </a:cubicBezTo>
                  <a:cubicBezTo>
                    <a:pt x="49" y="25"/>
                    <a:pt x="49" y="25"/>
                    <a:pt x="49" y="25"/>
                  </a:cubicBezTo>
                  <a:cubicBezTo>
                    <a:pt x="19" y="25"/>
                    <a:pt x="19" y="25"/>
                    <a:pt x="19" y="25"/>
                  </a:cubicBezTo>
                  <a:cubicBezTo>
                    <a:pt x="18" y="25"/>
                    <a:pt x="17" y="24"/>
                    <a:pt x="16" y="24"/>
                  </a:cubicBezTo>
                  <a:cubicBezTo>
                    <a:pt x="1" y="5"/>
                    <a:pt x="1" y="5"/>
                    <a:pt x="1" y="5"/>
                  </a:cubicBezTo>
                  <a:cubicBezTo>
                    <a:pt x="0" y="5"/>
                    <a:pt x="0" y="3"/>
                    <a:pt x="1" y="2"/>
                  </a:cubicBezTo>
                  <a:cubicBezTo>
                    <a:pt x="1" y="1"/>
                    <a:pt x="2" y="0"/>
                    <a:pt x="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Freeform 301"/>
            <p:cNvSpPr>
              <a:spLocks noEditPoints="1"/>
            </p:cNvSpPr>
            <p:nvPr/>
          </p:nvSpPr>
          <p:spPr bwMode="auto">
            <a:xfrm>
              <a:off x="4809306" y="3724195"/>
              <a:ext cx="151447" cy="151447"/>
            </a:xfrm>
            <a:custGeom>
              <a:avLst/>
              <a:gdLst>
                <a:gd name="T0" fmla="*/ 146 w 146"/>
                <a:gd name="T1" fmla="*/ 28 h 146"/>
                <a:gd name="T2" fmla="*/ 146 w 146"/>
                <a:gd name="T3" fmla="*/ 118 h 146"/>
                <a:gd name="T4" fmla="*/ 138 w 146"/>
                <a:gd name="T5" fmla="*/ 138 h 146"/>
                <a:gd name="T6" fmla="*/ 118 w 146"/>
                <a:gd name="T7" fmla="*/ 146 h 146"/>
                <a:gd name="T8" fmla="*/ 28 w 146"/>
                <a:gd name="T9" fmla="*/ 146 h 146"/>
                <a:gd name="T10" fmla="*/ 8 w 146"/>
                <a:gd name="T11" fmla="*/ 138 h 146"/>
                <a:gd name="T12" fmla="*/ 0 w 146"/>
                <a:gd name="T13" fmla="*/ 118 h 146"/>
                <a:gd name="T14" fmla="*/ 0 w 146"/>
                <a:gd name="T15" fmla="*/ 28 h 146"/>
                <a:gd name="T16" fmla="*/ 8 w 146"/>
                <a:gd name="T17" fmla="*/ 8 h 146"/>
                <a:gd name="T18" fmla="*/ 28 w 146"/>
                <a:gd name="T19" fmla="*/ 0 h 146"/>
                <a:gd name="T20" fmla="*/ 118 w 146"/>
                <a:gd name="T21" fmla="*/ 0 h 146"/>
                <a:gd name="T22" fmla="*/ 138 w 146"/>
                <a:gd name="T23" fmla="*/ 8 h 146"/>
                <a:gd name="T24" fmla="*/ 146 w 146"/>
                <a:gd name="T25" fmla="*/ 28 h 146"/>
                <a:gd name="T26" fmla="*/ 65 w 146"/>
                <a:gd name="T27" fmla="*/ 111 h 146"/>
                <a:gd name="T28" fmla="*/ 123 w 146"/>
                <a:gd name="T29" fmla="*/ 53 h 146"/>
                <a:gd name="T30" fmla="*/ 125 w 146"/>
                <a:gd name="T31" fmla="*/ 49 h 146"/>
                <a:gd name="T32" fmla="*/ 123 w 146"/>
                <a:gd name="T33" fmla="*/ 44 h 146"/>
                <a:gd name="T34" fmla="*/ 113 w 146"/>
                <a:gd name="T35" fmla="*/ 35 h 146"/>
                <a:gd name="T36" fmla="*/ 109 w 146"/>
                <a:gd name="T37" fmla="*/ 33 h 146"/>
                <a:gd name="T38" fmla="*/ 105 w 146"/>
                <a:gd name="T39" fmla="*/ 35 h 146"/>
                <a:gd name="T40" fmla="*/ 61 w 146"/>
                <a:gd name="T41" fmla="*/ 79 h 146"/>
                <a:gd name="T42" fmla="*/ 41 w 146"/>
                <a:gd name="T43" fmla="*/ 59 h 146"/>
                <a:gd name="T44" fmla="*/ 37 w 146"/>
                <a:gd name="T45" fmla="*/ 57 h 146"/>
                <a:gd name="T46" fmla="*/ 32 w 146"/>
                <a:gd name="T47" fmla="*/ 59 h 146"/>
                <a:gd name="T48" fmla="*/ 23 w 146"/>
                <a:gd name="T49" fmla="*/ 69 h 146"/>
                <a:gd name="T50" fmla="*/ 21 w 146"/>
                <a:gd name="T51" fmla="*/ 73 h 146"/>
                <a:gd name="T52" fmla="*/ 23 w 146"/>
                <a:gd name="T53" fmla="*/ 77 h 146"/>
                <a:gd name="T54" fmla="*/ 57 w 146"/>
                <a:gd name="T55" fmla="*/ 111 h 146"/>
                <a:gd name="T56" fmla="*/ 61 w 146"/>
                <a:gd name="T57" fmla="*/ 113 h 146"/>
                <a:gd name="T58" fmla="*/ 65 w 146"/>
                <a:gd name="T59" fmla="*/ 11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6">
                  <a:moveTo>
                    <a:pt x="146" y="28"/>
                  </a:moveTo>
                  <a:cubicBezTo>
                    <a:pt x="146" y="118"/>
                    <a:pt x="146" y="118"/>
                    <a:pt x="146" y="118"/>
                  </a:cubicBezTo>
                  <a:cubicBezTo>
                    <a:pt x="146" y="126"/>
                    <a:pt x="143" y="132"/>
                    <a:pt x="138" y="138"/>
                  </a:cubicBezTo>
                  <a:cubicBezTo>
                    <a:pt x="132" y="143"/>
                    <a:pt x="126" y="146"/>
                    <a:pt x="118" y="146"/>
                  </a:cubicBezTo>
                  <a:cubicBezTo>
                    <a:pt x="28" y="146"/>
                    <a:pt x="28" y="146"/>
                    <a:pt x="28" y="146"/>
                  </a:cubicBezTo>
                  <a:cubicBezTo>
                    <a:pt x="20" y="146"/>
                    <a:pt x="14" y="143"/>
                    <a:pt x="8" y="138"/>
                  </a:cubicBezTo>
                  <a:cubicBezTo>
                    <a:pt x="3" y="132"/>
                    <a:pt x="0" y="126"/>
                    <a:pt x="0" y="118"/>
                  </a:cubicBezTo>
                  <a:cubicBezTo>
                    <a:pt x="0" y="28"/>
                    <a:pt x="0" y="28"/>
                    <a:pt x="0" y="28"/>
                  </a:cubicBezTo>
                  <a:cubicBezTo>
                    <a:pt x="0" y="20"/>
                    <a:pt x="3" y="14"/>
                    <a:pt x="8" y="8"/>
                  </a:cubicBezTo>
                  <a:cubicBezTo>
                    <a:pt x="14" y="3"/>
                    <a:pt x="20" y="0"/>
                    <a:pt x="28" y="0"/>
                  </a:cubicBezTo>
                  <a:cubicBezTo>
                    <a:pt x="118" y="0"/>
                    <a:pt x="118" y="0"/>
                    <a:pt x="118" y="0"/>
                  </a:cubicBezTo>
                  <a:cubicBezTo>
                    <a:pt x="126" y="0"/>
                    <a:pt x="132" y="3"/>
                    <a:pt x="138" y="8"/>
                  </a:cubicBezTo>
                  <a:cubicBezTo>
                    <a:pt x="143" y="14"/>
                    <a:pt x="146" y="20"/>
                    <a:pt x="146" y="28"/>
                  </a:cubicBezTo>
                  <a:close/>
                  <a:moveTo>
                    <a:pt x="65" y="111"/>
                  </a:moveTo>
                  <a:cubicBezTo>
                    <a:pt x="123" y="53"/>
                    <a:pt x="123" y="53"/>
                    <a:pt x="123" y="53"/>
                  </a:cubicBezTo>
                  <a:cubicBezTo>
                    <a:pt x="124" y="52"/>
                    <a:pt x="125" y="50"/>
                    <a:pt x="125" y="49"/>
                  </a:cubicBezTo>
                  <a:cubicBezTo>
                    <a:pt x="125" y="47"/>
                    <a:pt x="124" y="46"/>
                    <a:pt x="123" y="44"/>
                  </a:cubicBezTo>
                  <a:cubicBezTo>
                    <a:pt x="113" y="35"/>
                    <a:pt x="113" y="35"/>
                    <a:pt x="113" y="35"/>
                  </a:cubicBezTo>
                  <a:cubicBezTo>
                    <a:pt x="112" y="34"/>
                    <a:pt x="111" y="33"/>
                    <a:pt x="109" y="33"/>
                  </a:cubicBezTo>
                  <a:cubicBezTo>
                    <a:pt x="108" y="33"/>
                    <a:pt x="106" y="34"/>
                    <a:pt x="105" y="35"/>
                  </a:cubicBezTo>
                  <a:cubicBezTo>
                    <a:pt x="61" y="79"/>
                    <a:pt x="61" y="79"/>
                    <a:pt x="61" y="79"/>
                  </a:cubicBezTo>
                  <a:cubicBezTo>
                    <a:pt x="41" y="59"/>
                    <a:pt x="41" y="59"/>
                    <a:pt x="41" y="59"/>
                  </a:cubicBezTo>
                  <a:cubicBezTo>
                    <a:pt x="40" y="58"/>
                    <a:pt x="38" y="57"/>
                    <a:pt x="37" y="57"/>
                  </a:cubicBezTo>
                  <a:cubicBezTo>
                    <a:pt x="35" y="57"/>
                    <a:pt x="34" y="58"/>
                    <a:pt x="32" y="59"/>
                  </a:cubicBezTo>
                  <a:cubicBezTo>
                    <a:pt x="23" y="69"/>
                    <a:pt x="23" y="69"/>
                    <a:pt x="23" y="69"/>
                  </a:cubicBezTo>
                  <a:cubicBezTo>
                    <a:pt x="22" y="70"/>
                    <a:pt x="21" y="71"/>
                    <a:pt x="21" y="73"/>
                  </a:cubicBezTo>
                  <a:cubicBezTo>
                    <a:pt x="21" y="75"/>
                    <a:pt x="22" y="76"/>
                    <a:pt x="23" y="77"/>
                  </a:cubicBezTo>
                  <a:cubicBezTo>
                    <a:pt x="57" y="111"/>
                    <a:pt x="57" y="111"/>
                    <a:pt x="57" y="111"/>
                  </a:cubicBezTo>
                  <a:cubicBezTo>
                    <a:pt x="58" y="112"/>
                    <a:pt x="59" y="113"/>
                    <a:pt x="61" y="113"/>
                  </a:cubicBezTo>
                  <a:cubicBezTo>
                    <a:pt x="62" y="113"/>
                    <a:pt x="64" y="112"/>
                    <a:pt x="65" y="11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302"/>
            <p:cNvSpPr>
              <a:spLocks noEditPoints="1"/>
            </p:cNvSpPr>
            <p:nvPr/>
          </p:nvSpPr>
          <p:spPr bwMode="auto">
            <a:xfrm>
              <a:off x="5006031" y="3724195"/>
              <a:ext cx="149885" cy="151447"/>
            </a:xfrm>
            <a:custGeom>
              <a:avLst/>
              <a:gdLst>
                <a:gd name="T0" fmla="*/ 145 w 145"/>
                <a:gd name="T1" fmla="*/ 28 h 146"/>
                <a:gd name="T2" fmla="*/ 145 w 145"/>
                <a:gd name="T3" fmla="*/ 118 h 146"/>
                <a:gd name="T4" fmla="*/ 137 w 145"/>
                <a:gd name="T5" fmla="*/ 138 h 146"/>
                <a:gd name="T6" fmla="*/ 118 w 145"/>
                <a:gd name="T7" fmla="*/ 146 h 146"/>
                <a:gd name="T8" fmla="*/ 27 w 145"/>
                <a:gd name="T9" fmla="*/ 146 h 146"/>
                <a:gd name="T10" fmla="*/ 8 w 145"/>
                <a:gd name="T11" fmla="*/ 138 h 146"/>
                <a:gd name="T12" fmla="*/ 0 w 145"/>
                <a:gd name="T13" fmla="*/ 118 h 146"/>
                <a:gd name="T14" fmla="*/ 0 w 145"/>
                <a:gd name="T15" fmla="*/ 28 h 146"/>
                <a:gd name="T16" fmla="*/ 8 w 145"/>
                <a:gd name="T17" fmla="*/ 8 h 146"/>
                <a:gd name="T18" fmla="*/ 27 w 145"/>
                <a:gd name="T19" fmla="*/ 0 h 146"/>
                <a:gd name="T20" fmla="*/ 118 w 145"/>
                <a:gd name="T21" fmla="*/ 0 h 146"/>
                <a:gd name="T22" fmla="*/ 137 w 145"/>
                <a:gd name="T23" fmla="*/ 8 h 146"/>
                <a:gd name="T24" fmla="*/ 145 w 145"/>
                <a:gd name="T25" fmla="*/ 28 h 146"/>
                <a:gd name="T26" fmla="*/ 51 w 145"/>
                <a:gd name="T27" fmla="*/ 121 h 146"/>
                <a:gd name="T28" fmla="*/ 102 w 145"/>
                <a:gd name="T29" fmla="*/ 70 h 146"/>
                <a:gd name="T30" fmla="*/ 75 w 145"/>
                <a:gd name="T31" fmla="*/ 43 h 146"/>
                <a:gd name="T32" fmla="*/ 24 w 145"/>
                <a:gd name="T33" fmla="*/ 94 h 146"/>
                <a:gd name="T34" fmla="*/ 24 w 145"/>
                <a:gd name="T35" fmla="*/ 121 h 146"/>
                <a:gd name="T36" fmla="*/ 51 w 145"/>
                <a:gd name="T37" fmla="*/ 121 h 146"/>
                <a:gd name="T38" fmla="*/ 38 w 145"/>
                <a:gd name="T39" fmla="*/ 93 h 146"/>
                <a:gd name="T40" fmla="*/ 52 w 145"/>
                <a:gd name="T41" fmla="*/ 107 h 146"/>
                <a:gd name="T42" fmla="*/ 47 w 145"/>
                <a:gd name="T43" fmla="*/ 112 h 146"/>
                <a:gd name="T44" fmla="*/ 42 w 145"/>
                <a:gd name="T45" fmla="*/ 112 h 146"/>
                <a:gd name="T46" fmla="*/ 42 w 145"/>
                <a:gd name="T47" fmla="*/ 103 h 146"/>
                <a:gd name="T48" fmla="*/ 33 w 145"/>
                <a:gd name="T49" fmla="*/ 103 h 146"/>
                <a:gd name="T50" fmla="*/ 33 w 145"/>
                <a:gd name="T51" fmla="*/ 98 h 146"/>
                <a:gd name="T52" fmla="*/ 38 w 145"/>
                <a:gd name="T53" fmla="*/ 93 h 146"/>
                <a:gd name="T54" fmla="*/ 77 w 145"/>
                <a:gd name="T55" fmla="*/ 56 h 146"/>
                <a:gd name="T56" fmla="*/ 77 w 145"/>
                <a:gd name="T57" fmla="*/ 59 h 146"/>
                <a:gd name="T58" fmla="*/ 49 w 145"/>
                <a:gd name="T59" fmla="*/ 86 h 146"/>
                <a:gd name="T60" fmla="*/ 46 w 145"/>
                <a:gd name="T61" fmla="*/ 87 h 146"/>
                <a:gd name="T62" fmla="*/ 47 w 145"/>
                <a:gd name="T63" fmla="*/ 84 h 146"/>
                <a:gd name="T64" fmla="*/ 74 w 145"/>
                <a:gd name="T65" fmla="*/ 56 h 146"/>
                <a:gd name="T66" fmla="*/ 77 w 145"/>
                <a:gd name="T67" fmla="*/ 56 h 146"/>
                <a:gd name="T68" fmla="*/ 109 w 145"/>
                <a:gd name="T69" fmla="*/ 64 h 146"/>
                <a:gd name="T70" fmla="*/ 117 w 145"/>
                <a:gd name="T71" fmla="*/ 55 h 146"/>
                <a:gd name="T72" fmla="*/ 120 w 145"/>
                <a:gd name="T73" fmla="*/ 49 h 146"/>
                <a:gd name="T74" fmla="*/ 117 w 145"/>
                <a:gd name="T75" fmla="*/ 42 h 146"/>
                <a:gd name="T76" fmla="*/ 103 w 145"/>
                <a:gd name="T77" fmla="*/ 28 h 146"/>
                <a:gd name="T78" fmla="*/ 96 w 145"/>
                <a:gd name="T79" fmla="*/ 25 h 146"/>
                <a:gd name="T80" fmla="*/ 90 w 145"/>
                <a:gd name="T81" fmla="*/ 28 h 146"/>
                <a:gd name="T82" fmla="*/ 81 w 145"/>
                <a:gd name="T83" fmla="*/ 37 h 146"/>
                <a:gd name="T84" fmla="*/ 109 w 145"/>
                <a:gd name="T85" fmla="*/ 6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5" h="146">
                  <a:moveTo>
                    <a:pt x="145" y="28"/>
                  </a:moveTo>
                  <a:cubicBezTo>
                    <a:pt x="145" y="118"/>
                    <a:pt x="145" y="118"/>
                    <a:pt x="145" y="118"/>
                  </a:cubicBezTo>
                  <a:cubicBezTo>
                    <a:pt x="145" y="126"/>
                    <a:pt x="142" y="132"/>
                    <a:pt x="137" y="138"/>
                  </a:cubicBezTo>
                  <a:cubicBezTo>
                    <a:pt x="132" y="143"/>
                    <a:pt x="125" y="146"/>
                    <a:pt x="118" y="146"/>
                  </a:cubicBezTo>
                  <a:cubicBezTo>
                    <a:pt x="27" y="146"/>
                    <a:pt x="27" y="146"/>
                    <a:pt x="27" y="146"/>
                  </a:cubicBezTo>
                  <a:cubicBezTo>
                    <a:pt x="19" y="146"/>
                    <a:pt x="13" y="143"/>
                    <a:pt x="8" y="138"/>
                  </a:cubicBezTo>
                  <a:cubicBezTo>
                    <a:pt x="2" y="132"/>
                    <a:pt x="0" y="126"/>
                    <a:pt x="0" y="118"/>
                  </a:cubicBezTo>
                  <a:cubicBezTo>
                    <a:pt x="0" y="28"/>
                    <a:pt x="0" y="28"/>
                    <a:pt x="0" y="28"/>
                  </a:cubicBezTo>
                  <a:cubicBezTo>
                    <a:pt x="0" y="20"/>
                    <a:pt x="2" y="14"/>
                    <a:pt x="8" y="8"/>
                  </a:cubicBezTo>
                  <a:cubicBezTo>
                    <a:pt x="13" y="3"/>
                    <a:pt x="19" y="0"/>
                    <a:pt x="27" y="0"/>
                  </a:cubicBezTo>
                  <a:cubicBezTo>
                    <a:pt x="118" y="0"/>
                    <a:pt x="118" y="0"/>
                    <a:pt x="118" y="0"/>
                  </a:cubicBezTo>
                  <a:cubicBezTo>
                    <a:pt x="125" y="0"/>
                    <a:pt x="132" y="3"/>
                    <a:pt x="137" y="8"/>
                  </a:cubicBezTo>
                  <a:cubicBezTo>
                    <a:pt x="142" y="14"/>
                    <a:pt x="145" y="20"/>
                    <a:pt x="145" y="28"/>
                  </a:cubicBezTo>
                  <a:close/>
                  <a:moveTo>
                    <a:pt x="51" y="121"/>
                  </a:moveTo>
                  <a:cubicBezTo>
                    <a:pt x="102" y="70"/>
                    <a:pt x="102" y="70"/>
                    <a:pt x="102" y="70"/>
                  </a:cubicBezTo>
                  <a:cubicBezTo>
                    <a:pt x="75" y="43"/>
                    <a:pt x="75" y="43"/>
                    <a:pt x="75" y="43"/>
                  </a:cubicBezTo>
                  <a:cubicBezTo>
                    <a:pt x="24" y="94"/>
                    <a:pt x="24" y="94"/>
                    <a:pt x="24" y="94"/>
                  </a:cubicBezTo>
                  <a:cubicBezTo>
                    <a:pt x="24" y="121"/>
                    <a:pt x="24" y="121"/>
                    <a:pt x="24" y="121"/>
                  </a:cubicBezTo>
                  <a:lnTo>
                    <a:pt x="51" y="121"/>
                  </a:lnTo>
                  <a:close/>
                  <a:moveTo>
                    <a:pt x="38" y="93"/>
                  </a:moveTo>
                  <a:cubicBezTo>
                    <a:pt x="52" y="107"/>
                    <a:pt x="52" y="107"/>
                    <a:pt x="52" y="107"/>
                  </a:cubicBezTo>
                  <a:cubicBezTo>
                    <a:pt x="47" y="112"/>
                    <a:pt x="47" y="112"/>
                    <a:pt x="47" y="112"/>
                  </a:cubicBezTo>
                  <a:cubicBezTo>
                    <a:pt x="42" y="112"/>
                    <a:pt x="42" y="112"/>
                    <a:pt x="42" y="112"/>
                  </a:cubicBezTo>
                  <a:cubicBezTo>
                    <a:pt x="42" y="103"/>
                    <a:pt x="42" y="103"/>
                    <a:pt x="42" y="103"/>
                  </a:cubicBezTo>
                  <a:cubicBezTo>
                    <a:pt x="33" y="103"/>
                    <a:pt x="33" y="103"/>
                    <a:pt x="33" y="103"/>
                  </a:cubicBezTo>
                  <a:cubicBezTo>
                    <a:pt x="33" y="98"/>
                    <a:pt x="33" y="98"/>
                    <a:pt x="33" y="98"/>
                  </a:cubicBezTo>
                  <a:lnTo>
                    <a:pt x="38" y="93"/>
                  </a:lnTo>
                  <a:close/>
                  <a:moveTo>
                    <a:pt x="77" y="56"/>
                  </a:moveTo>
                  <a:cubicBezTo>
                    <a:pt x="78" y="57"/>
                    <a:pt x="78" y="58"/>
                    <a:pt x="77" y="59"/>
                  </a:cubicBezTo>
                  <a:cubicBezTo>
                    <a:pt x="49" y="86"/>
                    <a:pt x="49" y="86"/>
                    <a:pt x="49" y="86"/>
                  </a:cubicBezTo>
                  <a:cubicBezTo>
                    <a:pt x="48" y="88"/>
                    <a:pt x="47" y="88"/>
                    <a:pt x="46" y="87"/>
                  </a:cubicBezTo>
                  <a:cubicBezTo>
                    <a:pt x="45" y="86"/>
                    <a:pt x="46" y="85"/>
                    <a:pt x="47" y="84"/>
                  </a:cubicBezTo>
                  <a:cubicBezTo>
                    <a:pt x="74" y="56"/>
                    <a:pt x="74" y="56"/>
                    <a:pt x="74" y="56"/>
                  </a:cubicBezTo>
                  <a:cubicBezTo>
                    <a:pt x="75" y="55"/>
                    <a:pt x="76" y="55"/>
                    <a:pt x="77" y="56"/>
                  </a:cubicBezTo>
                  <a:close/>
                  <a:moveTo>
                    <a:pt x="109" y="64"/>
                  </a:moveTo>
                  <a:cubicBezTo>
                    <a:pt x="117" y="55"/>
                    <a:pt x="117" y="55"/>
                    <a:pt x="117" y="55"/>
                  </a:cubicBezTo>
                  <a:cubicBezTo>
                    <a:pt x="119" y="53"/>
                    <a:pt x="120" y="51"/>
                    <a:pt x="120" y="49"/>
                  </a:cubicBezTo>
                  <a:cubicBezTo>
                    <a:pt x="120" y="46"/>
                    <a:pt x="119" y="44"/>
                    <a:pt x="117" y="42"/>
                  </a:cubicBezTo>
                  <a:cubicBezTo>
                    <a:pt x="103" y="28"/>
                    <a:pt x="103" y="28"/>
                    <a:pt x="103" y="28"/>
                  </a:cubicBezTo>
                  <a:cubicBezTo>
                    <a:pt x="101" y="26"/>
                    <a:pt x="99" y="25"/>
                    <a:pt x="96" y="25"/>
                  </a:cubicBezTo>
                  <a:cubicBezTo>
                    <a:pt x="94" y="25"/>
                    <a:pt x="92" y="26"/>
                    <a:pt x="90" y="28"/>
                  </a:cubicBezTo>
                  <a:cubicBezTo>
                    <a:pt x="81" y="37"/>
                    <a:pt x="81" y="37"/>
                    <a:pt x="81" y="37"/>
                  </a:cubicBezTo>
                  <a:lnTo>
                    <a:pt x="109" y="6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303"/>
            <p:cNvSpPr>
              <a:spLocks noEditPoints="1"/>
            </p:cNvSpPr>
            <p:nvPr/>
          </p:nvSpPr>
          <p:spPr bwMode="auto">
            <a:xfrm>
              <a:off x="5199633" y="3724195"/>
              <a:ext cx="149885" cy="151447"/>
            </a:xfrm>
            <a:custGeom>
              <a:avLst/>
              <a:gdLst>
                <a:gd name="T0" fmla="*/ 145 w 145"/>
                <a:gd name="T1" fmla="*/ 28 h 146"/>
                <a:gd name="T2" fmla="*/ 145 w 145"/>
                <a:gd name="T3" fmla="*/ 118 h 146"/>
                <a:gd name="T4" fmla="*/ 137 w 145"/>
                <a:gd name="T5" fmla="*/ 138 h 146"/>
                <a:gd name="T6" fmla="*/ 118 w 145"/>
                <a:gd name="T7" fmla="*/ 146 h 146"/>
                <a:gd name="T8" fmla="*/ 27 w 145"/>
                <a:gd name="T9" fmla="*/ 146 h 146"/>
                <a:gd name="T10" fmla="*/ 8 w 145"/>
                <a:gd name="T11" fmla="*/ 138 h 146"/>
                <a:gd name="T12" fmla="*/ 0 w 145"/>
                <a:gd name="T13" fmla="*/ 118 h 146"/>
                <a:gd name="T14" fmla="*/ 0 w 145"/>
                <a:gd name="T15" fmla="*/ 28 h 146"/>
                <a:gd name="T16" fmla="*/ 8 w 145"/>
                <a:gd name="T17" fmla="*/ 8 h 146"/>
                <a:gd name="T18" fmla="*/ 27 w 145"/>
                <a:gd name="T19" fmla="*/ 0 h 146"/>
                <a:gd name="T20" fmla="*/ 118 w 145"/>
                <a:gd name="T21" fmla="*/ 0 h 146"/>
                <a:gd name="T22" fmla="*/ 137 w 145"/>
                <a:gd name="T23" fmla="*/ 8 h 146"/>
                <a:gd name="T24" fmla="*/ 145 w 145"/>
                <a:gd name="T25" fmla="*/ 28 h 146"/>
                <a:gd name="T26" fmla="*/ 121 w 145"/>
                <a:gd name="T27" fmla="*/ 76 h 146"/>
                <a:gd name="T28" fmla="*/ 121 w 145"/>
                <a:gd name="T29" fmla="*/ 31 h 146"/>
                <a:gd name="T30" fmla="*/ 119 w 145"/>
                <a:gd name="T31" fmla="*/ 26 h 146"/>
                <a:gd name="T32" fmla="*/ 115 w 145"/>
                <a:gd name="T33" fmla="*/ 25 h 146"/>
                <a:gd name="T34" fmla="*/ 70 w 145"/>
                <a:gd name="T35" fmla="*/ 25 h 146"/>
                <a:gd name="T36" fmla="*/ 64 w 145"/>
                <a:gd name="T37" fmla="*/ 28 h 146"/>
                <a:gd name="T38" fmla="*/ 65 w 145"/>
                <a:gd name="T39" fmla="*/ 35 h 146"/>
                <a:gd name="T40" fmla="*/ 79 w 145"/>
                <a:gd name="T41" fmla="*/ 48 h 146"/>
                <a:gd name="T42" fmla="*/ 28 w 145"/>
                <a:gd name="T43" fmla="*/ 99 h 146"/>
                <a:gd name="T44" fmla="*/ 27 w 145"/>
                <a:gd name="T45" fmla="*/ 103 h 146"/>
                <a:gd name="T46" fmla="*/ 28 w 145"/>
                <a:gd name="T47" fmla="*/ 107 h 146"/>
                <a:gd name="T48" fmla="*/ 38 w 145"/>
                <a:gd name="T49" fmla="*/ 117 h 146"/>
                <a:gd name="T50" fmla="*/ 42 w 145"/>
                <a:gd name="T51" fmla="*/ 119 h 146"/>
                <a:gd name="T52" fmla="*/ 47 w 145"/>
                <a:gd name="T53" fmla="*/ 117 h 146"/>
                <a:gd name="T54" fmla="*/ 97 w 145"/>
                <a:gd name="T55" fmla="*/ 67 h 146"/>
                <a:gd name="T56" fmla="*/ 111 w 145"/>
                <a:gd name="T57" fmla="*/ 80 h 146"/>
                <a:gd name="T58" fmla="*/ 115 w 145"/>
                <a:gd name="T59" fmla="*/ 82 h 146"/>
                <a:gd name="T60" fmla="*/ 117 w 145"/>
                <a:gd name="T61" fmla="*/ 82 h 146"/>
                <a:gd name="T62" fmla="*/ 121 w 145"/>
                <a:gd name="T63" fmla="*/ 7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46">
                  <a:moveTo>
                    <a:pt x="145" y="28"/>
                  </a:moveTo>
                  <a:cubicBezTo>
                    <a:pt x="145" y="118"/>
                    <a:pt x="145" y="118"/>
                    <a:pt x="145" y="118"/>
                  </a:cubicBezTo>
                  <a:cubicBezTo>
                    <a:pt x="145" y="126"/>
                    <a:pt x="142" y="132"/>
                    <a:pt x="137" y="138"/>
                  </a:cubicBezTo>
                  <a:cubicBezTo>
                    <a:pt x="132" y="143"/>
                    <a:pt x="125" y="146"/>
                    <a:pt x="118" y="146"/>
                  </a:cubicBezTo>
                  <a:cubicBezTo>
                    <a:pt x="27" y="146"/>
                    <a:pt x="27" y="146"/>
                    <a:pt x="27" y="146"/>
                  </a:cubicBezTo>
                  <a:cubicBezTo>
                    <a:pt x="20" y="146"/>
                    <a:pt x="13" y="143"/>
                    <a:pt x="8" y="138"/>
                  </a:cubicBezTo>
                  <a:cubicBezTo>
                    <a:pt x="3" y="132"/>
                    <a:pt x="0" y="126"/>
                    <a:pt x="0" y="118"/>
                  </a:cubicBezTo>
                  <a:cubicBezTo>
                    <a:pt x="0" y="28"/>
                    <a:pt x="0" y="28"/>
                    <a:pt x="0" y="28"/>
                  </a:cubicBezTo>
                  <a:cubicBezTo>
                    <a:pt x="0" y="20"/>
                    <a:pt x="3" y="14"/>
                    <a:pt x="8" y="8"/>
                  </a:cubicBezTo>
                  <a:cubicBezTo>
                    <a:pt x="13" y="3"/>
                    <a:pt x="20" y="0"/>
                    <a:pt x="27" y="0"/>
                  </a:cubicBezTo>
                  <a:cubicBezTo>
                    <a:pt x="118" y="0"/>
                    <a:pt x="118" y="0"/>
                    <a:pt x="118" y="0"/>
                  </a:cubicBezTo>
                  <a:cubicBezTo>
                    <a:pt x="125" y="0"/>
                    <a:pt x="132" y="3"/>
                    <a:pt x="137" y="8"/>
                  </a:cubicBezTo>
                  <a:cubicBezTo>
                    <a:pt x="142" y="14"/>
                    <a:pt x="145" y="20"/>
                    <a:pt x="145" y="28"/>
                  </a:cubicBezTo>
                  <a:close/>
                  <a:moveTo>
                    <a:pt x="121" y="76"/>
                  </a:moveTo>
                  <a:cubicBezTo>
                    <a:pt x="121" y="31"/>
                    <a:pt x="121" y="31"/>
                    <a:pt x="121" y="31"/>
                  </a:cubicBezTo>
                  <a:cubicBezTo>
                    <a:pt x="121" y="29"/>
                    <a:pt x="120" y="28"/>
                    <a:pt x="119" y="26"/>
                  </a:cubicBezTo>
                  <a:cubicBezTo>
                    <a:pt x="118" y="25"/>
                    <a:pt x="117" y="25"/>
                    <a:pt x="115" y="25"/>
                  </a:cubicBezTo>
                  <a:cubicBezTo>
                    <a:pt x="70" y="25"/>
                    <a:pt x="70" y="25"/>
                    <a:pt x="70" y="25"/>
                  </a:cubicBezTo>
                  <a:cubicBezTo>
                    <a:pt x="67" y="25"/>
                    <a:pt x="65" y="26"/>
                    <a:pt x="64" y="28"/>
                  </a:cubicBezTo>
                  <a:cubicBezTo>
                    <a:pt x="63" y="31"/>
                    <a:pt x="63" y="33"/>
                    <a:pt x="65" y="35"/>
                  </a:cubicBezTo>
                  <a:cubicBezTo>
                    <a:pt x="79" y="48"/>
                    <a:pt x="79" y="48"/>
                    <a:pt x="79" y="48"/>
                  </a:cubicBezTo>
                  <a:cubicBezTo>
                    <a:pt x="28" y="99"/>
                    <a:pt x="28" y="99"/>
                    <a:pt x="28" y="99"/>
                  </a:cubicBezTo>
                  <a:cubicBezTo>
                    <a:pt x="27" y="100"/>
                    <a:pt x="27" y="102"/>
                    <a:pt x="27" y="103"/>
                  </a:cubicBezTo>
                  <a:cubicBezTo>
                    <a:pt x="27" y="105"/>
                    <a:pt x="27" y="106"/>
                    <a:pt x="28" y="107"/>
                  </a:cubicBezTo>
                  <a:cubicBezTo>
                    <a:pt x="38" y="117"/>
                    <a:pt x="38" y="117"/>
                    <a:pt x="38" y="117"/>
                  </a:cubicBezTo>
                  <a:cubicBezTo>
                    <a:pt x="39" y="118"/>
                    <a:pt x="41" y="119"/>
                    <a:pt x="42" y="119"/>
                  </a:cubicBezTo>
                  <a:cubicBezTo>
                    <a:pt x="44" y="119"/>
                    <a:pt x="45" y="118"/>
                    <a:pt x="47" y="117"/>
                  </a:cubicBezTo>
                  <a:cubicBezTo>
                    <a:pt x="97" y="67"/>
                    <a:pt x="97" y="67"/>
                    <a:pt x="97" y="67"/>
                  </a:cubicBezTo>
                  <a:cubicBezTo>
                    <a:pt x="111" y="80"/>
                    <a:pt x="111" y="80"/>
                    <a:pt x="111" y="80"/>
                  </a:cubicBezTo>
                  <a:cubicBezTo>
                    <a:pt x="112" y="81"/>
                    <a:pt x="113" y="82"/>
                    <a:pt x="115" y="82"/>
                  </a:cubicBezTo>
                  <a:cubicBezTo>
                    <a:pt x="116" y="82"/>
                    <a:pt x="116" y="82"/>
                    <a:pt x="117" y="82"/>
                  </a:cubicBezTo>
                  <a:cubicBezTo>
                    <a:pt x="120" y="80"/>
                    <a:pt x="121" y="79"/>
                    <a:pt x="121" y="7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304"/>
            <p:cNvSpPr>
              <a:spLocks noEditPoints="1"/>
            </p:cNvSpPr>
            <p:nvPr/>
          </p:nvSpPr>
          <p:spPr bwMode="auto">
            <a:xfrm>
              <a:off x="5394796" y="3724195"/>
              <a:ext cx="149885" cy="151447"/>
            </a:xfrm>
            <a:custGeom>
              <a:avLst/>
              <a:gdLst>
                <a:gd name="T0" fmla="*/ 145 w 145"/>
                <a:gd name="T1" fmla="*/ 28 h 146"/>
                <a:gd name="T2" fmla="*/ 145 w 145"/>
                <a:gd name="T3" fmla="*/ 118 h 146"/>
                <a:gd name="T4" fmla="*/ 137 w 145"/>
                <a:gd name="T5" fmla="*/ 138 h 146"/>
                <a:gd name="T6" fmla="*/ 118 w 145"/>
                <a:gd name="T7" fmla="*/ 146 h 146"/>
                <a:gd name="T8" fmla="*/ 27 w 145"/>
                <a:gd name="T9" fmla="*/ 146 h 146"/>
                <a:gd name="T10" fmla="*/ 8 w 145"/>
                <a:gd name="T11" fmla="*/ 138 h 146"/>
                <a:gd name="T12" fmla="*/ 0 w 145"/>
                <a:gd name="T13" fmla="*/ 118 h 146"/>
                <a:gd name="T14" fmla="*/ 0 w 145"/>
                <a:gd name="T15" fmla="*/ 28 h 146"/>
                <a:gd name="T16" fmla="*/ 8 w 145"/>
                <a:gd name="T17" fmla="*/ 8 h 146"/>
                <a:gd name="T18" fmla="*/ 27 w 145"/>
                <a:gd name="T19" fmla="*/ 0 h 146"/>
                <a:gd name="T20" fmla="*/ 118 w 145"/>
                <a:gd name="T21" fmla="*/ 0 h 146"/>
                <a:gd name="T22" fmla="*/ 137 w 145"/>
                <a:gd name="T23" fmla="*/ 8 h 146"/>
                <a:gd name="T24" fmla="*/ 145 w 145"/>
                <a:gd name="T25" fmla="*/ 28 h 146"/>
                <a:gd name="T26" fmla="*/ 95 w 145"/>
                <a:gd name="T27" fmla="*/ 92 h 146"/>
                <a:gd name="T28" fmla="*/ 129 w 145"/>
                <a:gd name="T29" fmla="*/ 59 h 146"/>
                <a:gd name="T30" fmla="*/ 130 w 145"/>
                <a:gd name="T31" fmla="*/ 55 h 146"/>
                <a:gd name="T32" fmla="*/ 129 w 145"/>
                <a:gd name="T33" fmla="*/ 51 h 146"/>
                <a:gd name="T34" fmla="*/ 95 w 145"/>
                <a:gd name="T35" fmla="*/ 17 h 146"/>
                <a:gd name="T36" fmla="*/ 89 w 145"/>
                <a:gd name="T37" fmla="*/ 16 h 146"/>
                <a:gd name="T38" fmla="*/ 85 w 145"/>
                <a:gd name="T39" fmla="*/ 21 h 146"/>
                <a:gd name="T40" fmla="*/ 85 w 145"/>
                <a:gd name="T41" fmla="*/ 37 h 146"/>
                <a:gd name="T42" fmla="*/ 65 w 145"/>
                <a:gd name="T43" fmla="*/ 38 h 146"/>
                <a:gd name="T44" fmla="*/ 49 w 145"/>
                <a:gd name="T45" fmla="*/ 43 h 146"/>
                <a:gd name="T46" fmla="*/ 38 w 145"/>
                <a:gd name="T47" fmla="*/ 51 h 146"/>
                <a:gd name="T48" fmla="*/ 31 w 145"/>
                <a:gd name="T49" fmla="*/ 60 h 146"/>
                <a:gd name="T50" fmla="*/ 27 w 145"/>
                <a:gd name="T51" fmla="*/ 70 h 146"/>
                <a:gd name="T52" fmla="*/ 25 w 145"/>
                <a:gd name="T53" fmla="*/ 81 h 146"/>
                <a:gd name="T54" fmla="*/ 24 w 145"/>
                <a:gd name="T55" fmla="*/ 91 h 146"/>
                <a:gd name="T56" fmla="*/ 40 w 145"/>
                <a:gd name="T57" fmla="*/ 129 h 146"/>
                <a:gd name="T58" fmla="*/ 43 w 145"/>
                <a:gd name="T59" fmla="*/ 130 h 146"/>
                <a:gd name="T60" fmla="*/ 44 w 145"/>
                <a:gd name="T61" fmla="*/ 130 h 146"/>
                <a:gd name="T62" fmla="*/ 46 w 145"/>
                <a:gd name="T63" fmla="*/ 127 h 146"/>
                <a:gd name="T64" fmla="*/ 51 w 145"/>
                <a:gd name="T65" fmla="*/ 82 h 146"/>
                <a:gd name="T66" fmla="*/ 64 w 145"/>
                <a:gd name="T67" fmla="*/ 75 h 146"/>
                <a:gd name="T68" fmla="*/ 85 w 145"/>
                <a:gd name="T69" fmla="*/ 73 h 146"/>
                <a:gd name="T70" fmla="*/ 85 w 145"/>
                <a:gd name="T71" fmla="*/ 88 h 146"/>
                <a:gd name="T72" fmla="*/ 89 w 145"/>
                <a:gd name="T73" fmla="*/ 94 h 146"/>
                <a:gd name="T74" fmla="*/ 91 w 145"/>
                <a:gd name="T75" fmla="*/ 94 h 146"/>
                <a:gd name="T76" fmla="*/ 95 w 145"/>
                <a:gd name="T77" fmla="*/ 9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5" h="146">
                  <a:moveTo>
                    <a:pt x="145" y="28"/>
                  </a:moveTo>
                  <a:cubicBezTo>
                    <a:pt x="145" y="118"/>
                    <a:pt x="145" y="118"/>
                    <a:pt x="145" y="118"/>
                  </a:cubicBezTo>
                  <a:cubicBezTo>
                    <a:pt x="145" y="126"/>
                    <a:pt x="143" y="132"/>
                    <a:pt x="137" y="138"/>
                  </a:cubicBezTo>
                  <a:cubicBezTo>
                    <a:pt x="132" y="143"/>
                    <a:pt x="126" y="146"/>
                    <a:pt x="118" y="146"/>
                  </a:cubicBezTo>
                  <a:cubicBezTo>
                    <a:pt x="27" y="146"/>
                    <a:pt x="27" y="146"/>
                    <a:pt x="27" y="146"/>
                  </a:cubicBezTo>
                  <a:cubicBezTo>
                    <a:pt x="20" y="146"/>
                    <a:pt x="14" y="143"/>
                    <a:pt x="8" y="138"/>
                  </a:cubicBezTo>
                  <a:cubicBezTo>
                    <a:pt x="3" y="132"/>
                    <a:pt x="0" y="126"/>
                    <a:pt x="0" y="118"/>
                  </a:cubicBezTo>
                  <a:cubicBezTo>
                    <a:pt x="0" y="28"/>
                    <a:pt x="0" y="28"/>
                    <a:pt x="0" y="28"/>
                  </a:cubicBezTo>
                  <a:cubicBezTo>
                    <a:pt x="0" y="20"/>
                    <a:pt x="3" y="14"/>
                    <a:pt x="8" y="8"/>
                  </a:cubicBezTo>
                  <a:cubicBezTo>
                    <a:pt x="14" y="3"/>
                    <a:pt x="20" y="0"/>
                    <a:pt x="27" y="0"/>
                  </a:cubicBezTo>
                  <a:cubicBezTo>
                    <a:pt x="118" y="0"/>
                    <a:pt x="118" y="0"/>
                    <a:pt x="118" y="0"/>
                  </a:cubicBezTo>
                  <a:cubicBezTo>
                    <a:pt x="126" y="0"/>
                    <a:pt x="132" y="3"/>
                    <a:pt x="137" y="8"/>
                  </a:cubicBezTo>
                  <a:cubicBezTo>
                    <a:pt x="143" y="14"/>
                    <a:pt x="145" y="20"/>
                    <a:pt x="145" y="28"/>
                  </a:cubicBezTo>
                  <a:close/>
                  <a:moveTo>
                    <a:pt x="95" y="92"/>
                  </a:moveTo>
                  <a:cubicBezTo>
                    <a:pt x="129" y="59"/>
                    <a:pt x="129" y="59"/>
                    <a:pt x="129" y="59"/>
                  </a:cubicBezTo>
                  <a:cubicBezTo>
                    <a:pt x="130" y="58"/>
                    <a:pt x="130" y="56"/>
                    <a:pt x="130" y="55"/>
                  </a:cubicBezTo>
                  <a:cubicBezTo>
                    <a:pt x="130" y="53"/>
                    <a:pt x="130" y="52"/>
                    <a:pt x="129" y="51"/>
                  </a:cubicBezTo>
                  <a:cubicBezTo>
                    <a:pt x="95" y="17"/>
                    <a:pt x="95" y="17"/>
                    <a:pt x="95" y="17"/>
                  </a:cubicBezTo>
                  <a:cubicBezTo>
                    <a:pt x="93" y="15"/>
                    <a:pt x="91" y="15"/>
                    <a:pt x="89" y="16"/>
                  </a:cubicBezTo>
                  <a:cubicBezTo>
                    <a:pt x="86" y="17"/>
                    <a:pt x="85" y="19"/>
                    <a:pt x="85" y="21"/>
                  </a:cubicBezTo>
                  <a:cubicBezTo>
                    <a:pt x="85" y="37"/>
                    <a:pt x="85" y="37"/>
                    <a:pt x="85" y="37"/>
                  </a:cubicBezTo>
                  <a:cubicBezTo>
                    <a:pt x="77" y="37"/>
                    <a:pt x="71" y="37"/>
                    <a:pt x="65" y="38"/>
                  </a:cubicBezTo>
                  <a:cubicBezTo>
                    <a:pt x="58" y="40"/>
                    <a:pt x="53" y="41"/>
                    <a:pt x="49" y="43"/>
                  </a:cubicBezTo>
                  <a:cubicBezTo>
                    <a:pt x="45" y="45"/>
                    <a:pt x="41" y="48"/>
                    <a:pt x="38" y="51"/>
                  </a:cubicBezTo>
                  <a:cubicBezTo>
                    <a:pt x="35" y="54"/>
                    <a:pt x="33" y="57"/>
                    <a:pt x="31" y="60"/>
                  </a:cubicBezTo>
                  <a:cubicBezTo>
                    <a:pt x="29" y="63"/>
                    <a:pt x="28" y="66"/>
                    <a:pt x="27" y="70"/>
                  </a:cubicBezTo>
                  <a:cubicBezTo>
                    <a:pt x="26" y="74"/>
                    <a:pt x="25" y="77"/>
                    <a:pt x="25" y="81"/>
                  </a:cubicBezTo>
                  <a:cubicBezTo>
                    <a:pt x="25" y="84"/>
                    <a:pt x="24" y="87"/>
                    <a:pt x="24" y="91"/>
                  </a:cubicBezTo>
                  <a:cubicBezTo>
                    <a:pt x="24" y="102"/>
                    <a:pt x="30" y="115"/>
                    <a:pt x="40" y="129"/>
                  </a:cubicBezTo>
                  <a:cubicBezTo>
                    <a:pt x="41" y="130"/>
                    <a:pt x="42" y="130"/>
                    <a:pt x="43" y="130"/>
                  </a:cubicBezTo>
                  <a:cubicBezTo>
                    <a:pt x="43" y="130"/>
                    <a:pt x="43" y="130"/>
                    <a:pt x="44" y="130"/>
                  </a:cubicBezTo>
                  <a:cubicBezTo>
                    <a:pt x="45" y="130"/>
                    <a:pt x="46" y="129"/>
                    <a:pt x="46" y="127"/>
                  </a:cubicBezTo>
                  <a:cubicBezTo>
                    <a:pt x="43" y="105"/>
                    <a:pt x="45" y="90"/>
                    <a:pt x="51" y="82"/>
                  </a:cubicBezTo>
                  <a:cubicBezTo>
                    <a:pt x="54" y="79"/>
                    <a:pt x="58" y="77"/>
                    <a:pt x="64" y="75"/>
                  </a:cubicBezTo>
                  <a:cubicBezTo>
                    <a:pt x="69" y="74"/>
                    <a:pt x="76" y="73"/>
                    <a:pt x="85" y="73"/>
                  </a:cubicBezTo>
                  <a:cubicBezTo>
                    <a:pt x="85" y="88"/>
                    <a:pt x="85" y="88"/>
                    <a:pt x="85" y="88"/>
                  </a:cubicBezTo>
                  <a:cubicBezTo>
                    <a:pt x="85" y="91"/>
                    <a:pt x="86" y="93"/>
                    <a:pt x="89" y="94"/>
                  </a:cubicBezTo>
                  <a:cubicBezTo>
                    <a:pt x="89" y="94"/>
                    <a:pt x="90" y="94"/>
                    <a:pt x="91" y="94"/>
                  </a:cubicBezTo>
                  <a:cubicBezTo>
                    <a:pt x="93" y="94"/>
                    <a:pt x="94" y="94"/>
                    <a:pt x="95" y="9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305"/>
            <p:cNvSpPr>
              <a:spLocks noEditPoints="1"/>
            </p:cNvSpPr>
            <p:nvPr/>
          </p:nvSpPr>
          <p:spPr bwMode="auto">
            <a:xfrm>
              <a:off x="5589959" y="3724195"/>
              <a:ext cx="149885" cy="151447"/>
            </a:xfrm>
            <a:custGeom>
              <a:avLst/>
              <a:gdLst>
                <a:gd name="T0" fmla="*/ 135 w 145"/>
                <a:gd name="T1" fmla="*/ 36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6 h 146"/>
                <a:gd name="T18" fmla="*/ 36 w 145"/>
                <a:gd name="T19" fmla="*/ 10 h 146"/>
                <a:gd name="T20" fmla="*/ 72 w 145"/>
                <a:gd name="T21" fmla="*/ 0 h 146"/>
                <a:gd name="T22" fmla="*/ 109 w 145"/>
                <a:gd name="T23" fmla="*/ 10 h 146"/>
                <a:gd name="T24" fmla="*/ 135 w 145"/>
                <a:gd name="T25" fmla="*/ 36 h 146"/>
                <a:gd name="T26" fmla="*/ 117 w 145"/>
                <a:gd name="T27" fmla="*/ 99 h 146"/>
                <a:gd name="T28" fmla="*/ 124 w 145"/>
                <a:gd name="T29" fmla="*/ 73 h 146"/>
                <a:gd name="T30" fmla="*/ 117 w 145"/>
                <a:gd name="T31" fmla="*/ 47 h 146"/>
                <a:gd name="T32" fmla="*/ 98 w 145"/>
                <a:gd name="T33" fmla="*/ 28 h 146"/>
                <a:gd name="T34" fmla="*/ 72 w 145"/>
                <a:gd name="T35" fmla="*/ 21 h 146"/>
                <a:gd name="T36" fmla="*/ 46 w 145"/>
                <a:gd name="T37" fmla="*/ 28 h 146"/>
                <a:gd name="T38" fmla="*/ 28 w 145"/>
                <a:gd name="T39" fmla="*/ 47 h 146"/>
                <a:gd name="T40" fmla="*/ 21 w 145"/>
                <a:gd name="T41" fmla="*/ 73 h 146"/>
                <a:gd name="T42" fmla="*/ 28 w 145"/>
                <a:gd name="T43" fmla="*/ 99 h 146"/>
                <a:gd name="T44" fmla="*/ 46 w 145"/>
                <a:gd name="T45" fmla="*/ 117 h 146"/>
                <a:gd name="T46" fmla="*/ 72 w 145"/>
                <a:gd name="T47" fmla="*/ 124 h 146"/>
                <a:gd name="T48" fmla="*/ 98 w 145"/>
                <a:gd name="T49" fmla="*/ 117 h 146"/>
                <a:gd name="T50" fmla="*/ 117 w 145"/>
                <a:gd name="T51" fmla="*/ 99 h 146"/>
                <a:gd name="T52" fmla="*/ 96 w 145"/>
                <a:gd name="T53" fmla="*/ 35 h 146"/>
                <a:gd name="T54" fmla="*/ 96 w 145"/>
                <a:gd name="T55" fmla="*/ 86 h 146"/>
                <a:gd name="T56" fmla="*/ 48 w 145"/>
                <a:gd name="T57" fmla="*/ 111 h 146"/>
                <a:gd name="T58" fmla="*/ 48 w 145"/>
                <a:gd name="T59" fmla="*/ 59 h 146"/>
                <a:gd name="T60" fmla="*/ 96 w 145"/>
                <a:gd name="T61" fmla="*/ 35 h 146"/>
                <a:gd name="T62" fmla="*/ 60 w 145"/>
                <a:gd name="T63" fmla="*/ 91 h 146"/>
                <a:gd name="T64" fmla="*/ 84 w 145"/>
                <a:gd name="T65" fmla="*/ 79 h 146"/>
                <a:gd name="T66" fmla="*/ 60 w 145"/>
                <a:gd name="T67" fmla="*/ 67 h 146"/>
                <a:gd name="T68" fmla="*/ 60 w 145"/>
                <a:gd name="T69" fmla="*/ 9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 h="146">
                  <a:moveTo>
                    <a:pt x="135" y="36"/>
                  </a:moveTo>
                  <a:cubicBezTo>
                    <a:pt x="142" y="48"/>
                    <a:pt x="145" y="60"/>
                    <a:pt x="145" y="73"/>
                  </a:cubicBezTo>
                  <a:cubicBezTo>
                    <a:pt x="145" y="86"/>
                    <a:pt x="142" y="98"/>
                    <a:pt x="135" y="109"/>
                  </a:cubicBezTo>
                  <a:cubicBezTo>
                    <a:pt x="129" y="120"/>
                    <a:pt x="120" y="129"/>
                    <a:pt x="109" y="136"/>
                  </a:cubicBezTo>
                  <a:cubicBezTo>
                    <a:pt x="97" y="142"/>
                    <a:pt x="85" y="146"/>
                    <a:pt x="72" y="146"/>
                  </a:cubicBezTo>
                  <a:cubicBezTo>
                    <a:pt x="59" y="146"/>
                    <a:pt x="47" y="142"/>
                    <a:pt x="36" y="136"/>
                  </a:cubicBezTo>
                  <a:cubicBezTo>
                    <a:pt x="25" y="129"/>
                    <a:pt x="16" y="120"/>
                    <a:pt x="9" y="109"/>
                  </a:cubicBezTo>
                  <a:cubicBezTo>
                    <a:pt x="3" y="98"/>
                    <a:pt x="0" y="86"/>
                    <a:pt x="0" y="73"/>
                  </a:cubicBezTo>
                  <a:cubicBezTo>
                    <a:pt x="0" y="60"/>
                    <a:pt x="3" y="48"/>
                    <a:pt x="9" y="36"/>
                  </a:cubicBezTo>
                  <a:cubicBezTo>
                    <a:pt x="16" y="25"/>
                    <a:pt x="25" y="17"/>
                    <a:pt x="36" y="10"/>
                  </a:cubicBezTo>
                  <a:cubicBezTo>
                    <a:pt x="47" y="4"/>
                    <a:pt x="59" y="0"/>
                    <a:pt x="72" y="0"/>
                  </a:cubicBezTo>
                  <a:cubicBezTo>
                    <a:pt x="85" y="0"/>
                    <a:pt x="97" y="4"/>
                    <a:pt x="109" y="10"/>
                  </a:cubicBezTo>
                  <a:cubicBezTo>
                    <a:pt x="120" y="17"/>
                    <a:pt x="129" y="25"/>
                    <a:pt x="135" y="36"/>
                  </a:cubicBezTo>
                  <a:close/>
                  <a:moveTo>
                    <a:pt x="117" y="99"/>
                  </a:moveTo>
                  <a:cubicBezTo>
                    <a:pt x="121" y="91"/>
                    <a:pt x="124" y="82"/>
                    <a:pt x="124" y="73"/>
                  </a:cubicBezTo>
                  <a:cubicBezTo>
                    <a:pt x="124" y="64"/>
                    <a:pt x="121" y="55"/>
                    <a:pt x="117" y="47"/>
                  </a:cubicBezTo>
                  <a:cubicBezTo>
                    <a:pt x="112" y="39"/>
                    <a:pt x="106" y="33"/>
                    <a:pt x="98" y="28"/>
                  </a:cubicBezTo>
                  <a:cubicBezTo>
                    <a:pt x="90" y="24"/>
                    <a:pt x="81" y="21"/>
                    <a:pt x="72" y="21"/>
                  </a:cubicBezTo>
                  <a:cubicBezTo>
                    <a:pt x="63" y="21"/>
                    <a:pt x="54" y="24"/>
                    <a:pt x="46" y="28"/>
                  </a:cubicBezTo>
                  <a:cubicBezTo>
                    <a:pt x="38" y="33"/>
                    <a:pt x="32" y="39"/>
                    <a:pt x="28" y="47"/>
                  </a:cubicBezTo>
                  <a:cubicBezTo>
                    <a:pt x="23" y="55"/>
                    <a:pt x="21" y="64"/>
                    <a:pt x="21" y="73"/>
                  </a:cubicBezTo>
                  <a:cubicBezTo>
                    <a:pt x="21" y="82"/>
                    <a:pt x="23" y="91"/>
                    <a:pt x="28" y="99"/>
                  </a:cubicBezTo>
                  <a:cubicBezTo>
                    <a:pt x="32" y="107"/>
                    <a:pt x="38" y="113"/>
                    <a:pt x="46" y="117"/>
                  </a:cubicBezTo>
                  <a:cubicBezTo>
                    <a:pt x="54" y="122"/>
                    <a:pt x="63" y="124"/>
                    <a:pt x="72" y="124"/>
                  </a:cubicBezTo>
                  <a:cubicBezTo>
                    <a:pt x="81" y="124"/>
                    <a:pt x="90" y="122"/>
                    <a:pt x="98" y="117"/>
                  </a:cubicBezTo>
                  <a:cubicBezTo>
                    <a:pt x="106" y="113"/>
                    <a:pt x="112" y="107"/>
                    <a:pt x="117" y="99"/>
                  </a:cubicBezTo>
                  <a:close/>
                  <a:moveTo>
                    <a:pt x="96" y="35"/>
                  </a:moveTo>
                  <a:cubicBezTo>
                    <a:pt x="96" y="86"/>
                    <a:pt x="96" y="86"/>
                    <a:pt x="96" y="86"/>
                  </a:cubicBezTo>
                  <a:cubicBezTo>
                    <a:pt x="48" y="111"/>
                    <a:pt x="48" y="111"/>
                    <a:pt x="48" y="111"/>
                  </a:cubicBezTo>
                  <a:cubicBezTo>
                    <a:pt x="48" y="59"/>
                    <a:pt x="48" y="59"/>
                    <a:pt x="48" y="59"/>
                  </a:cubicBezTo>
                  <a:lnTo>
                    <a:pt x="96" y="35"/>
                  </a:lnTo>
                  <a:close/>
                  <a:moveTo>
                    <a:pt x="60" y="91"/>
                  </a:moveTo>
                  <a:cubicBezTo>
                    <a:pt x="84" y="79"/>
                    <a:pt x="84" y="79"/>
                    <a:pt x="84" y="79"/>
                  </a:cubicBezTo>
                  <a:cubicBezTo>
                    <a:pt x="60" y="67"/>
                    <a:pt x="60" y="67"/>
                    <a:pt x="60" y="67"/>
                  </a:cubicBezTo>
                  <a:lnTo>
                    <a:pt x="60" y="9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306"/>
            <p:cNvSpPr>
              <a:spLocks noEditPoints="1"/>
            </p:cNvSpPr>
            <p:nvPr/>
          </p:nvSpPr>
          <p:spPr bwMode="auto">
            <a:xfrm>
              <a:off x="5785123" y="3724195"/>
              <a:ext cx="149885" cy="151447"/>
            </a:xfrm>
            <a:custGeom>
              <a:avLst/>
              <a:gdLst>
                <a:gd name="T0" fmla="*/ 145 w 145"/>
                <a:gd name="T1" fmla="*/ 28 h 146"/>
                <a:gd name="T2" fmla="*/ 145 w 145"/>
                <a:gd name="T3" fmla="*/ 118 h 146"/>
                <a:gd name="T4" fmla="*/ 137 w 145"/>
                <a:gd name="T5" fmla="*/ 138 h 146"/>
                <a:gd name="T6" fmla="*/ 118 w 145"/>
                <a:gd name="T7" fmla="*/ 146 h 146"/>
                <a:gd name="T8" fmla="*/ 27 w 145"/>
                <a:gd name="T9" fmla="*/ 146 h 146"/>
                <a:gd name="T10" fmla="*/ 8 w 145"/>
                <a:gd name="T11" fmla="*/ 138 h 146"/>
                <a:gd name="T12" fmla="*/ 0 w 145"/>
                <a:gd name="T13" fmla="*/ 118 h 146"/>
                <a:gd name="T14" fmla="*/ 0 w 145"/>
                <a:gd name="T15" fmla="*/ 28 h 146"/>
                <a:gd name="T16" fmla="*/ 8 w 145"/>
                <a:gd name="T17" fmla="*/ 8 h 146"/>
                <a:gd name="T18" fmla="*/ 27 w 145"/>
                <a:gd name="T19" fmla="*/ 0 h 146"/>
                <a:gd name="T20" fmla="*/ 118 w 145"/>
                <a:gd name="T21" fmla="*/ 0 h 146"/>
                <a:gd name="T22" fmla="*/ 137 w 145"/>
                <a:gd name="T23" fmla="*/ 8 h 146"/>
                <a:gd name="T24" fmla="*/ 145 w 145"/>
                <a:gd name="T25" fmla="*/ 28 h 146"/>
                <a:gd name="T26" fmla="*/ 121 w 145"/>
                <a:gd name="T27" fmla="*/ 118 h 146"/>
                <a:gd name="T28" fmla="*/ 121 w 145"/>
                <a:gd name="T29" fmla="*/ 28 h 146"/>
                <a:gd name="T30" fmla="*/ 120 w 145"/>
                <a:gd name="T31" fmla="*/ 25 h 146"/>
                <a:gd name="T32" fmla="*/ 118 w 145"/>
                <a:gd name="T33" fmla="*/ 25 h 146"/>
                <a:gd name="T34" fmla="*/ 27 w 145"/>
                <a:gd name="T35" fmla="*/ 25 h 146"/>
                <a:gd name="T36" fmla="*/ 25 w 145"/>
                <a:gd name="T37" fmla="*/ 25 h 146"/>
                <a:gd name="T38" fmla="*/ 24 w 145"/>
                <a:gd name="T39" fmla="*/ 28 h 146"/>
                <a:gd name="T40" fmla="*/ 24 w 145"/>
                <a:gd name="T41" fmla="*/ 118 h 146"/>
                <a:gd name="T42" fmla="*/ 25 w 145"/>
                <a:gd name="T43" fmla="*/ 120 h 146"/>
                <a:gd name="T44" fmla="*/ 27 w 145"/>
                <a:gd name="T45" fmla="*/ 121 h 146"/>
                <a:gd name="T46" fmla="*/ 118 w 145"/>
                <a:gd name="T47" fmla="*/ 121 h 146"/>
                <a:gd name="T48" fmla="*/ 120 w 145"/>
                <a:gd name="T49" fmla="*/ 120 h 146"/>
                <a:gd name="T50" fmla="*/ 121 w 145"/>
                <a:gd name="T51" fmla="*/ 118 h 146"/>
                <a:gd name="T52" fmla="*/ 108 w 145"/>
                <a:gd name="T53" fmla="*/ 52 h 146"/>
                <a:gd name="T54" fmla="*/ 108 w 145"/>
                <a:gd name="T55" fmla="*/ 58 h 146"/>
                <a:gd name="T56" fmla="*/ 77 w 145"/>
                <a:gd name="T57" fmla="*/ 101 h 146"/>
                <a:gd name="T58" fmla="*/ 72 w 145"/>
                <a:gd name="T59" fmla="*/ 103 h 146"/>
                <a:gd name="T60" fmla="*/ 68 w 145"/>
                <a:gd name="T61" fmla="*/ 101 h 146"/>
                <a:gd name="T62" fmla="*/ 37 w 145"/>
                <a:gd name="T63" fmla="*/ 58 h 146"/>
                <a:gd name="T64" fmla="*/ 37 w 145"/>
                <a:gd name="T65" fmla="*/ 52 h 146"/>
                <a:gd name="T66" fmla="*/ 42 w 145"/>
                <a:gd name="T67" fmla="*/ 49 h 146"/>
                <a:gd name="T68" fmla="*/ 103 w 145"/>
                <a:gd name="T69" fmla="*/ 49 h 146"/>
                <a:gd name="T70" fmla="*/ 108 w 145"/>
                <a:gd name="T71" fmla="*/ 5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5" h="146">
                  <a:moveTo>
                    <a:pt x="145" y="28"/>
                  </a:moveTo>
                  <a:cubicBezTo>
                    <a:pt x="145" y="118"/>
                    <a:pt x="145" y="118"/>
                    <a:pt x="145" y="118"/>
                  </a:cubicBezTo>
                  <a:cubicBezTo>
                    <a:pt x="145" y="126"/>
                    <a:pt x="142" y="132"/>
                    <a:pt x="137" y="138"/>
                  </a:cubicBezTo>
                  <a:cubicBezTo>
                    <a:pt x="132" y="143"/>
                    <a:pt x="125" y="146"/>
                    <a:pt x="118" y="146"/>
                  </a:cubicBezTo>
                  <a:cubicBezTo>
                    <a:pt x="27" y="146"/>
                    <a:pt x="27" y="146"/>
                    <a:pt x="27" y="146"/>
                  </a:cubicBezTo>
                  <a:cubicBezTo>
                    <a:pt x="20" y="146"/>
                    <a:pt x="13" y="143"/>
                    <a:pt x="8" y="138"/>
                  </a:cubicBezTo>
                  <a:cubicBezTo>
                    <a:pt x="3" y="132"/>
                    <a:pt x="0" y="126"/>
                    <a:pt x="0" y="118"/>
                  </a:cubicBezTo>
                  <a:cubicBezTo>
                    <a:pt x="0" y="28"/>
                    <a:pt x="0" y="28"/>
                    <a:pt x="0" y="28"/>
                  </a:cubicBezTo>
                  <a:cubicBezTo>
                    <a:pt x="0" y="20"/>
                    <a:pt x="3" y="14"/>
                    <a:pt x="8" y="8"/>
                  </a:cubicBezTo>
                  <a:cubicBezTo>
                    <a:pt x="13" y="3"/>
                    <a:pt x="20" y="0"/>
                    <a:pt x="27" y="0"/>
                  </a:cubicBezTo>
                  <a:cubicBezTo>
                    <a:pt x="118" y="0"/>
                    <a:pt x="118" y="0"/>
                    <a:pt x="118" y="0"/>
                  </a:cubicBezTo>
                  <a:cubicBezTo>
                    <a:pt x="125" y="0"/>
                    <a:pt x="132" y="3"/>
                    <a:pt x="137" y="8"/>
                  </a:cubicBezTo>
                  <a:cubicBezTo>
                    <a:pt x="142" y="14"/>
                    <a:pt x="145" y="20"/>
                    <a:pt x="145" y="28"/>
                  </a:cubicBezTo>
                  <a:close/>
                  <a:moveTo>
                    <a:pt x="121" y="118"/>
                  </a:moveTo>
                  <a:cubicBezTo>
                    <a:pt x="121" y="28"/>
                    <a:pt x="121" y="28"/>
                    <a:pt x="121" y="28"/>
                  </a:cubicBezTo>
                  <a:cubicBezTo>
                    <a:pt x="121" y="27"/>
                    <a:pt x="121" y="26"/>
                    <a:pt x="120" y="25"/>
                  </a:cubicBezTo>
                  <a:cubicBezTo>
                    <a:pt x="119" y="25"/>
                    <a:pt x="119" y="25"/>
                    <a:pt x="118" y="25"/>
                  </a:cubicBezTo>
                  <a:cubicBezTo>
                    <a:pt x="27" y="25"/>
                    <a:pt x="27" y="25"/>
                    <a:pt x="27" y="25"/>
                  </a:cubicBezTo>
                  <a:cubicBezTo>
                    <a:pt x="26" y="25"/>
                    <a:pt x="26" y="25"/>
                    <a:pt x="25" y="25"/>
                  </a:cubicBezTo>
                  <a:cubicBezTo>
                    <a:pt x="24" y="26"/>
                    <a:pt x="24" y="27"/>
                    <a:pt x="24" y="28"/>
                  </a:cubicBezTo>
                  <a:cubicBezTo>
                    <a:pt x="24" y="118"/>
                    <a:pt x="24" y="118"/>
                    <a:pt x="24" y="118"/>
                  </a:cubicBezTo>
                  <a:cubicBezTo>
                    <a:pt x="24" y="119"/>
                    <a:pt x="24" y="120"/>
                    <a:pt x="25" y="120"/>
                  </a:cubicBezTo>
                  <a:cubicBezTo>
                    <a:pt x="26" y="121"/>
                    <a:pt x="26" y="121"/>
                    <a:pt x="27" y="121"/>
                  </a:cubicBezTo>
                  <a:cubicBezTo>
                    <a:pt x="118" y="121"/>
                    <a:pt x="118" y="121"/>
                    <a:pt x="118" y="121"/>
                  </a:cubicBezTo>
                  <a:cubicBezTo>
                    <a:pt x="119" y="121"/>
                    <a:pt x="119" y="121"/>
                    <a:pt x="120" y="120"/>
                  </a:cubicBezTo>
                  <a:cubicBezTo>
                    <a:pt x="121" y="120"/>
                    <a:pt x="121" y="119"/>
                    <a:pt x="121" y="118"/>
                  </a:cubicBezTo>
                  <a:close/>
                  <a:moveTo>
                    <a:pt x="108" y="52"/>
                  </a:moveTo>
                  <a:cubicBezTo>
                    <a:pt x="109" y="54"/>
                    <a:pt x="109" y="56"/>
                    <a:pt x="108" y="58"/>
                  </a:cubicBezTo>
                  <a:cubicBezTo>
                    <a:pt x="77" y="101"/>
                    <a:pt x="77" y="101"/>
                    <a:pt x="77" y="101"/>
                  </a:cubicBezTo>
                  <a:cubicBezTo>
                    <a:pt x="76" y="102"/>
                    <a:pt x="75" y="103"/>
                    <a:pt x="72" y="103"/>
                  </a:cubicBezTo>
                  <a:cubicBezTo>
                    <a:pt x="70" y="103"/>
                    <a:pt x="69" y="102"/>
                    <a:pt x="68" y="101"/>
                  </a:cubicBezTo>
                  <a:cubicBezTo>
                    <a:pt x="37" y="58"/>
                    <a:pt x="37" y="58"/>
                    <a:pt x="37" y="58"/>
                  </a:cubicBezTo>
                  <a:cubicBezTo>
                    <a:pt x="36" y="56"/>
                    <a:pt x="36" y="54"/>
                    <a:pt x="37" y="52"/>
                  </a:cubicBezTo>
                  <a:cubicBezTo>
                    <a:pt x="38" y="50"/>
                    <a:pt x="40" y="49"/>
                    <a:pt x="42" y="49"/>
                  </a:cubicBezTo>
                  <a:cubicBezTo>
                    <a:pt x="103" y="49"/>
                    <a:pt x="103" y="49"/>
                    <a:pt x="103" y="49"/>
                  </a:cubicBezTo>
                  <a:cubicBezTo>
                    <a:pt x="105" y="49"/>
                    <a:pt x="107" y="50"/>
                    <a:pt x="108" y="5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Freeform 307"/>
            <p:cNvSpPr>
              <a:spLocks noEditPoints="1"/>
            </p:cNvSpPr>
            <p:nvPr/>
          </p:nvSpPr>
          <p:spPr bwMode="auto">
            <a:xfrm>
              <a:off x="5980286" y="3724195"/>
              <a:ext cx="149885" cy="151447"/>
            </a:xfrm>
            <a:custGeom>
              <a:avLst/>
              <a:gdLst>
                <a:gd name="T0" fmla="*/ 145 w 145"/>
                <a:gd name="T1" fmla="*/ 28 h 146"/>
                <a:gd name="T2" fmla="*/ 145 w 145"/>
                <a:gd name="T3" fmla="*/ 118 h 146"/>
                <a:gd name="T4" fmla="*/ 137 w 145"/>
                <a:gd name="T5" fmla="*/ 138 h 146"/>
                <a:gd name="T6" fmla="*/ 118 w 145"/>
                <a:gd name="T7" fmla="*/ 146 h 146"/>
                <a:gd name="T8" fmla="*/ 27 w 145"/>
                <a:gd name="T9" fmla="*/ 146 h 146"/>
                <a:gd name="T10" fmla="*/ 8 w 145"/>
                <a:gd name="T11" fmla="*/ 138 h 146"/>
                <a:gd name="T12" fmla="*/ 0 w 145"/>
                <a:gd name="T13" fmla="*/ 118 h 146"/>
                <a:gd name="T14" fmla="*/ 0 w 145"/>
                <a:gd name="T15" fmla="*/ 28 h 146"/>
                <a:gd name="T16" fmla="*/ 8 w 145"/>
                <a:gd name="T17" fmla="*/ 8 h 146"/>
                <a:gd name="T18" fmla="*/ 27 w 145"/>
                <a:gd name="T19" fmla="*/ 0 h 146"/>
                <a:gd name="T20" fmla="*/ 118 w 145"/>
                <a:gd name="T21" fmla="*/ 0 h 146"/>
                <a:gd name="T22" fmla="*/ 137 w 145"/>
                <a:gd name="T23" fmla="*/ 8 h 146"/>
                <a:gd name="T24" fmla="*/ 145 w 145"/>
                <a:gd name="T25" fmla="*/ 28 h 146"/>
                <a:gd name="T26" fmla="*/ 121 w 145"/>
                <a:gd name="T27" fmla="*/ 118 h 146"/>
                <a:gd name="T28" fmla="*/ 121 w 145"/>
                <a:gd name="T29" fmla="*/ 28 h 146"/>
                <a:gd name="T30" fmla="*/ 120 w 145"/>
                <a:gd name="T31" fmla="*/ 25 h 146"/>
                <a:gd name="T32" fmla="*/ 118 w 145"/>
                <a:gd name="T33" fmla="*/ 25 h 146"/>
                <a:gd name="T34" fmla="*/ 27 w 145"/>
                <a:gd name="T35" fmla="*/ 25 h 146"/>
                <a:gd name="T36" fmla="*/ 25 w 145"/>
                <a:gd name="T37" fmla="*/ 25 h 146"/>
                <a:gd name="T38" fmla="*/ 24 w 145"/>
                <a:gd name="T39" fmla="*/ 28 h 146"/>
                <a:gd name="T40" fmla="*/ 24 w 145"/>
                <a:gd name="T41" fmla="*/ 118 h 146"/>
                <a:gd name="T42" fmla="*/ 25 w 145"/>
                <a:gd name="T43" fmla="*/ 120 h 146"/>
                <a:gd name="T44" fmla="*/ 27 w 145"/>
                <a:gd name="T45" fmla="*/ 121 h 146"/>
                <a:gd name="T46" fmla="*/ 118 w 145"/>
                <a:gd name="T47" fmla="*/ 121 h 146"/>
                <a:gd name="T48" fmla="*/ 120 w 145"/>
                <a:gd name="T49" fmla="*/ 120 h 146"/>
                <a:gd name="T50" fmla="*/ 121 w 145"/>
                <a:gd name="T51" fmla="*/ 118 h 146"/>
                <a:gd name="T52" fmla="*/ 108 w 145"/>
                <a:gd name="T53" fmla="*/ 94 h 146"/>
                <a:gd name="T54" fmla="*/ 103 w 145"/>
                <a:gd name="T55" fmla="*/ 97 h 146"/>
                <a:gd name="T56" fmla="*/ 43 w 145"/>
                <a:gd name="T57" fmla="*/ 97 h 146"/>
                <a:gd name="T58" fmla="*/ 37 w 145"/>
                <a:gd name="T59" fmla="*/ 94 h 146"/>
                <a:gd name="T60" fmla="*/ 38 w 145"/>
                <a:gd name="T61" fmla="*/ 88 h 146"/>
                <a:gd name="T62" fmla="*/ 68 w 145"/>
                <a:gd name="T63" fmla="*/ 45 h 146"/>
                <a:gd name="T64" fmla="*/ 73 w 145"/>
                <a:gd name="T65" fmla="*/ 43 h 146"/>
                <a:gd name="T66" fmla="*/ 78 w 145"/>
                <a:gd name="T67" fmla="*/ 45 h 146"/>
                <a:gd name="T68" fmla="*/ 108 w 145"/>
                <a:gd name="T69" fmla="*/ 88 h 146"/>
                <a:gd name="T70" fmla="*/ 108 w 145"/>
                <a:gd name="T71" fmla="*/ 9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5" h="146">
                  <a:moveTo>
                    <a:pt x="145" y="28"/>
                  </a:moveTo>
                  <a:cubicBezTo>
                    <a:pt x="145" y="118"/>
                    <a:pt x="145" y="118"/>
                    <a:pt x="145" y="118"/>
                  </a:cubicBezTo>
                  <a:cubicBezTo>
                    <a:pt x="145" y="126"/>
                    <a:pt x="143" y="132"/>
                    <a:pt x="137" y="138"/>
                  </a:cubicBezTo>
                  <a:cubicBezTo>
                    <a:pt x="132" y="143"/>
                    <a:pt x="126" y="146"/>
                    <a:pt x="118" y="146"/>
                  </a:cubicBezTo>
                  <a:cubicBezTo>
                    <a:pt x="27" y="146"/>
                    <a:pt x="27" y="146"/>
                    <a:pt x="27" y="146"/>
                  </a:cubicBezTo>
                  <a:cubicBezTo>
                    <a:pt x="20" y="146"/>
                    <a:pt x="13" y="143"/>
                    <a:pt x="8" y="138"/>
                  </a:cubicBezTo>
                  <a:cubicBezTo>
                    <a:pt x="3" y="132"/>
                    <a:pt x="0" y="126"/>
                    <a:pt x="0" y="118"/>
                  </a:cubicBezTo>
                  <a:cubicBezTo>
                    <a:pt x="0" y="28"/>
                    <a:pt x="0" y="28"/>
                    <a:pt x="0" y="28"/>
                  </a:cubicBezTo>
                  <a:cubicBezTo>
                    <a:pt x="0" y="20"/>
                    <a:pt x="3" y="14"/>
                    <a:pt x="8" y="8"/>
                  </a:cubicBezTo>
                  <a:cubicBezTo>
                    <a:pt x="13" y="3"/>
                    <a:pt x="20" y="0"/>
                    <a:pt x="27" y="0"/>
                  </a:cubicBezTo>
                  <a:cubicBezTo>
                    <a:pt x="118" y="0"/>
                    <a:pt x="118" y="0"/>
                    <a:pt x="118" y="0"/>
                  </a:cubicBezTo>
                  <a:cubicBezTo>
                    <a:pt x="126" y="0"/>
                    <a:pt x="132" y="3"/>
                    <a:pt x="137" y="8"/>
                  </a:cubicBezTo>
                  <a:cubicBezTo>
                    <a:pt x="143" y="14"/>
                    <a:pt x="145" y="20"/>
                    <a:pt x="145" y="28"/>
                  </a:cubicBezTo>
                  <a:close/>
                  <a:moveTo>
                    <a:pt x="121" y="118"/>
                  </a:moveTo>
                  <a:cubicBezTo>
                    <a:pt x="121" y="28"/>
                    <a:pt x="121" y="28"/>
                    <a:pt x="121" y="28"/>
                  </a:cubicBezTo>
                  <a:cubicBezTo>
                    <a:pt x="121" y="27"/>
                    <a:pt x="121" y="26"/>
                    <a:pt x="120" y="25"/>
                  </a:cubicBezTo>
                  <a:cubicBezTo>
                    <a:pt x="120" y="25"/>
                    <a:pt x="119" y="25"/>
                    <a:pt x="118" y="25"/>
                  </a:cubicBezTo>
                  <a:cubicBezTo>
                    <a:pt x="27" y="25"/>
                    <a:pt x="27" y="25"/>
                    <a:pt x="27" y="25"/>
                  </a:cubicBezTo>
                  <a:cubicBezTo>
                    <a:pt x="27" y="25"/>
                    <a:pt x="26" y="25"/>
                    <a:pt x="25" y="25"/>
                  </a:cubicBezTo>
                  <a:cubicBezTo>
                    <a:pt x="25" y="26"/>
                    <a:pt x="24" y="27"/>
                    <a:pt x="24" y="28"/>
                  </a:cubicBezTo>
                  <a:cubicBezTo>
                    <a:pt x="24" y="118"/>
                    <a:pt x="24" y="118"/>
                    <a:pt x="24" y="118"/>
                  </a:cubicBezTo>
                  <a:cubicBezTo>
                    <a:pt x="24" y="119"/>
                    <a:pt x="25" y="120"/>
                    <a:pt x="25" y="120"/>
                  </a:cubicBezTo>
                  <a:cubicBezTo>
                    <a:pt x="26" y="121"/>
                    <a:pt x="27" y="121"/>
                    <a:pt x="27" y="121"/>
                  </a:cubicBezTo>
                  <a:cubicBezTo>
                    <a:pt x="118" y="121"/>
                    <a:pt x="118" y="121"/>
                    <a:pt x="118" y="121"/>
                  </a:cubicBezTo>
                  <a:cubicBezTo>
                    <a:pt x="119" y="121"/>
                    <a:pt x="120" y="121"/>
                    <a:pt x="120" y="120"/>
                  </a:cubicBezTo>
                  <a:cubicBezTo>
                    <a:pt x="121" y="120"/>
                    <a:pt x="121" y="119"/>
                    <a:pt x="121" y="118"/>
                  </a:cubicBezTo>
                  <a:close/>
                  <a:moveTo>
                    <a:pt x="108" y="94"/>
                  </a:moveTo>
                  <a:cubicBezTo>
                    <a:pt x="107" y="96"/>
                    <a:pt x="106" y="97"/>
                    <a:pt x="103" y="97"/>
                  </a:cubicBezTo>
                  <a:cubicBezTo>
                    <a:pt x="43" y="97"/>
                    <a:pt x="43" y="97"/>
                    <a:pt x="43" y="97"/>
                  </a:cubicBezTo>
                  <a:cubicBezTo>
                    <a:pt x="40" y="97"/>
                    <a:pt x="38" y="96"/>
                    <a:pt x="37" y="94"/>
                  </a:cubicBezTo>
                  <a:cubicBezTo>
                    <a:pt x="36" y="92"/>
                    <a:pt x="36" y="90"/>
                    <a:pt x="38" y="88"/>
                  </a:cubicBezTo>
                  <a:cubicBezTo>
                    <a:pt x="68" y="45"/>
                    <a:pt x="68" y="45"/>
                    <a:pt x="68" y="45"/>
                  </a:cubicBezTo>
                  <a:cubicBezTo>
                    <a:pt x="69" y="44"/>
                    <a:pt x="71" y="43"/>
                    <a:pt x="73" y="43"/>
                  </a:cubicBezTo>
                  <a:cubicBezTo>
                    <a:pt x="75" y="43"/>
                    <a:pt x="77" y="44"/>
                    <a:pt x="78" y="45"/>
                  </a:cubicBezTo>
                  <a:cubicBezTo>
                    <a:pt x="108" y="88"/>
                    <a:pt x="108" y="88"/>
                    <a:pt x="108" y="88"/>
                  </a:cubicBezTo>
                  <a:cubicBezTo>
                    <a:pt x="109" y="90"/>
                    <a:pt x="110" y="92"/>
                    <a:pt x="108" y="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308"/>
            <p:cNvSpPr>
              <a:spLocks noEditPoints="1"/>
            </p:cNvSpPr>
            <p:nvPr/>
          </p:nvSpPr>
          <p:spPr bwMode="auto">
            <a:xfrm>
              <a:off x="6173888" y="3724195"/>
              <a:ext cx="151447" cy="151447"/>
            </a:xfrm>
            <a:custGeom>
              <a:avLst/>
              <a:gdLst>
                <a:gd name="T0" fmla="*/ 146 w 146"/>
                <a:gd name="T1" fmla="*/ 28 h 146"/>
                <a:gd name="T2" fmla="*/ 146 w 146"/>
                <a:gd name="T3" fmla="*/ 118 h 146"/>
                <a:gd name="T4" fmla="*/ 138 w 146"/>
                <a:gd name="T5" fmla="*/ 138 h 146"/>
                <a:gd name="T6" fmla="*/ 118 w 146"/>
                <a:gd name="T7" fmla="*/ 146 h 146"/>
                <a:gd name="T8" fmla="*/ 28 w 146"/>
                <a:gd name="T9" fmla="*/ 146 h 146"/>
                <a:gd name="T10" fmla="*/ 8 w 146"/>
                <a:gd name="T11" fmla="*/ 138 h 146"/>
                <a:gd name="T12" fmla="*/ 0 w 146"/>
                <a:gd name="T13" fmla="*/ 118 h 146"/>
                <a:gd name="T14" fmla="*/ 0 w 146"/>
                <a:gd name="T15" fmla="*/ 28 h 146"/>
                <a:gd name="T16" fmla="*/ 8 w 146"/>
                <a:gd name="T17" fmla="*/ 8 h 146"/>
                <a:gd name="T18" fmla="*/ 28 w 146"/>
                <a:gd name="T19" fmla="*/ 0 h 146"/>
                <a:gd name="T20" fmla="*/ 118 w 146"/>
                <a:gd name="T21" fmla="*/ 0 h 146"/>
                <a:gd name="T22" fmla="*/ 138 w 146"/>
                <a:gd name="T23" fmla="*/ 8 h 146"/>
                <a:gd name="T24" fmla="*/ 146 w 146"/>
                <a:gd name="T25" fmla="*/ 28 h 146"/>
                <a:gd name="T26" fmla="*/ 122 w 146"/>
                <a:gd name="T27" fmla="*/ 118 h 146"/>
                <a:gd name="T28" fmla="*/ 122 w 146"/>
                <a:gd name="T29" fmla="*/ 28 h 146"/>
                <a:gd name="T30" fmla="*/ 121 w 146"/>
                <a:gd name="T31" fmla="*/ 25 h 146"/>
                <a:gd name="T32" fmla="*/ 118 w 146"/>
                <a:gd name="T33" fmla="*/ 25 h 146"/>
                <a:gd name="T34" fmla="*/ 28 w 146"/>
                <a:gd name="T35" fmla="*/ 25 h 146"/>
                <a:gd name="T36" fmla="*/ 26 w 146"/>
                <a:gd name="T37" fmla="*/ 25 h 146"/>
                <a:gd name="T38" fmla="*/ 25 w 146"/>
                <a:gd name="T39" fmla="*/ 28 h 146"/>
                <a:gd name="T40" fmla="*/ 25 w 146"/>
                <a:gd name="T41" fmla="*/ 118 h 146"/>
                <a:gd name="T42" fmla="*/ 26 w 146"/>
                <a:gd name="T43" fmla="*/ 120 h 146"/>
                <a:gd name="T44" fmla="*/ 28 w 146"/>
                <a:gd name="T45" fmla="*/ 121 h 146"/>
                <a:gd name="T46" fmla="*/ 118 w 146"/>
                <a:gd name="T47" fmla="*/ 121 h 146"/>
                <a:gd name="T48" fmla="*/ 121 w 146"/>
                <a:gd name="T49" fmla="*/ 120 h 146"/>
                <a:gd name="T50" fmla="*/ 122 w 146"/>
                <a:gd name="T51" fmla="*/ 118 h 146"/>
                <a:gd name="T52" fmla="*/ 103 w 146"/>
                <a:gd name="T53" fmla="*/ 73 h 146"/>
                <a:gd name="T54" fmla="*/ 101 w 146"/>
                <a:gd name="T55" fmla="*/ 78 h 146"/>
                <a:gd name="T56" fmla="*/ 58 w 146"/>
                <a:gd name="T57" fmla="*/ 108 h 146"/>
                <a:gd name="T58" fmla="*/ 52 w 146"/>
                <a:gd name="T59" fmla="*/ 109 h 146"/>
                <a:gd name="T60" fmla="*/ 49 w 146"/>
                <a:gd name="T61" fmla="*/ 103 h 146"/>
                <a:gd name="T62" fmla="*/ 49 w 146"/>
                <a:gd name="T63" fmla="*/ 43 h 146"/>
                <a:gd name="T64" fmla="*/ 52 w 146"/>
                <a:gd name="T65" fmla="*/ 37 h 146"/>
                <a:gd name="T66" fmla="*/ 58 w 146"/>
                <a:gd name="T67" fmla="*/ 38 h 146"/>
                <a:gd name="T68" fmla="*/ 101 w 146"/>
                <a:gd name="T69" fmla="*/ 68 h 146"/>
                <a:gd name="T70" fmla="*/ 103 w 146"/>
                <a:gd name="T71"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46">
                  <a:moveTo>
                    <a:pt x="146" y="28"/>
                  </a:moveTo>
                  <a:cubicBezTo>
                    <a:pt x="146" y="118"/>
                    <a:pt x="146" y="118"/>
                    <a:pt x="146" y="118"/>
                  </a:cubicBezTo>
                  <a:cubicBezTo>
                    <a:pt x="146" y="126"/>
                    <a:pt x="143" y="132"/>
                    <a:pt x="138" y="138"/>
                  </a:cubicBezTo>
                  <a:cubicBezTo>
                    <a:pt x="132" y="143"/>
                    <a:pt x="126" y="146"/>
                    <a:pt x="118" y="146"/>
                  </a:cubicBezTo>
                  <a:cubicBezTo>
                    <a:pt x="28" y="146"/>
                    <a:pt x="28" y="146"/>
                    <a:pt x="28" y="146"/>
                  </a:cubicBezTo>
                  <a:cubicBezTo>
                    <a:pt x="20" y="146"/>
                    <a:pt x="14" y="143"/>
                    <a:pt x="8" y="138"/>
                  </a:cubicBezTo>
                  <a:cubicBezTo>
                    <a:pt x="3" y="132"/>
                    <a:pt x="0" y="126"/>
                    <a:pt x="0" y="118"/>
                  </a:cubicBezTo>
                  <a:cubicBezTo>
                    <a:pt x="0" y="28"/>
                    <a:pt x="0" y="28"/>
                    <a:pt x="0" y="28"/>
                  </a:cubicBezTo>
                  <a:cubicBezTo>
                    <a:pt x="0" y="20"/>
                    <a:pt x="3" y="14"/>
                    <a:pt x="8" y="8"/>
                  </a:cubicBezTo>
                  <a:cubicBezTo>
                    <a:pt x="14" y="3"/>
                    <a:pt x="20" y="0"/>
                    <a:pt x="28" y="0"/>
                  </a:cubicBezTo>
                  <a:cubicBezTo>
                    <a:pt x="118" y="0"/>
                    <a:pt x="118" y="0"/>
                    <a:pt x="118" y="0"/>
                  </a:cubicBezTo>
                  <a:cubicBezTo>
                    <a:pt x="126" y="0"/>
                    <a:pt x="132" y="3"/>
                    <a:pt x="138" y="8"/>
                  </a:cubicBezTo>
                  <a:cubicBezTo>
                    <a:pt x="143" y="14"/>
                    <a:pt x="146" y="20"/>
                    <a:pt x="146" y="28"/>
                  </a:cubicBezTo>
                  <a:close/>
                  <a:moveTo>
                    <a:pt x="122" y="118"/>
                  </a:moveTo>
                  <a:cubicBezTo>
                    <a:pt x="122" y="28"/>
                    <a:pt x="122" y="28"/>
                    <a:pt x="122" y="28"/>
                  </a:cubicBezTo>
                  <a:cubicBezTo>
                    <a:pt x="122" y="27"/>
                    <a:pt x="121" y="26"/>
                    <a:pt x="121" y="25"/>
                  </a:cubicBezTo>
                  <a:cubicBezTo>
                    <a:pt x="120" y="25"/>
                    <a:pt x="119" y="25"/>
                    <a:pt x="118" y="25"/>
                  </a:cubicBezTo>
                  <a:cubicBezTo>
                    <a:pt x="28" y="25"/>
                    <a:pt x="28" y="25"/>
                    <a:pt x="28" y="25"/>
                  </a:cubicBezTo>
                  <a:cubicBezTo>
                    <a:pt x="27" y="25"/>
                    <a:pt x="26" y="25"/>
                    <a:pt x="26" y="25"/>
                  </a:cubicBezTo>
                  <a:cubicBezTo>
                    <a:pt x="25" y="26"/>
                    <a:pt x="25" y="27"/>
                    <a:pt x="25" y="28"/>
                  </a:cubicBezTo>
                  <a:cubicBezTo>
                    <a:pt x="25" y="118"/>
                    <a:pt x="25" y="118"/>
                    <a:pt x="25" y="118"/>
                  </a:cubicBezTo>
                  <a:cubicBezTo>
                    <a:pt x="25" y="119"/>
                    <a:pt x="25" y="120"/>
                    <a:pt x="26" y="120"/>
                  </a:cubicBezTo>
                  <a:cubicBezTo>
                    <a:pt x="26" y="121"/>
                    <a:pt x="27" y="121"/>
                    <a:pt x="28" y="121"/>
                  </a:cubicBezTo>
                  <a:cubicBezTo>
                    <a:pt x="118" y="121"/>
                    <a:pt x="118" y="121"/>
                    <a:pt x="118" y="121"/>
                  </a:cubicBezTo>
                  <a:cubicBezTo>
                    <a:pt x="119" y="121"/>
                    <a:pt x="120" y="121"/>
                    <a:pt x="121" y="120"/>
                  </a:cubicBezTo>
                  <a:cubicBezTo>
                    <a:pt x="121" y="120"/>
                    <a:pt x="122" y="119"/>
                    <a:pt x="122" y="118"/>
                  </a:cubicBezTo>
                  <a:close/>
                  <a:moveTo>
                    <a:pt x="103" y="73"/>
                  </a:moveTo>
                  <a:cubicBezTo>
                    <a:pt x="103" y="75"/>
                    <a:pt x="103" y="77"/>
                    <a:pt x="101" y="78"/>
                  </a:cubicBezTo>
                  <a:cubicBezTo>
                    <a:pt x="58" y="108"/>
                    <a:pt x="58" y="108"/>
                    <a:pt x="58" y="108"/>
                  </a:cubicBezTo>
                  <a:cubicBezTo>
                    <a:pt x="56" y="110"/>
                    <a:pt x="54" y="110"/>
                    <a:pt x="52" y="109"/>
                  </a:cubicBezTo>
                  <a:cubicBezTo>
                    <a:pt x="50" y="107"/>
                    <a:pt x="49" y="106"/>
                    <a:pt x="49" y="103"/>
                  </a:cubicBezTo>
                  <a:cubicBezTo>
                    <a:pt x="49" y="43"/>
                    <a:pt x="49" y="43"/>
                    <a:pt x="49" y="43"/>
                  </a:cubicBezTo>
                  <a:cubicBezTo>
                    <a:pt x="49" y="40"/>
                    <a:pt x="50" y="38"/>
                    <a:pt x="52" y="37"/>
                  </a:cubicBezTo>
                  <a:cubicBezTo>
                    <a:pt x="54" y="36"/>
                    <a:pt x="56" y="36"/>
                    <a:pt x="58" y="38"/>
                  </a:cubicBezTo>
                  <a:cubicBezTo>
                    <a:pt x="101" y="68"/>
                    <a:pt x="101" y="68"/>
                    <a:pt x="101" y="68"/>
                  </a:cubicBezTo>
                  <a:cubicBezTo>
                    <a:pt x="103" y="69"/>
                    <a:pt x="103" y="71"/>
                    <a:pt x="103" y="7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309"/>
            <p:cNvSpPr>
              <a:spLocks/>
            </p:cNvSpPr>
            <p:nvPr/>
          </p:nvSpPr>
          <p:spPr bwMode="auto">
            <a:xfrm>
              <a:off x="6370613" y="3724195"/>
              <a:ext cx="98363" cy="137395"/>
            </a:xfrm>
            <a:custGeom>
              <a:avLst/>
              <a:gdLst>
                <a:gd name="T0" fmla="*/ 95 w 96"/>
                <a:gd name="T1" fmla="*/ 127 h 133"/>
                <a:gd name="T2" fmla="*/ 93 w 96"/>
                <a:gd name="T3" fmla="*/ 130 h 133"/>
                <a:gd name="T4" fmla="*/ 92 w 96"/>
                <a:gd name="T5" fmla="*/ 131 h 133"/>
                <a:gd name="T6" fmla="*/ 88 w 96"/>
                <a:gd name="T7" fmla="*/ 132 h 133"/>
                <a:gd name="T8" fmla="*/ 83 w 96"/>
                <a:gd name="T9" fmla="*/ 133 h 133"/>
                <a:gd name="T10" fmla="*/ 77 w 96"/>
                <a:gd name="T11" fmla="*/ 133 h 133"/>
                <a:gd name="T12" fmla="*/ 34 w 96"/>
                <a:gd name="T13" fmla="*/ 121 h 133"/>
                <a:gd name="T14" fmla="*/ 3 w 96"/>
                <a:gd name="T15" fmla="*/ 88 h 133"/>
                <a:gd name="T16" fmla="*/ 0 w 96"/>
                <a:gd name="T17" fmla="*/ 85 h 133"/>
                <a:gd name="T18" fmla="*/ 1 w 96"/>
                <a:gd name="T19" fmla="*/ 72 h 133"/>
                <a:gd name="T20" fmla="*/ 9 w 96"/>
                <a:gd name="T21" fmla="*/ 71 h 133"/>
                <a:gd name="T22" fmla="*/ 3 w 96"/>
                <a:gd name="T23" fmla="*/ 61 h 133"/>
                <a:gd name="T24" fmla="*/ 0 w 96"/>
                <a:gd name="T25" fmla="*/ 58 h 133"/>
                <a:gd name="T26" fmla="*/ 1 w 96"/>
                <a:gd name="T27" fmla="*/ 45 h 133"/>
                <a:gd name="T28" fmla="*/ 12 w 96"/>
                <a:gd name="T29" fmla="*/ 44 h 133"/>
                <a:gd name="T30" fmla="*/ 73 w 96"/>
                <a:gd name="T31" fmla="*/ 0 h 133"/>
                <a:gd name="T32" fmla="*/ 93 w 96"/>
                <a:gd name="T33" fmla="*/ 4 h 133"/>
                <a:gd name="T34" fmla="*/ 89 w 96"/>
                <a:gd name="T35" fmla="*/ 21 h 133"/>
                <a:gd name="T36" fmla="*/ 86 w 96"/>
                <a:gd name="T37" fmla="*/ 23 h 133"/>
                <a:gd name="T38" fmla="*/ 84 w 96"/>
                <a:gd name="T39" fmla="*/ 23 h 133"/>
                <a:gd name="T40" fmla="*/ 81 w 96"/>
                <a:gd name="T41" fmla="*/ 22 h 133"/>
                <a:gd name="T42" fmla="*/ 75 w 96"/>
                <a:gd name="T43" fmla="*/ 22 h 133"/>
                <a:gd name="T44" fmla="*/ 51 w 96"/>
                <a:gd name="T45" fmla="*/ 28 h 133"/>
                <a:gd name="T46" fmla="*/ 81 w 96"/>
                <a:gd name="T47" fmla="*/ 44 h 133"/>
                <a:gd name="T48" fmla="*/ 84 w 96"/>
                <a:gd name="T49" fmla="*/ 48 h 133"/>
                <a:gd name="T50" fmla="*/ 79 w 96"/>
                <a:gd name="T51" fmla="*/ 61 h 133"/>
                <a:gd name="T52" fmla="*/ 33 w 96"/>
                <a:gd name="T53" fmla="*/ 71 h 133"/>
                <a:gd name="T54" fmla="*/ 79 w 96"/>
                <a:gd name="T55" fmla="*/ 72 h 133"/>
                <a:gd name="T56" fmla="*/ 77 w 96"/>
                <a:gd name="T57" fmla="*/ 85 h 133"/>
                <a:gd name="T58" fmla="*/ 74 w 96"/>
                <a:gd name="T59" fmla="*/ 88 h 133"/>
                <a:gd name="T60" fmla="*/ 52 w 96"/>
                <a:gd name="T61" fmla="*/ 105 h 133"/>
                <a:gd name="T62" fmla="*/ 77 w 96"/>
                <a:gd name="T63" fmla="*/ 112 h 133"/>
                <a:gd name="T64" fmla="*/ 83 w 96"/>
                <a:gd name="T65" fmla="*/ 111 h 133"/>
                <a:gd name="T66" fmla="*/ 87 w 96"/>
                <a:gd name="T67" fmla="*/ 110 h 133"/>
                <a:gd name="T68" fmla="*/ 88 w 96"/>
                <a:gd name="T69" fmla="*/ 110 h 133"/>
                <a:gd name="T70" fmla="*/ 92 w 96"/>
                <a:gd name="T71" fmla="*/ 11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6" h="133">
                  <a:moveTo>
                    <a:pt x="92" y="112"/>
                  </a:moveTo>
                  <a:cubicBezTo>
                    <a:pt x="95" y="127"/>
                    <a:pt x="95" y="127"/>
                    <a:pt x="95" y="127"/>
                  </a:cubicBezTo>
                  <a:cubicBezTo>
                    <a:pt x="96" y="128"/>
                    <a:pt x="95" y="128"/>
                    <a:pt x="95" y="129"/>
                  </a:cubicBezTo>
                  <a:cubicBezTo>
                    <a:pt x="95" y="130"/>
                    <a:pt x="94" y="130"/>
                    <a:pt x="93" y="130"/>
                  </a:cubicBezTo>
                  <a:cubicBezTo>
                    <a:pt x="93" y="130"/>
                    <a:pt x="93" y="130"/>
                    <a:pt x="93" y="130"/>
                  </a:cubicBezTo>
                  <a:cubicBezTo>
                    <a:pt x="93" y="131"/>
                    <a:pt x="92" y="131"/>
                    <a:pt x="92" y="131"/>
                  </a:cubicBezTo>
                  <a:cubicBezTo>
                    <a:pt x="92" y="131"/>
                    <a:pt x="91" y="131"/>
                    <a:pt x="91" y="131"/>
                  </a:cubicBezTo>
                  <a:cubicBezTo>
                    <a:pt x="90" y="131"/>
                    <a:pt x="89" y="132"/>
                    <a:pt x="88" y="132"/>
                  </a:cubicBezTo>
                  <a:cubicBezTo>
                    <a:pt x="88" y="132"/>
                    <a:pt x="87" y="132"/>
                    <a:pt x="86" y="132"/>
                  </a:cubicBezTo>
                  <a:cubicBezTo>
                    <a:pt x="85" y="132"/>
                    <a:pt x="84" y="132"/>
                    <a:pt x="83" y="133"/>
                  </a:cubicBezTo>
                  <a:cubicBezTo>
                    <a:pt x="82" y="133"/>
                    <a:pt x="81" y="133"/>
                    <a:pt x="80" y="133"/>
                  </a:cubicBezTo>
                  <a:cubicBezTo>
                    <a:pt x="79" y="133"/>
                    <a:pt x="78" y="133"/>
                    <a:pt x="77" y="133"/>
                  </a:cubicBezTo>
                  <a:cubicBezTo>
                    <a:pt x="75" y="133"/>
                    <a:pt x="74" y="133"/>
                    <a:pt x="73" y="133"/>
                  </a:cubicBezTo>
                  <a:cubicBezTo>
                    <a:pt x="58" y="133"/>
                    <a:pt x="45" y="129"/>
                    <a:pt x="34" y="121"/>
                  </a:cubicBezTo>
                  <a:cubicBezTo>
                    <a:pt x="23" y="113"/>
                    <a:pt x="16" y="102"/>
                    <a:pt x="12" y="88"/>
                  </a:cubicBezTo>
                  <a:cubicBezTo>
                    <a:pt x="3" y="88"/>
                    <a:pt x="3" y="88"/>
                    <a:pt x="3" y="88"/>
                  </a:cubicBezTo>
                  <a:cubicBezTo>
                    <a:pt x="2" y="88"/>
                    <a:pt x="1" y="88"/>
                    <a:pt x="1" y="87"/>
                  </a:cubicBezTo>
                  <a:cubicBezTo>
                    <a:pt x="0" y="86"/>
                    <a:pt x="0" y="86"/>
                    <a:pt x="0" y="85"/>
                  </a:cubicBezTo>
                  <a:cubicBezTo>
                    <a:pt x="0" y="74"/>
                    <a:pt x="0" y="74"/>
                    <a:pt x="0" y="74"/>
                  </a:cubicBezTo>
                  <a:cubicBezTo>
                    <a:pt x="0" y="73"/>
                    <a:pt x="0" y="73"/>
                    <a:pt x="1" y="72"/>
                  </a:cubicBezTo>
                  <a:cubicBezTo>
                    <a:pt x="1" y="71"/>
                    <a:pt x="2" y="71"/>
                    <a:pt x="3" y="71"/>
                  </a:cubicBezTo>
                  <a:cubicBezTo>
                    <a:pt x="9" y="71"/>
                    <a:pt x="9" y="71"/>
                    <a:pt x="9" y="71"/>
                  </a:cubicBezTo>
                  <a:cubicBezTo>
                    <a:pt x="9" y="68"/>
                    <a:pt x="9" y="64"/>
                    <a:pt x="9" y="61"/>
                  </a:cubicBezTo>
                  <a:cubicBezTo>
                    <a:pt x="3" y="61"/>
                    <a:pt x="3" y="61"/>
                    <a:pt x="3" y="61"/>
                  </a:cubicBezTo>
                  <a:cubicBezTo>
                    <a:pt x="2" y="61"/>
                    <a:pt x="1" y="61"/>
                    <a:pt x="1" y="60"/>
                  </a:cubicBezTo>
                  <a:cubicBezTo>
                    <a:pt x="0" y="60"/>
                    <a:pt x="0" y="59"/>
                    <a:pt x="0" y="58"/>
                  </a:cubicBezTo>
                  <a:cubicBezTo>
                    <a:pt x="0" y="47"/>
                    <a:pt x="0" y="47"/>
                    <a:pt x="0" y="47"/>
                  </a:cubicBezTo>
                  <a:cubicBezTo>
                    <a:pt x="0" y="47"/>
                    <a:pt x="0" y="46"/>
                    <a:pt x="1" y="45"/>
                  </a:cubicBezTo>
                  <a:cubicBezTo>
                    <a:pt x="1" y="45"/>
                    <a:pt x="2" y="44"/>
                    <a:pt x="3" y="44"/>
                  </a:cubicBezTo>
                  <a:cubicBezTo>
                    <a:pt x="12" y="44"/>
                    <a:pt x="12" y="44"/>
                    <a:pt x="12" y="44"/>
                  </a:cubicBezTo>
                  <a:cubicBezTo>
                    <a:pt x="16" y="31"/>
                    <a:pt x="24" y="20"/>
                    <a:pt x="35" y="12"/>
                  </a:cubicBezTo>
                  <a:cubicBezTo>
                    <a:pt x="46" y="4"/>
                    <a:pt x="59" y="0"/>
                    <a:pt x="73" y="0"/>
                  </a:cubicBezTo>
                  <a:cubicBezTo>
                    <a:pt x="79" y="0"/>
                    <a:pt x="86" y="1"/>
                    <a:pt x="91" y="2"/>
                  </a:cubicBezTo>
                  <a:cubicBezTo>
                    <a:pt x="92" y="3"/>
                    <a:pt x="93" y="3"/>
                    <a:pt x="93" y="4"/>
                  </a:cubicBezTo>
                  <a:cubicBezTo>
                    <a:pt x="94" y="5"/>
                    <a:pt x="94" y="5"/>
                    <a:pt x="93" y="6"/>
                  </a:cubicBezTo>
                  <a:cubicBezTo>
                    <a:pt x="89" y="21"/>
                    <a:pt x="89" y="21"/>
                    <a:pt x="89" y="21"/>
                  </a:cubicBezTo>
                  <a:cubicBezTo>
                    <a:pt x="89" y="22"/>
                    <a:pt x="89" y="23"/>
                    <a:pt x="88" y="23"/>
                  </a:cubicBezTo>
                  <a:cubicBezTo>
                    <a:pt x="87" y="23"/>
                    <a:pt x="87" y="24"/>
                    <a:pt x="86" y="23"/>
                  </a:cubicBezTo>
                  <a:cubicBezTo>
                    <a:pt x="85" y="23"/>
                    <a:pt x="85" y="23"/>
                    <a:pt x="85" y="23"/>
                  </a:cubicBezTo>
                  <a:cubicBezTo>
                    <a:pt x="85" y="23"/>
                    <a:pt x="85" y="23"/>
                    <a:pt x="84" y="23"/>
                  </a:cubicBezTo>
                  <a:cubicBezTo>
                    <a:pt x="84" y="23"/>
                    <a:pt x="83" y="23"/>
                    <a:pt x="83" y="23"/>
                  </a:cubicBezTo>
                  <a:cubicBezTo>
                    <a:pt x="82" y="22"/>
                    <a:pt x="81" y="22"/>
                    <a:pt x="81" y="22"/>
                  </a:cubicBezTo>
                  <a:cubicBezTo>
                    <a:pt x="80" y="22"/>
                    <a:pt x="79" y="22"/>
                    <a:pt x="78" y="22"/>
                  </a:cubicBezTo>
                  <a:cubicBezTo>
                    <a:pt x="77" y="22"/>
                    <a:pt x="76" y="22"/>
                    <a:pt x="75" y="22"/>
                  </a:cubicBezTo>
                  <a:cubicBezTo>
                    <a:pt x="74" y="22"/>
                    <a:pt x="73" y="22"/>
                    <a:pt x="73" y="22"/>
                  </a:cubicBezTo>
                  <a:cubicBezTo>
                    <a:pt x="65" y="22"/>
                    <a:pt x="58" y="24"/>
                    <a:pt x="51" y="28"/>
                  </a:cubicBezTo>
                  <a:cubicBezTo>
                    <a:pt x="45" y="32"/>
                    <a:pt x="40" y="37"/>
                    <a:pt x="37" y="44"/>
                  </a:cubicBezTo>
                  <a:cubicBezTo>
                    <a:pt x="81" y="44"/>
                    <a:pt x="81" y="44"/>
                    <a:pt x="81" y="44"/>
                  </a:cubicBezTo>
                  <a:cubicBezTo>
                    <a:pt x="82" y="44"/>
                    <a:pt x="83" y="45"/>
                    <a:pt x="84" y="46"/>
                  </a:cubicBezTo>
                  <a:cubicBezTo>
                    <a:pt x="84" y="46"/>
                    <a:pt x="85" y="47"/>
                    <a:pt x="84" y="48"/>
                  </a:cubicBezTo>
                  <a:cubicBezTo>
                    <a:pt x="82" y="59"/>
                    <a:pt x="82" y="59"/>
                    <a:pt x="82" y="59"/>
                  </a:cubicBezTo>
                  <a:cubicBezTo>
                    <a:pt x="82" y="60"/>
                    <a:pt x="81" y="61"/>
                    <a:pt x="79" y="61"/>
                  </a:cubicBezTo>
                  <a:cubicBezTo>
                    <a:pt x="33" y="61"/>
                    <a:pt x="33" y="61"/>
                    <a:pt x="33" y="61"/>
                  </a:cubicBezTo>
                  <a:cubicBezTo>
                    <a:pt x="33" y="64"/>
                    <a:pt x="33" y="67"/>
                    <a:pt x="33" y="71"/>
                  </a:cubicBezTo>
                  <a:cubicBezTo>
                    <a:pt x="76" y="71"/>
                    <a:pt x="76" y="71"/>
                    <a:pt x="76" y="71"/>
                  </a:cubicBezTo>
                  <a:cubicBezTo>
                    <a:pt x="77" y="71"/>
                    <a:pt x="78" y="72"/>
                    <a:pt x="79" y="72"/>
                  </a:cubicBezTo>
                  <a:cubicBezTo>
                    <a:pt x="79" y="73"/>
                    <a:pt x="79" y="74"/>
                    <a:pt x="79" y="75"/>
                  </a:cubicBezTo>
                  <a:cubicBezTo>
                    <a:pt x="77" y="85"/>
                    <a:pt x="77" y="85"/>
                    <a:pt x="77" y="85"/>
                  </a:cubicBezTo>
                  <a:cubicBezTo>
                    <a:pt x="77" y="86"/>
                    <a:pt x="76" y="87"/>
                    <a:pt x="76" y="87"/>
                  </a:cubicBezTo>
                  <a:cubicBezTo>
                    <a:pt x="75" y="88"/>
                    <a:pt x="75" y="88"/>
                    <a:pt x="74" y="88"/>
                  </a:cubicBezTo>
                  <a:cubicBezTo>
                    <a:pt x="37" y="88"/>
                    <a:pt x="37" y="88"/>
                    <a:pt x="37" y="88"/>
                  </a:cubicBezTo>
                  <a:cubicBezTo>
                    <a:pt x="40" y="95"/>
                    <a:pt x="45" y="101"/>
                    <a:pt x="52" y="105"/>
                  </a:cubicBezTo>
                  <a:cubicBezTo>
                    <a:pt x="58" y="110"/>
                    <a:pt x="65" y="112"/>
                    <a:pt x="73" y="112"/>
                  </a:cubicBezTo>
                  <a:cubicBezTo>
                    <a:pt x="74" y="112"/>
                    <a:pt x="75" y="112"/>
                    <a:pt x="77" y="112"/>
                  </a:cubicBezTo>
                  <a:cubicBezTo>
                    <a:pt x="78" y="112"/>
                    <a:pt x="79" y="112"/>
                    <a:pt x="80" y="111"/>
                  </a:cubicBezTo>
                  <a:cubicBezTo>
                    <a:pt x="81" y="111"/>
                    <a:pt x="82" y="111"/>
                    <a:pt x="83" y="111"/>
                  </a:cubicBezTo>
                  <a:cubicBezTo>
                    <a:pt x="83" y="111"/>
                    <a:pt x="84" y="111"/>
                    <a:pt x="85" y="111"/>
                  </a:cubicBezTo>
                  <a:cubicBezTo>
                    <a:pt x="86" y="110"/>
                    <a:pt x="86" y="110"/>
                    <a:pt x="87" y="110"/>
                  </a:cubicBezTo>
                  <a:cubicBezTo>
                    <a:pt x="87" y="110"/>
                    <a:pt x="87" y="110"/>
                    <a:pt x="88" y="110"/>
                  </a:cubicBezTo>
                  <a:cubicBezTo>
                    <a:pt x="88" y="110"/>
                    <a:pt x="88" y="110"/>
                    <a:pt x="88" y="110"/>
                  </a:cubicBezTo>
                  <a:cubicBezTo>
                    <a:pt x="89" y="109"/>
                    <a:pt x="90" y="109"/>
                    <a:pt x="91" y="110"/>
                  </a:cubicBezTo>
                  <a:cubicBezTo>
                    <a:pt x="91" y="110"/>
                    <a:pt x="92" y="111"/>
                    <a:pt x="92" y="11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310"/>
            <p:cNvSpPr>
              <a:spLocks/>
            </p:cNvSpPr>
            <p:nvPr/>
          </p:nvSpPr>
          <p:spPr bwMode="auto">
            <a:xfrm>
              <a:off x="6514253" y="3724195"/>
              <a:ext cx="99924" cy="137395"/>
            </a:xfrm>
            <a:custGeom>
              <a:avLst/>
              <a:gdLst>
                <a:gd name="T0" fmla="*/ 96 w 96"/>
                <a:gd name="T1" fmla="*/ 96 h 133"/>
                <a:gd name="T2" fmla="*/ 96 w 96"/>
                <a:gd name="T3" fmla="*/ 130 h 133"/>
                <a:gd name="T4" fmla="*/ 95 w 96"/>
                <a:gd name="T5" fmla="*/ 133 h 133"/>
                <a:gd name="T6" fmla="*/ 93 w 96"/>
                <a:gd name="T7" fmla="*/ 133 h 133"/>
                <a:gd name="T8" fmla="*/ 3 w 96"/>
                <a:gd name="T9" fmla="*/ 133 h 133"/>
                <a:gd name="T10" fmla="*/ 1 w 96"/>
                <a:gd name="T11" fmla="*/ 133 h 133"/>
                <a:gd name="T12" fmla="*/ 0 w 96"/>
                <a:gd name="T13" fmla="*/ 130 h 133"/>
                <a:gd name="T14" fmla="*/ 0 w 96"/>
                <a:gd name="T15" fmla="*/ 116 h 133"/>
                <a:gd name="T16" fmla="*/ 1 w 96"/>
                <a:gd name="T17" fmla="*/ 114 h 133"/>
                <a:gd name="T18" fmla="*/ 3 w 96"/>
                <a:gd name="T19" fmla="*/ 113 h 133"/>
                <a:gd name="T20" fmla="*/ 12 w 96"/>
                <a:gd name="T21" fmla="*/ 113 h 133"/>
                <a:gd name="T22" fmla="*/ 12 w 96"/>
                <a:gd name="T23" fmla="*/ 77 h 133"/>
                <a:gd name="T24" fmla="*/ 3 w 96"/>
                <a:gd name="T25" fmla="*/ 77 h 133"/>
                <a:gd name="T26" fmla="*/ 1 w 96"/>
                <a:gd name="T27" fmla="*/ 76 h 133"/>
                <a:gd name="T28" fmla="*/ 0 w 96"/>
                <a:gd name="T29" fmla="*/ 74 h 133"/>
                <a:gd name="T30" fmla="*/ 0 w 96"/>
                <a:gd name="T31" fmla="*/ 62 h 133"/>
                <a:gd name="T32" fmla="*/ 1 w 96"/>
                <a:gd name="T33" fmla="*/ 59 h 133"/>
                <a:gd name="T34" fmla="*/ 3 w 96"/>
                <a:gd name="T35" fmla="*/ 59 h 133"/>
                <a:gd name="T36" fmla="*/ 12 w 96"/>
                <a:gd name="T37" fmla="*/ 59 h 133"/>
                <a:gd name="T38" fmla="*/ 12 w 96"/>
                <a:gd name="T39" fmla="*/ 37 h 133"/>
                <a:gd name="T40" fmla="*/ 24 w 96"/>
                <a:gd name="T41" fmla="*/ 11 h 133"/>
                <a:gd name="T42" fmla="*/ 53 w 96"/>
                <a:gd name="T43" fmla="*/ 0 h 133"/>
                <a:gd name="T44" fmla="*/ 85 w 96"/>
                <a:gd name="T45" fmla="*/ 12 h 133"/>
                <a:gd name="T46" fmla="*/ 86 w 96"/>
                <a:gd name="T47" fmla="*/ 14 h 133"/>
                <a:gd name="T48" fmla="*/ 85 w 96"/>
                <a:gd name="T49" fmla="*/ 16 h 133"/>
                <a:gd name="T50" fmla="*/ 76 w 96"/>
                <a:gd name="T51" fmla="*/ 28 h 133"/>
                <a:gd name="T52" fmla="*/ 73 w 96"/>
                <a:gd name="T53" fmla="*/ 29 h 133"/>
                <a:gd name="T54" fmla="*/ 71 w 96"/>
                <a:gd name="T55" fmla="*/ 29 h 133"/>
                <a:gd name="T56" fmla="*/ 69 w 96"/>
                <a:gd name="T57" fmla="*/ 27 h 133"/>
                <a:gd name="T58" fmla="*/ 62 w 96"/>
                <a:gd name="T59" fmla="*/ 24 h 133"/>
                <a:gd name="T60" fmla="*/ 53 w 96"/>
                <a:gd name="T61" fmla="*/ 22 h 133"/>
                <a:gd name="T62" fmla="*/ 41 w 96"/>
                <a:gd name="T63" fmla="*/ 27 h 133"/>
                <a:gd name="T64" fmla="*/ 36 w 96"/>
                <a:gd name="T65" fmla="*/ 38 h 133"/>
                <a:gd name="T66" fmla="*/ 36 w 96"/>
                <a:gd name="T67" fmla="*/ 59 h 133"/>
                <a:gd name="T68" fmla="*/ 64 w 96"/>
                <a:gd name="T69" fmla="*/ 59 h 133"/>
                <a:gd name="T70" fmla="*/ 67 w 96"/>
                <a:gd name="T71" fmla="*/ 59 h 133"/>
                <a:gd name="T72" fmla="*/ 67 w 96"/>
                <a:gd name="T73" fmla="*/ 62 h 133"/>
                <a:gd name="T74" fmla="*/ 67 w 96"/>
                <a:gd name="T75" fmla="*/ 74 h 133"/>
                <a:gd name="T76" fmla="*/ 67 w 96"/>
                <a:gd name="T77" fmla="*/ 76 h 133"/>
                <a:gd name="T78" fmla="*/ 64 w 96"/>
                <a:gd name="T79" fmla="*/ 77 h 133"/>
                <a:gd name="T80" fmla="*/ 36 w 96"/>
                <a:gd name="T81" fmla="*/ 77 h 133"/>
                <a:gd name="T82" fmla="*/ 36 w 96"/>
                <a:gd name="T83" fmla="*/ 113 h 133"/>
                <a:gd name="T84" fmla="*/ 75 w 96"/>
                <a:gd name="T85" fmla="*/ 113 h 133"/>
                <a:gd name="T86" fmla="*/ 75 w 96"/>
                <a:gd name="T87" fmla="*/ 96 h 133"/>
                <a:gd name="T88" fmla="*/ 76 w 96"/>
                <a:gd name="T89" fmla="*/ 94 h 133"/>
                <a:gd name="T90" fmla="*/ 78 w 96"/>
                <a:gd name="T91" fmla="*/ 93 h 133"/>
                <a:gd name="T92" fmla="*/ 93 w 96"/>
                <a:gd name="T93" fmla="*/ 93 h 133"/>
                <a:gd name="T94" fmla="*/ 95 w 96"/>
                <a:gd name="T95" fmla="*/ 94 h 133"/>
                <a:gd name="T96" fmla="*/ 96 w 96"/>
                <a:gd name="T97" fmla="*/ 9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6" h="133">
                  <a:moveTo>
                    <a:pt x="96" y="96"/>
                  </a:moveTo>
                  <a:cubicBezTo>
                    <a:pt x="96" y="130"/>
                    <a:pt x="96" y="130"/>
                    <a:pt x="96" y="130"/>
                  </a:cubicBezTo>
                  <a:cubicBezTo>
                    <a:pt x="96" y="131"/>
                    <a:pt x="96" y="132"/>
                    <a:pt x="95" y="133"/>
                  </a:cubicBezTo>
                  <a:cubicBezTo>
                    <a:pt x="95" y="133"/>
                    <a:pt x="94" y="133"/>
                    <a:pt x="93" y="133"/>
                  </a:cubicBezTo>
                  <a:cubicBezTo>
                    <a:pt x="3" y="133"/>
                    <a:pt x="3" y="133"/>
                    <a:pt x="3" y="133"/>
                  </a:cubicBezTo>
                  <a:cubicBezTo>
                    <a:pt x="2" y="133"/>
                    <a:pt x="1" y="133"/>
                    <a:pt x="1" y="133"/>
                  </a:cubicBezTo>
                  <a:cubicBezTo>
                    <a:pt x="0" y="132"/>
                    <a:pt x="0" y="131"/>
                    <a:pt x="0" y="130"/>
                  </a:cubicBezTo>
                  <a:cubicBezTo>
                    <a:pt x="0" y="116"/>
                    <a:pt x="0" y="116"/>
                    <a:pt x="0" y="116"/>
                  </a:cubicBezTo>
                  <a:cubicBezTo>
                    <a:pt x="0" y="115"/>
                    <a:pt x="0" y="115"/>
                    <a:pt x="1" y="114"/>
                  </a:cubicBezTo>
                  <a:cubicBezTo>
                    <a:pt x="1" y="113"/>
                    <a:pt x="2" y="113"/>
                    <a:pt x="3" y="113"/>
                  </a:cubicBezTo>
                  <a:cubicBezTo>
                    <a:pt x="12" y="113"/>
                    <a:pt x="12" y="113"/>
                    <a:pt x="12" y="113"/>
                  </a:cubicBezTo>
                  <a:cubicBezTo>
                    <a:pt x="12" y="77"/>
                    <a:pt x="12" y="77"/>
                    <a:pt x="12" y="77"/>
                  </a:cubicBezTo>
                  <a:cubicBezTo>
                    <a:pt x="3" y="77"/>
                    <a:pt x="3" y="77"/>
                    <a:pt x="3" y="77"/>
                  </a:cubicBezTo>
                  <a:cubicBezTo>
                    <a:pt x="2" y="77"/>
                    <a:pt x="1" y="77"/>
                    <a:pt x="1" y="76"/>
                  </a:cubicBezTo>
                  <a:cubicBezTo>
                    <a:pt x="0" y="75"/>
                    <a:pt x="0" y="75"/>
                    <a:pt x="0" y="74"/>
                  </a:cubicBezTo>
                  <a:cubicBezTo>
                    <a:pt x="0" y="62"/>
                    <a:pt x="0" y="62"/>
                    <a:pt x="0" y="62"/>
                  </a:cubicBezTo>
                  <a:cubicBezTo>
                    <a:pt x="0" y="61"/>
                    <a:pt x="0" y="60"/>
                    <a:pt x="1" y="59"/>
                  </a:cubicBezTo>
                  <a:cubicBezTo>
                    <a:pt x="1" y="59"/>
                    <a:pt x="2" y="59"/>
                    <a:pt x="3" y="59"/>
                  </a:cubicBezTo>
                  <a:cubicBezTo>
                    <a:pt x="12" y="59"/>
                    <a:pt x="12" y="59"/>
                    <a:pt x="12" y="59"/>
                  </a:cubicBezTo>
                  <a:cubicBezTo>
                    <a:pt x="12" y="37"/>
                    <a:pt x="12" y="37"/>
                    <a:pt x="12" y="37"/>
                  </a:cubicBezTo>
                  <a:cubicBezTo>
                    <a:pt x="12" y="27"/>
                    <a:pt x="16" y="18"/>
                    <a:pt x="24" y="11"/>
                  </a:cubicBezTo>
                  <a:cubicBezTo>
                    <a:pt x="31" y="4"/>
                    <a:pt x="41" y="0"/>
                    <a:pt x="53" y="0"/>
                  </a:cubicBezTo>
                  <a:cubicBezTo>
                    <a:pt x="65" y="0"/>
                    <a:pt x="76" y="4"/>
                    <a:pt x="85" y="12"/>
                  </a:cubicBezTo>
                  <a:cubicBezTo>
                    <a:pt x="86" y="13"/>
                    <a:pt x="86" y="13"/>
                    <a:pt x="86" y="14"/>
                  </a:cubicBezTo>
                  <a:cubicBezTo>
                    <a:pt x="86" y="15"/>
                    <a:pt x="86" y="16"/>
                    <a:pt x="85" y="16"/>
                  </a:cubicBezTo>
                  <a:cubicBezTo>
                    <a:pt x="76" y="28"/>
                    <a:pt x="76" y="28"/>
                    <a:pt x="76" y="28"/>
                  </a:cubicBezTo>
                  <a:cubicBezTo>
                    <a:pt x="75" y="29"/>
                    <a:pt x="74" y="29"/>
                    <a:pt x="73" y="29"/>
                  </a:cubicBezTo>
                  <a:cubicBezTo>
                    <a:pt x="73" y="29"/>
                    <a:pt x="72" y="29"/>
                    <a:pt x="71" y="29"/>
                  </a:cubicBezTo>
                  <a:cubicBezTo>
                    <a:pt x="71" y="28"/>
                    <a:pt x="70" y="28"/>
                    <a:pt x="69" y="27"/>
                  </a:cubicBezTo>
                  <a:cubicBezTo>
                    <a:pt x="67" y="26"/>
                    <a:pt x="65" y="25"/>
                    <a:pt x="62" y="24"/>
                  </a:cubicBezTo>
                  <a:cubicBezTo>
                    <a:pt x="59" y="23"/>
                    <a:pt x="56" y="22"/>
                    <a:pt x="53" y="22"/>
                  </a:cubicBezTo>
                  <a:cubicBezTo>
                    <a:pt x="48" y="22"/>
                    <a:pt x="44" y="24"/>
                    <a:pt x="41" y="27"/>
                  </a:cubicBezTo>
                  <a:cubicBezTo>
                    <a:pt x="37" y="30"/>
                    <a:pt x="36" y="33"/>
                    <a:pt x="36" y="38"/>
                  </a:cubicBezTo>
                  <a:cubicBezTo>
                    <a:pt x="36" y="59"/>
                    <a:pt x="36" y="59"/>
                    <a:pt x="36" y="59"/>
                  </a:cubicBezTo>
                  <a:cubicBezTo>
                    <a:pt x="64" y="59"/>
                    <a:pt x="64" y="59"/>
                    <a:pt x="64" y="59"/>
                  </a:cubicBezTo>
                  <a:cubicBezTo>
                    <a:pt x="65" y="59"/>
                    <a:pt x="66" y="59"/>
                    <a:pt x="67" y="59"/>
                  </a:cubicBezTo>
                  <a:cubicBezTo>
                    <a:pt x="67" y="60"/>
                    <a:pt x="67" y="61"/>
                    <a:pt x="67" y="62"/>
                  </a:cubicBezTo>
                  <a:cubicBezTo>
                    <a:pt x="67" y="74"/>
                    <a:pt x="67" y="74"/>
                    <a:pt x="67" y="74"/>
                  </a:cubicBezTo>
                  <a:cubicBezTo>
                    <a:pt x="67" y="75"/>
                    <a:pt x="67" y="75"/>
                    <a:pt x="67" y="76"/>
                  </a:cubicBezTo>
                  <a:cubicBezTo>
                    <a:pt x="66" y="77"/>
                    <a:pt x="65" y="77"/>
                    <a:pt x="64" y="77"/>
                  </a:cubicBezTo>
                  <a:cubicBezTo>
                    <a:pt x="36" y="77"/>
                    <a:pt x="36" y="77"/>
                    <a:pt x="36" y="77"/>
                  </a:cubicBezTo>
                  <a:cubicBezTo>
                    <a:pt x="36" y="113"/>
                    <a:pt x="36" y="113"/>
                    <a:pt x="36" y="113"/>
                  </a:cubicBezTo>
                  <a:cubicBezTo>
                    <a:pt x="75" y="113"/>
                    <a:pt x="75" y="113"/>
                    <a:pt x="75" y="113"/>
                  </a:cubicBezTo>
                  <a:cubicBezTo>
                    <a:pt x="75" y="96"/>
                    <a:pt x="75" y="96"/>
                    <a:pt x="75" y="96"/>
                  </a:cubicBezTo>
                  <a:cubicBezTo>
                    <a:pt x="75" y="95"/>
                    <a:pt x="75" y="94"/>
                    <a:pt x="76" y="94"/>
                  </a:cubicBezTo>
                  <a:cubicBezTo>
                    <a:pt x="76" y="93"/>
                    <a:pt x="77" y="93"/>
                    <a:pt x="78" y="93"/>
                  </a:cubicBezTo>
                  <a:cubicBezTo>
                    <a:pt x="93" y="93"/>
                    <a:pt x="93" y="93"/>
                    <a:pt x="93" y="93"/>
                  </a:cubicBezTo>
                  <a:cubicBezTo>
                    <a:pt x="94" y="93"/>
                    <a:pt x="95" y="93"/>
                    <a:pt x="95" y="94"/>
                  </a:cubicBezTo>
                  <a:cubicBezTo>
                    <a:pt x="96" y="94"/>
                    <a:pt x="96" y="95"/>
                    <a:pt x="96" y="9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311"/>
            <p:cNvSpPr>
              <a:spLocks/>
            </p:cNvSpPr>
            <p:nvPr/>
          </p:nvSpPr>
          <p:spPr bwMode="auto">
            <a:xfrm>
              <a:off x="6664138" y="3711705"/>
              <a:ext cx="90556" cy="176428"/>
            </a:xfrm>
            <a:custGeom>
              <a:avLst/>
              <a:gdLst>
                <a:gd name="T0" fmla="*/ 79 w 88"/>
                <a:gd name="T1" fmla="*/ 137 h 170"/>
                <a:gd name="T2" fmla="*/ 54 w 88"/>
                <a:gd name="T3" fmla="*/ 167 h 170"/>
                <a:gd name="T4" fmla="*/ 51 w 88"/>
                <a:gd name="T5" fmla="*/ 170 h 170"/>
                <a:gd name="T6" fmla="*/ 36 w 88"/>
                <a:gd name="T7" fmla="*/ 169 h 170"/>
                <a:gd name="T8" fmla="*/ 35 w 88"/>
                <a:gd name="T9" fmla="*/ 150 h 170"/>
                <a:gd name="T10" fmla="*/ 14 w 88"/>
                <a:gd name="T11" fmla="*/ 143 h 170"/>
                <a:gd name="T12" fmla="*/ 2 w 88"/>
                <a:gd name="T13" fmla="*/ 135 h 170"/>
                <a:gd name="T14" fmla="*/ 1 w 88"/>
                <a:gd name="T15" fmla="*/ 129 h 170"/>
                <a:gd name="T16" fmla="*/ 12 w 88"/>
                <a:gd name="T17" fmla="*/ 115 h 170"/>
                <a:gd name="T18" fmla="*/ 15 w 88"/>
                <a:gd name="T19" fmla="*/ 116 h 170"/>
                <a:gd name="T20" fmla="*/ 45 w 88"/>
                <a:gd name="T21" fmla="*/ 129 h 170"/>
                <a:gd name="T22" fmla="*/ 64 w 88"/>
                <a:gd name="T23" fmla="*/ 113 h 170"/>
                <a:gd name="T24" fmla="*/ 60 w 88"/>
                <a:gd name="T25" fmla="*/ 104 h 170"/>
                <a:gd name="T26" fmla="*/ 48 w 88"/>
                <a:gd name="T27" fmla="*/ 98 h 170"/>
                <a:gd name="T28" fmla="*/ 34 w 88"/>
                <a:gd name="T29" fmla="*/ 92 h 170"/>
                <a:gd name="T30" fmla="*/ 23 w 88"/>
                <a:gd name="T31" fmla="*/ 87 h 170"/>
                <a:gd name="T32" fmla="*/ 12 w 88"/>
                <a:gd name="T33" fmla="*/ 80 h 170"/>
                <a:gd name="T34" fmla="*/ 5 w 88"/>
                <a:gd name="T35" fmla="*/ 69 h 170"/>
                <a:gd name="T36" fmla="*/ 2 w 88"/>
                <a:gd name="T37" fmla="*/ 56 h 170"/>
                <a:gd name="T38" fmla="*/ 35 w 88"/>
                <a:gd name="T39" fmla="*/ 20 h 170"/>
                <a:gd name="T40" fmla="*/ 36 w 88"/>
                <a:gd name="T41" fmla="*/ 1 h 170"/>
                <a:gd name="T42" fmla="*/ 51 w 88"/>
                <a:gd name="T43" fmla="*/ 0 h 170"/>
                <a:gd name="T44" fmla="*/ 54 w 88"/>
                <a:gd name="T45" fmla="*/ 3 h 170"/>
                <a:gd name="T46" fmla="*/ 65 w 88"/>
                <a:gd name="T47" fmla="*/ 22 h 170"/>
                <a:gd name="T48" fmla="*/ 79 w 88"/>
                <a:gd name="T49" fmla="*/ 29 h 170"/>
                <a:gd name="T50" fmla="*/ 84 w 88"/>
                <a:gd name="T51" fmla="*/ 33 h 170"/>
                <a:gd name="T52" fmla="*/ 77 w 88"/>
                <a:gd name="T53" fmla="*/ 50 h 170"/>
                <a:gd name="T54" fmla="*/ 72 w 88"/>
                <a:gd name="T55" fmla="*/ 51 h 170"/>
                <a:gd name="T56" fmla="*/ 67 w 88"/>
                <a:gd name="T57" fmla="*/ 47 h 170"/>
                <a:gd name="T58" fmla="*/ 54 w 88"/>
                <a:gd name="T59" fmla="*/ 42 h 170"/>
                <a:gd name="T60" fmla="*/ 32 w 88"/>
                <a:gd name="T61" fmla="*/ 45 h 170"/>
                <a:gd name="T62" fmla="*/ 27 w 88"/>
                <a:gd name="T63" fmla="*/ 60 h 170"/>
                <a:gd name="T64" fmla="*/ 33 w 88"/>
                <a:gd name="T65" fmla="*/ 67 h 170"/>
                <a:gd name="T66" fmla="*/ 44 w 88"/>
                <a:gd name="T67" fmla="*/ 72 h 170"/>
                <a:gd name="T68" fmla="*/ 59 w 88"/>
                <a:gd name="T69" fmla="*/ 78 h 170"/>
                <a:gd name="T70" fmla="*/ 73 w 88"/>
                <a:gd name="T71" fmla="*/ 85 h 170"/>
                <a:gd name="T72" fmla="*/ 84 w 88"/>
                <a:gd name="T73" fmla="*/ 96 h 170"/>
                <a:gd name="T74" fmla="*/ 88 w 88"/>
                <a:gd name="T75" fmla="*/ 11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170">
                  <a:moveTo>
                    <a:pt x="88" y="112"/>
                  </a:moveTo>
                  <a:cubicBezTo>
                    <a:pt x="88" y="122"/>
                    <a:pt x="85" y="130"/>
                    <a:pt x="79" y="137"/>
                  </a:cubicBezTo>
                  <a:cubicBezTo>
                    <a:pt x="72" y="144"/>
                    <a:pt x="64" y="148"/>
                    <a:pt x="54" y="150"/>
                  </a:cubicBezTo>
                  <a:cubicBezTo>
                    <a:pt x="54" y="167"/>
                    <a:pt x="54" y="167"/>
                    <a:pt x="54" y="167"/>
                  </a:cubicBezTo>
                  <a:cubicBezTo>
                    <a:pt x="54" y="167"/>
                    <a:pt x="54" y="168"/>
                    <a:pt x="53" y="169"/>
                  </a:cubicBezTo>
                  <a:cubicBezTo>
                    <a:pt x="53" y="169"/>
                    <a:pt x="52" y="170"/>
                    <a:pt x="51" y="170"/>
                  </a:cubicBezTo>
                  <a:cubicBezTo>
                    <a:pt x="38" y="170"/>
                    <a:pt x="38" y="170"/>
                    <a:pt x="38" y="170"/>
                  </a:cubicBezTo>
                  <a:cubicBezTo>
                    <a:pt x="38" y="170"/>
                    <a:pt x="37" y="169"/>
                    <a:pt x="36" y="169"/>
                  </a:cubicBezTo>
                  <a:cubicBezTo>
                    <a:pt x="36" y="168"/>
                    <a:pt x="35" y="167"/>
                    <a:pt x="35" y="167"/>
                  </a:cubicBezTo>
                  <a:cubicBezTo>
                    <a:pt x="35" y="150"/>
                    <a:pt x="35" y="150"/>
                    <a:pt x="35" y="150"/>
                  </a:cubicBezTo>
                  <a:cubicBezTo>
                    <a:pt x="31" y="149"/>
                    <a:pt x="27" y="149"/>
                    <a:pt x="23" y="147"/>
                  </a:cubicBezTo>
                  <a:cubicBezTo>
                    <a:pt x="19" y="146"/>
                    <a:pt x="16" y="144"/>
                    <a:pt x="14" y="143"/>
                  </a:cubicBezTo>
                  <a:cubicBezTo>
                    <a:pt x="11" y="142"/>
                    <a:pt x="9" y="140"/>
                    <a:pt x="7" y="138"/>
                  </a:cubicBezTo>
                  <a:cubicBezTo>
                    <a:pt x="5" y="137"/>
                    <a:pt x="3" y="136"/>
                    <a:pt x="2" y="135"/>
                  </a:cubicBezTo>
                  <a:cubicBezTo>
                    <a:pt x="2" y="134"/>
                    <a:pt x="1" y="134"/>
                    <a:pt x="1" y="133"/>
                  </a:cubicBezTo>
                  <a:cubicBezTo>
                    <a:pt x="0" y="132"/>
                    <a:pt x="0" y="131"/>
                    <a:pt x="1" y="129"/>
                  </a:cubicBezTo>
                  <a:cubicBezTo>
                    <a:pt x="10" y="117"/>
                    <a:pt x="10" y="117"/>
                    <a:pt x="10" y="117"/>
                  </a:cubicBezTo>
                  <a:cubicBezTo>
                    <a:pt x="11" y="116"/>
                    <a:pt x="11" y="115"/>
                    <a:pt x="12" y="115"/>
                  </a:cubicBezTo>
                  <a:cubicBezTo>
                    <a:pt x="13" y="115"/>
                    <a:pt x="14" y="116"/>
                    <a:pt x="15" y="116"/>
                  </a:cubicBezTo>
                  <a:cubicBezTo>
                    <a:pt x="15" y="116"/>
                    <a:pt x="15" y="116"/>
                    <a:pt x="15" y="116"/>
                  </a:cubicBezTo>
                  <a:cubicBezTo>
                    <a:pt x="22" y="123"/>
                    <a:pt x="30" y="127"/>
                    <a:pt x="38" y="128"/>
                  </a:cubicBezTo>
                  <a:cubicBezTo>
                    <a:pt x="40" y="129"/>
                    <a:pt x="43" y="129"/>
                    <a:pt x="45" y="129"/>
                  </a:cubicBezTo>
                  <a:cubicBezTo>
                    <a:pt x="50" y="129"/>
                    <a:pt x="54" y="128"/>
                    <a:pt x="58" y="125"/>
                  </a:cubicBezTo>
                  <a:cubicBezTo>
                    <a:pt x="62" y="122"/>
                    <a:pt x="64" y="118"/>
                    <a:pt x="64" y="113"/>
                  </a:cubicBezTo>
                  <a:cubicBezTo>
                    <a:pt x="64" y="112"/>
                    <a:pt x="64" y="110"/>
                    <a:pt x="63" y="108"/>
                  </a:cubicBezTo>
                  <a:cubicBezTo>
                    <a:pt x="62" y="107"/>
                    <a:pt x="61" y="105"/>
                    <a:pt x="60" y="104"/>
                  </a:cubicBezTo>
                  <a:cubicBezTo>
                    <a:pt x="58" y="103"/>
                    <a:pt x="57" y="102"/>
                    <a:pt x="54" y="101"/>
                  </a:cubicBezTo>
                  <a:cubicBezTo>
                    <a:pt x="52" y="100"/>
                    <a:pt x="49" y="99"/>
                    <a:pt x="48" y="98"/>
                  </a:cubicBezTo>
                  <a:cubicBezTo>
                    <a:pt x="46" y="97"/>
                    <a:pt x="44" y="96"/>
                    <a:pt x="40" y="95"/>
                  </a:cubicBezTo>
                  <a:cubicBezTo>
                    <a:pt x="38" y="94"/>
                    <a:pt x="36" y="93"/>
                    <a:pt x="34" y="92"/>
                  </a:cubicBezTo>
                  <a:cubicBezTo>
                    <a:pt x="33" y="92"/>
                    <a:pt x="31" y="91"/>
                    <a:pt x="29" y="90"/>
                  </a:cubicBezTo>
                  <a:cubicBezTo>
                    <a:pt x="26" y="89"/>
                    <a:pt x="24" y="88"/>
                    <a:pt x="23" y="87"/>
                  </a:cubicBezTo>
                  <a:cubicBezTo>
                    <a:pt x="21" y="86"/>
                    <a:pt x="19" y="85"/>
                    <a:pt x="17" y="84"/>
                  </a:cubicBezTo>
                  <a:cubicBezTo>
                    <a:pt x="15" y="82"/>
                    <a:pt x="14" y="81"/>
                    <a:pt x="12" y="80"/>
                  </a:cubicBezTo>
                  <a:cubicBezTo>
                    <a:pt x="11" y="78"/>
                    <a:pt x="10" y="77"/>
                    <a:pt x="8" y="75"/>
                  </a:cubicBezTo>
                  <a:cubicBezTo>
                    <a:pt x="7" y="73"/>
                    <a:pt x="6" y="71"/>
                    <a:pt x="5" y="69"/>
                  </a:cubicBezTo>
                  <a:cubicBezTo>
                    <a:pt x="4" y="68"/>
                    <a:pt x="3" y="66"/>
                    <a:pt x="3" y="63"/>
                  </a:cubicBezTo>
                  <a:cubicBezTo>
                    <a:pt x="2" y="61"/>
                    <a:pt x="2" y="58"/>
                    <a:pt x="2" y="56"/>
                  </a:cubicBezTo>
                  <a:cubicBezTo>
                    <a:pt x="2" y="47"/>
                    <a:pt x="5" y="39"/>
                    <a:pt x="11" y="33"/>
                  </a:cubicBezTo>
                  <a:cubicBezTo>
                    <a:pt x="17" y="26"/>
                    <a:pt x="26" y="22"/>
                    <a:pt x="35" y="20"/>
                  </a:cubicBezTo>
                  <a:cubicBezTo>
                    <a:pt x="35" y="3"/>
                    <a:pt x="35" y="3"/>
                    <a:pt x="35" y="3"/>
                  </a:cubicBezTo>
                  <a:cubicBezTo>
                    <a:pt x="35" y="2"/>
                    <a:pt x="36" y="2"/>
                    <a:pt x="36" y="1"/>
                  </a:cubicBezTo>
                  <a:cubicBezTo>
                    <a:pt x="37" y="1"/>
                    <a:pt x="38" y="0"/>
                    <a:pt x="38" y="0"/>
                  </a:cubicBezTo>
                  <a:cubicBezTo>
                    <a:pt x="51" y="0"/>
                    <a:pt x="51" y="0"/>
                    <a:pt x="51" y="0"/>
                  </a:cubicBezTo>
                  <a:cubicBezTo>
                    <a:pt x="52" y="0"/>
                    <a:pt x="53" y="0"/>
                    <a:pt x="53" y="1"/>
                  </a:cubicBezTo>
                  <a:cubicBezTo>
                    <a:pt x="54" y="2"/>
                    <a:pt x="54" y="2"/>
                    <a:pt x="54" y="3"/>
                  </a:cubicBezTo>
                  <a:cubicBezTo>
                    <a:pt x="54" y="20"/>
                    <a:pt x="54" y="20"/>
                    <a:pt x="54" y="20"/>
                  </a:cubicBezTo>
                  <a:cubicBezTo>
                    <a:pt x="58" y="20"/>
                    <a:pt x="61" y="21"/>
                    <a:pt x="65" y="22"/>
                  </a:cubicBezTo>
                  <a:cubicBezTo>
                    <a:pt x="68" y="23"/>
                    <a:pt x="71" y="24"/>
                    <a:pt x="73" y="25"/>
                  </a:cubicBezTo>
                  <a:cubicBezTo>
                    <a:pt x="75" y="26"/>
                    <a:pt x="77" y="27"/>
                    <a:pt x="79" y="29"/>
                  </a:cubicBezTo>
                  <a:cubicBezTo>
                    <a:pt x="81" y="30"/>
                    <a:pt x="82" y="31"/>
                    <a:pt x="83" y="32"/>
                  </a:cubicBezTo>
                  <a:cubicBezTo>
                    <a:pt x="83" y="32"/>
                    <a:pt x="84" y="32"/>
                    <a:pt x="84" y="33"/>
                  </a:cubicBezTo>
                  <a:cubicBezTo>
                    <a:pt x="85" y="34"/>
                    <a:pt x="85" y="35"/>
                    <a:pt x="84" y="36"/>
                  </a:cubicBezTo>
                  <a:cubicBezTo>
                    <a:pt x="77" y="50"/>
                    <a:pt x="77" y="50"/>
                    <a:pt x="77" y="50"/>
                  </a:cubicBezTo>
                  <a:cubicBezTo>
                    <a:pt x="76" y="51"/>
                    <a:pt x="76" y="52"/>
                    <a:pt x="75" y="52"/>
                  </a:cubicBezTo>
                  <a:cubicBezTo>
                    <a:pt x="74" y="52"/>
                    <a:pt x="73" y="52"/>
                    <a:pt x="72" y="51"/>
                  </a:cubicBezTo>
                  <a:cubicBezTo>
                    <a:pt x="72" y="51"/>
                    <a:pt x="71" y="51"/>
                    <a:pt x="71" y="50"/>
                  </a:cubicBezTo>
                  <a:cubicBezTo>
                    <a:pt x="70" y="49"/>
                    <a:pt x="69" y="49"/>
                    <a:pt x="67" y="47"/>
                  </a:cubicBezTo>
                  <a:cubicBezTo>
                    <a:pt x="65" y="46"/>
                    <a:pt x="63" y="45"/>
                    <a:pt x="62" y="44"/>
                  </a:cubicBezTo>
                  <a:cubicBezTo>
                    <a:pt x="60" y="43"/>
                    <a:pt x="57" y="43"/>
                    <a:pt x="54" y="42"/>
                  </a:cubicBezTo>
                  <a:cubicBezTo>
                    <a:pt x="52" y="41"/>
                    <a:pt x="49" y="41"/>
                    <a:pt x="46" y="41"/>
                  </a:cubicBezTo>
                  <a:cubicBezTo>
                    <a:pt x="40" y="41"/>
                    <a:pt x="36" y="42"/>
                    <a:pt x="32" y="45"/>
                  </a:cubicBezTo>
                  <a:cubicBezTo>
                    <a:pt x="28" y="48"/>
                    <a:pt x="26" y="51"/>
                    <a:pt x="26" y="55"/>
                  </a:cubicBezTo>
                  <a:cubicBezTo>
                    <a:pt x="26" y="57"/>
                    <a:pt x="26" y="59"/>
                    <a:pt x="27" y="60"/>
                  </a:cubicBezTo>
                  <a:cubicBezTo>
                    <a:pt x="27" y="61"/>
                    <a:pt x="28" y="63"/>
                    <a:pt x="30" y="64"/>
                  </a:cubicBezTo>
                  <a:cubicBezTo>
                    <a:pt x="31" y="65"/>
                    <a:pt x="32" y="66"/>
                    <a:pt x="33" y="67"/>
                  </a:cubicBezTo>
                  <a:cubicBezTo>
                    <a:pt x="35" y="68"/>
                    <a:pt x="36" y="69"/>
                    <a:pt x="39" y="70"/>
                  </a:cubicBezTo>
                  <a:cubicBezTo>
                    <a:pt x="41" y="71"/>
                    <a:pt x="43" y="72"/>
                    <a:pt x="44" y="72"/>
                  </a:cubicBezTo>
                  <a:cubicBezTo>
                    <a:pt x="46" y="73"/>
                    <a:pt x="48" y="74"/>
                    <a:pt x="51" y="75"/>
                  </a:cubicBezTo>
                  <a:cubicBezTo>
                    <a:pt x="54" y="76"/>
                    <a:pt x="57" y="77"/>
                    <a:pt x="59" y="78"/>
                  </a:cubicBezTo>
                  <a:cubicBezTo>
                    <a:pt x="60" y="79"/>
                    <a:pt x="63" y="80"/>
                    <a:pt x="66" y="81"/>
                  </a:cubicBezTo>
                  <a:cubicBezTo>
                    <a:pt x="69" y="83"/>
                    <a:pt x="71" y="84"/>
                    <a:pt x="73" y="85"/>
                  </a:cubicBezTo>
                  <a:cubicBezTo>
                    <a:pt x="75" y="87"/>
                    <a:pt x="77" y="88"/>
                    <a:pt x="79" y="90"/>
                  </a:cubicBezTo>
                  <a:cubicBezTo>
                    <a:pt x="81" y="92"/>
                    <a:pt x="83" y="94"/>
                    <a:pt x="84" y="96"/>
                  </a:cubicBezTo>
                  <a:cubicBezTo>
                    <a:pt x="85" y="98"/>
                    <a:pt x="86" y="101"/>
                    <a:pt x="87" y="103"/>
                  </a:cubicBezTo>
                  <a:cubicBezTo>
                    <a:pt x="88" y="106"/>
                    <a:pt x="88" y="109"/>
                    <a:pt x="88" y="11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Freeform 312"/>
            <p:cNvSpPr>
              <a:spLocks/>
            </p:cNvSpPr>
            <p:nvPr/>
          </p:nvSpPr>
          <p:spPr bwMode="auto">
            <a:xfrm>
              <a:off x="6804656" y="3724195"/>
              <a:ext cx="87433" cy="137395"/>
            </a:xfrm>
            <a:custGeom>
              <a:avLst/>
              <a:gdLst>
                <a:gd name="T0" fmla="*/ 84 w 84"/>
                <a:gd name="T1" fmla="*/ 33 h 133"/>
                <a:gd name="T2" fmla="*/ 84 w 84"/>
                <a:gd name="T3" fmla="*/ 42 h 133"/>
                <a:gd name="T4" fmla="*/ 84 w 84"/>
                <a:gd name="T5" fmla="*/ 44 h 133"/>
                <a:gd name="T6" fmla="*/ 81 w 84"/>
                <a:gd name="T7" fmla="*/ 45 h 133"/>
                <a:gd name="T8" fmla="*/ 66 w 84"/>
                <a:gd name="T9" fmla="*/ 45 h 133"/>
                <a:gd name="T10" fmla="*/ 53 w 84"/>
                <a:gd name="T11" fmla="*/ 67 h 133"/>
                <a:gd name="T12" fmla="*/ 27 w 84"/>
                <a:gd name="T13" fmla="*/ 78 h 133"/>
                <a:gd name="T14" fmla="*/ 71 w 84"/>
                <a:gd name="T15" fmla="*/ 129 h 133"/>
                <a:gd name="T16" fmla="*/ 71 w 84"/>
                <a:gd name="T17" fmla="*/ 132 h 133"/>
                <a:gd name="T18" fmla="*/ 68 w 84"/>
                <a:gd name="T19" fmla="*/ 133 h 133"/>
                <a:gd name="T20" fmla="*/ 50 w 84"/>
                <a:gd name="T21" fmla="*/ 133 h 133"/>
                <a:gd name="T22" fmla="*/ 47 w 84"/>
                <a:gd name="T23" fmla="*/ 132 h 133"/>
                <a:gd name="T24" fmla="*/ 0 w 84"/>
                <a:gd name="T25" fmla="*/ 78 h 133"/>
                <a:gd name="T26" fmla="*/ 0 w 84"/>
                <a:gd name="T27" fmla="*/ 76 h 133"/>
                <a:gd name="T28" fmla="*/ 0 w 84"/>
                <a:gd name="T29" fmla="*/ 64 h 133"/>
                <a:gd name="T30" fmla="*/ 0 w 84"/>
                <a:gd name="T31" fmla="*/ 62 h 133"/>
                <a:gd name="T32" fmla="*/ 3 w 84"/>
                <a:gd name="T33" fmla="*/ 61 h 133"/>
                <a:gd name="T34" fmla="*/ 13 w 84"/>
                <a:gd name="T35" fmla="*/ 61 h 133"/>
                <a:gd name="T36" fmla="*/ 33 w 84"/>
                <a:gd name="T37" fmla="*/ 57 h 133"/>
                <a:gd name="T38" fmla="*/ 43 w 84"/>
                <a:gd name="T39" fmla="*/ 45 h 133"/>
                <a:gd name="T40" fmla="*/ 3 w 84"/>
                <a:gd name="T41" fmla="*/ 45 h 133"/>
                <a:gd name="T42" fmla="*/ 0 w 84"/>
                <a:gd name="T43" fmla="*/ 44 h 133"/>
                <a:gd name="T44" fmla="*/ 0 w 84"/>
                <a:gd name="T45" fmla="*/ 42 h 133"/>
                <a:gd name="T46" fmla="*/ 0 w 84"/>
                <a:gd name="T47" fmla="*/ 33 h 133"/>
                <a:gd name="T48" fmla="*/ 0 w 84"/>
                <a:gd name="T49" fmla="*/ 30 h 133"/>
                <a:gd name="T50" fmla="*/ 3 w 84"/>
                <a:gd name="T51" fmla="*/ 30 h 133"/>
                <a:gd name="T52" fmla="*/ 42 w 84"/>
                <a:gd name="T53" fmla="*/ 30 h 133"/>
                <a:gd name="T54" fmla="*/ 16 w 84"/>
                <a:gd name="T55" fmla="*/ 19 h 133"/>
                <a:gd name="T56" fmla="*/ 3 w 84"/>
                <a:gd name="T57" fmla="*/ 19 h 133"/>
                <a:gd name="T58" fmla="*/ 0 w 84"/>
                <a:gd name="T59" fmla="*/ 18 h 133"/>
                <a:gd name="T60" fmla="*/ 0 w 84"/>
                <a:gd name="T61" fmla="*/ 16 h 133"/>
                <a:gd name="T62" fmla="*/ 0 w 84"/>
                <a:gd name="T63" fmla="*/ 3 h 133"/>
                <a:gd name="T64" fmla="*/ 0 w 84"/>
                <a:gd name="T65" fmla="*/ 1 h 133"/>
                <a:gd name="T66" fmla="*/ 3 w 84"/>
                <a:gd name="T67" fmla="*/ 0 h 133"/>
                <a:gd name="T68" fmla="*/ 81 w 84"/>
                <a:gd name="T69" fmla="*/ 0 h 133"/>
                <a:gd name="T70" fmla="*/ 83 w 84"/>
                <a:gd name="T71" fmla="*/ 1 h 133"/>
                <a:gd name="T72" fmla="*/ 84 w 84"/>
                <a:gd name="T73" fmla="*/ 3 h 133"/>
                <a:gd name="T74" fmla="*/ 84 w 84"/>
                <a:gd name="T75" fmla="*/ 13 h 133"/>
                <a:gd name="T76" fmla="*/ 83 w 84"/>
                <a:gd name="T77" fmla="*/ 15 h 133"/>
                <a:gd name="T78" fmla="*/ 81 w 84"/>
                <a:gd name="T79" fmla="*/ 16 h 133"/>
                <a:gd name="T80" fmla="*/ 59 w 84"/>
                <a:gd name="T81" fmla="*/ 16 h 133"/>
                <a:gd name="T82" fmla="*/ 65 w 84"/>
                <a:gd name="T83" fmla="*/ 30 h 133"/>
                <a:gd name="T84" fmla="*/ 81 w 84"/>
                <a:gd name="T85" fmla="*/ 30 h 133"/>
                <a:gd name="T86" fmla="*/ 84 w 84"/>
                <a:gd name="T87" fmla="*/ 30 h 133"/>
                <a:gd name="T88" fmla="*/ 84 w 84"/>
                <a:gd name="T89" fmla="*/ 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 h="133">
                  <a:moveTo>
                    <a:pt x="84" y="33"/>
                  </a:moveTo>
                  <a:cubicBezTo>
                    <a:pt x="84" y="42"/>
                    <a:pt x="84" y="42"/>
                    <a:pt x="84" y="42"/>
                  </a:cubicBezTo>
                  <a:cubicBezTo>
                    <a:pt x="84" y="43"/>
                    <a:pt x="84" y="44"/>
                    <a:pt x="84" y="44"/>
                  </a:cubicBezTo>
                  <a:cubicBezTo>
                    <a:pt x="83" y="45"/>
                    <a:pt x="82" y="45"/>
                    <a:pt x="81" y="45"/>
                  </a:cubicBezTo>
                  <a:cubicBezTo>
                    <a:pt x="66" y="45"/>
                    <a:pt x="66" y="45"/>
                    <a:pt x="66" y="45"/>
                  </a:cubicBezTo>
                  <a:cubicBezTo>
                    <a:pt x="64" y="54"/>
                    <a:pt x="60" y="62"/>
                    <a:pt x="53" y="67"/>
                  </a:cubicBezTo>
                  <a:cubicBezTo>
                    <a:pt x="47" y="73"/>
                    <a:pt x="38" y="77"/>
                    <a:pt x="27" y="78"/>
                  </a:cubicBezTo>
                  <a:cubicBezTo>
                    <a:pt x="38" y="89"/>
                    <a:pt x="52" y="106"/>
                    <a:pt x="71" y="129"/>
                  </a:cubicBezTo>
                  <a:cubicBezTo>
                    <a:pt x="71" y="130"/>
                    <a:pt x="72" y="131"/>
                    <a:pt x="71" y="132"/>
                  </a:cubicBezTo>
                  <a:cubicBezTo>
                    <a:pt x="70" y="133"/>
                    <a:pt x="70" y="133"/>
                    <a:pt x="68" y="133"/>
                  </a:cubicBezTo>
                  <a:cubicBezTo>
                    <a:pt x="50" y="133"/>
                    <a:pt x="50" y="133"/>
                    <a:pt x="50" y="133"/>
                  </a:cubicBezTo>
                  <a:cubicBezTo>
                    <a:pt x="49" y="133"/>
                    <a:pt x="48" y="133"/>
                    <a:pt x="47" y="132"/>
                  </a:cubicBezTo>
                  <a:cubicBezTo>
                    <a:pt x="28" y="109"/>
                    <a:pt x="12" y="91"/>
                    <a:pt x="0" y="78"/>
                  </a:cubicBezTo>
                  <a:cubicBezTo>
                    <a:pt x="0" y="78"/>
                    <a:pt x="0" y="77"/>
                    <a:pt x="0" y="76"/>
                  </a:cubicBezTo>
                  <a:cubicBezTo>
                    <a:pt x="0" y="64"/>
                    <a:pt x="0" y="64"/>
                    <a:pt x="0" y="64"/>
                  </a:cubicBezTo>
                  <a:cubicBezTo>
                    <a:pt x="0" y="63"/>
                    <a:pt x="0" y="63"/>
                    <a:pt x="0" y="62"/>
                  </a:cubicBezTo>
                  <a:cubicBezTo>
                    <a:pt x="1" y="61"/>
                    <a:pt x="2" y="61"/>
                    <a:pt x="3" y="61"/>
                  </a:cubicBezTo>
                  <a:cubicBezTo>
                    <a:pt x="13" y="61"/>
                    <a:pt x="13" y="61"/>
                    <a:pt x="13" y="61"/>
                  </a:cubicBezTo>
                  <a:cubicBezTo>
                    <a:pt x="21" y="61"/>
                    <a:pt x="28" y="60"/>
                    <a:pt x="33" y="57"/>
                  </a:cubicBezTo>
                  <a:cubicBezTo>
                    <a:pt x="38" y="54"/>
                    <a:pt x="42" y="50"/>
                    <a:pt x="43" y="45"/>
                  </a:cubicBezTo>
                  <a:cubicBezTo>
                    <a:pt x="3" y="45"/>
                    <a:pt x="3" y="45"/>
                    <a:pt x="3" y="45"/>
                  </a:cubicBezTo>
                  <a:cubicBezTo>
                    <a:pt x="2" y="45"/>
                    <a:pt x="1" y="45"/>
                    <a:pt x="0" y="44"/>
                  </a:cubicBezTo>
                  <a:cubicBezTo>
                    <a:pt x="0" y="44"/>
                    <a:pt x="0" y="43"/>
                    <a:pt x="0" y="42"/>
                  </a:cubicBezTo>
                  <a:cubicBezTo>
                    <a:pt x="0" y="33"/>
                    <a:pt x="0" y="33"/>
                    <a:pt x="0" y="33"/>
                  </a:cubicBezTo>
                  <a:cubicBezTo>
                    <a:pt x="0" y="32"/>
                    <a:pt x="0" y="31"/>
                    <a:pt x="0" y="30"/>
                  </a:cubicBezTo>
                  <a:cubicBezTo>
                    <a:pt x="1" y="30"/>
                    <a:pt x="2" y="30"/>
                    <a:pt x="3" y="30"/>
                  </a:cubicBezTo>
                  <a:cubicBezTo>
                    <a:pt x="42" y="30"/>
                    <a:pt x="42" y="30"/>
                    <a:pt x="42" y="30"/>
                  </a:cubicBezTo>
                  <a:cubicBezTo>
                    <a:pt x="38" y="22"/>
                    <a:pt x="30" y="19"/>
                    <a:pt x="16" y="19"/>
                  </a:cubicBezTo>
                  <a:cubicBezTo>
                    <a:pt x="3" y="19"/>
                    <a:pt x="3" y="19"/>
                    <a:pt x="3" y="19"/>
                  </a:cubicBezTo>
                  <a:cubicBezTo>
                    <a:pt x="2" y="19"/>
                    <a:pt x="1" y="19"/>
                    <a:pt x="0" y="18"/>
                  </a:cubicBezTo>
                  <a:cubicBezTo>
                    <a:pt x="0" y="17"/>
                    <a:pt x="0" y="17"/>
                    <a:pt x="0" y="16"/>
                  </a:cubicBezTo>
                  <a:cubicBezTo>
                    <a:pt x="0" y="3"/>
                    <a:pt x="0" y="3"/>
                    <a:pt x="0" y="3"/>
                  </a:cubicBezTo>
                  <a:cubicBezTo>
                    <a:pt x="0" y="2"/>
                    <a:pt x="0" y="2"/>
                    <a:pt x="0" y="1"/>
                  </a:cubicBezTo>
                  <a:cubicBezTo>
                    <a:pt x="1" y="1"/>
                    <a:pt x="2" y="0"/>
                    <a:pt x="3" y="0"/>
                  </a:cubicBezTo>
                  <a:cubicBezTo>
                    <a:pt x="81" y="0"/>
                    <a:pt x="81" y="0"/>
                    <a:pt x="81" y="0"/>
                  </a:cubicBezTo>
                  <a:cubicBezTo>
                    <a:pt x="82" y="0"/>
                    <a:pt x="83" y="1"/>
                    <a:pt x="83" y="1"/>
                  </a:cubicBezTo>
                  <a:cubicBezTo>
                    <a:pt x="84" y="2"/>
                    <a:pt x="84" y="2"/>
                    <a:pt x="84" y="3"/>
                  </a:cubicBezTo>
                  <a:cubicBezTo>
                    <a:pt x="84" y="13"/>
                    <a:pt x="84" y="13"/>
                    <a:pt x="84" y="13"/>
                  </a:cubicBezTo>
                  <a:cubicBezTo>
                    <a:pt x="84" y="14"/>
                    <a:pt x="84" y="15"/>
                    <a:pt x="83" y="15"/>
                  </a:cubicBezTo>
                  <a:cubicBezTo>
                    <a:pt x="83" y="16"/>
                    <a:pt x="82" y="16"/>
                    <a:pt x="81" y="16"/>
                  </a:cubicBezTo>
                  <a:cubicBezTo>
                    <a:pt x="59" y="16"/>
                    <a:pt x="59" y="16"/>
                    <a:pt x="59" y="16"/>
                  </a:cubicBezTo>
                  <a:cubicBezTo>
                    <a:pt x="62" y="20"/>
                    <a:pt x="64" y="24"/>
                    <a:pt x="65" y="30"/>
                  </a:cubicBezTo>
                  <a:cubicBezTo>
                    <a:pt x="81" y="30"/>
                    <a:pt x="81" y="30"/>
                    <a:pt x="81" y="30"/>
                  </a:cubicBezTo>
                  <a:cubicBezTo>
                    <a:pt x="82" y="30"/>
                    <a:pt x="83" y="30"/>
                    <a:pt x="84" y="30"/>
                  </a:cubicBezTo>
                  <a:cubicBezTo>
                    <a:pt x="84" y="31"/>
                    <a:pt x="84" y="32"/>
                    <a:pt x="84" y="3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313"/>
            <p:cNvSpPr>
              <a:spLocks/>
            </p:cNvSpPr>
            <p:nvPr/>
          </p:nvSpPr>
          <p:spPr bwMode="auto">
            <a:xfrm>
              <a:off x="6935806" y="3724195"/>
              <a:ext cx="101485" cy="137395"/>
            </a:xfrm>
            <a:custGeom>
              <a:avLst/>
              <a:gdLst>
                <a:gd name="T0" fmla="*/ 58 w 98"/>
                <a:gd name="T1" fmla="*/ 133 h 133"/>
                <a:gd name="T2" fmla="*/ 41 w 98"/>
                <a:gd name="T3" fmla="*/ 133 h 133"/>
                <a:gd name="T4" fmla="*/ 39 w 98"/>
                <a:gd name="T5" fmla="*/ 133 h 133"/>
                <a:gd name="T6" fmla="*/ 38 w 98"/>
                <a:gd name="T7" fmla="*/ 130 h 133"/>
                <a:gd name="T8" fmla="*/ 38 w 98"/>
                <a:gd name="T9" fmla="*/ 99 h 133"/>
                <a:gd name="T10" fmla="*/ 11 w 98"/>
                <a:gd name="T11" fmla="*/ 99 h 133"/>
                <a:gd name="T12" fmla="*/ 9 w 98"/>
                <a:gd name="T13" fmla="*/ 98 h 133"/>
                <a:gd name="T14" fmla="*/ 8 w 98"/>
                <a:gd name="T15" fmla="*/ 96 h 133"/>
                <a:gd name="T16" fmla="*/ 8 w 98"/>
                <a:gd name="T17" fmla="*/ 86 h 133"/>
                <a:gd name="T18" fmla="*/ 9 w 98"/>
                <a:gd name="T19" fmla="*/ 84 h 133"/>
                <a:gd name="T20" fmla="*/ 11 w 98"/>
                <a:gd name="T21" fmla="*/ 83 h 133"/>
                <a:gd name="T22" fmla="*/ 38 w 98"/>
                <a:gd name="T23" fmla="*/ 83 h 133"/>
                <a:gd name="T24" fmla="*/ 38 w 98"/>
                <a:gd name="T25" fmla="*/ 75 h 133"/>
                <a:gd name="T26" fmla="*/ 11 w 98"/>
                <a:gd name="T27" fmla="*/ 75 h 133"/>
                <a:gd name="T28" fmla="*/ 9 w 98"/>
                <a:gd name="T29" fmla="*/ 75 h 133"/>
                <a:gd name="T30" fmla="*/ 8 w 98"/>
                <a:gd name="T31" fmla="*/ 72 h 133"/>
                <a:gd name="T32" fmla="*/ 8 w 98"/>
                <a:gd name="T33" fmla="*/ 63 h 133"/>
                <a:gd name="T34" fmla="*/ 9 w 98"/>
                <a:gd name="T35" fmla="*/ 60 h 133"/>
                <a:gd name="T36" fmla="*/ 11 w 98"/>
                <a:gd name="T37" fmla="*/ 59 h 133"/>
                <a:gd name="T38" fmla="*/ 31 w 98"/>
                <a:gd name="T39" fmla="*/ 59 h 133"/>
                <a:gd name="T40" fmla="*/ 1 w 98"/>
                <a:gd name="T41" fmla="*/ 5 h 133"/>
                <a:gd name="T42" fmla="*/ 1 w 98"/>
                <a:gd name="T43" fmla="*/ 2 h 133"/>
                <a:gd name="T44" fmla="*/ 4 w 98"/>
                <a:gd name="T45" fmla="*/ 0 h 133"/>
                <a:gd name="T46" fmla="*/ 22 w 98"/>
                <a:gd name="T47" fmla="*/ 0 h 133"/>
                <a:gd name="T48" fmla="*/ 25 w 98"/>
                <a:gd name="T49" fmla="*/ 2 h 133"/>
                <a:gd name="T50" fmla="*/ 45 w 98"/>
                <a:gd name="T51" fmla="*/ 42 h 133"/>
                <a:gd name="T52" fmla="*/ 50 w 98"/>
                <a:gd name="T53" fmla="*/ 54 h 133"/>
                <a:gd name="T54" fmla="*/ 53 w 98"/>
                <a:gd name="T55" fmla="*/ 48 h 133"/>
                <a:gd name="T56" fmla="*/ 56 w 98"/>
                <a:gd name="T57" fmla="*/ 42 h 133"/>
                <a:gd name="T58" fmla="*/ 74 w 98"/>
                <a:gd name="T59" fmla="*/ 2 h 133"/>
                <a:gd name="T60" fmla="*/ 77 w 98"/>
                <a:gd name="T61" fmla="*/ 0 h 133"/>
                <a:gd name="T62" fmla="*/ 95 w 98"/>
                <a:gd name="T63" fmla="*/ 0 h 133"/>
                <a:gd name="T64" fmla="*/ 97 w 98"/>
                <a:gd name="T65" fmla="*/ 2 h 133"/>
                <a:gd name="T66" fmla="*/ 97 w 98"/>
                <a:gd name="T67" fmla="*/ 5 h 133"/>
                <a:gd name="T68" fmla="*/ 68 w 98"/>
                <a:gd name="T69" fmla="*/ 59 h 133"/>
                <a:gd name="T70" fmla="*/ 88 w 98"/>
                <a:gd name="T71" fmla="*/ 59 h 133"/>
                <a:gd name="T72" fmla="*/ 90 w 98"/>
                <a:gd name="T73" fmla="*/ 60 h 133"/>
                <a:gd name="T74" fmla="*/ 91 w 98"/>
                <a:gd name="T75" fmla="*/ 63 h 133"/>
                <a:gd name="T76" fmla="*/ 91 w 98"/>
                <a:gd name="T77" fmla="*/ 72 h 133"/>
                <a:gd name="T78" fmla="*/ 90 w 98"/>
                <a:gd name="T79" fmla="*/ 75 h 133"/>
                <a:gd name="T80" fmla="*/ 88 w 98"/>
                <a:gd name="T81" fmla="*/ 75 h 133"/>
                <a:gd name="T82" fmla="*/ 61 w 98"/>
                <a:gd name="T83" fmla="*/ 75 h 133"/>
                <a:gd name="T84" fmla="*/ 61 w 98"/>
                <a:gd name="T85" fmla="*/ 83 h 133"/>
                <a:gd name="T86" fmla="*/ 88 w 98"/>
                <a:gd name="T87" fmla="*/ 83 h 133"/>
                <a:gd name="T88" fmla="*/ 90 w 98"/>
                <a:gd name="T89" fmla="*/ 84 h 133"/>
                <a:gd name="T90" fmla="*/ 91 w 98"/>
                <a:gd name="T91" fmla="*/ 86 h 133"/>
                <a:gd name="T92" fmla="*/ 91 w 98"/>
                <a:gd name="T93" fmla="*/ 96 h 133"/>
                <a:gd name="T94" fmla="*/ 90 w 98"/>
                <a:gd name="T95" fmla="*/ 98 h 133"/>
                <a:gd name="T96" fmla="*/ 88 w 98"/>
                <a:gd name="T97" fmla="*/ 99 h 133"/>
                <a:gd name="T98" fmla="*/ 61 w 98"/>
                <a:gd name="T99" fmla="*/ 99 h 133"/>
                <a:gd name="T100" fmla="*/ 61 w 98"/>
                <a:gd name="T101" fmla="*/ 130 h 133"/>
                <a:gd name="T102" fmla="*/ 60 w 98"/>
                <a:gd name="T103" fmla="*/ 133 h 133"/>
                <a:gd name="T104" fmla="*/ 58 w 98"/>
                <a:gd name="T105"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8" h="133">
                  <a:moveTo>
                    <a:pt x="58" y="133"/>
                  </a:moveTo>
                  <a:cubicBezTo>
                    <a:pt x="41" y="133"/>
                    <a:pt x="41" y="133"/>
                    <a:pt x="41" y="133"/>
                  </a:cubicBezTo>
                  <a:cubicBezTo>
                    <a:pt x="40" y="133"/>
                    <a:pt x="40" y="133"/>
                    <a:pt x="39" y="133"/>
                  </a:cubicBezTo>
                  <a:cubicBezTo>
                    <a:pt x="39" y="132"/>
                    <a:pt x="38" y="131"/>
                    <a:pt x="38" y="130"/>
                  </a:cubicBezTo>
                  <a:cubicBezTo>
                    <a:pt x="38" y="99"/>
                    <a:pt x="38" y="99"/>
                    <a:pt x="38" y="99"/>
                  </a:cubicBezTo>
                  <a:cubicBezTo>
                    <a:pt x="11" y="99"/>
                    <a:pt x="11" y="99"/>
                    <a:pt x="11" y="99"/>
                  </a:cubicBezTo>
                  <a:cubicBezTo>
                    <a:pt x="10" y="99"/>
                    <a:pt x="9" y="99"/>
                    <a:pt x="9" y="98"/>
                  </a:cubicBezTo>
                  <a:cubicBezTo>
                    <a:pt x="8" y="98"/>
                    <a:pt x="8" y="97"/>
                    <a:pt x="8" y="96"/>
                  </a:cubicBezTo>
                  <a:cubicBezTo>
                    <a:pt x="8" y="86"/>
                    <a:pt x="8" y="86"/>
                    <a:pt x="8" y="86"/>
                  </a:cubicBezTo>
                  <a:cubicBezTo>
                    <a:pt x="8" y="86"/>
                    <a:pt x="8" y="85"/>
                    <a:pt x="9" y="84"/>
                  </a:cubicBezTo>
                  <a:cubicBezTo>
                    <a:pt x="9" y="84"/>
                    <a:pt x="10" y="83"/>
                    <a:pt x="11" y="83"/>
                  </a:cubicBezTo>
                  <a:cubicBezTo>
                    <a:pt x="38" y="83"/>
                    <a:pt x="38" y="83"/>
                    <a:pt x="38" y="83"/>
                  </a:cubicBezTo>
                  <a:cubicBezTo>
                    <a:pt x="38" y="75"/>
                    <a:pt x="38" y="75"/>
                    <a:pt x="38" y="75"/>
                  </a:cubicBezTo>
                  <a:cubicBezTo>
                    <a:pt x="11" y="75"/>
                    <a:pt x="11" y="75"/>
                    <a:pt x="11" y="75"/>
                  </a:cubicBezTo>
                  <a:cubicBezTo>
                    <a:pt x="10" y="75"/>
                    <a:pt x="9" y="75"/>
                    <a:pt x="9" y="75"/>
                  </a:cubicBezTo>
                  <a:cubicBezTo>
                    <a:pt x="8" y="74"/>
                    <a:pt x="8" y="73"/>
                    <a:pt x="8" y="72"/>
                  </a:cubicBezTo>
                  <a:cubicBezTo>
                    <a:pt x="8" y="63"/>
                    <a:pt x="8" y="63"/>
                    <a:pt x="8" y="63"/>
                  </a:cubicBezTo>
                  <a:cubicBezTo>
                    <a:pt x="8" y="62"/>
                    <a:pt x="8" y="61"/>
                    <a:pt x="9" y="60"/>
                  </a:cubicBezTo>
                  <a:cubicBezTo>
                    <a:pt x="9" y="60"/>
                    <a:pt x="10" y="59"/>
                    <a:pt x="11" y="59"/>
                  </a:cubicBezTo>
                  <a:cubicBezTo>
                    <a:pt x="31" y="59"/>
                    <a:pt x="31" y="59"/>
                    <a:pt x="31" y="59"/>
                  </a:cubicBezTo>
                  <a:cubicBezTo>
                    <a:pt x="1" y="5"/>
                    <a:pt x="1" y="5"/>
                    <a:pt x="1" y="5"/>
                  </a:cubicBezTo>
                  <a:cubicBezTo>
                    <a:pt x="0" y="4"/>
                    <a:pt x="0" y="3"/>
                    <a:pt x="1" y="2"/>
                  </a:cubicBezTo>
                  <a:cubicBezTo>
                    <a:pt x="2" y="1"/>
                    <a:pt x="2" y="0"/>
                    <a:pt x="4" y="0"/>
                  </a:cubicBezTo>
                  <a:cubicBezTo>
                    <a:pt x="22" y="0"/>
                    <a:pt x="22" y="0"/>
                    <a:pt x="22" y="0"/>
                  </a:cubicBezTo>
                  <a:cubicBezTo>
                    <a:pt x="23" y="0"/>
                    <a:pt x="24" y="1"/>
                    <a:pt x="25" y="2"/>
                  </a:cubicBezTo>
                  <a:cubicBezTo>
                    <a:pt x="45" y="42"/>
                    <a:pt x="45" y="42"/>
                    <a:pt x="45" y="42"/>
                  </a:cubicBezTo>
                  <a:cubicBezTo>
                    <a:pt x="46" y="45"/>
                    <a:pt x="48" y="49"/>
                    <a:pt x="50" y="54"/>
                  </a:cubicBezTo>
                  <a:cubicBezTo>
                    <a:pt x="51" y="52"/>
                    <a:pt x="52" y="50"/>
                    <a:pt x="53" y="48"/>
                  </a:cubicBezTo>
                  <a:cubicBezTo>
                    <a:pt x="54" y="45"/>
                    <a:pt x="55" y="43"/>
                    <a:pt x="56" y="42"/>
                  </a:cubicBezTo>
                  <a:cubicBezTo>
                    <a:pt x="74" y="2"/>
                    <a:pt x="74" y="2"/>
                    <a:pt x="74" y="2"/>
                  </a:cubicBezTo>
                  <a:cubicBezTo>
                    <a:pt x="74" y="1"/>
                    <a:pt x="75" y="0"/>
                    <a:pt x="77" y="0"/>
                  </a:cubicBezTo>
                  <a:cubicBezTo>
                    <a:pt x="95" y="0"/>
                    <a:pt x="95" y="0"/>
                    <a:pt x="95" y="0"/>
                  </a:cubicBezTo>
                  <a:cubicBezTo>
                    <a:pt x="96" y="0"/>
                    <a:pt x="96" y="1"/>
                    <a:pt x="97" y="2"/>
                  </a:cubicBezTo>
                  <a:cubicBezTo>
                    <a:pt x="98" y="3"/>
                    <a:pt x="98" y="4"/>
                    <a:pt x="97" y="5"/>
                  </a:cubicBezTo>
                  <a:cubicBezTo>
                    <a:pt x="68" y="59"/>
                    <a:pt x="68" y="59"/>
                    <a:pt x="68" y="59"/>
                  </a:cubicBezTo>
                  <a:cubicBezTo>
                    <a:pt x="88" y="59"/>
                    <a:pt x="88" y="59"/>
                    <a:pt x="88" y="59"/>
                  </a:cubicBezTo>
                  <a:cubicBezTo>
                    <a:pt x="89" y="59"/>
                    <a:pt x="89" y="60"/>
                    <a:pt x="90" y="60"/>
                  </a:cubicBezTo>
                  <a:cubicBezTo>
                    <a:pt x="91" y="61"/>
                    <a:pt x="91" y="62"/>
                    <a:pt x="91" y="63"/>
                  </a:cubicBezTo>
                  <a:cubicBezTo>
                    <a:pt x="91" y="72"/>
                    <a:pt x="91" y="72"/>
                    <a:pt x="91" y="72"/>
                  </a:cubicBezTo>
                  <a:cubicBezTo>
                    <a:pt x="91" y="73"/>
                    <a:pt x="91" y="74"/>
                    <a:pt x="90" y="75"/>
                  </a:cubicBezTo>
                  <a:cubicBezTo>
                    <a:pt x="89" y="75"/>
                    <a:pt x="89" y="75"/>
                    <a:pt x="88" y="75"/>
                  </a:cubicBezTo>
                  <a:cubicBezTo>
                    <a:pt x="61" y="75"/>
                    <a:pt x="61" y="75"/>
                    <a:pt x="61" y="75"/>
                  </a:cubicBezTo>
                  <a:cubicBezTo>
                    <a:pt x="61" y="83"/>
                    <a:pt x="61" y="83"/>
                    <a:pt x="61" y="83"/>
                  </a:cubicBezTo>
                  <a:cubicBezTo>
                    <a:pt x="88" y="83"/>
                    <a:pt x="88" y="83"/>
                    <a:pt x="88" y="83"/>
                  </a:cubicBezTo>
                  <a:cubicBezTo>
                    <a:pt x="89" y="83"/>
                    <a:pt x="89" y="84"/>
                    <a:pt x="90" y="84"/>
                  </a:cubicBezTo>
                  <a:cubicBezTo>
                    <a:pt x="91" y="85"/>
                    <a:pt x="91" y="86"/>
                    <a:pt x="91" y="86"/>
                  </a:cubicBezTo>
                  <a:cubicBezTo>
                    <a:pt x="91" y="96"/>
                    <a:pt x="91" y="96"/>
                    <a:pt x="91" y="96"/>
                  </a:cubicBezTo>
                  <a:cubicBezTo>
                    <a:pt x="91" y="97"/>
                    <a:pt x="91" y="98"/>
                    <a:pt x="90" y="98"/>
                  </a:cubicBezTo>
                  <a:cubicBezTo>
                    <a:pt x="89" y="99"/>
                    <a:pt x="89" y="99"/>
                    <a:pt x="88" y="99"/>
                  </a:cubicBezTo>
                  <a:cubicBezTo>
                    <a:pt x="61" y="99"/>
                    <a:pt x="61" y="99"/>
                    <a:pt x="61" y="99"/>
                  </a:cubicBezTo>
                  <a:cubicBezTo>
                    <a:pt x="61" y="130"/>
                    <a:pt x="61" y="130"/>
                    <a:pt x="61" y="130"/>
                  </a:cubicBezTo>
                  <a:cubicBezTo>
                    <a:pt x="61" y="131"/>
                    <a:pt x="60" y="132"/>
                    <a:pt x="60" y="133"/>
                  </a:cubicBezTo>
                  <a:cubicBezTo>
                    <a:pt x="59" y="133"/>
                    <a:pt x="58" y="133"/>
                    <a:pt x="58" y="13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314"/>
            <p:cNvSpPr>
              <a:spLocks noEditPoints="1"/>
            </p:cNvSpPr>
            <p:nvPr/>
          </p:nvSpPr>
          <p:spPr bwMode="auto">
            <a:xfrm>
              <a:off x="7082568" y="3724195"/>
              <a:ext cx="124905" cy="137395"/>
            </a:xfrm>
            <a:custGeom>
              <a:avLst/>
              <a:gdLst>
                <a:gd name="T0" fmla="*/ 109 w 121"/>
                <a:gd name="T1" fmla="*/ 12 h 133"/>
                <a:gd name="T2" fmla="*/ 121 w 121"/>
                <a:gd name="T3" fmla="*/ 42 h 133"/>
                <a:gd name="T4" fmla="*/ 109 w 121"/>
                <a:gd name="T5" fmla="*/ 71 h 133"/>
                <a:gd name="T6" fmla="*/ 78 w 121"/>
                <a:gd name="T7" fmla="*/ 83 h 133"/>
                <a:gd name="T8" fmla="*/ 46 w 121"/>
                <a:gd name="T9" fmla="*/ 83 h 133"/>
                <a:gd name="T10" fmla="*/ 46 w 121"/>
                <a:gd name="T11" fmla="*/ 94 h 133"/>
                <a:gd name="T12" fmla="*/ 93 w 121"/>
                <a:gd name="T13" fmla="*/ 94 h 133"/>
                <a:gd name="T14" fmla="*/ 96 w 121"/>
                <a:gd name="T15" fmla="*/ 95 h 133"/>
                <a:gd name="T16" fmla="*/ 96 w 121"/>
                <a:gd name="T17" fmla="*/ 97 h 133"/>
                <a:gd name="T18" fmla="*/ 96 w 121"/>
                <a:gd name="T19" fmla="*/ 109 h 133"/>
                <a:gd name="T20" fmla="*/ 96 w 121"/>
                <a:gd name="T21" fmla="*/ 111 h 133"/>
                <a:gd name="T22" fmla="*/ 93 w 121"/>
                <a:gd name="T23" fmla="*/ 112 h 133"/>
                <a:gd name="T24" fmla="*/ 46 w 121"/>
                <a:gd name="T25" fmla="*/ 112 h 133"/>
                <a:gd name="T26" fmla="*/ 46 w 121"/>
                <a:gd name="T27" fmla="*/ 130 h 133"/>
                <a:gd name="T28" fmla="*/ 45 w 121"/>
                <a:gd name="T29" fmla="*/ 133 h 133"/>
                <a:gd name="T30" fmla="*/ 43 w 121"/>
                <a:gd name="T31" fmla="*/ 133 h 133"/>
                <a:gd name="T32" fmla="*/ 27 w 121"/>
                <a:gd name="T33" fmla="*/ 133 h 133"/>
                <a:gd name="T34" fmla="*/ 25 w 121"/>
                <a:gd name="T35" fmla="*/ 133 h 133"/>
                <a:gd name="T36" fmla="*/ 24 w 121"/>
                <a:gd name="T37" fmla="*/ 130 h 133"/>
                <a:gd name="T38" fmla="*/ 24 w 121"/>
                <a:gd name="T39" fmla="*/ 112 h 133"/>
                <a:gd name="T40" fmla="*/ 3 w 121"/>
                <a:gd name="T41" fmla="*/ 112 h 133"/>
                <a:gd name="T42" fmla="*/ 1 w 121"/>
                <a:gd name="T43" fmla="*/ 111 h 133"/>
                <a:gd name="T44" fmla="*/ 0 w 121"/>
                <a:gd name="T45" fmla="*/ 109 h 133"/>
                <a:gd name="T46" fmla="*/ 0 w 121"/>
                <a:gd name="T47" fmla="*/ 97 h 133"/>
                <a:gd name="T48" fmla="*/ 1 w 121"/>
                <a:gd name="T49" fmla="*/ 95 h 133"/>
                <a:gd name="T50" fmla="*/ 3 w 121"/>
                <a:gd name="T51" fmla="*/ 94 h 133"/>
                <a:gd name="T52" fmla="*/ 24 w 121"/>
                <a:gd name="T53" fmla="*/ 94 h 133"/>
                <a:gd name="T54" fmla="*/ 24 w 121"/>
                <a:gd name="T55" fmla="*/ 83 h 133"/>
                <a:gd name="T56" fmla="*/ 3 w 121"/>
                <a:gd name="T57" fmla="*/ 83 h 133"/>
                <a:gd name="T58" fmla="*/ 1 w 121"/>
                <a:gd name="T59" fmla="*/ 82 h 133"/>
                <a:gd name="T60" fmla="*/ 0 w 121"/>
                <a:gd name="T61" fmla="*/ 80 h 133"/>
                <a:gd name="T62" fmla="*/ 0 w 121"/>
                <a:gd name="T63" fmla="*/ 66 h 133"/>
                <a:gd name="T64" fmla="*/ 1 w 121"/>
                <a:gd name="T65" fmla="*/ 64 h 133"/>
                <a:gd name="T66" fmla="*/ 3 w 121"/>
                <a:gd name="T67" fmla="*/ 63 h 133"/>
                <a:gd name="T68" fmla="*/ 24 w 121"/>
                <a:gd name="T69" fmla="*/ 63 h 133"/>
                <a:gd name="T70" fmla="*/ 24 w 121"/>
                <a:gd name="T71" fmla="*/ 3 h 133"/>
                <a:gd name="T72" fmla="*/ 25 w 121"/>
                <a:gd name="T73" fmla="*/ 1 h 133"/>
                <a:gd name="T74" fmla="*/ 27 w 121"/>
                <a:gd name="T75" fmla="*/ 0 h 133"/>
                <a:gd name="T76" fmla="*/ 78 w 121"/>
                <a:gd name="T77" fmla="*/ 0 h 133"/>
                <a:gd name="T78" fmla="*/ 109 w 121"/>
                <a:gd name="T79" fmla="*/ 12 h 133"/>
                <a:gd name="T80" fmla="*/ 92 w 121"/>
                <a:gd name="T81" fmla="*/ 57 h 133"/>
                <a:gd name="T82" fmla="*/ 98 w 121"/>
                <a:gd name="T83" fmla="*/ 42 h 133"/>
                <a:gd name="T84" fmla="*/ 92 w 121"/>
                <a:gd name="T85" fmla="*/ 26 h 133"/>
                <a:gd name="T86" fmla="*/ 76 w 121"/>
                <a:gd name="T87" fmla="*/ 20 h 133"/>
                <a:gd name="T88" fmla="*/ 46 w 121"/>
                <a:gd name="T89" fmla="*/ 20 h 133"/>
                <a:gd name="T90" fmla="*/ 46 w 121"/>
                <a:gd name="T91" fmla="*/ 63 h 133"/>
                <a:gd name="T92" fmla="*/ 76 w 121"/>
                <a:gd name="T93" fmla="*/ 63 h 133"/>
                <a:gd name="T94" fmla="*/ 92 w 121"/>
                <a:gd name="T95" fmla="*/ 5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1" h="133">
                  <a:moveTo>
                    <a:pt x="109" y="12"/>
                  </a:moveTo>
                  <a:cubicBezTo>
                    <a:pt x="117" y="20"/>
                    <a:pt x="121" y="29"/>
                    <a:pt x="121" y="42"/>
                  </a:cubicBezTo>
                  <a:cubicBezTo>
                    <a:pt x="121" y="54"/>
                    <a:pt x="117" y="64"/>
                    <a:pt x="109" y="71"/>
                  </a:cubicBezTo>
                  <a:cubicBezTo>
                    <a:pt x="101" y="79"/>
                    <a:pt x="90" y="83"/>
                    <a:pt x="78" y="83"/>
                  </a:cubicBezTo>
                  <a:cubicBezTo>
                    <a:pt x="46" y="83"/>
                    <a:pt x="46" y="83"/>
                    <a:pt x="46" y="83"/>
                  </a:cubicBezTo>
                  <a:cubicBezTo>
                    <a:pt x="46" y="94"/>
                    <a:pt x="46" y="94"/>
                    <a:pt x="46" y="94"/>
                  </a:cubicBezTo>
                  <a:cubicBezTo>
                    <a:pt x="93" y="94"/>
                    <a:pt x="93" y="94"/>
                    <a:pt x="93" y="94"/>
                  </a:cubicBezTo>
                  <a:cubicBezTo>
                    <a:pt x="94" y="94"/>
                    <a:pt x="95" y="94"/>
                    <a:pt x="96" y="95"/>
                  </a:cubicBezTo>
                  <a:cubicBezTo>
                    <a:pt x="96" y="96"/>
                    <a:pt x="96" y="96"/>
                    <a:pt x="96" y="97"/>
                  </a:cubicBezTo>
                  <a:cubicBezTo>
                    <a:pt x="96" y="109"/>
                    <a:pt x="96" y="109"/>
                    <a:pt x="96" y="109"/>
                  </a:cubicBezTo>
                  <a:cubicBezTo>
                    <a:pt x="96" y="110"/>
                    <a:pt x="96" y="111"/>
                    <a:pt x="96" y="111"/>
                  </a:cubicBezTo>
                  <a:cubicBezTo>
                    <a:pt x="95" y="112"/>
                    <a:pt x="94" y="112"/>
                    <a:pt x="93" y="112"/>
                  </a:cubicBezTo>
                  <a:cubicBezTo>
                    <a:pt x="46" y="112"/>
                    <a:pt x="46" y="112"/>
                    <a:pt x="46" y="112"/>
                  </a:cubicBezTo>
                  <a:cubicBezTo>
                    <a:pt x="46" y="130"/>
                    <a:pt x="46" y="130"/>
                    <a:pt x="46" y="130"/>
                  </a:cubicBezTo>
                  <a:cubicBezTo>
                    <a:pt x="46" y="131"/>
                    <a:pt x="45" y="132"/>
                    <a:pt x="45" y="133"/>
                  </a:cubicBezTo>
                  <a:cubicBezTo>
                    <a:pt x="44" y="133"/>
                    <a:pt x="44" y="133"/>
                    <a:pt x="43" y="133"/>
                  </a:cubicBezTo>
                  <a:cubicBezTo>
                    <a:pt x="27" y="133"/>
                    <a:pt x="27" y="133"/>
                    <a:pt x="27" y="133"/>
                  </a:cubicBezTo>
                  <a:cubicBezTo>
                    <a:pt x="26" y="133"/>
                    <a:pt x="25" y="133"/>
                    <a:pt x="25" y="133"/>
                  </a:cubicBezTo>
                  <a:cubicBezTo>
                    <a:pt x="24" y="132"/>
                    <a:pt x="24" y="131"/>
                    <a:pt x="24" y="130"/>
                  </a:cubicBezTo>
                  <a:cubicBezTo>
                    <a:pt x="24" y="112"/>
                    <a:pt x="24" y="112"/>
                    <a:pt x="24" y="112"/>
                  </a:cubicBezTo>
                  <a:cubicBezTo>
                    <a:pt x="3" y="112"/>
                    <a:pt x="3" y="112"/>
                    <a:pt x="3" y="112"/>
                  </a:cubicBezTo>
                  <a:cubicBezTo>
                    <a:pt x="2" y="112"/>
                    <a:pt x="1" y="112"/>
                    <a:pt x="1" y="111"/>
                  </a:cubicBezTo>
                  <a:cubicBezTo>
                    <a:pt x="0" y="111"/>
                    <a:pt x="0" y="110"/>
                    <a:pt x="0" y="109"/>
                  </a:cubicBezTo>
                  <a:cubicBezTo>
                    <a:pt x="0" y="97"/>
                    <a:pt x="0" y="97"/>
                    <a:pt x="0" y="97"/>
                  </a:cubicBezTo>
                  <a:cubicBezTo>
                    <a:pt x="0" y="96"/>
                    <a:pt x="0" y="96"/>
                    <a:pt x="1" y="95"/>
                  </a:cubicBezTo>
                  <a:cubicBezTo>
                    <a:pt x="1" y="94"/>
                    <a:pt x="2" y="94"/>
                    <a:pt x="3" y="94"/>
                  </a:cubicBezTo>
                  <a:cubicBezTo>
                    <a:pt x="24" y="94"/>
                    <a:pt x="24" y="94"/>
                    <a:pt x="24" y="94"/>
                  </a:cubicBezTo>
                  <a:cubicBezTo>
                    <a:pt x="24" y="83"/>
                    <a:pt x="24" y="83"/>
                    <a:pt x="24" y="83"/>
                  </a:cubicBezTo>
                  <a:cubicBezTo>
                    <a:pt x="3" y="83"/>
                    <a:pt x="3" y="83"/>
                    <a:pt x="3" y="83"/>
                  </a:cubicBezTo>
                  <a:cubicBezTo>
                    <a:pt x="2" y="83"/>
                    <a:pt x="1" y="83"/>
                    <a:pt x="1" y="82"/>
                  </a:cubicBezTo>
                  <a:cubicBezTo>
                    <a:pt x="0" y="82"/>
                    <a:pt x="0" y="81"/>
                    <a:pt x="0" y="80"/>
                  </a:cubicBezTo>
                  <a:cubicBezTo>
                    <a:pt x="0" y="66"/>
                    <a:pt x="0" y="66"/>
                    <a:pt x="0" y="66"/>
                  </a:cubicBezTo>
                  <a:cubicBezTo>
                    <a:pt x="0" y="65"/>
                    <a:pt x="0" y="64"/>
                    <a:pt x="1" y="64"/>
                  </a:cubicBezTo>
                  <a:cubicBezTo>
                    <a:pt x="1" y="63"/>
                    <a:pt x="2" y="63"/>
                    <a:pt x="3" y="63"/>
                  </a:cubicBezTo>
                  <a:cubicBezTo>
                    <a:pt x="24" y="63"/>
                    <a:pt x="24" y="63"/>
                    <a:pt x="24" y="63"/>
                  </a:cubicBezTo>
                  <a:cubicBezTo>
                    <a:pt x="24" y="3"/>
                    <a:pt x="24" y="3"/>
                    <a:pt x="24" y="3"/>
                  </a:cubicBezTo>
                  <a:cubicBezTo>
                    <a:pt x="24" y="2"/>
                    <a:pt x="24" y="2"/>
                    <a:pt x="25" y="1"/>
                  </a:cubicBezTo>
                  <a:cubicBezTo>
                    <a:pt x="25" y="1"/>
                    <a:pt x="26" y="0"/>
                    <a:pt x="27" y="0"/>
                  </a:cubicBezTo>
                  <a:cubicBezTo>
                    <a:pt x="78" y="0"/>
                    <a:pt x="78" y="0"/>
                    <a:pt x="78" y="0"/>
                  </a:cubicBezTo>
                  <a:cubicBezTo>
                    <a:pt x="90" y="0"/>
                    <a:pt x="101" y="4"/>
                    <a:pt x="109" y="12"/>
                  </a:cubicBezTo>
                  <a:close/>
                  <a:moveTo>
                    <a:pt x="92" y="57"/>
                  </a:moveTo>
                  <a:cubicBezTo>
                    <a:pt x="96" y="53"/>
                    <a:pt x="98" y="48"/>
                    <a:pt x="98" y="42"/>
                  </a:cubicBezTo>
                  <a:cubicBezTo>
                    <a:pt x="98" y="35"/>
                    <a:pt x="96" y="30"/>
                    <a:pt x="92" y="26"/>
                  </a:cubicBezTo>
                  <a:cubicBezTo>
                    <a:pt x="88" y="22"/>
                    <a:pt x="83" y="20"/>
                    <a:pt x="76" y="20"/>
                  </a:cubicBezTo>
                  <a:cubicBezTo>
                    <a:pt x="46" y="20"/>
                    <a:pt x="46" y="20"/>
                    <a:pt x="46" y="20"/>
                  </a:cubicBezTo>
                  <a:cubicBezTo>
                    <a:pt x="46" y="63"/>
                    <a:pt x="46" y="63"/>
                    <a:pt x="46" y="63"/>
                  </a:cubicBezTo>
                  <a:cubicBezTo>
                    <a:pt x="76" y="63"/>
                    <a:pt x="76" y="63"/>
                    <a:pt x="76" y="63"/>
                  </a:cubicBezTo>
                  <a:cubicBezTo>
                    <a:pt x="83" y="63"/>
                    <a:pt x="88" y="61"/>
                    <a:pt x="92" y="5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315"/>
            <p:cNvSpPr>
              <a:spLocks noEditPoints="1"/>
            </p:cNvSpPr>
            <p:nvPr/>
          </p:nvSpPr>
          <p:spPr bwMode="auto">
            <a:xfrm>
              <a:off x="7252751" y="3724195"/>
              <a:ext cx="174866" cy="137395"/>
            </a:xfrm>
            <a:custGeom>
              <a:avLst/>
              <a:gdLst>
                <a:gd name="T0" fmla="*/ 169 w 169"/>
                <a:gd name="T1" fmla="*/ 70 h 133"/>
                <a:gd name="T2" fmla="*/ 166 w 169"/>
                <a:gd name="T3" fmla="*/ 73 h 133"/>
                <a:gd name="T4" fmla="*/ 131 w 169"/>
                <a:gd name="T5" fmla="*/ 131 h 133"/>
                <a:gd name="T6" fmla="*/ 113 w 169"/>
                <a:gd name="T7" fmla="*/ 133 h 133"/>
                <a:gd name="T8" fmla="*/ 94 w 169"/>
                <a:gd name="T9" fmla="*/ 73 h 133"/>
                <a:gd name="T10" fmla="*/ 58 w 169"/>
                <a:gd name="T11" fmla="*/ 131 h 133"/>
                <a:gd name="T12" fmla="*/ 40 w 169"/>
                <a:gd name="T13" fmla="*/ 133 h 133"/>
                <a:gd name="T14" fmla="*/ 38 w 169"/>
                <a:gd name="T15" fmla="*/ 131 h 133"/>
                <a:gd name="T16" fmla="*/ 3 w 169"/>
                <a:gd name="T17" fmla="*/ 73 h 133"/>
                <a:gd name="T18" fmla="*/ 0 w 169"/>
                <a:gd name="T19" fmla="*/ 70 h 133"/>
                <a:gd name="T20" fmla="*/ 1 w 169"/>
                <a:gd name="T21" fmla="*/ 62 h 133"/>
                <a:gd name="T22" fmla="*/ 19 w 169"/>
                <a:gd name="T23" fmla="*/ 61 h 133"/>
                <a:gd name="T24" fmla="*/ 3 w 169"/>
                <a:gd name="T25" fmla="*/ 49 h 133"/>
                <a:gd name="T26" fmla="*/ 0 w 169"/>
                <a:gd name="T27" fmla="*/ 46 h 133"/>
                <a:gd name="T28" fmla="*/ 1 w 169"/>
                <a:gd name="T29" fmla="*/ 37 h 133"/>
                <a:gd name="T30" fmla="*/ 13 w 169"/>
                <a:gd name="T31" fmla="*/ 37 h 133"/>
                <a:gd name="T32" fmla="*/ 5 w 169"/>
                <a:gd name="T33" fmla="*/ 1 h 133"/>
                <a:gd name="T34" fmla="*/ 21 w 169"/>
                <a:gd name="T35" fmla="*/ 0 h 133"/>
                <a:gd name="T36" fmla="*/ 32 w 169"/>
                <a:gd name="T37" fmla="*/ 37 h 133"/>
                <a:gd name="T38" fmla="*/ 75 w 169"/>
                <a:gd name="T39" fmla="*/ 3 h 133"/>
                <a:gd name="T40" fmla="*/ 90 w 169"/>
                <a:gd name="T41" fmla="*/ 0 h 133"/>
                <a:gd name="T42" fmla="*/ 102 w 169"/>
                <a:gd name="T43" fmla="*/ 37 h 133"/>
                <a:gd name="T44" fmla="*/ 145 w 169"/>
                <a:gd name="T45" fmla="*/ 3 h 133"/>
                <a:gd name="T46" fmla="*/ 161 w 169"/>
                <a:gd name="T47" fmla="*/ 0 h 133"/>
                <a:gd name="T48" fmla="*/ 164 w 169"/>
                <a:gd name="T49" fmla="*/ 4 h 133"/>
                <a:gd name="T50" fmla="*/ 166 w 169"/>
                <a:gd name="T51" fmla="*/ 37 h 133"/>
                <a:gd name="T52" fmla="*/ 169 w 169"/>
                <a:gd name="T53" fmla="*/ 40 h 133"/>
                <a:gd name="T54" fmla="*/ 168 w 169"/>
                <a:gd name="T55" fmla="*/ 48 h 133"/>
                <a:gd name="T56" fmla="*/ 152 w 169"/>
                <a:gd name="T57" fmla="*/ 49 h 133"/>
                <a:gd name="T58" fmla="*/ 166 w 169"/>
                <a:gd name="T59" fmla="*/ 61 h 133"/>
                <a:gd name="T60" fmla="*/ 169 w 169"/>
                <a:gd name="T61" fmla="*/ 64 h 133"/>
                <a:gd name="T62" fmla="*/ 63 w 169"/>
                <a:gd name="T63" fmla="*/ 49 h 133"/>
                <a:gd name="T64" fmla="*/ 38 w 169"/>
                <a:gd name="T65" fmla="*/ 61 h 133"/>
                <a:gd name="T66" fmla="*/ 48 w 169"/>
                <a:gd name="T67" fmla="*/ 101 h 133"/>
                <a:gd name="T68" fmla="*/ 41 w 169"/>
                <a:gd name="T69" fmla="*/ 73 h 133"/>
                <a:gd name="T70" fmla="*/ 48 w 169"/>
                <a:gd name="T71" fmla="*/ 102 h 133"/>
                <a:gd name="T72" fmla="*/ 48 w 169"/>
                <a:gd name="T73" fmla="*/ 102 h 133"/>
                <a:gd name="T74" fmla="*/ 78 w 169"/>
                <a:gd name="T75" fmla="*/ 61 h 133"/>
                <a:gd name="T76" fmla="*/ 87 w 169"/>
                <a:gd name="T77" fmla="*/ 49 h 133"/>
                <a:gd name="T78" fmla="*/ 78 w 169"/>
                <a:gd name="T79" fmla="*/ 61 h 133"/>
                <a:gd name="T80" fmla="*/ 134 w 169"/>
                <a:gd name="T81" fmla="*/ 49 h 133"/>
                <a:gd name="T82" fmla="*/ 109 w 169"/>
                <a:gd name="T83" fmla="*/ 61 h 133"/>
                <a:gd name="T84" fmla="*/ 120 w 169"/>
                <a:gd name="T85" fmla="*/ 101 h 133"/>
                <a:gd name="T86" fmla="*/ 112 w 169"/>
                <a:gd name="T87" fmla="*/ 73 h 133"/>
                <a:gd name="T88" fmla="*/ 120 w 169"/>
                <a:gd name="T89" fmla="*/ 102 h 133"/>
                <a:gd name="T90" fmla="*/ 120 w 169"/>
                <a:gd name="T91" fmla="*/ 10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9" h="133">
                  <a:moveTo>
                    <a:pt x="169" y="64"/>
                  </a:moveTo>
                  <a:cubicBezTo>
                    <a:pt x="169" y="70"/>
                    <a:pt x="169" y="70"/>
                    <a:pt x="169" y="70"/>
                  </a:cubicBezTo>
                  <a:cubicBezTo>
                    <a:pt x="169" y="71"/>
                    <a:pt x="169" y="72"/>
                    <a:pt x="168" y="72"/>
                  </a:cubicBezTo>
                  <a:cubicBezTo>
                    <a:pt x="168" y="73"/>
                    <a:pt x="167" y="73"/>
                    <a:pt x="166" y="73"/>
                  </a:cubicBezTo>
                  <a:cubicBezTo>
                    <a:pt x="146" y="73"/>
                    <a:pt x="146" y="73"/>
                    <a:pt x="146" y="73"/>
                  </a:cubicBezTo>
                  <a:cubicBezTo>
                    <a:pt x="131" y="131"/>
                    <a:pt x="131" y="131"/>
                    <a:pt x="131" y="131"/>
                  </a:cubicBezTo>
                  <a:cubicBezTo>
                    <a:pt x="130" y="133"/>
                    <a:pt x="129" y="133"/>
                    <a:pt x="128" y="133"/>
                  </a:cubicBezTo>
                  <a:cubicBezTo>
                    <a:pt x="113" y="133"/>
                    <a:pt x="113" y="133"/>
                    <a:pt x="113" y="133"/>
                  </a:cubicBezTo>
                  <a:cubicBezTo>
                    <a:pt x="111" y="133"/>
                    <a:pt x="110" y="133"/>
                    <a:pt x="110" y="131"/>
                  </a:cubicBezTo>
                  <a:cubicBezTo>
                    <a:pt x="94" y="73"/>
                    <a:pt x="94" y="73"/>
                    <a:pt x="94" y="73"/>
                  </a:cubicBezTo>
                  <a:cubicBezTo>
                    <a:pt x="74" y="73"/>
                    <a:pt x="74" y="73"/>
                    <a:pt x="74" y="73"/>
                  </a:cubicBezTo>
                  <a:cubicBezTo>
                    <a:pt x="58" y="131"/>
                    <a:pt x="58" y="131"/>
                    <a:pt x="58" y="131"/>
                  </a:cubicBezTo>
                  <a:cubicBezTo>
                    <a:pt x="58" y="133"/>
                    <a:pt x="57" y="133"/>
                    <a:pt x="55" y="133"/>
                  </a:cubicBezTo>
                  <a:cubicBezTo>
                    <a:pt x="40" y="133"/>
                    <a:pt x="40" y="133"/>
                    <a:pt x="40" y="133"/>
                  </a:cubicBezTo>
                  <a:cubicBezTo>
                    <a:pt x="40" y="133"/>
                    <a:pt x="39" y="133"/>
                    <a:pt x="39" y="133"/>
                  </a:cubicBezTo>
                  <a:cubicBezTo>
                    <a:pt x="38" y="132"/>
                    <a:pt x="38" y="132"/>
                    <a:pt x="38" y="131"/>
                  </a:cubicBezTo>
                  <a:cubicBezTo>
                    <a:pt x="22" y="73"/>
                    <a:pt x="22" y="73"/>
                    <a:pt x="22" y="73"/>
                  </a:cubicBezTo>
                  <a:cubicBezTo>
                    <a:pt x="3" y="73"/>
                    <a:pt x="3" y="73"/>
                    <a:pt x="3" y="73"/>
                  </a:cubicBezTo>
                  <a:cubicBezTo>
                    <a:pt x="2" y="73"/>
                    <a:pt x="1" y="73"/>
                    <a:pt x="1" y="72"/>
                  </a:cubicBezTo>
                  <a:cubicBezTo>
                    <a:pt x="0" y="72"/>
                    <a:pt x="0" y="71"/>
                    <a:pt x="0" y="70"/>
                  </a:cubicBezTo>
                  <a:cubicBezTo>
                    <a:pt x="0" y="64"/>
                    <a:pt x="0" y="64"/>
                    <a:pt x="0" y="64"/>
                  </a:cubicBezTo>
                  <a:cubicBezTo>
                    <a:pt x="0" y="63"/>
                    <a:pt x="0" y="62"/>
                    <a:pt x="1" y="62"/>
                  </a:cubicBezTo>
                  <a:cubicBezTo>
                    <a:pt x="1" y="61"/>
                    <a:pt x="2" y="61"/>
                    <a:pt x="3" y="61"/>
                  </a:cubicBezTo>
                  <a:cubicBezTo>
                    <a:pt x="19" y="61"/>
                    <a:pt x="19" y="61"/>
                    <a:pt x="19" y="61"/>
                  </a:cubicBezTo>
                  <a:cubicBezTo>
                    <a:pt x="16" y="49"/>
                    <a:pt x="16" y="49"/>
                    <a:pt x="16" y="49"/>
                  </a:cubicBezTo>
                  <a:cubicBezTo>
                    <a:pt x="3" y="49"/>
                    <a:pt x="3" y="49"/>
                    <a:pt x="3" y="49"/>
                  </a:cubicBezTo>
                  <a:cubicBezTo>
                    <a:pt x="2" y="49"/>
                    <a:pt x="1" y="48"/>
                    <a:pt x="1" y="48"/>
                  </a:cubicBezTo>
                  <a:cubicBezTo>
                    <a:pt x="0" y="47"/>
                    <a:pt x="0" y="47"/>
                    <a:pt x="0" y="46"/>
                  </a:cubicBezTo>
                  <a:cubicBezTo>
                    <a:pt x="0" y="40"/>
                    <a:pt x="0" y="40"/>
                    <a:pt x="0" y="40"/>
                  </a:cubicBezTo>
                  <a:cubicBezTo>
                    <a:pt x="0" y="39"/>
                    <a:pt x="0" y="38"/>
                    <a:pt x="1" y="37"/>
                  </a:cubicBezTo>
                  <a:cubicBezTo>
                    <a:pt x="1" y="37"/>
                    <a:pt x="2" y="37"/>
                    <a:pt x="3" y="37"/>
                  </a:cubicBezTo>
                  <a:cubicBezTo>
                    <a:pt x="13" y="37"/>
                    <a:pt x="13" y="37"/>
                    <a:pt x="13" y="37"/>
                  </a:cubicBezTo>
                  <a:cubicBezTo>
                    <a:pt x="5" y="4"/>
                    <a:pt x="5" y="4"/>
                    <a:pt x="5" y="4"/>
                  </a:cubicBezTo>
                  <a:cubicBezTo>
                    <a:pt x="4" y="3"/>
                    <a:pt x="5" y="2"/>
                    <a:pt x="5" y="1"/>
                  </a:cubicBezTo>
                  <a:cubicBezTo>
                    <a:pt x="6" y="1"/>
                    <a:pt x="7" y="0"/>
                    <a:pt x="8" y="0"/>
                  </a:cubicBezTo>
                  <a:cubicBezTo>
                    <a:pt x="21" y="0"/>
                    <a:pt x="21" y="0"/>
                    <a:pt x="21" y="0"/>
                  </a:cubicBezTo>
                  <a:cubicBezTo>
                    <a:pt x="22" y="0"/>
                    <a:pt x="23" y="1"/>
                    <a:pt x="24" y="3"/>
                  </a:cubicBezTo>
                  <a:cubicBezTo>
                    <a:pt x="32" y="37"/>
                    <a:pt x="32" y="37"/>
                    <a:pt x="32" y="37"/>
                  </a:cubicBezTo>
                  <a:cubicBezTo>
                    <a:pt x="66" y="37"/>
                    <a:pt x="66" y="37"/>
                    <a:pt x="66" y="37"/>
                  </a:cubicBezTo>
                  <a:cubicBezTo>
                    <a:pt x="75" y="3"/>
                    <a:pt x="75" y="3"/>
                    <a:pt x="75" y="3"/>
                  </a:cubicBezTo>
                  <a:cubicBezTo>
                    <a:pt x="76" y="1"/>
                    <a:pt x="77" y="0"/>
                    <a:pt x="78" y="0"/>
                  </a:cubicBezTo>
                  <a:cubicBezTo>
                    <a:pt x="90" y="0"/>
                    <a:pt x="90" y="0"/>
                    <a:pt x="90" y="0"/>
                  </a:cubicBezTo>
                  <a:cubicBezTo>
                    <a:pt x="91" y="0"/>
                    <a:pt x="92" y="1"/>
                    <a:pt x="93" y="3"/>
                  </a:cubicBezTo>
                  <a:cubicBezTo>
                    <a:pt x="102" y="37"/>
                    <a:pt x="102" y="37"/>
                    <a:pt x="102" y="37"/>
                  </a:cubicBezTo>
                  <a:cubicBezTo>
                    <a:pt x="137" y="37"/>
                    <a:pt x="137" y="37"/>
                    <a:pt x="137" y="37"/>
                  </a:cubicBezTo>
                  <a:cubicBezTo>
                    <a:pt x="145" y="3"/>
                    <a:pt x="145" y="3"/>
                    <a:pt x="145" y="3"/>
                  </a:cubicBezTo>
                  <a:cubicBezTo>
                    <a:pt x="146" y="1"/>
                    <a:pt x="147" y="0"/>
                    <a:pt x="148" y="0"/>
                  </a:cubicBezTo>
                  <a:cubicBezTo>
                    <a:pt x="161" y="0"/>
                    <a:pt x="161" y="0"/>
                    <a:pt x="161" y="0"/>
                  </a:cubicBezTo>
                  <a:cubicBezTo>
                    <a:pt x="162" y="0"/>
                    <a:pt x="163" y="1"/>
                    <a:pt x="164" y="1"/>
                  </a:cubicBezTo>
                  <a:cubicBezTo>
                    <a:pt x="164" y="2"/>
                    <a:pt x="165" y="3"/>
                    <a:pt x="164" y="4"/>
                  </a:cubicBezTo>
                  <a:cubicBezTo>
                    <a:pt x="156" y="37"/>
                    <a:pt x="156" y="37"/>
                    <a:pt x="156" y="37"/>
                  </a:cubicBezTo>
                  <a:cubicBezTo>
                    <a:pt x="166" y="37"/>
                    <a:pt x="166" y="37"/>
                    <a:pt x="166" y="37"/>
                  </a:cubicBezTo>
                  <a:cubicBezTo>
                    <a:pt x="167" y="37"/>
                    <a:pt x="168" y="37"/>
                    <a:pt x="168" y="37"/>
                  </a:cubicBezTo>
                  <a:cubicBezTo>
                    <a:pt x="169" y="38"/>
                    <a:pt x="169" y="39"/>
                    <a:pt x="169" y="40"/>
                  </a:cubicBezTo>
                  <a:cubicBezTo>
                    <a:pt x="169" y="46"/>
                    <a:pt x="169" y="46"/>
                    <a:pt x="169" y="46"/>
                  </a:cubicBezTo>
                  <a:cubicBezTo>
                    <a:pt x="169" y="47"/>
                    <a:pt x="169" y="47"/>
                    <a:pt x="168" y="48"/>
                  </a:cubicBezTo>
                  <a:cubicBezTo>
                    <a:pt x="168" y="48"/>
                    <a:pt x="167" y="49"/>
                    <a:pt x="166" y="49"/>
                  </a:cubicBezTo>
                  <a:cubicBezTo>
                    <a:pt x="152" y="49"/>
                    <a:pt x="152" y="49"/>
                    <a:pt x="152" y="49"/>
                  </a:cubicBezTo>
                  <a:cubicBezTo>
                    <a:pt x="149" y="61"/>
                    <a:pt x="149" y="61"/>
                    <a:pt x="149" y="61"/>
                  </a:cubicBezTo>
                  <a:cubicBezTo>
                    <a:pt x="166" y="61"/>
                    <a:pt x="166" y="61"/>
                    <a:pt x="166" y="61"/>
                  </a:cubicBezTo>
                  <a:cubicBezTo>
                    <a:pt x="167" y="61"/>
                    <a:pt x="168" y="61"/>
                    <a:pt x="168" y="62"/>
                  </a:cubicBezTo>
                  <a:cubicBezTo>
                    <a:pt x="169" y="62"/>
                    <a:pt x="169" y="63"/>
                    <a:pt x="169" y="64"/>
                  </a:cubicBezTo>
                  <a:close/>
                  <a:moveTo>
                    <a:pt x="59" y="61"/>
                  </a:moveTo>
                  <a:cubicBezTo>
                    <a:pt x="63" y="49"/>
                    <a:pt x="63" y="49"/>
                    <a:pt x="63" y="49"/>
                  </a:cubicBezTo>
                  <a:cubicBezTo>
                    <a:pt x="35" y="49"/>
                    <a:pt x="35" y="49"/>
                    <a:pt x="35" y="49"/>
                  </a:cubicBezTo>
                  <a:cubicBezTo>
                    <a:pt x="38" y="61"/>
                    <a:pt x="38" y="61"/>
                    <a:pt x="38" y="61"/>
                  </a:cubicBezTo>
                  <a:lnTo>
                    <a:pt x="59" y="61"/>
                  </a:lnTo>
                  <a:close/>
                  <a:moveTo>
                    <a:pt x="48" y="101"/>
                  </a:moveTo>
                  <a:cubicBezTo>
                    <a:pt x="56" y="73"/>
                    <a:pt x="56" y="73"/>
                    <a:pt x="56" y="73"/>
                  </a:cubicBezTo>
                  <a:cubicBezTo>
                    <a:pt x="41" y="73"/>
                    <a:pt x="41" y="73"/>
                    <a:pt x="41" y="73"/>
                  </a:cubicBezTo>
                  <a:cubicBezTo>
                    <a:pt x="48" y="101"/>
                    <a:pt x="48" y="101"/>
                    <a:pt x="48" y="101"/>
                  </a:cubicBezTo>
                  <a:cubicBezTo>
                    <a:pt x="48" y="101"/>
                    <a:pt x="48" y="101"/>
                    <a:pt x="48" y="102"/>
                  </a:cubicBezTo>
                  <a:cubicBezTo>
                    <a:pt x="48" y="102"/>
                    <a:pt x="48" y="102"/>
                    <a:pt x="48" y="102"/>
                  </a:cubicBezTo>
                  <a:cubicBezTo>
                    <a:pt x="48" y="102"/>
                    <a:pt x="48" y="102"/>
                    <a:pt x="48" y="102"/>
                  </a:cubicBezTo>
                  <a:cubicBezTo>
                    <a:pt x="48" y="101"/>
                    <a:pt x="48" y="101"/>
                    <a:pt x="48" y="101"/>
                  </a:cubicBezTo>
                  <a:close/>
                  <a:moveTo>
                    <a:pt x="78" y="61"/>
                  </a:moveTo>
                  <a:cubicBezTo>
                    <a:pt x="91" y="61"/>
                    <a:pt x="91" y="61"/>
                    <a:pt x="91" y="61"/>
                  </a:cubicBezTo>
                  <a:cubicBezTo>
                    <a:pt x="87" y="49"/>
                    <a:pt x="87" y="49"/>
                    <a:pt x="87" y="49"/>
                  </a:cubicBezTo>
                  <a:cubicBezTo>
                    <a:pt x="81" y="49"/>
                    <a:pt x="81" y="49"/>
                    <a:pt x="81" y="49"/>
                  </a:cubicBezTo>
                  <a:lnTo>
                    <a:pt x="78" y="61"/>
                  </a:lnTo>
                  <a:close/>
                  <a:moveTo>
                    <a:pt x="130" y="61"/>
                  </a:moveTo>
                  <a:cubicBezTo>
                    <a:pt x="134" y="49"/>
                    <a:pt x="134" y="49"/>
                    <a:pt x="134" y="49"/>
                  </a:cubicBezTo>
                  <a:cubicBezTo>
                    <a:pt x="105" y="49"/>
                    <a:pt x="105" y="49"/>
                    <a:pt x="105" y="49"/>
                  </a:cubicBezTo>
                  <a:cubicBezTo>
                    <a:pt x="109" y="61"/>
                    <a:pt x="109" y="61"/>
                    <a:pt x="109" y="61"/>
                  </a:cubicBezTo>
                  <a:lnTo>
                    <a:pt x="130" y="61"/>
                  </a:lnTo>
                  <a:close/>
                  <a:moveTo>
                    <a:pt x="120" y="101"/>
                  </a:moveTo>
                  <a:cubicBezTo>
                    <a:pt x="127" y="73"/>
                    <a:pt x="127" y="73"/>
                    <a:pt x="127" y="73"/>
                  </a:cubicBezTo>
                  <a:cubicBezTo>
                    <a:pt x="112" y="73"/>
                    <a:pt x="112" y="73"/>
                    <a:pt x="112" y="73"/>
                  </a:cubicBezTo>
                  <a:cubicBezTo>
                    <a:pt x="120" y="101"/>
                    <a:pt x="120" y="101"/>
                    <a:pt x="120" y="101"/>
                  </a:cubicBezTo>
                  <a:cubicBezTo>
                    <a:pt x="120" y="101"/>
                    <a:pt x="120" y="101"/>
                    <a:pt x="120" y="102"/>
                  </a:cubicBezTo>
                  <a:cubicBezTo>
                    <a:pt x="120" y="102"/>
                    <a:pt x="120" y="102"/>
                    <a:pt x="120" y="102"/>
                  </a:cubicBezTo>
                  <a:cubicBezTo>
                    <a:pt x="120" y="102"/>
                    <a:pt x="120" y="102"/>
                    <a:pt x="120" y="102"/>
                  </a:cubicBezTo>
                  <a:cubicBezTo>
                    <a:pt x="120" y="101"/>
                    <a:pt x="120" y="101"/>
                    <a:pt x="120" y="1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316"/>
            <p:cNvSpPr>
              <a:spLocks noEditPoints="1"/>
            </p:cNvSpPr>
            <p:nvPr/>
          </p:nvSpPr>
          <p:spPr bwMode="auto">
            <a:xfrm>
              <a:off x="7477579" y="3724195"/>
              <a:ext cx="118659" cy="163938"/>
            </a:xfrm>
            <a:custGeom>
              <a:avLst/>
              <a:gdLst>
                <a:gd name="T0" fmla="*/ 92 w 114"/>
                <a:gd name="T1" fmla="*/ 73 h 158"/>
                <a:gd name="T2" fmla="*/ 113 w 114"/>
                <a:gd name="T3" fmla="*/ 103 h 158"/>
                <a:gd name="T4" fmla="*/ 104 w 114"/>
                <a:gd name="T5" fmla="*/ 123 h 158"/>
                <a:gd name="T6" fmla="*/ 83 w 114"/>
                <a:gd name="T7" fmla="*/ 132 h 158"/>
                <a:gd name="T8" fmla="*/ 69 w 114"/>
                <a:gd name="T9" fmla="*/ 158 h 158"/>
                <a:gd name="T10" fmla="*/ 55 w 114"/>
                <a:gd name="T11" fmla="*/ 134 h 158"/>
                <a:gd name="T12" fmla="*/ 43 w 114"/>
                <a:gd name="T13" fmla="*/ 158 h 158"/>
                <a:gd name="T14" fmla="*/ 29 w 114"/>
                <a:gd name="T15" fmla="*/ 134 h 158"/>
                <a:gd name="T16" fmla="*/ 19 w 114"/>
                <a:gd name="T17" fmla="*/ 133 h 158"/>
                <a:gd name="T18" fmla="*/ 3 w 114"/>
                <a:gd name="T19" fmla="*/ 116 h 158"/>
                <a:gd name="T20" fmla="*/ 19 w 114"/>
                <a:gd name="T21" fmla="*/ 111 h 158"/>
                <a:gd name="T22" fmla="*/ 20 w 114"/>
                <a:gd name="T23" fmla="*/ 73 h 158"/>
                <a:gd name="T24" fmla="*/ 19 w 114"/>
                <a:gd name="T25" fmla="*/ 46 h 158"/>
                <a:gd name="T26" fmla="*/ 0 w 114"/>
                <a:gd name="T27" fmla="*/ 40 h 158"/>
                <a:gd name="T28" fmla="*/ 20 w 114"/>
                <a:gd name="T29" fmla="*/ 24 h 158"/>
                <a:gd name="T30" fmla="*/ 29 w 114"/>
                <a:gd name="T31" fmla="*/ 0 h 158"/>
                <a:gd name="T32" fmla="*/ 43 w 114"/>
                <a:gd name="T33" fmla="*/ 24 h 158"/>
                <a:gd name="T34" fmla="*/ 55 w 114"/>
                <a:gd name="T35" fmla="*/ 0 h 158"/>
                <a:gd name="T36" fmla="*/ 69 w 114"/>
                <a:gd name="T37" fmla="*/ 24 h 158"/>
                <a:gd name="T38" fmla="*/ 93 w 114"/>
                <a:gd name="T39" fmla="*/ 31 h 158"/>
                <a:gd name="T40" fmla="*/ 105 w 114"/>
                <a:gd name="T41" fmla="*/ 49 h 158"/>
                <a:gd name="T42" fmla="*/ 76 w 114"/>
                <a:gd name="T43" fmla="*/ 50 h 158"/>
                <a:gd name="T44" fmla="*/ 69 w 114"/>
                <a:gd name="T45" fmla="*/ 43 h 158"/>
                <a:gd name="T46" fmla="*/ 58 w 114"/>
                <a:gd name="T47" fmla="*/ 41 h 158"/>
                <a:gd name="T48" fmla="*/ 47 w 114"/>
                <a:gd name="T49" fmla="*/ 41 h 158"/>
                <a:gd name="T50" fmla="*/ 44 w 114"/>
                <a:gd name="T51" fmla="*/ 70 h 158"/>
                <a:gd name="T52" fmla="*/ 51 w 114"/>
                <a:gd name="T53" fmla="*/ 70 h 158"/>
                <a:gd name="T54" fmla="*/ 61 w 114"/>
                <a:gd name="T55" fmla="*/ 69 h 158"/>
                <a:gd name="T56" fmla="*/ 71 w 114"/>
                <a:gd name="T57" fmla="*/ 66 h 158"/>
                <a:gd name="T58" fmla="*/ 77 w 114"/>
                <a:gd name="T59" fmla="*/ 60 h 158"/>
                <a:gd name="T60" fmla="*/ 84 w 114"/>
                <a:gd name="T61" fmla="*/ 100 h 158"/>
                <a:gd name="T62" fmla="*/ 79 w 114"/>
                <a:gd name="T63" fmla="*/ 90 h 158"/>
                <a:gd name="T64" fmla="*/ 68 w 114"/>
                <a:gd name="T65" fmla="*/ 85 h 158"/>
                <a:gd name="T66" fmla="*/ 54 w 114"/>
                <a:gd name="T67" fmla="*/ 84 h 158"/>
                <a:gd name="T68" fmla="*/ 44 w 114"/>
                <a:gd name="T69" fmla="*/ 84 h 158"/>
                <a:gd name="T70" fmla="*/ 47 w 114"/>
                <a:gd name="T71" fmla="*/ 116 h 158"/>
                <a:gd name="T72" fmla="*/ 57 w 114"/>
                <a:gd name="T73" fmla="*/ 116 h 158"/>
                <a:gd name="T74" fmla="*/ 68 w 114"/>
                <a:gd name="T75" fmla="*/ 115 h 158"/>
                <a:gd name="T76" fmla="*/ 77 w 114"/>
                <a:gd name="T77" fmla="*/ 112 h 158"/>
                <a:gd name="T78" fmla="*/ 83 w 114"/>
                <a:gd name="T79" fmla="*/ 10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4" h="158">
                  <a:moveTo>
                    <a:pt x="105" y="49"/>
                  </a:moveTo>
                  <a:cubicBezTo>
                    <a:pt x="106" y="60"/>
                    <a:pt x="102" y="68"/>
                    <a:pt x="92" y="73"/>
                  </a:cubicBezTo>
                  <a:cubicBezTo>
                    <a:pt x="100" y="75"/>
                    <a:pt x="105" y="78"/>
                    <a:pt x="109" y="83"/>
                  </a:cubicBezTo>
                  <a:cubicBezTo>
                    <a:pt x="112" y="88"/>
                    <a:pt x="114" y="94"/>
                    <a:pt x="113" y="103"/>
                  </a:cubicBezTo>
                  <a:cubicBezTo>
                    <a:pt x="113" y="108"/>
                    <a:pt x="112" y="111"/>
                    <a:pt x="110" y="115"/>
                  </a:cubicBezTo>
                  <a:cubicBezTo>
                    <a:pt x="108" y="118"/>
                    <a:pt x="106" y="121"/>
                    <a:pt x="104" y="123"/>
                  </a:cubicBezTo>
                  <a:cubicBezTo>
                    <a:pt x="101" y="126"/>
                    <a:pt x="98" y="127"/>
                    <a:pt x="95" y="129"/>
                  </a:cubicBezTo>
                  <a:cubicBezTo>
                    <a:pt x="91" y="130"/>
                    <a:pt x="87" y="131"/>
                    <a:pt x="83" y="132"/>
                  </a:cubicBezTo>
                  <a:cubicBezTo>
                    <a:pt x="79" y="133"/>
                    <a:pt x="75" y="133"/>
                    <a:pt x="69" y="134"/>
                  </a:cubicBezTo>
                  <a:cubicBezTo>
                    <a:pt x="69" y="158"/>
                    <a:pt x="69" y="158"/>
                    <a:pt x="69" y="158"/>
                  </a:cubicBezTo>
                  <a:cubicBezTo>
                    <a:pt x="55" y="158"/>
                    <a:pt x="55" y="158"/>
                    <a:pt x="55" y="158"/>
                  </a:cubicBezTo>
                  <a:cubicBezTo>
                    <a:pt x="55" y="134"/>
                    <a:pt x="55" y="134"/>
                    <a:pt x="55" y="134"/>
                  </a:cubicBezTo>
                  <a:cubicBezTo>
                    <a:pt x="50" y="134"/>
                    <a:pt x="46" y="134"/>
                    <a:pt x="43" y="134"/>
                  </a:cubicBezTo>
                  <a:cubicBezTo>
                    <a:pt x="43" y="158"/>
                    <a:pt x="43" y="158"/>
                    <a:pt x="43" y="158"/>
                  </a:cubicBezTo>
                  <a:cubicBezTo>
                    <a:pt x="29" y="158"/>
                    <a:pt x="29" y="158"/>
                    <a:pt x="29" y="158"/>
                  </a:cubicBezTo>
                  <a:cubicBezTo>
                    <a:pt x="29" y="134"/>
                    <a:pt x="29" y="134"/>
                    <a:pt x="29" y="134"/>
                  </a:cubicBezTo>
                  <a:cubicBezTo>
                    <a:pt x="28" y="134"/>
                    <a:pt x="26" y="134"/>
                    <a:pt x="24" y="133"/>
                  </a:cubicBezTo>
                  <a:cubicBezTo>
                    <a:pt x="21" y="133"/>
                    <a:pt x="20" y="133"/>
                    <a:pt x="19" y="133"/>
                  </a:cubicBezTo>
                  <a:cubicBezTo>
                    <a:pt x="0" y="133"/>
                    <a:pt x="0" y="133"/>
                    <a:pt x="0" y="133"/>
                  </a:cubicBezTo>
                  <a:cubicBezTo>
                    <a:pt x="3" y="116"/>
                    <a:pt x="3" y="116"/>
                    <a:pt x="3" y="116"/>
                  </a:cubicBezTo>
                  <a:cubicBezTo>
                    <a:pt x="13" y="116"/>
                    <a:pt x="13" y="116"/>
                    <a:pt x="13" y="116"/>
                  </a:cubicBezTo>
                  <a:cubicBezTo>
                    <a:pt x="16" y="116"/>
                    <a:pt x="18" y="115"/>
                    <a:pt x="19" y="111"/>
                  </a:cubicBezTo>
                  <a:cubicBezTo>
                    <a:pt x="19" y="73"/>
                    <a:pt x="19" y="73"/>
                    <a:pt x="19" y="73"/>
                  </a:cubicBezTo>
                  <a:cubicBezTo>
                    <a:pt x="20" y="73"/>
                    <a:pt x="20" y="73"/>
                    <a:pt x="20" y="73"/>
                  </a:cubicBezTo>
                  <a:cubicBezTo>
                    <a:pt x="20" y="73"/>
                    <a:pt x="19" y="73"/>
                    <a:pt x="19" y="73"/>
                  </a:cubicBezTo>
                  <a:cubicBezTo>
                    <a:pt x="19" y="46"/>
                    <a:pt x="19" y="46"/>
                    <a:pt x="19" y="46"/>
                  </a:cubicBezTo>
                  <a:cubicBezTo>
                    <a:pt x="18" y="42"/>
                    <a:pt x="15" y="40"/>
                    <a:pt x="10" y="40"/>
                  </a:cubicBezTo>
                  <a:cubicBezTo>
                    <a:pt x="0" y="40"/>
                    <a:pt x="0" y="40"/>
                    <a:pt x="0" y="40"/>
                  </a:cubicBezTo>
                  <a:cubicBezTo>
                    <a:pt x="0" y="24"/>
                    <a:pt x="0" y="24"/>
                    <a:pt x="0" y="24"/>
                  </a:cubicBezTo>
                  <a:cubicBezTo>
                    <a:pt x="20" y="24"/>
                    <a:pt x="20" y="24"/>
                    <a:pt x="20" y="24"/>
                  </a:cubicBezTo>
                  <a:cubicBezTo>
                    <a:pt x="24" y="24"/>
                    <a:pt x="27" y="24"/>
                    <a:pt x="29" y="24"/>
                  </a:cubicBezTo>
                  <a:cubicBezTo>
                    <a:pt x="29" y="0"/>
                    <a:pt x="29" y="0"/>
                    <a:pt x="29" y="0"/>
                  </a:cubicBezTo>
                  <a:cubicBezTo>
                    <a:pt x="43" y="0"/>
                    <a:pt x="43" y="0"/>
                    <a:pt x="43" y="0"/>
                  </a:cubicBezTo>
                  <a:cubicBezTo>
                    <a:pt x="43" y="24"/>
                    <a:pt x="43" y="24"/>
                    <a:pt x="43" y="24"/>
                  </a:cubicBezTo>
                  <a:cubicBezTo>
                    <a:pt x="49" y="24"/>
                    <a:pt x="52" y="23"/>
                    <a:pt x="55" y="23"/>
                  </a:cubicBezTo>
                  <a:cubicBezTo>
                    <a:pt x="55" y="0"/>
                    <a:pt x="55" y="0"/>
                    <a:pt x="55" y="0"/>
                  </a:cubicBezTo>
                  <a:cubicBezTo>
                    <a:pt x="69" y="0"/>
                    <a:pt x="69" y="0"/>
                    <a:pt x="69" y="0"/>
                  </a:cubicBezTo>
                  <a:cubicBezTo>
                    <a:pt x="69" y="24"/>
                    <a:pt x="69" y="24"/>
                    <a:pt x="69" y="24"/>
                  </a:cubicBezTo>
                  <a:cubicBezTo>
                    <a:pt x="74" y="25"/>
                    <a:pt x="79" y="25"/>
                    <a:pt x="83" y="26"/>
                  </a:cubicBezTo>
                  <a:cubicBezTo>
                    <a:pt x="87" y="27"/>
                    <a:pt x="90" y="29"/>
                    <a:pt x="93" y="31"/>
                  </a:cubicBezTo>
                  <a:cubicBezTo>
                    <a:pt x="97" y="32"/>
                    <a:pt x="99" y="35"/>
                    <a:pt x="101" y="38"/>
                  </a:cubicBezTo>
                  <a:cubicBezTo>
                    <a:pt x="103" y="41"/>
                    <a:pt x="104" y="45"/>
                    <a:pt x="105" y="49"/>
                  </a:cubicBezTo>
                  <a:close/>
                  <a:moveTo>
                    <a:pt x="78" y="55"/>
                  </a:moveTo>
                  <a:cubicBezTo>
                    <a:pt x="78" y="53"/>
                    <a:pt x="77" y="51"/>
                    <a:pt x="76" y="50"/>
                  </a:cubicBezTo>
                  <a:cubicBezTo>
                    <a:pt x="76" y="48"/>
                    <a:pt x="75" y="47"/>
                    <a:pt x="74" y="46"/>
                  </a:cubicBezTo>
                  <a:cubicBezTo>
                    <a:pt x="72" y="45"/>
                    <a:pt x="71" y="44"/>
                    <a:pt x="69" y="43"/>
                  </a:cubicBezTo>
                  <a:cubicBezTo>
                    <a:pt x="67" y="42"/>
                    <a:pt x="65" y="42"/>
                    <a:pt x="64" y="42"/>
                  </a:cubicBezTo>
                  <a:cubicBezTo>
                    <a:pt x="62" y="41"/>
                    <a:pt x="60" y="41"/>
                    <a:pt x="58" y="41"/>
                  </a:cubicBezTo>
                  <a:cubicBezTo>
                    <a:pt x="56" y="41"/>
                    <a:pt x="54" y="41"/>
                    <a:pt x="52" y="41"/>
                  </a:cubicBezTo>
                  <a:cubicBezTo>
                    <a:pt x="51" y="41"/>
                    <a:pt x="49" y="41"/>
                    <a:pt x="47" y="41"/>
                  </a:cubicBezTo>
                  <a:cubicBezTo>
                    <a:pt x="45" y="41"/>
                    <a:pt x="44" y="41"/>
                    <a:pt x="44" y="41"/>
                  </a:cubicBezTo>
                  <a:cubicBezTo>
                    <a:pt x="44" y="70"/>
                    <a:pt x="44" y="70"/>
                    <a:pt x="44" y="70"/>
                  </a:cubicBezTo>
                  <a:cubicBezTo>
                    <a:pt x="44" y="70"/>
                    <a:pt x="45" y="70"/>
                    <a:pt x="47" y="70"/>
                  </a:cubicBezTo>
                  <a:cubicBezTo>
                    <a:pt x="49" y="70"/>
                    <a:pt x="50" y="70"/>
                    <a:pt x="51" y="70"/>
                  </a:cubicBezTo>
                  <a:cubicBezTo>
                    <a:pt x="52" y="70"/>
                    <a:pt x="54" y="70"/>
                    <a:pt x="56" y="70"/>
                  </a:cubicBezTo>
                  <a:cubicBezTo>
                    <a:pt x="58" y="69"/>
                    <a:pt x="60" y="69"/>
                    <a:pt x="61" y="69"/>
                  </a:cubicBezTo>
                  <a:cubicBezTo>
                    <a:pt x="63" y="69"/>
                    <a:pt x="64" y="68"/>
                    <a:pt x="66" y="68"/>
                  </a:cubicBezTo>
                  <a:cubicBezTo>
                    <a:pt x="68" y="68"/>
                    <a:pt x="69" y="67"/>
                    <a:pt x="71" y="66"/>
                  </a:cubicBezTo>
                  <a:cubicBezTo>
                    <a:pt x="72" y="66"/>
                    <a:pt x="73" y="65"/>
                    <a:pt x="74" y="64"/>
                  </a:cubicBezTo>
                  <a:cubicBezTo>
                    <a:pt x="75" y="63"/>
                    <a:pt x="76" y="62"/>
                    <a:pt x="77" y="60"/>
                  </a:cubicBezTo>
                  <a:cubicBezTo>
                    <a:pt x="77" y="59"/>
                    <a:pt x="78" y="57"/>
                    <a:pt x="78" y="55"/>
                  </a:cubicBezTo>
                  <a:close/>
                  <a:moveTo>
                    <a:pt x="84" y="100"/>
                  </a:moveTo>
                  <a:cubicBezTo>
                    <a:pt x="84" y="98"/>
                    <a:pt x="84" y="96"/>
                    <a:pt x="83" y="94"/>
                  </a:cubicBezTo>
                  <a:cubicBezTo>
                    <a:pt x="82" y="92"/>
                    <a:pt x="81" y="91"/>
                    <a:pt x="79" y="90"/>
                  </a:cubicBezTo>
                  <a:cubicBezTo>
                    <a:pt x="78" y="89"/>
                    <a:pt x="76" y="88"/>
                    <a:pt x="74" y="87"/>
                  </a:cubicBezTo>
                  <a:cubicBezTo>
                    <a:pt x="72" y="86"/>
                    <a:pt x="70" y="86"/>
                    <a:pt x="68" y="85"/>
                  </a:cubicBezTo>
                  <a:cubicBezTo>
                    <a:pt x="66" y="85"/>
                    <a:pt x="64" y="85"/>
                    <a:pt x="61" y="84"/>
                  </a:cubicBezTo>
                  <a:cubicBezTo>
                    <a:pt x="58" y="84"/>
                    <a:pt x="56" y="84"/>
                    <a:pt x="54" y="84"/>
                  </a:cubicBezTo>
                  <a:cubicBezTo>
                    <a:pt x="53" y="84"/>
                    <a:pt x="51" y="84"/>
                    <a:pt x="48" y="84"/>
                  </a:cubicBezTo>
                  <a:cubicBezTo>
                    <a:pt x="46" y="84"/>
                    <a:pt x="44" y="84"/>
                    <a:pt x="44" y="84"/>
                  </a:cubicBezTo>
                  <a:cubicBezTo>
                    <a:pt x="44" y="116"/>
                    <a:pt x="44" y="116"/>
                    <a:pt x="44" y="116"/>
                  </a:cubicBezTo>
                  <a:cubicBezTo>
                    <a:pt x="44" y="116"/>
                    <a:pt x="45" y="116"/>
                    <a:pt x="47" y="116"/>
                  </a:cubicBezTo>
                  <a:cubicBezTo>
                    <a:pt x="49" y="116"/>
                    <a:pt x="50" y="116"/>
                    <a:pt x="52" y="116"/>
                  </a:cubicBezTo>
                  <a:cubicBezTo>
                    <a:pt x="53" y="116"/>
                    <a:pt x="55" y="116"/>
                    <a:pt x="57" y="116"/>
                  </a:cubicBezTo>
                  <a:cubicBezTo>
                    <a:pt x="59" y="116"/>
                    <a:pt x="61" y="116"/>
                    <a:pt x="62" y="116"/>
                  </a:cubicBezTo>
                  <a:cubicBezTo>
                    <a:pt x="64" y="116"/>
                    <a:pt x="66" y="115"/>
                    <a:pt x="68" y="115"/>
                  </a:cubicBezTo>
                  <a:cubicBezTo>
                    <a:pt x="70" y="115"/>
                    <a:pt x="71" y="114"/>
                    <a:pt x="73" y="114"/>
                  </a:cubicBezTo>
                  <a:cubicBezTo>
                    <a:pt x="74" y="113"/>
                    <a:pt x="76" y="113"/>
                    <a:pt x="77" y="112"/>
                  </a:cubicBezTo>
                  <a:cubicBezTo>
                    <a:pt x="79" y="111"/>
                    <a:pt x="80" y="110"/>
                    <a:pt x="81" y="109"/>
                  </a:cubicBezTo>
                  <a:cubicBezTo>
                    <a:pt x="82" y="108"/>
                    <a:pt x="83" y="107"/>
                    <a:pt x="83" y="105"/>
                  </a:cubicBezTo>
                  <a:cubicBezTo>
                    <a:pt x="84" y="104"/>
                    <a:pt x="84" y="102"/>
                    <a:pt x="84" y="10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Freeform 317"/>
            <p:cNvSpPr>
              <a:spLocks noEditPoints="1"/>
            </p:cNvSpPr>
            <p:nvPr/>
          </p:nvSpPr>
          <p:spPr bwMode="auto">
            <a:xfrm>
              <a:off x="7641516" y="3711705"/>
              <a:ext cx="151447" cy="176428"/>
            </a:xfrm>
            <a:custGeom>
              <a:avLst/>
              <a:gdLst>
                <a:gd name="T0" fmla="*/ 85 w 146"/>
                <a:gd name="T1" fmla="*/ 52 h 170"/>
                <a:gd name="T2" fmla="*/ 88 w 146"/>
                <a:gd name="T3" fmla="*/ 58 h 170"/>
                <a:gd name="T4" fmla="*/ 94 w 146"/>
                <a:gd name="T5" fmla="*/ 61 h 170"/>
                <a:gd name="T6" fmla="*/ 146 w 146"/>
                <a:gd name="T7" fmla="*/ 61 h 170"/>
                <a:gd name="T8" fmla="*/ 146 w 146"/>
                <a:gd name="T9" fmla="*/ 161 h 170"/>
                <a:gd name="T10" fmla="*/ 143 w 146"/>
                <a:gd name="T11" fmla="*/ 167 h 170"/>
                <a:gd name="T12" fmla="*/ 137 w 146"/>
                <a:gd name="T13" fmla="*/ 170 h 170"/>
                <a:gd name="T14" fmla="*/ 9 w 146"/>
                <a:gd name="T15" fmla="*/ 170 h 170"/>
                <a:gd name="T16" fmla="*/ 3 w 146"/>
                <a:gd name="T17" fmla="*/ 167 h 170"/>
                <a:gd name="T18" fmla="*/ 0 w 146"/>
                <a:gd name="T19" fmla="*/ 161 h 170"/>
                <a:gd name="T20" fmla="*/ 0 w 146"/>
                <a:gd name="T21" fmla="*/ 9 h 170"/>
                <a:gd name="T22" fmla="*/ 3 w 146"/>
                <a:gd name="T23" fmla="*/ 3 h 170"/>
                <a:gd name="T24" fmla="*/ 9 w 146"/>
                <a:gd name="T25" fmla="*/ 0 h 170"/>
                <a:gd name="T26" fmla="*/ 85 w 146"/>
                <a:gd name="T27" fmla="*/ 0 h 170"/>
                <a:gd name="T28" fmla="*/ 85 w 146"/>
                <a:gd name="T29" fmla="*/ 52 h 170"/>
                <a:gd name="T30" fmla="*/ 97 w 146"/>
                <a:gd name="T31" fmla="*/ 49 h 170"/>
                <a:gd name="T32" fmla="*/ 97 w 146"/>
                <a:gd name="T33" fmla="*/ 4 h 170"/>
                <a:gd name="T34" fmla="*/ 101 w 146"/>
                <a:gd name="T35" fmla="*/ 7 h 170"/>
                <a:gd name="T36" fmla="*/ 139 w 146"/>
                <a:gd name="T37" fmla="*/ 45 h 170"/>
                <a:gd name="T38" fmla="*/ 142 w 146"/>
                <a:gd name="T39" fmla="*/ 49 h 170"/>
                <a:gd name="T40" fmla="*/ 97 w 146"/>
                <a:gd name="T41" fmla="*/ 4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6" h="170">
                  <a:moveTo>
                    <a:pt x="85" y="52"/>
                  </a:moveTo>
                  <a:cubicBezTo>
                    <a:pt x="85" y="54"/>
                    <a:pt x="86" y="56"/>
                    <a:pt x="88" y="58"/>
                  </a:cubicBezTo>
                  <a:cubicBezTo>
                    <a:pt x="90" y="60"/>
                    <a:pt x="92" y="61"/>
                    <a:pt x="94" y="61"/>
                  </a:cubicBezTo>
                  <a:cubicBezTo>
                    <a:pt x="146" y="61"/>
                    <a:pt x="146" y="61"/>
                    <a:pt x="146" y="61"/>
                  </a:cubicBezTo>
                  <a:cubicBezTo>
                    <a:pt x="146" y="161"/>
                    <a:pt x="146" y="161"/>
                    <a:pt x="146" y="161"/>
                  </a:cubicBezTo>
                  <a:cubicBezTo>
                    <a:pt x="146" y="163"/>
                    <a:pt x="145" y="165"/>
                    <a:pt x="143" y="167"/>
                  </a:cubicBezTo>
                  <a:cubicBezTo>
                    <a:pt x="141" y="169"/>
                    <a:pt x="139" y="170"/>
                    <a:pt x="137" y="170"/>
                  </a:cubicBezTo>
                  <a:cubicBezTo>
                    <a:pt x="9" y="170"/>
                    <a:pt x="9" y="170"/>
                    <a:pt x="9" y="170"/>
                  </a:cubicBezTo>
                  <a:cubicBezTo>
                    <a:pt x="7" y="170"/>
                    <a:pt x="5" y="169"/>
                    <a:pt x="3" y="167"/>
                  </a:cubicBezTo>
                  <a:cubicBezTo>
                    <a:pt x="1" y="165"/>
                    <a:pt x="0" y="163"/>
                    <a:pt x="0" y="161"/>
                  </a:cubicBezTo>
                  <a:cubicBezTo>
                    <a:pt x="0" y="9"/>
                    <a:pt x="0" y="9"/>
                    <a:pt x="0" y="9"/>
                  </a:cubicBezTo>
                  <a:cubicBezTo>
                    <a:pt x="0" y="7"/>
                    <a:pt x="1" y="5"/>
                    <a:pt x="3" y="3"/>
                  </a:cubicBezTo>
                  <a:cubicBezTo>
                    <a:pt x="5" y="1"/>
                    <a:pt x="7" y="0"/>
                    <a:pt x="9" y="0"/>
                  </a:cubicBezTo>
                  <a:cubicBezTo>
                    <a:pt x="85" y="0"/>
                    <a:pt x="85" y="0"/>
                    <a:pt x="85" y="0"/>
                  </a:cubicBezTo>
                  <a:lnTo>
                    <a:pt x="85" y="52"/>
                  </a:lnTo>
                  <a:close/>
                  <a:moveTo>
                    <a:pt x="97" y="49"/>
                  </a:moveTo>
                  <a:cubicBezTo>
                    <a:pt x="97" y="4"/>
                    <a:pt x="97" y="4"/>
                    <a:pt x="97" y="4"/>
                  </a:cubicBezTo>
                  <a:cubicBezTo>
                    <a:pt x="99" y="5"/>
                    <a:pt x="100" y="6"/>
                    <a:pt x="101" y="7"/>
                  </a:cubicBezTo>
                  <a:cubicBezTo>
                    <a:pt x="139" y="45"/>
                    <a:pt x="139" y="45"/>
                    <a:pt x="139" y="45"/>
                  </a:cubicBezTo>
                  <a:cubicBezTo>
                    <a:pt x="140" y="46"/>
                    <a:pt x="141" y="47"/>
                    <a:pt x="142" y="49"/>
                  </a:cubicBezTo>
                  <a:lnTo>
                    <a:pt x="97" y="4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Freeform 318"/>
            <p:cNvSpPr>
              <a:spLocks noEditPoints="1"/>
            </p:cNvSpPr>
            <p:nvPr/>
          </p:nvSpPr>
          <p:spPr bwMode="auto">
            <a:xfrm>
              <a:off x="7836680" y="3711705"/>
              <a:ext cx="149885" cy="176428"/>
            </a:xfrm>
            <a:custGeom>
              <a:avLst/>
              <a:gdLst>
                <a:gd name="T0" fmla="*/ 94 w 145"/>
                <a:gd name="T1" fmla="*/ 61 h 170"/>
                <a:gd name="T2" fmla="*/ 145 w 145"/>
                <a:gd name="T3" fmla="*/ 61 h 170"/>
                <a:gd name="T4" fmla="*/ 145 w 145"/>
                <a:gd name="T5" fmla="*/ 161 h 170"/>
                <a:gd name="T6" fmla="*/ 142 w 145"/>
                <a:gd name="T7" fmla="*/ 167 h 170"/>
                <a:gd name="T8" fmla="*/ 136 w 145"/>
                <a:gd name="T9" fmla="*/ 170 h 170"/>
                <a:gd name="T10" fmla="*/ 9 w 145"/>
                <a:gd name="T11" fmla="*/ 170 h 170"/>
                <a:gd name="T12" fmla="*/ 2 w 145"/>
                <a:gd name="T13" fmla="*/ 167 h 170"/>
                <a:gd name="T14" fmla="*/ 0 w 145"/>
                <a:gd name="T15" fmla="*/ 161 h 170"/>
                <a:gd name="T16" fmla="*/ 0 w 145"/>
                <a:gd name="T17" fmla="*/ 9 h 170"/>
                <a:gd name="T18" fmla="*/ 2 w 145"/>
                <a:gd name="T19" fmla="*/ 3 h 170"/>
                <a:gd name="T20" fmla="*/ 9 w 145"/>
                <a:gd name="T21" fmla="*/ 0 h 170"/>
                <a:gd name="T22" fmla="*/ 84 w 145"/>
                <a:gd name="T23" fmla="*/ 0 h 170"/>
                <a:gd name="T24" fmla="*/ 84 w 145"/>
                <a:gd name="T25" fmla="*/ 52 h 170"/>
                <a:gd name="T26" fmla="*/ 87 w 145"/>
                <a:gd name="T27" fmla="*/ 58 h 170"/>
                <a:gd name="T28" fmla="*/ 94 w 145"/>
                <a:gd name="T29" fmla="*/ 61 h 170"/>
                <a:gd name="T30" fmla="*/ 109 w 145"/>
                <a:gd name="T31" fmla="*/ 82 h 170"/>
                <a:gd name="T32" fmla="*/ 109 w 145"/>
                <a:gd name="T33" fmla="*/ 76 h 170"/>
                <a:gd name="T34" fmla="*/ 108 w 145"/>
                <a:gd name="T35" fmla="*/ 74 h 170"/>
                <a:gd name="T36" fmla="*/ 106 w 145"/>
                <a:gd name="T37" fmla="*/ 73 h 170"/>
                <a:gd name="T38" fmla="*/ 39 w 145"/>
                <a:gd name="T39" fmla="*/ 73 h 170"/>
                <a:gd name="T40" fmla="*/ 37 w 145"/>
                <a:gd name="T41" fmla="*/ 74 h 170"/>
                <a:gd name="T42" fmla="*/ 36 w 145"/>
                <a:gd name="T43" fmla="*/ 76 h 170"/>
                <a:gd name="T44" fmla="*/ 36 w 145"/>
                <a:gd name="T45" fmla="*/ 82 h 170"/>
                <a:gd name="T46" fmla="*/ 37 w 145"/>
                <a:gd name="T47" fmla="*/ 84 h 170"/>
                <a:gd name="T48" fmla="*/ 39 w 145"/>
                <a:gd name="T49" fmla="*/ 85 h 170"/>
                <a:gd name="T50" fmla="*/ 106 w 145"/>
                <a:gd name="T51" fmla="*/ 85 h 170"/>
                <a:gd name="T52" fmla="*/ 108 w 145"/>
                <a:gd name="T53" fmla="*/ 84 h 170"/>
                <a:gd name="T54" fmla="*/ 109 w 145"/>
                <a:gd name="T55" fmla="*/ 82 h 170"/>
                <a:gd name="T56" fmla="*/ 109 w 145"/>
                <a:gd name="T57" fmla="*/ 106 h 170"/>
                <a:gd name="T58" fmla="*/ 109 w 145"/>
                <a:gd name="T59" fmla="*/ 100 h 170"/>
                <a:gd name="T60" fmla="*/ 108 w 145"/>
                <a:gd name="T61" fmla="*/ 98 h 170"/>
                <a:gd name="T62" fmla="*/ 106 w 145"/>
                <a:gd name="T63" fmla="*/ 97 h 170"/>
                <a:gd name="T64" fmla="*/ 39 w 145"/>
                <a:gd name="T65" fmla="*/ 97 h 170"/>
                <a:gd name="T66" fmla="*/ 37 w 145"/>
                <a:gd name="T67" fmla="*/ 98 h 170"/>
                <a:gd name="T68" fmla="*/ 36 w 145"/>
                <a:gd name="T69" fmla="*/ 100 h 170"/>
                <a:gd name="T70" fmla="*/ 36 w 145"/>
                <a:gd name="T71" fmla="*/ 106 h 170"/>
                <a:gd name="T72" fmla="*/ 37 w 145"/>
                <a:gd name="T73" fmla="*/ 108 h 170"/>
                <a:gd name="T74" fmla="*/ 39 w 145"/>
                <a:gd name="T75" fmla="*/ 109 h 170"/>
                <a:gd name="T76" fmla="*/ 106 w 145"/>
                <a:gd name="T77" fmla="*/ 109 h 170"/>
                <a:gd name="T78" fmla="*/ 108 w 145"/>
                <a:gd name="T79" fmla="*/ 108 h 170"/>
                <a:gd name="T80" fmla="*/ 109 w 145"/>
                <a:gd name="T81" fmla="*/ 106 h 170"/>
                <a:gd name="T82" fmla="*/ 109 w 145"/>
                <a:gd name="T83" fmla="*/ 130 h 170"/>
                <a:gd name="T84" fmla="*/ 109 w 145"/>
                <a:gd name="T85" fmla="*/ 124 h 170"/>
                <a:gd name="T86" fmla="*/ 108 w 145"/>
                <a:gd name="T87" fmla="*/ 122 h 170"/>
                <a:gd name="T88" fmla="*/ 106 w 145"/>
                <a:gd name="T89" fmla="*/ 121 h 170"/>
                <a:gd name="T90" fmla="*/ 39 w 145"/>
                <a:gd name="T91" fmla="*/ 121 h 170"/>
                <a:gd name="T92" fmla="*/ 37 w 145"/>
                <a:gd name="T93" fmla="*/ 122 h 170"/>
                <a:gd name="T94" fmla="*/ 36 w 145"/>
                <a:gd name="T95" fmla="*/ 124 h 170"/>
                <a:gd name="T96" fmla="*/ 36 w 145"/>
                <a:gd name="T97" fmla="*/ 130 h 170"/>
                <a:gd name="T98" fmla="*/ 37 w 145"/>
                <a:gd name="T99" fmla="*/ 132 h 170"/>
                <a:gd name="T100" fmla="*/ 39 w 145"/>
                <a:gd name="T101" fmla="*/ 133 h 170"/>
                <a:gd name="T102" fmla="*/ 106 w 145"/>
                <a:gd name="T103" fmla="*/ 133 h 170"/>
                <a:gd name="T104" fmla="*/ 108 w 145"/>
                <a:gd name="T105" fmla="*/ 132 h 170"/>
                <a:gd name="T106" fmla="*/ 109 w 145"/>
                <a:gd name="T107" fmla="*/ 130 h 170"/>
                <a:gd name="T108" fmla="*/ 139 w 145"/>
                <a:gd name="T109" fmla="*/ 45 h 170"/>
                <a:gd name="T110" fmla="*/ 141 w 145"/>
                <a:gd name="T111" fmla="*/ 49 h 170"/>
                <a:gd name="T112" fmla="*/ 97 w 145"/>
                <a:gd name="T113" fmla="*/ 49 h 170"/>
                <a:gd name="T114" fmla="*/ 97 w 145"/>
                <a:gd name="T115" fmla="*/ 4 h 170"/>
                <a:gd name="T116" fmla="*/ 100 w 145"/>
                <a:gd name="T117" fmla="*/ 7 h 170"/>
                <a:gd name="T118" fmla="*/ 139 w 145"/>
                <a:gd name="T119" fmla="*/ 4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5" h="170">
                  <a:moveTo>
                    <a:pt x="94" y="61"/>
                  </a:moveTo>
                  <a:cubicBezTo>
                    <a:pt x="145" y="61"/>
                    <a:pt x="145" y="61"/>
                    <a:pt x="145" y="61"/>
                  </a:cubicBezTo>
                  <a:cubicBezTo>
                    <a:pt x="145" y="161"/>
                    <a:pt x="145" y="161"/>
                    <a:pt x="145" y="161"/>
                  </a:cubicBezTo>
                  <a:cubicBezTo>
                    <a:pt x="145" y="163"/>
                    <a:pt x="144" y="165"/>
                    <a:pt x="142" y="167"/>
                  </a:cubicBezTo>
                  <a:cubicBezTo>
                    <a:pt x="141" y="169"/>
                    <a:pt x="138" y="170"/>
                    <a:pt x="136" y="170"/>
                  </a:cubicBezTo>
                  <a:cubicBezTo>
                    <a:pt x="9" y="170"/>
                    <a:pt x="9" y="170"/>
                    <a:pt x="9" y="170"/>
                  </a:cubicBezTo>
                  <a:cubicBezTo>
                    <a:pt x="6" y="170"/>
                    <a:pt x="4" y="169"/>
                    <a:pt x="2" y="167"/>
                  </a:cubicBezTo>
                  <a:cubicBezTo>
                    <a:pt x="1" y="165"/>
                    <a:pt x="0" y="163"/>
                    <a:pt x="0" y="161"/>
                  </a:cubicBezTo>
                  <a:cubicBezTo>
                    <a:pt x="0" y="9"/>
                    <a:pt x="0" y="9"/>
                    <a:pt x="0" y="9"/>
                  </a:cubicBezTo>
                  <a:cubicBezTo>
                    <a:pt x="0" y="7"/>
                    <a:pt x="1" y="5"/>
                    <a:pt x="2" y="3"/>
                  </a:cubicBezTo>
                  <a:cubicBezTo>
                    <a:pt x="4" y="1"/>
                    <a:pt x="6" y="0"/>
                    <a:pt x="9" y="0"/>
                  </a:cubicBezTo>
                  <a:cubicBezTo>
                    <a:pt x="84" y="0"/>
                    <a:pt x="84" y="0"/>
                    <a:pt x="84" y="0"/>
                  </a:cubicBezTo>
                  <a:cubicBezTo>
                    <a:pt x="84" y="52"/>
                    <a:pt x="84" y="52"/>
                    <a:pt x="84" y="52"/>
                  </a:cubicBezTo>
                  <a:cubicBezTo>
                    <a:pt x="84" y="54"/>
                    <a:pt x="85" y="56"/>
                    <a:pt x="87" y="58"/>
                  </a:cubicBezTo>
                  <a:cubicBezTo>
                    <a:pt x="89" y="60"/>
                    <a:pt x="91" y="61"/>
                    <a:pt x="94" y="61"/>
                  </a:cubicBezTo>
                  <a:close/>
                  <a:moveTo>
                    <a:pt x="109" y="82"/>
                  </a:moveTo>
                  <a:cubicBezTo>
                    <a:pt x="109" y="76"/>
                    <a:pt x="109" y="76"/>
                    <a:pt x="109" y="76"/>
                  </a:cubicBezTo>
                  <a:cubicBezTo>
                    <a:pt x="109" y="75"/>
                    <a:pt x="108" y="74"/>
                    <a:pt x="108" y="74"/>
                  </a:cubicBezTo>
                  <a:cubicBezTo>
                    <a:pt x="107" y="73"/>
                    <a:pt x="106" y="73"/>
                    <a:pt x="106" y="73"/>
                  </a:cubicBezTo>
                  <a:cubicBezTo>
                    <a:pt x="39" y="73"/>
                    <a:pt x="39" y="73"/>
                    <a:pt x="39" y="73"/>
                  </a:cubicBezTo>
                  <a:cubicBezTo>
                    <a:pt x="38" y="73"/>
                    <a:pt x="37" y="73"/>
                    <a:pt x="37" y="74"/>
                  </a:cubicBezTo>
                  <a:cubicBezTo>
                    <a:pt x="36" y="74"/>
                    <a:pt x="36" y="75"/>
                    <a:pt x="36" y="76"/>
                  </a:cubicBezTo>
                  <a:cubicBezTo>
                    <a:pt x="36" y="82"/>
                    <a:pt x="36" y="82"/>
                    <a:pt x="36" y="82"/>
                  </a:cubicBezTo>
                  <a:cubicBezTo>
                    <a:pt x="36" y="83"/>
                    <a:pt x="36" y="84"/>
                    <a:pt x="37" y="84"/>
                  </a:cubicBezTo>
                  <a:cubicBezTo>
                    <a:pt x="37" y="85"/>
                    <a:pt x="38" y="85"/>
                    <a:pt x="39" y="85"/>
                  </a:cubicBezTo>
                  <a:cubicBezTo>
                    <a:pt x="106" y="85"/>
                    <a:pt x="106" y="85"/>
                    <a:pt x="106" y="85"/>
                  </a:cubicBezTo>
                  <a:cubicBezTo>
                    <a:pt x="106" y="85"/>
                    <a:pt x="107" y="85"/>
                    <a:pt x="108" y="84"/>
                  </a:cubicBezTo>
                  <a:cubicBezTo>
                    <a:pt x="108" y="84"/>
                    <a:pt x="109" y="83"/>
                    <a:pt x="109" y="82"/>
                  </a:cubicBezTo>
                  <a:close/>
                  <a:moveTo>
                    <a:pt x="109" y="106"/>
                  </a:moveTo>
                  <a:cubicBezTo>
                    <a:pt x="109" y="100"/>
                    <a:pt x="109" y="100"/>
                    <a:pt x="109" y="100"/>
                  </a:cubicBezTo>
                  <a:cubicBezTo>
                    <a:pt x="109" y="99"/>
                    <a:pt x="108" y="98"/>
                    <a:pt x="108" y="98"/>
                  </a:cubicBezTo>
                  <a:cubicBezTo>
                    <a:pt x="107" y="97"/>
                    <a:pt x="106" y="97"/>
                    <a:pt x="106" y="97"/>
                  </a:cubicBezTo>
                  <a:cubicBezTo>
                    <a:pt x="39" y="97"/>
                    <a:pt x="39" y="97"/>
                    <a:pt x="39" y="97"/>
                  </a:cubicBezTo>
                  <a:cubicBezTo>
                    <a:pt x="38" y="97"/>
                    <a:pt x="37" y="97"/>
                    <a:pt x="37" y="98"/>
                  </a:cubicBezTo>
                  <a:cubicBezTo>
                    <a:pt x="36" y="98"/>
                    <a:pt x="36" y="99"/>
                    <a:pt x="36" y="100"/>
                  </a:cubicBezTo>
                  <a:cubicBezTo>
                    <a:pt x="36" y="106"/>
                    <a:pt x="36" y="106"/>
                    <a:pt x="36" y="106"/>
                  </a:cubicBezTo>
                  <a:cubicBezTo>
                    <a:pt x="36" y="107"/>
                    <a:pt x="36" y="108"/>
                    <a:pt x="37" y="108"/>
                  </a:cubicBezTo>
                  <a:cubicBezTo>
                    <a:pt x="37" y="109"/>
                    <a:pt x="38" y="109"/>
                    <a:pt x="39" y="109"/>
                  </a:cubicBezTo>
                  <a:cubicBezTo>
                    <a:pt x="106" y="109"/>
                    <a:pt x="106" y="109"/>
                    <a:pt x="106" y="109"/>
                  </a:cubicBezTo>
                  <a:cubicBezTo>
                    <a:pt x="106" y="109"/>
                    <a:pt x="107" y="109"/>
                    <a:pt x="108" y="108"/>
                  </a:cubicBezTo>
                  <a:cubicBezTo>
                    <a:pt x="108" y="108"/>
                    <a:pt x="109" y="107"/>
                    <a:pt x="109" y="106"/>
                  </a:cubicBezTo>
                  <a:close/>
                  <a:moveTo>
                    <a:pt x="109" y="130"/>
                  </a:moveTo>
                  <a:cubicBezTo>
                    <a:pt x="109" y="124"/>
                    <a:pt x="109" y="124"/>
                    <a:pt x="109" y="124"/>
                  </a:cubicBezTo>
                  <a:cubicBezTo>
                    <a:pt x="109" y="123"/>
                    <a:pt x="108" y="123"/>
                    <a:pt x="108" y="122"/>
                  </a:cubicBezTo>
                  <a:cubicBezTo>
                    <a:pt x="107" y="122"/>
                    <a:pt x="106" y="121"/>
                    <a:pt x="106" y="121"/>
                  </a:cubicBezTo>
                  <a:cubicBezTo>
                    <a:pt x="39" y="121"/>
                    <a:pt x="39" y="121"/>
                    <a:pt x="39" y="121"/>
                  </a:cubicBezTo>
                  <a:cubicBezTo>
                    <a:pt x="38" y="121"/>
                    <a:pt x="37" y="122"/>
                    <a:pt x="37" y="122"/>
                  </a:cubicBezTo>
                  <a:cubicBezTo>
                    <a:pt x="36" y="123"/>
                    <a:pt x="36" y="123"/>
                    <a:pt x="36" y="124"/>
                  </a:cubicBezTo>
                  <a:cubicBezTo>
                    <a:pt x="36" y="130"/>
                    <a:pt x="36" y="130"/>
                    <a:pt x="36" y="130"/>
                  </a:cubicBezTo>
                  <a:cubicBezTo>
                    <a:pt x="36" y="131"/>
                    <a:pt x="36" y="132"/>
                    <a:pt x="37" y="132"/>
                  </a:cubicBezTo>
                  <a:cubicBezTo>
                    <a:pt x="37" y="133"/>
                    <a:pt x="38" y="133"/>
                    <a:pt x="39" y="133"/>
                  </a:cubicBezTo>
                  <a:cubicBezTo>
                    <a:pt x="106" y="133"/>
                    <a:pt x="106" y="133"/>
                    <a:pt x="106" y="133"/>
                  </a:cubicBezTo>
                  <a:cubicBezTo>
                    <a:pt x="106" y="133"/>
                    <a:pt x="107" y="133"/>
                    <a:pt x="108" y="132"/>
                  </a:cubicBezTo>
                  <a:cubicBezTo>
                    <a:pt x="108" y="132"/>
                    <a:pt x="109" y="131"/>
                    <a:pt x="109" y="130"/>
                  </a:cubicBezTo>
                  <a:close/>
                  <a:moveTo>
                    <a:pt x="139" y="45"/>
                  </a:moveTo>
                  <a:cubicBezTo>
                    <a:pt x="139" y="46"/>
                    <a:pt x="140" y="47"/>
                    <a:pt x="141" y="49"/>
                  </a:cubicBezTo>
                  <a:cubicBezTo>
                    <a:pt x="97" y="49"/>
                    <a:pt x="97" y="49"/>
                    <a:pt x="97" y="49"/>
                  </a:cubicBezTo>
                  <a:cubicBezTo>
                    <a:pt x="97" y="4"/>
                    <a:pt x="97" y="4"/>
                    <a:pt x="97" y="4"/>
                  </a:cubicBezTo>
                  <a:cubicBezTo>
                    <a:pt x="98" y="5"/>
                    <a:pt x="99" y="6"/>
                    <a:pt x="100" y="7"/>
                  </a:cubicBezTo>
                  <a:lnTo>
                    <a:pt x="139" y="4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Freeform 319"/>
            <p:cNvSpPr>
              <a:spLocks noEditPoints="1"/>
            </p:cNvSpPr>
            <p:nvPr/>
          </p:nvSpPr>
          <p:spPr bwMode="auto">
            <a:xfrm>
              <a:off x="8034965" y="3711705"/>
              <a:ext cx="159253" cy="176428"/>
            </a:xfrm>
            <a:custGeom>
              <a:avLst/>
              <a:gdLst>
                <a:gd name="T0" fmla="*/ 66 w 154"/>
                <a:gd name="T1" fmla="*/ 139 h 170"/>
                <a:gd name="T2" fmla="*/ 33 w 154"/>
                <a:gd name="T3" fmla="*/ 170 h 170"/>
                <a:gd name="T4" fmla="*/ 1 w 154"/>
                <a:gd name="T5" fmla="*/ 139 h 170"/>
                <a:gd name="T6" fmla="*/ 3 w 154"/>
                <a:gd name="T7" fmla="*/ 133 h 170"/>
                <a:gd name="T8" fmla="*/ 21 w 154"/>
                <a:gd name="T9" fmla="*/ 3 h 170"/>
                <a:gd name="T10" fmla="*/ 24 w 154"/>
                <a:gd name="T11" fmla="*/ 0 h 170"/>
                <a:gd name="T12" fmla="*/ 45 w 154"/>
                <a:gd name="T13" fmla="*/ 1 h 170"/>
                <a:gd name="T14" fmla="*/ 45 w 154"/>
                <a:gd name="T15" fmla="*/ 133 h 170"/>
                <a:gd name="T16" fmla="*/ 66 w 154"/>
                <a:gd name="T17" fmla="*/ 134 h 170"/>
                <a:gd name="T18" fmla="*/ 154 w 154"/>
                <a:gd name="T19" fmla="*/ 63 h 170"/>
                <a:gd name="T20" fmla="*/ 127 w 154"/>
                <a:gd name="T21" fmla="*/ 73 h 170"/>
                <a:gd name="T22" fmla="*/ 134 w 154"/>
                <a:gd name="T23" fmla="*/ 63 h 170"/>
                <a:gd name="T24" fmla="*/ 107 w 154"/>
                <a:gd name="T25" fmla="*/ 49 h 170"/>
                <a:gd name="T26" fmla="*/ 109 w 154"/>
                <a:gd name="T27" fmla="*/ 63 h 170"/>
                <a:gd name="T28" fmla="*/ 82 w 154"/>
                <a:gd name="T29" fmla="*/ 73 h 170"/>
                <a:gd name="T30" fmla="*/ 89 w 154"/>
                <a:gd name="T31" fmla="*/ 63 h 170"/>
                <a:gd name="T32" fmla="*/ 126 w 154"/>
                <a:gd name="T33" fmla="*/ 0 h 170"/>
                <a:gd name="T34" fmla="*/ 154 w 154"/>
                <a:gd name="T35" fmla="*/ 63 h 170"/>
                <a:gd name="T36" fmla="*/ 146 w 154"/>
                <a:gd name="T37" fmla="*/ 170 h 170"/>
                <a:gd name="T38" fmla="*/ 90 w 154"/>
                <a:gd name="T39" fmla="*/ 161 h 170"/>
                <a:gd name="T40" fmla="*/ 127 w 154"/>
                <a:gd name="T41" fmla="*/ 109 h 170"/>
                <a:gd name="T42" fmla="*/ 128 w 154"/>
                <a:gd name="T43" fmla="*/ 107 h 170"/>
                <a:gd name="T44" fmla="*/ 127 w 154"/>
                <a:gd name="T45" fmla="*/ 108 h 170"/>
                <a:gd name="T46" fmla="*/ 102 w 154"/>
                <a:gd name="T47" fmla="*/ 108 h 170"/>
                <a:gd name="T48" fmla="*/ 91 w 154"/>
                <a:gd name="T49" fmla="*/ 119 h 170"/>
                <a:gd name="T50" fmla="*/ 145 w 154"/>
                <a:gd name="T51" fmla="*/ 97 h 170"/>
                <a:gd name="T52" fmla="*/ 110 w 154"/>
                <a:gd name="T53" fmla="*/ 156 h 170"/>
                <a:gd name="T54" fmla="*/ 107 w 154"/>
                <a:gd name="T55" fmla="*/ 159 h 170"/>
                <a:gd name="T56" fmla="*/ 108 w 154"/>
                <a:gd name="T57" fmla="*/ 159 h 170"/>
                <a:gd name="T58" fmla="*/ 134 w 154"/>
                <a:gd name="T59" fmla="*/ 159 h 170"/>
                <a:gd name="T60" fmla="*/ 146 w 154"/>
                <a:gd name="T61" fmla="*/ 148 h 170"/>
                <a:gd name="T62" fmla="*/ 126 w 154"/>
                <a:gd name="T63" fmla="*/ 39 h 170"/>
                <a:gd name="T64" fmla="*/ 118 w 154"/>
                <a:gd name="T65" fmla="*/ 14 h 170"/>
                <a:gd name="T66" fmla="*/ 118 w 154"/>
                <a:gd name="T67" fmla="*/ 12 h 170"/>
                <a:gd name="T68" fmla="*/ 117 w 154"/>
                <a:gd name="T69" fmla="*/ 15 h 170"/>
                <a:gd name="T70" fmla="*/ 110 w 154"/>
                <a:gd name="T71" fmla="*/ 3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4" h="170">
                  <a:moveTo>
                    <a:pt x="67" y="136"/>
                  </a:moveTo>
                  <a:cubicBezTo>
                    <a:pt x="67" y="137"/>
                    <a:pt x="66" y="138"/>
                    <a:pt x="66" y="139"/>
                  </a:cubicBezTo>
                  <a:cubicBezTo>
                    <a:pt x="36" y="169"/>
                    <a:pt x="36" y="169"/>
                    <a:pt x="36" y="169"/>
                  </a:cubicBezTo>
                  <a:cubicBezTo>
                    <a:pt x="35" y="169"/>
                    <a:pt x="34" y="170"/>
                    <a:pt x="33" y="170"/>
                  </a:cubicBezTo>
                  <a:cubicBezTo>
                    <a:pt x="33" y="170"/>
                    <a:pt x="32" y="169"/>
                    <a:pt x="31" y="169"/>
                  </a:cubicBezTo>
                  <a:cubicBezTo>
                    <a:pt x="1" y="139"/>
                    <a:pt x="1" y="139"/>
                    <a:pt x="1" y="139"/>
                  </a:cubicBezTo>
                  <a:cubicBezTo>
                    <a:pt x="0" y="138"/>
                    <a:pt x="0" y="136"/>
                    <a:pt x="0" y="135"/>
                  </a:cubicBezTo>
                  <a:cubicBezTo>
                    <a:pt x="1" y="134"/>
                    <a:pt x="2" y="133"/>
                    <a:pt x="3" y="133"/>
                  </a:cubicBezTo>
                  <a:cubicBezTo>
                    <a:pt x="21" y="133"/>
                    <a:pt x="21" y="133"/>
                    <a:pt x="21" y="133"/>
                  </a:cubicBezTo>
                  <a:cubicBezTo>
                    <a:pt x="21" y="3"/>
                    <a:pt x="21" y="3"/>
                    <a:pt x="21" y="3"/>
                  </a:cubicBezTo>
                  <a:cubicBezTo>
                    <a:pt x="21" y="2"/>
                    <a:pt x="22" y="2"/>
                    <a:pt x="22" y="1"/>
                  </a:cubicBezTo>
                  <a:cubicBezTo>
                    <a:pt x="23" y="0"/>
                    <a:pt x="23" y="0"/>
                    <a:pt x="24" y="0"/>
                  </a:cubicBezTo>
                  <a:cubicBezTo>
                    <a:pt x="42" y="0"/>
                    <a:pt x="42" y="0"/>
                    <a:pt x="42" y="0"/>
                  </a:cubicBezTo>
                  <a:cubicBezTo>
                    <a:pt x="43" y="0"/>
                    <a:pt x="44" y="0"/>
                    <a:pt x="45" y="1"/>
                  </a:cubicBezTo>
                  <a:cubicBezTo>
                    <a:pt x="45" y="2"/>
                    <a:pt x="45" y="2"/>
                    <a:pt x="45" y="3"/>
                  </a:cubicBezTo>
                  <a:cubicBezTo>
                    <a:pt x="45" y="133"/>
                    <a:pt x="45" y="133"/>
                    <a:pt x="45" y="133"/>
                  </a:cubicBezTo>
                  <a:cubicBezTo>
                    <a:pt x="64" y="133"/>
                    <a:pt x="64" y="133"/>
                    <a:pt x="64" y="133"/>
                  </a:cubicBezTo>
                  <a:cubicBezTo>
                    <a:pt x="64" y="133"/>
                    <a:pt x="65" y="134"/>
                    <a:pt x="66" y="134"/>
                  </a:cubicBezTo>
                  <a:cubicBezTo>
                    <a:pt x="66" y="135"/>
                    <a:pt x="67" y="135"/>
                    <a:pt x="67" y="136"/>
                  </a:cubicBezTo>
                  <a:close/>
                  <a:moveTo>
                    <a:pt x="154" y="63"/>
                  </a:moveTo>
                  <a:cubicBezTo>
                    <a:pt x="154" y="73"/>
                    <a:pt x="154" y="73"/>
                    <a:pt x="154" y="73"/>
                  </a:cubicBezTo>
                  <a:cubicBezTo>
                    <a:pt x="127" y="73"/>
                    <a:pt x="127" y="73"/>
                    <a:pt x="127" y="73"/>
                  </a:cubicBezTo>
                  <a:cubicBezTo>
                    <a:pt x="127" y="63"/>
                    <a:pt x="127" y="63"/>
                    <a:pt x="127" y="63"/>
                  </a:cubicBezTo>
                  <a:cubicBezTo>
                    <a:pt x="134" y="63"/>
                    <a:pt x="134" y="63"/>
                    <a:pt x="134" y="63"/>
                  </a:cubicBezTo>
                  <a:cubicBezTo>
                    <a:pt x="130" y="49"/>
                    <a:pt x="130" y="49"/>
                    <a:pt x="130" y="49"/>
                  </a:cubicBezTo>
                  <a:cubicBezTo>
                    <a:pt x="107" y="49"/>
                    <a:pt x="107" y="49"/>
                    <a:pt x="107" y="49"/>
                  </a:cubicBezTo>
                  <a:cubicBezTo>
                    <a:pt x="102" y="63"/>
                    <a:pt x="102" y="63"/>
                    <a:pt x="102" y="63"/>
                  </a:cubicBezTo>
                  <a:cubicBezTo>
                    <a:pt x="109" y="63"/>
                    <a:pt x="109" y="63"/>
                    <a:pt x="109" y="63"/>
                  </a:cubicBezTo>
                  <a:cubicBezTo>
                    <a:pt x="109" y="73"/>
                    <a:pt x="109" y="73"/>
                    <a:pt x="109" y="73"/>
                  </a:cubicBezTo>
                  <a:cubicBezTo>
                    <a:pt x="82" y="73"/>
                    <a:pt x="82" y="73"/>
                    <a:pt x="82" y="73"/>
                  </a:cubicBezTo>
                  <a:cubicBezTo>
                    <a:pt x="82" y="63"/>
                    <a:pt x="82" y="63"/>
                    <a:pt x="82" y="63"/>
                  </a:cubicBezTo>
                  <a:cubicBezTo>
                    <a:pt x="89" y="63"/>
                    <a:pt x="89" y="63"/>
                    <a:pt x="89" y="63"/>
                  </a:cubicBezTo>
                  <a:cubicBezTo>
                    <a:pt x="110" y="0"/>
                    <a:pt x="110" y="0"/>
                    <a:pt x="110" y="0"/>
                  </a:cubicBezTo>
                  <a:cubicBezTo>
                    <a:pt x="126" y="0"/>
                    <a:pt x="126" y="0"/>
                    <a:pt x="126" y="0"/>
                  </a:cubicBezTo>
                  <a:cubicBezTo>
                    <a:pt x="147" y="63"/>
                    <a:pt x="147" y="63"/>
                    <a:pt x="147" y="63"/>
                  </a:cubicBezTo>
                  <a:lnTo>
                    <a:pt x="154" y="63"/>
                  </a:lnTo>
                  <a:close/>
                  <a:moveTo>
                    <a:pt x="146" y="148"/>
                  </a:moveTo>
                  <a:cubicBezTo>
                    <a:pt x="146" y="170"/>
                    <a:pt x="146" y="170"/>
                    <a:pt x="146" y="170"/>
                  </a:cubicBezTo>
                  <a:cubicBezTo>
                    <a:pt x="90" y="170"/>
                    <a:pt x="90" y="170"/>
                    <a:pt x="90" y="170"/>
                  </a:cubicBezTo>
                  <a:cubicBezTo>
                    <a:pt x="90" y="161"/>
                    <a:pt x="90" y="161"/>
                    <a:pt x="90" y="161"/>
                  </a:cubicBezTo>
                  <a:cubicBezTo>
                    <a:pt x="125" y="111"/>
                    <a:pt x="125" y="111"/>
                    <a:pt x="125" y="111"/>
                  </a:cubicBezTo>
                  <a:cubicBezTo>
                    <a:pt x="126" y="110"/>
                    <a:pt x="127" y="109"/>
                    <a:pt x="127" y="109"/>
                  </a:cubicBezTo>
                  <a:cubicBezTo>
                    <a:pt x="128" y="108"/>
                    <a:pt x="128" y="108"/>
                    <a:pt x="128" y="108"/>
                  </a:cubicBezTo>
                  <a:cubicBezTo>
                    <a:pt x="128" y="107"/>
                    <a:pt x="128" y="107"/>
                    <a:pt x="128" y="107"/>
                  </a:cubicBezTo>
                  <a:cubicBezTo>
                    <a:pt x="128" y="107"/>
                    <a:pt x="128" y="107"/>
                    <a:pt x="128" y="107"/>
                  </a:cubicBezTo>
                  <a:cubicBezTo>
                    <a:pt x="127" y="108"/>
                    <a:pt x="127" y="108"/>
                    <a:pt x="127" y="108"/>
                  </a:cubicBezTo>
                  <a:cubicBezTo>
                    <a:pt x="126" y="108"/>
                    <a:pt x="125" y="108"/>
                    <a:pt x="124" y="108"/>
                  </a:cubicBezTo>
                  <a:cubicBezTo>
                    <a:pt x="102" y="108"/>
                    <a:pt x="102" y="108"/>
                    <a:pt x="102" y="108"/>
                  </a:cubicBezTo>
                  <a:cubicBezTo>
                    <a:pt x="102" y="119"/>
                    <a:pt x="102" y="119"/>
                    <a:pt x="102" y="119"/>
                  </a:cubicBezTo>
                  <a:cubicBezTo>
                    <a:pt x="91" y="119"/>
                    <a:pt x="91" y="119"/>
                    <a:pt x="91" y="119"/>
                  </a:cubicBezTo>
                  <a:cubicBezTo>
                    <a:pt x="91" y="97"/>
                    <a:pt x="91" y="97"/>
                    <a:pt x="91" y="97"/>
                  </a:cubicBezTo>
                  <a:cubicBezTo>
                    <a:pt x="145" y="97"/>
                    <a:pt x="145" y="97"/>
                    <a:pt x="145" y="97"/>
                  </a:cubicBezTo>
                  <a:cubicBezTo>
                    <a:pt x="145" y="105"/>
                    <a:pt x="145" y="105"/>
                    <a:pt x="145" y="105"/>
                  </a:cubicBezTo>
                  <a:cubicBezTo>
                    <a:pt x="110" y="156"/>
                    <a:pt x="110" y="156"/>
                    <a:pt x="110" y="156"/>
                  </a:cubicBezTo>
                  <a:cubicBezTo>
                    <a:pt x="109" y="156"/>
                    <a:pt x="109" y="157"/>
                    <a:pt x="108" y="158"/>
                  </a:cubicBezTo>
                  <a:cubicBezTo>
                    <a:pt x="107" y="159"/>
                    <a:pt x="107" y="159"/>
                    <a:pt x="107" y="159"/>
                  </a:cubicBezTo>
                  <a:cubicBezTo>
                    <a:pt x="107" y="159"/>
                    <a:pt x="107" y="159"/>
                    <a:pt x="107" y="159"/>
                  </a:cubicBezTo>
                  <a:cubicBezTo>
                    <a:pt x="108" y="159"/>
                    <a:pt x="108" y="159"/>
                    <a:pt x="108" y="159"/>
                  </a:cubicBezTo>
                  <a:cubicBezTo>
                    <a:pt x="109" y="159"/>
                    <a:pt x="109" y="159"/>
                    <a:pt x="111" y="159"/>
                  </a:cubicBezTo>
                  <a:cubicBezTo>
                    <a:pt x="134" y="159"/>
                    <a:pt x="134" y="159"/>
                    <a:pt x="134" y="159"/>
                  </a:cubicBezTo>
                  <a:cubicBezTo>
                    <a:pt x="134" y="148"/>
                    <a:pt x="134" y="148"/>
                    <a:pt x="134" y="148"/>
                  </a:cubicBezTo>
                  <a:lnTo>
                    <a:pt x="146" y="148"/>
                  </a:lnTo>
                  <a:close/>
                  <a:moveTo>
                    <a:pt x="110" y="39"/>
                  </a:moveTo>
                  <a:cubicBezTo>
                    <a:pt x="126" y="39"/>
                    <a:pt x="126" y="39"/>
                    <a:pt x="126" y="39"/>
                  </a:cubicBezTo>
                  <a:cubicBezTo>
                    <a:pt x="120" y="18"/>
                    <a:pt x="120" y="18"/>
                    <a:pt x="120" y="18"/>
                  </a:cubicBezTo>
                  <a:cubicBezTo>
                    <a:pt x="118" y="14"/>
                    <a:pt x="118" y="14"/>
                    <a:pt x="118" y="14"/>
                  </a:cubicBezTo>
                  <a:cubicBezTo>
                    <a:pt x="118" y="13"/>
                    <a:pt x="118" y="12"/>
                    <a:pt x="118" y="12"/>
                  </a:cubicBezTo>
                  <a:cubicBezTo>
                    <a:pt x="118" y="12"/>
                    <a:pt x="118" y="12"/>
                    <a:pt x="118" y="12"/>
                  </a:cubicBezTo>
                  <a:cubicBezTo>
                    <a:pt x="118" y="14"/>
                    <a:pt x="118" y="14"/>
                    <a:pt x="118" y="14"/>
                  </a:cubicBezTo>
                  <a:cubicBezTo>
                    <a:pt x="118" y="14"/>
                    <a:pt x="117" y="14"/>
                    <a:pt x="117" y="15"/>
                  </a:cubicBezTo>
                  <a:cubicBezTo>
                    <a:pt x="117" y="17"/>
                    <a:pt x="117" y="17"/>
                    <a:pt x="117" y="18"/>
                  </a:cubicBezTo>
                  <a:lnTo>
                    <a:pt x="110" y="3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Freeform 320"/>
            <p:cNvSpPr>
              <a:spLocks noEditPoints="1"/>
            </p:cNvSpPr>
            <p:nvPr/>
          </p:nvSpPr>
          <p:spPr bwMode="auto">
            <a:xfrm>
              <a:off x="8242620" y="3711705"/>
              <a:ext cx="159253" cy="176428"/>
            </a:xfrm>
            <a:custGeom>
              <a:avLst/>
              <a:gdLst>
                <a:gd name="T0" fmla="*/ 66 w 154"/>
                <a:gd name="T1" fmla="*/ 139 h 170"/>
                <a:gd name="T2" fmla="*/ 34 w 154"/>
                <a:gd name="T3" fmla="*/ 170 h 170"/>
                <a:gd name="T4" fmla="*/ 1 w 154"/>
                <a:gd name="T5" fmla="*/ 139 h 170"/>
                <a:gd name="T6" fmla="*/ 4 w 154"/>
                <a:gd name="T7" fmla="*/ 133 h 170"/>
                <a:gd name="T8" fmla="*/ 22 w 154"/>
                <a:gd name="T9" fmla="*/ 3 h 170"/>
                <a:gd name="T10" fmla="*/ 25 w 154"/>
                <a:gd name="T11" fmla="*/ 0 h 170"/>
                <a:gd name="T12" fmla="*/ 45 w 154"/>
                <a:gd name="T13" fmla="*/ 1 h 170"/>
                <a:gd name="T14" fmla="*/ 46 w 154"/>
                <a:gd name="T15" fmla="*/ 133 h 170"/>
                <a:gd name="T16" fmla="*/ 66 w 154"/>
                <a:gd name="T17" fmla="*/ 134 h 170"/>
                <a:gd name="T18" fmla="*/ 154 w 154"/>
                <a:gd name="T19" fmla="*/ 160 h 170"/>
                <a:gd name="T20" fmla="*/ 127 w 154"/>
                <a:gd name="T21" fmla="*/ 170 h 170"/>
                <a:gd name="T22" fmla="*/ 134 w 154"/>
                <a:gd name="T23" fmla="*/ 160 h 170"/>
                <a:gd name="T24" fmla="*/ 107 w 154"/>
                <a:gd name="T25" fmla="*/ 146 h 170"/>
                <a:gd name="T26" fmla="*/ 110 w 154"/>
                <a:gd name="T27" fmla="*/ 160 h 170"/>
                <a:gd name="T28" fmla="*/ 82 w 154"/>
                <a:gd name="T29" fmla="*/ 170 h 170"/>
                <a:gd name="T30" fmla="*/ 89 w 154"/>
                <a:gd name="T31" fmla="*/ 160 h 170"/>
                <a:gd name="T32" fmla="*/ 126 w 154"/>
                <a:gd name="T33" fmla="*/ 97 h 170"/>
                <a:gd name="T34" fmla="*/ 154 w 154"/>
                <a:gd name="T35" fmla="*/ 160 h 170"/>
                <a:gd name="T36" fmla="*/ 146 w 154"/>
                <a:gd name="T37" fmla="*/ 73 h 170"/>
                <a:gd name="T38" fmla="*/ 91 w 154"/>
                <a:gd name="T39" fmla="*/ 64 h 170"/>
                <a:gd name="T40" fmla="*/ 128 w 154"/>
                <a:gd name="T41" fmla="*/ 12 h 170"/>
                <a:gd name="T42" fmla="*/ 129 w 154"/>
                <a:gd name="T43" fmla="*/ 11 h 170"/>
                <a:gd name="T44" fmla="*/ 127 w 154"/>
                <a:gd name="T45" fmla="*/ 11 h 170"/>
                <a:gd name="T46" fmla="*/ 103 w 154"/>
                <a:gd name="T47" fmla="*/ 11 h 170"/>
                <a:gd name="T48" fmla="*/ 91 w 154"/>
                <a:gd name="T49" fmla="*/ 22 h 170"/>
                <a:gd name="T50" fmla="*/ 145 w 154"/>
                <a:gd name="T51" fmla="*/ 0 h 170"/>
                <a:gd name="T52" fmla="*/ 110 w 154"/>
                <a:gd name="T53" fmla="*/ 59 h 170"/>
                <a:gd name="T54" fmla="*/ 107 w 154"/>
                <a:gd name="T55" fmla="*/ 62 h 170"/>
                <a:gd name="T56" fmla="*/ 108 w 154"/>
                <a:gd name="T57" fmla="*/ 62 h 170"/>
                <a:gd name="T58" fmla="*/ 135 w 154"/>
                <a:gd name="T59" fmla="*/ 62 h 170"/>
                <a:gd name="T60" fmla="*/ 146 w 154"/>
                <a:gd name="T61" fmla="*/ 51 h 170"/>
                <a:gd name="T62" fmla="*/ 127 w 154"/>
                <a:gd name="T63" fmla="*/ 136 h 170"/>
                <a:gd name="T64" fmla="*/ 119 w 154"/>
                <a:gd name="T65" fmla="*/ 111 h 170"/>
                <a:gd name="T66" fmla="*/ 118 w 154"/>
                <a:gd name="T67" fmla="*/ 109 h 170"/>
                <a:gd name="T68" fmla="*/ 118 w 154"/>
                <a:gd name="T69" fmla="*/ 112 h 170"/>
                <a:gd name="T70" fmla="*/ 110 w 154"/>
                <a:gd name="T71" fmla="*/ 13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4" h="170">
                  <a:moveTo>
                    <a:pt x="67" y="136"/>
                  </a:moveTo>
                  <a:cubicBezTo>
                    <a:pt x="67" y="137"/>
                    <a:pt x="67" y="138"/>
                    <a:pt x="66" y="139"/>
                  </a:cubicBezTo>
                  <a:cubicBezTo>
                    <a:pt x="36" y="169"/>
                    <a:pt x="36" y="169"/>
                    <a:pt x="36" y="169"/>
                  </a:cubicBezTo>
                  <a:cubicBezTo>
                    <a:pt x="35" y="169"/>
                    <a:pt x="35" y="170"/>
                    <a:pt x="34" y="170"/>
                  </a:cubicBezTo>
                  <a:cubicBezTo>
                    <a:pt x="33" y="170"/>
                    <a:pt x="32" y="169"/>
                    <a:pt x="32" y="169"/>
                  </a:cubicBezTo>
                  <a:cubicBezTo>
                    <a:pt x="1" y="139"/>
                    <a:pt x="1" y="139"/>
                    <a:pt x="1" y="139"/>
                  </a:cubicBezTo>
                  <a:cubicBezTo>
                    <a:pt x="0" y="138"/>
                    <a:pt x="0" y="136"/>
                    <a:pt x="1" y="135"/>
                  </a:cubicBezTo>
                  <a:cubicBezTo>
                    <a:pt x="1" y="134"/>
                    <a:pt x="2" y="133"/>
                    <a:pt x="4" y="133"/>
                  </a:cubicBezTo>
                  <a:cubicBezTo>
                    <a:pt x="22" y="133"/>
                    <a:pt x="22" y="133"/>
                    <a:pt x="22" y="133"/>
                  </a:cubicBezTo>
                  <a:cubicBezTo>
                    <a:pt x="22" y="3"/>
                    <a:pt x="22" y="3"/>
                    <a:pt x="22" y="3"/>
                  </a:cubicBezTo>
                  <a:cubicBezTo>
                    <a:pt x="22" y="2"/>
                    <a:pt x="22" y="2"/>
                    <a:pt x="23" y="1"/>
                  </a:cubicBezTo>
                  <a:cubicBezTo>
                    <a:pt x="23" y="0"/>
                    <a:pt x="24" y="0"/>
                    <a:pt x="25" y="0"/>
                  </a:cubicBezTo>
                  <a:cubicBezTo>
                    <a:pt x="43" y="0"/>
                    <a:pt x="43" y="0"/>
                    <a:pt x="43" y="0"/>
                  </a:cubicBezTo>
                  <a:cubicBezTo>
                    <a:pt x="44" y="0"/>
                    <a:pt x="44" y="0"/>
                    <a:pt x="45" y="1"/>
                  </a:cubicBezTo>
                  <a:cubicBezTo>
                    <a:pt x="46" y="2"/>
                    <a:pt x="46" y="2"/>
                    <a:pt x="46" y="3"/>
                  </a:cubicBezTo>
                  <a:cubicBezTo>
                    <a:pt x="46" y="133"/>
                    <a:pt x="46" y="133"/>
                    <a:pt x="46" y="133"/>
                  </a:cubicBezTo>
                  <a:cubicBezTo>
                    <a:pt x="64" y="133"/>
                    <a:pt x="64" y="133"/>
                    <a:pt x="64" y="133"/>
                  </a:cubicBezTo>
                  <a:cubicBezTo>
                    <a:pt x="65" y="133"/>
                    <a:pt x="66" y="134"/>
                    <a:pt x="66" y="134"/>
                  </a:cubicBezTo>
                  <a:cubicBezTo>
                    <a:pt x="67" y="135"/>
                    <a:pt x="67" y="135"/>
                    <a:pt x="67" y="136"/>
                  </a:cubicBezTo>
                  <a:close/>
                  <a:moveTo>
                    <a:pt x="154" y="160"/>
                  </a:moveTo>
                  <a:cubicBezTo>
                    <a:pt x="154" y="170"/>
                    <a:pt x="154" y="170"/>
                    <a:pt x="154" y="170"/>
                  </a:cubicBezTo>
                  <a:cubicBezTo>
                    <a:pt x="127" y="170"/>
                    <a:pt x="127" y="170"/>
                    <a:pt x="127" y="170"/>
                  </a:cubicBezTo>
                  <a:cubicBezTo>
                    <a:pt x="127" y="160"/>
                    <a:pt x="127" y="160"/>
                    <a:pt x="127" y="160"/>
                  </a:cubicBezTo>
                  <a:cubicBezTo>
                    <a:pt x="134" y="160"/>
                    <a:pt x="134" y="160"/>
                    <a:pt x="134" y="160"/>
                  </a:cubicBezTo>
                  <a:cubicBezTo>
                    <a:pt x="130" y="146"/>
                    <a:pt x="130" y="146"/>
                    <a:pt x="130" y="146"/>
                  </a:cubicBezTo>
                  <a:cubicBezTo>
                    <a:pt x="107" y="146"/>
                    <a:pt x="107" y="146"/>
                    <a:pt x="107" y="146"/>
                  </a:cubicBezTo>
                  <a:cubicBezTo>
                    <a:pt x="102" y="160"/>
                    <a:pt x="102" y="160"/>
                    <a:pt x="102" y="160"/>
                  </a:cubicBezTo>
                  <a:cubicBezTo>
                    <a:pt x="110" y="160"/>
                    <a:pt x="110" y="160"/>
                    <a:pt x="110" y="160"/>
                  </a:cubicBezTo>
                  <a:cubicBezTo>
                    <a:pt x="110" y="170"/>
                    <a:pt x="110" y="170"/>
                    <a:pt x="110" y="170"/>
                  </a:cubicBezTo>
                  <a:cubicBezTo>
                    <a:pt x="82" y="170"/>
                    <a:pt x="82" y="170"/>
                    <a:pt x="82" y="170"/>
                  </a:cubicBezTo>
                  <a:cubicBezTo>
                    <a:pt x="82" y="160"/>
                    <a:pt x="82" y="160"/>
                    <a:pt x="82" y="160"/>
                  </a:cubicBezTo>
                  <a:cubicBezTo>
                    <a:pt x="89" y="160"/>
                    <a:pt x="89" y="160"/>
                    <a:pt x="89" y="160"/>
                  </a:cubicBezTo>
                  <a:cubicBezTo>
                    <a:pt x="111" y="97"/>
                    <a:pt x="111" y="97"/>
                    <a:pt x="111" y="97"/>
                  </a:cubicBezTo>
                  <a:cubicBezTo>
                    <a:pt x="126" y="97"/>
                    <a:pt x="126" y="97"/>
                    <a:pt x="126" y="97"/>
                  </a:cubicBezTo>
                  <a:cubicBezTo>
                    <a:pt x="148" y="160"/>
                    <a:pt x="148" y="160"/>
                    <a:pt x="148" y="160"/>
                  </a:cubicBezTo>
                  <a:lnTo>
                    <a:pt x="154" y="160"/>
                  </a:lnTo>
                  <a:close/>
                  <a:moveTo>
                    <a:pt x="146" y="51"/>
                  </a:moveTo>
                  <a:cubicBezTo>
                    <a:pt x="146" y="73"/>
                    <a:pt x="146" y="73"/>
                    <a:pt x="146" y="73"/>
                  </a:cubicBezTo>
                  <a:cubicBezTo>
                    <a:pt x="91" y="73"/>
                    <a:pt x="91" y="73"/>
                    <a:pt x="91" y="73"/>
                  </a:cubicBezTo>
                  <a:cubicBezTo>
                    <a:pt x="91" y="64"/>
                    <a:pt x="91" y="64"/>
                    <a:pt x="91" y="64"/>
                  </a:cubicBezTo>
                  <a:cubicBezTo>
                    <a:pt x="126" y="14"/>
                    <a:pt x="126" y="14"/>
                    <a:pt x="126" y="14"/>
                  </a:cubicBezTo>
                  <a:cubicBezTo>
                    <a:pt x="127" y="13"/>
                    <a:pt x="127" y="12"/>
                    <a:pt x="128" y="12"/>
                  </a:cubicBezTo>
                  <a:cubicBezTo>
                    <a:pt x="129" y="11"/>
                    <a:pt x="129" y="11"/>
                    <a:pt x="129" y="11"/>
                  </a:cubicBezTo>
                  <a:cubicBezTo>
                    <a:pt x="129" y="11"/>
                    <a:pt x="129" y="11"/>
                    <a:pt x="129" y="11"/>
                  </a:cubicBezTo>
                  <a:cubicBezTo>
                    <a:pt x="129" y="11"/>
                    <a:pt x="128" y="11"/>
                    <a:pt x="128" y="11"/>
                  </a:cubicBezTo>
                  <a:cubicBezTo>
                    <a:pt x="128" y="11"/>
                    <a:pt x="128" y="11"/>
                    <a:pt x="127" y="11"/>
                  </a:cubicBezTo>
                  <a:cubicBezTo>
                    <a:pt x="127" y="11"/>
                    <a:pt x="126" y="11"/>
                    <a:pt x="125" y="11"/>
                  </a:cubicBezTo>
                  <a:cubicBezTo>
                    <a:pt x="103" y="11"/>
                    <a:pt x="103" y="11"/>
                    <a:pt x="103" y="11"/>
                  </a:cubicBezTo>
                  <a:cubicBezTo>
                    <a:pt x="103" y="22"/>
                    <a:pt x="103" y="22"/>
                    <a:pt x="103" y="22"/>
                  </a:cubicBezTo>
                  <a:cubicBezTo>
                    <a:pt x="91" y="22"/>
                    <a:pt x="91" y="22"/>
                    <a:pt x="91" y="22"/>
                  </a:cubicBezTo>
                  <a:cubicBezTo>
                    <a:pt x="91" y="0"/>
                    <a:pt x="91" y="0"/>
                    <a:pt x="91" y="0"/>
                  </a:cubicBezTo>
                  <a:cubicBezTo>
                    <a:pt x="145" y="0"/>
                    <a:pt x="145" y="0"/>
                    <a:pt x="145" y="0"/>
                  </a:cubicBezTo>
                  <a:cubicBezTo>
                    <a:pt x="145" y="9"/>
                    <a:pt x="145" y="9"/>
                    <a:pt x="145" y="9"/>
                  </a:cubicBezTo>
                  <a:cubicBezTo>
                    <a:pt x="110" y="59"/>
                    <a:pt x="110" y="59"/>
                    <a:pt x="110" y="59"/>
                  </a:cubicBezTo>
                  <a:cubicBezTo>
                    <a:pt x="110" y="59"/>
                    <a:pt x="109" y="60"/>
                    <a:pt x="108" y="61"/>
                  </a:cubicBezTo>
                  <a:cubicBezTo>
                    <a:pt x="107" y="62"/>
                    <a:pt x="107" y="62"/>
                    <a:pt x="107" y="62"/>
                  </a:cubicBezTo>
                  <a:cubicBezTo>
                    <a:pt x="107" y="62"/>
                    <a:pt x="107" y="62"/>
                    <a:pt x="107" y="62"/>
                  </a:cubicBezTo>
                  <a:cubicBezTo>
                    <a:pt x="108" y="62"/>
                    <a:pt x="108" y="62"/>
                    <a:pt x="108" y="62"/>
                  </a:cubicBezTo>
                  <a:cubicBezTo>
                    <a:pt x="109" y="62"/>
                    <a:pt x="110" y="62"/>
                    <a:pt x="111" y="62"/>
                  </a:cubicBezTo>
                  <a:cubicBezTo>
                    <a:pt x="135" y="62"/>
                    <a:pt x="135" y="62"/>
                    <a:pt x="135" y="62"/>
                  </a:cubicBezTo>
                  <a:cubicBezTo>
                    <a:pt x="135" y="51"/>
                    <a:pt x="135" y="51"/>
                    <a:pt x="135" y="51"/>
                  </a:cubicBezTo>
                  <a:lnTo>
                    <a:pt x="146" y="51"/>
                  </a:lnTo>
                  <a:close/>
                  <a:moveTo>
                    <a:pt x="110" y="136"/>
                  </a:moveTo>
                  <a:cubicBezTo>
                    <a:pt x="127" y="136"/>
                    <a:pt x="127" y="136"/>
                    <a:pt x="127" y="136"/>
                  </a:cubicBezTo>
                  <a:cubicBezTo>
                    <a:pt x="120" y="115"/>
                    <a:pt x="120" y="115"/>
                    <a:pt x="120" y="115"/>
                  </a:cubicBezTo>
                  <a:cubicBezTo>
                    <a:pt x="119" y="111"/>
                    <a:pt x="119" y="111"/>
                    <a:pt x="119" y="111"/>
                  </a:cubicBezTo>
                  <a:cubicBezTo>
                    <a:pt x="119" y="110"/>
                    <a:pt x="119" y="109"/>
                    <a:pt x="119" y="109"/>
                  </a:cubicBezTo>
                  <a:cubicBezTo>
                    <a:pt x="118" y="109"/>
                    <a:pt x="118" y="109"/>
                    <a:pt x="118" y="109"/>
                  </a:cubicBezTo>
                  <a:cubicBezTo>
                    <a:pt x="118" y="111"/>
                    <a:pt x="118" y="111"/>
                    <a:pt x="118" y="111"/>
                  </a:cubicBezTo>
                  <a:cubicBezTo>
                    <a:pt x="118" y="111"/>
                    <a:pt x="118" y="111"/>
                    <a:pt x="118" y="112"/>
                  </a:cubicBezTo>
                  <a:cubicBezTo>
                    <a:pt x="117" y="113"/>
                    <a:pt x="117" y="114"/>
                    <a:pt x="117" y="115"/>
                  </a:cubicBezTo>
                  <a:lnTo>
                    <a:pt x="110" y="1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Freeform 321"/>
            <p:cNvSpPr>
              <a:spLocks noEditPoints="1"/>
            </p:cNvSpPr>
            <p:nvPr/>
          </p:nvSpPr>
          <p:spPr bwMode="auto">
            <a:xfrm>
              <a:off x="743664" y="4020843"/>
              <a:ext cx="171744" cy="176428"/>
            </a:xfrm>
            <a:custGeom>
              <a:avLst/>
              <a:gdLst>
                <a:gd name="T0" fmla="*/ 66 w 166"/>
                <a:gd name="T1" fmla="*/ 139 h 170"/>
                <a:gd name="T2" fmla="*/ 33 w 166"/>
                <a:gd name="T3" fmla="*/ 170 h 170"/>
                <a:gd name="T4" fmla="*/ 1 w 166"/>
                <a:gd name="T5" fmla="*/ 139 h 170"/>
                <a:gd name="T6" fmla="*/ 3 w 166"/>
                <a:gd name="T7" fmla="*/ 133 h 170"/>
                <a:gd name="T8" fmla="*/ 21 w 166"/>
                <a:gd name="T9" fmla="*/ 3 h 170"/>
                <a:gd name="T10" fmla="*/ 24 w 166"/>
                <a:gd name="T11" fmla="*/ 0 h 170"/>
                <a:gd name="T12" fmla="*/ 45 w 166"/>
                <a:gd name="T13" fmla="*/ 1 h 170"/>
                <a:gd name="T14" fmla="*/ 45 w 166"/>
                <a:gd name="T15" fmla="*/ 133 h 170"/>
                <a:gd name="T16" fmla="*/ 66 w 166"/>
                <a:gd name="T17" fmla="*/ 134 h 170"/>
                <a:gd name="T18" fmla="*/ 112 w 166"/>
                <a:gd name="T19" fmla="*/ 3 h 170"/>
                <a:gd name="T20" fmla="*/ 111 w 166"/>
                <a:gd name="T21" fmla="*/ 24 h 170"/>
                <a:gd name="T22" fmla="*/ 85 w 166"/>
                <a:gd name="T23" fmla="*/ 24 h 170"/>
                <a:gd name="T24" fmla="*/ 82 w 166"/>
                <a:gd name="T25" fmla="*/ 21 h 170"/>
                <a:gd name="T26" fmla="*/ 83 w 166"/>
                <a:gd name="T27" fmla="*/ 1 h 170"/>
                <a:gd name="T28" fmla="*/ 109 w 166"/>
                <a:gd name="T29" fmla="*/ 0 h 170"/>
                <a:gd name="T30" fmla="*/ 112 w 166"/>
                <a:gd name="T31" fmla="*/ 3 h 170"/>
                <a:gd name="T32" fmla="*/ 130 w 166"/>
                <a:gd name="T33" fmla="*/ 70 h 170"/>
                <a:gd name="T34" fmla="*/ 127 w 166"/>
                <a:gd name="T35" fmla="*/ 73 h 170"/>
                <a:gd name="T36" fmla="*/ 83 w 166"/>
                <a:gd name="T37" fmla="*/ 72 h 170"/>
                <a:gd name="T38" fmla="*/ 82 w 166"/>
                <a:gd name="T39" fmla="*/ 52 h 170"/>
                <a:gd name="T40" fmla="*/ 85 w 166"/>
                <a:gd name="T41" fmla="*/ 49 h 170"/>
                <a:gd name="T42" fmla="*/ 129 w 166"/>
                <a:gd name="T43" fmla="*/ 49 h 170"/>
                <a:gd name="T44" fmla="*/ 148 w 166"/>
                <a:gd name="T45" fmla="*/ 100 h 170"/>
                <a:gd name="T46" fmla="*/ 147 w 166"/>
                <a:gd name="T47" fmla="*/ 120 h 170"/>
                <a:gd name="T48" fmla="*/ 85 w 166"/>
                <a:gd name="T49" fmla="*/ 121 h 170"/>
                <a:gd name="T50" fmla="*/ 82 w 166"/>
                <a:gd name="T51" fmla="*/ 118 h 170"/>
                <a:gd name="T52" fmla="*/ 83 w 166"/>
                <a:gd name="T53" fmla="*/ 98 h 170"/>
                <a:gd name="T54" fmla="*/ 145 w 166"/>
                <a:gd name="T55" fmla="*/ 97 h 170"/>
                <a:gd name="T56" fmla="*/ 148 w 166"/>
                <a:gd name="T57" fmla="*/ 100 h 170"/>
                <a:gd name="T58" fmla="*/ 166 w 166"/>
                <a:gd name="T59" fmla="*/ 167 h 170"/>
                <a:gd name="T60" fmla="*/ 163 w 166"/>
                <a:gd name="T61" fmla="*/ 170 h 170"/>
                <a:gd name="T62" fmla="*/ 83 w 166"/>
                <a:gd name="T63" fmla="*/ 169 h 170"/>
                <a:gd name="T64" fmla="*/ 82 w 166"/>
                <a:gd name="T65" fmla="*/ 148 h 170"/>
                <a:gd name="T66" fmla="*/ 85 w 166"/>
                <a:gd name="T67" fmla="*/ 145 h 170"/>
                <a:gd name="T68" fmla="*/ 166 w 166"/>
                <a:gd name="T69" fmla="*/ 14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6" h="170">
                  <a:moveTo>
                    <a:pt x="67" y="136"/>
                  </a:moveTo>
                  <a:cubicBezTo>
                    <a:pt x="67" y="137"/>
                    <a:pt x="66" y="138"/>
                    <a:pt x="66" y="139"/>
                  </a:cubicBezTo>
                  <a:cubicBezTo>
                    <a:pt x="35" y="169"/>
                    <a:pt x="35" y="169"/>
                    <a:pt x="35" y="169"/>
                  </a:cubicBezTo>
                  <a:cubicBezTo>
                    <a:pt x="35" y="169"/>
                    <a:pt x="34" y="170"/>
                    <a:pt x="33" y="170"/>
                  </a:cubicBezTo>
                  <a:cubicBezTo>
                    <a:pt x="32" y="170"/>
                    <a:pt x="32" y="169"/>
                    <a:pt x="31" y="169"/>
                  </a:cubicBezTo>
                  <a:cubicBezTo>
                    <a:pt x="1" y="139"/>
                    <a:pt x="1" y="139"/>
                    <a:pt x="1" y="139"/>
                  </a:cubicBezTo>
                  <a:cubicBezTo>
                    <a:pt x="0" y="138"/>
                    <a:pt x="0" y="136"/>
                    <a:pt x="0" y="135"/>
                  </a:cubicBezTo>
                  <a:cubicBezTo>
                    <a:pt x="1" y="134"/>
                    <a:pt x="2" y="133"/>
                    <a:pt x="3" y="133"/>
                  </a:cubicBezTo>
                  <a:cubicBezTo>
                    <a:pt x="21" y="133"/>
                    <a:pt x="21" y="133"/>
                    <a:pt x="21" y="133"/>
                  </a:cubicBezTo>
                  <a:cubicBezTo>
                    <a:pt x="21" y="3"/>
                    <a:pt x="21" y="3"/>
                    <a:pt x="21" y="3"/>
                  </a:cubicBezTo>
                  <a:cubicBezTo>
                    <a:pt x="21" y="2"/>
                    <a:pt x="21" y="2"/>
                    <a:pt x="22" y="1"/>
                  </a:cubicBezTo>
                  <a:cubicBezTo>
                    <a:pt x="23" y="0"/>
                    <a:pt x="23" y="0"/>
                    <a:pt x="24" y="0"/>
                  </a:cubicBezTo>
                  <a:cubicBezTo>
                    <a:pt x="42" y="0"/>
                    <a:pt x="42" y="0"/>
                    <a:pt x="42" y="0"/>
                  </a:cubicBezTo>
                  <a:cubicBezTo>
                    <a:pt x="43" y="0"/>
                    <a:pt x="44" y="0"/>
                    <a:pt x="45" y="1"/>
                  </a:cubicBezTo>
                  <a:cubicBezTo>
                    <a:pt x="45" y="2"/>
                    <a:pt x="45" y="2"/>
                    <a:pt x="45" y="3"/>
                  </a:cubicBezTo>
                  <a:cubicBezTo>
                    <a:pt x="45" y="133"/>
                    <a:pt x="45" y="133"/>
                    <a:pt x="45" y="133"/>
                  </a:cubicBezTo>
                  <a:cubicBezTo>
                    <a:pt x="64" y="133"/>
                    <a:pt x="64" y="133"/>
                    <a:pt x="64" y="133"/>
                  </a:cubicBezTo>
                  <a:cubicBezTo>
                    <a:pt x="64" y="133"/>
                    <a:pt x="65" y="134"/>
                    <a:pt x="66" y="134"/>
                  </a:cubicBezTo>
                  <a:cubicBezTo>
                    <a:pt x="66" y="135"/>
                    <a:pt x="67" y="135"/>
                    <a:pt x="67" y="136"/>
                  </a:cubicBezTo>
                  <a:close/>
                  <a:moveTo>
                    <a:pt x="112" y="3"/>
                  </a:moveTo>
                  <a:cubicBezTo>
                    <a:pt x="112" y="21"/>
                    <a:pt x="112" y="21"/>
                    <a:pt x="112" y="21"/>
                  </a:cubicBezTo>
                  <a:cubicBezTo>
                    <a:pt x="112" y="22"/>
                    <a:pt x="112" y="23"/>
                    <a:pt x="111" y="24"/>
                  </a:cubicBezTo>
                  <a:cubicBezTo>
                    <a:pt x="111" y="24"/>
                    <a:pt x="110" y="24"/>
                    <a:pt x="109" y="24"/>
                  </a:cubicBezTo>
                  <a:cubicBezTo>
                    <a:pt x="85" y="24"/>
                    <a:pt x="85" y="24"/>
                    <a:pt x="85" y="24"/>
                  </a:cubicBezTo>
                  <a:cubicBezTo>
                    <a:pt x="84" y="24"/>
                    <a:pt x="83" y="24"/>
                    <a:pt x="83" y="24"/>
                  </a:cubicBezTo>
                  <a:cubicBezTo>
                    <a:pt x="82" y="23"/>
                    <a:pt x="82" y="22"/>
                    <a:pt x="82" y="21"/>
                  </a:cubicBezTo>
                  <a:cubicBezTo>
                    <a:pt x="82" y="3"/>
                    <a:pt x="82" y="3"/>
                    <a:pt x="82" y="3"/>
                  </a:cubicBezTo>
                  <a:cubicBezTo>
                    <a:pt x="82" y="2"/>
                    <a:pt x="82" y="2"/>
                    <a:pt x="83" y="1"/>
                  </a:cubicBezTo>
                  <a:cubicBezTo>
                    <a:pt x="83" y="0"/>
                    <a:pt x="84" y="0"/>
                    <a:pt x="85" y="0"/>
                  </a:cubicBezTo>
                  <a:cubicBezTo>
                    <a:pt x="109" y="0"/>
                    <a:pt x="109" y="0"/>
                    <a:pt x="109" y="0"/>
                  </a:cubicBezTo>
                  <a:cubicBezTo>
                    <a:pt x="110" y="0"/>
                    <a:pt x="111" y="0"/>
                    <a:pt x="111" y="1"/>
                  </a:cubicBezTo>
                  <a:cubicBezTo>
                    <a:pt x="112" y="2"/>
                    <a:pt x="112" y="2"/>
                    <a:pt x="112" y="3"/>
                  </a:cubicBezTo>
                  <a:close/>
                  <a:moveTo>
                    <a:pt x="130" y="52"/>
                  </a:moveTo>
                  <a:cubicBezTo>
                    <a:pt x="130" y="70"/>
                    <a:pt x="130" y="70"/>
                    <a:pt x="130" y="70"/>
                  </a:cubicBezTo>
                  <a:cubicBezTo>
                    <a:pt x="130" y="71"/>
                    <a:pt x="130" y="71"/>
                    <a:pt x="129" y="72"/>
                  </a:cubicBezTo>
                  <a:cubicBezTo>
                    <a:pt x="129" y="73"/>
                    <a:pt x="128" y="73"/>
                    <a:pt x="127" y="73"/>
                  </a:cubicBezTo>
                  <a:cubicBezTo>
                    <a:pt x="85" y="73"/>
                    <a:pt x="85" y="73"/>
                    <a:pt x="85" y="73"/>
                  </a:cubicBezTo>
                  <a:cubicBezTo>
                    <a:pt x="84" y="73"/>
                    <a:pt x="83" y="73"/>
                    <a:pt x="83" y="72"/>
                  </a:cubicBezTo>
                  <a:cubicBezTo>
                    <a:pt x="82" y="71"/>
                    <a:pt x="82" y="71"/>
                    <a:pt x="82" y="70"/>
                  </a:cubicBezTo>
                  <a:cubicBezTo>
                    <a:pt x="82" y="52"/>
                    <a:pt x="82" y="52"/>
                    <a:pt x="82" y="52"/>
                  </a:cubicBezTo>
                  <a:cubicBezTo>
                    <a:pt x="82" y="51"/>
                    <a:pt x="82" y="50"/>
                    <a:pt x="83" y="49"/>
                  </a:cubicBezTo>
                  <a:cubicBezTo>
                    <a:pt x="83" y="49"/>
                    <a:pt x="84" y="49"/>
                    <a:pt x="85" y="49"/>
                  </a:cubicBezTo>
                  <a:cubicBezTo>
                    <a:pt x="127" y="49"/>
                    <a:pt x="127" y="49"/>
                    <a:pt x="127" y="49"/>
                  </a:cubicBezTo>
                  <a:cubicBezTo>
                    <a:pt x="128" y="49"/>
                    <a:pt x="129" y="49"/>
                    <a:pt x="129" y="49"/>
                  </a:cubicBezTo>
                  <a:cubicBezTo>
                    <a:pt x="130" y="50"/>
                    <a:pt x="130" y="51"/>
                    <a:pt x="130" y="52"/>
                  </a:cubicBezTo>
                  <a:close/>
                  <a:moveTo>
                    <a:pt x="148" y="100"/>
                  </a:moveTo>
                  <a:cubicBezTo>
                    <a:pt x="148" y="118"/>
                    <a:pt x="148" y="118"/>
                    <a:pt x="148" y="118"/>
                  </a:cubicBezTo>
                  <a:cubicBezTo>
                    <a:pt x="148" y="119"/>
                    <a:pt x="148" y="120"/>
                    <a:pt x="147" y="120"/>
                  </a:cubicBezTo>
                  <a:cubicBezTo>
                    <a:pt x="147" y="121"/>
                    <a:pt x="146" y="121"/>
                    <a:pt x="145" y="121"/>
                  </a:cubicBezTo>
                  <a:cubicBezTo>
                    <a:pt x="85" y="121"/>
                    <a:pt x="85" y="121"/>
                    <a:pt x="85" y="121"/>
                  </a:cubicBezTo>
                  <a:cubicBezTo>
                    <a:pt x="84" y="121"/>
                    <a:pt x="83" y="121"/>
                    <a:pt x="83" y="120"/>
                  </a:cubicBezTo>
                  <a:cubicBezTo>
                    <a:pt x="82" y="120"/>
                    <a:pt x="82" y="119"/>
                    <a:pt x="82" y="118"/>
                  </a:cubicBezTo>
                  <a:cubicBezTo>
                    <a:pt x="82" y="100"/>
                    <a:pt x="82" y="100"/>
                    <a:pt x="82" y="100"/>
                  </a:cubicBezTo>
                  <a:cubicBezTo>
                    <a:pt x="82" y="99"/>
                    <a:pt x="82" y="98"/>
                    <a:pt x="83" y="98"/>
                  </a:cubicBezTo>
                  <a:cubicBezTo>
                    <a:pt x="83" y="97"/>
                    <a:pt x="84" y="97"/>
                    <a:pt x="85" y="97"/>
                  </a:cubicBezTo>
                  <a:cubicBezTo>
                    <a:pt x="145" y="97"/>
                    <a:pt x="145" y="97"/>
                    <a:pt x="145" y="97"/>
                  </a:cubicBezTo>
                  <a:cubicBezTo>
                    <a:pt x="146" y="97"/>
                    <a:pt x="147" y="97"/>
                    <a:pt x="147" y="98"/>
                  </a:cubicBezTo>
                  <a:cubicBezTo>
                    <a:pt x="148" y="98"/>
                    <a:pt x="148" y="99"/>
                    <a:pt x="148" y="100"/>
                  </a:cubicBezTo>
                  <a:close/>
                  <a:moveTo>
                    <a:pt x="166" y="148"/>
                  </a:moveTo>
                  <a:cubicBezTo>
                    <a:pt x="166" y="167"/>
                    <a:pt x="166" y="167"/>
                    <a:pt x="166" y="167"/>
                  </a:cubicBezTo>
                  <a:cubicBezTo>
                    <a:pt x="166" y="167"/>
                    <a:pt x="166" y="168"/>
                    <a:pt x="166" y="169"/>
                  </a:cubicBezTo>
                  <a:cubicBezTo>
                    <a:pt x="165" y="169"/>
                    <a:pt x="164" y="170"/>
                    <a:pt x="163" y="170"/>
                  </a:cubicBezTo>
                  <a:cubicBezTo>
                    <a:pt x="85" y="170"/>
                    <a:pt x="85" y="170"/>
                    <a:pt x="85" y="170"/>
                  </a:cubicBezTo>
                  <a:cubicBezTo>
                    <a:pt x="84" y="170"/>
                    <a:pt x="83" y="169"/>
                    <a:pt x="83" y="169"/>
                  </a:cubicBezTo>
                  <a:cubicBezTo>
                    <a:pt x="82" y="168"/>
                    <a:pt x="82" y="167"/>
                    <a:pt x="82" y="167"/>
                  </a:cubicBezTo>
                  <a:cubicBezTo>
                    <a:pt x="82" y="148"/>
                    <a:pt x="82" y="148"/>
                    <a:pt x="82" y="148"/>
                  </a:cubicBezTo>
                  <a:cubicBezTo>
                    <a:pt x="82" y="148"/>
                    <a:pt x="82" y="147"/>
                    <a:pt x="83" y="146"/>
                  </a:cubicBezTo>
                  <a:cubicBezTo>
                    <a:pt x="83" y="146"/>
                    <a:pt x="84" y="145"/>
                    <a:pt x="85" y="145"/>
                  </a:cubicBezTo>
                  <a:cubicBezTo>
                    <a:pt x="163" y="145"/>
                    <a:pt x="163" y="145"/>
                    <a:pt x="163" y="145"/>
                  </a:cubicBezTo>
                  <a:cubicBezTo>
                    <a:pt x="164" y="145"/>
                    <a:pt x="165" y="146"/>
                    <a:pt x="166" y="146"/>
                  </a:cubicBezTo>
                  <a:cubicBezTo>
                    <a:pt x="166" y="147"/>
                    <a:pt x="166" y="148"/>
                    <a:pt x="166" y="14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Freeform 322"/>
            <p:cNvSpPr>
              <a:spLocks noEditPoints="1"/>
            </p:cNvSpPr>
            <p:nvPr/>
          </p:nvSpPr>
          <p:spPr bwMode="auto">
            <a:xfrm>
              <a:off x="963808" y="4020843"/>
              <a:ext cx="173306" cy="176428"/>
            </a:xfrm>
            <a:custGeom>
              <a:avLst/>
              <a:gdLst>
                <a:gd name="T0" fmla="*/ 66 w 167"/>
                <a:gd name="T1" fmla="*/ 139 h 170"/>
                <a:gd name="T2" fmla="*/ 34 w 167"/>
                <a:gd name="T3" fmla="*/ 170 h 170"/>
                <a:gd name="T4" fmla="*/ 2 w 167"/>
                <a:gd name="T5" fmla="*/ 139 h 170"/>
                <a:gd name="T6" fmla="*/ 4 w 167"/>
                <a:gd name="T7" fmla="*/ 133 h 170"/>
                <a:gd name="T8" fmla="*/ 22 w 167"/>
                <a:gd name="T9" fmla="*/ 3 h 170"/>
                <a:gd name="T10" fmla="*/ 25 w 167"/>
                <a:gd name="T11" fmla="*/ 0 h 170"/>
                <a:gd name="T12" fmla="*/ 45 w 167"/>
                <a:gd name="T13" fmla="*/ 1 h 170"/>
                <a:gd name="T14" fmla="*/ 46 w 167"/>
                <a:gd name="T15" fmla="*/ 133 h 170"/>
                <a:gd name="T16" fmla="*/ 66 w 167"/>
                <a:gd name="T17" fmla="*/ 134 h 170"/>
                <a:gd name="T18" fmla="*/ 167 w 167"/>
                <a:gd name="T19" fmla="*/ 3 h 170"/>
                <a:gd name="T20" fmla="*/ 166 w 167"/>
                <a:gd name="T21" fmla="*/ 24 h 170"/>
                <a:gd name="T22" fmla="*/ 85 w 167"/>
                <a:gd name="T23" fmla="*/ 24 h 170"/>
                <a:gd name="T24" fmla="*/ 82 w 167"/>
                <a:gd name="T25" fmla="*/ 21 h 170"/>
                <a:gd name="T26" fmla="*/ 83 w 167"/>
                <a:gd name="T27" fmla="*/ 1 h 170"/>
                <a:gd name="T28" fmla="*/ 164 w 167"/>
                <a:gd name="T29" fmla="*/ 0 h 170"/>
                <a:gd name="T30" fmla="*/ 167 w 167"/>
                <a:gd name="T31" fmla="*/ 3 h 170"/>
                <a:gd name="T32" fmla="*/ 149 w 167"/>
                <a:gd name="T33" fmla="*/ 70 h 170"/>
                <a:gd name="T34" fmla="*/ 146 w 167"/>
                <a:gd name="T35" fmla="*/ 73 h 170"/>
                <a:gd name="T36" fmla="*/ 83 w 167"/>
                <a:gd name="T37" fmla="*/ 72 h 170"/>
                <a:gd name="T38" fmla="*/ 82 w 167"/>
                <a:gd name="T39" fmla="*/ 52 h 170"/>
                <a:gd name="T40" fmla="*/ 85 w 167"/>
                <a:gd name="T41" fmla="*/ 49 h 170"/>
                <a:gd name="T42" fmla="*/ 148 w 167"/>
                <a:gd name="T43" fmla="*/ 49 h 170"/>
                <a:gd name="T44" fmla="*/ 131 w 167"/>
                <a:gd name="T45" fmla="*/ 100 h 170"/>
                <a:gd name="T46" fmla="*/ 130 w 167"/>
                <a:gd name="T47" fmla="*/ 120 h 170"/>
                <a:gd name="T48" fmla="*/ 85 w 167"/>
                <a:gd name="T49" fmla="*/ 121 h 170"/>
                <a:gd name="T50" fmla="*/ 82 w 167"/>
                <a:gd name="T51" fmla="*/ 118 h 170"/>
                <a:gd name="T52" fmla="*/ 83 w 167"/>
                <a:gd name="T53" fmla="*/ 98 h 170"/>
                <a:gd name="T54" fmla="*/ 128 w 167"/>
                <a:gd name="T55" fmla="*/ 97 h 170"/>
                <a:gd name="T56" fmla="*/ 131 w 167"/>
                <a:gd name="T57" fmla="*/ 100 h 170"/>
                <a:gd name="T58" fmla="*/ 113 w 167"/>
                <a:gd name="T59" fmla="*/ 167 h 170"/>
                <a:gd name="T60" fmla="*/ 110 w 167"/>
                <a:gd name="T61" fmla="*/ 170 h 170"/>
                <a:gd name="T62" fmla="*/ 83 w 167"/>
                <a:gd name="T63" fmla="*/ 169 h 170"/>
                <a:gd name="T64" fmla="*/ 82 w 167"/>
                <a:gd name="T65" fmla="*/ 148 h 170"/>
                <a:gd name="T66" fmla="*/ 85 w 167"/>
                <a:gd name="T67" fmla="*/ 145 h 170"/>
                <a:gd name="T68" fmla="*/ 112 w 167"/>
                <a:gd name="T69" fmla="*/ 14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 h="170">
                  <a:moveTo>
                    <a:pt x="67" y="136"/>
                  </a:moveTo>
                  <a:cubicBezTo>
                    <a:pt x="67" y="137"/>
                    <a:pt x="67" y="138"/>
                    <a:pt x="66" y="139"/>
                  </a:cubicBezTo>
                  <a:cubicBezTo>
                    <a:pt x="36" y="169"/>
                    <a:pt x="36" y="169"/>
                    <a:pt x="36" y="169"/>
                  </a:cubicBezTo>
                  <a:cubicBezTo>
                    <a:pt x="36" y="169"/>
                    <a:pt x="35" y="170"/>
                    <a:pt x="34" y="170"/>
                  </a:cubicBezTo>
                  <a:cubicBezTo>
                    <a:pt x="33" y="170"/>
                    <a:pt x="33" y="169"/>
                    <a:pt x="32" y="169"/>
                  </a:cubicBezTo>
                  <a:cubicBezTo>
                    <a:pt x="2" y="139"/>
                    <a:pt x="2" y="139"/>
                    <a:pt x="2" y="139"/>
                  </a:cubicBezTo>
                  <a:cubicBezTo>
                    <a:pt x="1" y="138"/>
                    <a:pt x="0" y="136"/>
                    <a:pt x="1" y="135"/>
                  </a:cubicBezTo>
                  <a:cubicBezTo>
                    <a:pt x="1" y="134"/>
                    <a:pt x="2" y="133"/>
                    <a:pt x="4" y="133"/>
                  </a:cubicBezTo>
                  <a:cubicBezTo>
                    <a:pt x="22" y="133"/>
                    <a:pt x="22" y="133"/>
                    <a:pt x="22" y="133"/>
                  </a:cubicBezTo>
                  <a:cubicBezTo>
                    <a:pt x="22" y="3"/>
                    <a:pt x="22" y="3"/>
                    <a:pt x="22" y="3"/>
                  </a:cubicBezTo>
                  <a:cubicBezTo>
                    <a:pt x="22" y="2"/>
                    <a:pt x="22" y="2"/>
                    <a:pt x="23" y="1"/>
                  </a:cubicBezTo>
                  <a:cubicBezTo>
                    <a:pt x="23" y="0"/>
                    <a:pt x="24" y="0"/>
                    <a:pt x="25" y="0"/>
                  </a:cubicBezTo>
                  <a:cubicBezTo>
                    <a:pt x="43" y="0"/>
                    <a:pt x="43" y="0"/>
                    <a:pt x="43" y="0"/>
                  </a:cubicBezTo>
                  <a:cubicBezTo>
                    <a:pt x="44" y="0"/>
                    <a:pt x="45" y="0"/>
                    <a:pt x="45" y="1"/>
                  </a:cubicBezTo>
                  <a:cubicBezTo>
                    <a:pt x="46" y="2"/>
                    <a:pt x="46" y="2"/>
                    <a:pt x="46" y="3"/>
                  </a:cubicBezTo>
                  <a:cubicBezTo>
                    <a:pt x="46" y="133"/>
                    <a:pt x="46" y="133"/>
                    <a:pt x="46" y="133"/>
                  </a:cubicBezTo>
                  <a:cubicBezTo>
                    <a:pt x="64" y="133"/>
                    <a:pt x="64" y="133"/>
                    <a:pt x="64" y="133"/>
                  </a:cubicBezTo>
                  <a:cubicBezTo>
                    <a:pt x="65" y="133"/>
                    <a:pt x="66" y="134"/>
                    <a:pt x="66" y="134"/>
                  </a:cubicBezTo>
                  <a:cubicBezTo>
                    <a:pt x="67" y="135"/>
                    <a:pt x="67" y="135"/>
                    <a:pt x="67" y="136"/>
                  </a:cubicBezTo>
                  <a:close/>
                  <a:moveTo>
                    <a:pt x="167" y="3"/>
                  </a:moveTo>
                  <a:cubicBezTo>
                    <a:pt x="167" y="21"/>
                    <a:pt x="167" y="21"/>
                    <a:pt x="167" y="21"/>
                  </a:cubicBezTo>
                  <a:cubicBezTo>
                    <a:pt x="167" y="22"/>
                    <a:pt x="167" y="23"/>
                    <a:pt x="166" y="24"/>
                  </a:cubicBezTo>
                  <a:cubicBezTo>
                    <a:pt x="166" y="24"/>
                    <a:pt x="165" y="24"/>
                    <a:pt x="164" y="24"/>
                  </a:cubicBezTo>
                  <a:cubicBezTo>
                    <a:pt x="85" y="24"/>
                    <a:pt x="85" y="24"/>
                    <a:pt x="85" y="24"/>
                  </a:cubicBezTo>
                  <a:cubicBezTo>
                    <a:pt x="85" y="24"/>
                    <a:pt x="84" y="24"/>
                    <a:pt x="83" y="24"/>
                  </a:cubicBezTo>
                  <a:cubicBezTo>
                    <a:pt x="83" y="23"/>
                    <a:pt x="82" y="22"/>
                    <a:pt x="82" y="21"/>
                  </a:cubicBezTo>
                  <a:cubicBezTo>
                    <a:pt x="82" y="3"/>
                    <a:pt x="82" y="3"/>
                    <a:pt x="82" y="3"/>
                  </a:cubicBezTo>
                  <a:cubicBezTo>
                    <a:pt x="82" y="2"/>
                    <a:pt x="83" y="2"/>
                    <a:pt x="83" y="1"/>
                  </a:cubicBezTo>
                  <a:cubicBezTo>
                    <a:pt x="84" y="0"/>
                    <a:pt x="85" y="0"/>
                    <a:pt x="85" y="0"/>
                  </a:cubicBezTo>
                  <a:cubicBezTo>
                    <a:pt x="164" y="0"/>
                    <a:pt x="164" y="0"/>
                    <a:pt x="164" y="0"/>
                  </a:cubicBezTo>
                  <a:cubicBezTo>
                    <a:pt x="165" y="0"/>
                    <a:pt x="166" y="0"/>
                    <a:pt x="166" y="1"/>
                  </a:cubicBezTo>
                  <a:cubicBezTo>
                    <a:pt x="167" y="2"/>
                    <a:pt x="167" y="2"/>
                    <a:pt x="167" y="3"/>
                  </a:cubicBezTo>
                  <a:close/>
                  <a:moveTo>
                    <a:pt x="149" y="52"/>
                  </a:moveTo>
                  <a:cubicBezTo>
                    <a:pt x="149" y="70"/>
                    <a:pt x="149" y="70"/>
                    <a:pt x="149" y="70"/>
                  </a:cubicBezTo>
                  <a:cubicBezTo>
                    <a:pt x="149" y="71"/>
                    <a:pt x="149" y="71"/>
                    <a:pt x="148" y="72"/>
                  </a:cubicBezTo>
                  <a:cubicBezTo>
                    <a:pt x="148" y="73"/>
                    <a:pt x="147" y="73"/>
                    <a:pt x="146" y="73"/>
                  </a:cubicBezTo>
                  <a:cubicBezTo>
                    <a:pt x="85" y="73"/>
                    <a:pt x="85" y="73"/>
                    <a:pt x="85" y="73"/>
                  </a:cubicBezTo>
                  <a:cubicBezTo>
                    <a:pt x="85" y="73"/>
                    <a:pt x="84" y="73"/>
                    <a:pt x="83" y="72"/>
                  </a:cubicBezTo>
                  <a:cubicBezTo>
                    <a:pt x="83" y="71"/>
                    <a:pt x="82" y="71"/>
                    <a:pt x="82" y="70"/>
                  </a:cubicBezTo>
                  <a:cubicBezTo>
                    <a:pt x="82" y="52"/>
                    <a:pt x="82" y="52"/>
                    <a:pt x="82" y="52"/>
                  </a:cubicBezTo>
                  <a:cubicBezTo>
                    <a:pt x="82" y="51"/>
                    <a:pt x="83" y="50"/>
                    <a:pt x="83" y="49"/>
                  </a:cubicBezTo>
                  <a:cubicBezTo>
                    <a:pt x="84" y="49"/>
                    <a:pt x="85" y="49"/>
                    <a:pt x="85" y="49"/>
                  </a:cubicBezTo>
                  <a:cubicBezTo>
                    <a:pt x="146" y="49"/>
                    <a:pt x="146" y="49"/>
                    <a:pt x="146" y="49"/>
                  </a:cubicBezTo>
                  <a:cubicBezTo>
                    <a:pt x="147" y="49"/>
                    <a:pt x="148" y="49"/>
                    <a:pt x="148" y="49"/>
                  </a:cubicBezTo>
                  <a:cubicBezTo>
                    <a:pt x="149" y="50"/>
                    <a:pt x="149" y="51"/>
                    <a:pt x="149" y="52"/>
                  </a:cubicBezTo>
                  <a:close/>
                  <a:moveTo>
                    <a:pt x="131" y="100"/>
                  </a:moveTo>
                  <a:cubicBezTo>
                    <a:pt x="131" y="118"/>
                    <a:pt x="131" y="118"/>
                    <a:pt x="131" y="118"/>
                  </a:cubicBezTo>
                  <a:cubicBezTo>
                    <a:pt x="131" y="119"/>
                    <a:pt x="131" y="120"/>
                    <a:pt x="130" y="120"/>
                  </a:cubicBezTo>
                  <a:cubicBezTo>
                    <a:pt x="129" y="121"/>
                    <a:pt x="129" y="121"/>
                    <a:pt x="128" y="121"/>
                  </a:cubicBezTo>
                  <a:cubicBezTo>
                    <a:pt x="85" y="121"/>
                    <a:pt x="85" y="121"/>
                    <a:pt x="85" y="121"/>
                  </a:cubicBezTo>
                  <a:cubicBezTo>
                    <a:pt x="85" y="121"/>
                    <a:pt x="84" y="121"/>
                    <a:pt x="83" y="120"/>
                  </a:cubicBezTo>
                  <a:cubicBezTo>
                    <a:pt x="83" y="120"/>
                    <a:pt x="82" y="119"/>
                    <a:pt x="82" y="118"/>
                  </a:cubicBezTo>
                  <a:cubicBezTo>
                    <a:pt x="82" y="100"/>
                    <a:pt x="82" y="100"/>
                    <a:pt x="82" y="100"/>
                  </a:cubicBezTo>
                  <a:cubicBezTo>
                    <a:pt x="82" y="99"/>
                    <a:pt x="83" y="98"/>
                    <a:pt x="83" y="98"/>
                  </a:cubicBezTo>
                  <a:cubicBezTo>
                    <a:pt x="84" y="97"/>
                    <a:pt x="85" y="97"/>
                    <a:pt x="85" y="97"/>
                  </a:cubicBezTo>
                  <a:cubicBezTo>
                    <a:pt x="128" y="97"/>
                    <a:pt x="128" y="97"/>
                    <a:pt x="128" y="97"/>
                  </a:cubicBezTo>
                  <a:cubicBezTo>
                    <a:pt x="129" y="97"/>
                    <a:pt x="129" y="97"/>
                    <a:pt x="130" y="98"/>
                  </a:cubicBezTo>
                  <a:cubicBezTo>
                    <a:pt x="131" y="98"/>
                    <a:pt x="131" y="99"/>
                    <a:pt x="131" y="100"/>
                  </a:cubicBezTo>
                  <a:close/>
                  <a:moveTo>
                    <a:pt x="113" y="148"/>
                  </a:moveTo>
                  <a:cubicBezTo>
                    <a:pt x="113" y="167"/>
                    <a:pt x="113" y="167"/>
                    <a:pt x="113" y="167"/>
                  </a:cubicBezTo>
                  <a:cubicBezTo>
                    <a:pt x="113" y="167"/>
                    <a:pt x="112" y="168"/>
                    <a:pt x="112" y="169"/>
                  </a:cubicBezTo>
                  <a:cubicBezTo>
                    <a:pt x="111" y="169"/>
                    <a:pt x="111" y="170"/>
                    <a:pt x="110" y="170"/>
                  </a:cubicBezTo>
                  <a:cubicBezTo>
                    <a:pt x="85" y="170"/>
                    <a:pt x="85" y="170"/>
                    <a:pt x="85" y="170"/>
                  </a:cubicBezTo>
                  <a:cubicBezTo>
                    <a:pt x="85" y="170"/>
                    <a:pt x="84" y="169"/>
                    <a:pt x="83" y="169"/>
                  </a:cubicBezTo>
                  <a:cubicBezTo>
                    <a:pt x="83" y="168"/>
                    <a:pt x="82" y="167"/>
                    <a:pt x="82" y="167"/>
                  </a:cubicBezTo>
                  <a:cubicBezTo>
                    <a:pt x="82" y="148"/>
                    <a:pt x="82" y="148"/>
                    <a:pt x="82" y="148"/>
                  </a:cubicBezTo>
                  <a:cubicBezTo>
                    <a:pt x="82" y="148"/>
                    <a:pt x="83" y="147"/>
                    <a:pt x="83" y="146"/>
                  </a:cubicBezTo>
                  <a:cubicBezTo>
                    <a:pt x="84" y="146"/>
                    <a:pt x="85" y="145"/>
                    <a:pt x="85" y="145"/>
                  </a:cubicBezTo>
                  <a:cubicBezTo>
                    <a:pt x="110" y="145"/>
                    <a:pt x="110" y="145"/>
                    <a:pt x="110" y="145"/>
                  </a:cubicBezTo>
                  <a:cubicBezTo>
                    <a:pt x="111" y="145"/>
                    <a:pt x="111" y="146"/>
                    <a:pt x="112" y="146"/>
                  </a:cubicBezTo>
                  <a:cubicBezTo>
                    <a:pt x="112" y="147"/>
                    <a:pt x="113" y="148"/>
                    <a:pt x="113" y="14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Freeform 323"/>
            <p:cNvSpPr>
              <a:spLocks noEditPoints="1"/>
            </p:cNvSpPr>
            <p:nvPr/>
          </p:nvSpPr>
          <p:spPr bwMode="auto">
            <a:xfrm>
              <a:off x="1185514" y="4020843"/>
              <a:ext cx="143640" cy="176428"/>
            </a:xfrm>
            <a:custGeom>
              <a:avLst/>
              <a:gdLst>
                <a:gd name="T0" fmla="*/ 66 w 138"/>
                <a:gd name="T1" fmla="*/ 139 h 170"/>
                <a:gd name="T2" fmla="*/ 34 w 138"/>
                <a:gd name="T3" fmla="*/ 170 h 170"/>
                <a:gd name="T4" fmla="*/ 1 w 138"/>
                <a:gd name="T5" fmla="*/ 139 h 170"/>
                <a:gd name="T6" fmla="*/ 3 w 138"/>
                <a:gd name="T7" fmla="*/ 133 h 170"/>
                <a:gd name="T8" fmla="*/ 22 w 138"/>
                <a:gd name="T9" fmla="*/ 3 h 170"/>
                <a:gd name="T10" fmla="*/ 25 w 138"/>
                <a:gd name="T11" fmla="*/ 0 h 170"/>
                <a:gd name="T12" fmla="*/ 45 w 138"/>
                <a:gd name="T13" fmla="*/ 1 h 170"/>
                <a:gd name="T14" fmla="*/ 46 w 138"/>
                <a:gd name="T15" fmla="*/ 133 h 170"/>
                <a:gd name="T16" fmla="*/ 66 w 138"/>
                <a:gd name="T17" fmla="*/ 134 h 170"/>
                <a:gd name="T18" fmla="*/ 138 w 138"/>
                <a:gd name="T19" fmla="*/ 130 h 170"/>
                <a:gd name="T20" fmla="*/ 133 w 138"/>
                <a:gd name="T21" fmla="*/ 152 h 170"/>
                <a:gd name="T22" fmla="*/ 117 w 138"/>
                <a:gd name="T23" fmla="*/ 167 h 170"/>
                <a:gd name="T24" fmla="*/ 95 w 138"/>
                <a:gd name="T25" fmla="*/ 168 h 170"/>
                <a:gd name="T26" fmla="*/ 95 w 138"/>
                <a:gd name="T27" fmla="*/ 156 h 170"/>
                <a:gd name="T28" fmla="*/ 105 w 138"/>
                <a:gd name="T29" fmla="*/ 158 h 170"/>
                <a:gd name="T30" fmla="*/ 124 w 138"/>
                <a:gd name="T31" fmla="*/ 139 h 170"/>
                <a:gd name="T32" fmla="*/ 118 w 138"/>
                <a:gd name="T33" fmla="*/ 143 h 170"/>
                <a:gd name="T34" fmla="*/ 93 w 138"/>
                <a:gd name="T35" fmla="*/ 137 h 170"/>
                <a:gd name="T36" fmla="*/ 94 w 138"/>
                <a:gd name="T37" fmla="*/ 104 h 170"/>
                <a:gd name="T38" fmla="*/ 130 w 138"/>
                <a:gd name="T39" fmla="*/ 106 h 170"/>
                <a:gd name="T40" fmla="*/ 135 w 138"/>
                <a:gd name="T41" fmla="*/ 62 h 170"/>
                <a:gd name="T42" fmla="*/ 91 w 138"/>
                <a:gd name="T43" fmla="*/ 73 h 170"/>
                <a:gd name="T44" fmla="*/ 107 w 138"/>
                <a:gd name="T45" fmla="*/ 62 h 170"/>
                <a:gd name="T46" fmla="*/ 107 w 138"/>
                <a:gd name="T47" fmla="*/ 19 h 170"/>
                <a:gd name="T48" fmla="*/ 107 w 138"/>
                <a:gd name="T49" fmla="*/ 16 h 170"/>
                <a:gd name="T50" fmla="*/ 106 w 138"/>
                <a:gd name="T51" fmla="*/ 17 h 170"/>
                <a:gd name="T52" fmla="*/ 97 w 138"/>
                <a:gd name="T53" fmla="*/ 26 h 170"/>
                <a:gd name="T54" fmla="*/ 108 w 138"/>
                <a:gd name="T55" fmla="*/ 0 h 170"/>
                <a:gd name="T56" fmla="*/ 119 w 138"/>
                <a:gd name="T57" fmla="*/ 62 h 170"/>
                <a:gd name="T58" fmla="*/ 125 w 138"/>
                <a:gd name="T59" fmla="*/ 124 h 170"/>
                <a:gd name="T60" fmla="*/ 111 w 138"/>
                <a:gd name="T61" fmla="*/ 108 h 170"/>
                <a:gd name="T62" fmla="*/ 100 w 138"/>
                <a:gd name="T63" fmla="*/ 121 h 170"/>
                <a:gd name="T64" fmla="*/ 113 w 138"/>
                <a:gd name="T65" fmla="*/ 133 h 170"/>
                <a:gd name="T66" fmla="*/ 125 w 138"/>
                <a:gd name="T67" fmla="*/ 12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170">
                  <a:moveTo>
                    <a:pt x="67" y="136"/>
                  </a:moveTo>
                  <a:cubicBezTo>
                    <a:pt x="67" y="137"/>
                    <a:pt x="67" y="138"/>
                    <a:pt x="66" y="139"/>
                  </a:cubicBezTo>
                  <a:cubicBezTo>
                    <a:pt x="36" y="169"/>
                    <a:pt x="36" y="169"/>
                    <a:pt x="36" y="169"/>
                  </a:cubicBezTo>
                  <a:cubicBezTo>
                    <a:pt x="35" y="169"/>
                    <a:pt x="35" y="170"/>
                    <a:pt x="34" y="170"/>
                  </a:cubicBezTo>
                  <a:cubicBezTo>
                    <a:pt x="33" y="170"/>
                    <a:pt x="32" y="169"/>
                    <a:pt x="32" y="169"/>
                  </a:cubicBezTo>
                  <a:cubicBezTo>
                    <a:pt x="1" y="139"/>
                    <a:pt x="1" y="139"/>
                    <a:pt x="1" y="139"/>
                  </a:cubicBezTo>
                  <a:cubicBezTo>
                    <a:pt x="0" y="138"/>
                    <a:pt x="0" y="136"/>
                    <a:pt x="1" y="135"/>
                  </a:cubicBezTo>
                  <a:cubicBezTo>
                    <a:pt x="1" y="134"/>
                    <a:pt x="2" y="133"/>
                    <a:pt x="3" y="133"/>
                  </a:cubicBezTo>
                  <a:cubicBezTo>
                    <a:pt x="22" y="133"/>
                    <a:pt x="22" y="133"/>
                    <a:pt x="22" y="133"/>
                  </a:cubicBezTo>
                  <a:cubicBezTo>
                    <a:pt x="22" y="3"/>
                    <a:pt x="22" y="3"/>
                    <a:pt x="22" y="3"/>
                  </a:cubicBezTo>
                  <a:cubicBezTo>
                    <a:pt x="22" y="2"/>
                    <a:pt x="22" y="2"/>
                    <a:pt x="22" y="1"/>
                  </a:cubicBezTo>
                  <a:cubicBezTo>
                    <a:pt x="23" y="0"/>
                    <a:pt x="24" y="0"/>
                    <a:pt x="25" y="0"/>
                  </a:cubicBezTo>
                  <a:cubicBezTo>
                    <a:pt x="43" y="0"/>
                    <a:pt x="43" y="0"/>
                    <a:pt x="43" y="0"/>
                  </a:cubicBezTo>
                  <a:cubicBezTo>
                    <a:pt x="44" y="0"/>
                    <a:pt x="44" y="0"/>
                    <a:pt x="45" y="1"/>
                  </a:cubicBezTo>
                  <a:cubicBezTo>
                    <a:pt x="46" y="2"/>
                    <a:pt x="46" y="2"/>
                    <a:pt x="46" y="3"/>
                  </a:cubicBezTo>
                  <a:cubicBezTo>
                    <a:pt x="46" y="133"/>
                    <a:pt x="46" y="133"/>
                    <a:pt x="46" y="133"/>
                  </a:cubicBezTo>
                  <a:cubicBezTo>
                    <a:pt x="64" y="133"/>
                    <a:pt x="64" y="133"/>
                    <a:pt x="64" y="133"/>
                  </a:cubicBezTo>
                  <a:cubicBezTo>
                    <a:pt x="65" y="133"/>
                    <a:pt x="66" y="134"/>
                    <a:pt x="66" y="134"/>
                  </a:cubicBezTo>
                  <a:cubicBezTo>
                    <a:pt x="67" y="135"/>
                    <a:pt x="67" y="135"/>
                    <a:pt x="67" y="136"/>
                  </a:cubicBezTo>
                  <a:close/>
                  <a:moveTo>
                    <a:pt x="138" y="130"/>
                  </a:moveTo>
                  <a:cubicBezTo>
                    <a:pt x="138" y="134"/>
                    <a:pt x="138" y="138"/>
                    <a:pt x="137" y="141"/>
                  </a:cubicBezTo>
                  <a:cubicBezTo>
                    <a:pt x="136" y="145"/>
                    <a:pt x="135" y="149"/>
                    <a:pt x="133" y="152"/>
                  </a:cubicBezTo>
                  <a:cubicBezTo>
                    <a:pt x="131" y="156"/>
                    <a:pt x="129" y="159"/>
                    <a:pt x="126" y="161"/>
                  </a:cubicBezTo>
                  <a:cubicBezTo>
                    <a:pt x="124" y="164"/>
                    <a:pt x="121" y="166"/>
                    <a:pt x="117" y="167"/>
                  </a:cubicBezTo>
                  <a:cubicBezTo>
                    <a:pt x="113" y="169"/>
                    <a:pt x="109" y="170"/>
                    <a:pt x="105" y="170"/>
                  </a:cubicBezTo>
                  <a:cubicBezTo>
                    <a:pt x="101" y="170"/>
                    <a:pt x="98" y="169"/>
                    <a:pt x="95" y="168"/>
                  </a:cubicBezTo>
                  <a:cubicBezTo>
                    <a:pt x="93" y="168"/>
                    <a:pt x="92" y="167"/>
                    <a:pt x="91" y="167"/>
                  </a:cubicBezTo>
                  <a:cubicBezTo>
                    <a:pt x="95" y="156"/>
                    <a:pt x="95" y="156"/>
                    <a:pt x="95" y="156"/>
                  </a:cubicBezTo>
                  <a:cubicBezTo>
                    <a:pt x="95" y="156"/>
                    <a:pt x="96" y="157"/>
                    <a:pt x="97" y="157"/>
                  </a:cubicBezTo>
                  <a:cubicBezTo>
                    <a:pt x="100" y="158"/>
                    <a:pt x="102" y="158"/>
                    <a:pt x="105" y="158"/>
                  </a:cubicBezTo>
                  <a:cubicBezTo>
                    <a:pt x="110" y="158"/>
                    <a:pt x="114" y="156"/>
                    <a:pt x="117" y="153"/>
                  </a:cubicBezTo>
                  <a:cubicBezTo>
                    <a:pt x="120" y="149"/>
                    <a:pt x="123" y="144"/>
                    <a:pt x="124" y="139"/>
                  </a:cubicBezTo>
                  <a:cubicBezTo>
                    <a:pt x="123" y="139"/>
                    <a:pt x="123" y="139"/>
                    <a:pt x="123" y="139"/>
                  </a:cubicBezTo>
                  <a:cubicBezTo>
                    <a:pt x="122" y="140"/>
                    <a:pt x="120" y="142"/>
                    <a:pt x="118" y="143"/>
                  </a:cubicBezTo>
                  <a:cubicBezTo>
                    <a:pt x="115" y="143"/>
                    <a:pt x="112" y="144"/>
                    <a:pt x="110" y="144"/>
                  </a:cubicBezTo>
                  <a:cubicBezTo>
                    <a:pt x="103" y="144"/>
                    <a:pt x="97" y="142"/>
                    <a:pt x="93" y="137"/>
                  </a:cubicBezTo>
                  <a:cubicBezTo>
                    <a:pt x="89" y="133"/>
                    <a:pt x="87" y="127"/>
                    <a:pt x="87" y="121"/>
                  </a:cubicBezTo>
                  <a:cubicBezTo>
                    <a:pt x="87" y="114"/>
                    <a:pt x="89" y="109"/>
                    <a:pt x="94" y="104"/>
                  </a:cubicBezTo>
                  <a:cubicBezTo>
                    <a:pt x="98" y="99"/>
                    <a:pt x="104" y="97"/>
                    <a:pt x="111" y="97"/>
                  </a:cubicBezTo>
                  <a:cubicBezTo>
                    <a:pt x="119" y="97"/>
                    <a:pt x="125" y="100"/>
                    <a:pt x="130" y="106"/>
                  </a:cubicBezTo>
                  <a:cubicBezTo>
                    <a:pt x="135" y="112"/>
                    <a:pt x="138" y="120"/>
                    <a:pt x="138" y="130"/>
                  </a:cubicBezTo>
                  <a:close/>
                  <a:moveTo>
                    <a:pt x="135" y="62"/>
                  </a:moveTo>
                  <a:cubicBezTo>
                    <a:pt x="135" y="73"/>
                    <a:pt x="135" y="73"/>
                    <a:pt x="135" y="73"/>
                  </a:cubicBezTo>
                  <a:cubicBezTo>
                    <a:pt x="91" y="73"/>
                    <a:pt x="91" y="73"/>
                    <a:pt x="91" y="73"/>
                  </a:cubicBezTo>
                  <a:cubicBezTo>
                    <a:pt x="91" y="62"/>
                    <a:pt x="91" y="62"/>
                    <a:pt x="91" y="62"/>
                  </a:cubicBezTo>
                  <a:cubicBezTo>
                    <a:pt x="107" y="62"/>
                    <a:pt x="107" y="62"/>
                    <a:pt x="107" y="62"/>
                  </a:cubicBezTo>
                  <a:cubicBezTo>
                    <a:pt x="107" y="21"/>
                    <a:pt x="107" y="21"/>
                    <a:pt x="107" y="21"/>
                  </a:cubicBezTo>
                  <a:cubicBezTo>
                    <a:pt x="107" y="21"/>
                    <a:pt x="107" y="20"/>
                    <a:pt x="107" y="19"/>
                  </a:cubicBezTo>
                  <a:cubicBezTo>
                    <a:pt x="107" y="19"/>
                    <a:pt x="107" y="18"/>
                    <a:pt x="107" y="18"/>
                  </a:cubicBezTo>
                  <a:cubicBezTo>
                    <a:pt x="107" y="16"/>
                    <a:pt x="107" y="16"/>
                    <a:pt x="107" y="16"/>
                  </a:cubicBezTo>
                  <a:cubicBezTo>
                    <a:pt x="106" y="16"/>
                    <a:pt x="106" y="16"/>
                    <a:pt x="106" y="16"/>
                  </a:cubicBezTo>
                  <a:cubicBezTo>
                    <a:pt x="106" y="17"/>
                    <a:pt x="106" y="17"/>
                    <a:pt x="106" y="17"/>
                  </a:cubicBezTo>
                  <a:cubicBezTo>
                    <a:pt x="105" y="18"/>
                    <a:pt x="104" y="19"/>
                    <a:pt x="103" y="20"/>
                  </a:cubicBezTo>
                  <a:cubicBezTo>
                    <a:pt x="97" y="26"/>
                    <a:pt x="97" y="26"/>
                    <a:pt x="97" y="26"/>
                  </a:cubicBezTo>
                  <a:cubicBezTo>
                    <a:pt x="90" y="18"/>
                    <a:pt x="90" y="18"/>
                    <a:pt x="90" y="18"/>
                  </a:cubicBezTo>
                  <a:cubicBezTo>
                    <a:pt x="108" y="0"/>
                    <a:pt x="108" y="0"/>
                    <a:pt x="108" y="0"/>
                  </a:cubicBezTo>
                  <a:cubicBezTo>
                    <a:pt x="119" y="0"/>
                    <a:pt x="119" y="0"/>
                    <a:pt x="119" y="0"/>
                  </a:cubicBezTo>
                  <a:cubicBezTo>
                    <a:pt x="119" y="62"/>
                    <a:pt x="119" y="62"/>
                    <a:pt x="119" y="62"/>
                  </a:cubicBezTo>
                  <a:lnTo>
                    <a:pt x="135" y="62"/>
                  </a:lnTo>
                  <a:close/>
                  <a:moveTo>
                    <a:pt x="125" y="124"/>
                  </a:moveTo>
                  <a:cubicBezTo>
                    <a:pt x="125" y="120"/>
                    <a:pt x="123" y="117"/>
                    <a:pt x="121" y="113"/>
                  </a:cubicBezTo>
                  <a:cubicBezTo>
                    <a:pt x="118" y="110"/>
                    <a:pt x="115" y="108"/>
                    <a:pt x="111" y="108"/>
                  </a:cubicBezTo>
                  <a:cubicBezTo>
                    <a:pt x="108" y="108"/>
                    <a:pt x="105" y="110"/>
                    <a:pt x="103" y="112"/>
                  </a:cubicBezTo>
                  <a:cubicBezTo>
                    <a:pt x="101" y="114"/>
                    <a:pt x="100" y="117"/>
                    <a:pt x="100" y="121"/>
                  </a:cubicBezTo>
                  <a:cubicBezTo>
                    <a:pt x="100" y="124"/>
                    <a:pt x="101" y="127"/>
                    <a:pt x="103" y="130"/>
                  </a:cubicBezTo>
                  <a:cubicBezTo>
                    <a:pt x="106" y="132"/>
                    <a:pt x="109" y="133"/>
                    <a:pt x="113" y="133"/>
                  </a:cubicBezTo>
                  <a:cubicBezTo>
                    <a:pt x="116" y="133"/>
                    <a:pt x="119" y="132"/>
                    <a:pt x="121" y="131"/>
                  </a:cubicBezTo>
                  <a:cubicBezTo>
                    <a:pt x="124" y="129"/>
                    <a:pt x="125" y="127"/>
                    <a:pt x="125" y="1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Freeform 324"/>
            <p:cNvSpPr>
              <a:spLocks noEditPoints="1"/>
            </p:cNvSpPr>
            <p:nvPr/>
          </p:nvSpPr>
          <p:spPr bwMode="auto">
            <a:xfrm>
              <a:off x="1382239" y="4020843"/>
              <a:ext cx="142079" cy="176428"/>
            </a:xfrm>
            <a:custGeom>
              <a:avLst/>
              <a:gdLst>
                <a:gd name="T0" fmla="*/ 66 w 137"/>
                <a:gd name="T1" fmla="*/ 139 h 170"/>
                <a:gd name="T2" fmla="*/ 33 w 137"/>
                <a:gd name="T3" fmla="*/ 170 h 170"/>
                <a:gd name="T4" fmla="*/ 1 w 137"/>
                <a:gd name="T5" fmla="*/ 139 h 170"/>
                <a:gd name="T6" fmla="*/ 3 w 137"/>
                <a:gd name="T7" fmla="*/ 133 h 170"/>
                <a:gd name="T8" fmla="*/ 21 w 137"/>
                <a:gd name="T9" fmla="*/ 3 h 170"/>
                <a:gd name="T10" fmla="*/ 24 w 137"/>
                <a:gd name="T11" fmla="*/ 0 h 170"/>
                <a:gd name="T12" fmla="*/ 45 w 137"/>
                <a:gd name="T13" fmla="*/ 1 h 170"/>
                <a:gd name="T14" fmla="*/ 45 w 137"/>
                <a:gd name="T15" fmla="*/ 133 h 170"/>
                <a:gd name="T16" fmla="*/ 66 w 137"/>
                <a:gd name="T17" fmla="*/ 134 h 170"/>
                <a:gd name="T18" fmla="*/ 137 w 137"/>
                <a:gd name="T19" fmla="*/ 33 h 170"/>
                <a:gd name="T20" fmla="*/ 132 w 137"/>
                <a:gd name="T21" fmla="*/ 55 h 170"/>
                <a:gd name="T22" fmla="*/ 117 w 137"/>
                <a:gd name="T23" fmla="*/ 70 h 170"/>
                <a:gd name="T24" fmla="*/ 94 w 137"/>
                <a:gd name="T25" fmla="*/ 71 h 170"/>
                <a:gd name="T26" fmla="*/ 94 w 137"/>
                <a:gd name="T27" fmla="*/ 59 h 170"/>
                <a:gd name="T28" fmla="*/ 104 w 137"/>
                <a:gd name="T29" fmla="*/ 61 h 170"/>
                <a:gd name="T30" fmla="*/ 123 w 137"/>
                <a:gd name="T31" fmla="*/ 42 h 170"/>
                <a:gd name="T32" fmla="*/ 117 w 137"/>
                <a:gd name="T33" fmla="*/ 46 h 170"/>
                <a:gd name="T34" fmla="*/ 93 w 137"/>
                <a:gd name="T35" fmla="*/ 40 h 170"/>
                <a:gd name="T36" fmla="*/ 93 w 137"/>
                <a:gd name="T37" fmla="*/ 7 h 170"/>
                <a:gd name="T38" fmla="*/ 130 w 137"/>
                <a:gd name="T39" fmla="*/ 9 h 170"/>
                <a:gd name="T40" fmla="*/ 135 w 137"/>
                <a:gd name="T41" fmla="*/ 159 h 170"/>
                <a:gd name="T42" fmla="*/ 90 w 137"/>
                <a:gd name="T43" fmla="*/ 170 h 170"/>
                <a:gd name="T44" fmla="*/ 106 w 137"/>
                <a:gd name="T45" fmla="*/ 159 h 170"/>
                <a:gd name="T46" fmla="*/ 106 w 137"/>
                <a:gd name="T47" fmla="*/ 116 h 170"/>
                <a:gd name="T48" fmla="*/ 106 w 137"/>
                <a:gd name="T49" fmla="*/ 113 h 170"/>
                <a:gd name="T50" fmla="*/ 105 w 137"/>
                <a:gd name="T51" fmla="*/ 114 h 170"/>
                <a:gd name="T52" fmla="*/ 97 w 137"/>
                <a:gd name="T53" fmla="*/ 123 h 170"/>
                <a:gd name="T54" fmla="*/ 107 w 137"/>
                <a:gd name="T55" fmla="*/ 97 h 170"/>
                <a:gd name="T56" fmla="*/ 119 w 137"/>
                <a:gd name="T57" fmla="*/ 159 h 170"/>
                <a:gd name="T58" fmla="*/ 124 w 137"/>
                <a:gd name="T59" fmla="*/ 28 h 170"/>
                <a:gd name="T60" fmla="*/ 110 w 137"/>
                <a:gd name="T61" fmla="*/ 12 h 170"/>
                <a:gd name="T62" fmla="*/ 100 w 137"/>
                <a:gd name="T63" fmla="*/ 24 h 170"/>
                <a:gd name="T64" fmla="*/ 113 w 137"/>
                <a:gd name="T65" fmla="*/ 37 h 170"/>
                <a:gd name="T66" fmla="*/ 124 w 137"/>
                <a:gd name="T67" fmla="*/ 2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7" h="170">
                  <a:moveTo>
                    <a:pt x="67" y="136"/>
                  </a:moveTo>
                  <a:cubicBezTo>
                    <a:pt x="67" y="137"/>
                    <a:pt x="66" y="138"/>
                    <a:pt x="66" y="139"/>
                  </a:cubicBezTo>
                  <a:cubicBezTo>
                    <a:pt x="35" y="169"/>
                    <a:pt x="35" y="169"/>
                    <a:pt x="35" y="169"/>
                  </a:cubicBezTo>
                  <a:cubicBezTo>
                    <a:pt x="35" y="169"/>
                    <a:pt x="34" y="170"/>
                    <a:pt x="33" y="170"/>
                  </a:cubicBezTo>
                  <a:cubicBezTo>
                    <a:pt x="33" y="170"/>
                    <a:pt x="32" y="169"/>
                    <a:pt x="31" y="169"/>
                  </a:cubicBezTo>
                  <a:cubicBezTo>
                    <a:pt x="1" y="139"/>
                    <a:pt x="1" y="139"/>
                    <a:pt x="1" y="139"/>
                  </a:cubicBezTo>
                  <a:cubicBezTo>
                    <a:pt x="0" y="138"/>
                    <a:pt x="0" y="136"/>
                    <a:pt x="0" y="135"/>
                  </a:cubicBezTo>
                  <a:cubicBezTo>
                    <a:pt x="1" y="134"/>
                    <a:pt x="2" y="133"/>
                    <a:pt x="3" y="133"/>
                  </a:cubicBezTo>
                  <a:cubicBezTo>
                    <a:pt x="21" y="133"/>
                    <a:pt x="21" y="133"/>
                    <a:pt x="21" y="133"/>
                  </a:cubicBezTo>
                  <a:cubicBezTo>
                    <a:pt x="21" y="3"/>
                    <a:pt x="21" y="3"/>
                    <a:pt x="21" y="3"/>
                  </a:cubicBezTo>
                  <a:cubicBezTo>
                    <a:pt x="21" y="2"/>
                    <a:pt x="21" y="2"/>
                    <a:pt x="22" y="1"/>
                  </a:cubicBezTo>
                  <a:cubicBezTo>
                    <a:pt x="23" y="0"/>
                    <a:pt x="23" y="0"/>
                    <a:pt x="24" y="0"/>
                  </a:cubicBezTo>
                  <a:cubicBezTo>
                    <a:pt x="42" y="0"/>
                    <a:pt x="42" y="0"/>
                    <a:pt x="42" y="0"/>
                  </a:cubicBezTo>
                  <a:cubicBezTo>
                    <a:pt x="43" y="0"/>
                    <a:pt x="44" y="0"/>
                    <a:pt x="45" y="1"/>
                  </a:cubicBezTo>
                  <a:cubicBezTo>
                    <a:pt x="45" y="2"/>
                    <a:pt x="45" y="2"/>
                    <a:pt x="45" y="3"/>
                  </a:cubicBezTo>
                  <a:cubicBezTo>
                    <a:pt x="45" y="133"/>
                    <a:pt x="45" y="133"/>
                    <a:pt x="45" y="133"/>
                  </a:cubicBezTo>
                  <a:cubicBezTo>
                    <a:pt x="64" y="133"/>
                    <a:pt x="64" y="133"/>
                    <a:pt x="64" y="133"/>
                  </a:cubicBezTo>
                  <a:cubicBezTo>
                    <a:pt x="64" y="133"/>
                    <a:pt x="65" y="134"/>
                    <a:pt x="66" y="134"/>
                  </a:cubicBezTo>
                  <a:cubicBezTo>
                    <a:pt x="66" y="135"/>
                    <a:pt x="67" y="135"/>
                    <a:pt x="67" y="136"/>
                  </a:cubicBezTo>
                  <a:close/>
                  <a:moveTo>
                    <a:pt x="137" y="33"/>
                  </a:moveTo>
                  <a:cubicBezTo>
                    <a:pt x="137" y="37"/>
                    <a:pt x="137" y="41"/>
                    <a:pt x="136" y="45"/>
                  </a:cubicBezTo>
                  <a:cubicBezTo>
                    <a:pt x="135" y="48"/>
                    <a:pt x="134" y="52"/>
                    <a:pt x="132" y="55"/>
                  </a:cubicBezTo>
                  <a:cubicBezTo>
                    <a:pt x="131" y="59"/>
                    <a:pt x="128" y="62"/>
                    <a:pt x="126" y="64"/>
                  </a:cubicBezTo>
                  <a:cubicBezTo>
                    <a:pt x="123" y="67"/>
                    <a:pt x="120" y="69"/>
                    <a:pt x="117" y="70"/>
                  </a:cubicBezTo>
                  <a:cubicBezTo>
                    <a:pt x="113" y="72"/>
                    <a:pt x="109" y="73"/>
                    <a:pt x="105" y="73"/>
                  </a:cubicBezTo>
                  <a:cubicBezTo>
                    <a:pt x="101" y="73"/>
                    <a:pt x="97" y="72"/>
                    <a:pt x="94" y="71"/>
                  </a:cubicBezTo>
                  <a:cubicBezTo>
                    <a:pt x="93" y="71"/>
                    <a:pt x="92" y="70"/>
                    <a:pt x="90" y="70"/>
                  </a:cubicBezTo>
                  <a:cubicBezTo>
                    <a:pt x="94" y="59"/>
                    <a:pt x="94" y="59"/>
                    <a:pt x="94" y="59"/>
                  </a:cubicBezTo>
                  <a:cubicBezTo>
                    <a:pt x="95" y="60"/>
                    <a:pt x="96" y="60"/>
                    <a:pt x="97" y="60"/>
                  </a:cubicBezTo>
                  <a:cubicBezTo>
                    <a:pt x="99" y="61"/>
                    <a:pt x="102" y="61"/>
                    <a:pt x="104" y="61"/>
                  </a:cubicBezTo>
                  <a:cubicBezTo>
                    <a:pt x="109" y="61"/>
                    <a:pt x="114" y="60"/>
                    <a:pt x="117" y="56"/>
                  </a:cubicBezTo>
                  <a:cubicBezTo>
                    <a:pt x="120" y="52"/>
                    <a:pt x="122" y="48"/>
                    <a:pt x="123" y="42"/>
                  </a:cubicBezTo>
                  <a:cubicBezTo>
                    <a:pt x="123" y="42"/>
                    <a:pt x="123" y="42"/>
                    <a:pt x="123" y="42"/>
                  </a:cubicBezTo>
                  <a:cubicBezTo>
                    <a:pt x="122" y="44"/>
                    <a:pt x="120" y="45"/>
                    <a:pt x="117" y="46"/>
                  </a:cubicBezTo>
                  <a:cubicBezTo>
                    <a:pt x="115" y="47"/>
                    <a:pt x="112" y="47"/>
                    <a:pt x="109" y="47"/>
                  </a:cubicBezTo>
                  <a:cubicBezTo>
                    <a:pt x="102" y="47"/>
                    <a:pt x="97" y="45"/>
                    <a:pt x="93" y="40"/>
                  </a:cubicBezTo>
                  <a:cubicBezTo>
                    <a:pt x="89" y="36"/>
                    <a:pt x="86" y="30"/>
                    <a:pt x="86" y="24"/>
                  </a:cubicBezTo>
                  <a:cubicBezTo>
                    <a:pt x="86" y="17"/>
                    <a:pt x="89" y="12"/>
                    <a:pt x="93" y="7"/>
                  </a:cubicBezTo>
                  <a:cubicBezTo>
                    <a:pt x="98" y="3"/>
                    <a:pt x="103" y="0"/>
                    <a:pt x="110" y="0"/>
                  </a:cubicBezTo>
                  <a:cubicBezTo>
                    <a:pt x="118" y="0"/>
                    <a:pt x="125" y="3"/>
                    <a:pt x="130" y="9"/>
                  </a:cubicBezTo>
                  <a:cubicBezTo>
                    <a:pt x="135" y="15"/>
                    <a:pt x="137" y="23"/>
                    <a:pt x="137" y="33"/>
                  </a:cubicBezTo>
                  <a:close/>
                  <a:moveTo>
                    <a:pt x="135" y="159"/>
                  </a:moveTo>
                  <a:cubicBezTo>
                    <a:pt x="135" y="170"/>
                    <a:pt x="135" y="170"/>
                    <a:pt x="135" y="170"/>
                  </a:cubicBezTo>
                  <a:cubicBezTo>
                    <a:pt x="90" y="170"/>
                    <a:pt x="90" y="170"/>
                    <a:pt x="90" y="170"/>
                  </a:cubicBezTo>
                  <a:cubicBezTo>
                    <a:pt x="90" y="159"/>
                    <a:pt x="90" y="159"/>
                    <a:pt x="90" y="159"/>
                  </a:cubicBezTo>
                  <a:cubicBezTo>
                    <a:pt x="106" y="159"/>
                    <a:pt x="106" y="159"/>
                    <a:pt x="106" y="159"/>
                  </a:cubicBezTo>
                  <a:cubicBezTo>
                    <a:pt x="106" y="118"/>
                    <a:pt x="106" y="118"/>
                    <a:pt x="106" y="118"/>
                  </a:cubicBezTo>
                  <a:cubicBezTo>
                    <a:pt x="106" y="118"/>
                    <a:pt x="106" y="117"/>
                    <a:pt x="106" y="116"/>
                  </a:cubicBezTo>
                  <a:cubicBezTo>
                    <a:pt x="106" y="115"/>
                    <a:pt x="106" y="115"/>
                    <a:pt x="106" y="115"/>
                  </a:cubicBezTo>
                  <a:cubicBezTo>
                    <a:pt x="106" y="113"/>
                    <a:pt x="106" y="113"/>
                    <a:pt x="106" y="113"/>
                  </a:cubicBezTo>
                  <a:cubicBezTo>
                    <a:pt x="106" y="113"/>
                    <a:pt x="106" y="113"/>
                    <a:pt x="106" y="113"/>
                  </a:cubicBezTo>
                  <a:cubicBezTo>
                    <a:pt x="105" y="114"/>
                    <a:pt x="105" y="114"/>
                    <a:pt x="105" y="114"/>
                  </a:cubicBezTo>
                  <a:cubicBezTo>
                    <a:pt x="105" y="115"/>
                    <a:pt x="104" y="116"/>
                    <a:pt x="103" y="117"/>
                  </a:cubicBezTo>
                  <a:cubicBezTo>
                    <a:pt x="97" y="123"/>
                    <a:pt x="97" y="123"/>
                    <a:pt x="97" y="123"/>
                  </a:cubicBezTo>
                  <a:cubicBezTo>
                    <a:pt x="89" y="115"/>
                    <a:pt x="89" y="115"/>
                    <a:pt x="89" y="115"/>
                  </a:cubicBezTo>
                  <a:cubicBezTo>
                    <a:pt x="107" y="97"/>
                    <a:pt x="107" y="97"/>
                    <a:pt x="107" y="97"/>
                  </a:cubicBezTo>
                  <a:cubicBezTo>
                    <a:pt x="119" y="97"/>
                    <a:pt x="119" y="97"/>
                    <a:pt x="119" y="97"/>
                  </a:cubicBezTo>
                  <a:cubicBezTo>
                    <a:pt x="119" y="159"/>
                    <a:pt x="119" y="159"/>
                    <a:pt x="119" y="159"/>
                  </a:cubicBezTo>
                  <a:lnTo>
                    <a:pt x="135" y="159"/>
                  </a:lnTo>
                  <a:close/>
                  <a:moveTo>
                    <a:pt x="124" y="28"/>
                  </a:moveTo>
                  <a:cubicBezTo>
                    <a:pt x="124" y="24"/>
                    <a:pt x="123" y="20"/>
                    <a:pt x="120" y="17"/>
                  </a:cubicBezTo>
                  <a:cubicBezTo>
                    <a:pt x="117" y="13"/>
                    <a:pt x="114" y="12"/>
                    <a:pt x="110" y="12"/>
                  </a:cubicBezTo>
                  <a:cubicBezTo>
                    <a:pt x="107" y="12"/>
                    <a:pt x="104" y="13"/>
                    <a:pt x="102" y="15"/>
                  </a:cubicBezTo>
                  <a:cubicBezTo>
                    <a:pt x="101" y="17"/>
                    <a:pt x="100" y="20"/>
                    <a:pt x="100" y="24"/>
                  </a:cubicBezTo>
                  <a:cubicBezTo>
                    <a:pt x="100" y="28"/>
                    <a:pt x="101" y="31"/>
                    <a:pt x="103" y="33"/>
                  </a:cubicBezTo>
                  <a:cubicBezTo>
                    <a:pt x="105" y="35"/>
                    <a:pt x="109" y="37"/>
                    <a:pt x="113" y="37"/>
                  </a:cubicBezTo>
                  <a:cubicBezTo>
                    <a:pt x="116" y="37"/>
                    <a:pt x="119" y="36"/>
                    <a:pt x="121" y="34"/>
                  </a:cubicBezTo>
                  <a:cubicBezTo>
                    <a:pt x="123" y="32"/>
                    <a:pt x="124" y="30"/>
                    <a:pt x="124" y="2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Freeform 325"/>
            <p:cNvSpPr>
              <a:spLocks noEditPoints="1"/>
            </p:cNvSpPr>
            <p:nvPr/>
          </p:nvSpPr>
          <p:spPr bwMode="auto">
            <a:xfrm>
              <a:off x="1575841" y="4033334"/>
              <a:ext cx="156131" cy="151447"/>
            </a:xfrm>
            <a:custGeom>
              <a:avLst/>
              <a:gdLst>
                <a:gd name="T0" fmla="*/ 40 w 152"/>
                <a:gd name="T1" fmla="*/ 127 h 146"/>
                <a:gd name="T2" fmla="*/ 34 w 152"/>
                <a:gd name="T3" fmla="*/ 133 h 146"/>
                <a:gd name="T4" fmla="*/ 2 w 152"/>
                <a:gd name="T5" fmla="*/ 132 h 146"/>
                <a:gd name="T6" fmla="*/ 0 w 152"/>
                <a:gd name="T7" fmla="*/ 67 h 146"/>
                <a:gd name="T8" fmla="*/ 7 w 152"/>
                <a:gd name="T9" fmla="*/ 61 h 146"/>
                <a:gd name="T10" fmla="*/ 38 w 152"/>
                <a:gd name="T11" fmla="*/ 63 h 146"/>
                <a:gd name="T12" fmla="*/ 25 w 152"/>
                <a:gd name="T13" fmla="*/ 115 h 146"/>
                <a:gd name="T14" fmla="*/ 19 w 152"/>
                <a:gd name="T15" fmla="*/ 109 h 146"/>
                <a:gd name="T16" fmla="*/ 13 w 152"/>
                <a:gd name="T17" fmla="*/ 115 h 146"/>
                <a:gd name="T18" fmla="*/ 19 w 152"/>
                <a:gd name="T19" fmla="*/ 121 h 146"/>
                <a:gd name="T20" fmla="*/ 25 w 152"/>
                <a:gd name="T21" fmla="*/ 115 h 146"/>
                <a:gd name="T22" fmla="*/ 147 w 152"/>
                <a:gd name="T23" fmla="*/ 81 h 146"/>
                <a:gd name="T24" fmla="*/ 144 w 152"/>
                <a:gd name="T25" fmla="*/ 101 h 146"/>
                <a:gd name="T26" fmla="*/ 139 w 152"/>
                <a:gd name="T27" fmla="*/ 121 h 146"/>
                <a:gd name="T28" fmla="*/ 116 w 152"/>
                <a:gd name="T29" fmla="*/ 146 h 146"/>
                <a:gd name="T30" fmla="*/ 105 w 152"/>
                <a:gd name="T31" fmla="*/ 146 h 146"/>
                <a:gd name="T32" fmla="*/ 90 w 152"/>
                <a:gd name="T33" fmla="*/ 144 h 146"/>
                <a:gd name="T34" fmla="*/ 67 w 152"/>
                <a:gd name="T35" fmla="*/ 138 h 146"/>
                <a:gd name="T36" fmla="*/ 48 w 152"/>
                <a:gd name="T37" fmla="*/ 132 h 146"/>
                <a:gd name="T38" fmla="*/ 46 w 152"/>
                <a:gd name="T39" fmla="*/ 67 h 146"/>
                <a:gd name="T40" fmla="*/ 52 w 152"/>
                <a:gd name="T41" fmla="*/ 61 h 146"/>
                <a:gd name="T42" fmla="*/ 68 w 152"/>
                <a:gd name="T43" fmla="*/ 44 h 146"/>
                <a:gd name="T44" fmla="*/ 81 w 152"/>
                <a:gd name="T45" fmla="*/ 28 h 146"/>
                <a:gd name="T46" fmla="*/ 84 w 152"/>
                <a:gd name="T47" fmla="*/ 18 h 146"/>
                <a:gd name="T48" fmla="*/ 87 w 152"/>
                <a:gd name="T49" fmla="*/ 7 h 146"/>
                <a:gd name="T50" fmla="*/ 94 w 152"/>
                <a:gd name="T51" fmla="*/ 0 h 146"/>
                <a:gd name="T52" fmla="*/ 108 w 152"/>
                <a:gd name="T53" fmla="*/ 4 h 146"/>
                <a:gd name="T54" fmla="*/ 114 w 152"/>
                <a:gd name="T55" fmla="*/ 12 h 146"/>
                <a:gd name="T56" fmla="*/ 115 w 152"/>
                <a:gd name="T57" fmla="*/ 21 h 146"/>
                <a:gd name="T58" fmla="*/ 115 w 152"/>
                <a:gd name="T59" fmla="*/ 32 h 146"/>
                <a:gd name="T60" fmla="*/ 110 w 152"/>
                <a:gd name="T61" fmla="*/ 43 h 146"/>
                <a:gd name="T62" fmla="*/ 108 w 152"/>
                <a:gd name="T63" fmla="*/ 46 h 146"/>
                <a:gd name="T64" fmla="*/ 134 w 152"/>
                <a:gd name="T65" fmla="*/ 49 h 146"/>
                <a:gd name="T66" fmla="*/ 152 w 152"/>
                <a:gd name="T67" fmla="*/ 6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46">
                  <a:moveTo>
                    <a:pt x="40" y="67"/>
                  </a:moveTo>
                  <a:cubicBezTo>
                    <a:pt x="40" y="127"/>
                    <a:pt x="40" y="127"/>
                    <a:pt x="40" y="127"/>
                  </a:cubicBezTo>
                  <a:cubicBezTo>
                    <a:pt x="40" y="129"/>
                    <a:pt x="39" y="130"/>
                    <a:pt x="38" y="132"/>
                  </a:cubicBezTo>
                  <a:cubicBezTo>
                    <a:pt x="37" y="133"/>
                    <a:pt x="35" y="133"/>
                    <a:pt x="34" y="133"/>
                  </a:cubicBezTo>
                  <a:cubicBezTo>
                    <a:pt x="7" y="133"/>
                    <a:pt x="7" y="133"/>
                    <a:pt x="7" y="133"/>
                  </a:cubicBezTo>
                  <a:cubicBezTo>
                    <a:pt x="5" y="133"/>
                    <a:pt x="3" y="133"/>
                    <a:pt x="2" y="132"/>
                  </a:cubicBezTo>
                  <a:cubicBezTo>
                    <a:pt x="1" y="130"/>
                    <a:pt x="0" y="129"/>
                    <a:pt x="0" y="127"/>
                  </a:cubicBezTo>
                  <a:cubicBezTo>
                    <a:pt x="0" y="67"/>
                    <a:pt x="0" y="67"/>
                    <a:pt x="0" y="67"/>
                  </a:cubicBezTo>
                  <a:cubicBezTo>
                    <a:pt x="0" y="65"/>
                    <a:pt x="1" y="64"/>
                    <a:pt x="2" y="63"/>
                  </a:cubicBezTo>
                  <a:cubicBezTo>
                    <a:pt x="3" y="61"/>
                    <a:pt x="5" y="61"/>
                    <a:pt x="7" y="61"/>
                  </a:cubicBezTo>
                  <a:cubicBezTo>
                    <a:pt x="34" y="61"/>
                    <a:pt x="34" y="61"/>
                    <a:pt x="34" y="61"/>
                  </a:cubicBezTo>
                  <a:cubicBezTo>
                    <a:pt x="35" y="61"/>
                    <a:pt x="37" y="61"/>
                    <a:pt x="38" y="63"/>
                  </a:cubicBezTo>
                  <a:cubicBezTo>
                    <a:pt x="39" y="64"/>
                    <a:pt x="40" y="65"/>
                    <a:pt x="40" y="67"/>
                  </a:cubicBezTo>
                  <a:close/>
                  <a:moveTo>
                    <a:pt x="25" y="115"/>
                  </a:moveTo>
                  <a:cubicBezTo>
                    <a:pt x="25" y="114"/>
                    <a:pt x="24" y="112"/>
                    <a:pt x="23" y="111"/>
                  </a:cubicBezTo>
                  <a:cubicBezTo>
                    <a:pt x="22" y="110"/>
                    <a:pt x="20" y="109"/>
                    <a:pt x="19" y="109"/>
                  </a:cubicBezTo>
                  <a:cubicBezTo>
                    <a:pt x="17" y="109"/>
                    <a:pt x="16" y="110"/>
                    <a:pt x="14" y="111"/>
                  </a:cubicBezTo>
                  <a:cubicBezTo>
                    <a:pt x="13" y="112"/>
                    <a:pt x="13" y="114"/>
                    <a:pt x="13" y="115"/>
                  </a:cubicBezTo>
                  <a:cubicBezTo>
                    <a:pt x="13" y="117"/>
                    <a:pt x="13" y="118"/>
                    <a:pt x="14" y="120"/>
                  </a:cubicBezTo>
                  <a:cubicBezTo>
                    <a:pt x="16" y="121"/>
                    <a:pt x="17" y="121"/>
                    <a:pt x="19" y="121"/>
                  </a:cubicBezTo>
                  <a:cubicBezTo>
                    <a:pt x="20" y="121"/>
                    <a:pt x="22" y="121"/>
                    <a:pt x="23" y="120"/>
                  </a:cubicBezTo>
                  <a:cubicBezTo>
                    <a:pt x="24" y="118"/>
                    <a:pt x="25" y="117"/>
                    <a:pt x="25" y="115"/>
                  </a:cubicBezTo>
                  <a:close/>
                  <a:moveTo>
                    <a:pt x="152" y="67"/>
                  </a:moveTo>
                  <a:cubicBezTo>
                    <a:pt x="152" y="72"/>
                    <a:pt x="150" y="77"/>
                    <a:pt x="147" y="81"/>
                  </a:cubicBezTo>
                  <a:cubicBezTo>
                    <a:pt x="148" y="84"/>
                    <a:pt x="148" y="86"/>
                    <a:pt x="148" y="88"/>
                  </a:cubicBezTo>
                  <a:cubicBezTo>
                    <a:pt x="148" y="93"/>
                    <a:pt x="147" y="97"/>
                    <a:pt x="144" y="101"/>
                  </a:cubicBezTo>
                  <a:cubicBezTo>
                    <a:pt x="145" y="105"/>
                    <a:pt x="145" y="108"/>
                    <a:pt x="144" y="112"/>
                  </a:cubicBezTo>
                  <a:cubicBezTo>
                    <a:pt x="143" y="116"/>
                    <a:pt x="141" y="119"/>
                    <a:pt x="139" y="121"/>
                  </a:cubicBezTo>
                  <a:cubicBezTo>
                    <a:pt x="139" y="128"/>
                    <a:pt x="138" y="134"/>
                    <a:pt x="134" y="138"/>
                  </a:cubicBezTo>
                  <a:cubicBezTo>
                    <a:pt x="130" y="143"/>
                    <a:pt x="124" y="145"/>
                    <a:pt x="116" y="146"/>
                  </a:cubicBezTo>
                  <a:cubicBezTo>
                    <a:pt x="112" y="146"/>
                    <a:pt x="112" y="146"/>
                    <a:pt x="112" y="146"/>
                  </a:cubicBezTo>
                  <a:cubicBezTo>
                    <a:pt x="105" y="146"/>
                    <a:pt x="105" y="146"/>
                    <a:pt x="105" y="146"/>
                  </a:cubicBezTo>
                  <a:cubicBezTo>
                    <a:pt x="103" y="146"/>
                    <a:pt x="103" y="146"/>
                    <a:pt x="103" y="146"/>
                  </a:cubicBezTo>
                  <a:cubicBezTo>
                    <a:pt x="99" y="146"/>
                    <a:pt x="95" y="145"/>
                    <a:pt x="90" y="144"/>
                  </a:cubicBezTo>
                  <a:cubicBezTo>
                    <a:pt x="85" y="143"/>
                    <a:pt x="81" y="142"/>
                    <a:pt x="78" y="141"/>
                  </a:cubicBezTo>
                  <a:cubicBezTo>
                    <a:pt x="76" y="140"/>
                    <a:pt x="72" y="139"/>
                    <a:pt x="67" y="138"/>
                  </a:cubicBezTo>
                  <a:cubicBezTo>
                    <a:pt x="59" y="135"/>
                    <a:pt x="54" y="133"/>
                    <a:pt x="52" y="133"/>
                  </a:cubicBezTo>
                  <a:cubicBezTo>
                    <a:pt x="50" y="133"/>
                    <a:pt x="49" y="133"/>
                    <a:pt x="48" y="132"/>
                  </a:cubicBezTo>
                  <a:cubicBezTo>
                    <a:pt x="46" y="130"/>
                    <a:pt x="46" y="129"/>
                    <a:pt x="46" y="127"/>
                  </a:cubicBezTo>
                  <a:cubicBezTo>
                    <a:pt x="46" y="67"/>
                    <a:pt x="46" y="67"/>
                    <a:pt x="46" y="67"/>
                  </a:cubicBezTo>
                  <a:cubicBezTo>
                    <a:pt x="46" y="65"/>
                    <a:pt x="46" y="64"/>
                    <a:pt x="48" y="63"/>
                  </a:cubicBezTo>
                  <a:cubicBezTo>
                    <a:pt x="49" y="61"/>
                    <a:pt x="50" y="61"/>
                    <a:pt x="52" y="61"/>
                  </a:cubicBezTo>
                  <a:cubicBezTo>
                    <a:pt x="53" y="61"/>
                    <a:pt x="56" y="59"/>
                    <a:pt x="59" y="55"/>
                  </a:cubicBezTo>
                  <a:cubicBezTo>
                    <a:pt x="62" y="52"/>
                    <a:pt x="65" y="48"/>
                    <a:pt x="68" y="44"/>
                  </a:cubicBezTo>
                  <a:cubicBezTo>
                    <a:pt x="73" y="38"/>
                    <a:pt x="76" y="34"/>
                    <a:pt x="78" y="32"/>
                  </a:cubicBezTo>
                  <a:cubicBezTo>
                    <a:pt x="79" y="31"/>
                    <a:pt x="80" y="30"/>
                    <a:pt x="81" y="28"/>
                  </a:cubicBezTo>
                  <a:cubicBezTo>
                    <a:pt x="82" y="26"/>
                    <a:pt x="82" y="24"/>
                    <a:pt x="83" y="23"/>
                  </a:cubicBezTo>
                  <a:cubicBezTo>
                    <a:pt x="83" y="22"/>
                    <a:pt x="83" y="20"/>
                    <a:pt x="84" y="18"/>
                  </a:cubicBezTo>
                  <a:cubicBezTo>
                    <a:pt x="84" y="15"/>
                    <a:pt x="85" y="13"/>
                    <a:pt x="85" y="12"/>
                  </a:cubicBezTo>
                  <a:cubicBezTo>
                    <a:pt x="85" y="10"/>
                    <a:pt x="86" y="9"/>
                    <a:pt x="87" y="7"/>
                  </a:cubicBezTo>
                  <a:cubicBezTo>
                    <a:pt x="88" y="5"/>
                    <a:pt x="89" y="3"/>
                    <a:pt x="90" y="2"/>
                  </a:cubicBezTo>
                  <a:cubicBezTo>
                    <a:pt x="91" y="1"/>
                    <a:pt x="93" y="0"/>
                    <a:pt x="94" y="0"/>
                  </a:cubicBezTo>
                  <a:cubicBezTo>
                    <a:pt x="97" y="0"/>
                    <a:pt x="100" y="1"/>
                    <a:pt x="102" y="1"/>
                  </a:cubicBezTo>
                  <a:cubicBezTo>
                    <a:pt x="104" y="2"/>
                    <a:pt x="106" y="3"/>
                    <a:pt x="108" y="4"/>
                  </a:cubicBezTo>
                  <a:cubicBezTo>
                    <a:pt x="109" y="5"/>
                    <a:pt x="111" y="6"/>
                    <a:pt x="112" y="8"/>
                  </a:cubicBezTo>
                  <a:cubicBezTo>
                    <a:pt x="113" y="9"/>
                    <a:pt x="113" y="11"/>
                    <a:pt x="114" y="12"/>
                  </a:cubicBezTo>
                  <a:cubicBezTo>
                    <a:pt x="114" y="13"/>
                    <a:pt x="115" y="15"/>
                    <a:pt x="115" y="17"/>
                  </a:cubicBezTo>
                  <a:cubicBezTo>
                    <a:pt x="115" y="18"/>
                    <a:pt x="115" y="20"/>
                    <a:pt x="115" y="21"/>
                  </a:cubicBezTo>
                  <a:cubicBezTo>
                    <a:pt x="115" y="22"/>
                    <a:pt x="115" y="23"/>
                    <a:pt x="115" y="25"/>
                  </a:cubicBezTo>
                  <a:cubicBezTo>
                    <a:pt x="115" y="27"/>
                    <a:pt x="115" y="29"/>
                    <a:pt x="115" y="32"/>
                  </a:cubicBezTo>
                  <a:cubicBezTo>
                    <a:pt x="114" y="34"/>
                    <a:pt x="113" y="36"/>
                    <a:pt x="113" y="37"/>
                  </a:cubicBezTo>
                  <a:cubicBezTo>
                    <a:pt x="112" y="39"/>
                    <a:pt x="111" y="41"/>
                    <a:pt x="110" y="43"/>
                  </a:cubicBezTo>
                  <a:cubicBezTo>
                    <a:pt x="110" y="43"/>
                    <a:pt x="110" y="44"/>
                    <a:pt x="109" y="44"/>
                  </a:cubicBezTo>
                  <a:cubicBezTo>
                    <a:pt x="109" y="45"/>
                    <a:pt x="108" y="46"/>
                    <a:pt x="108" y="46"/>
                  </a:cubicBezTo>
                  <a:cubicBezTo>
                    <a:pt x="108" y="47"/>
                    <a:pt x="108" y="48"/>
                    <a:pt x="107" y="49"/>
                  </a:cubicBezTo>
                  <a:cubicBezTo>
                    <a:pt x="134" y="49"/>
                    <a:pt x="134" y="49"/>
                    <a:pt x="134" y="49"/>
                  </a:cubicBezTo>
                  <a:cubicBezTo>
                    <a:pt x="139" y="49"/>
                    <a:pt x="143" y="51"/>
                    <a:pt x="146" y="54"/>
                  </a:cubicBezTo>
                  <a:cubicBezTo>
                    <a:pt x="150" y="58"/>
                    <a:pt x="152" y="62"/>
                    <a:pt x="152" y="6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Freeform 326"/>
            <p:cNvSpPr>
              <a:spLocks noEditPoints="1"/>
            </p:cNvSpPr>
            <p:nvPr/>
          </p:nvSpPr>
          <p:spPr bwMode="auto">
            <a:xfrm>
              <a:off x="1783494" y="4045824"/>
              <a:ext cx="157692" cy="151447"/>
            </a:xfrm>
            <a:custGeom>
              <a:avLst/>
              <a:gdLst>
                <a:gd name="T0" fmla="*/ 33 w 151"/>
                <a:gd name="T1" fmla="*/ 85 h 146"/>
                <a:gd name="T2" fmla="*/ 2 w 151"/>
                <a:gd name="T3" fmla="*/ 83 h 146"/>
                <a:gd name="T4" fmla="*/ 0 w 151"/>
                <a:gd name="T5" fmla="*/ 19 h 146"/>
                <a:gd name="T6" fmla="*/ 6 w 151"/>
                <a:gd name="T7" fmla="*/ 13 h 146"/>
                <a:gd name="T8" fmla="*/ 38 w 151"/>
                <a:gd name="T9" fmla="*/ 14 h 146"/>
                <a:gd name="T10" fmla="*/ 39 w 151"/>
                <a:gd name="T11" fmla="*/ 79 h 146"/>
                <a:gd name="T12" fmla="*/ 23 w 151"/>
                <a:gd name="T13" fmla="*/ 26 h 146"/>
                <a:gd name="T14" fmla="*/ 14 w 151"/>
                <a:gd name="T15" fmla="*/ 26 h 146"/>
                <a:gd name="T16" fmla="*/ 14 w 151"/>
                <a:gd name="T17" fmla="*/ 35 h 146"/>
                <a:gd name="T18" fmla="*/ 23 w 151"/>
                <a:gd name="T19" fmla="*/ 35 h 146"/>
                <a:gd name="T20" fmla="*/ 23 w 151"/>
                <a:gd name="T21" fmla="*/ 26 h 146"/>
                <a:gd name="T22" fmla="*/ 144 w 151"/>
                <a:gd name="T23" fmla="*/ 45 h 146"/>
                <a:gd name="T24" fmla="*/ 138 w 151"/>
                <a:gd name="T25" fmla="*/ 25 h 146"/>
                <a:gd name="T26" fmla="*/ 115 w 151"/>
                <a:gd name="T27" fmla="*/ 0 h 146"/>
                <a:gd name="T28" fmla="*/ 105 w 151"/>
                <a:gd name="T29" fmla="*/ 0 h 146"/>
                <a:gd name="T30" fmla="*/ 89 w 151"/>
                <a:gd name="T31" fmla="*/ 2 h 146"/>
                <a:gd name="T32" fmla="*/ 67 w 151"/>
                <a:gd name="T33" fmla="*/ 8 h 146"/>
                <a:gd name="T34" fmla="*/ 47 w 151"/>
                <a:gd name="T35" fmla="*/ 14 h 146"/>
                <a:gd name="T36" fmla="*/ 46 w 151"/>
                <a:gd name="T37" fmla="*/ 79 h 146"/>
                <a:gd name="T38" fmla="*/ 51 w 151"/>
                <a:gd name="T39" fmla="*/ 85 h 146"/>
                <a:gd name="T40" fmla="*/ 68 w 151"/>
                <a:gd name="T41" fmla="*/ 102 h 146"/>
                <a:gd name="T42" fmla="*/ 80 w 151"/>
                <a:gd name="T43" fmla="*/ 118 h 146"/>
                <a:gd name="T44" fmla="*/ 83 w 151"/>
                <a:gd name="T45" fmla="*/ 128 h 146"/>
                <a:gd name="T46" fmla="*/ 86 w 151"/>
                <a:gd name="T47" fmla="*/ 139 h 146"/>
                <a:gd name="T48" fmla="*/ 94 w 151"/>
                <a:gd name="T49" fmla="*/ 146 h 146"/>
                <a:gd name="T50" fmla="*/ 107 w 151"/>
                <a:gd name="T51" fmla="*/ 142 h 146"/>
                <a:gd name="T52" fmla="*/ 113 w 151"/>
                <a:gd name="T53" fmla="*/ 134 h 146"/>
                <a:gd name="T54" fmla="*/ 115 w 151"/>
                <a:gd name="T55" fmla="*/ 125 h 146"/>
                <a:gd name="T56" fmla="*/ 114 w 151"/>
                <a:gd name="T57" fmla="*/ 114 h 146"/>
                <a:gd name="T58" fmla="*/ 110 w 151"/>
                <a:gd name="T59" fmla="*/ 103 h 146"/>
                <a:gd name="T60" fmla="*/ 108 w 151"/>
                <a:gd name="T61" fmla="*/ 99 h 146"/>
                <a:gd name="T62" fmla="*/ 133 w 151"/>
                <a:gd name="T63" fmla="*/ 97 h 146"/>
                <a:gd name="T64" fmla="*/ 151 w 151"/>
                <a:gd name="T65" fmla="*/ 79 h 146"/>
                <a:gd name="T66" fmla="*/ 148 w 151"/>
                <a:gd name="T67"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 h="146">
                  <a:moveTo>
                    <a:pt x="38" y="83"/>
                  </a:moveTo>
                  <a:cubicBezTo>
                    <a:pt x="36" y="85"/>
                    <a:pt x="35" y="85"/>
                    <a:pt x="33" y="85"/>
                  </a:cubicBezTo>
                  <a:cubicBezTo>
                    <a:pt x="6" y="85"/>
                    <a:pt x="6" y="85"/>
                    <a:pt x="6" y="85"/>
                  </a:cubicBezTo>
                  <a:cubicBezTo>
                    <a:pt x="5" y="85"/>
                    <a:pt x="3" y="85"/>
                    <a:pt x="2" y="83"/>
                  </a:cubicBezTo>
                  <a:cubicBezTo>
                    <a:pt x="1" y="82"/>
                    <a:pt x="0" y="81"/>
                    <a:pt x="0" y="79"/>
                  </a:cubicBezTo>
                  <a:cubicBezTo>
                    <a:pt x="0" y="19"/>
                    <a:pt x="0" y="19"/>
                    <a:pt x="0" y="19"/>
                  </a:cubicBezTo>
                  <a:cubicBezTo>
                    <a:pt x="0" y="17"/>
                    <a:pt x="1" y="16"/>
                    <a:pt x="2" y="14"/>
                  </a:cubicBezTo>
                  <a:cubicBezTo>
                    <a:pt x="3" y="13"/>
                    <a:pt x="5" y="13"/>
                    <a:pt x="6" y="13"/>
                  </a:cubicBezTo>
                  <a:cubicBezTo>
                    <a:pt x="33" y="13"/>
                    <a:pt x="33" y="13"/>
                    <a:pt x="33" y="13"/>
                  </a:cubicBezTo>
                  <a:cubicBezTo>
                    <a:pt x="35" y="13"/>
                    <a:pt x="36" y="13"/>
                    <a:pt x="38" y="14"/>
                  </a:cubicBezTo>
                  <a:cubicBezTo>
                    <a:pt x="39" y="16"/>
                    <a:pt x="39" y="17"/>
                    <a:pt x="39" y="19"/>
                  </a:cubicBezTo>
                  <a:cubicBezTo>
                    <a:pt x="39" y="79"/>
                    <a:pt x="39" y="79"/>
                    <a:pt x="39" y="79"/>
                  </a:cubicBezTo>
                  <a:cubicBezTo>
                    <a:pt x="39" y="81"/>
                    <a:pt x="39" y="82"/>
                    <a:pt x="38" y="83"/>
                  </a:cubicBezTo>
                  <a:close/>
                  <a:moveTo>
                    <a:pt x="23" y="26"/>
                  </a:moveTo>
                  <a:cubicBezTo>
                    <a:pt x="21" y="25"/>
                    <a:pt x="20" y="25"/>
                    <a:pt x="18" y="25"/>
                  </a:cubicBezTo>
                  <a:cubicBezTo>
                    <a:pt x="17" y="25"/>
                    <a:pt x="15" y="25"/>
                    <a:pt x="14" y="26"/>
                  </a:cubicBezTo>
                  <a:cubicBezTo>
                    <a:pt x="13" y="28"/>
                    <a:pt x="12" y="29"/>
                    <a:pt x="12" y="31"/>
                  </a:cubicBezTo>
                  <a:cubicBezTo>
                    <a:pt x="12" y="32"/>
                    <a:pt x="13" y="34"/>
                    <a:pt x="14" y="35"/>
                  </a:cubicBezTo>
                  <a:cubicBezTo>
                    <a:pt x="15" y="36"/>
                    <a:pt x="17" y="37"/>
                    <a:pt x="18" y="37"/>
                  </a:cubicBezTo>
                  <a:cubicBezTo>
                    <a:pt x="20" y="37"/>
                    <a:pt x="21" y="36"/>
                    <a:pt x="23" y="35"/>
                  </a:cubicBezTo>
                  <a:cubicBezTo>
                    <a:pt x="24" y="34"/>
                    <a:pt x="24" y="32"/>
                    <a:pt x="24" y="31"/>
                  </a:cubicBezTo>
                  <a:cubicBezTo>
                    <a:pt x="24" y="29"/>
                    <a:pt x="24" y="28"/>
                    <a:pt x="23" y="26"/>
                  </a:cubicBezTo>
                  <a:close/>
                  <a:moveTo>
                    <a:pt x="148" y="58"/>
                  </a:moveTo>
                  <a:cubicBezTo>
                    <a:pt x="148" y="53"/>
                    <a:pt x="146" y="49"/>
                    <a:pt x="144" y="45"/>
                  </a:cubicBezTo>
                  <a:cubicBezTo>
                    <a:pt x="145" y="41"/>
                    <a:pt x="145" y="38"/>
                    <a:pt x="144" y="34"/>
                  </a:cubicBezTo>
                  <a:cubicBezTo>
                    <a:pt x="143" y="30"/>
                    <a:pt x="141" y="27"/>
                    <a:pt x="138" y="25"/>
                  </a:cubicBezTo>
                  <a:cubicBezTo>
                    <a:pt x="139" y="18"/>
                    <a:pt x="137" y="12"/>
                    <a:pt x="134" y="8"/>
                  </a:cubicBezTo>
                  <a:cubicBezTo>
                    <a:pt x="130" y="3"/>
                    <a:pt x="124" y="1"/>
                    <a:pt x="115" y="0"/>
                  </a:cubicBezTo>
                  <a:cubicBezTo>
                    <a:pt x="112" y="0"/>
                    <a:pt x="112" y="0"/>
                    <a:pt x="112" y="0"/>
                  </a:cubicBezTo>
                  <a:cubicBezTo>
                    <a:pt x="105" y="0"/>
                    <a:pt x="105" y="0"/>
                    <a:pt x="105" y="0"/>
                  </a:cubicBezTo>
                  <a:cubicBezTo>
                    <a:pt x="103" y="0"/>
                    <a:pt x="103" y="0"/>
                    <a:pt x="103" y="0"/>
                  </a:cubicBezTo>
                  <a:cubicBezTo>
                    <a:pt x="99" y="0"/>
                    <a:pt x="94" y="1"/>
                    <a:pt x="89" y="2"/>
                  </a:cubicBezTo>
                  <a:cubicBezTo>
                    <a:pt x="84" y="3"/>
                    <a:pt x="81" y="4"/>
                    <a:pt x="78" y="5"/>
                  </a:cubicBezTo>
                  <a:cubicBezTo>
                    <a:pt x="75" y="5"/>
                    <a:pt x="71" y="7"/>
                    <a:pt x="67" y="8"/>
                  </a:cubicBezTo>
                  <a:cubicBezTo>
                    <a:pt x="59" y="11"/>
                    <a:pt x="54" y="12"/>
                    <a:pt x="52" y="13"/>
                  </a:cubicBezTo>
                  <a:cubicBezTo>
                    <a:pt x="50" y="13"/>
                    <a:pt x="49" y="13"/>
                    <a:pt x="47" y="14"/>
                  </a:cubicBezTo>
                  <a:cubicBezTo>
                    <a:pt x="46" y="16"/>
                    <a:pt x="46" y="17"/>
                    <a:pt x="46" y="19"/>
                  </a:cubicBezTo>
                  <a:cubicBezTo>
                    <a:pt x="46" y="79"/>
                    <a:pt x="46" y="79"/>
                    <a:pt x="46" y="79"/>
                  </a:cubicBezTo>
                  <a:cubicBezTo>
                    <a:pt x="46" y="81"/>
                    <a:pt x="46" y="82"/>
                    <a:pt x="47" y="83"/>
                  </a:cubicBezTo>
                  <a:cubicBezTo>
                    <a:pt x="48" y="84"/>
                    <a:pt x="50" y="85"/>
                    <a:pt x="51" y="85"/>
                  </a:cubicBezTo>
                  <a:cubicBezTo>
                    <a:pt x="53" y="85"/>
                    <a:pt x="55" y="87"/>
                    <a:pt x="58" y="91"/>
                  </a:cubicBezTo>
                  <a:cubicBezTo>
                    <a:pt x="62" y="94"/>
                    <a:pt x="65" y="98"/>
                    <a:pt x="68" y="102"/>
                  </a:cubicBezTo>
                  <a:cubicBezTo>
                    <a:pt x="72" y="108"/>
                    <a:pt x="75" y="112"/>
                    <a:pt x="78" y="114"/>
                  </a:cubicBezTo>
                  <a:cubicBezTo>
                    <a:pt x="79" y="115"/>
                    <a:pt x="80" y="116"/>
                    <a:pt x="80" y="118"/>
                  </a:cubicBezTo>
                  <a:cubicBezTo>
                    <a:pt x="81" y="120"/>
                    <a:pt x="82" y="122"/>
                    <a:pt x="82" y="123"/>
                  </a:cubicBezTo>
                  <a:cubicBezTo>
                    <a:pt x="82" y="124"/>
                    <a:pt x="83" y="126"/>
                    <a:pt x="83" y="128"/>
                  </a:cubicBezTo>
                  <a:cubicBezTo>
                    <a:pt x="84" y="131"/>
                    <a:pt x="84" y="133"/>
                    <a:pt x="85" y="134"/>
                  </a:cubicBezTo>
                  <a:cubicBezTo>
                    <a:pt x="85" y="136"/>
                    <a:pt x="86" y="137"/>
                    <a:pt x="86" y="139"/>
                  </a:cubicBezTo>
                  <a:cubicBezTo>
                    <a:pt x="87" y="141"/>
                    <a:pt x="88" y="143"/>
                    <a:pt x="90" y="144"/>
                  </a:cubicBezTo>
                  <a:cubicBezTo>
                    <a:pt x="91" y="145"/>
                    <a:pt x="92" y="146"/>
                    <a:pt x="94" y="146"/>
                  </a:cubicBezTo>
                  <a:cubicBezTo>
                    <a:pt x="97" y="146"/>
                    <a:pt x="99" y="145"/>
                    <a:pt x="102" y="145"/>
                  </a:cubicBezTo>
                  <a:cubicBezTo>
                    <a:pt x="104" y="144"/>
                    <a:pt x="106" y="143"/>
                    <a:pt x="107" y="142"/>
                  </a:cubicBezTo>
                  <a:cubicBezTo>
                    <a:pt x="109" y="141"/>
                    <a:pt x="110" y="140"/>
                    <a:pt x="111" y="138"/>
                  </a:cubicBezTo>
                  <a:cubicBezTo>
                    <a:pt x="112" y="137"/>
                    <a:pt x="113" y="135"/>
                    <a:pt x="113" y="134"/>
                  </a:cubicBezTo>
                  <a:cubicBezTo>
                    <a:pt x="114" y="133"/>
                    <a:pt x="114" y="131"/>
                    <a:pt x="115" y="129"/>
                  </a:cubicBezTo>
                  <a:cubicBezTo>
                    <a:pt x="115" y="127"/>
                    <a:pt x="115" y="126"/>
                    <a:pt x="115" y="125"/>
                  </a:cubicBezTo>
                  <a:cubicBezTo>
                    <a:pt x="115" y="124"/>
                    <a:pt x="115" y="123"/>
                    <a:pt x="115" y="121"/>
                  </a:cubicBezTo>
                  <a:cubicBezTo>
                    <a:pt x="115" y="119"/>
                    <a:pt x="115" y="117"/>
                    <a:pt x="114" y="114"/>
                  </a:cubicBezTo>
                  <a:cubicBezTo>
                    <a:pt x="114" y="112"/>
                    <a:pt x="113" y="110"/>
                    <a:pt x="112" y="109"/>
                  </a:cubicBezTo>
                  <a:cubicBezTo>
                    <a:pt x="112" y="107"/>
                    <a:pt x="111" y="106"/>
                    <a:pt x="110" y="103"/>
                  </a:cubicBezTo>
                  <a:cubicBezTo>
                    <a:pt x="110" y="103"/>
                    <a:pt x="109" y="102"/>
                    <a:pt x="109" y="102"/>
                  </a:cubicBezTo>
                  <a:cubicBezTo>
                    <a:pt x="108" y="101"/>
                    <a:pt x="108" y="100"/>
                    <a:pt x="108" y="99"/>
                  </a:cubicBezTo>
                  <a:cubicBezTo>
                    <a:pt x="108" y="99"/>
                    <a:pt x="107" y="98"/>
                    <a:pt x="107" y="97"/>
                  </a:cubicBezTo>
                  <a:cubicBezTo>
                    <a:pt x="133" y="97"/>
                    <a:pt x="133" y="97"/>
                    <a:pt x="133" y="97"/>
                  </a:cubicBezTo>
                  <a:cubicBezTo>
                    <a:pt x="138" y="97"/>
                    <a:pt x="142" y="95"/>
                    <a:pt x="146" y="92"/>
                  </a:cubicBezTo>
                  <a:cubicBezTo>
                    <a:pt x="150" y="88"/>
                    <a:pt x="151" y="84"/>
                    <a:pt x="151" y="79"/>
                  </a:cubicBezTo>
                  <a:cubicBezTo>
                    <a:pt x="151" y="74"/>
                    <a:pt x="150" y="69"/>
                    <a:pt x="146" y="65"/>
                  </a:cubicBezTo>
                  <a:cubicBezTo>
                    <a:pt x="147" y="62"/>
                    <a:pt x="148" y="60"/>
                    <a:pt x="148" y="5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Freeform 327"/>
            <p:cNvSpPr>
              <a:spLocks noEditPoints="1"/>
            </p:cNvSpPr>
            <p:nvPr/>
          </p:nvSpPr>
          <p:spPr bwMode="auto">
            <a:xfrm>
              <a:off x="1992709" y="4033334"/>
              <a:ext cx="151447" cy="151447"/>
            </a:xfrm>
            <a:custGeom>
              <a:avLst/>
              <a:gdLst>
                <a:gd name="T0" fmla="*/ 137 w 145"/>
                <a:gd name="T1" fmla="*/ 138 h 146"/>
                <a:gd name="T2" fmla="*/ 8 w 145"/>
                <a:gd name="T3" fmla="*/ 138 h 146"/>
                <a:gd name="T4" fmla="*/ 8 w 145"/>
                <a:gd name="T5" fmla="*/ 8 h 146"/>
                <a:gd name="T6" fmla="*/ 137 w 145"/>
                <a:gd name="T7" fmla="*/ 8 h 146"/>
                <a:gd name="T8" fmla="*/ 123 w 145"/>
                <a:gd name="T9" fmla="*/ 74 h 146"/>
                <a:gd name="T10" fmla="*/ 72 w 145"/>
                <a:gd name="T11" fmla="*/ 63 h 146"/>
                <a:gd name="T12" fmla="*/ 22 w 145"/>
                <a:gd name="T13" fmla="*/ 74 h 146"/>
                <a:gd name="T14" fmla="*/ 26 w 145"/>
                <a:gd name="T15" fmla="*/ 130 h 146"/>
                <a:gd name="T16" fmla="*/ 111 w 145"/>
                <a:gd name="T17" fmla="*/ 134 h 146"/>
                <a:gd name="T18" fmla="*/ 124 w 145"/>
                <a:gd name="T19" fmla="*/ 99 h 146"/>
                <a:gd name="T20" fmla="*/ 43 w 145"/>
                <a:gd name="T21" fmla="*/ 81 h 146"/>
                <a:gd name="T22" fmla="*/ 36 w 145"/>
                <a:gd name="T23" fmla="*/ 81 h 146"/>
                <a:gd name="T24" fmla="*/ 50 w 145"/>
                <a:gd name="T25" fmla="*/ 75 h 146"/>
                <a:gd name="T26" fmla="*/ 54 w 145"/>
                <a:gd name="T27" fmla="*/ 9 h 146"/>
                <a:gd name="T28" fmla="*/ 37 w 145"/>
                <a:gd name="T29" fmla="*/ 9 h 146"/>
                <a:gd name="T30" fmla="*/ 46 w 145"/>
                <a:gd name="T31" fmla="*/ 37 h 146"/>
                <a:gd name="T32" fmla="*/ 53 w 145"/>
                <a:gd name="T33" fmla="*/ 37 h 146"/>
                <a:gd name="T34" fmla="*/ 63 w 145"/>
                <a:gd name="T35" fmla="*/ 121 h 146"/>
                <a:gd name="T36" fmla="*/ 52 w 145"/>
                <a:gd name="T37" fmla="*/ 119 h 146"/>
                <a:gd name="T38" fmla="*/ 57 w 145"/>
                <a:gd name="T39" fmla="*/ 87 h 146"/>
                <a:gd name="T40" fmla="*/ 59 w 145"/>
                <a:gd name="T41" fmla="*/ 116 h 146"/>
                <a:gd name="T42" fmla="*/ 69 w 145"/>
                <a:gd name="T43" fmla="*/ 87 h 146"/>
                <a:gd name="T44" fmla="*/ 78 w 145"/>
                <a:gd name="T45" fmla="*/ 24 h 146"/>
                <a:gd name="T46" fmla="*/ 62 w 145"/>
                <a:gd name="T47" fmla="*/ 33 h 146"/>
                <a:gd name="T48" fmla="*/ 71 w 145"/>
                <a:gd name="T49" fmla="*/ 57 h 146"/>
                <a:gd name="T50" fmla="*/ 74 w 145"/>
                <a:gd name="T51" fmla="*/ 31 h 146"/>
                <a:gd name="T52" fmla="*/ 68 w 145"/>
                <a:gd name="T53" fmla="*/ 46 h 146"/>
                <a:gd name="T54" fmla="*/ 74 w 145"/>
                <a:gd name="T55" fmla="*/ 31 h 146"/>
                <a:gd name="T56" fmla="*/ 92 w 145"/>
                <a:gd name="T57" fmla="*/ 118 h 146"/>
                <a:gd name="T58" fmla="*/ 81 w 145"/>
                <a:gd name="T59" fmla="*/ 121 h 146"/>
                <a:gd name="T60" fmla="*/ 81 w 145"/>
                <a:gd name="T61" fmla="*/ 75 h 146"/>
                <a:gd name="T62" fmla="*/ 92 w 145"/>
                <a:gd name="T63" fmla="*/ 90 h 146"/>
                <a:gd name="T64" fmla="*/ 87 w 145"/>
                <a:gd name="T65" fmla="*/ 97 h 146"/>
                <a:gd name="T66" fmla="*/ 81 w 145"/>
                <a:gd name="T67" fmla="*/ 115 h 146"/>
                <a:gd name="T68" fmla="*/ 97 w 145"/>
                <a:gd name="T69" fmla="*/ 56 h 146"/>
                <a:gd name="T70" fmla="*/ 97 w 145"/>
                <a:gd name="T71" fmla="*/ 21 h 146"/>
                <a:gd name="T72" fmla="*/ 92 w 145"/>
                <a:gd name="T73" fmla="*/ 49 h 146"/>
                <a:gd name="T74" fmla="*/ 86 w 145"/>
                <a:gd name="T75" fmla="*/ 21 h 146"/>
                <a:gd name="T76" fmla="*/ 90 w 145"/>
                <a:gd name="T77" fmla="*/ 57 h 146"/>
                <a:gd name="T78" fmla="*/ 117 w 145"/>
                <a:gd name="T79" fmla="*/ 109 h 146"/>
                <a:gd name="T80" fmla="*/ 115 w 145"/>
                <a:gd name="T81" fmla="*/ 118 h 146"/>
                <a:gd name="T82" fmla="*/ 98 w 145"/>
                <a:gd name="T83" fmla="*/ 110 h 146"/>
                <a:gd name="T84" fmla="*/ 107 w 145"/>
                <a:gd name="T85" fmla="*/ 86 h 146"/>
                <a:gd name="T86" fmla="*/ 117 w 145"/>
                <a:gd name="T87" fmla="*/ 105 h 146"/>
                <a:gd name="T88" fmla="*/ 107 w 145"/>
                <a:gd name="T89" fmla="*/ 116 h 146"/>
                <a:gd name="T90" fmla="*/ 110 w 145"/>
                <a:gd name="T91" fmla="*/ 111 h 146"/>
                <a:gd name="T92" fmla="*/ 104 w 145"/>
                <a:gd name="T93" fmla="*/ 100 h 146"/>
                <a:gd name="T94" fmla="*/ 107 w 145"/>
                <a:gd name="T95" fmla="*/ 9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5" h="146">
                  <a:moveTo>
                    <a:pt x="145" y="28"/>
                  </a:moveTo>
                  <a:cubicBezTo>
                    <a:pt x="145" y="118"/>
                    <a:pt x="145" y="118"/>
                    <a:pt x="145" y="118"/>
                  </a:cubicBezTo>
                  <a:cubicBezTo>
                    <a:pt x="145" y="126"/>
                    <a:pt x="142" y="132"/>
                    <a:pt x="137" y="138"/>
                  </a:cubicBezTo>
                  <a:cubicBezTo>
                    <a:pt x="132" y="143"/>
                    <a:pt x="125" y="146"/>
                    <a:pt x="118" y="146"/>
                  </a:cubicBezTo>
                  <a:cubicBezTo>
                    <a:pt x="27" y="146"/>
                    <a:pt x="27" y="146"/>
                    <a:pt x="27" y="146"/>
                  </a:cubicBezTo>
                  <a:cubicBezTo>
                    <a:pt x="19" y="146"/>
                    <a:pt x="13" y="143"/>
                    <a:pt x="8" y="138"/>
                  </a:cubicBezTo>
                  <a:cubicBezTo>
                    <a:pt x="2" y="132"/>
                    <a:pt x="0" y="126"/>
                    <a:pt x="0" y="118"/>
                  </a:cubicBezTo>
                  <a:cubicBezTo>
                    <a:pt x="0" y="28"/>
                    <a:pt x="0" y="28"/>
                    <a:pt x="0" y="28"/>
                  </a:cubicBezTo>
                  <a:cubicBezTo>
                    <a:pt x="0" y="20"/>
                    <a:pt x="2" y="14"/>
                    <a:pt x="8" y="8"/>
                  </a:cubicBezTo>
                  <a:cubicBezTo>
                    <a:pt x="13" y="3"/>
                    <a:pt x="19" y="0"/>
                    <a:pt x="27" y="0"/>
                  </a:cubicBezTo>
                  <a:cubicBezTo>
                    <a:pt x="118" y="0"/>
                    <a:pt x="118" y="0"/>
                    <a:pt x="118" y="0"/>
                  </a:cubicBezTo>
                  <a:cubicBezTo>
                    <a:pt x="125" y="0"/>
                    <a:pt x="132" y="3"/>
                    <a:pt x="137" y="8"/>
                  </a:cubicBezTo>
                  <a:cubicBezTo>
                    <a:pt x="142" y="14"/>
                    <a:pt x="145" y="20"/>
                    <a:pt x="145" y="28"/>
                  </a:cubicBezTo>
                  <a:close/>
                  <a:moveTo>
                    <a:pt x="124" y="99"/>
                  </a:moveTo>
                  <a:cubicBezTo>
                    <a:pt x="124" y="88"/>
                    <a:pt x="124" y="79"/>
                    <a:pt x="123" y="74"/>
                  </a:cubicBezTo>
                  <a:cubicBezTo>
                    <a:pt x="122" y="71"/>
                    <a:pt x="121" y="69"/>
                    <a:pt x="119" y="67"/>
                  </a:cubicBezTo>
                  <a:cubicBezTo>
                    <a:pt x="116" y="65"/>
                    <a:pt x="114" y="64"/>
                    <a:pt x="111" y="64"/>
                  </a:cubicBezTo>
                  <a:cubicBezTo>
                    <a:pt x="103" y="63"/>
                    <a:pt x="90" y="63"/>
                    <a:pt x="72" y="63"/>
                  </a:cubicBezTo>
                  <a:cubicBezTo>
                    <a:pt x="55" y="63"/>
                    <a:pt x="42" y="63"/>
                    <a:pt x="34" y="64"/>
                  </a:cubicBezTo>
                  <a:cubicBezTo>
                    <a:pt x="31" y="64"/>
                    <a:pt x="28" y="65"/>
                    <a:pt x="26" y="67"/>
                  </a:cubicBezTo>
                  <a:cubicBezTo>
                    <a:pt x="24" y="69"/>
                    <a:pt x="23" y="71"/>
                    <a:pt x="22" y="74"/>
                  </a:cubicBezTo>
                  <a:cubicBezTo>
                    <a:pt x="21" y="80"/>
                    <a:pt x="20" y="88"/>
                    <a:pt x="20" y="99"/>
                  </a:cubicBezTo>
                  <a:cubicBezTo>
                    <a:pt x="20" y="110"/>
                    <a:pt x="21" y="118"/>
                    <a:pt x="22" y="123"/>
                  </a:cubicBezTo>
                  <a:cubicBezTo>
                    <a:pt x="23" y="126"/>
                    <a:pt x="24" y="128"/>
                    <a:pt x="26" y="130"/>
                  </a:cubicBezTo>
                  <a:cubicBezTo>
                    <a:pt x="28" y="132"/>
                    <a:pt x="31" y="133"/>
                    <a:pt x="33" y="134"/>
                  </a:cubicBezTo>
                  <a:cubicBezTo>
                    <a:pt x="42" y="135"/>
                    <a:pt x="55" y="135"/>
                    <a:pt x="72" y="135"/>
                  </a:cubicBezTo>
                  <a:cubicBezTo>
                    <a:pt x="90" y="135"/>
                    <a:pt x="103" y="135"/>
                    <a:pt x="111" y="134"/>
                  </a:cubicBezTo>
                  <a:cubicBezTo>
                    <a:pt x="114" y="133"/>
                    <a:pt x="116" y="132"/>
                    <a:pt x="118" y="130"/>
                  </a:cubicBezTo>
                  <a:cubicBezTo>
                    <a:pt x="121" y="128"/>
                    <a:pt x="122" y="126"/>
                    <a:pt x="122" y="123"/>
                  </a:cubicBezTo>
                  <a:cubicBezTo>
                    <a:pt x="124" y="118"/>
                    <a:pt x="124" y="110"/>
                    <a:pt x="124" y="99"/>
                  </a:cubicBezTo>
                  <a:close/>
                  <a:moveTo>
                    <a:pt x="50" y="75"/>
                  </a:moveTo>
                  <a:cubicBezTo>
                    <a:pt x="50" y="81"/>
                    <a:pt x="50" y="81"/>
                    <a:pt x="50" y="81"/>
                  </a:cubicBezTo>
                  <a:cubicBezTo>
                    <a:pt x="43" y="81"/>
                    <a:pt x="43" y="81"/>
                    <a:pt x="43" y="81"/>
                  </a:cubicBezTo>
                  <a:cubicBezTo>
                    <a:pt x="43" y="121"/>
                    <a:pt x="43" y="121"/>
                    <a:pt x="43" y="121"/>
                  </a:cubicBezTo>
                  <a:cubicBezTo>
                    <a:pt x="36" y="121"/>
                    <a:pt x="36" y="121"/>
                    <a:pt x="36" y="121"/>
                  </a:cubicBezTo>
                  <a:cubicBezTo>
                    <a:pt x="36" y="81"/>
                    <a:pt x="36" y="81"/>
                    <a:pt x="36" y="81"/>
                  </a:cubicBezTo>
                  <a:cubicBezTo>
                    <a:pt x="28" y="81"/>
                    <a:pt x="28" y="81"/>
                    <a:pt x="28" y="81"/>
                  </a:cubicBezTo>
                  <a:cubicBezTo>
                    <a:pt x="28" y="75"/>
                    <a:pt x="28" y="75"/>
                    <a:pt x="28" y="75"/>
                  </a:cubicBezTo>
                  <a:lnTo>
                    <a:pt x="50" y="75"/>
                  </a:lnTo>
                  <a:close/>
                  <a:moveTo>
                    <a:pt x="53" y="37"/>
                  </a:moveTo>
                  <a:cubicBezTo>
                    <a:pt x="62" y="9"/>
                    <a:pt x="62" y="9"/>
                    <a:pt x="62" y="9"/>
                  </a:cubicBezTo>
                  <a:cubicBezTo>
                    <a:pt x="54" y="9"/>
                    <a:pt x="54" y="9"/>
                    <a:pt x="54" y="9"/>
                  </a:cubicBezTo>
                  <a:cubicBezTo>
                    <a:pt x="50" y="28"/>
                    <a:pt x="50" y="28"/>
                    <a:pt x="50" y="28"/>
                  </a:cubicBezTo>
                  <a:cubicBezTo>
                    <a:pt x="45" y="9"/>
                    <a:pt x="45" y="9"/>
                    <a:pt x="45" y="9"/>
                  </a:cubicBezTo>
                  <a:cubicBezTo>
                    <a:pt x="37" y="9"/>
                    <a:pt x="37" y="9"/>
                    <a:pt x="37" y="9"/>
                  </a:cubicBezTo>
                  <a:cubicBezTo>
                    <a:pt x="38" y="11"/>
                    <a:pt x="38" y="13"/>
                    <a:pt x="39" y="16"/>
                  </a:cubicBezTo>
                  <a:cubicBezTo>
                    <a:pt x="40" y="19"/>
                    <a:pt x="41" y="21"/>
                    <a:pt x="42" y="22"/>
                  </a:cubicBezTo>
                  <a:cubicBezTo>
                    <a:pt x="44" y="29"/>
                    <a:pt x="45" y="34"/>
                    <a:pt x="46" y="37"/>
                  </a:cubicBezTo>
                  <a:cubicBezTo>
                    <a:pt x="46" y="56"/>
                    <a:pt x="46" y="56"/>
                    <a:pt x="46" y="56"/>
                  </a:cubicBezTo>
                  <a:cubicBezTo>
                    <a:pt x="53" y="56"/>
                    <a:pt x="53" y="56"/>
                    <a:pt x="53" y="56"/>
                  </a:cubicBezTo>
                  <a:lnTo>
                    <a:pt x="53" y="37"/>
                  </a:lnTo>
                  <a:close/>
                  <a:moveTo>
                    <a:pt x="69" y="87"/>
                  </a:moveTo>
                  <a:cubicBezTo>
                    <a:pt x="69" y="121"/>
                    <a:pt x="69" y="121"/>
                    <a:pt x="69" y="121"/>
                  </a:cubicBezTo>
                  <a:cubicBezTo>
                    <a:pt x="63" y="121"/>
                    <a:pt x="63" y="121"/>
                    <a:pt x="63" y="121"/>
                  </a:cubicBezTo>
                  <a:cubicBezTo>
                    <a:pt x="63" y="118"/>
                    <a:pt x="63" y="118"/>
                    <a:pt x="63" y="118"/>
                  </a:cubicBezTo>
                  <a:cubicBezTo>
                    <a:pt x="60" y="120"/>
                    <a:pt x="58" y="122"/>
                    <a:pt x="56" y="122"/>
                  </a:cubicBezTo>
                  <a:cubicBezTo>
                    <a:pt x="53" y="122"/>
                    <a:pt x="52" y="121"/>
                    <a:pt x="52" y="119"/>
                  </a:cubicBezTo>
                  <a:cubicBezTo>
                    <a:pt x="51" y="118"/>
                    <a:pt x="51" y="116"/>
                    <a:pt x="51" y="114"/>
                  </a:cubicBezTo>
                  <a:cubicBezTo>
                    <a:pt x="51" y="87"/>
                    <a:pt x="51" y="87"/>
                    <a:pt x="51" y="87"/>
                  </a:cubicBezTo>
                  <a:cubicBezTo>
                    <a:pt x="57" y="87"/>
                    <a:pt x="57" y="87"/>
                    <a:pt x="57" y="87"/>
                  </a:cubicBezTo>
                  <a:cubicBezTo>
                    <a:pt x="57" y="112"/>
                    <a:pt x="57" y="112"/>
                    <a:pt x="57" y="112"/>
                  </a:cubicBezTo>
                  <a:cubicBezTo>
                    <a:pt x="57" y="114"/>
                    <a:pt x="57" y="114"/>
                    <a:pt x="57" y="115"/>
                  </a:cubicBezTo>
                  <a:cubicBezTo>
                    <a:pt x="57" y="116"/>
                    <a:pt x="58" y="116"/>
                    <a:pt x="59" y="116"/>
                  </a:cubicBezTo>
                  <a:cubicBezTo>
                    <a:pt x="60" y="116"/>
                    <a:pt x="61" y="115"/>
                    <a:pt x="63" y="113"/>
                  </a:cubicBezTo>
                  <a:cubicBezTo>
                    <a:pt x="63" y="87"/>
                    <a:pt x="63" y="87"/>
                    <a:pt x="63" y="87"/>
                  </a:cubicBezTo>
                  <a:lnTo>
                    <a:pt x="69" y="87"/>
                  </a:lnTo>
                  <a:close/>
                  <a:moveTo>
                    <a:pt x="80" y="45"/>
                  </a:moveTo>
                  <a:cubicBezTo>
                    <a:pt x="80" y="33"/>
                    <a:pt x="80" y="33"/>
                    <a:pt x="80" y="33"/>
                  </a:cubicBezTo>
                  <a:cubicBezTo>
                    <a:pt x="80" y="29"/>
                    <a:pt x="80" y="26"/>
                    <a:pt x="78" y="24"/>
                  </a:cubicBezTo>
                  <a:cubicBezTo>
                    <a:pt x="77" y="22"/>
                    <a:pt x="74" y="21"/>
                    <a:pt x="71" y="21"/>
                  </a:cubicBezTo>
                  <a:cubicBezTo>
                    <a:pt x="68" y="21"/>
                    <a:pt x="65" y="22"/>
                    <a:pt x="64" y="24"/>
                  </a:cubicBezTo>
                  <a:cubicBezTo>
                    <a:pt x="62" y="26"/>
                    <a:pt x="62" y="29"/>
                    <a:pt x="62" y="33"/>
                  </a:cubicBezTo>
                  <a:cubicBezTo>
                    <a:pt x="62" y="45"/>
                    <a:pt x="62" y="45"/>
                    <a:pt x="62" y="45"/>
                  </a:cubicBezTo>
                  <a:cubicBezTo>
                    <a:pt x="62" y="49"/>
                    <a:pt x="62" y="51"/>
                    <a:pt x="64" y="53"/>
                  </a:cubicBezTo>
                  <a:cubicBezTo>
                    <a:pt x="65" y="56"/>
                    <a:pt x="68" y="57"/>
                    <a:pt x="71" y="57"/>
                  </a:cubicBezTo>
                  <a:cubicBezTo>
                    <a:pt x="74" y="57"/>
                    <a:pt x="77" y="56"/>
                    <a:pt x="78" y="53"/>
                  </a:cubicBezTo>
                  <a:cubicBezTo>
                    <a:pt x="80" y="51"/>
                    <a:pt x="80" y="49"/>
                    <a:pt x="80" y="45"/>
                  </a:cubicBezTo>
                  <a:close/>
                  <a:moveTo>
                    <a:pt x="74" y="31"/>
                  </a:moveTo>
                  <a:cubicBezTo>
                    <a:pt x="74" y="46"/>
                    <a:pt x="74" y="46"/>
                    <a:pt x="74" y="46"/>
                  </a:cubicBezTo>
                  <a:cubicBezTo>
                    <a:pt x="74" y="49"/>
                    <a:pt x="73" y="51"/>
                    <a:pt x="71" y="51"/>
                  </a:cubicBezTo>
                  <a:cubicBezTo>
                    <a:pt x="69" y="51"/>
                    <a:pt x="68" y="49"/>
                    <a:pt x="68" y="46"/>
                  </a:cubicBezTo>
                  <a:cubicBezTo>
                    <a:pt x="68" y="31"/>
                    <a:pt x="68" y="31"/>
                    <a:pt x="68" y="31"/>
                  </a:cubicBezTo>
                  <a:cubicBezTo>
                    <a:pt x="68" y="28"/>
                    <a:pt x="69" y="26"/>
                    <a:pt x="71" y="26"/>
                  </a:cubicBezTo>
                  <a:cubicBezTo>
                    <a:pt x="73" y="26"/>
                    <a:pt x="74" y="28"/>
                    <a:pt x="74" y="31"/>
                  </a:cubicBezTo>
                  <a:close/>
                  <a:moveTo>
                    <a:pt x="93" y="97"/>
                  </a:moveTo>
                  <a:cubicBezTo>
                    <a:pt x="93" y="111"/>
                    <a:pt x="93" y="111"/>
                    <a:pt x="93" y="111"/>
                  </a:cubicBezTo>
                  <a:cubicBezTo>
                    <a:pt x="93" y="114"/>
                    <a:pt x="93" y="117"/>
                    <a:pt x="92" y="118"/>
                  </a:cubicBezTo>
                  <a:cubicBezTo>
                    <a:pt x="91" y="120"/>
                    <a:pt x="90" y="122"/>
                    <a:pt x="87" y="122"/>
                  </a:cubicBezTo>
                  <a:cubicBezTo>
                    <a:pt x="85" y="122"/>
                    <a:pt x="83" y="121"/>
                    <a:pt x="81" y="118"/>
                  </a:cubicBezTo>
                  <a:cubicBezTo>
                    <a:pt x="81" y="121"/>
                    <a:pt x="81" y="121"/>
                    <a:pt x="81" y="121"/>
                  </a:cubicBezTo>
                  <a:cubicBezTo>
                    <a:pt x="74" y="121"/>
                    <a:pt x="74" y="121"/>
                    <a:pt x="74" y="121"/>
                  </a:cubicBezTo>
                  <a:cubicBezTo>
                    <a:pt x="74" y="75"/>
                    <a:pt x="74" y="75"/>
                    <a:pt x="74" y="75"/>
                  </a:cubicBezTo>
                  <a:cubicBezTo>
                    <a:pt x="81" y="75"/>
                    <a:pt x="81" y="75"/>
                    <a:pt x="81" y="75"/>
                  </a:cubicBezTo>
                  <a:cubicBezTo>
                    <a:pt x="81" y="90"/>
                    <a:pt x="81" y="90"/>
                    <a:pt x="81" y="90"/>
                  </a:cubicBezTo>
                  <a:cubicBezTo>
                    <a:pt x="83" y="87"/>
                    <a:pt x="85" y="86"/>
                    <a:pt x="87" y="86"/>
                  </a:cubicBezTo>
                  <a:cubicBezTo>
                    <a:pt x="90" y="86"/>
                    <a:pt x="91" y="87"/>
                    <a:pt x="92" y="90"/>
                  </a:cubicBezTo>
                  <a:cubicBezTo>
                    <a:pt x="93" y="91"/>
                    <a:pt x="93" y="94"/>
                    <a:pt x="93" y="97"/>
                  </a:cubicBezTo>
                  <a:close/>
                  <a:moveTo>
                    <a:pt x="87" y="111"/>
                  </a:moveTo>
                  <a:cubicBezTo>
                    <a:pt x="87" y="97"/>
                    <a:pt x="87" y="97"/>
                    <a:pt x="87" y="97"/>
                  </a:cubicBezTo>
                  <a:cubicBezTo>
                    <a:pt x="87" y="93"/>
                    <a:pt x="86" y="92"/>
                    <a:pt x="84" y="92"/>
                  </a:cubicBezTo>
                  <a:cubicBezTo>
                    <a:pt x="83" y="92"/>
                    <a:pt x="82" y="92"/>
                    <a:pt x="81" y="93"/>
                  </a:cubicBezTo>
                  <a:cubicBezTo>
                    <a:pt x="81" y="115"/>
                    <a:pt x="81" y="115"/>
                    <a:pt x="81" y="115"/>
                  </a:cubicBezTo>
                  <a:cubicBezTo>
                    <a:pt x="82" y="116"/>
                    <a:pt x="83" y="116"/>
                    <a:pt x="84" y="116"/>
                  </a:cubicBezTo>
                  <a:cubicBezTo>
                    <a:pt x="86" y="116"/>
                    <a:pt x="87" y="114"/>
                    <a:pt x="87" y="111"/>
                  </a:cubicBezTo>
                  <a:close/>
                  <a:moveTo>
                    <a:pt x="97" y="56"/>
                  </a:moveTo>
                  <a:cubicBezTo>
                    <a:pt x="104" y="56"/>
                    <a:pt x="104" y="56"/>
                    <a:pt x="104" y="56"/>
                  </a:cubicBezTo>
                  <a:cubicBezTo>
                    <a:pt x="104" y="21"/>
                    <a:pt x="104" y="21"/>
                    <a:pt x="104" y="21"/>
                  </a:cubicBezTo>
                  <a:cubicBezTo>
                    <a:pt x="97" y="21"/>
                    <a:pt x="97" y="21"/>
                    <a:pt x="97" y="21"/>
                  </a:cubicBezTo>
                  <a:cubicBezTo>
                    <a:pt x="97" y="48"/>
                    <a:pt x="97" y="48"/>
                    <a:pt x="97" y="48"/>
                  </a:cubicBezTo>
                  <a:cubicBezTo>
                    <a:pt x="96" y="50"/>
                    <a:pt x="95" y="51"/>
                    <a:pt x="93" y="51"/>
                  </a:cubicBezTo>
                  <a:cubicBezTo>
                    <a:pt x="93" y="51"/>
                    <a:pt x="92" y="50"/>
                    <a:pt x="92" y="49"/>
                  </a:cubicBezTo>
                  <a:cubicBezTo>
                    <a:pt x="92" y="49"/>
                    <a:pt x="92" y="49"/>
                    <a:pt x="92" y="47"/>
                  </a:cubicBezTo>
                  <a:cubicBezTo>
                    <a:pt x="92" y="21"/>
                    <a:pt x="92" y="21"/>
                    <a:pt x="92" y="21"/>
                  </a:cubicBezTo>
                  <a:cubicBezTo>
                    <a:pt x="86" y="21"/>
                    <a:pt x="86" y="21"/>
                    <a:pt x="86" y="21"/>
                  </a:cubicBezTo>
                  <a:cubicBezTo>
                    <a:pt x="86" y="49"/>
                    <a:pt x="86" y="49"/>
                    <a:pt x="86" y="49"/>
                  </a:cubicBezTo>
                  <a:cubicBezTo>
                    <a:pt x="86" y="51"/>
                    <a:pt x="86" y="53"/>
                    <a:pt x="86" y="54"/>
                  </a:cubicBezTo>
                  <a:cubicBezTo>
                    <a:pt x="87" y="56"/>
                    <a:pt x="88" y="57"/>
                    <a:pt x="90" y="57"/>
                  </a:cubicBezTo>
                  <a:cubicBezTo>
                    <a:pt x="92" y="57"/>
                    <a:pt x="95" y="55"/>
                    <a:pt x="97" y="53"/>
                  </a:cubicBezTo>
                  <a:lnTo>
                    <a:pt x="97" y="56"/>
                  </a:lnTo>
                  <a:close/>
                  <a:moveTo>
                    <a:pt x="117" y="109"/>
                  </a:moveTo>
                  <a:cubicBezTo>
                    <a:pt x="117" y="110"/>
                    <a:pt x="117" y="110"/>
                    <a:pt x="117" y="110"/>
                  </a:cubicBezTo>
                  <a:cubicBezTo>
                    <a:pt x="117" y="112"/>
                    <a:pt x="117" y="113"/>
                    <a:pt x="116" y="114"/>
                  </a:cubicBezTo>
                  <a:cubicBezTo>
                    <a:pt x="116" y="116"/>
                    <a:pt x="116" y="117"/>
                    <a:pt x="115" y="118"/>
                  </a:cubicBezTo>
                  <a:cubicBezTo>
                    <a:pt x="113" y="121"/>
                    <a:pt x="111" y="122"/>
                    <a:pt x="107" y="122"/>
                  </a:cubicBezTo>
                  <a:cubicBezTo>
                    <a:pt x="104" y="122"/>
                    <a:pt x="102" y="121"/>
                    <a:pt x="100" y="118"/>
                  </a:cubicBezTo>
                  <a:cubicBezTo>
                    <a:pt x="98" y="117"/>
                    <a:pt x="98" y="114"/>
                    <a:pt x="98" y="110"/>
                  </a:cubicBezTo>
                  <a:cubicBezTo>
                    <a:pt x="98" y="98"/>
                    <a:pt x="98" y="98"/>
                    <a:pt x="98" y="98"/>
                  </a:cubicBezTo>
                  <a:cubicBezTo>
                    <a:pt x="98" y="94"/>
                    <a:pt x="98" y="91"/>
                    <a:pt x="100" y="90"/>
                  </a:cubicBezTo>
                  <a:cubicBezTo>
                    <a:pt x="102" y="87"/>
                    <a:pt x="104" y="86"/>
                    <a:pt x="107" y="86"/>
                  </a:cubicBezTo>
                  <a:cubicBezTo>
                    <a:pt x="110" y="86"/>
                    <a:pt x="113" y="87"/>
                    <a:pt x="115" y="90"/>
                  </a:cubicBezTo>
                  <a:cubicBezTo>
                    <a:pt x="116" y="92"/>
                    <a:pt x="117" y="94"/>
                    <a:pt x="117" y="98"/>
                  </a:cubicBezTo>
                  <a:cubicBezTo>
                    <a:pt x="117" y="105"/>
                    <a:pt x="117" y="105"/>
                    <a:pt x="117" y="105"/>
                  </a:cubicBezTo>
                  <a:cubicBezTo>
                    <a:pt x="104" y="105"/>
                    <a:pt x="104" y="105"/>
                    <a:pt x="104" y="105"/>
                  </a:cubicBezTo>
                  <a:cubicBezTo>
                    <a:pt x="104" y="111"/>
                    <a:pt x="104" y="111"/>
                    <a:pt x="104" y="111"/>
                  </a:cubicBezTo>
                  <a:cubicBezTo>
                    <a:pt x="104" y="114"/>
                    <a:pt x="105" y="116"/>
                    <a:pt x="107" y="116"/>
                  </a:cubicBezTo>
                  <a:cubicBezTo>
                    <a:pt x="109" y="116"/>
                    <a:pt x="110" y="115"/>
                    <a:pt x="110" y="114"/>
                  </a:cubicBezTo>
                  <a:cubicBezTo>
                    <a:pt x="110" y="114"/>
                    <a:pt x="110" y="113"/>
                    <a:pt x="110" y="113"/>
                  </a:cubicBezTo>
                  <a:cubicBezTo>
                    <a:pt x="110" y="113"/>
                    <a:pt x="110" y="112"/>
                    <a:pt x="110" y="111"/>
                  </a:cubicBezTo>
                  <a:cubicBezTo>
                    <a:pt x="110" y="111"/>
                    <a:pt x="110" y="110"/>
                    <a:pt x="110" y="109"/>
                  </a:cubicBezTo>
                  <a:lnTo>
                    <a:pt x="117" y="109"/>
                  </a:lnTo>
                  <a:close/>
                  <a:moveTo>
                    <a:pt x="104" y="100"/>
                  </a:moveTo>
                  <a:cubicBezTo>
                    <a:pt x="110" y="100"/>
                    <a:pt x="110" y="100"/>
                    <a:pt x="110" y="100"/>
                  </a:cubicBezTo>
                  <a:cubicBezTo>
                    <a:pt x="110" y="97"/>
                    <a:pt x="110" y="97"/>
                    <a:pt x="110" y="97"/>
                  </a:cubicBezTo>
                  <a:cubicBezTo>
                    <a:pt x="110" y="93"/>
                    <a:pt x="109" y="92"/>
                    <a:pt x="107" y="92"/>
                  </a:cubicBezTo>
                  <a:cubicBezTo>
                    <a:pt x="105" y="92"/>
                    <a:pt x="104" y="93"/>
                    <a:pt x="104" y="97"/>
                  </a:cubicBezTo>
                  <a:lnTo>
                    <a:pt x="104"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Freeform 328"/>
            <p:cNvSpPr>
              <a:spLocks noEditPoints="1"/>
            </p:cNvSpPr>
            <p:nvPr/>
          </p:nvSpPr>
          <p:spPr bwMode="auto">
            <a:xfrm>
              <a:off x="2192556" y="4020843"/>
              <a:ext cx="145202" cy="176428"/>
            </a:xfrm>
            <a:custGeom>
              <a:avLst/>
              <a:gdLst>
                <a:gd name="T0" fmla="*/ 132 w 140"/>
                <a:gd name="T1" fmla="*/ 163 h 170"/>
                <a:gd name="T2" fmla="*/ 17 w 140"/>
                <a:gd name="T3" fmla="*/ 168 h 170"/>
                <a:gd name="T4" fmla="*/ 0 w 140"/>
                <a:gd name="T5" fmla="*/ 121 h 170"/>
                <a:gd name="T6" fmla="*/ 18 w 140"/>
                <a:gd name="T7" fmla="*/ 74 h 170"/>
                <a:gd name="T8" fmla="*/ 132 w 140"/>
                <a:gd name="T9" fmla="*/ 78 h 170"/>
                <a:gd name="T10" fmla="*/ 30 w 140"/>
                <a:gd name="T11" fmla="*/ 97 h 170"/>
                <a:gd name="T12" fmla="*/ 10 w 140"/>
                <a:gd name="T13" fmla="*/ 88 h 170"/>
                <a:gd name="T14" fmla="*/ 20 w 140"/>
                <a:gd name="T15" fmla="*/ 151 h 170"/>
                <a:gd name="T16" fmla="*/ 46 w 140"/>
                <a:gd name="T17" fmla="*/ 0 h 170"/>
                <a:gd name="T18" fmla="*/ 44 w 140"/>
                <a:gd name="T19" fmla="*/ 64 h 170"/>
                <a:gd name="T20" fmla="*/ 29 w 140"/>
                <a:gd name="T21" fmla="*/ 18 h 170"/>
                <a:gd name="T22" fmla="*/ 39 w 140"/>
                <a:gd name="T23" fmla="*/ 25 h 170"/>
                <a:gd name="T24" fmla="*/ 65 w 140"/>
                <a:gd name="T25" fmla="*/ 151 h 170"/>
                <a:gd name="T26" fmla="*/ 57 w 140"/>
                <a:gd name="T27" fmla="*/ 140 h 170"/>
                <a:gd name="T28" fmla="*/ 49 w 140"/>
                <a:gd name="T29" fmla="*/ 139 h 170"/>
                <a:gd name="T30" fmla="*/ 41 w 140"/>
                <a:gd name="T31" fmla="*/ 141 h 170"/>
                <a:gd name="T32" fmla="*/ 57 w 140"/>
                <a:gd name="T33" fmla="*/ 146 h 170"/>
                <a:gd name="T34" fmla="*/ 81 w 140"/>
                <a:gd name="T35" fmla="*/ 48 h 170"/>
                <a:gd name="T36" fmla="*/ 58 w 140"/>
                <a:gd name="T37" fmla="*/ 59 h 170"/>
                <a:gd name="T38" fmla="*/ 58 w 140"/>
                <a:gd name="T39" fmla="*/ 21 h 170"/>
                <a:gd name="T40" fmla="*/ 81 w 140"/>
                <a:gd name="T41" fmla="*/ 32 h 170"/>
                <a:gd name="T42" fmla="*/ 68 w 140"/>
                <a:gd name="T43" fmla="*/ 23 h 170"/>
                <a:gd name="T44" fmla="*/ 68 w 140"/>
                <a:gd name="T45" fmla="*/ 56 h 170"/>
                <a:gd name="T46" fmla="*/ 98 w 140"/>
                <a:gd name="T47" fmla="*/ 118 h 170"/>
                <a:gd name="T48" fmla="*/ 81 w 140"/>
                <a:gd name="T49" fmla="*/ 109 h 170"/>
                <a:gd name="T50" fmla="*/ 73 w 140"/>
                <a:gd name="T51" fmla="*/ 151 h 170"/>
                <a:gd name="T52" fmla="*/ 90 w 140"/>
                <a:gd name="T53" fmla="*/ 152 h 170"/>
                <a:gd name="T54" fmla="*/ 89 w 140"/>
                <a:gd name="T55" fmla="*/ 118 h 170"/>
                <a:gd name="T56" fmla="*/ 81 w 140"/>
                <a:gd name="T57" fmla="*/ 142 h 170"/>
                <a:gd name="T58" fmla="*/ 89 w 140"/>
                <a:gd name="T59" fmla="*/ 118 h 170"/>
                <a:gd name="T60" fmla="*/ 104 w 140"/>
                <a:gd name="T61" fmla="*/ 64 h 170"/>
                <a:gd name="T62" fmla="*/ 88 w 140"/>
                <a:gd name="T63" fmla="*/ 61 h 170"/>
                <a:gd name="T64" fmla="*/ 96 w 140"/>
                <a:gd name="T65" fmla="*/ 16 h 170"/>
                <a:gd name="T66" fmla="*/ 98 w 140"/>
                <a:gd name="T67" fmla="*/ 56 h 170"/>
                <a:gd name="T68" fmla="*/ 112 w 140"/>
                <a:gd name="T69" fmla="*/ 16 h 170"/>
                <a:gd name="T70" fmla="*/ 121 w 140"/>
                <a:gd name="T71" fmla="*/ 135 h 170"/>
                <a:gd name="T72" fmla="*/ 113 w 140"/>
                <a:gd name="T73" fmla="*/ 138 h 170"/>
                <a:gd name="T74" fmla="*/ 129 w 140"/>
                <a:gd name="T75" fmla="*/ 120 h 170"/>
                <a:gd name="T76" fmla="*/ 107 w 140"/>
                <a:gd name="T77" fmla="*/ 109 h 170"/>
                <a:gd name="T78" fmla="*/ 107 w 140"/>
                <a:gd name="T79" fmla="*/ 147 h 170"/>
                <a:gd name="T80" fmla="*/ 129 w 140"/>
                <a:gd name="T81" fmla="*/ 142 h 170"/>
                <a:gd name="T82" fmla="*/ 121 w 140"/>
                <a:gd name="T83" fmla="*/ 122 h 170"/>
                <a:gd name="T84" fmla="*/ 117 w 140"/>
                <a:gd name="T85" fmla="*/ 11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70">
                  <a:moveTo>
                    <a:pt x="140" y="121"/>
                  </a:moveTo>
                  <a:cubicBezTo>
                    <a:pt x="140" y="136"/>
                    <a:pt x="139" y="147"/>
                    <a:pt x="138" y="154"/>
                  </a:cubicBezTo>
                  <a:cubicBezTo>
                    <a:pt x="137" y="158"/>
                    <a:pt x="135" y="161"/>
                    <a:pt x="132" y="163"/>
                  </a:cubicBezTo>
                  <a:cubicBezTo>
                    <a:pt x="129" y="166"/>
                    <a:pt x="126" y="167"/>
                    <a:pt x="122" y="168"/>
                  </a:cubicBezTo>
                  <a:cubicBezTo>
                    <a:pt x="111" y="169"/>
                    <a:pt x="93" y="170"/>
                    <a:pt x="70" y="170"/>
                  </a:cubicBezTo>
                  <a:cubicBezTo>
                    <a:pt x="47" y="170"/>
                    <a:pt x="29" y="169"/>
                    <a:pt x="17" y="168"/>
                  </a:cubicBezTo>
                  <a:cubicBezTo>
                    <a:pt x="14" y="167"/>
                    <a:pt x="11" y="166"/>
                    <a:pt x="8" y="163"/>
                  </a:cubicBezTo>
                  <a:cubicBezTo>
                    <a:pt x="5" y="161"/>
                    <a:pt x="3" y="158"/>
                    <a:pt x="2" y="154"/>
                  </a:cubicBezTo>
                  <a:cubicBezTo>
                    <a:pt x="1" y="147"/>
                    <a:pt x="0" y="136"/>
                    <a:pt x="0" y="121"/>
                  </a:cubicBezTo>
                  <a:cubicBezTo>
                    <a:pt x="0" y="106"/>
                    <a:pt x="1" y="95"/>
                    <a:pt x="2" y="88"/>
                  </a:cubicBezTo>
                  <a:cubicBezTo>
                    <a:pt x="3" y="84"/>
                    <a:pt x="5" y="81"/>
                    <a:pt x="8" y="78"/>
                  </a:cubicBezTo>
                  <a:cubicBezTo>
                    <a:pt x="11" y="76"/>
                    <a:pt x="14" y="74"/>
                    <a:pt x="18" y="74"/>
                  </a:cubicBezTo>
                  <a:cubicBezTo>
                    <a:pt x="29" y="73"/>
                    <a:pt x="47" y="72"/>
                    <a:pt x="70" y="72"/>
                  </a:cubicBezTo>
                  <a:cubicBezTo>
                    <a:pt x="93" y="72"/>
                    <a:pt x="111" y="73"/>
                    <a:pt x="122" y="74"/>
                  </a:cubicBezTo>
                  <a:cubicBezTo>
                    <a:pt x="126" y="74"/>
                    <a:pt x="129" y="76"/>
                    <a:pt x="132" y="78"/>
                  </a:cubicBezTo>
                  <a:cubicBezTo>
                    <a:pt x="135" y="81"/>
                    <a:pt x="137" y="84"/>
                    <a:pt x="138" y="88"/>
                  </a:cubicBezTo>
                  <a:cubicBezTo>
                    <a:pt x="139" y="95"/>
                    <a:pt x="140" y="106"/>
                    <a:pt x="140" y="121"/>
                  </a:cubicBezTo>
                  <a:close/>
                  <a:moveTo>
                    <a:pt x="30" y="97"/>
                  </a:moveTo>
                  <a:cubicBezTo>
                    <a:pt x="40" y="97"/>
                    <a:pt x="40" y="97"/>
                    <a:pt x="40" y="97"/>
                  </a:cubicBezTo>
                  <a:cubicBezTo>
                    <a:pt x="40" y="88"/>
                    <a:pt x="40" y="88"/>
                    <a:pt x="40" y="88"/>
                  </a:cubicBezTo>
                  <a:cubicBezTo>
                    <a:pt x="10" y="88"/>
                    <a:pt x="10" y="88"/>
                    <a:pt x="10" y="88"/>
                  </a:cubicBezTo>
                  <a:cubicBezTo>
                    <a:pt x="10" y="97"/>
                    <a:pt x="10" y="97"/>
                    <a:pt x="10" y="97"/>
                  </a:cubicBezTo>
                  <a:cubicBezTo>
                    <a:pt x="20" y="97"/>
                    <a:pt x="20" y="97"/>
                    <a:pt x="20" y="97"/>
                  </a:cubicBezTo>
                  <a:cubicBezTo>
                    <a:pt x="20" y="151"/>
                    <a:pt x="20" y="151"/>
                    <a:pt x="20" y="151"/>
                  </a:cubicBezTo>
                  <a:cubicBezTo>
                    <a:pt x="30" y="151"/>
                    <a:pt x="30" y="151"/>
                    <a:pt x="30" y="151"/>
                  </a:cubicBezTo>
                  <a:lnTo>
                    <a:pt x="30" y="97"/>
                  </a:lnTo>
                  <a:close/>
                  <a:moveTo>
                    <a:pt x="46" y="0"/>
                  </a:moveTo>
                  <a:cubicBezTo>
                    <a:pt x="55" y="0"/>
                    <a:pt x="55" y="0"/>
                    <a:pt x="55" y="0"/>
                  </a:cubicBezTo>
                  <a:cubicBezTo>
                    <a:pt x="44" y="38"/>
                    <a:pt x="44" y="38"/>
                    <a:pt x="44" y="38"/>
                  </a:cubicBezTo>
                  <a:cubicBezTo>
                    <a:pt x="44" y="64"/>
                    <a:pt x="44" y="64"/>
                    <a:pt x="44" y="64"/>
                  </a:cubicBezTo>
                  <a:cubicBezTo>
                    <a:pt x="34" y="64"/>
                    <a:pt x="34" y="64"/>
                    <a:pt x="34" y="64"/>
                  </a:cubicBezTo>
                  <a:cubicBezTo>
                    <a:pt x="34" y="38"/>
                    <a:pt x="34" y="38"/>
                    <a:pt x="34" y="38"/>
                  </a:cubicBezTo>
                  <a:cubicBezTo>
                    <a:pt x="33" y="33"/>
                    <a:pt x="32" y="27"/>
                    <a:pt x="29" y="18"/>
                  </a:cubicBezTo>
                  <a:cubicBezTo>
                    <a:pt x="26" y="11"/>
                    <a:pt x="24" y="6"/>
                    <a:pt x="22" y="0"/>
                  </a:cubicBezTo>
                  <a:cubicBezTo>
                    <a:pt x="32" y="0"/>
                    <a:pt x="32" y="0"/>
                    <a:pt x="32" y="0"/>
                  </a:cubicBezTo>
                  <a:cubicBezTo>
                    <a:pt x="39" y="25"/>
                    <a:pt x="39" y="25"/>
                    <a:pt x="39" y="25"/>
                  </a:cubicBezTo>
                  <a:lnTo>
                    <a:pt x="46" y="0"/>
                  </a:lnTo>
                  <a:close/>
                  <a:moveTo>
                    <a:pt x="57" y="151"/>
                  </a:moveTo>
                  <a:cubicBezTo>
                    <a:pt x="65" y="151"/>
                    <a:pt x="65" y="151"/>
                    <a:pt x="65" y="151"/>
                  </a:cubicBezTo>
                  <a:cubicBezTo>
                    <a:pt x="65" y="104"/>
                    <a:pt x="65" y="104"/>
                    <a:pt x="65" y="104"/>
                  </a:cubicBezTo>
                  <a:cubicBezTo>
                    <a:pt x="57" y="104"/>
                    <a:pt x="57" y="104"/>
                    <a:pt x="57" y="104"/>
                  </a:cubicBezTo>
                  <a:cubicBezTo>
                    <a:pt x="57" y="140"/>
                    <a:pt x="57" y="140"/>
                    <a:pt x="57" y="140"/>
                  </a:cubicBezTo>
                  <a:cubicBezTo>
                    <a:pt x="55" y="143"/>
                    <a:pt x="53" y="144"/>
                    <a:pt x="52" y="144"/>
                  </a:cubicBezTo>
                  <a:cubicBezTo>
                    <a:pt x="50" y="144"/>
                    <a:pt x="50" y="143"/>
                    <a:pt x="50" y="142"/>
                  </a:cubicBezTo>
                  <a:cubicBezTo>
                    <a:pt x="50" y="142"/>
                    <a:pt x="49" y="141"/>
                    <a:pt x="49" y="139"/>
                  </a:cubicBezTo>
                  <a:cubicBezTo>
                    <a:pt x="49" y="104"/>
                    <a:pt x="49" y="104"/>
                    <a:pt x="49" y="104"/>
                  </a:cubicBezTo>
                  <a:cubicBezTo>
                    <a:pt x="41" y="104"/>
                    <a:pt x="41" y="104"/>
                    <a:pt x="41" y="104"/>
                  </a:cubicBezTo>
                  <a:cubicBezTo>
                    <a:pt x="41" y="141"/>
                    <a:pt x="41" y="141"/>
                    <a:pt x="41" y="141"/>
                  </a:cubicBezTo>
                  <a:cubicBezTo>
                    <a:pt x="41" y="144"/>
                    <a:pt x="41" y="147"/>
                    <a:pt x="42" y="148"/>
                  </a:cubicBezTo>
                  <a:cubicBezTo>
                    <a:pt x="43" y="151"/>
                    <a:pt x="44" y="152"/>
                    <a:pt x="47" y="152"/>
                  </a:cubicBezTo>
                  <a:cubicBezTo>
                    <a:pt x="50" y="152"/>
                    <a:pt x="54" y="150"/>
                    <a:pt x="57" y="146"/>
                  </a:cubicBezTo>
                  <a:lnTo>
                    <a:pt x="57" y="151"/>
                  </a:lnTo>
                  <a:close/>
                  <a:moveTo>
                    <a:pt x="81" y="32"/>
                  </a:moveTo>
                  <a:cubicBezTo>
                    <a:pt x="81" y="48"/>
                    <a:pt x="81" y="48"/>
                    <a:pt x="81" y="48"/>
                  </a:cubicBezTo>
                  <a:cubicBezTo>
                    <a:pt x="81" y="53"/>
                    <a:pt x="80" y="57"/>
                    <a:pt x="78" y="59"/>
                  </a:cubicBezTo>
                  <a:cubicBezTo>
                    <a:pt x="76" y="63"/>
                    <a:pt x="72" y="64"/>
                    <a:pt x="68" y="64"/>
                  </a:cubicBezTo>
                  <a:cubicBezTo>
                    <a:pt x="64" y="64"/>
                    <a:pt x="60" y="63"/>
                    <a:pt x="58" y="59"/>
                  </a:cubicBezTo>
                  <a:cubicBezTo>
                    <a:pt x="56" y="57"/>
                    <a:pt x="55" y="53"/>
                    <a:pt x="55" y="48"/>
                  </a:cubicBezTo>
                  <a:cubicBezTo>
                    <a:pt x="55" y="32"/>
                    <a:pt x="55" y="32"/>
                    <a:pt x="55" y="32"/>
                  </a:cubicBezTo>
                  <a:cubicBezTo>
                    <a:pt x="55" y="27"/>
                    <a:pt x="56" y="23"/>
                    <a:pt x="58" y="21"/>
                  </a:cubicBezTo>
                  <a:cubicBezTo>
                    <a:pt x="60" y="17"/>
                    <a:pt x="64" y="16"/>
                    <a:pt x="68" y="16"/>
                  </a:cubicBezTo>
                  <a:cubicBezTo>
                    <a:pt x="72" y="16"/>
                    <a:pt x="76" y="17"/>
                    <a:pt x="78" y="21"/>
                  </a:cubicBezTo>
                  <a:cubicBezTo>
                    <a:pt x="80" y="23"/>
                    <a:pt x="81" y="27"/>
                    <a:pt x="81" y="32"/>
                  </a:cubicBezTo>
                  <a:close/>
                  <a:moveTo>
                    <a:pt x="72" y="50"/>
                  </a:moveTo>
                  <a:cubicBezTo>
                    <a:pt x="72" y="30"/>
                    <a:pt x="72" y="30"/>
                    <a:pt x="72" y="30"/>
                  </a:cubicBezTo>
                  <a:cubicBezTo>
                    <a:pt x="72" y="26"/>
                    <a:pt x="71" y="23"/>
                    <a:pt x="68" y="23"/>
                  </a:cubicBezTo>
                  <a:cubicBezTo>
                    <a:pt x="65" y="23"/>
                    <a:pt x="64" y="26"/>
                    <a:pt x="64" y="30"/>
                  </a:cubicBezTo>
                  <a:cubicBezTo>
                    <a:pt x="64" y="50"/>
                    <a:pt x="64" y="50"/>
                    <a:pt x="64" y="50"/>
                  </a:cubicBezTo>
                  <a:cubicBezTo>
                    <a:pt x="64" y="54"/>
                    <a:pt x="65" y="56"/>
                    <a:pt x="68" y="56"/>
                  </a:cubicBezTo>
                  <a:cubicBezTo>
                    <a:pt x="71" y="56"/>
                    <a:pt x="72" y="54"/>
                    <a:pt x="72" y="50"/>
                  </a:cubicBezTo>
                  <a:close/>
                  <a:moveTo>
                    <a:pt x="98" y="137"/>
                  </a:moveTo>
                  <a:cubicBezTo>
                    <a:pt x="98" y="118"/>
                    <a:pt x="98" y="118"/>
                    <a:pt x="98" y="118"/>
                  </a:cubicBezTo>
                  <a:cubicBezTo>
                    <a:pt x="98" y="114"/>
                    <a:pt x="97" y="111"/>
                    <a:pt x="97" y="109"/>
                  </a:cubicBezTo>
                  <a:cubicBezTo>
                    <a:pt x="96" y="106"/>
                    <a:pt x="93" y="104"/>
                    <a:pt x="90" y="104"/>
                  </a:cubicBezTo>
                  <a:cubicBezTo>
                    <a:pt x="87" y="104"/>
                    <a:pt x="84" y="106"/>
                    <a:pt x="81" y="109"/>
                  </a:cubicBezTo>
                  <a:cubicBezTo>
                    <a:pt x="81" y="88"/>
                    <a:pt x="81" y="88"/>
                    <a:pt x="81" y="88"/>
                  </a:cubicBezTo>
                  <a:cubicBezTo>
                    <a:pt x="73" y="88"/>
                    <a:pt x="73" y="88"/>
                    <a:pt x="73" y="88"/>
                  </a:cubicBezTo>
                  <a:cubicBezTo>
                    <a:pt x="73" y="151"/>
                    <a:pt x="73" y="151"/>
                    <a:pt x="73" y="151"/>
                  </a:cubicBezTo>
                  <a:cubicBezTo>
                    <a:pt x="81" y="151"/>
                    <a:pt x="81" y="151"/>
                    <a:pt x="81" y="151"/>
                  </a:cubicBezTo>
                  <a:cubicBezTo>
                    <a:pt x="81" y="147"/>
                    <a:pt x="81" y="147"/>
                    <a:pt x="81" y="147"/>
                  </a:cubicBezTo>
                  <a:cubicBezTo>
                    <a:pt x="84" y="150"/>
                    <a:pt x="87" y="152"/>
                    <a:pt x="90" y="152"/>
                  </a:cubicBezTo>
                  <a:cubicBezTo>
                    <a:pt x="93" y="152"/>
                    <a:pt x="96" y="150"/>
                    <a:pt x="97" y="147"/>
                  </a:cubicBezTo>
                  <a:cubicBezTo>
                    <a:pt x="97" y="145"/>
                    <a:pt x="98" y="142"/>
                    <a:pt x="98" y="137"/>
                  </a:cubicBezTo>
                  <a:close/>
                  <a:moveTo>
                    <a:pt x="89" y="118"/>
                  </a:moveTo>
                  <a:cubicBezTo>
                    <a:pt x="89" y="138"/>
                    <a:pt x="89" y="138"/>
                    <a:pt x="89" y="138"/>
                  </a:cubicBezTo>
                  <a:cubicBezTo>
                    <a:pt x="89" y="142"/>
                    <a:pt x="88" y="144"/>
                    <a:pt x="85" y="144"/>
                  </a:cubicBezTo>
                  <a:cubicBezTo>
                    <a:pt x="84" y="144"/>
                    <a:pt x="83" y="143"/>
                    <a:pt x="81" y="142"/>
                  </a:cubicBezTo>
                  <a:cubicBezTo>
                    <a:pt x="81" y="114"/>
                    <a:pt x="81" y="114"/>
                    <a:pt x="81" y="114"/>
                  </a:cubicBezTo>
                  <a:cubicBezTo>
                    <a:pt x="83" y="112"/>
                    <a:pt x="84" y="111"/>
                    <a:pt x="85" y="111"/>
                  </a:cubicBezTo>
                  <a:cubicBezTo>
                    <a:pt x="88" y="111"/>
                    <a:pt x="89" y="114"/>
                    <a:pt x="89" y="118"/>
                  </a:cubicBezTo>
                  <a:close/>
                  <a:moveTo>
                    <a:pt x="112" y="16"/>
                  </a:moveTo>
                  <a:cubicBezTo>
                    <a:pt x="112" y="64"/>
                    <a:pt x="112" y="64"/>
                    <a:pt x="112" y="64"/>
                  </a:cubicBezTo>
                  <a:cubicBezTo>
                    <a:pt x="104" y="64"/>
                    <a:pt x="104" y="64"/>
                    <a:pt x="104" y="64"/>
                  </a:cubicBezTo>
                  <a:cubicBezTo>
                    <a:pt x="104" y="58"/>
                    <a:pt x="104" y="58"/>
                    <a:pt x="104" y="58"/>
                  </a:cubicBezTo>
                  <a:cubicBezTo>
                    <a:pt x="100" y="62"/>
                    <a:pt x="97" y="64"/>
                    <a:pt x="94" y="64"/>
                  </a:cubicBezTo>
                  <a:cubicBezTo>
                    <a:pt x="91" y="64"/>
                    <a:pt x="89" y="63"/>
                    <a:pt x="88" y="61"/>
                  </a:cubicBezTo>
                  <a:cubicBezTo>
                    <a:pt x="88" y="59"/>
                    <a:pt x="88" y="57"/>
                    <a:pt x="88" y="54"/>
                  </a:cubicBezTo>
                  <a:cubicBezTo>
                    <a:pt x="88" y="16"/>
                    <a:pt x="88" y="16"/>
                    <a:pt x="88" y="16"/>
                  </a:cubicBezTo>
                  <a:cubicBezTo>
                    <a:pt x="96" y="16"/>
                    <a:pt x="96" y="16"/>
                    <a:pt x="96" y="16"/>
                  </a:cubicBezTo>
                  <a:cubicBezTo>
                    <a:pt x="96" y="51"/>
                    <a:pt x="96" y="51"/>
                    <a:pt x="96" y="51"/>
                  </a:cubicBezTo>
                  <a:cubicBezTo>
                    <a:pt x="96" y="53"/>
                    <a:pt x="96" y="54"/>
                    <a:pt x="96" y="54"/>
                  </a:cubicBezTo>
                  <a:cubicBezTo>
                    <a:pt x="96" y="56"/>
                    <a:pt x="97" y="56"/>
                    <a:pt x="98" y="56"/>
                  </a:cubicBezTo>
                  <a:cubicBezTo>
                    <a:pt x="100" y="56"/>
                    <a:pt x="102" y="55"/>
                    <a:pt x="104" y="52"/>
                  </a:cubicBezTo>
                  <a:cubicBezTo>
                    <a:pt x="104" y="16"/>
                    <a:pt x="104" y="16"/>
                    <a:pt x="104" y="16"/>
                  </a:cubicBezTo>
                  <a:lnTo>
                    <a:pt x="112" y="16"/>
                  </a:lnTo>
                  <a:close/>
                  <a:moveTo>
                    <a:pt x="129" y="136"/>
                  </a:moveTo>
                  <a:cubicBezTo>
                    <a:pt x="129" y="135"/>
                    <a:pt x="129" y="135"/>
                    <a:pt x="129" y="135"/>
                  </a:cubicBezTo>
                  <a:cubicBezTo>
                    <a:pt x="121" y="135"/>
                    <a:pt x="121" y="135"/>
                    <a:pt x="121" y="135"/>
                  </a:cubicBezTo>
                  <a:cubicBezTo>
                    <a:pt x="121" y="138"/>
                    <a:pt x="121" y="140"/>
                    <a:pt x="121" y="141"/>
                  </a:cubicBezTo>
                  <a:cubicBezTo>
                    <a:pt x="120" y="143"/>
                    <a:pt x="119" y="144"/>
                    <a:pt x="117" y="144"/>
                  </a:cubicBezTo>
                  <a:cubicBezTo>
                    <a:pt x="114" y="144"/>
                    <a:pt x="113" y="142"/>
                    <a:pt x="113" y="138"/>
                  </a:cubicBezTo>
                  <a:cubicBezTo>
                    <a:pt x="113" y="129"/>
                    <a:pt x="113" y="129"/>
                    <a:pt x="113" y="129"/>
                  </a:cubicBezTo>
                  <a:cubicBezTo>
                    <a:pt x="129" y="129"/>
                    <a:pt x="129" y="129"/>
                    <a:pt x="129" y="129"/>
                  </a:cubicBezTo>
                  <a:cubicBezTo>
                    <a:pt x="129" y="120"/>
                    <a:pt x="129" y="120"/>
                    <a:pt x="129" y="120"/>
                  </a:cubicBezTo>
                  <a:cubicBezTo>
                    <a:pt x="129" y="115"/>
                    <a:pt x="129" y="111"/>
                    <a:pt x="127" y="109"/>
                  </a:cubicBezTo>
                  <a:cubicBezTo>
                    <a:pt x="124" y="105"/>
                    <a:pt x="121" y="104"/>
                    <a:pt x="117" y="104"/>
                  </a:cubicBezTo>
                  <a:cubicBezTo>
                    <a:pt x="113" y="104"/>
                    <a:pt x="109" y="105"/>
                    <a:pt x="107" y="109"/>
                  </a:cubicBezTo>
                  <a:cubicBezTo>
                    <a:pt x="105" y="111"/>
                    <a:pt x="104" y="115"/>
                    <a:pt x="104" y="120"/>
                  </a:cubicBezTo>
                  <a:cubicBezTo>
                    <a:pt x="104" y="136"/>
                    <a:pt x="104" y="136"/>
                    <a:pt x="104" y="136"/>
                  </a:cubicBezTo>
                  <a:cubicBezTo>
                    <a:pt x="104" y="141"/>
                    <a:pt x="105" y="145"/>
                    <a:pt x="107" y="147"/>
                  </a:cubicBezTo>
                  <a:cubicBezTo>
                    <a:pt x="109" y="150"/>
                    <a:pt x="113" y="152"/>
                    <a:pt x="117" y="152"/>
                  </a:cubicBezTo>
                  <a:cubicBezTo>
                    <a:pt x="122" y="152"/>
                    <a:pt x="125" y="150"/>
                    <a:pt x="127" y="147"/>
                  </a:cubicBezTo>
                  <a:cubicBezTo>
                    <a:pt x="128" y="145"/>
                    <a:pt x="129" y="143"/>
                    <a:pt x="129" y="142"/>
                  </a:cubicBezTo>
                  <a:cubicBezTo>
                    <a:pt x="129" y="141"/>
                    <a:pt x="129" y="139"/>
                    <a:pt x="129" y="136"/>
                  </a:cubicBezTo>
                  <a:close/>
                  <a:moveTo>
                    <a:pt x="121" y="118"/>
                  </a:moveTo>
                  <a:cubicBezTo>
                    <a:pt x="121" y="122"/>
                    <a:pt x="121" y="122"/>
                    <a:pt x="121" y="122"/>
                  </a:cubicBezTo>
                  <a:cubicBezTo>
                    <a:pt x="113" y="122"/>
                    <a:pt x="113" y="122"/>
                    <a:pt x="113" y="122"/>
                  </a:cubicBezTo>
                  <a:cubicBezTo>
                    <a:pt x="113" y="118"/>
                    <a:pt x="113" y="118"/>
                    <a:pt x="113" y="118"/>
                  </a:cubicBezTo>
                  <a:cubicBezTo>
                    <a:pt x="113" y="114"/>
                    <a:pt x="114" y="111"/>
                    <a:pt x="117" y="111"/>
                  </a:cubicBezTo>
                  <a:cubicBezTo>
                    <a:pt x="120" y="111"/>
                    <a:pt x="121" y="114"/>
                    <a:pt x="121" y="1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Freeform 329"/>
            <p:cNvSpPr>
              <a:spLocks noEditPoints="1"/>
            </p:cNvSpPr>
            <p:nvPr/>
          </p:nvSpPr>
          <p:spPr bwMode="auto">
            <a:xfrm>
              <a:off x="2386158" y="4022405"/>
              <a:ext cx="137395" cy="162376"/>
            </a:xfrm>
            <a:custGeom>
              <a:avLst/>
              <a:gdLst>
                <a:gd name="T0" fmla="*/ 56 w 133"/>
                <a:gd name="T1" fmla="*/ 62 h 157"/>
                <a:gd name="T2" fmla="*/ 32 w 133"/>
                <a:gd name="T3" fmla="*/ 105 h 157"/>
                <a:gd name="T4" fmla="*/ 26 w 133"/>
                <a:gd name="T5" fmla="*/ 110 h 157"/>
                <a:gd name="T6" fmla="*/ 3 w 133"/>
                <a:gd name="T7" fmla="*/ 110 h 157"/>
                <a:gd name="T8" fmla="*/ 0 w 133"/>
                <a:gd name="T9" fmla="*/ 108 h 157"/>
                <a:gd name="T10" fmla="*/ 0 w 133"/>
                <a:gd name="T11" fmla="*/ 105 h 157"/>
                <a:gd name="T12" fmla="*/ 24 w 133"/>
                <a:gd name="T13" fmla="*/ 62 h 157"/>
                <a:gd name="T14" fmla="*/ 24 w 133"/>
                <a:gd name="T15" fmla="*/ 62 h 157"/>
                <a:gd name="T16" fmla="*/ 9 w 133"/>
                <a:gd name="T17" fmla="*/ 36 h 157"/>
                <a:gd name="T18" fmla="*/ 9 w 133"/>
                <a:gd name="T19" fmla="*/ 32 h 157"/>
                <a:gd name="T20" fmla="*/ 12 w 133"/>
                <a:gd name="T21" fmla="*/ 31 h 157"/>
                <a:gd name="T22" fmla="*/ 35 w 133"/>
                <a:gd name="T23" fmla="*/ 31 h 157"/>
                <a:gd name="T24" fmla="*/ 41 w 133"/>
                <a:gd name="T25" fmla="*/ 35 h 157"/>
                <a:gd name="T26" fmla="*/ 56 w 133"/>
                <a:gd name="T27" fmla="*/ 62 h 157"/>
                <a:gd name="T28" fmla="*/ 132 w 133"/>
                <a:gd name="T29" fmla="*/ 2 h 157"/>
                <a:gd name="T30" fmla="*/ 132 w 133"/>
                <a:gd name="T31" fmla="*/ 5 h 157"/>
                <a:gd name="T32" fmla="*/ 83 w 133"/>
                <a:gd name="T33" fmla="*/ 93 h 157"/>
                <a:gd name="T34" fmla="*/ 83 w 133"/>
                <a:gd name="T35" fmla="*/ 93 h 157"/>
                <a:gd name="T36" fmla="*/ 114 w 133"/>
                <a:gd name="T37" fmla="*/ 152 h 157"/>
                <a:gd name="T38" fmla="*/ 114 w 133"/>
                <a:gd name="T39" fmla="*/ 155 h 157"/>
                <a:gd name="T40" fmla="*/ 111 w 133"/>
                <a:gd name="T41" fmla="*/ 157 h 157"/>
                <a:gd name="T42" fmla="*/ 89 w 133"/>
                <a:gd name="T43" fmla="*/ 157 h 157"/>
                <a:gd name="T44" fmla="*/ 83 w 133"/>
                <a:gd name="T45" fmla="*/ 152 h 157"/>
                <a:gd name="T46" fmla="*/ 51 w 133"/>
                <a:gd name="T47" fmla="*/ 93 h 157"/>
                <a:gd name="T48" fmla="*/ 101 w 133"/>
                <a:gd name="T49" fmla="*/ 4 h 157"/>
                <a:gd name="T50" fmla="*/ 107 w 133"/>
                <a:gd name="T51" fmla="*/ 0 h 157"/>
                <a:gd name="T52" fmla="*/ 130 w 133"/>
                <a:gd name="T53" fmla="*/ 0 h 157"/>
                <a:gd name="T54" fmla="*/ 132 w 133"/>
                <a:gd name="T55"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 h="157">
                  <a:moveTo>
                    <a:pt x="56" y="62"/>
                  </a:moveTo>
                  <a:cubicBezTo>
                    <a:pt x="56" y="63"/>
                    <a:pt x="48" y="78"/>
                    <a:pt x="32" y="105"/>
                  </a:cubicBezTo>
                  <a:cubicBezTo>
                    <a:pt x="30" y="108"/>
                    <a:pt x="28" y="110"/>
                    <a:pt x="26" y="110"/>
                  </a:cubicBezTo>
                  <a:cubicBezTo>
                    <a:pt x="3" y="110"/>
                    <a:pt x="3" y="110"/>
                    <a:pt x="3" y="110"/>
                  </a:cubicBezTo>
                  <a:cubicBezTo>
                    <a:pt x="2" y="110"/>
                    <a:pt x="1" y="109"/>
                    <a:pt x="0" y="108"/>
                  </a:cubicBezTo>
                  <a:cubicBezTo>
                    <a:pt x="0" y="107"/>
                    <a:pt x="0" y="106"/>
                    <a:pt x="0" y="105"/>
                  </a:cubicBezTo>
                  <a:cubicBezTo>
                    <a:pt x="24" y="62"/>
                    <a:pt x="24" y="62"/>
                    <a:pt x="24" y="62"/>
                  </a:cubicBezTo>
                  <a:cubicBezTo>
                    <a:pt x="24" y="62"/>
                    <a:pt x="24" y="62"/>
                    <a:pt x="24" y="62"/>
                  </a:cubicBezTo>
                  <a:cubicBezTo>
                    <a:pt x="9" y="36"/>
                    <a:pt x="9" y="36"/>
                    <a:pt x="9" y="36"/>
                  </a:cubicBezTo>
                  <a:cubicBezTo>
                    <a:pt x="8" y="35"/>
                    <a:pt x="8" y="33"/>
                    <a:pt x="9" y="32"/>
                  </a:cubicBezTo>
                  <a:cubicBezTo>
                    <a:pt x="9" y="31"/>
                    <a:pt x="10" y="31"/>
                    <a:pt x="12" y="31"/>
                  </a:cubicBezTo>
                  <a:cubicBezTo>
                    <a:pt x="35" y="31"/>
                    <a:pt x="35" y="31"/>
                    <a:pt x="35" y="31"/>
                  </a:cubicBezTo>
                  <a:cubicBezTo>
                    <a:pt x="37" y="31"/>
                    <a:pt x="39" y="32"/>
                    <a:pt x="41" y="35"/>
                  </a:cubicBezTo>
                  <a:lnTo>
                    <a:pt x="56" y="62"/>
                  </a:lnTo>
                  <a:close/>
                  <a:moveTo>
                    <a:pt x="132" y="2"/>
                  </a:moveTo>
                  <a:cubicBezTo>
                    <a:pt x="133" y="3"/>
                    <a:pt x="133" y="4"/>
                    <a:pt x="132" y="5"/>
                  </a:cubicBezTo>
                  <a:cubicBezTo>
                    <a:pt x="83" y="93"/>
                    <a:pt x="83" y="93"/>
                    <a:pt x="83" y="93"/>
                  </a:cubicBezTo>
                  <a:cubicBezTo>
                    <a:pt x="83" y="93"/>
                    <a:pt x="83" y="93"/>
                    <a:pt x="83" y="93"/>
                  </a:cubicBezTo>
                  <a:cubicBezTo>
                    <a:pt x="114" y="152"/>
                    <a:pt x="114" y="152"/>
                    <a:pt x="114" y="152"/>
                  </a:cubicBezTo>
                  <a:cubicBezTo>
                    <a:pt x="115" y="153"/>
                    <a:pt x="115" y="154"/>
                    <a:pt x="114" y="155"/>
                  </a:cubicBezTo>
                  <a:cubicBezTo>
                    <a:pt x="114" y="156"/>
                    <a:pt x="113" y="157"/>
                    <a:pt x="111" y="157"/>
                  </a:cubicBezTo>
                  <a:cubicBezTo>
                    <a:pt x="89" y="157"/>
                    <a:pt x="89" y="157"/>
                    <a:pt x="89" y="157"/>
                  </a:cubicBezTo>
                  <a:cubicBezTo>
                    <a:pt x="86" y="157"/>
                    <a:pt x="84" y="155"/>
                    <a:pt x="83" y="152"/>
                  </a:cubicBezTo>
                  <a:cubicBezTo>
                    <a:pt x="51" y="93"/>
                    <a:pt x="51" y="93"/>
                    <a:pt x="51" y="93"/>
                  </a:cubicBezTo>
                  <a:cubicBezTo>
                    <a:pt x="52" y="91"/>
                    <a:pt x="68" y="62"/>
                    <a:pt x="101" y="4"/>
                  </a:cubicBezTo>
                  <a:cubicBezTo>
                    <a:pt x="102" y="2"/>
                    <a:pt x="104" y="0"/>
                    <a:pt x="107" y="0"/>
                  </a:cubicBezTo>
                  <a:cubicBezTo>
                    <a:pt x="130" y="0"/>
                    <a:pt x="130" y="0"/>
                    <a:pt x="130" y="0"/>
                  </a:cubicBezTo>
                  <a:cubicBezTo>
                    <a:pt x="131" y="0"/>
                    <a:pt x="132" y="1"/>
                    <a:pt x="132" y="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Freeform 330"/>
            <p:cNvSpPr>
              <a:spLocks noEditPoints="1"/>
            </p:cNvSpPr>
            <p:nvPr/>
          </p:nvSpPr>
          <p:spPr bwMode="auto">
            <a:xfrm>
              <a:off x="2568832" y="4033334"/>
              <a:ext cx="149885" cy="151447"/>
            </a:xfrm>
            <a:custGeom>
              <a:avLst/>
              <a:gdLst>
                <a:gd name="T0" fmla="*/ 145 w 145"/>
                <a:gd name="T1" fmla="*/ 28 h 146"/>
                <a:gd name="T2" fmla="*/ 145 w 145"/>
                <a:gd name="T3" fmla="*/ 118 h 146"/>
                <a:gd name="T4" fmla="*/ 138 w 145"/>
                <a:gd name="T5" fmla="*/ 138 h 146"/>
                <a:gd name="T6" fmla="*/ 118 w 145"/>
                <a:gd name="T7" fmla="*/ 146 h 146"/>
                <a:gd name="T8" fmla="*/ 27 w 145"/>
                <a:gd name="T9" fmla="*/ 146 h 146"/>
                <a:gd name="T10" fmla="*/ 8 w 145"/>
                <a:gd name="T11" fmla="*/ 138 h 146"/>
                <a:gd name="T12" fmla="*/ 0 w 145"/>
                <a:gd name="T13" fmla="*/ 118 h 146"/>
                <a:gd name="T14" fmla="*/ 0 w 145"/>
                <a:gd name="T15" fmla="*/ 28 h 146"/>
                <a:gd name="T16" fmla="*/ 8 w 145"/>
                <a:gd name="T17" fmla="*/ 8 h 146"/>
                <a:gd name="T18" fmla="*/ 27 w 145"/>
                <a:gd name="T19" fmla="*/ 0 h 146"/>
                <a:gd name="T20" fmla="*/ 118 w 145"/>
                <a:gd name="T21" fmla="*/ 0 h 146"/>
                <a:gd name="T22" fmla="*/ 138 w 145"/>
                <a:gd name="T23" fmla="*/ 8 h 146"/>
                <a:gd name="T24" fmla="*/ 145 w 145"/>
                <a:gd name="T25" fmla="*/ 28 h 146"/>
                <a:gd name="T26" fmla="*/ 65 w 145"/>
                <a:gd name="T27" fmla="*/ 61 h 146"/>
                <a:gd name="T28" fmla="*/ 53 w 145"/>
                <a:gd name="T29" fmla="*/ 40 h 146"/>
                <a:gd name="T30" fmla="*/ 48 w 145"/>
                <a:gd name="T31" fmla="*/ 36 h 146"/>
                <a:gd name="T32" fmla="*/ 31 w 145"/>
                <a:gd name="T33" fmla="*/ 36 h 146"/>
                <a:gd name="T34" fmla="*/ 28 w 145"/>
                <a:gd name="T35" fmla="*/ 37 h 146"/>
                <a:gd name="T36" fmla="*/ 28 w 145"/>
                <a:gd name="T37" fmla="*/ 40 h 146"/>
                <a:gd name="T38" fmla="*/ 40 w 145"/>
                <a:gd name="T39" fmla="*/ 61 h 146"/>
                <a:gd name="T40" fmla="*/ 40 w 145"/>
                <a:gd name="T41" fmla="*/ 61 h 146"/>
                <a:gd name="T42" fmla="*/ 22 w 145"/>
                <a:gd name="T43" fmla="*/ 93 h 146"/>
                <a:gd name="T44" fmla="*/ 22 w 145"/>
                <a:gd name="T45" fmla="*/ 96 h 146"/>
                <a:gd name="T46" fmla="*/ 24 w 145"/>
                <a:gd name="T47" fmla="*/ 97 h 146"/>
                <a:gd name="T48" fmla="*/ 41 w 145"/>
                <a:gd name="T49" fmla="*/ 97 h 146"/>
                <a:gd name="T50" fmla="*/ 46 w 145"/>
                <a:gd name="T51" fmla="*/ 94 h 146"/>
                <a:gd name="T52" fmla="*/ 65 w 145"/>
                <a:gd name="T53" fmla="*/ 61 h 146"/>
                <a:gd name="T54" fmla="*/ 124 w 145"/>
                <a:gd name="T55" fmla="*/ 14 h 146"/>
                <a:gd name="T56" fmla="*/ 122 w 145"/>
                <a:gd name="T57" fmla="*/ 12 h 146"/>
                <a:gd name="T58" fmla="*/ 104 w 145"/>
                <a:gd name="T59" fmla="*/ 12 h 146"/>
                <a:gd name="T60" fmla="*/ 99 w 145"/>
                <a:gd name="T61" fmla="*/ 16 h 146"/>
                <a:gd name="T62" fmla="*/ 61 w 145"/>
                <a:gd name="T63" fmla="*/ 85 h 146"/>
                <a:gd name="T64" fmla="*/ 85 w 145"/>
                <a:gd name="T65" fmla="*/ 130 h 146"/>
                <a:gd name="T66" fmla="*/ 90 w 145"/>
                <a:gd name="T67" fmla="*/ 133 h 146"/>
                <a:gd name="T68" fmla="*/ 108 w 145"/>
                <a:gd name="T69" fmla="*/ 133 h 146"/>
                <a:gd name="T70" fmla="*/ 110 w 145"/>
                <a:gd name="T71" fmla="*/ 132 h 146"/>
                <a:gd name="T72" fmla="*/ 110 w 145"/>
                <a:gd name="T73" fmla="*/ 130 h 146"/>
                <a:gd name="T74" fmla="*/ 85 w 145"/>
                <a:gd name="T75" fmla="*/ 85 h 146"/>
                <a:gd name="T76" fmla="*/ 85 w 145"/>
                <a:gd name="T77" fmla="*/ 85 h 146"/>
                <a:gd name="T78" fmla="*/ 124 w 145"/>
                <a:gd name="T79" fmla="*/ 16 h 146"/>
                <a:gd name="T80" fmla="*/ 124 w 145"/>
                <a:gd name="T81" fmla="*/ 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5" h="146">
                  <a:moveTo>
                    <a:pt x="145" y="28"/>
                  </a:moveTo>
                  <a:cubicBezTo>
                    <a:pt x="145" y="118"/>
                    <a:pt x="145" y="118"/>
                    <a:pt x="145" y="118"/>
                  </a:cubicBezTo>
                  <a:cubicBezTo>
                    <a:pt x="145" y="126"/>
                    <a:pt x="143" y="132"/>
                    <a:pt x="138" y="138"/>
                  </a:cubicBezTo>
                  <a:cubicBezTo>
                    <a:pt x="132" y="143"/>
                    <a:pt x="126" y="146"/>
                    <a:pt x="118" y="146"/>
                  </a:cubicBezTo>
                  <a:cubicBezTo>
                    <a:pt x="27" y="146"/>
                    <a:pt x="27" y="146"/>
                    <a:pt x="27" y="146"/>
                  </a:cubicBezTo>
                  <a:cubicBezTo>
                    <a:pt x="20" y="146"/>
                    <a:pt x="14" y="143"/>
                    <a:pt x="8" y="138"/>
                  </a:cubicBezTo>
                  <a:cubicBezTo>
                    <a:pt x="3" y="132"/>
                    <a:pt x="0" y="126"/>
                    <a:pt x="0" y="118"/>
                  </a:cubicBezTo>
                  <a:cubicBezTo>
                    <a:pt x="0" y="28"/>
                    <a:pt x="0" y="28"/>
                    <a:pt x="0" y="28"/>
                  </a:cubicBezTo>
                  <a:cubicBezTo>
                    <a:pt x="0" y="20"/>
                    <a:pt x="3" y="14"/>
                    <a:pt x="8" y="8"/>
                  </a:cubicBezTo>
                  <a:cubicBezTo>
                    <a:pt x="14" y="3"/>
                    <a:pt x="20" y="0"/>
                    <a:pt x="27" y="0"/>
                  </a:cubicBezTo>
                  <a:cubicBezTo>
                    <a:pt x="118" y="0"/>
                    <a:pt x="118" y="0"/>
                    <a:pt x="118" y="0"/>
                  </a:cubicBezTo>
                  <a:cubicBezTo>
                    <a:pt x="126" y="0"/>
                    <a:pt x="132" y="3"/>
                    <a:pt x="138" y="8"/>
                  </a:cubicBezTo>
                  <a:cubicBezTo>
                    <a:pt x="143" y="14"/>
                    <a:pt x="145" y="20"/>
                    <a:pt x="145" y="28"/>
                  </a:cubicBezTo>
                  <a:close/>
                  <a:moveTo>
                    <a:pt x="65" y="61"/>
                  </a:moveTo>
                  <a:cubicBezTo>
                    <a:pt x="65" y="60"/>
                    <a:pt x="61" y="53"/>
                    <a:pt x="53" y="40"/>
                  </a:cubicBezTo>
                  <a:cubicBezTo>
                    <a:pt x="52" y="37"/>
                    <a:pt x="50" y="36"/>
                    <a:pt x="48" y="36"/>
                  </a:cubicBezTo>
                  <a:cubicBezTo>
                    <a:pt x="31" y="36"/>
                    <a:pt x="31" y="36"/>
                    <a:pt x="31" y="36"/>
                  </a:cubicBezTo>
                  <a:cubicBezTo>
                    <a:pt x="30" y="36"/>
                    <a:pt x="29" y="37"/>
                    <a:pt x="28" y="37"/>
                  </a:cubicBezTo>
                  <a:cubicBezTo>
                    <a:pt x="28" y="38"/>
                    <a:pt x="28" y="39"/>
                    <a:pt x="28" y="40"/>
                  </a:cubicBezTo>
                  <a:cubicBezTo>
                    <a:pt x="40" y="61"/>
                    <a:pt x="40" y="61"/>
                    <a:pt x="40" y="61"/>
                  </a:cubicBezTo>
                  <a:cubicBezTo>
                    <a:pt x="40" y="61"/>
                    <a:pt x="40" y="61"/>
                    <a:pt x="40" y="61"/>
                  </a:cubicBezTo>
                  <a:cubicBezTo>
                    <a:pt x="22" y="93"/>
                    <a:pt x="22" y="93"/>
                    <a:pt x="22" y="93"/>
                  </a:cubicBezTo>
                  <a:cubicBezTo>
                    <a:pt x="21" y="94"/>
                    <a:pt x="21" y="95"/>
                    <a:pt x="22" y="96"/>
                  </a:cubicBezTo>
                  <a:cubicBezTo>
                    <a:pt x="22" y="97"/>
                    <a:pt x="23" y="97"/>
                    <a:pt x="24" y="97"/>
                  </a:cubicBezTo>
                  <a:cubicBezTo>
                    <a:pt x="41" y="97"/>
                    <a:pt x="41" y="97"/>
                    <a:pt x="41" y="97"/>
                  </a:cubicBezTo>
                  <a:cubicBezTo>
                    <a:pt x="43" y="97"/>
                    <a:pt x="45" y="96"/>
                    <a:pt x="46" y="94"/>
                  </a:cubicBezTo>
                  <a:lnTo>
                    <a:pt x="65" y="61"/>
                  </a:lnTo>
                  <a:close/>
                  <a:moveTo>
                    <a:pt x="124" y="14"/>
                  </a:moveTo>
                  <a:cubicBezTo>
                    <a:pt x="124" y="13"/>
                    <a:pt x="123" y="12"/>
                    <a:pt x="122" y="12"/>
                  </a:cubicBezTo>
                  <a:cubicBezTo>
                    <a:pt x="104" y="12"/>
                    <a:pt x="104" y="12"/>
                    <a:pt x="104" y="12"/>
                  </a:cubicBezTo>
                  <a:cubicBezTo>
                    <a:pt x="102" y="12"/>
                    <a:pt x="101" y="14"/>
                    <a:pt x="99" y="16"/>
                  </a:cubicBezTo>
                  <a:cubicBezTo>
                    <a:pt x="61" y="85"/>
                    <a:pt x="61" y="85"/>
                    <a:pt x="61" y="85"/>
                  </a:cubicBezTo>
                  <a:cubicBezTo>
                    <a:pt x="61" y="85"/>
                    <a:pt x="69" y="100"/>
                    <a:pt x="85" y="130"/>
                  </a:cubicBezTo>
                  <a:cubicBezTo>
                    <a:pt x="87" y="132"/>
                    <a:pt x="88" y="133"/>
                    <a:pt x="90" y="133"/>
                  </a:cubicBezTo>
                  <a:cubicBezTo>
                    <a:pt x="108" y="133"/>
                    <a:pt x="108" y="133"/>
                    <a:pt x="108" y="133"/>
                  </a:cubicBezTo>
                  <a:cubicBezTo>
                    <a:pt x="109" y="133"/>
                    <a:pt x="110" y="133"/>
                    <a:pt x="110" y="132"/>
                  </a:cubicBezTo>
                  <a:cubicBezTo>
                    <a:pt x="111" y="131"/>
                    <a:pt x="111" y="131"/>
                    <a:pt x="110" y="130"/>
                  </a:cubicBezTo>
                  <a:cubicBezTo>
                    <a:pt x="85" y="85"/>
                    <a:pt x="85" y="85"/>
                    <a:pt x="85" y="85"/>
                  </a:cubicBezTo>
                  <a:cubicBezTo>
                    <a:pt x="85" y="85"/>
                    <a:pt x="85" y="85"/>
                    <a:pt x="85" y="85"/>
                  </a:cubicBezTo>
                  <a:cubicBezTo>
                    <a:pt x="124" y="16"/>
                    <a:pt x="124" y="16"/>
                    <a:pt x="124" y="16"/>
                  </a:cubicBezTo>
                  <a:cubicBezTo>
                    <a:pt x="125" y="15"/>
                    <a:pt x="125" y="14"/>
                    <a:pt x="124" y="1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Freeform 331"/>
            <p:cNvSpPr>
              <a:spLocks noEditPoints="1"/>
            </p:cNvSpPr>
            <p:nvPr/>
          </p:nvSpPr>
          <p:spPr bwMode="auto">
            <a:xfrm>
              <a:off x="2765556" y="4045824"/>
              <a:ext cx="174866" cy="126466"/>
            </a:xfrm>
            <a:custGeom>
              <a:avLst/>
              <a:gdLst>
                <a:gd name="T0" fmla="*/ 169 w 169"/>
                <a:gd name="T1" fmla="*/ 47 h 121"/>
                <a:gd name="T2" fmla="*/ 169 w 169"/>
                <a:gd name="T3" fmla="*/ 61 h 121"/>
                <a:gd name="T4" fmla="*/ 169 w 169"/>
                <a:gd name="T5" fmla="*/ 75 h 121"/>
                <a:gd name="T6" fmla="*/ 168 w 169"/>
                <a:gd name="T7" fmla="*/ 88 h 121"/>
                <a:gd name="T8" fmla="*/ 166 w 169"/>
                <a:gd name="T9" fmla="*/ 102 h 121"/>
                <a:gd name="T10" fmla="*/ 160 w 169"/>
                <a:gd name="T11" fmla="*/ 114 h 121"/>
                <a:gd name="T12" fmla="*/ 148 w 169"/>
                <a:gd name="T13" fmla="*/ 119 h 121"/>
                <a:gd name="T14" fmla="*/ 85 w 169"/>
                <a:gd name="T15" fmla="*/ 121 h 121"/>
                <a:gd name="T16" fmla="*/ 21 w 169"/>
                <a:gd name="T17" fmla="*/ 119 h 121"/>
                <a:gd name="T18" fmla="*/ 9 w 169"/>
                <a:gd name="T19" fmla="*/ 114 h 121"/>
                <a:gd name="T20" fmla="*/ 3 w 169"/>
                <a:gd name="T21" fmla="*/ 102 h 121"/>
                <a:gd name="T22" fmla="*/ 1 w 169"/>
                <a:gd name="T23" fmla="*/ 88 h 121"/>
                <a:gd name="T24" fmla="*/ 0 w 169"/>
                <a:gd name="T25" fmla="*/ 75 h 121"/>
                <a:gd name="T26" fmla="*/ 0 w 169"/>
                <a:gd name="T27" fmla="*/ 61 h 121"/>
                <a:gd name="T28" fmla="*/ 0 w 169"/>
                <a:gd name="T29" fmla="*/ 47 h 121"/>
                <a:gd name="T30" fmla="*/ 1 w 169"/>
                <a:gd name="T31" fmla="*/ 34 h 121"/>
                <a:gd name="T32" fmla="*/ 3 w 169"/>
                <a:gd name="T33" fmla="*/ 20 h 121"/>
                <a:gd name="T34" fmla="*/ 9 w 169"/>
                <a:gd name="T35" fmla="*/ 8 h 121"/>
                <a:gd name="T36" fmla="*/ 21 w 169"/>
                <a:gd name="T37" fmla="*/ 3 h 121"/>
                <a:gd name="T38" fmla="*/ 85 w 169"/>
                <a:gd name="T39" fmla="*/ 0 h 121"/>
                <a:gd name="T40" fmla="*/ 148 w 169"/>
                <a:gd name="T41" fmla="*/ 3 h 121"/>
                <a:gd name="T42" fmla="*/ 160 w 169"/>
                <a:gd name="T43" fmla="*/ 8 h 121"/>
                <a:gd name="T44" fmla="*/ 166 w 169"/>
                <a:gd name="T45" fmla="*/ 20 h 121"/>
                <a:gd name="T46" fmla="*/ 168 w 169"/>
                <a:gd name="T47" fmla="*/ 34 h 121"/>
                <a:gd name="T48" fmla="*/ 169 w 169"/>
                <a:gd name="T49" fmla="*/ 47 h 121"/>
                <a:gd name="T50" fmla="*/ 121 w 169"/>
                <a:gd name="T51" fmla="*/ 61 h 121"/>
                <a:gd name="T52" fmla="*/ 118 w 169"/>
                <a:gd name="T53" fmla="*/ 56 h 121"/>
                <a:gd name="T54" fmla="*/ 70 w 169"/>
                <a:gd name="T55" fmla="*/ 26 h 121"/>
                <a:gd name="T56" fmla="*/ 63 w 169"/>
                <a:gd name="T57" fmla="*/ 25 h 121"/>
                <a:gd name="T58" fmla="*/ 60 w 169"/>
                <a:gd name="T59" fmla="*/ 31 h 121"/>
                <a:gd name="T60" fmla="*/ 60 w 169"/>
                <a:gd name="T61" fmla="*/ 91 h 121"/>
                <a:gd name="T62" fmla="*/ 63 w 169"/>
                <a:gd name="T63" fmla="*/ 96 h 121"/>
                <a:gd name="T64" fmla="*/ 66 w 169"/>
                <a:gd name="T65" fmla="*/ 97 h 121"/>
                <a:gd name="T66" fmla="*/ 70 w 169"/>
                <a:gd name="T67" fmla="*/ 96 h 121"/>
                <a:gd name="T68" fmla="*/ 118 w 169"/>
                <a:gd name="T69" fmla="*/ 66 h 121"/>
                <a:gd name="T70" fmla="*/ 121 w 169"/>
                <a:gd name="T71"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9" h="121">
                  <a:moveTo>
                    <a:pt x="169" y="47"/>
                  </a:moveTo>
                  <a:cubicBezTo>
                    <a:pt x="169" y="50"/>
                    <a:pt x="169" y="55"/>
                    <a:pt x="169" y="61"/>
                  </a:cubicBezTo>
                  <a:cubicBezTo>
                    <a:pt x="169" y="67"/>
                    <a:pt x="169" y="72"/>
                    <a:pt x="169" y="75"/>
                  </a:cubicBezTo>
                  <a:cubicBezTo>
                    <a:pt x="169" y="79"/>
                    <a:pt x="169" y="83"/>
                    <a:pt x="168" y="88"/>
                  </a:cubicBezTo>
                  <a:cubicBezTo>
                    <a:pt x="168" y="93"/>
                    <a:pt x="167" y="98"/>
                    <a:pt x="166" y="102"/>
                  </a:cubicBezTo>
                  <a:cubicBezTo>
                    <a:pt x="165" y="107"/>
                    <a:pt x="163" y="110"/>
                    <a:pt x="160" y="114"/>
                  </a:cubicBezTo>
                  <a:cubicBezTo>
                    <a:pt x="156" y="117"/>
                    <a:pt x="152" y="119"/>
                    <a:pt x="148" y="119"/>
                  </a:cubicBezTo>
                  <a:cubicBezTo>
                    <a:pt x="134" y="121"/>
                    <a:pt x="113" y="121"/>
                    <a:pt x="85" y="121"/>
                  </a:cubicBezTo>
                  <a:cubicBezTo>
                    <a:pt x="56" y="121"/>
                    <a:pt x="35" y="121"/>
                    <a:pt x="21" y="119"/>
                  </a:cubicBezTo>
                  <a:cubicBezTo>
                    <a:pt x="17" y="119"/>
                    <a:pt x="13" y="117"/>
                    <a:pt x="9" y="114"/>
                  </a:cubicBezTo>
                  <a:cubicBezTo>
                    <a:pt x="6" y="110"/>
                    <a:pt x="4" y="107"/>
                    <a:pt x="3" y="102"/>
                  </a:cubicBezTo>
                  <a:cubicBezTo>
                    <a:pt x="2" y="98"/>
                    <a:pt x="1" y="93"/>
                    <a:pt x="1" y="88"/>
                  </a:cubicBezTo>
                  <a:cubicBezTo>
                    <a:pt x="0" y="83"/>
                    <a:pt x="0" y="79"/>
                    <a:pt x="0" y="75"/>
                  </a:cubicBezTo>
                  <a:cubicBezTo>
                    <a:pt x="0" y="72"/>
                    <a:pt x="0" y="67"/>
                    <a:pt x="0" y="61"/>
                  </a:cubicBezTo>
                  <a:cubicBezTo>
                    <a:pt x="0" y="55"/>
                    <a:pt x="0" y="50"/>
                    <a:pt x="0" y="47"/>
                  </a:cubicBezTo>
                  <a:cubicBezTo>
                    <a:pt x="0" y="43"/>
                    <a:pt x="0" y="39"/>
                    <a:pt x="1" y="34"/>
                  </a:cubicBezTo>
                  <a:cubicBezTo>
                    <a:pt x="1" y="29"/>
                    <a:pt x="2" y="24"/>
                    <a:pt x="3" y="20"/>
                  </a:cubicBezTo>
                  <a:cubicBezTo>
                    <a:pt x="4" y="15"/>
                    <a:pt x="6" y="11"/>
                    <a:pt x="9" y="8"/>
                  </a:cubicBezTo>
                  <a:cubicBezTo>
                    <a:pt x="13" y="5"/>
                    <a:pt x="17" y="3"/>
                    <a:pt x="21" y="3"/>
                  </a:cubicBezTo>
                  <a:cubicBezTo>
                    <a:pt x="35" y="1"/>
                    <a:pt x="56" y="0"/>
                    <a:pt x="85" y="0"/>
                  </a:cubicBezTo>
                  <a:cubicBezTo>
                    <a:pt x="113" y="0"/>
                    <a:pt x="134" y="1"/>
                    <a:pt x="148" y="3"/>
                  </a:cubicBezTo>
                  <a:cubicBezTo>
                    <a:pt x="152" y="3"/>
                    <a:pt x="156" y="5"/>
                    <a:pt x="160" y="8"/>
                  </a:cubicBezTo>
                  <a:cubicBezTo>
                    <a:pt x="163" y="11"/>
                    <a:pt x="165" y="15"/>
                    <a:pt x="166" y="20"/>
                  </a:cubicBezTo>
                  <a:cubicBezTo>
                    <a:pt x="167" y="24"/>
                    <a:pt x="168" y="29"/>
                    <a:pt x="168" y="34"/>
                  </a:cubicBezTo>
                  <a:cubicBezTo>
                    <a:pt x="169" y="39"/>
                    <a:pt x="169" y="43"/>
                    <a:pt x="169" y="47"/>
                  </a:cubicBezTo>
                  <a:close/>
                  <a:moveTo>
                    <a:pt x="121" y="61"/>
                  </a:moveTo>
                  <a:cubicBezTo>
                    <a:pt x="121" y="59"/>
                    <a:pt x="120" y="57"/>
                    <a:pt x="118" y="56"/>
                  </a:cubicBezTo>
                  <a:cubicBezTo>
                    <a:pt x="70" y="26"/>
                    <a:pt x="70" y="26"/>
                    <a:pt x="70" y="26"/>
                  </a:cubicBezTo>
                  <a:cubicBezTo>
                    <a:pt x="68" y="24"/>
                    <a:pt x="66" y="24"/>
                    <a:pt x="63" y="25"/>
                  </a:cubicBezTo>
                  <a:cubicBezTo>
                    <a:pt x="61" y="27"/>
                    <a:pt x="60" y="28"/>
                    <a:pt x="60" y="31"/>
                  </a:cubicBezTo>
                  <a:cubicBezTo>
                    <a:pt x="60" y="91"/>
                    <a:pt x="60" y="91"/>
                    <a:pt x="60" y="91"/>
                  </a:cubicBezTo>
                  <a:cubicBezTo>
                    <a:pt x="60" y="94"/>
                    <a:pt x="61" y="95"/>
                    <a:pt x="63" y="96"/>
                  </a:cubicBezTo>
                  <a:cubicBezTo>
                    <a:pt x="64" y="97"/>
                    <a:pt x="65" y="97"/>
                    <a:pt x="66" y="97"/>
                  </a:cubicBezTo>
                  <a:cubicBezTo>
                    <a:pt x="68" y="97"/>
                    <a:pt x="69" y="97"/>
                    <a:pt x="70" y="96"/>
                  </a:cubicBezTo>
                  <a:cubicBezTo>
                    <a:pt x="118" y="66"/>
                    <a:pt x="118" y="66"/>
                    <a:pt x="118" y="66"/>
                  </a:cubicBezTo>
                  <a:cubicBezTo>
                    <a:pt x="120" y="65"/>
                    <a:pt x="121" y="63"/>
                    <a:pt x="121" y="6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Freeform 332"/>
            <p:cNvSpPr>
              <a:spLocks noEditPoints="1"/>
            </p:cNvSpPr>
            <p:nvPr/>
          </p:nvSpPr>
          <p:spPr bwMode="auto">
            <a:xfrm>
              <a:off x="2993507" y="4033334"/>
              <a:ext cx="162376" cy="151447"/>
            </a:xfrm>
            <a:custGeom>
              <a:avLst/>
              <a:gdLst>
                <a:gd name="T0" fmla="*/ 31 w 104"/>
                <a:gd name="T1" fmla="*/ 0 h 97"/>
                <a:gd name="T2" fmla="*/ 52 w 104"/>
                <a:gd name="T3" fmla="*/ 18 h 97"/>
                <a:gd name="T4" fmla="*/ 21 w 104"/>
                <a:gd name="T5" fmla="*/ 37 h 97"/>
                <a:gd name="T6" fmla="*/ 0 w 104"/>
                <a:gd name="T7" fmla="*/ 20 h 97"/>
                <a:gd name="T8" fmla="*/ 31 w 104"/>
                <a:gd name="T9" fmla="*/ 0 h 97"/>
                <a:gd name="T10" fmla="*/ 21 w 104"/>
                <a:gd name="T11" fmla="*/ 37 h 97"/>
                <a:gd name="T12" fmla="*/ 52 w 104"/>
                <a:gd name="T13" fmla="*/ 56 h 97"/>
                <a:gd name="T14" fmla="*/ 31 w 104"/>
                <a:gd name="T15" fmla="*/ 74 h 97"/>
                <a:gd name="T16" fmla="*/ 0 w 104"/>
                <a:gd name="T17" fmla="*/ 54 h 97"/>
                <a:gd name="T18" fmla="*/ 21 w 104"/>
                <a:gd name="T19" fmla="*/ 37 h 97"/>
                <a:gd name="T20" fmla="*/ 83 w 104"/>
                <a:gd name="T21" fmla="*/ 72 h 97"/>
                <a:gd name="T22" fmla="*/ 83 w 104"/>
                <a:gd name="T23" fmla="*/ 79 h 97"/>
                <a:gd name="T24" fmla="*/ 52 w 104"/>
                <a:gd name="T25" fmla="*/ 97 h 97"/>
                <a:gd name="T26" fmla="*/ 52 w 104"/>
                <a:gd name="T27" fmla="*/ 97 h 97"/>
                <a:gd name="T28" fmla="*/ 52 w 104"/>
                <a:gd name="T29" fmla="*/ 97 h 97"/>
                <a:gd name="T30" fmla="*/ 52 w 104"/>
                <a:gd name="T31" fmla="*/ 97 h 97"/>
                <a:gd name="T32" fmla="*/ 52 w 104"/>
                <a:gd name="T33" fmla="*/ 97 h 97"/>
                <a:gd name="T34" fmla="*/ 21 w 104"/>
                <a:gd name="T35" fmla="*/ 79 h 97"/>
                <a:gd name="T36" fmla="*/ 21 w 104"/>
                <a:gd name="T37" fmla="*/ 72 h 97"/>
                <a:gd name="T38" fmla="*/ 31 w 104"/>
                <a:gd name="T39" fmla="*/ 78 h 97"/>
                <a:gd name="T40" fmla="*/ 52 w 104"/>
                <a:gd name="T41" fmla="*/ 60 h 97"/>
                <a:gd name="T42" fmla="*/ 52 w 104"/>
                <a:gd name="T43" fmla="*/ 60 h 97"/>
                <a:gd name="T44" fmla="*/ 52 w 104"/>
                <a:gd name="T45" fmla="*/ 60 h 97"/>
                <a:gd name="T46" fmla="*/ 52 w 104"/>
                <a:gd name="T47" fmla="*/ 60 h 97"/>
                <a:gd name="T48" fmla="*/ 52 w 104"/>
                <a:gd name="T49" fmla="*/ 60 h 97"/>
                <a:gd name="T50" fmla="*/ 74 w 104"/>
                <a:gd name="T51" fmla="*/ 78 h 97"/>
                <a:gd name="T52" fmla="*/ 83 w 104"/>
                <a:gd name="T53" fmla="*/ 72 h 97"/>
                <a:gd name="T54" fmla="*/ 74 w 104"/>
                <a:gd name="T55" fmla="*/ 0 h 97"/>
                <a:gd name="T56" fmla="*/ 104 w 104"/>
                <a:gd name="T57" fmla="*/ 20 h 97"/>
                <a:gd name="T58" fmla="*/ 83 w 104"/>
                <a:gd name="T59" fmla="*/ 37 h 97"/>
                <a:gd name="T60" fmla="*/ 52 w 104"/>
                <a:gd name="T61" fmla="*/ 18 h 97"/>
                <a:gd name="T62" fmla="*/ 74 w 104"/>
                <a:gd name="T63" fmla="*/ 0 h 97"/>
                <a:gd name="T64" fmla="*/ 83 w 104"/>
                <a:gd name="T65" fmla="*/ 37 h 97"/>
                <a:gd name="T66" fmla="*/ 104 w 104"/>
                <a:gd name="T67" fmla="*/ 54 h 97"/>
                <a:gd name="T68" fmla="*/ 74 w 104"/>
                <a:gd name="T69" fmla="*/ 74 h 97"/>
                <a:gd name="T70" fmla="*/ 52 w 104"/>
                <a:gd name="T71" fmla="*/ 56 h 97"/>
                <a:gd name="T72" fmla="*/ 83 w 104"/>
                <a:gd name="T73" fmla="*/ 3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97">
                  <a:moveTo>
                    <a:pt x="31" y="0"/>
                  </a:moveTo>
                  <a:lnTo>
                    <a:pt x="52" y="18"/>
                  </a:lnTo>
                  <a:lnTo>
                    <a:pt x="21" y="37"/>
                  </a:lnTo>
                  <a:lnTo>
                    <a:pt x="0" y="20"/>
                  </a:lnTo>
                  <a:lnTo>
                    <a:pt x="31" y="0"/>
                  </a:lnTo>
                  <a:close/>
                  <a:moveTo>
                    <a:pt x="21" y="37"/>
                  </a:moveTo>
                  <a:lnTo>
                    <a:pt x="52" y="56"/>
                  </a:lnTo>
                  <a:lnTo>
                    <a:pt x="31" y="74"/>
                  </a:lnTo>
                  <a:lnTo>
                    <a:pt x="0" y="54"/>
                  </a:lnTo>
                  <a:lnTo>
                    <a:pt x="21" y="37"/>
                  </a:lnTo>
                  <a:close/>
                  <a:moveTo>
                    <a:pt x="83" y="72"/>
                  </a:moveTo>
                  <a:lnTo>
                    <a:pt x="83" y="79"/>
                  </a:lnTo>
                  <a:lnTo>
                    <a:pt x="52" y="97"/>
                  </a:lnTo>
                  <a:lnTo>
                    <a:pt x="52" y="97"/>
                  </a:lnTo>
                  <a:lnTo>
                    <a:pt x="52" y="97"/>
                  </a:lnTo>
                  <a:lnTo>
                    <a:pt x="52" y="97"/>
                  </a:lnTo>
                  <a:lnTo>
                    <a:pt x="52" y="97"/>
                  </a:lnTo>
                  <a:lnTo>
                    <a:pt x="21" y="79"/>
                  </a:lnTo>
                  <a:lnTo>
                    <a:pt x="21" y="72"/>
                  </a:lnTo>
                  <a:lnTo>
                    <a:pt x="31" y="78"/>
                  </a:lnTo>
                  <a:lnTo>
                    <a:pt x="52" y="60"/>
                  </a:lnTo>
                  <a:lnTo>
                    <a:pt x="52" y="60"/>
                  </a:lnTo>
                  <a:lnTo>
                    <a:pt x="52" y="60"/>
                  </a:lnTo>
                  <a:lnTo>
                    <a:pt x="52" y="60"/>
                  </a:lnTo>
                  <a:lnTo>
                    <a:pt x="52" y="60"/>
                  </a:lnTo>
                  <a:lnTo>
                    <a:pt x="74" y="78"/>
                  </a:lnTo>
                  <a:lnTo>
                    <a:pt x="83" y="72"/>
                  </a:lnTo>
                  <a:close/>
                  <a:moveTo>
                    <a:pt x="74" y="0"/>
                  </a:moveTo>
                  <a:lnTo>
                    <a:pt x="104" y="20"/>
                  </a:lnTo>
                  <a:lnTo>
                    <a:pt x="83" y="37"/>
                  </a:lnTo>
                  <a:lnTo>
                    <a:pt x="52" y="18"/>
                  </a:lnTo>
                  <a:lnTo>
                    <a:pt x="74" y="0"/>
                  </a:lnTo>
                  <a:close/>
                  <a:moveTo>
                    <a:pt x="83" y="37"/>
                  </a:moveTo>
                  <a:lnTo>
                    <a:pt x="104" y="54"/>
                  </a:lnTo>
                  <a:lnTo>
                    <a:pt x="74" y="74"/>
                  </a:lnTo>
                  <a:lnTo>
                    <a:pt x="52" y="56"/>
                  </a:lnTo>
                  <a:lnTo>
                    <a:pt x="83" y="3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Freeform 333"/>
            <p:cNvSpPr>
              <a:spLocks noEditPoints="1"/>
            </p:cNvSpPr>
            <p:nvPr/>
          </p:nvSpPr>
          <p:spPr bwMode="auto">
            <a:xfrm>
              <a:off x="3207405" y="4020843"/>
              <a:ext cx="138957" cy="176428"/>
            </a:xfrm>
            <a:custGeom>
              <a:avLst/>
              <a:gdLst>
                <a:gd name="T0" fmla="*/ 74 w 89"/>
                <a:gd name="T1" fmla="*/ 67 h 113"/>
                <a:gd name="T2" fmla="*/ 74 w 89"/>
                <a:gd name="T3" fmla="*/ 111 h 113"/>
                <a:gd name="T4" fmla="*/ 74 w 89"/>
                <a:gd name="T5" fmla="*/ 113 h 113"/>
                <a:gd name="T6" fmla="*/ 74 w 89"/>
                <a:gd name="T7" fmla="*/ 113 h 113"/>
                <a:gd name="T8" fmla="*/ 3 w 89"/>
                <a:gd name="T9" fmla="*/ 113 h 113"/>
                <a:gd name="T10" fmla="*/ 0 w 89"/>
                <a:gd name="T11" fmla="*/ 113 h 113"/>
                <a:gd name="T12" fmla="*/ 0 w 89"/>
                <a:gd name="T13" fmla="*/ 113 h 113"/>
                <a:gd name="T14" fmla="*/ 0 w 89"/>
                <a:gd name="T15" fmla="*/ 67 h 113"/>
                <a:gd name="T16" fmla="*/ 8 w 89"/>
                <a:gd name="T17" fmla="*/ 67 h 113"/>
                <a:gd name="T18" fmla="*/ 8 w 89"/>
                <a:gd name="T19" fmla="*/ 105 h 113"/>
                <a:gd name="T20" fmla="*/ 66 w 89"/>
                <a:gd name="T21" fmla="*/ 105 h 113"/>
                <a:gd name="T22" fmla="*/ 66 w 89"/>
                <a:gd name="T23" fmla="*/ 67 h 113"/>
                <a:gd name="T24" fmla="*/ 74 w 89"/>
                <a:gd name="T25" fmla="*/ 67 h 113"/>
                <a:gd name="T26" fmla="*/ 59 w 89"/>
                <a:gd name="T27" fmla="*/ 89 h 113"/>
                <a:gd name="T28" fmla="*/ 59 w 89"/>
                <a:gd name="T29" fmla="*/ 98 h 113"/>
                <a:gd name="T30" fmla="*/ 14 w 89"/>
                <a:gd name="T31" fmla="*/ 98 h 113"/>
                <a:gd name="T32" fmla="*/ 14 w 89"/>
                <a:gd name="T33" fmla="*/ 89 h 113"/>
                <a:gd name="T34" fmla="*/ 59 w 89"/>
                <a:gd name="T35" fmla="*/ 89 h 113"/>
                <a:gd name="T36" fmla="*/ 16 w 89"/>
                <a:gd name="T37" fmla="*/ 72 h 113"/>
                <a:gd name="T38" fmla="*/ 60 w 89"/>
                <a:gd name="T39" fmla="*/ 76 h 113"/>
                <a:gd name="T40" fmla="*/ 59 w 89"/>
                <a:gd name="T41" fmla="*/ 86 h 113"/>
                <a:gd name="T42" fmla="*/ 15 w 89"/>
                <a:gd name="T43" fmla="*/ 81 h 113"/>
                <a:gd name="T44" fmla="*/ 16 w 89"/>
                <a:gd name="T45" fmla="*/ 72 h 113"/>
                <a:gd name="T46" fmla="*/ 20 w 89"/>
                <a:gd name="T47" fmla="*/ 52 h 113"/>
                <a:gd name="T48" fmla="*/ 63 w 89"/>
                <a:gd name="T49" fmla="*/ 64 h 113"/>
                <a:gd name="T50" fmla="*/ 60 w 89"/>
                <a:gd name="T51" fmla="*/ 73 h 113"/>
                <a:gd name="T52" fmla="*/ 18 w 89"/>
                <a:gd name="T53" fmla="*/ 62 h 113"/>
                <a:gd name="T54" fmla="*/ 20 w 89"/>
                <a:gd name="T55" fmla="*/ 52 h 113"/>
                <a:gd name="T56" fmla="*/ 30 w 89"/>
                <a:gd name="T57" fmla="*/ 30 h 113"/>
                <a:gd name="T58" fmla="*/ 68 w 89"/>
                <a:gd name="T59" fmla="*/ 53 h 113"/>
                <a:gd name="T60" fmla="*/ 63 w 89"/>
                <a:gd name="T61" fmla="*/ 62 h 113"/>
                <a:gd name="T62" fmla="*/ 26 w 89"/>
                <a:gd name="T63" fmla="*/ 39 h 113"/>
                <a:gd name="T64" fmla="*/ 30 w 89"/>
                <a:gd name="T65" fmla="*/ 30 h 113"/>
                <a:gd name="T66" fmla="*/ 53 w 89"/>
                <a:gd name="T67" fmla="*/ 10 h 113"/>
                <a:gd name="T68" fmla="*/ 78 w 89"/>
                <a:gd name="T69" fmla="*/ 46 h 113"/>
                <a:gd name="T70" fmla="*/ 70 w 89"/>
                <a:gd name="T71" fmla="*/ 52 h 113"/>
                <a:gd name="T72" fmla="*/ 45 w 89"/>
                <a:gd name="T73" fmla="*/ 15 h 113"/>
                <a:gd name="T74" fmla="*/ 53 w 89"/>
                <a:gd name="T75" fmla="*/ 10 h 113"/>
                <a:gd name="T76" fmla="*/ 81 w 89"/>
                <a:gd name="T77" fmla="*/ 0 h 113"/>
                <a:gd name="T78" fmla="*/ 89 w 89"/>
                <a:gd name="T79" fmla="*/ 44 h 113"/>
                <a:gd name="T80" fmla="*/ 79 w 89"/>
                <a:gd name="T81" fmla="*/ 46 h 113"/>
                <a:gd name="T82" fmla="*/ 72 w 89"/>
                <a:gd name="T83" fmla="*/ 2 h 113"/>
                <a:gd name="T84" fmla="*/ 81 w 89"/>
                <a:gd name="T85"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9" h="113">
                  <a:moveTo>
                    <a:pt x="74" y="67"/>
                  </a:moveTo>
                  <a:lnTo>
                    <a:pt x="74" y="111"/>
                  </a:lnTo>
                  <a:lnTo>
                    <a:pt x="74" y="113"/>
                  </a:lnTo>
                  <a:lnTo>
                    <a:pt x="74" y="113"/>
                  </a:lnTo>
                  <a:lnTo>
                    <a:pt x="3" y="113"/>
                  </a:lnTo>
                  <a:lnTo>
                    <a:pt x="0" y="113"/>
                  </a:lnTo>
                  <a:lnTo>
                    <a:pt x="0" y="113"/>
                  </a:lnTo>
                  <a:lnTo>
                    <a:pt x="0" y="67"/>
                  </a:lnTo>
                  <a:lnTo>
                    <a:pt x="8" y="67"/>
                  </a:lnTo>
                  <a:lnTo>
                    <a:pt x="8" y="105"/>
                  </a:lnTo>
                  <a:lnTo>
                    <a:pt x="66" y="105"/>
                  </a:lnTo>
                  <a:lnTo>
                    <a:pt x="66" y="67"/>
                  </a:lnTo>
                  <a:lnTo>
                    <a:pt x="74" y="67"/>
                  </a:lnTo>
                  <a:close/>
                  <a:moveTo>
                    <a:pt x="59" y="89"/>
                  </a:moveTo>
                  <a:lnTo>
                    <a:pt x="59" y="98"/>
                  </a:lnTo>
                  <a:lnTo>
                    <a:pt x="14" y="98"/>
                  </a:lnTo>
                  <a:lnTo>
                    <a:pt x="14" y="89"/>
                  </a:lnTo>
                  <a:lnTo>
                    <a:pt x="59" y="89"/>
                  </a:lnTo>
                  <a:close/>
                  <a:moveTo>
                    <a:pt x="16" y="72"/>
                  </a:moveTo>
                  <a:lnTo>
                    <a:pt x="60" y="76"/>
                  </a:lnTo>
                  <a:lnTo>
                    <a:pt x="59" y="86"/>
                  </a:lnTo>
                  <a:lnTo>
                    <a:pt x="15" y="81"/>
                  </a:lnTo>
                  <a:lnTo>
                    <a:pt x="16" y="72"/>
                  </a:lnTo>
                  <a:close/>
                  <a:moveTo>
                    <a:pt x="20" y="52"/>
                  </a:moveTo>
                  <a:lnTo>
                    <a:pt x="63" y="64"/>
                  </a:lnTo>
                  <a:lnTo>
                    <a:pt x="60" y="73"/>
                  </a:lnTo>
                  <a:lnTo>
                    <a:pt x="18" y="62"/>
                  </a:lnTo>
                  <a:lnTo>
                    <a:pt x="20" y="52"/>
                  </a:lnTo>
                  <a:close/>
                  <a:moveTo>
                    <a:pt x="30" y="30"/>
                  </a:moveTo>
                  <a:lnTo>
                    <a:pt x="68" y="53"/>
                  </a:lnTo>
                  <a:lnTo>
                    <a:pt x="63" y="62"/>
                  </a:lnTo>
                  <a:lnTo>
                    <a:pt x="26" y="39"/>
                  </a:lnTo>
                  <a:lnTo>
                    <a:pt x="30" y="30"/>
                  </a:lnTo>
                  <a:close/>
                  <a:moveTo>
                    <a:pt x="53" y="10"/>
                  </a:moveTo>
                  <a:lnTo>
                    <a:pt x="78" y="46"/>
                  </a:lnTo>
                  <a:lnTo>
                    <a:pt x="70" y="52"/>
                  </a:lnTo>
                  <a:lnTo>
                    <a:pt x="45" y="15"/>
                  </a:lnTo>
                  <a:lnTo>
                    <a:pt x="53" y="10"/>
                  </a:lnTo>
                  <a:close/>
                  <a:moveTo>
                    <a:pt x="81" y="0"/>
                  </a:moveTo>
                  <a:lnTo>
                    <a:pt x="89" y="44"/>
                  </a:lnTo>
                  <a:lnTo>
                    <a:pt x="79" y="46"/>
                  </a:lnTo>
                  <a:lnTo>
                    <a:pt x="72" y="2"/>
                  </a:lnTo>
                  <a:lnTo>
                    <a:pt x="8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Freeform 334"/>
            <p:cNvSpPr>
              <a:spLocks noEditPoints="1"/>
            </p:cNvSpPr>
            <p:nvPr/>
          </p:nvSpPr>
          <p:spPr bwMode="auto">
            <a:xfrm>
              <a:off x="3391640" y="4033334"/>
              <a:ext cx="151447" cy="151447"/>
            </a:xfrm>
            <a:custGeom>
              <a:avLst/>
              <a:gdLst>
                <a:gd name="T0" fmla="*/ 145 w 145"/>
                <a:gd name="T1" fmla="*/ 19 h 146"/>
                <a:gd name="T2" fmla="*/ 145 w 145"/>
                <a:gd name="T3" fmla="*/ 127 h 146"/>
                <a:gd name="T4" fmla="*/ 139 w 145"/>
                <a:gd name="T5" fmla="*/ 140 h 146"/>
                <a:gd name="T6" fmla="*/ 126 w 145"/>
                <a:gd name="T7" fmla="*/ 146 h 146"/>
                <a:gd name="T8" fmla="*/ 18 w 145"/>
                <a:gd name="T9" fmla="*/ 146 h 146"/>
                <a:gd name="T10" fmla="*/ 5 w 145"/>
                <a:gd name="T11" fmla="*/ 140 h 146"/>
                <a:gd name="T12" fmla="*/ 0 w 145"/>
                <a:gd name="T13" fmla="*/ 127 h 146"/>
                <a:gd name="T14" fmla="*/ 0 w 145"/>
                <a:gd name="T15" fmla="*/ 19 h 146"/>
                <a:gd name="T16" fmla="*/ 5 w 145"/>
                <a:gd name="T17" fmla="*/ 6 h 146"/>
                <a:gd name="T18" fmla="*/ 18 w 145"/>
                <a:gd name="T19" fmla="*/ 0 h 146"/>
                <a:gd name="T20" fmla="*/ 126 w 145"/>
                <a:gd name="T21" fmla="*/ 0 h 146"/>
                <a:gd name="T22" fmla="*/ 139 w 145"/>
                <a:gd name="T23" fmla="*/ 6 h 146"/>
                <a:gd name="T24" fmla="*/ 145 w 145"/>
                <a:gd name="T25" fmla="*/ 19 h 146"/>
                <a:gd name="T26" fmla="*/ 128 w 145"/>
                <a:gd name="T27" fmla="*/ 123 h 146"/>
                <a:gd name="T28" fmla="*/ 128 w 145"/>
                <a:gd name="T29" fmla="*/ 62 h 146"/>
                <a:gd name="T30" fmla="*/ 116 w 145"/>
                <a:gd name="T31" fmla="*/ 62 h 146"/>
                <a:gd name="T32" fmla="*/ 118 w 145"/>
                <a:gd name="T33" fmla="*/ 74 h 146"/>
                <a:gd name="T34" fmla="*/ 112 w 145"/>
                <a:gd name="T35" fmla="*/ 96 h 146"/>
                <a:gd name="T36" fmla="*/ 95 w 145"/>
                <a:gd name="T37" fmla="*/ 112 h 146"/>
                <a:gd name="T38" fmla="*/ 72 w 145"/>
                <a:gd name="T39" fmla="*/ 118 h 146"/>
                <a:gd name="T40" fmla="*/ 41 w 145"/>
                <a:gd name="T41" fmla="*/ 105 h 146"/>
                <a:gd name="T42" fmla="*/ 27 w 145"/>
                <a:gd name="T43" fmla="*/ 74 h 146"/>
                <a:gd name="T44" fmla="*/ 29 w 145"/>
                <a:gd name="T45" fmla="*/ 62 h 146"/>
                <a:gd name="T46" fmla="*/ 16 w 145"/>
                <a:gd name="T47" fmla="*/ 62 h 146"/>
                <a:gd name="T48" fmla="*/ 16 w 145"/>
                <a:gd name="T49" fmla="*/ 123 h 146"/>
                <a:gd name="T50" fmla="*/ 18 w 145"/>
                <a:gd name="T51" fmla="*/ 127 h 146"/>
                <a:gd name="T52" fmla="*/ 22 w 145"/>
                <a:gd name="T53" fmla="*/ 129 h 146"/>
                <a:gd name="T54" fmla="*/ 123 w 145"/>
                <a:gd name="T55" fmla="*/ 129 h 146"/>
                <a:gd name="T56" fmla="*/ 127 w 145"/>
                <a:gd name="T57" fmla="*/ 127 h 146"/>
                <a:gd name="T58" fmla="*/ 128 w 145"/>
                <a:gd name="T59" fmla="*/ 123 h 146"/>
                <a:gd name="T60" fmla="*/ 93 w 145"/>
                <a:gd name="T61" fmla="*/ 93 h 146"/>
                <a:gd name="T62" fmla="*/ 102 w 145"/>
                <a:gd name="T63" fmla="*/ 73 h 146"/>
                <a:gd name="T64" fmla="*/ 93 w 145"/>
                <a:gd name="T65" fmla="*/ 53 h 146"/>
                <a:gd name="T66" fmla="*/ 72 w 145"/>
                <a:gd name="T67" fmla="*/ 44 h 146"/>
                <a:gd name="T68" fmla="*/ 52 w 145"/>
                <a:gd name="T69" fmla="*/ 53 h 146"/>
                <a:gd name="T70" fmla="*/ 43 w 145"/>
                <a:gd name="T71" fmla="*/ 73 h 146"/>
                <a:gd name="T72" fmla="*/ 52 w 145"/>
                <a:gd name="T73" fmla="*/ 93 h 146"/>
                <a:gd name="T74" fmla="*/ 72 w 145"/>
                <a:gd name="T75" fmla="*/ 101 h 146"/>
                <a:gd name="T76" fmla="*/ 93 w 145"/>
                <a:gd name="T77" fmla="*/ 93 h 146"/>
                <a:gd name="T78" fmla="*/ 128 w 145"/>
                <a:gd name="T79" fmla="*/ 39 h 146"/>
                <a:gd name="T80" fmla="*/ 128 w 145"/>
                <a:gd name="T81" fmla="*/ 23 h 146"/>
                <a:gd name="T82" fmla="*/ 127 w 145"/>
                <a:gd name="T83" fmla="*/ 18 h 146"/>
                <a:gd name="T84" fmla="*/ 122 w 145"/>
                <a:gd name="T85" fmla="*/ 16 h 146"/>
                <a:gd name="T86" fmla="*/ 106 w 145"/>
                <a:gd name="T87" fmla="*/ 16 h 146"/>
                <a:gd name="T88" fmla="*/ 101 w 145"/>
                <a:gd name="T89" fmla="*/ 18 h 146"/>
                <a:gd name="T90" fmla="*/ 99 w 145"/>
                <a:gd name="T91" fmla="*/ 23 h 146"/>
                <a:gd name="T92" fmla="*/ 99 w 145"/>
                <a:gd name="T93" fmla="*/ 39 h 146"/>
                <a:gd name="T94" fmla="*/ 101 w 145"/>
                <a:gd name="T95" fmla="*/ 43 h 146"/>
                <a:gd name="T96" fmla="*/ 106 w 145"/>
                <a:gd name="T97" fmla="*/ 45 h 146"/>
                <a:gd name="T98" fmla="*/ 122 w 145"/>
                <a:gd name="T99" fmla="*/ 45 h 146"/>
                <a:gd name="T100" fmla="*/ 127 w 145"/>
                <a:gd name="T101" fmla="*/ 43 h 146"/>
                <a:gd name="T102" fmla="*/ 128 w 145"/>
                <a:gd name="T103" fmla="*/ 3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5" h="146">
                  <a:moveTo>
                    <a:pt x="145" y="19"/>
                  </a:moveTo>
                  <a:cubicBezTo>
                    <a:pt x="145" y="127"/>
                    <a:pt x="145" y="127"/>
                    <a:pt x="145" y="127"/>
                  </a:cubicBezTo>
                  <a:cubicBezTo>
                    <a:pt x="145" y="132"/>
                    <a:pt x="143" y="136"/>
                    <a:pt x="139" y="140"/>
                  </a:cubicBezTo>
                  <a:cubicBezTo>
                    <a:pt x="136" y="144"/>
                    <a:pt x="131" y="146"/>
                    <a:pt x="126" y="146"/>
                  </a:cubicBezTo>
                  <a:cubicBezTo>
                    <a:pt x="18" y="146"/>
                    <a:pt x="18" y="146"/>
                    <a:pt x="18" y="146"/>
                  </a:cubicBezTo>
                  <a:cubicBezTo>
                    <a:pt x="13" y="146"/>
                    <a:pt x="9" y="144"/>
                    <a:pt x="5" y="140"/>
                  </a:cubicBezTo>
                  <a:cubicBezTo>
                    <a:pt x="2" y="136"/>
                    <a:pt x="0" y="132"/>
                    <a:pt x="0" y="127"/>
                  </a:cubicBezTo>
                  <a:cubicBezTo>
                    <a:pt x="0" y="19"/>
                    <a:pt x="0" y="19"/>
                    <a:pt x="0" y="19"/>
                  </a:cubicBezTo>
                  <a:cubicBezTo>
                    <a:pt x="0" y="14"/>
                    <a:pt x="2" y="9"/>
                    <a:pt x="5" y="6"/>
                  </a:cubicBezTo>
                  <a:cubicBezTo>
                    <a:pt x="9" y="2"/>
                    <a:pt x="13" y="0"/>
                    <a:pt x="18" y="0"/>
                  </a:cubicBezTo>
                  <a:cubicBezTo>
                    <a:pt x="126" y="0"/>
                    <a:pt x="126" y="0"/>
                    <a:pt x="126" y="0"/>
                  </a:cubicBezTo>
                  <a:cubicBezTo>
                    <a:pt x="131" y="0"/>
                    <a:pt x="136" y="2"/>
                    <a:pt x="139" y="6"/>
                  </a:cubicBezTo>
                  <a:cubicBezTo>
                    <a:pt x="143" y="9"/>
                    <a:pt x="145" y="14"/>
                    <a:pt x="145" y="19"/>
                  </a:cubicBezTo>
                  <a:close/>
                  <a:moveTo>
                    <a:pt x="128" y="123"/>
                  </a:moveTo>
                  <a:cubicBezTo>
                    <a:pt x="128" y="62"/>
                    <a:pt x="128" y="62"/>
                    <a:pt x="128" y="62"/>
                  </a:cubicBezTo>
                  <a:cubicBezTo>
                    <a:pt x="116" y="62"/>
                    <a:pt x="116" y="62"/>
                    <a:pt x="116" y="62"/>
                  </a:cubicBezTo>
                  <a:cubicBezTo>
                    <a:pt x="117" y="66"/>
                    <a:pt x="118" y="70"/>
                    <a:pt x="118" y="74"/>
                  </a:cubicBezTo>
                  <a:cubicBezTo>
                    <a:pt x="118" y="82"/>
                    <a:pt x="116" y="89"/>
                    <a:pt x="112" y="96"/>
                  </a:cubicBezTo>
                  <a:cubicBezTo>
                    <a:pt x="108" y="103"/>
                    <a:pt x="102" y="108"/>
                    <a:pt x="95" y="112"/>
                  </a:cubicBezTo>
                  <a:cubicBezTo>
                    <a:pt x="88" y="116"/>
                    <a:pt x="81" y="118"/>
                    <a:pt x="72" y="118"/>
                  </a:cubicBezTo>
                  <a:cubicBezTo>
                    <a:pt x="60" y="118"/>
                    <a:pt x="49" y="114"/>
                    <a:pt x="41" y="105"/>
                  </a:cubicBezTo>
                  <a:cubicBezTo>
                    <a:pt x="32" y="97"/>
                    <a:pt x="27" y="86"/>
                    <a:pt x="27" y="74"/>
                  </a:cubicBezTo>
                  <a:cubicBezTo>
                    <a:pt x="27" y="70"/>
                    <a:pt x="28" y="66"/>
                    <a:pt x="29" y="62"/>
                  </a:cubicBezTo>
                  <a:cubicBezTo>
                    <a:pt x="16" y="62"/>
                    <a:pt x="16" y="62"/>
                    <a:pt x="16" y="62"/>
                  </a:cubicBezTo>
                  <a:cubicBezTo>
                    <a:pt x="16" y="123"/>
                    <a:pt x="16" y="123"/>
                    <a:pt x="16" y="123"/>
                  </a:cubicBezTo>
                  <a:cubicBezTo>
                    <a:pt x="16" y="125"/>
                    <a:pt x="16" y="126"/>
                    <a:pt x="18" y="127"/>
                  </a:cubicBezTo>
                  <a:cubicBezTo>
                    <a:pt x="19" y="128"/>
                    <a:pt x="20" y="129"/>
                    <a:pt x="22" y="129"/>
                  </a:cubicBezTo>
                  <a:cubicBezTo>
                    <a:pt x="123" y="129"/>
                    <a:pt x="123" y="129"/>
                    <a:pt x="123" y="129"/>
                  </a:cubicBezTo>
                  <a:cubicBezTo>
                    <a:pt x="124" y="129"/>
                    <a:pt x="126" y="128"/>
                    <a:pt x="127" y="127"/>
                  </a:cubicBezTo>
                  <a:cubicBezTo>
                    <a:pt x="128" y="126"/>
                    <a:pt x="128" y="125"/>
                    <a:pt x="128" y="123"/>
                  </a:cubicBezTo>
                  <a:close/>
                  <a:moveTo>
                    <a:pt x="93" y="93"/>
                  </a:moveTo>
                  <a:cubicBezTo>
                    <a:pt x="99" y="87"/>
                    <a:pt x="102" y="80"/>
                    <a:pt x="102" y="73"/>
                  </a:cubicBezTo>
                  <a:cubicBezTo>
                    <a:pt x="102" y="65"/>
                    <a:pt x="99" y="58"/>
                    <a:pt x="93" y="53"/>
                  </a:cubicBezTo>
                  <a:cubicBezTo>
                    <a:pt x="87" y="47"/>
                    <a:pt x="80" y="44"/>
                    <a:pt x="72" y="44"/>
                  </a:cubicBezTo>
                  <a:cubicBezTo>
                    <a:pt x="64" y="44"/>
                    <a:pt x="58" y="47"/>
                    <a:pt x="52" y="53"/>
                  </a:cubicBezTo>
                  <a:cubicBezTo>
                    <a:pt x="46" y="58"/>
                    <a:pt x="43" y="65"/>
                    <a:pt x="43" y="73"/>
                  </a:cubicBezTo>
                  <a:cubicBezTo>
                    <a:pt x="43" y="80"/>
                    <a:pt x="46" y="87"/>
                    <a:pt x="52" y="93"/>
                  </a:cubicBezTo>
                  <a:cubicBezTo>
                    <a:pt x="58" y="98"/>
                    <a:pt x="64" y="101"/>
                    <a:pt x="72" y="101"/>
                  </a:cubicBezTo>
                  <a:cubicBezTo>
                    <a:pt x="80" y="101"/>
                    <a:pt x="87" y="98"/>
                    <a:pt x="93" y="93"/>
                  </a:cubicBezTo>
                  <a:close/>
                  <a:moveTo>
                    <a:pt x="128" y="39"/>
                  </a:moveTo>
                  <a:cubicBezTo>
                    <a:pt x="128" y="23"/>
                    <a:pt x="128" y="23"/>
                    <a:pt x="128" y="23"/>
                  </a:cubicBezTo>
                  <a:cubicBezTo>
                    <a:pt x="128" y="21"/>
                    <a:pt x="128" y="20"/>
                    <a:pt x="127" y="18"/>
                  </a:cubicBezTo>
                  <a:cubicBezTo>
                    <a:pt x="125" y="17"/>
                    <a:pt x="124" y="16"/>
                    <a:pt x="122" y="16"/>
                  </a:cubicBezTo>
                  <a:cubicBezTo>
                    <a:pt x="106" y="16"/>
                    <a:pt x="106" y="16"/>
                    <a:pt x="106" y="16"/>
                  </a:cubicBezTo>
                  <a:cubicBezTo>
                    <a:pt x="104" y="16"/>
                    <a:pt x="102" y="17"/>
                    <a:pt x="101" y="18"/>
                  </a:cubicBezTo>
                  <a:cubicBezTo>
                    <a:pt x="100" y="20"/>
                    <a:pt x="99" y="21"/>
                    <a:pt x="99" y="23"/>
                  </a:cubicBezTo>
                  <a:cubicBezTo>
                    <a:pt x="99" y="39"/>
                    <a:pt x="99" y="39"/>
                    <a:pt x="99" y="39"/>
                  </a:cubicBezTo>
                  <a:cubicBezTo>
                    <a:pt x="99" y="40"/>
                    <a:pt x="100" y="42"/>
                    <a:pt x="101" y="43"/>
                  </a:cubicBezTo>
                  <a:cubicBezTo>
                    <a:pt x="102" y="44"/>
                    <a:pt x="104" y="45"/>
                    <a:pt x="106" y="45"/>
                  </a:cubicBezTo>
                  <a:cubicBezTo>
                    <a:pt x="122" y="45"/>
                    <a:pt x="122" y="45"/>
                    <a:pt x="122" y="45"/>
                  </a:cubicBezTo>
                  <a:cubicBezTo>
                    <a:pt x="124" y="45"/>
                    <a:pt x="125" y="44"/>
                    <a:pt x="127" y="43"/>
                  </a:cubicBezTo>
                  <a:cubicBezTo>
                    <a:pt x="128" y="42"/>
                    <a:pt x="128" y="40"/>
                    <a:pt x="128" y="3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Freeform 335"/>
            <p:cNvSpPr>
              <a:spLocks noEditPoints="1"/>
            </p:cNvSpPr>
            <p:nvPr/>
          </p:nvSpPr>
          <p:spPr bwMode="auto">
            <a:xfrm>
              <a:off x="3588364" y="4033334"/>
              <a:ext cx="149885" cy="151447"/>
            </a:xfrm>
            <a:custGeom>
              <a:avLst/>
              <a:gdLst>
                <a:gd name="T0" fmla="*/ 118 w 145"/>
                <a:gd name="T1" fmla="*/ 0 h 146"/>
                <a:gd name="T2" fmla="*/ 137 w 145"/>
                <a:gd name="T3" fmla="*/ 8 h 146"/>
                <a:gd name="T4" fmla="*/ 145 w 145"/>
                <a:gd name="T5" fmla="*/ 28 h 146"/>
                <a:gd name="T6" fmla="*/ 145 w 145"/>
                <a:gd name="T7" fmla="*/ 118 h 146"/>
                <a:gd name="T8" fmla="*/ 137 w 145"/>
                <a:gd name="T9" fmla="*/ 138 h 146"/>
                <a:gd name="T10" fmla="*/ 118 w 145"/>
                <a:gd name="T11" fmla="*/ 146 h 146"/>
                <a:gd name="T12" fmla="*/ 27 w 145"/>
                <a:gd name="T13" fmla="*/ 146 h 146"/>
                <a:gd name="T14" fmla="*/ 8 w 145"/>
                <a:gd name="T15" fmla="*/ 138 h 146"/>
                <a:gd name="T16" fmla="*/ 0 w 145"/>
                <a:gd name="T17" fmla="*/ 118 h 146"/>
                <a:gd name="T18" fmla="*/ 0 w 145"/>
                <a:gd name="T19" fmla="*/ 28 h 146"/>
                <a:gd name="T20" fmla="*/ 8 w 145"/>
                <a:gd name="T21" fmla="*/ 8 h 146"/>
                <a:gd name="T22" fmla="*/ 27 w 145"/>
                <a:gd name="T23" fmla="*/ 0 h 146"/>
                <a:gd name="T24" fmla="*/ 118 w 145"/>
                <a:gd name="T25" fmla="*/ 0 h 146"/>
                <a:gd name="T26" fmla="*/ 60 w 145"/>
                <a:gd name="T27" fmla="*/ 87 h 146"/>
                <a:gd name="T28" fmla="*/ 66 w 145"/>
                <a:gd name="T29" fmla="*/ 73 h 146"/>
                <a:gd name="T30" fmla="*/ 60 w 145"/>
                <a:gd name="T31" fmla="*/ 59 h 146"/>
                <a:gd name="T32" fmla="*/ 46 w 145"/>
                <a:gd name="T33" fmla="*/ 53 h 146"/>
                <a:gd name="T34" fmla="*/ 32 w 145"/>
                <a:gd name="T35" fmla="*/ 59 h 146"/>
                <a:gd name="T36" fmla="*/ 26 w 145"/>
                <a:gd name="T37" fmla="*/ 73 h 146"/>
                <a:gd name="T38" fmla="*/ 32 w 145"/>
                <a:gd name="T39" fmla="*/ 87 h 146"/>
                <a:gd name="T40" fmla="*/ 46 w 145"/>
                <a:gd name="T41" fmla="*/ 93 h 146"/>
                <a:gd name="T42" fmla="*/ 60 w 145"/>
                <a:gd name="T43" fmla="*/ 87 h 146"/>
                <a:gd name="T44" fmla="*/ 114 w 145"/>
                <a:gd name="T45" fmla="*/ 87 h 146"/>
                <a:gd name="T46" fmla="*/ 120 w 145"/>
                <a:gd name="T47" fmla="*/ 73 h 146"/>
                <a:gd name="T48" fmla="*/ 114 w 145"/>
                <a:gd name="T49" fmla="*/ 59 h 146"/>
                <a:gd name="T50" fmla="*/ 100 w 145"/>
                <a:gd name="T51" fmla="*/ 53 h 146"/>
                <a:gd name="T52" fmla="*/ 85 w 145"/>
                <a:gd name="T53" fmla="*/ 59 h 146"/>
                <a:gd name="T54" fmla="*/ 79 w 145"/>
                <a:gd name="T55" fmla="*/ 73 h 146"/>
                <a:gd name="T56" fmla="*/ 85 w 145"/>
                <a:gd name="T57" fmla="*/ 87 h 146"/>
                <a:gd name="T58" fmla="*/ 100 w 145"/>
                <a:gd name="T59" fmla="*/ 93 h 146"/>
                <a:gd name="T60" fmla="*/ 114 w 145"/>
                <a:gd name="T61" fmla="*/ 8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5" h="146">
                  <a:moveTo>
                    <a:pt x="118" y="0"/>
                  </a:moveTo>
                  <a:cubicBezTo>
                    <a:pt x="126" y="0"/>
                    <a:pt x="132" y="3"/>
                    <a:pt x="137" y="8"/>
                  </a:cubicBezTo>
                  <a:cubicBezTo>
                    <a:pt x="143" y="14"/>
                    <a:pt x="145" y="20"/>
                    <a:pt x="145" y="28"/>
                  </a:cubicBezTo>
                  <a:cubicBezTo>
                    <a:pt x="145" y="118"/>
                    <a:pt x="145" y="118"/>
                    <a:pt x="145" y="118"/>
                  </a:cubicBezTo>
                  <a:cubicBezTo>
                    <a:pt x="145" y="126"/>
                    <a:pt x="143" y="132"/>
                    <a:pt x="137" y="138"/>
                  </a:cubicBezTo>
                  <a:cubicBezTo>
                    <a:pt x="132" y="143"/>
                    <a:pt x="126" y="146"/>
                    <a:pt x="118" y="146"/>
                  </a:cubicBezTo>
                  <a:cubicBezTo>
                    <a:pt x="27" y="146"/>
                    <a:pt x="27" y="146"/>
                    <a:pt x="27" y="146"/>
                  </a:cubicBezTo>
                  <a:cubicBezTo>
                    <a:pt x="20" y="146"/>
                    <a:pt x="14" y="143"/>
                    <a:pt x="8" y="138"/>
                  </a:cubicBezTo>
                  <a:cubicBezTo>
                    <a:pt x="3" y="132"/>
                    <a:pt x="0" y="126"/>
                    <a:pt x="0" y="118"/>
                  </a:cubicBezTo>
                  <a:cubicBezTo>
                    <a:pt x="0" y="28"/>
                    <a:pt x="0" y="28"/>
                    <a:pt x="0" y="28"/>
                  </a:cubicBezTo>
                  <a:cubicBezTo>
                    <a:pt x="0" y="20"/>
                    <a:pt x="3" y="14"/>
                    <a:pt x="8" y="8"/>
                  </a:cubicBezTo>
                  <a:cubicBezTo>
                    <a:pt x="14" y="3"/>
                    <a:pt x="20" y="0"/>
                    <a:pt x="27" y="0"/>
                  </a:cubicBezTo>
                  <a:lnTo>
                    <a:pt x="118" y="0"/>
                  </a:lnTo>
                  <a:close/>
                  <a:moveTo>
                    <a:pt x="60" y="87"/>
                  </a:moveTo>
                  <a:cubicBezTo>
                    <a:pt x="64" y="83"/>
                    <a:pt x="66" y="78"/>
                    <a:pt x="66" y="73"/>
                  </a:cubicBezTo>
                  <a:cubicBezTo>
                    <a:pt x="66" y="67"/>
                    <a:pt x="64" y="63"/>
                    <a:pt x="60" y="59"/>
                  </a:cubicBezTo>
                  <a:cubicBezTo>
                    <a:pt x="56" y="55"/>
                    <a:pt x="52" y="53"/>
                    <a:pt x="46" y="53"/>
                  </a:cubicBezTo>
                  <a:cubicBezTo>
                    <a:pt x="41" y="53"/>
                    <a:pt x="36" y="55"/>
                    <a:pt x="32" y="59"/>
                  </a:cubicBezTo>
                  <a:cubicBezTo>
                    <a:pt x="28" y="63"/>
                    <a:pt x="26" y="67"/>
                    <a:pt x="26" y="73"/>
                  </a:cubicBezTo>
                  <a:cubicBezTo>
                    <a:pt x="26" y="78"/>
                    <a:pt x="28" y="83"/>
                    <a:pt x="32" y="87"/>
                  </a:cubicBezTo>
                  <a:cubicBezTo>
                    <a:pt x="36" y="91"/>
                    <a:pt x="41" y="93"/>
                    <a:pt x="46" y="93"/>
                  </a:cubicBezTo>
                  <a:cubicBezTo>
                    <a:pt x="52" y="93"/>
                    <a:pt x="56" y="91"/>
                    <a:pt x="60" y="87"/>
                  </a:cubicBezTo>
                  <a:close/>
                  <a:moveTo>
                    <a:pt x="114" y="87"/>
                  </a:moveTo>
                  <a:cubicBezTo>
                    <a:pt x="118" y="83"/>
                    <a:pt x="120" y="78"/>
                    <a:pt x="120" y="73"/>
                  </a:cubicBezTo>
                  <a:cubicBezTo>
                    <a:pt x="120" y="67"/>
                    <a:pt x="118" y="63"/>
                    <a:pt x="114" y="59"/>
                  </a:cubicBezTo>
                  <a:cubicBezTo>
                    <a:pt x="110" y="55"/>
                    <a:pt x="105" y="53"/>
                    <a:pt x="100" y="53"/>
                  </a:cubicBezTo>
                  <a:cubicBezTo>
                    <a:pt x="94" y="53"/>
                    <a:pt x="89" y="55"/>
                    <a:pt x="85" y="59"/>
                  </a:cubicBezTo>
                  <a:cubicBezTo>
                    <a:pt x="81" y="63"/>
                    <a:pt x="79" y="67"/>
                    <a:pt x="79" y="73"/>
                  </a:cubicBezTo>
                  <a:cubicBezTo>
                    <a:pt x="79" y="78"/>
                    <a:pt x="81" y="83"/>
                    <a:pt x="85" y="87"/>
                  </a:cubicBezTo>
                  <a:cubicBezTo>
                    <a:pt x="89" y="91"/>
                    <a:pt x="94" y="93"/>
                    <a:pt x="100" y="93"/>
                  </a:cubicBezTo>
                  <a:cubicBezTo>
                    <a:pt x="105" y="93"/>
                    <a:pt x="110" y="91"/>
                    <a:pt x="114" y="8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Freeform 336"/>
            <p:cNvSpPr>
              <a:spLocks noEditPoints="1"/>
            </p:cNvSpPr>
            <p:nvPr/>
          </p:nvSpPr>
          <p:spPr bwMode="auto">
            <a:xfrm>
              <a:off x="3785089" y="4033334"/>
              <a:ext cx="149885" cy="151447"/>
            </a:xfrm>
            <a:custGeom>
              <a:avLst/>
              <a:gdLst>
                <a:gd name="T0" fmla="*/ 135 w 145"/>
                <a:gd name="T1" fmla="*/ 36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10 w 145"/>
                <a:gd name="T13" fmla="*/ 109 h 146"/>
                <a:gd name="T14" fmla="*/ 0 w 145"/>
                <a:gd name="T15" fmla="*/ 73 h 146"/>
                <a:gd name="T16" fmla="*/ 10 w 145"/>
                <a:gd name="T17" fmla="*/ 36 h 146"/>
                <a:gd name="T18" fmla="*/ 36 w 145"/>
                <a:gd name="T19" fmla="*/ 10 h 146"/>
                <a:gd name="T20" fmla="*/ 72 w 145"/>
                <a:gd name="T21" fmla="*/ 0 h 146"/>
                <a:gd name="T22" fmla="*/ 109 w 145"/>
                <a:gd name="T23" fmla="*/ 10 h 146"/>
                <a:gd name="T24" fmla="*/ 135 w 145"/>
                <a:gd name="T25" fmla="*/ 36 h 146"/>
                <a:gd name="T26" fmla="*/ 107 w 145"/>
                <a:gd name="T27" fmla="*/ 97 h 146"/>
                <a:gd name="T28" fmla="*/ 116 w 145"/>
                <a:gd name="T29" fmla="*/ 97 h 146"/>
                <a:gd name="T30" fmla="*/ 72 w 145"/>
                <a:gd name="T31" fmla="*/ 32 h 146"/>
                <a:gd name="T32" fmla="*/ 29 w 145"/>
                <a:gd name="T33" fmla="*/ 97 h 146"/>
                <a:gd name="T34" fmla="*/ 38 w 145"/>
                <a:gd name="T35" fmla="*/ 97 h 146"/>
                <a:gd name="T36" fmla="*/ 48 w 145"/>
                <a:gd name="T37" fmla="*/ 82 h 146"/>
                <a:gd name="T38" fmla="*/ 97 w 145"/>
                <a:gd name="T39" fmla="*/ 82 h 146"/>
                <a:gd name="T40" fmla="*/ 107 w 145"/>
                <a:gd name="T41" fmla="*/ 97 h 146"/>
                <a:gd name="T42" fmla="*/ 72 w 145"/>
                <a:gd name="T43" fmla="*/ 47 h 146"/>
                <a:gd name="T44" fmla="*/ 91 w 145"/>
                <a:gd name="T45" fmla="*/ 76 h 146"/>
                <a:gd name="T46" fmla="*/ 53 w 145"/>
                <a:gd name="T47" fmla="*/ 76 h 146"/>
                <a:gd name="T48" fmla="*/ 72 w 145"/>
                <a:gd name="T49" fmla="*/ 4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5" h="146">
                  <a:moveTo>
                    <a:pt x="135" y="36"/>
                  </a:moveTo>
                  <a:cubicBezTo>
                    <a:pt x="142" y="48"/>
                    <a:pt x="145" y="60"/>
                    <a:pt x="145" y="73"/>
                  </a:cubicBezTo>
                  <a:cubicBezTo>
                    <a:pt x="145" y="86"/>
                    <a:pt x="142" y="98"/>
                    <a:pt x="135" y="109"/>
                  </a:cubicBezTo>
                  <a:cubicBezTo>
                    <a:pt x="129" y="120"/>
                    <a:pt x="120" y="129"/>
                    <a:pt x="109" y="136"/>
                  </a:cubicBezTo>
                  <a:cubicBezTo>
                    <a:pt x="98" y="142"/>
                    <a:pt x="86" y="146"/>
                    <a:pt x="72" y="146"/>
                  </a:cubicBezTo>
                  <a:cubicBezTo>
                    <a:pt x="59" y="146"/>
                    <a:pt x="47" y="142"/>
                    <a:pt x="36" y="136"/>
                  </a:cubicBezTo>
                  <a:cubicBezTo>
                    <a:pt x="25" y="129"/>
                    <a:pt x="16" y="120"/>
                    <a:pt x="10" y="109"/>
                  </a:cubicBezTo>
                  <a:cubicBezTo>
                    <a:pt x="3" y="98"/>
                    <a:pt x="0" y="86"/>
                    <a:pt x="0" y="73"/>
                  </a:cubicBezTo>
                  <a:cubicBezTo>
                    <a:pt x="0" y="60"/>
                    <a:pt x="3" y="48"/>
                    <a:pt x="10" y="36"/>
                  </a:cubicBezTo>
                  <a:cubicBezTo>
                    <a:pt x="16" y="25"/>
                    <a:pt x="25" y="17"/>
                    <a:pt x="36" y="10"/>
                  </a:cubicBezTo>
                  <a:cubicBezTo>
                    <a:pt x="47" y="4"/>
                    <a:pt x="59" y="0"/>
                    <a:pt x="72" y="0"/>
                  </a:cubicBezTo>
                  <a:cubicBezTo>
                    <a:pt x="86" y="0"/>
                    <a:pt x="98" y="4"/>
                    <a:pt x="109" y="10"/>
                  </a:cubicBezTo>
                  <a:cubicBezTo>
                    <a:pt x="120" y="17"/>
                    <a:pt x="129" y="25"/>
                    <a:pt x="135" y="36"/>
                  </a:cubicBezTo>
                  <a:close/>
                  <a:moveTo>
                    <a:pt x="107" y="97"/>
                  </a:moveTo>
                  <a:cubicBezTo>
                    <a:pt x="116" y="97"/>
                    <a:pt x="116" y="97"/>
                    <a:pt x="116" y="97"/>
                  </a:cubicBezTo>
                  <a:cubicBezTo>
                    <a:pt x="72" y="32"/>
                    <a:pt x="72" y="32"/>
                    <a:pt x="72" y="32"/>
                  </a:cubicBezTo>
                  <a:cubicBezTo>
                    <a:pt x="29" y="97"/>
                    <a:pt x="29" y="97"/>
                    <a:pt x="29" y="97"/>
                  </a:cubicBezTo>
                  <a:cubicBezTo>
                    <a:pt x="38" y="97"/>
                    <a:pt x="38" y="97"/>
                    <a:pt x="38" y="97"/>
                  </a:cubicBezTo>
                  <a:cubicBezTo>
                    <a:pt x="48" y="82"/>
                    <a:pt x="48" y="82"/>
                    <a:pt x="48" y="82"/>
                  </a:cubicBezTo>
                  <a:cubicBezTo>
                    <a:pt x="97" y="82"/>
                    <a:pt x="97" y="82"/>
                    <a:pt x="97" y="82"/>
                  </a:cubicBezTo>
                  <a:lnTo>
                    <a:pt x="107" y="97"/>
                  </a:lnTo>
                  <a:close/>
                  <a:moveTo>
                    <a:pt x="72" y="47"/>
                  </a:moveTo>
                  <a:cubicBezTo>
                    <a:pt x="91" y="76"/>
                    <a:pt x="91" y="76"/>
                    <a:pt x="91" y="76"/>
                  </a:cubicBezTo>
                  <a:cubicBezTo>
                    <a:pt x="53" y="76"/>
                    <a:pt x="53" y="76"/>
                    <a:pt x="53" y="76"/>
                  </a:cubicBezTo>
                  <a:lnTo>
                    <a:pt x="72" y="4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Freeform 337"/>
            <p:cNvSpPr>
              <a:spLocks noEditPoints="1"/>
            </p:cNvSpPr>
            <p:nvPr/>
          </p:nvSpPr>
          <p:spPr bwMode="auto">
            <a:xfrm>
              <a:off x="3980253" y="4028650"/>
              <a:ext cx="138957" cy="160815"/>
            </a:xfrm>
            <a:custGeom>
              <a:avLst/>
              <a:gdLst>
                <a:gd name="T0" fmla="*/ 122 w 134"/>
                <a:gd name="T1" fmla="*/ 90 h 155"/>
                <a:gd name="T2" fmla="*/ 116 w 134"/>
                <a:gd name="T3" fmla="*/ 99 h 155"/>
                <a:gd name="T4" fmla="*/ 53 w 134"/>
                <a:gd name="T5" fmla="*/ 110 h 155"/>
                <a:gd name="T6" fmla="*/ 13 w 134"/>
                <a:gd name="T7" fmla="*/ 95 h 155"/>
                <a:gd name="T8" fmla="*/ 11 w 134"/>
                <a:gd name="T9" fmla="*/ 88 h 155"/>
                <a:gd name="T10" fmla="*/ 10 w 134"/>
                <a:gd name="T11" fmla="*/ 81 h 155"/>
                <a:gd name="T12" fmla="*/ 5 w 134"/>
                <a:gd name="T13" fmla="*/ 52 h 155"/>
                <a:gd name="T14" fmla="*/ 0 w 134"/>
                <a:gd name="T15" fmla="*/ 23 h 155"/>
                <a:gd name="T16" fmla="*/ 5 w 134"/>
                <a:gd name="T17" fmla="*/ 15 h 155"/>
                <a:gd name="T18" fmla="*/ 14 w 134"/>
                <a:gd name="T19" fmla="*/ 10 h 155"/>
                <a:gd name="T20" fmla="*/ 48 w 134"/>
                <a:gd name="T21" fmla="*/ 2 h 155"/>
                <a:gd name="T22" fmla="*/ 132 w 134"/>
                <a:gd name="T23" fmla="*/ 18 h 155"/>
                <a:gd name="T24" fmla="*/ 133 w 134"/>
                <a:gd name="T25" fmla="*/ 28 h 155"/>
                <a:gd name="T26" fmla="*/ 114 w 134"/>
                <a:gd name="T27" fmla="*/ 126 h 155"/>
                <a:gd name="T28" fmla="*/ 110 w 134"/>
                <a:gd name="T29" fmla="*/ 141 h 155"/>
                <a:gd name="T30" fmla="*/ 87 w 134"/>
                <a:gd name="T31" fmla="*/ 153 h 155"/>
                <a:gd name="T32" fmla="*/ 49 w 134"/>
                <a:gd name="T33" fmla="*/ 153 h 155"/>
                <a:gd name="T34" fmla="*/ 34 w 134"/>
                <a:gd name="T35" fmla="*/ 149 h 155"/>
                <a:gd name="T36" fmla="*/ 22 w 134"/>
                <a:gd name="T37" fmla="*/ 139 h 155"/>
                <a:gd name="T38" fmla="*/ 17 w 134"/>
                <a:gd name="T39" fmla="*/ 110 h 155"/>
                <a:gd name="T40" fmla="*/ 67 w 134"/>
                <a:gd name="T41" fmla="*/ 123 h 155"/>
                <a:gd name="T42" fmla="*/ 117 w 134"/>
                <a:gd name="T43" fmla="*/ 111 h 155"/>
                <a:gd name="T44" fmla="*/ 116 w 134"/>
                <a:gd name="T45" fmla="*/ 119 h 155"/>
                <a:gd name="T46" fmla="*/ 105 w 134"/>
                <a:gd name="T47" fmla="*/ 17 h 155"/>
                <a:gd name="T48" fmla="*/ 93 w 134"/>
                <a:gd name="T49" fmla="*/ 14 h 155"/>
                <a:gd name="T50" fmla="*/ 33 w 134"/>
                <a:gd name="T51" fmla="*/ 15 h 155"/>
                <a:gd name="T52" fmla="*/ 23 w 134"/>
                <a:gd name="T53" fmla="*/ 21 h 155"/>
                <a:gd name="T54" fmla="*/ 37 w 134"/>
                <a:gd name="T55" fmla="*/ 28 h 155"/>
                <a:gd name="T56" fmla="*/ 88 w 134"/>
                <a:gd name="T57" fmla="*/ 29 h 155"/>
                <a:gd name="T58" fmla="*/ 103 w 134"/>
                <a:gd name="T59" fmla="*/ 26 h 155"/>
                <a:gd name="T60" fmla="*/ 88 w 134"/>
                <a:gd name="T61" fmla="*/ 72 h 155"/>
                <a:gd name="T62" fmla="*/ 59 w 134"/>
                <a:gd name="T63" fmla="*/ 56 h 155"/>
                <a:gd name="T64" fmla="*/ 46 w 134"/>
                <a:gd name="T65" fmla="*/ 76 h 155"/>
                <a:gd name="T66" fmla="*/ 69 w 134"/>
                <a:gd name="T67" fmla="*/ 96 h 155"/>
                <a:gd name="T68" fmla="*/ 88 w 134"/>
                <a:gd name="T69" fmla="*/ 72 h 155"/>
                <a:gd name="T70" fmla="*/ 73 w 134"/>
                <a:gd name="T71" fmla="*/ 84 h 155"/>
                <a:gd name="T72" fmla="*/ 57 w 134"/>
                <a:gd name="T73" fmla="*/ 79 h 155"/>
                <a:gd name="T74" fmla="*/ 62 w 134"/>
                <a:gd name="T75" fmla="*/ 66 h 155"/>
                <a:gd name="T76" fmla="*/ 75 w 134"/>
                <a:gd name="T77" fmla="*/ 6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4" h="155">
                  <a:moveTo>
                    <a:pt x="133" y="28"/>
                  </a:moveTo>
                  <a:cubicBezTo>
                    <a:pt x="131" y="39"/>
                    <a:pt x="128" y="59"/>
                    <a:pt x="122" y="90"/>
                  </a:cubicBezTo>
                  <a:cubicBezTo>
                    <a:pt x="122" y="92"/>
                    <a:pt x="121" y="94"/>
                    <a:pt x="120" y="95"/>
                  </a:cubicBezTo>
                  <a:cubicBezTo>
                    <a:pt x="119" y="97"/>
                    <a:pt x="117" y="98"/>
                    <a:pt x="116" y="99"/>
                  </a:cubicBezTo>
                  <a:cubicBezTo>
                    <a:pt x="114" y="100"/>
                    <a:pt x="113" y="101"/>
                    <a:pt x="111" y="102"/>
                  </a:cubicBezTo>
                  <a:cubicBezTo>
                    <a:pt x="95" y="110"/>
                    <a:pt x="76" y="113"/>
                    <a:pt x="53" y="110"/>
                  </a:cubicBezTo>
                  <a:cubicBezTo>
                    <a:pt x="37" y="109"/>
                    <a:pt x="25" y="104"/>
                    <a:pt x="16" y="97"/>
                  </a:cubicBezTo>
                  <a:cubicBezTo>
                    <a:pt x="15" y="97"/>
                    <a:pt x="14" y="96"/>
                    <a:pt x="13" y="95"/>
                  </a:cubicBezTo>
                  <a:cubicBezTo>
                    <a:pt x="13" y="94"/>
                    <a:pt x="12" y="93"/>
                    <a:pt x="12" y="91"/>
                  </a:cubicBezTo>
                  <a:cubicBezTo>
                    <a:pt x="11" y="90"/>
                    <a:pt x="11" y="89"/>
                    <a:pt x="11" y="88"/>
                  </a:cubicBezTo>
                  <a:cubicBezTo>
                    <a:pt x="11" y="87"/>
                    <a:pt x="11" y="86"/>
                    <a:pt x="10" y="85"/>
                  </a:cubicBezTo>
                  <a:cubicBezTo>
                    <a:pt x="10" y="83"/>
                    <a:pt x="10" y="82"/>
                    <a:pt x="10" y="81"/>
                  </a:cubicBezTo>
                  <a:cubicBezTo>
                    <a:pt x="9" y="78"/>
                    <a:pt x="8" y="73"/>
                    <a:pt x="7" y="67"/>
                  </a:cubicBezTo>
                  <a:cubicBezTo>
                    <a:pt x="6" y="61"/>
                    <a:pt x="5" y="56"/>
                    <a:pt x="5" y="52"/>
                  </a:cubicBezTo>
                  <a:cubicBezTo>
                    <a:pt x="4" y="48"/>
                    <a:pt x="3" y="43"/>
                    <a:pt x="2" y="38"/>
                  </a:cubicBezTo>
                  <a:cubicBezTo>
                    <a:pt x="2" y="32"/>
                    <a:pt x="1" y="27"/>
                    <a:pt x="0" y="23"/>
                  </a:cubicBezTo>
                  <a:cubicBezTo>
                    <a:pt x="1" y="21"/>
                    <a:pt x="1" y="20"/>
                    <a:pt x="2" y="18"/>
                  </a:cubicBezTo>
                  <a:cubicBezTo>
                    <a:pt x="3" y="17"/>
                    <a:pt x="4" y="16"/>
                    <a:pt x="5" y="15"/>
                  </a:cubicBezTo>
                  <a:cubicBezTo>
                    <a:pt x="6" y="14"/>
                    <a:pt x="7" y="13"/>
                    <a:pt x="9" y="12"/>
                  </a:cubicBezTo>
                  <a:cubicBezTo>
                    <a:pt x="11" y="11"/>
                    <a:pt x="12" y="10"/>
                    <a:pt x="14" y="10"/>
                  </a:cubicBezTo>
                  <a:cubicBezTo>
                    <a:pt x="15" y="9"/>
                    <a:pt x="16" y="9"/>
                    <a:pt x="18" y="8"/>
                  </a:cubicBezTo>
                  <a:cubicBezTo>
                    <a:pt x="26" y="5"/>
                    <a:pt x="36" y="3"/>
                    <a:pt x="48" y="2"/>
                  </a:cubicBezTo>
                  <a:cubicBezTo>
                    <a:pt x="72" y="0"/>
                    <a:pt x="93" y="1"/>
                    <a:pt x="112" y="7"/>
                  </a:cubicBezTo>
                  <a:cubicBezTo>
                    <a:pt x="121" y="10"/>
                    <a:pt x="128" y="13"/>
                    <a:pt x="132" y="18"/>
                  </a:cubicBezTo>
                  <a:cubicBezTo>
                    <a:pt x="133" y="20"/>
                    <a:pt x="133" y="21"/>
                    <a:pt x="133" y="23"/>
                  </a:cubicBezTo>
                  <a:cubicBezTo>
                    <a:pt x="134" y="25"/>
                    <a:pt x="133" y="27"/>
                    <a:pt x="133" y="28"/>
                  </a:cubicBezTo>
                  <a:close/>
                  <a:moveTo>
                    <a:pt x="116" y="119"/>
                  </a:moveTo>
                  <a:cubicBezTo>
                    <a:pt x="115" y="121"/>
                    <a:pt x="115" y="123"/>
                    <a:pt x="114" y="126"/>
                  </a:cubicBezTo>
                  <a:cubicBezTo>
                    <a:pt x="114" y="129"/>
                    <a:pt x="113" y="132"/>
                    <a:pt x="113" y="134"/>
                  </a:cubicBezTo>
                  <a:cubicBezTo>
                    <a:pt x="113" y="136"/>
                    <a:pt x="112" y="139"/>
                    <a:pt x="110" y="141"/>
                  </a:cubicBezTo>
                  <a:cubicBezTo>
                    <a:pt x="109" y="143"/>
                    <a:pt x="107" y="145"/>
                    <a:pt x="105" y="146"/>
                  </a:cubicBezTo>
                  <a:cubicBezTo>
                    <a:pt x="99" y="149"/>
                    <a:pt x="93" y="151"/>
                    <a:pt x="87" y="153"/>
                  </a:cubicBezTo>
                  <a:cubicBezTo>
                    <a:pt x="80" y="154"/>
                    <a:pt x="74" y="155"/>
                    <a:pt x="68" y="155"/>
                  </a:cubicBezTo>
                  <a:cubicBezTo>
                    <a:pt x="62" y="155"/>
                    <a:pt x="55" y="154"/>
                    <a:pt x="49" y="153"/>
                  </a:cubicBezTo>
                  <a:cubicBezTo>
                    <a:pt x="46" y="153"/>
                    <a:pt x="43" y="152"/>
                    <a:pt x="41" y="152"/>
                  </a:cubicBezTo>
                  <a:cubicBezTo>
                    <a:pt x="39" y="151"/>
                    <a:pt x="36" y="150"/>
                    <a:pt x="34" y="149"/>
                  </a:cubicBezTo>
                  <a:cubicBezTo>
                    <a:pt x="31" y="148"/>
                    <a:pt x="29" y="147"/>
                    <a:pt x="27" y="145"/>
                  </a:cubicBezTo>
                  <a:cubicBezTo>
                    <a:pt x="25" y="143"/>
                    <a:pt x="23" y="141"/>
                    <a:pt x="22" y="139"/>
                  </a:cubicBezTo>
                  <a:cubicBezTo>
                    <a:pt x="20" y="133"/>
                    <a:pt x="19" y="124"/>
                    <a:pt x="17" y="111"/>
                  </a:cubicBezTo>
                  <a:cubicBezTo>
                    <a:pt x="17" y="110"/>
                    <a:pt x="17" y="110"/>
                    <a:pt x="17" y="110"/>
                  </a:cubicBezTo>
                  <a:cubicBezTo>
                    <a:pt x="19" y="109"/>
                    <a:pt x="19" y="109"/>
                    <a:pt x="19" y="109"/>
                  </a:cubicBezTo>
                  <a:cubicBezTo>
                    <a:pt x="33" y="118"/>
                    <a:pt x="49" y="123"/>
                    <a:pt x="67" y="123"/>
                  </a:cubicBezTo>
                  <a:cubicBezTo>
                    <a:pt x="85" y="123"/>
                    <a:pt x="101" y="118"/>
                    <a:pt x="115" y="109"/>
                  </a:cubicBezTo>
                  <a:cubicBezTo>
                    <a:pt x="116" y="109"/>
                    <a:pt x="117" y="110"/>
                    <a:pt x="117" y="111"/>
                  </a:cubicBezTo>
                  <a:cubicBezTo>
                    <a:pt x="117" y="112"/>
                    <a:pt x="117" y="114"/>
                    <a:pt x="117" y="116"/>
                  </a:cubicBezTo>
                  <a:cubicBezTo>
                    <a:pt x="116" y="117"/>
                    <a:pt x="116" y="118"/>
                    <a:pt x="116" y="119"/>
                  </a:cubicBezTo>
                  <a:close/>
                  <a:moveTo>
                    <a:pt x="110" y="21"/>
                  </a:moveTo>
                  <a:cubicBezTo>
                    <a:pt x="109" y="19"/>
                    <a:pt x="107" y="18"/>
                    <a:pt x="105" y="17"/>
                  </a:cubicBezTo>
                  <a:cubicBezTo>
                    <a:pt x="103" y="16"/>
                    <a:pt x="101" y="15"/>
                    <a:pt x="100" y="15"/>
                  </a:cubicBezTo>
                  <a:cubicBezTo>
                    <a:pt x="98" y="15"/>
                    <a:pt x="96" y="14"/>
                    <a:pt x="93" y="14"/>
                  </a:cubicBezTo>
                  <a:cubicBezTo>
                    <a:pt x="75" y="11"/>
                    <a:pt x="57" y="11"/>
                    <a:pt x="39" y="14"/>
                  </a:cubicBezTo>
                  <a:cubicBezTo>
                    <a:pt x="37" y="14"/>
                    <a:pt x="35" y="15"/>
                    <a:pt x="33" y="15"/>
                  </a:cubicBezTo>
                  <a:cubicBezTo>
                    <a:pt x="32" y="15"/>
                    <a:pt x="30" y="16"/>
                    <a:pt x="28" y="17"/>
                  </a:cubicBezTo>
                  <a:cubicBezTo>
                    <a:pt x="26" y="18"/>
                    <a:pt x="24" y="20"/>
                    <a:pt x="23" y="21"/>
                  </a:cubicBezTo>
                  <a:cubicBezTo>
                    <a:pt x="25" y="23"/>
                    <a:pt x="28" y="24"/>
                    <a:pt x="30" y="25"/>
                  </a:cubicBezTo>
                  <a:cubicBezTo>
                    <a:pt x="33" y="27"/>
                    <a:pt x="36" y="27"/>
                    <a:pt x="37" y="28"/>
                  </a:cubicBezTo>
                  <a:cubicBezTo>
                    <a:pt x="39" y="28"/>
                    <a:pt x="42" y="28"/>
                    <a:pt x="46" y="29"/>
                  </a:cubicBezTo>
                  <a:cubicBezTo>
                    <a:pt x="60" y="30"/>
                    <a:pt x="74" y="31"/>
                    <a:pt x="88" y="29"/>
                  </a:cubicBezTo>
                  <a:cubicBezTo>
                    <a:pt x="92" y="28"/>
                    <a:pt x="95" y="28"/>
                    <a:pt x="97" y="28"/>
                  </a:cubicBezTo>
                  <a:cubicBezTo>
                    <a:pt x="98" y="27"/>
                    <a:pt x="100" y="27"/>
                    <a:pt x="103" y="26"/>
                  </a:cubicBezTo>
                  <a:cubicBezTo>
                    <a:pt x="106" y="24"/>
                    <a:pt x="109" y="23"/>
                    <a:pt x="110" y="21"/>
                  </a:cubicBezTo>
                  <a:close/>
                  <a:moveTo>
                    <a:pt x="88" y="72"/>
                  </a:moveTo>
                  <a:cubicBezTo>
                    <a:pt x="87" y="66"/>
                    <a:pt x="83" y="61"/>
                    <a:pt x="77" y="57"/>
                  </a:cubicBezTo>
                  <a:cubicBezTo>
                    <a:pt x="71" y="53"/>
                    <a:pt x="65" y="53"/>
                    <a:pt x="59" y="56"/>
                  </a:cubicBezTo>
                  <a:cubicBezTo>
                    <a:pt x="55" y="57"/>
                    <a:pt x="51" y="60"/>
                    <a:pt x="49" y="64"/>
                  </a:cubicBezTo>
                  <a:cubicBezTo>
                    <a:pt x="47" y="68"/>
                    <a:pt x="46" y="72"/>
                    <a:pt x="46" y="76"/>
                  </a:cubicBezTo>
                  <a:cubicBezTo>
                    <a:pt x="46" y="82"/>
                    <a:pt x="48" y="87"/>
                    <a:pt x="53" y="91"/>
                  </a:cubicBezTo>
                  <a:cubicBezTo>
                    <a:pt x="58" y="95"/>
                    <a:pt x="63" y="97"/>
                    <a:pt x="69" y="96"/>
                  </a:cubicBezTo>
                  <a:cubicBezTo>
                    <a:pt x="75" y="96"/>
                    <a:pt x="79" y="93"/>
                    <a:pt x="83" y="88"/>
                  </a:cubicBezTo>
                  <a:cubicBezTo>
                    <a:pt x="87" y="84"/>
                    <a:pt x="89" y="78"/>
                    <a:pt x="88" y="72"/>
                  </a:cubicBezTo>
                  <a:close/>
                  <a:moveTo>
                    <a:pt x="77" y="74"/>
                  </a:moveTo>
                  <a:cubicBezTo>
                    <a:pt x="78" y="78"/>
                    <a:pt x="76" y="82"/>
                    <a:pt x="73" y="84"/>
                  </a:cubicBezTo>
                  <a:cubicBezTo>
                    <a:pt x="69" y="86"/>
                    <a:pt x="65" y="87"/>
                    <a:pt x="62" y="85"/>
                  </a:cubicBezTo>
                  <a:cubicBezTo>
                    <a:pt x="60" y="83"/>
                    <a:pt x="58" y="82"/>
                    <a:pt x="57" y="79"/>
                  </a:cubicBezTo>
                  <a:cubicBezTo>
                    <a:pt x="56" y="76"/>
                    <a:pt x="56" y="74"/>
                    <a:pt x="57" y="71"/>
                  </a:cubicBezTo>
                  <a:cubicBezTo>
                    <a:pt x="58" y="69"/>
                    <a:pt x="59" y="67"/>
                    <a:pt x="62" y="66"/>
                  </a:cubicBezTo>
                  <a:cubicBezTo>
                    <a:pt x="64" y="65"/>
                    <a:pt x="66" y="64"/>
                    <a:pt x="69" y="65"/>
                  </a:cubicBezTo>
                  <a:cubicBezTo>
                    <a:pt x="71" y="65"/>
                    <a:pt x="73" y="66"/>
                    <a:pt x="75" y="68"/>
                  </a:cubicBezTo>
                  <a:cubicBezTo>
                    <a:pt x="77" y="70"/>
                    <a:pt x="77" y="72"/>
                    <a:pt x="77" y="7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Freeform 338"/>
            <p:cNvSpPr>
              <a:spLocks noEditPoints="1"/>
            </p:cNvSpPr>
            <p:nvPr/>
          </p:nvSpPr>
          <p:spPr bwMode="auto">
            <a:xfrm>
              <a:off x="4164487" y="4033334"/>
              <a:ext cx="149885" cy="151447"/>
            </a:xfrm>
            <a:custGeom>
              <a:avLst/>
              <a:gdLst>
                <a:gd name="T0" fmla="*/ 145 w 145"/>
                <a:gd name="T1" fmla="*/ 118 h 146"/>
                <a:gd name="T2" fmla="*/ 118 w 145"/>
                <a:gd name="T3" fmla="*/ 146 h 146"/>
                <a:gd name="T4" fmla="*/ 8 w 145"/>
                <a:gd name="T5" fmla="*/ 138 h 146"/>
                <a:gd name="T6" fmla="*/ 0 w 145"/>
                <a:gd name="T7" fmla="*/ 28 h 146"/>
                <a:gd name="T8" fmla="*/ 27 w 145"/>
                <a:gd name="T9" fmla="*/ 0 h 146"/>
                <a:gd name="T10" fmla="*/ 137 w 145"/>
                <a:gd name="T11" fmla="*/ 8 h 146"/>
                <a:gd name="T12" fmla="*/ 120 w 145"/>
                <a:gd name="T13" fmla="*/ 37 h 146"/>
                <a:gd name="T14" fmla="*/ 105 w 145"/>
                <a:gd name="T15" fmla="*/ 22 h 146"/>
                <a:gd name="T16" fmla="*/ 37 w 145"/>
                <a:gd name="T17" fmla="*/ 23 h 146"/>
                <a:gd name="T18" fmla="*/ 27 w 145"/>
                <a:gd name="T19" fmla="*/ 28 h 146"/>
                <a:gd name="T20" fmla="*/ 26 w 145"/>
                <a:gd name="T21" fmla="*/ 46 h 146"/>
                <a:gd name="T22" fmla="*/ 31 w 145"/>
                <a:gd name="T23" fmla="*/ 75 h 146"/>
                <a:gd name="T24" fmla="*/ 32 w 145"/>
                <a:gd name="T25" fmla="*/ 82 h 146"/>
                <a:gd name="T26" fmla="*/ 35 w 145"/>
                <a:gd name="T27" fmla="*/ 87 h 146"/>
                <a:gd name="T28" fmla="*/ 104 w 145"/>
                <a:gd name="T29" fmla="*/ 90 h 146"/>
                <a:gd name="T30" fmla="*/ 111 w 145"/>
                <a:gd name="T31" fmla="*/ 85 h 146"/>
                <a:gd name="T32" fmla="*/ 120 w 145"/>
                <a:gd name="T33" fmla="*/ 37 h 146"/>
                <a:gd name="T34" fmla="*/ 108 w 145"/>
                <a:gd name="T35" fmla="*/ 100 h 146"/>
                <a:gd name="T36" fmla="*/ 107 w 145"/>
                <a:gd name="T37" fmla="*/ 95 h 146"/>
                <a:gd name="T38" fmla="*/ 38 w 145"/>
                <a:gd name="T39" fmla="*/ 95 h 146"/>
                <a:gd name="T40" fmla="*/ 36 w 145"/>
                <a:gd name="T41" fmla="*/ 97 h 146"/>
                <a:gd name="T42" fmla="*/ 59 w 145"/>
                <a:gd name="T43" fmla="*/ 127 h 146"/>
                <a:gd name="T44" fmla="*/ 104 w 145"/>
                <a:gd name="T45" fmla="*/ 117 h 146"/>
                <a:gd name="T46" fmla="*/ 108 w 145"/>
                <a:gd name="T47" fmla="*/ 103 h 146"/>
                <a:gd name="T48" fmla="*/ 99 w 145"/>
                <a:gd name="T49" fmla="*/ 35 h 146"/>
                <a:gd name="T50" fmla="*/ 88 w 145"/>
                <a:gd name="T51" fmla="*/ 37 h 146"/>
                <a:gd name="T52" fmla="*/ 51 w 145"/>
                <a:gd name="T53" fmla="*/ 37 h 146"/>
                <a:gd name="T54" fmla="*/ 41 w 145"/>
                <a:gd name="T55" fmla="*/ 32 h 146"/>
                <a:gd name="T56" fmla="*/ 48 w 145"/>
                <a:gd name="T57" fmla="*/ 28 h 146"/>
                <a:gd name="T58" fmla="*/ 91 w 145"/>
                <a:gd name="T59" fmla="*/ 27 h 146"/>
                <a:gd name="T60" fmla="*/ 100 w 145"/>
                <a:gd name="T61" fmla="*/ 29 h 146"/>
                <a:gd name="T62" fmla="*/ 87 w 145"/>
                <a:gd name="T63" fmla="*/ 69 h 146"/>
                <a:gd name="T64" fmla="*/ 74 w 145"/>
                <a:gd name="T65" fmla="*/ 86 h 146"/>
                <a:gd name="T66" fmla="*/ 57 w 145"/>
                <a:gd name="T67" fmla="*/ 72 h 146"/>
                <a:gd name="T68" fmla="*/ 66 w 145"/>
                <a:gd name="T69" fmla="*/ 57 h 146"/>
                <a:gd name="T70" fmla="*/ 87 w 145"/>
                <a:gd name="T71" fmla="*/ 69 h 146"/>
                <a:gd name="T72" fmla="*/ 76 w 145"/>
                <a:gd name="T73" fmla="*/ 64 h 146"/>
                <a:gd name="T74" fmla="*/ 65 w 145"/>
                <a:gd name="T75" fmla="*/ 71 h 146"/>
                <a:gd name="T76" fmla="*/ 77 w 145"/>
                <a:gd name="T77" fmla="*/ 7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5" h="146">
                  <a:moveTo>
                    <a:pt x="145" y="28"/>
                  </a:moveTo>
                  <a:cubicBezTo>
                    <a:pt x="145" y="118"/>
                    <a:pt x="145" y="118"/>
                    <a:pt x="145" y="118"/>
                  </a:cubicBezTo>
                  <a:cubicBezTo>
                    <a:pt x="145" y="126"/>
                    <a:pt x="142" y="132"/>
                    <a:pt x="137" y="138"/>
                  </a:cubicBezTo>
                  <a:cubicBezTo>
                    <a:pt x="132" y="143"/>
                    <a:pt x="125" y="146"/>
                    <a:pt x="118" y="146"/>
                  </a:cubicBezTo>
                  <a:cubicBezTo>
                    <a:pt x="27" y="146"/>
                    <a:pt x="27" y="146"/>
                    <a:pt x="27" y="146"/>
                  </a:cubicBezTo>
                  <a:cubicBezTo>
                    <a:pt x="19" y="146"/>
                    <a:pt x="13" y="143"/>
                    <a:pt x="8" y="138"/>
                  </a:cubicBezTo>
                  <a:cubicBezTo>
                    <a:pt x="2" y="132"/>
                    <a:pt x="0" y="126"/>
                    <a:pt x="0" y="118"/>
                  </a:cubicBezTo>
                  <a:cubicBezTo>
                    <a:pt x="0" y="28"/>
                    <a:pt x="0" y="28"/>
                    <a:pt x="0" y="28"/>
                  </a:cubicBezTo>
                  <a:cubicBezTo>
                    <a:pt x="0" y="20"/>
                    <a:pt x="2" y="14"/>
                    <a:pt x="8" y="8"/>
                  </a:cubicBezTo>
                  <a:cubicBezTo>
                    <a:pt x="13" y="3"/>
                    <a:pt x="19" y="0"/>
                    <a:pt x="27" y="0"/>
                  </a:cubicBezTo>
                  <a:cubicBezTo>
                    <a:pt x="118" y="0"/>
                    <a:pt x="118" y="0"/>
                    <a:pt x="118" y="0"/>
                  </a:cubicBezTo>
                  <a:cubicBezTo>
                    <a:pt x="125" y="0"/>
                    <a:pt x="132" y="3"/>
                    <a:pt x="137" y="8"/>
                  </a:cubicBezTo>
                  <a:cubicBezTo>
                    <a:pt x="142" y="14"/>
                    <a:pt x="145" y="20"/>
                    <a:pt x="145" y="28"/>
                  </a:cubicBezTo>
                  <a:close/>
                  <a:moveTo>
                    <a:pt x="120" y="37"/>
                  </a:moveTo>
                  <a:cubicBezTo>
                    <a:pt x="121" y="34"/>
                    <a:pt x="120" y="31"/>
                    <a:pt x="119" y="30"/>
                  </a:cubicBezTo>
                  <a:cubicBezTo>
                    <a:pt x="117" y="26"/>
                    <a:pt x="112" y="24"/>
                    <a:pt x="105" y="22"/>
                  </a:cubicBezTo>
                  <a:cubicBezTo>
                    <a:pt x="91" y="18"/>
                    <a:pt x="76" y="16"/>
                    <a:pt x="59" y="18"/>
                  </a:cubicBezTo>
                  <a:cubicBezTo>
                    <a:pt x="50" y="19"/>
                    <a:pt x="43" y="20"/>
                    <a:pt x="37" y="23"/>
                  </a:cubicBezTo>
                  <a:cubicBezTo>
                    <a:pt x="35" y="23"/>
                    <a:pt x="33" y="24"/>
                    <a:pt x="32" y="25"/>
                  </a:cubicBezTo>
                  <a:cubicBezTo>
                    <a:pt x="30" y="26"/>
                    <a:pt x="29" y="27"/>
                    <a:pt x="27" y="28"/>
                  </a:cubicBezTo>
                  <a:cubicBezTo>
                    <a:pt x="26" y="30"/>
                    <a:pt x="25" y="31"/>
                    <a:pt x="24" y="33"/>
                  </a:cubicBezTo>
                  <a:cubicBezTo>
                    <a:pt x="25" y="37"/>
                    <a:pt x="25" y="42"/>
                    <a:pt x="26" y="46"/>
                  </a:cubicBezTo>
                  <a:cubicBezTo>
                    <a:pt x="27" y="51"/>
                    <a:pt x="28" y="56"/>
                    <a:pt x="29" y="62"/>
                  </a:cubicBezTo>
                  <a:cubicBezTo>
                    <a:pt x="30" y="69"/>
                    <a:pt x="31" y="73"/>
                    <a:pt x="31" y="75"/>
                  </a:cubicBezTo>
                  <a:cubicBezTo>
                    <a:pt x="31" y="76"/>
                    <a:pt x="31" y="77"/>
                    <a:pt x="32" y="78"/>
                  </a:cubicBezTo>
                  <a:cubicBezTo>
                    <a:pt x="32" y="80"/>
                    <a:pt x="32" y="81"/>
                    <a:pt x="32" y="82"/>
                  </a:cubicBezTo>
                  <a:cubicBezTo>
                    <a:pt x="32" y="82"/>
                    <a:pt x="33" y="83"/>
                    <a:pt x="33" y="84"/>
                  </a:cubicBezTo>
                  <a:cubicBezTo>
                    <a:pt x="34" y="85"/>
                    <a:pt x="35" y="86"/>
                    <a:pt x="35" y="87"/>
                  </a:cubicBezTo>
                  <a:cubicBezTo>
                    <a:pt x="42" y="92"/>
                    <a:pt x="51" y="95"/>
                    <a:pt x="62" y="96"/>
                  </a:cubicBezTo>
                  <a:cubicBezTo>
                    <a:pt x="79" y="98"/>
                    <a:pt x="93" y="96"/>
                    <a:pt x="104" y="90"/>
                  </a:cubicBezTo>
                  <a:cubicBezTo>
                    <a:pt x="105" y="90"/>
                    <a:pt x="107" y="89"/>
                    <a:pt x="108" y="88"/>
                  </a:cubicBezTo>
                  <a:cubicBezTo>
                    <a:pt x="109" y="88"/>
                    <a:pt x="110" y="87"/>
                    <a:pt x="111" y="85"/>
                  </a:cubicBezTo>
                  <a:cubicBezTo>
                    <a:pt x="112" y="84"/>
                    <a:pt x="112" y="83"/>
                    <a:pt x="112" y="82"/>
                  </a:cubicBezTo>
                  <a:cubicBezTo>
                    <a:pt x="115" y="65"/>
                    <a:pt x="118" y="50"/>
                    <a:pt x="120" y="37"/>
                  </a:cubicBezTo>
                  <a:close/>
                  <a:moveTo>
                    <a:pt x="108" y="103"/>
                  </a:moveTo>
                  <a:cubicBezTo>
                    <a:pt x="108" y="102"/>
                    <a:pt x="108" y="101"/>
                    <a:pt x="108" y="100"/>
                  </a:cubicBezTo>
                  <a:cubicBezTo>
                    <a:pt x="109" y="99"/>
                    <a:pt x="109" y="98"/>
                    <a:pt x="109" y="97"/>
                  </a:cubicBezTo>
                  <a:cubicBezTo>
                    <a:pt x="108" y="96"/>
                    <a:pt x="108" y="96"/>
                    <a:pt x="107" y="95"/>
                  </a:cubicBezTo>
                  <a:cubicBezTo>
                    <a:pt x="97" y="102"/>
                    <a:pt x="85" y="105"/>
                    <a:pt x="72" y="105"/>
                  </a:cubicBezTo>
                  <a:cubicBezTo>
                    <a:pt x="60" y="105"/>
                    <a:pt x="48" y="102"/>
                    <a:pt x="38" y="95"/>
                  </a:cubicBezTo>
                  <a:cubicBezTo>
                    <a:pt x="37" y="96"/>
                    <a:pt x="37" y="96"/>
                    <a:pt x="37" y="96"/>
                  </a:cubicBezTo>
                  <a:cubicBezTo>
                    <a:pt x="36" y="97"/>
                    <a:pt x="36" y="97"/>
                    <a:pt x="36" y="97"/>
                  </a:cubicBezTo>
                  <a:cubicBezTo>
                    <a:pt x="38" y="107"/>
                    <a:pt x="39" y="113"/>
                    <a:pt x="40" y="117"/>
                  </a:cubicBezTo>
                  <a:cubicBezTo>
                    <a:pt x="43" y="122"/>
                    <a:pt x="49" y="125"/>
                    <a:pt x="59" y="127"/>
                  </a:cubicBezTo>
                  <a:cubicBezTo>
                    <a:pt x="75" y="130"/>
                    <a:pt x="89" y="128"/>
                    <a:pt x="100" y="122"/>
                  </a:cubicBezTo>
                  <a:cubicBezTo>
                    <a:pt x="102" y="121"/>
                    <a:pt x="103" y="119"/>
                    <a:pt x="104" y="117"/>
                  </a:cubicBezTo>
                  <a:cubicBezTo>
                    <a:pt x="105" y="115"/>
                    <a:pt x="106" y="113"/>
                    <a:pt x="107" y="109"/>
                  </a:cubicBezTo>
                  <a:cubicBezTo>
                    <a:pt x="107" y="106"/>
                    <a:pt x="107" y="104"/>
                    <a:pt x="108" y="103"/>
                  </a:cubicBezTo>
                  <a:close/>
                  <a:moveTo>
                    <a:pt x="104" y="32"/>
                  </a:moveTo>
                  <a:cubicBezTo>
                    <a:pt x="102" y="33"/>
                    <a:pt x="101" y="34"/>
                    <a:pt x="99" y="35"/>
                  </a:cubicBezTo>
                  <a:cubicBezTo>
                    <a:pt x="97" y="36"/>
                    <a:pt x="95" y="37"/>
                    <a:pt x="94" y="37"/>
                  </a:cubicBezTo>
                  <a:cubicBezTo>
                    <a:pt x="92" y="37"/>
                    <a:pt x="90" y="37"/>
                    <a:pt x="88" y="37"/>
                  </a:cubicBezTo>
                  <a:cubicBezTo>
                    <a:pt x="78" y="39"/>
                    <a:pt x="68" y="39"/>
                    <a:pt x="57" y="37"/>
                  </a:cubicBezTo>
                  <a:cubicBezTo>
                    <a:pt x="54" y="37"/>
                    <a:pt x="52" y="37"/>
                    <a:pt x="51" y="37"/>
                  </a:cubicBezTo>
                  <a:cubicBezTo>
                    <a:pt x="50" y="36"/>
                    <a:pt x="48" y="36"/>
                    <a:pt x="46" y="35"/>
                  </a:cubicBezTo>
                  <a:cubicBezTo>
                    <a:pt x="44" y="34"/>
                    <a:pt x="42" y="33"/>
                    <a:pt x="41" y="32"/>
                  </a:cubicBezTo>
                  <a:cubicBezTo>
                    <a:pt x="42" y="31"/>
                    <a:pt x="43" y="30"/>
                    <a:pt x="44" y="29"/>
                  </a:cubicBezTo>
                  <a:cubicBezTo>
                    <a:pt x="46" y="28"/>
                    <a:pt x="47" y="28"/>
                    <a:pt x="48" y="28"/>
                  </a:cubicBezTo>
                  <a:cubicBezTo>
                    <a:pt x="49" y="27"/>
                    <a:pt x="51" y="27"/>
                    <a:pt x="53" y="27"/>
                  </a:cubicBezTo>
                  <a:cubicBezTo>
                    <a:pt x="65" y="25"/>
                    <a:pt x="78" y="25"/>
                    <a:pt x="91" y="27"/>
                  </a:cubicBezTo>
                  <a:cubicBezTo>
                    <a:pt x="93" y="27"/>
                    <a:pt x="95" y="27"/>
                    <a:pt x="96" y="27"/>
                  </a:cubicBezTo>
                  <a:cubicBezTo>
                    <a:pt x="97" y="28"/>
                    <a:pt x="98" y="28"/>
                    <a:pt x="100" y="29"/>
                  </a:cubicBezTo>
                  <a:cubicBezTo>
                    <a:pt x="102" y="30"/>
                    <a:pt x="103" y="31"/>
                    <a:pt x="104" y="32"/>
                  </a:cubicBezTo>
                  <a:close/>
                  <a:moveTo>
                    <a:pt x="87" y="69"/>
                  </a:moveTo>
                  <a:cubicBezTo>
                    <a:pt x="88" y="73"/>
                    <a:pt x="87" y="77"/>
                    <a:pt x="84" y="80"/>
                  </a:cubicBezTo>
                  <a:cubicBezTo>
                    <a:pt x="81" y="84"/>
                    <a:pt x="78" y="86"/>
                    <a:pt x="74" y="86"/>
                  </a:cubicBezTo>
                  <a:cubicBezTo>
                    <a:pt x="70" y="87"/>
                    <a:pt x="66" y="85"/>
                    <a:pt x="62" y="82"/>
                  </a:cubicBezTo>
                  <a:cubicBezTo>
                    <a:pt x="59" y="79"/>
                    <a:pt x="57" y="76"/>
                    <a:pt x="57" y="72"/>
                  </a:cubicBezTo>
                  <a:cubicBezTo>
                    <a:pt x="57" y="69"/>
                    <a:pt x="58" y="66"/>
                    <a:pt x="60" y="63"/>
                  </a:cubicBezTo>
                  <a:cubicBezTo>
                    <a:pt x="61" y="60"/>
                    <a:pt x="64" y="58"/>
                    <a:pt x="66" y="57"/>
                  </a:cubicBezTo>
                  <a:cubicBezTo>
                    <a:pt x="71" y="55"/>
                    <a:pt x="75" y="55"/>
                    <a:pt x="80" y="58"/>
                  </a:cubicBezTo>
                  <a:cubicBezTo>
                    <a:pt x="84" y="60"/>
                    <a:pt x="87" y="64"/>
                    <a:pt x="87" y="69"/>
                  </a:cubicBezTo>
                  <a:close/>
                  <a:moveTo>
                    <a:pt x="80" y="70"/>
                  </a:moveTo>
                  <a:cubicBezTo>
                    <a:pt x="80" y="68"/>
                    <a:pt x="79" y="66"/>
                    <a:pt x="76" y="64"/>
                  </a:cubicBezTo>
                  <a:cubicBezTo>
                    <a:pt x="73" y="63"/>
                    <a:pt x="71" y="63"/>
                    <a:pt x="69" y="64"/>
                  </a:cubicBezTo>
                  <a:cubicBezTo>
                    <a:pt x="66" y="65"/>
                    <a:pt x="65" y="68"/>
                    <a:pt x="65" y="71"/>
                  </a:cubicBezTo>
                  <a:cubicBezTo>
                    <a:pt x="65" y="74"/>
                    <a:pt x="66" y="77"/>
                    <a:pt x="69" y="78"/>
                  </a:cubicBezTo>
                  <a:cubicBezTo>
                    <a:pt x="71" y="79"/>
                    <a:pt x="74" y="79"/>
                    <a:pt x="77" y="77"/>
                  </a:cubicBezTo>
                  <a:cubicBezTo>
                    <a:pt x="79" y="76"/>
                    <a:pt x="80" y="73"/>
                    <a:pt x="80" y="7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Freeform 339"/>
            <p:cNvSpPr>
              <a:spLocks/>
            </p:cNvSpPr>
            <p:nvPr/>
          </p:nvSpPr>
          <p:spPr bwMode="auto">
            <a:xfrm>
              <a:off x="4367457" y="4020843"/>
              <a:ext cx="93678" cy="163938"/>
            </a:xfrm>
            <a:custGeom>
              <a:avLst/>
              <a:gdLst>
                <a:gd name="T0" fmla="*/ 83 w 90"/>
                <a:gd name="T1" fmla="*/ 126 h 158"/>
                <a:gd name="T2" fmla="*/ 90 w 90"/>
                <a:gd name="T3" fmla="*/ 148 h 158"/>
                <a:gd name="T4" fmla="*/ 80 w 90"/>
                <a:gd name="T5" fmla="*/ 155 h 158"/>
                <a:gd name="T6" fmla="*/ 63 w 90"/>
                <a:gd name="T7" fmla="*/ 158 h 158"/>
                <a:gd name="T8" fmla="*/ 45 w 90"/>
                <a:gd name="T9" fmla="*/ 155 h 158"/>
                <a:gd name="T10" fmla="*/ 31 w 90"/>
                <a:gd name="T11" fmla="*/ 148 h 158"/>
                <a:gd name="T12" fmla="*/ 22 w 90"/>
                <a:gd name="T13" fmla="*/ 138 h 158"/>
                <a:gd name="T14" fmla="*/ 17 w 90"/>
                <a:gd name="T15" fmla="*/ 127 h 158"/>
                <a:gd name="T16" fmla="*/ 16 w 90"/>
                <a:gd name="T17" fmla="*/ 116 h 158"/>
                <a:gd name="T18" fmla="*/ 16 w 90"/>
                <a:gd name="T19" fmla="*/ 64 h 158"/>
                <a:gd name="T20" fmla="*/ 0 w 90"/>
                <a:gd name="T21" fmla="*/ 64 h 158"/>
                <a:gd name="T22" fmla="*/ 0 w 90"/>
                <a:gd name="T23" fmla="*/ 44 h 158"/>
                <a:gd name="T24" fmla="*/ 12 w 90"/>
                <a:gd name="T25" fmla="*/ 37 h 158"/>
                <a:gd name="T26" fmla="*/ 21 w 90"/>
                <a:gd name="T27" fmla="*/ 29 h 158"/>
                <a:gd name="T28" fmla="*/ 26 w 90"/>
                <a:gd name="T29" fmla="*/ 19 h 158"/>
                <a:gd name="T30" fmla="*/ 29 w 90"/>
                <a:gd name="T31" fmla="*/ 10 h 158"/>
                <a:gd name="T32" fmla="*/ 31 w 90"/>
                <a:gd name="T33" fmla="*/ 1 h 158"/>
                <a:gd name="T34" fmla="*/ 31 w 90"/>
                <a:gd name="T35" fmla="*/ 1 h 158"/>
                <a:gd name="T36" fmla="*/ 32 w 90"/>
                <a:gd name="T37" fmla="*/ 0 h 158"/>
                <a:gd name="T38" fmla="*/ 55 w 90"/>
                <a:gd name="T39" fmla="*/ 0 h 158"/>
                <a:gd name="T40" fmla="*/ 55 w 90"/>
                <a:gd name="T41" fmla="*/ 40 h 158"/>
                <a:gd name="T42" fmla="*/ 86 w 90"/>
                <a:gd name="T43" fmla="*/ 40 h 158"/>
                <a:gd name="T44" fmla="*/ 86 w 90"/>
                <a:gd name="T45" fmla="*/ 64 h 158"/>
                <a:gd name="T46" fmla="*/ 55 w 90"/>
                <a:gd name="T47" fmla="*/ 64 h 158"/>
                <a:gd name="T48" fmla="*/ 55 w 90"/>
                <a:gd name="T49" fmla="*/ 113 h 158"/>
                <a:gd name="T50" fmla="*/ 55 w 90"/>
                <a:gd name="T51" fmla="*/ 118 h 158"/>
                <a:gd name="T52" fmla="*/ 57 w 90"/>
                <a:gd name="T53" fmla="*/ 123 h 158"/>
                <a:gd name="T54" fmla="*/ 62 w 90"/>
                <a:gd name="T55" fmla="*/ 127 h 158"/>
                <a:gd name="T56" fmla="*/ 70 w 90"/>
                <a:gd name="T57" fmla="*/ 129 h 158"/>
                <a:gd name="T58" fmla="*/ 83 w 90"/>
                <a:gd name="T59" fmla="*/ 12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158">
                  <a:moveTo>
                    <a:pt x="83" y="126"/>
                  </a:moveTo>
                  <a:cubicBezTo>
                    <a:pt x="90" y="148"/>
                    <a:pt x="90" y="148"/>
                    <a:pt x="90" y="148"/>
                  </a:cubicBezTo>
                  <a:cubicBezTo>
                    <a:pt x="89" y="150"/>
                    <a:pt x="85" y="153"/>
                    <a:pt x="80" y="155"/>
                  </a:cubicBezTo>
                  <a:cubicBezTo>
                    <a:pt x="74" y="156"/>
                    <a:pt x="68" y="157"/>
                    <a:pt x="63" y="158"/>
                  </a:cubicBezTo>
                  <a:cubicBezTo>
                    <a:pt x="56" y="158"/>
                    <a:pt x="50" y="157"/>
                    <a:pt x="45" y="155"/>
                  </a:cubicBezTo>
                  <a:cubicBezTo>
                    <a:pt x="39" y="153"/>
                    <a:pt x="35" y="151"/>
                    <a:pt x="31" y="148"/>
                  </a:cubicBezTo>
                  <a:cubicBezTo>
                    <a:pt x="28" y="145"/>
                    <a:pt x="25" y="142"/>
                    <a:pt x="22" y="138"/>
                  </a:cubicBezTo>
                  <a:cubicBezTo>
                    <a:pt x="20" y="134"/>
                    <a:pt x="18" y="130"/>
                    <a:pt x="17" y="127"/>
                  </a:cubicBezTo>
                  <a:cubicBezTo>
                    <a:pt x="16" y="123"/>
                    <a:pt x="16" y="119"/>
                    <a:pt x="16" y="116"/>
                  </a:cubicBezTo>
                  <a:cubicBezTo>
                    <a:pt x="16" y="64"/>
                    <a:pt x="16" y="64"/>
                    <a:pt x="16" y="64"/>
                  </a:cubicBezTo>
                  <a:cubicBezTo>
                    <a:pt x="0" y="64"/>
                    <a:pt x="0" y="64"/>
                    <a:pt x="0" y="64"/>
                  </a:cubicBezTo>
                  <a:cubicBezTo>
                    <a:pt x="0" y="44"/>
                    <a:pt x="0" y="44"/>
                    <a:pt x="0" y="44"/>
                  </a:cubicBezTo>
                  <a:cubicBezTo>
                    <a:pt x="4" y="42"/>
                    <a:pt x="8" y="40"/>
                    <a:pt x="12" y="37"/>
                  </a:cubicBezTo>
                  <a:cubicBezTo>
                    <a:pt x="16" y="34"/>
                    <a:pt x="18" y="32"/>
                    <a:pt x="21" y="29"/>
                  </a:cubicBezTo>
                  <a:cubicBezTo>
                    <a:pt x="23" y="26"/>
                    <a:pt x="24" y="23"/>
                    <a:pt x="26" y="19"/>
                  </a:cubicBezTo>
                  <a:cubicBezTo>
                    <a:pt x="28" y="16"/>
                    <a:pt x="29" y="12"/>
                    <a:pt x="29" y="10"/>
                  </a:cubicBezTo>
                  <a:cubicBezTo>
                    <a:pt x="30" y="7"/>
                    <a:pt x="30" y="4"/>
                    <a:pt x="31" y="1"/>
                  </a:cubicBezTo>
                  <a:cubicBezTo>
                    <a:pt x="31" y="1"/>
                    <a:pt x="31" y="1"/>
                    <a:pt x="31" y="1"/>
                  </a:cubicBezTo>
                  <a:cubicBezTo>
                    <a:pt x="31" y="0"/>
                    <a:pt x="32" y="0"/>
                    <a:pt x="32" y="0"/>
                  </a:cubicBezTo>
                  <a:cubicBezTo>
                    <a:pt x="55" y="0"/>
                    <a:pt x="55" y="0"/>
                    <a:pt x="55" y="0"/>
                  </a:cubicBezTo>
                  <a:cubicBezTo>
                    <a:pt x="55" y="40"/>
                    <a:pt x="55" y="40"/>
                    <a:pt x="55" y="40"/>
                  </a:cubicBezTo>
                  <a:cubicBezTo>
                    <a:pt x="86" y="40"/>
                    <a:pt x="86" y="40"/>
                    <a:pt x="86" y="40"/>
                  </a:cubicBezTo>
                  <a:cubicBezTo>
                    <a:pt x="86" y="64"/>
                    <a:pt x="86" y="64"/>
                    <a:pt x="86" y="64"/>
                  </a:cubicBezTo>
                  <a:cubicBezTo>
                    <a:pt x="55" y="64"/>
                    <a:pt x="55" y="64"/>
                    <a:pt x="55" y="64"/>
                  </a:cubicBezTo>
                  <a:cubicBezTo>
                    <a:pt x="55" y="113"/>
                    <a:pt x="55" y="113"/>
                    <a:pt x="55" y="113"/>
                  </a:cubicBezTo>
                  <a:cubicBezTo>
                    <a:pt x="55" y="115"/>
                    <a:pt x="55" y="117"/>
                    <a:pt x="55" y="118"/>
                  </a:cubicBezTo>
                  <a:cubicBezTo>
                    <a:pt x="56" y="120"/>
                    <a:pt x="56" y="122"/>
                    <a:pt x="57" y="123"/>
                  </a:cubicBezTo>
                  <a:cubicBezTo>
                    <a:pt x="58" y="125"/>
                    <a:pt x="60" y="126"/>
                    <a:pt x="62" y="127"/>
                  </a:cubicBezTo>
                  <a:cubicBezTo>
                    <a:pt x="64" y="128"/>
                    <a:pt x="67" y="129"/>
                    <a:pt x="70" y="129"/>
                  </a:cubicBezTo>
                  <a:cubicBezTo>
                    <a:pt x="75" y="128"/>
                    <a:pt x="79" y="128"/>
                    <a:pt x="83" y="12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Freeform 340"/>
            <p:cNvSpPr>
              <a:spLocks noEditPoints="1"/>
            </p:cNvSpPr>
            <p:nvPr/>
          </p:nvSpPr>
          <p:spPr bwMode="auto">
            <a:xfrm>
              <a:off x="4506413" y="4033334"/>
              <a:ext cx="151447" cy="151447"/>
            </a:xfrm>
            <a:custGeom>
              <a:avLst/>
              <a:gdLst>
                <a:gd name="T0" fmla="*/ 146 w 146"/>
                <a:gd name="T1" fmla="*/ 28 h 146"/>
                <a:gd name="T2" fmla="*/ 146 w 146"/>
                <a:gd name="T3" fmla="*/ 118 h 146"/>
                <a:gd name="T4" fmla="*/ 138 w 146"/>
                <a:gd name="T5" fmla="*/ 138 h 146"/>
                <a:gd name="T6" fmla="*/ 118 w 146"/>
                <a:gd name="T7" fmla="*/ 146 h 146"/>
                <a:gd name="T8" fmla="*/ 28 w 146"/>
                <a:gd name="T9" fmla="*/ 146 h 146"/>
                <a:gd name="T10" fmla="*/ 8 w 146"/>
                <a:gd name="T11" fmla="*/ 138 h 146"/>
                <a:gd name="T12" fmla="*/ 0 w 146"/>
                <a:gd name="T13" fmla="*/ 118 h 146"/>
                <a:gd name="T14" fmla="*/ 0 w 146"/>
                <a:gd name="T15" fmla="*/ 28 h 146"/>
                <a:gd name="T16" fmla="*/ 8 w 146"/>
                <a:gd name="T17" fmla="*/ 8 h 146"/>
                <a:gd name="T18" fmla="*/ 28 w 146"/>
                <a:gd name="T19" fmla="*/ 0 h 146"/>
                <a:gd name="T20" fmla="*/ 118 w 146"/>
                <a:gd name="T21" fmla="*/ 0 h 146"/>
                <a:gd name="T22" fmla="*/ 138 w 146"/>
                <a:gd name="T23" fmla="*/ 8 h 146"/>
                <a:gd name="T24" fmla="*/ 146 w 146"/>
                <a:gd name="T25" fmla="*/ 28 h 146"/>
                <a:gd name="T26" fmla="*/ 108 w 146"/>
                <a:gd name="T27" fmla="*/ 126 h 146"/>
                <a:gd name="T28" fmla="*/ 102 w 146"/>
                <a:gd name="T29" fmla="*/ 109 h 146"/>
                <a:gd name="T30" fmla="*/ 92 w 146"/>
                <a:gd name="T31" fmla="*/ 111 h 146"/>
                <a:gd name="T32" fmla="*/ 86 w 146"/>
                <a:gd name="T33" fmla="*/ 110 h 146"/>
                <a:gd name="T34" fmla="*/ 83 w 146"/>
                <a:gd name="T35" fmla="*/ 107 h 146"/>
                <a:gd name="T36" fmla="*/ 81 w 146"/>
                <a:gd name="T37" fmla="*/ 103 h 146"/>
                <a:gd name="T38" fmla="*/ 81 w 146"/>
                <a:gd name="T39" fmla="*/ 99 h 146"/>
                <a:gd name="T40" fmla="*/ 81 w 146"/>
                <a:gd name="T41" fmla="*/ 62 h 146"/>
                <a:gd name="T42" fmla="*/ 105 w 146"/>
                <a:gd name="T43" fmla="*/ 62 h 146"/>
                <a:gd name="T44" fmla="*/ 105 w 146"/>
                <a:gd name="T45" fmla="*/ 43 h 146"/>
                <a:gd name="T46" fmla="*/ 81 w 146"/>
                <a:gd name="T47" fmla="*/ 43 h 146"/>
                <a:gd name="T48" fmla="*/ 81 w 146"/>
                <a:gd name="T49" fmla="*/ 12 h 146"/>
                <a:gd name="T50" fmla="*/ 63 w 146"/>
                <a:gd name="T51" fmla="*/ 12 h 146"/>
                <a:gd name="T52" fmla="*/ 62 w 146"/>
                <a:gd name="T53" fmla="*/ 13 h 146"/>
                <a:gd name="T54" fmla="*/ 60 w 146"/>
                <a:gd name="T55" fmla="*/ 22 h 146"/>
                <a:gd name="T56" fmla="*/ 57 w 146"/>
                <a:gd name="T57" fmla="*/ 31 h 146"/>
                <a:gd name="T58" fmla="*/ 49 w 146"/>
                <a:gd name="T59" fmla="*/ 40 h 146"/>
                <a:gd name="T60" fmla="*/ 38 w 146"/>
                <a:gd name="T61" fmla="*/ 46 h 146"/>
                <a:gd name="T62" fmla="*/ 38 w 146"/>
                <a:gd name="T63" fmla="*/ 62 h 146"/>
                <a:gd name="T64" fmla="*/ 51 w 146"/>
                <a:gd name="T65" fmla="*/ 62 h 146"/>
                <a:gd name="T66" fmla="*/ 51 w 146"/>
                <a:gd name="T67" fmla="*/ 101 h 146"/>
                <a:gd name="T68" fmla="*/ 53 w 146"/>
                <a:gd name="T69" fmla="*/ 112 h 146"/>
                <a:gd name="T70" fmla="*/ 59 w 146"/>
                <a:gd name="T71" fmla="*/ 122 h 146"/>
                <a:gd name="T72" fmla="*/ 70 w 146"/>
                <a:gd name="T73" fmla="*/ 131 h 146"/>
                <a:gd name="T74" fmla="*/ 87 w 146"/>
                <a:gd name="T75" fmla="*/ 133 h 146"/>
                <a:gd name="T76" fmla="*/ 100 w 146"/>
                <a:gd name="T77" fmla="*/ 131 h 146"/>
                <a:gd name="T78" fmla="*/ 108 w 146"/>
                <a:gd name="T79" fmla="*/ 12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6" h="146">
                  <a:moveTo>
                    <a:pt x="146" y="28"/>
                  </a:moveTo>
                  <a:cubicBezTo>
                    <a:pt x="146" y="118"/>
                    <a:pt x="146" y="118"/>
                    <a:pt x="146" y="118"/>
                  </a:cubicBezTo>
                  <a:cubicBezTo>
                    <a:pt x="146" y="126"/>
                    <a:pt x="143" y="132"/>
                    <a:pt x="138" y="138"/>
                  </a:cubicBezTo>
                  <a:cubicBezTo>
                    <a:pt x="132" y="143"/>
                    <a:pt x="126" y="146"/>
                    <a:pt x="118" y="146"/>
                  </a:cubicBezTo>
                  <a:cubicBezTo>
                    <a:pt x="28" y="146"/>
                    <a:pt x="28" y="146"/>
                    <a:pt x="28" y="146"/>
                  </a:cubicBezTo>
                  <a:cubicBezTo>
                    <a:pt x="20" y="146"/>
                    <a:pt x="14" y="143"/>
                    <a:pt x="8" y="138"/>
                  </a:cubicBezTo>
                  <a:cubicBezTo>
                    <a:pt x="3" y="132"/>
                    <a:pt x="0" y="126"/>
                    <a:pt x="0" y="118"/>
                  </a:cubicBezTo>
                  <a:cubicBezTo>
                    <a:pt x="0" y="28"/>
                    <a:pt x="0" y="28"/>
                    <a:pt x="0" y="28"/>
                  </a:cubicBezTo>
                  <a:cubicBezTo>
                    <a:pt x="0" y="20"/>
                    <a:pt x="3" y="14"/>
                    <a:pt x="8" y="8"/>
                  </a:cubicBezTo>
                  <a:cubicBezTo>
                    <a:pt x="14" y="3"/>
                    <a:pt x="20" y="0"/>
                    <a:pt x="28" y="0"/>
                  </a:cubicBezTo>
                  <a:cubicBezTo>
                    <a:pt x="118" y="0"/>
                    <a:pt x="118" y="0"/>
                    <a:pt x="118" y="0"/>
                  </a:cubicBezTo>
                  <a:cubicBezTo>
                    <a:pt x="126" y="0"/>
                    <a:pt x="132" y="3"/>
                    <a:pt x="138" y="8"/>
                  </a:cubicBezTo>
                  <a:cubicBezTo>
                    <a:pt x="143" y="14"/>
                    <a:pt x="146" y="20"/>
                    <a:pt x="146" y="28"/>
                  </a:cubicBezTo>
                  <a:close/>
                  <a:moveTo>
                    <a:pt x="108" y="126"/>
                  </a:moveTo>
                  <a:cubicBezTo>
                    <a:pt x="102" y="109"/>
                    <a:pt x="102" y="109"/>
                    <a:pt x="102" y="109"/>
                  </a:cubicBezTo>
                  <a:cubicBezTo>
                    <a:pt x="99" y="110"/>
                    <a:pt x="96" y="111"/>
                    <a:pt x="92" y="111"/>
                  </a:cubicBezTo>
                  <a:cubicBezTo>
                    <a:pt x="90" y="111"/>
                    <a:pt x="88" y="111"/>
                    <a:pt x="86" y="110"/>
                  </a:cubicBezTo>
                  <a:cubicBezTo>
                    <a:pt x="85" y="109"/>
                    <a:pt x="84" y="108"/>
                    <a:pt x="83" y="107"/>
                  </a:cubicBezTo>
                  <a:cubicBezTo>
                    <a:pt x="82" y="106"/>
                    <a:pt x="81" y="105"/>
                    <a:pt x="81" y="103"/>
                  </a:cubicBezTo>
                  <a:cubicBezTo>
                    <a:pt x="81" y="102"/>
                    <a:pt x="81" y="101"/>
                    <a:pt x="81" y="99"/>
                  </a:cubicBezTo>
                  <a:cubicBezTo>
                    <a:pt x="81" y="62"/>
                    <a:pt x="81" y="62"/>
                    <a:pt x="81" y="62"/>
                  </a:cubicBezTo>
                  <a:cubicBezTo>
                    <a:pt x="105" y="62"/>
                    <a:pt x="105" y="62"/>
                    <a:pt x="105" y="62"/>
                  </a:cubicBezTo>
                  <a:cubicBezTo>
                    <a:pt x="105" y="43"/>
                    <a:pt x="105" y="43"/>
                    <a:pt x="105" y="43"/>
                  </a:cubicBezTo>
                  <a:cubicBezTo>
                    <a:pt x="81" y="43"/>
                    <a:pt x="81" y="43"/>
                    <a:pt x="81" y="43"/>
                  </a:cubicBezTo>
                  <a:cubicBezTo>
                    <a:pt x="81" y="12"/>
                    <a:pt x="81" y="12"/>
                    <a:pt x="81" y="12"/>
                  </a:cubicBezTo>
                  <a:cubicBezTo>
                    <a:pt x="63" y="12"/>
                    <a:pt x="63" y="12"/>
                    <a:pt x="63" y="12"/>
                  </a:cubicBezTo>
                  <a:cubicBezTo>
                    <a:pt x="62" y="12"/>
                    <a:pt x="62" y="13"/>
                    <a:pt x="62" y="13"/>
                  </a:cubicBezTo>
                  <a:cubicBezTo>
                    <a:pt x="62" y="16"/>
                    <a:pt x="61" y="19"/>
                    <a:pt x="60" y="22"/>
                  </a:cubicBezTo>
                  <a:cubicBezTo>
                    <a:pt x="60" y="24"/>
                    <a:pt x="58" y="27"/>
                    <a:pt x="57" y="31"/>
                  </a:cubicBezTo>
                  <a:cubicBezTo>
                    <a:pt x="55" y="34"/>
                    <a:pt x="53" y="37"/>
                    <a:pt x="49" y="40"/>
                  </a:cubicBezTo>
                  <a:cubicBezTo>
                    <a:pt x="46" y="42"/>
                    <a:pt x="43" y="44"/>
                    <a:pt x="38" y="46"/>
                  </a:cubicBezTo>
                  <a:cubicBezTo>
                    <a:pt x="38" y="62"/>
                    <a:pt x="38" y="62"/>
                    <a:pt x="38" y="62"/>
                  </a:cubicBezTo>
                  <a:cubicBezTo>
                    <a:pt x="51" y="62"/>
                    <a:pt x="51" y="62"/>
                    <a:pt x="51" y="62"/>
                  </a:cubicBezTo>
                  <a:cubicBezTo>
                    <a:pt x="51" y="101"/>
                    <a:pt x="51" y="101"/>
                    <a:pt x="51" y="101"/>
                  </a:cubicBezTo>
                  <a:cubicBezTo>
                    <a:pt x="51" y="105"/>
                    <a:pt x="51" y="108"/>
                    <a:pt x="53" y="112"/>
                  </a:cubicBezTo>
                  <a:cubicBezTo>
                    <a:pt x="54" y="116"/>
                    <a:pt x="56" y="119"/>
                    <a:pt x="59" y="122"/>
                  </a:cubicBezTo>
                  <a:cubicBezTo>
                    <a:pt x="61" y="126"/>
                    <a:pt x="65" y="128"/>
                    <a:pt x="70" y="131"/>
                  </a:cubicBezTo>
                  <a:cubicBezTo>
                    <a:pt x="75" y="133"/>
                    <a:pt x="81" y="134"/>
                    <a:pt x="87" y="133"/>
                  </a:cubicBezTo>
                  <a:cubicBezTo>
                    <a:pt x="91" y="133"/>
                    <a:pt x="95" y="133"/>
                    <a:pt x="100" y="131"/>
                  </a:cubicBezTo>
                  <a:cubicBezTo>
                    <a:pt x="104" y="130"/>
                    <a:pt x="107" y="128"/>
                    <a:pt x="108" y="12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Freeform 341"/>
            <p:cNvSpPr>
              <a:spLocks/>
            </p:cNvSpPr>
            <p:nvPr/>
          </p:nvSpPr>
          <p:spPr bwMode="auto">
            <a:xfrm>
              <a:off x="4703137" y="4020843"/>
              <a:ext cx="74943" cy="170183"/>
            </a:xfrm>
            <a:custGeom>
              <a:avLst/>
              <a:gdLst>
                <a:gd name="T0" fmla="*/ 72 w 73"/>
                <a:gd name="T1" fmla="*/ 123 h 164"/>
                <a:gd name="T2" fmla="*/ 72 w 73"/>
                <a:gd name="T3" fmla="*/ 126 h 164"/>
                <a:gd name="T4" fmla="*/ 39 w 73"/>
                <a:gd name="T5" fmla="*/ 163 h 164"/>
                <a:gd name="T6" fmla="*/ 37 w 73"/>
                <a:gd name="T7" fmla="*/ 164 h 164"/>
                <a:gd name="T8" fmla="*/ 34 w 73"/>
                <a:gd name="T9" fmla="*/ 163 h 164"/>
                <a:gd name="T10" fmla="*/ 1 w 73"/>
                <a:gd name="T11" fmla="*/ 126 h 164"/>
                <a:gd name="T12" fmla="*/ 0 w 73"/>
                <a:gd name="T13" fmla="*/ 123 h 164"/>
                <a:gd name="T14" fmla="*/ 3 w 73"/>
                <a:gd name="T15" fmla="*/ 121 h 164"/>
                <a:gd name="T16" fmla="*/ 24 w 73"/>
                <a:gd name="T17" fmla="*/ 121 h 164"/>
                <a:gd name="T18" fmla="*/ 24 w 73"/>
                <a:gd name="T19" fmla="*/ 3 h 164"/>
                <a:gd name="T20" fmla="*/ 25 w 73"/>
                <a:gd name="T21" fmla="*/ 1 h 164"/>
                <a:gd name="T22" fmla="*/ 27 w 73"/>
                <a:gd name="T23" fmla="*/ 0 h 164"/>
                <a:gd name="T24" fmla="*/ 45 w 73"/>
                <a:gd name="T25" fmla="*/ 0 h 164"/>
                <a:gd name="T26" fmla="*/ 48 w 73"/>
                <a:gd name="T27" fmla="*/ 1 h 164"/>
                <a:gd name="T28" fmla="*/ 48 w 73"/>
                <a:gd name="T29" fmla="*/ 3 h 164"/>
                <a:gd name="T30" fmla="*/ 48 w 73"/>
                <a:gd name="T31" fmla="*/ 121 h 164"/>
                <a:gd name="T32" fmla="*/ 70 w 73"/>
                <a:gd name="T33" fmla="*/ 121 h 164"/>
                <a:gd name="T34" fmla="*/ 72 w 73"/>
                <a:gd name="T35" fmla="*/ 12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164">
                  <a:moveTo>
                    <a:pt x="72" y="123"/>
                  </a:moveTo>
                  <a:cubicBezTo>
                    <a:pt x="73" y="124"/>
                    <a:pt x="73" y="125"/>
                    <a:pt x="72" y="126"/>
                  </a:cubicBezTo>
                  <a:cubicBezTo>
                    <a:pt x="39" y="163"/>
                    <a:pt x="39" y="163"/>
                    <a:pt x="39" y="163"/>
                  </a:cubicBezTo>
                  <a:cubicBezTo>
                    <a:pt x="38" y="163"/>
                    <a:pt x="37" y="164"/>
                    <a:pt x="37" y="164"/>
                  </a:cubicBezTo>
                  <a:cubicBezTo>
                    <a:pt x="36" y="164"/>
                    <a:pt x="35" y="163"/>
                    <a:pt x="34" y="163"/>
                  </a:cubicBezTo>
                  <a:cubicBezTo>
                    <a:pt x="1" y="126"/>
                    <a:pt x="1" y="126"/>
                    <a:pt x="1" y="126"/>
                  </a:cubicBezTo>
                  <a:cubicBezTo>
                    <a:pt x="0" y="125"/>
                    <a:pt x="0" y="124"/>
                    <a:pt x="0" y="123"/>
                  </a:cubicBezTo>
                  <a:cubicBezTo>
                    <a:pt x="1" y="122"/>
                    <a:pt x="2" y="121"/>
                    <a:pt x="3" y="121"/>
                  </a:cubicBezTo>
                  <a:cubicBezTo>
                    <a:pt x="24" y="121"/>
                    <a:pt x="24" y="121"/>
                    <a:pt x="24" y="121"/>
                  </a:cubicBezTo>
                  <a:cubicBezTo>
                    <a:pt x="24" y="3"/>
                    <a:pt x="24" y="3"/>
                    <a:pt x="24" y="3"/>
                  </a:cubicBezTo>
                  <a:cubicBezTo>
                    <a:pt x="24" y="2"/>
                    <a:pt x="24" y="2"/>
                    <a:pt x="25" y="1"/>
                  </a:cubicBezTo>
                  <a:cubicBezTo>
                    <a:pt x="26" y="0"/>
                    <a:pt x="26" y="0"/>
                    <a:pt x="27" y="0"/>
                  </a:cubicBezTo>
                  <a:cubicBezTo>
                    <a:pt x="45" y="0"/>
                    <a:pt x="45" y="0"/>
                    <a:pt x="45" y="0"/>
                  </a:cubicBezTo>
                  <a:cubicBezTo>
                    <a:pt x="46" y="0"/>
                    <a:pt x="47" y="0"/>
                    <a:pt x="48" y="1"/>
                  </a:cubicBezTo>
                  <a:cubicBezTo>
                    <a:pt x="48" y="2"/>
                    <a:pt x="48" y="2"/>
                    <a:pt x="48" y="3"/>
                  </a:cubicBezTo>
                  <a:cubicBezTo>
                    <a:pt x="48" y="121"/>
                    <a:pt x="48" y="121"/>
                    <a:pt x="48" y="121"/>
                  </a:cubicBezTo>
                  <a:cubicBezTo>
                    <a:pt x="70" y="121"/>
                    <a:pt x="70" y="121"/>
                    <a:pt x="70" y="121"/>
                  </a:cubicBezTo>
                  <a:cubicBezTo>
                    <a:pt x="71" y="121"/>
                    <a:pt x="72" y="122"/>
                    <a:pt x="72" y="12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Freeform 342"/>
            <p:cNvSpPr>
              <a:spLocks/>
            </p:cNvSpPr>
            <p:nvPr/>
          </p:nvSpPr>
          <p:spPr bwMode="auto">
            <a:xfrm>
              <a:off x="4823358" y="4027089"/>
              <a:ext cx="76505" cy="170183"/>
            </a:xfrm>
            <a:custGeom>
              <a:avLst/>
              <a:gdLst>
                <a:gd name="T0" fmla="*/ 72 w 73"/>
                <a:gd name="T1" fmla="*/ 41 h 164"/>
                <a:gd name="T2" fmla="*/ 69 w 73"/>
                <a:gd name="T3" fmla="*/ 43 h 164"/>
                <a:gd name="T4" fmla="*/ 48 w 73"/>
                <a:gd name="T5" fmla="*/ 43 h 164"/>
                <a:gd name="T6" fmla="*/ 48 w 73"/>
                <a:gd name="T7" fmla="*/ 161 h 164"/>
                <a:gd name="T8" fmla="*/ 47 w 73"/>
                <a:gd name="T9" fmla="*/ 163 h 164"/>
                <a:gd name="T10" fmla="*/ 45 w 73"/>
                <a:gd name="T11" fmla="*/ 164 h 164"/>
                <a:gd name="T12" fmla="*/ 27 w 73"/>
                <a:gd name="T13" fmla="*/ 164 h 164"/>
                <a:gd name="T14" fmla="*/ 25 w 73"/>
                <a:gd name="T15" fmla="*/ 163 h 164"/>
                <a:gd name="T16" fmla="*/ 24 w 73"/>
                <a:gd name="T17" fmla="*/ 161 h 164"/>
                <a:gd name="T18" fmla="*/ 24 w 73"/>
                <a:gd name="T19" fmla="*/ 43 h 164"/>
                <a:gd name="T20" fmla="*/ 3 w 73"/>
                <a:gd name="T21" fmla="*/ 43 h 164"/>
                <a:gd name="T22" fmla="*/ 0 w 73"/>
                <a:gd name="T23" fmla="*/ 41 h 164"/>
                <a:gd name="T24" fmla="*/ 1 w 73"/>
                <a:gd name="T25" fmla="*/ 38 h 164"/>
                <a:gd name="T26" fmla="*/ 34 w 73"/>
                <a:gd name="T27" fmla="*/ 1 h 164"/>
                <a:gd name="T28" fmla="*/ 36 w 73"/>
                <a:gd name="T29" fmla="*/ 0 h 164"/>
                <a:gd name="T30" fmla="*/ 38 w 73"/>
                <a:gd name="T31" fmla="*/ 1 h 164"/>
                <a:gd name="T32" fmla="*/ 72 w 73"/>
                <a:gd name="T33" fmla="*/ 38 h 164"/>
                <a:gd name="T34" fmla="*/ 72 w 73"/>
                <a:gd name="T35" fmla="*/ 4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164">
                  <a:moveTo>
                    <a:pt x="72" y="41"/>
                  </a:moveTo>
                  <a:cubicBezTo>
                    <a:pt x="72" y="42"/>
                    <a:pt x="71" y="43"/>
                    <a:pt x="69" y="43"/>
                  </a:cubicBezTo>
                  <a:cubicBezTo>
                    <a:pt x="48" y="43"/>
                    <a:pt x="48" y="43"/>
                    <a:pt x="48" y="43"/>
                  </a:cubicBezTo>
                  <a:cubicBezTo>
                    <a:pt x="48" y="161"/>
                    <a:pt x="48" y="161"/>
                    <a:pt x="48" y="161"/>
                  </a:cubicBezTo>
                  <a:cubicBezTo>
                    <a:pt x="48" y="161"/>
                    <a:pt x="48" y="162"/>
                    <a:pt x="47" y="163"/>
                  </a:cubicBezTo>
                  <a:cubicBezTo>
                    <a:pt x="47" y="163"/>
                    <a:pt x="46" y="164"/>
                    <a:pt x="45" y="164"/>
                  </a:cubicBezTo>
                  <a:cubicBezTo>
                    <a:pt x="27" y="164"/>
                    <a:pt x="27" y="164"/>
                    <a:pt x="27" y="164"/>
                  </a:cubicBezTo>
                  <a:cubicBezTo>
                    <a:pt x="26" y="164"/>
                    <a:pt x="25" y="163"/>
                    <a:pt x="25" y="163"/>
                  </a:cubicBezTo>
                  <a:cubicBezTo>
                    <a:pt x="24" y="162"/>
                    <a:pt x="24" y="161"/>
                    <a:pt x="24" y="161"/>
                  </a:cubicBezTo>
                  <a:cubicBezTo>
                    <a:pt x="24" y="43"/>
                    <a:pt x="24" y="43"/>
                    <a:pt x="24" y="43"/>
                  </a:cubicBezTo>
                  <a:cubicBezTo>
                    <a:pt x="3" y="43"/>
                    <a:pt x="3" y="43"/>
                    <a:pt x="3" y="43"/>
                  </a:cubicBezTo>
                  <a:cubicBezTo>
                    <a:pt x="2" y="43"/>
                    <a:pt x="1" y="42"/>
                    <a:pt x="0" y="41"/>
                  </a:cubicBezTo>
                  <a:cubicBezTo>
                    <a:pt x="0" y="40"/>
                    <a:pt x="0" y="39"/>
                    <a:pt x="1" y="38"/>
                  </a:cubicBezTo>
                  <a:cubicBezTo>
                    <a:pt x="34" y="1"/>
                    <a:pt x="34" y="1"/>
                    <a:pt x="34" y="1"/>
                  </a:cubicBezTo>
                  <a:cubicBezTo>
                    <a:pt x="34" y="1"/>
                    <a:pt x="35" y="0"/>
                    <a:pt x="36" y="0"/>
                  </a:cubicBezTo>
                  <a:cubicBezTo>
                    <a:pt x="37" y="0"/>
                    <a:pt x="38" y="1"/>
                    <a:pt x="38" y="1"/>
                  </a:cubicBezTo>
                  <a:cubicBezTo>
                    <a:pt x="72" y="38"/>
                    <a:pt x="72" y="38"/>
                    <a:pt x="72" y="38"/>
                  </a:cubicBezTo>
                  <a:cubicBezTo>
                    <a:pt x="73" y="39"/>
                    <a:pt x="73" y="40"/>
                    <a:pt x="72" y="4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Freeform 343"/>
            <p:cNvSpPr>
              <a:spLocks/>
            </p:cNvSpPr>
            <p:nvPr/>
          </p:nvSpPr>
          <p:spPr bwMode="auto">
            <a:xfrm>
              <a:off x="4951385" y="4070805"/>
              <a:ext cx="168621" cy="76504"/>
            </a:xfrm>
            <a:custGeom>
              <a:avLst/>
              <a:gdLst>
                <a:gd name="T0" fmla="*/ 163 w 163"/>
                <a:gd name="T1" fmla="*/ 28 h 73"/>
                <a:gd name="T2" fmla="*/ 163 w 163"/>
                <a:gd name="T3" fmla="*/ 46 h 73"/>
                <a:gd name="T4" fmla="*/ 162 w 163"/>
                <a:gd name="T5" fmla="*/ 48 h 73"/>
                <a:gd name="T6" fmla="*/ 160 w 163"/>
                <a:gd name="T7" fmla="*/ 49 h 73"/>
                <a:gd name="T8" fmla="*/ 42 w 163"/>
                <a:gd name="T9" fmla="*/ 49 h 73"/>
                <a:gd name="T10" fmla="*/ 42 w 163"/>
                <a:gd name="T11" fmla="*/ 70 h 73"/>
                <a:gd name="T12" fmla="*/ 40 w 163"/>
                <a:gd name="T13" fmla="*/ 73 h 73"/>
                <a:gd name="T14" fmla="*/ 37 w 163"/>
                <a:gd name="T15" fmla="*/ 72 h 73"/>
                <a:gd name="T16" fmla="*/ 1 w 163"/>
                <a:gd name="T17" fmla="*/ 39 h 73"/>
                <a:gd name="T18" fmla="*/ 0 w 163"/>
                <a:gd name="T19" fmla="*/ 37 h 73"/>
                <a:gd name="T20" fmla="*/ 1 w 163"/>
                <a:gd name="T21" fmla="*/ 35 h 73"/>
                <a:gd name="T22" fmla="*/ 37 w 163"/>
                <a:gd name="T23" fmla="*/ 1 h 73"/>
                <a:gd name="T24" fmla="*/ 40 w 163"/>
                <a:gd name="T25" fmla="*/ 1 h 73"/>
                <a:gd name="T26" fmla="*/ 42 w 163"/>
                <a:gd name="T27" fmla="*/ 4 h 73"/>
                <a:gd name="T28" fmla="*/ 42 w 163"/>
                <a:gd name="T29" fmla="*/ 25 h 73"/>
                <a:gd name="T30" fmla="*/ 160 w 163"/>
                <a:gd name="T31" fmla="*/ 25 h 73"/>
                <a:gd name="T32" fmla="*/ 162 w 163"/>
                <a:gd name="T33" fmla="*/ 26 h 73"/>
                <a:gd name="T34" fmla="*/ 163 w 163"/>
                <a:gd name="T35" fmla="*/ 2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 h="73">
                  <a:moveTo>
                    <a:pt x="163" y="28"/>
                  </a:moveTo>
                  <a:cubicBezTo>
                    <a:pt x="163" y="46"/>
                    <a:pt x="163" y="46"/>
                    <a:pt x="163" y="46"/>
                  </a:cubicBezTo>
                  <a:cubicBezTo>
                    <a:pt x="163" y="47"/>
                    <a:pt x="163" y="48"/>
                    <a:pt x="162" y="48"/>
                  </a:cubicBezTo>
                  <a:cubicBezTo>
                    <a:pt x="162" y="49"/>
                    <a:pt x="161" y="49"/>
                    <a:pt x="160" y="49"/>
                  </a:cubicBezTo>
                  <a:cubicBezTo>
                    <a:pt x="42" y="49"/>
                    <a:pt x="42" y="49"/>
                    <a:pt x="42" y="49"/>
                  </a:cubicBezTo>
                  <a:cubicBezTo>
                    <a:pt x="42" y="70"/>
                    <a:pt x="42" y="70"/>
                    <a:pt x="42" y="70"/>
                  </a:cubicBezTo>
                  <a:cubicBezTo>
                    <a:pt x="42" y="72"/>
                    <a:pt x="42" y="72"/>
                    <a:pt x="40" y="73"/>
                  </a:cubicBezTo>
                  <a:cubicBezTo>
                    <a:pt x="39" y="73"/>
                    <a:pt x="38" y="73"/>
                    <a:pt x="37" y="72"/>
                  </a:cubicBezTo>
                  <a:cubicBezTo>
                    <a:pt x="1" y="39"/>
                    <a:pt x="1" y="39"/>
                    <a:pt x="1" y="39"/>
                  </a:cubicBezTo>
                  <a:cubicBezTo>
                    <a:pt x="0" y="39"/>
                    <a:pt x="0" y="38"/>
                    <a:pt x="0" y="37"/>
                  </a:cubicBezTo>
                  <a:cubicBezTo>
                    <a:pt x="0" y="36"/>
                    <a:pt x="0" y="36"/>
                    <a:pt x="1" y="35"/>
                  </a:cubicBezTo>
                  <a:cubicBezTo>
                    <a:pt x="37" y="1"/>
                    <a:pt x="37" y="1"/>
                    <a:pt x="37" y="1"/>
                  </a:cubicBezTo>
                  <a:cubicBezTo>
                    <a:pt x="38" y="1"/>
                    <a:pt x="39" y="0"/>
                    <a:pt x="40" y="1"/>
                  </a:cubicBezTo>
                  <a:cubicBezTo>
                    <a:pt x="42" y="1"/>
                    <a:pt x="42" y="2"/>
                    <a:pt x="42" y="4"/>
                  </a:cubicBezTo>
                  <a:cubicBezTo>
                    <a:pt x="42" y="25"/>
                    <a:pt x="42" y="25"/>
                    <a:pt x="42" y="25"/>
                  </a:cubicBezTo>
                  <a:cubicBezTo>
                    <a:pt x="160" y="25"/>
                    <a:pt x="160" y="25"/>
                    <a:pt x="160" y="25"/>
                  </a:cubicBezTo>
                  <a:cubicBezTo>
                    <a:pt x="161" y="25"/>
                    <a:pt x="162" y="25"/>
                    <a:pt x="162" y="26"/>
                  </a:cubicBezTo>
                  <a:cubicBezTo>
                    <a:pt x="163" y="26"/>
                    <a:pt x="163" y="27"/>
                    <a:pt x="163" y="2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Freeform 344"/>
            <p:cNvSpPr>
              <a:spLocks/>
            </p:cNvSpPr>
            <p:nvPr/>
          </p:nvSpPr>
          <p:spPr bwMode="auto">
            <a:xfrm>
              <a:off x="5166846" y="4070805"/>
              <a:ext cx="168621" cy="76504"/>
            </a:xfrm>
            <a:custGeom>
              <a:avLst/>
              <a:gdLst>
                <a:gd name="T0" fmla="*/ 163 w 163"/>
                <a:gd name="T1" fmla="*/ 37 h 73"/>
                <a:gd name="T2" fmla="*/ 162 w 163"/>
                <a:gd name="T3" fmla="*/ 39 h 73"/>
                <a:gd name="T4" fmla="*/ 126 w 163"/>
                <a:gd name="T5" fmla="*/ 72 h 73"/>
                <a:gd name="T6" fmla="*/ 122 w 163"/>
                <a:gd name="T7" fmla="*/ 73 h 73"/>
                <a:gd name="T8" fmla="*/ 121 w 163"/>
                <a:gd name="T9" fmla="*/ 70 h 73"/>
                <a:gd name="T10" fmla="*/ 121 w 163"/>
                <a:gd name="T11" fmla="*/ 49 h 73"/>
                <a:gd name="T12" fmla="*/ 3 w 163"/>
                <a:gd name="T13" fmla="*/ 49 h 73"/>
                <a:gd name="T14" fmla="*/ 0 w 163"/>
                <a:gd name="T15" fmla="*/ 48 h 73"/>
                <a:gd name="T16" fmla="*/ 0 w 163"/>
                <a:gd name="T17" fmla="*/ 46 h 73"/>
                <a:gd name="T18" fmla="*/ 0 w 163"/>
                <a:gd name="T19" fmla="*/ 28 h 73"/>
                <a:gd name="T20" fmla="*/ 0 w 163"/>
                <a:gd name="T21" fmla="*/ 26 h 73"/>
                <a:gd name="T22" fmla="*/ 3 w 163"/>
                <a:gd name="T23" fmla="*/ 25 h 73"/>
                <a:gd name="T24" fmla="*/ 121 w 163"/>
                <a:gd name="T25" fmla="*/ 25 h 73"/>
                <a:gd name="T26" fmla="*/ 121 w 163"/>
                <a:gd name="T27" fmla="*/ 4 h 73"/>
                <a:gd name="T28" fmla="*/ 122 w 163"/>
                <a:gd name="T29" fmla="*/ 1 h 73"/>
                <a:gd name="T30" fmla="*/ 126 w 163"/>
                <a:gd name="T31" fmla="*/ 1 h 73"/>
                <a:gd name="T32" fmla="*/ 162 w 163"/>
                <a:gd name="T33" fmla="*/ 34 h 73"/>
                <a:gd name="T34" fmla="*/ 163 w 163"/>
                <a:gd name="T35" fmla="*/ 3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 h="73">
                  <a:moveTo>
                    <a:pt x="163" y="37"/>
                  </a:moveTo>
                  <a:cubicBezTo>
                    <a:pt x="163" y="38"/>
                    <a:pt x="163" y="38"/>
                    <a:pt x="162" y="39"/>
                  </a:cubicBezTo>
                  <a:cubicBezTo>
                    <a:pt x="126" y="72"/>
                    <a:pt x="126" y="72"/>
                    <a:pt x="126" y="72"/>
                  </a:cubicBezTo>
                  <a:cubicBezTo>
                    <a:pt x="125" y="73"/>
                    <a:pt x="124" y="73"/>
                    <a:pt x="122" y="73"/>
                  </a:cubicBezTo>
                  <a:cubicBezTo>
                    <a:pt x="121" y="72"/>
                    <a:pt x="121" y="71"/>
                    <a:pt x="121" y="70"/>
                  </a:cubicBezTo>
                  <a:cubicBezTo>
                    <a:pt x="121" y="49"/>
                    <a:pt x="121" y="49"/>
                    <a:pt x="121" y="49"/>
                  </a:cubicBezTo>
                  <a:cubicBezTo>
                    <a:pt x="3" y="49"/>
                    <a:pt x="3" y="49"/>
                    <a:pt x="3" y="49"/>
                  </a:cubicBezTo>
                  <a:cubicBezTo>
                    <a:pt x="2" y="49"/>
                    <a:pt x="1" y="49"/>
                    <a:pt x="0" y="48"/>
                  </a:cubicBezTo>
                  <a:cubicBezTo>
                    <a:pt x="0" y="48"/>
                    <a:pt x="0" y="47"/>
                    <a:pt x="0" y="46"/>
                  </a:cubicBezTo>
                  <a:cubicBezTo>
                    <a:pt x="0" y="28"/>
                    <a:pt x="0" y="28"/>
                    <a:pt x="0" y="28"/>
                  </a:cubicBezTo>
                  <a:cubicBezTo>
                    <a:pt x="0" y="27"/>
                    <a:pt x="0" y="26"/>
                    <a:pt x="0" y="26"/>
                  </a:cubicBezTo>
                  <a:cubicBezTo>
                    <a:pt x="1" y="25"/>
                    <a:pt x="2" y="25"/>
                    <a:pt x="3" y="25"/>
                  </a:cubicBezTo>
                  <a:cubicBezTo>
                    <a:pt x="121" y="25"/>
                    <a:pt x="121" y="25"/>
                    <a:pt x="121" y="25"/>
                  </a:cubicBezTo>
                  <a:cubicBezTo>
                    <a:pt x="121" y="4"/>
                    <a:pt x="121" y="4"/>
                    <a:pt x="121" y="4"/>
                  </a:cubicBezTo>
                  <a:cubicBezTo>
                    <a:pt x="121" y="2"/>
                    <a:pt x="121" y="1"/>
                    <a:pt x="122" y="1"/>
                  </a:cubicBezTo>
                  <a:cubicBezTo>
                    <a:pt x="124" y="0"/>
                    <a:pt x="125" y="1"/>
                    <a:pt x="126" y="1"/>
                  </a:cubicBezTo>
                  <a:cubicBezTo>
                    <a:pt x="162" y="34"/>
                    <a:pt x="162" y="34"/>
                    <a:pt x="162" y="34"/>
                  </a:cubicBezTo>
                  <a:cubicBezTo>
                    <a:pt x="163" y="35"/>
                    <a:pt x="163" y="36"/>
                    <a:pt x="163" y="3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Freeform 345"/>
            <p:cNvSpPr>
              <a:spLocks noEditPoints="1"/>
            </p:cNvSpPr>
            <p:nvPr/>
          </p:nvSpPr>
          <p:spPr bwMode="auto">
            <a:xfrm>
              <a:off x="5386989" y="4020843"/>
              <a:ext cx="137395" cy="163938"/>
            </a:xfrm>
            <a:custGeom>
              <a:avLst/>
              <a:gdLst>
                <a:gd name="T0" fmla="*/ 132 w 132"/>
                <a:gd name="T1" fmla="*/ 115 h 158"/>
                <a:gd name="T2" fmla="*/ 120 w 132"/>
                <a:gd name="T3" fmla="*/ 139 h 158"/>
                <a:gd name="T4" fmla="*/ 96 w 132"/>
                <a:gd name="T5" fmla="*/ 157 h 158"/>
                <a:gd name="T6" fmla="*/ 83 w 132"/>
                <a:gd name="T7" fmla="*/ 154 h 158"/>
                <a:gd name="T8" fmla="*/ 69 w 132"/>
                <a:gd name="T9" fmla="*/ 151 h 158"/>
                <a:gd name="T10" fmla="*/ 55 w 132"/>
                <a:gd name="T11" fmla="*/ 154 h 158"/>
                <a:gd name="T12" fmla="*/ 43 w 132"/>
                <a:gd name="T13" fmla="*/ 158 h 158"/>
                <a:gd name="T14" fmla="*/ 14 w 132"/>
                <a:gd name="T15" fmla="*/ 133 h 158"/>
                <a:gd name="T16" fmla="*/ 0 w 132"/>
                <a:gd name="T17" fmla="*/ 85 h 158"/>
                <a:gd name="T18" fmla="*/ 11 w 132"/>
                <a:gd name="T19" fmla="*/ 50 h 158"/>
                <a:gd name="T20" fmla="*/ 38 w 132"/>
                <a:gd name="T21" fmla="*/ 37 h 158"/>
                <a:gd name="T22" fmla="*/ 55 w 132"/>
                <a:gd name="T23" fmla="*/ 39 h 158"/>
                <a:gd name="T24" fmla="*/ 68 w 132"/>
                <a:gd name="T25" fmla="*/ 42 h 158"/>
                <a:gd name="T26" fmla="*/ 81 w 132"/>
                <a:gd name="T27" fmla="*/ 39 h 158"/>
                <a:gd name="T28" fmla="*/ 97 w 132"/>
                <a:gd name="T29" fmla="*/ 36 h 158"/>
                <a:gd name="T30" fmla="*/ 118 w 132"/>
                <a:gd name="T31" fmla="*/ 42 h 158"/>
                <a:gd name="T32" fmla="*/ 127 w 132"/>
                <a:gd name="T33" fmla="*/ 51 h 158"/>
                <a:gd name="T34" fmla="*/ 117 w 132"/>
                <a:gd name="T35" fmla="*/ 63 h 158"/>
                <a:gd name="T36" fmla="*/ 111 w 132"/>
                <a:gd name="T37" fmla="*/ 82 h 158"/>
                <a:gd name="T38" fmla="*/ 117 w 132"/>
                <a:gd name="T39" fmla="*/ 103 h 158"/>
                <a:gd name="T40" fmla="*/ 132 w 132"/>
                <a:gd name="T41" fmla="*/ 115 h 158"/>
                <a:gd name="T42" fmla="*/ 96 w 132"/>
                <a:gd name="T43" fmla="*/ 4 h 158"/>
                <a:gd name="T44" fmla="*/ 94 w 132"/>
                <a:gd name="T45" fmla="*/ 17 h 158"/>
                <a:gd name="T46" fmla="*/ 85 w 132"/>
                <a:gd name="T47" fmla="*/ 30 h 158"/>
                <a:gd name="T48" fmla="*/ 75 w 132"/>
                <a:gd name="T49" fmla="*/ 37 h 158"/>
                <a:gd name="T50" fmla="*/ 65 w 132"/>
                <a:gd name="T51" fmla="*/ 38 h 158"/>
                <a:gd name="T52" fmla="*/ 72 w 132"/>
                <a:gd name="T53" fmla="*/ 14 h 158"/>
                <a:gd name="T54" fmla="*/ 96 w 132"/>
                <a:gd name="T55" fmla="*/ 0 h 158"/>
                <a:gd name="T56" fmla="*/ 96 w 132"/>
                <a:gd name="T57" fmla="*/ 1 h 158"/>
                <a:gd name="T58" fmla="*/ 96 w 132"/>
                <a:gd name="T59" fmla="*/ 2 h 158"/>
                <a:gd name="T60" fmla="*/ 96 w 132"/>
                <a:gd name="T61" fmla="*/ 3 h 158"/>
                <a:gd name="T62" fmla="*/ 96 w 132"/>
                <a:gd name="T63" fmla="*/ 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58">
                  <a:moveTo>
                    <a:pt x="132" y="115"/>
                  </a:moveTo>
                  <a:cubicBezTo>
                    <a:pt x="130" y="123"/>
                    <a:pt x="126" y="131"/>
                    <a:pt x="120" y="139"/>
                  </a:cubicBezTo>
                  <a:cubicBezTo>
                    <a:pt x="112" y="151"/>
                    <a:pt x="104" y="157"/>
                    <a:pt x="96" y="157"/>
                  </a:cubicBezTo>
                  <a:cubicBezTo>
                    <a:pt x="93" y="157"/>
                    <a:pt x="89" y="156"/>
                    <a:pt x="83" y="154"/>
                  </a:cubicBezTo>
                  <a:cubicBezTo>
                    <a:pt x="77" y="152"/>
                    <a:pt x="73" y="151"/>
                    <a:pt x="69" y="151"/>
                  </a:cubicBezTo>
                  <a:cubicBezTo>
                    <a:pt x="65" y="151"/>
                    <a:pt x="60" y="152"/>
                    <a:pt x="55" y="154"/>
                  </a:cubicBezTo>
                  <a:cubicBezTo>
                    <a:pt x="50" y="156"/>
                    <a:pt x="46" y="158"/>
                    <a:pt x="43" y="158"/>
                  </a:cubicBezTo>
                  <a:cubicBezTo>
                    <a:pt x="33" y="158"/>
                    <a:pt x="24" y="149"/>
                    <a:pt x="14" y="133"/>
                  </a:cubicBezTo>
                  <a:cubicBezTo>
                    <a:pt x="5" y="117"/>
                    <a:pt x="0" y="101"/>
                    <a:pt x="0" y="85"/>
                  </a:cubicBezTo>
                  <a:cubicBezTo>
                    <a:pt x="0" y="71"/>
                    <a:pt x="4" y="59"/>
                    <a:pt x="11" y="50"/>
                  </a:cubicBezTo>
                  <a:cubicBezTo>
                    <a:pt x="18" y="41"/>
                    <a:pt x="27" y="37"/>
                    <a:pt x="38" y="37"/>
                  </a:cubicBezTo>
                  <a:cubicBezTo>
                    <a:pt x="42" y="37"/>
                    <a:pt x="48" y="37"/>
                    <a:pt x="55" y="39"/>
                  </a:cubicBezTo>
                  <a:cubicBezTo>
                    <a:pt x="61" y="41"/>
                    <a:pt x="65" y="42"/>
                    <a:pt x="68" y="42"/>
                  </a:cubicBezTo>
                  <a:cubicBezTo>
                    <a:pt x="70" y="42"/>
                    <a:pt x="75" y="41"/>
                    <a:pt x="81" y="39"/>
                  </a:cubicBezTo>
                  <a:cubicBezTo>
                    <a:pt x="88" y="37"/>
                    <a:pt x="93" y="36"/>
                    <a:pt x="97" y="36"/>
                  </a:cubicBezTo>
                  <a:cubicBezTo>
                    <a:pt x="105" y="36"/>
                    <a:pt x="112" y="38"/>
                    <a:pt x="118" y="42"/>
                  </a:cubicBezTo>
                  <a:cubicBezTo>
                    <a:pt x="121" y="44"/>
                    <a:pt x="124" y="47"/>
                    <a:pt x="127" y="51"/>
                  </a:cubicBezTo>
                  <a:cubicBezTo>
                    <a:pt x="122" y="56"/>
                    <a:pt x="119" y="59"/>
                    <a:pt x="117" y="63"/>
                  </a:cubicBezTo>
                  <a:cubicBezTo>
                    <a:pt x="113" y="68"/>
                    <a:pt x="111" y="75"/>
                    <a:pt x="111" y="82"/>
                  </a:cubicBezTo>
                  <a:cubicBezTo>
                    <a:pt x="111" y="90"/>
                    <a:pt x="113" y="97"/>
                    <a:pt x="117" y="103"/>
                  </a:cubicBezTo>
                  <a:cubicBezTo>
                    <a:pt x="121" y="109"/>
                    <a:pt x="126" y="113"/>
                    <a:pt x="132" y="115"/>
                  </a:cubicBezTo>
                  <a:close/>
                  <a:moveTo>
                    <a:pt x="96" y="4"/>
                  </a:moveTo>
                  <a:cubicBezTo>
                    <a:pt x="96" y="8"/>
                    <a:pt x="96" y="12"/>
                    <a:pt x="94" y="17"/>
                  </a:cubicBezTo>
                  <a:cubicBezTo>
                    <a:pt x="92" y="22"/>
                    <a:pt x="89" y="26"/>
                    <a:pt x="85" y="30"/>
                  </a:cubicBezTo>
                  <a:cubicBezTo>
                    <a:pt x="81" y="33"/>
                    <a:pt x="78" y="36"/>
                    <a:pt x="75" y="37"/>
                  </a:cubicBezTo>
                  <a:cubicBezTo>
                    <a:pt x="72" y="38"/>
                    <a:pt x="69" y="38"/>
                    <a:pt x="65" y="38"/>
                  </a:cubicBezTo>
                  <a:cubicBezTo>
                    <a:pt x="65" y="29"/>
                    <a:pt x="67" y="21"/>
                    <a:pt x="72" y="14"/>
                  </a:cubicBezTo>
                  <a:cubicBezTo>
                    <a:pt x="77" y="7"/>
                    <a:pt x="85" y="3"/>
                    <a:pt x="96" y="0"/>
                  </a:cubicBezTo>
                  <a:cubicBezTo>
                    <a:pt x="96" y="0"/>
                    <a:pt x="96" y="1"/>
                    <a:pt x="96" y="1"/>
                  </a:cubicBezTo>
                  <a:cubicBezTo>
                    <a:pt x="96" y="2"/>
                    <a:pt x="96" y="2"/>
                    <a:pt x="96" y="2"/>
                  </a:cubicBezTo>
                  <a:cubicBezTo>
                    <a:pt x="96" y="3"/>
                    <a:pt x="96" y="3"/>
                    <a:pt x="96" y="3"/>
                  </a:cubicBezTo>
                  <a:cubicBezTo>
                    <a:pt x="96" y="4"/>
                    <a:pt x="96" y="4"/>
                    <a:pt x="96" y="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Freeform 346"/>
            <p:cNvSpPr>
              <a:spLocks noEditPoints="1"/>
            </p:cNvSpPr>
            <p:nvPr/>
          </p:nvSpPr>
          <p:spPr bwMode="auto">
            <a:xfrm>
              <a:off x="5571224" y="4033334"/>
              <a:ext cx="162376" cy="163938"/>
            </a:xfrm>
            <a:custGeom>
              <a:avLst/>
              <a:gdLst>
                <a:gd name="T0" fmla="*/ 43 w 104"/>
                <a:gd name="T1" fmla="*/ 9 h 105"/>
                <a:gd name="T2" fmla="*/ 43 w 104"/>
                <a:gd name="T3" fmla="*/ 50 h 105"/>
                <a:gd name="T4" fmla="*/ 0 w 104"/>
                <a:gd name="T5" fmla="*/ 50 h 105"/>
                <a:gd name="T6" fmla="*/ 0 w 104"/>
                <a:gd name="T7" fmla="*/ 15 h 105"/>
                <a:gd name="T8" fmla="*/ 43 w 104"/>
                <a:gd name="T9" fmla="*/ 9 h 105"/>
                <a:gd name="T10" fmla="*/ 43 w 104"/>
                <a:gd name="T11" fmla="*/ 55 h 105"/>
                <a:gd name="T12" fmla="*/ 43 w 104"/>
                <a:gd name="T13" fmla="*/ 97 h 105"/>
                <a:gd name="T14" fmla="*/ 0 w 104"/>
                <a:gd name="T15" fmla="*/ 91 h 105"/>
                <a:gd name="T16" fmla="*/ 0 w 104"/>
                <a:gd name="T17" fmla="*/ 55 h 105"/>
                <a:gd name="T18" fmla="*/ 43 w 104"/>
                <a:gd name="T19" fmla="*/ 55 h 105"/>
                <a:gd name="T20" fmla="*/ 104 w 104"/>
                <a:gd name="T21" fmla="*/ 0 h 105"/>
                <a:gd name="T22" fmla="*/ 104 w 104"/>
                <a:gd name="T23" fmla="*/ 50 h 105"/>
                <a:gd name="T24" fmla="*/ 47 w 104"/>
                <a:gd name="T25" fmla="*/ 50 h 105"/>
                <a:gd name="T26" fmla="*/ 47 w 104"/>
                <a:gd name="T27" fmla="*/ 8 h 105"/>
                <a:gd name="T28" fmla="*/ 104 w 104"/>
                <a:gd name="T29" fmla="*/ 0 h 105"/>
                <a:gd name="T30" fmla="*/ 104 w 104"/>
                <a:gd name="T31" fmla="*/ 55 h 105"/>
                <a:gd name="T32" fmla="*/ 104 w 104"/>
                <a:gd name="T33" fmla="*/ 105 h 105"/>
                <a:gd name="T34" fmla="*/ 47 w 104"/>
                <a:gd name="T35" fmla="*/ 97 h 105"/>
                <a:gd name="T36" fmla="*/ 47 w 104"/>
                <a:gd name="T37" fmla="*/ 55 h 105"/>
                <a:gd name="T38" fmla="*/ 104 w 104"/>
                <a:gd name="T39" fmla="*/ 5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05">
                  <a:moveTo>
                    <a:pt x="43" y="9"/>
                  </a:moveTo>
                  <a:lnTo>
                    <a:pt x="43" y="50"/>
                  </a:lnTo>
                  <a:lnTo>
                    <a:pt x="0" y="50"/>
                  </a:lnTo>
                  <a:lnTo>
                    <a:pt x="0" y="15"/>
                  </a:lnTo>
                  <a:lnTo>
                    <a:pt x="43" y="9"/>
                  </a:lnTo>
                  <a:close/>
                  <a:moveTo>
                    <a:pt x="43" y="55"/>
                  </a:moveTo>
                  <a:lnTo>
                    <a:pt x="43" y="97"/>
                  </a:lnTo>
                  <a:lnTo>
                    <a:pt x="0" y="91"/>
                  </a:lnTo>
                  <a:lnTo>
                    <a:pt x="0" y="55"/>
                  </a:lnTo>
                  <a:lnTo>
                    <a:pt x="43" y="55"/>
                  </a:lnTo>
                  <a:close/>
                  <a:moveTo>
                    <a:pt x="104" y="0"/>
                  </a:moveTo>
                  <a:lnTo>
                    <a:pt x="104" y="50"/>
                  </a:lnTo>
                  <a:lnTo>
                    <a:pt x="47" y="50"/>
                  </a:lnTo>
                  <a:lnTo>
                    <a:pt x="47" y="8"/>
                  </a:lnTo>
                  <a:lnTo>
                    <a:pt x="104" y="0"/>
                  </a:lnTo>
                  <a:close/>
                  <a:moveTo>
                    <a:pt x="104" y="55"/>
                  </a:moveTo>
                  <a:lnTo>
                    <a:pt x="104" y="105"/>
                  </a:lnTo>
                  <a:lnTo>
                    <a:pt x="47" y="97"/>
                  </a:lnTo>
                  <a:lnTo>
                    <a:pt x="47" y="55"/>
                  </a:lnTo>
                  <a:lnTo>
                    <a:pt x="104" y="5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Freeform 347"/>
            <p:cNvSpPr>
              <a:spLocks noEditPoints="1"/>
            </p:cNvSpPr>
            <p:nvPr/>
          </p:nvSpPr>
          <p:spPr bwMode="auto">
            <a:xfrm>
              <a:off x="5780439" y="4033334"/>
              <a:ext cx="137395" cy="163938"/>
            </a:xfrm>
            <a:custGeom>
              <a:avLst/>
              <a:gdLst>
                <a:gd name="T0" fmla="*/ 17 w 133"/>
                <a:gd name="T1" fmla="*/ 54 h 158"/>
                <a:gd name="T2" fmla="*/ 20 w 133"/>
                <a:gd name="T3" fmla="*/ 102 h 158"/>
                <a:gd name="T4" fmla="*/ 10 w 133"/>
                <a:gd name="T5" fmla="*/ 111 h 158"/>
                <a:gd name="T6" fmla="*/ 0 w 133"/>
                <a:gd name="T7" fmla="*/ 102 h 158"/>
                <a:gd name="T8" fmla="*/ 3 w 133"/>
                <a:gd name="T9" fmla="*/ 54 h 158"/>
                <a:gd name="T10" fmla="*/ 88 w 133"/>
                <a:gd name="T11" fmla="*/ 15 h 158"/>
                <a:gd name="T12" fmla="*/ 111 w 133"/>
                <a:gd name="T13" fmla="*/ 50 h 158"/>
                <a:gd name="T14" fmla="*/ 29 w 133"/>
                <a:gd name="T15" fmla="*/ 29 h 158"/>
                <a:gd name="T16" fmla="*/ 39 w 133"/>
                <a:gd name="T17" fmla="*/ 2 h 158"/>
                <a:gd name="T18" fmla="*/ 41 w 133"/>
                <a:gd name="T19" fmla="*/ 1 h 158"/>
                <a:gd name="T20" fmla="*/ 67 w 133"/>
                <a:gd name="T21" fmla="*/ 10 h 158"/>
                <a:gd name="T22" fmla="*/ 93 w 133"/>
                <a:gd name="T23" fmla="*/ 1 h 158"/>
                <a:gd name="T24" fmla="*/ 95 w 133"/>
                <a:gd name="T25" fmla="*/ 2 h 158"/>
                <a:gd name="T26" fmla="*/ 110 w 133"/>
                <a:gd name="T27" fmla="*/ 53 h 158"/>
                <a:gd name="T28" fmla="*/ 107 w 133"/>
                <a:gd name="T29" fmla="*/ 123 h 158"/>
                <a:gd name="T30" fmla="*/ 93 w 133"/>
                <a:gd name="T31" fmla="*/ 126 h 158"/>
                <a:gd name="T32" fmla="*/ 90 w 133"/>
                <a:gd name="T33" fmla="*/ 155 h 158"/>
                <a:gd name="T34" fmla="*/ 76 w 133"/>
                <a:gd name="T35" fmla="*/ 155 h 158"/>
                <a:gd name="T36" fmla="*/ 73 w 133"/>
                <a:gd name="T37" fmla="*/ 126 h 158"/>
                <a:gd name="T38" fmla="*/ 60 w 133"/>
                <a:gd name="T39" fmla="*/ 148 h 158"/>
                <a:gd name="T40" fmla="*/ 51 w 133"/>
                <a:gd name="T41" fmla="*/ 158 h 158"/>
                <a:gd name="T42" fmla="*/ 41 w 133"/>
                <a:gd name="T43" fmla="*/ 148 h 158"/>
                <a:gd name="T44" fmla="*/ 34 w 133"/>
                <a:gd name="T45" fmla="*/ 126 h 158"/>
                <a:gd name="T46" fmla="*/ 23 w 133"/>
                <a:gd name="T47" fmla="*/ 116 h 158"/>
                <a:gd name="T48" fmla="*/ 110 w 133"/>
                <a:gd name="T49" fmla="*/ 53 h 158"/>
                <a:gd name="T50" fmla="*/ 47 w 133"/>
                <a:gd name="T51" fmla="*/ 34 h 158"/>
                <a:gd name="T52" fmla="*/ 51 w 133"/>
                <a:gd name="T53" fmla="*/ 30 h 158"/>
                <a:gd name="T54" fmla="*/ 47 w 133"/>
                <a:gd name="T55" fmla="*/ 26 h 158"/>
                <a:gd name="T56" fmla="*/ 43 w 133"/>
                <a:gd name="T57" fmla="*/ 30 h 158"/>
                <a:gd name="T58" fmla="*/ 84 w 133"/>
                <a:gd name="T59" fmla="*/ 33 h 158"/>
                <a:gd name="T60" fmla="*/ 89 w 133"/>
                <a:gd name="T61" fmla="*/ 33 h 158"/>
                <a:gd name="T62" fmla="*/ 89 w 133"/>
                <a:gd name="T63" fmla="*/ 28 h 158"/>
                <a:gd name="T64" fmla="*/ 84 w 133"/>
                <a:gd name="T65" fmla="*/ 28 h 158"/>
                <a:gd name="T66" fmla="*/ 84 w 133"/>
                <a:gd name="T67" fmla="*/ 33 h 158"/>
                <a:gd name="T68" fmla="*/ 133 w 133"/>
                <a:gd name="T69" fmla="*/ 102 h 158"/>
                <a:gd name="T70" fmla="*/ 124 w 133"/>
                <a:gd name="T71" fmla="*/ 111 h 158"/>
                <a:gd name="T72" fmla="*/ 114 w 133"/>
                <a:gd name="T73" fmla="*/ 102 h 158"/>
                <a:gd name="T74" fmla="*/ 117 w 133"/>
                <a:gd name="T75" fmla="*/ 54 h 158"/>
                <a:gd name="T76" fmla="*/ 131 w 133"/>
                <a:gd name="T77" fmla="*/ 5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3" h="158">
                  <a:moveTo>
                    <a:pt x="10" y="51"/>
                  </a:moveTo>
                  <a:cubicBezTo>
                    <a:pt x="13" y="51"/>
                    <a:pt x="15" y="52"/>
                    <a:pt x="17" y="54"/>
                  </a:cubicBezTo>
                  <a:cubicBezTo>
                    <a:pt x="19" y="56"/>
                    <a:pt x="20" y="58"/>
                    <a:pt x="20" y="61"/>
                  </a:cubicBezTo>
                  <a:cubicBezTo>
                    <a:pt x="20" y="102"/>
                    <a:pt x="20" y="102"/>
                    <a:pt x="20" y="102"/>
                  </a:cubicBezTo>
                  <a:cubicBezTo>
                    <a:pt x="20" y="104"/>
                    <a:pt x="19" y="107"/>
                    <a:pt x="17" y="108"/>
                  </a:cubicBezTo>
                  <a:cubicBezTo>
                    <a:pt x="15" y="110"/>
                    <a:pt x="13" y="111"/>
                    <a:pt x="10" y="111"/>
                  </a:cubicBezTo>
                  <a:cubicBezTo>
                    <a:pt x="7" y="111"/>
                    <a:pt x="5" y="110"/>
                    <a:pt x="3" y="108"/>
                  </a:cubicBezTo>
                  <a:cubicBezTo>
                    <a:pt x="1" y="107"/>
                    <a:pt x="0" y="104"/>
                    <a:pt x="0" y="102"/>
                  </a:cubicBezTo>
                  <a:cubicBezTo>
                    <a:pt x="0" y="61"/>
                    <a:pt x="0" y="61"/>
                    <a:pt x="0" y="61"/>
                  </a:cubicBezTo>
                  <a:cubicBezTo>
                    <a:pt x="0" y="58"/>
                    <a:pt x="1" y="56"/>
                    <a:pt x="3" y="54"/>
                  </a:cubicBezTo>
                  <a:cubicBezTo>
                    <a:pt x="5" y="52"/>
                    <a:pt x="7" y="51"/>
                    <a:pt x="10" y="51"/>
                  </a:cubicBezTo>
                  <a:close/>
                  <a:moveTo>
                    <a:pt x="88" y="15"/>
                  </a:moveTo>
                  <a:cubicBezTo>
                    <a:pt x="95" y="18"/>
                    <a:pt x="100" y="23"/>
                    <a:pt x="105" y="29"/>
                  </a:cubicBezTo>
                  <a:cubicBezTo>
                    <a:pt x="109" y="35"/>
                    <a:pt x="111" y="42"/>
                    <a:pt x="111" y="50"/>
                  </a:cubicBezTo>
                  <a:cubicBezTo>
                    <a:pt x="23" y="50"/>
                    <a:pt x="23" y="50"/>
                    <a:pt x="23" y="50"/>
                  </a:cubicBezTo>
                  <a:cubicBezTo>
                    <a:pt x="23" y="42"/>
                    <a:pt x="25" y="35"/>
                    <a:pt x="29" y="29"/>
                  </a:cubicBezTo>
                  <a:cubicBezTo>
                    <a:pt x="33" y="23"/>
                    <a:pt x="39" y="18"/>
                    <a:pt x="45" y="15"/>
                  </a:cubicBezTo>
                  <a:cubicBezTo>
                    <a:pt x="39" y="2"/>
                    <a:pt x="39" y="2"/>
                    <a:pt x="39" y="2"/>
                  </a:cubicBezTo>
                  <a:cubicBezTo>
                    <a:pt x="38" y="2"/>
                    <a:pt x="38" y="1"/>
                    <a:pt x="39" y="0"/>
                  </a:cubicBezTo>
                  <a:cubicBezTo>
                    <a:pt x="40" y="0"/>
                    <a:pt x="41" y="0"/>
                    <a:pt x="41" y="1"/>
                  </a:cubicBezTo>
                  <a:cubicBezTo>
                    <a:pt x="48" y="14"/>
                    <a:pt x="48" y="14"/>
                    <a:pt x="48" y="14"/>
                  </a:cubicBezTo>
                  <a:cubicBezTo>
                    <a:pt x="54" y="11"/>
                    <a:pt x="60" y="10"/>
                    <a:pt x="67" y="10"/>
                  </a:cubicBezTo>
                  <a:cubicBezTo>
                    <a:pt x="74" y="10"/>
                    <a:pt x="80" y="11"/>
                    <a:pt x="86" y="14"/>
                  </a:cubicBezTo>
                  <a:cubicBezTo>
                    <a:pt x="93" y="1"/>
                    <a:pt x="93" y="1"/>
                    <a:pt x="93" y="1"/>
                  </a:cubicBezTo>
                  <a:cubicBezTo>
                    <a:pt x="93" y="0"/>
                    <a:pt x="94" y="0"/>
                    <a:pt x="95" y="0"/>
                  </a:cubicBezTo>
                  <a:cubicBezTo>
                    <a:pt x="95" y="1"/>
                    <a:pt x="96" y="2"/>
                    <a:pt x="95" y="2"/>
                  </a:cubicBezTo>
                  <a:lnTo>
                    <a:pt x="88" y="15"/>
                  </a:lnTo>
                  <a:close/>
                  <a:moveTo>
                    <a:pt x="110" y="53"/>
                  </a:moveTo>
                  <a:cubicBezTo>
                    <a:pt x="110" y="116"/>
                    <a:pt x="110" y="116"/>
                    <a:pt x="110" y="116"/>
                  </a:cubicBezTo>
                  <a:cubicBezTo>
                    <a:pt x="110" y="119"/>
                    <a:pt x="109" y="121"/>
                    <a:pt x="107" y="123"/>
                  </a:cubicBezTo>
                  <a:cubicBezTo>
                    <a:pt x="105" y="125"/>
                    <a:pt x="103" y="126"/>
                    <a:pt x="100" y="126"/>
                  </a:cubicBezTo>
                  <a:cubicBezTo>
                    <a:pt x="93" y="126"/>
                    <a:pt x="93" y="126"/>
                    <a:pt x="93" y="126"/>
                  </a:cubicBezTo>
                  <a:cubicBezTo>
                    <a:pt x="93" y="148"/>
                    <a:pt x="93" y="148"/>
                    <a:pt x="93" y="148"/>
                  </a:cubicBezTo>
                  <a:cubicBezTo>
                    <a:pt x="93" y="151"/>
                    <a:pt x="92" y="153"/>
                    <a:pt x="90" y="155"/>
                  </a:cubicBezTo>
                  <a:cubicBezTo>
                    <a:pt x="88" y="157"/>
                    <a:pt x="86" y="158"/>
                    <a:pt x="83" y="158"/>
                  </a:cubicBezTo>
                  <a:cubicBezTo>
                    <a:pt x="80" y="158"/>
                    <a:pt x="78" y="157"/>
                    <a:pt x="76" y="155"/>
                  </a:cubicBezTo>
                  <a:cubicBezTo>
                    <a:pt x="74" y="153"/>
                    <a:pt x="73" y="151"/>
                    <a:pt x="73" y="148"/>
                  </a:cubicBezTo>
                  <a:cubicBezTo>
                    <a:pt x="73" y="126"/>
                    <a:pt x="73" y="126"/>
                    <a:pt x="73" y="126"/>
                  </a:cubicBezTo>
                  <a:cubicBezTo>
                    <a:pt x="60" y="126"/>
                    <a:pt x="60" y="126"/>
                    <a:pt x="60" y="126"/>
                  </a:cubicBezTo>
                  <a:cubicBezTo>
                    <a:pt x="60" y="148"/>
                    <a:pt x="60" y="148"/>
                    <a:pt x="60" y="148"/>
                  </a:cubicBezTo>
                  <a:cubicBezTo>
                    <a:pt x="60" y="151"/>
                    <a:pt x="59" y="153"/>
                    <a:pt x="58" y="155"/>
                  </a:cubicBezTo>
                  <a:cubicBezTo>
                    <a:pt x="56" y="157"/>
                    <a:pt x="53" y="158"/>
                    <a:pt x="51" y="158"/>
                  </a:cubicBezTo>
                  <a:cubicBezTo>
                    <a:pt x="48" y="158"/>
                    <a:pt x="46" y="157"/>
                    <a:pt x="44" y="155"/>
                  </a:cubicBezTo>
                  <a:cubicBezTo>
                    <a:pt x="42" y="153"/>
                    <a:pt x="41" y="151"/>
                    <a:pt x="41" y="148"/>
                  </a:cubicBezTo>
                  <a:cubicBezTo>
                    <a:pt x="41" y="126"/>
                    <a:pt x="41" y="126"/>
                    <a:pt x="41" y="126"/>
                  </a:cubicBezTo>
                  <a:cubicBezTo>
                    <a:pt x="34" y="126"/>
                    <a:pt x="34" y="126"/>
                    <a:pt x="34" y="126"/>
                  </a:cubicBezTo>
                  <a:cubicBezTo>
                    <a:pt x="31" y="126"/>
                    <a:pt x="29" y="125"/>
                    <a:pt x="27" y="123"/>
                  </a:cubicBezTo>
                  <a:cubicBezTo>
                    <a:pt x="25" y="121"/>
                    <a:pt x="23" y="119"/>
                    <a:pt x="23" y="116"/>
                  </a:cubicBezTo>
                  <a:cubicBezTo>
                    <a:pt x="23" y="53"/>
                    <a:pt x="23" y="53"/>
                    <a:pt x="23" y="53"/>
                  </a:cubicBezTo>
                  <a:lnTo>
                    <a:pt x="110" y="53"/>
                  </a:lnTo>
                  <a:close/>
                  <a:moveTo>
                    <a:pt x="44" y="33"/>
                  </a:moveTo>
                  <a:cubicBezTo>
                    <a:pt x="45" y="34"/>
                    <a:pt x="46" y="34"/>
                    <a:pt x="47" y="34"/>
                  </a:cubicBezTo>
                  <a:cubicBezTo>
                    <a:pt x="48" y="34"/>
                    <a:pt x="49" y="34"/>
                    <a:pt x="50" y="33"/>
                  </a:cubicBezTo>
                  <a:cubicBezTo>
                    <a:pt x="50" y="32"/>
                    <a:pt x="51" y="31"/>
                    <a:pt x="51" y="30"/>
                  </a:cubicBezTo>
                  <a:cubicBezTo>
                    <a:pt x="51" y="29"/>
                    <a:pt x="50" y="28"/>
                    <a:pt x="50" y="28"/>
                  </a:cubicBezTo>
                  <a:cubicBezTo>
                    <a:pt x="49" y="27"/>
                    <a:pt x="48" y="26"/>
                    <a:pt x="47" y="26"/>
                  </a:cubicBezTo>
                  <a:cubicBezTo>
                    <a:pt x="46" y="26"/>
                    <a:pt x="45" y="27"/>
                    <a:pt x="44" y="28"/>
                  </a:cubicBezTo>
                  <a:cubicBezTo>
                    <a:pt x="44" y="28"/>
                    <a:pt x="43" y="29"/>
                    <a:pt x="43" y="30"/>
                  </a:cubicBezTo>
                  <a:cubicBezTo>
                    <a:pt x="43" y="31"/>
                    <a:pt x="44" y="32"/>
                    <a:pt x="44" y="33"/>
                  </a:cubicBezTo>
                  <a:close/>
                  <a:moveTo>
                    <a:pt x="84" y="33"/>
                  </a:moveTo>
                  <a:cubicBezTo>
                    <a:pt x="85" y="34"/>
                    <a:pt x="86" y="34"/>
                    <a:pt x="87" y="34"/>
                  </a:cubicBezTo>
                  <a:cubicBezTo>
                    <a:pt x="88" y="34"/>
                    <a:pt x="89" y="34"/>
                    <a:pt x="89" y="33"/>
                  </a:cubicBezTo>
                  <a:cubicBezTo>
                    <a:pt x="90" y="32"/>
                    <a:pt x="90" y="31"/>
                    <a:pt x="90" y="30"/>
                  </a:cubicBezTo>
                  <a:cubicBezTo>
                    <a:pt x="90" y="29"/>
                    <a:pt x="90" y="28"/>
                    <a:pt x="89" y="28"/>
                  </a:cubicBezTo>
                  <a:cubicBezTo>
                    <a:pt x="89" y="27"/>
                    <a:pt x="88" y="26"/>
                    <a:pt x="87" y="26"/>
                  </a:cubicBezTo>
                  <a:cubicBezTo>
                    <a:pt x="86" y="26"/>
                    <a:pt x="85" y="27"/>
                    <a:pt x="84" y="28"/>
                  </a:cubicBezTo>
                  <a:cubicBezTo>
                    <a:pt x="84" y="28"/>
                    <a:pt x="83" y="29"/>
                    <a:pt x="83" y="30"/>
                  </a:cubicBezTo>
                  <a:cubicBezTo>
                    <a:pt x="83" y="31"/>
                    <a:pt x="84" y="32"/>
                    <a:pt x="84" y="33"/>
                  </a:cubicBezTo>
                  <a:close/>
                  <a:moveTo>
                    <a:pt x="133" y="61"/>
                  </a:moveTo>
                  <a:cubicBezTo>
                    <a:pt x="133" y="102"/>
                    <a:pt x="133" y="102"/>
                    <a:pt x="133" y="102"/>
                  </a:cubicBezTo>
                  <a:cubicBezTo>
                    <a:pt x="133" y="104"/>
                    <a:pt x="133" y="107"/>
                    <a:pt x="131" y="108"/>
                  </a:cubicBezTo>
                  <a:cubicBezTo>
                    <a:pt x="129" y="110"/>
                    <a:pt x="126" y="111"/>
                    <a:pt x="124" y="111"/>
                  </a:cubicBezTo>
                  <a:cubicBezTo>
                    <a:pt x="121" y="111"/>
                    <a:pt x="119" y="110"/>
                    <a:pt x="117" y="108"/>
                  </a:cubicBezTo>
                  <a:cubicBezTo>
                    <a:pt x="115" y="107"/>
                    <a:pt x="114" y="104"/>
                    <a:pt x="114" y="102"/>
                  </a:cubicBezTo>
                  <a:cubicBezTo>
                    <a:pt x="114" y="61"/>
                    <a:pt x="114" y="61"/>
                    <a:pt x="114" y="61"/>
                  </a:cubicBezTo>
                  <a:cubicBezTo>
                    <a:pt x="114" y="58"/>
                    <a:pt x="115" y="56"/>
                    <a:pt x="117" y="54"/>
                  </a:cubicBezTo>
                  <a:cubicBezTo>
                    <a:pt x="119" y="52"/>
                    <a:pt x="121" y="51"/>
                    <a:pt x="124" y="51"/>
                  </a:cubicBezTo>
                  <a:cubicBezTo>
                    <a:pt x="126" y="51"/>
                    <a:pt x="129" y="52"/>
                    <a:pt x="131" y="54"/>
                  </a:cubicBezTo>
                  <a:cubicBezTo>
                    <a:pt x="133" y="56"/>
                    <a:pt x="133" y="58"/>
                    <a:pt x="133" y="6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Freeform 348"/>
            <p:cNvSpPr>
              <a:spLocks noEditPoints="1"/>
            </p:cNvSpPr>
            <p:nvPr/>
          </p:nvSpPr>
          <p:spPr bwMode="auto">
            <a:xfrm>
              <a:off x="5964673" y="4020843"/>
              <a:ext cx="148325" cy="176428"/>
            </a:xfrm>
            <a:custGeom>
              <a:avLst/>
              <a:gdLst>
                <a:gd name="T0" fmla="*/ 140 w 144"/>
                <a:gd name="T1" fmla="*/ 150 h 170"/>
                <a:gd name="T2" fmla="*/ 114 w 144"/>
                <a:gd name="T3" fmla="*/ 168 h 170"/>
                <a:gd name="T4" fmla="*/ 88 w 144"/>
                <a:gd name="T5" fmla="*/ 161 h 170"/>
                <a:gd name="T6" fmla="*/ 48 w 144"/>
                <a:gd name="T7" fmla="*/ 168 h 170"/>
                <a:gd name="T8" fmla="*/ 6 w 144"/>
                <a:gd name="T9" fmla="*/ 160 h 170"/>
                <a:gd name="T10" fmla="*/ 2 w 144"/>
                <a:gd name="T11" fmla="*/ 137 h 170"/>
                <a:gd name="T12" fmla="*/ 19 w 144"/>
                <a:gd name="T13" fmla="*/ 120 h 170"/>
                <a:gd name="T14" fmla="*/ 6 w 144"/>
                <a:gd name="T15" fmla="*/ 142 h 170"/>
                <a:gd name="T16" fmla="*/ 15 w 144"/>
                <a:gd name="T17" fmla="*/ 159 h 170"/>
                <a:gd name="T18" fmla="*/ 52 w 144"/>
                <a:gd name="T19" fmla="*/ 158 h 170"/>
                <a:gd name="T20" fmla="*/ 20 w 144"/>
                <a:gd name="T21" fmla="*/ 116 h 170"/>
                <a:gd name="T22" fmla="*/ 30 w 144"/>
                <a:gd name="T23" fmla="*/ 85 h 170"/>
                <a:gd name="T24" fmla="*/ 59 w 144"/>
                <a:gd name="T25" fmla="*/ 2 h 170"/>
                <a:gd name="T26" fmla="*/ 102 w 144"/>
                <a:gd name="T27" fmla="*/ 51 h 170"/>
                <a:gd name="T28" fmla="*/ 127 w 144"/>
                <a:gd name="T29" fmla="*/ 120 h 170"/>
                <a:gd name="T30" fmla="*/ 108 w 144"/>
                <a:gd name="T31" fmla="*/ 128 h 170"/>
                <a:gd name="T32" fmla="*/ 98 w 144"/>
                <a:gd name="T33" fmla="*/ 134 h 170"/>
                <a:gd name="T34" fmla="*/ 133 w 144"/>
                <a:gd name="T35" fmla="*/ 151 h 170"/>
                <a:gd name="T36" fmla="*/ 129 w 144"/>
                <a:gd name="T37" fmla="*/ 128 h 170"/>
                <a:gd name="T38" fmla="*/ 139 w 144"/>
                <a:gd name="T39" fmla="*/ 139 h 170"/>
                <a:gd name="T40" fmla="*/ 115 w 144"/>
                <a:gd name="T41" fmla="*/ 104 h 170"/>
                <a:gd name="T42" fmla="*/ 113 w 144"/>
                <a:gd name="T43" fmla="*/ 91 h 170"/>
                <a:gd name="T44" fmla="*/ 104 w 144"/>
                <a:gd name="T45" fmla="*/ 110 h 170"/>
                <a:gd name="T46" fmla="*/ 96 w 144"/>
                <a:gd name="T47" fmla="*/ 78 h 170"/>
                <a:gd name="T48" fmla="*/ 86 w 144"/>
                <a:gd name="T49" fmla="*/ 50 h 170"/>
                <a:gd name="T50" fmla="*/ 74 w 144"/>
                <a:gd name="T51" fmla="*/ 33 h 170"/>
                <a:gd name="T52" fmla="*/ 87 w 144"/>
                <a:gd name="T53" fmla="*/ 37 h 170"/>
                <a:gd name="T54" fmla="*/ 70 w 144"/>
                <a:gd name="T55" fmla="*/ 37 h 170"/>
                <a:gd name="T56" fmla="*/ 57 w 144"/>
                <a:gd name="T57" fmla="*/ 25 h 170"/>
                <a:gd name="T58" fmla="*/ 56 w 144"/>
                <a:gd name="T59" fmla="*/ 40 h 170"/>
                <a:gd name="T60" fmla="*/ 60 w 144"/>
                <a:gd name="T61" fmla="*/ 32 h 170"/>
                <a:gd name="T62" fmla="*/ 52 w 144"/>
                <a:gd name="T63" fmla="*/ 47 h 170"/>
                <a:gd name="T64" fmla="*/ 71 w 144"/>
                <a:gd name="T65" fmla="*/ 52 h 170"/>
                <a:gd name="T66" fmla="*/ 84 w 144"/>
                <a:gd name="T67" fmla="*/ 48 h 170"/>
                <a:gd name="T68" fmla="*/ 58 w 144"/>
                <a:gd name="T69" fmla="*/ 56 h 170"/>
                <a:gd name="T70" fmla="*/ 75 w 144"/>
                <a:gd name="T71" fmla="*/ 56 h 170"/>
                <a:gd name="T72" fmla="*/ 82 w 144"/>
                <a:gd name="T73" fmla="*/ 55 h 170"/>
                <a:gd name="T74" fmla="*/ 72 w 144"/>
                <a:gd name="T75" fmla="*/ 62 h 170"/>
                <a:gd name="T76" fmla="*/ 51 w 144"/>
                <a:gd name="T77" fmla="*/ 63 h 170"/>
                <a:gd name="T78" fmla="*/ 37 w 144"/>
                <a:gd name="T79" fmla="*/ 108 h 170"/>
                <a:gd name="T80" fmla="*/ 30 w 144"/>
                <a:gd name="T81" fmla="*/ 99 h 170"/>
                <a:gd name="T82" fmla="*/ 56 w 144"/>
                <a:gd name="T83" fmla="*/ 138 h 170"/>
                <a:gd name="T84" fmla="*/ 57 w 144"/>
                <a:gd name="T85" fmla="*/ 152 h 170"/>
                <a:gd name="T86" fmla="*/ 74 w 144"/>
                <a:gd name="T87" fmla="*/ 151 h 170"/>
                <a:gd name="T88" fmla="*/ 94 w 144"/>
                <a:gd name="T89" fmla="*/ 159 h 170"/>
                <a:gd name="T90" fmla="*/ 103 w 144"/>
                <a:gd name="T91" fmla="*/ 119 h 170"/>
                <a:gd name="T92" fmla="*/ 37 w 144"/>
                <a:gd name="T93" fmla="*/ 82 h 170"/>
                <a:gd name="T94" fmla="*/ 37 w 144"/>
                <a:gd name="T95" fmla="*/ 83 h 170"/>
                <a:gd name="T96" fmla="*/ 37 w 144"/>
                <a:gd name="T97" fmla="*/ 81 h 170"/>
                <a:gd name="T98" fmla="*/ 58 w 144"/>
                <a:gd name="T99" fmla="*/ 35 h 170"/>
                <a:gd name="T100" fmla="*/ 60 w 144"/>
                <a:gd name="T101" fmla="*/ 40 h 170"/>
                <a:gd name="T102" fmla="*/ 71 w 144"/>
                <a:gd name="T103" fmla="*/ 40 h 170"/>
                <a:gd name="T104" fmla="*/ 79 w 144"/>
                <a:gd name="T105" fmla="*/ 32 h 170"/>
                <a:gd name="T106" fmla="*/ 86 w 144"/>
                <a:gd name="T107" fmla="*/ 12 h 170"/>
                <a:gd name="T108" fmla="*/ 81 w 144"/>
                <a:gd name="T109" fmla="*/ 14 h 170"/>
                <a:gd name="T110" fmla="*/ 85 w 144"/>
                <a:gd name="T111" fmla="*/ 14 h 170"/>
                <a:gd name="T112" fmla="*/ 95 w 144"/>
                <a:gd name="T113" fmla="*/ 53 h 170"/>
                <a:gd name="T114" fmla="*/ 93 w 144"/>
                <a:gd name="T115" fmla="*/ 5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 h="170">
                  <a:moveTo>
                    <a:pt x="140" y="140"/>
                  </a:moveTo>
                  <a:cubicBezTo>
                    <a:pt x="142" y="141"/>
                    <a:pt x="143" y="141"/>
                    <a:pt x="143" y="142"/>
                  </a:cubicBezTo>
                  <a:cubicBezTo>
                    <a:pt x="144" y="143"/>
                    <a:pt x="144" y="144"/>
                    <a:pt x="144" y="144"/>
                  </a:cubicBezTo>
                  <a:cubicBezTo>
                    <a:pt x="144" y="145"/>
                    <a:pt x="144" y="146"/>
                    <a:pt x="144" y="146"/>
                  </a:cubicBezTo>
                  <a:cubicBezTo>
                    <a:pt x="144" y="147"/>
                    <a:pt x="143" y="148"/>
                    <a:pt x="143" y="149"/>
                  </a:cubicBezTo>
                  <a:cubicBezTo>
                    <a:pt x="142" y="149"/>
                    <a:pt x="141" y="150"/>
                    <a:pt x="140" y="150"/>
                  </a:cubicBezTo>
                  <a:cubicBezTo>
                    <a:pt x="140" y="151"/>
                    <a:pt x="139" y="152"/>
                    <a:pt x="138" y="152"/>
                  </a:cubicBezTo>
                  <a:cubicBezTo>
                    <a:pt x="136" y="153"/>
                    <a:pt x="135" y="153"/>
                    <a:pt x="135" y="154"/>
                  </a:cubicBezTo>
                  <a:cubicBezTo>
                    <a:pt x="134" y="154"/>
                    <a:pt x="133" y="155"/>
                    <a:pt x="132" y="155"/>
                  </a:cubicBezTo>
                  <a:cubicBezTo>
                    <a:pt x="130" y="156"/>
                    <a:pt x="130" y="156"/>
                    <a:pt x="129" y="156"/>
                  </a:cubicBezTo>
                  <a:cubicBezTo>
                    <a:pt x="127" y="158"/>
                    <a:pt x="124" y="159"/>
                    <a:pt x="121" y="162"/>
                  </a:cubicBezTo>
                  <a:cubicBezTo>
                    <a:pt x="118" y="164"/>
                    <a:pt x="116" y="166"/>
                    <a:pt x="114" y="168"/>
                  </a:cubicBezTo>
                  <a:cubicBezTo>
                    <a:pt x="113" y="169"/>
                    <a:pt x="111" y="169"/>
                    <a:pt x="107" y="170"/>
                  </a:cubicBezTo>
                  <a:cubicBezTo>
                    <a:pt x="104" y="170"/>
                    <a:pt x="101" y="169"/>
                    <a:pt x="99" y="168"/>
                  </a:cubicBezTo>
                  <a:cubicBezTo>
                    <a:pt x="98" y="168"/>
                    <a:pt x="97" y="167"/>
                    <a:pt x="96" y="166"/>
                  </a:cubicBezTo>
                  <a:cubicBezTo>
                    <a:pt x="95" y="165"/>
                    <a:pt x="95" y="164"/>
                    <a:pt x="95" y="164"/>
                  </a:cubicBezTo>
                  <a:cubicBezTo>
                    <a:pt x="94" y="163"/>
                    <a:pt x="94" y="162"/>
                    <a:pt x="93" y="162"/>
                  </a:cubicBezTo>
                  <a:cubicBezTo>
                    <a:pt x="91" y="161"/>
                    <a:pt x="90" y="161"/>
                    <a:pt x="88" y="161"/>
                  </a:cubicBezTo>
                  <a:cubicBezTo>
                    <a:pt x="85" y="161"/>
                    <a:pt x="81" y="161"/>
                    <a:pt x="76" y="161"/>
                  </a:cubicBezTo>
                  <a:cubicBezTo>
                    <a:pt x="75" y="161"/>
                    <a:pt x="73" y="161"/>
                    <a:pt x="70" y="161"/>
                  </a:cubicBezTo>
                  <a:cubicBezTo>
                    <a:pt x="68" y="161"/>
                    <a:pt x="66" y="161"/>
                    <a:pt x="65" y="161"/>
                  </a:cubicBezTo>
                  <a:cubicBezTo>
                    <a:pt x="62" y="161"/>
                    <a:pt x="60" y="162"/>
                    <a:pt x="57" y="163"/>
                  </a:cubicBezTo>
                  <a:cubicBezTo>
                    <a:pt x="55" y="163"/>
                    <a:pt x="53" y="164"/>
                    <a:pt x="52" y="165"/>
                  </a:cubicBezTo>
                  <a:cubicBezTo>
                    <a:pt x="51" y="166"/>
                    <a:pt x="50" y="167"/>
                    <a:pt x="48" y="168"/>
                  </a:cubicBezTo>
                  <a:cubicBezTo>
                    <a:pt x="47" y="169"/>
                    <a:pt x="45" y="169"/>
                    <a:pt x="43" y="169"/>
                  </a:cubicBezTo>
                  <a:cubicBezTo>
                    <a:pt x="41" y="169"/>
                    <a:pt x="38" y="168"/>
                    <a:pt x="33" y="166"/>
                  </a:cubicBezTo>
                  <a:cubicBezTo>
                    <a:pt x="27" y="164"/>
                    <a:pt x="23" y="163"/>
                    <a:pt x="19" y="162"/>
                  </a:cubicBezTo>
                  <a:cubicBezTo>
                    <a:pt x="18" y="162"/>
                    <a:pt x="16" y="162"/>
                    <a:pt x="14" y="161"/>
                  </a:cubicBezTo>
                  <a:cubicBezTo>
                    <a:pt x="12" y="161"/>
                    <a:pt x="10" y="161"/>
                    <a:pt x="9" y="160"/>
                  </a:cubicBezTo>
                  <a:cubicBezTo>
                    <a:pt x="8" y="160"/>
                    <a:pt x="7" y="160"/>
                    <a:pt x="6" y="160"/>
                  </a:cubicBezTo>
                  <a:cubicBezTo>
                    <a:pt x="4" y="159"/>
                    <a:pt x="3" y="159"/>
                    <a:pt x="2" y="158"/>
                  </a:cubicBezTo>
                  <a:cubicBezTo>
                    <a:pt x="2" y="158"/>
                    <a:pt x="1" y="157"/>
                    <a:pt x="1" y="156"/>
                  </a:cubicBezTo>
                  <a:cubicBezTo>
                    <a:pt x="0" y="155"/>
                    <a:pt x="0" y="153"/>
                    <a:pt x="1" y="150"/>
                  </a:cubicBezTo>
                  <a:cubicBezTo>
                    <a:pt x="3" y="147"/>
                    <a:pt x="3" y="146"/>
                    <a:pt x="3" y="145"/>
                  </a:cubicBezTo>
                  <a:cubicBezTo>
                    <a:pt x="3" y="144"/>
                    <a:pt x="3" y="143"/>
                    <a:pt x="3" y="141"/>
                  </a:cubicBezTo>
                  <a:cubicBezTo>
                    <a:pt x="2" y="140"/>
                    <a:pt x="2" y="138"/>
                    <a:pt x="2" y="137"/>
                  </a:cubicBezTo>
                  <a:cubicBezTo>
                    <a:pt x="2" y="136"/>
                    <a:pt x="1" y="135"/>
                    <a:pt x="1" y="134"/>
                  </a:cubicBezTo>
                  <a:cubicBezTo>
                    <a:pt x="1" y="132"/>
                    <a:pt x="2" y="132"/>
                    <a:pt x="2" y="131"/>
                  </a:cubicBezTo>
                  <a:cubicBezTo>
                    <a:pt x="3" y="130"/>
                    <a:pt x="5" y="130"/>
                    <a:pt x="8" y="130"/>
                  </a:cubicBezTo>
                  <a:cubicBezTo>
                    <a:pt x="11" y="130"/>
                    <a:pt x="12" y="129"/>
                    <a:pt x="13" y="129"/>
                  </a:cubicBezTo>
                  <a:cubicBezTo>
                    <a:pt x="15" y="127"/>
                    <a:pt x="17" y="126"/>
                    <a:pt x="17" y="125"/>
                  </a:cubicBezTo>
                  <a:cubicBezTo>
                    <a:pt x="18" y="124"/>
                    <a:pt x="19" y="123"/>
                    <a:pt x="19" y="120"/>
                  </a:cubicBezTo>
                  <a:cubicBezTo>
                    <a:pt x="20" y="125"/>
                    <a:pt x="19" y="128"/>
                    <a:pt x="16" y="130"/>
                  </a:cubicBezTo>
                  <a:cubicBezTo>
                    <a:pt x="14" y="132"/>
                    <a:pt x="11" y="132"/>
                    <a:pt x="8" y="132"/>
                  </a:cubicBezTo>
                  <a:cubicBezTo>
                    <a:pt x="6" y="132"/>
                    <a:pt x="4" y="132"/>
                    <a:pt x="4" y="133"/>
                  </a:cubicBezTo>
                  <a:cubicBezTo>
                    <a:pt x="3" y="134"/>
                    <a:pt x="3" y="136"/>
                    <a:pt x="4" y="138"/>
                  </a:cubicBezTo>
                  <a:cubicBezTo>
                    <a:pt x="4" y="139"/>
                    <a:pt x="5" y="139"/>
                    <a:pt x="5" y="140"/>
                  </a:cubicBezTo>
                  <a:cubicBezTo>
                    <a:pt x="5" y="141"/>
                    <a:pt x="6" y="141"/>
                    <a:pt x="6" y="142"/>
                  </a:cubicBezTo>
                  <a:cubicBezTo>
                    <a:pt x="6" y="142"/>
                    <a:pt x="6" y="143"/>
                    <a:pt x="6" y="143"/>
                  </a:cubicBezTo>
                  <a:cubicBezTo>
                    <a:pt x="6" y="144"/>
                    <a:pt x="6" y="145"/>
                    <a:pt x="6" y="145"/>
                  </a:cubicBezTo>
                  <a:cubicBezTo>
                    <a:pt x="6" y="146"/>
                    <a:pt x="6" y="148"/>
                    <a:pt x="5" y="150"/>
                  </a:cubicBezTo>
                  <a:cubicBezTo>
                    <a:pt x="4" y="152"/>
                    <a:pt x="3" y="154"/>
                    <a:pt x="3" y="155"/>
                  </a:cubicBezTo>
                  <a:cubicBezTo>
                    <a:pt x="3" y="156"/>
                    <a:pt x="5" y="156"/>
                    <a:pt x="7" y="157"/>
                  </a:cubicBezTo>
                  <a:cubicBezTo>
                    <a:pt x="8" y="157"/>
                    <a:pt x="11" y="158"/>
                    <a:pt x="15" y="159"/>
                  </a:cubicBezTo>
                  <a:cubicBezTo>
                    <a:pt x="19" y="160"/>
                    <a:pt x="22" y="160"/>
                    <a:pt x="24" y="161"/>
                  </a:cubicBezTo>
                  <a:cubicBezTo>
                    <a:pt x="26" y="161"/>
                    <a:pt x="28" y="162"/>
                    <a:pt x="31" y="163"/>
                  </a:cubicBezTo>
                  <a:cubicBezTo>
                    <a:pt x="34" y="164"/>
                    <a:pt x="37" y="164"/>
                    <a:pt x="39" y="165"/>
                  </a:cubicBezTo>
                  <a:cubicBezTo>
                    <a:pt x="41" y="165"/>
                    <a:pt x="43" y="165"/>
                    <a:pt x="44" y="165"/>
                  </a:cubicBezTo>
                  <a:cubicBezTo>
                    <a:pt x="47" y="165"/>
                    <a:pt x="49" y="164"/>
                    <a:pt x="50" y="163"/>
                  </a:cubicBezTo>
                  <a:cubicBezTo>
                    <a:pt x="52" y="161"/>
                    <a:pt x="52" y="160"/>
                    <a:pt x="52" y="158"/>
                  </a:cubicBezTo>
                  <a:cubicBezTo>
                    <a:pt x="53" y="156"/>
                    <a:pt x="52" y="155"/>
                    <a:pt x="52" y="153"/>
                  </a:cubicBezTo>
                  <a:cubicBezTo>
                    <a:pt x="51" y="151"/>
                    <a:pt x="51" y="149"/>
                    <a:pt x="50" y="148"/>
                  </a:cubicBezTo>
                  <a:cubicBezTo>
                    <a:pt x="49" y="146"/>
                    <a:pt x="49" y="145"/>
                    <a:pt x="48" y="144"/>
                  </a:cubicBezTo>
                  <a:cubicBezTo>
                    <a:pt x="40" y="132"/>
                    <a:pt x="35" y="125"/>
                    <a:pt x="32" y="121"/>
                  </a:cubicBezTo>
                  <a:cubicBezTo>
                    <a:pt x="28" y="117"/>
                    <a:pt x="24" y="115"/>
                    <a:pt x="21" y="118"/>
                  </a:cubicBezTo>
                  <a:cubicBezTo>
                    <a:pt x="21" y="118"/>
                    <a:pt x="20" y="118"/>
                    <a:pt x="20" y="116"/>
                  </a:cubicBezTo>
                  <a:cubicBezTo>
                    <a:pt x="20" y="115"/>
                    <a:pt x="20" y="114"/>
                    <a:pt x="20" y="113"/>
                  </a:cubicBezTo>
                  <a:cubicBezTo>
                    <a:pt x="20" y="111"/>
                    <a:pt x="20" y="109"/>
                    <a:pt x="21" y="108"/>
                  </a:cubicBezTo>
                  <a:cubicBezTo>
                    <a:pt x="21" y="106"/>
                    <a:pt x="22" y="105"/>
                    <a:pt x="23" y="103"/>
                  </a:cubicBezTo>
                  <a:cubicBezTo>
                    <a:pt x="24" y="102"/>
                    <a:pt x="25" y="100"/>
                    <a:pt x="25" y="99"/>
                  </a:cubicBezTo>
                  <a:cubicBezTo>
                    <a:pt x="26" y="98"/>
                    <a:pt x="26" y="96"/>
                    <a:pt x="28" y="92"/>
                  </a:cubicBezTo>
                  <a:cubicBezTo>
                    <a:pt x="29" y="89"/>
                    <a:pt x="30" y="87"/>
                    <a:pt x="30" y="85"/>
                  </a:cubicBezTo>
                  <a:cubicBezTo>
                    <a:pt x="31" y="83"/>
                    <a:pt x="32" y="81"/>
                    <a:pt x="33" y="79"/>
                  </a:cubicBezTo>
                  <a:cubicBezTo>
                    <a:pt x="34" y="77"/>
                    <a:pt x="36" y="75"/>
                    <a:pt x="37" y="74"/>
                  </a:cubicBezTo>
                  <a:cubicBezTo>
                    <a:pt x="44" y="65"/>
                    <a:pt x="48" y="59"/>
                    <a:pt x="49" y="56"/>
                  </a:cubicBezTo>
                  <a:cubicBezTo>
                    <a:pt x="48" y="49"/>
                    <a:pt x="47" y="39"/>
                    <a:pt x="47" y="26"/>
                  </a:cubicBezTo>
                  <a:cubicBezTo>
                    <a:pt x="47" y="21"/>
                    <a:pt x="48" y="16"/>
                    <a:pt x="49" y="12"/>
                  </a:cubicBezTo>
                  <a:cubicBezTo>
                    <a:pt x="51" y="8"/>
                    <a:pt x="54" y="5"/>
                    <a:pt x="59" y="2"/>
                  </a:cubicBezTo>
                  <a:cubicBezTo>
                    <a:pt x="62" y="1"/>
                    <a:pt x="65" y="0"/>
                    <a:pt x="69" y="0"/>
                  </a:cubicBezTo>
                  <a:cubicBezTo>
                    <a:pt x="73" y="0"/>
                    <a:pt x="76" y="1"/>
                    <a:pt x="79" y="1"/>
                  </a:cubicBezTo>
                  <a:cubicBezTo>
                    <a:pt x="83" y="2"/>
                    <a:pt x="85" y="4"/>
                    <a:pt x="88" y="5"/>
                  </a:cubicBezTo>
                  <a:cubicBezTo>
                    <a:pt x="91" y="8"/>
                    <a:pt x="94" y="12"/>
                    <a:pt x="96" y="17"/>
                  </a:cubicBezTo>
                  <a:cubicBezTo>
                    <a:pt x="99" y="22"/>
                    <a:pt x="99" y="27"/>
                    <a:pt x="99" y="31"/>
                  </a:cubicBezTo>
                  <a:cubicBezTo>
                    <a:pt x="99" y="37"/>
                    <a:pt x="100" y="44"/>
                    <a:pt x="102" y="51"/>
                  </a:cubicBezTo>
                  <a:cubicBezTo>
                    <a:pt x="104" y="58"/>
                    <a:pt x="108" y="65"/>
                    <a:pt x="115" y="72"/>
                  </a:cubicBezTo>
                  <a:cubicBezTo>
                    <a:pt x="118" y="75"/>
                    <a:pt x="121" y="81"/>
                    <a:pt x="124" y="87"/>
                  </a:cubicBezTo>
                  <a:cubicBezTo>
                    <a:pt x="127" y="94"/>
                    <a:pt x="129" y="100"/>
                    <a:pt x="130" y="105"/>
                  </a:cubicBezTo>
                  <a:cubicBezTo>
                    <a:pt x="130" y="108"/>
                    <a:pt x="130" y="111"/>
                    <a:pt x="130" y="113"/>
                  </a:cubicBezTo>
                  <a:cubicBezTo>
                    <a:pt x="130" y="115"/>
                    <a:pt x="129" y="117"/>
                    <a:pt x="129" y="118"/>
                  </a:cubicBezTo>
                  <a:cubicBezTo>
                    <a:pt x="128" y="120"/>
                    <a:pt x="128" y="120"/>
                    <a:pt x="127" y="120"/>
                  </a:cubicBezTo>
                  <a:cubicBezTo>
                    <a:pt x="126" y="121"/>
                    <a:pt x="126" y="121"/>
                    <a:pt x="125" y="122"/>
                  </a:cubicBezTo>
                  <a:cubicBezTo>
                    <a:pt x="124" y="123"/>
                    <a:pt x="123" y="124"/>
                    <a:pt x="122" y="126"/>
                  </a:cubicBezTo>
                  <a:cubicBezTo>
                    <a:pt x="121" y="127"/>
                    <a:pt x="120" y="128"/>
                    <a:pt x="118" y="129"/>
                  </a:cubicBezTo>
                  <a:cubicBezTo>
                    <a:pt x="117" y="130"/>
                    <a:pt x="115" y="130"/>
                    <a:pt x="113" y="130"/>
                  </a:cubicBezTo>
                  <a:cubicBezTo>
                    <a:pt x="112" y="130"/>
                    <a:pt x="111" y="130"/>
                    <a:pt x="110" y="130"/>
                  </a:cubicBezTo>
                  <a:cubicBezTo>
                    <a:pt x="109" y="129"/>
                    <a:pt x="108" y="129"/>
                    <a:pt x="108" y="128"/>
                  </a:cubicBezTo>
                  <a:cubicBezTo>
                    <a:pt x="107" y="128"/>
                    <a:pt x="107" y="127"/>
                    <a:pt x="106" y="127"/>
                  </a:cubicBezTo>
                  <a:cubicBezTo>
                    <a:pt x="106" y="127"/>
                    <a:pt x="106" y="126"/>
                    <a:pt x="105" y="125"/>
                  </a:cubicBezTo>
                  <a:cubicBezTo>
                    <a:pt x="105" y="124"/>
                    <a:pt x="104" y="123"/>
                    <a:pt x="104" y="123"/>
                  </a:cubicBezTo>
                  <a:cubicBezTo>
                    <a:pt x="103" y="121"/>
                    <a:pt x="102" y="120"/>
                    <a:pt x="100" y="120"/>
                  </a:cubicBezTo>
                  <a:cubicBezTo>
                    <a:pt x="99" y="121"/>
                    <a:pt x="98" y="122"/>
                    <a:pt x="98" y="125"/>
                  </a:cubicBezTo>
                  <a:cubicBezTo>
                    <a:pt x="97" y="128"/>
                    <a:pt x="97" y="131"/>
                    <a:pt x="98" y="134"/>
                  </a:cubicBezTo>
                  <a:cubicBezTo>
                    <a:pt x="100" y="139"/>
                    <a:pt x="100" y="145"/>
                    <a:pt x="99" y="153"/>
                  </a:cubicBezTo>
                  <a:cubicBezTo>
                    <a:pt x="98" y="157"/>
                    <a:pt x="99" y="160"/>
                    <a:pt x="100" y="162"/>
                  </a:cubicBezTo>
                  <a:cubicBezTo>
                    <a:pt x="102" y="164"/>
                    <a:pt x="104" y="165"/>
                    <a:pt x="107" y="165"/>
                  </a:cubicBezTo>
                  <a:cubicBezTo>
                    <a:pt x="110" y="165"/>
                    <a:pt x="113" y="164"/>
                    <a:pt x="115" y="162"/>
                  </a:cubicBezTo>
                  <a:cubicBezTo>
                    <a:pt x="119" y="159"/>
                    <a:pt x="122" y="157"/>
                    <a:pt x="124" y="156"/>
                  </a:cubicBezTo>
                  <a:cubicBezTo>
                    <a:pt x="126" y="154"/>
                    <a:pt x="129" y="153"/>
                    <a:pt x="133" y="151"/>
                  </a:cubicBezTo>
                  <a:cubicBezTo>
                    <a:pt x="137" y="150"/>
                    <a:pt x="139" y="149"/>
                    <a:pt x="141" y="148"/>
                  </a:cubicBezTo>
                  <a:cubicBezTo>
                    <a:pt x="142" y="147"/>
                    <a:pt x="143" y="146"/>
                    <a:pt x="142" y="145"/>
                  </a:cubicBezTo>
                  <a:cubicBezTo>
                    <a:pt x="142" y="144"/>
                    <a:pt x="141" y="143"/>
                    <a:pt x="140" y="142"/>
                  </a:cubicBezTo>
                  <a:cubicBezTo>
                    <a:pt x="139" y="141"/>
                    <a:pt x="137" y="141"/>
                    <a:pt x="135" y="140"/>
                  </a:cubicBezTo>
                  <a:cubicBezTo>
                    <a:pt x="133" y="139"/>
                    <a:pt x="132" y="138"/>
                    <a:pt x="131" y="135"/>
                  </a:cubicBezTo>
                  <a:cubicBezTo>
                    <a:pt x="130" y="133"/>
                    <a:pt x="129" y="131"/>
                    <a:pt x="129" y="128"/>
                  </a:cubicBezTo>
                  <a:cubicBezTo>
                    <a:pt x="129" y="126"/>
                    <a:pt x="130" y="125"/>
                    <a:pt x="131" y="124"/>
                  </a:cubicBezTo>
                  <a:cubicBezTo>
                    <a:pt x="131" y="126"/>
                    <a:pt x="131" y="128"/>
                    <a:pt x="131" y="129"/>
                  </a:cubicBezTo>
                  <a:cubicBezTo>
                    <a:pt x="132" y="131"/>
                    <a:pt x="132" y="132"/>
                    <a:pt x="133" y="133"/>
                  </a:cubicBezTo>
                  <a:cubicBezTo>
                    <a:pt x="133" y="134"/>
                    <a:pt x="134" y="135"/>
                    <a:pt x="135" y="136"/>
                  </a:cubicBezTo>
                  <a:cubicBezTo>
                    <a:pt x="136" y="137"/>
                    <a:pt x="136" y="137"/>
                    <a:pt x="137" y="138"/>
                  </a:cubicBezTo>
                  <a:cubicBezTo>
                    <a:pt x="137" y="138"/>
                    <a:pt x="138" y="138"/>
                    <a:pt x="139" y="139"/>
                  </a:cubicBezTo>
                  <a:cubicBezTo>
                    <a:pt x="140" y="139"/>
                    <a:pt x="140" y="140"/>
                    <a:pt x="140" y="140"/>
                  </a:cubicBezTo>
                  <a:close/>
                  <a:moveTo>
                    <a:pt x="118" y="115"/>
                  </a:moveTo>
                  <a:cubicBezTo>
                    <a:pt x="118" y="114"/>
                    <a:pt x="117" y="112"/>
                    <a:pt x="113" y="111"/>
                  </a:cubicBezTo>
                  <a:cubicBezTo>
                    <a:pt x="113" y="110"/>
                    <a:pt x="114" y="109"/>
                    <a:pt x="114" y="108"/>
                  </a:cubicBezTo>
                  <a:cubicBezTo>
                    <a:pt x="114" y="107"/>
                    <a:pt x="114" y="107"/>
                    <a:pt x="114" y="106"/>
                  </a:cubicBezTo>
                  <a:cubicBezTo>
                    <a:pt x="114" y="105"/>
                    <a:pt x="115" y="104"/>
                    <a:pt x="115" y="104"/>
                  </a:cubicBezTo>
                  <a:cubicBezTo>
                    <a:pt x="115" y="103"/>
                    <a:pt x="115" y="102"/>
                    <a:pt x="115" y="102"/>
                  </a:cubicBezTo>
                  <a:cubicBezTo>
                    <a:pt x="115" y="101"/>
                    <a:pt x="115" y="100"/>
                    <a:pt x="115" y="100"/>
                  </a:cubicBezTo>
                  <a:cubicBezTo>
                    <a:pt x="115" y="99"/>
                    <a:pt x="114" y="99"/>
                    <a:pt x="114" y="98"/>
                  </a:cubicBezTo>
                  <a:cubicBezTo>
                    <a:pt x="114" y="97"/>
                    <a:pt x="114" y="96"/>
                    <a:pt x="114" y="96"/>
                  </a:cubicBezTo>
                  <a:cubicBezTo>
                    <a:pt x="114" y="95"/>
                    <a:pt x="114" y="95"/>
                    <a:pt x="113" y="93"/>
                  </a:cubicBezTo>
                  <a:cubicBezTo>
                    <a:pt x="113" y="92"/>
                    <a:pt x="113" y="91"/>
                    <a:pt x="113" y="91"/>
                  </a:cubicBezTo>
                  <a:cubicBezTo>
                    <a:pt x="112" y="88"/>
                    <a:pt x="111" y="85"/>
                    <a:pt x="108" y="81"/>
                  </a:cubicBezTo>
                  <a:cubicBezTo>
                    <a:pt x="106" y="78"/>
                    <a:pt x="104" y="75"/>
                    <a:pt x="102" y="74"/>
                  </a:cubicBezTo>
                  <a:cubicBezTo>
                    <a:pt x="103" y="75"/>
                    <a:pt x="105" y="78"/>
                    <a:pt x="107" y="82"/>
                  </a:cubicBezTo>
                  <a:cubicBezTo>
                    <a:pt x="112" y="92"/>
                    <a:pt x="114" y="101"/>
                    <a:pt x="112" y="108"/>
                  </a:cubicBezTo>
                  <a:cubicBezTo>
                    <a:pt x="111" y="111"/>
                    <a:pt x="110" y="112"/>
                    <a:pt x="107" y="112"/>
                  </a:cubicBezTo>
                  <a:cubicBezTo>
                    <a:pt x="105" y="112"/>
                    <a:pt x="104" y="112"/>
                    <a:pt x="104" y="110"/>
                  </a:cubicBezTo>
                  <a:cubicBezTo>
                    <a:pt x="103" y="109"/>
                    <a:pt x="103" y="106"/>
                    <a:pt x="103" y="102"/>
                  </a:cubicBezTo>
                  <a:cubicBezTo>
                    <a:pt x="103" y="99"/>
                    <a:pt x="103" y="95"/>
                    <a:pt x="102" y="92"/>
                  </a:cubicBezTo>
                  <a:cubicBezTo>
                    <a:pt x="101" y="90"/>
                    <a:pt x="101" y="88"/>
                    <a:pt x="100" y="86"/>
                  </a:cubicBezTo>
                  <a:cubicBezTo>
                    <a:pt x="99" y="84"/>
                    <a:pt x="99" y="82"/>
                    <a:pt x="98" y="81"/>
                  </a:cubicBezTo>
                  <a:cubicBezTo>
                    <a:pt x="98" y="80"/>
                    <a:pt x="97" y="80"/>
                    <a:pt x="97" y="79"/>
                  </a:cubicBezTo>
                  <a:cubicBezTo>
                    <a:pt x="96" y="79"/>
                    <a:pt x="96" y="78"/>
                    <a:pt x="96" y="78"/>
                  </a:cubicBezTo>
                  <a:cubicBezTo>
                    <a:pt x="95" y="77"/>
                    <a:pt x="95" y="77"/>
                    <a:pt x="95" y="77"/>
                  </a:cubicBezTo>
                  <a:cubicBezTo>
                    <a:pt x="94" y="73"/>
                    <a:pt x="93" y="70"/>
                    <a:pt x="92" y="67"/>
                  </a:cubicBezTo>
                  <a:cubicBezTo>
                    <a:pt x="91" y="65"/>
                    <a:pt x="90" y="63"/>
                    <a:pt x="89" y="62"/>
                  </a:cubicBezTo>
                  <a:cubicBezTo>
                    <a:pt x="88" y="61"/>
                    <a:pt x="88" y="60"/>
                    <a:pt x="87" y="59"/>
                  </a:cubicBezTo>
                  <a:cubicBezTo>
                    <a:pt x="86" y="58"/>
                    <a:pt x="86" y="57"/>
                    <a:pt x="85" y="55"/>
                  </a:cubicBezTo>
                  <a:cubicBezTo>
                    <a:pt x="85" y="54"/>
                    <a:pt x="85" y="52"/>
                    <a:pt x="86" y="50"/>
                  </a:cubicBezTo>
                  <a:cubicBezTo>
                    <a:pt x="87" y="48"/>
                    <a:pt x="87" y="46"/>
                    <a:pt x="86" y="45"/>
                  </a:cubicBezTo>
                  <a:cubicBezTo>
                    <a:pt x="86" y="44"/>
                    <a:pt x="85" y="44"/>
                    <a:pt x="82" y="43"/>
                  </a:cubicBezTo>
                  <a:cubicBezTo>
                    <a:pt x="81" y="43"/>
                    <a:pt x="80" y="42"/>
                    <a:pt x="78" y="41"/>
                  </a:cubicBezTo>
                  <a:cubicBezTo>
                    <a:pt x="76" y="40"/>
                    <a:pt x="75" y="40"/>
                    <a:pt x="75" y="40"/>
                  </a:cubicBezTo>
                  <a:cubicBezTo>
                    <a:pt x="74" y="40"/>
                    <a:pt x="74" y="39"/>
                    <a:pt x="74" y="37"/>
                  </a:cubicBezTo>
                  <a:cubicBezTo>
                    <a:pt x="73" y="36"/>
                    <a:pt x="74" y="34"/>
                    <a:pt x="74" y="33"/>
                  </a:cubicBezTo>
                  <a:cubicBezTo>
                    <a:pt x="75" y="31"/>
                    <a:pt x="76" y="30"/>
                    <a:pt x="78" y="30"/>
                  </a:cubicBezTo>
                  <a:cubicBezTo>
                    <a:pt x="80" y="30"/>
                    <a:pt x="82" y="31"/>
                    <a:pt x="83" y="33"/>
                  </a:cubicBezTo>
                  <a:cubicBezTo>
                    <a:pt x="83" y="35"/>
                    <a:pt x="84" y="37"/>
                    <a:pt x="83" y="38"/>
                  </a:cubicBezTo>
                  <a:cubicBezTo>
                    <a:pt x="82" y="40"/>
                    <a:pt x="82" y="40"/>
                    <a:pt x="83" y="41"/>
                  </a:cubicBezTo>
                  <a:cubicBezTo>
                    <a:pt x="83" y="41"/>
                    <a:pt x="84" y="41"/>
                    <a:pt x="86" y="41"/>
                  </a:cubicBezTo>
                  <a:cubicBezTo>
                    <a:pt x="86" y="41"/>
                    <a:pt x="87" y="39"/>
                    <a:pt x="87" y="37"/>
                  </a:cubicBezTo>
                  <a:cubicBezTo>
                    <a:pt x="87" y="35"/>
                    <a:pt x="87" y="34"/>
                    <a:pt x="87" y="34"/>
                  </a:cubicBezTo>
                  <a:cubicBezTo>
                    <a:pt x="87" y="32"/>
                    <a:pt x="86" y="30"/>
                    <a:pt x="86" y="29"/>
                  </a:cubicBezTo>
                  <a:cubicBezTo>
                    <a:pt x="85" y="28"/>
                    <a:pt x="84" y="27"/>
                    <a:pt x="84" y="26"/>
                  </a:cubicBezTo>
                  <a:cubicBezTo>
                    <a:pt x="83" y="26"/>
                    <a:pt x="82" y="25"/>
                    <a:pt x="81" y="25"/>
                  </a:cubicBezTo>
                  <a:cubicBezTo>
                    <a:pt x="81" y="25"/>
                    <a:pt x="80" y="24"/>
                    <a:pt x="79" y="24"/>
                  </a:cubicBezTo>
                  <a:cubicBezTo>
                    <a:pt x="72" y="25"/>
                    <a:pt x="69" y="29"/>
                    <a:pt x="70" y="37"/>
                  </a:cubicBezTo>
                  <a:cubicBezTo>
                    <a:pt x="70" y="38"/>
                    <a:pt x="70" y="38"/>
                    <a:pt x="70" y="38"/>
                  </a:cubicBezTo>
                  <a:cubicBezTo>
                    <a:pt x="70" y="38"/>
                    <a:pt x="69" y="37"/>
                    <a:pt x="68" y="37"/>
                  </a:cubicBezTo>
                  <a:cubicBezTo>
                    <a:pt x="66" y="37"/>
                    <a:pt x="65" y="37"/>
                    <a:pt x="64" y="37"/>
                  </a:cubicBezTo>
                  <a:cubicBezTo>
                    <a:pt x="64" y="37"/>
                    <a:pt x="63" y="37"/>
                    <a:pt x="63" y="37"/>
                  </a:cubicBezTo>
                  <a:cubicBezTo>
                    <a:pt x="63" y="33"/>
                    <a:pt x="62" y="30"/>
                    <a:pt x="61" y="28"/>
                  </a:cubicBezTo>
                  <a:cubicBezTo>
                    <a:pt x="60" y="26"/>
                    <a:pt x="59" y="25"/>
                    <a:pt x="57" y="25"/>
                  </a:cubicBezTo>
                  <a:cubicBezTo>
                    <a:pt x="55" y="25"/>
                    <a:pt x="54" y="26"/>
                    <a:pt x="53" y="28"/>
                  </a:cubicBezTo>
                  <a:cubicBezTo>
                    <a:pt x="52" y="30"/>
                    <a:pt x="52" y="31"/>
                    <a:pt x="52" y="33"/>
                  </a:cubicBezTo>
                  <a:cubicBezTo>
                    <a:pt x="52" y="34"/>
                    <a:pt x="52" y="36"/>
                    <a:pt x="52" y="37"/>
                  </a:cubicBezTo>
                  <a:cubicBezTo>
                    <a:pt x="52" y="38"/>
                    <a:pt x="53" y="39"/>
                    <a:pt x="53" y="40"/>
                  </a:cubicBezTo>
                  <a:cubicBezTo>
                    <a:pt x="54" y="41"/>
                    <a:pt x="54" y="42"/>
                    <a:pt x="55" y="42"/>
                  </a:cubicBezTo>
                  <a:cubicBezTo>
                    <a:pt x="55" y="42"/>
                    <a:pt x="56" y="41"/>
                    <a:pt x="56" y="40"/>
                  </a:cubicBezTo>
                  <a:cubicBezTo>
                    <a:pt x="56" y="40"/>
                    <a:pt x="56" y="40"/>
                    <a:pt x="56" y="40"/>
                  </a:cubicBezTo>
                  <a:cubicBezTo>
                    <a:pt x="55" y="40"/>
                    <a:pt x="55" y="39"/>
                    <a:pt x="54" y="38"/>
                  </a:cubicBezTo>
                  <a:cubicBezTo>
                    <a:pt x="54" y="37"/>
                    <a:pt x="53" y="36"/>
                    <a:pt x="53" y="35"/>
                  </a:cubicBezTo>
                  <a:cubicBezTo>
                    <a:pt x="53" y="34"/>
                    <a:pt x="53" y="33"/>
                    <a:pt x="54" y="32"/>
                  </a:cubicBezTo>
                  <a:cubicBezTo>
                    <a:pt x="55" y="31"/>
                    <a:pt x="56" y="30"/>
                    <a:pt x="57" y="30"/>
                  </a:cubicBezTo>
                  <a:cubicBezTo>
                    <a:pt x="58" y="30"/>
                    <a:pt x="59" y="31"/>
                    <a:pt x="60" y="32"/>
                  </a:cubicBezTo>
                  <a:cubicBezTo>
                    <a:pt x="60" y="34"/>
                    <a:pt x="61" y="35"/>
                    <a:pt x="61" y="36"/>
                  </a:cubicBezTo>
                  <a:cubicBezTo>
                    <a:pt x="61" y="37"/>
                    <a:pt x="61" y="38"/>
                    <a:pt x="61" y="38"/>
                  </a:cubicBezTo>
                  <a:cubicBezTo>
                    <a:pt x="59" y="39"/>
                    <a:pt x="58" y="40"/>
                    <a:pt x="58" y="41"/>
                  </a:cubicBezTo>
                  <a:cubicBezTo>
                    <a:pt x="57" y="42"/>
                    <a:pt x="56" y="42"/>
                    <a:pt x="55" y="43"/>
                  </a:cubicBezTo>
                  <a:cubicBezTo>
                    <a:pt x="54" y="44"/>
                    <a:pt x="53" y="44"/>
                    <a:pt x="53" y="44"/>
                  </a:cubicBezTo>
                  <a:cubicBezTo>
                    <a:pt x="52" y="45"/>
                    <a:pt x="52" y="46"/>
                    <a:pt x="52" y="47"/>
                  </a:cubicBezTo>
                  <a:cubicBezTo>
                    <a:pt x="51" y="48"/>
                    <a:pt x="52" y="48"/>
                    <a:pt x="52" y="48"/>
                  </a:cubicBezTo>
                  <a:cubicBezTo>
                    <a:pt x="53" y="49"/>
                    <a:pt x="54" y="50"/>
                    <a:pt x="55" y="50"/>
                  </a:cubicBezTo>
                  <a:cubicBezTo>
                    <a:pt x="55" y="51"/>
                    <a:pt x="56" y="52"/>
                    <a:pt x="56" y="52"/>
                  </a:cubicBezTo>
                  <a:cubicBezTo>
                    <a:pt x="57" y="53"/>
                    <a:pt x="57" y="53"/>
                    <a:pt x="58" y="53"/>
                  </a:cubicBezTo>
                  <a:cubicBezTo>
                    <a:pt x="59" y="54"/>
                    <a:pt x="60" y="54"/>
                    <a:pt x="61" y="54"/>
                  </a:cubicBezTo>
                  <a:cubicBezTo>
                    <a:pt x="64" y="54"/>
                    <a:pt x="68" y="54"/>
                    <a:pt x="71" y="52"/>
                  </a:cubicBezTo>
                  <a:cubicBezTo>
                    <a:pt x="71" y="52"/>
                    <a:pt x="72" y="52"/>
                    <a:pt x="73" y="52"/>
                  </a:cubicBezTo>
                  <a:cubicBezTo>
                    <a:pt x="74" y="51"/>
                    <a:pt x="76" y="51"/>
                    <a:pt x="76" y="51"/>
                  </a:cubicBezTo>
                  <a:cubicBezTo>
                    <a:pt x="77" y="51"/>
                    <a:pt x="78" y="50"/>
                    <a:pt x="79" y="50"/>
                  </a:cubicBezTo>
                  <a:cubicBezTo>
                    <a:pt x="80" y="49"/>
                    <a:pt x="81" y="49"/>
                    <a:pt x="81" y="48"/>
                  </a:cubicBezTo>
                  <a:cubicBezTo>
                    <a:pt x="82" y="47"/>
                    <a:pt x="82" y="47"/>
                    <a:pt x="83" y="47"/>
                  </a:cubicBezTo>
                  <a:cubicBezTo>
                    <a:pt x="83" y="47"/>
                    <a:pt x="84" y="48"/>
                    <a:pt x="84" y="48"/>
                  </a:cubicBezTo>
                  <a:cubicBezTo>
                    <a:pt x="84" y="48"/>
                    <a:pt x="84" y="49"/>
                    <a:pt x="83" y="49"/>
                  </a:cubicBezTo>
                  <a:cubicBezTo>
                    <a:pt x="83" y="50"/>
                    <a:pt x="83" y="50"/>
                    <a:pt x="82" y="50"/>
                  </a:cubicBezTo>
                  <a:cubicBezTo>
                    <a:pt x="81" y="50"/>
                    <a:pt x="79" y="51"/>
                    <a:pt x="76" y="52"/>
                  </a:cubicBezTo>
                  <a:cubicBezTo>
                    <a:pt x="74" y="53"/>
                    <a:pt x="73" y="54"/>
                    <a:pt x="72" y="54"/>
                  </a:cubicBezTo>
                  <a:cubicBezTo>
                    <a:pt x="69" y="55"/>
                    <a:pt x="67" y="56"/>
                    <a:pt x="66" y="56"/>
                  </a:cubicBezTo>
                  <a:cubicBezTo>
                    <a:pt x="64" y="56"/>
                    <a:pt x="62" y="56"/>
                    <a:pt x="58" y="56"/>
                  </a:cubicBezTo>
                  <a:cubicBezTo>
                    <a:pt x="57" y="56"/>
                    <a:pt x="57" y="56"/>
                    <a:pt x="57" y="56"/>
                  </a:cubicBezTo>
                  <a:cubicBezTo>
                    <a:pt x="57" y="56"/>
                    <a:pt x="58" y="57"/>
                    <a:pt x="59" y="58"/>
                  </a:cubicBezTo>
                  <a:cubicBezTo>
                    <a:pt x="60" y="59"/>
                    <a:pt x="63" y="60"/>
                    <a:pt x="65" y="60"/>
                  </a:cubicBezTo>
                  <a:cubicBezTo>
                    <a:pt x="66" y="60"/>
                    <a:pt x="67" y="60"/>
                    <a:pt x="69" y="59"/>
                  </a:cubicBezTo>
                  <a:cubicBezTo>
                    <a:pt x="70" y="59"/>
                    <a:pt x="71" y="58"/>
                    <a:pt x="72" y="58"/>
                  </a:cubicBezTo>
                  <a:cubicBezTo>
                    <a:pt x="73" y="57"/>
                    <a:pt x="74" y="57"/>
                    <a:pt x="75" y="56"/>
                  </a:cubicBezTo>
                  <a:cubicBezTo>
                    <a:pt x="76" y="56"/>
                    <a:pt x="77" y="55"/>
                    <a:pt x="78" y="55"/>
                  </a:cubicBezTo>
                  <a:cubicBezTo>
                    <a:pt x="79" y="54"/>
                    <a:pt x="80" y="54"/>
                    <a:pt x="80" y="54"/>
                  </a:cubicBezTo>
                  <a:cubicBezTo>
                    <a:pt x="81" y="53"/>
                    <a:pt x="82" y="53"/>
                    <a:pt x="82" y="53"/>
                  </a:cubicBezTo>
                  <a:cubicBezTo>
                    <a:pt x="82" y="53"/>
                    <a:pt x="83" y="54"/>
                    <a:pt x="83" y="54"/>
                  </a:cubicBezTo>
                  <a:cubicBezTo>
                    <a:pt x="83" y="55"/>
                    <a:pt x="83" y="55"/>
                    <a:pt x="83" y="55"/>
                  </a:cubicBezTo>
                  <a:cubicBezTo>
                    <a:pt x="83" y="55"/>
                    <a:pt x="82" y="55"/>
                    <a:pt x="82" y="55"/>
                  </a:cubicBezTo>
                  <a:cubicBezTo>
                    <a:pt x="82" y="55"/>
                    <a:pt x="82" y="56"/>
                    <a:pt x="82" y="56"/>
                  </a:cubicBezTo>
                  <a:cubicBezTo>
                    <a:pt x="82" y="56"/>
                    <a:pt x="81" y="56"/>
                    <a:pt x="81" y="56"/>
                  </a:cubicBezTo>
                  <a:cubicBezTo>
                    <a:pt x="81" y="56"/>
                    <a:pt x="80" y="57"/>
                    <a:pt x="80" y="57"/>
                  </a:cubicBezTo>
                  <a:cubicBezTo>
                    <a:pt x="80" y="57"/>
                    <a:pt x="80" y="57"/>
                    <a:pt x="79" y="57"/>
                  </a:cubicBezTo>
                  <a:cubicBezTo>
                    <a:pt x="79" y="57"/>
                    <a:pt x="78" y="57"/>
                    <a:pt x="78" y="58"/>
                  </a:cubicBezTo>
                  <a:cubicBezTo>
                    <a:pt x="76" y="58"/>
                    <a:pt x="74" y="60"/>
                    <a:pt x="72" y="62"/>
                  </a:cubicBezTo>
                  <a:cubicBezTo>
                    <a:pt x="69" y="64"/>
                    <a:pt x="67" y="65"/>
                    <a:pt x="66" y="66"/>
                  </a:cubicBezTo>
                  <a:cubicBezTo>
                    <a:pt x="64" y="67"/>
                    <a:pt x="62" y="67"/>
                    <a:pt x="61" y="66"/>
                  </a:cubicBezTo>
                  <a:cubicBezTo>
                    <a:pt x="60" y="65"/>
                    <a:pt x="58" y="63"/>
                    <a:pt x="55" y="59"/>
                  </a:cubicBezTo>
                  <a:cubicBezTo>
                    <a:pt x="54" y="57"/>
                    <a:pt x="53" y="56"/>
                    <a:pt x="53" y="57"/>
                  </a:cubicBezTo>
                  <a:cubicBezTo>
                    <a:pt x="53" y="57"/>
                    <a:pt x="53" y="57"/>
                    <a:pt x="53" y="58"/>
                  </a:cubicBezTo>
                  <a:cubicBezTo>
                    <a:pt x="53" y="59"/>
                    <a:pt x="52" y="61"/>
                    <a:pt x="51" y="63"/>
                  </a:cubicBezTo>
                  <a:cubicBezTo>
                    <a:pt x="50" y="65"/>
                    <a:pt x="49" y="67"/>
                    <a:pt x="48" y="68"/>
                  </a:cubicBezTo>
                  <a:cubicBezTo>
                    <a:pt x="47" y="70"/>
                    <a:pt x="47" y="72"/>
                    <a:pt x="46" y="74"/>
                  </a:cubicBezTo>
                  <a:cubicBezTo>
                    <a:pt x="46" y="76"/>
                    <a:pt x="46" y="78"/>
                    <a:pt x="47" y="80"/>
                  </a:cubicBezTo>
                  <a:cubicBezTo>
                    <a:pt x="46" y="80"/>
                    <a:pt x="44" y="83"/>
                    <a:pt x="42" y="88"/>
                  </a:cubicBezTo>
                  <a:cubicBezTo>
                    <a:pt x="39" y="94"/>
                    <a:pt x="38" y="98"/>
                    <a:pt x="37" y="102"/>
                  </a:cubicBezTo>
                  <a:cubicBezTo>
                    <a:pt x="37" y="103"/>
                    <a:pt x="37" y="105"/>
                    <a:pt x="37" y="108"/>
                  </a:cubicBezTo>
                  <a:cubicBezTo>
                    <a:pt x="37" y="111"/>
                    <a:pt x="37" y="113"/>
                    <a:pt x="36" y="114"/>
                  </a:cubicBezTo>
                  <a:cubicBezTo>
                    <a:pt x="36" y="115"/>
                    <a:pt x="35" y="115"/>
                    <a:pt x="34" y="114"/>
                  </a:cubicBezTo>
                  <a:cubicBezTo>
                    <a:pt x="32" y="112"/>
                    <a:pt x="30" y="109"/>
                    <a:pt x="30" y="105"/>
                  </a:cubicBezTo>
                  <a:cubicBezTo>
                    <a:pt x="30" y="103"/>
                    <a:pt x="30" y="102"/>
                    <a:pt x="31" y="100"/>
                  </a:cubicBezTo>
                  <a:cubicBezTo>
                    <a:pt x="31" y="99"/>
                    <a:pt x="31" y="98"/>
                    <a:pt x="30" y="98"/>
                  </a:cubicBezTo>
                  <a:cubicBezTo>
                    <a:pt x="30" y="99"/>
                    <a:pt x="30" y="99"/>
                    <a:pt x="30" y="99"/>
                  </a:cubicBezTo>
                  <a:cubicBezTo>
                    <a:pt x="28" y="103"/>
                    <a:pt x="28" y="108"/>
                    <a:pt x="31" y="114"/>
                  </a:cubicBezTo>
                  <a:cubicBezTo>
                    <a:pt x="31" y="115"/>
                    <a:pt x="32" y="116"/>
                    <a:pt x="33" y="117"/>
                  </a:cubicBezTo>
                  <a:cubicBezTo>
                    <a:pt x="35" y="118"/>
                    <a:pt x="35" y="119"/>
                    <a:pt x="36" y="119"/>
                  </a:cubicBezTo>
                  <a:cubicBezTo>
                    <a:pt x="37" y="120"/>
                    <a:pt x="40" y="123"/>
                    <a:pt x="46" y="127"/>
                  </a:cubicBezTo>
                  <a:cubicBezTo>
                    <a:pt x="51" y="132"/>
                    <a:pt x="54" y="134"/>
                    <a:pt x="54" y="135"/>
                  </a:cubicBezTo>
                  <a:cubicBezTo>
                    <a:pt x="55" y="136"/>
                    <a:pt x="56" y="137"/>
                    <a:pt x="56" y="138"/>
                  </a:cubicBezTo>
                  <a:cubicBezTo>
                    <a:pt x="56" y="140"/>
                    <a:pt x="56" y="141"/>
                    <a:pt x="55" y="142"/>
                  </a:cubicBezTo>
                  <a:cubicBezTo>
                    <a:pt x="54" y="144"/>
                    <a:pt x="52" y="144"/>
                    <a:pt x="50" y="144"/>
                  </a:cubicBezTo>
                  <a:cubicBezTo>
                    <a:pt x="51" y="145"/>
                    <a:pt x="52" y="147"/>
                    <a:pt x="53" y="149"/>
                  </a:cubicBezTo>
                  <a:cubicBezTo>
                    <a:pt x="54" y="151"/>
                    <a:pt x="55" y="152"/>
                    <a:pt x="56" y="154"/>
                  </a:cubicBezTo>
                  <a:cubicBezTo>
                    <a:pt x="56" y="155"/>
                    <a:pt x="56" y="158"/>
                    <a:pt x="56" y="160"/>
                  </a:cubicBezTo>
                  <a:cubicBezTo>
                    <a:pt x="59" y="159"/>
                    <a:pt x="60" y="156"/>
                    <a:pt x="57" y="152"/>
                  </a:cubicBezTo>
                  <a:cubicBezTo>
                    <a:pt x="57" y="151"/>
                    <a:pt x="56" y="151"/>
                    <a:pt x="56" y="150"/>
                  </a:cubicBezTo>
                  <a:cubicBezTo>
                    <a:pt x="56" y="150"/>
                    <a:pt x="55" y="149"/>
                    <a:pt x="55" y="149"/>
                  </a:cubicBezTo>
                  <a:cubicBezTo>
                    <a:pt x="55" y="149"/>
                    <a:pt x="55" y="149"/>
                    <a:pt x="55" y="149"/>
                  </a:cubicBezTo>
                  <a:cubicBezTo>
                    <a:pt x="55" y="148"/>
                    <a:pt x="56" y="148"/>
                    <a:pt x="56" y="148"/>
                  </a:cubicBezTo>
                  <a:cubicBezTo>
                    <a:pt x="57" y="147"/>
                    <a:pt x="57" y="147"/>
                    <a:pt x="58" y="148"/>
                  </a:cubicBezTo>
                  <a:cubicBezTo>
                    <a:pt x="61" y="151"/>
                    <a:pt x="66" y="152"/>
                    <a:pt x="74" y="151"/>
                  </a:cubicBezTo>
                  <a:cubicBezTo>
                    <a:pt x="82" y="150"/>
                    <a:pt x="88" y="148"/>
                    <a:pt x="91" y="143"/>
                  </a:cubicBezTo>
                  <a:cubicBezTo>
                    <a:pt x="92" y="141"/>
                    <a:pt x="93" y="140"/>
                    <a:pt x="94" y="140"/>
                  </a:cubicBezTo>
                  <a:cubicBezTo>
                    <a:pt x="95" y="141"/>
                    <a:pt x="95" y="142"/>
                    <a:pt x="95" y="145"/>
                  </a:cubicBezTo>
                  <a:cubicBezTo>
                    <a:pt x="95" y="147"/>
                    <a:pt x="94" y="150"/>
                    <a:pt x="93" y="154"/>
                  </a:cubicBezTo>
                  <a:cubicBezTo>
                    <a:pt x="92" y="155"/>
                    <a:pt x="92" y="156"/>
                    <a:pt x="92" y="157"/>
                  </a:cubicBezTo>
                  <a:cubicBezTo>
                    <a:pt x="92" y="158"/>
                    <a:pt x="93" y="159"/>
                    <a:pt x="94" y="159"/>
                  </a:cubicBezTo>
                  <a:cubicBezTo>
                    <a:pt x="94" y="158"/>
                    <a:pt x="95" y="155"/>
                    <a:pt x="96" y="152"/>
                  </a:cubicBezTo>
                  <a:cubicBezTo>
                    <a:pt x="96" y="148"/>
                    <a:pt x="97" y="145"/>
                    <a:pt x="97" y="143"/>
                  </a:cubicBezTo>
                  <a:cubicBezTo>
                    <a:pt x="97" y="142"/>
                    <a:pt x="97" y="139"/>
                    <a:pt x="96" y="136"/>
                  </a:cubicBezTo>
                  <a:cubicBezTo>
                    <a:pt x="96" y="133"/>
                    <a:pt x="95" y="130"/>
                    <a:pt x="96" y="127"/>
                  </a:cubicBezTo>
                  <a:cubicBezTo>
                    <a:pt x="96" y="124"/>
                    <a:pt x="96" y="122"/>
                    <a:pt x="98" y="120"/>
                  </a:cubicBezTo>
                  <a:cubicBezTo>
                    <a:pt x="99" y="119"/>
                    <a:pt x="100" y="119"/>
                    <a:pt x="103" y="119"/>
                  </a:cubicBezTo>
                  <a:cubicBezTo>
                    <a:pt x="103" y="116"/>
                    <a:pt x="104" y="115"/>
                    <a:pt x="106" y="114"/>
                  </a:cubicBezTo>
                  <a:cubicBezTo>
                    <a:pt x="108" y="113"/>
                    <a:pt x="110" y="112"/>
                    <a:pt x="113" y="113"/>
                  </a:cubicBezTo>
                  <a:cubicBezTo>
                    <a:pt x="115" y="113"/>
                    <a:pt x="117" y="114"/>
                    <a:pt x="118" y="115"/>
                  </a:cubicBezTo>
                  <a:close/>
                  <a:moveTo>
                    <a:pt x="37" y="81"/>
                  </a:moveTo>
                  <a:cubicBezTo>
                    <a:pt x="37" y="81"/>
                    <a:pt x="37" y="81"/>
                    <a:pt x="37" y="81"/>
                  </a:cubicBezTo>
                  <a:cubicBezTo>
                    <a:pt x="37" y="81"/>
                    <a:pt x="37" y="82"/>
                    <a:pt x="37" y="82"/>
                  </a:cubicBezTo>
                  <a:cubicBezTo>
                    <a:pt x="36" y="83"/>
                    <a:pt x="36" y="83"/>
                    <a:pt x="36" y="84"/>
                  </a:cubicBezTo>
                  <a:cubicBezTo>
                    <a:pt x="36" y="84"/>
                    <a:pt x="35" y="84"/>
                    <a:pt x="35" y="85"/>
                  </a:cubicBezTo>
                  <a:cubicBezTo>
                    <a:pt x="35" y="85"/>
                    <a:pt x="35" y="86"/>
                    <a:pt x="35" y="86"/>
                  </a:cubicBezTo>
                  <a:cubicBezTo>
                    <a:pt x="35" y="86"/>
                    <a:pt x="36" y="86"/>
                    <a:pt x="36" y="85"/>
                  </a:cubicBezTo>
                  <a:cubicBezTo>
                    <a:pt x="37" y="85"/>
                    <a:pt x="37" y="84"/>
                    <a:pt x="37" y="84"/>
                  </a:cubicBezTo>
                  <a:cubicBezTo>
                    <a:pt x="37" y="83"/>
                    <a:pt x="37" y="83"/>
                    <a:pt x="37" y="83"/>
                  </a:cubicBezTo>
                  <a:cubicBezTo>
                    <a:pt x="38" y="83"/>
                    <a:pt x="38" y="82"/>
                    <a:pt x="38" y="82"/>
                  </a:cubicBezTo>
                  <a:cubicBezTo>
                    <a:pt x="38" y="82"/>
                    <a:pt x="38" y="82"/>
                    <a:pt x="38" y="82"/>
                  </a:cubicBezTo>
                  <a:cubicBezTo>
                    <a:pt x="38" y="82"/>
                    <a:pt x="38" y="82"/>
                    <a:pt x="38" y="81"/>
                  </a:cubicBezTo>
                  <a:cubicBezTo>
                    <a:pt x="38" y="81"/>
                    <a:pt x="38" y="81"/>
                    <a:pt x="38" y="81"/>
                  </a:cubicBezTo>
                  <a:cubicBezTo>
                    <a:pt x="38" y="81"/>
                    <a:pt x="38" y="81"/>
                    <a:pt x="38" y="81"/>
                  </a:cubicBezTo>
                  <a:cubicBezTo>
                    <a:pt x="38" y="81"/>
                    <a:pt x="38" y="81"/>
                    <a:pt x="37" y="81"/>
                  </a:cubicBezTo>
                  <a:close/>
                  <a:moveTo>
                    <a:pt x="59" y="37"/>
                  </a:moveTo>
                  <a:cubicBezTo>
                    <a:pt x="59" y="35"/>
                    <a:pt x="59" y="34"/>
                    <a:pt x="59" y="34"/>
                  </a:cubicBezTo>
                  <a:cubicBezTo>
                    <a:pt x="58" y="33"/>
                    <a:pt x="58" y="32"/>
                    <a:pt x="58" y="32"/>
                  </a:cubicBezTo>
                  <a:cubicBezTo>
                    <a:pt x="57" y="32"/>
                    <a:pt x="57" y="32"/>
                    <a:pt x="57" y="33"/>
                  </a:cubicBezTo>
                  <a:cubicBezTo>
                    <a:pt x="57" y="33"/>
                    <a:pt x="57" y="33"/>
                    <a:pt x="57" y="33"/>
                  </a:cubicBezTo>
                  <a:cubicBezTo>
                    <a:pt x="58" y="33"/>
                    <a:pt x="58" y="34"/>
                    <a:pt x="58" y="35"/>
                  </a:cubicBezTo>
                  <a:cubicBezTo>
                    <a:pt x="58" y="36"/>
                    <a:pt x="58" y="37"/>
                    <a:pt x="59" y="37"/>
                  </a:cubicBezTo>
                  <a:cubicBezTo>
                    <a:pt x="59" y="37"/>
                    <a:pt x="59" y="37"/>
                    <a:pt x="59" y="37"/>
                  </a:cubicBezTo>
                  <a:close/>
                  <a:moveTo>
                    <a:pt x="62" y="39"/>
                  </a:moveTo>
                  <a:cubicBezTo>
                    <a:pt x="62" y="39"/>
                    <a:pt x="61" y="39"/>
                    <a:pt x="61" y="40"/>
                  </a:cubicBezTo>
                  <a:cubicBezTo>
                    <a:pt x="61" y="41"/>
                    <a:pt x="60" y="41"/>
                    <a:pt x="60" y="41"/>
                  </a:cubicBezTo>
                  <a:cubicBezTo>
                    <a:pt x="60" y="41"/>
                    <a:pt x="60" y="41"/>
                    <a:pt x="60" y="40"/>
                  </a:cubicBezTo>
                  <a:cubicBezTo>
                    <a:pt x="60" y="40"/>
                    <a:pt x="60" y="39"/>
                    <a:pt x="62" y="39"/>
                  </a:cubicBezTo>
                  <a:cubicBezTo>
                    <a:pt x="62" y="39"/>
                    <a:pt x="62" y="39"/>
                    <a:pt x="62" y="39"/>
                  </a:cubicBezTo>
                  <a:close/>
                  <a:moveTo>
                    <a:pt x="71" y="40"/>
                  </a:moveTo>
                  <a:cubicBezTo>
                    <a:pt x="70" y="40"/>
                    <a:pt x="70" y="40"/>
                    <a:pt x="70" y="40"/>
                  </a:cubicBezTo>
                  <a:cubicBezTo>
                    <a:pt x="69" y="39"/>
                    <a:pt x="69" y="39"/>
                    <a:pt x="68" y="39"/>
                  </a:cubicBezTo>
                  <a:cubicBezTo>
                    <a:pt x="69" y="39"/>
                    <a:pt x="70" y="39"/>
                    <a:pt x="71" y="40"/>
                  </a:cubicBezTo>
                  <a:cubicBezTo>
                    <a:pt x="71" y="40"/>
                    <a:pt x="71" y="40"/>
                    <a:pt x="71" y="40"/>
                  </a:cubicBezTo>
                  <a:close/>
                  <a:moveTo>
                    <a:pt x="82" y="35"/>
                  </a:moveTo>
                  <a:cubicBezTo>
                    <a:pt x="82" y="34"/>
                    <a:pt x="82" y="34"/>
                    <a:pt x="81" y="33"/>
                  </a:cubicBezTo>
                  <a:cubicBezTo>
                    <a:pt x="81" y="33"/>
                    <a:pt x="81" y="32"/>
                    <a:pt x="80" y="32"/>
                  </a:cubicBezTo>
                  <a:cubicBezTo>
                    <a:pt x="80" y="32"/>
                    <a:pt x="80" y="32"/>
                    <a:pt x="79" y="32"/>
                  </a:cubicBezTo>
                  <a:cubicBezTo>
                    <a:pt x="78" y="32"/>
                    <a:pt x="78" y="32"/>
                    <a:pt x="79" y="32"/>
                  </a:cubicBezTo>
                  <a:cubicBezTo>
                    <a:pt x="79" y="32"/>
                    <a:pt x="79" y="32"/>
                    <a:pt x="79" y="33"/>
                  </a:cubicBezTo>
                  <a:cubicBezTo>
                    <a:pt x="80" y="33"/>
                    <a:pt x="81" y="34"/>
                    <a:pt x="81" y="35"/>
                  </a:cubicBezTo>
                  <a:cubicBezTo>
                    <a:pt x="81" y="36"/>
                    <a:pt x="81" y="36"/>
                    <a:pt x="82" y="35"/>
                  </a:cubicBezTo>
                  <a:close/>
                  <a:moveTo>
                    <a:pt x="87" y="13"/>
                  </a:moveTo>
                  <a:cubicBezTo>
                    <a:pt x="87" y="13"/>
                    <a:pt x="87" y="13"/>
                    <a:pt x="87" y="12"/>
                  </a:cubicBezTo>
                  <a:cubicBezTo>
                    <a:pt x="86" y="12"/>
                    <a:pt x="86" y="12"/>
                    <a:pt x="86" y="12"/>
                  </a:cubicBezTo>
                  <a:cubicBezTo>
                    <a:pt x="85" y="12"/>
                    <a:pt x="85" y="11"/>
                    <a:pt x="85" y="11"/>
                  </a:cubicBezTo>
                  <a:cubicBezTo>
                    <a:pt x="84" y="10"/>
                    <a:pt x="83" y="10"/>
                    <a:pt x="83" y="10"/>
                  </a:cubicBezTo>
                  <a:cubicBezTo>
                    <a:pt x="82" y="10"/>
                    <a:pt x="82" y="10"/>
                    <a:pt x="82" y="11"/>
                  </a:cubicBezTo>
                  <a:cubicBezTo>
                    <a:pt x="81" y="11"/>
                    <a:pt x="81" y="11"/>
                    <a:pt x="81" y="12"/>
                  </a:cubicBezTo>
                  <a:cubicBezTo>
                    <a:pt x="82" y="12"/>
                    <a:pt x="81" y="13"/>
                    <a:pt x="81" y="13"/>
                  </a:cubicBezTo>
                  <a:cubicBezTo>
                    <a:pt x="81" y="13"/>
                    <a:pt x="81" y="14"/>
                    <a:pt x="81" y="14"/>
                  </a:cubicBezTo>
                  <a:cubicBezTo>
                    <a:pt x="80" y="14"/>
                    <a:pt x="80" y="15"/>
                    <a:pt x="80" y="15"/>
                  </a:cubicBezTo>
                  <a:cubicBezTo>
                    <a:pt x="80" y="15"/>
                    <a:pt x="80" y="15"/>
                    <a:pt x="81" y="16"/>
                  </a:cubicBezTo>
                  <a:cubicBezTo>
                    <a:pt x="81" y="16"/>
                    <a:pt x="81" y="16"/>
                    <a:pt x="81" y="16"/>
                  </a:cubicBezTo>
                  <a:cubicBezTo>
                    <a:pt x="82" y="15"/>
                    <a:pt x="82" y="15"/>
                    <a:pt x="82" y="15"/>
                  </a:cubicBezTo>
                  <a:cubicBezTo>
                    <a:pt x="83" y="14"/>
                    <a:pt x="83" y="14"/>
                    <a:pt x="84" y="14"/>
                  </a:cubicBezTo>
                  <a:cubicBezTo>
                    <a:pt x="84" y="14"/>
                    <a:pt x="84" y="14"/>
                    <a:pt x="85" y="14"/>
                  </a:cubicBezTo>
                  <a:cubicBezTo>
                    <a:pt x="85" y="14"/>
                    <a:pt x="86" y="14"/>
                    <a:pt x="86" y="14"/>
                  </a:cubicBezTo>
                  <a:cubicBezTo>
                    <a:pt x="86" y="14"/>
                    <a:pt x="87" y="13"/>
                    <a:pt x="87" y="13"/>
                  </a:cubicBezTo>
                  <a:close/>
                  <a:moveTo>
                    <a:pt x="99" y="55"/>
                  </a:moveTo>
                  <a:cubicBezTo>
                    <a:pt x="98" y="55"/>
                    <a:pt x="98" y="54"/>
                    <a:pt x="98" y="54"/>
                  </a:cubicBezTo>
                  <a:cubicBezTo>
                    <a:pt x="98" y="54"/>
                    <a:pt x="97" y="54"/>
                    <a:pt x="97" y="54"/>
                  </a:cubicBezTo>
                  <a:cubicBezTo>
                    <a:pt x="96" y="53"/>
                    <a:pt x="96" y="53"/>
                    <a:pt x="95" y="53"/>
                  </a:cubicBezTo>
                  <a:cubicBezTo>
                    <a:pt x="95" y="53"/>
                    <a:pt x="95" y="53"/>
                    <a:pt x="94" y="52"/>
                  </a:cubicBezTo>
                  <a:cubicBezTo>
                    <a:pt x="94" y="52"/>
                    <a:pt x="94" y="52"/>
                    <a:pt x="94" y="52"/>
                  </a:cubicBezTo>
                  <a:cubicBezTo>
                    <a:pt x="94" y="51"/>
                    <a:pt x="93" y="51"/>
                    <a:pt x="93" y="51"/>
                  </a:cubicBezTo>
                  <a:cubicBezTo>
                    <a:pt x="93" y="51"/>
                    <a:pt x="93" y="51"/>
                    <a:pt x="93" y="51"/>
                  </a:cubicBezTo>
                  <a:cubicBezTo>
                    <a:pt x="93" y="51"/>
                    <a:pt x="93" y="51"/>
                    <a:pt x="93" y="51"/>
                  </a:cubicBezTo>
                  <a:cubicBezTo>
                    <a:pt x="92" y="52"/>
                    <a:pt x="92" y="53"/>
                    <a:pt x="93" y="55"/>
                  </a:cubicBezTo>
                  <a:cubicBezTo>
                    <a:pt x="95" y="57"/>
                    <a:pt x="96" y="58"/>
                    <a:pt x="97" y="58"/>
                  </a:cubicBezTo>
                  <a:cubicBezTo>
                    <a:pt x="97" y="58"/>
                    <a:pt x="98" y="58"/>
                    <a:pt x="98" y="57"/>
                  </a:cubicBezTo>
                  <a:cubicBezTo>
                    <a:pt x="99" y="56"/>
                    <a:pt x="99" y="56"/>
                    <a:pt x="99" y="5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Freeform 349"/>
            <p:cNvSpPr>
              <a:spLocks noEditPoints="1"/>
            </p:cNvSpPr>
            <p:nvPr/>
          </p:nvSpPr>
          <p:spPr bwMode="auto">
            <a:xfrm>
              <a:off x="6159837" y="4033334"/>
              <a:ext cx="151447" cy="151447"/>
            </a:xfrm>
            <a:custGeom>
              <a:avLst/>
              <a:gdLst>
                <a:gd name="T0" fmla="*/ 146 w 146"/>
                <a:gd name="T1" fmla="*/ 73 h 146"/>
                <a:gd name="T2" fmla="*/ 109 w 146"/>
                <a:gd name="T3" fmla="*/ 136 h 146"/>
                <a:gd name="T4" fmla="*/ 36 w 146"/>
                <a:gd name="T5" fmla="*/ 136 h 146"/>
                <a:gd name="T6" fmla="*/ 0 w 146"/>
                <a:gd name="T7" fmla="*/ 73 h 146"/>
                <a:gd name="T8" fmla="*/ 36 w 146"/>
                <a:gd name="T9" fmla="*/ 10 h 146"/>
                <a:gd name="T10" fmla="*/ 109 w 146"/>
                <a:gd name="T11" fmla="*/ 10 h 146"/>
                <a:gd name="T12" fmla="*/ 80 w 146"/>
                <a:gd name="T13" fmla="*/ 73 h 146"/>
                <a:gd name="T14" fmla="*/ 11 w 146"/>
                <a:gd name="T15" fmla="*/ 71 h 146"/>
                <a:gd name="T16" fmla="*/ 15 w 146"/>
                <a:gd name="T17" fmla="*/ 95 h 146"/>
                <a:gd name="T18" fmla="*/ 38 w 146"/>
                <a:gd name="T19" fmla="*/ 99 h 146"/>
                <a:gd name="T20" fmla="*/ 64 w 146"/>
                <a:gd name="T21" fmla="*/ 79 h 146"/>
                <a:gd name="T22" fmla="*/ 77 w 146"/>
                <a:gd name="T23" fmla="*/ 73 h 146"/>
                <a:gd name="T24" fmla="*/ 80 w 146"/>
                <a:gd name="T25" fmla="*/ 73 h 146"/>
                <a:gd name="T26" fmla="*/ 46 w 146"/>
                <a:gd name="T27" fmla="*/ 17 h 146"/>
                <a:gd name="T28" fmla="*/ 12 w 146"/>
                <a:gd name="T29" fmla="*/ 60 h 146"/>
                <a:gd name="T30" fmla="*/ 97 w 146"/>
                <a:gd name="T31" fmla="*/ 130 h 146"/>
                <a:gd name="T32" fmla="*/ 84 w 146"/>
                <a:gd name="T33" fmla="*/ 83 h 146"/>
                <a:gd name="T34" fmla="*/ 79 w 146"/>
                <a:gd name="T35" fmla="*/ 85 h 146"/>
                <a:gd name="T36" fmla="*/ 57 w 146"/>
                <a:gd name="T37" fmla="*/ 97 h 146"/>
                <a:gd name="T38" fmla="*/ 35 w 146"/>
                <a:gd name="T39" fmla="*/ 122 h 146"/>
                <a:gd name="T40" fmla="*/ 73 w 146"/>
                <a:gd name="T41" fmla="*/ 135 h 146"/>
                <a:gd name="T42" fmla="*/ 58 w 146"/>
                <a:gd name="T43" fmla="*/ 13 h 146"/>
                <a:gd name="T44" fmla="*/ 58 w 146"/>
                <a:gd name="T45" fmla="*/ 13 h 146"/>
                <a:gd name="T46" fmla="*/ 73 w 146"/>
                <a:gd name="T47" fmla="*/ 11 h 146"/>
                <a:gd name="T48" fmla="*/ 82 w 146"/>
                <a:gd name="T49" fmla="*/ 49 h 146"/>
                <a:gd name="T50" fmla="*/ 103 w 146"/>
                <a:gd name="T51" fmla="*/ 37 h 146"/>
                <a:gd name="T52" fmla="*/ 113 w 146"/>
                <a:gd name="T53" fmla="*/ 28 h 146"/>
                <a:gd name="T54" fmla="*/ 135 w 146"/>
                <a:gd name="T55" fmla="*/ 72 h 146"/>
                <a:gd name="T56" fmla="*/ 121 w 146"/>
                <a:gd name="T57" fmla="*/ 34 h 146"/>
                <a:gd name="T58" fmla="*/ 115 w 146"/>
                <a:gd name="T59" fmla="*/ 40 h 146"/>
                <a:gd name="T60" fmla="*/ 99 w 146"/>
                <a:gd name="T61" fmla="*/ 52 h 146"/>
                <a:gd name="T62" fmla="*/ 90 w 146"/>
                <a:gd name="T63" fmla="*/ 67 h 146"/>
                <a:gd name="T64" fmla="*/ 92 w 146"/>
                <a:gd name="T65" fmla="*/ 70 h 146"/>
                <a:gd name="T66" fmla="*/ 106 w 146"/>
                <a:gd name="T67" fmla="*/ 69 h 146"/>
                <a:gd name="T68" fmla="*/ 118 w 146"/>
                <a:gd name="T69" fmla="*/ 70 h 146"/>
                <a:gd name="T70" fmla="*/ 128 w 146"/>
                <a:gd name="T71" fmla="*/ 71 h 146"/>
                <a:gd name="T72" fmla="*/ 134 w 146"/>
                <a:gd name="T73" fmla="*/ 72 h 146"/>
                <a:gd name="T74" fmla="*/ 134 w 146"/>
                <a:gd name="T75" fmla="*/ 83 h 146"/>
                <a:gd name="T76" fmla="*/ 108 w 146"/>
                <a:gd name="T77" fmla="*/ 124 h 146"/>
                <a:gd name="T78" fmla="*/ 134 w 146"/>
                <a:gd name="T79" fmla="*/ 8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6" h="146">
                  <a:moveTo>
                    <a:pt x="136" y="36"/>
                  </a:moveTo>
                  <a:cubicBezTo>
                    <a:pt x="142" y="48"/>
                    <a:pt x="146" y="60"/>
                    <a:pt x="146" y="73"/>
                  </a:cubicBezTo>
                  <a:cubicBezTo>
                    <a:pt x="146" y="86"/>
                    <a:pt x="142" y="98"/>
                    <a:pt x="136" y="109"/>
                  </a:cubicBezTo>
                  <a:cubicBezTo>
                    <a:pt x="129" y="120"/>
                    <a:pt x="120" y="129"/>
                    <a:pt x="109" y="136"/>
                  </a:cubicBezTo>
                  <a:cubicBezTo>
                    <a:pt x="98" y="142"/>
                    <a:pt x="86" y="146"/>
                    <a:pt x="73" y="146"/>
                  </a:cubicBezTo>
                  <a:cubicBezTo>
                    <a:pt x="60" y="146"/>
                    <a:pt x="48" y="142"/>
                    <a:pt x="36" y="136"/>
                  </a:cubicBezTo>
                  <a:cubicBezTo>
                    <a:pt x="25" y="129"/>
                    <a:pt x="17" y="120"/>
                    <a:pt x="10" y="109"/>
                  </a:cubicBezTo>
                  <a:cubicBezTo>
                    <a:pt x="4" y="98"/>
                    <a:pt x="0" y="86"/>
                    <a:pt x="0" y="73"/>
                  </a:cubicBezTo>
                  <a:cubicBezTo>
                    <a:pt x="0" y="60"/>
                    <a:pt x="4" y="48"/>
                    <a:pt x="10" y="36"/>
                  </a:cubicBezTo>
                  <a:cubicBezTo>
                    <a:pt x="17" y="25"/>
                    <a:pt x="25" y="17"/>
                    <a:pt x="36" y="10"/>
                  </a:cubicBezTo>
                  <a:cubicBezTo>
                    <a:pt x="48" y="4"/>
                    <a:pt x="60" y="0"/>
                    <a:pt x="73" y="0"/>
                  </a:cubicBezTo>
                  <a:cubicBezTo>
                    <a:pt x="86" y="0"/>
                    <a:pt x="98" y="4"/>
                    <a:pt x="109" y="10"/>
                  </a:cubicBezTo>
                  <a:cubicBezTo>
                    <a:pt x="120" y="17"/>
                    <a:pt x="129" y="25"/>
                    <a:pt x="136" y="36"/>
                  </a:cubicBezTo>
                  <a:close/>
                  <a:moveTo>
                    <a:pt x="80" y="73"/>
                  </a:moveTo>
                  <a:cubicBezTo>
                    <a:pt x="78" y="70"/>
                    <a:pt x="77" y="66"/>
                    <a:pt x="75" y="62"/>
                  </a:cubicBezTo>
                  <a:cubicBezTo>
                    <a:pt x="55" y="68"/>
                    <a:pt x="34" y="71"/>
                    <a:pt x="11" y="71"/>
                  </a:cubicBezTo>
                  <a:cubicBezTo>
                    <a:pt x="11" y="71"/>
                    <a:pt x="11" y="72"/>
                    <a:pt x="11" y="73"/>
                  </a:cubicBezTo>
                  <a:cubicBezTo>
                    <a:pt x="11" y="81"/>
                    <a:pt x="12" y="88"/>
                    <a:pt x="15" y="95"/>
                  </a:cubicBezTo>
                  <a:cubicBezTo>
                    <a:pt x="18" y="102"/>
                    <a:pt x="22" y="109"/>
                    <a:pt x="27" y="114"/>
                  </a:cubicBezTo>
                  <a:cubicBezTo>
                    <a:pt x="30" y="109"/>
                    <a:pt x="34" y="103"/>
                    <a:pt x="38" y="99"/>
                  </a:cubicBezTo>
                  <a:cubicBezTo>
                    <a:pt x="43" y="94"/>
                    <a:pt x="48" y="90"/>
                    <a:pt x="52" y="87"/>
                  </a:cubicBezTo>
                  <a:cubicBezTo>
                    <a:pt x="56" y="84"/>
                    <a:pt x="60" y="81"/>
                    <a:pt x="64" y="79"/>
                  </a:cubicBezTo>
                  <a:cubicBezTo>
                    <a:pt x="68" y="77"/>
                    <a:pt x="71" y="76"/>
                    <a:pt x="74" y="75"/>
                  </a:cubicBezTo>
                  <a:cubicBezTo>
                    <a:pt x="77" y="73"/>
                    <a:pt x="77" y="73"/>
                    <a:pt x="77" y="73"/>
                  </a:cubicBezTo>
                  <a:cubicBezTo>
                    <a:pt x="77" y="73"/>
                    <a:pt x="78" y="73"/>
                    <a:pt x="78" y="73"/>
                  </a:cubicBezTo>
                  <a:cubicBezTo>
                    <a:pt x="79" y="73"/>
                    <a:pt x="79" y="73"/>
                    <a:pt x="80" y="73"/>
                  </a:cubicBezTo>
                  <a:close/>
                  <a:moveTo>
                    <a:pt x="70" y="53"/>
                  </a:moveTo>
                  <a:cubicBezTo>
                    <a:pt x="62" y="39"/>
                    <a:pt x="54" y="27"/>
                    <a:pt x="46" y="17"/>
                  </a:cubicBezTo>
                  <a:cubicBezTo>
                    <a:pt x="38" y="21"/>
                    <a:pt x="30" y="27"/>
                    <a:pt x="24" y="34"/>
                  </a:cubicBezTo>
                  <a:cubicBezTo>
                    <a:pt x="18" y="42"/>
                    <a:pt x="14" y="51"/>
                    <a:pt x="12" y="60"/>
                  </a:cubicBezTo>
                  <a:cubicBezTo>
                    <a:pt x="31" y="60"/>
                    <a:pt x="50" y="58"/>
                    <a:pt x="70" y="53"/>
                  </a:cubicBezTo>
                  <a:close/>
                  <a:moveTo>
                    <a:pt x="97" y="130"/>
                  </a:moveTo>
                  <a:cubicBezTo>
                    <a:pt x="94" y="115"/>
                    <a:pt x="90" y="99"/>
                    <a:pt x="84" y="83"/>
                  </a:cubicBezTo>
                  <a:cubicBezTo>
                    <a:pt x="84" y="83"/>
                    <a:pt x="84" y="83"/>
                    <a:pt x="84" y="83"/>
                  </a:cubicBezTo>
                  <a:cubicBezTo>
                    <a:pt x="84" y="83"/>
                    <a:pt x="84" y="83"/>
                    <a:pt x="84" y="83"/>
                  </a:cubicBezTo>
                  <a:cubicBezTo>
                    <a:pt x="83" y="83"/>
                    <a:pt x="81" y="84"/>
                    <a:pt x="79" y="85"/>
                  </a:cubicBezTo>
                  <a:cubicBezTo>
                    <a:pt x="78" y="85"/>
                    <a:pt x="75" y="87"/>
                    <a:pt x="70" y="89"/>
                  </a:cubicBezTo>
                  <a:cubicBezTo>
                    <a:pt x="65" y="92"/>
                    <a:pt x="61" y="94"/>
                    <a:pt x="57" y="97"/>
                  </a:cubicBezTo>
                  <a:cubicBezTo>
                    <a:pt x="53" y="100"/>
                    <a:pt x="49" y="103"/>
                    <a:pt x="45" y="108"/>
                  </a:cubicBezTo>
                  <a:cubicBezTo>
                    <a:pt x="40" y="112"/>
                    <a:pt x="37" y="117"/>
                    <a:pt x="35" y="122"/>
                  </a:cubicBezTo>
                  <a:cubicBezTo>
                    <a:pt x="33" y="121"/>
                    <a:pt x="33" y="121"/>
                    <a:pt x="33" y="121"/>
                  </a:cubicBezTo>
                  <a:cubicBezTo>
                    <a:pt x="45" y="130"/>
                    <a:pt x="58" y="135"/>
                    <a:pt x="73" y="135"/>
                  </a:cubicBezTo>
                  <a:cubicBezTo>
                    <a:pt x="81" y="135"/>
                    <a:pt x="89" y="133"/>
                    <a:pt x="97" y="130"/>
                  </a:cubicBezTo>
                  <a:close/>
                  <a:moveTo>
                    <a:pt x="58" y="13"/>
                  </a:moveTo>
                  <a:cubicBezTo>
                    <a:pt x="58" y="13"/>
                    <a:pt x="58" y="13"/>
                    <a:pt x="58" y="13"/>
                  </a:cubicBezTo>
                  <a:cubicBezTo>
                    <a:pt x="58" y="13"/>
                    <a:pt x="58" y="13"/>
                    <a:pt x="58" y="13"/>
                  </a:cubicBezTo>
                  <a:close/>
                  <a:moveTo>
                    <a:pt x="114" y="26"/>
                  </a:moveTo>
                  <a:cubicBezTo>
                    <a:pt x="102" y="16"/>
                    <a:pt x="89" y="11"/>
                    <a:pt x="73" y="11"/>
                  </a:cubicBezTo>
                  <a:cubicBezTo>
                    <a:pt x="68" y="11"/>
                    <a:pt x="63" y="11"/>
                    <a:pt x="58" y="13"/>
                  </a:cubicBezTo>
                  <a:cubicBezTo>
                    <a:pt x="67" y="23"/>
                    <a:pt x="74" y="35"/>
                    <a:pt x="82" y="49"/>
                  </a:cubicBezTo>
                  <a:cubicBezTo>
                    <a:pt x="86" y="47"/>
                    <a:pt x="90" y="45"/>
                    <a:pt x="94" y="43"/>
                  </a:cubicBezTo>
                  <a:cubicBezTo>
                    <a:pt x="98" y="41"/>
                    <a:pt x="101" y="39"/>
                    <a:pt x="103" y="37"/>
                  </a:cubicBezTo>
                  <a:cubicBezTo>
                    <a:pt x="105" y="36"/>
                    <a:pt x="107" y="34"/>
                    <a:pt x="109" y="32"/>
                  </a:cubicBezTo>
                  <a:cubicBezTo>
                    <a:pt x="111" y="30"/>
                    <a:pt x="112" y="29"/>
                    <a:pt x="113" y="28"/>
                  </a:cubicBezTo>
                  <a:cubicBezTo>
                    <a:pt x="113" y="27"/>
                    <a:pt x="114" y="27"/>
                    <a:pt x="114" y="26"/>
                  </a:cubicBezTo>
                  <a:close/>
                  <a:moveTo>
                    <a:pt x="135" y="72"/>
                  </a:moveTo>
                  <a:cubicBezTo>
                    <a:pt x="135" y="58"/>
                    <a:pt x="130" y="45"/>
                    <a:pt x="121" y="33"/>
                  </a:cubicBezTo>
                  <a:cubicBezTo>
                    <a:pt x="121" y="34"/>
                    <a:pt x="121" y="34"/>
                    <a:pt x="121" y="34"/>
                  </a:cubicBezTo>
                  <a:cubicBezTo>
                    <a:pt x="120" y="34"/>
                    <a:pt x="120" y="35"/>
                    <a:pt x="119" y="36"/>
                  </a:cubicBezTo>
                  <a:cubicBezTo>
                    <a:pt x="118" y="37"/>
                    <a:pt x="117" y="38"/>
                    <a:pt x="115" y="40"/>
                  </a:cubicBezTo>
                  <a:cubicBezTo>
                    <a:pt x="113" y="42"/>
                    <a:pt x="111" y="44"/>
                    <a:pt x="108" y="46"/>
                  </a:cubicBezTo>
                  <a:cubicBezTo>
                    <a:pt x="106" y="48"/>
                    <a:pt x="103" y="50"/>
                    <a:pt x="99" y="52"/>
                  </a:cubicBezTo>
                  <a:cubicBezTo>
                    <a:pt x="95" y="54"/>
                    <a:pt x="91" y="56"/>
                    <a:pt x="86" y="58"/>
                  </a:cubicBezTo>
                  <a:cubicBezTo>
                    <a:pt x="88" y="61"/>
                    <a:pt x="89" y="64"/>
                    <a:pt x="90" y="67"/>
                  </a:cubicBezTo>
                  <a:cubicBezTo>
                    <a:pt x="91" y="67"/>
                    <a:pt x="91" y="68"/>
                    <a:pt x="91" y="69"/>
                  </a:cubicBezTo>
                  <a:cubicBezTo>
                    <a:pt x="91" y="69"/>
                    <a:pt x="92" y="70"/>
                    <a:pt x="92" y="70"/>
                  </a:cubicBezTo>
                  <a:cubicBezTo>
                    <a:pt x="94" y="70"/>
                    <a:pt x="96" y="70"/>
                    <a:pt x="99" y="70"/>
                  </a:cubicBezTo>
                  <a:cubicBezTo>
                    <a:pt x="101" y="69"/>
                    <a:pt x="104" y="69"/>
                    <a:pt x="106" y="69"/>
                  </a:cubicBezTo>
                  <a:cubicBezTo>
                    <a:pt x="108" y="69"/>
                    <a:pt x="110" y="69"/>
                    <a:pt x="112" y="70"/>
                  </a:cubicBezTo>
                  <a:cubicBezTo>
                    <a:pt x="114" y="70"/>
                    <a:pt x="116" y="70"/>
                    <a:pt x="118" y="70"/>
                  </a:cubicBezTo>
                  <a:cubicBezTo>
                    <a:pt x="120" y="70"/>
                    <a:pt x="122" y="70"/>
                    <a:pt x="124" y="70"/>
                  </a:cubicBezTo>
                  <a:cubicBezTo>
                    <a:pt x="125" y="71"/>
                    <a:pt x="127" y="71"/>
                    <a:pt x="128" y="71"/>
                  </a:cubicBezTo>
                  <a:cubicBezTo>
                    <a:pt x="130" y="71"/>
                    <a:pt x="131" y="71"/>
                    <a:pt x="132" y="72"/>
                  </a:cubicBezTo>
                  <a:cubicBezTo>
                    <a:pt x="133" y="72"/>
                    <a:pt x="133" y="72"/>
                    <a:pt x="134" y="72"/>
                  </a:cubicBezTo>
                  <a:lnTo>
                    <a:pt x="135" y="72"/>
                  </a:lnTo>
                  <a:close/>
                  <a:moveTo>
                    <a:pt x="134" y="83"/>
                  </a:moveTo>
                  <a:cubicBezTo>
                    <a:pt x="121" y="79"/>
                    <a:pt x="108" y="78"/>
                    <a:pt x="96" y="80"/>
                  </a:cubicBezTo>
                  <a:cubicBezTo>
                    <a:pt x="101" y="95"/>
                    <a:pt x="105" y="110"/>
                    <a:pt x="108" y="124"/>
                  </a:cubicBezTo>
                  <a:cubicBezTo>
                    <a:pt x="115" y="120"/>
                    <a:pt x="120" y="114"/>
                    <a:pt x="125" y="106"/>
                  </a:cubicBezTo>
                  <a:cubicBezTo>
                    <a:pt x="130" y="99"/>
                    <a:pt x="133" y="91"/>
                    <a:pt x="134" y="8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Freeform 350"/>
            <p:cNvSpPr>
              <a:spLocks noEditPoints="1"/>
            </p:cNvSpPr>
            <p:nvPr/>
          </p:nvSpPr>
          <p:spPr bwMode="auto">
            <a:xfrm>
              <a:off x="6356561" y="4033334"/>
              <a:ext cx="149885" cy="151447"/>
            </a:xfrm>
            <a:custGeom>
              <a:avLst/>
              <a:gdLst>
                <a:gd name="T0" fmla="*/ 134 w 145"/>
                <a:gd name="T1" fmla="*/ 135 h 146"/>
                <a:gd name="T2" fmla="*/ 87 w 145"/>
                <a:gd name="T3" fmla="*/ 138 h 146"/>
                <a:gd name="T4" fmla="*/ 47 w 145"/>
                <a:gd name="T5" fmla="*/ 134 h 146"/>
                <a:gd name="T6" fmla="*/ 11 w 145"/>
                <a:gd name="T7" fmla="*/ 99 h 146"/>
                <a:gd name="T8" fmla="*/ 7 w 145"/>
                <a:gd name="T9" fmla="*/ 59 h 146"/>
                <a:gd name="T10" fmla="*/ 10 w 145"/>
                <a:gd name="T11" fmla="*/ 11 h 146"/>
                <a:gd name="T12" fmla="*/ 58 w 145"/>
                <a:gd name="T13" fmla="*/ 8 h 146"/>
                <a:gd name="T14" fmla="*/ 98 w 145"/>
                <a:gd name="T15" fmla="*/ 12 h 146"/>
                <a:gd name="T16" fmla="*/ 134 w 145"/>
                <a:gd name="T17" fmla="*/ 47 h 146"/>
                <a:gd name="T18" fmla="*/ 137 w 145"/>
                <a:gd name="T19" fmla="*/ 87 h 146"/>
                <a:gd name="T20" fmla="*/ 111 w 145"/>
                <a:gd name="T21" fmla="*/ 89 h 146"/>
                <a:gd name="T22" fmla="*/ 104 w 145"/>
                <a:gd name="T23" fmla="*/ 74 h 146"/>
                <a:gd name="T24" fmla="*/ 90 w 145"/>
                <a:gd name="T25" fmla="*/ 66 h 146"/>
                <a:gd name="T26" fmla="*/ 71 w 145"/>
                <a:gd name="T27" fmla="*/ 61 h 146"/>
                <a:gd name="T28" fmla="*/ 64 w 145"/>
                <a:gd name="T29" fmla="*/ 59 h 146"/>
                <a:gd name="T30" fmla="*/ 60 w 145"/>
                <a:gd name="T31" fmla="*/ 56 h 146"/>
                <a:gd name="T32" fmla="*/ 73 w 145"/>
                <a:gd name="T33" fmla="*/ 46 h 146"/>
                <a:gd name="T34" fmla="*/ 85 w 145"/>
                <a:gd name="T35" fmla="*/ 49 h 146"/>
                <a:gd name="T36" fmla="*/ 92 w 145"/>
                <a:gd name="T37" fmla="*/ 55 h 146"/>
                <a:gd name="T38" fmla="*/ 104 w 145"/>
                <a:gd name="T39" fmla="*/ 53 h 146"/>
                <a:gd name="T40" fmla="*/ 101 w 145"/>
                <a:gd name="T41" fmla="*/ 37 h 146"/>
                <a:gd name="T42" fmla="*/ 71 w 145"/>
                <a:gd name="T43" fmla="*/ 28 h 146"/>
                <a:gd name="T44" fmla="*/ 47 w 145"/>
                <a:gd name="T45" fmla="*/ 34 h 146"/>
                <a:gd name="T46" fmla="*/ 35 w 145"/>
                <a:gd name="T47" fmla="*/ 54 h 146"/>
                <a:gd name="T48" fmla="*/ 42 w 145"/>
                <a:gd name="T49" fmla="*/ 72 h 146"/>
                <a:gd name="T50" fmla="*/ 60 w 145"/>
                <a:gd name="T51" fmla="*/ 79 h 146"/>
                <a:gd name="T52" fmla="*/ 84 w 145"/>
                <a:gd name="T53" fmla="*/ 86 h 146"/>
                <a:gd name="T54" fmla="*/ 83 w 145"/>
                <a:gd name="T55" fmla="*/ 98 h 146"/>
                <a:gd name="T56" fmla="*/ 65 w 145"/>
                <a:gd name="T57" fmla="*/ 99 h 146"/>
                <a:gd name="T58" fmla="*/ 54 w 145"/>
                <a:gd name="T59" fmla="*/ 91 h 146"/>
                <a:gd name="T60" fmla="*/ 45 w 145"/>
                <a:gd name="T61" fmla="*/ 86 h 146"/>
                <a:gd name="T62" fmla="*/ 35 w 145"/>
                <a:gd name="T63" fmla="*/ 96 h 146"/>
                <a:gd name="T64" fmla="*/ 74 w 145"/>
                <a:gd name="T65" fmla="*/ 117 h 146"/>
                <a:gd name="T66" fmla="*/ 99 w 145"/>
                <a:gd name="T67" fmla="*/ 110 h 146"/>
                <a:gd name="T68" fmla="*/ 111 w 145"/>
                <a:gd name="T69" fmla="*/ 8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 h="146">
                  <a:moveTo>
                    <a:pt x="145" y="109"/>
                  </a:moveTo>
                  <a:cubicBezTo>
                    <a:pt x="145" y="119"/>
                    <a:pt x="142" y="128"/>
                    <a:pt x="134" y="135"/>
                  </a:cubicBezTo>
                  <a:cubicBezTo>
                    <a:pt x="127" y="142"/>
                    <a:pt x="119" y="146"/>
                    <a:pt x="109" y="146"/>
                  </a:cubicBezTo>
                  <a:cubicBezTo>
                    <a:pt x="101" y="146"/>
                    <a:pt x="93" y="143"/>
                    <a:pt x="87" y="138"/>
                  </a:cubicBezTo>
                  <a:cubicBezTo>
                    <a:pt x="82" y="139"/>
                    <a:pt x="77" y="139"/>
                    <a:pt x="72" y="139"/>
                  </a:cubicBezTo>
                  <a:cubicBezTo>
                    <a:pt x="63" y="139"/>
                    <a:pt x="55" y="138"/>
                    <a:pt x="47" y="134"/>
                  </a:cubicBezTo>
                  <a:cubicBezTo>
                    <a:pt x="38" y="131"/>
                    <a:pt x="31" y="126"/>
                    <a:pt x="25" y="120"/>
                  </a:cubicBezTo>
                  <a:cubicBezTo>
                    <a:pt x="19" y="114"/>
                    <a:pt x="15" y="107"/>
                    <a:pt x="11" y="99"/>
                  </a:cubicBezTo>
                  <a:cubicBezTo>
                    <a:pt x="8" y="91"/>
                    <a:pt x="6" y="82"/>
                    <a:pt x="6" y="73"/>
                  </a:cubicBezTo>
                  <a:cubicBezTo>
                    <a:pt x="6" y="68"/>
                    <a:pt x="6" y="64"/>
                    <a:pt x="7" y="59"/>
                  </a:cubicBezTo>
                  <a:cubicBezTo>
                    <a:pt x="2" y="52"/>
                    <a:pt x="0" y="45"/>
                    <a:pt x="0" y="37"/>
                  </a:cubicBezTo>
                  <a:cubicBezTo>
                    <a:pt x="0" y="27"/>
                    <a:pt x="3" y="18"/>
                    <a:pt x="10" y="11"/>
                  </a:cubicBezTo>
                  <a:cubicBezTo>
                    <a:pt x="18" y="4"/>
                    <a:pt x="26" y="0"/>
                    <a:pt x="36" y="0"/>
                  </a:cubicBezTo>
                  <a:cubicBezTo>
                    <a:pt x="44" y="0"/>
                    <a:pt x="52" y="3"/>
                    <a:pt x="58" y="8"/>
                  </a:cubicBezTo>
                  <a:cubicBezTo>
                    <a:pt x="63" y="7"/>
                    <a:pt x="68" y="6"/>
                    <a:pt x="72" y="6"/>
                  </a:cubicBezTo>
                  <a:cubicBezTo>
                    <a:pt x="81" y="6"/>
                    <a:pt x="90" y="8"/>
                    <a:pt x="98" y="12"/>
                  </a:cubicBezTo>
                  <a:cubicBezTo>
                    <a:pt x="107" y="15"/>
                    <a:pt x="114" y="20"/>
                    <a:pt x="120" y="26"/>
                  </a:cubicBezTo>
                  <a:cubicBezTo>
                    <a:pt x="126" y="32"/>
                    <a:pt x="130" y="39"/>
                    <a:pt x="134" y="47"/>
                  </a:cubicBezTo>
                  <a:cubicBezTo>
                    <a:pt x="137" y="55"/>
                    <a:pt x="139" y="64"/>
                    <a:pt x="139" y="73"/>
                  </a:cubicBezTo>
                  <a:cubicBezTo>
                    <a:pt x="139" y="78"/>
                    <a:pt x="139" y="82"/>
                    <a:pt x="137" y="87"/>
                  </a:cubicBezTo>
                  <a:cubicBezTo>
                    <a:pt x="143" y="94"/>
                    <a:pt x="145" y="101"/>
                    <a:pt x="145" y="109"/>
                  </a:cubicBezTo>
                  <a:close/>
                  <a:moveTo>
                    <a:pt x="111" y="89"/>
                  </a:moveTo>
                  <a:cubicBezTo>
                    <a:pt x="111" y="86"/>
                    <a:pt x="110" y="83"/>
                    <a:pt x="109" y="80"/>
                  </a:cubicBezTo>
                  <a:cubicBezTo>
                    <a:pt x="108" y="77"/>
                    <a:pt x="106" y="75"/>
                    <a:pt x="104" y="74"/>
                  </a:cubicBezTo>
                  <a:cubicBezTo>
                    <a:pt x="102" y="72"/>
                    <a:pt x="100" y="70"/>
                    <a:pt x="97" y="69"/>
                  </a:cubicBezTo>
                  <a:cubicBezTo>
                    <a:pt x="95" y="68"/>
                    <a:pt x="92" y="66"/>
                    <a:pt x="90" y="66"/>
                  </a:cubicBezTo>
                  <a:cubicBezTo>
                    <a:pt x="87" y="65"/>
                    <a:pt x="84" y="64"/>
                    <a:pt x="81" y="64"/>
                  </a:cubicBezTo>
                  <a:cubicBezTo>
                    <a:pt x="71" y="61"/>
                    <a:pt x="71" y="61"/>
                    <a:pt x="71" y="61"/>
                  </a:cubicBezTo>
                  <a:cubicBezTo>
                    <a:pt x="70" y="61"/>
                    <a:pt x="68" y="61"/>
                    <a:pt x="67" y="60"/>
                  </a:cubicBezTo>
                  <a:cubicBezTo>
                    <a:pt x="66" y="60"/>
                    <a:pt x="65" y="60"/>
                    <a:pt x="64" y="59"/>
                  </a:cubicBezTo>
                  <a:cubicBezTo>
                    <a:pt x="63" y="59"/>
                    <a:pt x="62" y="58"/>
                    <a:pt x="61" y="58"/>
                  </a:cubicBezTo>
                  <a:cubicBezTo>
                    <a:pt x="61" y="57"/>
                    <a:pt x="60" y="57"/>
                    <a:pt x="60" y="56"/>
                  </a:cubicBezTo>
                  <a:cubicBezTo>
                    <a:pt x="59" y="55"/>
                    <a:pt x="59" y="54"/>
                    <a:pt x="59" y="53"/>
                  </a:cubicBezTo>
                  <a:cubicBezTo>
                    <a:pt x="59" y="48"/>
                    <a:pt x="63" y="46"/>
                    <a:pt x="73" y="46"/>
                  </a:cubicBezTo>
                  <a:cubicBezTo>
                    <a:pt x="75" y="46"/>
                    <a:pt x="78" y="46"/>
                    <a:pt x="80" y="47"/>
                  </a:cubicBezTo>
                  <a:cubicBezTo>
                    <a:pt x="82" y="47"/>
                    <a:pt x="84" y="48"/>
                    <a:pt x="85" y="49"/>
                  </a:cubicBezTo>
                  <a:cubicBezTo>
                    <a:pt x="86" y="50"/>
                    <a:pt x="87" y="52"/>
                    <a:pt x="89" y="53"/>
                  </a:cubicBezTo>
                  <a:cubicBezTo>
                    <a:pt x="90" y="54"/>
                    <a:pt x="91" y="55"/>
                    <a:pt x="92" y="55"/>
                  </a:cubicBezTo>
                  <a:cubicBezTo>
                    <a:pt x="94" y="56"/>
                    <a:pt x="95" y="56"/>
                    <a:pt x="97" y="56"/>
                  </a:cubicBezTo>
                  <a:cubicBezTo>
                    <a:pt x="100" y="56"/>
                    <a:pt x="102" y="55"/>
                    <a:pt x="104" y="53"/>
                  </a:cubicBezTo>
                  <a:cubicBezTo>
                    <a:pt x="106" y="51"/>
                    <a:pt x="107" y="49"/>
                    <a:pt x="107" y="46"/>
                  </a:cubicBezTo>
                  <a:cubicBezTo>
                    <a:pt x="107" y="43"/>
                    <a:pt x="105" y="40"/>
                    <a:pt x="101" y="37"/>
                  </a:cubicBezTo>
                  <a:cubicBezTo>
                    <a:pt x="98" y="34"/>
                    <a:pt x="93" y="32"/>
                    <a:pt x="88" y="30"/>
                  </a:cubicBezTo>
                  <a:cubicBezTo>
                    <a:pt x="83" y="29"/>
                    <a:pt x="77" y="28"/>
                    <a:pt x="71" y="28"/>
                  </a:cubicBezTo>
                  <a:cubicBezTo>
                    <a:pt x="66" y="28"/>
                    <a:pt x="62" y="29"/>
                    <a:pt x="58" y="30"/>
                  </a:cubicBezTo>
                  <a:cubicBezTo>
                    <a:pt x="54" y="31"/>
                    <a:pt x="50" y="32"/>
                    <a:pt x="47" y="34"/>
                  </a:cubicBezTo>
                  <a:cubicBezTo>
                    <a:pt x="43" y="36"/>
                    <a:pt x="41" y="39"/>
                    <a:pt x="39" y="42"/>
                  </a:cubicBezTo>
                  <a:cubicBezTo>
                    <a:pt x="36" y="46"/>
                    <a:pt x="35" y="50"/>
                    <a:pt x="35" y="54"/>
                  </a:cubicBezTo>
                  <a:cubicBezTo>
                    <a:pt x="35" y="58"/>
                    <a:pt x="36" y="62"/>
                    <a:pt x="37" y="65"/>
                  </a:cubicBezTo>
                  <a:cubicBezTo>
                    <a:pt x="38" y="67"/>
                    <a:pt x="40" y="70"/>
                    <a:pt x="42" y="72"/>
                  </a:cubicBezTo>
                  <a:cubicBezTo>
                    <a:pt x="45" y="74"/>
                    <a:pt x="47" y="75"/>
                    <a:pt x="50" y="76"/>
                  </a:cubicBezTo>
                  <a:cubicBezTo>
                    <a:pt x="53" y="77"/>
                    <a:pt x="56" y="78"/>
                    <a:pt x="60" y="79"/>
                  </a:cubicBezTo>
                  <a:cubicBezTo>
                    <a:pt x="74" y="83"/>
                    <a:pt x="74" y="83"/>
                    <a:pt x="74" y="83"/>
                  </a:cubicBezTo>
                  <a:cubicBezTo>
                    <a:pt x="79" y="84"/>
                    <a:pt x="83" y="85"/>
                    <a:pt x="84" y="86"/>
                  </a:cubicBezTo>
                  <a:cubicBezTo>
                    <a:pt x="86" y="87"/>
                    <a:pt x="87" y="89"/>
                    <a:pt x="87" y="92"/>
                  </a:cubicBezTo>
                  <a:cubicBezTo>
                    <a:pt x="87" y="94"/>
                    <a:pt x="86" y="96"/>
                    <a:pt x="83" y="98"/>
                  </a:cubicBezTo>
                  <a:cubicBezTo>
                    <a:pt x="81" y="100"/>
                    <a:pt x="78" y="100"/>
                    <a:pt x="73" y="100"/>
                  </a:cubicBezTo>
                  <a:cubicBezTo>
                    <a:pt x="70" y="100"/>
                    <a:pt x="67" y="100"/>
                    <a:pt x="65" y="99"/>
                  </a:cubicBezTo>
                  <a:cubicBezTo>
                    <a:pt x="62" y="98"/>
                    <a:pt x="60" y="97"/>
                    <a:pt x="59" y="95"/>
                  </a:cubicBezTo>
                  <a:cubicBezTo>
                    <a:pt x="57" y="94"/>
                    <a:pt x="56" y="92"/>
                    <a:pt x="54" y="91"/>
                  </a:cubicBezTo>
                  <a:cubicBezTo>
                    <a:pt x="53" y="90"/>
                    <a:pt x="52" y="88"/>
                    <a:pt x="50" y="87"/>
                  </a:cubicBezTo>
                  <a:cubicBezTo>
                    <a:pt x="48" y="86"/>
                    <a:pt x="47" y="86"/>
                    <a:pt x="45" y="86"/>
                  </a:cubicBezTo>
                  <a:cubicBezTo>
                    <a:pt x="42" y="86"/>
                    <a:pt x="39" y="87"/>
                    <a:pt x="38" y="89"/>
                  </a:cubicBezTo>
                  <a:cubicBezTo>
                    <a:pt x="36" y="91"/>
                    <a:pt x="35" y="93"/>
                    <a:pt x="35" y="96"/>
                  </a:cubicBezTo>
                  <a:cubicBezTo>
                    <a:pt x="35" y="102"/>
                    <a:pt x="39" y="106"/>
                    <a:pt x="47" y="111"/>
                  </a:cubicBezTo>
                  <a:cubicBezTo>
                    <a:pt x="55" y="115"/>
                    <a:pt x="64" y="117"/>
                    <a:pt x="74" y="117"/>
                  </a:cubicBezTo>
                  <a:cubicBezTo>
                    <a:pt x="79" y="117"/>
                    <a:pt x="83" y="116"/>
                    <a:pt x="88" y="115"/>
                  </a:cubicBezTo>
                  <a:cubicBezTo>
                    <a:pt x="92" y="114"/>
                    <a:pt x="96" y="112"/>
                    <a:pt x="99" y="110"/>
                  </a:cubicBezTo>
                  <a:cubicBezTo>
                    <a:pt x="103" y="108"/>
                    <a:pt x="106" y="105"/>
                    <a:pt x="108" y="101"/>
                  </a:cubicBezTo>
                  <a:cubicBezTo>
                    <a:pt x="110" y="97"/>
                    <a:pt x="111" y="93"/>
                    <a:pt x="111" y="8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Freeform 351"/>
            <p:cNvSpPr>
              <a:spLocks noEditPoints="1"/>
            </p:cNvSpPr>
            <p:nvPr/>
          </p:nvSpPr>
          <p:spPr bwMode="auto">
            <a:xfrm>
              <a:off x="6557969" y="4020843"/>
              <a:ext cx="117098" cy="163938"/>
            </a:xfrm>
            <a:custGeom>
              <a:avLst/>
              <a:gdLst>
                <a:gd name="T0" fmla="*/ 111 w 113"/>
                <a:gd name="T1" fmla="*/ 20 h 158"/>
                <a:gd name="T2" fmla="*/ 106 w 113"/>
                <a:gd name="T3" fmla="*/ 45 h 158"/>
                <a:gd name="T4" fmla="*/ 100 w 113"/>
                <a:gd name="T5" fmla="*/ 79 h 158"/>
                <a:gd name="T6" fmla="*/ 96 w 113"/>
                <a:gd name="T7" fmla="*/ 95 h 158"/>
                <a:gd name="T8" fmla="*/ 96 w 113"/>
                <a:gd name="T9" fmla="*/ 98 h 158"/>
                <a:gd name="T10" fmla="*/ 94 w 113"/>
                <a:gd name="T11" fmla="*/ 101 h 158"/>
                <a:gd name="T12" fmla="*/ 92 w 113"/>
                <a:gd name="T13" fmla="*/ 104 h 158"/>
                <a:gd name="T14" fmla="*/ 88 w 113"/>
                <a:gd name="T15" fmla="*/ 106 h 158"/>
                <a:gd name="T16" fmla="*/ 83 w 113"/>
                <a:gd name="T17" fmla="*/ 107 h 158"/>
                <a:gd name="T18" fmla="*/ 57 w 113"/>
                <a:gd name="T19" fmla="*/ 107 h 158"/>
                <a:gd name="T20" fmla="*/ 55 w 113"/>
                <a:gd name="T21" fmla="*/ 108 h 158"/>
                <a:gd name="T22" fmla="*/ 15 w 113"/>
                <a:gd name="T23" fmla="*/ 155 h 158"/>
                <a:gd name="T24" fmla="*/ 9 w 113"/>
                <a:gd name="T25" fmla="*/ 157 h 158"/>
                <a:gd name="T26" fmla="*/ 5 w 113"/>
                <a:gd name="T27" fmla="*/ 157 h 158"/>
                <a:gd name="T28" fmla="*/ 0 w 113"/>
                <a:gd name="T29" fmla="*/ 148 h 158"/>
                <a:gd name="T30" fmla="*/ 0 w 113"/>
                <a:gd name="T31" fmla="*/ 14 h 158"/>
                <a:gd name="T32" fmla="*/ 3 w 113"/>
                <a:gd name="T33" fmla="*/ 5 h 158"/>
                <a:gd name="T34" fmla="*/ 14 w 113"/>
                <a:gd name="T35" fmla="*/ 0 h 158"/>
                <a:gd name="T36" fmla="*/ 98 w 113"/>
                <a:gd name="T37" fmla="*/ 0 h 158"/>
                <a:gd name="T38" fmla="*/ 110 w 113"/>
                <a:gd name="T39" fmla="*/ 5 h 158"/>
                <a:gd name="T40" fmla="*/ 111 w 113"/>
                <a:gd name="T41" fmla="*/ 20 h 158"/>
                <a:gd name="T42" fmla="*/ 90 w 113"/>
                <a:gd name="T43" fmla="*/ 41 h 158"/>
                <a:gd name="T44" fmla="*/ 93 w 113"/>
                <a:gd name="T45" fmla="*/ 23 h 158"/>
                <a:gd name="T46" fmla="*/ 93 w 113"/>
                <a:gd name="T47" fmla="*/ 19 h 158"/>
                <a:gd name="T48" fmla="*/ 89 w 113"/>
                <a:gd name="T49" fmla="*/ 18 h 158"/>
                <a:gd name="T50" fmla="*/ 22 w 113"/>
                <a:gd name="T51" fmla="*/ 18 h 158"/>
                <a:gd name="T52" fmla="*/ 18 w 113"/>
                <a:gd name="T53" fmla="*/ 19 h 158"/>
                <a:gd name="T54" fmla="*/ 17 w 113"/>
                <a:gd name="T55" fmla="*/ 23 h 158"/>
                <a:gd name="T56" fmla="*/ 17 w 113"/>
                <a:gd name="T57" fmla="*/ 127 h 158"/>
                <a:gd name="T58" fmla="*/ 17 w 113"/>
                <a:gd name="T59" fmla="*/ 127 h 158"/>
                <a:gd name="T60" fmla="*/ 45 w 113"/>
                <a:gd name="T61" fmla="*/ 94 h 158"/>
                <a:gd name="T62" fmla="*/ 49 w 113"/>
                <a:gd name="T63" fmla="*/ 90 h 158"/>
                <a:gd name="T64" fmla="*/ 53 w 113"/>
                <a:gd name="T65" fmla="*/ 90 h 158"/>
                <a:gd name="T66" fmla="*/ 76 w 113"/>
                <a:gd name="T67" fmla="*/ 90 h 158"/>
                <a:gd name="T68" fmla="*/ 79 w 113"/>
                <a:gd name="T69" fmla="*/ 88 h 158"/>
                <a:gd name="T70" fmla="*/ 81 w 113"/>
                <a:gd name="T71" fmla="*/ 85 h 158"/>
                <a:gd name="T72" fmla="*/ 84 w 113"/>
                <a:gd name="T73" fmla="*/ 67 h 158"/>
                <a:gd name="T74" fmla="*/ 83 w 113"/>
                <a:gd name="T75" fmla="*/ 64 h 158"/>
                <a:gd name="T76" fmla="*/ 80 w 113"/>
                <a:gd name="T77" fmla="*/ 62 h 158"/>
                <a:gd name="T78" fmla="*/ 52 w 113"/>
                <a:gd name="T79" fmla="*/ 62 h 158"/>
                <a:gd name="T80" fmla="*/ 47 w 113"/>
                <a:gd name="T81" fmla="*/ 60 h 158"/>
                <a:gd name="T82" fmla="*/ 46 w 113"/>
                <a:gd name="T83" fmla="*/ 56 h 158"/>
                <a:gd name="T84" fmla="*/ 46 w 113"/>
                <a:gd name="T85" fmla="*/ 52 h 158"/>
                <a:gd name="T86" fmla="*/ 47 w 113"/>
                <a:gd name="T87" fmla="*/ 47 h 158"/>
                <a:gd name="T88" fmla="*/ 52 w 113"/>
                <a:gd name="T89" fmla="*/ 45 h 158"/>
                <a:gd name="T90" fmla="*/ 85 w 113"/>
                <a:gd name="T91" fmla="*/ 45 h 158"/>
                <a:gd name="T92" fmla="*/ 88 w 113"/>
                <a:gd name="T93" fmla="*/ 44 h 158"/>
                <a:gd name="T94" fmla="*/ 90 w 113"/>
                <a:gd name="T95" fmla="*/ 41 h 158"/>
                <a:gd name="T96" fmla="*/ 111 w 113"/>
                <a:gd name="T97" fmla="*/ 20 h 158"/>
                <a:gd name="T98" fmla="*/ 96 w 113"/>
                <a:gd name="T99" fmla="*/ 95 h 158"/>
                <a:gd name="T100" fmla="*/ 100 w 113"/>
                <a:gd name="T101" fmla="*/ 79 h 158"/>
                <a:gd name="T102" fmla="*/ 106 w 113"/>
                <a:gd name="T103" fmla="*/ 45 h 158"/>
                <a:gd name="T104" fmla="*/ 111 w 113"/>
                <a:gd name="T105" fmla="*/ 2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3" h="158">
                  <a:moveTo>
                    <a:pt x="111" y="20"/>
                  </a:moveTo>
                  <a:cubicBezTo>
                    <a:pt x="110" y="25"/>
                    <a:pt x="109" y="33"/>
                    <a:pt x="106" y="45"/>
                  </a:cubicBezTo>
                  <a:cubicBezTo>
                    <a:pt x="104" y="58"/>
                    <a:pt x="102" y="69"/>
                    <a:pt x="100" y="79"/>
                  </a:cubicBezTo>
                  <a:cubicBezTo>
                    <a:pt x="98" y="88"/>
                    <a:pt x="97" y="94"/>
                    <a:pt x="96" y="95"/>
                  </a:cubicBezTo>
                  <a:cubicBezTo>
                    <a:pt x="96" y="96"/>
                    <a:pt x="96" y="97"/>
                    <a:pt x="96" y="98"/>
                  </a:cubicBezTo>
                  <a:cubicBezTo>
                    <a:pt x="95" y="99"/>
                    <a:pt x="95" y="100"/>
                    <a:pt x="94" y="101"/>
                  </a:cubicBezTo>
                  <a:cubicBezTo>
                    <a:pt x="94" y="102"/>
                    <a:pt x="93" y="104"/>
                    <a:pt x="92" y="104"/>
                  </a:cubicBezTo>
                  <a:cubicBezTo>
                    <a:pt x="91" y="105"/>
                    <a:pt x="90" y="106"/>
                    <a:pt x="88" y="106"/>
                  </a:cubicBezTo>
                  <a:cubicBezTo>
                    <a:pt x="87" y="107"/>
                    <a:pt x="85" y="107"/>
                    <a:pt x="83" y="107"/>
                  </a:cubicBezTo>
                  <a:cubicBezTo>
                    <a:pt x="57" y="107"/>
                    <a:pt x="57" y="107"/>
                    <a:pt x="57" y="107"/>
                  </a:cubicBezTo>
                  <a:cubicBezTo>
                    <a:pt x="56" y="107"/>
                    <a:pt x="56" y="107"/>
                    <a:pt x="55" y="108"/>
                  </a:cubicBezTo>
                  <a:cubicBezTo>
                    <a:pt x="55" y="109"/>
                    <a:pt x="41" y="124"/>
                    <a:pt x="15" y="155"/>
                  </a:cubicBezTo>
                  <a:cubicBezTo>
                    <a:pt x="13" y="156"/>
                    <a:pt x="12" y="157"/>
                    <a:pt x="9" y="157"/>
                  </a:cubicBezTo>
                  <a:cubicBezTo>
                    <a:pt x="7" y="158"/>
                    <a:pt x="5" y="158"/>
                    <a:pt x="5" y="157"/>
                  </a:cubicBezTo>
                  <a:cubicBezTo>
                    <a:pt x="1" y="156"/>
                    <a:pt x="0" y="152"/>
                    <a:pt x="0" y="148"/>
                  </a:cubicBezTo>
                  <a:cubicBezTo>
                    <a:pt x="0" y="14"/>
                    <a:pt x="0" y="14"/>
                    <a:pt x="0" y="14"/>
                  </a:cubicBezTo>
                  <a:cubicBezTo>
                    <a:pt x="0" y="11"/>
                    <a:pt x="1" y="8"/>
                    <a:pt x="3" y="5"/>
                  </a:cubicBezTo>
                  <a:cubicBezTo>
                    <a:pt x="6" y="2"/>
                    <a:pt x="9" y="0"/>
                    <a:pt x="14" y="0"/>
                  </a:cubicBezTo>
                  <a:cubicBezTo>
                    <a:pt x="98" y="0"/>
                    <a:pt x="98" y="0"/>
                    <a:pt x="98" y="0"/>
                  </a:cubicBezTo>
                  <a:cubicBezTo>
                    <a:pt x="104" y="0"/>
                    <a:pt x="108" y="2"/>
                    <a:pt x="110" y="5"/>
                  </a:cubicBezTo>
                  <a:cubicBezTo>
                    <a:pt x="112" y="9"/>
                    <a:pt x="113" y="14"/>
                    <a:pt x="111" y="20"/>
                  </a:cubicBezTo>
                  <a:close/>
                  <a:moveTo>
                    <a:pt x="90" y="41"/>
                  </a:moveTo>
                  <a:cubicBezTo>
                    <a:pt x="93" y="23"/>
                    <a:pt x="93" y="23"/>
                    <a:pt x="93" y="23"/>
                  </a:cubicBezTo>
                  <a:cubicBezTo>
                    <a:pt x="94" y="21"/>
                    <a:pt x="93" y="20"/>
                    <a:pt x="93" y="19"/>
                  </a:cubicBezTo>
                  <a:cubicBezTo>
                    <a:pt x="92" y="18"/>
                    <a:pt x="91" y="18"/>
                    <a:pt x="89" y="18"/>
                  </a:cubicBezTo>
                  <a:cubicBezTo>
                    <a:pt x="22" y="18"/>
                    <a:pt x="22" y="18"/>
                    <a:pt x="22" y="18"/>
                  </a:cubicBezTo>
                  <a:cubicBezTo>
                    <a:pt x="20" y="18"/>
                    <a:pt x="19" y="18"/>
                    <a:pt x="18" y="19"/>
                  </a:cubicBezTo>
                  <a:cubicBezTo>
                    <a:pt x="17" y="20"/>
                    <a:pt x="17" y="21"/>
                    <a:pt x="17" y="23"/>
                  </a:cubicBezTo>
                  <a:cubicBezTo>
                    <a:pt x="17" y="127"/>
                    <a:pt x="17" y="127"/>
                    <a:pt x="17" y="127"/>
                  </a:cubicBezTo>
                  <a:cubicBezTo>
                    <a:pt x="17" y="127"/>
                    <a:pt x="17" y="127"/>
                    <a:pt x="17" y="127"/>
                  </a:cubicBezTo>
                  <a:cubicBezTo>
                    <a:pt x="45" y="94"/>
                    <a:pt x="45" y="94"/>
                    <a:pt x="45" y="94"/>
                  </a:cubicBezTo>
                  <a:cubicBezTo>
                    <a:pt x="46" y="92"/>
                    <a:pt x="48" y="91"/>
                    <a:pt x="49" y="90"/>
                  </a:cubicBezTo>
                  <a:cubicBezTo>
                    <a:pt x="49" y="90"/>
                    <a:pt x="51" y="90"/>
                    <a:pt x="53" y="90"/>
                  </a:cubicBezTo>
                  <a:cubicBezTo>
                    <a:pt x="76" y="90"/>
                    <a:pt x="76" y="90"/>
                    <a:pt x="76" y="90"/>
                  </a:cubicBezTo>
                  <a:cubicBezTo>
                    <a:pt x="77" y="90"/>
                    <a:pt x="78" y="89"/>
                    <a:pt x="79" y="88"/>
                  </a:cubicBezTo>
                  <a:cubicBezTo>
                    <a:pt x="80" y="87"/>
                    <a:pt x="81" y="86"/>
                    <a:pt x="81" y="85"/>
                  </a:cubicBezTo>
                  <a:cubicBezTo>
                    <a:pt x="82" y="77"/>
                    <a:pt x="84" y="71"/>
                    <a:pt x="84" y="67"/>
                  </a:cubicBezTo>
                  <a:cubicBezTo>
                    <a:pt x="85" y="66"/>
                    <a:pt x="84" y="65"/>
                    <a:pt x="83" y="64"/>
                  </a:cubicBezTo>
                  <a:cubicBezTo>
                    <a:pt x="82" y="62"/>
                    <a:pt x="81" y="62"/>
                    <a:pt x="80" y="62"/>
                  </a:cubicBezTo>
                  <a:cubicBezTo>
                    <a:pt x="52" y="62"/>
                    <a:pt x="52" y="62"/>
                    <a:pt x="52" y="62"/>
                  </a:cubicBezTo>
                  <a:cubicBezTo>
                    <a:pt x="50" y="62"/>
                    <a:pt x="49" y="61"/>
                    <a:pt x="47" y="60"/>
                  </a:cubicBezTo>
                  <a:cubicBezTo>
                    <a:pt x="46" y="59"/>
                    <a:pt x="46" y="57"/>
                    <a:pt x="46" y="56"/>
                  </a:cubicBezTo>
                  <a:cubicBezTo>
                    <a:pt x="46" y="52"/>
                    <a:pt x="46" y="52"/>
                    <a:pt x="46" y="52"/>
                  </a:cubicBezTo>
                  <a:cubicBezTo>
                    <a:pt x="46" y="50"/>
                    <a:pt x="46" y="48"/>
                    <a:pt x="47" y="47"/>
                  </a:cubicBezTo>
                  <a:cubicBezTo>
                    <a:pt x="49" y="46"/>
                    <a:pt x="50" y="45"/>
                    <a:pt x="52" y="45"/>
                  </a:cubicBezTo>
                  <a:cubicBezTo>
                    <a:pt x="85" y="45"/>
                    <a:pt x="85" y="45"/>
                    <a:pt x="85" y="45"/>
                  </a:cubicBezTo>
                  <a:cubicBezTo>
                    <a:pt x="86" y="45"/>
                    <a:pt x="87" y="45"/>
                    <a:pt x="88" y="44"/>
                  </a:cubicBezTo>
                  <a:cubicBezTo>
                    <a:pt x="89" y="43"/>
                    <a:pt x="90" y="42"/>
                    <a:pt x="90" y="41"/>
                  </a:cubicBezTo>
                  <a:close/>
                  <a:moveTo>
                    <a:pt x="111" y="20"/>
                  </a:moveTo>
                  <a:cubicBezTo>
                    <a:pt x="96" y="95"/>
                    <a:pt x="96" y="95"/>
                    <a:pt x="96" y="95"/>
                  </a:cubicBezTo>
                  <a:cubicBezTo>
                    <a:pt x="97" y="94"/>
                    <a:pt x="98" y="88"/>
                    <a:pt x="100" y="79"/>
                  </a:cubicBezTo>
                  <a:cubicBezTo>
                    <a:pt x="102" y="69"/>
                    <a:pt x="104" y="58"/>
                    <a:pt x="106" y="45"/>
                  </a:cubicBezTo>
                  <a:cubicBezTo>
                    <a:pt x="109" y="33"/>
                    <a:pt x="110" y="25"/>
                    <a:pt x="111" y="2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Freeform 352"/>
            <p:cNvSpPr>
              <a:spLocks noEditPoints="1"/>
            </p:cNvSpPr>
            <p:nvPr/>
          </p:nvSpPr>
          <p:spPr bwMode="auto">
            <a:xfrm>
              <a:off x="6723468" y="4033334"/>
              <a:ext cx="151447" cy="151447"/>
            </a:xfrm>
            <a:custGeom>
              <a:avLst/>
              <a:gdLst>
                <a:gd name="T0" fmla="*/ 145 w 145"/>
                <a:gd name="T1" fmla="*/ 6 h 146"/>
                <a:gd name="T2" fmla="*/ 145 w 145"/>
                <a:gd name="T3" fmla="*/ 139 h 146"/>
                <a:gd name="T4" fmla="*/ 143 w 145"/>
                <a:gd name="T5" fmla="*/ 144 h 146"/>
                <a:gd name="T6" fmla="*/ 139 w 145"/>
                <a:gd name="T7" fmla="*/ 146 h 146"/>
                <a:gd name="T8" fmla="*/ 6 w 145"/>
                <a:gd name="T9" fmla="*/ 146 h 146"/>
                <a:gd name="T10" fmla="*/ 2 w 145"/>
                <a:gd name="T11" fmla="*/ 144 h 146"/>
                <a:gd name="T12" fmla="*/ 0 w 145"/>
                <a:gd name="T13" fmla="*/ 139 h 146"/>
                <a:gd name="T14" fmla="*/ 0 w 145"/>
                <a:gd name="T15" fmla="*/ 6 h 146"/>
                <a:gd name="T16" fmla="*/ 2 w 145"/>
                <a:gd name="T17" fmla="*/ 2 h 146"/>
                <a:gd name="T18" fmla="*/ 6 w 145"/>
                <a:gd name="T19" fmla="*/ 0 h 146"/>
                <a:gd name="T20" fmla="*/ 139 w 145"/>
                <a:gd name="T21" fmla="*/ 0 h 146"/>
                <a:gd name="T22" fmla="*/ 143 w 145"/>
                <a:gd name="T23" fmla="*/ 2 h 146"/>
                <a:gd name="T24" fmla="*/ 145 w 145"/>
                <a:gd name="T25" fmla="*/ 6 h 146"/>
                <a:gd name="T26" fmla="*/ 66 w 145"/>
                <a:gd name="T27" fmla="*/ 115 h 146"/>
                <a:gd name="T28" fmla="*/ 66 w 145"/>
                <a:gd name="T29" fmla="*/ 18 h 146"/>
                <a:gd name="T30" fmla="*/ 65 w 145"/>
                <a:gd name="T31" fmla="*/ 16 h 146"/>
                <a:gd name="T32" fmla="*/ 63 w 145"/>
                <a:gd name="T33" fmla="*/ 15 h 146"/>
                <a:gd name="T34" fmla="*/ 18 w 145"/>
                <a:gd name="T35" fmla="*/ 15 h 146"/>
                <a:gd name="T36" fmla="*/ 16 w 145"/>
                <a:gd name="T37" fmla="*/ 16 h 146"/>
                <a:gd name="T38" fmla="*/ 15 w 145"/>
                <a:gd name="T39" fmla="*/ 18 h 146"/>
                <a:gd name="T40" fmla="*/ 15 w 145"/>
                <a:gd name="T41" fmla="*/ 115 h 146"/>
                <a:gd name="T42" fmla="*/ 16 w 145"/>
                <a:gd name="T43" fmla="*/ 117 h 146"/>
                <a:gd name="T44" fmla="*/ 18 w 145"/>
                <a:gd name="T45" fmla="*/ 118 h 146"/>
                <a:gd name="T46" fmla="*/ 63 w 145"/>
                <a:gd name="T47" fmla="*/ 118 h 146"/>
                <a:gd name="T48" fmla="*/ 65 w 145"/>
                <a:gd name="T49" fmla="*/ 117 h 146"/>
                <a:gd name="T50" fmla="*/ 66 w 145"/>
                <a:gd name="T51" fmla="*/ 115 h 146"/>
                <a:gd name="T52" fmla="*/ 130 w 145"/>
                <a:gd name="T53" fmla="*/ 79 h 146"/>
                <a:gd name="T54" fmla="*/ 130 w 145"/>
                <a:gd name="T55" fmla="*/ 18 h 146"/>
                <a:gd name="T56" fmla="*/ 129 w 145"/>
                <a:gd name="T57" fmla="*/ 16 h 146"/>
                <a:gd name="T58" fmla="*/ 127 w 145"/>
                <a:gd name="T59" fmla="*/ 15 h 146"/>
                <a:gd name="T60" fmla="*/ 81 w 145"/>
                <a:gd name="T61" fmla="*/ 15 h 146"/>
                <a:gd name="T62" fmla="*/ 79 w 145"/>
                <a:gd name="T63" fmla="*/ 16 h 146"/>
                <a:gd name="T64" fmla="*/ 78 w 145"/>
                <a:gd name="T65" fmla="*/ 18 h 146"/>
                <a:gd name="T66" fmla="*/ 78 w 145"/>
                <a:gd name="T67" fmla="*/ 79 h 146"/>
                <a:gd name="T68" fmla="*/ 79 w 145"/>
                <a:gd name="T69" fmla="*/ 81 h 146"/>
                <a:gd name="T70" fmla="*/ 81 w 145"/>
                <a:gd name="T71" fmla="*/ 82 h 146"/>
                <a:gd name="T72" fmla="*/ 127 w 145"/>
                <a:gd name="T73" fmla="*/ 82 h 146"/>
                <a:gd name="T74" fmla="*/ 129 w 145"/>
                <a:gd name="T75" fmla="*/ 81 h 146"/>
                <a:gd name="T76" fmla="*/ 130 w 145"/>
                <a:gd name="T77"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5" h="146">
                  <a:moveTo>
                    <a:pt x="145" y="6"/>
                  </a:moveTo>
                  <a:cubicBezTo>
                    <a:pt x="145" y="139"/>
                    <a:pt x="145" y="139"/>
                    <a:pt x="145" y="139"/>
                  </a:cubicBezTo>
                  <a:cubicBezTo>
                    <a:pt x="145" y="141"/>
                    <a:pt x="144" y="143"/>
                    <a:pt x="143" y="144"/>
                  </a:cubicBezTo>
                  <a:cubicBezTo>
                    <a:pt x="142" y="145"/>
                    <a:pt x="141" y="146"/>
                    <a:pt x="139" y="146"/>
                  </a:cubicBezTo>
                  <a:cubicBezTo>
                    <a:pt x="6" y="146"/>
                    <a:pt x="6" y="146"/>
                    <a:pt x="6" y="146"/>
                  </a:cubicBezTo>
                  <a:cubicBezTo>
                    <a:pt x="4" y="146"/>
                    <a:pt x="3" y="145"/>
                    <a:pt x="2" y="144"/>
                  </a:cubicBezTo>
                  <a:cubicBezTo>
                    <a:pt x="0" y="143"/>
                    <a:pt x="0" y="141"/>
                    <a:pt x="0" y="139"/>
                  </a:cubicBezTo>
                  <a:cubicBezTo>
                    <a:pt x="0" y="6"/>
                    <a:pt x="0" y="6"/>
                    <a:pt x="0" y="6"/>
                  </a:cubicBezTo>
                  <a:cubicBezTo>
                    <a:pt x="0" y="5"/>
                    <a:pt x="0" y="3"/>
                    <a:pt x="2" y="2"/>
                  </a:cubicBezTo>
                  <a:cubicBezTo>
                    <a:pt x="3" y="1"/>
                    <a:pt x="4" y="0"/>
                    <a:pt x="6" y="0"/>
                  </a:cubicBezTo>
                  <a:cubicBezTo>
                    <a:pt x="139" y="0"/>
                    <a:pt x="139" y="0"/>
                    <a:pt x="139" y="0"/>
                  </a:cubicBezTo>
                  <a:cubicBezTo>
                    <a:pt x="141" y="0"/>
                    <a:pt x="142" y="1"/>
                    <a:pt x="143" y="2"/>
                  </a:cubicBezTo>
                  <a:cubicBezTo>
                    <a:pt x="144" y="3"/>
                    <a:pt x="145" y="5"/>
                    <a:pt x="145" y="6"/>
                  </a:cubicBezTo>
                  <a:close/>
                  <a:moveTo>
                    <a:pt x="66" y="115"/>
                  </a:moveTo>
                  <a:cubicBezTo>
                    <a:pt x="66" y="18"/>
                    <a:pt x="66" y="18"/>
                    <a:pt x="66" y="18"/>
                  </a:cubicBezTo>
                  <a:cubicBezTo>
                    <a:pt x="66" y="18"/>
                    <a:pt x="66" y="17"/>
                    <a:pt x="65" y="16"/>
                  </a:cubicBezTo>
                  <a:cubicBezTo>
                    <a:pt x="65" y="16"/>
                    <a:pt x="64" y="15"/>
                    <a:pt x="63" y="15"/>
                  </a:cubicBezTo>
                  <a:cubicBezTo>
                    <a:pt x="18" y="15"/>
                    <a:pt x="18" y="15"/>
                    <a:pt x="18" y="15"/>
                  </a:cubicBezTo>
                  <a:cubicBezTo>
                    <a:pt x="17" y="15"/>
                    <a:pt x="16" y="16"/>
                    <a:pt x="16" y="16"/>
                  </a:cubicBezTo>
                  <a:cubicBezTo>
                    <a:pt x="15" y="17"/>
                    <a:pt x="15" y="18"/>
                    <a:pt x="15" y="18"/>
                  </a:cubicBezTo>
                  <a:cubicBezTo>
                    <a:pt x="15" y="115"/>
                    <a:pt x="15" y="115"/>
                    <a:pt x="15" y="115"/>
                  </a:cubicBezTo>
                  <a:cubicBezTo>
                    <a:pt x="15" y="116"/>
                    <a:pt x="15" y="117"/>
                    <a:pt x="16" y="117"/>
                  </a:cubicBezTo>
                  <a:cubicBezTo>
                    <a:pt x="16" y="118"/>
                    <a:pt x="17" y="118"/>
                    <a:pt x="18" y="118"/>
                  </a:cubicBezTo>
                  <a:cubicBezTo>
                    <a:pt x="63" y="118"/>
                    <a:pt x="63" y="118"/>
                    <a:pt x="63" y="118"/>
                  </a:cubicBezTo>
                  <a:cubicBezTo>
                    <a:pt x="64" y="118"/>
                    <a:pt x="65" y="118"/>
                    <a:pt x="65" y="117"/>
                  </a:cubicBezTo>
                  <a:cubicBezTo>
                    <a:pt x="66" y="117"/>
                    <a:pt x="66" y="116"/>
                    <a:pt x="66" y="115"/>
                  </a:cubicBezTo>
                  <a:close/>
                  <a:moveTo>
                    <a:pt x="130" y="79"/>
                  </a:moveTo>
                  <a:cubicBezTo>
                    <a:pt x="130" y="18"/>
                    <a:pt x="130" y="18"/>
                    <a:pt x="130" y="18"/>
                  </a:cubicBezTo>
                  <a:cubicBezTo>
                    <a:pt x="130" y="18"/>
                    <a:pt x="130" y="17"/>
                    <a:pt x="129" y="16"/>
                  </a:cubicBezTo>
                  <a:cubicBezTo>
                    <a:pt x="128" y="16"/>
                    <a:pt x="128" y="15"/>
                    <a:pt x="127" y="15"/>
                  </a:cubicBezTo>
                  <a:cubicBezTo>
                    <a:pt x="81" y="15"/>
                    <a:pt x="81" y="15"/>
                    <a:pt x="81" y="15"/>
                  </a:cubicBezTo>
                  <a:cubicBezTo>
                    <a:pt x="81" y="15"/>
                    <a:pt x="80" y="16"/>
                    <a:pt x="79" y="16"/>
                  </a:cubicBezTo>
                  <a:cubicBezTo>
                    <a:pt x="79" y="17"/>
                    <a:pt x="78" y="18"/>
                    <a:pt x="78" y="18"/>
                  </a:cubicBezTo>
                  <a:cubicBezTo>
                    <a:pt x="78" y="79"/>
                    <a:pt x="78" y="79"/>
                    <a:pt x="78" y="79"/>
                  </a:cubicBezTo>
                  <a:cubicBezTo>
                    <a:pt x="78" y="80"/>
                    <a:pt x="79" y="81"/>
                    <a:pt x="79" y="81"/>
                  </a:cubicBezTo>
                  <a:cubicBezTo>
                    <a:pt x="80" y="82"/>
                    <a:pt x="81" y="82"/>
                    <a:pt x="81" y="82"/>
                  </a:cubicBezTo>
                  <a:cubicBezTo>
                    <a:pt x="127" y="82"/>
                    <a:pt x="127" y="82"/>
                    <a:pt x="127" y="82"/>
                  </a:cubicBezTo>
                  <a:cubicBezTo>
                    <a:pt x="128" y="82"/>
                    <a:pt x="128" y="82"/>
                    <a:pt x="129" y="81"/>
                  </a:cubicBezTo>
                  <a:cubicBezTo>
                    <a:pt x="130" y="81"/>
                    <a:pt x="130" y="80"/>
                    <a:pt x="130" y="7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Freeform 353"/>
            <p:cNvSpPr>
              <a:spLocks noEditPoints="1"/>
            </p:cNvSpPr>
            <p:nvPr/>
          </p:nvSpPr>
          <p:spPr bwMode="auto">
            <a:xfrm>
              <a:off x="6920193" y="4023966"/>
              <a:ext cx="124905" cy="173305"/>
            </a:xfrm>
            <a:custGeom>
              <a:avLst/>
              <a:gdLst>
                <a:gd name="T0" fmla="*/ 121 w 121"/>
                <a:gd name="T1" fmla="*/ 97 h 167"/>
                <a:gd name="T2" fmla="*/ 119 w 121"/>
                <a:gd name="T3" fmla="*/ 103 h 167"/>
                <a:gd name="T4" fmla="*/ 112 w 121"/>
                <a:gd name="T5" fmla="*/ 106 h 167"/>
                <a:gd name="T6" fmla="*/ 105 w 121"/>
                <a:gd name="T7" fmla="*/ 102 h 167"/>
                <a:gd name="T8" fmla="*/ 83 w 121"/>
                <a:gd name="T9" fmla="*/ 70 h 167"/>
                <a:gd name="T10" fmla="*/ 79 w 121"/>
                <a:gd name="T11" fmla="*/ 70 h 167"/>
                <a:gd name="T12" fmla="*/ 79 w 121"/>
                <a:gd name="T13" fmla="*/ 82 h 167"/>
                <a:gd name="T14" fmla="*/ 102 w 121"/>
                <a:gd name="T15" fmla="*/ 121 h 167"/>
                <a:gd name="T16" fmla="*/ 103 w 121"/>
                <a:gd name="T17" fmla="*/ 124 h 167"/>
                <a:gd name="T18" fmla="*/ 101 w 121"/>
                <a:gd name="T19" fmla="*/ 129 h 167"/>
                <a:gd name="T20" fmla="*/ 97 w 121"/>
                <a:gd name="T21" fmla="*/ 130 h 167"/>
                <a:gd name="T22" fmla="*/ 79 w 121"/>
                <a:gd name="T23" fmla="*/ 130 h 167"/>
                <a:gd name="T24" fmla="*/ 79 w 121"/>
                <a:gd name="T25" fmla="*/ 156 h 167"/>
                <a:gd name="T26" fmla="*/ 76 w 121"/>
                <a:gd name="T27" fmla="*/ 164 h 167"/>
                <a:gd name="T28" fmla="*/ 68 w 121"/>
                <a:gd name="T29" fmla="*/ 167 h 167"/>
                <a:gd name="T30" fmla="*/ 53 w 121"/>
                <a:gd name="T31" fmla="*/ 167 h 167"/>
                <a:gd name="T32" fmla="*/ 46 w 121"/>
                <a:gd name="T33" fmla="*/ 164 h 167"/>
                <a:gd name="T34" fmla="*/ 43 w 121"/>
                <a:gd name="T35" fmla="*/ 156 h 167"/>
                <a:gd name="T36" fmla="*/ 43 w 121"/>
                <a:gd name="T37" fmla="*/ 130 h 167"/>
                <a:gd name="T38" fmla="*/ 24 w 121"/>
                <a:gd name="T39" fmla="*/ 130 h 167"/>
                <a:gd name="T40" fmla="*/ 20 w 121"/>
                <a:gd name="T41" fmla="*/ 129 h 167"/>
                <a:gd name="T42" fmla="*/ 18 w 121"/>
                <a:gd name="T43" fmla="*/ 124 h 167"/>
                <a:gd name="T44" fmla="*/ 19 w 121"/>
                <a:gd name="T45" fmla="*/ 121 h 167"/>
                <a:gd name="T46" fmla="*/ 43 w 121"/>
                <a:gd name="T47" fmla="*/ 82 h 167"/>
                <a:gd name="T48" fmla="*/ 43 w 121"/>
                <a:gd name="T49" fmla="*/ 70 h 167"/>
                <a:gd name="T50" fmla="*/ 38 w 121"/>
                <a:gd name="T51" fmla="*/ 70 h 167"/>
                <a:gd name="T52" fmla="*/ 17 w 121"/>
                <a:gd name="T53" fmla="*/ 102 h 167"/>
                <a:gd name="T54" fmla="*/ 9 w 121"/>
                <a:gd name="T55" fmla="*/ 106 h 167"/>
                <a:gd name="T56" fmla="*/ 3 w 121"/>
                <a:gd name="T57" fmla="*/ 103 h 167"/>
                <a:gd name="T58" fmla="*/ 0 w 121"/>
                <a:gd name="T59" fmla="*/ 97 h 167"/>
                <a:gd name="T60" fmla="*/ 2 w 121"/>
                <a:gd name="T61" fmla="*/ 92 h 167"/>
                <a:gd name="T62" fmla="*/ 26 w 121"/>
                <a:gd name="T63" fmla="*/ 56 h 167"/>
                <a:gd name="T64" fmla="*/ 43 w 121"/>
                <a:gd name="T65" fmla="*/ 46 h 167"/>
                <a:gd name="T66" fmla="*/ 79 w 121"/>
                <a:gd name="T67" fmla="*/ 46 h 167"/>
                <a:gd name="T68" fmla="*/ 96 w 121"/>
                <a:gd name="T69" fmla="*/ 56 h 167"/>
                <a:gd name="T70" fmla="*/ 120 w 121"/>
                <a:gd name="T71" fmla="*/ 92 h 167"/>
                <a:gd name="T72" fmla="*/ 121 w 121"/>
                <a:gd name="T73" fmla="*/ 97 h 167"/>
                <a:gd name="T74" fmla="*/ 76 w 121"/>
                <a:gd name="T75" fmla="*/ 6 h 167"/>
                <a:gd name="T76" fmla="*/ 82 w 121"/>
                <a:gd name="T77" fmla="*/ 21 h 167"/>
                <a:gd name="T78" fmla="*/ 76 w 121"/>
                <a:gd name="T79" fmla="*/ 36 h 167"/>
                <a:gd name="T80" fmla="*/ 61 w 121"/>
                <a:gd name="T81" fmla="*/ 43 h 167"/>
                <a:gd name="T82" fmla="*/ 46 w 121"/>
                <a:gd name="T83" fmla="*/ 36 h 167"/>
                <a:gd name="T84" fmla="*/ 40 w 121"/>
                <a:gd name="T85" fmla="*/ 21 h 167"/>
                <a:gd name="T86" fmla="*/ 46 w 121"/>
                <a:gd name="T87" fmla="*/ 6 h 167"/>
                <a:gd name="T88" fmla="*/ 61 w 121"/>
                <a:gd name="T89" fmla="*/ 0 h 167"/>
                <a:gd name="T90" fmla="*/ 76 w 121"/>
                <a:gd name="T91" fmla="*/ 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1" h="167">
                  <a:moveTo>
                    <a:pt x="121" y="97"/>
                  </a:moveTo>
                  <a:cubicBezTo>
                    <a:pt x="121" y="100"/>
                    <a:pt x="120" y="102"/>
                    <a:pt x="119" y="103"/>
                  </a:cubicBezTo>
                  <a:cubicBezTo>
                    <a:pt x="117" y="105"/>
                    <a:pt x="115" y="106"/>
                    <a:pt x="112" y="106"/>
                  </a:cubicBezTo>
                  <a:cubicBezTo>
                    <a:pt x="109" y="106"/>
                    <a:pt x="106" y="105"/>
                    <a:pt x="105" y="102"/>
                  </a:cubicBezTo>
                  <a:cubicBezTo>
                    <a:pt x="83" y="70"/>
                    <a:pt x="83" y="70"/>
                    <a:pt x="83" y="70"/>
                  </a:cubicBezTo>
                  <a:cubicBezTo>
                    <a:pt x="79" y="70"/>
                    <a:pt x="79" y="70"/>
                    <a:pt x="79" y="70"/>
                  </a:cubicBezTo>
                  <a:cubicBezTo>
                    <a:pt x="79" y="82"/>
                    <a:pt x="79" y="82"/>
                    <a:pt x="79" y="82"/>
                  </a:cubicBezTo>
                  <a:cubicBezTo>
                    <a:pt x="102" y="121"/>
                    <a:pt x="102" y="121"/>
                    <a:pt x="102" y="121"/>
                  </a:cubicBezTo>
                  <a:cubicBezTo>
                    <a:pt x="103" y="122"/>
                    <a:pt x="103" y="123"/>
                    <a:pt x="103" y="124"/>
                  </a:cubicBezTo>
                  <a:cubicBezTo>
                    <a:pt x="103" y="126"/>
                    <a:pt x="103" y="127"/>
                    <a:pt x="101" y="129"/>
                  </a:cubicBezTo>
                  <a:cubicBezTo>
                    <a:pt x="100" y="130"/>
                    <a:pt x="99" y="130"/>
                    <a:pt x="97" y="130"/>
                  </a:cubicBezTo>
                  <a:cubicBezTo>
                    <a:pt x="79" y="130"/>
                    <a:pt x="79" y="130"/>
                    <a:pt x="79" y="130"/>
                  </a:cubicBezTo>
                  <a:cubicBezTo>
                    <a:pt x="79" y="156"/>
                    <a:pt x="79" y="156"/>
                    <a:pt x="79" y="156"/>
                  </a:cubicBezTo>
                  <a:cubicBezTo>
                    <a:pt x="79" y="159"/>
                    <a:pt x="78" y="161"/>
                    <a:pt x="76" y="164"/>
                  </a:cubicBezTo>
                  <a:cubicBezTo>
                    <a:pt x="74" y="166"/>
                    <a:pt x="71" y="167"/>
                    <a:pt x="68" y="167"/>
                  </a:cubicBezTo>
                  <a:cubicBezTo>
                    <a:pt x="53" y="167"/>
                    <a:pt x="53" y="167"/>
                    <a:pt x="53" y="167"/>
                  </a:cubicBezTo>
                  <a:cubicBezTo>
                    <a:pt x="50" y="167"/>
                    <a:pt x="48" y="166"/>
                    <a:pt x="46" y="164"/>
                  </a:cubicBezTo>
                  <a:cubicBezTo>
                    <a:pt x="44" y="161"/>
                    <a:pt x="43" y="159"/>
                    <a:pt x="43" y="156"/>
                  </a:cubicBezTo>
                  <a:cubicBezTo>
                    <a:pt x="43" y="130"/>
                    <a:pt x="43" y="130"/>
                    <a:pt x="43" y="130"/>
                  </a:cubicBezTo>
                  <a:cubicBezTo>
                    <a:pt x="24" y="130"/>
                    <a:pt x="24" y="130"/>
                    <a:pt x="24" y="130"/>
                  </a:cubicBezTo>
                  <a:cubicBezTo>
                    <a:pt x="23" y="130"/>
                    <a:pt x="21" y="130"/>
                    <a:pt x="20" y="129"/>
                  </a:cubicBezTo>
                  <a:cubicBezTo>
                    <a:pt x="19" y="127"/>
                    <a:pt x="18" y="126"/>
                    <a:pt x="18" y="124"/>
                  </a:cubicBezTo>
                  <a:cubicBezTo>
                    <a:pt x="18" y="123"/>
                    <a:pt x="19" y="122"/>
                    <a:pt x="19" y="121"/>
                  </a:cubicBezTo>
                  <a:cubicBezTo>
                    <a:pt x="43" y="82"/>
                    <a:pt x="43" y="82"/>
                    <a:pt x="43" y="82"/>
                  </a:cubicBezTo>
                  <a:cubicBezTo>
                    <a:pt x="43" y="70"/>
                    <a:pt x="43" y="70"/>
                    <a:pt x="43" y="70"/>
                  </a:cubicBezTo>
                  <a:cubicBezTo>
                    <a:pt x="38" y="70"/>
                    <a:pt x="38" y="70"/>
                    <a:pt x="38" y="70"/>
                  </a:cubicBezTo>
                  <a:cubicBezTo>
                    <a:pt x="17" y="102"/>
                    <a:pt x="17" y="102"/>
                    <a:pt x="17" y="102"/>
                  </a:cubicBezTo>
                  <a:cubicBezTo>
                    <a:pt x="15" y="105"/>
                    <a:pt x="13" y="106"/>
                    <a:pt x="9" y="106"/>
                  </a:cubicBezTo>
                  <a:cubicBezTo>
                    <a:pt x="7" y="106"/>
                    <a:pt x="5" y="105"/>
                    <a:pt x="3" y="103"/>
                  </a:cubicBezTo>
                  <a:cubicBezTo>
                    <a:pt x="1" y="102"/>
                    <a:pt x="0" y="100"/>
                    <a:pt x="0" y="97"/>
                  </a:cubicBezTo>
                  <a:cubicBezTo>
                    <a:pt x="0" y="95"/>
                    <a:pt x="1" y="94"/>
                    <a:pt x="2" y="92"/>
                  </a:cubicBezTo>
                  <a:cubicBezTo>
                    <a:pt x="26" y="56"/>
                    <a:pt x="26" y="56"/>
                    <a:pt x="26" y="56"/>
                  </a:cubicBezTo>
                  <a:cubicBezTo>
                    <a:pt x="31" y="49"/>
                    <a:pt x="36" y="46"/>
                    <a:pt x="43" y="46"/>
                  </a:cubicBezTo>
                  <a:cubicBezTo>
                    <a:pt x="79" y="46"/>
                    <a:pt x="79" y="46"/>
                    <a:pt x="79" y="46"/>
                  </a:cubicBezTo>
                  <a:cubicBezTo>
                    <a:pt x="85" y="46"/>
                    <a:pt x="91" y="49"/>
                    <a:pt x="96" y="56"/>
                  </a:cubicBezTo>
                  <a:cubicBezTo>
                    <a:pt x="120" y="92"/>
                    <a:pt x="120" y="92"/>
                    <a:pt x="120" y="92"/>
                  </a:cubicBezTo>
                  <a:cubicBezTo>
                    <a:pt x="121" y="94"/>
                    <a:pt x="121" y="95"/>
                    <a:pt x="121" y="97"/>
                  </a:cubicBezTo>
                  <a:close/>
                  <a:moveTo>
                    <a:pt x="76" y="6"/>
                  </a:moveTo>
                  <a:cubicBezTo>
                    <a:pt x="80" y="11"/>
                    <a:pt x="82" y="16"/>
                    <a:pt x="82" y="21"/>
                  </a:cubicBezTo>
                  <a:cubicBezTo>
                    <a:pt x="82" y="27"/>
                    <a:pt x="80" y="32"/>
                    <a:pt x="76" y="36"/>
                  </a:cubicBezTo>
                  <a:cubicBezTo>
                    <a:pt x="72" y="41"/>
                    <a:pt x="67" y="43"/>
                    <a:pt x="61" y="43"/>
                  </a:cubicBezTo>
                  <a:cubicBezTo>
                    <a:pt x="55" y="43"/>
                    <a:pt x="50" y="41"/>
                    <a:pt x="46" y="36"/>
                  </a:cubicBezTo>
                  <a:cubicBezTo>
                    <a:pt x="42" y="32"/>
                    <a:pt x="40" y="27"/>
                    <a:pt x="40" y="21"/>
                  </a:cubicBezTo>
                  <a:cubicBezTo>
                    <a:pt x="40" y="16"/>
                    <a:pt x="42" y="11"/>
                    <a:pt x="46" y="6"/>
                  </a:cubicBezTo>
                  <a:cubicBezTo>
                    <a:pt x="50" y="2"/>
                    <a:pt x="55" y="0"/>
                    <a:pt x="61" y="0"/>
                  </a:cubicBezTo>
                  <a:cubicBezTo>
                    <a:pt x="67" y="0"/>
                    <a:pt x="72" y="2"/>
                    <a:pt x="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Freeform 354"/>
            <p:cNvSpPr>
              <a:spLocks noEditPoints="1"/>
            </p:cNvSpPr>
            <p:nvPr/>
          </p:nvSpPr>
          <p:spPr bwMode="auto">
            <a:xfrm>
              <a:off x="7091936" y="4023966"/>
              <a:ext cx="98363" cy="173305"/>
            </a:xfrm>
            <a:custGeom>
              <a:avLst/>
              <a:gdLst>
                <a:gd name="T0" fmla="*/ 96 w 96"/>
                <a:gd name="T1" fmla="*/ 64 h 167"/>
                <a:gd name="T2" fmla="*/ 96 w 96"/>
                <a:gd name="T3" fmla="*/ 103 h 167"/>
                <a:gd name="T4" fmla="*/ 94 w 96"/>
                <a:gd name="T5" fmla="*/ 110 h 167"/>
                <a:gd name="T6" fmla="*/ 87 w 96"/>
                <a:gd name="T7" fmla="*/ 112 h 167"/>
                <a:gd name="T8" fmla="*/ 81 w 96"/>
                <a:gd name="T9" fmla="*/ 110 h 167"/>
                <a:gd name="T10" fmla="*/ 78 w 96"/>
                <a:gd name="T11" fmla="*/ 103 h 167"/>
                <a:gd name="T12" fmla="*/ 78 w 96"/>
                <a:gd name="T13" fmla="*/ 70 h 167"/>
                <a:gd name="T14" fmla="*/ 72 w 96"/>
                <a:gd name="T15" fmla="*/ 70 h 167"/>
                <a:gd name="T16" fmla="*/ 72 w 96"/>
                <a:gd name="T17" fmla="*/ 156 h 167"/>
                <a:gd name="T18" fmla="*/ 69 w 96"/>
                <a:gd name="T19" fmla="*/ 164 h 167"/>
                <a:gd name="T20" fmla="*/ 62 w 96"/>
                <a:gd name="T21" fmla="*/ 167 h 167"/>
                <a:gd name="T22" fmla="*/ 54 w 96"/>
                <a:gd name="T23" fmla="*/ 164 h 167"/>
                <a:gd name="T24" fmla="*/ 51 w 96"/>
                <a:gd name="T25" fmla="*/ 156 h 167"/>
                <a:gd name="T26" fmla="*/ 51 w 96"/>
                <a:gd name="T27" fmla="*/ 112 h 167"/>
                <a:gd name="T28" fmla="*/ 45 w 96"/>
                <a:gd name="T29" fmla="*/ 112 h 167"/>
                <a:gd name="T30" fmla="*/ 45 w 96"/>
                <a:gd name="T31" fmla="*/ 156 h 167"/>
                <a:gd name="T32" fmla="*/ 42 w 96"/>
                <a:gd name="T33" fmla="*/ 164 h 167"/>
                <a:gd name="T34" fmla="*/ 34 w 96"/>
                <a:gd name="T35" fmla="*/ 167 h 167"/>
                <a:gd name="T36" fmla="*/ 27 w 96"/>
                <a:gd name="T37" fmla="*/ 164 h 167"/>
                <a:gd name="T38" fmla="*/ 24 w 96"/>
                <a:gd name="T39" fmla="*/ 156 h 167"/>
                <a:gd name="T40" fmla="*/ 24 w 96"/>
                <a:gd name="T41" fmla="*/ 70 h 167"/>
                <a:gd name="T42" fmla="*/ 18 w 96"/>
                <a:gd name="T43" fmla="*/ 70 h 167"/>
                <a:gd name="T44" fmla="*/ 18 w 96"/>
                <a:gd name="T45" fmla="*/ 103 h 167"/>
                <a:gd name="T46" fmla="*/ 15 w 96"/>
                <a:gd name="T47" fmla="*/ 110 h 167"/>
                <a:gd name="T48" fmla="*/ 9 w 96"/>
                <a:gd name="T49" fmla="*/ 112 h 167"/>
                <a:gd name="T50" fmla="*/ 2 w 96"/>
                <a:gd name="T51" fmla="*/ 110 h 167"/>
                <a:gd name="T52" fmla="*/ 0 w 96"/>
                <a:gd name="T53" fmla="*/ 103 h 167"/>
                <a:gd name="T54" fmla="*/ 0 w 96"/>
                <a:gd name="T55" fmla="*/ 64 h 167"/>
                <a:gd name="T56" fmla="*/ 5 w 96"/>
                <a:gd name="T57" fmla="*/ 51 h 167"/>
                <a:gd name="T58" fmla="*/ 18 w 96"/>
                <a:gd name="T59" fmla="*/ 46 h 167"/>
                <a:gd name="T60" fmla="*/ 78 w 96"/>
                <a:gd name="T61" fmla="*/ 46 h 167"/>
                <a:gd name="T62" fmla="*/ 91 w 96"/>
                <a:gd name="T63" fmla="*/ 51 h 167"/>
                <a:gd name="T64" fmla="*/ 96 w 96"/>
                <a:gd name="T65" fmla="*/ 64 h 167"/>
                <a:gd name="T66" fmla="*/ 63 w 96"/>
                <a:gd name="T67" fmla="*/ 6 h 167"/>
                <a:gd name="T68" fmla="*/ 69 w 96"/>
                <a:gd name="T69" fmla="*/ 21 h 167"/>
                <a:gd name="T70" fmla="*/ 63 w 96"/>
                <a:gd name="T71" fmla="*/ 36 h 167"/>
                <a:gd name="T72" fmla="*/ 48 w 96"/>
                <a:gd name="T73" fmla="*/ 43 h 167"/>
                <a:gd name="T74" fmla="*/ 33 w 96"/>
                <a:gd name="T75" fmla="*/ 36 h 167"/>
                <a:gd name="T76" fmla="*/ 27 w 96"/>
                <a:gd name="T77" fmla="*/ 21 h 167"/>
                <a:gd name="T78" fmla="*/ 33 w 96"/>
                <a:gd name="T79" fmla="*/ 6 h 167"/>
                <a:gd name="T80" fmla="*/ 48 w 96"/>
                <a:gd name="T81" fmla="*/ 0 h 167"/>
                <a:gd name="T82" fmla="*/ 63 w 96"/>
                <a:gd name="T83" fmla="*/ 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6" h="167">
                  <a:moveTo>
                    <a:pt x="96" y="64"/>
                  </a:moveTo>
                  <a:cubicBezTo>
                    <a:pt x="96" y="103"/>
                    <a:pt x="96" y="103"/>
                    <a:pt x="96" y="103"/>
                  </a:cubicBezTo>
                  <a:cubicBezTo>
                    <a:pt x="96" y="106"/>
                    <a:pt x="96" y="108"/>
                    <a:pt x="94" y="110"/>
                  </a:cubicBezTo>
                  <a:cubicBezTo>
                    <a:pt x="92" y="111"/>
                    <a:pt x="90" y="112"/>
                    <a:pt x="87" y="112"/>
                  </a:cubicBezTo>
                  <a:cubicBezTo>
                    <a:pt x="85" y="112"/>
                    <a:pt x="83" y="111"/>
                    <a:pt x="81" y="110"/>
                  </a:cubicBezTo>
                  <a:cubicBezTo>
                    <a:pt x="79" y="108"/>
                    <a:pt x="78" y="106"/>
                    <a:pt x="78" y="103"/>
                  </a:cubicBezTo>
                  <a:cubicBezTo>
                    <a:pt x="78" y="70"/>
                    <a:pt x="78" y="70"/>
                    <a:pt x="78" y="70"/>
                  </a:cubicBezTo>
                  <a:cubicBezTo>
                    <a:pt x="72" y="70"/>
                    <a:pt x="72" y="70"/>
                    <a:pt x="72" y="70"/>
                  </a:cubicBezTo>
                  <a:cubicBezTo>
                    <a:pt x="72" y="156"/>
                    <a:pt x="72" y="156"/>
                    <a:pt x="72" y="156"/>
                  </a:cubicBezTo>
                  <a:cubicBezTo>
                    <a:pt x="72" y="159"/>
                    <a:pt x="71" y="161"/>
                    <a:pt x="69" y="164"/>
                  </a:cubicBezTo>
                  <a:cubicBezTo>
                    <a:pt x="67" y="166"/>
                    <a:pt x="64" y="167"/>
                    <a:pt x="62" y="167"/>
                  </a:cubicBezTo>
                  <a:cubicBezTo>
                    <a:pt x="59" y="167"/>
                    <a:pt x="56" y="166"/>
                    <a:pt x="54" y="164"/>
                  </a:cubicBezTo>
                  <a:cubicBezTo>
                    <a:pt x="52" y="161"/>
                    <a:pt x="51" y="159"/>
                    <a:pt x="51" y="156"/>
                  </a:cubicBezTo>
                  <a:cubicBezTo>
                    <a:pt x="51" y="112"/>
                    <a:pt x="51" y="112"/>
                    <a:pt x="51" y="112"/>
                  </a:cubicBezTo>
                  <a:cubicBezTo>
                    <a:pt x="45" y="112"/>
                    <a:pt x="45" y="112"/>
                    <a:pt x="45" y="112"/>
                  </a:cubicBezTo>
                  <a:cubicBezTo>
                    <a:pt x="45" y="156"/>
                    <a:pt x="45" y="156"/>
                    <a:pt x="45" y="156"/>
                  </a:cubicBezTo>
                  <a:cubicBezTo>
                    <a:pt x="45" y="159"/>
                    <a:pt x="44" y="161"/>
                    <a:pt x="42" y="164"/>
                  </a:cubicBezTo>
                  <a:cubicBezTo>
                    <a:pt x="40" y="166"/>
                    <a:pt x="37" y="167"/>
                    <a:pt x="34" y="167"/>
                  </a:cubicBezTo>
                  <a:cubicBezTo>
                    <a:pt x="31" y="167"/>
                    <a:pt x="29" y="166"/>
                    <a:pt x="27" y="164"/>
                  </a:cubicBezTo>
                  <a:cubicBezTo>
                    <a:pt x="25" y="161"/>
                    <a:pt x="24" y="159"/>
                    <a:pt x="24" y="156"/>
                  </a:cubicBezTo>
                  <a:cubicBezTo>
                    <a:pt x="24" y="70"/>
                    <a:pt x="24" y="70"/>
                    <a:pt x="24" y="70"/>
                  </a:cubicBezTo>
                  <a:cubicBezTo>
                    <a:pt x="18" y="70"/>
                    <a:pt x="18" y="70"/>
                    <a:pt x="18" y="70"/>
                  </a:cubicBezTo>
                  <a:cubicBezTo>
                    <a:pt x="18" y="103"/>
                    <a:pt x="18" y="103"/>
                    <a:pt x="18" y="103"/>
                  </a:cubicBezTo>
                  <a:cubicBezTo>
                    <a:pt x="18" y="106"/>
                    <a:pt x="17" y="108"/>
                    <a:pt x="15" y="110"/>
                  </a:cubicBezTo>
                  <a:cubicBezTo>
                    <a:pt x="13" y="111"/>
                    <a:pt x="11" y="112"/>
                    <a:pt x="9" y="112"/>
                  </a:cubicBezTo>
                  <a:cubicBezTo>
                    <a:pt x="6" y="112"/>
                    <a:pt x="4" y="111"/>
                    <a:pt x="2" y="110"/>
                  </a:cubicBezTo>
                  <a:cubicBezTo>
                    <a:pt x="0" y="108"/>
                    <a:pt x="0" y="106"/>
                    <a:pt x="0" y="103"/>
                  </a:cubicBezTo>
                  <a:cubicBezTo>
                    <a:pt x="0" y="64"/>
                    <a:pt x="0" y="64"/>
                    <a:pt x="0" y="64"/>
                  </a:cubicBezTo>
                  <a:cubicBezTo>
                    <a:pt x="0" y="59"/>
                    <a:pt x="1" y="54"/>
                    <a:pt x="5" y="51"/>
                  </a:cubicBezTo>
                  <a:cubicBezTo>
                    <a:pt x="8" y="47"/>
                    <a:pt x="13" y="46"/>
                    <a:pt x="18" y="46"/>
                  </a:cubicBezTo>
                  <a:cubicBezTo>
                    <a:pt x="78" y="46"/>
                    <a:pt x="78" y="46"/>
                    <a:pt x="78" y="46"/>
                  </a:cubicBezTo>
                  <a:cubicBezTo>
                    <a:pt x="83" y="46"/>
                    <a:pt x="88" y="47"/>
                    <a:pt x="91" y="51"/>
                  </a:cubicBezTo>
                  <a:cubicBezTo>
                    <a:pt x="95" y="54"/>
                    <a:pt x="96" y="59"/>
                    <a:pt x="96" y="64"/>
                  </a:cubicBezTo>
                  <a:close/>
                  <a:moveTo>
                    <a:pt x="63" y="6"/>
                  </a:moveTo>
                  <a:cubicBezTo>
                    <a:pt x="67" y="11"/>
                    <a:pt x="69" y="16"/>
                    <a:pt x="69" y="21"/>
                  </a:cubicBezTo>
                  <a:cubicBezTo>
                    <a:pt x="69" y="27"/>
                    <a:pt x="67" y="32"/>
                    <a:pt x="63" y="36"/>
                  </a:cubicBezTo>
                  <a:cubicBezTo>
                    <a:pt x="59" y="41"/>
                    <a:pt x="54" y="43"/>
                    <a:pt x="48" y="43"/>
                  </a:cubicBezTo>
                  <a:cubicBezTo>
                    <a:pt x="42" y="43"/>
                    <a:pt x="37" y="41"/>
                    <a:pt x="33" y="36"/>
                  </a:cubicBezTo>
                  <a:cubicBezTo>
                    <a:pt x="29" y="32"/>
                    <a:pt x="27" y="27"/>
                    <a:pt x="27" y="21"/>
                  </a:cubicBezTo>
                  <a:cubicBezTo>
                    <a:pt x="27" y="16"/>
                    <a:pt x="29" y="11"/>
                    <a:pt x="33" y="6"/>
                  </a:cubicBezTo>
                  <a:cubicBezTo>
                    <a:pt x="37" y="2"/>
                    <a:pt x="42" y="0"/>
                    <a:pt x="48" y="0"/>
                  </a:cubicBezTo>
                  <a:cubicBezTo>
                    <a:pt x="54" y="0"/>
                    <a:pt x="59" y="2"/>
                    <a:pt x="63"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Freeform 355"/>
            <p:cNvSpPr>
              <a:spLocks noEditPoints="1"/>
            </p:cNvSpPr>
            <p:nvPr/>
          </p:nvSpPr>
          <p:spPr bwMode="auto">
            <a:xfrm>
              <a:off x="7237138" y="4033334"/>
              <a:ext cx="149885" cy="151447"/>
            </a:xfrm>
            <a:custGeom>
              <a:avLst/>
              <a:gdLst>
                <a:gd name="T0" fmla="*/ 135 w 145"/>
                <a:gd name="T1" fmla="*/ 36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6 h 146"/>
                <a:gd name="T18" fmla="*/ 36 w 145"/>
                <a:gd name="T19" fmla="*/ 10 h 146"/>
                <a:gd name="T20" fmla="*/ 72 w 145"/>
                <a:gd name="T21" fmla="*/ 0 h 146"/>
                <a:gd name="T22" fmla="*/ 109 w 145"/>
                <a:gd name="T23" fmla="*/ 10 h 146"/>
                <a:gd name="T24" fmla="*/ 135 w 145"/>
                <a:gd name="T25" fmla="*/ 36 h 146"/>
                <a:gd name="T26" fmla="*/ 73 w 145"/>
                <a:gd name="T27" fmla="*/ 111 h 146"/>
                <a:gd name="T28" fmla="*/ 106 w 145"/>
                <a:gd name="T29" fmla="*/ 67 h 146"/>
                <a:gd name="T30" fmla="*/ 108 w 145"/>
                <a:gd name="T31" fmla="*/ 61 h 146"/>
                <a:gd name="T32" fmla="*/ 108 w 145"/>
                <a:gd name="T33" fmla="*/ 53 h 146"/>
                <a:gd name="T34" fmla="*/ 102 w 145"/>
                <a:gd name="T35" fmla="*/ 46 h 146"/>
                <a:gd name="T36" fmla="*/ 94 w 145"/>
                <a:gd name="T37" fmla="*/ 43 h 146"/>
                <a:gd name="T38" fmla="*/ 87 w 145"/>
                <a:gd name="T39" fmla="*/ 45 h 146"/>
                <a:gd name="T40" fmla="*/ 82 w 145"/>
                <a:gd name="T41" fmla="*/ 49 h 146"/>
                <a:gd name="T42" fmla="*/ 73 w 145"/>
                <a:gd name="T43" fmla="*/ 53 h 146"/>
                <a:gd name="T44" fmla="*/ 64 w 145"/>
                <a:gd name="T45" fmla="*/ 49 h 146"/>
                <a:gd name="T46" fmla="*/ 59 w 145"/>
                <a:gd name="T47" fmla="*/ 45 h 146"/>
                <a:gd name="T48" fmla="*/ 52 w 145"/>
                <a:gd name="T49" fmla="*/ 43 h 146"/>
                <a:gd name="T50" fmla="*/ 44 w 145"/>
                <a:gd name="T51" fmla="*/ 46 h 146"/>
                <a:gd name="T52" fmla="*/ 38 w 145"/>
                <a:gd name="T53" fmla="*/ 53 h 146"/>
                <a:gd name="T54" fmla="*/ 37 w 145"/>
                <a:gd name="T55" fmla="*/ 61 h 146"/>
                <a:gd name="T56" fmla="*/ 40 w 145"/>
                <a:gd name="T57" fmla="*/ 67 h 146"/>
                <a:gd name="T58" fmla="*/ 73 w 145"/>
                <a:gd name="T59" fmla="*/ 11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46">
                  <a:moveTo>
                    <a:pt x="135" y="36"/>
                  </a:moveTo>
                  <a:cubicBezTo>
                    <a:pt x="142" y="48"/>
                    <a:pt x="145" y="60"/>
                    <a:pt x="145" y="73"/>
                  </a:cubicBezTo>
                  <a:cubicBezTo>
                    <a:pt x="145" y="86"/>
                    <a:pt x="142" y="98"/>
                    <a:pt x="135" y="109"/>
                  </a:cubicBezTo>
                  <a:cubicBezTo>
                    <a:pt x="129" y="120"/>
                    <a:pt x="120" y="129"/>
                    <a:pt x="109" y="136"/>
                  </a:cubicBezTo>
                  <a:cubicBezTo>
                    <a:pt x="98" y="142"/>
                    <a:pt x="85" y="146"/>
                    <a:pt x="72" y="146"/>
                  </a:cubicBezTo>
                  <a:cubicBezTo>
                    <a:pt x="59" y="146"/>
                    <a:pt x="47" y="142"/>
                    <a:pt x="36" y="136"/>
                  </a:cubicBezTo>
                  <a:cubicBezTo>
                    <a:pt x="25" y="129"/>
                    <a:pt x="16" y="120"/>
                    <a:pt x="9" y="109"/>
                  </a:cubicBezTo>
                  <a:cubicBezTo>
                    <a:pt x="3" y="98"/>
                    <a:pt x="0" y="86"/>
                    <a:pt x="0" y="73"/>
                  </a:cubicBezTo>
                  <a:cubicBezTo>
                    <a:pt x="0" y="60"/>
                    <a:pt x="3" y="48"/>
                    <a:pt x="9" y="36"/>
                  </a:cubicBezTo>
                  <a:cubicBezTo>
                    <a:pt x="16" y="25"/>
                    <a:pt x="25" y="17"/>
                    <a:pt x="36" y="10"/>
                  </a:cubicBezTo>
                  <a:cubicBezTo>
                    <a:pt x="47" y="4"/>
                    <a:pt x="59" y="0"/>
                    <a:pt x="72" y="0"/>
                  </a:cubicBezTo>
                  <a:cubicBezTo>
                    <a:pt x="85" y="0"/>
                    <a:pt x="98" y="4"/>
                    <a:pt x="109" y="10"/>
                  </a:cubicBezTo>
                  <a:cubicBezTo>
                    <a:pt x="120" y="17"/>
                    <a:pt x="129" y="25"/>
                    <a:pt x="135" y="36"/>
                  </a:cubicBezTo>
                  <a:close/>
                  <a:moveTo>
                    <a:pt x="73" y="111"/>
                  </a:moveTo>
                  <a:cubicBezTo>
                    <a:pt x="106" y="67"/>
                    <a:pt x="106" y="67"/>
                    <a:pt x="106" y="67"/>
                  </a:cubicBezTo>
                  <a:cubicBezTo>
                    <a:pt x="107" y="65"/>
                    <a:pt x="108" y="63"/>
                    <a:pt x="108" y="61"/>
                  </a:cubicBezTo>
                  <a:cubicBezTo>
                    <a:pt x="109" y="59"/>
                    <a:pt x="109" y="56"/>
                    <a:pt x="108" y="53"/>
                  </a:cubicBezTo>
                  <a:cubicBezTo>
                    <a:pt x="107" y="50"/>
                    <a:pt x="105" y="47"/>
                    <a:pt x="102" y="46"/>
                  </a:cubicBezTo>
                  <a:cubicBezTo>
                    <a:pt x="99" y="44"/>
                    <a:pt x="97" y="43"/>
                    <a:pt x="94" y="43"/>
                  </a:cubicBezTo>
                  <a:cubicBezTo>
                    <a:pt x="91" y="43"/>
                    <a:pt x="89" y="44"/>
                    <a:pt x="87" y="45"/>
                  </a:cubicBezTo>
                  <a:cubicBezTo>
                    <a:pt x="85" y="46"/>
                    <a:pt x="83" y="47"/>
                    <a:pt x="82" y="49"/>
                  </a:cubicBezTo>
                  <a:cubicBezTo>
                    <a:pt x="80" y="52"/>
                    <a:pt x="77" y="53"/>
                    <a:pt x="73" y="53"/>
                  </a:cubicBezTo>
                  <a:cubicBezTo>
                    <a:pt x="69" y="53"/>
                    <a:pt x="66" y="52"/>
                    <a:pt x="64" y="49"/>
                  </a:cubicBezTo>
                  <a:cubicBezTo>
                    <a:pt x="62" y="47"/>
                    <a:pt x="61" y="46"/>
                    <a:pt x="59" y="45"/>
                  </a:cubicBezTo>
                  <a:cubicBezTo>
                    <a:pt x="57" y="44"/>
                    <a:pt x="54" y="43"/>
                    <a:pt x="52" y="43"/>
                  </a:cubicBezTo>
                  <a:cubicBezTo>
                    <a:pt x="49" y="43"/>
                    <a:pt x="46" y="44"/>
                    <a:pt x="44" y="46"/>
                  </a:cubicBezTo>
                  <a:cubicBezTo>
                    <a:pt x="41" y="47"/>
                    <a:pt x="39" y="50"/>
                    <a:pt x="38" y="53"/>
                  </a:cubicBezTo>
                  <a:cubicBezTo>
                    <a:pt x="37" y="56"/>
                    <a:pt x="37" y="59"/>
                    <a:pt x="37" y="61"/>
                  </a:cubicBezTo>
                  <a:cubicBezTo>
                    <a:pt x="38" y="63"/>
                    <a:pt x="39" y="65"/>
                    <a:pt x="40" y="67"/>
                  </a:cubicBezTo>
                  <a:lnTo>
                    <a:pt x="73" y="11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Freeform 356"/>
            <p:cNvSpPr>
              <a:spLocks noEditPoints="1"/>
            </p:cNvSpPr>
            <p:nvPr/>
          </p:nvSpPr>
          <p:spPr bwMode="auto">
            <a:xfrm>
              <a:off x="7436986" y="4020843"/>
              <a:ext cx="168621" cy="176428"/>
            </a:xfrm>
            <a:custGeom>
              <a:avLst/>
              <a:gdLst>
                <a:gd name="T0" fmla="*/ 161 w 162"/>
                <a:gd name="T1" fmla="*/ 111 h 170"/>
                <a:gd name="T2" fmla="*/ 160 w 162"/>
                <a:gd name="T3" fmla="*/ 113 h 170"/>
                <a:gd name="T4" fmla="*/ 132 w 162"/>
                <a:gd name="T5" fmla="*/ 122 h 170"/>
                <a:gd name="T6" fmla="*/ 132 w 162"/>
                <a:gd name="T7" fmla="*/ 151 h 170"/>
                <a:gd name="T8" fmla="*/ 131 w 162"/>
                <a:gd name="T9" fmla="*/ 153 h 170"/>
                <a:gd name="T10" fmla="*/ 128 w 162"/>
                <a:gd name="T11" fmla="*/ 154 h 170"/>
                <a:gd name="T12" fmla="*/ 100 w 162"/>
                <a:gd name="T13" fmla="*/ 145 h 170"/>
                <a:gd name="T14" fmla="*/ 83 w 162"/>
                <a:gd name="T15" fmla="*/ 168 h 170"/>
                <a:gd name="T16" fmla="*/ 81 w 162"/>
                <a:gd name="T17" fmla="*/ 170 h 170"/>
                <a:gd name="T18" fmla="*/ 78 w 162"/>
                <a:gd name="T19" fmla="*/ 168 h 170"/>
                <a:gd name="T20" fmla="*/ 61 w 162"/>
                <a:gd name="T21" fmla="*/ 145 h 170"/>
                <a:gd name="T22" fmla="*/ 34 w 162"/>
                <a:gd name="T23" fmla="*/ 154 h 170"/>
                <a:gd name="T24" fmla="*/ 31 w 162"/>
                <a:gd name="T25" fmla="*/ 153 h 170"/>
                <a:gd name="T26" fmla="*/ 30 w 162"/>
                <a:gd name="T27" fmla="*/ 151 h 170"/>
                <a:gd name="T28" fmla="*/ 30 w 162"/>
                <a:gd name="T29" fmla="*/ 122 h 170"/>
                <a:gd name="T30" fmla="*/ 2 w 162"/>
                <a:gd name="T31" fmla="*/ 113 h 170"/>
                <a:gd name="T32" fmla="*/ 0 w 162"/>
                <a:gd name="T33" fmla="*/ 111 h 170"/>
                <a:gd name="T34" fmla="*/ 1 w 162"/>
                <a:gd name="T35" fmla="*/ 108 h 170"/>
                <a:gd name="T36" fmla="*/ 18 w 162"/>
                <a:gd name="T37" fmla="*/ 85 h 170"/>
                <a:gd name="T38" fmla="*/ 1 w 162"/>
                <a:gd name="T39" fmla="*/ 61 h 170"/>
                <a:gd name="T40" fmla="*/ 0 w 162"/>
                <a:gd name="T41" fmla="*/ 59 h 170"/>
                <a:gd name="T42" fmla="*/ 2 w 162"/>
                <a:gd name="T43" fmla="*/ 57 h 170"/>
                <a:gd name="T44" fmla="*/ 30 w 162"/>
                <a:gd name="T45" fmla="*/ 48 h 170"/>
                <a:gd name="T46" fmla="*/ 30 w 162"/>
                <a:gd name="T47" fmla="*/ 19 h 170"/>
                <a:gd name="T48" fmla="*/ 31 w 162"/>
                <a:gd name="T49" fmla="*/ 16 h 170"/>
                <a:gd name="T50" fmla="*/ 34 w 162"/>
                <a:gd name="T51" fmla="*/ 16 h 170"/>
                <a:gd name="T52" fmla="*/ 61 w 162"/>
                <a:gd name="T53" fmla="*/ 25 h 170"/>
                <a:gd name="T54" fmla="*/ 78 w 162"/>
                <a:gd name="T55" fmla="*/ 1 h 170"/>
                <a:gd name="T56" fmla="*/ 81 w 162"/>
                <a:gd name="T57" fmla="*/ 0 h 170"/>
                <a:gd name="T58" fmla="*/ 83 w 162"/>
                <a:gd name="T59" fmla="*/ 1 h 170"/>
                <a:gd name="T60" fmla="*/ 100 w 162"/>
                <a:gd name="T61" fmla="*/ 25 h 170"/>
                <a:gd name="T62" fmla="*/ 128 w 162"/>
                <a:gd name="T63" fmla="*/ 16 h 170"/>
                <a:gd name="T64" fmla="*/ 131 w 162"/>
                <a:gd name="T65" fmla="*/ 16 h 170"/>
                <a:gd name="T66" fmla="*/ 132 w 162"/>
                <a:gd name="T67" fmla="*/ 19 h 170"/>
                <a:gd name="T68" fmla="*/ 132 w 162"/>
                <a:gd name="T69" fmla="*/ 48 h 170"/>
                <a:gd name="T70" fmla="*/ 160 w 162"/>
                <a:gd name="T71" fmla="*/ 57 h 170"/>
                <a:gd name="T72" fmla="*/ 161 w 162"/>
                <a:gd name="T73" fmla="*/ 59 h 170"/>
                <a:gd name="T74" fmla="*/ 161 w 162"/>
                <a:gd name="T75" fmla="*/ 61 h 170"/>
                <a:gd name="T76" fmla="*/ 144 w 162"/>
                <a:gd name="T77" fmla="*/ 85 h 170"/>
                <a:gd name="T78" fmla="*/ 161 w 162"/>
                <a:gd name="T79" fmla="*/ 108 h 170"/>
                <a:gd name="T80" fmla="*/ 161 w 162"/>
                <a:gd name="T81" fmla="*/ 111 h 170"/>
                <a:gd name="T82" fmla="*/ 131 w 162"/>
                <a:gd name="T83" fmla="*/ 106 h 170"/>
                <a:gd name="T84" fmla="*/ 135 w 162"/>
                <a:gd name="T85" fmla="*/ 85 h 170"/>
                <a:gd name="T86" fmla="*/ 131 w 162"/>
                <a:gd name="T87" fmla="*/ 64 h 170"/>
                <a:gd name="T88" fmla="*/ 119 w 162"/>
                <a:gd name="T89" fmla="*/ 46 h 170"/>
                <a:gd name="T90" fmla="*/ 102 w 162"/>
                <a:gd name="T91" fmla="*/ 35 h 170"/>
                <a:gd name="T92" fmla="*/ 81 w 162"/>
                <a:gd name="T93" fmla="*/ 30 h 170"/>
                <a:gd name="T94" fmla="*/ 60 w 162"/>
                <a:gd name="T95" fmla="*/ 35 h 170"/>
                <a:gd name="T96" fmla="*/ 42 w 162"/>
                <a:gd name="T97" fmla="*/ 46 h 170"/>
                <a:gd name="T98" fmla="*/ 31 w 162"/>
                <a:gd name="T99" fmla="*/ 64 h 170"/>
                <a:gd name="T100" fmla="*/ 26 w 162"/>
                <a:gd name="T101" fmla="*/ 85 h 170"/>
                <a:gd name="T102" fmla="*/ 31 w 162"/>
                <a:gd name="T103" fmla="*/ 106 h 170"/>
                <a:gd name="T104" fmla="*/ 42 w 162"/>
                <a:gd name="T105" fmla="*/ 123 h 170"/>
                <a:gd name="T106" fmla="*/ 60 w 162"/>
                <a:gd name="T107" fmla="*/ 135 h 170"/>
                <a:gd name="T108" fmla="*/ 81 w 162"/>
                <a:gd name="T109" fmla="*/ 139 h 170"/>
                <a:gd name="T110" fmla="*/ 102 w 162"/>
                <a:gd name="T111" fmla="*/ 135 h 170"/>
                <a:gd name="T112" fmla="*/ 119 w 162"/>
                <a:gd name="T113" fmla="*/ 123 h 170"/>
                <a:gd name="T114" fmla="*/ 131 w 162"/>
                <a:gd name="T11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2" h="170">
                  <a:moveTo>
                    <a:pt x="161" y="111"/>
                  </a:moveTo>
                  <a:cubicBezTo>
                    <a:pt x="161" y="112"/>
                    <a:pt x="161" y="113"/>
                    <a:pt x="160" y="113"/>
                  </a:cubicBezTo>
                  <a:cubicBezTo>
                    <a:pt x="132" y="122"/>
                    <a:pt x="132" y="122"/>
                    <a:pt x="132" y="122"/>
                  </a:cubicBezTo>
                  <a:cubicBezTo>
                    <a:pt x="132" y="151"/>
                    <a:pt x="132" y="151"/>
                    <a:pt x="132" y="151"/>
                  </a:cubicBezTo>
                  <a:cubicBezTo>
                    <a:pt x="132" y="152"/>
                    <a:pt x="132" y="153"/>
                    <a:pt x="131" y="153"/>
                  </a:cubicBezTo>
                  <a:cubicBezTo>
                    <a:pt x="130" y="154"/>
                    <a:pt x="129" y="154"/>
                    <a:pt x="128" y="154"/>
                  </a:cubicBezTo>
                  <a:cubicBezTo>
                    <a:pt x="100" y="145"/>
                    <a:pt x="100" y="145"/>
                    <a:pt x="100" y="145"/>
                  </a:cubicBezTo>
                  <a:cubicBezTo>
                    <a:pt x="83" y="168"/>
                    <a:pt x="83" y="168"/>
                    <a:pt x="83" y="168"/>
                  </a:cubicBezTo>
                  <a:cubicBezTo>
                    <a:pt x="83" y="169"/>
                    <a:pt x="82" y="170"/>
                    <a:pt x="81" y="170"/>
                  </a:cubicBezTo>
                  <a:cubicBezTo>
                    <a:pt x="80" y="170"/>
                    <a:pt x="79" y="169"/>
                    <a:pt x="78" y="168"/>
                  </a:cubicBezTo>
                  <a:cubicBezTo>
                    <a:pt x="61" y="145"/>
                    <a:pt x="61" y="145"/>
                    <a:pt x="61" y="145"/>
                  </a:cubicBezTo>
                  <a:cubicBezTo>
                    <a:pt x="34" y="154"/>
                    <a:pt x="34" y="154"/>
                    <a:pt x="34" y="154"/>
                  </a:cubicBezTo>
                  <a:cubicBezTo>
                    <a:pt x="33" y="154"/>
                    <a:pt x="32" y="154"/>
                    <a:pt x="31" y="153"/>
                  </a:cubicBezTo>
                  <a:cubicBezTo>
                    <a:pt x="30" y="153"/>
                    <a:pt x="30" y="152"/>
                    <a:pt x="30" y="151"/>
                  </a:cubicBezTo>
                  <a:cubicBezTo>
                    <a:pt x="30" y="122"/>
                    <a:pt x="30" y="122"/>
                    <a:pt x="30" y="122"/>
                  </a:cubicBezTo>
                  <a:cubicBezTo>
                    <a:pt x="2" y="113"/>
                    <a:pt x="2" y="113"/>
                    <a:pt x="2" y="113"/>
                  </a:cubicBezTo>
                  <a:cubicBezTo>
                    <a:pt x="1" y="113"/>
                    <a:pt x="1" y="112"/>
                    <a:pt x="0" y="111"/>
                  </a:cubicBezTo>
                  <a:cubicBezTo>
                    <a:pt x="0" y="110"/>
                    <a:pt x="0" y="109"/>
                    <a:pt x="1" y="108"/>
                  </a:cubicBezTo>
                  <a:cubicBezTo>
                    <a:pt x="18" y="85"/>
                    <a:pt x="18" y="85"/>
                    <a:pt x="18" y="85"/>
                  </a:cubicBezTo>
                  <a:cubicBezTo>
                    <a:pt x="1" y="61"/>
                    <a:pt x="1" y="61"/>
                    <a:pt x="1" y="61"/>
                  </a:cubicBezTo>
                  <a:cubicBezTo>
                    <a:pt x="0" y="61"/>
                    <a:pt x="0" y="60"/>
                    <a:pt x="0" y="59"/>
                  </a:cubicBezTo>
                  <a:cubicBezTo>
                    <a:pt x="1" y="58"/>
                    <a:pt x="1" y="57"/>
                    <a:pt x="2" y="57"/>
                  </a:cubicBezTo>
                  <a:cubicBezTo>
                    <a:pt x="30" y="48"/>
                    <a:pt x="30" y="48"/>
                    <a:pt x="30" y="48"/>
                  </a:cubicBezTo>
                  <a:cubicBezTo>
                    <a:pt x="30" y="19"/>
                    <a:pt x="30" y="19"/>
                    <a:pt x="30" y="19"/>
                  </a:cubicBezTo>
                  <a:cubicBezTo>
                    <a:pt x="30" y="18"/>
                    <a:pt x="30" y="17"/>
                    <a:pt x="31" y="16"/>
                  </a:cubicBezTo>
                  <a:cubicBezTo>
                    <a:pt x="32" y="16"/>
                    <a:pt x="33" y="16"/>
                    <a:pt x="34" y="16"/>
                  </a:cubicBezTo>
                  <a:cubicBezTo>
                    <a:pt x="61" y="25"/>
                    <a:pt x="61" y="25"/>
                    <a:pt x="61" y="25"/>
                  </a:cubicBezTo>
                  <a:cubicBezTo>
                    <a:pt x="78" y="1"/>
                    <a:pt x="78" y="1"/>
                    <a:pt x="78" y="1"/>
                  </a:cubicBezTo>
                  <a:cubicBezTo>
                    <a:pt x="79" y="1"/>
                    <a:pt x="80" y="0"/>
                    <a:pt x="81" y="0"/>
                  </a:cubicBezTo>
                  <a:cubicBezTo>
                    <a:pt x="82" y="0"/>
                    <a:pt x="83" y="1"/>
                    <a:pt x="83" y="1"/>
                  </a:cubicBezTo>
                  <a:cubicBezTo>
                    <a:pt x="100" y="25"/>
                    <a:pt x="100" y="25"/>
                    <a:pt x="100" y="25"/>
                  </a:cubicBezTo>
                  <a:cubicBezTo>
                    <a:pt x="128" y="16"/>
                    <a:pt x="128" y="16"/>
                    <a:pt x="128" y="16"/>
                  </a:cubicBezTo>
                  <a:cubicBezTo>
                    <a:pt x="129" y="16"/>
                    <a:pt x="130" y="16"/>
                    <a:pt x="131" y="16"/>
                  </a:cubicBezTo>
                  <a:cubicBezTo>
                    <a:pt x="132" y="17"/>
                    <a:pt x="132" y="18"/>
                    <a:pt x="132" y="19"/>
                  </a:cubicBezTo>
                  <a:cubicBezTo>
                    <a:pt x="132" y="48"/>
                    <a:pt x="132" y="48"/>
                    <a:pt x="132" y="48"/>
                  </a:cubicBezTo>
                  <a:cubicBezTo>
                    <a:pt x="160" y="57"/>
                    <a:pt x="160" y="57"/>
                    <a:pt x="160" y="57"/>
                  </a:cubicBezTo>
                  <a:cubicBezTo>
                    <a:pt x="161" y="57"/>
                    <a:pt x="161" y="58"/>
                    <a:pt x="161" y="59"/>
                  </a:cubicBezTo>
                  <a:cubicBezTo>
                    <a:pt x="162" y="60"/>
                    <a:pt x="162" y="61"/>
                    <a:pt x="161" y="61"/>
                  </a:cubicBezTo>
                  <a:cubicBezTo>
                    <a:pt x="144" y="85"/>
                    <a:pt x="144" y="85"/>
                    <a:pt x="144" y="85"/>
                  </a:cubicBezTo>
                  <a:cubicBezTo>
                    <a:pt x="161" y="108"/>
                    <a:pt x="161" y="108"/>
                    <a:pt x="161" y="108"/>
                  </a:cubicBezTo>
                  <a:cubicBezTo>
                    <a:pt x="162" y="109"/>
                    <a:pt x="162" y="110"/>
                    <a:pt x="161" y="111"/>
                  </a:cubicBezTo>
                  <a:close/>
                  <a:moveTo>
                    <a:pt x="131" y="106"/>
                  </a:moveTo>
                  <a:cubicBezTo>
                    <a:pt x="134" y="99"/>
                    <a:pt x="135" y="92"/>
                    <a:pt x="135" y="85"/>
                  </a:cubicBezTo>
                  <a:cubicBezTo>
                    <a:pt x="135" y="78"/>
                    <a:pt x="134" y="70"/>
                    <a:pt x="131" y="64"/>
                  </a:cubicBezTo>
                  <a:cubicBezTo>
                    <a:pt x="128" y="57"/>
                    <a:pt x="124" y="51"/>
                    <a:pt x="119" y="46"/>
                  </a:cubicBezTo>
                  <a:cubicBezTo>
                    <a:pt x="115" y="42"/>
                    <a:pt x="109" y="38"/>
                    <a:pt x="102" y="35"/>
                  </a:cubicBezTo>
                  <a:cubicBezTo>
                    <a:pt x="95" y="32"/>
                    <a:pt x="88" y="30"/>
                    <a:pt x="81" y="30"/>
                  </a:cubicBezTo>
                  <a:cubicBezTo>
                    <a:pt x="74" y="30"/>
                    <a:pt x="67" y="32"/>
                    <a:pt x="60" y="35"/>
                  </a:cubicBezTo>
                  <a:cubicBezTo>
                    <a:pt x="53" y="38"/>
                    <a:pt x="47" y="42"/>
                    <a:pt x="42" y="46"/>
                  </a:cubicBezTo>
                  <a:cubicBezTo>
                    <a:pt x="38" y="51"/>
                    <a:pt x="34" y="57"/>
                    <a:pt x="31" y="64"/>
                  </a:cubicBezTo>
                  <a:cubicBezTo>
                    <a:pt x="28" y="70"/>
                    <a:pt x="26" y="78"/>
                    <a:pt x="26" y="85"/>
                  </a:cubicBezTo>
                  <a:cubicBezTo>
                    <a:pt x="26" y="92"/>
                    <a:pt x="28" y="99"/>
                    <a:pt x="31" y="106"/>
                  </a:cubicBezTo>
                  <a:cubicBezTo>
                    <a:pt x="34" y="113"/>
                    <a:pt x="38" y="119"/>
                    <a:pt x="42" y="123"/>
                  </a:cubicBezTo>
                  <a:cubicBezTo>
                    <a:pt x="47" y="128"/>
                    <a:pt x="53" y="132"/>
                    <a:pt x="60" y="135"/>
                  </a:cubicBezTo>
                  <a:cubicBezTo>
                    <a:pt x="67" y="138"/>
                    <a:pt x="74" y="139"/>
                    <a:pt x="81" y="139"/>
                  </a:cubicBezTo>
                  <a:cubicBezTo>
                    <a:pt x="88" y="139"/>
                    <a:pt x="95" y="138"/>
                    <a:pt x="102" y="135"/>
                  </a:cubicBezTo>
                  <a:cubicBezTo>
                    <a:pt x="109" y="132"/>
                    <a:pt x="115" y="128"/>
                    <a:pt x="119" y="123"/>
                  </a:cubicBezTo>
                  <a:cubicBezTo>
                    <a:pt x="124" y="119"/>
                    <a:pt x="128" y="113"/>
                    <a:pt x="131" y="10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Freeform 357"/>
            <p:cNvSpPr>
              <a:spLocks noEditPoints="1"/>
            </p:cNvSpPr>
            <p:nvPr/>
          </p:nvSpPr>
          <p:spPr bwMode="auto">
            <a:xfrm>
              <a:off x="7655568" y="4033334"/>
              <a:ext cx="143640" cy="151447"/>
            </a:xfrm>
            <a:custGeom>
              <a:avLst/>
              <a:gdLst>
                <a:gd name="T0" fmla="*/ 138 w 139"/>
                <a:gd name="T1" fmla="*/ 103 h 146"/>
                <a:gd name="T2" fmla="*/ 112 w 139"/>
                <a:gd name="T3" fmla="*/ 134 h 146"/>
                <a:gd name="T4" fmla="*/ 73 w 139"/>
                <a:gd name="T5" fmla="*/ 146 h 146"/>
                <a:gd name="T6" fmla="*/ 44 w 139"/>
                <a:gd name="T7" fmla="*/ 140 h 146"/>
                <a:gd name="T8" fmla="*/ 21 w 139"/>
                <a:gd name="T9" fmla="*/ 124 h 146"/>
                <a:gd name="T10" fmla="*/ 6 w 139"/>
                <a:gd name="T11" fmla="*/ 101 h 146"/>
                <a:gd name="T12" fmla="*/ 0 w 139"/>
                <a:gd name="T13" fmla="*/ 73 h 146"/>
                <a:gd name="T14" fmla="*/ 5 w 139"/>
                <a:gd name="T15" fmla="*/ 45 h 146"/>
                <a:gd name="T16" fmla="*/ 20 w 139"/>
                <a:gd name="T17" fmla="*/ 22 h 146"/>
                <a:gd name="T18" fmla="*/ 42 w 139"/>
                <a:gd name="T19" fmla="*/ 7 h 146"/>
                <a:gd name="T20" fmla="*/ 70 w 139"/>
                <a:gd name="T21" fmla="*/ 0 h 146"/>
                <a:gd name="T22" fmla="*/ 76 w 139"/>
                <a:gd name="T23" fmla="*/ 4 h 146"/>
                <a:gd name="T24" fmla="*/ 74 w 139"/>
                <a:gd name="T25" fmla="*/ 11 h 146"/>
                <a:gd name="T26" fmla="*/ 62 w 139"/>
                <a:gd name="T27" fmla="*/ 28 h 146"/>
                <a:gd name="T28" fmla="*/ 57 w 139"/>
                <a:gd name="T29" fmla="*/ 49 h 146"/>
                <a:gd name="T30" fmla="*/ 64 w 139"/>
                <a:gd name="T31" fmla="*/ 75 h 146"/>
                <a:gd name="T32" fmla="*/ 83 w 139"/>
                <a:gd name="T33" fmla="*/ 93 h 146"/>
                <a:gd name="T34" fmla="*/ 109 w 139"/>
                <a:gd name="T35" fmla="*/ 100 h 146"/>
                <a:gd name="T36" fmla="*/ 130 w 139"/>
                <a:gd name="T37" fmla="*/ 95 h 146"/>
                <a:gd name="T38" fmla="*/ 137 w 139"/>
                <a:gd name="T39" fmla="*/ 97 h 146"/>
                <a:gd name="T40" fmla="*/ 139 w 139"/>
                <a:gd name="T41" fmla="*/ 100 h 146"/>
                <a:gd name="T42" fmla="*/ 138 w 139"/>
                <a:gd name="T43" fmla="*/ 103 h 146"/>
                <a:gd name="T44" fmla="*/ 119 w 139"/>
                <a:gd name="T45" fmla="*/ 111 h 146"/>
                <a:gd name="T46" fmla="*/ 109 w 139"/>
                <a:gd name="T47" fmla="*/ 112 h 146"/>
                <a:gd name="T48" fmla="*/ 77 w 139"/>
                <a:gd name="T49" fmla="*/ 104 h 146"/>
                <a:gd name="T50" fmla="*/ 54 w 139"/>
                <a:gd name="T51" fmla="*/ 81 h 146"/>
                <a:gd name="T52" fmla="*/ 45 w 139"/>
                <a:gd name="T53" fmla="*/ 49 h 146"/>
                <a:gd name="T54" fmla="*/ 55 w 139"/>
                <a:gd name="T55" fmla="*/ 15 h 146"/>
                <a:gd name="T56" fmla="*/ 24 w 139"/>
                <a:gd name="T57" fmla="*/ 37 h 146"/>
                <a:gd name="T58" fmla="*/ 12 w 139"/>
                <a:gd name="T59" fmla="*/ 73 h 146"/>
                <a:gd name="T60" fmla="*/ 17 w 139"/>
                <a:gd name="T61" fmla="*/ 96 h 146"/>
                <a:gd name="T62" fmla="*/ 30 w 139"/>
                <a:gd name="T63" fmla="*/ 116 h 146"/>
                <a:gd name="T64" fmla="*/ 49 w 139"/>
                <a:gd name="T65" fmla="*/ 129 h 146"/>
                <a:gd name="T66" fmla="*/ 73 w 139"/>
                <a:gd name="T67" fmla="*/ 133 h 146"/>
                <a:gd name="T68" fmla="*/ 98 w 139"/>
                <a:gd name="T69" fmla="*/ 128 h 146"/>
                <a:gd name="T70" fmla="*/ 119 w 139"/>
                <a:gd name="T71" fmla="*/ 11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9" h="146">
                  <a:moveTo>
                    <a:pt x="138" y="103"/>
                  </a:moveTo>
                  <a:cubicBezTo>
                    <a:pt x="133" y="116"/>
                    <a:pt x="124" y="126"/>
                    <a:pt x="112" y="134"/>
                  </a:cubicBezTo>
                  <a:cubicBezTo>
                    <a:pt x="100" y="142"/>
                    <a:pt x="87" y="146"/>
                    <a:pt x="73" y="146"/>
                  </a:cubicBezTo>
                  <a:cubicBezTo>
                    <a:pt x="63" y="146"/>
                    <a:pt x="53" y="144"/>
                    <a:pt x="44" y="140"/>
                  </a:cubicBezTo>
                  <a:cubicBezTo>
                    <a:pt x="35" y="136"/>
                    <a:pt x="28" y="131"/>
                    <a:pt x="21" y="124"/>
                  </a:cubicBezTo>
                  <a:cubicBezTo>
                    <a:pt x="15" y="118"/>
                    <a:pt x="10" y="110"/>
                    <a:pt x="6" y="101"/>
                  </a:cubicBezTo>
                  <a:cubicBezTo>
                    <a:pt x="2" y="92"/>
                    <a:pt x="0" y="83"/>
                    <a:pt x="0" y="73"/>
                  </a:cubicBezTo>
                  <a:cubicBezTo>
                    <a:pt x="0" y="63"/>
                    <a:pt x="2" y="54"/>
                    <a:pt x="5" y="45"/>
                  </a:cubicBezTo>
                  <a:cubicBezTo>
                    <a:pt x="9" y="36"/>
                    <a:pt x="14" y="29"/>
                    <a:pt x="20" y="22"/>
                  </a:cubicBezTo>
                  <a:cubicBezTo>
                    <a:pt x="26" y="16"/>
                    <a:pt x="34" y="11"/>
                    <a:pt x="42" y="7"/>
                  </a:cubicBezTo>
                  <a:cubicBezTo>
                    <a:pt x="51" y="3"/>
                    <a:pt x="60" y="1"/>
                    <a:pt x="70" y="0"/>
                  </a:cubicBezTo>
                  <a:cubicBezTo>
                    <a:pt x="73" y="0"/>
                    <a:pt x="75" y="2"/>
                    <a:pt x="76" y="4"/>
                  </a:cubicBezTo>
                  <a:cubicBezTo>
                    <a:pt x="77" y="7"/>
                    <a:pt x="76" y="9"/>
                    <a:pt x="74" y="11"/>
                  </a:cubicBezTo>
                  <a:cubicBezTo>
                    <a:pt x="69" y="16"/>
                    <a:pt x="65" y="22"/>
                    <a:pt x="62" y="28"/>
                  </a:cubicBezTo>
                  <a:cubicBezTo>
                    <a:pt x="59" y="35"/>
                    <a:pt x="57" y="41"/>
                    <a:pt x="57" y="49"/>
                  </a:cubicBezTo>
                  <a:cubicBezTo>
                    <a:pt x="57" y="58"/>
                    <a:pt x="60" y="67"/>
                    <a:pt x="64" y="75"/>
                  </a:cubicBezTo>
                  <a:cubicBezTo>
                    <a:pt x="69" y="82"/>
                    <a:pt x="75" y="89"/>
                    <a:pt x="83" y="93"/>
                  </a:cubicBezTo>
                  <a:cubicBezTo>
                    <a:pt x="91" y="98"/>
                    <a:pt x="100" y="100"/>
                    <a:pt x="109" y="100"/>
                  </a:cubicBezTo>
                  <a:cubicBezTo>
                    <a:pt x="116" y="100"/>
                    <a:pt x="124" y="99"/>
                    <a:pt x="130" y="95"/>
                  </a:cubicBezTo>
                  <a:cubicBezTo>
                    <a:pt x="133" y="94"/>
                    <a:pt x="135" y="95"/>
                    <a:pt x="137" y="97"/>
                  </a:cubicBezTo>
                  <a:cubicBezTo>
                    <a:pt x="138" y="97"/>
                    <a:pt x="139" y="99"/>
                    <a:pt x="139" y="100"/>
                  </a:cubicBezTo>
                  <a:cubicBezTo>
                    <a:pt x="139" y="101"/>
                    <a:pt x="139" y="102"/>
                    <a:pt x="138" y="103"/>
                  </a:cubicBezTo>
                  <a:close/>
                  <a:moveTo>
                    <a:pt x="119" y="111"/>
                  </a:moveTo>
                  <a:cubicBezTo>
                    <a:pt x="116" y="112"/>
                    <a:pt x="112" y="112"/>
                    <a:pt x="109" y="112"/>
                  </a:cubicBezTo>
                  <a:cubicBezTo>
                    <a:pt x="97" y="112"/>
                    <a:pt x="87" y="109"/>
                    <a:pt x="77" y="104"/>
                  </a:cubicBezTo>
                  <a:cubicBezTo>
                    <a:pt x="67" y="98"/>
                    <a:pt x="60" y="90"/>
                    <a:pt x="54" y="81"/>
                  </a:cubicBezTo>
                  <a:cubicBezTo>
                    <a:pt x="48" y="71"/>
                    <a:pt x="45" y="60"/>
                    <a:pt x="45" y="49"/>
                  </a:cubicBezTo>
                  <a:cubicBezTo>
                    <a:pt x="45" y="37"/>
                    <a:pt x="49" y="25"/>
                    <a:pt x="55" y="15"/>
                  </a:cubicBezTo>
                  <a:cubicBezTo>
                    <a:pt x="43" y="19"/>
                    <a:pt x="32" y="26"/>
                    <a:pt x="24" y="37"/>
                  </a:cubicBezTo>
                  <a:cubicBezTo>
                    <a:pt x="16" y="47"/>
                    <a:pt x="12" y="59"/>
                    <a:pt x="12" y="73"/>
                  </a:cubicBezTo>
                  <a:cubicBezTo>
                    <a:pt x="12" y="81"/>
                    <a:pt x="14" y="89"/>
                    <a:pt x="17" y="96"/>
                  </a:cubicBezTo>
                  <a:cubicBezTo>
                    <a:pt x="20" y="104"/>
                    <a:pt x="24" y="110"/>
                    <a:pt x="30" y="116"/>
                  </a:cubicBezTo>
                  <a:cubicBezTo>
                    <a:pt x="35" y="121"/>
                    <a:pt x="42" y="125"/>
                    <a:pt x="49" y="129"/>
                  </a:cubicBezTo>
                  <a:cubicBezTo>
                    <a:pt x="57" y="132"/>
                    <a:pt x="64" y="133"/>
                    <a:pt x="73" y="133"/>
                  </a:cubicBezTo>
                  <a:cubicBezTo>
                    <a:pt x="82" y="133"/>
                    <a:pt x="90" y="131"/>
                    <a:pt x="98" y="128"/>
                  </a:cubicBezTo>
                  <a:cubicBezTo>
                    <a:pt x="107" y="124"/>
                    <a:pt x="114" y="118"/>
                    <a:pt x="119" y="11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Freeform 358"/>
            <p:cNvSpPr>
              <a:spLocks noEditPoints="1"/>
            </p:cNvSpPr>
            <p:nvPr/>
          </p:nvSpPr>
          <p:spPr bwMode="auto">
            <a:xfrm>
              <a:off x="7858538" y="4033334"/>
              <a:ext cx="162376" cy="151447"/>
            </a:xfrm>
            <a:custGeom>
              <a:avLst/>
              <a:gdLst>
                <a:gd name="T0" fmla="*/ 157 w 157"/>
                <a:gd name="T1" fmla="*/ 6 h 146"/>
                <a:gd name="T2" fmla="*/ 157 w 157"/>
                <a:gd name="T3" fmla="*/ 31 h 146"/>
                <a:gd name="T4" fmla="*/ 155 w 157"/>
                <a:gd name="T5" fmla="*/ 35 h 146"/>
                <a:gd name="T6" fmla="*/ 151 w 157"/>
                <a:gd name="T7" fmla="*/ 37 h 146"/>
                <a:gd name="T8" fmla="*/ 6 w 157"/>
                <a:gd name="T9" fmla="*/ 37 h 146"/>
                <a:gd name="T10" fmla="*/ 1 w 157"/>
                <a:gd name="T11" fmla="*/ 35 h 146"/>
                <a:gd name="T12" fmla="*/ 0 w 157"/>
                <a:gd name="T13" fmla="*/ 31 h 146"/>
                <a:gd name="T14" fmla="*/ 0 w 157"/>
                <a:gd name="T15" fmla="*/ 6 h 146"/>
                <a:gd name="T16" fmla="*/ 1 w 157"/>
                <a:gd name="T17" fmla="*/ 2 h 146"/>
                <a:gd name="T18" fmla="*/ 6 w 157"/>
                <a:gd name="T19" fmla="*/ 0 h 146"/>
                <a:gd name="T20" fmla="*/ 151 w 157"/>
                <a:gd name="T21" fmla="*/ 0 h 146"/>
                <a:gd name="T22" fmla="*/ 155 w 157"/>
                <a:gd name="T23" fmla="*/ 2 h 146"/>
                <a:gd name="T24" fmla="*/ 157 w 157"/>
                <a:gd name="T25" fmla="*/ 6 h 146"/>
                <a:gd name="T26" fmla="*/ 151 w 157"/>
                <a:gd name="T27" fmla="*/ 49 h 146"/>
                <a:gd name="T28" fmla="*/ 151 w 157"/>
                <a:gd name="T29" fmla="*/ 139 h 146"/>
                <a:gd name="T30" fmla="*/ 149 w 157"/>
                <a:gd name="T31" fmla="*/ 144 h 146"/>
                <a:gd name="T32" fmla="*/ 145 w 157"/>
                <a:gd name="T33" fmla="*/ 146 h 146"/>
                <a:gd name="T34" fmla="*/ 12 w 157"/>
                <a:gd name="T35" fmla="*/ 146 h 146"/>
                <a:gd name="T36" fmla="*/ 7 w 157"/>
                <a:gd name="T37" fmla="*/ 144 h 146"/>
                <a:gd name="T38" fmla="*/ 6 w 157"/>
                <a:gd name="T39" fmla="*/ 139 h 146"/>
                <a:gd name="T40" fmla="*/ 6 w 157"/>
                <a:gd name="T41" fmla="*/ 49 h 146"/>
                <a:gd name="T42" fmla="*/ 7 w 157"/>
                <a:gd name="T43" fmla="*/ 44 h 146"/>
                <a:gd name="T44" fmla="*/ 12 w 157"/>
                <a:gd name="T45" fmla="*/ 43 h 146"/>
                <a:gd name="T46" fmla="*/ 145 w 157"/>
                <a:gd name="T47" fmla="*/ 43 h 146"/>
                <a:gd name="T48" fmla="*/ 149 w 157"/>
                <a:gd name="T49" fmla="*/ 44 h 146"/>
                <a:gd name="T50" fmla="*/ 151 w 157"/>
                <a:gd name="T51" fmla="*/ 49 h 146"/>
                <a:gd name="T52" fmla="*/ 95 w 157"/>
                <a:gd name="T53" fmla="*/ 71 h 146"/>
                <a:gd name="T54" fmla="*/ 96 w 157"/>
                <a:gd name="T55" fmla="*/ 67 h 146"/>
                <a:gd name="T56" fmla="*/ 95 w 157"/>
                <a:gd name="T57" fmla="*/ 63 h 146"/>
                <a:gd name="T58" fmla="*/ 90 w 157"/>
                <a:gd name="T59" fmla="*/ 61 h 146"/>
                <a:gd name="T60" fmla="*/ 66 w 157"/>
                <a:gd name="T61" fmla="*/ 61 h 146"/>
                <a:gd name="T62" fmla="*/ 62 w 157"/>
                <a:gd name="T63" fmla="*/ 63 h 146"/>
                <a:gd name="T64" fmla="*/ 60 w 157"/>
                <a:gd name="T65" fmla="*/ 67 h 146"/>
                <a:gd name="T66" fmla="*/ 62 w 157"/>
                <a:gd name="T67" fmla="*/ 71 h 146"/>
                <a:gd name="T68" fmla="*/ 66 w 157"/>
                <a:gd name="T69" fmla="*/ 73 h 146"/>
                <a:gd name="T70" fmla="*/ 90 w 157"/>
                <a:gd name="T71" fmla="*/ 73 h 146"/>
                <a:gd name="T72" fmla="*/ 95 w 157"/>
                <a:gd name="T73" fmla="*/ 7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7" h="146">
                  <a:moveTo>
                    <a:pt x="157" y="6"/>
                  </a:moveTo>
                  <a:cubicBezTo>
                    <a:pt x="157" y="31"/>
                    <a:pt x="157" y="31"/>
                    <a:pt x="157" y="31"/>
                  </a:cubicBezTo>
                  <a:cubicBezTo>
                    <a:pt x="157" y="32"/>
                    <a:pt x="156" y="34"/>
                    <a:pt x="155" y="35"/>
                  </a:cubicBezTo>
                  <a:cubicBezTo>
                    <a:pt x="154" y="36"/>
                    <a:pt x="152" y="37"/>
                    <a:pt x="151" y="37"/>
                  </a:cubicBezTo>
                  <a:cubicBezTo>
                    <a:pt x="6" y="37"/>
                    <a:pt x="6" y="37"/>
                    <a:pt x="6" y="37"/>
                  </a:cubicBezTo>
                  <a:cubicBezTo>
                    <a:pt x="4" y="37"/>
                    <a:pt x="3" y="36"/>
                    <a:pt x="1" y="35"/>
                  </a:cubicBezTo>
                  <a:cubicBezTo>
                    <a:pt x="0" y="34"/>
                    <a:pt x="0" y="32"/>
                    <a:pt x="0" y="31"/>
                  </a:cubicBezTo>
                  <a:cubicBezTo>
                    <a:pt x="0" y="6"/>
                    <a:pt x="0" y="6"/>
                    <a:pt x="0" y="6"/>
                  </a:cubicBezTo>
                  <a:cubicBezTo>
                    <a:pt x="0" y="5"/>
                    <a:pt x="0" y="3"/>
                    <a:pt x="1" y="2"/>
                  </a:cubicBezTo>
                  <a:cubicBezTo>
                    <a:pt x="3" y="1"/>
                    <a:pt x="4" y="0"/>
                    <a:pt x="6" y="0"/>
                  </a:cubicBezTo>
                  <a:cubicBezTo>
                    <a:pt x="151" y="0"/>
                    <a:pt x="151" y="0"/>
                    <a:pt x="151" y="0"/>
                  </a:cubicBezTo>
                  <a:cubicBezTo>
                    <a:pt x="152" y="0"/>
                    <a:pt x="154" y="1"/>
                    <a:pt x="155" y="2"/>
                  </a:cubicBezTo>
                  <a:cubicBezTo>
                    <a:pt x="156" y="3"/>
                    <a:pt x="157" y="5"/>
                    <a:pt x="157" y="6"/>
                  </a:cubicBezTo>
                  <a:close/>
                  <a:moveTo>
                    <a:pt x="151" y="49"/>
                  </a:moveTo>
                  <a:cubicBezTo>
                    <a:pt x="151" y="139"/>
                    <a:pt x="151" y="139"/>
                    <a:pt x="151" y="139"/>
                  </a:cubicBezTo>
                  <a:cubicBezTo>
                    <a:pt x="151" y="141"/>
                    <a:pt x="150" y="143"/>
                    <a:pt x="149" y="144"/>
                  </a:cubicBezTo>
                  <a:cubicBezTo>
                    <a:pt x="148" y="145"/>
                    <a:pt x="146" y="146"/>
                    <a:pt x="145" y="146"/>
                  </a:cubicBezTo>
                  <a:cubicBezTo>
                    <a:pt x="12" y="146"/>
                    <a:pt x="12" y="146"/>
                    <a:pt x="12" y="146"/>
                  </a:cubicBezTo>
                  <a:cubicBezTo>
                    <a:pt x="10" y="146"/>
                    <a:pt x="9" y="145"/>
                    <a:pt x="7" y="144"/>
                  </a:cubicBezTo>
                  <a:cubicBezTo>
                    <a:pt x="6" y="143"/>
                    <a:pt x="6" y="141"/>
                    <a:pt x="6" y="139"/>
                  </a:cubicBezTo>
                  <a:cubicBezTo>
                    <a:pt x="6" y="49"/>
                    <a:pt x="6" y="49"/>
                    <a:pt x="6" y="49"/>
                  </a:cubicBezTo>
                  <a:cubicBezTo>
                    <a:pt x="6" y="47"/>
                    <a:pt x="6" y="46"/>
                    <a:pt x="7" y="44"/>
                  </a:cubicBezTo>
                  <a:cubicBezTo>
                    <a:pt x="9" y="43"/>
                    <a:pt x="10" y="43"/>
                    <a:pt x="12" y="43"/>
                  </a:cubicBezTo>
                  <a:cubicBezTo>
                    <a:pt x="145" y="43"/>
                    <a:pt x="145" y="43"/>
                    <a:pt x="145" y="43"/>
                  </a:cubicBezTo>
                  <a:cubicBezTo>
                    <a:pt x="146" y="43"/>
                    <a:pt x="148" y="43"/>
                    <a:pt x="149" y="44"/>
                  </a:cubicBezTo>
                  <a:cubicBezTo>
                    <a:pt x="150" y="46"/>
                    <a:pt x="151" y="47"/>
                    <a:pt x="151" y="49"/>
                  </a:cubicBezTo>
                  <a:close/>
                  <a:moveTo>
                    <a:pt x="95" y="71"/>
                  </a:moveTo>
                  <a:cubicBezTo>
                    <a:pt x="96" y="70"/>
                    <a:pt x="96" y="69"/>
                    <a:pt x="96" y="67"/>
                  </a:cubicBezTo>
                  <a:cubicBezTo>
                    <a:pt x="96" y="65"/>
                    <a:pt x="96" y="64"/>
                    <a:pt x="95" y="63"/>
                  </a:cubicBezTo>
                  <a:cubicBezTo>
                    <a:pt x="93" y="61"/>
                    <a:pt x="92" y="61"/>
                    <a:pt x="90" y="61"/>
                  </a:cubicBezTo>
                  <a:cubicBezTo>
                    <a:pt x="66" y="61"/>
                    <a:pt x="66" y="61"/>
                    <a:pt x="66" y="61"/>
                  </a:cubicBezTo>
                  <a:cubicBezTo>
                    <a:pt x="64" y="61"/>
                    <a:pt x="63" y="61"/>
                    <a:pt x="62" y="63"/>
                  </a:cubicBezTo>
                  <a:cubicBezTo>
                    <a:pt x="61" y="64"/>
                    <a:pt x="60" y="65"/>
                    <a:pt x="60" y="67"/>
                  </a:cubicBezTo>
                  <a:cubicBezTo>
                    <a:pt x="60" y="69"/>
                    <a:pt x="61" y="70"/>
                    <a:pt x="62" y="71"/>
                  </a:cubicBezTo>
                  <a:cubicBezTo>
                    <a:pt x="63" y="72"/>
                    <a:pt x="64" y="73"/>
                    <a:pt x="66" y="73"/>
                  </a:cubicBezTo>
                  <a:cubicBezTo>
                    <a:pt x="90" y="73"/>
                    <a:pt x="90" y="73"/>
                    <a:pt x="90" y="73"/>
                  </a:cubicBezTo>
                  <a:cubicBezTo>
                    <a:pt x="92" y="73"/>
                    <a:pt x="93" y="72"/>
                    <a:pt x="95" y="7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Freeform 359"/>
            <p:cNvSpPr>
              <a:spLocks/>
            </p:cNvSpPr>
            <p:nvPr/>
          </p:nvSpPr>
          <p:spPr bwMode="auto">
            <a:xfrm>
              <a:off x="8078682" y="4020843"/>
              <a:ext cx="62452" cy="176428"/>
            </a:xfrm>
            <a:custGeom>
              <a:avLst/>
              <a:gdLst>
                <a:gd name="T0" fmla="*/ 61 w 61"/>
                <a:gd name="T1" fmla="*/ 30 h 170"/>
                <a:gd name="T2" fmla="*/ 59 w 61"/>
                <a:gd name="T3" fmla="*/ 35 h 170"/>
                <a:gd name="T4" fmla="*/ 55 w 61"/>
                <a:gd name="T5" fmla="*/ 37 h 170"/>
                <a:gd name="T6" fmla="*/ 43 w 61"/>
                <a:gd name="T7" fmla="*/ 37 h 170"/>
                <a:gd name="T8" fmla="*/ 43 w 61"/>
                <a:gd name="T9" fmla="*/ 133 h 170"/>
                <a:gd name="T10" fmla="*/ 55 w 61"/>
                <a:gd name="T11" fmla="*/ 133 h 170"/>
                <a:gd name="T12" fmla="*/ 59 w 61"/>
                <a:gd name="T13" fmla="*/ 135 h 170"/>
                <a:gd name="T14" fmla="*/ 61 w 61"/>
                <a:gd name="T15" fmla="*/ 139 h 170"/>
                <a:gd name="T16" fmla="*/ 59 w 61"/>
                <a:gd name="T17" fmla="*/ 144 h 170"/>
                <a:gd name="T18" fmla="*/ 35 w 61"/>
                <a:gd name="T19" fmla="*/ 168 h 170"/>
                <a:gd name="T20" fmla="*/ 31 w 61"/>
                <a:gd name="T21" fmla="*/ 170 h 170"/>
                <a:gd name="T22" fmla="*/ 26 w 61"/>
                <a:gd name="T23" fmla="*/ 168 h 170"/>
                <a:gd name="T24" fmla="*/ 2 w 61"/>
                <a:gd name="T25" fmla="*/ 144 h 170"/>
                <a:gd name="T26" fmla="*/ 0 w 61"/>
                <a:gd name="T27" fmla="*/ 139 h 170"/>
                <a:gd name="T28" fmla="*/ 2 w 61"/>
                <a:gd name="T29" fmla="*/ 135 h 170"/>
                <a:gd name="T30" fmla="*/ 6 w 61"/>
                <a:gd name="T31" fmla="*/ 133 h 170"/>
                <a:gd name="T32" fmla="*/ 18 w 61"/>
                <a:gd name="T33" fmla="*/ 133 h 170"/>
                <a:gd name="T34" fmla="*/ 18 w 61"/>
                <a:gd name="T35" fmla="*/ 37 h 170"/>
                <a:gd name="T36" fmla="*/ 6 w 61"/>
                <a:gd name="T37" fmla="*/ 37 h 170"/>
                <a:gd name="T38" fmla="*/ 2 w 61"/>
                <a:gd name="T39" fmla="*/ 35 h 170"/>
                <a:gd name="T40" fmla="*/ 0 w 61"/>
                <a:gd name="T41" fmla="*/ 30 h 170"/>
                <a:gd name="T42" fmla="*/ 2 w 61"/>
                <a:gd name="T43" fmla="*/ 26 h 170"/>
                <a:gd name="T44" fmla="*/ 26 w 61"/>
                <a:gd name="T45" fmla="*/ 2 h 170"/>
                <a:gd name="T46" fmla="*/ 31 w 61"/>
                <a:gd name="T47" fmla="*/ 0 h 170"/>
                <a:gd name="T48" fmla="*/ 35 w 61"/>
                <a:gd name="T49" fmla="*/ 2 h 170"/>
                <a:gd name="T50" fmla="*/ 59 w 61"/>
                <a:gd name="T51" fmla="*/ 26 h 170"/>
                <a:gd name="T52" fmla="*/ 61 w 61"/>
                <a:gd name="T53" fmla="*/ 3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170">
                  <a:moveTo>
                    <a:pt x="61" y="30"/>
                  </a:moveTo>
                  <a:cubicBezTo>
                    <a:pt x="61" y="32"/>
                    <a:pt x="60" y="34"/>
                    <a:pt x="59" y="35"/>
                  </a:cubicBezTo>
                  <a:cubicBezTo>
                    <a:pt x="58" y="36"/>
                    <a:pt x="56" y="37"/>
                    <a:pt x="55" y="37"/>
                  </a:cubicBezTo>
                  <a:cubicBezTo>
                    <a:pt x="43" y="37"/>
                    <a:pt x="43" y="37"/>
                    <a:pt x="43" y="37"/>
                  </a:cubicBezTo>
                  <a:cubicBezTo>
                    <a:pt x="43" y="133"/>
                    <a:pt x="43" y="133"/>
                    <a:pt x="43" y="133"/>
                  </a:cubicBezTo>
                  <a:cubicBezTo>
                    <a:pt x="55" y="133"/>
                    <a:pt x="55" y="133"/>
                    <a:pt x="55" y="133"/>
                  </a:cubicBezTo>
                  <a:cubicBezTo>
                    <a:pt x="56" y="133"/>
                    <a:pt x="58" y="134"/>
                    <a:pt x="59" y="135"/>
                  </a:cubicBezTo>
                  <a:cubicBezTo>
                    <a:pt x="60" y="136"/>
                    <a:pt x="61" y="138"/>
                    <a:pt x="61" y="139"/>
                  </a:cubicBezTo>
                  <a:cubicBezTo>
                    <a:pt x="61" y="141"/>
                    <a:pt x="60" y="142"/>
                    <a:pt x="59" y="144"/>
                  </a:cubicBezTo>
                  <a:cubicBezTo>
                    <a:pt x="35" y="168"/>
                    <a:pt x="35" y="168"/>
                    <a:pt x="35" y="168"/>
                  </a:cubicBezTo>
                  <a:cubicBezTo>
                    <a:pt x="34" y="169"/>
                    <a:pt x="32" y="170"/>
                    <a:pt x="31" y="170"/>
                  </a:cubicBezTo>
                  <a:cubicBezTo>
                    <a:pt x="29" y="170"/>
                    <a:pt x="27" y="169"/>
                    <a:pt x="26" y="168"/>
                  </a:cubicBezTo>
                  <a:cubicBezTo>
                    <a:pt x="2" y="144"/>
                    <a:pt x="2" y="144"/>
                    <a:pt x="2" y="144"/>
                  </a:cubicBezTo>
                  <a:cubicBezTo>
                    <a:pt x="1" y="142"/>
                    <a:pt x="0" y="141"/>
                    <a:pt x="0" y="139"/>
                  </a:cubicBezTo>
                  <a:cubicBezTo>
                    <a:pt x="0" y="138"/>
                    <a:pt x="1" y="136"/>
                    <a:pt x="2" y="135"/>
                  </a:cubicBezTo>
                  <a:cubicBezTo>
                    <a:pt x="3" y="134"/>
                    <a:pt x="5" y="133"/>
                    <a:pt x="6" y="133"/>
                  </a:cubicBezTo>
                  <a:cubicBezTo>
                    <a:pt x="18" y="133"/>
                    <a:pt x="18" y="133"/>
                    <a:pt x="18" y="133"/>
                  </a:cubicBezTo>
                  <a:cubicBezTo>
                    <a:pt x="18" y="37"/>
                    <a:pt x="18" y="37"/>
                    <a:pt x="18" y="37"/>
                  </a:cubicBezTo>
                  <a:cubicBezTo>
                    <a:pt x="6" y="37"/>
                    <a:pt x="6" y="37"/>
                    <a:pt x="6" y="37"/>
                  </a:cubicBezTo>
                  <a:cubicBezTo>
                    <a:pt x="5" y="37"/>
                    <a:pt x="3" y="36"/>
                    <a:pt x="2" y="35"/>
                  </a:cubicBezTo>
                  <a:cubicBezTo>
                    <a:pt x="1" y="34"/>
                    <a:pt x="0" y="32"/>
                    <a:pt x="0" y="30"/>
                  </a:cubicBezTo>
                  <a:cubicBezTo>
                    <a:pt x="0" y="29"/>
                    <a:pt x="1" y="27"/>
                    <a:pt x="2" y="26"/>
                  </a:cubicBezTo>
                  <a:cubicBezTo>
                    <a:pt x="26" y="2"/>
                    <a:pt x="26" y="2"/>
                    <a:pt x="26" y="2"/>
                  </a:cubicBezTo>
                  <a:cubicBezTo>
                    <a:pt x="27" y="1"/>
                    <a:pt x="29" y="0"/>
                    <a:pt x="31" y="0"/>
                  </a:cubicBezTo>
                  <a:cubicBezTo>
                    <a:pt x="32" y="0"/>
                    <a:pt x="34" y="1"/>
                    <a:pt x="35" y="2"/>
                  </a:cubicBezTo>
                  <a:cubicBezTo>
                    <a:pt x="59" y="26"/>
                    <a:pt x="59" y="26"/>
                    <a:pt x="59" y="26"/>
                  </a:cubicBezTo>
                  <a:cubicBezTo>
                    <a:pt x="60" y="27"/>
                    <a:pt x="61" y="29"/>
                    <a:pt x="61" y="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Freeform 360"/>
            <p:cNvSpPr>
              <a:spLocks/>
            </p:cNvSpPr>
            <p:nvPr/>
          </p:nvSpPr>
          <p:spPr bwMode="auto">
            <a:xfrm>
              <a:off x="8250426" y="4033334"/>
              <a:ext cx="140518" cy="151447"/>
            </a:xfrm>
            <a:custGeom>
              <a:avLst/>
              <a:gdLst>
                <a:gd name="T0" fmla="*/ 130 w 136"/>
                <a:gd name="T1" fmla="*/ 87 h 146"/>
                <a:gd name="T2" fmla="*/ 135 w 136"/>
                <a:gd name="T3" fmla="*/ 95 h 146"/>
                <a:gd name="T4" fmla="*/ 134 w 136"/>
                <a:gd name="T5" fmla="*/ 104 h 146"/>
                <a:gd name="T6" fmla="*/ 128 w 136"/>
                <a:gd name="T7" fmla="*/ 114 h 146"/>
                <a:gd name="T8" fmla="*/ 121 w 136"/>
                <a:gd name="T9" fmla="*/ 120 h 146"/>
                <a:gd name="T10" fmla="*/ 111 w 136"/>
                <a:gd name="T11" fmla="*/ 119 h 146"/>
                <a:gd name="T12" fmla="*/ 86 w 136"/>
                <a:gd name="T13" fmla="*/ 104 h 146"/>
                <a:gd name="T14" fmla="*/ 86 w 136"/>
                <a:gd name="T15" fmla="*/ 133 h 146"/>
                <a:gd name="T16" fmla="*/ 83 w 136"/>
                <a:gd name="T17" fmla="*/ 142 h 146"/>
                <a:gd name="T18" fmla="*/ 74 w 136"/>
                <a:gd name="T19" fmla="*/ 146 h 146"/>
                <a:gd name="T20" fmla="*/ 62 w 136"/>
                <a:gd name="T21" fmla="*/ 146 h 146"/>
                <a:gd name="T22" fmla="*/ 54 w 136"/>
                <a:gd name="T23" fmla="*/ 142 h 146"/>
                <a:gd name="T24" fmla="*/ 50 w 136"/>
                <a:gd name="T25" fmla="*/ 133 h 146"/>
                <a:gd name="T26" fmla="*/ 50 w 136"/>
                <a:gd name="T27" fmla="*/ 104 h 146"/>
                <a:gd name="T28" fmla="*/ 25 w 136"/>
                <a:gd name="T29" fmla="*/ 119 h 146"/>
                <a:gd name="T30" fmla="*/ 16 w 136"/>
                <a:gd name="T31" fmla="*/ 120 h 146"/>
                <a:gd name="T32" fmla="*/ 8 w 136"/>
                <a:gd name="T33" fmla="*/ 114 h 146"/>
                <a:gd name="T34" fmla="*/ 2 w 136"/>
                <a:gd name="T35" fmla="*/ 104 h 146"/>
                <a:gd name="T36" fmla="*/ 1 w 136"/>
                <a:gd name="T37" fmla="*/ 95 h 146"/>
                <a:gd name="T38" fmla="*/ 7 w 136"/>
                <a:gd name="T39" fmla="*/ 87 h 146"/>
                <a:gd name="T40" fmla="*/ 32 w 136"/>
                <a:gd name="T41" fmla="*/ 73 h 146"/>
                <a:gd name="T42" fmla="*/ 7 w 136"/>
                <a:gd name="T43" fmla="*/ 58 h 146"/>
                <a:gd name="T44" fmla="*/ 1 w 136"/>
                <a:gd name="T45" fmla="*/ 51 h 146"/>
                <a:gd name="T46" fmla="*/ 2 w 136"/>
                <a:gd name="T47" fmla="*/ 42 h 146"/>
                <a:gd name="T48" fmla="*/ 8 w 136"/>
                <a:gd name="T49" fmla="*/ 31 h 146"/>
                <a:gd name="T50" fmla="*/ 16 w 136"/>
                <a:gd name="T51" fmla="*/ 26 h 146"/>
                <a:gd name="T52" fmla="*/ 25 w 136"/>
                <a:gd name="T53" fmla="*/ 27 h 146"/>
                <a:gd name="T54" fmla="*/ 50 w 136"/>
                <a:gd name="T55" fmla="*/ 41 h 146"/>
                <a:gd name="T56" fmla="*/ 50 w 136"/>
                <a:gd name="T57" fmla="*/ 12 h 146"/>
                <a:gd name="T58" fmla="*/ 54 w 136"/>
                <a:gd name="T59" fmla="*/ 4 h 146"/>
                <a:gd name="T60" fmla="*/ 62 w 136"/>
                <a:gd name="T61" fmla="*/ 0 h 146"/>
                <a:gd name="T62" fmla="*/ 74 w 136"/>
                <a:gd name="T63" fmla="*/ 0 h 146"/>
                <a:gd name="T64" fmla="*/ 83 w 136"/>
                <a:gd name="T65" fmla="*/ 4 h 146"/>
                <a:gd name="T66" fmla="*/ 86 w 136"/>
                <a:gd name="T67" fmla="*/ 12 h 146"/>
                <a:gd name="T68" fmla="*/ 86 w 136"/>
                <a:gd name="T69" fmla="*/ 41 h 146"/>
                <a:gd name="T70" fmla="*/ 111 w 136"/>
                <a:gd name="T71" fmla="*/ 27 h 146"/>
                <a:gd name="T72" fmla="*/ 121 w 136"/>
                <a:gd name="T73" fmla="*/ 26 h 146"/>
                <a:gd name="T74" fmla="*/ 128 w 136"/>
                <a:gd name="T75" fmla="*/ 31 h 146"/>
                <a:gd name="T76" fmla="*/ 134 w 136"/>
                <a:gd name="T77" fmla="*/ 42 h 146"/>
                <a:gd name="T78" fmla="*/ 135 w 136"/>
                <a:gd name="T79" fmla="*/ 51 h 146"/>
                <a:gd name="T80" fmla="*/ 130 w 136"/>
                <a:gd name="T81" fmla="*/ 58 h 146"/>
                <a:gd name="T82" fmla="*/ 104 w 136"/>
                <a:gd name="T83" fmla="*/ 73 h 146"/>
                <a:gd name="T84" fmla="*/ 130 w 136"/>
                <a:gd name="T85" fmla="*/ 8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6" h="146">
                  <a:moveTo>
                    <a:pt x="130" y="87"/>
                  </a:moveTo>
                  <a:cubicBezTo>
                    <a:pt x="132" y="89"/>
                    <a:pt x="134" y="92"/>
                    <a:pt x="135" y="95"/>
                  </a:cubicBezTo>
                  <a:cubicBezTo>
                    <a:pt x="136" y="98"/>
                    <a:pt x="136" y="101"/>
                    <a:pt x="134" y="104"/>
                  </a:cubicBezTo>
                  <a:cubicBezTo>
                    <a:pt x="128" y="114"/>
                    <a:pt x="128" y="114"/>
                    <a:pt x="128" y="114"/>
                  </a:cubicBezTo>
                  <a:cubicBezTo>
                    <a:pt x="126" y="117"/>
                    <a:pt x="124" y="119"/>
                    <a:pt x="121" y="120"/>
                  </a:cubicBezTo>
                  <a:cubicBezTo>
                    <a:pt x="117" y="121"/>
                    <a:pt x="114" y="121"/>
                    <a:pt x="111" y="119"/>
                  </a:cubicBezTo>
                  <a:cubicBezTo>
                    <a:pt x="86" y="104"/>
                    <a:pt x="86" y="104"/>
                    <a:pt x="86" y="104"/>
                  </a:cubicBezTo>
                  <a:cubicBezTo>
                    <a:pt x="86" y="133"/>
                    <a:pt x="86" y="133"/>
                    <a:pt x="86" y="133"/>
                  </a:cubicBezTo>
                  <a:cubicBezTo>
                    <a:pt x="86" y="137"/>
                    <a:pt x="85" y="140"/>
                    <a:pt x="83" y="142"/>
                  </a:cubicBezTo>
                  <a:cubicBezTo>
                    <a:pt x="80" y="144"/>
                    <a:pt x="77" y="146"/>
                    <a:pt x="74" y="146"/>
                  </a:cubicBezTo>
                  <a:cubicBezTo>
                    <a:pt x="62" y="146"/>
                    <a:pt x="62" y="146"/>
                    <a:pt x="62" y="146"/>
                  </a:cubicBezTo>
                  <a:cubicBezTo>
                    <a:pt x="59" y="146"/>
                    <a:pt x="56" y="144"/>
                    <a:pt x="54" y="142"/>
                  </a:cubicBezTo>
                  <a:cubicBezTo>
                    <a:pt x="51" y="140"/>
                    <a:pt x="50" y="137"/>
                    <a:pt x="50" y="133"/>
                  </a:cubicBezTo>
                  <a:cubicBezTo>
                    <a:pt x="50" y="104"/>
                    <a:pt x="50" y="104"/>
                    <a:pt x="50" y="104"/>
                  </a:cubicBezTo>
                  <a:cubicBezTo>
                    <a:pt x="25" y="119"/>
                    <a:pt x="25" y="119"/>
                    <a:pt x="25" y="119"/>
                  </a:cubicBezTo>
                  <a:cubicBezTo>
                    <a:pt x="22" y="121"/>
                    <a:pt x="19" y="121"/>
                    <a:pt x="16" y="120"/>
                  </a:cubicBezTo>
                  <a:cubicBezTo>
                    <a:pt x="12" y="119"/>
                    <a:pt x="10" y="117"/>
                    <a:pt x="8" y="114"/>
                  </a:cubicBezTo>
                  <a:cubicBezTo>
                    <a:pt x="2" y="104"/>
                    <a:pt x="2" y="104"/>
                    <a:pt x="2" y="104"/>
                  </a:cubicBezTo>
                  <a:cubicBezTo>
                    <a:pt x="1" y="101"/>
                    <a:pt x="0" y="98"/>
                    <a:pt x="1" y="95"/>
                  </a:cubicBezTo>
                  <a:cubicBezTo>
                    <a:pt x="2" y="92"/>
                    <a:pt x="4" y="89"/>
                    <a:pt x="7" y="87"/>
                  </a:cubicBezTo>
                  <a:cubicBezTo>
                    <a:pt x="32" y="73"/>
                    <a:pt x="32" y="73"/>
                    <a:pt x="32" y="73"/>
                  </a:cubicBezTo>
                  <a:cubicBezTo>
                    <a:pt x="7" y="58"/>
                    <a:pt x="7" y="58"/>
                    <a:pt x="7" y="58"/>
                  </a:cubicBezTo>
                  <a:cubicBezTo>
                    <a:pt x="4" y="57"/>
                    <a:pt x="2" y="54"/>
                    <a:pt x="1" y="51"/>
                  </a:cubicBezTo>
                  <a:cubicBezTo>
                    <a:pt x="0" y="48"/>
                    <a:pt x="1" y="45"/>
                    <a:pt x="2" y="42"/>
                  </a:cubicBezTo>
                  <a:cubicBezTo>
                    <a:pt x="8" y="31"/>
                    <a:pt x="8" y="31"/>
                    <a:pt x="8" y="31"/>
                  </a:cubicBezTo>
                  <a:cubicBezTo>
                    <a:pt x="10" y="29"/>
                    <a:pt x="12" y="27"/>
                    <a:pt x="16" y="26"/>
                  </a:cubicBezTo>
                  <a:cubicBezTo>
                    <a:pt x="19" y="25"/>
                    <a:pt x="22" y="25"/>
                    <a:pt x="25" y="27"/>
                  </a:cubicBezTo>
                  <a:cubicBezTo>
                    <a:pt x="50" y="41"/>
                    <a:pt x="50" y="41"/>
                    <a:pt x="50" y="41"/>
                  </a:cubicBezTo>
                  <a:cubicBezTo>
                    <a:pt x="50" y="12"/>
                    <a:pt x="50" y="12"/>
                    <a:pt x="50" y="12"/>
                  </a:cubicBezTo>
                  <a:cubicBezTo>
                    <a:pt x="50" y="9"/>
                    <a:pt x="51" y="6"/>
                    <a:pt x="54" y="4"/>
                  </a:cubicBezTo>
                  <a:cubicBezTo>
                    <a:pt x="56" y="2"/>
                    <a:pt x="59" y="0"/>
                    <a:pt x="62" y="0"/>
                  </a:cubicBezTo>
                  <a:cubicBezTo>
                    <a:pt x="74" y="0"/>
                    <a:pt x="74" y="0"/>
                    <a:pt x="74" y="0"/>
                  </a:cubicBezTo>
                  <a:cubicBezTo>
                    <a:pt x="77" y="0"/>
                    <a:pt x="80" y="2"/>
                    <a:pt x="83" y="4"/>
                  </a:cubicBezTo>
                  <a:cubicBezTo>
                    <a:pt x="85" y="6"/>
                    <a:pt x="86" y="9"/>
                    <a:pt x="86" y="12"/>
                  </a:cubicBezTo>
                  <a:cubicBezTo>
                    <a:pt x="86" y="41"/>
                    <a:pt x="86" y="41"/>
                    <a:pt x="86" y="41"/>
                  </a:cubicBezTo>
                  <a:cubicBezTo>
                    <a:pt x="111" y="27"/>
                    <a:pt x="111" y="27"/>
                    <a:pt x="111" y="27"/>
                  </a:cubicBezTo>
                  <a:cubicBezTo>
                    <a:pt x="114" y="25"/>
                    <a:pt x="117" y="25"/>
                    <a:pt x="121" y="26"/>
                  </a:cubicBezTo>
                  <a:cubicBezTo>
                    <a:pt x="124" y="27"/>
                    <a:pt x="126" y="29"/>
                    <a:pt x="128" y="31"/>
                  </a:cubicBezTo>
                  <a:cubicBezTo>
                    <a:pt x="134" y="42"/>
                    <a:pt x="134" y="42"/>
                    <a:pt x="134" y="42"/>
                  </a:cubicBezTo>
                  <a:cubicBezTo>
                    <a:pt x="136" y="45"/>
                    <a:pt x="136" y="48"/>
                    <a:pt x="135" y="51"/>
                  </a:cubicBezTo>
                  <a:cubicBezTo>
                    <a:pt x="134" y="54"/>
                    <a:pt x="132" y="57"/>
                    <a:pt x="130" y="58"/>
                  </a:cubicBezTo>
                  <a:cubicBezTo>
                    <a:pt x="104" y="73"/>
                    <a:pt x="104" y="73"/>
                    <a:pt x="104" y="73"/>
                  </a:cubicBezTo>
                  <a:lnTo>
                    <a:pt x="130" y="8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Freeform 361"/>
            <p:cNvSpPr>
              <a:spLocks noEditPoints="1"/>
            </p:cNvSpPr>
            <p:nvPr/>
          </p:nvSpPr>
          <p:spPr bwMode="auto">
            <a:xfrm>
              <a:off x="1232353" y="4344034"/>
              <a:ext cx="199847" cy="157692"/>
            </a:xfrm>
            <a:custGeom>
              <a:avLst/>
              <a:gdLst>
                <a:gd name="T0" fmla="*/ 193 w 193"/>
                <a:gd name="T1" fmla="*/ 82 h 152"/>
                <a:gd name="T2" fmla="*/ 193 w 193"/>
                <a:gd name="T3" fmla="*/ 118 h 152"/>
                <a:gd name="T4" fmla="*/ 192 w 193"/>
                <a:gd name="T5" fmla="*/ 120 h 152"/>
                <a:gd name="T6" fmla="*/ 190 w 193"/>
                <a:gd name="T7" fmla="*/ 121 h 152"/>
                <a:gd name="T8" fmla="*/ 181 w 193"/>
                <a:gd name="T9" fmla="*/ 121 h 152"/>
                <a:gd name="T10" fmla="*/ 181 w 193"/>
                <a:gd name="T11" fmla="*/ 133 h 152"/>
                <a:gd name="T12" fmla="*/ 176 w 193"/>
                <a:gd name="T13" fmla="*/ 146 h 152"/>
                <a:gd name="T14" fmla="*/ 163 w 193"/>
                <a:gd name="T15" fmla="*/ 152 h 152"/>
                <a:gd name="T16" fmla="*/ 150 w 193"/>
                <a:gd name="T17" fmla="*/ 146 h 152"/>
                <a:gd name="T18" fmla="*/ 145 w 193"/>
                <a:gd name="T19" fmla="*/ 133 h 152"/>
                <a:gd name="T20" fmla="*/ 145 w 193"/>
                <a:gd name="T21" fmla="*/ 121 h 152"/>
                <a:gd name="T22" fmla="*/ 48 w 193"/>
                <a:gd name="T23" fmla="*/ 121 h 152"/>
                <a:gd name="T24" fmla="*/ 48 w 193"/>
                <a:gd name="T25" fmla="*/ 133 h 152"/>
                <a:gd name="T26" fmla="*/ 43 w 193"/>
                <a:gd name="T27" fmla="*/ 146 h 152"/>
                <a:gd name="T28" fmla="*/ 30 w 193"/>
                <a:gd name="T29" fmla="*/ 152 h 152"/>
                <a:gd name="T30" fmla="*/ 17 w 193"/>
                <a:gd name="T31" fmla="*/ 146 h 152"/>
                <a:gd name="T32" fmla="*/ 12 w 193"/>
                <a:gd name="T33" fmla="*/ 133 h 152"/>
                <a:gd name="T34" fmla="*/ 12 w 193"/>
                <a:gd name="T35" fmla="*/ 121 h 152"/>
                <a:gd name="T36" fmla="*/ 3 w 193"/>
                <a:gd name="T37" fmla="*/ 121 h 152"/>
                <a:gd name="T38" fmla="*/ 1 w 193"/>
                <a:gd name="T39" fmla="*/ 120 h 152"/>
                <a:gd name="T40" fmla="*/ 0 w 193"/>
                <a:gd name="T41" fmla="*/ 118 h 152"/>
                <a:gd name="T42" fmla="*/ 0 w 193"/>
                <a:gd name="T43" fmla="*/ 82 h 152"/>
                <a:gd name="T44" fmla="*/ 6 w 193"/>
                <a:gd name="T45" fmla="*/ 67 h 152"/>
                <a:gd name="T46" fmla="*/ 21 w 193"/>
                <a:gd name="T47" fmla="*/ 61 h 152"/>
                <a:gd name="T48" fmla="*/ 23 w 193"/>
                <a:gd name="T49" fmla="*/ 61 h 152"/>
                <a:gd name="T50" fmla="*/ 33 w 193"/>
                <a:gd name="T51" fmla="*/ 21 h 152"/>
                <a:gd name="T52" fmla="*/ 43 w 193"/>
                <a:gd name="T53" fmla="*/ 6 h 152"/>
                <a:gd name="T54" fmla="*/ 60 w 193"/>
                <a:gd name="T55" fmla="*/ 0 h 152"/>
                <a:gd name="T56" fmla="*/ 133 w 193"/>
                <a:gd name="T57" fmla="*/ 0 h 152"/>
                <a:gd name="T58" fmla="*/ 150 w 193"/>
                <a:gd name="T59" fmla="*/ 6 h 152"/>
                <a:gd name="T60" fmla="*/ 160 w 193"/>
                <a:gd name="T61" fmla="*/ 21 h 152"/>
                <a:gd name="T62" fmla="*/ 169 w 193"/>
                <a:gd name="T63" fmla="*/ 61 h 152"/>
                <a:gd name="T64" fmla="*/ 172 w 193"/>
                <a:gd name="T65" fmla="*/ 61 h 152"/>
                <a:gd name="T66" fmla="*/ 187 w 193"/>
                <a:gd name="T67" fmla="*/ 67 h 152"/>
                <a:gd name="T68" fmla="*/ 193 w 193"/>
                <a:gd name="T69" fmla="*/ 82 h 152"/>
                <a:gd name="T70" fmla="*/ 41 w 193"/>
                <a:gd name="T71" fmla="*/ 102 h 152"/>
                <a:gd name="T72" fmla="*/ 45 w 193"/>
                <a:gd name="T73" fmla="*/ 91 h 152"/>
                <a:gd name="T74" fmla="*/ 41 w 193"/>
                <a:gd name="T75" fmla="*/ 80 h 152"/>
                <a:gd name="T76" fmla="*/ 30 w 193"/>
                <a:gd name="T77" fmla="*/ 76 h 152"/>
                <a:gd name="T78" fmla="*/ 19 w 193"/>
                <a:gd name="T79" fmla="*/ 80 h 152"/>
                <a:gd name="T80" fmla="*/ 15 w 193"/>
                <a:gd name="T81" fmla="*/ 91 h 152"/>
                <a:gd name="T82" fmla="*/ 19 w 193"/>
                <a:gd name="T83" fmla="*/ 102 h 152"/>
                <a:gd name="T84" fmla="*/ 30 w 193"/>
                <a:gd name="T85" fmla="*/ 106 h 152"/>
                <a:gd name="T86" fmla="*/ 41 w 193"/>
                <a:gd name="T87" fmla="*/ 102 h 152"/>
                <a:gd name="T88" fmla="*/ 48 w 193"/>
                <a:gd name="T89" fmla="*/ 61 h 152"/>
                <a:gd name="T90" fmla="*/ 145 w 193"/>
                <a:gd name="T91" fmla="*/ 61 h 152"/>
                <a:gd name="T92" fmla="*/ 136 w 193"/>
                <a:gd name="T93" fmla="*/ 27 h 152"/>
                <a:gd name="T94" fmla="*/ 135 w 193"/>
                <a:gd name="T95" fmla="*/ 25 h 152"/>
                <a:gd name="T96" fmla="*/ 133 w 193"/>
                <a:gd name="T97" fmla="*/ 25 h 152"/>
                <a:gd name="T98" fmla="*/ 60 w 193"/>
                <a:gd name="T99" fmla="*/ 25 h 152"/>
                <a:gd name="T100" fmla="*/ 58 w 193"/>
                <a:gd name="T101" fmla="*/ 25 h 152"/>
                <a:gd name="T102" fmla="*/ 57 w 193"/>
                <a:gd name="T103" fmla="*/ 27 h 152"/>
                <a:gd name="T104" fmla="*/ 48 w 193"/>
                <a:gd name="T105" fmla="*/ 61 h 152"/>
                <a:gd name="T106" fmla="*/ 174 w 193"/>
                <a:gd name="T107" fmla="*/ 102 h 152"/>
                <a:gd name="T108" fmla="*/ 178 w 193"/>
                <a:gd name="T109" fmla="*/ 91 h 152"/>
                <a:gd name="T110" fmla="*/ 174 w 193"/>
                <a:gd name="T111" fmla="*/ 80 h 152"/>
                <a:gd name="T112" fmla="*/ 163 w 193"/>
                <a:gd name="T113" fmla="*/ 76 h 152"/>
                <a:gd name="T114" fmla="*/ 152 w 193"/>
                <a:gd name="T115" fmla="*/ 80 h 152"/>
                <a:gd name="T116" fmla="*/ 148 w 193"/>
                <a:gd name="T117" fmla="*/ 91 h 152"/>
                <a:gd name="T118" fmla="*/ 152 w 193"/>
                <a:gd name="T119" fmla="*/ 102 h 152"/>
                <a:gd name="T120" fmla="*/ 163 w 193"/>
                <a:gd name="T121" fmla="*/ 106 h 152"/>
                <a:gd name="T122" fmla="*/ 174 w 193"/>
                <a:gd name="T123" fmla="*/ 10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3" h="152">
                  <a:moveTo>
                    <a:pt x="193" y="82"/>
                  </a:moveTo>
                  <a:cubicBezTo>
                    <a:pt x="193" y="118"/>
                    <a:pt x="193" y="118"/>
                    <a:pt x="193" y="118"/>
                  </a:cubicBezTo>
                  <a:cubicBezTo>
                    <a:pt x="193" y="119"/>
                    <a:pt x="193" y="120"/>
                    <a:pt x="192" y="120"/>
                  </a:cubicBezTo>
                  <a:cubicBezTo>
                    <a:pt x="192" y="121"/>
                    <a:pt x="191" y="121"/>
                    <a:pt x="190" y="121"/>
                  </a:cubicBezTo>
                  <a:cubicBezTo>
                    <a:pt x="181" y="121"/>
                    <a:pt x="181" y="121"/>
                    <a:pt x="181" y="121"/>
                  </a:cubicBezTo>
                  <a:cubicBezTo>
                    <a:pt x="181" y="133"/>
                    <a:pt x="181" y="133"/>
                    <a:pt x="181" y="133"/>
                  </a:cubicBezTo>
                  <a:cubicBezTo>
                    <a:pt x="181" y="138"/>
                    <a:pt x="179" y="143"/>
                    <a:pt x="176" y="146"/>
                  </a:cubicBezTo>
                  <a:cubicBezTo>
                    <a:pt x="172" y="150"/>
                    <a:pt x="168" y="152"/>
                    <a:pt x="163" y="152"/>
                  </a:cubicBezTo>
                  <a:cubicBezTo>
                    <a:pt x="158" y="152"/>
                    <a:pt x="154" y="150"/>
                    <a:pt x="150" y="146"/>
                  </a:cubicBezTo>
                  <a:cubicBezTo>
                    <a:pt x="147" y="143"/>
                    <a:pt x="145" y="138"/>
                    <a:pt x="145" y="133"/>
                  </a:cubicBezTo>
                  <a:cubicBezTo>
                    <a:pt x="145" y="121"/>
                    <a:pt x="145" y="121"/>
                    <a:pt x="145" y="121"/>
                  </a:cubicBezTo>
                  <a:cubicBezTo>
                    <a:pt x="48" y="121"/>
                    <a:pt x="48" y="121"/>
                    <a:pt x="48" y="121"/>
                  </a:cubicBezTo>
                  <a:cubicBezTo>
                    <a:pt x="48" y="133"/>
                    <a:pt x="48" y="133"/>
                    <a:pt x="48" y="133"/>
                  </a:cubicBezTo>
                  <a:cubicBezTo>
                    <a:pt x="48" y="138"/>
                    <a:pt x="46" y="143"/>
                    <a:pt x="43" y="146"/>
                  </a:cubicBezTo>
                  <a:cubicBezTo>
                    <a:pt x="39" y="150"/>
                    <a:pt x="35" y="152"/>
                    <a:pt x="30" y="152"/>
                  </a:cubicBezTo>
                  <a:cubicBezTo>
                    <a:pt x="25" y="152"/>
                    <a:pt x="21" y="150"/>
                    <a:pt x="17" y="146"/>
                  </a:cubicBezTo>
                  <a:cubicBezTo>
                    <a:pt x="14" y="143"/>
                    <a:pt x="12" y="138"/>
                    <a:pt x="12" y="133"/>
                  </a:cubicBezTo>
                  <a:cubicBezTo>
                    <a:pt x="12" y="121"/>
                    <a:pt x="12" y="121"/>
                    <a:pt x="12" y="121"/>
                  </a:cubicBezTo>
                  <a:cubicBezTo>
                    <a:pt x="3" y="121"/>
                    <a:pt x="3" y="121"/>
                    <a:pt x="3" y="121"/>
                  </a:cubicBezTo>
                  <a:cubicBezTo>
                    <a:pt x="2" y="121"/>
                    <a:pt x="1" y="121"/>
                    <a:pt x="1" y="120"/>
                  </a:cubicBezTo>
                  <a:cubicBezTo>
                    <a:pt x="0" y="120"/>
                    <a:pt x="0" y="119"/>
                    <a:pt x="0" y="118"/>
                  </a:cubicBezTo>
                  <a:cubicBezTo>
                    <a:pt x="0" y="82"/>
                    <a:pt x="0" y="82"/>
                    <a:pt x="0" y="82"/>
                  </a:cubicBezTo>
                  <a:cubicBezTo>
                    <a:pt x="0" y="76"/>
                    <a:pt x="2" y="71"/>
                    <a:pt x="6" y="67"/>
                  </a:cubicBezTo>
                  <a:cubicBezTo>
                    <a:pt x="10" y="63"/>
                    <a:pt x="15" y="61"/>
                    <a:pt x="21" y="61"/>
                  </a:cubicBezTo>
                  <a:cubicBezTo>
                    <a:pt x="23" y="61"/>
                    <a:pt x="23" y="61"/>
                    <a:pt x="23" y="61"/>
                  </a:cubicBezTo>
                  <a:cubicBezTo>
                    <a:pt x="33" y="21"/>
                    <a:pt x="33" y="21"/>
                    <a:pt x="33" y="21"/>
                  </a:cubicBezTo>
                  <a:cubicBezTo>
                    <a:pt x="35" y="15"/>
                    <a:pt x="38" y="10"/>
                    <a:pt x="43" y="6"/>
                  </a:cubicBezTo>
                  <a:cubicBezTo>
                    <a:pt x="48" y="2"/>
                    <a:pt x="54" y="0"/>
                    <a:pt x="60" y="0"/>
                  </a:cubicBezTo>
                  <a:cubicBezTo>
                    <a:pt x="133" y="0"/>
                    <a:pt x="133" y="0"/>
                    <a:pt x="133" y="0"/>
                  </a:cubicBezTo>
                  <a:cubicBezTo>
                    <a:pt x="139" y="0"/>
                    <a:pt x="145" y="2"/>
                    <a:pt x="150" y="6"/>
                  </a:cubicBezTo>
                  <a:cubicBezTo>
                    <a:pt x="155" y="10"/>
                    <a:pt x="158" y="15"/>
                    <a:pt x="160" y="21"/>
                  </a:cubicBezTo>
                  <a:cubicBezTo>
                    <a:pt x="169" y="61"/>
                    <a:pt x="169" y="61"/>
                    <a:pt x="169" y="61"/>
                  </a:cubicBezTo>
                  <a:cubicBezTo>
                    <a:pt x="172" y="61"/>
                    <a:pt x="172" y="61"/>
                    <a:pt x="172" y="61"/>
                  </a:cubicBezTo>
                  <a:cubicBezTo>
                    <a:pt x="178" y="61"/>
                    <a:pt x="183" y="63"/>
                    <a:pt x="187" y="67"/>
                  </a:cubicBezTo>
                  <a:cubicBezTo>
                    <a:pt x="191" y="71"/>
                    <a:pt x="193" y="76"/>
                    <a:pt x="193" y="82"/>
                  </a:cubicBezTo>
                  <a:close/>
                  <a:moveTo>
                    <a:pt x="41" y="102"/>
                  </a:moveTo>
                  <a:cubicBezTo>
                    <a:pt x="44" y="99"/>
                    <a:pt x="45" y="95"/>
                    <a:pt x="45" y="91"/>
                  </a:cubicBezTo>
                  <a:cubicBezTo>
                    <a:pt x="45" y="87"/>
                    <a:pt x="44" y="83"/>
                    <a:pt x="41" y="80"/>
                  </a:cubicBezTo>
                  <a:cubicBezTo>
                    <a:pt x="38" y="77"/>
                    <a:pt x="34" y="76"/>
                    <a:pt x="30" y="76"/>
                  </a:cubicBezTo>
                  <a:cubicBezTo>
                    <a:pt x="26" y="76"/>
                    <a:pt x="22" y="77"/>
                    <a:pt x="19" y="80"/>
                  </a:cubicBezTo>
                  <a:cubicBezTo>
                    <a:pt x="16" y="83"/>
                    <a:pt x="15" y="87"/>
                    <a:pt x="15" y="91"/>
                  </a:cubicBezTo>
                  <a:cubicBezTo>
                    <a:pt x="15" y="95"/>
                    <a:pt x="16" y="99"/>
                    <a:pt x="19" y="102"/>
                  </a:cubicBezTo>
                  <a:cubicBezTo>
                    <a:pt x="22" y="105"/>
                    <a:pt x="26" y="106"/>
                    <a:pt x="30" y="106"/>
                  </a:cubicBezTo>
                  <a:cubicBezTo>
                    <a:pt x="34" y="106"/>
                    <a:pt x="38" y="105"/>
                    <a:pt x="41" y="102"/>
                  </a:cubicBezTo>
                  <a:close/>
                  <a:moveTo>
                    <a:pt x="48" y="61"/>
                  </a:moveTo>
                  <a:cubicBezTo>
                    <a:pt x="145" y="61"/>
                    <a:pt x="145" y="61"/>
                    <a:pt x="145" y="61"/>
                  </a:cubicBezTo>
                  <a:cubicBezTo>
                    <a:pt x="136" y="27"/>
                    <a:pt x="136" y="27"/>
                    <a:pt x="136" y="27"/>
                  </a:cubicBezTo>
                  <a:cubicBezTo>
                    <a:pt x="136" y="27"/>
                    <a:pt x="136" y="26"/>
                    <a:pt x="135" y="25"/>
                  </a:cubicBezTo>
                  <a:cubicBezTo>
                    <a:pt x="134" y="25"/>
                    <a:pt x="133" y="25"/>
                    <a:pt x="133" y="25"/>
                  </a:cubicBezTo>
                  <a:cubicBezTo>
                    <a:pt x="60" y="25"/>
                    <a:pt x="60" y="25"/>
                    <a:pt x="60" y="25"/>
                  </a:cubicBezTo>
                  <a:cubicBezTo>
                    <a:pt x="60" y="25"/>
                    <a:pt x="59" y="25"/>
                    <a:pt x="58" y="25"/>
                  </a:cubicBezTo>
                  <a:cubicBezTo>
                    <a:pt x="57" y="26"/>
                    <a:pt x="57" y="27"/>
                    <a:pt x="57" y="27"/>
                  </a:cubicBezTo>
                  <a:lnTo>
                    <a:pt x="48" y="61"/>
                  </a:lnTo>
                  <a:close/>
                  <a:moveTo>
                    <a:pt x="174" y="102"/>
                  </a:moveTo>
                  <a:cubicBezTo>
                    <a:pt x="177" y="99"/>
                    <a:pt x="178" y="95"/>
                    <a:pt x="178" y="91"/>
                  </a:cubicBezTo>
                  <a:cubicBezTo>
                    <a:pt x="178" y="87"/>
                    <a:pt x="177" y="83"/>
                    <a:pt x="174" y="80"/>
                  </a:cubicBezTo>
                  <a:cubicBezTo>
                    <a:pt x="171" y="77"/>
                    <a:pt x="167" y="76"/>
                    <a:pt x="163" y="76"/>
                  </a:cubicBezTo>
                  <a:cubicBezTo>
                    <a:pt x="159" y="76"/>
                    <a:pt x="155" y="77"/>
                    <a:pt x="152" y="80"/>
                  </a:cubicBezTo>
                  <a:cubicBezTo>
                    <a:pt x="149" y="83"/>
                    <a:pt x="148" y="87"/>
                    <a:pt x="148" y="91"/>
                  </a:cubicBezTo>
                  <a:cubicBezTo>
                    <a:pt x="148" y="95"/>
                    <a:pt x="149" y="99"/>
                    <a:pt x="152" y="102"/>
                  </a:cubicBezTo>
                  <a:cubicBezTo>
                    <a:pt x="155" y="105"/>
                    <a:pt x="159" y="106"/>
                    <a:pt x="163" y="106"/>
                  </a:cubicBezTo>
                  <a:cubicBezTo>
                    <a:pt x="167" y="106"/>
                    <a:pt x="171" y="105"/>
                    <a:pt x="174" y="10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Freeform 362"/>
            <p:cNvSpPr>
              <a:spLocks/>
            </p:cNvSpPr>
            <p:nvPr/>
          </p:nvSpPr>
          <p:spPr bwMode="auto">
            <a:xfrm>
              <a:off x="1532124" y="4344034"/>
              <a:ext cx="149885" cy="151447"/>
            </a:xfrm>
            <a:custGeom>
              <a:avLst/>
              <a:gdLst>
                <a:gd name="T0" fmla="*/ 141 w 145"/>
                <a:gd name="T1" fmla="*/ 2 h 146"/>
                <a:gd name="T2" fmla="*/ 144 w 145"/>
                <a:gd name="T3" fmla="*/ 0 h 146"/>
                <a:gd name="T4" fmla="*/ 145 w 145"/>
                <a:gd name="T5" fmla="*/ 3 h 146"/>
                <a:gd name="T6" fmla="*/ 145 w 145"/>
                <a:gd name="T7" fmla="*/ 143 h 146"/>
                <a:gd name="T8" fmla="*/ 144 w 145"/>
                <a:gd name="T9" fmla="*/ 146 h 146"/>
                <a:gd name="T10" fmla="*/ 141 w 145"/>
                <a:gd name="T11" fmla="*/ 144 h 146"/>
                <a:gd name="T12" fmla="*/ 74 w 145"/>
                <a:gd name="T13" fmla="*/ 77 h 146"/>
                <a:gd name="T14" fmla="*/ 73 w 145"/>
                <a:gd name="T15" fmla="*/ 75 h 146"/>
                <a:gd name="T16" fmla="*/ 73 w 145"/>
                <a:gd name="T17" fmla="*/ 143 h 146"/>
                <a:gd name="T18" fmla="*/ 72 w 145"/>
                <a:gd name="T19" fmla="*/ 146 h 146"/>
                <a:gd name="T20" fmla="*/ 68 w 145"/>
                <a:gd name="T21" fmla="*/ 144 h 146"/>
                <a:gd name="T22" fmla="*/ 1 w 145"/>
                <a:gd name="T23" fmla="*/ 77 h 146"/>
                <a:gd name="T24" fmla="*/ 0 w 145"/>
                <a:gd name="T25" fmla="*/ 73 h 146"/>
                <a:gd name="T26" fmla="*/ 1 w 145"/>
                <a:gd name="T27" fmla="*/ 69 h 146"/>
                <a:gd name="T28" fmla="*/ 68 w 145"/>
                <a:gd name="T29" fmla="*/ 2 h 146"/>
                <a:gd name="T30" fmla="*/ 72 w 145"/>
                <a:gd name="T31" fmla="*/ 0 h 146"/>
                <a:gd name="T32" fmla="*/ 73 w 145"/>
                <a:gd name="T33" fmla="*/ 3 h 146"/>
                <a:gd name="T34" fmla="*/ 73 w 145"/>
                <a:gd name="T35" fmla="*/ 70 h 146"/>
                <a:gd name="T36" fmla="*/ 74 w 145"/>
                <a:gd name="T37" fmla="*/ 69 h 146"/>
                <a:gd name="T38" fmla="*/ 141 w 145"/>
                <a:gd name="T39" fmla="*/ 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5" h="146">
                  <a:moveTo>
                    <a:pt x="141" y="2"/>
                  </a:moveTo>
                  <a:cubicBezTo>
                    <a:pt x="142" y="0"/>
                    <a:pt x="143" y="0"/>
                    <a:pt x="144" y="0"/>
                  </a:cubicBezTo>
                  <a:cubicBezTo>
                    <a:pt x="145" y="1"/>
                    <a:pt x="145" y="2"/>
                    <a:pt x="145" y="3"/>
                  </a:cubicBezTo>
                  <a:cubicBezTo>
                    <a:pt x="145" y="143"/>
                    <a:pt x="145" y="143"/>
                    <a:pt x="145" y="143"/>
                  </a:cubicBezTo>
                  <a:cubicBezTo>
                    <a:pt x="145" y="144"/>
                    <a:pt x="145" y="145"/>
                    <a:pt x="144" y="146"/>
                  </a:cubicBezTo>
                  <a:cubicBezTo>
                    <a:pt x="143" y="146"/>
                    <a:pt x="142" y="145"/>
                    <a:pt x="141" y="144"/>
                  </a:cubicBezTo>
                  <a:cubicBezTo>
                    <a:pt x="74" y="77"/>
                    <a:pt x="74" y="77"/>
                    <a:pt x="74" y="77"/>
                  </a:cubicBezTo>
                  <a:cubicBezTo>
                    <a:pt x="73" y="77"/>
                    <a:pt x="73" y="76"/>
                    <a:pt x="73" y="75"/>
                  </a:cubicBezTo>
                  <a:cubicBezTo>
                    <a:pt x="73" y="143"/>
                    <a:pt x="73" y="143"/>
                    <a:pt x="73" y="143"/>
                  </a:cubicBezTo>
                  <a:cubicBezTo>
                    <a:pt x="73" y="144"/>
                    <a:pt x="72" y="145"/>
                    <a:pt x="72" y="146"/>
                  </a:cubicBezTo>
                  <a:cubicBezTo>
                    <a:pt x="71" y="146"/>
                    <a:pt x="70" y="145"/>
                    <a:pt x="68" y="144"/>
                  </a:cubicBezTo>
                  <a:cubicBezTo>
                    <a:pt x="1" y="77"/>
                    <a:pt x="1" y="77"/>
                    <a:pt x="1" y="77"/>
                  </a:cubicBezTo>
                  <a:cubicBezTo>
                    <a:pt x="0" y="76"/>
                    <a:pt x="0" y="75"/>
                    <a:pt x="0" y="73"/>
                  </a:cubicBezTo>
                  <a:cubicBezTo>
                    <a:pt x="0" y="71"/>
                    <a:pt x="0" y="70"/>
                    <a:pt x="1" y="69"/>
                  </a:cubicBezTo>
                  <a:cubicBezTo>
                    <a:pt x="68" y="2"/>
                    <a:pt x="68" y="2"/>
                    <a:pt x="68" y="2"/>
                  </a:cubicBezTo>
                  <a:cubicBezTo>
                    <a:pt x="70" y="0"/>
                    <a:pt x="71" y="0"/>
                    <a:pt x="72" y="0"/>
                  </a:cubicBezTo>
                  <a:cubicBezTo>
                    <a:pt x="72" y="1"/>
                    <a:pt x="73" y="2"/>
                    <a:pt x="73" y="3"/>
                  </a:cubicBezTo>
                  <a:cubicBezTo>
                    <a:pt x="73" y="70"/>
                    <a:pt x="73" y="70"/>
                    <a:pt x="73" y="70"/>
                  </a:cubicBezTo>
                  <a:cubicBezTo>
                    <a:pt x="73" y="70"/>
                    <a:pt x="73" y="69"/>
                    <a:pt x="74" y="69"/>
                  </a:cubicBezTo>
                  <a:lnTo>
                    <a:pt x="141" y="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Freeform 363"/>
            <p:cNvSpPr>
              <a:spLocks noEditPoints="1"/>
            </p:cNvSpPr>
            <p:nvPr/>
          </p:nvSpPr>
          <p:spPr bwMode="auto">
            <a:xfrm>
              <a:off x="1771003" y="4344034"/>
              <a:ext cx="149885" cy="151447"/>
            </a:xfrm>
            <a:custGeom>
              <a:avLst/>
              <a:gdLst>
                <a:gd name="T0" fmla="*/ 140 w 145"/>
                <a:gd name="T1" fmla="*/ 44 h 146"/>
                <a:gd name="T2" fmla="*/ 145 w 145"/>
                <a:gd name="T3" fmla="*/ 73 h 146"/>
                <a:gd name="T4" fmla="*/ 140 w 145"/>
                <a:gd name="T5" fmla="*/ 101 h 146"/>
                <a:gd name="T6" fmla="*/ 124 w 145"/>
                <a:gd name="T7" fmla="*/ 124 h 146"/>
                <a:gd name="T8" fmla="*/ 101 w 145"/>
                <a:gd name="T9" fmla="*/ 140 h 146"/>
                <a:gd name="T10" fmla="*/ 73 w 145"/>
                <a:gd name="T11" fmla="*/ 146 h 146"/>
                <a:gd name="T12" fmla="*/ 44 w 145"/>
                <a:gd name="T13" fmla="*/ 140 h 146"/>
                <a:gd name="T14" fmla="*/ 21 w 145"/>
                <a:gd name="T15" fmla="*/ 124 h 146"/>
                <a:gd name="T16" fmla="*/ 6 w 145"/>
                <a:gd name="T17" fmla="*/ 101 h 146"/>
                <a:gd name="T18" fmla="*/ 0 w 145"/>
                <a:gd name="T19" fmla="*/ 73 h 146"/>
                <a:gd name="T20" fmla="*/ 6 w 145"/>
                <a:gd name="T21" fmla="*/ 44 h 146"/>
                <a:gd name="T22" fmla="*/ 21 w 145"/>
                <a:gd name="T23" fmla="*/ 21 h 146"/>
                <a:gd name="T24" fmla="*/ 44 w 145"/>
                <a:gd name="T25" fmla="*/ 6 h 146"/>
                <a:gd name="T26" fmla="*/ 73 w 145"/>
                <a:gd name="T27" fmla="*/ 0 h 146"/>
                <a:gd name="T28" fmla="*/ 101 w 145"/>
                <a:gd name="T29" fmla="*/ 6 h 146"/>
                <a:gd name="T30" fmla="*/ 124 w 145"/>
                <a:gd name="T31" fmla="*/ 21 h 146"/>
                <a:gd name="T32" fmla="*/ 140 w 145"/>
                <a:gd name="T33" fmla="*/ 44 h 146"/>
                <a:gd name="T34" fmla="*/ 30 w 145"/>
                <a:gd name="T35" fmla="*/ 101 h 146"/>
                <a:gd name="T36" fmla="*/ 101 w 145"/>
                <a:gd name="T37" fmla="*/ 30 h 146"/>
                <a:gd name="T38" fmla="*/ 73 w 145"/>
                <a:gd name="T39" fmla="*/ 21 h 146"/>
                <a:gd name="T40" fmla="*/ 47 w 145"/>
                <a:gd name="T41" fmla="*/ 28 h 146"/>
                <a:gd name="T42" fmla="*/ 28 w 145"/>
                <a:gd name="T43" fmla="*/ 47 h 146"/>
                <a:gd name="T44" fmla="*/ 21 w 145"/>
                <a:gd name="T45" fmla="*/ 73 h 146"/>
                <a:gd name="T46" fmla="*/ 30 w 145"/>
                <a:gd name="T47" fmla="*/ 101 h 146"/>
                <a:gd name="T48" fmla="*/ 124 w 145"/>
                <a:gd name="T49" fmla="*/ 73 h 146"/>
                <a:gd name="T50" fmla="*/ 116 w 145"/>
                <a:gd name="T51" fmla="*/ 45 h 146"/>
                <a:gd name="T52" fmla="*/ 45 w 145"/>
                <a:gd name="T53" fmla="*/ 116 h 146"/>
                <a:gd name="T54" fmla="*/ 73 w 145"/>
                <a:gd name="T55" fmla="*/ 124 h 146"/>
                <a:gd name="T56" fmla="*/ 93 w 145"/>
                <a:gd name="T57" fmla="*/ 120 h 146"/>
                <a:gd name="T58" fmla="*/ 109 w 145"/>
                <a:gd name="T59" fmla="*/ 109 h 146"/>
                <a:gd name="T60" fmla="*/ 120 w 145"/>
                <a:gd name="T61" fmla="*/ 93 h 146"/>
                <a:gd name="T62" fmla="*/ 124 w 145"/>
                <a:gd name="T63"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46">
                  <a:moveTo>
                    <a:pt x="140" y="44"/>
                  </a:moveTo>
                  <a:cubicBezTo>
                    <a:pt x="143" y="53"/>
                    <a:pt x="145" y="63"/>
                    <a:pt x="145" y="73"/>
                  </a:cubicBezTo>
                  <a:cubicBezTo>
                    <a:pt x="145" y="83"/>
                    <a:pt x="143" y="92"/>
                    <a:pt x="140" y="101"/>
                  </a:cubicBezTo>
                  <a:cubicBezTo>
                    <a:pt x="136" y="110"/>
                    <a:pt x="131" y="118"/>
                    <a:pt x="124" y="124"/>
                  </a:cubicBezTo>
                  <a:cubicBezTo>
                    <a:pt x="118" y="131"/>
                    <a:pt x="110" y="136"/>
                    <a:pt x="101" y="140"/>
                  </a:cubicBezTo>
                  <a:cubicBezTo>
                    <a:pt x="92" y="144"/>
                    <a:pt x="83" y="146"/>
                    <a:pt x="73" y="146"/>
                  </a:cubicBezTo>
                  <a:cubicBezTo>
                    <a:pt x="63" y="146"/>
                    <a:pt x="53" y="144"/>
                    <a:pt x="44" y="140"/>
                  </a:cubicBezTo>
                  <a:cubicBezTo>
                    <a:pt x="35" y="136"/>
                    <a:pt x="28" y="131"/>
                    <a:pt x="21" y="124"/>
                  </a:cubicBezTo>
                  <a:cubicBezTo>
                    <a:pt x="15" y="118"/>
                    <a:pt x="10" y="110"/>
                    <a:pt x="6" y="101"/>
                  </a:cubicBezTo>
                  <a:cubicBezTo>
                    <a:pt x="2" y="92"/>
                    <a:pt x="0" y="83"/>
                    <a:pt x="0" y="73"/>
                  </a:cubicBezTo>
                  <a:cubicBezTo>
                    <a:pt x="0" y="63"/>
                    <a:pt x="2" y="53"/>
                    <a:pt x="6" y="44"/>
                  </a:cubicBezTo>
                  <a:cubicBezTo>
                    <a:pt x="10" y="35"/>
                    <a:pt x="15" y="28"/>
                    <a:pt x="21" y="21"/>
                  </a:cubicBezTo>
                  <a:cubicBezTo>
                    <a:pt x="28" y="15"/>
                    <a:pt x="35" y="9"/>
                    <a:pt x="44" y="6"/>
                  </a:cubicBezTo>
                  <a:cubicBezTo>
                    <a:pt x="53" y="2"/>
                    <a:pt x="63" y="0"/>
                    <a:pt x="73" y="0"/>
                  </a:cubicBezTo>
                  <a:cubicBezTo>
                    <a:pt x="83" y="0"/>
                    <a:pt x="92" y="2"/>
                    <a:pt x="101" y="6"/>
                  </a:cubicBezTo>
                  <a:cubicBezTo>
                    <a:pt x="110" y="9"/>
                    <a:pt x="118" y="15"/>
                    <a:pt x="124" y="21"/>
                  </a:cubicBezTo>
                  <a:cubicBezTo>
                    <a:pt x="131" y="28"/>
                    <a:pt x="136" y="35"/>
                    <a:pt x="140" y="44"/>
                  </a:cubicBezTo>
                  <a:close/>
                  <a:moveTo>
                    <a:pt x="30" y="101"/>
                  </a:moveTo>
                  <a:cubicBezTo>
                    <a:pt x="101" y="30"/>
                    <a:pt x="101" y="30"/>
                    <a:pt x="101" y="30"/>
                  </a:cubicBezTo>
                  <a:cubicBezTo>
                    <a:pt x="93" y="24"/>
                    <a:pt x="83" y="21"/>
                    <a:pt x="73" y="21"/>
                  </a:cubicBezTo>
                  <a:cubicBezTo>
                    <a:pt x="63" y="21"/>
                    <a:pt x="55" y="23"/>
                    <a:pt x="47" y="28"/>
                  </a:cubicBezTo>
                  <a:cubicBezTo>
                    <a:pt x="39" y="33"/>
                    <a:pt x="33" y="39"/>
                    <a:pt x="28" y="47"/>
                  </a:cubicBezTo>
                  <a:cubicBezTo>
                    <a:pt x="24" y="55"/>
                    <a:pt x="21" y="63"/>
                    <a:pt x="21" y="73"/>
                  </a:cubicBezTo>
                  <a:cubicBezTo>
                    <a:pt x="21" y="83"/>
                    <a:pt x="24" y="92"/>
                    <a:pt x="30" y="101"/>
                  </a:cubicBezTo>
                  <a:close/>
                  <a:moveTo>
                    <a:pt x="124" y="73"/>
                  </a:moveTo>
                  <a:cubicBezTo>
                    <a:pt x="124" y="62"/>
                    <a:pt x="121" y="53"/>
                    <a:pt x="116" y="45"/>
                  </a:cubicBezTo>
                  <a:cubicBezTo>
                    <a:pt x="45" y="116"/>
                    <a:pt x="45" y="116"/>
                    <a:pt x="45" y="116"/>
                  </a:cubicBezTo>
                  <a:cubicBezTo>
                    <a:pt x="53" y="122"/>
                    <a:pt x="63" y="124"/>
                    <a:pt x="73" y="124"/>
                  </a:cubicBezTo>
                  <a:cubicBezTo>
                    <a:pt x="80" y="124"/>
                    <a:pt x="86" y="123"/>
                    <a:pt x="93" y="120"/>
                  </a:cubicBezTo>
                  <a:cubicBezTo>
                    <a:pt x="99" y="117"/>
                    <a:pt x="104" y="114"/>
                    <a:pt x="109" y="109"/>
                  </a:cubicBezTo>
                  <a:cubicBezTo>
                    <a:pt x="114" y="105"/>
                    <a:pt x="117" y="99"/>
                    <a:pt x="120" y="93"/>
                  </a:cubicBezTo>
                  <a:cubicBezTo>
                    <a:pt x="123" y="86"/>
                    <a:pt x="124" y="80"/>
                    <a:pt x="124" y="7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Freeform 364"/>
            <p:cNvSpPr>
              <a:spLocks noEditPoints="1"/>
            </p:cNvSpPr>
            <p:nvPr/>
          </p:nvSpPr>
          <p:spPr bwMode="auto">
            <a:xfrm>
              <a:off x="2008322" y="4331544"/>
              <a:ext cx="188919" cy="176428"/>
            </a:xfrm>
            <a:custGeom>
              <a:avLst/>
              <a:gdLst>
                <a:gd name="T0" fmla="*/ 91 w 182"/>
                <a:gd name="T1" fmla="*/ 0 h 170"/>
                <a:gd name="T2" fmla="*/ 182 w 182"/>
                <a:gd name="T3" fmla="*/ 37 h 170"/>
                <a:gd name="T4" fmla="*/ 182 w 182"/>
                <a:gd name="T5" fmla="*/ 49 h 170"/>
                <a:gd name="T6" fmla="*/ 169 w 182"/>
                <a:gd name="T7" fmla="*/ 49 h 170"/>
                <a:gd name="T8" fmla="*/ 167 w 182"/>
                <a:gd name="T9" fmla="*/ 53 h 170"/>
                <a:gd name="T10" fmla="*/ 163 w 182"/>
                <a:gd name="T11" fmla="*/ 55 h 170"/>
                <a:gd name="T12" fmla="*/ 19 w 182"/>
                <a:gd name="T13" fmla="*/ 55 h 170"/>
                <a:gd name="T14" fmla="*/ 14 w 182"/>
                <a:gd name="T15" fmla="*/ 53 h 170"/>
                <a:gd name="T16" fmla="*/ 12 w 182"/>
                <a:gd name="T17" fmla="*/ 49 h 170"/>
                <a:gd name="T18" fmla="*/ 0 w 182"/>
                <a:gd name="T19" fmla="*/ 49 h 170"/>
                <a:gd name="T20" fmla="*/ 0 w 182"/>
                <a:gd name="T21" fmla="*/ 37 h 170"/>
                <a:gd name="T22" fmla="*/ 91 w 182"/>
                <a:gd name="T23" fmla="*/ 0 h 170"/>
                <a:gd name="T24" fmla="*/ 175 w 182"/>
                <a:gd name="T25" fmla="*/ 151 h 170"/>
                <a:gd name="T26" fmla="*/ 180 w 182"/>
                <a:gd name="T27" fmla="*/ 153 h 170"/>
                <a:gd name="T28" fmla="*/ 182 w 182"/>
                <a:gd name="T29" fmla="*/ 158 h 170"/>
                <a:gd name="T30" fmla="*/ 182 w 182"/>
                <a:gd name="T31" fmla="*/ 170 h 170"/>
                <a:gd name="T32" fmla="*/ 0 w 182"/>
                <a:gd name="T33" fmla="*/ 170 h 170"/>
                <a:gd name="T34" fmla="*/ 0 w 182"/>
                <a:gd name="T35" fmla="*/ 158 h 170"/>
                <a:gd name="T36" fmla="*/ 2 w 182"/>
                <a:gd name="T37" fmla="*/ 153 h 170"/>
                <a:gd name="T38" fmla="*/ 7 w 182"/>
                <a:gd name="T39" fmla="*/ 151 h 170"/>
                <a:gd name="T40" fmla="*/ 175 w 182"/>
                <a:gd name="T41" fmla="*/ 151 h 170"/>
                <a:gd name="T42" fmla="*/ 24 w 182"/>
                <a:gd name="T43" fmla="*/ 61 h 170"/>
                <a:gd name="T44" fmla="*/ 48 w 182"/>
                <a:gd name="T45" fmla="*/ 61 h 170"/>
                <a:gd name="T46" fmla="*/ 48 w 182"/>
                <a:gd name="T47" fmla="*/ 133 h 170"/>
                <a:gd name="T48" fmla="*/ 61 w 182"/>
                <a:gd name="T49" fmla="*/ 133 h 170"/>
                <a:gd name="T50" fmla="*/ 61 w 182"/>
                <a:gd name="T51" fmla="*/ 61 h 170"/>
                <a:gd name="T52" fmla="*/ 85 w 182"/>
                <a:gd name="T53" fmla="*/ 61 h 170"/>
                <a:gd name="T54" fmla="*/ 85 w 182"/>
                <a:gd name="T55" fmla="*/ 133 h 170"/>
                <a:gd name="T56" fmla="*/ 97 w 182"/>
                <a:gd name="T57" fmla="*/ 133 h 170"/>
                <a:gd name="T58" fmla="*/ 97 w 182"/>
                <a:gd name="T59" fmla="*/ 61 h 170"/>
                <a:gd name="T60" fmla="*/ 121 w 182"/>
                <a:gd name="T61" fmla="*/ 61 h 170"/>
                <a:gd name="T62" fmla="*/ 121 w 182"/>
                <a:gd name="T63" fmla="*/ 133 h 170"/>
                <a:gd name="T64" fmla="*/ 133 w 182"/>
                <a:gd name="T65" fmla="*/ 133 h 170"/>
                <a:gd name="T66" fmla="*/ 133 w 182"/>
                <a:gd name="T67" fmla="*/ 61 h 170"/>
                <a:gd name="T68" fmla="*/ 157 w 182"/>
                <a:gd name="T69" fmla="*/ 61 h 170"/>
                <a:gd name="T70" fmla="*/ 157 w 182"/>
                <a:gd name="T71" fmla="*/ 133 h 170"/>
                <a:gd name="T72" fmla="*/ 163 w 182"/>
                <a:gd name="T73" fmla="*/ 133 h 170"/>
                <a:gd name="T74" fmla="*/ 167 w 182"/>
                <a:gd name="T75" fmla="*/ 135 h 170"/>
                <a:gd name="T76" fmla="*/ 169 w 182"/>
                <a:gd name="T77" fmla="*/ 139 h 170"/>
                <a:gd name="T78" fmla="*/ 169 w 182"/>
                <a:gd name="T79" fmla="*/ 145 h 170"/>
                <a:gd name="T80" fmla="*/ 12 w 182"/>
                <a:gd name="T81" fmla="*/ 145 h 170"/>
                <a:gd name="T82" fmla="*/ 12 w 182"/>
                <a:gd name="T83" fmla="*/ 139 h 170"/>
                <a:gd name="T84" fmla="*/ 14 w 182"/>
                <a:gd name="T85" fmla="*/ 135 h 170"/>
                <a:gd name="T86" fmla="*/ 19 w 182"/>
                <a:gd name="T87" fmla="*/ 133 h 170"/>
                <a:gd name="T88" fmla="*/ 24 w 182"/>
                <a:gd name="T89" fmla="*/ 133 h 170"/>
                <a:gd name="T90" fmla="*/ 24 w 182"/>
                <a:gd name="T91" fmla="*/ 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170">
                  <a:moveTo>
                    <a:pt x="91" y="0"/>
                  </a:moveTo>
                  <a:cubicBezTo>
                    <a:pt x="182" y="37"/>
                    <a:pt x="182" y="37"/>
                    <a:pt x="182" y="37"/>
                  </a:cubicBezTo>
                  <a:cubicBezTo>
                    <a:pt x="182" y="49"/>
                    <a:pt x="182" y="49"/>
                    <a:pt x="182" y="49"/>
                  </a:cubicBezTo>
                  <a:cubicBezTo>
                    <a:pt x="169" y="49"/>
                    <a:pt x="169" y="49"/>
                    <a:pt x="169" y="49"/>
                  </a:cubicBezTo>
                  <a:cubicBezTo>
                    <a:pt x="169" y="50"/>
                    <a:pt x="169" y="52"/>
                    <a:pt x="167" y="53"/>
                  </a:cubicBezTo>
                  <a:cubicBezTo>
                    <a:pt x="166" y="54"/>
                    <a:pt x="165" y="55"/>
                    <a:pt x="163" y="55"/>
                  </a:cubicBezTo>
                  <a:cubicBezTo>
                    <a:pt x="19" y="55"/>
                    <a:pt x="19" y="55"/>
                    <a:pt x="19" y="55"/>
                  </a:cubicBezTo>
                  <a:cubicBezTo>
                    <a:pt x="17" y="55"/>
                    <a:pt x="15" y="54"/>
                    <a:pt x="14" y="53"/>
                  </a:cubicBezTo>
                  <a:cubicBezTo>
                    <a:pt x="13" y="52"/>
                    <a:pt x="12" y="50"/>
                    <a:pt x="12" y="49"/>
                  </a:cubicBezTo>
                  <a:cubicBezTo>
                    <a:pt x="0" y="49"/>
                    <a:pt x="0" y="49"/>
                    <a:pt x="0" y="49"/>
                  </a:cubicBezTo>
                  <a:cubicBezTo>
                    <a:pt x="0" y="37"/>
                    <a:pt x="0" y="37"/>
                    <a:pt x="0" y="37"/>
                  </a:cubicBezTo>
                  <a:lnTo>
                    <a:pt x="91" y="0"/>
                  </a:lnTo>
                  <a:close/>
                  <a:moveTo>
                    <a:pt x="175" y="151"/>
                  </a:moveTo>
                  <a:cubicBezTo>
                    <a:pt x="177" y="151"/>
                    <a:pt x="178" y="152"/>
                    <a:pt x="180" y="153"/>
                  </a:cubicBezTo>
                  <a:cubicBezTo>
                    <a:pt x="181" y="154"/>
                    <a:pt x="182" y="156"/>
                    <a:pt x="182" y="158"/>
                  </a:cubicBezTo>
                  <a:cubicBezTo>
                    <a:pt x="182" y="170"/>
                    <a:pt x="182" y="170"/>
                    <a:pt x="182" y="170"/>
                  </a:cubicBezTo>
                  <a:cubicBezTo>
                    <a:pt x="0" y="170"/>
                    <a:pt x="0" y="170"/>
                    <a:pt x="0" y="170"/>
                  </a:cubicBezTo>
                  <a:cubicBezTo>
                    <a:pt x="0" y="158"/>
                    <a:pt x="0" y="158"/>
                    <a:pt x="0" y="158"/>
                  </a:cubicBezTo>
                  <a:cubicBezTo>
                    <a:pt x="0" y="156"/>
                    <a:pt x="1" y="154"/>
                    <a:pt x="2" y="153"/>
                  </a:cubicBezTo>
                  <a:cubicBezTo>
                    <a:pt x="3" y="152"/>
                    <a:pt x="5" y="151"/>
                    <a:pt x="7" y="151"/>
                  </a:cubicBezTo>
                  <a:lnTo>
                    <a:pt x="175" y="151"/>
                  </a:lnTo>
                  <a:close/>
                  <a:moveTo>
                    <a:pt x="24" y="61"/>
                  </a:moveTo>
                  <a:cubicBezTo>
                    <a:pt x="48" y="61"/>
                    <a:pt x="48" y="61"/>
                    <a:pt x="48" y="61"/>
                  </a:cubicBezTo>
                  <a:cubicBezTo>
                    <a:pt x="48" y="133"/>
                    <a:pt x="48" y="133"/>
                    <a:pt x="48" y="133"/>
                  </a:cubicBezTo>
                  <a:cubicBezTo>
                    <a:pt x="61" y="133"/>
                    <a:pt x="61" y="133"/>
                    <a:pt x="61" y="133"/>
                  </a:cubicBezTo>
                  <a:cubicBezTo>
                    <a:pt x="61" y="61"/>
                    <a:pt x="61" y="61"/>
                    <a:pt x="61" y="61"/>
                  </a:cubicBezTo>
                  <a:cubicBezTo>
                    <a:pt x="85" y="61"/>
                    <a:pt x="85" y="61"/>
                    <a:pt x="85" y="61"/>
                  </a:cubicBezTo>
                  <a:cubicBezTo>
                    <a:pt x="85" y="133"/>
                    <a:pt x="85" y="133"/>
                    <a:pt x="85" y="133"/>
                  </a:cubicBezTo>
                  <a:cubicBezTo>
                    <a:pt x="97" y="133"/>
                    <a:pt x="97" y="133"/>
                    <a:pt x="97" y="133"/>
                  </a:cubicBezTo>
                  <a:cubicBezTo>
                    <a:pt x="97" y="61"/>
                    <a:pt x="97" y="61"/>
                    <a:pt x="97" y="61"/>
                  </a:cubicBezTo>
                  <a:cubicBezTo>
                    <a:pt x="121" y="61"/>
                    <a:pt x="121" y="61"/>
                    <a:pt x="121" y="61"/>
                  </a:cubicBezTo>
                  <a:cubicBezTo>
                    <a:pt x="121" y="133"/>
                    <a:pt x="121" y="133"/>
                    <a:pt x="121" y="133"/>
                  </a:cubicBezTo>
                  <a:cubicBezTo>
                    <a:pt x="133" y="133"/>
                    <a:pt x="133" y="133"/>
                    <a:pt x="133" y="133"/>
                  </a:cubicBezTo>
                  <a:cubicBezTo>
                    <a:pt x="133" y="61"/>
                    <a:pt x="133" y="61"/>
                    <a:pt x="133" y="61"/>
                  </a:cubicBezTo>
                  <a:cubicBezTo>
                    <a:pt x="157" y="61"/>
                    <a:pt x="157" y="61"/>
                    <a:pt x="157" y="61"/>
                  </a:cubicBezTo>
                  <a:cubicBezTo>
                    <a:pt x="157" y="133"/>
                    <a:pt x="157" y="133"/>
                    <a:pt x="157" y="133"/>
                  </a:cubicBezTo>
                  <a:cubicBezTo>
                    <a:pt x="163" y="133"/>
                    <a:pt x="163" y="133"/>
                    <a:pt x="163" y="133"/>
                  </a:cubicBezTo>
                  <a:cubicBezTo>
                    <a:pt x="165" y="133"/>
                    <a:pt x="166" y="134"/>
                    <a:pt x="167" y="135"/>
                  </a:cubicBezTo>
                  <a:cubicBezTo>
                    <a:pt x="169" y="136"/>
                    <a:pt x="169" y="138"/>
                    <a:pt x="169" y="139"/>
                  </a:cubicBezTo>
                  <a:cubicBezTo>
                    <a:pt x="169" y="145"/>
                    <a:pt x="169" y="145"/>
                    <a:pt x="169" y="145"/>
                  </a:cubicBezTo>
                  <a:cubicBezTo>
                    <a:pt x="12" y="145"/>
                    <a:pt x="12" y="145"/>
                    <a:pt x="12" y="145"/>
                  </a:cubicBezTo>
                  <a:cubicBezTo>
                    <a:pt x="12" y="139"/>
                    <a:pt x="12" y="139"/>
                    <a:pt x="12" y="139"/>
                  </a:cubicBezTo>
                  <a:cubicBezTo>
                    <a:pt x="12" y="138"/>
                    <a:pt x="13" y="136"/>
                    <a:pt x="14" y="135"/>
                  </a:cubicBezTo>
                  <a:cubicBezTo>
                    <a:pt x="15" y="134"/>
                    <a:pt x="17" y="133"/>
                    <a:pt x="19" y="133"/>
                  </a:cubicBezTo>
                  <a:cubicBezTo>
                    <a:pt x="24" y="133"/>
                    <a:pt x="24" y="133"/>
                    <a:pt x="24" y="133"/>
                  </a:cubicBezTo>
                  <a:lnTo>
                    <a:pt x="24" y="6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Freeform 365"/>
            <p:cNvSpPr>
              <a:spLocks noEditPoints="1"/>
            </p:cNvSpPr>
            <p:nvPr/>
          </p:nvSpPr>
          <p:spPr bwMode="auto">
            <a:xfrm>
              <a:off x="2297164" y="4344034"/>
              <a:ext cx="199847" cy="151447"/>
            </a:xfrm>
            <a:custGeom>
              <a:avLst/>
              <a:gdLst>
                <a:gd name="T0" fmla="*/ 128 w 128"/>
                <a:gd name="T1" fmla="*/ 88 h 97"/>
                <a:gd name="T2" fmla="*/ 128 w 128"/>
                <a:gd name="T3" fmla="*/ 97 h 97"/>
                <a:gd name="T4" fmla="*/ 0 w 128"/>
                <a:gd name="T5" fmla="*/ 97 h 97"/>
                <a:gd name="T6" fmla="*/ 0 w 128"/>
                <a:gd name="T7" fmla="*/ 0 h 97"/>
                <a:gd name="T8" fmla="*/ 8 w 128"/>
                <a:gd name="T9" fmla="*/ 0 h 97"/>
                <a:gd name="T10" fmla="*/ 8 w 128"/>
                <a:gd name="T11" fmla="*/ 88 h 97"/>
                <a:gd name="T12" fmla="*/ 128 w 128"/>
                <a:gd name="T13" fmla="*/ 88 h 97"/>
                <a:gd name="T14" fmla="*/ 40 w 128"/>
                <a:gd name="T15" fmla="*/ 48 h 97"/>
                <a:gd name="T16" fmla="*/ 40 w 128"/>
                <a:gd name="T17" fmla="*/ 80 h 97"/>
                <a:gd name="T18" fmla="*/ 24 w 128"/>
                <a:gd name="T19" fmla="*/ 80 h 97"/>
                <a:gd name="T20" fmla="*/ 24 w 128"/>
                <a:gd name="T21" fmla="*/ 48 h 97"/>
                <a:gd name="T22" fmla="*/ 40 w 128"/>
                <a:gd name="T23" fmla="*/ 48 h 97"/>
                <a:gd name="T24" fmla="*/ 64 w 128"/>
                <a:gd name="T25" fmla="*/ 16 h 97"/>
                <a:gd name="T26" fmla="*/ 64 w 128"/>
                <a:gd name="T27" fmla="*/ 80 h 97"/>
                <a:gd name="T28" fmla="*/ 48 w 128"/>
                <a:gd name="T29" fmla="*/ 80 h 97"/>
                <a:gd name="T30" fmla="*/ 48 w 128"/>
                <a:gd name="T31" fmla="*/ 16 h 97"/>
                <a:gd name="T32" fmla="*/ 64 w 128"/>
                <a:gd name="T33" fmla="*/ 16 h 97"/>
                <a:gd name="T34" fmla="*/ 88 w 128"/>
                <a:gd name="T35" fmla="*/ 32 h 97"/>
                <a:gd name="T36" fmla="*/ 88 w 128"/>
                <a:gd name="T37" fmla="*/ 80 h 97"/>
                <a:gd name="T38" fmla="*/ 72 w 128"/>
                <a:gd name="T39" fmla="*/ 80 h 97"/>
                <a:gd name="T40" fmla="*/ 72 w 128"/>
                <a:gd name="T41" fmla="*/ 32 h 97"/>
                <a:gd name="T42" fmla="*/ 88 w 128"/>
                <a:gd name="T43" fmla="*/ 32 h 97"/>
                <a:gd name="T44" fmla="*/ 112 w 128"/>
                <a:gd name="T45" fmla="*/ 8 h 97"/>
                <a:gd name="T46" fmla="*/ 112 w 128"/>
                <a:gd name="T47" fmla="*/ 80 h 97"/>
                <a:gd name="T48" fmla="*/ 97 w 128"/>
                <a:gd name="T49" fmla="*/ 80 h 97"/>
                <a:gd name="T50" fmla="*/ 97 w 128"/>
                <a:gd name="T51" fmla="*/ 8 h 97"/>
                <a:gd name="T52" fmla="*/ 112 w 128"/>
                <a:gd name="T53" fmla="*/ 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97">
                  <a:moveTo>
                    <a:pt x="128" y="88"/>
                  </a:moveTo>
                  <a:lnTo>
                    <a:pt x="128" y="97"/>
                  </a:lnTo>
                  <a:lnTo>
                    <a:pt x="0" y="97"/>
                  </a:lnTo>
                  <a:lnTo>
                    <a:pt x="0" y="0"/>
                  </a:lnTo>
                  <a:lnTo>
                    <a:pt x="8" y="0"/>
                  </a:lnTo>
                  <a:lnTo>
                    <a:pt x="8" y="88"/>
                  </a:lnTo>
                  <a:lnTo>
                    <a:pt x="128" y="88"/>
                  </a:lnTo>
                  <a:close/>
                  <a:moveTo>
                    <a:pt x="40" y="48"/>
                  </a:moveTo>
                  <a:lnTo>
                    <a:pt x="40" y="80"/>
                  </a:lnTo>
                  <a:lnTo>
                    <a:pt x="24" y="80"/>
                  </a:lnTo>
                  <a:lnTo>
                    <a:pt x="24" y="48"/>
                  </a:lnTo>
                  <a:lnTo>
                    <a:pt x="40" y="48"/>
                  </a:lnTo>
                  <a:close/>
                  <a:moveTo>
                    <a:pt x="64" y="16"/>
                  </a:moveTo>
                  <a:lnTo>
                    <a:pt x="64" y="80"/>
                  </a:lnTo>
                  <a:lnTo>
                    <a:pt x="48" y="80"/>
                  </a:lnTo>
                  <a:lnTo>
                    <a:pt x="48" y="16"/>
                  </a:lnTo>
                  <a:lnTo>
                    <a:pt x="64" y="16"/>
                  </a:lnTo>
                  <a:close/>
                  <a:moveTo>
                    <a:pt x="88" y="32"/>
                  </a:moveTo>
                  <a:lnTo>
                    <a:pt x="88" y="80"/>
                  </a:lnTo>
                  <a:lnTo>
                    <a:pt x="72" y="80"/>
                  </a:lnTo>
                  <a:lnTo>
                    <a:pt x="72" y="32"/>
                  </a:lnTo>
                  <a:lnTo>
                    <a:pt x="88" y="32"/>
                  </a:lnTo>
                  <a:close/>
                  <a:moveTo>
                    <a:pt x="112" y="8"/>
                  </a:moveTo>
                  <a:lnTo>
                    <a:pt x="112" y="80"/>
                  </a:lnTo>
                  <a:lnTo>
                    <a:pt x="97" y="80"/>
                  </a:lnTo>
                  <a:lnTo>
                    <a:pt x="97" y="8"/>
                  </a:lnTo>
                  <a:lnTo>
                    <a:pt x="112" y="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Freeform 366"/>
            <p:cNvSpPr>
              <a:spLocks noEditPoints="1"/>
            </p:cNvSpPr>
            <p:nvPr/>
          </p:nvSpPr>
          <p:spPr bwMode="auto">
            <a:xfrm>
              <a:off x="2586005" y="4344034"/>
              <a:ext cx="199847" cy="151447"/>
            </a:xfrm>
            <a:custGeom>
              <a:avLst/>
              <a:gdLst>
                <a:gd name="T0" fmla="*/ 128 w 128"/>
                <a:gd name="T1" fmla="*/ 88 h 97"/>
                <a:gd name="T2" fmla="*/ 128 w 128"/>
                <a:gd name="T3" fmla="*/ 97 h 97"/>
                <a:gd name="T4" fmla="*/ 0 w 128"/>
                <a:gd name="T5" fmla="*/ 97 h 97"/>
                <a:gd name="T6" fmla="*/ 0 w 128"/>
                <a:gd name="T7" fmla="*/ 0 h 97"/>
                <a:gd name="T8" fmla="*/ 8 w 128"/>
                <a:gd name="T9" fmla="*/ 0 h 97"/>
                <a:gd name="T10" fmla="*/ 8 w 128"/>
                <a:gd name="T11" fmla="*/ 88 h 97"/>
                <a:gd name="T12" fmla="*/ 128 w 128"/>
                <a:gd name="T13" fmla="*/ 88 h 97"/>
                <a:gd name="T14" fmla="*/ 40 w 128"/>
                <a:gd name="T15" fmla="*/ 48 h 97"/>
                <a:gd name="T16" fmla="*/ 40 w 128"/>
                <a:gd name="T17" fmla="*/ 80 h 97"/>
                <a:gd name="T18" fmla="*/ 24 w 128"/>
                <a:gd name="T19" fmla="*/ 80 h 97"/>
                <a:gd name="T20" fmla="*/ 24 w 128"/>
                <a:gd name="T21" fmla="*/ 48 h 97"/>
                <a:gd name="T22" fmla="*/ 40 w 128"/>
                <a:gd name="T23" fmla="*/ 48 h 97"/>
                <a:gd name="T24" fmla="*/ 64 w 128"/>
                <a:gd name="T25" fmla="*/ 16 h 97"/>
                <a:gd name="T26" fmla="*/ 64 w 128"/>
                <a:gd name="T27" fmla="*/ 80 h 97"/>
                <a:gd name="T28" fmla="*/ 48 w 128"/>
                <a:gd name="T29" fmla="*/ 80 h 97"/>
                <a:gd name="T30" fmla="*/ 48 w 128"/>
                <a:gd name="T31" fmla="*/ 16 h 97"/>
                <a:gd name="T32" fmla="*/ 64 w 128"/>
                <a:gd name="T33" fmla="*/ 16 h 97"/>
                <a:gd name="T34" fmla="*/ 88 w 128"/>
                <a:gd name="T35" fmla="*/ 32 h 97"/>
                <a:gd name="T36" fmla="*/ 88 w 128"/>
                <a:gd name="T37" fmla="*/ 80 h 97"/>
                <a:gd name="T38" fmla="*/ 72 w 128"/>
                <a:gd name="T39" fmla="*/ 80 h 97"/>
                <a:gd name="T40" fmla="*/ 72 w 128"/>
                <a:gd name="T41" fmla="*/ 32 h 97"/>
                <a:gd name="T42" fmla="*/ 88 w 128"/>
                <a:gd name="T43" fmla="*/ 32 h 97"/>
                <a:gd name="T44" fmla="*/ 112 w 128"/>
                <a:gd name="T45" fmla="*/ 8 h 97"/>
                <a:gd name="T46" fmla="*/ 112 w 128"/>
                <a:gd name="T47" fmla="*/ 80 h 97"/>
                <a:gd name="T48" fmla="*/ 96 w 128"/>
                <a:gd name="T49" fmla="*/ 80 h 97"/>
                <a:gd name="T50" fmla="*/ 96 w 128"/>
                <a:gd name="T51" fmla="*/ 8 h 97"/>
                <a:gd name="T52" fmla="*/ 112 w 128"/>
                <a:gd name="T53" fmla="*/ 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97">
                  <a:moveTo>
                    <a:pt x="128" y="88"/>
                  </a:moveTo>
                  <a:lnTo>
                    <a:pt x="128" y="97"/>
                  </a:lnTo>
                  <a:lnTo>
                    <a:pt x="0" y="97"/>
                  </a:lnTo>
                  <a:lnTo>
                    <a:pt x="0" y="0"/>
                  </a:lnTo>
                  <a:lnTo>
                    <a:pt x="8" y="0"/>
                  </a:lnTo>
                  <a:lnTo>
                    <a:pt x="8" y="88"/>
                  </a:lnTo>
                  <a:lnTo>
                    <a:pt x="128" y="88"/>
                  </a:lnTo>
                  <a:close/>
                  <a:moveTo>
                    <a:pt x="40" y="48"/>
                  </a:moveTo>
                  <a:lnTo>
                    <a:pt x="40" y="80"/>
                  </a:lnTo>
                  <a:lnTo>
                    <a:pt x="24" y="80"/>
                  </a:lnTo>
                  <a:lnTo>
                    <a:pt x="24" y="48"/>
                  </a:lnTo>
                  <a:lnTo>
                    <a:pt x="40" y="48"/>
                  </a:lnTo>
                  <a:close/>
                  <a:moveTo>
                    <a:pt x="64" y="16"/>
                  </a:moveTo>
                  <a:lnTo>
                    <a:pt x="64" y="80"/>
                  </a:lnTo>
                  <a:lnTo>
                    <a:pt x="48" y="80"/>
                  </a:lnTo>
                  <a:lnTo>
                    <a:pt x="48" y="16"/>
                  </a:lnTo>
                  <a:lnTo>
                    <a:pt x="64" y="16"/>
                  </a:lnTo>
                  <a:close/>
                  <a:moveTo>
                    <a:pt x="88" y="32"/>
                  </a:moveTo>
                  <a:lnTo>
                    <a:pt x="88" y="80"/>
                  </a:lnTo>
                  <a:lnTo>
                    <a:pt x="72" y="80"/>
                  </a:lnTo>
                  <a:lnTo>
                    <a:pt x="72" y="32"/>
                  </a:lnTo>
                  <a:lnTo>
                    <a:pt x="88" y="32"/>
                  </a:lnTo>
                  <a:close/>
                  <a:moveTo>
                    <a:pt x="112" y="8"/>
                  </a:moveTo>
                  <a:lnTo>
                    <a:pt x="112" y="80"/>
                  </a:lnTo>
                  <a:lnTo>
                    <a:pt x="96" y="80"/>
                  </a:lnTo>
                  <a:lnTo>
                    <a:pt x="96" y="8"/>
                  </a:lnTo>
                  <a:lnTo>
                    <a:pt x="112" y="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Freeform 367"/>
            <p:cNvSpPr>
              <a:spLocks noEditPoints="1"/>
            </p:cNvSpPr>
            <p:nvPr/>
          </p:nvSpPr>
          <p:spPr bwMode="auto">
            <a:xfrm>
              <a:off x="2873286" y="4344034"/>
              <a:ext cx="174866" cy="137395"/>
            </a:xfrm>
            <a:custGeom>
              <a:avLst/>
              <a:gdLst>
                <a:gd name="T0" fmla="*/ 0 w 112"/>
                <a:gd name="T1" fmla="*/ 88 h 88"/>
                <a:gd name="T2" fmla="*/ 4 w 112"/>
                <a:gd name="T3" fmla="*/ 0 h 88"/>
                <a:gd name="T4" fmla="*/ 8 w 112"/>
                <a:gd name="T5" fmla="*/ 88 h 88"/>
                <a:gd name="T6" fmla="*/ 6 w 112"/>
                <a:gd name="T7" fmla="*/ 0 h 88"/>
                <a:gd name="T8" fmla="*/ 8 w 112"/>
                <a:gd name="T9" fmla="*/ 88 h 88"/>
                <a:gd name="T10" fmla="*/ 12 w 112"/>
                <a:gd name="T11" fmla="*/ 88 h 88"/>
                <a:gd name="T12" fmla="*/ 14 w 112"/>
                <a:gd name="T13" fmla="*/ 0 h 88"/>
                <a:gd name="T14" fmla="*/ 24 w 112"/>
                <a:gd name="T15" fmla="*/ 88 h 88"/>
                <a:gd name="T16" fmla="*/ 22 w 112"/>
                <a:gd name="T17" fmla="*/ 0 h 88"/>
                <a:gd name="T18" fmla="*/ 24 w 112"/>
                <a:gd name="T19" fmla="*/ 88 h 88"/>
                <a:gd name="T20" fmla="*/ 30 w 112"/>
                <a:gd name="T21" fmla="*/ 88 h 88"/>
                <a:gd name="T22" fmla="*/ 34 w 112"/>
                <a:gd name="T23" fmla="*/ 0 h 88"/>
                <a:gd name="T24" fmla="*/ 41 w 112"/>
                <a:gd name="T25" fmla="*/ 88 h 88"/>
                <a:gd name="T26" fmla="*/ 40 w 112"/>
                <a:gd name="T27" fmla="*/ 0 h 88"/>
                <a:gd name="T28" fmla="*/ 41 w 112"/>
                <a:gd name="T29" fmla="*/ 88 h 88"/>
                <a:gd name="T30" fmla="*/ 43 w 112"/>
                <a:gd name="T31" fmla="*/ 88 h 88"/>
                <a:gd name="T32" fmla="*/ 45 w 112"/>
                <a:gd name="T33" fmla="*/ 0 h 88"/>
                <a:gd name="T34" fmla="*/ 49 w 112"/>
                <a:gd name="T35" fmla="*/ 88 h 88"/>
                <a:gd name="T36" fmla="*/ 47 w 112"/>
                <a:gd name="T37" fmla="*/ 0 h 88"/>
                <a:gd name="T38" fmla="*/ 49 w 112"/>
                <a:gd name="T39" fmla="*/ 88 h 88"/>
                <a:gd name="T40" fmla="*/ 55 w 112"/>
                <a:gd name="T41" fmla="*/ 88 h 88"/>
                <a:gd name="T42" fmla="*/ 59 w 112"/>
                <a:gd name="T43" fmla="*/ 0 h 88"/>
                <a:gd name="T44" fmla="*/ 69 w 112"/>
                <a:gd name="T45" fmla="*/ 88 h 88"/>
                <a:gd name="T46" fmla="*/ 65 w 112"/>
                <a:gd name="T47" fmla="*/ 0 h 88"/>
                <a:gd name="T48" fmla="*/ 69 w 112"/>
                <a:gd name="T49" fmla="*/ 88 h 88"/>
                <a:gd name="T50" fmla="*/ 73 w 112"/>
                <a:gd name="T51" fmla="*/ 88 h 88"/>
                <a:gd name="T52" fmla="*/ 77 w 112"/>
                <a:gd name="T53" fmla="*/ 0 h 88"/>
                <a:gd name="T54" fmla="*/ 85 w 112"/>
                <a:gd name="T55" fmla="*/ 88 h 88"/>
                <a:gd name="T56" fmla="*/ 81 w 112"/>
                <a:gd name="T57" fmla="*/ 0 h 88"/>
                <a:gd name="T58" fmla="*/ 85 w 112"/>
                <a:gd name="T59" fmla="*/ 88 h 88"/>
                <a:gd name="T60" fmla="*/ 87 w 112"/>
                <a:gd name="T61" fmla="*/ 88 h 88"/>
                <a:gd name="T62" fmla="*/ 91 w 112"/>
                <a:gd name="T63" fmla="*/ 0 h 88"/>
                <a:gd name="T64" fmla="*/ 103 w 112"/>
                <a:gd name="T65" fmla="*/ 88 h 88"/>
                <a:gd name="T66" fmla="*/ 97 w 112"/>
                <a:gd name="T67" fmla="*/ 0 h 88"/>
                <a:gd name="T68" fmla="*/ 103 w 112"/>
                <a:gd name="T69" fmla="*/ 88 h 88"/>
                <a:gd name="T70" fmla="*/ 105 w 112"/>
                <a:gd name="T71" fmla="*/ 88 h 88"/>
                <a:gd name="T72" fmla="*/ 107 w 112"/>
                <a:gd name="T73" fmla="*/ 0 h 88"/>
                <a:gd name="T74" fmla="*/ 112 w 112"/>
                <a:gd name="T75" fmla="*/ 88 h 88"/>
                <a:gd name="T76" fmla="*/ 109 w 112"/>
                <a:gd name="T77" fmla="*/ 0 h 88"/>
                <a:gd name="T78" fmla="*/ 112 w 112"/>
                <a:gd name="T79"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 h="88">
                  <a:moveTo>
                    <a:pt x="4" y="88"/>
                  </a:moveTo>
                  <a:lnTo>
                    <a:pt x="0" y="88"/>
                  </a:lnTo>
                  <a:lnTo>
                    <a:pt x="0" y="0"/>
                  </a:lnTo>
                  <a:lnTo>
                    <a:pt x="4" y="0"/>
                  </a:lnTo>
                  <a:lnTo>
                    <a:pt x="4" y="88"/>
                  </a:lnTo>
                  <a:close/>
                  <a:moveTo>
                    <a:pt x="8" y="88"/>
                  </a:moveTo>
                  <a:lnTo>
                    <a:pt x="6" y="88"/>
                  </a:lnTo>
                  <a:lnTo>
                    <a:pt x="6" y="0"/>
                  </a:lnTo>
                  <a:lnTo>
                    <a:pt x="8" y="0"/>
                  </a:lnTo>
                  <a:lnTo>
                    <a:pt x="8" y="88"/>
                  </a:lnTo>
                  <a:close/>
                  <a:moveTo>
                    <a:pt x="14" y="88"/>
                  </a:moveTo>
                  <a:lnTo>
                    <a:pt x="12" y="88"/>
                  </a:lnTo>
                  <a:lnTo>
                    <a:pt x="12" y="0"/>
                  </a:lnTo>
                  <a:lnTo>
                    <a:pt x="14" y="0"/>
                  </a:lnTo>
                  <a:lnTo>
                    <a:pt x="14" y="88"/>
                  </a:lnTo>
                  <a:close/>
                  <a:moveTo>
                    <a:pt x="24" y="88"/>
                  </a:moveTo>
                  <a:lnTo>
                    <a:pt x="22" y="88"/>
                  </a:lnTo>
                  <a:lnTo>
                    <a:pt x="22" y="0"/>
                  </a:lnTo>
                  <a:lnTo>
                    <a:pt x="24" y="0"/>
                  </a:lnTo>
                  <a:lnTo>
                    <a:pt x="24" y="88"/>
                  </a:lnTo>
                  <a:close/>
                  <a:moveTo>
                    <a:pt x="34" y="88"/>
                  </a:moveTo>
                  <a:lnTo>
                    <a:pt x="30" y="88"/>
                  </a:lnTo>
                  <a:lnTo>
                    <a:pt x="30" y="0"/>
                  </a:lnTo>
                  <a:lnTo>
                    <a:pt x="34" y="0"/>
                  </a:lnTo>
                  <a:lnTo>
                    <a:pt x="34" y="88"/>
                  </a:lnTo>
                  <a:close/>
                  <a:moveTo>
                    <a:pt x="41" y="88"/>
                  </a:moveTo>
                  <a:lnTo>
                    <a:pt x="40" y="88"/>
                  </a:lnTo>
                  <a:lnTo>
                    <a:pt x="40" y="0"/>
                  </a:lnTo>
                  <a:lnTo>
                    <a:pt x="41" y="0"/>
                  </a:lnTo>
                  <a:lnTo>
                    <a:pt x="41" y="88"/>
                  </a:lnTo>
                  <a:close/>
                  <a:moveTo>
                    <a:pt x="45" y="88"/>
                  </a:moveTo>
                  <a:lnTo>
                    <a:pt x="43" y="88"/>
                  </a:lnTo>
                  <a:lnTo>
                    <a:pt x="43" y="0"/>
                  </a:lnTo>
                  <a:lnTo>
                    <a:pt x="45" y="0"/>
                  </a:lnTo>
                  <a:lnTo>
                    <a:pt x="45" y="88"/>
                  </a:lnTo>
                  <a:close/>
                  <a:moveTo>
                    <a:pt x="49" y="88"/>
                  </a:moveTo>
                  <a:lnTo>
                    <a:pt x="47" y="88"/>
                  </a:lnTo>
                  <a:lnTo>
                    <a:pt x="47" y="0"/>
                  </a:lnTo>
                  <a:lnTo>
                    <a:pt x="49" y="0"/>
                  </a:lnTo>
                  <a:lnTo>
                    <a:pt x="49" y="88"/>
                  </a:lnTo>
                  <a:close/>
                  <a:moveTo>
                    <a:pt x="59" y="88"/>
                  </a:moveTo>
                  <a:lnTo>
                    <a:pt x="55" y="88"/>
                  </a:lnTo>
                  <a:lnTo>
                    <a:pt x="55" y="0"/>
                  </a:lnTo>
                  <a:lnTo>
                    <a:pt x="59" y="0"/>
                  </a:lnTo>
                  <a:lnTo>
                    <a:pt x="59" y="88"/>
                  </a:lnTo>
                  <a:close/>
                  <a:moveTo>
                    <a:pt x="69" y="88"/>
                  </a:moveTo>
                  <a:lnTo>
                    <a:pt x="65" y="88"/>
                  </a:lnTo>
                  <a:lnTo>
                    <a:pt x="65" y="0"/>
                  </a:lnTo>
                  <a:lnTo>
                    <a:pt x="69" y="0"/>
                  </a:lnTo>
                  <a:lnTo>
                    <a:pt x="69" y="88"/>
                  </a:lnTo>
                  <a:close/>
                  <a:moveTo>
                    <a:pt x="77" y="88"/>
                  </a:moveTo>
                  <a:lnTo>
                    <a:pt x="73" y="88"/>
                  </a:lnTo>
                  <a:lnTo>
                    <a:pt x="73" y="0"/>
                  </a:lnTo>
                  <a:lnTo>
                    <a:pt x="77" y="0"/>
                  </a:lnTo>
                  <a:lnTo>
                    <a:pt x="77" y="88"/>
                  </a:lnTo>
                  <a:close/>
                  <a:moveTo>
                    <a:pt x="85" y="88"/>
                  </a:moveTo>
                  <a:lnTo>
                    <a:pt x="81" y="88"/>
                  </a:lnTo>
                  <a:lnTo>
                    <a:pt x="81" y="0"/>
                  </a:lnTo>
                  <a:lnTo>
                    <a:pt x="85" y="0"/>
                  </a:lnTo>
                  <a:lnTo>
                    <a:pt x="85" y="88"/>
                  </a:lnTo>
                  <a:close/>
                  <a:moveTo>
                    <a:pt x="91" y="88"/>
                  </a:moveTo>
                  <a:lnTo>
                    <a:pt x="87" y="88"/>
                  </a:lnTo>
                  <a:lnTo>
                    <a:pt x="87" y="0"/>
                  </a:lnTo>
                  <a:lnTo>
                    <a:pt x="91" y="0"/>
                  </a:lnTo>
                  <a:lnTo>
                    <a:pt x="91" y="88"/>
                  </a:lnTo>
                  <a:close/>
                  <a:moveTo>
                    <a:pt x="103" y="88"/>
                  </a:moveTo>
                  <a:lnTo>
                    <a:pt x="97" y="88"/>
                  </a:lnTo>
                  <a:lnTo>
                    <a:pt x="97" y="0"/>
                  </a:lnTo>
                  <a:lnTo>
                    <a:pt x="103" y="0"/>
                  </a:lnTo>
                  <a:lnTo>
                    <a:pt x="103" y="88"/>
                  </a:lnTo>
                  <a:close/>
                  <a:moveTo>
                    <a:pt x="107" y="88"/>
                  </a:moveTo>
                  <a:lnTo>
                    <a:pt x="105" y="88"/>
                  </a:lnTo>
                  <a:lnTo>
                    <a:pt x="105" y="0"/>
                  </a:lnTo>
                  <a:lnTo>
                    <a:pt x="107" y="0"/>
                  </a:lnTo>
                  <a:lnTo>
                    <a:pt x="107" y="88"/>
                  </a:lnTo>
                  <a:close/>
                  <a:moveTo>
                    <a:pt x="112" y="88"/>
                  </a:moveTo>
                  <a:lnTo>
                    <a:pt x="109" y="88"/>
                  </a:lnTo>
                  <a:lnTo>
                    <a:pt x="109" y="0"/>
                  </a:lnTo>
                  <a:lnTo>
                    <a:pt x="112" y="0"/>
                  </a:lnTo>
                  <a:lnTo>
                    <a:pt x="112" y="8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Freeform 368"/>
            <p:cNvSpPr>
              <a:spLocks noEditPoints="1"/>
            </p:cNvSpPr>
            <p:nvPr/>
          </p:nvSpPr>
          <p:spPr bwMode="auto">
            <a:xfrm>
              <a:off x="3137147" y="4356525"/>
              <a:ext cx="149885" cy="124904"/>
            </a:xfrm>
            <a:custGeom>
              <a:avLst/>
              <a:gdLst>
                <a:gd name="T0" fmla="*/ 145 w 145"/>
                <a:gd name="T1" fmla="*/ 6 h 121"/>
                <a:gd name="T2" fmla="*/ 145 w 145"/>
                <a:gd name="T3" fmla="*/ 19 h 121"/>
                <a:gd name="T4" fmla="*/ 144 w 145"/>
                <a:gd name="T5" fmla="*/ 23 h 121"/>
                <a:gd name="T6" fmla="*/ 139 w 145"/>
                <a:gd name="T7" fmla="*/ 25 h 121"/>
                <a:gd name="T8" fmla="*/ 6 w 145"/>
                <a:gd name="T9" fmla="*/ 25 h 121"/>
                <a:gd name="T10" fmla="*/ 2 w 145"/>
                <a:gd name="T11" fmla="*/ 23 h 121"/>
                <a:gd name="T12" fmla="*/ 0 w 145"/>
                <a:gd name="T13" fmla="*/ 19 h 121"/>
                <a:gd name="T14" fmla="*/ 0 w 145"/>
                <a:gd name="T15" fmla="*/ 6 h 121"/>
                <a:gd name="T16" fmla="*/ 2 w 145"/>
                <a:gd name="T17" fmla="*/ 2 h 121"/>
                <a:gd name="T18" fmla="*/ 6 w 145"/>
                <a:gd name="T19" fmla="*/ 0 h 121"/>
                <a:gd name="T20" fmla="*/ 139 w 145"/>
                <a:gd name="T21" fmla="*/ 0 h 121"/>
                <a:gd name="T22" fmla="*/ 144 w 145"/>
                <a:gd name="T23" fmla="*/ 2 h 121"/>
                <a:gd name="T24" fmla="*/ 145 w 145"/>
                <a:gd name="T25" fmla="*/ 6 h 121"/>
                <a:gd name="T26" fmla="*/ 145 w 145"/>
                <a:gd name="T27" fmla="*/ 55 h 121"/>
                <a:gd name="T28" fmla="*/ 145 w 145"/>
                <a:gd name="T29" fmla="*/ 67 h 121"/>
                <a:gd name="T30" fmla="*/ 144 w 145"/>
                <a:gd name="T31" fmla="*/ 71 h 121"/>
                <a:gd name="T32" fmla="*/ 139 w 145"/>
                <a:gd name="T33" fmla="*/ 73 h 121"/>
                <a:gd name="T34" fmla="*/ 6 w 145"/>
                <a:gd name="T35" fmla="*/ 73 h 121"/>
                <a:gd name="T36" fmla="*/ 2 w 145"/>
                <a:gd name="T37" fmla="*/ 71 h 121"/>
                <a:gd name="T38" fmla="*/ 0 w 145"/>
                <a:gd name="T39" fmla="*/ 67 h 121"/>
                <a:gd name="T40" fmla="*/ 0 w 145"/>
                <a:gd name="T41" fmla="*/ 55 h 121"/>
                <a:gd name="T42" fmla="*/ 2 w 145"/>
                <a:gd name="T43" fmla="*/ 51 h 121"/>
                <a:gd name="T44" fmla="*/ 6 w 145"/>
                <a:gd name="T45" fmla="*/ 49 h 121"/>
                <a:gd name="T46" fmla="*/ 139 w 145"/>
                <a:gd name="T47" fmla="*/ 49 h 121"/>
                <a:gd name="T48" fmla="*/ 144 w 145"/>
                <a:gd name="T49" fmla="*/ 51 h 121"/>
                <a:gd name="T50" fmla="*/ 145 w 145"/>
                <a:gd name="T51" fmla="*/ 55 h 121"/>
                <a:gd name="T52" fmla="*/ 145 w 145"/>
                <a:gd name="T53" fmla="*/ 103 h 121"/>
                <a:gd name="T54" fmla="*/ 145 w 145"/>
                <a:gd name="T55" fmla="*/ 115 h 121"/>
                <a:gd name="T56" fmla="*/ 144 w 145"/>
                <a:gd name="T57" fmla="*/ 120 h 121"/>
                <a:gd name="T58" fmla="*/ 139 w 145"/>
                <a:gd name="T59" fmla="*/ 121 h 121"/>
                <a:gd name="T60" fmla="*/ 6 w 145"/>
                <a:gd name="T61" fmla="*/ 121 h 121"/>
                <a:gd name="T62" fmla="*/ 2 w 145"/>
                <a:gd name="T63" fmla="*/ 120 h 121"/>
                <a:gd name="T64" fmla="*/ 0 w 145"/>
                <a:gd name="T65" fmla="*/ 115 h 121"/>
                <a:gd name="T66" fmla="*/ 0 w 145"/>
                <a:gd name="T67" fmla="*/ 103 h 121"/>
                <a:gd name="T68" fmla="*/ 2 w 145"/>
                <a:gd name="T69" fmla="*/ 99 h 121"/>
                <a:gd name="T70" fmla="*/ 6 w 145"/>
                <a:gd name="T71" fmla="*/ 97 h 121"/>
                <a:gd name="T72" fmla="*/ 139 w 145"/>
                <a:gd name="T73" fmla="*/ 97 h 121"/>
                <a:gd name="T74" fmla="*/ 144 w 145"/>
                <a:gd name="T75" fmla="*/ 99 h 121"/>
                <a:gd name="T76" fmla="*/ 145 w 145"/>
                <a:gd name="T77" fmla="*/ 10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5" h="121">
                  <a:moveTo>
                    <a:pt x="145" y="6"/>
                  </a:moveTo>
                  <a:cubicBezTo>
                    <a:pt x="145" y="19"/>
                    <a:pt x="145" y="19"/>
                    <a:pt x="145" y="19"/>
                  </a:cubicBezTo>
                  <a:cubicBezTo>
                    <a:pt x="145" y="20"/>
                    <a:pt x="145" y="22"/>
                    <a:pt x="144" y="23"/>
                  </a:cubicBezTo>
                  <a:cubicBezTo>
                    <a:pt x="142" y="24"/>
                    <a:pt x="141" y="25"/>
                    <a:pt x="139" y="25"/>
                  </a:cubicBezTo>
                  <a:cubicBezTo>
                    <a:pt x="6" y="25"/>
                    <a:pt x="6" y="25"/>
                    <a:pt x="6" y="25"/>
                  </a:cubicBezTo>
                  <a:cubicBezTo>
                    <a:pt x="5" y="25"/>
                    <a:pt x="3" y="24"/>
                    <a:pt x="2" y="23"/>
                  </a:cubicBezTo>
                  <a:cubicBezTo>
                    <a:pt x="1" y="22"/>
                    <a:pt x="0" y="20"/>
                    <a:pt x="0" y="19"/>
                  </a:cubicBezTo>
                  <a:cubicBezTo>
                    <a:pt x="0" y="6"/>
                    <a:pt x="0" y="6"/>
                    <a:pt x="0" y="6"/>
                  </a:cubicBezTo>
                  <a:cubicBezTo>
                    <a:pt x="0" y="5"/>
                    <a:pt x="1" y="3"/>
                    <a:pt x="2" y="2"/>
                  </a:cubicBezTo>
                  <a:cubicBezTo>
                    <a:pt x="3" y="1"/>
                    <a:pt x="5" y="0"/>
                    <a:pt x="6" y="0"/>
                  </a:cubicBezTo>
                  <a:cubicBezTo>
                    <a:pt x="139" y="0"/>
                    <a:pt x="139" y="0"/>
                    <a:pt x="139" y="0"/>
                  </a:cubicBezTo>
                  <a:cubicBezTo>
                    <a:pt x="141" y="0"/>
                    <a:pt x="142" y="1"/>
                    <a:pt x="144" y="2"/>
                  </a:cubicBezTo>
                  <a:cubicBezTo>
                    <a:pt x="145" y="3"/>
                    <a:pt x="145" y="5"/>
                    <a:pt x="145" y="6"/>
                  </a:cubicBezTo>
                  <a:close/>
                  <a:moveTo>
                    <a:pt x="145" y="55"/>
                  </a:moveTo>
                  <a:cubicBezTo>
                    <a:pt x="145" y="67"/>
                    <a:pt x="145" y="67"/>
                    <a:pt x="145" y="67"/>
                  </a:cubicBezTo>
                  <a:cubicBezTo>
                    <a:pt x="145" y="69"/>
                    <a:pt x="145" y="70"/>
                    <a:pt x="144" y="71"/>
                  </a:cubicBezTo>
                  <a:cubicBezTo>
                    <a:pt x="142" y="72"/>
                    <a:pt x="141" y="73"/>
                    <a:pt x="139" y="73"/>
                  </a:cubicBezTo>
                  <a:cubicBezTo>
                    <a:pt x="6" y="73"/>
                    <a:pt x="6" y="73"/>
                    <a:pt x="6" y="73"/>
                  </a:cubicBezTo>
                  <a:cubicBezTo>
                    <a:pt x="5" y="73"/>
                    <a:pt x="3" y="72"/>
                    <a:pt x="2" y="71"/>
                  </a:cubicBezTo>
                  <a:cubicBezTo>
                    <a:pt x="1" y="70"/>
                    <a:pt x="0" y="69"/>
                    <a:pt x="0" y="67"/>
                  </a:cubicBezTo>
                  <a:cubicBezTo>
                    <a:pt x="0" y="55"/>
                    <a:pt x="0" y="55"/>
                    <a:pt x="0" y="55"/>
                  </a:cubicBezTo>
                  <a:cubicBezTo>
                    <a:pt x="0" y="53"/>
                    <a:pt x="1" y="52"/>
                    <a:pt x="2" y="51"/>
                  </a:cubicBezTo>
                  <a:cubicBezTo>
                    <a:pt x="3" y="49"/>
                    <a:pt x="5" y="49"/>
                    <a:pt x="6" y="49"/>
                  </a:cubicBezTo>
                  <a:cubicBezTo>
                    <a:pt x="139" y="49"/>
                    <a:pt x="139" y="49"/>
                    <a:pt x="139" y="49"/>
                  </a:cubicBezTo>
                  <a:cubicBezTo>
                    <a:pt x="141" y="49"/>
                    <a:pt x="142" y="49"/>
                    <a:pt x="144" y="51"/>
                  </a:cubicBezTo>
                  <a:cubicBezTo>
                    <a:pt x="145" y="52"/>
                    <a:pt x="145" y="53"/>
                    <a:pt x="145" y="55"/>
                  </a:cubicBezTo>
                  <a:close/>
                  <a:moveTo>
                    <a:pt x="145" y="103"/>
                  </a:moveTo>
                  <a:cubicBezTo>
                    <a:pt x="145" y="115"/>
                    <a:pt x="145" y="115"/>
                    <a:pt x="145" y="115"/>
                  </a:cubicBezTo>
                  <a:cubicBezTo>
                    <a:pt x="145" y="117"/>
                    <a:pt x="145" y="118"/>
                    <a:pt x="144" y="120"/>
                  </a:cubicBezTo>
                  <a:cubicBezTo>
                    <a:pt x="142" y="121"/>
                    <a:pt x="141" y="121"/>
                    <a:pt x="139" y="121"/>
                  </a:cubicBezTo>
                  <a:cubicBezTo>
                    <a:pt x="6" y="121"/>
                    <a:pt x="6" y="121"/>
                    <a:pt x="6" y="121"/>
                  </a:cubicBezTo>
                  <a:cubicBezTo>
                    <a:pt x="5" y="121"/>
                    <a:pt x="3" y="121"/>
                    <a:pt x="2" y="120"/>
                  </a:cubicBezTo>
                  <a:cubicBezTo>
                    <a:pt x="1" y="118"/>
                    <a:pt x="0" y="117"/>
                    <a:pt x="0" y="115"/>
                  </a:cubicBezTo>
                  <a:cubicBezTo>
                    <a:pt x="0" y="103"/>
                    <a:pt x="0" y="103"/>
                    <a:pt x="0" y="103"/>
                  </a:cubicBezTo>
                  <a:cubicBezTo>
                    <a:pt x="0" y="102"/>
                    <a:pt x="1" y="100"/>
                    <a:pt x="2" y="99"/>
                  </a:cubicBezTo>
                  <a:cubicBezTo>
                    <a:pt x="3" y="98"/>
                    <a:pt x="5" y="97"/>
                    <a:pt x="6" y="97"/>
                  </a:cubicBezTo>
                  <a:cubicBezTo>
                    <a:pt x="139" y="97"/>
                    <a:pt x="139" y="97"/>
                    <a:pt x="139" y="97"/>
                  </a:cubicBezTo>
                  <a:cubicBezTo>
                    <a:pt x="141" y="97"/>
                    <a:pt x="142" y="98"/>
                    <a:pt x="144" y="99"/>
                  </a:cubicBezTo>
                  <a:cubicBezTo>
                    <a:pt x="145" y="100"/>
                    <a:pt x="145" y="102"/>
                    <a:pt x="145" y="10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Freeform 369"/>
            <p:cNvSpPr>
              <a:spLocks noEditPoints="1"/>
            </p:cNvSpPr>
            <p:nvPr/>
          </p:nvSpPr>
          <p:spPr bwMode="auto">
            <a:xfrm>
              <a:off x="3380711" y="4344034"/>
              <a:ext cx="156131" cy="137395"/>
            </a:xfrm>
            <a:custGeom>
              <a:avLst/>
              <a:gdLst>
                <a:gd name="T0" fmla="*/ 151 w 151"/>
                <a:gd name="T1" fmla="*/ 115 h 133"/>
                <a:gd name="T2" fmla="*/ 151 w 151"/>
                <a:gd name="T3" fmla="*/ 133 h 133"/>
                <a:gd name="T4" fmla="*/ 43 w 151"/>
                <a:gd name="T5" fmla="*/ 133 h 133"/>
                <a:gd name="T6" fmla="*/ 43 w 151"/>
                <a:gd name="T7" fmla="*/ 115 h 133"/>
                <a:gd name="T8" fmla="*/ 55 w 151"/>
                <a:gd name="T9" fmla="*/ 97 h 133"/>
                <a:gd name="T10" fmla="*/ 43 w 151"/>
                <a:gd name="T11" fmla="*/ 97 h 133"/>
                <a:gd name="T12" fmla="*/ 17 w 151"/>
                <a:gd name="T13" fmla="*/ 86 h 133"/>
                <a:gd name="T14" fmla="*/ 6 w 151"/>
                <a:gd name="T15" fmla="*/ 61 h 133"/>
                <a:gd name="T16" fmla="*/ 6 w 151"/>
                <a:gd name="T17" fmla="*/ 31 h 133"/>
                <a:gd name="T18" fmla="*/ 0 w 151"/>
                <a:gd name="T19" fmla="*/ 25 h 133"/>
                <a:gd name="T20" fmla="*/ 3 w 151"/>
                <a:gd name="T21" fmla="*/ 12 h 133"/>
                <a:gd name="T22" fmla="*/ 49 w 151"/>
                <a:gd name="T23" fmla="*/ 12 h 133"/>
                <a:gd name="T24" fmla="*/ 52 w 151"/>
                <a:gd name="T25" fmla="*/ 0 h 133"/>
                <a:gd name="T26" fmla="*/ 142 w 151"/>
                <a:gd name="T27" fmla="*/ 0 h 133"/>
                <a:gd name="T28" fmla="*/ 145 w 151"/>
                <a:gd name="T29" fmla="*/ 18 h 133"/>
                <a:gd name="T30" fmla="*/ 139 w 151"/>
                <a:gd name="T31" fmla="*/ 21 h 133"/>
                <a:gd name="T32" fmla="*/ 139 w 151"/>
                <a:gd name="T33" fmla="*/ 97 h 133"/>
                <a:gd name="T34" fmla="*/ 151 w 151"/>
                <a:gd name="T35" fmla="*/ 115 h 133"/>
                <a:gd name="T36" fmla="*/ 55 w 151"/>
                <a:gd name="T37" fmla="*/ 73 h 133"/>
                <a:gd name="T38" fmla="*/ 55 w 151"/>
                <a:gd name="T39" fmla="*/ 37 h 133"/>
                <a:gd name="T40" fmla="*/ 30 w 151"/>
                <a:gd name="T41" fmla="*/ 37 h 133"/>
                <a:gd name="T42" fmla="*/ 30 w 151"/>
                <a:gd name="T43" fmla="*/ 61 h 133"/>
                <a:gd name="T44" fmla="*/ 34 w 151"/>
                <a:gd name="T45" fmla="*/ 69 h 133"/>
                <a:gd name="T46" fmla="*/ 43 w 151"/>
                <a:gd name="T47" fmla="*/ 73 h 133"/>
                <a:gd name="T48" fmla="*/ 55 w 151"/>
                <a:gd name="T49" fmla="*/ 7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1" h="133">
                  <a:moveTo>
                    <a:pt x="151" y="115"/>
                  </a:moveTo>
                  <a:cubicBezTo>
                    <a:pt x="151" y="133"/>
                    <a:pt x="151" y="133"/>
                    <a:pt x="151" y="133"/>
                  </a:cubicBezTo>
                  <a:cubicBezTo>
                    <a:pt x="43" y="133"/>
                    <a:pt x="43" y="133"/>
                    <a:pt x="43" y="133"/>
                  </a:cubicBezTo>
                  <a:cubicBezTo>
                    <a:pt x="43" y="115"/>
                    <a:pt x="43" y="115"/>
                    <a:pt x="43" y="115"/>
                  </a:cubicBezTo>
                  <a:cubicBezTo>
                    <a:pt x="55" y="97"/>
                    <a:pt x="55" y="97"/>
                    <a:pt x="55" y="97"/>
                  </a:cubicBezTo>
                  <a:cubicBezTo>
                    <a:pt x="43" y="97"/>
                    <a:pt x="43" y="97"/>
                    <a:pt x="43" y="97"/>
                  </a:cubicBezTo>
                  <a:cubicBezTo>
                    <a:pt x="33" y="97"/>
                    <a:pt x="24" y="94"/>
                    <a:pt x="17" y="86"/>
                  </a:cubicBezTo>
                  <a:cubicBezTo>
                    <a:pt x="10" y="79"/>
                    <a:pt x="6" y="71"/>
                    <a:pt x="6" y="61"/>
                  </a:cubicBezTo>
                  <a:cubicBezTo>
                    <a:pt x="6" y="31"/>
                    <a:pt x="6" y="31"/>
                    <a:pt x="6" y="31"/>
                  </a:cubicBezTo>
                  <a:cubicBezTo>
                    <a:pt x="0" y="25"/>
                    <a:pt x="0" y="25"/>
                    <a:pt x="0" y="25"/>
                  </a:cubicBezTo>
                  <a:cubicBezTo>
                    <a:pt x="3" y="12"/>
                    <a:pt x="3" y="12"/>
                    <a:pt x="3" y="12"/>
                  </a:cubicBezTo>
                  <a:cubicBezTo>
                    <a:pt x="49" y="12"/>
                    <a:pt x="49" y="12"/>
                    <a:pt x="49" y="12"/>
                  </a:cubicBezTo>
                  <a:cubicBezTo>
                    <a:pt x="52" y="0"/>
                    <a:pt x="52" y="0"/>
                    <a:pt x="52" y="0"/>
                  </a:cubicBezTo>
                  <a:cubicBezTo>
                    <a:pt x="142" y="0"/>
                    <a:pt x="142" y="0"/>
                    <a:pt x="142" y="0"/>
                  </a:cubicBezTo>
                  <a:cubicBezTo>
                    <a:pt x="145" y="18"/>
                    <a:pt x="145" y="18"/>
                    <a:pt x="145" y="18"/>
                  </a:cubicBezTo>
                  <a:cubicBezTo>
                    <a:pt x="139" y="21"/>
                    <a:pt x="139" y="21"/>
                    <a:pt x="139" y="21"/>
                  </a:cubicBezTo>
                  <a:cubicBezTo>
                    <a:pt x="139" y="97"/>
                    <a:pt x="139" y="97"/>
                    <a:pt x="139" y="97"/>
                  </a:cubicBezTo>
                  <a:lnTo>
                    <a:pt x="151" y="115"/>
                  </a:lnTo>
                  <a:close/>
                  <a:moveTo>
                    <a:pt x="55" y="73"/>
                  </a:moveTo>
                  <a:cubicBezTo>
                    <a:pt x="55" y="37"/>
                    <a:pt x="55" y="37"/>
                    <a:pt x="55" y="37"/>
                  </a:cubicBezTo>
                  <a:cubicBezTo>
                    <a:pt x="30" y="37"/>
                    <a:pt x="30" y="37"/>
                    <a:pt x="30" y="37"/>
                  </a:cubicBezTo>
                  <a:cubicBezTo>
                    <a:pt x="30" y="61"/>
                    <a:pt x="30" y="61"/>
                    <a:pt x="30" y="61"/>
                  </a:cubicBezTo>
                  <a:cubicBezTo>
                    <a:pt x="30" y="64"/>
                    <a:pt x="32" y="67"/>
                    <a:pt x="34" y="69"/>
                  </a:cubicBezTo>
                  <a:cubicBezTo>
                    <a:pt x="36" y="72"/>
                    <a:pt x="39" y="73"/>
                    <a:pt x="43" y="73"/>
                  </a:cubicBezTo>
                  <a:lnTo>
                    <a:pt x="55" y="7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Freeform 370"/>
            <p:cNvSpPr>
              <a:spLocks noEditPoints="1"/>
            </p:cNvSpPr>
            <p:nvPr/>
          </p:nvSpPr>
          <p:spPr bwMode="auto">
            <a:xfrm>
              <a:off x="3625836" y="4356525"/>
              <a:ext cx="199847" cy="126466"/>
            </a:xfrm>
            <a:custGeom>
              <a:avLst/>
              <a:gdLst>
                <a:gd name="T0" fmla="*/ 0 w 194"/>
                <a:gd name="T1" fmla="*/ 0 h 122"/>
                <a:gd name="T2" fmla="*/ 56 w 194"/>
                <a:gd name="T3" fmla="*/ 0 h 122"/>
                <a:gd name="T4" fmla="*/ 71 w 194"/>
                <a:gd name="T5" fmla="*/ 2 h 122"/>
                <a:gd name="T6" fmla="*/ 83 w 194"/>
                <a:gd name="T7" fmla="*/ 6 h 122"/>
                <a:gd name="T8" fmla="*/ 91 w 194"/>
                <a:gd name="T9" fmla="*/ 15 h 122"/>
                <a:gd name="T10" fmla="*/ 94 w 194"/>
                <a:gd name="T11" fmla="*/ 30 h 122"/>
                <a:gd name="T12" fmla="*/ 78 w 194"/>
                <a:gd name="T13" fmla="*/ 55 h 122"/>
                <a:gd name="T14" fmla="*/ 94 w 194"/>
                <a:gd name="T15" fmla="*/ 65 h 122"/>
                <a:gd name="T16" fmla="*/ 100 w 194"/>
                <a:gd name="T17" fmla="*/ 85 h 122"/>
                <a:gd name="T18" fmla="*/ 98 w 194"/>
                <a:gd name="T19" fmla="*/ 98 h 122"/>
                <a:gd name="T20" fmla="*/ 91 w 194"/>
                <a:gd name="T21" fmla="*/ 107 h 122"/>
                <a:gd name="T22" fmla="*/ 82 w 194"/>
                <a:gd name="T23" fmla="*/ 114 h 122"/>
                <a:gd name="T24" fmla="*/ 71 w 194"/>
                <a:gd name="T25" fmla="*/ 118 h 122"/>
                <a:gd name="T26" fmla="*/ 58 w 194"/>
                <a:gd name="T27" fmla="*/ 119 h 122"/>
                <a:gd name="T28" fmla="*/ 0 w 194"/>
                <a:gd name="T29" fmla="*/ 119 h 122"/>
                <a:gd name="T30" fmla="*/ 0 w 194"/>
                <a:gd name="T31" fmla="*/ 0 h 122"/>
                <a:gd name="T32" fmla="*/ 26 w 194"/>
                <a:gd name="T33" fmla="*/ 48 h 122"/>
                <a:gd name="T34" fmla="*/ 53 w 194"/>
                <a:gd name="T35" fmla="*/ 48 h 122"/>
                <a:gd name="T36" fmla="*/ 65 w 194"/>
                <a:gd name="T37" fmla="*/ 45 h 122"/>
                <a:gd name="T38" fmla="*/ 69 w 194"/>
                <a:gd name="T39" fmla="*/ 34 h 122"/>
                <a:gd name="T40" fmla="*/ 51 w 194"/>
                <a:gd name="T41" fmla="*/ 21 h 122"/>
                <a:gd name="T42" fmla="*/ 26 w 194"/>
                <a:gd name="T43" fmla="*/ 21 h 122"/>
                <a:gd name="T44" fmla="*/ 26 w 194"/>
                <a:gd name="T45" fmla="*/ 48 h 122"/>
                <a:gd name="T46" fmla="*/ 26 w 194"/>
                <a:gd name="T47" fmla="*/ 99 h 122"/>
                <a:gd name="T48" fmla="*/ 54 w 194"/>
                <a:gd name="T49" fmla="*/ 99 h 122"/>
                <a:gd name="T50" fmla="*/ 74 w 194"/>
                <a:gd name="T51" fmla="*/ 83 h 122"/>
                <a:gd name="T52" fmla="*/ 55 w 194"/>
                <a:gd name="T53" fmla="*/ 66 h 122"/>
                <a:gd name="T54" fmla="*/ 26 w 194"/>
                <a:gd name="T55" fmla="*/ 66 h 122"/>
                <a:gd name="T56" fmla="*/ 26 w 194"/>
                <a:gd name="T57" fmla="*/ 99 h 122"/>
                <a:gd name="T58" fmla="*/ 153 w 194"/>
                <a:gd name="T59" fmla="*/ 104 h 122"/>
                <a:gd name="T60" fmla="*/ 164 w 194"/>
                <a:gd name="T61" fmla="*/ 101 h 122"/>
                <a:gd name="T62" fmla="*/ 171 w 194"/>
                <a:gd name="T63" fmla="*/ 93 h 122"/>
                <a:gd name="T64" fmla="*/ 192 w 194"/>
                <a:gd name="T65" fmla="*/ 93 h 122"/>
                <a:gd name="T66" fmla="*/ 152 w 194"/>
                <a:gd name="T67" fmla="*/ 122 h 122"/>
                <a:gd name="T68" fmla="*/ 120 w 194"/>
                <a:gd name="T69" fmla="*/ 109 h 122"/>
                <a:gd name="T70" fmla="*/ 108 w 194"/>
                <a:gd name="T71" fmla="*/ 76 h 122"/>
                <a:gd name="T72" fmla="*/ 120 w 194"/>
                <a:gd name="T73" fmla="*/ 44 h 122"/>
                <a:gd name="T74" fmla="*/ 152 w 194"/>
                <a:gd name="T75" fmla="*/ 31 h 122"/>
                <a:gd name="T76" fmla="*/ 175 w 194"/>
                <a:gd name="T77" fmla="*/ 37 h 122"/>
                <a:gd name="T78" fmla="*/ 189 w 194"/>
                <a:gd name="T79" fmla="*/ 54 h 122"/>
                <a:gd name="T80" fmla="*/ 194 w 194"/>
                <a:gd name="T81" fmla="*/ 77 h 122"/>
                <a:gd name="T82" fmla="*/ 194 w 194"/>
                <a:gd name="T83" fmla="*/ 82 h 122"/>
                <a:gd name="T84" fmla="*/ 131 w 194"/>
                <a:gd name="T85" fmla="*/ 82 h 122"/>
                <a:gd name="T86" fmla="*/ 137 w 194"/>
                <a:gd name="T87" fmla="*/ 98 h 122"/>
                <a:gd name="T88" fmla="*/ 153 w 194"/>
                <a:gd name="T89" fmla="*/ 104 h 122"/>
                <a:gd name="T90" fmla="*/ 175 w 194"/>
                <a:gd name="T91" fmla="*/ 8 h 122"/>
                <a:gd name="T92" fmla="*/ 127 w 194"/>
                <a:gd name="T93" fmla="*/ 8 h 122"/>
                <a:gd name="T94" fmla="*/ 127 w 194"/>
                <a:gd name="T95" fmla="*/ 20 h 122"/>
                <a:gd name="T96" fmla="*/ 175 w 194"/>
                <a:gd name="T97" fmla="*/ 20 h 122"/>
                <a:gd name="T98" fmla="*/ 175 w 194"/>
                <a:gd name="T99" fmla="*/ 8 h 122"/>
                <a:gd name="T100" fmla="*/ 151 w 194"/>
                <a:gd name="T101" fmla="*/ 49 h 122"/>
                <a:gd name="T102" fmla="*/ 137 w 194"/>
                <a:gd name="T103" fmla="*/ 53 h 122"/>
                <a:gd name="T104" fmla="*/ 131 w 194"/>
                <a:gd name="T105" fmla="*/ 67 h 122"/>
                <a:gd name="T106" fmla="*/ 170 w 194"/>
                <a:gd name="T107" fmla="*/ 67 h 122"/>
                <a:gd name="T108" fmla="*/ 151 w 194"/>
                <a:gd name="T109" fmla="*/ 4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4" h="122">
                  <a:moveTo>
                    <a:pt x="0" y="0"/>
                  </a:moveTo>
                  <a:cubicBezTo>
                    <a:pt x="56" y="0"/>
                    <a:pt x="56" y="0"/>
                    <a:pt x="56" y="0"/>
                  </a:cubicBezTo>
                  <a:cubicBezTo>
                    <a:pt x="62" y="0"/>
                    <a:pt x="67" y="1"/>
                    <a:pt x="71" y="2"/>
                  </a:cubicBezTo>
                  <a:cubicBezTo>
                    <a:pt x="75" y="2"/>
                    <a:pt x="79" y="4"/>
                    <a:pt x="83" y="6"/>
                  </a:cubicBezTo>
                  <a:cubicBezTo>
                    <a:pt x="87" y="8"/>
                    <a:pt x="89" y="11"/>
                    <a:pt x="91" y="15"/>
                  </a:cubicBezTo>
                  <a:cubicBezTo>
                    <a:pt x="93" y="19"/>
                    <a:pt x="94" y="24"/>
                    <a:pt x="94" y="30"/>
                  </a:cubicBezTo>
                  <a:cubicBezTo>
                    <a:pt x="94" y="41"/>
                    <a:pt x="89" y="49"/>
                    <a:pt x="78" y="55"/>
                  </a:cubicBezTo>
                  <a:cubicBezTo>
                    <a:pt x="85" y="57"/>
                    <a:pt x="91" y="60"/>
                    <a:pt x="94" y="65"/>
                  </a:cubicBezTo>
                  <a:cubicBezTo>
                    <a:pt x="98" y="71"/>
                    <a:pt x="100" y="77"/>
                    <a:pt x="100" y="85"/>
                  </a:cubicBezTo>
                  <a:cubicBezTo>
                    <a:pt x="100" y="89"/>
                    <a:pt x="99" y="94"/>
                    <a:pt x="98" y="98"/>
                  </a:cubicBezTo>
                  <a:cubicBezTo>
                    <a:pt x="96" y="102"/>
                    <a:pt x="94" y="105"/>
                    <a:pt x="91" y="107"/>
                  </a:cubicBezTo>
                  <a:cubicBezTo>
                    <a:pt x="89" y="110"/>
                    <a:pt x="86" y="112"/>
                    <a:pt x="82" y="114"/>
                  </a:cubicBezTo>
                  <a:cubicBezTo>
                    <a:pt x="78" y="116"/>
                    <a:pt x="75" y="117"/>
                    <a:pt x="71" y="118"/>
                  </a:cubicBezTo>
                  <a:cubicBezTo>
                    <a:pt x="67" y="119"/>
                    <a:pt x="62" y="119"/>
                    <a:pt x="58" y="119"/>
                  </a:cubicBezTo>
                  <a:cubicBezTo>
                    <a:pt x="0" y="119"/>
                    <a:pt x="0" y="119"/>
                    <a:pt x="0" y="119"/>
                  </a:cubicBezTo>
                  <a:lnTo>
                    <a:pt x="0" y="0"/>
                  </a:lnTo>
                  <a:close/>
                  <a:moveTo>
                    <a:pt x="26" y="48"/>
                  </a:moveTo>
                  <a:cubicBezTo>
                    <a:pt x="53" y="48"/>
                    <a:pt x="53" y="48"/>
                    <a:pt x="53" y="48"/>
                  </a:cubicBezTo>
                  <a:cubicBezTo>
                    <a:pt x="58" y="48"/>
                    <a:pt x="62" y="47"/>
                    <a:pt x="65" y="45"/>
                  </a:cubicBezTo>
                  <a:cubicBezTo>
                    <a:pt x="67" y="43"/>
                    <a:pt x="69" y="39"/>
                    <a:pt x="69" y="34"/>
                  </a:cubicBezTo>
                  <a:cubicBezTo>
                    <a:pt x="69" y="25"/>
                    <a:pt x="63" y="21"/>
                    <a:pt x="51" y="21"/>
                  </a:cubicBezTo>
                  <a:cubicBezTo>
                    <a:pt x="26" y="21"/>
                    <a:pt x="26" y="21"/>
                    <a:pt x="26" y="21"/>
                  </a:cubicBezTo>
                  <a:lnTo>
                    <a:pt x="26" y="48"/>
                  </a:lnTo>
                  <a:close/>
                  <a:moveTo>
                    <a:pt x="26" y="99"/>
                  </a:moveTo>
                  <a:cubicBezTo>
                    <a:pt x="54" y="99"/>
                    <a:pt x="54" y="99"/>
                    <a:pt x="54" y="99"/>
                  </a:cubicBezTo>
                  <a:cubicBezTo>
                    <a:pt x="67" y="99"/>
                    <a:pt x="74" y="94"/>
                    <a:pt x="74" y="83"/>
                  </a:cubicBezTo>
                  <a:cubicBezTo>
                    <a:pt x="74" y="72"/>
                    <a:pt x="67" y="66"/>
                    <a:pt x="55" y="66"/>
                  </a:cubicBezTo>
                  <a:cubicBezTo>
                    <a:pt x="26" y="66"/>
                    <a:pt x="26" y="66"/>
                    <a:pt x="26" y="66"/>
                  </a:cubicBezTo>
                  <a:lnTo>
                    <a:pt x="26" y="99"/>
                  </a:lnTo>
                  <a:close/>
                  <a:moveTo>
                    <a:pt x="153" y="104"/>
                  </a:moveTo>
                  <a:cubicBezTo>
                    <a:pt x="157" y="104"/>
                    <a:pt x="160" y="103"/>
                    <a:pt x="164" y="101"/>
                  </a:cubicBezTo>
                  <a:cubicBezTo>
                    <a:pt x="168" y="99"/>
                    <a:pt x="170" y="96"/>
                    <a:pt x="171" y="93"/>
                  </a:cubicBezTo>
                  <a:cubicBezTo>
                    <a:pt x="192" y="93"/>
                    <a:pt x="192" y="93"/>
                    <a:pt x="192" y="93"/>
                  </a:cubicBezTo>
                  <a:cubicBezTo>
                    <a:pt x="186" y="112"/>
                    <a:pt x="172" y="122"/>
                    <a:pt x="152" y="122"/>
                  </a:cubicBezTo>
                  <a:cubicBezTo>
                    <a:pt x="138" y="122"/>
                    <a:pt x="128" y="117"/>
                    <a:pt x="120" y="109"/>
                  </a:cubicBezTo>
                  <a:cubicBezTo>
                    <a:pt x="112" y="101"/>
                    <a:pt x="108" y="90"/>
                    <a:pt x="108" y="76"/>
                  </a:cubicBezTo>
                  <a:cubicBezTo>
                    <a:pt x="108" y="63"/>
                    <a:pt x="112" y="52"/>
                    <a:pt x="120" y="44"/>
                  </a:cubicBezTo>
                  <a:cubicBezTo>
                    <a:pt x="128" y="35"/>
                    <a:pt x="139" y="31"/>
                    <a:pt x="152" y="31"/>
                  </a:cubicBezTo>
                  <a:cubicBezTo>
                    <a:pt x="161" y="31"/>
                    <a:pt x="168" y="33"/>
                    <a:pt x="175" y="37"/>
                  </a:cubicBezTo>
                  <a:cubicBezTo>
                    <a:pt x="181" y="41"/>
                    <a:pt x="186" y="47"/>
                    <a:pt x="189" y="54"/>
                  </a:cubicBezTo>
                  <a:cubicBezTo>
                    <a:pt x="192" y="61"/>
                    <a:pt x="194" y="69"/>
                    <a:pt x="194" y="77"/>
                  </a:cubicBezTo>
                  <a:cubicBezTo>
                    <a:pt x="194" y="79"/>
                    <a:pt x="194" y="80"/>
                    <a:pt x="194" y="82"/>
                  </a:cubicBezTo>
                  <a:cubicBezTo>
                    <a:pt x="131" y="82"/>
                    <a:pt x="131" y="82"/>
                    <a:pt x="131" y="82"/>
                  </a:cubicBezTo>
                  <a:cubicBezTo>
                    <a:pt x="131" y="89"/>
                    <a:pt x="133" y="94"/>
                    <a:pt x="137" y="98"/>
                  </a:cubicBezTo>
                  <a:cubicBezTo>
                    <a:pt x="140" y="102"/>
                    <a:pt x="146" y="104"/>
                    <a:pt x="153" y="104"/>
                  </a:cubicBezTo>
                  <a:close/>
                  <a:moveTo>
                    <a:pt x="175" y="8"/>
                  </a:moveTo>
                  <a:cubicBezTo>
                    <a:pt x="127" y="8"/>
                    <a:pt x="127" y="8"/>
                    <a:pt x="127" y="8"/>
                  </a:cubicBezTo>
                  <a:cubicBezTo>
                    <a:pt x="127" y="20"/>
                    <a:pt x="127" y="20"/>
                    <a:pt x="127" y="20"/>
                  </a:cubicBezTo>
                  <a:cubicBezTo>
                    <a:pt x="175" y="20"/>
                    <a:pt x="175" y="20"/>
                    <a:pt x="175" y="20"/>
                  </a:cubicBezTo>
                  <a:lnTo>
                    <a:pt x="175" y="8"/>
                  </a:lnTo>
                  <a:close/>
                  <a:moveTo>
                    <a:pt x="151" y="49"/>
                  </a:moveTo>
                  <a:cubicBezTo>
                    <a:pt x="145" y="49"/>
                    <a:pt x="141" y="50"/>
                    <a:pt x="137" y="53"/>
                  </a:cubicBezTo>
                  <a:cubicBezTo>
                    <a:pt x="134" y="57"/>
                    <a:pt x="132" y="61"/>
                    <a:pt x="131" y="67"/>
                  </a:cubicBezTo>
                  <a:cubicBezTo>
                    <a:pt x="170" y="67"/>
                    <a:pt x="170" y="67"/>
                    <a:pt x="170" y="67"/>
                  </a:cubicBezTo>
                  <a:cubicBezTo>
                    <a:pt x="169" y="55"/>
                    <a:pt x="163" y="49"/>
                    <a:pt x="151" y="4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Freeform 371"/>
            <p:cNvSpPr>
              <a:spLocks noEditPoints="1"/>
            </p:cNvSpPr>
            <p:nvPr/>
          </p:nvSpPr>
          <p:spPr bwMode="auto">
            <a:xfrm>
              <a:off x="3920923" y="4331544"/>
              <a:ext cx="162376" cy="176428"/>
            </a:xfrm>
            <a:custGeom>
              <a:avLst/>
              <a:gdLst>
                <a:gd name="T0" fmla="*/ 157 w 157"/>
                <a:gd name="T1" fmla="*/ 133 h 170"/>
                <a:gd name="T2" fmla="*/ 153 w 157"/>
                <a:gd name="T3" fmla="*/ 142 h 170"/>
                <a:gd name="T4" fmla="*/ 145 w 157"/>
                <a:gd name="T5" fmla="*/ 145 h 170"/>
                <a:gd name="T6" fmla="*/ 102 w 157"/>
                <a:gd name="T7" fmla="*/ 145 h 170"/>
                <a:gd name="T8" fmla="*/ 95 w 157"/>
                <a:gd name="T9" fmla="*/ 163 h 170"/>
                <a:gd name="T10" fmla="*/ 78 w 157"/>
                <a:gd name="T11" fmla="*/ 170 h 170"/>
                <a:gd name="T12" fmla="*/ 61 w 157"/>
                <a:gd name="T13" fmla="*/ 163 h 170"/>
                <a:gd name="T14" fmla="*/ 54 w 157"/>
                <a:gd name="T15" fmla="*/ 145 h 170"/>
                <a:gd name="T16" fmla="*/ 12 w 157"/>
                <a:gd name="T17" fmla="*/ 145 h 170"/>
                <a:gd name="T18" fmla="*/ 3 w 157"/>
                <a:gd name="T19" fmla="*/ 142 h 170"/>
                <a:gd name="T20" fmla="*/ 0 w 157"/>
                <a:gd name="T21" fmla="*/ 133 h 170"/>
                <a:gd name="T22" fmla="*/ 8 w 157"/>
                <a:gd name="T23" fmla="*/ 125 h 170"/>
                <a:gd name="T24" fmla="*/ 16 w 157"/>
                <a:gd name="T25" fmla="*/ 114 h 170"/>
                <a:gd name="T26" fmla="*/ 23 w 157"/>
                <a:gd name="T27" fmla="*/ 99 h 170"/>
                <a:gd name="T28" fmla="*/ 28 w 157"/>
                <a:gd name="T29" fmla="*/ 79 h 170"/>
                <a:gd name="T30" fmla="*/ 30 w 157"/>
                <a:gd name="T31" fmla="*/ 55 h 170"/>
                <a:gd name="T32" fmla="*/ 41 w 157"/>
                <a:gd name="T33" fmla="*/ 28 h 170"/>
                <a:gd name="T34" fmla="*/ 70 w 157"/>
                <a:gd name="T35" fmla="*/ 13 h 170"/>
                <a:gd name="T36" fmla="*/ 69 w 157"/>
                <a:gd name="T37" fmla="*/ 9 h 170"/>
                <a:gd name="T38" fmla="*/ 72 w 157"/>
                <a:gd name="T39" fmla="*/ 3 h 170"/>
                <a:gd name="T40" fmla="*/ 78 w 157"/>
                <a:gd name="T41" fmla="*/ 0 h 170"/>
                <a:gd name="T42" fmla="*/ 85 w 157"/>
                <a:gd name="T43" fmla="*/ 3 h 170"/>
                <a:gd name="T44" fmla="*/ 87 w 157"/>
                <a:gd name="T45" fmla="*/ 9 h 170"/>
                <a:gd name="T46" fmla="*/ 87 w 157"/>
                <a:gd name="T47" fmla="*/ 13 h 170"/>
                <a:gd name="T48" fmla="*/ 116 w 157"/>
                <a:gd name="T49" fmla="*/ 28 h 170"/>
                <a:gd name="T50" fmla="*/ 127 w 157"/>
                <a:gd name="T51" fmla="*/ 55 h 170"/>
                <a:gd name="T52" fmla="*/ 128 w 157"/>
                <a:gd name="T53" fmla="*/ 79 h 170"/>
                <a:gd name="T54" fmla="*/ 133 w 157"/>
                <a:gd name="T55" fmla="*/ 99 h 170"/>
                <a:gd name="T56" fmla="*/ 140 w 157"/>
                <a:gd name="T57" fmla="*/ 114 h 170"/>
                <a:gd name="T58" fmla="*/ 148 w 157"/>
                <a:gd name="T59" fmla="*/ 125 h 170"/>
                <a:gd name="T60" fmla="*/ 157 w 157"/>
                <a:gd name="T61" fmla="*/ 133 h 170"/>
                <a:gd name="T62" fmla="*/ 80 w 157"/>
                <a:gd name="T63" fmla="*/ 161 h 170"/>
                <a:gd name="T64" fmla="*/ 78 w 157"/>
                <a:gd name="T65" fmla="*/ 159 h 170"/>
                <a:gd name="T66" fmla="*/ 69 w 157"/>
                <a:gd name="T67" fmla="*/ 155 h 170"/>
                <a:gd name="T68" fmla="*/ 65 w 157"/>
                <a:gd name="T69" fmla="*/ 145 h 170"/>
                <a:gd name="T70" fmla="*/ 63 w 157"/>
                <a:gd name="T71" fmla="*/ 144 h 170"/>
                <a:gd name="T72" fmla="*/ 62 w 157"/>
                <a:gd name="T73" fmla="*/ 145 h 170"/>
                <a:gd name="T74" fmla="*/ 66 w 157"/>
                <a:gd name="T75" fmla="*/ 157 h 170"/>
                <a:gd name="T76" fmla="*/ 78 w 157"/>
                <a:gd name="T77" fmla="*/ 162 h 170"/>
                <a:gd name="T78" fmla="*/ 80 w 157"/>
                <a:gd name="T79" fmla="*/ 1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7" h="170">
                  <a:moveTo>
                    <a:pt x="157" y="133"/>
                  </a:moveTo>
                  <a:cubicBezTo>
                    <a:pt x="157" y="137"/>
                    <a:pt x="156" y="139"/>
                    <a:pt x="153" y="142"/>
                  </a:cubicBezTo>
                  <a:cubicBezTo>
                    <a:pt x="151" y="144"/>
                    <a:pt x="148" y="145"/>
                    <a:pt x="145" y="145"/>
                  </a:cubicBezTo>
                  <a:cubicBezTo>
                    <a:pt x="102" y="145"/>
                    <a:pt x="102" y="145"/>
                    <a:pt x="102" y="145"/>
                  </a:cubicBezTo>
                  <a:cubicBezTo>
                    <a:pt x="102" y="152"/>
                    <a:pt x="100" y="158"/>
                    <a:pt x="95" y="163"/>
                  </a:cubicBezTo>
                  <a:cubicBezTo>
                    <a:pt x="91" y="167"/>
                    <a:pt x="85" y="170"/>
                    <a:pt x="78" y="170"/>
                  </a:cubicBezTo>
                  <a:cubicBezTo>
                    <a:pt x="72" y="170"/>
                    <a:pt x="66" y="167"/>
                    <a:pt x="61" y="163"/>
                  </a:cubicBezTo>
                  <a:cubicBezTo>
                    <a:pt x="56" y="158"/>
                    <a:pt x="54" y="152"/>
                    <a:pt x="54" y="145"/>
                  </a:cubicBezTo>
                  <a:cubicBezTo>
                    <a:pt x="12" y="145"/>
                    <a:pt x="12" y="145"/>
                    <a:pt x="12" y="145"/>
                  </a:cubicBezTo>
                  <a:cubicBezTo>
                    <a:pt x="8" y="145"/>
                    <a:pt x="6" y="144"/>
                    <a:pt x="3" y="142"/>
                  </a:cubicBezTo>
                  <a:cubicBezTo>
                    <a:pt x="1" y="139"/>
                    <a:pt x="0" y="137"/>
                    <a:pt x="0" y="133"/>
                  </a:cubicBezTo>
                  <a:cubicBezTo>
                    <a:pt x="3" y="131"/>
                    <a:pt x="6" y="128"/>
                    <a:pt x="8" y="125"/>
                  </a:cubicBezTo>
                  <a:cubicBezTo>
                    <a:pt x="11" y="122"/>
                    <a:pt x="13" y="118"/>
                    <a:pt x="16" y="114"/>
                  </a:cubicBezTo>
                  <a:cubicBezTo>
                    <a:pt x="19" y="109"/>
                    <a:pt x="21" y="104"/>
                    <a:pt x="23" y="99"/>
                  </a:cubicBezTo>
                  <a:cubicBezTo>
                    <a:pt x="25" y="93"/>
                    <a:pt x="27" y="87"/>
                    <a:pt x="28" y="79"/>
                  </a:cubicBezTo>
                  <a:cubicBezTo>
                    <a:pt x="29" y="72"/>
                    <a:pt x="30" y="63"/>
                    <a:pt x="30" y="55"/>
                  </a:cubicBezTo>
                  <a:cubicBezTo>
                    <a:pt x="30" y="45"/>
                    <a:pt x="34" y="36"/>
                    <a:pt x="41" y="28"/>
                  </a:cubicBezTo>
                  <a:cubicBezTo>
                    <a:pt x="48" y="20"/>
                    <a:pt x="58" y="15"/>
                    <a:pt x="70" y="13"/>
                  </a:cubicBezTo>
                  <a:cubicBezTo>
                    <a:pt x="69" y="12"/>
                    <a:pt x="69" y="11"/>
                    <a:pt x="69" y="9"/>
                  </a:cubicBezTo>
                  <a:cubicBezTo>
                    <a:pt x="69" y="7"/>
                    <a:pt x="70" y="5"/>
                    <a:pt x="72" y="3"/>
                  </a:cubicBezTo>
                  <a:cubicBezTo>
                    <a:pt x="74" y="1"/>
                    <a:pt x="76" y="0"/>
                    <a:pt x="78" y="0"/>
                  </a:cubicBezTo>
                  <a:cubicBezTo>
                    <a:pt x="81" y="0"/>
                    <a:pt x="83" y="1"/>
                    <a:pt x="85" y="3"/>
                  </a:cubicBezTo>
                  <a:cubicBezTo>
                    <a:pt x="86" y="5"/>
                    <a:pt x="87" y="7"/>
                    <a:pt x="87" y="9"/>
                  </a:cubicBezTo>
                  <a:cubicBezTo>
                    <a:pt x="87" y="11"/>
                    <a:pt x="87" y="12"/>
                    <a:pt x="87" y="13"/>
                  </a:cubicBezTo>
                  <a:cubicBezTo>
                    <a:pt x="99" y="15"/>
                    <a:pt x="108" y="20"/>
                    <a:pt x="116" y="28"/>
                  </a:cubicBezTo>
                  <a:cubicBezTo>
                    <a:pt x="123" y="36"/>
                    <a:pt x="127" y="45"/>
                    <a:pt x="127" y="55"/>
                  </a:cubicBezTo>
                  <a:cubicBezTo>
                    <a:pt x="127" y="63"/>
                    <a:pt x="127" y="72"/>
                    <a:pt x="128" y="79"/>
                  </a:cubicBezTo>
                  <a:cubicBezTo>
                    <a:pt x="130" y="87"/>
                    <a:pt x="131" y="93"/>
                    <a:pt x="133" y="99"/>
                  </a:cubicBezTo>
                  <a:cubicBezTo>
                    <a:pt x="135" y="104"/>
                    <a:pt x="137" y="109"/>
                    <a:pt x="140" y="114"/>
                  </a:cubicBezTo>
                  <a:cubicBezTo>
                    <a:pt x="143" y="118"/>
                    <a:pt x="146" y="122"/>
                    <a:pt x="148" y="125"/>
                  </a:cubicBezTo>
                  <a:cubicBezTo>
                    <a:pt x="151" y="128"/>
                    <a:pt x="154" y="131"/>
                    <a:pt x="157" y="133"/>
                  </a:cubicBezTo>
                  <a:close/>
                  <a:moveTo>
                    <a:pt x="80" y="161"/>
                  </a:moveTo>
                  <a:cubicBezTo>
                    <a:pt x="80" y="160"/>
                    <a:pt x="79" y="159"/>
                    <a:pt x="78" y="159"/>
                  </a:cubicBezTo>
                  <a:cubicBezTo>
                    <a:pt x="75" y="159"/>
                    <a:pt x="71" y="158"/>
                    <a:pt x="69" y="155"/>
                  </a:cubicBezTo>
                  <a:cubicBezTo>
                    <a:pt x="66" y="152"/>
                    <a:pt x="65" y="149"/>
                    <a:pt x="65" y="145"/>
                  </a:cubicBezTo>
                  <a:cubicBezTo>
                    <a:pt x="65" y="144"/>
                    <a:pt x="64" y="144"/>
                    <a:pt x="63" y="144"/>
                  </a:cubicBezTo>
                  <a:cubicBezTo>
                    <a:pt x="62" y="144"/>
                    <a:pt x="62" y="144"/>
                    <a:pt x="62" y="145"/>
                  </a:cubicBezTo>
                  <a:cubicBezTo>
                    <a:pt x="62" y="150"/>
                    <a:pt x="63" y="154"/>
                    <a:pt x="66" y="157"/>
                  </a:cubicBezTo>
                  <a:cubicBezTo>
                    <a:pt x="70" y="160"/>
                    <a:pt x="74" y="162"/>
                    <a:pt x="78" y="162"/>
                  </a:cubicBezTo>
                  <a:cubicBezTo>
                    <a:pt x="79" y="162"/>
                    <a:pt x="80" y="162"/>
                    <a:pt x="80" y="16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Freeform 372"/>
            <p:cNvSpPr>
              <a:spLocks noEditPoints="1"/>
            </p:cNvSpPr>
            <p:nvPr/>
          </p:nvSpPr>
          <p:spPr bwMode="auto">
            <a:xfrm>
              <a:off x="4183223" y="4331544"/>
              <a:ext cx="162376" cy="176428"/>
            </a:xfrm>
            <a:custGeom>
              <a:avLst/>
              <a:gdLst>
                <a:gd name="T0" fmla="*/ 157 w 157"/>
                <a:gd name="T1" fmla="*/ 133 h 170"/>
                <a:gd name="T2" fmla="*/ 153 w 157"/>
                <a:gd name="T3" fmla="*/ 142 h 170"/>
                <a:gd name="T4" fmla="*/ 145 w 157"/>
                <a:gd name="T5" fmla="*/ 145 h 170"/>
                <a:gd name="T6" fmla="*/ 103 w 157"/>
                <a:gd name="T7" fmla="*/ 145 h 170"/>
                <a:gd name="T8" fmla="*/ 96 w 157"/>
                <a:gd name="T9" fmla="*/ 163 h 170"/>
                <a:gd name="T10" fmla="*/ 78 w 157"/>
                <a:gd name="T11" fmla="*/ 170 h 170"/>
                <a:gd name="T12" fmla="*/ 61 w 157"/>
                <a:gd name="T13" fmla="*/ 163 h 170"/>
                <a:gd name="T14" fmla="*/ 54 w 157"/>
                <a:gd name="T15" fmla="*/ 145 h 170"/>
                <a:gd name="T16" fmla="*/ 12 w 157"/>
                <a:gd name="T17" fmla="*/ 145 h 170"/>
                <a:gd name="T18" fmla="*/ 3 w 157"/>
                <a:gd name="T19" fmla="*/ 142 h 170"/>
                <a:gd name="T20" fmla="*/ 0 w 157"/>
                <a:gd name="T21" fmla="*/ 133 h 170"/>
                <a:gd name="T22" fmla="*/ 8 w 157"/>
                <a:gd name="T23" fmla="*/ 125 h 170"/>
                <a:gd name="T24" fmla="*/ 16 w 157"/>
                <a:gd name="T25" fmla="*/ 114 h 170"/>
                <a:gd name="T26" fmla="*/ 23 w 157"/>
                <a:gd name="T27" fmla="*/ 99 h 170"/>
                <a:gd name="T28" fmla="*/ 28 w 157"/>
                <a:gd name="T29" fmla="*/ 79 h 170"/>
                <a:gd name="T30" fmla="*/ 30 w 157"/>
                <a:gd name="T31" fmla="*/ 55 h 170"/>
                <a:gd name="T32" fmla="*/ 41 w 157"/>
                <a:gd name="T33" fmla="*/ 28 h 170"/>
                <a:gd name="T34" fmla="*/ 70 w 157"/>
                <a:gd name="T35" fmla="*/ 13 h 170"/>
                <a:gd name="T36" fmla="*/ 69 w 157"/>
                <a:gd name="T37" fmla="*/ 9 h 170"/>
                <a:gd name="T38" fmla="*/ 72 w 157"/>
                <a:gd name="T39" fmla="*/ 3 h 170"/>
                <a:gd name="T40" fmla="*/ 78 w 157"/>
                <a:gd name="T41" fmla="*/ 0 h 170"/>
                <a:gd name="T42" fmla="*/ 85 w 157"/>
                <a:gd name="T43" fmla="*/ 3 h 170"/>
                <a:gd name="T44" fmla="*/ 87 w 157"/>
                <a:gd name="T45" fmla="*/ 9 h 170"/>
                <a:gd name="T46" fmla="*/ 87 w 157"/>
                <a:gd name="T47" fmla="*/ 13 h 170"/>
                <a:gd name="T48" fmla="*/ 116 w 157"/>
                <a:gd name="T49" fmla="*/ 28 h 170"/>
                <a:gd name="T50" fmla="*/ 127 w 157"/>
                <a:gd name="T51" fmla="*/ 55 h 170"/>
                <a:gd name="T52" fmla="*/ 129 w 157"/>
                <a:gd name="T53" fmla="*/ 79 h 170"/>
                <a:gd name="T54" fmla="*/ 133 w 157"/>
                <a:gd name="T55" fmla="*/ 99 h 170"/>
                <a:gd name="T56" fmla="*/ 140 w 157"/>
                <a:gd name="T57" fmla="*/ 114 h 170"/>
                <a:gd name="T58" fmla="*/ 148 w 157"/>
                <a:gd name="T59" fmla="*/ 125 h 170"/>
                <a:gd name="T60" fmla="*/ 157 w 157"/>
                <a:gd name="T61" fmla="*/ 133 h 170"/>
                <a:gd name="T62" fmla="*/ 17 w 157"/>
                <a:gd name="T63" fmla="*/ 133 h 170"/>
                <a:gd name="T64" fmla="*/ 140 w 157"/>
                <a:gd name="T65" fmla="*/ 133 h 170"/>
                <a:gd name="T66" fmla="*/ 115 w 157"/>
                <a:gd name="T67" fmla="*/ 55 h 170"/>
                <a:gd name="T68" fmla="*/ 112 w 157"/>
                <a:gd name="T69" fmla="*/ 45 h 170"/>
                <a:gd name="T70" fmla="*/ 106 w 157"/>
                <a:gd name="T71" fmla="*/ 35 h 170"/>
                <a:gd name="T72" fmla="*/ 94 w 157"/>
                <a:gd name="T73" fmla="*/ 27 h 170"/>
                <a:gd name="T74" fmla="*/ 78 w 157"/>
                <a:gd name="T75" fmla="*/ 24 h 170"/>
                <a:gd name="T76" fmla="*/ 62 w 157"/>
                <a:gd name="T77" fmla="*/ 27 h 170"/>
                <a:gd name="T78" fmla="*/ 51 w 157"/>
                <a:gd name="T79" fmla="*/ 35 h 170"/>
                <a:gd name="T80" fmla="*/ 44 w 157"/>
                <a:gd name="T81" fmla="*/ 45 h 170"/>
                <a:gd name="T82" fmla="*/ 42 w 157"/>
                <a:gd name="T83" fmla="*/ 55 h 170"/>
                <a:gd name="T84" fmla="*/ 17 w 157"/>
                <a:gd name="T85" fmla="*/ 133 h 170"/>
                <a:gd name="T86" fmla="*/ 80 w 157"/>
                <a:gd name="T87" fmla="*/ 161 h 170"/>
                <a:gd name="T88" fmla="*/ 78 w 157"/>
                <a:gd name="T89" fmla="*/ 159 h 170"/>
                <a:gd name="T90" fmla="*/ 69 w 157"/>
                <a:gd name="T91" fmla="*/ 155 h 170"/>
                <a:gd name="T92" fmla="*/ 65 w 157"/>
                <a:gd name="T93" fmla="*/ 145 h 170"/>
                <a:gd name="T94" fmla="*/ 63 w 157"/>
                <a:gd name="T95" fmla="*/ 144 h 170"/>
                <a:gd name="T96" fmla="*/ 62 w 157"/>
                <a:gd name="T97" fmla="*/ 145 h 170"/>
                <a:gd name="T98" fmla="*/ 67 w 157"/>
                <a:gd name="T99" fmla="*/ 157 h 170"/>
                <a:gd name="T100" fmla="*/ 78 w 157"/>
                <a:gd name="T101" fmla="*/ 162 h 170"/>
                <a:gd name="T102" fmla="*/ 80 w 157"/>
                <a:gd name="T103" fmla="*/ 1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7" h="170">
                  <a:moveTo>
                    <a:pt x="157" y="133"/>
                  </a:moveTo>
                  <a:cubicBezTo>
                    <a:pt x="157" y="137"/>
                    <a:pt x="156" y="139"/>
                    <a:pt x="153" y="142"/>
                  </a:cubicBezTo>
                  <a:cubicBezTo>
                    <a:pt x="151" y="144"/>
                    <a:pt x="148" y="145"/>
                    <a:pt x="145" y="145"/>
                  </a:cubicBezTo>
                  <a:cubicBezTo>
                    <a:pt x="103" y="145"/>
                    <a:pt x="103" y="145"/>
                    <a:pt x="103" y="145"/>
                  </a:cubicBezTo>
                  <a:cubicBezTo>
                    <a:pt x="103" y="152"/>
                    <a:pt x="100" y="158"/>
                    <a:pt x="96" y="163"/>
                  </a:cubicBezTo>
                  <a:cubicBezTo>
                    <a:pt x="91" y="167"/>
                    <a:pt x="85" y="170"/>
                    <a:pt x="78" y="170"/>
                  </a:cubicBezTo>
                  <a:cubicBezTo>
                    <a:pt x="72" y="170"/>
                    <a:pt x="66" y="167"/>
                    <a:pt x="61" y="163"/>
                  </a:cubicBezTo>
                  <a:cubicBezTo>
                    <a:pt x="57" y="158"/>
                    <a:pt x="54" y="152"/>
                    <a:pt x="54" y="145"/>
                  </a:cubicBezTo>
                  <a:cubicBezTo>
                    <a:pt x="12" y="145"/>
                    <a:pt x="12" y="145"/>
                    <a:pt x="12" y="145"/>
                  </a:cubicBezTo>
                  <a:cubicBezTo>
                    <a:pt x="9" y="145"/>
                    <a:pt x="6" y="144"/>
                    <a:pt x="3" y="142"/>
                  </a:cubicBezTo>
                  <a:cubicBezTo>
                    <a:pt x="1" y="139"/>
                    <a:pt x="0" y="137"/>
                    <a:pt x="0" y="133"/>
                  </a:cubicBezTo>
                  <a:cubicBezTo>
                    <a:pt x="3" y="131"/>
                    <a:pt x="6" y="128"/>
                    <a:pt x="8" y="125"/>
                  </a:cubicBezTo>
                  <a:cubicBezTo>
                    <a:pt x="11" y="122"/>
                    <a:pt x="14" y="118"/>
                    <a:pt x="16" y="114"/>
                  </a:cubicBezTo>
                  <a:cubicBezTo>
                    <a:pt x="19" y="109"/>
                    <a:pt x="21" y="104"/>
                    <a:pt x="23" y="99"/>
                  </a:cubicBezTo>
                  <a:cubicBezTo>
                    <a:pt x="25" y="93"/>
                    <a:pt x="27" y="87"/>
                    <a:pt x="28" y="79"/>
                  </a:cubicBezTo>
                  <a:cubicBezTo>
                    <a:pt x="29" y="72"/>
                    <a:pt x="30" y="63"/>
                    <a:pt x="30" y="55"/>
                  </a:cubicBezTo>
                  <a:cubicBezTo>
                    <a:pt x="30" y="45"/>
                    <a:pt x="34" y="36"/>
                    <a:pt x="41" y="28"/>
                  </a:cubicBezTo>
                  <a:cubicBezTo>
                    <a:pt x="48" y="20"/>
                    <a:pt x="58" y="15"/>
                    <a:pt x="70" y="13"/>
                  </a:cubicBezTo>
                  <a:cubicBezTo>
                    <a:pt x="70" y="12"/>
                    <a:pt x="69" y="11"/>
                    <a:pt x="69" y="9"/>
                  </a:cubicBezTo>
                  <a:cubicBezTo>
                    <a:pt x="69" y="7"/>
                    <a:pt x="70" y="5"/>
                    <a:pt x="72" y="3"/>
                  </a:cubicBezTo>
                  <a:cubicBezTo>
                    <a:pt x="74" y="1"/>
                    <a:pt x="76" y="0"/>
                    <a:pt x="78" y="0"/>
                  </a:cubicBezTo>
                  <a:cubicBezTo>
                    <a:pt x="81" y="0"/>
                    <a:pt x="83" y="1"/>
                    <a:pt x="85" y="3"/>
                  </a:cubicBezTo>
                  <a:cubicBezTo>
                    <a:pt x="87" y="5"/>
                    <a:pt x="87" y="7"/>
                    <a:pt x="87" y="9"/>
                  </a:cubicBezTo>
                  <a:cubicBezTo>
                    <a:pt x="87" y="11"/>
                    <a:pt x="87" y="12"/>
                    <a:pt x="87" y="13"/>
                  </a:cubicBezTo>
                  <a:cubicBezTo>
                    <a:pt x="99" y="15"/>
                    <a:pt x="108" y="20"/>
                    <a:pt x="116" y="28"/>
                  </a:cubicBezTo>
                  <a:cubicBezTo>
                    <a:pt x="123" y="36"/>
                    <a:pt x="127" y="45"/>
                    <a:pt x="127" y="55"/>
                  </a:cubicBezTo>
                  <a:cubicBezTo>
                    <a:pt x="127" y="63"/>
                    <a:pt x="127" y="72"/>
                    <a:pt x="129" y="79"/>
                  </a:cubicBezTo>
                  <a:cubicBezTo>
                    <a:pt x="130" y="87"/>
                    <a:pt x="131" y="93"/>
                    <a:pt x="133" y="99"/>
                  </a:cubicBezTo>
                  <a:cubicBezTo>
                    <a:pt x="135" y="104"/>
                    <a:pt x="138" y="109"/>
                    <a:pt x="140" y="114"/>
                  </a:cubicBezTo>
                  <a:cubicBezTo>
                    <a:pt x="143" y="118"/>
                    <a:pt x="146" y="122"/>
                    <a:pt x="148" y="125"/>
                  </a:cubicBezTo>
                  <a:cubicBezTo>
                    <a:pt x="151" y="128"/>
                    <a:pt x="154" y="131"/>
                    <a:pt x="157" y="133"/>
                  </a:cubicBezTo>
                  <a:close/>
                  <a:moveTo>
                    <a:pt x="17" y="133"/>
                  </a:moveTo>
                  <a:cubicBezTo>
                    <a:pt x="140" y="133"/>
                    <a:pt x="140" y="133"/>
                    <a:pt x="140" y="133"/>
                  </a:cubicBezTo>
                  <a:cubicBezTo>
                    <a:pt x="123" y="114"/>
                    <a:pt x="115" y="88"/>
                    <a:pt x="115" y="55"/>
                  </a:cubicBezTo>
                  <a:cubicBezTo>
                    <a:pt x="115" y="51"/>
                    <a:pt x="114" y="48"/>
                    <a:pt x="112" y="45"/>
                  </a:cubicBezTo>
                  <a:cubicBezTo>
                    <a:pt x="111" y="41"/>
                    <a:pt x="109" y="38"/>
                    <a:pt x="106" y="35"/>
                  </a:cubicBezTo>
                  <a:cubicBezTo>
                    <a:pt x="103" y="32"/>
                    <a:pt x="99" y="29"/>
                    <a:pt x="94" y="27"/>
                  </a:cubicBezTo>
                  <a:cubicBezTo>
                    <a:pt x="90" y="25"/>
                    <a:pt x="84" y="24"/>
                    <a:pt x="78" y="24"/>
                  </a:cubicBezTo>
                  <a:cubicBezTo>
                    <a:pt x="73" y="24"/>
                    <a:pt x="67" y="25"/>
                    <a:pt x="62" y="27"/>
                  </a:cubicBezTo>
                  <a:cubicBezTo>
                    <a:pt x="58" y="29"/>
                    <a:pt x="54" y="32"/>
                    <a:pt x="51" y="35"/>
                  </a:cubicBezTo>
                  <a:cubicBezTo>
                    <a:pt x="48" y="38"/>
                    <a:pt x="46" y="41"/>
                    <a:pt x="44" y="45"/>
                  </a:cubicBezTo>
                  <a:cubicBezTo>
                    <a:pt x="43" y="48"/>
                    <a:pt x="42" y="51"/>
                    <a:pt x="42" y="55"/>
                  </a:cubicBezTo>
                  <a:cubicBezTo>
                    <a:pt x="42" y="88"/>
                    <a:pt x="34" y="114"/>
                    <a:pt x="17" y="133"/>
                  </a:cubicBezTo>
                  <a:close/>
                  <a:moveTo>
                    <a:pt x="80" y="161"/>
                  </a:moveTo>
                  <a:cubicBezTo>
                    <a:pt x="80" y="160"/>
                    <a:pt x="79" y="159"/>
                    <a:pt x="78" y="159"/>
                  </a:cubicBezTo>
                  <a:cubicBezTo>
                    <a:pt x="75" y="159"/>
                    <a:pt x="71" y="158"/>
                    <a:pt x="69" y="155"/>
                  </a:cubicBezTo>
                  <a:cubicBezTo>
                    <a:pt x="66" y="152"/>
                    <a:pt x="65" y="149"/>
                    <a:pt x="65" y="145"/>
                  </a:cubicBezTo>
                  <a:cubicBezTo>
                    <a:pt x="65" y="144"/>
                    <a:pt x="64" y="144"/>
                    <a:pt x="63" y="144"/>
                  </a:cubicBezTo>
                  <a:cubicBezTo>
                    <a:pt x="62" y="144"/>
                    <a:pt x="62" y="144"/>
                    <a:pt x="62" y="145"/>
                  </a:cubicBezTo>
                  <a:cubicBezTo>
                    <a:pt x="62" y="150"/>
                    <a:pt x="63" y="154"/>
                    <a:pt x="67" y="157"/>
                  </a:cubicBezTo>
                  <a:cubicBezTo>
                    <a:pt x="70" y="160"/>
                    <a:pt x="74" y="162"/>
                    <a:pt x="78" y="162"/>
                  </a:cubicBezTo>
                  <a:cubicBezTo>
                    <a:pt x="79" y="162"/>
                    <a:pt x="80" y="162"/>
                    <a:pt x="80" y="16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Freeform 373"/>
            <p:cNvSpPr>
              <a:spLocks noEditPoints="1"/>
            </p:cNvSpPr>
            <p:nvPr/>
          </p:nvSpPr>
          <p:spPr bwMode="auto">
            <a:xfrm>
              <a:off x="4439277" y="4337789"/>
              <a:ext cx="138957" cy="160815"/>
            </a:xfrm>
            <a:custGeom>
              <a:avLst/>
              <a:gdLst>
                <a:gd name="T0" fmla="*/ 122 w 133"/>
                <a:gd name="T1" fmla="*/ 90 h 155"/>
                <a:gd name="T2" fmla="*/ 115 w 133"/>
                <a:gd name="T3" fmla="*/ 99 h 155"/>
                <a:gd name="T4" fmla="*/ 52 w 133"/>
                <a:gd name="T5" fmla="*/ 110 h 155"/>
                <a:gd name="T6" fmla="*/ 13 w 133"/>
                <a:gd name="T7" fmla="*/ 95 h 155"/>
                <a:gd name="T8" fmla="*/ 10 w 133"/>
                <a:gd name="T9" fmla="*/ 88 h 155"/>
                <a:gd name="T10" fmla="*/ 9 w 133"/>
                <a:gd name="T11" fmla="*/ 81 h 155"/>
                <a:gd name="T12" fmla="*/ 4 w 133"/>
                <a:gd name="T13" fmla="*/ 52 h 155"/>
                <a:gd name="T14" fmla="*/ 0 w 133"/>
                <a:gd name="T15" fmla="*/ 23 h 155"/>
                <a:gd name="T16" fmla="*/ 4 w 133"/>
                <a:gd name="T17" fmla="*/ 15 h 155"/>
                <a:gd name="T18" fmla="*/ 13 w 133"/>
                <a:gd name="T19" fmla="*/ 10 h 155"/>
                <a:gd name="T20" fmla="*/ 47 w 133"/>
                <a:gd name="T21" fmla="*/ 2 h 155"/>
                <a:gd name="T22" fmla="*/ 131 w 133"/>
                <a:gd name="T23" fmla="*/ 18 h 155"/>
                <a:gd name="T24" fmla="*/ 132 w 133"/>
                <a:gd name="T25" fmla="*/ 28 h 155"/>
                <a:gd name="T26" fmla="*/ 114 w 133"/>
                <a:gd name="T27" fmla="*/ 126 h 155"/>
                <a:gd name="T28" fmla="*/ 110 w 133"/>
                <a:gd name="T29" fmla="*/ 141 h 155"/>
                <a:gd name="T30" fmla="*/ 86 w 133"/>
                <a:gd name="T31" fmla="*/ 153 h 155"/>
                <a:gd name="T32" fmla="*/ 48 w 133"/>
                <a:gd name="T33" fmla="*/ 153 h 155"/>
                <a:gd name="T34" fmla="*/ 33 w 133"/>
                <a:gd name="T35" fmla="*/ 149 h 155"/>
                <a:gd name="T36" fmla="*/ 22 w 133"/>
                <a:gd name="T37" fmla="*/ 139 h 155"/>
                <a:gd name="T38" fmla="*/ 17 w 133"/>
                <a:gd name="T39" fmla="*/ 110 h 155"/>
                <a:gd name="T40" fmla="*/ 66 w 133"/>
                <a:gd name="T41" fmla="*/ 123 h 155"/>
                <a:gd name="T42" fmla="*/ 117 w 133"/>
                <a:gd name="T43" fmla="*/ 111 h 155"/>
                <a:gd name="T44" fmla="*/ 115 w 133"/>
                <a:gd name="T45" fmla="*/ 119 h 155"/>
                <a:gd name="T46" fmla="*/ 105 w 133"/>
                <a:gd name="T47" fmla="*/ 17 h 155"/>
                <a:gd name="T48" fmla="*/ 92 w 133"/>
                <a:gd name="T49" fmla="*/ 14 h 155"/>
                <a:gd name="T50" fmla="*/ 33 w 133"/>
                <a:gd name="T51" fmla="*/ 15 h 155"/>
                <a:gd name="T52" fmla="*/ 23 w 133"/>
                <a:gd name="T53" fmla="*/ 21 h 155"/>
                <a:gd name="T54" fmla="*/ 37 w 133"/>
                <a:gd name="T55" fmla="*/ 28 h 155"/>
                <a:gd name="T56" fmla="*/ 88 w 133"/>
                <a:gd name="T57" fmla="*/ 29 h 155"/>
                <a:gd name="T58" fmla="*/ 103 w 133"/>
                <a:gd name="T59" fmla="*/ 26 h 155"/>
                <a:gd name="T60" fmla="*/ 87 w 133"/>
                <a:gd name="T61" fmla="*/ 72 h 155"/>
                <a:gd name="T62" fmla="*/ 58 w 133"/>
                <a:gd name="T63" fmla="*/ 56 h 155"/>
                <a:gd name="T64" fmla="*/ 45 w 133"/>
                <a:gd name="T65" fmla="*/ 76 h 155"/>
                <a:gd name="T66" fmla="*/ 68 w 133"/>
                <a:gd name="T67" fmla="*/ 96 h 155"/>
                <a:gd name="T68" fmla="*/ 87 w 133"/>
                <a:gd name="T69" fmla="*/ 72 h 155"/>
                <a:gd name="T70" fmla="*/ 72 w 133"/>
                <a:gd name="T71" fmla="*/ 84 h 155"/>
                <a:gd name="T72" fmla="*/ 56 w 133"/>
                <a:gd name="T73" fmla="*/ 79 h 155"/>
                <a:gd name="T74" fmla="*/ 61 w 133"/>
                <a:gd name="T75" fmla="*/ 66 h 155"/>
                <a:gd name="T76" fmla="*/ 74 w 133"/>
                <a:gd name="T77" fmla="*/ 6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3" h="155">
                  <a:moveTo>
                    <a:pt x="132" y="28"/>
                  </a:moveTo>
                  <a:cubicBezTo>
                    <a:pt x="131" y="39"/>
                    <a:pt x="127" y="59"/>
                    <a:pt x="122" y="90"/>
                  </a:cubicBezTo>
                  <a:cubicBezTo>
                    <a:pt x="122" y="92"/>
                    <a:pt x="121" y="94"/>
                    <a:pt x="119" y="95"/>
                  </a:cubicBezTo>
                  <a:cubicBezTo>
                    <a:pt x="118" y="97"/>
                    <a:pt x="117" y="98"/>
                    <a:pt x="115" y="99"/>
                  </a:cubicBezTo>
                  <a:cubicBezTo>
                    <a:pt x="114" y="100"/>
                    <a:pt x="112" y="101"/>
                    <a:pt x="110" y="102"/>
                  </a:cubicBezTo>
                  <a:cubicBezTo>
                    <a:pt x="94" y="110"/>
                    <a:pt x="75" y="113"/>
                    <a:pt x="52" y="110"/>
                  </a:cubicBezTo>
                  <a:cubicBezTo>
                    <a:pt x="37" y="109"/>
                    <a:pt x="24" y="104"/>
                    <a:pt x="15" y="97"/>
                  </a:cubicBezTo>
                  <a:cubicBezTo>
                    <a:pt x="14" y="97"/>
                    <a:pt x="13" y="96"/>
                    <a:pt x="13" y="95"/>
                  </a:cubicBezTo>
                  <a:cubicBezTo>
                    <a:pt x="12" y="94"/>
                    <a:pt x="12" y="93"/>
                    <a:pt x="11" y="91"/>
                  </a:cubicBezTo>
                  <a:cubicBezTo>
                    <a:pt x="11" y="90"/>
                    <a:pt x="11" y="89"/>
                    <a:pt x="10" y="88"/>
                  </a:cubicBezTo>
                  <a:cubicBezTo>
                    <a:pt x="10" y="87"/>
                    <a:pt x="10" y="86"/>
                    <a:pt x="10" y="85"/>
                  </a:cubicBezTo>
                  <a:cubicBezTo>
                    <a:pt x="10" y="83"/>
                    <a:pt x="9" y="82"/>
                    <a:pt x="9" y="81"/>
                  </a:cubicBezTo>
                  <a:cubicBezTo>
                    <a:pt x="9" y="78"/>
                    <a:pt x="8" y="73"/>
                    <a:pt x="7" y="67"/>
                  </a:cubicBezTo>
                  <a:cubicBezTo>
                    <a:pt x="6" y="61"/>
                    <a:pt x="5" y="56"/>
                    <a:pt x="4" y="52"/>
                  </a:cubicBezTo>
                  <a:cubicBezTo>
                    <a:pt x="3" y="48"/>
                    <a:pt x="3" y="43"/>
                    <a:pt x="2" y="38"/>
                  </a:cubicBezTo>
                  <a:cubicBezTo>
                    <a:pt x="1" y="32"/>
                    <a:pt x="0" y="27"/>
                    <a:pt x="0" y="23"/>
                  </a:cubicBezTo>
                  <a:cubicBezTo>
                    <a:pt x="0" y="21"/>
                    <a:pt x="1" y="20"/>
                    <a:pt x="1" y="18"/>
                  </a:cubicBezTo>
                  <a:cubicBezTo>
                    <a:pt x="2" y="17"/>
                    <a:pt x="3" y="16"/>
                    <a:pt x="4" y="15"/>
                  </a:cubicBezTo>
                  <a:cubicBezTo>
                    <a:pt x="6" y="14"/>
                    <a:pt x="7" y="13"/>
                    <a:pt x="9" y="12"/>
                  </a:cubicBezTo>
                  <a:cubicBezTo>
                    <a:pt x="10" y="11"/>
                    <a:pt x="12" y="10"/>
                    <a:pt x="13" y="10"/>
                  </a:cubicBezTo>
                  <a:cubicBezTo>
                    <a:pt x="14" y="9"/>
                    <a:pt x="16" y="9"/>
                    <a:pt x="18" y="8"/>
                  </a:cubicBezTo>
                  <a:cubicBezTo>
                    <a:pt x="25" y="5"/>
                    <a:pt x="35" y="3"/>
                    <a:pt x="47" y="2"/>
                  </a:cubicBezTo>
                  <a:cubicBezTo>
                    <a:pt x="71" y="0"/>
                    <a:pt x="92" y="1"/>
                    <a:pt x="111" y="7"/>
                  </a:cubicBezTo>
                  <a:cubicBezTo>
                    <a:pt x="121" y="10"/>
                    <a:pt x="128" y="13"/>
                    <a:pt x="131" y="18"/>
                  </a:cubicBezTo>
                  <a:cubicBezTo>
                    <a:pt x="132" y="20"/>
                    <a:pt x="133" y="21"/>
                    <a:pt x="133" y="23"/>
                  </a:cubicBezTo>
                  <a:cubicBezTo>
                    <a:pt x="133" y="25"/>
                    <a:pt x="133" y="27"/>
                    <a:pt x="132" y="28"/>
                  </a:cubicBezTo>
                  <a:close/>
                  <a:moveTo>
                    <a:pt x="115" y="119"/>
                  </a:moveTo>
                  <a:cubicBezTo>
                    <a:pt x="115" y="121"/>
                    <a:pt x="114" y="123"/>
                    <a:pt x="114" y="126"/>
                  </a:cubicBezTo>
                  <a:cubicBezTo>
                    <a:pt x="113" y="129"/>
                    <a:pt x="113" y="132"/>
                    <a:pt x="113" y="134"/>
                  </a:cubicBezTo>
                  <a:cubicBezTo>
                    <a:pt x="112" y="136"/>
                    <a:pt x="111" y="139"/>
                    <a:pt x="110" y="141"/>
                  </a:cubicBezTo>
                  <a:cubicBezTo>
                    <a:pt x="108" y="143"/>
                    <a:pt x="107" y="145"/>
                    <a:pt x="104" y="146"/>
                  </a:cubicBezTo>
                  <a:cubicBezTo>
                    <a:pt x="99" y="149"/>
                    <a:pt x="93" y="151"/>
                    <a:pt x="86" y="153"/>
                  </a:cubicBezTo>
                  <a:cubicBezTo>
                    <a:pt x="80" y="154"/>
                    <a:pt x="74" y="155"/>
                    <a:pt x="67" y="155"/>
                  </a:cubicBezTo>
                  <a:cubicBezTo>
                    <a:pt x="61" y="155"/>
                    <a:pt x="55" y="154"/>
                    <a:pt x="48" y="153"/>
                  </a:cubicBezTo>
                  <a:cubicBezTo>
                    <a:pt x="45" y="153"/>
                    <a:pt x="43" y="152"/>
                    <a:pt x="41" y="152"/>
                  </a:cubicBezTo>
                  <a:cubicBezTo>
                    <a:pt x="38" y="151"/>
                    <a:pt x="36" y="150"/>
                    <a:pt x="33" y="149"/>
                  </a:cubicBezTo>
                  <a:cubicBezTo>
                    <a:pt x="31" y="148"/>
                    <a:pt x="28" y="147"/>
                    <a:pt x="26" y="145"/>
                  </a:cubicBezTo>
                  <a:cubicBezTo>
                    <a:pt x="24" y="143"/>
                    <a:pt x="23" y="141"/>
                    <a:pt x="22" y="139"/>
                  </a:cubicBezTo>
                  <a:cubicBezTo>
                    <a:pt x="20" y="133"/>
                    <a:pt x="18" y="124"/>
                    <a:pt x="16" y="111"/>
                  </a:cubicBezTo>
                  <a:cubicBezTo>
                    <a:pt x="17" y="110"/>
                    <a:pt x="17" y="110"/>
                    <a:pt x="17" y="110"/>
                  </a:cubicBezTo>
                  <a:cubicBezTo>
                    <a:pt x="18" y="109"/>
                    <a:pt x="18" y="109"/>
                    <a:pt x="18" y="109"/>
                  </a:cubicBezTo>
                  <a:cubicBezTo>
                    <a:pt x="32" y="118"/>
                    <a:pt x="48" y="123"/>
                    <a:pt x="66" y="123"/>
                  </a:cubicBezTo>
                  <a:cubicBezTo>
                    <a:pt x="84" y="123"/>
                    <a:pt x="100" y="118"/>
                    <a:pt x="114" y="109"/>
                  </a:cubicBezTo>
                  <a:cubicBezTo>
                    <a:pt x="116" y="109"/>
                    <a:pt x="116" y="110"/>
                    <a:pt x="117" y="111"/>
                  </a:cubicBezTo>
                  <a:cubicBezTo>
                    <a:pt x="117" y="112"/>
                    <a:pt x="117" y="114"/>
                    <a:pt x="116" y="116"/>
                  </a:cubicBezTo>
                  <a:cubicBezTo>
                    <a:pt x="116" y="117"/>
                    <a:pt x="115" y="118"/>
                    <a:pt x="115" y="119"/>
                  </a:cubicBezTo>
                  <a:close/>
                  <a:moveTo>
                    <a:pt x="110" y="21"/>
                  </a:moveTo>
                  <a:cubicBezTo>
                    <a:pt x="109" y="19"/>
                    <a:pt x="107" y="18"/>
                    <a:pt x="105" y="17"/>
                  </a:cubicBezTo>
                  <a:cubicBezTo>
                    <a:pt x="102" y="16"/>
                    <a:pt x="101" y="15"/>
                    <a:pt x="99" y="15"/>
                  </a:cubicBezTo>
                  <a:cubicBezTo>
                    <a:pt x="98" y="15"/>
                    <a:pt x="96" y="14"/>
                    <a:pt x="92" y="14"/>
                  </a:cubicBezTo>
                  <a:cubicBezTo>
                    <a:pt x="74" y="11"/>
                    <a:pt x="56" y="11"/>
                    <a:pt x="39" y="14"/>
                  </a:cubicBezTo>
                  <a:cubicBezTo>
                    <a:pt x="36" y="14"/>
                    <a:pt x="34" y="15"/>
                    <a:pt x="33" y="15"/>
                  </a:cubicBezTo>
                  <a:cubicBezTo>
                    <a:pt x="31" y="15"/>
                    <a:pt x="30" y="16"/>
                    <a:pt x="28" y="17"/>
                  </a:cubicBezTo>
                  <a:cubicBezTo>
                    <a:pt x="26" y="18"/>
                    <a:pt x="24" y="20"/>
                    <a:pt x="23" y="21"/>
                  </a:cubicBezTo>
                  <a:cubicBezTo>
                    <a:pt x="25" y="23"/>
                    <a:pt x="27" y="24"/>
                    <a:pt x="30" y="25"/>
                  </a:cubicBezTo>
                  <a:cubicBezTo>
                    <a:pt x="33" y="27"/>
                    <a:pt x="35" y="27"/>
                    <a:pt x="37" y="28"/>
                  </a:cubicBezTo>
                  <a:cubicBezTo>
                    <a:pt x="39" y="28"/>
                    <a:pt x="41" y="28"/>
                    <a:pt x="45" y="29"/>
                  </a:cubicBezTo>
                  <a:cubicBezTo>
                    <a:pt x="60" y="30"/>
                    <a:pt x="74" y="31"/>
                    <a:pt x="88" y="29"/>
                  </a:cubicBezTo>
                  <a:cubicBezTo>
                    <a:pt x="92" y="28"/>
                    <a:pt x="94" y="28"/>
                    <a:pt x="96" y="28"/>
                  </a:cubicBezTo>
                  <a:cubicBezTo>
                    <a:pt x="98" y="27"/>
                    <a:pt x="100" y="27"/>
                    <a:pt x="103" y="26"/>
                  </a:cubicBezTo>
                  <a:cubicBezTo>
                    <a:pt x="106" y="24"/>
                    <a:pt x="108" y="23"/>
                    <a:pt x="110" y="21"/>
                  </a:cubicBezTo>
                  <a:close/>
                  <a:moveTo>
                    <a:pt x="87" y="72"/>
                  </a:moveTo>
                  <a:cubicBezTo>
                    <a:pt x="86" y="66"/>
                    <a:pt x="83" y="61"/>
                    <a:pt x="77" y="57"/>
                  </a:cubicBezTo>
                  <a:cubicBezTo>
                    <a:pt x="70" y="53"/>
                    <a:pt x="64" y="53"/>
                    <a:pt x="58" y="56"/>
                  </a:cubicBezTo>
                  <a:cubicBezTo>
                    <a:pt x="54" y="57"/>
                    <a:pt x="51" y="60"/>
                    <a:pt x="49" y="64"/>
                  </a:cubicBezTo>
                  <a:cubicBezTo>
                    <a:pt x="46" y="68"/>
                    <a:pt x="45" y="72"/>
                    <a:pt x="45" y="76"/>
                  </a:cubicBezTo>
                  <a:cubicBezTo>
                    <a:pt x="46" y="82"/>
                    <a:pt x="48" y="87"/>
                    <a:pt x="53" y="91"/>
                  </a:cubicBezTo>
                  <a:cubicBezTo>
                    <a:pt x="57" y="95"/>
                    <a:pt x="62" y="97"/>
                    <a:pt x="68" y="96"/>
                  </a:cubicBezTo>
                  <a:cubicBezTo>
                    <a:pt x="74" y="96"/>
                    <a:pt x="79" y="93"/>
                    <a:pt x="83" y="88"/>
                  </a:cubicBezTo>
                  <a:cubicBezTo>
                    <a:pt x="86" y="84"/>
                    <a:pt x="88" y="78"/>
                    <a:pt x="87" y="72"/>
                  </a:cubicBezTo>
                  <a:close/>
                  <a:moveTo>
                    <a:pt x="77" y="74"/>
                  </a:moveTo>
                  <a:cubicBezTo>
                    <a:pt x="77" y="78"/>
                    <a:pt x="76" y="82"/>
                    <a:pt x="72" y="84"/>
                  </a:cubicBezTo>
                  <a:cubicBezTo>
                    <a:pt x="68" y="86"/>
                    <a:pt x="65" y="87"/>
                    <a:pt x="62" y="85"/>
                  </a:cubicBezTo>
                  <a:cubicBezTo>
                    <a:pt x="59" y="83"/>
                    <a:pt x="57" y="82"/>
                    <a:pt x="56" y="79"/>
                  </a:cubicBezTo>
                  <a:cubicBezTo>
                    <a:pt x="56" y="76"/>
                    <a:pt x="56" y="74"/>
                    <a:pt x="56" y="71"/>
                  </a:cubicBezTo>
                  <a:cubicBezTo>
                    <a:pt x="57" y="69"/>
                    <a:pt x="59" y="67"/>
                    <a:pt x="61" y="66"/>
                  </a:cubicBezTo>
                  <a:cubicBezTo>
                    <a:pt x="64" y="65"/>
                    <a:pt x="66" y="64"/>
                    <a:pt x="68" y="65"/>
                  </a:cubicBezTo>
                  <a:cubicBezTo>
                    <a:pt x="71" y="65"/>
                    <a:pt x="73" y="66"/>
                    <a:pt x="74" y="68"/>
                  </a:cubicBezTo>
                  <a:cubicBezTo>
                    <a:pt x="76" y="70"/>
                    <a:pt x="77" y="72"/>
                    <a:pt x="77" y="7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Freeform 374"/>
            <p:cNvSpPr>
              <a:spLocks noEditPoints="1"/>
            </p:cNvSpPr>
            <p:nvPr/>
          </p:nvSpPr>
          <p:spPr bwMode="auto">
            <a:xfrm>
              <a:off x="4665666" y="4344034"/>
              <a:ext cx="149885" cy="151447"/>
            </a:xfrm>
            <a:custGeom>
              <a:avLst/>
              <a:gdLst>
                <a:gd name="T0" fmla="*/ 145 w 145"/>
                <a:gd name="T1" fmla="*/ 118 h 146"/>
                <a:gd name="T2" fmla="*/ 118 w 145"/>
                <a:gd name="T3" fmla="*/ 146 h 146"/>
                <a:gd name="T4" fmla="*/ 8 w 145"/>
                <a:gd name="T5" fmla="*/ 138 h 146"/>
                <a:gd name="T6" fmla="*/ 0 w 145"/>
                <a:gd name="T7" fmla="*/ 28 h 146"/>
                <a:gd name="T8" fmla="*/ 27 w 145"/>
                <a:gd name="T9" fmla="*/ 0 h 146"/>
                <a:gd name="T10" fmla="*/ 137 w 145"/>
                <a:gd name="T11" fmla="*/ 8 h 146"/>
                <a:gd name="T12" fmla="*/ 120 w 145"/>
                <a:gd name="T13" fmla="*/ 37 h 146"/>
                <a:gd name="T14" fmla="*/ 105 w 145"/>
                <a:gd name="T15" fmla="*/ 22 h 146"/>
                <a:gd name="T16" fmla="*/ 37 w 145"/>
                <a:gd name="T17" fmla="*/ 23 h 146"/>
                <a:gd name="T18" fmla="*/ 27 w 145"/>
                <a:gd name="T19" fmla="*/ 28 h 146"/>
                <a:gd name="T20" fmla="*/ 26 w 145"/>
                <a:gd name="T21" fmla="*/ 46 h 146"/>
                <a:gd name="T22" fmla="*/ 31 w 145"/>
                <a:gd name="T23" fmla="*/ 75 h 146"/>
                <a:gd name="T24" fmla="*/ 32 w 145"/>
                <a:gd name="T25" fmla="*/ 82 h 146"/>
                <a:gd name="T26" fmla="*/ 35 w 145"/>
                <a:gd name="T27" fmla="*/ 87 h 146"/>
                <a:gd name="T28" fmla="*/ 104 w 145"/>
                <a:gd name="T29" fmla="*/ 90 h 146"/>
                <a:gd name="T30" fmla="*/ 111 w 145"/>
                <a:gd name="T31" fmla="*/ 85 h 146"/>
                <a:gd name="T32" fmla="*/ 120 w 145"/>
                <a:gd name="T33" fmla="*/ 37 h 146"/>
                <a:gd name="T34" fmla="*/ 108 w 145"/>
                <a:gd name="T35" fmla="*/ 100 h 146"/>
                <a:gd name="T36" fmla="*/ 107 w 145"/>
                <a:gd name="T37" fmla="*/ 95 h 146"/>
                <a:gd name="T38" fmla="*/ 38 w 145"/>
                <a:gd name="T39" fmla="*/ 95 h 146"/>
                <a:gd name="T40" fmla="*/ 36 w 145"/>
                <a:gd name="T41" fmla="*/ 97 h 146"/>
                <a:gd name="T42" fmla="*/ 59 w 145"/>
                <a:gd name="T43" fmla="*/ 127 h 146"/>
                <a:gd name="T44" fmla="*/ 104 w 145"/>
                <a:gd name="T45" fmla="*/ 117 h 146"/>
                <a:gd name="T46" fmla="*/ 108 w 145"/>
                <a:gd name="T47" fmla="*/ 103 h 146"/>
                <a:gd name="T48" fmla="*/ 99 w 145"/>
                <a:gd name="T49" fmla="*/ 35 h 146"/>
                <a:gd name="T50" fmla="*/ 88 w 145"/>
                <a:gd name="T51" fmla="*/ 37 h 146"/>
                <a:gd name="T52" fmla="*/ 51 w 145"/>
                <a:gd name="T53" fmla="*/ 37 h 146"/>
                <a:gd name="T54" fmla="*/ 41 w 145"/>
                <a:gd name="T55" fmla="*/ 32 h 146"/>
                <a:gd name="T56" fmla="*/ 48 w 145"/>
                <a:gd name="T57" fmla="*/ 28 h 146"/>
                <a:gd name="T58" fmla="*/ 91 w 145"/>
                <a:gd name="T59" fmla="*/ 27 h 146"/>
                <a:gd name="T60" fmla="*/ 100 w 145"/>
                <a:gd name="T61" fmla="*/ 29 h 146"/>
                <a:gd name="T62" fmla="*/ 87 w 145"/>
                <a:gd name="T63" fmla="*/ 69 h 146"/>
                <a:gd name="T64" fmla="*/ 74 w 145"/>
                <a:gd name="T65" fmla="*/ 86 h 146"/>
                <a:gd name="T66" fmla="*/ 57 w 145"/>
                <a:gd name="T67" fmla="*/ 72 h 146"/>
                <a:gd name="T68" fmla="*/ 66 w 145"/>
                <a:gd name="T69" fmla="*/ 57 h 146"/>
                <a:gd name="T70" fmla="*/ 87 w 145"/>
                <a:gd name="T71" fmla="*/ 69 h 146"/>
                <a:gd name="T72" fmla="*/ 76 w 145"/>
                <a:gd name="T73" fmla="*/ 64 h 146"/>
                <a:gd name="T74" fmla="*/ 65 w 145"/>
                <a:gd name="T75" fmla="*/ 71 h 146"/>
                <a:gd name="T76" fmla="*/ 76 w 145"/>
                <a:gd name="T77" fmla="*/ 7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5" h="146">
                  <a:moveTo>
                    <a:pt x="145" y="28"/>
                  </a:moveTo>
                  <a:cubicBezTo>
                    <a:pt x="145" y="118"/>
                    <a:pt x="145" y="118"/>
                    <a:pt x="145" y="118"/>
                  </a:cubicBezTo>
                  <a:cubicBezTo>
                    <a:pt x="145" y="126"/>
                    <a:pt x="142" y="132"/>
                    <a:pt x="137" y="138"/>
                  </a:cubicBezTo>
                  <a:cubicBezTo>
                    <a:pt x="132" y="143"/>
                    <a:pt x="125" y="146"/>
                    <a:pt x="118" y="146"/>
                  </a:cubicBezTo>
                  <a:cubicBezTo>
                    <a:pt x="27" y="146"/>
                    <a:pt x="27" y="146"/>
                    <a:pt x="27" y="146"/>
                  </a:cubicBezTo>
                  <a:cubicBezTo>
                    <a:pt x="19" y="146"/>
                    <a:pt x="13" y="143"/>
                    <a:pt x="8" y="138"/>
                  </a:cubicBezTo>
                  <a:cubicBezTo>
                    <a:pt x="2" y="132"/>
                    <a:pt x="0" y="126"/>
                    <a:pt x="0" y="118"/>
                  </a:cubicBezTo>
                  <a:cubicBezTo>
                    <a:pt x="0" y="28"/>
                    <a:pt x="0" y="28"/>
                    <a:pt x="0" y="28"/>
                  </a:cubicBezTo>
                  <a:cubicBezTo>
                    <a:pt x="0" y="20"/>
                    <a:pt x="2" y="14"/>
                    <a:pt x="8" y="8"/>
                  </a:cubicBezTo>
                  <a:cubicBezTo>
                    <a:pt x="13" y="3"/>
                    <a:pt x="19" y="0"/>
                    <a:pt x="27" y="0"/>
                  </a:cubicBezTo>
                  <a:cubicBezTo>
                    <a:pt x="118" y="0"/>
                    <a:pt x="118" y="0"/>
                    <a:pt x="118" y="0"/>
                  </a:cubicBezTo>
                  <a:cubicBezTo>
                    <a:pt x="125" y="0"/>
                    <a:pt x="132" y="3"/>
                    <a:pt x="137" y="8"/>
                  </a:cubicBezTo>
                  <a:cubicBezTo>
                    <a:pt x="142" y="14"/>
                    <a:pt x="145" y="20"/>
                    <a:pt x="145" y="28"/>
                  </a:cubicBezTo>
                  <a:close/>
                  <a:moveTo>
                    <a:pt x="120" y="37"/>
                  </a:moveTo>
                  <a:cubicBezTo>
                    <a:pt x="120" y="34"/>
                    <a:pt x="120" y="31"/>
                    <a:pt x="119" y="30"/>
                  </a:cubicBezTo>
                  <a:cubicBezTo>
                    <a:pt x="116" y="26"/>
                    <a:pt x="112" y="24"/>
                    <a:pt x="105" y="22"/>
                  </a:cubicBezTo>
                  <a:cubicBezTo>
                    <a:pt x="91" y="18"/>
                    <a:pt x="76" y="16"/>
                    <a:pt x="58" y="18"/>
                  </a:cubicBezTo>
                  <a:cubicBezTo>
                    <a:pt x="50" y="19"/>
                    <a:pt x="43" y="20"/>
                    <a:pt x="37" y="23"/>
                  </a:cubicBezTo>
                  <a:cubicBezTo>
                    <a:pt x="35" y="23"/>
                    <a:pt x="33" y="24"/>
                    <a:pt x="31" y="25"/>
                  </a:cubicBezTo>
                  <a:cubicBezTo>
                    <a:pt x="30" y="26"/>
                    <a:pt x="29" y="27"/>
                    <a:pt x="27" y="28"/>
                  </a:cubicBezTo>
                  <a:cubicBezTo>
                    <a:pt x="25" y="30"/>
                    <a:pt x="24" y="31"/>
                    <a:pt x="24" y="33"/>
                  </a:cubicBezTo>
                  <a:cubicBezTo>
                    <a:pt x="25" y="37"/>
                    <a:pt x="25" y="42"/>
                    <a:pt x="26" y="46"/>
                  </a:cubicBezTo>
                  <a:cubicBezTo>
                    <a:pt x="27" y="51"/>
                    <a:pt x="28" y="56"/>
                    <a:pt x="29" y="62"/>
                  </a:cubicBezTo>
                  <a:cubicBezTo>
                    <a:pt x="30" y="69"/>
                    <a:pt x="31" y="73"/>
                    <a:pt x="31" y="75"/>
                  </a:cubicBezTo>
                  <a:cubicBezTo>
                    <a:pt x="31" y="76"/>
                    <a:pt x="31" y="77"/>
                    <a:pt x="32" y="78"/>
                  </a:cubicBezTo>
                  <a:cubicBezTo>
                    <a:pt x="32" y="80"/>
                    <a:pt x="32" y="81"/>
                    <a:pt x="32" y="82"/>
                  </a:cubicBezTo>
                  <a:cubicBezTo>
                    <a:pt x="32" y="82"/>
                    <a:pt x="33" y="83"/>
                    <a:pt x="33" y="84"/>
                  </a:cubicBezTo>
                  <a:cubicBezTo>
                    <a:pt x="34" y="85"/>
                    <a:pt x="35" y="86"/>
                    <a:pt x="35" y="87"/>
                  </a:cubicBezTo>
                  <a:cubicBezTo>
                    <a:pt x="42" y="92"/>
                    <a:pt x="51" y="95"/>
                    <a:pt x="62" y="96"/>
                  </a:cubicBezTo>
                  <a:cubicBezTo>
                    <a:pt x="79" y="98"/>
                    <a:pt x="92" y="96"/>
                    <a:pt x="104" y="90"/>
                  </a:cubicBezTo>
                  <a:cubicBezTo>
                    <a:pt x="105" y="90"/>
                    <a:pt x="107" y="89"/>
                    <a:pt x="108" y="88"/>
                  </a:cubicBezTo>
                  <a:cubicBezTo>
                    <a:pt x="109" y="88"/>
                    <a:pt x="110" y="87"/>
                    <a:pt x="111" y="85"/>
                  </a:cubicBezTo>
                  <a:cubicBezTo>
                    <a:pt x="111" y="84"/>
                    <a:pt x="112" y="83"/>
                    <a:pt x="112" y="82"/>
                  </a:cubicBezTo>
                  <a:cubicBezTo>
                    <a:pt x="115" y="65"/>
                    <a:pt x="118" y="50"/>
                    <a:pt x="120" y="37"/>
                  </a:cubicBezTo>
                  <a:close/>
                  <a:moveTo>
                    <a:pt x="108" y="103"/>
                  </a:moveTo>
                  <a:cubicBezTo>
                    <a:pt x="108" y="102"/>
                    <a:pt x="108" y="101"/>
                    <a:pt x="108" y="100"/>
                  </a:cubicBezTo>
                  <a:cubicBezTo>
                    <a:pt x="108" y="99"/>
                    <a:pt x="109" y="98"/>
                    <a:pt x="108" y="97"/>
                  </a:cubicBezTo>
                  <a:cubicBezTo>
                    <a:pt x="108" y="96"/>
                    <a:pt x="108" y="96"/>
                    <a:pt x="107" y="95"/>
                  </a:cubicBezTo>
                  <a:cubicBezTo>
                    <a:pt x="97" y="102"/>
                    <a:pt x="85" y="105"/>
                    <a:pt x="72" y="105"/>
                  </a:cubicBezTo>
                  <a:cubicBezTo>
                    <a:pt x="59" y="105"/>
                    <a:pt x="48" y="102"/>
                    <a:pt x="38" y="95"/>
                  </a:cubicBezTo>
                  <a:cubicBezTo>
                    <a:pt x="37" y="96"/>
                    <a:pt x="37" y="96"/>
                    <a:pt x="37" y="96"/>
                  </a:cubicBezTo>
                  <a:cubicBezTo>
                    <a:pt x="36" y="97"/>
                    <a:pt x="36" y="97"/>
                    <a:pt x="36" y="97"/>
                  </a:cubicBezTo>
                  <a:cubicBezTo>
                    <a:pt x="38" y="107"/>
                    <a:pt x="39" y="113"/>
                    <a:pt x="40" y="117"/>
                  </a:cubicBezTo>
                  <a:cubicBezTo>
                    <a:pt x="43" y="122"/>
                    <a:pt x="49" y="125"/>
                    <a:pt x="59" y="127"/>
                  </a:cubicBezTo>
                  <a:cubicBezTo>
                    <a:pt x="75" y="130"/>
                    <a:pt x="88" y="128"/>
                    <a:pt x="100" y="122"/>
                  </a:cubicBezTo>
                  <a:cubicBezTo>
                    <a:pt x="102" y="121"/>
                    <a:pt x="103" y="119"/>
                    <a:pt x="104" y="117"/>
                  </a:cubicBezTo>
                  <a:cubicBezTo>
                    <a:pt x="105" y="115"/>
                    <a:pt x="106" y="113"/>
                    <a:pt x="106" y="109"/>
                  </a:cubicBezTo>
                  <a:cubicBezTo>
                    <a:pt x="107" y="106"/>
                    <a:pt x="107" y="104"/>
                    <a:pt x="108" y="103"/>
                  </a:cubicBezTo>
                  <a:close/>
                  <a:moveTo>
                    <a:pt x="104" y="32"/>
                  </a:moveTo>
                  <a:cubicBezTo>
                    <a:pt x="102" y="33"/>
                    <a:pt x="101" y="34"/>
                    <a:pt x="99" y="35"/>
                  </a:cubicBezTo>
                  <a:cubicBezTo>
                    <a:pt x="96" y="36"/>
                    <a:pt x="95" y="37"/>
                    <a:pt x="94" y="37"/>
                  </a:cubicBezTo>
                  <a:cubicBezTo>
                    <a:pt x="92" y="37"/>
                    <a:pt x="90" y="37"/>
                    <a:pt x="88" y="37"/>
                  </a:cubicBezTo>
                  <a:cubicBezTo>
                    <a:pt x="78" y="39"/>
                    <a:pt x="68" y="39"/>
                    <a:pt x="57" y="37"/>
                  </a:cubicBezTo>
                  <a:cubicBezTo>
                    <a:pt x="54" y="37"/>
                    <a:pt x="52" y="37"/>
                    <a:pt x="51" y="37"/>
                  </a:cubicBezTo>
                  <a:cubicBezTo>
                    <a:pt x="50" y="36"/>
                    <a:pt x="48" y="36"/>
                    <a:pt x="46" y="35"/>
                  </a:cubicBezTo>
                  <a:cubicBezTo>
                    <a:pt x="44" y="34"/>
                    <a:pt x="42" y="33"/>
                    <a:pt x="41" y="32"/>
                  </a:cubicBezTo>
                  <a:cubicBezTo>
                    <a:pt x="42" y="31"/>
                    <a:pt x="43" y="30"/>
                    <a:pt x="44" y="29"/>
                  </a:cubicBezTo>
                  <a:cubicBezTo>
                    <a:pt x="46" y="28"/>
                    <a:pt x="47" y="28"/>
                    <a:pt x="48" y="28"/>
                  </a:cubicBezTo>
                  <a:cubicBezTo>
                    <a:pt x="49" y="27"/>
                    <a:pt x="51" y="27"/>
                    <a:pt x="53" y="27"/>
                  </a:cubicBezTo>
                  <a:cubicBezTo>
                    <a:pt x="65" y="25"/>
                    <a:pt x="78" y="25"/>
                    <a:pt x="91" y="27"/>
                  </a:cubicBezTo>
                  <a:cubicBezTo>
                    <a:pt x="93" y="27"/>
                    <a:pt x="95" y="27"/>
                    <a:pt x="96" y="27"/>
                  </a:cubicBezTo>
                  <a:cubicBezTo>
                    <a:pt x="97" y="28"/>
                    <a:pt x="98" y="28"/>
                    <a:pt x="100" y="29"/>
                  </a:cubicBezTo>
                  <a:cubicBezTo>
                    <a:pt x="102" y="30"/>
                    <a:pt x="103" y="31"/>
                    <a:pt x="104" y="32"/>
                  </a:cubicBezTo>
                  <a:close/>
                  <a:moveTo>
                    <a:pt x="87" y="69"/>
                  </a:moveTo>
                  <a:cubicBezTo>
                    <a:pt x="88" y="73"/>
                    <a:pt x="87" y="77"/>
                    <a:pt x="84" y="80"/>
                  </a:cubicBezTo>
                  <a:cubicBezTo>
                    <a:pt x="81" y="84"/>
                    <a:pt x="78" y="86"/>
                    <a:pt x="74" y="86"/>
                  </a:cubicBezTo>
                  <a:cubicBezTo>
                    <a:pt x="69" y="87"/>
                    <a:pt x="66" y="85"/>
                    <a:pt x="62" y="82"/>
                  </a:cubicBezTo>
                  <a:cubicBezTo>
                    <a:pt x="59" y="79"/>
                    <a:pt x="57" y="76"/>
                    <a:pt x="57" y="72"/>
                  </a:cubicBezTo>
                  <a:cubicBezTo>
                    <a:pt x="57" y="69"/>
                    <a:pt x="58" y="66"/>
                    <a:pt x="59" y="63"/>
                  </a:cubicBezTo>
                  <a:cubicBezTo>
                    <a:pt x="61" y="60"/>
                    <a:pt x="63" y="58"/>
                    <a:pt x="66" y="57"/>
                  </a:cubicBezTo>
                  <a:cubicBezTo>
                    <a:pt x="71" y="55"/>
                    <a:pt x="75" y="55"/>
                    <a:pt x="80" y="58"/>
                  </a:cubicBezTo>
                  <a:cubicBezTo>
                    <a:pt x="84" y="60"/>
                    <a:pt x="87" y="64"/>
                    <a:pt x="87" y="69"/>
                  </a:cubicBezTo>
                  <a:close/>
                  <a:moveTo>
                    <a:pt x="80" y="70"/>
                  </a:moveTo>
                  <a:cubicBezTo>
                    <a:pt x="80" y="68"/>
                    <a:pt x="79" y="66"/>
                    <a:pt x="76" y="64"/>
                  </a:cubicBezTo>
                  <a:cubicBezTo>
                    <a:pt x="73" y="63"/>
                    <a:pt x="71" y="63"/>
                    <a:pt x="69" y="64"/>
                  </a:cubicBezTo>
                  <a:cubicBezTo>
                    <a:pt x="66" y="65"/>
                    <a:pt x="65" y="68"/>
                    <a:pt x="65" y="71"/>
                  </a:cubicBezTo>
                  <a:cubicBezTo>
                    <a:pt x="65" y="74"/>
                    <a:pt x="66" y="77"/>
                    <a:pt x="69" y="78"/>
                  </a:cubicBezTo>
                  <a:cubicBezTo>
                    <a:pt x="71" y="79"/>
                    <a:pt x="74" y="79"/>
                    <a:pt x="76" y="77"/>
                  </a:cubicBezTo>
                  <a:cubicBezTo>
                    <a:pt x="79" y="76"/>
                    <a:pt x="80" y="73"/>
                    <a:pt x="80" y="7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Freeform 375"/>
            <p:cNvSpPr>
              <a:spLocks noEditPoints="1"/>
            </p:cNvSpPr>
            <p:nvPr/>
          </p:nvSpPr>
          <p:spPr bwMode="auto">
            <a:xfrm>
              <a:off x="4909230" y="4344034"/>
              <a:ext cx="117098" cy="163938"/>
            </a:xfrm>
            <a:custGeom>
              <a:avLst/>
              <a:gdLst>
                <a:gd name="T0" fmla="*/ 93 w 114"/>
                <a:gd name="T1" fmla="*/ 73 h 158"/>
                <a:gd name="T2" fmla="*/ 113 w 114"/>
                <a:gd name="T3" fmla="*/ 103 h 158"/>
                <a:gd name="T4" fmla="*/ 104 w 114"/>
                <a:gd name="T5" fmla="*/ 123 h 158"/>
                <a:gd name="T6" fmla="*/ 84 w 114"/>
                <a:gd name="T7" fmla="*/ 132 h 158"/>
                <a:gd name="T8" fmla="*/ 70 w 114"/>
                <a:gd name="T9" fmla="*/ 158 h 158"/>
                <a:gd name="T10" fmla="*/ 55 w 114"/>
                <a:gd name="T11" fmla="*/ 134 h 158"/>
                <a:gd name="T12" fmla="*/ 44 w 114"/>
                <a:gd name="T13" fmla="*/ 158 h 158"/>
                <a:gd name="T14" fmla="*/ 29 w 114"/>
                <a:gd name="T15" fmla="*/ 134 h 158"/>
                <a:gd name="T16" fmla="*/ 19 w 114"/>
                <a:gd name="T17" fmla="*/ 133 h 158"/>
                <a:gd name="T18" fmla="*/ 3 w 114"/>
                <a:gd name="T19" fmla="*/ 116 h 158"/>
                <a:gd name="T20" fmla="*/ 19 w 114"/>
                <a:gd name="T21" fmla="*/ 111 h 158"/>
                <a:gd name="T22" fmla="*/ 20 w 114"/>
                <a:gd name="T23" fmla="*/ 73 h 158"/>
                <a:gd name="T24" fmla="*/ 19 w 114"/>
                <a:gd name="T25" fmla="*/ 46 h 158"/>
                <a:gd name="T26" fmla="*/ 0 w 114"/>
                <a:gd name="T27" fmla="*/ 40 h 158"/>
                <a:gd name="T28" fmla="*/ 20 w 114"/>
                <a:gd name="T29" fmla="*/ 24 h 158"/>
                <a:gd name="T30" fmla="*/ 29 w 114"/>
                <a:gd name="T31" fmla="*/ 0 h 158"/>
                <a:gd name="T32" fmla="*/ 44 w 114"/>
                <a:gd name="T33" fmla="*/ 24 h 158"/>
                <a:gd name="T34" fmla="*/ 55 w 114"/>
                <a:gd name="T35" fmla="*/ 0 h 158"/>
                <a:gd name="T36" fmla="*/ 70 w 114"/>
                <a:gd name="T37" fmla="*/ 24 h 158"/>
                <a:gd name="T38" fmla="*/ 94 w 114"/>
                <a:gd name="T39" fmla="*/ 31 h 158"/>
                <a:gd name="T40" fmla="*/ 105 w 114"/>
                <a:gd name="T41" fmla="*/ 49 h 158"/>
                <a:gd name="T42" fmla="*/ 77 w 114"/>
                <a:gd name="T43" fmla="*/ 50 h 158"/>
                <a:gd name="T44" fmla="*/ 69 w 114"/>
                <a:gd name="T45" fmla="*/ 43 h 158"/>
                <a:gd name="T46" fmla="*/ 58 w 114"/>
                <a:gd name="T47" fmla="*/ 41 h 158"/>
                <a:gd name="T48" fmla="*/ 48 w 114"/>
                <a:gd name="T49" fmla="*/ 41 h 158"/>
                <a:gd name="T50" fmla="*/ 44 w 114"/>
                <a:gd name="T51" fmla="*/ 70 h 158"/>
                <a:gd name="T52" fmla="*/ 52 w 114"/>
                <a:gd name="T53" fmla="*/ 70 h 158"/>
                <a:gd name="T54" fmla="*/ 62 w 114"/>
                <a:gd name="T55" fmla="*/ 69 h 158"/>
                <a:gd name="T56" fmla="*/ 71 w 114"/>
                <a:gd name="T57" fmla="*/ 66 h 158"/>
                <a:gd name="T58" fmla="*/ 77 w 114"/>
                <a:gd name="T59" fmla="*/ 60 h 158"/>
                <a:gd name="T60" fmla="*/ 85 w 114"/>
                <a:gd name="T61" fmla="*/ 100 h 158"/>
                <a:gd name="T62" fmla="*/ 80 w 114"/>
                <a:gd name="T63" fmla="*/ 90 h 158"/>
                <a:gd name="T64" fmla="*/ 68 w 114"/>
                <a:gd name="T65" fmla="*/ 85 h 158"/>
                <a:gd name="T66" fmla="*/ 55 w 114"/>
                <a:gd name="T67" fmla="*/ 84 h 158"/>
                <a:gd name="T68" fmla="*/ 44 w 114"/>
                <a:gd name="T69" fmla="*/ 84 h 158"/>
                <a:gd name="T70" fmla="*/ 47 w 114"/>
                <a:gd name="T71" fmla="*/ 116 h 158"/>
                <a:gd name="T72" fmla="*/ 57 w 114"/>
                <a:gd name="T73" fmla="*/ 116 h 158"/>
                <a:gd name="T74" fmla="*/ 68 w 114"/>
                <a:gd name="T75" fmla="*/ 115 h 158"/>
                <a:gd name="T76" fmla="*/ 78 w 114"/>
                <a:gd name="T77" fmla="*/ 112 h 158"/>
                <a:gd name="T78" fmla="*/ 84 w 114"/>
                <a:gd name="T79" fmla="*/ 10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4" h="158">
                  <a:moveTo>
                    <a:pt x="105" y="49"/>
                  </a:moveTo>
                  <a:cubicBezTo>
                    <a:pt x="106" y="60"/>
                    <a:pt x="102" y="68"/>
                    <a:pt x="93" y="73"/>
                  </a:cubicBezTo>
                  <a:cubicBezTo>
                    <a:pt x="100" y="75"/>
                    <a:pt x="105" y="78"/>
                    <a:pt x="109" y="83"/>
                  </a:cubicBezTo>
                  <a:cubicBezTo>
                    <a:pt x="113" y="88"/>
                    <a:pt x="114" y="94"/>
                    <a:pt x="113" y="103"/>
                  </a:cubicBezTo>
                  <a:cubicBezTo>
                    <a:pt x="113" y="108"/>
                    <a:pt x="112" y="111"/>
                    <a:pt x="110" y="115"/>
                  </a:cubicBezTo>
                  <a:cubicBezTo>
                    <a:pt x="109" y="118"/>
                    <a:pt x="107" y="121"/>
                    <a:pt x="104" y="123"/>
                  </a:cubicBezTo>
                  <a:cubicBezTo>
                    <a:pt x="102" y="126"/>
                    <a:pt x="99" y="127"/>
                    <a:pt x="95" y="129"/>
                  </a:cubicBezTo>
                  <a:cubicBezTo>
                    <a:pt x="91" y="130"/>
                    <a:pt x="88" y="131"/>
                    <a:pt x="84" y="132"/>
                  </a:cubicBezTo>
                  <a:cubicBezTo>
                    <a:pt x="80" y="133"/>
                    <a:pt x="75" y="133"/>
                    <a:pt x="70" y="134"/>
                  </a:cubicBezTo>
                  <a:cubicBezTo>
                    <a:pt x="70" y="158"/>
                    <a:pt x="70" y="158"/>
                    <a:pt x="70" y="158"/>
                  </a:cubicBezTo>
                  <a:cubicBezTo>
                    <a:pt x="55" y="158"/>
                    <a:pt x="55" y="158"/>
                    <a:pt x="55" y="158"/>
                  </a:cubicBezTo>
                  <a:cubicBezTo>
                    <a:pt x="55" y="134"/>
                    <a:pt x="55" y="134"/>
                    <a:pt x="55" y="134"/>
                  </a:cubicBezTo>
                  <a:cubicBezTo>
                    <a:pt x="50" y="134"/>
                    <a:pt x="46" y="134"/>
                    <a:pt x="44" y="134"/>
                  </a:cubicBezTo>
                  <a:cubicBezTo>
                    <a:pt x="44" y="158"/>
                    <a:pt x="44" y="158"/>
                    <a:pt x="44" y="158"/>
                  </a:cubicBezTo>
                  <a:cubicBezTo>
                    <a:pt x="29" y="158"/>
                    <a:pt x="29" y="158"/>
                    <a:pt x="29" y="158"/>
                  </a:cubicBezTo>
                  <a:cubicBezTo>
                    <a:pt x="29" y="134"/>
                    <a:pt x="29" y="134"/>
                    <a:pt x="29" y="134"/>
                  </a:cubicBezTo>
                  <a:cubicBezTo>
                    <a:pt x="28" y="134"/>
                    <a:pt x="26" y="134"/>
                    <a:pt x="24" y="133"/>
                  </a:cubicBezTo>
                  <a:cubicBezTo>
                    <a:pt x="22" y="133"/>
                    <a:pt x="20" y="133"/>
                    <a:pt x="19" y="133"/>
                  </a:cubicBezTo>
                  <a:cubicBezTo>
                    <a:pt x="0" y="133"/>
                    <a:pt x="0" y="133"/>
                    <a:pt x="0" y="133"/>
                  </a:cubicBezTo>
                  <a:cubicBezTo>
                    <a:pt x="3" y="116"/>
                    <a:pt x="3" y="116"/>
                    <a:pt x="3" y="116"/>
                  </a:cubicBezTo>
                  <a:cubicBezTo>
                    <a:pt x="13" y="116"/>
                    <a:pt x="13" y="116"/>
                    <a:pt x="13" y="116"/>
                  </a:cubicBezTo>
                  <a:cubicBezTo>
                    <a:pt x="16" y="116"/>
                    <a:pt x="18" y="115"/>
                    <a:pt x="19" y="111"/>
                  </a:cubicBezTo>
                  <a:cubicBezTo>
                    <a:pt x="19" y="73"/>
                    <a:pt x="19" y="73"/>
                    <a:pt x="19" y="73"/>
                  </a:cubicBezTo>
                  <a:cubicBezTo>
                    <a:pt x="20" y="73"/>
                    <a:pt x="20" y="73"/>
                    <a:pt x="20" y="73"/>
                  </a:cubicBezTo>
                  <a:cubicBezTo>
                    <a:pt x="20" y="73"/>
                    <a:pt x="19" y="73"/>
                    <a:pt x="19" y="73"/>
                  </a:cubicBezTo>
                  <a:cubicBezTo>
                    <a:pt x="19" y="46"/>
                    <a:pt x="19" y="46"/>
                    <a:pt x="19" y="46"/>
                  </a:cubicBezTo>
                  <a:cubicBezTo>
                    <a:pt x="18" y="42"/>
                    <a:pt x="15" y="40"/>
                    <a:pt x="10" y="40"/>
                  </a:cubicBezTo>
                  <a:cubicBezTo>
                    <a:pt x="0" y="40"/>
                    <a:pt x="0" y="40"/>
                    <a:pt x="0" y="40"/>
                  </a:cubicBezTo>
                  <a:cubicBezTo>
                    <a:pt x="0" y="24"/>
                    <a:pt x="0" y="24"/>
                    <a:pt x="0" y="24"/>
                  </a:cubicBezTo>
                  <a:cubicBezTo>
                    <a:pt x="20" y="24"/>
                    <a:pt x="20" y="24"/>
                    <a:pt x="20" y="24"/>
                  </a:cubicBezTo>
                  <a:cubicBezTo>
                    <a:pt x="24" y="24"/>
                    <a:pt x="27" y="24"/>
                    <a:pt x="29" y="24"/>
                  </a:cubicBezTo>
                  <a:cubicBezTo>
                    <a:pt x="29" y="0"/>
                    <a:pt x="29" y="0"/>
                    <a:pt x="29" y="0"/>
                  </a:cubicBezTo>
                  <a:cubicBezTo>
                    <a:pt x="44" y="0"/>
                    <a:pt x="44" y="0"/>
                    <a:pt x="44" y="0"/>
                  </a:cubicBezTo>
                  <a:cubicBezTo>
                    <a:pt x="44" y="24"/>
                    <a:pt x="44" y="24"/>
                    <a:pt x="44" y="24"/>
                  </a:cubicBezTo>
                  <a:cubicBezTo>
                    <a:pt x="49" y="24"/>
                    <a:pt x="53" y="23"/>
                    <a:pt x="55" y="23"/>
                  </a:cubicBezTo>
                  <a:cubicBezTo>
                    <a:pt x="55" y="0"/>
                    <a:pt x="55" y="0"/>
                    <a:pt x="55" y="0"/>
                  </a:cubicBezTo>
                  <a:cubicBezTo>
                    <a:pt x="70" y="0"/>
                    <a:pt x="70" y="0"/>
                    <a:pt x="70" y="0"/>
                  </a:cubicBezTo>
                  <a:cubicBezTo>
                    <a:pt x="70" y="24"/>
                    <a:pt x="70" y="24"/>
                    <a:pt x="70" y="24"/>
                  </a:cubicBezTo>
                  <a:cubicBezTo>
                    <a:pt x="75" y="25"/>
                    <a:pt x="79" y="25"/>
                    <a:pt x="83" y="26"/>
                  </a:cubicBezTo>
                  <a:cubicBezTo>
                    <a:pt x="87" y="27"/>
                    <a:pt x="90" y="29"/>
                    <a:pt x="94" y="31"/>
                  </a:cubicBezTo>
                  <a:cubicBezTo>
                    <a:pt x="97" y="32"/>
                    <a:pt x="100" y="35"/>
                    <a:pt x="101" y="38"/>
                  </a:cubicBezTo>
                  <a:cubicBezTo>
                    <a:pt x="103" y="41"/>
                    <a:pt x="105" y="45"/>
                    <a:pt x="105" y="49"/>
                  </a:cubicBezTo>
                  <a:close/>
                  <a:moveTo>
                    <a:pt x="78" y="55"/>
                  </a:moveTo>
                  <a:cubicBezTo>
                    <a:pt x="78" y="53"/>
                    <a:pt x="77" y="51"/>
                    <a:pt x="77" y="50"/>
                  </a:cubicBezTo>
                  <a:cubicBezTo>
                    <a:pt x="76" y="48"/>
                    <a:pt x="75" y="47"/>
                    <a:pt x="74" y="46"/>
                  </a:cubicBezTo>
                  <a:cubicBezTo>
                    <a:pt x="73" y="45"/>
                    <a:pt x="71" y="44"/>
                    <a:pt x="69" y="43"/>
                  </a:cubicBezTo>
                  <a:cubicBezTo>
                    <a:pt x="67" y="42"/>
                    <a:pt x="66" y="42"/>
                    <a:pt x="64" y="42"/>
                  </a:cubicBezTo>
                  <a:cubicBezTo>
                    <a:pt x="63" y="41"/>
                    <a:pt x="61" y="41"/>
                    <a:pt x="58" y="41"/>
                  </a:cubicBezTo>
                  <a:cubicBezTo>
                    <a:pt x="56" y="41"/>
                    <a:pt x="54" y="41"/>
                    <a:pt x="53" y="41"/>
                  </a:cubicBezTo>
                  <a:cubicBezTo>
                    <a:pt x="51" y="41"/>
                    <a:pt x="50" y="41"/>
                    <a:pt x="48" y="41"/>
                  </a:cubicBezTo>
                  <a:cubicBezTo>
                    <a:pt x="46" y="41"/>
                    <a:pt x="44" y="41"/>
                    <a:pt x="44" y="41"/>
                  </a:cubicBezTo>
                  <a:cubicBezTo>
                    <a:pt x="44" y="70"/>
                    <a:pt x="44" y="70"/>
                    <a:pt x="44" y="70"/>
                  </a:cubicBezTo>
                  <a:cubicBezTo>
                    <a:pt x="44" y="70"/>
                    <a:pt x="45" y="70"/>
                    <a:pt x="47" y="70"/>
                  </a:cubicBezTo>
                  <a:cubicBezTo>
                    <a:pt x="49" y="70"/>
                    <a:pt x="51" y="70"/>
                    <a:pt x="52" y="70"/>
                  </a:cubicBezTo>
                  <a:cubicBezTo>
                    <a:pt x="53" y="70"/>
                    <a:pt x="54" y="70"/>
                    <a:pt x="56" y="70"/>
                  </a:cubicBezTo>
                  <a:cubicBezTo>
                    <a:pt x="58" y="69"/>
                    <a:pt x="60" y="69"/>
                    <a:pt x="62" y="69"/>
                  </a:cubicBezTo>
                  <a:cubicBezTo>
                    <a:pt x="63" y="69"/>
                    <a:pt x="65" y="68"/>
                    <a:pt x="66" y="68"/>
                  </a:cubicBezTo>
                  <a:cubicBezTo>
                    <a:pt x="68" y="68"/>
                    <a:pt x="70" y="67"/>
                    <a:pt x="71" y="66"/>
                  </a:cubicBezTo>
                  <a:cubicBezTo>
                    <a:pt x="72" y="66"/>
                    <a:pt x="73" y="65"/>
                    <a:pt x="74" y="64"/>
                  </a:cubicBezTo>
                  <a:cubicBezTo>
                    <a:pt x="76" y="63"/>
                    <a:pt x="76" y="62"/>
                    <a:pt x="77" y="60"/>
                  </a:cubicBezTo>
                  <a:cubicBezTo>
                    <a:pt x="78" y="59"/>
                    <a:pt x="78" y="57"/>
                    <a:pt x="78" y="55"/>
                  </a:cubicBezTo>
                  <a:close/>
                  <a:moveTo>
                    <a:pt x="85" y="100"/>
                  </a:moveTo>
                  <a:cubicBezTo>
                    <a:pt x="85" y="98"/>
                    <a:pt x="84" y="96"/>
                    <a:pt x="83" y="94"/>
                  </a:cubicBezTo>
                  <a:cubicBezTo>
                    <a:pt x="82" y="92"/>
                    <a:pt x="81" y="91"/>
                    <a:pt x="80" y="90"/>
                  </a:cubicBezTo>
                  <a:cubicBezTo>
                    <a:pt x="78" y="89"/>
                    <a:pt x="76" y="88"/>
                    <a:pt x="74" y="87"/>
                  </a:cubicBezTo>
                  <a:cubicBezTo>
                    <a:pt x="72" y="86"/>
                    <a:pt x="70" y="86"/>
                    <a:pt x="68" y="85"/>
                  </a:cubicBezTo>
                  <a:cubicBezTo>
                    <a:pt x="66" y="85"/>
                    <a:pt x="64" y="85"/>
                    <a:pt x="61" y="84"/>
                  </a:cubicBezTo>
                  <a:cubicBezTo>
                    <a:pt x="58" y="84"/>
                    <a:pt x="56" y="84"/>
                    <a:pt x="55" y="84"/>
                  </a:cubicBezTo>
                  <a:cubicBezTo>
                    <a:pt x="53" y="84"/>
                    <a:pt x="51" y="84"/>
                    <a:pt x="48" y="84"/>
                  </a:cubicBezTo>
                  <a:cubicBezTo>
                    <a:pt x="46" y="84"/>
                    <a:pt x="44" y="84"/>
                    <a:pt x="44" y="84"/>
                  </a:cubicBezTo>
                  <a:cubicBezTo>
                    <a:pt x="44" y="116"/>
                    <a:pt x="44" y="116"/>
                    <a:pt x="44" y="116"/>
                  </a:cubicBezTo>
                  <a:cubicBezTo>
                    <a:pt x="44" y="116"/>
                    <a:pt x="46" y="116"/>
                    <a:pt x="47" y="116"/>
                  </a:cubicBezTo>
                  <a:cubicBezTo>
                    <a:pt x="49" y="116"/>
                    <a:pt x="51" y="116"/>
                    <a:pt x="52" y="116"/>
                  </a:cubicBezTo>
                  <a:cubicBezTo>
                    <a:pt x="53" y="116"/>
                    <a:pt x="55" y="116"/>
                    <a:pt x="57" y="116"/>
                  </a:cubicBezTo>
                  <a:cubicBezTo>
                    <a:pt x="59" y="116"/>
                    <a:pt x="61" y="116"/>
                    <a:pt x="63" y="116"/>
                  </a:cubicBezTo>
                  <a:cubicBezTo>
                    <a:pt x="64" y="116"/>
                    <a:pt x="66" y="115"/>
                    <a:pt x="68" y="115"/>
                  </a:cubicBezTo>
                  <a:cubicBezTo>
                    <a:pt x="70" y="115"/>
                    <a:pt x="72" y="114"/>
                    <a:pt x="73" y="114"/>
                  </a:cubicBezTo>
                  <a:cubicBezTo>
                    <a:pt x="75" y="113"/>
                    <a:pt x="76" y="112"/>
                    <a:pt x="78" y="112"/>
                  </a:cubicBezTo>
                  <a:cubicBezTo>
                    <a:pt x="79" y="111"/>
                    <a:pt x="80" y="110"/>
                    <a:pt x="81" y="109"/>
                  </a:cubicBezTo>
                  <a:cubicBezTo>
                    <a:pt x="82" y="108"/>
                    <a:pt x="83" y="107"/>
                    <a:pt x="84" y="105"/>
                  </a:cubicBezTo>
                  <a:cubicBezTo>
                    <a:pt x="84" y="104"/>
                    <a:pt x="85" y="102"/>
                    <a:pt x="85" y="10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 name="Freeform 376"/>
            <p:cNvSpPr>
              <a:spLocks/>
            </p:cNvSpPr>
            <p:nvPr/>
          </p:nvSpPr>
          <p:spPr bwMode="auto">
            <a:xfrm>
              <a:off x="5116884" y="4344034"/>
              <a:ext cx="87433" cy="163938"/>
            </a:xfrm>
            <a:custGeom>
              <a:avLst/>
              <a:gdLst>
                <a:gd name="T0" fmla="*/ 84 w 85"/>
                <a:gd name="T1" fmla="*/ 42 h 158"/>
                <a:gd name="T2" fmla="*/ 85 w 85"/>
                <a:gd name="T3" fmla="*/ 46 h 158"/>
                <a:gd name="T4" fmla="*/ 34 w 85"/>
                <a:gd name="T5" fmla="*/ 155 h 158"/>
                <a:gd name="T6" fmla="*/ 30 w 85"/>
                <a:gd name="T7" fmla="*/ 158 h 158"/>
                <a:gd name="T8" fmla="*/ 28 w 85"/>
                <a:gd name="T9" fmla="*/ 157 h 158"/>
                <a:gd name="T10" fmla="*/ 26 w 85"/>
                <a:gd name="T11" fmla="*/ 156 h 158"/>
                <a:gd name="T12" fmla="*/ 25 w 85"/>
                <a:gd name="T13" fmla="*/ 153 h 158"/>
                <a:gd name="T14" fmla="*/ 44 w 85"/>
                <a:gd name="T15" fmla="*/ 76 h 158"/>
                <a:gd name="T16" fmla="*/ 6 w 85"/>
                <a:gd name="T17" fmla="*/ 86 h 158"/>
                <a:gd name="T18" fmla="*/ 5 w 85"/>
                <a:gd name="T19" fmla="*/ 86 h 158"/>
                <a:gd name="T20" fmla="*/ 2 w 85"/>
                <a:gd name="T21" fmla="*/ 85 h 158"/>
                <a:gd name="T22" fmla="*/ 0 w 85"/>
                <a:gd name="T23" fmla="*/ 81 h 158"/>
                <a:gd name="T24" fmla="*/ 19 w 85"/>
                <a:gd name="T25" fmla="*/ 3 h 158"/>
                <a:gd name="T26" fmla="*/ 21 w 85"/>
                <a:gd name="T27" fmla="*/ 1 h 158"/>
                <a:gd name="T28" fmla="*/ 24 w 85"/>
                <a:gd name="T29" fmla="*/ 0 h 158"/>
                <a:gd name="T30" fmla="*/ 55 w 85"/>
                <a:gd name="T31" fmla="*/ 0 h 158"/>
                <a:gd name="T32" fmla="*/ 58 w 85"/>
                <a:gd name="T33" fmla="*/ 1 h 158"/>
                <a:gd name="T34" fmla="*/ 59 w 85"/>
                <a:gd name="T35" fmla="*/ 4 h 158"/>
                <a:gd name="T36" fmla="*/ 58 w 85"/>
                <a:gd name="T37" fmla="*/ 6 h 158"/>
                <a:gd name="T38" fmla="*/ 42 w 85"/>
                <a:gd name="T39" fmla="*/ 50 h 158"/>
                <a:gd name="T40" fmla="*/ 80 w 85"/>
                <a:gd name="T41" fmla="*/ 40 h 158"/>
                <a:gd name="T42" fmla="*/ 81 w 85"/>
                <a:gd name="T43" fmla="*/ 40 h 158"/>
                <a:gd name="T44" fmla="*/ 84 w 85"/>
                <a:gd name="T45" fmla="*/ 4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158">
                  <a:moveTo>
                    <a:pt x="84" y="42"/>
                  </a:moveTo>
                  <a:cubicBezTo>
                    <a:pt x="85" y="43"/>
                    <a:pt x="85" y="44"/>
                    <a:pt x="85" y="46"/>
                  </a:cubicBezTo>
                  <a:cubicBezTo>
                    <a:pt x="34" y="155"/>
                    <a:pt x="34" y="155"/>
                    <a:pt x="34" y="155"/>
                  </a:cubicBezTo>
                  <a:cubicBezTo>
                    <a:pt x="33" y="157"/>
                    <a:pt x="31" y="158"/>
                    <a:pt x="30" y="158"/>
                  </a:cubicBezTo>
                  <a:cubicBezTo>
                    <a:pt x="29" y="158"/>
                    <a:pt x="29" y="158"/>
                    <a:pt x="28" y="157"/>
                  </a:cubicBezTo>
                  <a:cubicBezTo>
                    <a:pt x="27" y="157"/>
                    <a:pt x="26" y="157"/>
                    <a:pt x="26" y="156"/>
                  </a:cubicBezTo>
                  <a:cubicBezTo>
                    <a:pt x="25" y="155"/>
                    <a:pt x="25" y="154"/>
                    <a:pt x="25" y="153"/>
                  </a:cubicBezTo>
                  <a:cubicBezTo>
                    <a:pt x="44" y="76"/>
                    <a:pt x="44" y="76"/>
                    <a:pt x="44" y="76"/>
                  </a:cubicBezTo>
                  <a:cubicBezTo>
                    <a:pt x="6" y="86"/>
                    <a:pt x="6" y="86"/>
                    <a:pt x="6" y="86"/>
                  </a:cubicBezTo>
                  <a:cubicBezTo>
                    <a:pt x="5" y="86"/>
                    <a:pt x="5" y="86"/>
                    <a:pt x="5" y="86"/>
                  </a:cubicBezTo>
                  <a:cubicBezTo>
                    <a:pt x="3" y="86"/>
                    <a:pt x="2" y="86"/>
                    <a:pt x="2" y="85"/>
                  </a:cubicBezTo>
                  <a:cubicBezTo>
                    <a:pt x="1" y="84"/>
                    <a:pt x="0" y="83"/>
                    <a:pt x="0" y="81"/>
                  </a:cubicBezTo>
                  <a:cubicBezTo>
                    <a:pt x="19" y="3"/>
                    <a:pt x="19" y="3"/>
                    <a:pt x="19" y="3"/>
                  </a:cubicBezTo>
                  <a:cubicBezTo>
                    <a:pt x="20" y="2"/>
                    <a:pt x="20" y="2"/>
                    <a:pt x="21" y="1"/>
                  </a:cubicBezTo>
                  <a:cubicBezTo>
                    <a:pt x="22" y="1"/>
                    <a:pt x="23" y="0"/>
                    <a:pt x="24" y="0"/>
                  </a:cubicBezTo>
                  <a:cubicBezTo>
                    <a:pt x="55" y="0"/>
                    <a:pt x="55" y="0"/>
                    <a:pt x="55" y="0"/>
                  </a:cubicBezTo>
                  <a:cubicBezTo>
                    <a:pt x="56" y="0"/>
                    <a:pt x="57" y="1"/>
                    <a:pt x="58" y="1"/>
                  </a:cubicBezTo>
                  <a:cubicBezTo>
                    <a:pt x="58" y="2"/>
                    <a:pt x="59" y="3"/>
                    <a:pt x="59" y="4"/>
                  </a:cubicBezTo>
                  <a:cubicBezTo>
                    <a:pt x="59" y="5"/>
                    <a:pt x="59" y="5"/>
                    <a:pt x="58" y="6"/>
                  </a:cubicBezTo>
                  <a:cubicBezTo>
                    <a:pt x="42" y="50"/>
                    <a:pt x="42" y="50"/>
                    <a:pt x="42" y="50"/>
                  </a:cubicBezTo>
                  <a:cubicBezTo>
                    <a:pt x="80" y="40"/>
                    <a:pt x="80" y="40"/>
                    <a:pt x="80" y="40"/>
                  </a:cubicBezTo>
                  <a:cubicBezTo>
                    <a:pt x="80" y="40"/>
                    <a:pt x="81" y="40"/>
                    <a:pt x="81" y="40"/>
                  </a:cubicBezTo>
                  <a:cubicBezTo>
                    <a:pt x="82" y="40"/>
                    <a:pt x="83" y="41"/>
                    <a:pt x="84" y="4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Freeform 377"/>
            <p:cNvSpPr>
              <a:spLocks noEditPoints="1"/>
            </p:cNvSpPr>
            <p:nvPr/>
          </p:nvSpPr>
          <p:spPr bwMode="auto">
            <a:xfrm>
              <a:off x="5291750" y="4331544"/>
              <a:ext cx="174866" cy="176428"/>
            </a:xfrm>
            <a:custGeom>
              <a:avLst/>
              <a:gdLst>
                <a:gd name="T0" fmla="*/ 147 w 169"/>
                <a:gd name="T1" fmla="*/ 27 h 170"/>
                <a:gd name="T2" fmla="*/ 131 w 169"/>
                <a:gd name="T3" fmla="*/ 56 h 170"/>
                <a:gd name="T4" fmla="*/ 131 w 169"/>
                <a:gd name="T5" fmla="*/ 65 h 170"/>
                <a:gd name="T6" fmla="*/ 133 w 169"/>
                <a:gd name="T7" fmla="*/ 103 h 170"/>
                <a:gd name="T8" fmla="*/ 113 w 169"/>
                <a:gd name="T9" fmla="*/ 150 h 170"/>
                <a:gd name="T10" fmla="*/ 66 w 169"/>
                <a:gd name="T11" fmla="*/ 170 h 170"/>
                <a:gd name="T12" fmla="*/ 19 w 169"/>
                <a:gd name="T13" fmla="*/ 150 h 170"/>
                <a:gd name="T14" fmla="*/ 0 w 169"/>
                <a:gd name="T15" fmla="*/ 103 h 170"/>
                <a:gd name="T16" fmla="*/ 19 w 169"/>
                <a:gd name="T17" fmla="*/ 56 h 170"/>
                <a:gd name="T18" fmla="*/ 66 w 169"/>
                <a:gd name="T19" fmla="*/ 37 h 170"/>
                <a:gd name="T20" fmla="*/ 105 w 169"/>
                <a:gd name="T21" fmla="*/ 39 h 170"/>
                <a:gd name="T22" fmla="*/ 113 w 169"/>
                <a:gd name="T23" fmla="*/ 39 h 170"/>
                <a:gd name="T24" fmla="*/ 143 w 169"/>
                <a:gd name="T25" fmla="*/ 22 h 170"/>
                <a:gd name="T26" fmla="*/ 54 w 169"/>
                <a:gd name="T27" fmla="*/ 56 h 170"/>
                <a:gd name="T28" fmla="*/ 46 w 169"/>
                <a:gd name="T29" fmla="*/ 53 h 170"/>
                <a:gd name="T30" fmla="*/ 16 w 169"/>
                <a:gd name="T31" fmla="*/ 83 h 170"/>
                <a:gd name="T32" fmla="*/ 19 w 169"/>
                <a:gd name="T33" fmla="*/ 90 h 170"/>
                <a:gd name="T34" fmla="*/ 27 w 169"/>
                <a:gd name="T35" fmla="*/ 87 h 170"/>
                <a:gd name="T36" fmla="*/ 50 w 169"/>
                <a:gd name="T37" fmla="*/ 64 h 170"/>
                <a:gd name="T38" fmla="*/ 144 w 169"/>
                <a:gd name="T39" fmla="*/ 17 h 170"/>
                <a:gd name="T40" fmla="*/ 139 w 169"/>
                <a:gd name="T41" fmla="*/ 17 h 170"/>
                <a:gd name="T42" fmla="*/ 130 w 169"/>
                <a:gd name="T43" fmla="*/ 6 h 170"/>
                <a:gd name="T44" fmla="*/ 133 w 169"/>
                <a:gd name="T45" fmla="*/ 3 h 170"/>
                <a:gd name="T46" fmla="*/ 144 w 169"/>
                <a:gd name="T47" fmla="*/ 13 h 170"/>
                <a:gd name="T48" fmla="*/ 144 w 169"/>
                <a:gd name="T49" fmla="*/ 17 h 170"/>
                <a:gd name="T50" fmla="*/ 151 w 169"/>
                <a:gd name="T51" fmla="*/ 12 h 170"/>
                <a:gd name="T52" fmla="*/ 148 w 169"/>
                <a:gd name="T53" fmla="*/ 15 h 170"/>
                <a:gd name="T54" fmla="*/ 145 w 169"/>
                <a:gd name="T55" fmla="*/ 12 h 170"/>
                <a:gd name="T56" fmla="*/ 146 w 169"/>
                <a:gd name="T57" fmla="*/ 1 h 170"/>
                <a:gd name="T58" fmla="*/ 150 w 169"/>
                <a:gd name="T59" fmla="*/ 1 h 170"/>
                <a:gd name="T60" fmla="*/ 165 w 169"/>
                <a:gd name="T61" fmla="*/ 8 h 170"/>
                <a:gd name="T62" fmla="*/ 155 w 169"/>
                <a:gd name="T63" fmla="*/ 18 h 170"/>
                <a:gd name="T64" fmla="*/ 151 w 169"/>
                <a:gd name="T65" fmla="*/ 15 h 170"/>
                <a:gd name="T66" fmla="*/ 161 w 169"/>
                <a:gd name="T67" fmla="*/ 4 h 170"/>
                <a:gd name="T68" fmla="*/ 165 w 169"/>
                <a:gd name="T69" fmla="*/ 4 h 170"/>
                <a:gd name="T70" fmla="*/ 165 w 169"/>
                <a:gd name="T71" fmla="*/ 8 h 170"/>
                <a:gd name="T72" fmla="*/ 163 w 169"/>
                <a:gd name="T73" fmla="*/ 40 h 170"/>
                <a:gd name="T74" fmla="*/ 152 w 169"/>
                <a:gd name="T75" fmla="*/ 30 h 170"/>
                <a:gd name="T76" fmla="*/ 152 w 169"/>
                <a:gd name="T77" fmla="*/ 26 h 170"/>
                <a:gd name="T78" fmla="*/ 157 w 169"/>
                <a:gd name="T79" fmla="*/ 26 h 170"/>
                <a:gd name="T80" fmla="*/ 166 w 169"/>
                <a:gd name="T81" fmla="*/ 37 h 170"/>
                <a:gd name="T82" fmla="*/ 168 w 169"/>
                <a:gd name="T83" fmla="*/ 19 h 170"/>
                <a:gd name="T84" fmla="*/ 168 w 169"/>
                <a:gd name="T85" fmla="*/ 24 h 170"/>
                <a:gd name="T86" fmla="*/ 157 w 169"/>
                <a:gd name="T87" fmla="*/ 24 h 170"/>
                <a:gd name="T88" fmla="*/ 154 w 169"/>
                <a:gd name="T89" fmla="*/ 21 h 170"/>
                <a:gd name="T90" fmla="*/ 157 w 169"/>
                <a:gd name="T91" fmla="*/ 18 h 170"/>
                <a:gd name="T92" fmla="*/ 168 w 169"/>
                <a:gd name="T93" fmla="*/ 1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170">
                  <a:moveTo>
                    <a:pt x="143" y="22"/>
                  </a:moveTo>
                  <a:cubicBezTo>
                    <a:pt x="147" y="27"/>
                    <a:pt x="147" y="27"/>
                    <a:pt x="147" y="27"/>
                  </a:cubicBezTo>
                  <a:cubicBezTo>
                    <a:pt x="124" y="50"/>
                    <a:pt x="124" y="50"/>
                    <a:pt x="124" y="50"/>
                  </a:cubicBezTo>
                  <a:cubicBezTo>
                    <a:pt x="131" y="56"/>
                    <a:pt x="131" y="56"/>
                    <a:pt x="131" y="56"/>
                  </a:cubicBezTo>
                  <a:cubicBezTo>
                    <a:pt x="132" y="57"/>
                    <a:pt x="132" y="59"/>
                    <a:pt x="132" y="60"/>
                  </a:cubicBezTo>
                  <a:cubicBezTo>
                    <a:pt x="132" y="62"/>
                    <a:pt x="132" y="63"/>
                    <a:pt x="131" y="65"/>
                  </a:cubicBezTo>
                  <a:cubicBezTo>
                    <a:pt x="124" y="71"/>
                    <a:pt x="124" y="71"/>
                    <a:pt x="124" y="71"/>
                  </a:cubicBezTo>
                  <a:cubicBezTo>
                    <a:pt x="130" y="81"/>
                    <a:pt x="133" y="92"/>
                    <a:pt x="133" y="103"/>
                  </a:cubicBezTo>
                  <a:cubicBezTo>
                    <a:pt x="133" y="112"/>
                    <a:pt x="131" y="121"/>
                    <a:pt x="128" y="129"/>
                  </a:cubicBezTo>
                  <a:cubicBezTo>
                    <a:pt x="124" y="137"/>
                    <a:pt x="119" y="144"/>
                    <a:pt x="113" y="150"/>
                  </a:cubicBezTo>
                  <a:cubicBezTo>
                    <a:pt x="107" y="156"/>
                    <a:pt x="100" y="161"/>
                    <a:pt x="92" y="164"/>
                  </a:cubicBezTo>
                  <a:cubicBezTo>
                    <a:pt x="84" y="168"/>
                    <a:pt x="75" y="170"/>
                    <a:pt x="66" y="170"/>
                  </a:cubicBezTo>
                  <a:cubicBezTo>
                    <a:pt x="57" y="170"/>
                    <a:pt x="49" y="168"/>
                    <a:pt x="40" y="164"/>
                  </a:cubicBezTo>
                  <a:cubicBezTo>
                    <a:pt x="32" y="161"/>
                    <a:pt x="25" y="156"/>
                    <a:pt x="19" y="150"/>
                  </a:cubicBezTo>
                  <a:cubicBezTo>
                    <a:pt x="13" y="144"/>
                    <a:pt x="9" y="137"/>
                    <a:pt x="5" y="129"/>
                  </a:cubicBezTo>
                  <a:cubicBezTo>
                    <a:pt x="2" y="121"/>
                    <a:pt x="0" y="112"/>
                    <a:pt x="0" y="103"/>
                  </a:cubicBezTo>
                  <a:cubicBezTo>
                    <a:pt x="0" y="94"/>
                    <a:pt x="2" y="85"/>
                    <a:pt x="5" y="77"/>
                  </a:cubicBezTo>
                  <a:cubicBezTo>
                    <a:pt x="9" y="69"/>
                    <a:pt x="13" y="62"/>
                    <a:pt x="19" y="56"/>
                  </a:cubicBezTo>
                  <a:cubicBezTo>
                    <a:pt x="25" y="50"/>
                    <a:pt x="32" y="45"/>
                    <a:pt x="40" y="42"/>
                  </a:cubicBezTo>
                  <a:cubicBezTo>
                    <a:pt x="49" y="38"/>
                    <a:pt x="57" y="37"/>
                    <a:pt x="66" y="37"/>
                  </a:cubicBezTo>
                  <a:cubicBezTo>
                    <a:pt x="78" y="37"/>
                    <a:pt x="89" y="39"/>
                    <a:pt x="99" y="45"/>
                  </a:cubicBezTo>
                  <a:cubicBezTo>
                    <a:pt x="105" y="39"/>
                    <a:pt x="105" y="39"/>
                    <a:pt x="105" y="39"/>
                  </a:cubicBezTo>
                  <a:cubicBezTo>
                    <a:pt x="106" y="38"/>
                    <a:pt x="107" y="37"/>
                    <a:pt x="109" y="37"/>
                  </a:cubicBezTo>
                  <a:cubicBezTo>
                    <a:pt x="111" y="37"/>
                    <a:pt x="112" y="38"/>
                    <a:pt x="113" y="39"/>
                  </a:cubicBezTo>
                  <a:cubicBezTo>
                    <a:pt x="120" y="45"/>
                    <a:pt x="120" y="45"/>
                    <a:pt x="120" y="45"/>
                  </a:cubicBezTo>
                  <a:lnTo>
                    <a:pt x="143" y="22"/>
                  </a:lnTo>
                  <a:close/>
                  <a:moveTo>
                    <a:pt x="54" y="61"/>
                  </a:moveTo>
                  <a:cubicBezTo>
                    <a:pt x="54" y="59"/>
                    <a:pt x="54" y="57"/>
                    <a:pt x="54" y="56"/>
                  </a:cubicBezTo>
                  <a:cubicBezTo>
                    <a:pt x="53" y="54"/>
                    <a:pt x="52" y="53"/>
                    <a:pt x="51" y="53"/>
                  </a:cubicBezTo>
                  <a:cubicBezTo>
                    <a:pt x="49" y="52"/>
                    <a:pt x="47" y="52"/>
                    <a:pt x="46" y="53"/>
                  </a:cubicBezTo>
                  <a:cubicBezTo>
                    <a:pt x="39" y="55"/>
                    <a:pt x="33" y="59"/>
                    <a:pt x="28" y="65"/>
                  </a:cubicBezTo>
                  <a:cubicBezTo>
                    <a:pt x="23" y="70"/>
                    <a:pt x="19" y="76"/>
                    <a:pt x="16" y="83"/>
                  </a:cubicBezTo>
                  <a:cubicBezTo>
                    <a:pt x="15" y="84"/>
                    <a:pt x="15" y="86"/>
                    <a:pt x="16" y="87"/>
                  </a:cubicBezTo>
                  <a:cubicBezTo>
                    <a:pt x="16" y="89"/>
                    <a:pt x="18" y="90"/>
                    <a:pt x="19" y="90"/>
                  </a:cubicBezTo>
                  <a:cubicBezTo>
                    <a:pt x="20" y="91"/>
                    <a:pt x="21" y="91"/>
                    <a:pt x="21" y="91"/>
                  </a:cubicBezTo>
                  <a:cubicBezTo>
                    <a:pt x="24" y="91"/>
                    <a:pt x="26" y="90"/>
                    <a:pt x="27" y="87"/>
                  </a:cubicBezTo>
                  <a:cubicBezTo>
                    <a:pt x="29" y="82"/>
                    <a:pt x="32" y="77"/>
                    <a:pt x="36" y="73"/>
                  </a:cubicBezTo>
                  <a:cubicBezTo>
                    <a:pt x="40" y="69"/>
                    <a:pt x="45" y="66"/>
                    <a:pt x="50" y="64"/>
                  </a:cubicBezTo>
                  <a:cubicBezTo>
                    <a:pt x="52" y="63"/>
                    <a:pt x="53" y="62"/>
                    <a:pt x="54" y="61"/>
                  </a:cubicBezTo>
                  <a:close/>
                  <a:moveTo>
                    <a:pt x="144" y="17"/>
                  </a:moveTo>
                  <a:cubicBezTo>
                    <a:pt x="143" y="18"/>
                    <a:pt x="142" y="18"/>
                    <a:pt x="141" y="18"/>
                  </a:cubicBezTo>
                  <a:cubicBezTo>
                    <a:pt x="141" y="18"/>
                    <a:pt x="140" y="18"/>
                    <a:pt x="139" y="17"/>
                  </a:cubicBezTo>
                  <a:cubicBezTo>
                    <a:pt x="131" y="8"/>
                    <a:pt x="131" y="8"/>
                    <a:pt x="131" y="8"/>
                  </a:cubicBezTo>
                  <a:cubicBezTo>
                    <a:pt x="130" y="8"/>
                    <a:pt x="130" y="7"/>
                    <a:pt x="130" y="6"/>
                  </a:cubicBezTo>
                  <a:cubicBezTo>
                    <a:pt x="130" y="5"/>
                    <a:pt x="130" y="5"/>
                    <a:pt x="131" y="4"/>
                  </a:cubicBezTo>
                  <a:cubicBezTo>
                    <a:pt x="131" y="4"/>
                    <a:pt x="132" y="3"/>
                    <a:pt x="133" y="3"/>
                  </a:cubicBezTo>
                  <a:cubicBezTo>
                    <a:pt x="134" y="3"/>
                    <a:pt x="134" y="4"/>
                    <a:pt x="135" y="4"/>
                  </a:cubicBezTo>
                  <a:cubicBezTo>
                    <a:pt x="144" y="13"/>
                    <a:pt x="144" y="13"/>
                    <a:pt x="144" y="13"/>
                  </a:cubicBezTo>
                  <a:cubicBezTo>
                    <a:pt x="144" y="13"/>
                    <a:pt x="145" y="14"/>
                    <a:pt x="145" y="15"/>
                  </a:cubicBezTo>
                  <a:cubicBezTo>
                    <a:pt x="145" y="16"/>
                    <a:pt x="144" y="16"/>
                    <a:pt x="144" y="17"/>
                  </a:cubicBezTo>
                  <a:close/>
                  <a:moveTo>
                    <a:pt x="151" y="3"/>
                  </a:moveTo>
                  <a:cubicBezTo>
                    <a:pt x="151" y="12"/>
                    <a:pt x="151" y="12"/>
                    <a:pt x="151" y="12"/>
                  </a:cubicBezTo>
                  <a:cubicBezTo>
                    <a:pt x="151" y="13"/>
                    <a:pt x="151" y="14"/>
                    <a:pt x="150" y="14"/>
                  </a:cubicBezTo>
                  <a:cubicBezTo>
                    <a:pt x="150" y="15"/>
                    <a:pt x="149" y="15"/>
                    <a:pt x="148" y="15"/>
                  </a:cubicBezTo>
                  <a:cubicBezTo>
                    <a:pt x="147" y="15"/>
                    <a:pt x="146" y="15"/>
                    <a:pt x="146" y="14"/>
                  </a:cubicBezTo>
                  <a:cubicBezTo>
                    <a:pt x="145" y="14"/>
                    <a:pt x="145" y="13"/>
                    <a:pt x="145" y="12"/>
                  </a:cubicBezTo>
                  <a:cubicBezTo>
                    <a:pt x="145" y="3"/>
                    <a:pt x="145" y="3"/>
                    <a:pt x="145" y="3"/>
                  </a:cubicBezTo>
                  <a:cubicBezTo>
                    <a:pt x="145" y="2"/>
                    <a:pt x="145" y="2"/>
                    <a:pt x="146" y="1"/>
                  </a:cubicBezTo>
                  <a:cubicBezTo>
                    <a:pt x="146" y="0"/>
                    <a:pt x="147" y="0"/>
                    <a:pt x="148" y="0"/>
                  </a:cubicBezTo>
                  <a:cubicBezTo>
                    <a:pt x="149" y="0"/>
                    <a:pt x="150" y="0"/>
                    <a:pt x="150" y="1"/>
                  </a:cubicBezTo>
                  <a:cubicBezTo>
                    <a:pt x="151" y="2"/>
                    <a:pt x="151" y="2"/>
                    <a:pt x="151" y="3"/>
                  </a:cubicBezTo>
                  <a:close/>
                  <a:moveTo>
                    <a:pt x="165" y="8"/>
                  </a:moveTo>
                  <a:cubicBezTo>
                    <a:pt x="157" y="17"/>
                    <a:pt x="157" y="17"/>
                    <a:pt x="157" y="17"/>
                  </a:cubicBezTo>
                  <a:cubicBezTo>
                    <a:pt x="156" y="18"/>
                    <a:pt x="155" y="18"/>
                    <a:pt x="155" y="18"/>
                  </a:cubicBezTo>
                  <a:cubicBezTo>
                    <a:pt x="154" y="18"/>
                    <a:pt x="153" y="18"/>
                    <a:pt x="152" y="17"/>
                  </a:cubicBezTo>
                  <a:cubicBezTo>
                    <a:pt x="152" y="16"/>
                    <a:pt x="151" y="16"/>
                    <a:pt x="151" y="15"/>
                  </a:cubicBezTo>
                  <a:cubicBezTo>
                    <a:pt x="151" y="14"/>
                    <a:pt x="152" y="13"/>
                    <a:pt x="152" y="13"/>
                  </a:cubicBezTo>
                  <a:cubicBezTo>
                    <a:pt x="161" y="4"/>
                    <a:pt x="161" y="4"/>
                    <a:pt x="161" y="4"/>
                  </a:cubicBezTo>
                  <a:cubicBezTo>
                    <a:pt x="162" y="4"/>
                    <a:pt x="162" y="3"/>
                    <a:pt x="163" y="3"/>
                  </a:cubicBezTo>
                  <a:cubicBezTo>
                    <a:pt x="164" y="3"/>
                    <a:pt x="165" y="4"/>
                    <a:pt x="165" y="4"/>
                  </a:cubicBezTo>
                  <a:cubicBezTo>
                    <a:pt x="166" y="5"/>
                    <a:pt x="166" y="5"/>
                    <a:pt x="166" y="6"/>
                  </a:cubicBezTo>
                  <a:cubicBezTo>
                    <a:pt x="166" y="7"/>
                    <a:pt x="166" y="8"/>
                    <a:pt x="165" y="8"/>
                  </a:cubicBezTo>
                  <a:close/>
                  <a:moveTo>
                    <a:pt x="165" y="39"/>
                  </a:moveTo>
                  <a:cubicBezTo>
                    <a:pt x="165" y="39"/>
                    <a:pt x="164" y="40"/>
                    <a:pt x="163" y="40"/>
                  </a:cubicBezTo>
                  <a:cubicBezTo>
                    <a:pt x="162" y="40"/>
                    <a:pt x="162" y="39"/>
                    <a:pt x="161" y="39"/>
                  </a:cubicBezTo>
                  <a:cubicBezTo>
                    <a:pt x="152" y="30"/>
                    <a:pt x="152" y="30"/>
                    <a:pt x="152" y="30"/>
                  </a:cubicBezTo>
                  <a:cubicBezTo>
                    <a:pt x="152" y="30"/>
                    <a:pt x="151" y="29"/>
                    <a:pt x="151" y="28"/>
                  </a:cubicBezTo>
                  <a:cubicBezTo>
                    <a:pt x="151" y="27"/>
                    <a:pt x="152" y="26"/>
                    <a:pt x="152" y="26"/>
                  </a:cubicBezTo>
                  <a:cubicBezTo>
                    <a:pt x="153" y="25"/>
                    <a:pt x="154" y="25"/>
                    <a:pt x="155" y="25"/>
                  </a:cubicBezTo>
                  <a:cubicBezTo>
                    <a:pt x="155" y="25"/>
                    <a:pt x="156" y="25"/>
                    <a:pt x="157" y="26"/>
                  </a:cubicBezTo>
                  <a:cubicBezTo>
                    <a:pt x="165" y="34"/>
                    <a:pt x="165" y="34"/>
                    <a:pt x="165" y="34"/>
                  </a:cubicBezTo>
                  <a:cubicBezTo>
                    <a:pt x="166" y="35"/>
                    <a:pt x="166" y="36"/>
                    <a:pt x="166" y="37"/>
                  </a:cubicBezTo>
                  <a:cubicBezTo>
                    <a:pt x="166" y="37"/>
                    <a:pt x="166" y="38"/>
                    <a:pt x="165" y="39"/>
                  </a:cubicBezTo>
                  <a:close/>
                  <a:moveTo>
                    <a:pt x="168" y="19"/>
                  </a:moveTo>
                  <a:cubicBezTo>
                    <a:pt x="169" y="20"/>
                    <a:pt x="169" y="20"/>
                    <a:pt x="169" y="21"/>
                  </a:cubicBezTo>
                  <a:cubicBezTo>
                    <a:pt x="169" y="22"/>
                    <a:pt x="169" y="23"/>
                    <a:pt x="168" y="24"/>
                  </a:cubicBezTo>
                  <a:cubicBezTo>
                    <a:pt x="168" y="24"/>
                    <a:pt x="167" y="24"/>
                    <a:pt x="166" y="24"/>
                  </a:cubicBezTo>
                  <a:cubicBezTo>
                    <a:pt x="157" y="24"/>
                    <a:pt x="157" y="24"/>
                    <a:pt x="157" y="24"/>
                  </a:cubicBezTo>
                  <a:cubicBezTo>
                    <a:pt x="156" y="24"/>
                    <a:pt x="155" y="24"/>
                    <a:pt x="155" y="24"/>
                  </a:cubicBezTo>
                  <a:cubicBezTo>
                    <a:pt x="154" y="23"/>
                    <a:pt x="154" y="22"/>
                    <a:pt x="154" y="21"/>
                  </a:cubicBezTo>
                  <a:cubicBezTo>
                    <a:pt x="154" y="20"/>
                    <a:pt x="154" y="20"/>
                    <a:pt x="155" y="19"/>
                  </a:cubicBezTo>
                  <a:cubicBezTo>
                    <a:pt x="155" y="19"/>
                    <a:pt x="156" y="18"/>
                    <a:pt x="157" y="18"/>
                  </a:cubicBezTo>
                  <a:cubicBezTo>
                    <a:pt x="166" y="18"/>
                    <a:pt x="166" y="18"/>
                    <a:pt x="166" y="18"/>
                  </a:cubicBezTo>
                  <a:cubicBezTo>
                    <a:pt x="167" y="18"/>
                    <a:pt x="168" y="19"/>
                    <a:pt x="168" y="1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Freeform 378"/>
            <p:cNvSpPr>
              <a:spLocks noEditPoints="1"/>
            </p:cNvSpPr>
            <p:nvPr/>
          </p:nvSpPr>
          <p:spPr bwMode="auto">
            <a:xfrm>
              <a:off x="5554050" y="4344034"/>
              <a:ext cx="163938" cy="151447"/>
            </a:xfrm>
            <a:custGeom>
              <a:avLst/>
              <a:gdLst>
                <a:gd name="T0" fmla="*/ 158 w 159"/>
                <a:gd name="T1" fmla="*/ 46 h 146"/>
                <a:gd name="T2" fmla="*/ 124 w 159"/>
                <a:gd name="T3" fmla="*/ 141 h 146"/>
                <a:gd name="T4" fmla="*/ 25 w 159"/>
                <a:gd name="T5" fmla="*/ 146 h 146"/>
                <a:gd name="T6" fmla="*/ 2 w 159"/>
                <a:gd name="T7" fmla="*/ 128 h 146"/>
                <a:gd name="T8" fmla="*/ 2 w 159"/>
                <a:gd name="T9" fmla="*/ 113 h 146"/>
                <a:gd name="T10" fmla="*/ 2 w 159"/>
                <a:gd name="T11" fmla="*/ 108 h 146"/>
                <a:gd name="T12" fmla="*/ 3 w 159"/>
                <a:gd name="T13" fmla="*/ 104 h 146"/>
                <a:gd name="T14" fmla="*/ 6 w 159"/>
                <a:gd name="T15" fmla="*/ 100 h 146"/>
                <a:gd name="T16" fmla="*/ 13 w 159"/>
                <a:gd name="T17" fmla="*/ 82 h 146"/>
                <a:gd name="T18" fmla="*/ 13 w 159"/>
                <a:gd name="T19" fmla="*/ 77 h 146"/>
                <a:gd name="T20" fmla="*/ 16 w 159"/>
                <a:gd name="T21" fmla="*/ 72 h 146"/>
                <a:gd name="T22" fmla="*/ 22 w 159"/>
                <a:gd name="T23" fmla="*/ 55 h 146"/>
                <a:gd name="T24" fmla="*/ 22 w 159"/>
                <a:gd name="T25" fmla="*/ 49 h 146"/>
                <a:gd name="T26" fmla="*/ 26 w 159"/>
                <a:gd name="T27" fmla="*/ 44 h 146"/>
                <a:gd name="T28" fmla="*/ 33 w 159"/>
                <a:gd name="T29" fmla="*/ 27 h 146"/>
                <a:gd name="T30" fmla="*/ 33 w 159"/>
                <a:gd name="T31" fmla="*/ 22 h 146"/>
                <a:gd name="T32" fmla="*/ 35 w 159"/>
                <a:gd name="T33" fmla="*/ 18 h 146"/>
                <a:gd name="T34" fmla="*/ 38 w 159"/>
                <a:gd name="T35" fmla="*/ 13 h 146"/>
                <a:gd name="T36" fmla="*/ 41 w 159"/>
                <a:gd name="T37" fmla="*/ 7 h 146"/>
                <a:gd name="T38" fmla="*/ 46 w 159"/>
                <a:gd name="T39" fmla="*/ 1 h 146"/>
                <a:gd name="T40" fmla="*/ 53 w 159"/>
                <a:gd name="T41" fmla="*/ 1 h 146"/>
                <a:gd name="T42" fmla="*/ 58 w 159"/>
                <a:gd name="T43" fmla="*/ 0 h 146"/>
                <a:gd name="T44" fmla="*/ 141 w 159"/>
                <a:gd name="T45" fmla="*/ 6 h 146"/>
                <a:gd name="T46" fmla="*/ 117 w 159"/>
                <a:gd name="T47" fmla="*/ 104 h 146"/>
                <a:gd name="T48" fmla="*/ 98 w 159"/>
                <a:gd name="T49" fmla="*/ 121 h 146"/>
                <a:gd name="T50" fmla="*/ 12 w 159"/>
                <a:gd name="T51" fmla="*/ 123 h 146"/>
                <a:gd name="T52" fmla="*/ 26 w 159"/>
                <a:gd name="T53" fmla="*/ 133 h 146"/>
                <a:gd name="T54" fmla="*/ 118 w 159"/>
                <a:gd name="T55" fmla="*/ 132 h 146"/>
                <a:gd name="T56" fmla="*/ 150 w 159"/>
                <a:gd name="T57" fmla="*/ 35 h 146"/>
                <a:gd name="T58" fmla="*/ 156 w 159"/>
                <a:gd name="T59" fmla="*/ 33 h 146"/>
                <a:gd name="T60" fmla="*/ 48 w 159"/>
                <a:gd name="T61" fmla="*/ 60 h 146"/>
                <a:gd name="T62" fmla="*/ 107 w 159"/>
                <a:gd name="T63" fmla="*/ 61 h 146"/>
                <a:gd name="T64" fmla="*/ 111 w 159"/>
                <a:gd name="T65" fmla="*/ 58 h 146"/>
                <a:gd name="T66" fmla="*/ 113 w 159"/>
                <a:gd name="T67" fmla="*/ 50 h 146"/>
                <a:gd name="T68" fmla="*/ 53 w 159"/>
                <a:gd name="T69" fmla="*/ 49 h 146"/>
                <a:gd name="T70" fmla="*/ 49 w 159"/>
                <a:gd name="T71" fmla="*/ 52 h 146"/>
                <a:gd name="T72" fmla="*/ 55 w 159"/>
                <a:gd name="T73" fmla="*/ 34 h 146"/>
                <a:gd name="T74" fmla="*/ 57 w 159"/>
                <a:gd name="T75" fmla="*/ 37 h 146"/>
                <a:gd name="T76" fmla="*/ 117 w 159"/>
                <a:gd name="T77" fmla="*/ 36 h 146"/>
                <a:gd name="T78" fmla="*/ 121 w 159"/>
                <a:gd name="T79" fmla="*/ 28 h 146"/>
                <a:gd name="T80" fmla="*/ 119 w 159"/>
                <a:gd name="T81" fmla="*/ 25 h 146"/>
                <a:gd name="T82" fmla="*/ 59 w 159"/>
                <a:gd name="T83" fmla="*/ 25 h 146"/>
                <a:gd name="T84" fmla="*/ 55 w 159"/>
                <a:gd name="T85" fmla="*/ 3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9" h="146">
                  <a:moveTo>
                    <a:pt x="156" y="33"/>
                  </a:moveTo>
                  <a:cubicBezTo>
                    <a:pt x="158" y="37"/>
                    <a:pt x="159" y="41"/>
                    <a:pt x="158" y="46"/>
                  </a:cubicBezTo>
                  <a:cubicBezTo>
                    <a:pt x="132" y="131"/>
                    <a:pt x="132" y="131"/>
                    <a:pt x="132" y="131"/>
                  </a:cubicBezTo>
                  <a:cubicBezTo>
                    <a:pt x="130" y="135"/>
                    <a:pt x="128" y="139"/>
                    <a:pt x="124" y="141"/>
                  </a:cubicBezTo>
                  <a:cubicBezTo>
                    <a:pt x="121" y="144"/>
                    <a:pt x="117" y="146"/>
                    <a:pt x="113" y="146"/>
                  </a:cubicBezTo>
                  <a:cubicBezTo>
                    <a:pt x="25" y="146"/>
                    <a:pt x="25" y="146"/>
                    <a:pt x="25" y="146"/>
                  </a:cubicBezTo>
                  <a:cubicBezTo>
                    <a:pt x="21" y="146"/>
                    <a:pt x="16" y="144"/>
                    <a:pt x="11" y="140"/>
                  </a:cubicBezTo>
                  <a:cubicBezTo>
                    <a:pt x="7" y="137"/>
                    <a:pt x="4" y="133"/>
                    <a:pt x="2" y="128"/>
                  </a:cubicBezTo>
                  <a:cubicBezTo>
                    <a:pt x="1" y="124"/>
                    <a:pt x="0" y="120"/>
                    <a:pt x="2" y="116"/>
                  </a:cubicBezTo>
                  <a:cubicBezTo>
                    <a:pt x="2" y="116"/>
                    <a:pt x="2" y="115"/>
                    <a:pt x="2" y="113"/>
                  </a:cubicBezTo>
                  <a:cubicBezTo>
                    <a:pt x="2" y="112"/>
                    <a:pt x="2" y="111"/>
                    <a:pt x="3" y="110"/>
                  </a:cubicBezTo>
                  <a:cubicBezTo>
                    <a:pt x="3" y="109"/>
                    <a:pt x="2" y="109"/>
                    <a:pt x="2" y="108"/>
                  </a:cubicBezTo>
                  <a:cubicBezTo>
                    <a:pt x="2" y="107"/>
                    <a:pt x="2" y="106"/>
                    <a:pt x="2" y="106"/>
                  </a:cubicBezTo>
                  <a:cubicBezTo>
                    <a:pt x="2" y="105"/>
                    <a:pt x="2" y="105"/>
                    <a:pt x="3" y="104"/>
                  </a:cubicBezTo>
                  <a:cubicBezTo>
                    <a:pt x="3" y="103"/>
                    <a:pt x="4" y="103"/>
                    <a:pt x="4" y="102"/>
                  </a:cubicBezTo>
                  <a:cubicBezTo>
                    <a:pt x="5" y="101"/>
                    <a:pt x="5" y="100"/>
                    <a:pt x="6" y="100"/>
                  </a:cubicBezTo>
                  <a:cubicBezTo>
                    <a:pt x="7" y="97"/>
                    <a:pt x="9" y="94"/>
                    <a:pt x="10" y="91"/>
                  </a:cubicBezTo>
                  <a:cubicBezTo>
                    <a:pt x="11" y="88"/>
                    <a:pt x="12" y="85"/>
                    <a:pt x="13" y="82"/>
                  </a:cubicBezTo>
                  <a:cubicBezTo>
                    <a:pt x="13" y="82"/>
                    <a:pt x="13" y="81"/>
                    <a:pt x="13" y="80"/>
                  </a:cubicBezTo>
                  <a:cubicBezTo>
                    <a:pt x="13" y="78"/>
                    <a:pt x="13" y="77"/>
                    <a:pt x="13" y="77"/>
                  </a:cubicBezTo>
                  <a:cubicBezTo>
                    <a:pt x="13" y="76"/>
                    <a:pt x="14" y="75"/>
                    <a:pt x="15" y="74"/>
                  </a:cubicBezTo>
                  <a:cubicBezTo>
                    <a:pt x="15" y="73"/>
                    <a:pt x="16" y="72"/>
                    <a:pt x="16" y="72"/>
                  </a:cubicBezTo>
                  <a:cubicBezTo>
                    <a:pt x="17" y="70"/>
                    <a:pt x="19" y="67"/>
                    <a:pt x="20" y="63"/>
                  </a:cubicBezTo>
                  <a:cubicBezTo>
                    <a:pt x="21" y="60"/>
                    <a:pt x="22" y="57"/>
                    <a:pt x="22" y="55"/>
                  </a:cubicBezTo>
                  <a:cubicBezTo>
                    <a:pt x="23" y="54"/>
                    <a:pt x="22" y="53"/>
                    <a:pt x="22" y="52"/>
                  </a:cubicBezTo>
                  <a:cubicBezTo>
                    <a:pt x="22" y="50"/>
                    <a:pt x="22" y="49"/>
                    <a:pt x="22" y="49"/>
                  </a:cubicBezTo>
                  <a:cubicBezTo>
                    <a:pt x="23" y="48"/>
                    <a:pt x="23" y="47"/>
                    <a:pt x="24" y="46"/>
                  </a:cubicBezTo>
                  <a:cubicBezTo>
                    <a:pt x="25" y="45"/>
                    <a:pt x="26" y="44"/>
                    <a:pt x="26" y="44"/>
                  </a:cubicBezTo>
                  <a:cubicBezTo>
                    <a:pt x="28" y="43"/>
                    <a:pt x="29" y="40"/>
                    <a:pt x="30" y="36"/>
                  </a:cubicBezTo>
                  <a:cubicBezTo>
                    <a:pt x="32" y="32"/>
                    <a:pt x="33" y="29"/>
                    <a:pt x="33" y="27"/>
                  </a:cubicBezTo>
                  <a:cubicBezTo>
                    <a:pt x="33" y="27"/>
                    <a:pt x="33" y="26"/>
                    <a:pt x="33" y="25"/>
                  </a:cubicBezTo>
                  <a:cubicBezTo>
                    <a:pt x="33" y="24"/>
                    <a:pt x="32" y="23"/>
                    <a:pt x="33" y="22"/>
                  </a:cubicBezTo>
                  <a:cubicBezTo>
                    <a:pt x="33" y="22"/>
                    <a:pt x="33" y="21"/>
                    <a:pt x="33" y="20"/>
                  </a:cubicBezTo>
                  <a:cubicBezTo>
                    <a:pt x="34" y="20"/>
                    <a:pt x="34" y="19"/>
                    <a:pt x="35" y="18"/>
                  </a:cubicBezTo>
                  <a:cubicBezTo>
                    <a:pt x="36" y="17"/>
                    <a:pt x="36" y="17"/>
                    <a:pt x="37" y="16"/>
                  </a:cubicBezTo>
                  <a:cubicBezTo>
                    <a:pt x="37" y="16"/>
                    <a:pt x="38" y="15"/>
                    <a:pt x="38" y="13"/>
                  </a:cubicBezTo>
                  <a:cubicBezTo>
                    <a:pt x="39" y="12"/>
                    <a:pt x="39" y="11"/>
                    <a:pt x="40" y="10"/>
                  </a:cubicBezTo>
                  <a:cubicBezTo>
                    <a:pt x="40" y="9"/>
                    <a:pt x="41" y="8"/>
                    <a:pt x="41" y="7"/>
                  </a:cubicBezTo>
                  <a:cubicBezTo>
                    <a:pt x="42" y="5"/>
                    <a:pt x="42" y="4"/>
                    <a:pt x="43" y="4"/>
                  </a:cubicBezTo>
                  <a:cubicBezTo>
                    <a:pt x="44" y="3"/>
                    <a:pt x="45" y="2"/>
                    <a:pt x="46" y="1"/>
                  </a:cubicBezTo>
                  <a:cubicBezTo>
                    <a:pt x="47" y="1"/>
                    <a:pt x="48" y="0"/>
                    <a:pt x="49" y="0"/>
                  </a:cubicBezTo>
                  <a:cubicBezTo>
                    <a:pt x="50" y="0"/>
                    <a:pt x="52" y="0"/>
                    <a:pt x="53" y="1"/>
                  </a:cubicBezTo>
                  <a:cubicBezTo>
                    <a:pt x="53" y="1"/>
                    <a:pt x="53" y="1"/>
                    <a:pt x="53" y="1"/>
                  </a:cubicBezTo>
                  <a:cubicBezTo>
                    <a:pt x="56" y="1"/>
                    <a:pt x="57" y="0"/>
                    <a:pt x="58" y="0"/>
                  </a:cubicBezTo>
                  <a:cubicBezTo>
                    <a:pt x="130" y="0"/>
                    <a:pt x="130" y="0"/>
                    <a:pt x="130" y="0"/>
                  </a:cubicBezTo>
                  <a:cubicBezTo>
                    <a:pt x="135" y="0"/>
                    <a:pt x="138" y="2"/>
                    <a:pt x="141" y="6"/>
                  </a:cubicBezTo>
                  <a:cubicBezTo>
                    <a:pt x="143" y="9"/>
                    <a:pt x="144" y="13"/>
                    <a:pt x="143" y="18"/>
                  </a:cubicBezTo>
                  <a:cubicBezTo>
                    <a:pt x="117" y="104"/>
                    <a:pt x="117" y="104"/>
                    <a:pt x="117" y="104"/>
                  </a:cubicBezTo>
                  <a:cubicBezTo>
                    <a:pt x="114" y="111"/>
                    <a:pt x="112" y="116"/>
                    <a:pt x="110" y="118"/>
                  </a:cubicBezTo>
                  <a:cubicBezTo>
                    <a:pt x="108" y="120"/>
                    <a:pt x="104" y="121"/>
                    <a:pt x="98" y="121"/>
                  </a:cubicBezTo>
                  <a:cubicBezTo>
                    <a:pt x="16" y="121"/>
                    <a:pt x="16" y="121"/>
                    <a:pt x="16" y="121"/>
                  </a:cubicBezTo>
                  <a:cubicBezTo>
                    <a:pt x="14" y="121"/>
                    <a:pt x="13" y="122"/>
                    <a:pt x="12" y="123"/>
                  </a:cubicBezTo>
                  <a:cubicBezTo>
                    <a:pt x="11" y="124"/>
                    <a:pt x="11" y="125"/>
                    <a:pt x="12" y="127"/>
                  </a:cubicBezTo>
                  <a:cubicBezTo>
                    <a:pt x="13" y="131"/>
                    <a:pt x="18" y="133"/>
                    <a:pt x="26" y="133"/>
                  </a:cubicBezTo>
                  <a:cubicBezTo>
                    <a:pt x="113" y="133"/>
                    <a:pt x="113" y="133"/>
                    <a:pt x="113" y="133"/>
                  </a:cubicBezTo>
                  <a:cubicBezTo>
                    <a:pt x="115" y="133"/>
                    <a:pt x="116" y="133"/>
                    <a:pt x="118" y="132"/>
                  </a:cubicBezTo>
                  <a:cubicBezTo>
                    <a:pt x="120" y="131"/>
                    <a:pt x="121" y="130"/>
                    <a:pt x="121" y="128"/>
                  </a:cubicBezTo>
                  <a:cubicBezTo>
                    <a:pt x="150" y="35"/>
                    <a:pt x="150" y="35"/>
                    <a:pt x="150" y="35"/>
                  </a:cubicBezTo>
                  <a:cubicBezTo>
                    <a:pt x="150" y="33"/>
                    <a:pt x="150" y="32"/>
                    <a:pt x="150" y="29"/>
                  </a:cubicBezTo>
                  <a:cubicBezTo>
                    <a:pt x="153" y="30"/>
                    <a:pt x="155" y="32"/>
                    <a:pt x="156" y="33"/>
                  </a:cubicBezTo>
                  <a:close/>
                  <a:moveTo>
                    <a:pt x="47" y="58"/>
                  </a:moveTo>
                  <a:cubicBezTo>
                    <a:pt x="47" y="59"/>
                    <a:pt x="47" y="59"/>
                    <a:pt x="48" y="60"/>
                  </a:cubicBezTo>
                  <a:cubicBezTo>
                    <a:pt x="48" y="61"/>
                    <a:pt x="49" y="61"/>
                    <a:pt x="49" y="61"/>
                  </a:cubicBezTo>
                  <a:cubicBezTo>
                    <a:pt x="107" y="61"/>
                    <a:pt x="107" y="61"/>
                    <a:pt x="107" y="61"/>
                  </a:cubicBezTo>
                  <a:cubicBezTo>
                    <a:pt x="108" y="61"/>
                    <a:pt x="109" y="61"/>
                    <a:pt x="109" y="60"/>
                  </a:cubicBezTo>
                  <a:cubicBezTo>
                    <a:pt x="110" y="59"/>
                    <a:pt x="111" y="59"/>
                    <a:pt x="111" y="58"/>
                  </a:cubicBezTo>
                  <a:cubicBezTo>
                    <a:pt x="113" y="52"/>
                    <a:pt x="113" y="52"/>
                    <a:pt x="113" y="52"/>
                  </a:cubicBezTo>
                  <a:cubicBezTo>
                    <a:pt x="113" y="51"/>
                    <a:pt x="113" y="50"/>
                    <a:pt x="113" y="50"/>
                  </a:cubicBezTo>
                  <a:cubicBezTo>
                    <a:pt x="112" y="49"/>
                    <a:pt x="112" y="49"/>
                    <a:pt x="111" y="49"/>
                  </a:cubicBezTo>
                  <a:cubicBezTo>
                    <a:pt x="53" y="49"/>
                    <a:pt x="53" y="49"/>
                    <a:pt x="53" y="49"/>
                  </a:cubicBezTo>
                  <a:cubicBezTo>
                    <a:pt x="53" y="49"/>
                    <a:pt x="52" y="49"/>
                    <a:pt x="51" y="50"/>
                  </a:cubicBezTo>
                  <a:cubicBezTo>
                    <a:pt x="50" y="50"/>
                    <a:pt x="50" y="51"/>
                    <a:pt x="49" y="52"/>
                  </a:cubicBezTo>
                  <a:lnTo>
                    <a:pt x="47" y="58"/>
                  </a:lnTo>
                  <a:close/>
                  <a:moveTo>
                    <a:pt x="55" y="34"/>
                  </a:moveTo>
                  <a:cubicBezTo>
                    <a:pt x="55" y="34"/>
                    <a:pt x="55" y="35"/>
                    <a:pt x="55" y="36"/>
                  </a:cubicBezTo>
                  <a:cubicBezTo>
                    <a:pt x="56" y="36"/>
                    <a:pt x="56" y="37"/>
                    <a:pt x="57" y="37"/>
                  </a:cubicBezTo>
                  <a:cubicBezTo>
                    <a:pt x="115" y="37"/>
                    <a:pt x="115" y="37"/>
                    <a:pt x="115" y="37"/>
                  </a:cubicBezTo>
                  <a:cubicBezTo>
                    <a:pt x="116" y="37"/>
                    <a:pt x="116" y="36"/>
                    <a:pt x="117" y="36"/>
                  </a:cubicBezTo>
                  <a:cubicBezTo>
                    <a:pt x="118" y="35"/>
                    <a:pt x="119" y="34"/>
                    <a:pt x="119" y="34"/>
                  </a:cubicBezTo>
                  <a:cubicBezTo>
                    <a:pt x="121" y="28"/>
                    <a:pt x="121" y="28"/>
                    <a:pt x="121" y="28"/>
                  </a:cubicBezTo>
                  <a:cubicBezTo>
                    <a:pt x="121" y="27"/>
                    <a:pt x="121" y="26"/>
                    <a:pt x="121" y="25"/>
                  </a:cubicBezTo>
                  <a:cubicBezTo>
                    <a:pt x="120" y="25"/>
                    <a:pt x="120" y="25"/>
                    <a:pt x="119" y="25"/>
                  </a:cubicBezTo>
                  <a:cubicBezTo>
                    <a:pt x="61" y="25"/>
                    <a:pt x="61" y="25"/>
                    <a:pt x="61" y="25"/>
                  </a:cubicBezTo>
                  <a:cubicBezTo>
                    <a:pt x="60" y="25"/>
                    <a:pt x="60" y="25"/>
                    <a:pt x="59" y="25"/>
                  </a:cubicBezTo>
                  <a:cubicBezTo>
                    <a:pt x="58" y="26"/>
                    <a:pt x="58" y="27"/>
                    <a:pt x="57" y="28"/>
                  </a:cubicBezTo>
                  <a:lnTo>
                    <a:pt x="55" y="3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Freeform 379"/>
            <p:cNvSpPr>
              <a:spLocks/>
            </p:cNvSpPr>
            <p:nvPr/>
          </p:nvSpPr>
          <p:spPr bwMode="auto">
            <a:xfrm>
              <a:off x="5805420" y="4344034"/>
              <a:ext cx="124905" cy="148325"/>
            </a:xfrm>
            <a:custGeom>
              <a:avLst/>
              <a:gdLst>
                <a:gd name="T0" fmla="*/ 110 w 121"/>
                <a:gd name="T1" fmla="*/ 0 h 143"/>
                <a:gd name="T2" fmla="*/ 114 w 121"/>
                <a:gd name="T3" fmla="*/ 1 h 143"/>
                <a:gd name="T4" fmla="*/ 119 w 121"/>
                <a:gd name="T5" fmla="*/ 5 h 143"/>
                <a:gd name="T6" fmla="*/ 121 w 121"/>
                <a:gd name="T7" fmla="*/ 11 h 143"/>
                <a:gd name="T8" fmla="*/ 121 w 121"/>
                <a:gd name="T9" fmla="*/ 133 h 143"/>
                <a:gd name="T10" fmla="*/ 119 w 121"/>
                <a:gd name="T11" fmla="*/ 139 h 143"/>
                <a:gd name="T12" fmla="*/ 114 w 121"/>
                <a:gd name="T13" fmla="*/ 143 h 143"/>
                <a:gd name="T14" fmla="*/ 110 w 121"/>
                <a:gd name="T15" fmla="*/ 143 h 143"/>
                <a:gd name="T16" fmla="*/ 102 w 121"/>
                <a:gd name="T17" fmla="*/ 140 h 143"/>
                <a:gd name="T18" fmla="*/ 60 w 121"/>
                <a:gd name="T19" fmla="*/ 100 h 143"/>
                <a:gd name="T20" fmla="*/ 19 w 121"/>
                <a:gd name="T21" fmla="*/ 140 h 143"/>
                <a:gd name="T22" fmla="*/ 11 w 121"/>
                <a:gd name="T23" fmla="*/ 143 h 143"/>
                <a:gd name="T24" fmla="*/ 7 w 121"/>
                <a:gd name="T25" fmla="*/ 143 h 143"/>
                <a:gd name="T26" fmla="*/ 2 w 121"/>
                <a:gd name="T27" fmla="*/ 139 h 143"/>
                <a:gd name="T28" fmla="*/ 0 w 121"/>
                <a:gd name="T29" fmla="*/ 133 h 143"/>
                <a:gd name="T30" fmla="*/ 0 w 121"/>
                <a:gd name="T31" fmla="*/ 11 h 143"/>
                <a:gd name="T32" fmla="*/ 2 w 121"/>
                <a:gd name="T33" fmla="*/ 5 h 143"/>
                <a:gd name="T34" fmla="*/ 7 w 121"/>
                <a:gd name="T35" fmla="*/ 1 h 143"/>
                <a:gd name="T36" fmla="*/ 11 w 121"/>
                <a:gd name="T37" fmla="*/ 0 h 143"/>
                <a:gd name="T38" fmla="*/ 110 w 121"/>
                <a:gd name="T39"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43">
                  <a:moveTo>
                    <a:pt x="110" y="0"/>
                  </a:moveTo>
                  <a:cubicBezTo>
                    <a:pt x="111" y="0"/>
                    <a:pt x="113" y="1"/>
                    <a:pt x="114" y="1"/>
                  </a:cubicBezTo>
                  <a:cubicBezTo>
                    <a:pt x="116" y="2"/>
                    <a:pt x="118" y="3"/>
                    <a:pt x="119" y="5"/>
                  </a:cubicBezTo>
                  <a:cubicBezTo>
                    <a:pt x="120" y="7"/>
                    <a:pt x="121" y="9"/>
                    <a:pt x="121" y="11"/>
                  </a:cubicBezTo>
                  <a:cubicBezTo>
                    <a:pt x="121" y="133"/>
                    <a:pt x="121" y="133"/>
                    <a:pt x="121" y="133"/>
                  </a:cubicBezTo>
                  <a:cubicBezTo>
                    <a:pt x="121" y="135"/>
                    <a:pt x="120" y="137"/>
                    <a:pt x="119" y="139"/>
                  </a:cubicBezTo>
                  <a:cubicBezTo>
                    <a:pt x="118" y="140"/>
                    <a:pt x="116" y="142"/>
                    <a:pt x="114" y="143"/>
                  </a:cubicBezTo>
                  <a:cubicBezTo>
                    <a:pt x="113" y="143"/>
                    <a:pt x="112" y="143"/>
                    <a:pt x="110" y="143"/>
                  </a:cubicBezTo>
                  <a:cubicBezTo>
                    <a:pt x="107" y="143"/>
                    <a:pt x="104" y="142"/>
                    <a:pt x="102" y="140"/>
                  </a:cubicBezTo>
                  <a:cubicBezTo>
                    <a:pt x="60" y="100"/>
                    <a:pt x="60" y="100"/>
                    <a:pt x="60" y="100"/>
                  </a:cubicBezTo>
                  <a:cubicBezTo>
                    <a:pt x="19" y="140"/>
                    <a:pt x="19" y="140"/>
                    <a:pt x="19" y="140"/>
                  </a:cubicBezTo>
                  <a:cubicBezTo>
                    <a:pt x="16" y="142"/>
                    <a:pt x="14" y="143"/>
                    <a:pt x="11" y="143"/>
                  </a:cubicBezTo>
                  <a:cubicBezTo>
                    <a:pt x="9" y="143"/>
                    <a:pt x="8" y="143"/>
                    <a:pt x="7" y="143"/>
                  </a:cubicBezTo>
                  <a:cubicBezTo>
                    <a:pt x="5" y="142"/>
                    <a:pt x="3" y="140"/>
                    <a:pt x="2" y="139"/>
                  </a:cubicBezTo>
                  <a:cubicBezTo>
                    <a:pt x="1" y="137"/>
                    <a:pt x="0" y="135"/>
                    <a:pt x="0" y="133"/>
                  </a:cubicBezTo>
                  <a:cubicBezTo>
                    <a:pt x="0" y="11"/>
                    <a:pt x="0" y="11"/>
                    <a:pt x="0" y="11"/>
                  </a:cubicBezTo>
                  <a:cubicBezTo>
                    <a:pt x="0" y="9"/>
                    <a:pt x="1" y="7"/>
                    <a:pt x="2" y="5"/>
                  </a:cubicBezTo>
                  <a:cubicBezTo>
                    <a:pt x="3" y="3"/>
                    <a:pt x="5" y="2"/>
                    <a:pt x="7" y="1"/>
                  </a:cubicBezTo>
                  <a:cubicBezTo>
                    <a:pt x="8" y="1"/>
                    <a:pt x="9" y="0"/>
                    <a:pt x="11" y="0"/>
                  </a:cubicBezTo>
                  <a:lnTo>
                    <a:pt x="11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Freeform 380"/>
            <p:cNvSpPr>
              <a:spLocks noEditPoints="1"/>
            </p:cNvSpPr>
            <p:nvPr/>
          </p:nvSpPr>
          <p:spPr bwMode="auto">
            <a:xfrm>
              <a:off x="6019319" y="4344034"/>
              <a:ext cx="124905" cy="148325"/>
            </a:xfrm>
            <a:custGeom>
              <a:avLst/>
              <a:gdLst>
                <a:gd name="T0" fmla="*/ 110 w 121"/>
                <a:gd name="T1" fmla="*/ 0 h 143"/>
                <a:gd name="T2" fmla="*/ 114 w 121"/>
                <a:gd name="T3" fmla="*/ 1 h 143"/>
                <a:gd name="T4" fmla="*/ 119 w 121"/>
                <a:gd name="T5" fmla="*/ 5 h 143"/>
                <a:gd name="T6" fmla="*/ 121 w 121"/>
                <a:gd name="T7" fmla="*/ 11 h 143"/>
                <a:gd name="T8" fmla="*/ 121 w 121"/>
                <a:gd name="T9" fmla="*/ 133 h 143"/>
                <a:gd name="T10" fmla="*/ 119 w 121"/>
                <a:gd name="T11" fmla="*/ 139 h 143"/>
                <a:gd name="T12" fmla="*/ 114 w 121"/>
                <a:gd name="T13" fmla="*/ 143 h 143"/>
                <a:gd name="T14" fmla="*/ 110 w 121"/>
                <a:gd name="T15" fmla="*/ 143 h 143"/>
                <a:gd name="T16" fmla="*/ 102 w 121"/>
                <a:gd name="T17" fmla="*/ 140 h 143"/>
                <a:gd name="T18" fmla="*/ 60 w 121"/>
                <a:gd name="T19" fmla="*/ 100 h 143"/>
                <a:gd name="T20" fmla="*/ 18 w 121"/>
                <a:gd name="T21" fmla="*/ 140 h 143"/>
                <a:gd name="T22" fmla="*/ 11 w 121"/>
                <a:gd name="T23" fmla="*/ 143 h 143"/>
                <a:gd name="T24" fmla="*/ 6 w 121"/>
                <a:gd name="T25" fmla="*/ 143 h 143"/>
                <a:gd name="T26" fmla="*/ 2 w 121"/>
                <a:gd name="T27" fmla="*/ 139 h 143"/>
                <a:gd name="T28" fmla="*/ 0 w 121"/>
                <a:gd name="T29" fmla="*/ 133 h 143"/>
                <a:gd name="T30" fmla="*/ 0 w 121"/>
                <a:gd name="T31" fmla="*/ 11 h 143"/>
                <a:gd name="T32" fmla="*/ 2 w 121"/>
                <a:gd name="T33" fmla="*/ 5 h 143"/>
                <a:gd name="T34" fmla="*/ 6 w 121"/>
                <a:gd name="T35" fmla="*/ 1 h 143"/>
                <a:gd name="T36" fmla="*/ 11 w 121"/>
                <a:gd name="T37" fmla="*/ 0 h 143"/>
                <a:gd name="T38" fmla="*/ 110 w 121"/>
                <a:gd name="T39" fmla="*/ 0 h 143"/>
                <a:gd name="T40" fmla="*/ 109 w 121"/>
                <a:gd name="T41" fmla="*/ 12 h 143"/>
                <a:gd name="T42" fmla="*/ 12 w 121"/>
                <a:gd name="T43" fmla="*/ 12 h 143"/>
                <a:gd name="T44" fmla="*/ 12 w 121"/>
                <a:gd name="T45" fmla="*/ 130 h 143"/>
                <a:gd name="T46" fmla="*/ 52 w 121"/>
                <a:gd name="T47" fmla="*/ 91 h 143"/>
                <a:gd name="T48" fmla="*/ 60 w 121"/>
                <a:gd name="T49" fmla="*/ 83 h 143"/>
                <a:gd name="T50" fmla="*/ 69 w 121"/>
                <a:gd name="T51" fmla="*/ 91 h 143"/>
                <a:gd name="T52" fmla="*/ 109 w 121"/>
                <a:gd name="T53" fmla="*/ 130 h 143"/>
                <a:gd name="T54" fmla="*/ 109 w 121"/>
                <a:gd name="T55" fmla="*/ 1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143">
                  <a:moveTo>
                    <a:pt x="110" y="0"/>
                  </a:moveTo>
                  <a:cubicBezTo>
                    <a:pt x="111" y="0"/>
                    <a:pt x="113" y="1"/>
                    <a:pt x="114" y="1"/>
                  </a:cubicBezTo>
                  <a:cubicBezTo>
                    <a:pt x="116" y="2"/>
                    <a:pt x="118" y="3"/>
                    <a:pt x="119" y="5"/>
                  </a:cubicBezTo>
                  <a:cubicBezTo>
                    <a:pt x="120" y="7"/>
                    <a:pt x="121" y="9"/>
                    <a:pt x="121" y="11"/>
                  </a:cubicBezTo>
                  <a:cubicBezTo>
                    <a:pt x="121" y="133"/>
                    <a:pt x="121" y="133"/>
                    <a:pt x="121" y="133"/>
                  </a:cubicBezTo>
                  <a:cubicBezTo>
                    <a:pt x="121" y="135"/>
                    <a:pt x="120" y="137"/>
                    <a:pt x="119" y="139"/>
                  </a:cubicBezTo>
                  <a:cubicBezTo>
                    <a:pt x="118" y="140"/>
                    <a:pt x="116" y="142"/>
                    <a:pt x="114" y="143"/>
                  </a:cubicBezTo>
                  <a:cubicBezTo>
                    <a:pt x="113" y="143"/>
                    <a:pt x="111" y="143"/>
                    <a:pt x="110" y="143"/>
                  </a:cubicBezTo>
                  <a:cubicBezTo>
                    <a:pt x="107" y="143"/>
                    <a:pt x="104" y="142"/>
                    <a:pt x="102" y="140"/>
                  </a:cubicBezTo>
                  <a:cubicBezTo>
                    <a:pt x="60" y="100"/>
                    <a:pt x="60" y="100"/>
                    <a:pt x="60" y="100"/>
                  </a:cubicBezTo>
                  <a:cubicBezTo>
                    <a:pt x="18" y="140"/>
                    <a:pt x="18" y="140"/>
                    <a:pt x="18" y="140"/>
                  </a:cubicBezTo>
                  <a:cubicBezTo>
                    <a:pt x="16" y="142"/>
                    <a:pt x="14" y="143"/>
                    <a:pt x="11" y="143"/>
                  </a:cubicBezTo>
                  <a:cubicBezTo>
                    <a:pt x="9" y="143"/>
                    <a:pt x="8" y="143"/>
                    <a:pt x="6" y="143"/>
                  </a:cubicBezTo>
                  <a:cubicBezTo>
                    <a:pt x="4" y="142"/>
                    <a:pt x="3" y="140"/>
                    <a:pt x="2" y="139"/>
                  </a:cubicBezTo>
                  <a:cubicBezTo>
                    <a:pt x="0" y="137"/>
                    <a:pt x="0" y="135"/>
                    <a:pt x="0" y="133"/>
                  </a:cubicBezTo>
                  <a:cubicBezTo>
                    <a:pt x="0" y="11"/>
                    <a:pt x="0" y="11"/>
                    <a:pt x="0" y="11"/>
                  </a:cubicBezTo>
                  <a:cubicBezTo>
                    <a:pt x="0" y="9"/>
                    <a:pt x="0" y="7"/>
                    <a:pt x="2" y="5"/>
                  </a:cubicBezTo>
                  <a:cubicBezTo>
                    <a:pt x="3" y="3"/>
                    <a:pt x="4" y="2"/>
                    <a:pt x="6" y="1"/>
                  </a:cubicBezTo>
                  <a:cubicBezTo>
                    <a:pt x="8" y="1"/>
                    <a:pt x="9" y="0"/>
                    <a:pt x="11" y="0"/>
                  </a:cubicBezTo>
                  <a:lnTo>
                    <a:pt x="110" y="0"/>
                  </a:lnTo>
                  <a:close/>
                  <a:moveTo>
                    <a:pt x="109" y="12"/>
                  </a:moveTo>
                  <a:cubicBezTo>
                    <a:pt x="12" y="12"/>
                    <a:pt x="12" y="12"/>
                    <a:pt x="12" y="12"/>
                  </a:cubicBezTo>
                  <a:cubicBezTo>
                    <a:pt x="12" y="130"/>
                    <a:pt x="12" y="130"/>
                    <a:pt x="12" y="130"/>
                  </a:cubicBezTo>
                  <a:cubicBezTo>
                    <a:pt x="52" y="91"/>
                    <a:pt x="52" y="91"/>
                    <a:pt x="52" y="91"/>
                  </a:cubicBezTo>
                  <a:cubicBezTo>
                    <a:pt x="60" y="83"/>
                    <a:pt x="60" y="83"/>
                    <a:pt x="60" y="83"/>
                  </a:cubicBezTo>
                  <a:cubicBezTo>
                    <a:pt x="69" y="91"/>
                    <a:pt x="69" y="91"/>
                    <a:pt x="69" y="91"/>
                  </a:cubicBezTo>
                  <a:cubicBezTo>
                    <a:pt x="109" y="130"/>
                    <a:pt x="109" y="130"/>
                    <a:pt x="109" y="130"/>
                  </a:cubicBezTo>
                  <a:lnTo>
                    <a:pt x="109" y="1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Freeform 381"/>
            <p:cNvSpPr>
              <a:spLocks noEditPoints="1"/>
            </p:cNvSpPr>
            <p:nvPr/>
          </p:nvSpPr>
          <p:spPr bwMode="auto">
            <a:xfrm>
              <a:off x="6231657" y="4331544"/>
              <a:ext cx="174866" cy="149885"/>
            </a:xfrm>
            <a:custGeom>
              <a:avLst/>
              <a:gdLst>
                <a:gd name="T0" fmla="*/ 170 w 170"/>
                <a:gd name="T1" fmla="*/ 40 h 145"/>
                <a:gd name="T2" fmla="*/ 170 w 170"/>
                <a:gd name="T3" fmla="*/ 76 h 145"/>
                <a:gd name="T4" fmla="*/ 0 w 170"/>
                <a:gd name="T5" fmla="*/ 76 h 145"/>
                <a:gd name="T6" fmla="*/ 0 w 170"/>
                <a:gd name="T7" fmla="*/ 40 h 145"/>
                <a:gd name="T8" fmla="*/ 5 w 170"/>
                <a:gd name="T9" fmla="*/ 29 h 145"/>
                <a:gd name="T10" fmla="*/ 16 w 170"/>
                <a:gd name="T11" fmla="*/ 24 h 145"/>
                <a:gd name="T12" fmla="*/ 49 w 170"/>
                <a:gd name="T13" fmla="*/ 24 h 145"/>
                <a:gd name="T14" fmla="*/ 49 w 170"/>
                <a:gd name="T15" fmla="*/ 9 h 145"/>
                <a:gd name="T16" fmla="*/ 51 w 170"/>
                <a:gd name="T17" fmla="*/ 3 h 145"/>
                <a:gd name="T18" fmla="*/ 58 w 170"/>
                <a:gd name="T19" fmla="*/ 0 h 145"/>
                <a:gd name="T20" fmla="*/ 112 w 170"/>
                <a:gd name="T21" fmla="*/ 0 h 145"/>
                <a:gd name="T22" fmla="*/ 119 w 170"/>
                <a:gd name="T23" fmla="*/ 3 h 145"/>
                <a:gd name="T24" fmla="*/ 121 w 170"/>
                <a:gd name="T25" fmla="*/ 9 h 145"/>
                <a:gd name="T26" fmla="*/ 121 w 170"/>
                <a:gd name="T27" fmla="*/ 24 h 145"/>
                <a:gd name="T28" fmla="*/ 155 w 170"/>
                <a:gd name="T29" fmla="*/ 24 h 145"/>
                <a:gd name="T30" fmla="*/ 165 w 170"/>
                <a:gd name="T31" fmla="*/ 29 h 145"/>
                <a:gd name="T32" fmla="*/ 170 w 170"/>
                <a:gd name="T33" fmla="*/ 40 h 145"/>
                <a:gd name="T34" fmla="*/ 170 w 170"/>
                <a:gd name="T35" fmla="*/ 85 h 145"/>
                <a:gd name="T36" fmla="*/ 170 w 170"/>
                <a:gd name="T37" fmla="*/ 130 h 145"/>
                <a:gd name="T38" fmla="*/ 165 w 170"/>
                <a:gd name="T39" fmla="*/ 141 h 145"/>
                <a:gd name="T40" fmla="*/ 155 w 170"/>
                <a:gd name="T41" fmla="*/ 145 h 145"/>
                <a:gd name="T42" fmla="*/ 16 w 170"/>
                <a:gd name="T43" fmla="*/ 145 h 145"/>
                <a:gd name="T44" fmla="*/ 5 w 170"/>
                <a:gd name="T45" fmla="*/ 141 h 145"/>
                <a:gd name="T46" fmla="*/ 0 w 170"/>
                <a:gd name="T47" fmla="*/ 130 h 145"/>
                <a:gd name="T48" fmla="*/ 0 w 170"/>
                <a:gd name="T49" fmla="*/ 85 h 145"/>
                <a:gd name="T50" fmla="*/ 64 w 170"/>
                <a:gd name="T51" fmla="*/ 85 h 145"/>
                <a:gd name="T52" fmla="*/ 64 w 170"/>
                <a:gd name="T53" fmla="*/ 100 h 145"/>
                <a:gd name="T54" fmla="*/ 66 w 170"/>
                <a:gd name="T55" fmla="*/ 104 h 145"/>
                <a:gd name="T56" fmla="*/ 70 w 170"/>
                <a:gd name="T57" fmla="*/ 106 h 145"/>
                <a:gd name="T58" fmla="*/ 100 w 170"/>
                <a:gd name="T59" fmla="*/ 106 h 145"/>
                <a:gd name="T60" fmla="*/ 104 w 170"/>
                <a:gd name="T61" fmla="*/ 104 h 145"/>
                <a:gd name="T62" fmla="*/ 106 w 170"/>
                <a:gd name="T63" fmla="*/ 100 h 145"/>
                <a:gd name="T64" fmla="*/ 106 w 170"/>
                <a:gd name="T65" fmla="*/ 85 h 145"/>
                <a:gd name="T66" fmla="*/ 170 w 170"/>
                <a:gd name="T67" fmla="*/ 85 h 145"/>
                <a:gd name="T68" fmla="*/ 61 w 170"/>
                <a:gd name="T69" fmla="*/ 24 h 145"/>
                <a:gd name="T70" fmla="*/ 109 w 170"/>
                <a:gd name="T71" fmla="*/ 24 h 145"/>
                <a:gd name="T72" fmla="*/ 109 w 170"/>
                <a:gd name="T73" fmla="*/ 12 h 145"/>
                <a:gd name="T74" fmla="*/ 61 w 170"/>
                <a:gd name="T75" fmla="*/ 12 h 145"/>
                <a:gd name="T76" fmla="*/ 61 w 170"/>
                <a:gd name="T77" fmla="*/ 24 h 145"/>
                <a:gd name="T78" fmla="*/ 97 w 170"/>
                <a:gd name="T79" fmla="*/ 85 h 145"/>
                <a:gd name="T80" fmla="*/ 97 w 170"/>
                <a:gd name="T81" fmla="*/ 97 h 145"/>
                <a:gd name="T82" fmla="*/ 73 w 170"/>
                <a:gd name="T83" fmla="*/ 97 h 145"/>
                <a:gd name="T84" fmla="*/ 73 w 170"/>
                <a:gd name="T85" fmla="*/ 85 h 145"/>
                <a:gd name="T86" fmla="*/ 97 w 170"/>
                <a:gd name="T87" fmla="*/ 8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0" h="145">
                  <a:moveTo>
                    <a:pt x="170" y="40"/>
                  </a:moveTo>
                  <a:cubicBezTo>
                    <a:pt x="170" y="76"/>
                    <a:pt x="170" y="76"/>
                    <a:pt x="170" y="76"/>
                  </a:cubicBezTo>
                  <a:cubicBezTo>
                    <a:pt x="0" y="76"/>
                    <a:pt x="0" y="76"/>
                    <a:pt x="0" y="76"/>
                  </a:cubicBezTo>
                  <a:cubicBezTo>
                    <a:pt x="0" y="40"/>
                    <a:pt x="0" y="40"/>
                    <a:pt x="0" y="40"/>
                  </a:cubicBezTo>
                  <a:cubicBezTo>
                    <a:pt x="0" y="35"/>
                    <a:pt x="2" y="32"/>
                    <a:pt x="5" y="29"/>
                  </a:cubicBezTo>
                  <a:cubicBezTo>
                    <a:pt x="8" y="26"/>
                    <a:pt x="11" y="24"/>
                    <a:pt x="16" y="24"/>
                  </a:cubicBezTo>
                  <a:cubicBezTo>
                    <a:pt x="49" y="24"/>
                    <a:pt x="49" y="24"/>
                    <a:pt x="49" y="24"/>
                  </a:cubicBezTo>
                  <a:cubicBezTo>
                    <a:pt x="49" y="9"/>
                    <a:pt x="49" y="9"/>
                    <a:pt x="49" y="9"/>
                  </a:cubicBezTo>
                  <a:cubicBezTo>
                    <a:pt x="49" y="7"/>
                    <a:pt x="50" y="5"/>
                    <a:pt x="51" y="3"/>
                  </a:cubicBezTo>
                  <a:cubicBezTo>
                    <a:pt x="53" y="1"/>
                    <a:pt x="55" y="0"/>
                    <a:pt x="58" y="0"/>
                  </a:cubicBezTo>
                  <a:cubicBezTo>
                    <a:pt x="112" y="0"/>
                    <a:pt x="112" y="0"/>
                    <a:pt x="112" y="0"/>
                  </a:cubicBezTo>
                  <a:cubicBezTo>
                    <a:pt x="115" y="0"/>
                    <a:pt x="117" y="1"/>
                    <a:pt x="119" y="3"/>
                  </a:cubicBezTo>
                  <a:cubicBezTo>
                    <a:pt x="121" y="5"/>
                    <a:pt x="121" y="7"/>
                    <a:pt x="121" y="9"/>
                  </a:cubicBezTo>
                  <a:cubicBezTo>
                    <a:pt x="121" y="24"/>
                    <a:pt x="121" y="24"/>
                    <a:pt x="121" y="24"/>
                  </a:cubicBezTo>
                  <a:cubicBezTo>
                    <a:pt x="155" y="24"/>
                    <a:pt x="155" y="24"/>
                    <a:pt x="155" y="24"/>
                  </a:cubicBezTo>
                  <a:cubicBezTo>
                    <a:pt x="159" y="24"/>
                    <a:pt x="162" y="26"/>
                    <a:pt x="165" y="29"/>
                  </a:cubicBezTo>
                  <a:cubicBezTo>
                    <a:pt x="168" y="32"/>
                    <a:pt x="170" y="35"/>
                    <a:pt x="170" y="40"/>
                  </a:cubicBezTo>
                  <a:close/>
                  <a:moveTo>
                    <a:pt x="170" y="85"/>
                  </a:moveTo>
                  <a:cubicBezTo>
                    <a:pt x="170" y="130"/>
                    <a:pt x="170" y="130"/>
                    <a:pt x="170" y="130"/>
                  </a:cubicBezTo>
                  <a:cubicBezTo>
                    <a:pt x="170" y="134"/>
                    <a:pt x="168" y="138"/>
                    <a:pt x="165" y="141"/>
                  </a:cubicBezTo>
                  <a:cubicBezTo>
                    <a:pt x="162" y="144"/>
                    <a:pt x="159" y="145"/>
                    <a:pt x="155" y="145"/>
                  </a:cubicBezTo>
                  <a:cubicBezTo>
                    <a:pt x="16" y="145"/>
                    <a:pt x="16" y="145"/>
                    <a:pt x="16" y="145"/>
                  </a:cubicBezTo>
                  <a:cubicBezTo>
                    <a:pt x="11" y="145"/>
                    <a:pt x="8" y="144"/>
                    <a:pt x="5" y="141"/>
                  </a:cubicBezTo>
                  <a:cubicBezTo>
                    <a:pt x="2" y="138"/>
                    <a:pt x="0" y="134"/>
                    <a:pt x="0" y="130"/>
                  </a:cubicBezTo>
                  <a:cubicBezTo>
                    <a:pt x="0" y="85"/>
                    <a:pt x="0" y="85"/>
                    <a:pt x="0" y="85"/>
                  </a:cubicBezTo>
                  <a:cubicBezTo>
                    <a:pt x="64" y="85"/>
                    <a:pt x="64" y="85"/>
                    <a:pt x="64" y="85"/>
                  </a:cubicBezTo>
                  <a:cubicBezTo>
                    <a:pt x="64" y="100"/>
                    <a:pt x="64" y="100"/>
                    <a:pt x="64" y="100"/>
                  </a:cubicBezTo>
                  <a:cubicBezTo>
                    <a:pt x="64" y="102"/>
                    <a:pt x="65" y="103"/>
                    <a:pt x="66" y="104"/>
                  </a:cubicBezTo>
                  <a:cubicBezTo>
                    <a:pt x="67" y="105"/>
                    <a:pt x="68" y="106"/>
                    <a:pt x="70" y="106"/>
                  </a:cubicBezTo>
                  <a:cubicBezTo>
                    <a:pt x="100" y="106"/>
                    <a:pt x="100" y="106"/>
                    <a:pt x="100" y="106"/>
                  </a:cubicBezTo>
                  <a:cubicBezTo>
                    <a:pt x="102" y="106"/>
                    <a:pt x="103" y="105"/>
                    <a:pt x="104" y="104"/>
                  </a:cubicBezTo>
                  <a:cubicBezTo>
                    <a:pt x="106" y="103"/>
                    <a:pt x="106" y="102"/>
                    <a:pt x="106" y="100"/>
                  </a:cubicBezTo>
                  <a:cubicBezTo>
                    <a:pt x="106" y="85"/>
                    <a:pt x="106" y="85"/>
                    <a:pt x="106" y="85"/>
                  </a:cubicBezTo>
                  <a:lnTo>
                    <a:pt x="170" y="85"/>
                  </a:lnTo>
                  <a:close/>
                  <a:moveTo>
                    <a:pt x="61" y="24"/>
                  </a:moveTo>
                  <a:cubicBezTo>
                    <a:pt x="109" y="24"/>
                    <a:pt x="109" y="24"/>
                    <a:pt x="109" y="24"/>
                  </a:cubicBezTo>
                  <a:cubicBezTo>
                    <a:pt x="109" y="12"/>
                    <a:pt x="109" y="12"/>
                    <a:pt x="109" y="12"/>
                  </a:cubicBezTo>
                  <a:cubicBezTo>
                    <a:pt x="61" y="12"/>
                    <a:pt x="61" y="12"/>
                    <a:pt x="61" y="12"/>
                  </a:cubicBezTo>
                  <a:lnTo>
                    <a:pt x="61" y="24"/>
                  </a:lnTo>
                  <a:close/>
                  <a:moveTo>
                    <a:pt x="97" y="85"/>
                  </a:moveTo>
                  <a:cubicBezTo>
                    <a:pt x="97" y="97"/>
                    <a:pt x="97" y="97"/>
                    <a:pt x="97" y="97"/>
                  </a:cubicBezTo>
                  <a:cubicBezTo>
                    <a:pt x="73" y="97"/>
                    <a:pt x="73" y="97"/>
                    <a:pt x="73" y="97"/>
                  </a:cubicBezTo>
                  <a:cubicBezTo>
                    <a:pt x="73" y="85"/>
                    <a:pt x="73" y="85"/>
                    <a:pt x="73" y="85"/>
                  </a:cubicBezTo>
                  <a:lnTo>
                    <a:pt x="97" y="8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Freeform 382"/>
            <p:cNvSpPr>
              <a:spLocks noEditPoints="1"/>
            </p:cNvSpPr>
            <p:nvPr/>
          </p:nvSpPr>
          <p:spPr bwMode="auto">
            <a:xfrm>
              <a:off x="6498640" y="4337789"/>
              <a:ext cx="156131" cy="154570"/>
            </a:xfrm>
            <a:custGeom>
              <a:avLst/>
              <a:gdLst>
                <a:gd name="T0" fmla="*/ 149 w 151"/>
                <a:gd name="T1" fmla="*/ 81 h 149"/>
                <a:gd name="T2" fmla="*/ 151 w 151"/>
                <a:gd name="T3" fmla="*/ 85 h 149"/>
                <a:gd name="T4" fmla="*/ 149 w 151"/>
                <a:gd name="T5" fmla="*/ 89 h 149"/>
                <a:gd name="T6" fmla="*/ 145 w 151"/>
                <a:gd name="T7" fmla="*/ 91 h 149"/>
                <a:gd name="T8" fmla="*/ 124 w 151"/>
                <a:gd name="T9" fmla="*/ 91 h 149"/>
                <a:gd name="T10" fmla="*/ 117 w 151"/>
                <a:gd name="T11" fmla="*/ 118 h 149"/>
                <a:gd name="T12" fmla="*/ 137 w 151"/>
                <a:gd name="T13" fmla="*/ 138 h 149"/>
                <a:gd name="T14" fmla="*/ 139 w 151"/>
                <a:gd name="T15" fmla="*/ 142 h 149"/>
                <a:gd name="T16" fmla="*/ 137 w 151"/>
                <a:gd name="T17" fmla="*/ 147 h 149"/>
                <a:gd name="T18" fmla="*/ 133 w 151"/>
                <a:gd name="T19" fmla="*/ 149 h 149"/>
                <a:gd name="T20" fmla="*/ 128 w 151"/>
                <a:gd name="T21" fmla="*/ 147 h 149"/>
                <a:gd name="T22" fmla="*/ 110 w 151"/>
                <a:gd name="T23" fmla="*/ 128 h 149"/>
                <a:gd name="T24" fmla="*/ 108 w 151"/>
                <a:gd name="T25" fmla="*/ 129 h 149"/>
                <a:gd name="T26" fmla="*/ 104 w 151"/>
                <a:gd name="T27" fmla="*/ 132 h 149"/>
                <a:gd name="T28" fmla="*/ 98 w 151"/>
                <a:gd name="T29" fmla="*/ 135 h 149"/>
                <a:gd name="T30" fmla="*/ 90 w 151"/>
                <a:gd name="T31" fmla="*/ 138 h 149"/>
                <a:gd name="T32" fmla="*/ 81 w 151"/>
                <a:gd name="T33" fmla="*/ 139 h 149"/>
                <a:gd name="T34" fmla="*/ 81 w 151"/>
                <a:gd name="T35" fmla="*/ 55 h 149"/>
                <a:gd name="T36" fmla="*/ 69 w 151"/>
                <a:gd name="T37" fmla="*/ 55 h 149"/>
                <a:gd name="T38" fmla="*/ 69 w 151"/>
                <a:gd name="T39" fmla="*/ 139 h 149"/>
                <a:gd name="T40" fmla="*/ 60 w 151"/>
                <a:gd name="T41" fmla="*/ 138 h 149"/>
                <a:gd name="T42" fmla="*/ 51 w 151"/>
                <a:gd name="T43" fmla="*/ 135 h 149"/>
                <a:gd name="T44" fmla="*/ 45 w 151"/>
                <a:gd name="T45" fmla="*/ 131 h 149"/>
                <a:gd name="T46" fmla="*/ 41 w 151"/>
                <a:gd name="T47" fmla="*/ 128 h 149"/>
                <a:gd name="T48" fmla="*/ 40 w 151"/>
                <a:gd name="T49" fmla="*/ 127 h 149"/>
                <a:gd name="T50" fmla="*/ 22 w 151"/>
                <a:gd name="T51" fmla="*/ 147 h 149"/>
                <a:gd name="T52" fmla="*/ 18 w 151"/>
                <a:gd name="T53" fmla="*/ 149 h 149"/>
                <a:gd name="T54" fmla="*/ 14 w 151"/>
                <a:gd name="T55" fmla="*/ 147 h 149"/>
                <a:gd name="T56" fmla="*/ 12 w 151"/>
                <a:gd name="T57" fmla="*/ 143 h 149"/>
                <a:gd name="T58" fmla="*/ 13 w 151"/>
                <a:gd name="T59" fmla="*/ 138 h 149"/>
                <a:gd name="T60" fmla="*/ 32 w 151"/>
                <a:gd name="T61" fmla="*/ 117 h 149"/>
                <a:gd name="T62" fmla="*/ 27 w 151"/>
                <a:gd name="T63" fmla="*/ 91 h 149"/>
                <a:gd name="T64" fmla="*/ 6 w 151"/>
                <a:gd name="T65" fmla="*/ 91 h 149"/>
                <a:gd name="T66" fmla="*/ 1 w 151"/>
                <a:gd name="T67" fmla="*/ 89 h 149"/>
                <a:gd name="T68" fmla="*/ 0 w 151"/>
                <a:gd name="T69" fmla="*/ 85 h 149"/>
                <a:gd name="T70" fmla="*/ 1 w 151"/>
                <a:gd name="T71" fmla="*/ 81 h 149"/>
                <a:gd name="T72" fmla="*/ 6 w 151"/>
                <a:gd name="T73" fmla="*/ 79 h 149"/>
                <a:gd name="T74" fmla="*/ 27 w 151"/>
                <a:gd name="T75" fmla="*/ 79 h 149"/>
                <a:gd name="T76" fmla="*/ 27 w 151"/>
                <a:gd name="T77" fmla="*/ 51 h 149"/>
                <a:gd name="T78" fmla="*/ 10 w 151"/>
                <a:gd name="T79" fmla="*/ 35 h 149"/>
                <a:gd name="T80" fmla="*/ 9 w 151"/>
                <a:gd name="T81" fmla="*/ 31 h 149"/>
                <a:gd name="T82" fmla="*/ 10 w 151"/>
                <a:gd name="T83" fmla="*/ 26 h 149"/>
                <a:gd name="T84" fmla="*/ 15 w 151"/>
                <a:gd name="T85" fmla="*/ 24 h 149"/>
                <a:gd name="T86" fmla="*/ 19 w 151"/>
                <a:gd name="T87" fmla="*/ 26 h 149"/>
                <a:gd name="T88" fmla="*/ 35 w 151"/>
                <a:gd name="T89" fmla="*/ 43 h 149"/>
                <a:gd name="T90" fmla="*/ 115 w 151"/>
                <a:gd name="T91" fmla="*/ 43 h 149"/>
                <a:gd name="T92" fmla="*/ 131 w 151"/>
                <a:gd name="T93" fmla="*/ 26 h 149"/>
                <a:gd name="T94" fmla="*/ 136 w 151"/>
                <a:gd name="T95" fmla="*/ 24 h 149"/>
                <a:gd name="T96" fmla="*/ 140 w 151"/>
                <a:gd name="T97" fmla="*/ 26 h 149"/>
                <a:gd name="T98" fmla="*/ 142 w 151"/>
                <a:gd name="T99" fmla="*/ 31 h 149"/>
                <a:gd name="T100" fmla="*/ 140 w 151"/>
                <a:gd name="T101" fmla="*/ 35 h 149"/>
                <a:gd name="T102" fmla="*/ 124 w 151"/>
                <a:gd name="T103" fmla="*/ 51 h 149"/>
                <a:gd name="T104" fmla="*/ 124 w 151"/>
                <a:gd name="T105" fmla="*/ 79 h 149"/>
                <a:gd name="T106" fmla="*/ 145 w 151"/>
                <a:gd name="T107" fmla="*/ 79 h 149"/>
                <a:gd name="T108" fmla="*/ 149 w 151"/>
                <a:gd name="T109" fmla="*/ 81 h 149"/>
                <a:gd name="T110" fmla="*/ 105 w 151"/>
                <a:gd name="T111" fmla="*/ 31 h 149"/>
                <a:gd name="T112" fmla="*/ 45 w 151"/>
                <a:gd name="T113" fmla="*/ 31 h 149"/>
                <a:gd name="T114" fmla="*/ 54 w 151"/>
                <a:gd name="T115" fmla="*/ 9 h 149"/>
                <a:gd name="T116" fmla="*/ 75 w 151"/>
                <a:gd name="T117" fmla="*/ 0 h 149"/>
                <a:gd name="T118" fmla="*/ 97 w 151"/>
                <a:gd name="T119" fmla="*/ 9 h 149"/>
                <a:gd name="T120" fmla="*/ 105 w 151"/>
                <a:gd name="T121" fmla="*/ 3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1" h="149">
                  <a:moveTo>
                    <a:pt x="149" y="81"/>
                  </a:moveTo>
                  <a:cubicBezTo>
                    <a:pt x="150" y="82"/>
                    <a:pt x="151" y="83"/>
                    <a:pt x="151" y="85"/>
                  </a:cubicBezTo>
                  <a:cubicBezTo>
                    <a:pt x="151" y="87"/>
                    <a:pt x="150" y="88"/>
                    <a:pt x="149" y="89"/>
                  </a:cubicBezTo>
                  <a:cubicBezTo>
                    <a:pt x="148" y="90"/>
                    <a:pt x="146" y="91"/>
                    <a:pt x="145" y="91"/>
                  </a:cubicBezTo>
                  <a:cubicBezTo>
                    <a:pt x="124" y="91"/>
                    <a:pt x="124" y="91"/>
                    <a:pt x="124" y="91"/>
                  </a:cubicBezTo>
                  <a:cubicBezTo>
                    <a:pt x="124" y="102"/>
                    <a:pt x="122" y="111"/>
                    <a:pt x="117" y="118"/>
                  </a:cubicBezTo>
                  <a:cubicBezTo>
                    <a:pt x="137" y="138"/>
                    <a:pt x="137" y="138"/>
                    <a:pt x="137" y="138"/>
                  </a:cubicBezTo>
                  <a:cubicBezTo>
                    <a:pt x="138" y="139"/>
                    <a:pt x="139" y="141"/>
                    <a:pt x="139" y="142"/>
                  </a:cubicBezTo>
                  <a:cubicBezTo>
                    <a:pt x="139" y="144"/>
                    <a:pt x="138" y="146"/>
                    <a:pt x="137" y="147"/>
                  </a:cubicBezTo>
                  <a:cubicBezTo>
                    <a:pt x="136" y="148"/>
                    <a:pt x="134" y="149"/>
                    <a:pt x="133" y="149"/>
                  </a:cubicBezTo>
                  <a:cubicBezTo>
                    <a:pt x="131" y="149"/>
                    <a:pt x="130" y="148"/>
                    <a:pt x="128" y="147"/>
                  </a:cubicBezTo>
                  <a:cubicBezTo>
                    <a:pt x="110" y="128"/>
                    <a:pt x="110" y="128"/>
                    <a:pt x="110" y="128"/>
                  </a:cubicBezTo>
                  <a:cubicBezTo>
                    <a:pt x="109" y="128"/>
                    <a:pt x="109" y="129"/>
                    <a:pt x="108" y="129"/>
                  </a:cubicBezTo>
                  <a:cubicBezTo>
                    <a:pt x="108" y="130"/>
                    <a:pt x="106" y="131"/>
                    <a:pt x="104" y="132"/>
                  </a:cubicBezTo>
                  <a:cubicBezTo>
                    <a:pt x="102" y="133"/>
                    <a:pt x="100" y="134"/>
                    <a:pt x="98" y="135"/>
                  </a:cubicBezTo>
                  <a:cubicBezTo>
                    <a:pt x="96" y="136"/>
                    <a:pt x="94" y="137"/>
                    <a:pt x="90" y="138"/>
                  </a:cubicBezTo>
                  <a:cubicBezTo>
                    <a:pt x="87" y="139"/>
                    <a:pt x="84" y="139"/>
                    <a:pt x="81" y="139"/>
                  </a:cubicBezTo>
                  <a:cubicBezTo>
                    <a:pt x="81" y="55"/>
                    <a:pt x="81" y="55"/>
                    <a:pt x="81" y="55"/>
                  </a:cubicBezTo>
                  <a:cubicBezTo>
                    <a:pt x="69" y="55"/>
                    <a:pt x="69" y="55"/>
                    <a:pt x="69" y="55"/>
                  </a:cubicBezTo>
                  <a:cubicBezTo>
                    <a:pt x="69" y="139"/>
                    <a:pt x="69" y="139"/>
                    <a:pt x="69" y="139"/>
                  </a:cubicBezTo>
                  <a:cubicBezTo>
                    <a:pt x="66" y="139"/>
                    <a:pt x="63" y="139"/>
                    <a:pt x="60" y="138"/>
                  </a:cubicBezTo>
                  <a:cubicBezTo>
                    <a:pt x="56" y="137"/>
                    <a:pt x="54" y="136"/>
                    <a:pt x="51" y="135"/>
                  </a:cubicBezTo>
                  <a:cubicBezTo>
                    <a:pt x="49" y="134"/>
                    <a:pt x="47" y="133"/>
                    <a:pt x="45" y="131"/>
                  </a:cubicBezTo>
                  <a:cubicBezTo>
                    <a:pt x="43" y="130"/>
                    <a:pt x="42" y="129"/>
                    <a:pt x="41" y="128"/>
                  </a:cubicBezTo>
                  <a:cubicBezTo>
                    <a:pt x="40" y="127"/>
                    <a:pt x="40" y="127"/>
                    <a:pt x="40" y="127"/>
                  </a:cubicBezTo>
                  <a:cubicBezTo>
                    <a:pt x="22" y="147"/>
                    <a:pt x="22" y="147"/>
                    <a:pt x="22" y="147"/>
                  </a:cubicBezTo>
                  <a:cubicBezTo>
                    <a:pt x="21" y="148"/>
                    <a:pt x="19" y="149"/>
                    <a:pt x="18" y="149"/>
                  </a:cubicBezTo>
                  <a:cubicBezTo>
                    <a:pt x="16" y="149"/>
                    <a:pt x="15" y="148"/>
                    <a:pt x="14" y="147"/>
                  </a:cubicBezTo>
                  <a:cubicBezTo>
                    <a:pt x="12" y="146"/>
                    <a:pt x="12" y="144"/>
                    <a:pt x="12" y="143"/>
                  </a:cubicBezTo>
                  <a:cubicBezTo>
                    <a:pt x="12" y="141"/>
                    <a:pt x="12" y="140"/>
                    <a:pt x="13" y="138"/>
                  </a:cubicBezTo>
                  <a:cubicBezTo>
                    <a:pt x="32" y="117"/>
                    <a:pt x="32" y="117"/>
                    <a:pt x="32" y="117"/>
                  </a:cubicBezTo>
                  <a:cubicBezTo>
                    <a:pt x="29" y="110"/>
                    <a:pt x="27" y="101"/>
                    <a:pt x="27" y="91"/>
                  </a:cubicBezTo>
                  <a:cubicBezTo>
                    <a:pt x="6" y="91"/>
                    <a:pt x="6" y="91"/>
                    <a:pt x="6" y="91"/>
                  </a:cubicBezTo>
                  <a:cubicBezTo>
                    <a:pt x="4" y="91"/>
                    <a:pt x="3" y="90"/>
                    <a:pt x="1" y="89"/>
                  </a:cubicBezTo>
                  <a:cubicBezTo>
                    <a:pt x="0" y="88"/>
                    <a:pt x="0" y="87"/>
                    <a:pt x="0" y="85"/>
                  </a:cubicBezTo>
                  <a:cubicBezTo>
                    <a:pt x="0" y="83"/>
                    <a:pt x="0" y="82"/>
                    <a:pt x="1" y="81"/>
                  </a:cubicBezTo>
                  <a:cubicBezTo>
                    <a:pt x="3" y="80"/>
                    <a:pt x="4" y="79"/>
                    <a:pt x="6" y="79"/>
                  </a:cubicBezTo>
                  <a:cubicBezTo>
                    <a:pt x="27" y="79"/>
                    <a:pt x="27" y="79"/>
                    <a:pt x="27" y="79"/>
                  </a:cubicBezTo>
                  <a:cubicBezTo>
                    <a:pt x="27" y="51"/>
                    <a:pt x="27" y="51"/>
                    <a:pt x="27" y="51"/>
                  </a:cubicBezTo>
                  <a:cubicBezTo>
                    <a:pt x="10" y="35"/>
                    <a:pt x="10" y="35"/>
                    <a:pt x="10" y="35"/>
                  </a:cubicBezTo>
                  <a:cubicBezTo>
                    <a:pt x="9" y="34"/>
                    <a:pt x="9" y="32"/>
                    <a:pt x="9" y="31"/>
                  </a:cubicBezTo>
                  <a:cubicBezTo>
                    <a:pt x="9" y="29"/>
                    <a:pt x="9" y="27"/>
                    <a:pt x="10" y="26"/>
                  </a:cubicBezTo>
                  <a:cubicBezTo>
                    <a:pt x="12" y="25"/>
                    <a:pt x="13" y="24"/>
                    <a:pt x="15" y="24"/>
                  </a:cubicBezTo>
                  <a:cubicBezTo>
                    <a:pt x="16" y="24"/>
                    <a:pt x="18" y="25"/>
                    <a:pt x="19" y="26"/>
                  </a:cubicBezTo>
                  <a:cubicBezTo>
                    <a:pt x="35" y="43"/>
                    <a:pt x="35" y="43"/>
                    <a:pt x="35" y="43"/>
                  </a:cubicBezTo>
                  <a:cubicBezTo>
                    <a:pt x="115" y="43"/>
                    <a:pt x="115" y="43"/>
                    <a:pt x="115" y="43"/>
                  </a:cubicBezTo>
                  <a:cubicBezTo>
                    <a:pt x="131" y="26"/>
                    <a:pt x="131" y="26"/>
                    <a:pt x="131" y="26"/>
                  </a:cubicBezTo>
                  <a:cubicBezTo>
                    <a:pt x="133" y="25"/>
                    <a:pt x="134" y="24"/>
                    <a:pt x="136" y="24"/>
                  </a:cubicBezTo>
                  <a:cubicBezTo>
                    <a:pt x="137" y="24"/>
                    <a:pt x="139" y="25"/>
                    <a:pt x="140" y="26"/>
                  </a:cubicBezTo>
                  <a:cubicBezTo>
                    <a:pt x="141" y="27"/>
                    <a:pt x="142" y="29"/>
                    <a:pt x="142" y="31"/>
                  </a:cubicBezTo>
                  <a:cubicBezTo>
                    <a:pt x="142" y="32"/>
                    <a:pt x="141" y="34"/>
                    <a:pt x="140" y="35"/>
                  </a:cubicBezTo>
                  <a:cubicBezTo>
                    <a:pt x="124" y="51"/>
                    <a:pt x="124" y="51"/>
                    <a:pt x="124" y="51"/>
                  </a:cubicBezTo>
                  <a:cubicBezTo>
                    <a:pt x="124" y="79"/>
                    <a:pt x="124" y="79"/>
                    <a:pt x="124" y="79"/>
                  </a:cubicBezTo>
                  <a:cubicBezTo>
                    <a:pt x="145" y="79"/>
                    <a:pt x="145" y="79"/>
                    <a:pt x="145" y="79"/>
                  </a:cubicBezTo>
                  <a:cubicBezTo>
                    <a:pt x="146" y="79"/>
                    <a:pt x="148" y="80"/>
                    <a:pt x="149" y="81"/>
                  </a:cubicBezTo>
                  <a:close/>
                  <a:moveTo>
                    <a:pt x="105" y="31"/>
                  </a:moveTo>
                  <a:cubicBezTo>
                    <a:pt x="45" y="31"/>
                    <a:pt x="45" y="31"/>
                    <a:pt x="45" y="31"/>
                  </a:cubicBezTo>
                  <a:cubicBezTo>
                    <a:pt x="45" y="22"/>
                    <a:pt x="48" y="15"/>
                    <a:pt x="54" y="9"/>
                  </a:cubicBezTo>
                  <a:cubicBezTo>
                    <a:pt x="60" y="3"/>
                    <a:pt x="67" y="0"/>
                    <a:pt x="75" y="0"/>
                  </a:cubicBezTo>
                  <a:cubicBezTo>
                    <a:pt x="84" y="0"/>
                    <a:pt x="91" y="3"/>
                    <a:pt x="97" y="9"/>
                  </a:cubicBezTo>
                  <a:cubicBezTo>
                    <a:pt x="103" y="15"/>
                    <a:pt x="105" y="22"/>
                    <a:pt x="105" y="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Freeform 383"/>
            <p:cNvSpPr>
              <a:spLocks noEditPoints="1"/>
            </p:cNvSpPr>
            <p:nvPr/>
          </p:nvSpPr>
          <p:spPr bwMode="auto">
            <a:xfrm>
              <a:off x="6745326" y="4331544"/>
              <a:ext cx="138957" cy="176428"/>
            </a:xfrm>
            <a:custGeom>
              <a:avLst/>
              <a:gdLst>
                <a:gd name="T0" fmla="*/ 131 w 133"/>
                <a:gd name="T1" fmla="*/ 168 h 170"/>
                <a:gd name="T2" fmla="*/ 0 w 133"/>
                <a:gd name="T3" fmla="*/ 6 h 170"/>
                <a:gd name="T4" fmla="*/ 36 w 133"/>
                <a:gd name="T5" fmla="*/ 27 h 170"/>
                <a:gd name="T6" fmla="*/ 24 w 133"/>
                <a:gd name="T7" fmla="*/ 27 h 170"/>
                <a:gd name="T8" fmla="*/ 35 w 133"/>
                <a:gd name="T9" fmla="*/ 36 h 170"/>
                <a:gd name="T10" fmla="*/ 33 w 133"/>
                <a:gd name="T11" fmla="*/ 49 h 170"/>
                <a:gd name="T12" fmla="*/ 25 w 133"/>
                <a:gd name="T13" fmla="*/ 60 h 170"/>
                <a:gd name="T14" fmla="*/ 36 w 133"/>
                <a:gd name="T15" fmla="*/ 82 h 170"/>
                <a:gd name="T16" fmla="*/ 25 w 133"/>
                <a:gd name="T17" fmla="*/ 74 h 170"/>
                <a:gd name="T18" fmla="*/ 33 w 133"/>
                <a:gd name="T19" fmla="*/ 85 h 170"/>
                <a:gd name="T20" fmla="*/ 35 w 133"/>
                <a:gd name="T21" fmla="*/ 98 h 170"/>
                <a:gd name="T22" fmla="*/ 24 w 133"/>
                <a:gd name="T23" fmla="*/ 106 h 170"/>
                <a:gd name="T24" fmla="*/ 36 w 133"/>
                <a:gd name="T25" fmla="*/ 106 h 170"/>
                <a:gd name="T26" fmla="*/ 27 w 133"/>
                <a:gd name="T27" fmla="*/ 121 h 170"/>
                <a:gd name="T28" fmla="*/ 27 w 133"/>
                <a:gd name="T29" fmla="*/ 133 h 170"/>
                <a:gd name="T30" fmla="*/ 48 w 133"/>
                <a:gd name="T31" fmla="*/ 33 h 170"/>
                <a:gd name="T32" fmla="*/ 60 w 133"/>
                <a:gd name="T33" fmla="*/ 33 h 170"/>
                <a:gd name="T34" fmla="*/ 49 w 133"/>
                <a:gd name="T35" fmla="*/ 25 h 170"/>
                <a:gd name="T36" fmla="*/ 51 w 133"/>
                <a:gd name="T37" fmla="*/ 61 h 170"/>
                <a:gd name="T38" fmla="*/ 59 w 133"/>
                <a:gd name="T39" fmla="*/ 49 h 170"/>
                <a:gd name="T40" fmla="*/ 48 w 133"/>
                <a:gd name="T41" fmla="*/ 76 h 170"/>
                <a:gd name="T42" fmla="*/ 59 w 133"/>
                <a:gd name="T43" fmla="*/ 84 h 170"/>
                <a:gd name="T44" fmla="*/ 51 w 133"/>
                <a:gd name="T45" fmla="*/ 73 h 170"/>
                <a:gd name="T46" fmla="*/ 49 w 133"/>
                <a:gd name="T47" fmla="*/ 108 h 170"/>
                <a:gd name="T48" fmla="*/ 60 w 133"/>
                <a:gd name="T49" fmla="*/ 100 h 170"/>
                <a:gd name="T50" fmla="*/ 48 w 133"/>
                <a:gd name="T51" fmla="*/ 100 h 170"/>
                <a:gd name="T52" fmla="*/ 51 w 133"/>
                <a:gd name="T53" fmla="*/ 133 h 170"/>
                <a:gd name="T54" fmla="*/ 51 w 133"/>
                <a:gd name="T55" fmla="*/ 158 h 170"/>
                <a:gd name="T56" fmla="*/ 84 w 133"/>
                <a:gd name="T57" fmla="*/ 27 h 170"/>
                <a:gd name="T58" fmla="*/ 72 w 133"/>
                <a:gd name="T59" fmla="*/ 27 h 170"/>
                <a:gd name="T60" fmla="*/ 83 w 133"/>
                <a:gd name="T61" fmla="*/ 36 h 170"/>
                <a:gd name="T62" fmla="*/ 81 w 133"/>
                <a:gd name="T63" fmla="*/ 49 h 170"/>
                <a:gd name="T64" fmla="*/ 73 w 133"/>
                <a:gd name="T65" fmla="*/ 60 h 170"/>
                <a:gd name="T66" fmla="*/ 84 w 133"/>
                <a:gd name="T67" fmla="*/ 82 h 170"/>
                <a:gd name="T68" fmla="*/ 73 w 133"/>
                <a:gd name="T69" fmla="*/ 74 h 170"/>
                <a:gd name="T70" fmla="*/ 81 w 133"/>
                <a:gd name="T71" fmla="*/ 85 h 170"/>
                <a:gd name="T72" fmla="*/ 83 w 133"/>
                <a:gd name="T73" fmla="*/ 98 h 170"/>
                <a:gd name="T74" fmla="*/ 72 w 133"/>
                <a:gd name="T75" fmla="*/ 106 h 170"/>
                <a:gd name="T76" fmla="*/ 84 w 133"/>
                <a:gd name="T77" fmla="*/ 106 h 170"/>
                <a:gd name="T78" fmla="*/ 99 w 133"/>
                <a:gd name="T79" fmla="*/ 24 h 170"/>
                <a:gd name="T80" fmla="*/ 99 w 133"/>
                <a:gd name="T81" fmla="*/ 37 h 170"/>
                <a:gd name="T82" fmla="*/ 109 w 133"/>
                <a:gd name="T83" fmla="*/ 52 h 170"/>
                <a:gd name="T84" fmla="*/ 96 w 133"/>
                <a:gd name="T85" fmla="*/ 52 h 170"/>
                <a:gd name="T86" fmla="*/ 108 w 133"/>
                <a:gd name="T87" fmla="*/ 60 h 170"/>
                <a:gd name="T88" fmla="*/ 105 w 133"/>
                <a:gd name="T89" fmla="*/ 73 h 170"/>
                <a:gd name="T90" fmla="*/ 97 w 133"/>
                <a:gd name="T91" fmla="*/ 84 h 170"/>
                <a:gd name="T92" fmla="*/ 109 w 133"/>
                <a:gd name="T93" fmla="*/ 106 h 170"/>
                <a:gd name="T94" fmla="*/ 97 w 133"/>
                <a:gd name="T95" fmla="*/ 98 h 170"/>
                <a:gd name="T96" fmla="*/ 105 w 133"/>
                <a:gd name="T97" fmla="*/ 109 h 170"/>
                <a:gd name="T98" fmla="*/ 108 w 133"/>
                <a:gd name="T99" fmla="*/ 122 h 170"/>
                <a:gd name="T100" fmla="*/ 96 w 133"/>
                <a:gd name="T101" fmla="*/ 130 h 170"/>
                <a:gd name="T102" fmla="*/ 109 w 133"/>
                <a:gd name="T103" fmla="*/ 13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3" h="170">
                  <a:moveTo>
                    <a:pt x="127" y="0"/>
                  </a:moveTo>
                  <a:cubicBezTo>
                    <a:pt x="128" y="0"/>
                    <a:pt x="130" y="1"/>
                    <a:pt x="131" y="2"/>
                  </a:cubicBezTo>
                  <a:cubicBezTo>
                    <a:pt x="132" y="3"/>
                    <a:pt x="133" y="5"/>
                    <a:pt x="133" y="6"/>
                  </a:cubicBezTo>
                  <a:cubicBezTo>
                    <a:pt x="133" y="164"/>
                    <a:pt x="133" y="164"/>
                    <a:pt x="133" y="164"/>
                  </a:cubicBezTo>
                  <a:cubicBezTo>
                    <a:pt x="133" y="165"/>
                    <a:pt x="132" y="167"/>
                    <a:pt x="131" y="168"/>
                  </a:cubicBezTo>
                  <a:cubicBezTo>
                    <a:pt x="130" y="169"/>
                    <a:pt x="128" y="170"/>
                    <a:pt x="127" y="170"/>
                  </a:cubicBezTo>
                  <a:cubicBezTo>
                    <a:pt x="6" y="170"/>
                    <a:pt x="6" y="170"/>
                    <a:pt x="6" y="170"/>
                  </a:cubicBezTo>
                  <a:cubicBezTo>
                    <a:pt x="4" y="170"/>
                    <a:pt x="3" y="169"/>
                    <a:pt x="1" y="168"/>
                  </a:cubicBezTo>
                  <a:cubicBezTo>
                    <a:pt x="0" y="167"/>
                    <a:pt x="0" y="165"/>
                    <a:pt x="0" y="164"/>
                  </a:cubicBezTo>
                  <a:cubicBezTo>
                    <a:pt x="0" y="6"/>
                    <a:pt x="0" y="6"/>
                    <a:pt x="0" y="6"/>
                  </a:cubicBezTo>
                  <a:cubicBezTo>
                    <a:pt x="0" y="5"/>
                    <a:pt x="0" y="3"/>
                    <a:pt x="1" y="2"/>
                  </a:cubicBezTo>
                  <a:cubicBezTo>
                    <a:pt x="3" y="1"/>
                    <a:pt x="4" y="0"/>
                    <a:pt x="6" y="0"/>
                  </a:cubicBezTo>
                  <a:lnTo>
                    <a:pt x="127" y="0"/>
                  </a:lnTo>
                  <a:close/>
                  <a:moveTo>
                    <a:pt x="36" y="33"/>
                  </a:moveTo>
                  <a:cubicBezTo>
                    <a:pt x="36" y="27"/>
                    <a:pt x="36" y="27"/>
                    <a:pt x="36" y="27"/>
                  </a:cubicBezTo>
                  <a:cubicBezTo>
                    <a:pt x="36" y="27"/>
                    <a:pt x="36" y="26"/>
                    <a:pt x="35" y="25"/>
                  </a:cubicBezTo>
                  <a:cubicBezTo>
                    <a:pt x="34" y="25"/>
                    <a:pt x="34" y="24"/>
                    <a:pt x="33" y="24"/>
                  </a:cubicBezTo>
                  <a:cubicBezTo>
                    <a:pt x="27" y="24"/>
                    <a:pt x="27" y="24"/>
                    <a:pt x="27" y="24"/>
                  </a:cubicBezTo>
                  <a:cubicBezTo>
                    <a:pt x="26" y="24"/>
                    <a:pt x="25" y="25"/>
                    <a:pt x="25" y="25"/>
                  </a:cubicBezTo>
                  <a:cubicBezTo>
                    <a:pt x="24" y="26"/>
                    <a:pt x="24" y="27"/>
                    <a:pt x="24" y="27"/>
                  </a:cubicBezTo>
                  <a:cubicBezTo>
                    <a:pt x="24" y="33"/>
                    <a:pt x="24" y="33"/>
                    <a:pt x="24" y="33"/>
                  </a:cubicBezTo>
                  <a:cubicBezTo>
                    <a:pt x="24" y="34"/>
                    <a:pt x="24" y="35"/>
                    <a:pt x="25" y="36"/>
                  </a:cubicBezTo>
                  <a:cubicBezTo>
                    <a:pt x="25" y="36"/>
                    <a:pt x="26" y="37"/>
                    <a:pt x="27" y="37"/>
                  </a:cubicBezTo>
                  <a:cubicBezTo>
                    <a:pt x="33" y="37"/>
                    <a:pt x="33" y="37"/>
                    <a:pt x="33" y="37"/>
                  </a:cubicBezTo>
                  <a:cubicBezTo>
                    <a:pt x="34" y="37"/>
                    <a:pt x="34" y="36"/>
                    <a:pt x="35" y="36"/>
                  </a:cubicBezTo>
                  <a:cubicBezTo>
                    <a:pt x="36" y="35"/>
                    <a:pt x="36" y="34"/>
                    <a:pt x="36" y="33"/>
                  </a:cubicBezTo>
                  <a:close/>
                  <a:moveTo>
                    <a:pt x="36" y="58"/>
                  </a:moveTo>
                  <a:cubicBezTo>
                    <a:pt x="36" y="52"/>
                    <a:pt x="36" y="52"/>
                    <a:pt x="36" y="52"/>
                  </a:cubicBezTo>
                  <a:cubicBezTo>
                    <a:pt x="36" y="51"/>
                    <a:pt x="36" y="50"/>
                    <a:pt x="35" y="49"/>
                  </a:cubicBezTo>
                  <a:cubicBezTo>
                    <a:pt x="34" y="49"/>
                    <a:pt x="34" y="49"/>
                    <a:pt x="33" y="49"/>
                  </a:cubicBezTo>
                  <a:cubicBezTo>
                    <a:pt x="27" y="49"/>
                    <a:pt x="27" y="49"/>
                    <a:pt x="27" y="49"/>
                  </a:cubicBezTo>
                  <a:cubicBezTo>
                    <a:pt x="26" y="49"/>
                    <a:pt x="25" y="49"/>
                    <a:pt x="25" y="49"/>
                  </a:cubicBezTo>
                  <a:cubicBezTo>
                    <a:pt x="24" y="50"/>
                    <a:pt x="24" y="51"/>
                    <a:pt x="24" y="52"/>
                  </a:cubicBezTo>
                  <a:cubicBezTo>
                    <a:pt x="24" y="58"/>
                    <a:pt x="24" y="58"/>
                    <a:pt x="24" y="58"/>
                  </a:cubicBezTo>
                  <a:cubicBezTo>
                    <a:pt x="24" y="59"/>
                    <a:pt x="24" y="59"/>
                    <a:pt x="25" y="60"/>
                  </a:cubicBezTo>
                  <a:cubicBezTo>
                    <a:pt x="25" y="60"/>
                    <a:pt x="26" y="61"/>
                    <a:pt x="27" y="61"/>
                  </a:cubicBezTo>
                  <a:cubicBezTo>
                    <a:pt x="33" y="61"/>
                    <a:pt x="33" y="61"/>
                    <a:pt x="33" y="61"/>
                  </a:cubicBezTo>
                  <a:cubicBezTo>
                    <a:pt x="34" y="61"/>
                    <a:pt x="34" y="60"/>
                    <a:pt x="35" y="60"/>
                  </a:cubicBezTo>
                  <a:cubicBezTo>
                    <a:pt x="36" y="59"/>
                    <a:pt x="36" y="59"/>
                    <a:pt x="36" y="58"/>
                  </a:cubicBezTo>
                  <a:close/>
                  <a:moveTo>
                    <a:pt x="36" y="82"/>
                  </a:moveTo>
                  <a:cubicBezTo>
                    <a:pt x="36" y="76"/>
                    <a:pt x="36" y="76"/>
                    <a:pt x="36" y="76"/>
                  </a:cubicBezTo>
                  <a:cubicBezTo>
                    <a:pt x="36" y="75"/>
                    <a:pt x="36" y="74"/>
                    <a:pt x="35" y="74"/>
                  </a:cubicBezTo>
                  <a:cubicBezTo>
                    <a:pt x="34" y="73"/>
                    <a:pt x="34" y="73"/>
                    <a:pt x="33" y="73"/>
                  </a:cubicBezTo>
                  <a:cubicBezTo>
                    <a:pt x="27" y="73"/>
                    <a:pt x="27" y="73"/>
                    <a:pt x="27" y="73"/>
                  </a:cubicBezTo>
                  <a:cubicBezTo>
                    <a:pt x="26" y="73"/>
                    <a:pt x="25" y="73"/>
                    <a:pt x="25" y="74"/>
                  </a:cubicBezTo>
                  <a:cubicBezTo>
                    <a:pt x="24" y="74"/>
                    <a:pt x="24" y="75"/>
                    <a:pt x="24" y="76"/>
                  </a:cubicBezTo>
                  <a:cubicBezTo>
                    <a:pt x="24" y="82"/>
                    <a:pt x="24" y="82"/>
                    <a:pt x="24" y="82"/>
                  </a:cubicBezTo>
                  <a:cubicBezTo>
                    <a:pt x="24" y="83"/>
                    <a:pt x="24" y="83"/>
                    <a:pt x="25" y="84"/>
                  </a:cubicBezTo>
                  <a:cubicBezTo>
                    <a:pt x="25" y="85"/>
                    <a:pt x="26" y="85"/>
                    <a:pt x="27" y="85"/>
                  </a:cubicBezTo>
                  <a:cubicBezTo>
                    <a:pt x="33" y="85"/>
                    <a:pt x="33" y="85"/>
                    <a:pt x="33" y="85"/>
                  </a:cubicBezTo>
                  <a:cubicBezTo>
                    <a:pt x="34" y="85"/>
                    <a:pt x="34" y="85"/>
                    <a:pt x="35" y="84"/>
                  </a:cubicBezTo>
                  <a:cubicBezTo>
                    <a:pt x="36" y="83"/>
                    <a:pt x="36" y="83"/>
                    <a:pt x="36" y="82"/>
                  </a:cubicBezTo>
                  <a:close/>
                  <a:moveTo>
                    <a:pt x="36" y="106"/>
                  </a:moveTo>
                  <a:cubicBezTo>
                    <a:pt x="36" y="100"/>
                    <a:pt x="36" y="100"/>
                    <a:pt x="36" y="100"/>
                  </a:cubicBezTo>
                  <a:cubicBezTo>
                    <a:pt x="36" y="99"/>
                    <a:pt x="36" y="98"/>
                    <a:pt x="35" y="98"/>
                  </a:cubicBezTo>
                  <a:cubicBezTo>
                    <a:pt x="34" y="97"/>
                    <a:pt x="34" y="97"/>
                    <a:pt x="33" y="97"/>
                  </a:cubicBezTo>
                  <a:cubicBezTo>
                    <a:pt x="27" y="97"/>
                    <a:pt x="27" y="97"/>
                    <a:pt x="27" y="97"/>
                  </a:cubicBezTo>
                  <a:cubicBezTo>
                    <a:pt x="26" y="97"/>
                    <a:pt x="25" y="97"/>
                    <a:pt x="25" y="98"/>
                  </a:cubicBezTo>
                  <a:cubicBezTo>
                    <a:pt x="24" y="98"/>
                    <a:pt x="24" y="99"/>
                    <a:pt x="24" y="100"/>
                  </a:cubicBezTo>
                  <a:cubicBezTo>
                    <a:pt x="24" y="106"/>
                    <a:pt x="24" y="106"/>
                    <a:pt x="24" y="106"/>
                  </a:cubicBezTo>
                  <a:cubicBezTo>
                    <a:pt x="24" y="107"/>
                    <a:pt x="24" y="108"/>
                    <a:pt x="25" y="108"/>
                  </a:cubicBezTo>
                  <a:cubicBezTo>
                    <a:pt x="25" y="109"/>
                    <a:pt x="26" y="109"/>
                    <a:pt x="27" y="109"/>
                  </a:cubicBezTo>
                  <a:cubicBezTo>
                    <a:pt x="33" y="109"/>
                    <a:pt x="33" y="109"/>
                    <a:pt x="33" y="109"/>
                  </a:cubicBezTo>
                  <a:cubicBezTo>
                    <a:pt x="34" y="109"/>
                    <a:pt x="34" y="109"/>
                    <a:pt x="35" y="108"/>
                  </a:cubicBezTo>
                  <a:cubicBezTo>
                    <a:pt x="36" y="108"/>
                    <a:pt x="36" y="107"/>
                    <a:pt x="36" y="106"/>
                  </a:cubicBezTo>
                  <a:close/>
                  <a:moveTo>
                    <a:pt x="36" y="130"/>
                  </a:moveTo>
                  <a:cubicBezTo>
                    <a:pt x="36" y="124"/>
                    <a:pt x="36" y="124"/>
                    <a:pt x="36" y="124"/>
                  </a:cubicBezTo>
                  <a:cubicBezTo>
                    <a:pt x="36" y="123"/>
                    <a:pt x="36" y="123"/>
                    <a:pt x="35" y="122"/>
                  </a:cubicBezTo>
                  <a:cubicBezTo>
                    <a:pt x="34" y="122"/>
                    <a:pt x="34" y="121"/>
                    <a:pt x="33" y="121"/>
                  </a:cubicBezTo>
                  <a:cubicBezTo>
                    <a:pt x="27" y="121"/>
                    <a:pt x="27" y="121"/>
                    <a:pt x="27" y="121"/>
                  </a:cubicBezTo>
                  <a:cubicBezTo>
                    <a:pt x="26" y="121"/>
                    <a:pt x="25" y="122"/>
                    <a:pt x="25" y="122"/>
                  </a:cubicBezTo>
                  <a:cubicBezTo>
                    <a:pt x="24" y="123"/>
                    <a:pt x="24" y="123"/>
                    <a:pt x="24" y="124"/>
                  </a:cubicBezTo>
                  <a:cubicBezTo>
                    <a:pt x="24" y="130"/>
                    <a:pt x="24" y="130"/>
                    <a:pt x="24" y="130"/>
                  </a:cubicBezTo>
                  <a:cubicBezTo>
                    <a:pt x="24" y="131"/>
                    <a:pt x="24" y="132"/>
                    <a:pt x="25" y="132"/>
                  </a:cubicBezTo>
                  <a:cubicBezTo>
                    <a:pt x="25" y="133"/>
                    <a:pt x="26" y="133"/>
                    <a:pt x="27" y="133"/>
                  </a:cubicBezTo>
                  <a:cubicBezTo>
                    <a:pt x="33" y="133"/>
                    <a:pt x="33" y="133"/>
                    <a:pt x="33" y="133"/>
                  </a:cubicBezTo>
                  <a:cubicBezTo>
                    <a:pt x="34" y="133"/>
                    <a:pt x="34" y="133"/>
                    <a:pt x="35" y="132"/>
                  </a:cubicBezTo>
                  <a:cubicBezTo>
                    <a:pt x="36" y="132"/>
                    <a:pt x="36" y="131"/>
                    <a:pt x="36" y="130"/>
                  </a:cubicBezTo>
                  <a:close/>
                  <a:moveTo>
                    <a:pt x="48" y="27"/>
                  </a:moveTo>
                  <a:cubicBezTo>
                    <a:pt x="48" y="33"/>
                    <a:pt x="48" y="33"/>
                    <a:pt x="48" y="33"/>
                  </a:cubicBezTo>
                  <a:cubicBezTo>
                    <a:pt x="48" y="34"/>
                    <a:pt x="48" y="35"/>
                    <a:pt x="49" y="36"/>
                  </a:cubicBezTo>
                  <a:cubicBezTo>
                    <a:pt x="49" y="36"/>
                    <a:pt x="50" y="37"/>
                    <a:pt x="51" y="37"/>
                  </a:cubicBezTo>
                  <a:cubicBezTo>
                    <a:pt x="57" y="37"/>
                    <a:pt x="57" y="37"/>
                    <a:pt x="57" y="37"/>
                  </a:cubicBezTo>
                  <a:cubicBezTo>
                    <a:pt x="58" y="37"/>
                    <a:pt x="59" y="36"/>
                    <a:pt x="59" y="36"/>
                  </a:cubicBezTo>
                  <a:cubicBezTo>
                    <a:pt x="60" y="35"/>
                    <a:pt x="60" y="34"/>
                    <a:pt x="60" y="33"/>
                  </a:cubicBezTo>
                  <a:cubicBezTo>
                    <a:pt x="60" y="27"/>
                    <a:pt x="60" y="27"/>
                    <a:pt x="60" y="27"/>
                  </a:cubicBezTo>
                  <a:cubicBezTo>
                    <a:pt x="60" y="27"/>
                    <a:pt x="60" y="26"/>
                    <a:pt x="59" y="25"/>
                  </a:cubicBezTo>
                  <a:cubicBezTo>
                    <a:pt x="59" y="25"/>
                    <a:pt x="58" y="24"/>
                    <a:pt x="57" y="24"/>
                  </a:cubicBezTo>
                  <a:cubicBezTo>
                    <a:pt x="51" y="24"/>
                    <a:pt x="51" y="24"/>
                    <a:pt x="51" y="24"/>
                  </a:cubicBezTo>
                  <a:cubicBezTo>
                    <a:pt x="50" y="24"/>
                    <a:pt x="49" y="25"/>
                    <a:pt x="49" y="25"/>
                  </a:cubicBezTo>
                  <a:cubicBezTo>
                    <a:pt x="48" y="26"/>
                    <a:pt x="48" y="27"/>
                    <a:pt x="48" y="27"/>
                  </a:cubicBezTo>
                  <a:close/>
                  <a:moveTo>
                    <a:pt x="48" y="52"/>
                  </a:moveTo>
                  <a:cubicBezTo>
                    <a:pt x="48" y="58"/>
                    <a:pt x="48" y="58"/>
                    <a:pt x="48" y="58"/>
                  </a:cubicBezTo>
                  <a:cubicBezTo>
                    <a:pt x="48" y="59"/>
                    <a:pt x="48" y="59"/>
                    <a:pt x="49" y="60"/>
                  </a:cubicBezTo>
                  <a:cubicBezTo>
                    <a:pt x="49" y="60"/>
                    <a:pt x="50" y="61"/>
                    <a:pt x="51" y="61"/>
                  </a:cubicBezTo>
                  <a:cubicBezTo>
                    <a:pt x="57" y="61"/>
                    <a:pt x="57" y="61"/>
                    <a:pt x="57" y="61"/>
                  </a:cubicBezTo>
                  <a:cubicBezTo>
                    <a:pt x="58" y="61"/>
                    <a:pt x="59" y="60"/>
                    <a:pt x="59" y="60"/>
                  </a:cubicBezTo>
                  <a:cubicBezTo>
                    <a:pt x="60" y="59"/>
                    <a:pt x="60" y="59"/>
                    <a:pt x="60" y="58"/>
                  </a:cubicBezTo>
                  <a:cubicBezTo>
                    <a:pt x="60" y="52"/>
                    <a:pt x="60" y="52"/>
                    <a:pt x="60" y="52"/>
                  </a:cubicBezTo>
                  <a:cubicBezTo>
                    <a:pt x="60" y="51"/>
                    <a:pt x="60" y="50"/>
                    <a:pt x="59" y="49"/>
                  </a:cubicBezTo>
                  <a:cubicBezTo>
                    <a:pt x="59" y="49"/>
                    <a:pt x="58" y="49"/>
                    <a:pt x="57" y="49"/>
                  </a:cubicBezTo>
                  <a:cubicBezTo>
                    <a:pt x="51" y="49"/>
                    <a:pt x="51" y="49"/>
                    <a:pt x="51" y="49"/>
                  </a:cubicBezTo>
                  <a:cubicBezTo>
                    <a:pt x="50" y="49"/>
                    <a:pt x="49" y="49"/>
                    <a:pt x="49" y="49"/>
                  </a:cubicBezTo>
                  <a:cubicBezTo>
                    <a:pt x="48" y="50"/>
                    <a:pt x="48" y="51"/>
                    <a:pt x="48" y="52"/>
                  </a:cubicBezTo>
                  <a:close/>
                  <a:moveTo>
                    <a:pt x="48" y="76"/>
                  </a:moveTo>
                  <a:cubicBezTo>
                    <a:pt x="48" y="82"/>
                    <a:pt x="48" y="82"/>
                    <a:pt x="48" y="82"/>
                  </a:cubicBezTo>
                  <a:cubicBezTo>
                    <a:pt x="48" y="83"/>
                    <a:pt x="48" y="83"/>
                    <a:pt x="49" y="84"/>
                  </a:cubicBezTo>
                  <a:cubicBezTo>
                    <a:pt x="49" y="85"/>
                    <a:pt x="50" y="85"/>
                    <a:pt x="51" y="85"/>
                  </a:cubicBezTo>
                  <a:cubicBezTo>
                    <a:pt x="57" y="85"/>
                    <a:pt x="57" y="85"/>
                    <a:pt x="57" y="85"/>
                  </a:cubicBezTo>
                  <a:cubicBezTo>
                    <a:pt x="58" y="85"/>
                    <a:pt x="59" y="85"/>
                    <a:pt x="59" y="84"/>
                  </a:cubicBezTo>
                  <a:cubicBezTo>
                    <a:pt x="60" y="83"/>
                    <a:pt x="60" y="83"/>
                    <a:pt x="60" y="82"/>
                  </a:cubicBezTo>
                  <a:cubicBezTo>
                    <a:pt x="60" y="76"/>
                    <a:pt x="60" y="76"/>
                    <a:pt x="60" y="76"/>
                  </a:cubicBezTo>
                  <a:cubicBezTo>
                    <a:pt x="60" y="75"/>
                    <a:pt x="60" y="74"/>
                    <a:pt x="59" y="74"/>
                  </a:cubicBezTo>
                  <a:cubicBezTo>
                    <a:pt x="59" y="73"/>
                    <a:pt x="58" y="73"/>
                    <a:pt x="57" y="73"/>
                  </a:cubicBezTo>
                  <a:cubicBezTo>
                    <a:pt x="51" y="73"/>
                    <a:pt x="51" y="73"/>
                    <a:pt x="51" y="73"/>
                  </a:cubicBezTo>
                  <a:cubicBezTo>
                    <a:pt x="50" y="73"/>
                    <a:pt x="49" y="73"/>
                    <a:pt x="49" y="74"/>
                  </a:cubicBezTo>
                  <a:cubicBezTo>
                    <a:pt x="48" y="74"/>
                    <a:pt x="48" y="75"/>
                    <a:pt x="48" y="76"/>
                  </a:cubicBezTo>
                  <a:close/>
                  <a:moveTo>
                    <a:pt x="48" y="100"/>
                  </a:moveTo>
                  <a:cubicBezTo>
                    <a:pt x="48" y="106"/>
                    <a:pt x="48" y="106"/>
                    <a:pt x="48" y="106"/>
                  </a:cubicBezTo>
                  <a:cubicBezTo>
                    <a:pt x="48" y="107"/>
                    <a:pt x="48" y="108"/>
                    <a:pt x="49" y="108"/>
                  </a:cubicBezTo>
                  <a:cubicBezTo>
                    <a:pt x="49" y="109"/>
                    <a:pt x="50" y="109"/>
                    <a:pt x="51" y="109"/>
                  </a:cubicBezTo>
                  <a:cubicBezTo>
                    <a:pt x="57" y="109"/>
                    <a:pt x="57" y="109"/>
                    <a:pt x="57" y="109"/>
                  </a:cubicBezTo>
                  <a:cubicBezTo>
                    <a:pt x="58" y="109"/>
                    <a:pt x="59" y="109"/>
                    <a:pt x="59" y="108"/>
                  </a:cubicBezTo>
                  <a:cubicBezTo>
                    <a:pt x="60" y="108"/>
                    <a:pt x="60" y="107"/>
                    <a:pt x="60" y="106"/>
                  </a:cubicBezTo>
                  <a:cubicBezTo>
                    <a:pt x="60" y="100"/>
                    <a:pt x="60" y="100"/>
                    <a:pt x="60" y="100"/>
                  </a:cubicBezTo>
                  <a:cubicBezTo>
                    <a:pt x="60" y="99"/>
                    <a:pt x="60" y="98"/>
                    <a:pt x="59" y="98"/>
                  </a:cubicBezTo>
                  <a:cubicBezTo>
                    <a:pt x="59" y="97"/>
                    <a:pt x="58" y="97"/>
                    <a:pt x="57" y="97"/>
                  </a:cubicBezTo>
                  <a:cubicBezTo>
                    <a:pt x="51" y="97"/>
                    <a:pt x="51" y="97"/>
                    <a:pt x="51" y="97"/>
                  </a:cubicBezTo>
                  <a:cubicBezTo>
                    <a:pt x="50" y="97"/>
                    <a:pt x="49" y="97"/>
                    <a:pt x="49" y="98"/>
                  </a:cubicBezTo>
                  <a:cubicBezTo>
                    <a:pt x="48" y="98"/>
                    <a:pt x="48" y="99"/>
                    <a:pt x="48" y="100"/>
                  </a:cubicBezTo>
                  <a:close/>
                  <a:moveTo>
                    <a:pt x="84" y="155"/>
                  </a:moveTo>
                  <a:cubicBezTo>
                    <a:pt x="84" y="136"/>
                    <a:pt x="84" y="136"/>
                    <a:pt x="84" y="136"/>
                  </a:cubicBezTo>
                  <a:cubicBezTo>
                    <a:pt x="84" y="135"/>
                    <a:pt x="84" y="135"/>
                    <a:pt x="83" y="134"/>
                  </a:cubicBezTo>
                  <a:cubicBezTo>
                    <a:pt x="83" y="134"/>
                    <a:pt x="82" y="133"/>
                    <a:pt x="81" y="133"/>
                  </a:cubicBezTo>
                  <a:cubicBezTo>
                    <a:pt x="51" y="133"/>
                    <a:pt x="51" y="133"/>
                    <a:pt x="51" y="133"/>
                  </a:cubicBezTo>
                  <a:cubicBezTo>
                    <a:pt x="50" y="133"/>
                    <a:pt x="49" y="134"/>
                    <a:pt x="49" y="134"/>
                  </a:cubicBezTo>
                  <a:cubicBezTo>
                    <a:pt x="48" y="135"/>
                    <a:pt x="48" y="135"/>
                    <a:pt x="48" y="136"/>
                  </a:cubicBezTo>
                  <a:cubicBezTo>
                    <a:pt x="48" y="155"/>
                    <a:pt x="48" y="155"/>
                    <a:pt x="48" y="155"/>
                  </a:cubicBezTo>
                  <a:cubicBezTo>
                    <a:pt x="48" y="155"/>
                    <a:pt x="48" y="156"/>
                    <a:pt x="49" y="157"/>
                  </a:cubicBezTo>
                  <a:cubicBezTo>
                    <a:pt x="49" y="157"/>
                    <a:pt x="50" y="158"/>
                    <a:pt x="51" y="158"/>
                  </a:cubicBezTo>
                  <a:cubicBezTo>
                    <a:pt x="81" y="158"/>
                    <a:pt x="81" y="158"/>
                    <a:pt x="81" y="158"/>
                  </a:cubicBezTo>
                  <a:cubicBezTo>
                    <a:pt x="82" y="158"/>
                    <a:pt x="83" y="157"/>
                    <a:pt x="83" y="157"/>
                  </a:cubicBezTo>
                  <a:cubicBezTo>
                    <a:pt x="84" y="156"/>
                    <a:pt x="84" y="155"/>
                    <a:pt x="84" y="155"/>
                  </a:cubicBezTo>
                  <a:close/>
                  <a:moveTo>
                    <a:pt x="84" y="33"/>
                  </a:moveTo>
                  <a:cubicBezTo>
                    <a:pt x="84" y="27"/>
                    <a:pt x="84" y="27"/>
                    <a:pt x="84" y="27"/>
                  </a:cubicBezTo>
                  <a:cubicBezTo>
                    <a:pt x="84" y="27"/>
                    <a:pt x="84" y="26"/>
                    <a:pt x="83" y="25"/>
                  </a:cubicBezTo>
                  <a:cubicBezTo>
                    <a:pt x="83" y="25"/>
                    <a:pt x="82" y="24"/>
                    <a:pt x="81" y="24"/>
                  </a:cubicBezTo>
                  <a:cubicBezTo>
                    <a:pt x="75" y="24"/>
                    <a:pt x="75" y="24"/>
                    <a:pt x="75" y="24"/>
                  </a:cubicBezTo>
                  <a:cubicBezTo>
                    <a:pt x="74" y="24"/>
                    <a:pt x="74" y="25"/>
                    <a:pt x="73" y="25"/>
                  </a:cubicBezTo>
                  <a:cubicBezTo>
                    <a:pt x="72" y="26"/>
                    <a:pt x="72" y="27"/>
                    <a:pt x="72" y="27"/>
                  </a:cubicBezTo>
                  <a:cubicBezTo>
                    <a:pt x="72" y="33"/>
                    <a:pt x="72" y="33"/>
                    <a:pt x="72" y="33"/>
                  </a:cubicBezTo>
                  <a:cubicBezTo>
                    <a:pt x="72" y="34"/>
                    <a:pt x="72" y="35"/>
                    <a:pt x="73" y="36"/>
                  </a:cubicBezTo>
                  <a:cubicBezTo>
                    <a:pt x="74" y="36"/>
                    <a:pt x="74" y="37"/>
                    <a:pt x="75" y="37"/>
                  </a:cubicBezTo>
                  <a:cubicBezTo>
                    <a:pt x="81" y="37"/>
                    <a:pt x="81" y="37"/>
                    <a:pt x="81" y="37"/>
                  </a:cubicBezTo>
                  <a:cubicBezTo>
                    <a:pt x="82" y="37"/>
                    <a:pt x="83" y="36"/>
                    <a:pt x="83" y="36"/>
                  </a:cubicBezTo>
                  <a:cubicBezTo>
                    <a:pt x="84" y="35"/>
                    <a:pt x="84" y="34"/>
                    <a:pt x="84" y="33"/>
                  </a:cubicBezTo>
                  <a:close/>
                  <a:moveTo>
                    <a:pt x="84" y="58"/>
                  </a:moveTo>
                  <a:cubicBezTo>
                    <a:pt x="84" y="52"/>
                    <a:pt x="84" y="52"/>
                    <a:pt x="84" y="52"/>
                  </a:cubicBezTo>
                  <a:cubicBezTo>
                    <a:pt x="84" y="51"/>
                    <a:pt x="84" y="50"/>
                    <a:pt x="83" y="49"/>
                  </a:cubicBezTo>
                  <a:cubicBezTo>
                    <a:pt x="83" y="49"/>
                    <a:pt x="82" y="49"/>
                    <a:pt x="81" y="49"/>
                  </a:cubicBezTo>
                  <a:cubicBezTo>
                    <a:pt x="75" y="49"/>
                    <a:pt x="75" y="49"/>
                    <a:pt x="75" y="49"/>
                  </a:cubicBezTo>
                  <a:cubicBezTo>
                    <a:pt x="74" y="49"/>
                    <a:pt x="74" y="49"/>
                    <a:pt x="73" y="49"/>
                  </a:cubicBezTo>
                  <a:cubicBezTo>
                    <a:pt x="72" y="50"/>
                    <a:pt x="72" y="51"/>
                    <a:pt x="72" y="52"/>
                  </a:cubicBezTo>
                  <a:cubicBezTo>
                    <a:pt x="72" y="58"/>
                    <a:pt x="72" y="58"/>
                    <a:pt x="72" y="58"/>
                  </a:cubicBezTo>
                  <a:cubicBezTo>
                    <a:pt x="72" y="59"/>
                    <a:pt x="72" y="59"/>
                    <a:pt x="73" y="60"/>
                  </a:cubicBezTo>
                  <a:cubicBezTo>
                    <a:pt x="74" y="60"/>
                    <a:pt x="74" y="61"/>
                    <a:pt x="75" y="61"/>
                  </a:cubicBezTo>
                  <a:cubicBezTo>
                    <a:pt x="81" y="61"/>
                    <a:pt x="81" y="61"/>
                    <a:pt x="81" y="61"/>
                  </a:cubicBezTo>
                  <a:cubicBezTo>
                    <a:pt x="82" y="61"/>
                    <a:pt x="83" y="60"/>
                    <a:pt x="83" y="60"/>
                  </a:cubicBezTo>
                  <a:cubicBezTo>
                    <a:pt x="84" y="59"/>
                    <a:pt x="84" y="59"/>
                    <a:pt x="84" y="58"/>
                  </a:cubicBezTo>
                  <a:close/>
                  <a:moveTo>
                    <a:pt x="84" y="82"/>
                  </a:moveTo>
                  <a:cubicBezTo>
                    <a:pt x="84" y="76"/>
                    <a:pt x="84" y="76"/>
                    <a:pt x="84" y="76"/>
                  </a:cubicBezTo>
                  <a:cubicBezTo>
                    <a:pt x="84" y="75"/>
                    <a:pt x="84" y="74"/>
                    <a:pt x="83" y="74"/>
                  </a:cubicBezTo>
                  <a:cubicBezTo>
                    <a:pt x="83" y="73"/>
                    <a:pt x="82" y="73"/>
                    <a:pt x="81" y="73"/>
                  </a:cubicBezTo>
                  <a:cubicBezTo>
                    <a:pt x="75" y="73"/>
                    <a:pt x="75" y="73"/>
                    <a:pt x="75" y="73"/>
                  </a:cubicBezTo>
                  <a:cubicBezTo>
                    <a:pt x="74" y="73"/>
                    <a:pt x="74" y="73"/>
                    <a:pt x="73" y="74"/>
                  </a:cubicBezTo>
                  <a:cubicBezTo>
                    <a:pt x="72" y="74"/>
                    <a:pt x="72" y="75"/>
                    <a:pt x="72" y="76"/>
                  </a:cubicBezTo>
                  <a:cubicBezTo>
                    <a:pt x="72" y="82"/>
                    <a:pt x="72" y="82"/>
                    <a:pt x="72" y="82"/>
                  </a:cubicBezTo>
                  <a:cubicBezTo>
                    <a:pt x="72" y="83"/>
                    <a:pt x="72" y="83"/>
                    <a:pt x="73" y="84"/>
                  </a:cubicBezTo>
                  <a:cubicBezTo>
                    <a:pt x="74" y="85"/>
                    <a:pt x="74" y="85"/>
                    <a:pt x="75" y="85"/>
                  </a:cubicBezTo>
                  <a:cubicBezTo>
                    <a:pt x="81" y="85"/>
                    <a:pt x="81" y="85"/>
                    <a:pt x="81" y="85"/>
                  </a:cubicBezTo>
                  <a:cubicBezTo>
                    <a:pt x="82" y="85"/>
                    <a:pt x="83" y="85"/>
                    <a:pt x="83" y="84"/>
                  </a:cubicBezTo>
                  <a:cubicBezTo>
                    <a:pt x="84" y="83"/>
                    <a:pt x="84" y="83"/>
                    <a:pt x="84" y="82"/>
                  </a:cubicBezTo>
                  <a:close/>
                  <a:moveTo>
                    <a:pt x="84" y="106"/>
                  </a:moveTo>
                  <a:cubicBezTo>
                    <a:pt x="84" y="100"/>
                    <a:pt x="84" y="100"/>
                    <a:pt x="84" y="100"/>
                  </a:cubicBezTo>
                  <a:cubicBezTo>
                    <a:pt x="84" y="99"/>
                    <a:pt x="84" y="98"/>
                    <a:pt x="83" y="98"/>
                  </a:cubicBezTo>
                  <a:cubicBezTo>
                    <a:pt x="83" y="97"/>
                    <a:pt x="82" y="97"/>
                    <a:pt x="81" y="97"/>
                  </a:cubicBezTo>
                  <a:cubicBezTo>
                    <a:pt x="75" y="97"/>
                    <a:pt x="75" y="97"/>
                    <a:pt x="75" y="97"/>
                  </a:cubicBezTo>
                  <a:cubicBezTo>
                    <a:pt x="74" y="97"/>
                    <a:pt x="74" y="97"/>
                    <a:pt x="73" y="98"/>
                  </a:cubicBezTo>
                  <a:cubicBezTo>
                    <a:pt x="72" y="98"/>
                    <a:pt x="72" y="99"/>
                    <a:pt x="72" y="100"/>
                  </a:cubicBezTo>
                  <a:cubicBezTo>
                    <a:pt x="72" y="106"/>
                    <a:pt x="72" y="106"/>
                    <a:pt x="72" y="106"/>
                  </a:cubicBezTo>
                  <a:cubicBezTo>
                    <a:pt x="72" y="107"/>
                    <a:pt x="72" y="108"/>
                    <a:pt x="73" y="108"/>
                  </a:cubicBezTo>
                  <a:cubicBezTo>
                    <a:pt x="74" y="109"/>
                    <a:pt x="74" y="109"/>
                    <a:pt x="75" y="109"/>
                  </a:cubicBezTo>
                  <a:cubicBezTo>
                    <a:pt x="81" y="109"/>
                    <a:pt x="81" y="109"/>
                    <a:pt x="81" y="109"/>
                  </a:cubicBezTo>
                  <a:cubicBezTo>
                    <a:pt x="82" y="109"/>
                    <a:pt x="83" y="109"/>
                    <a:pt x="83" y="108"/>
                  </a:cubicBezTo>
                  <a:cubicBezTo>
                    <a:pt x="84" y="108"/>
                    <a:pt x="84" y="107"/>
                    <a:pt x="84" y="106"/>
                  </a:cubicBezTo>
                  <a:close/>
                  <a:moveTo>
                    <a:pt x="109" y="33"/>
                  </a:moveTo>
                  <a:cubicBezTo>
                    <a:pt x="109" y="27"/>
                    <a:pt x="109" y="27"/>
                    <a:pt x="109" y="27"/>
                  </a:cubicBezTo>
                  <a:cubicBezTo>
                    <a:pt x="109" y="27"/>
                    <a:pt x="108" y="26"/>
                    <a:pt x="108" y="25"/>
                  </a:cubicBezTo>
                  <a:cubicBezTo>
                    <a:pt x="107" y="25"/>
                    <a:pt x="106" y="24"/>
                    <a:pt x="105" y="24"/>
                  </a:cubicBezTo>
                  <a:cubicBezTo>
                    <a:pt x="99" y="24"/>
                    <a:pt x="99" y="24"/>
                    <a:pt x="99" y="24"/>
                  </a:cubicBezTo>
                  <a:cubicBezTo>
                    <a:pt x="99" y="24"/>
                    <a:pt x="98" y="25"/>
                    <a:pt x="97" y="25"/>
                  </a:cubicBezTo>
                  <a:cubicBezTo>
                    <a:pt x="97" y="26"/>
                    <a:pt x="96" y="27"/>
                    <a:pt x="96" y="27"/>
                  </a:cubicBezTo>
                  <a:cubicBezTo>
                    <a:pt x="96" y="33"/>
                    <a:pt x="96" y="33"/>
                    <a:pt x="96" y="33"/>
                  </a:cubicBezTo>
                  <a:cubicBezTo>
                    <a:pt x="96" y="34"/>
                    <a:pt x="97" y="35"/>
                    <a:pt x="97" y="36"/>
                  </a:cubicBezTo>
                  <a:cubicBezTo>
                    <a:pt x="98" y="36"/>
                    <a:pt x="99" y="37"/>
                    <a:pt x="99" y="37"/>
                  </a:cubicBezTo>
                  <a:cubicBezTo>
                    <a:pt x="105" y="37"/>
                    <a:pt x="105" y="37"/>
                    <a:pt x="105" y="37"/>
                  </a:cubicBezTo>
                  <a:cubicBezTo>
                    <a:pt x="106" y="37"/>
                    <a:pt x="107" y="36"/>
                    <a:pt x="108" y="36"/>
                  </a:cubicBezTo>
                  <a:cubicBezTo>
                    <a:pt x="108" y="35"/>
                    <a:pt x="109" y="34"/>
                    <a:pt x="109" y="33"/>
                  </a:cubicBezTo>
                  <a:close/>
                  <a:moveTo>
                    <a:pt x="109" y="58"/>
                  </a:moveTo>
                  <a:cubicBezTo>
                    <a:pt x="109" y="52"/>
                    <a:pt x="109" y="52"/>
                    <a:pt x="109" y="52"/>
                  </a:cubicBezTo>
                  <a:cubicBezTo>
                    <a:pt x="109" y="51"/>
                    <a:pt x="108" y="50"/>
                    <a:pt x="108" y="49"/>
                  </a:cubicBezTo>
                  <a:cubicBezTo>
                    <a:pt x="107" y="49"/>
                    <a:pt x="106" y="49"/>
                    <a:pt x="105" y="49"/>
                  </a:cubicBezTo>
                  <a:cubicBezTo>
                    <a:pt x="99" y="49"/>
                    <a:pt x="99" y="49"/>
                    <a:pt x="99" y="49"/>
                  </a:cubicBezTo>
                  <a:cubicBezTo>
                    <a:pt x="99" y="49"/>
                    <a:pt x="98" y="49"/>
                    <a:pt x="97" y="49"/>
                  </a:cubicBezTo>
                  <a:cubicBezTo>
                    <a:pt x="97" y="50"/>
                    <a:pt x="96" y="51"/>
                    <a:pt x="96" y="52"/>
                  </a:cubicBezTo>
                  <a:cubicBezTo>
                    <a:pt x="96" y="58"/>
                    <a:pt x="96" y="58"/>
                    <a:pt x="96" y="58"/>
                  </a:cubicBezTo>
                  <a:cubicBezTo>
                    <a:pt x="96" y="59"/>
                    <a:pt x="97" y="59"/>
                    <a:pt x="97" y="60"/>
                  </a:cubicBezTo>
                  <a:cubicBezTo>
                    <a:pt x="98" y="60"/>
                    <a:pt x="99" y="61"/>
                    <a:pt x="99" y="61"/>
                  </a:cubicBezTo>
                  <a:cubicBezTo>
                    <a:pt x="105" y="61"/>
                    <a:pt x="105" y="61"/>
                    <a:pt x="105" y="61"/>
                  </a:cubicBezTo>
                  <a:cubicBezTo>
                    <a:pt x="106" y="61"/>
                    <a:pt x="107" y="60"/>
                    <a:pt x="108" y="60"/>
                  </a:cubicBezTo>
                  <a:cubicBezTo>
                    <a:pt x="108" y="59"/>
                    <a:pt x="109" y="59"/>
                    <a:pt x="109" y="58"/>
                  </a:cubicBezTo>
                  <a:close/>
                  <a:moveTo>
                    <a:pt x="109" y="82"/>
                  </a:moveTo>
                  <a:cubicBezTo>
                    <a:pt x="109" y="76"/>
                    <a:pt x="109" y="76"/>
                    <a:pt x="109" y="76"/>
                  </a:cubicBezTo>
                  <a:cubicBezTo>
                    <a:pt x="109" y="75"/>
                    <a:pt x="108" y="74"/>
                    <a:pt x="108" y="74"/>
                  </a:cubicBezTo>
                  <a:cubicBezTo>
                    <a:pt x="107" y="73"/>
                    <a:pt x="106" y="73"/>
                    <a:pt x="105" y="73"/>
                  </a:cubicBezTo>
                  <a:cubicBezTo>
                    <a:pt x="99" y="73"/>
                    <a:pt x="99" y="73"/>
                    <a:pt x="99" y="73"/>
                  </a:cubicBezTo>
                  <a:cubicBezTo>
                    <a:pt x="99" y="73"/>
                    <a:pt x="98" y="73"/>
                    <a:pt x="97" y="74"/>
                  </a:cubicBezTo>
                  <a:cubicBezTo>
                    <a:pt x="97" y="74"/>
                    <a:pt x="96" y="75"/>
                    <a:pt x="96" y="76"/>
                  </a:cubicBezTo>
                  <a:cubicBezTo>
                    <a:pt x="96" y="82"/>
                    <a:pt x="96" y="82"/>
                    <a:pt x="96" y="82"/>
                  </a:cubicBezTo>
                  <a:cubicBezTo>
                    <a:pt x="96" y="83"/>
                    <a:pt x="97" y="83"/>
                    <a:pt x="97" y="84"/>
                  </a:cubicBezTo>
                  <a:cubicBezTo>
                    <a:pt x="98" y="85"/>
                    <a:pt x="99" y="85"/>
                    <a:pt x="99" y="85"/>
                  </a:cubicBezTo>
                  <a:cubicBezTo>
                    <a:pt x="105" y="85"/>
                    <a:pt x="105" y="85"/>
                    <a:pt x="105" y="85"/>
                  </a:cubicBezTo>
                  <a:cubicBezTo>
                    <a:pt x="106" y="85"/>
                    <a:pt x="107" y="85"/>
                    <a:pt x="108" y="84"/>
                  </a:cubicBezTo>
                  <a:cubicBezTo>
                    <a:pt x="108" y="83"/>
                    <a:pt x="109" y="83"/>
                    <a:pt x="109" y="82"/>
                  </a:cubicBezTo>
                  <a:close/>
                  <a:moveTo>
                    <a:pt x="109" y="106"/>
                  </a:moveTo>
                  <a:cubicBezTo>
                    <a:pt x="109" y="100"/>
                    <a:pt x="109" y="100"/>
                    <a:pt x="109" y="100"/>
                  </a:cubicBezTo>
                  <a:cubicBezTo>
                    <a:pt x="109" y="99"/>
                    <a:pt x="108" y="98"/>
                    <a:pt x="108" y="98"/>
                  </a:cubicBezTo>
                  <a:cubicBezTo>
                    <a:pt x="107" y="97"/>
                    <a:pt x="106" y="97"/>
                    <a:pt x="105" y="97"/>
                  </a:cubicBezTo>
                  <a:cubicBezTo>
                    <a:pt x="99" y="97"/>
                    <a:pt x="99" y="97"/>
                    <a:pt x="99" y="97"/>
                  </a:cubicBezTo>
                  <a:cubicBezTo>
                    <a:pt x="99" y="97"/>
                    <a:pt x="98" y="97"/>
                    <a:pt x="97" y="98"/>
                  </a:cubicBezTo>
                  <a:cubicBezTo>
                    <a:pt x="97" y="98"/>
                    <a:pt x="96" y="99"/>
                    <a:pt x="96" y="100"/>
                  </a:cubicBezTo>
                  <a:cubicBezTo>
                    <a:pt x="96" y="106"/>
                    <a:pt x="96" y="106"/>
                    <a:pt x="96" y="106"/>
                  </a:cubicBezTo>
                  <a:cubicBezTo>
                    <a:pt x="96" y="107"/>
                    <a:pt x="97" y="108"/>
                    <a:pt x="97" y="108"/>
                  </a:cubicBezTo>
                  <a:cubicBezTo>
                    <a:pt x="98" y="109"/>
                    <a:pt x="99" y="109"/>
                    <a:pt x="99" y="109"/>
                  </a:cubicBezTo>
                  <a:cubicBezTo>
                    <a:pt x="105" y="109"/>
                    <a:pt x="105" y="109"/>
                    <a:pt x="105" y="109"/>
                  </a:cubicBezTo>
                  <a:cubicBezTo>
                    <a:pt x="106" y="109"/>
                    <a:pt x="107" y="109"/>
                    <a:pt x="108" y="108"/>
                  </a:cubicBezTo>
                  <a:cubicBezTo>
                    <a:pt x="108" y="108"/>
                    <a:pt x="109" y="107"/>
                    <a:pt x="109" y="106"/>
                  </a:cubicBezTo>
                  <a:close/>
                  <a:moveTo>
                    <a:pt x="109" y="130"/>
                  </a:moveTo>
                  <a:cubicBezTo>
                    <a:pt x="109" y="124"/>
                    <a:pt x="109" y="124"/>
                    <a:pt x="109" y="124"/>
                  </a:cubicBezTo>
                  <a:cubicBezTo>
                    <a:pt x="109" y="123"/>
                    <a:pt x="108" y="123"/>
                    <a:pt x="108" y="122"/>
                  </a:cubicBezTo>
                  <a:cubicBezTo>
                    <a:pt x="107" y="122"/>
                    <a:pt x="106" y="121"/>
                    <a:pt x="105" y="121"/>
                  </a:cubicBezTo>
                  <a:cubicBezTo>
                    <a:pt x="99" y="121"/>
                    <a:pt x="99" y="121"/>
                    <a:pt x="99" y="121"/>
                  </a:cubicBezTo>
                  <a:cubicBezTo>
                    <a:pt x="99" y="121"/>
                    <a:pt x="98" y="122"/>
                    <a:pt x="97" y="122"/>
                  </a:cubicBezTo>
                  <a:cubicBezTo>
                    <a:pt x="97" y="123"/>
                    <a:pt x="96" y="123"/>
                    <a:pt x="96" y="124"/>
                  </a:cubicBezTo>
                  <a:cubicBezTo>
                    <a:pt x="96" y="130"/>
                    <a:pt x="96" y="130"/>
                    <a:pt x="96" y="130"/>
                  </a:cubicBezTo>
                  <a:cubicBezTo>
                    <a:pt x="96" y="131"/>
                    <a:pt x="97" y="132"/>
                    <a:pt x="97" y="132"/>
                  </a:cubicBezTo>
                  <a:cubicBezTo>
                    <a:pt x="98" y="133"/>
                    <a:pt x="99" y="133"/>
                    <a:pt x="99" y="133"/>
                  </a:cubicBezTo>
                  <a:cubicBezTo>
                    <a:pt x="105" y="133"/>
                    <a:pt x="105" y="133"/>
                    <a:pt x="105" y="133"/>
                  </a:cubicBezTo>
                  <a:cubicBezTo>
                    <a:pt x="106" y="133"/>
                    <a:pt x="107" y="133"/>
                    <a:pt x="108" y="132"/>
                  </a:cubicBezTo>
                  <a:cubicBezTo>
                    <a:pt x="108" y="132"/>
                    <a:pt x="109" y="131"/>
                    <a:pt x="109" y="1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Freeform 384"/>
            <p:cNvSpPr>
              <a:spLocks noEditPoints="1"/>
            </p:cNvSpPr>
            <p:nvPr/>
          </p:nvSpPr>
          <p:spPr bwMode="auto">
            <a:xfrm>
              <a:off x="6984207" y="4331544"/>
              <a:ext cx="137395" cy="176428"/>
            </a:xfrm>
            <a:custGeom>
              <a:avLst/>
              <a:gdLst>
                <a:gd name="T0" fmla="*/ 6 w 133"/>
                <a:gd name="T1" fmla="*/ 170 h 170"/>
                <a:gd name="T2" fmla="*/ 6 w 133"/>
                <a:gd name="T3" fmla="*/ 0 h 170"/>
                <a:gd name="T4" fmla="*/ 121 w 133"/>
                <a:gd name="T5" fmla="*/ 158 h 170"/>
                <a:gd name="T6" fmla="*/ 48 w 133"/>
                <a:gd name="T7" fmla="*/ 136 h 170"/>
                <a:gd name="T8" fmla="*/ 84 w 133"/>
                <a:gd name="T9" fmla="*/ 136 h 170"/>
                <a:gd name="T10" fmla="*/ 33 w 133"/>
                <a:gd name="T11" fmla="*/ 37 h 170"/>
                <a:gd name="T12" fmla="*/ 25 w 133"/>
                <a:gd name="T13" fmla="*/ 25 h 170"/>
                <a:gd name="T14" fmla="*/ 36 w 133"/>
                <a:gd name="T15" fmla="*/ 52 h 170"/>
                <a:gd name="T16" fmla="*/ 25 w 133"/>
                <a:gd name="T17" fmla="*/ 60 h 170"/>
                <a:gd name="T18" fmla="*/ 33 w 133"/>
                <a:gd name="T19" fmla="*/ 49 h 170"/>
                <a:gd name="T20" fmla="*/ 35 w 133"/>
                <a:gd name="T21" fmla="*/ 84 h 170"/>
                <a:gd name="T22" fmla="*/ 24 w 133"/>
                <a:gd name="T23" fmla="*/ 76 h 170"/>
                <a:gd name="T24" fmla="*/ 36 w 133"/>
                <a:gd name="T25" fmla="*/ 76 h 170"/>
                <a:gd name="T26" fmla="*/ 27 w 133"/>
                <a:gd name="T27" fmla="*/ 109 h 170"/>
                <a:gd name="T28" fmla="*/ 27 w 133"/>
                <a:gd name="T29" fmla="*/ 97 h 170"/>
                <a:gd name="T30" fmla="*/ 36 w 133"/>
                <a:gd name="T31" fmla="*/ 130 h 170"/>
                <a:gd name="T32" fmla="*/ 24 w 133"/>
                <a:gd name="T33" fmla="*/ 130 h 170"/>
                <a:gd name="T34" fmla="*/ 35 w 133"/>
                <a:gd name="T35" fmla="*/ 122 h 170"/>
                <a:gd name="T36" fmla="*/ 57 w 133"/>
                <a:gd name="T37" fmla="*/ 37 h 170"/>
                <a:gd name="T38" fmla="*/ 49 w 133"/>
                <a:gd name="T39" fmla="*/ 25 h 170"/>
                <a:gd name="T40" fmla="*/ 60 w 133"/>
                <a:gd name="T41" fmla="*/ 52 h 170"/>
                <a:gd name="T42" fmla="*/ 49 w 133"/>
                <a:gd name="T43" fmla="*/ 60 h 170"/>
                <a:gd name="T44" fmla="*/ 57 w 133"/>
                <a:gd name="T45" fmla="*/ 49 h 170"/>
                <a:gd name="T46" fmla="*/ 59 w 133"/>
                <a:gd name="T47" fmla="*/ 84 h 170"/>
                <a:gd name="T48" fmla="*/ 48 w 133"/>
                <a:gd name="T49" fmla="*/ 76 h 170"/>
                <a:gd name="T50" fmla="*/ 60 w 133"/>
                <a:gd name="T51" fmla="*/ 76 h 170"/>
                <a:gd name="T52" fmla="*/ 51 w 133"/>
                <a:gd name="T53" fmla="*/ 109 h 170"/>
                <a:gd name="T54" fmla="*/ 51 w 133"/>
                <a:gd name="T55" fmla="*/ 97 h 170"/>
                <a:gd name="T56" fmla="*/ 84 w 133"/>
                <a:gd name="T57" fmla="*/ 33 h 170"/>
                <a:gd name="T58" fmla="*/ 72 w 133"/>
                <a:gd name="T59" fmla="*/ 33 h 170"/>
                <a:gd name="T60" fmla="*/ 83 w 133"/>
                <a:gd name="T61" fmla="*/ 25 h 170"/>
                <a:gd name="T62" fmla="*/ 81 w 133"/>
                <a:gd name="T63" fmla="*/ 61 h 170"/>
                <a:gd name="T64" fmla="*/ 73 w 133"/>
                <a:gd name="T65" fmla="*/ 50 h 170"/>
                <a:gd name="T66" fmla="*/ 84 w 133"/>
                <a:gd name="T67" fmla="*/ 76 h 170"/>
                <a:gd name="T68" fmla="*/ 73 w 133"/>
                <a:gd name="T69" fmla="*/ 84 h 170"/>
                <a:gd name="T70" fmla="*/ 81 w 133"/>
                <a:gd name="T71" fmla="*/ 73 h 170"/>
                <a:gd name="T72" fmla="*/ 83 w 133"/>
                <a:gd name="T73" fmla="*/ 108 h 170"/>
                <a:gd name="T74" fmla="*/ 72 w 133"/>
                <a:gd name="T75" fmla="*/ 100 h 170"/>
                <a:gd name="T76" fmla="*/ 84 w 133"/>
                <a:gd name="T77" fmla="*/ 100 h 170"/>
                <a:gd name="T78" fmla="*/ 99 w 133"/>
                <a:gd name="T79" fmla="*/ 37 h 170"/>
                <a:gd name="T80" fmla="*/ 99 w 133"/>
                <a:gd name="T81" fmla="*/ 24 h 170"/>
                <a:gd name="T82" fmla="*/ 108 w 133"/>
                <a:gd name="T83" fmla="*/ 58 h 170"/>
                <a:gd name="T84" fmla="*/ 96 w 133"/>
                <a:gd name="T85" fmla="*/ 58 h 170"/>
                <a:gd name="T86" fmla="*/ 108 w 133"/>
                <a:gd name="T87" fmla="*/ 50 h 170"/>
                <a:gd name="T88" fmla="*/ 105 w 133"/>
                <a:gd name="T89" fmla="*/ 85 h 170"/>
                <a:gd name="T90" fmla="*/ 97 w 133"/>
                <a:gd name="T91" fmla="*/ 74 h 170"/>
                <a:gd name="T92" fmla="*/ 108 w 133"/>
                <a:gd name="T93" fmla="*/ 100 h 170"/>
                <a:gd name="T94" fmla="*/ 97 w 133"/>
                <a:gd name="T95" fmla="*/ 108 h 170"/>
                <a:gd name="T96" fmla="*/ 105 w 133"/>
                <a:gd name="T97" fmla="*/ 97 h 170"/>
                <a:gd name="T98" fmla="*/ 108 w 133"/>
                <a:gd name="T99" fmla="*/ 132 h 170"/>
                <a:gd name="T100" fmla="*/ 96 w 133"/>
                <a:gd name="T101" fmla="*/ 124 h 170"/>
                <a:gd name="T102" fmla="*/ 108 w 133"/>
                <a:gd name="T103" fmla="*/ 12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3" h="170">
                  <a:moveTo>
                    <a:pt x="133" y="6"/>
                  </a:moveTo>
                  <a:cubicBezTo>
                    <a:pt x="133" y="164"/>
                    <a:pt x="133" y="164"/>
                    <a:pt x="133" y="164"/>
                  </a:cubicBezTo>
                  <a:cubicBezTo>
                    <a:pt x="133" y="165"/>
                    <a:pt x="132" y="167"/>
                    <a:pt x="131" y="168"/>
                  </a:cubicBezTo>
                  <a:cubicBezTo>
                    <a:pt x="130" y="169"/>
                    <a:pt x="128" y="170"/>
                    <a:pt x="127" y="170"/>
                  </a:cubicBezTo>
                  <a:cubicBezTo>
                    <a:pt x="6" y="170"/>
                    <a:pt x="6" y="170"/>
                    <a:pt x="6" y="170"/>
                  </a:cubicBezTo>
                  <a:cubicBezTo>
                    <a:pt x="4" y="170"/>
                    <a:pt x="3" y="169"/>
                    <a:pt x="1" y="168"/>
                  </a:cubicBezTo>
                  <a:cubicBezTo>
                    <a:pt x="0" y="167"/>
                    <a:pt x="0" y="165"/>
                    <a:pt x="0" y="164"/>
                  </a:cubicBezTo>
                  <a:cubicBezTo>
                    <a:pt x="0" y="6"/>
                    <a:pt x="0" y="6"/>
                    <a:pt x="0" y="6"/>
                  </a:cubicBezTo>
                  <a:cubicBezTo>
                    <a:pt x="0" y="5"/>
                    <a:pt x="0" y="3"/>
                    <a:pt x="1" y="2"/>
                  </a:cubicBezTo>
                  <a:cubicBezTo>
                    <a:pt x="3" y="1"/>
                    <a:pt x="4" y="0"/>
                    <a:pt x="6" y="0"/>
                  </a:cubicBezTo>
                  <a:cubicBezTo>
                    <a:pt x="127" y="0"/>
                    <a:pt x="127" y="0"/>
                    <a:pt x="127" y="0"/>
                  </a:cubicBezTo>
                  <a:cubicBezTo>
                    <a:pt x="128" y="0"/>
                    <a:pt x="130" y="1"/>
                    <a:pt x="131" y="2"/>
                  </a:cubicBezTo>
                  <a:cubicBezTo>
                    <a:pt x="132" y="3"/>
                    <a:pt x="133" y="5"/>
                    <a:pt x="133" y="6"/>
                  </a:cubicBezTo>
                  <a:close/>
                  <a:moveTo>
                    <a:pt x="84" y="158"/>
                  </a:moveTo>
                  <a:cubicBezTo>
                    <a:pt x="121" y="158"/>
                    <a:pt x="121" y="158"/>
                    <a:pt x="121" y="158"/>
                  </a:cubicBezTo>
                  <a:cubicBezTo>
                    <a:pt x="121" y="12"/>
                    <a:pt x="121" y="12"/>
                    <a:pt x="121" y="12"/>
                  </a:cubicBezTo>
                  <a:cubicBezTo>
                    <a:pt x="12" y="12"/>
                    <a:pt x="12" y="12"/>
                    <a:pt x="12" y="12"/>
                  </a:cubicBezTo>
                  <a:cubicBezTo>
                    <a:pt x="12" y="158"/>
                    <a:pt x="12" y="158"/>
                    <a:pt x="12" y="158"/>
                  </a:cubicBezTo>
                  <a:cubicBezTo>
                    <a:pt x="48" y="158"/>
                    <a:pt x="48" y="158"/>
                    <a:pt x="48" y="158"/>
                  </a:cubicBezTo>
                  <a:cubicBezTo>
                    <a:pt x="48" y="136"/>
                    <a:pt x="48" y="136"/>
                    <a:pt x="48" y="136"/>
                  </a:cubicBezTo>
                  <a:cubicBezTo>
                    <a:pt x="48" y="136"/>
                    <a:pt x="48" y="135"/>
                    <a:pt x="49" y="134"/>
                  </a:cubicBezTo>
                  <a:cubicBezTo>
                    <a:pt x="49" y="134"/>
                    <a:pt x="50" y="133"/>
                    <a:pt x="51" y="133"/>
                  </a:cubicBezTo>
                  <a:cubicBezTo>
                    <a:pt x="81" y="133"/>
                    <a:pt x="81" y="133"/>
                    <a:pt x="81" y="133"/>
                  </a:cubicBezTo>
                  <a:cubicBezTo>
                    <a:pt x="82" y="133"/>
                    <a:pt x="83" y="134"/>
                    <a:pt x="83" y="134"/>
                  </a:cubicBezTo>
                  <a:cubicBezTo>
                    <a:pt x="84" y="135"/>
                    <a:pt x="84" y="136"/>
                    <a:pt x="84" y="136"/>
                  </a:cubicBezTo>
                  <a:lnTo>
                    <a:pt x="84" y="158"/>
                  </a:lnTo>
                  <a:close/>
                  <a:moveTo>
                    <a:pt x="36" y="27"/>
                  </a:moveTo>
                  <a:cubicBezTo>
                    <a:pt x="36" y="33"/>
                    <a:pt x="36" y="33"/>
                    <a:pt x="36" y="33"/>
                  </a:cubicBezTo>
                  <a:cubicBezTo>
                    <a:pt x="36" y="34"/>
                    <a:pt x="36" y="35"/>
                    <a:pt x="35" y="36"/>
                  </a:cubicBezTo>
                  <a:cubicBezTo>
                    <a:pt x="34" y="36"/>
                    <a:pt x="34" y="37"/>
                    <a:pt x="33" y="37"/>
                  </a:cubicBezTo>
                  <a:cubicBezTo>
                    <a:pt x="27" y="37"/>
                    <a:pt x="27" y="37"/>
                    <a:pt x="27" y="37"/>
                  </a:cubicBezTo>
                  <a:cubicBezTo>
                    <a:pt x="26" y="37"/>
                    <a:pt x="25" y="36"/>
                    <a:pt x="25" y="36"/>
                  </a:cubicBezTo>
                  <a:cubicBezTo>
                    <a:pt x="24" y="35"/>
                    <a:pt x="24" y="34"/>
                    <a:pt x="24" y="33"/>
                  </a:cubicBezTo>
                  <a:cubicBezTo>
                    <a:pt x="24" y="27"/>
                    <a:pt x="24" y="27"/>
                    <a:pt x="24" y="27"/>
                  </a:cubicBezTo>
                  <a:cubicBezTo>
                    <a:pt x="24" y="27"/>
                    <a:pt x="24" y="26"/>
                    <a:pt x="25" y="25"/>
                  </a:cubicBezTo>
                  <a:cubicBezTo>
                    <a:pt x="25" y="25"/>
                    <a:pt x="26" y="24"/>
                    <a:pt x="27" y="24"/>
                  </a:cubicBezTo>
                  <a:cubicBezTo>
                    <a:pt x="33" y="24"/>
                    <a:pt x="33" y="24"/>
                    <a:pt x="33" y="24"/>
                  </a:cubicBezTo>
                  <a:cubicBezTo>
                    <a:pt x="34" y="24"/>
                    <a:pt x="34" y="25"/>
                    <a:pt x="35" y="25"/>
                  </a:cubicBezTo>
                  <a:cubicBezTo>
                    <a:pt x="36" y="26"/>
                    <a:pt x="36" y="27"/>
                    <a:pt x="36" y="27"/>
                  </a:cubicBezTo>
                  <a:close/>
                  <a:moveTo>
                    <a:pt x="36" y="52"/>
                  </a:moveTo>
                  <a:cubicBezTo>
                    <a:pt x="36" y="58"/>
                    <a:pt x="36" y="58"/>
                    <a:pt x="36" y="58"/>
                  </a:cubicBezTo>
                  <a:cubicBezTo>
                    <a:pt x="36" y="58"/>
                    <a:pt x="36" y="59"/>
                    <a:pt x="35" y="60"/>
                  </a:cubicBezTo>
                  <a:cubicBezTo>
                    <a:pt x="34" y="60"/>
                    <a:pt x="34" y="61"/>
                    <a:pt x="33" y="61"/>
                  </a:cubicBezTo>
                  <a:cubicBezTo>
                    <a:pt x="27" y="61"/>
                    <a:pt x="27" y="61"/>
                    <a:pt x="27" y="61"/>
                  </a:cubicBezTo>
                  <a:cubicBezTo>
                    <a:pt x="26" y="61"/>
                    <a:pt x="25" y="60"/>
                    <a:pt x="25" y="60"/>
                  </a:cubicBezTo>
                  <a:cubicBezTo>
                    <a:pt x="24" y="59"/>
                    <a:pt x="24" y="58"/>
                    <a:pt x="24" y="58"/>
                  </a:cubicBezTo>
                  <a:cubicBezTo>
                    <a:pt x="24" y="52"/>
                    <a:pt x="24" y="52"/>
                    <a:pt x="24" y="52"/>
                  </a:cubicBezTo>
                  <a:cubicBezTo>
                    <a:pt x="24" y="51"/>
                    <a:pt x="24" y="50"/>
                    <a:pt x="25" y="50"/>
                  </a:cubicBezTo>
                  <a:cubicBezTo>
                    <a:pt x="25" y="49"/>
                    <a:pt x="26" y="49"/>
                    <a:pt x="27" y="49"/>
                  </a:cubicBezTo>
                  <a:cubicBezTo>
                    <a:pt x="33" y="49"/>
                    <a:pt x="33" y="49"/>
                    <a:pt x="33" y="49"/>
                  </a:cubicBezTo>
                  <a:cubicBezTo>
                    <a:pt x="34" y="49"/>
                    <a:pt x="34" y="49"/>
                    <a:pt x="35" y="50"/>
                  </a:cubicBezTo>
                  <a:cubicBezTo>
                    <a:pt x="36" y="50"/>
                    <a:pt x="36" y="51"/>
                    <a:pt x="36" y="52"/>
                  </a:cubicBezTo>
                  <a:close/>
                  <a:moveTo>
                    <a:pt x="36" y="76"/>
                  </a:moveTo>
                  <a:cubicBezTo>
                    <a:pt x="36" y="82"/>
                    <a:pt x="36" y="82"/>
                    <a:pt x="36" y="82"/>
                  </a:cubicBezTo>
                  <a:cubicBezTo>
                    <a:pt x="36" y="83"/>
                    <a:pt x="36" y="83"/>
                    <a:pt x="35" y="84"/>
                  </a:cubicBezTo>
                  <a:cubicBezTo>
                    <a:pt x="34" y="85"/>
                    <a:pt x="34" y="85"/>
                    <a:pt x="33" y="85"/>
                  </a:cubicBezTo>
                  <a:cubicBezTo>
                    <a:pt x="27" y="85"/>
                    <a:pt x="27" y="85"/>
                    <a:pt x="27" y="85"/>
                  </a:cubicBezTo>
                  <a:cubicBezTo>
                    <a:pt x="26" y="85"/>
                    <a:pt x="25" y="85"/>
                    <a:pt x="25" y="84"/>
                  </a:cubicBezTo>
                  <a:cubicBezTo>
                    <a:pt x="24" y="83"/>
                    <a:pt x="24" y="83"/>
                    <a:pt x="24" y="82"/>
                  </a:cubicBezTo>
                  <a:cubicBezTo>
                    <a:pt x="24" y="76"/>
                    <a:pt x="24" y="76"/>
                    <a:pt x="24" y="76"/>
                  </a:cubicBezTo>
                  <a:cubicBezTo>
                    <a:pt x="24" y="75"/>
                    <a:pt x="24" y="74"/>
                    <a:pt x="25" y="74"/>
                  </a:cubicBezTo>
                  <a:cubicBezTo>
                    <a:pt x="25" y="73"/>
                    <a:pt x="26" y="73"/>
                    <a:pt x="27" y="73"/>
                  </a:cubicBezTo>
                  <a:cubicBezTo>
                    <a:pt x="33" y="73"/>
                    <a:pt x="33" y="73"/>
                    <a:pt x="33" y="73"/>
                  </a:cubicBezTo>
                  <a:cubicBezTo>
                    <a:pt x="34" y="73"/>
                    <a:pt x="34" y="73"/>
                    <a:pt x="35" y="74"/>
                  </a:cubicBezTo>
                  <a:cubicBezTo>
                    <a:pt x="36" y="74"/>
                    <a:pt x="36" y="75"/>
                    <a:pt x="36" y="76"/>
                  </a:cubicBezTo>
                  <a:close/>
                  <a:moveTo>
                    <a:pt x="36" y="100"/>
                  </a:moveTo>
                  <a:cubicBezTo>
                    <a:pt x="36" y="106"/>
                    <a:pt x="36" y="106"/>
                    <a:pt x="36" y="106"/>
                  </a:cubicBezTo>
                  <a:cubicBezTo>
                    <a:pt x="36" y="107"/>
                    <a:pt x="36" y="108"/>
                    <a:pt x="35" y="108"/>
                  </a:cubicBezTo>
                  <a:cubicBezTo>
                    <a:pt x="34" y="109"/>
                    <a:pt x="34" y="109"/>
                    <a:pt x="33" y="109"/>
                  </a:cubicBezTo>
                  <a:cubicBezTo>
                    <a:pt x="27" y="109"/>
                    <a:pt x="27" y="109"/>
                    <a:pt x="27" y="109"/>
                  </a:cubicBezTo>
                  <a:cubicBezTo>
                    <a:pt x="26" y="109"/>
                    <a:pt x="25" y="109"/>
                    <a:pt x="25" y="108"/>
                  </a:cubicBezTo>
                  <a:cubicBezTo>
                    <a:pt x="24" y="108"/>
                    <a:pt x="24" y="107"/>
                    <a:pt x="24" y="106"/>
                  </a:cubicBezTo>
                  <a:cubicBezTo>
                    <a:pt x="24" y="100"/>
                    <a:pt x="24" y="100"/>
                    <a:pt x="24" y="100"/>
                  </a:cubicBezTo>
                  <a:cubicBezTo>
                    <a:pt x="24" y="99"/>
                    <a:pt x="24" y="99"/>
                    <a:pt x="25" y="98"/>
                  </a:cubicBezTo>
                  <a:cubicBezTo>
                    <a:pt x="25" y="97"/>
                    <a:pt x="26" y="97"/>
                    <a:pt x="27" y="97"/>
                  </a:cubicBezTo>
                  <a:cubicBezTo>
                    <a:pt x="33" y="97"/>
                    <a:pt x="33" y="97"/>
                    <a:pt x="33" y="97"/>
                  </a:cubicBezTo>
                  <a:cubicBezTo>
                    <a:pt x="34" y="97"/>
                    <a:pt x="34" y="97"/>
                    <a:pt x="35" y="98"/>
                  </a:cubicBezTo>
                  <a:cubicBezTo>
                    <a:pt x="36" y="99"/>
                    <a:pt x="36" y="99"/>
                    <a:pt x="36" y="100"/>
                  </a:cubicBezTo>
                  <a:close/>
                  <a:moveTo>
                    <a:pt x="36" y="124"/>
                  </a:moveTo>
                  <a:cubicBezTo>
                    <a:pt x="36" y="130"/>
                    <a:pt x="36" y="130"/>
                    <a:pt x="36" y="130"/>
                  </a:cubicBezTo>
                  <a:cubicBezTo>
                    <a:pt x="36" y="131"/>
                    <a:pt x="36" y="132"/>
                    <a:pt x="35" y="132"/>
                  </a:cubicBezTo>
                  <a:cubicBezTo>
                    <a:pt x="34" y="133"/>
                    <a:pt x="34" y="133"/>
                    <a:pt x="33" y="133"/>
                  </a:cubicBezTo>
                  <a:cubicBezTo>
                    <a:pt x="27" y="133"/>
                    <a:pt x="27" y="133"/>
                    <a:pt x="27" y="133"/>
                  </a:cubicBezTo>
                  <a:cubicBezTo>
                    <a:pt x="26" y="133"/>
                    <a:pt x="25" y="133"/>
                    <a:pt x="25" y="132"/>
                  </a:cubicBezTo>
                  <a:cubicBezTo>
                    <a:pt x="24" y="132"/>
                    <a:pt x="24" y="131"/>
                    <a:pt x="24" y="130"/>
                  </a:cubicBezTo>
                  <a:cubicBezTo>
                    <a:pt x="24" y="124"/>
                    <a:pt x="24" y="124"/>
                    <a:pt x="24" y="124"/>
                  </a:cubicBezTo>
                  <a:cubicBezTo>
                    <a:pt x="24" y="123"/>
                    <a:pt x="24" y="123"/>
                    <a:pt x="25" y="122"/>
                  </a:cubicBezTo>
                  <a:cubicBezTo>
                    <a:pt x="25" y="122"/>
                    <a:pt x="26" y="121"/>
                    <a:pt x="27" y="121"/>
                  </a:cubicBezTo>
                  <a:cubicBezTo>
                    <a:pt x="33" y="121"/>
                    <a:pt x="33" y="121"/>
                    <a:pt x="33" y="121"/>
                  </a:cubicBezTo>
                  <a:cubicBezTo>
                    <a:pt x="34" y="121"/>
                    <a:pt x="34" y="122"/>
                    <a:pt x="35" y="122"/>
                  </a:cubicBezTo>
                  <a:cubicBezTo>
                    <a:pt x="36" y="123"/>
                    <a:pt x="36" y="123"/>
                    <a:pt x="36" y="124"/>
                  </a:cubicBezTo>
                  <a:close/>
                  <a:moveTo>
                    <a:pt x="60" y="27"/>
                  </a:moveTo>
                  <a:cubicBezTo>
                    <a:pt x="60" y="33"/>
                    <a:pt x="60" y="33"/>
                    <a:pt x="60" y="33"/>
                  </a:cubicBezTo>
                  <a:cubicBezTo>
                    <a:pt x="60" y="34"/>
                    <a:pt x="60" y="35"/>
                    <a:pt x="59" y="36"/>
                  </a:cubicBezTo>
                  <a:cubicBezTo>
                    <a:pt x="59" y="36"/>
                    <a:pt x="58" y="37"/>
                    <a:pt x="57" y="37"/>
                  </a:cubicBezTo>
                  <a:cubicBezTo>
                    <a:pt x="51" y="37"/>
                    <a:pt x="51" y="37"/>
                    <a:pt x="51" y="37"/>
                  </a:cubicBezTo>
                  <a:cubicBezTo>
                    <a:pt x="50" y="37"/>
                    <a:pt x="49" y="36"/>
                    <a:pt x="49" y="36"/>
                  </a:cubicBezTo>
                  <a:cubicBezTo>
                    <a:pt x="48" y="35"/>
                    <a:pt x="48" y="34"/>
                    <a:pt x="48" y="33"/>
                  </a:cubicBezTo>
                  <a:cubicBezTo>
                    <a:pt x="48" y="27"/>
                    <a:pt x="48" y="27"/>
                    <a:pt x="48" y="27"/>
                  </a:cubicBezTo>
                  <a:cubicBezTo>
                    <a:pt x="48" y="27"/>
                    <a:pt x="48" y="26"/>
                    <a:pt x="49" y="25"/>
                  </a:cubicBezTo>
                  <a:cubicBezTo>
                    <a:pt x="49" y="25"/>
                    <a:pt x="50" y="24"/>
                    <a:pt x="51" y="24"/>
                  </a:cubicBezTo>
                  <a:cubicBezTo>
                    <a:pt x="57" y="24"/>
                    <a:pt x="57" y="24"/>
                    <a:pt x="57" y="24"/>
                  </a:cubicBezTo>
                  <a:cubicBezTo>
                    <a:pt x="58" y="24"/>
                    <a:pt x="59" y="25"/>
                    <a:pt x="59" y="25"/>
                  </a:cubicBezTo>
                  <a:cubicBezTo>
                    <a:pt x="60" y="26"/>
                    <a:pt x="60" y="27"/>
                    <a:pt x="60" y="27"/>
                  </a:cubicBezTo>
                  <a:close/>
                  <a:moveTo>
                    <a:pt x="60" y="52"/>
                  </a:moveTo>
                  <a:cubicBezTo>
                    <a:pt x="60" y="58"/>
                    <a:pt x="60" y="58"/>
                    <a:pt x="60" y="58"/>
                  </a:cubicBezTo>
                  <a:cubicBezTo>
                    <a:pt x="60" y="58"/>
                    <a:pt x="60" y="59"/>
                    <a:pt x="59" y="60"/>
                  </a:cubicBezTo>
                  <a:cubicBezTo>
                    <a:pt x="59" y="60"/>
                    <a:pt x="58" y="61"/>
                    <a:pt x="57" y="61"/>
                  </a:cubicBezTo>
                  <a:cubicBezTo>
                    <a:pt x="51" y="61"/>
                    <a:pt x="51" y="61"/>
                    <a:pt x="51" y="61"/>
                  </a:cubicBezTo>
                  <a:cubicBezTo>
                    <a:pt x="50" y="61"/>
                    <a:pt x="49" y="60"/>
                    <a:pt x="49" y="60"/>
                  </a:cubicBezTo>
                  <a:cubicBezTo>
                    <a:pt x="48" y="59"/>
                    <a:pt x="48" y="58"/>
                    <a:pt x="48" y="58"/>
                  </a:cubicBezTo>
                  <a:cubicBezTo>
                    <a:pt x="48" y="52"/>
                    <a:pt x="48" y="52"/>
                    <a:pt x="48" y="52"/>
                  </a:cubicBezTo>
                  <a:cubicBezTo>
                    <a:pt x="48" y="51"/>
                    <a:pt x="48" y="50"/>
                    <a:pt x="49" y="50"/>
                  </a:cubicBezTo>
                  <a:cubicBezTo>
                    <a:pt x="49" y="49"/>
                    <a:pt x="50" y="49"/>
                    <a:pt x="51" y="49"/>
                  </a:cubicBezTo>
                  <a:cubicBezTo>
                    <a:pt x="57" y="49"/>
                    <a:pt x="57" y="49"/>
                    <a:pt x="57" y="49"/>
                  </a:cubicBezTo>
                  <a:cubicBezTo>
                    <a:pt x="58" y="49"/>
                    <a:pt x="59" y="49"/>
                    <a:pt x="59" y="50"/>
                  </a:cubicBezTo>
                  <a:cubicBezTo>
                    <a:pt x="60" y="50"/>
                    <a:pt x="60" y="51"/>
                    <a:pt x="60" y="52"/>
                  </a:cubicBezTo>
                  <a:close/>
                  <a:moveTo>
                    <a:pt x="60" y="76"/>
                  </a:moveTo>
                  <a:cubicBezTo>
                    <a:pt x="60" y="82"/>
                    <a:pt x="60" y="82"/>
                    <a:pt x="60" y="82"/>
                  </a:cubicBezTo>
                  <a:cubicBezTo>
                    <a:pt x="60" y="83"/>
                    <a:pt x="60" y="83"/>
                    <a:pt x="59" y="84"/>
                  </a:cubicBezTo>
                  <a:cubicBezTo>
                    <a:pt x="59" y="85"/>
                    <a:pt x="58" y="85"/>
                    <a:pt x="57" y="85"/>
                  </a:cubicBezTo>
                  <a:cubicBezTo>
                    <a:pt x="51" y="85"/>
                    <a:pt x="51" y="85"/>
                    <a:pt x="51" y="85"/>
                  </a:cubicBezTo>
                  <a:cubicBezTo>
                    <a:pt x="50" y="85"/>
                    <a:pt x="49" y="85"/>
                    <a:pt x="49" y="84"/>
                  </a:cubicBezTo>
                  <a:cubicBezTo>
                    <a:pt x="48" y="83"/>
                    <a:pt x="48" y="83"/>
                    <a:pt x="48" y="82"/>
                  </a:cubicBezTo>
                  <a:cubicBezTo>
                    <a:pt x="48" y="76"/>
                    <a:pt x="48" y="76"/>
                    <a:pt x="48" y="76"/>
                  </a:cubicBezTo>
                  <a:cubicBezTo>
                    <a:pt x="48" y="75"/>
                    <a:pt x="48" y="74"/>
                    <a:pt x="49" y="74"/>
                  </a:cubicBezTo>
                  <a:cubicBezTo>
                    <a:pt x="49" y="73"/>
                    <a:pt x="50" y="73"/>
                    <a:pt x="51" y="73"/>
                  </a:cubicBezTo>
                  <a:cubicBezTo>
                    <a:pt x="57" y="73"/>
                    <a:pt x="57" y="73"/>
                    <a:pt x="57" y="73"/>
                  </a:cubicBezTo>
                  <a:cubicBezTo>
                    <a:pt x="58" y="73"/>
                    <a:pt x="59" y="73"/>
                    <a:pt x="59" y="74"/>
                  </a:cubicBezTo>
                  <a:cubicBezTo>
                    <a:pt x="60" y="74"/>
                    <a:pt x="60" y="75"/>
                    <a:pt x="60" y="76"/>
                  </a:cubicBezTo>
                  <a:close/>
                  <a:moveTo>
                    <a:pt x="60" y="100"/>
                  </a:moveTo>
                  <a:cubicBezTo>
                    <a:pt x="60" y="106"/>
                    <a:pt x="60" y="106"/>
                    <a:pt x="60" y="106"/>
                  </a:cubicBezTo>
                  <a:cubicBezTo>
                    <a:pt x="60" y="107"/>
                    <a:pt x="60" y="108"/>
                    <a:pt x="59" y="108"/>
                  </a:cubicBezTo>
                  <a:cubicBezTo>
                    <a:pt x="59" y="109"/>
                    <a:pt x="58" y="109"/>
                    <a:pt x="57" y="109"/>
                  </a:cubicBezTo>
                  <a:cubicBezTo>
                    <a:pt x="51" y="109"/>
                    <a:pt x="51" y="109"/>
                    <a:pt x="51" y="109"/>
                  </a:cubicBezTo>
                  <a:cubicBezTo>
                    <a:pt x="50" y="109"/>
                    <a:pt x="49" y="109"/>
                    <a:pt x="49" y="108"/>
                  </a:cubicBezTo>
                  <a:cubicBezTo>
                    <a:pt x="48" y="108"/>
                    <a:pt x="48" y="107"/>
                    <a:pt x="48" y="106"/>
                  </a:cubicBezTo>
                  <a:cubicBezTo>
                    <a:pt x="48" y="100"/>
                    <a:pt x="48" y="100"/>
                    <a:pt x="48" y="100"/>
                  </a:cubicBezTo>
                  <a:cubicBezTo>
                    <a:pt x="48" y="99"/>
                    <a:pt x="48" y="99"/>
                    <a:pt x="49" y="98"/>
                  </a:cubicBezTo>
                  <a:cubicBezTo>
                    <a:pt x="49" y="97"/>
                    <a:pt x="50" y="97"/>
                    <a:pt x="51" y="97"/>
                  </a:cubicBezTo>
                  <a:cubicBezTo>
                    <a:pt x="57" y="97"/>
                    <a:pt x="57" y="97"/>
                    <a:pt x="57" y="97"/>
                  </a:cubicBezTo>
                  <a:cubicBezTo>
                    <a:pt x="58" y="97"/>
                    <a:pt x="59" y="97"/>
                    <a:pt x="59" y="98"/>
                  </a:cubicBezTo>
                  <a:cubicBezTo>
                    <a:pt x="60" y="99"/>
                    <a:pt x="60" y="99"/>
                    <a:pt x="60" y="100"/>
                  </a:cubicBezTo>
                  <a:close/>
                  <a:moveTo>
                    <a:pt x="84" y="27"/>
                  </a:moveTo>
                  <a:cubicBezTo>
                    <a:pt x="84" y="33"/>
                    <a:pt x="84" y="33"/>
                    <a:pt x="84" y="33"/>
                  </a:cubicBezTo>
                  <a:cubicBezTo>
                    <a:pt x="84" y="34"/>
                    <a:pt x="84" y="35"/>
                    <a:pt x="83" y="36"/>
                  </a:cubicBezTo>
                  <a:cubicBezTo>
                    <a:pt x="83" y="36"/>
                    <a:pt x="82" y="37"/>
                    <a:pt x="81" y="37"/>
                  </a:cubicBezTo>
                  <a:cubicBezTo>
                    <a:pt x="75" y="37"/>
                    <a:pt x="75" y="37"/>
                    <a:pt x="75" y="37"/>
                  </a:cubicBezTo>
                  <a:cubicBezTo>
                    <a:pt x="74" y="37"/>
                    <a:pt x="74" y="36"/>
                    <a:pt x="73" y="36"/>
                  </a:cubicBezTo>
                  <a:cubicBezTo>
                    <a:pt x="72" y="35"/>
                    <a:pt x="72" y="34"/>
                    <a:pt x="72" y="33"/>
                  </a:cubicBezTo>
                  <a:cubicBezTo>
                    <a:pt x="72" y="27"/>
                    <a:pt x="72" y="27"/>
                    <a:pt x="72" y="27"/>
                  </a:cubicBezTo>
                  <a:cubicBezTo>
                    <a:pt x="72" y="27"/>
                    <a:pt x="72" y="26"/>
                    <a:pt x="73" y="25"/>
                  </a:cubicBezTo>
                  <a:cubicBezTo>
                    <a:pt x="74" y="25"/>
                    <a:pt x="74" y="24"/>
                    <a:pt x="75" y="24"/>
                  </a:cubicBezTo>
                  <a:cubicBezTo>
                    <a:pt x="81" y="24"/>
                    <a:pt x="81" y="24"/>
                    <a:pt x="81" y="24"/>
                  </a:cubicBezTo>
                  <a:cubicBezTo>
                    <a:pt x="82" y="24"/>
                    <a:pt x="83" y="25"/>
                    <a:pt x="83" y="25"/>
                  </a:cubicBezTo>
                  <a:cubicBezTo>
                    <a:pt x="84" y="26"/>
                    <a:pt x="84" y="27"/>
                    <a:pt x="84" y="27"/>
                  </a:cubicBezTo>
                  <a:close/>
                  <a:moveTo>
                    <a:pt x="84" y="52"/>
                  </a:moveTo>
                  <a:cubicBezTo>
                    <a:pt x="84" y="58"/>
                    <a:pt x="84" y="58"/>
                    <a:pt x="84" y="58"/>
                  </a:cubicBezTo>
                  <a:cubicBezTo>
                    <a:pt x="84" y="58"/>
                    <a:pt x="84" y="59"/>
                    <a:pt x="83" y="60"/>
                  </a:cubicBezTo>
                  <a:cubicBezTo>
                    <a:pt x="83" y="60"/>
                    <a:pt x="82" y="61"/>
                    <a:pt x="81" y="61"/>
                  </a:cubicBezTo>
                  <a:cubicBezTo>
                    <a:pt x="75" y="61"/>
                    <a:pt x="75" y="61"/>
                    <a:pt x="75" y="61"/>
                  </a:cubicBezTo>
                  <a:cubicBezTo>
                    <a:pt x="74" y="61"/>
                    <a:pt x="74" y="60"/>
                    <a:pt x="73" y="60"/>
                  </a:cubicBezTo>
                  <a:cubicBezTo>
                    <a:pt x="72" y="59"/>
                    <a:pt x="72" y="58"/>
                    <a:pt x="72" y="58"/>
                  </a:cubicBezTo>
                  <a:cubicBezTo>
                    <a:pt x="72" y="52"/>
                    <a:pt x="72" y="52"/>
                    <a:pt x="72" y="52"/>
                  </a:cubicBezTo>
                  <a:cubicBezTo>
                    <a:pt x="72" y="51"/>
                    <a:pt x="72" y="50"/>
                    <a:pt x="73" y="50"/>
                  </a:cubicBezTo>
                  <a:cubicBezTo>
                    <a:pt x="74" y="49"/>
                    <a:pt x="74" y="49"/>
                    <a:pt x="75" y="49"/>
                  </a:cubicBezTo>
                  <a:cubicBezTo>
                    <a:pt x="81" y="49"/>
                    <a:pt x="81" y="49"/>
                    <a:pt x="81" y="49"/>
                  </a:cubicBezTo>
                  <a:cubicBezTo>
                    <a:pt x="82" y="49"/>
                    <a:pt x="83" y="49"/>
                    <a:pt x="83" y="50"/>
                  </a:cubicBezTo>
                  <a:cubicBezTo>
                    <a:pt x="84" y="50"/>
                    <a:pt x="84" y="51"/>
                    <a:pt x="84" y="52"/>
                  </a:cubicBezTo>
                  <a:close/>
                  <a:moveTo>
                    <a:pt x="84" y="76"/>
                  </a:moveTo>
                  <a:cubicBezTo>
                    <a:pt x="84" y="82"/>
                    <a:pt x="84" y="82"/>
                    <a:pt x="84" y="82"/>
                  </a:cubicBezTo>
                  <a:cubicBezTo>
                    <a:pt x="84" y="83"/>
                    <a:pt x="84" y="83"/>
                    <a:pt x="83" y="84"/>
                  </a:cubicBezTo>
                  <a:cubicBezTo>
                    <a:pt x="83" y="85"/>
                    <a:pt x="82" y="85"/>
                    <a:pt x="81" y="85"/>
                  </a:cubicBezTo>
                  <a:cubicBezTo>
                    <a:pt x="75" y="85"/>
                    <a:pt x="75" y="85"/>
                    <a:pt x="75" y="85"/>
                  </a:cubicBezTo>
                  <a:cubicBezTo>
                    <a:pt x="74" y="85"/>
                    <a:pt x="74" y="85"/>
                    <a:pt x="73" y="84"/>
                  </a:cubicBezTo>
                  <a:cubicBezTo>
                    <a:pt x="72" y="83"/>
                    <a:pt x="72" y="83"/>
                    <a:pt x="72" y="82"/>
                  </a:cubicBezTo>
                  <a:cubicBezTo>
                    <a:pt x="72" y="76"/>
                    <a:pt x="72" y="76"/>
                    <a:pt x="72" y="76"/>
                  </a:cubicBezTo>
                  <a:cubicBezTo>
                    <a:pt x="72" y="75"/>
                    <a:pt x="72" y="74"/>
                    <a:pt x="73" y="74"/>
                  </a:cubicBezTo>
                  <a:cubicBezTo>
                    <a:pt x="74" y="73"/>
                    <a:pt x="74" y="73"/>
                    <a:pt x="75" y="73"/>
                  </a:cubicBezTo>
                  <a:cubicBezTo>
                    <a:pt x="81" y="73"/>
                    <a:pt x="81" y="73"/>
                    <a:pt x="81" y="73"/>
                  </a:cubicBezTo>
                  <a:cubicBezTo>
                    <a:pt x="82" y="73"/>
                    <a:pt x="83" y="73"/>
                    <a:pt x="83" y="74"/>
                  </a:cubicBezTo>
                  <a:cubicBezTo>
                    <a:pt x="84" y="74"/>
                    <a:pt x="84" y="75"/>
                    <a:pt x="84" y="76"/>
                  </a:cubicBezTo>
                  <a:close/>
                  <a:moveTo>
                    <a:pt x="84" y="100"/>
                  </a:moveTo>
                  <a:cubicBezTo>
                    <a:pt x="84" y="106"/>
                    <a:pt x="84" y="106"/>
                    <a:pt x="84" y="106"/>
                  </a:cubicBezTo>
                  <a:cubicBezTo>
                    <a:pt x="84" y="107"/>
                    <a:pt x="84" y="108"/>
                    <a:pt x="83" y="108"/>
                  </a:cubicBezTo>
                  <a:cubicBezTo>
                    <a:pt x="83" y="109"/>
                    <a:pt x="82" y="109"/>
                    <a:pt x="81" y="109"/>
                  </a:cubicBezTo>
                  <a:cubicBezTo>
                    <a:pt x="75" y="109"/>
                    <a:pt x="75" y="109"/>
                    <a:pt x="75" y="109"/>
                  </a:cubicBezTo>
                  <a:cubicBezTo>
                    <a:pt x="74" y="109"/>
                    <a:pt x="74" y="109"/>
                    <a:pt x="73" y="108"/>
                  </a:cubicBezTo>
                  <a:cubicBezTo>
                    <a:pt x="72" y="108"/>
                    <a:pt x="72" y="107"/>
                    <a:pt x="72" y="106"/>
                  </a:cubicBezTo>
                  <a:cubicBezTo>
                    <a:pt x="72" y="100"/>
                    <a:pt x="72" y="100"/>
                    <a:pt x="72" y="100"/>
                  </a:cubicBezTo>
                  <a:cubicBezTo>
                    <a:pt x="72" y="99"/>
                    <a:pt x="72" y="99"/>
                    <a:pt x="73" y="98"/>
                  </a:cubicBezTo>
                  <a:cubicBezTo>
                    <a:pt x="74" y="97"/>
                    <a:pt x="74" y="97"/>
                    <a:pt x="75" y="97"/>
                  </a:cubicBezTo>
                  <a:cubicBezTo>
                    <a:pt x="81" y="97"/>
                    <a:pt x="81" y="97"/>
                    <a:pt x="81" y="97"/>
                  </a:cubicBezTo>
                  <a:cubicBezTo>
                    <a:pt x="82" y="97"/>
                    <a:pt x="83" y="97"/>
                    <a:pt x="83" y="98"/>
                  </a:cubicBezTo>
                  <a:cubicBezTo>
                    <a:pt x="84" y="99"/>
                    <a:pt x="84" y="99"/>
                    <a:pt x="84" y="100"/>
                  </a:cubicBezTo>
                  <a:close/>
                  <a:moveTo>
                    <a:pt x="108" y="27"/>
                  </a:moveTo>
                  <a:cubicBezTo>
                    <a:pt x="108" y="33"/>
                    <a:pt x="108" y="33"/>
                    <a:pt x="108" y="33"/>
                  </a:cubicBezTo>
                  <a:cubicBezTo>
                    <a:pt x="108" y="34"/>
                    <a:pt x="108" y="35"/>
                    <a:pt x="108" y="36"/>
                  </a:cubicBezTo>
                  <a:cubicBezTo>
                    <a:pt x="107" y="36"/>
                    <a:pt x="106" y="37"/>
                    <a:pt x="105" y="37"/>
                  </a:cubicBezTo>
                  <a:cubicBezTo>
                    <a:pt x="99" y="37"/>
                    <a:pt x="99" y="37"/>
                    <a:pt x="99" y="37"/>
                  </a:cubicBezTo>
                  <a:cubicBezTo>
                    <a:pt x="99" y="37"/>
                    <a:pt x="98" y="36"/>
                    <a:pt x="97" y="36"/>
                  </a:cubicBezTo>
                  <a:cubicBezTo>
                    <a:pt x="97" y="35"/>
                    <a:pt x="96" y="34"/>
                    <a:pt x="96" y="33"/>
                  </a:cubicBezTo>
                  <a:cubicBezTo>
                    <a:pt x="96" y="27"/>
                    <a:pt x="96" y="27"/>
                    <a:pt x="96" y="27"/>
                  </a:cubicBezTo>
                  <a:cubicBezTo>
                    <a:pt x="96" y="27"/>
                    <a:pt x="97" y="26"/>
                    <a:pt x="97" y="25"/>
                  </a:cubicBezTo>
                  <a:cubicBezTo>
                    <a:pt x="98" y="25"/>
                    <a:pt x="99" y="24"/>
                    <a:pt x="99" y="24"/>
                  </a:cubicBezTo>
                  <a:cubicBezTo>
                    <a:pt x="105" y="24"/>
                    <a:pt x="105" y="24"/>
                    <a:pt x="105" y="24"/>
                  </a:cubicBezTo>
                  <a:cubicBezTo>
                    <a:pt x="106" y="24"/>
                    <a:pt x="107" y="25"/>
                    <a:pt x="108" y="25"/>
                  </a:cubicBezTo>
                  <a:cubicBezTo>
                    <a:pt x="108" y="26"/>
                    <a:pt x="108" y="27"/>
                    <a:pt x="108" y="27"/>
                  </a:cubicBezTo>
                  <a:close/>
                  <a:moveTo>
                    <a:pt x="108" y="52"/>
                  </a:moveTo>
                  <a:cubicBezTo>
                    <a:pt x="108" y="58"/>
                    <a:pt x="108" y="58"/>
                    <a:pt x="108" y="58"/>
                  </a:cubicBezTo>
                  <a:cubicBezTo>
                    <a:pt x="108" y="58"/>
                    <a:pt x="108" y="59"/>
                    <a:pt x="108" y="60"/>
                  </a:cubicBezTo>
                  <a:cubicBezTo>
                    <a:pt x="107" y="60"/>
                    <a:pt x="106" y="61"/>
                    <a:pt x="105" y="61"/>
                  </a:cubicBezTo>
                  <a:cubicBezTo>
                    <a:pt x="99" y="61"/>
                    <a:pt x="99" y="61"/>
                    <a:pt x="99" y="61"/>
                  </a:cubicBezTo>
                  <a:cubicBezTo>
                    <a:pt x="99" y="61"/>
                    <a:pt x="98" y="60"/>
                    <a:pt x="97" y="60"/>
                  </a:cubicBezTo>
                  <a:cubicBezTo>
                    <a:pt x="97" y="59"/>
                    <a:pt x="96" y="58"/>
                    <a:pt x="96" y="58"/>
                  </a:cubicBezTo>
                  <a:cubicBezTo>
                    <a:pt x="96" y="52"/>
                    <a:pt x="96" y="52"/>
                    <a:pt x="96" y="52"/>
                  </a:cubicBezTo>
                  <a:cubicBezTo>
                    <a:pt x="96" y="51"/>
                    <a:pt x="97" y="50"/>
                    <a:pt x="97" y="50"/>
                  </a:cubicBezTo>
                  <a:cubicBezTo>
                    <a:pt x="98" y="49"/>
                    <a:pt x="99" y="49"/>
                    <a:pt x="99" y="49"/>
                  </a:cubicBezTo>
                  <a:cubicBezTo>
                    <a:pt x="105" y="49"/>
                    <a:pt x="105" y="49"/>
                    <a:pt x="105" y="49"/>
                  </a:cubicBezTo>
                  <a:cubicBezTo>
                    <a:pt x="106" y="49"/>
                    <a:pt x="107" y="49"/>
                    <a:pt x="108" y="50"/>
                  </a:cubicBezTo>
                  <a:cubicBezTo>
                    <a:pt x="108" y="50"/>
                    <a:pt x="108" y="51"/>
                    <a:pt x="108" y="52"/>
                  </a:cubicBezTo>
                  <a:close/>
                  <a:moveTo>
                    <a:pt x="108" y="76"/>
                  </a:moveTo>
                  <a:cubicBezTo>
                    <a:pt x="108" y="82"/>
                    <a:pt x="108" y="82"/>
                    <a:pt x="108" y="82"/>
                  </a:cubicBezTo>
                  <a:cubicBezTo>
                    <a:pt x="108" y="83"/>
                    <a:pt x="108" y="83"/>
                    <a:pt x="108" y="84"/>
                  </a:cubicBezTo>
                  <a:cubicBezTo>
                    <a:pt x="107" y="85"/>
                    <a:pt x="106" y="85"/>
                    <a:pt x="105" y="85"/>
                  </a:cubicBezTo>
                  <a:cubicBezTo>
                    <a:pt x="99" y="85"/>
                    <a:pt x="99" y="85"/>
                    <a:pt x="99" y="85"/>
                  </a:cubicBezTo>
                  <a:cubicBezTo>
                    <a:pt x="99" y="85"/>
                    <a:pt x="98" y="85"/>
                    <a:pt x="97" y="84"/>
                  </a:cubicBezTo>
                  <a:cubicBezTo>
                    <a:pt x="97" y="83"/>
                    <a:pt x="96" y="83"/>
                    <a:pt x="96" y="82"/>
                  </a:cubicBezTo>
                  <a:cubicBezTo>
                    <a:pt x="96" y="76"/>
                    <a:pt x="96" y="76"/>
                    <a:pt x="96" y="76"/>
                  </a:cubicBezTo>
                  <a:cubicBezTo>
                    <a:pt x="96" y="75"/>
                    <a:pt x="97" y="74"/>
                    <a:pt x="97" y="74"/>
                  </a:cubicBezTo>
                  <a:cubicBezTo>
                    <a:pt x="98" y="73"/>
                    <a:pt x="99" y="73"/>
                    <a:pt x="99" y="73"/>
                  </a:cubicBezTo>
                  <a:cubicBezTo>
                    <a:pt x="105" y="73"/>
                    <a:pt x="105" y="73"/>
                    <a:pt x="105" y="73"/>
                  </a:cubicBezTo>
                  <a:cubicBezTo>
                    <a:pt x="106" y="73"/>
                    <a:pt x="107" y="73"/>
                    <a:pt x="108" y="74"/>
                  </a:cubicBezTo>
                  <a:cubicBezTo>
                    <a:pt x="108" y="74"/>
                    <a:pt x="108" y="75"/>
                    <a:pt x="108" y="76"/>
                  </a:cubicBezTo>
                  <a:close/>
                  <a:moveTo>
                    <a:pt x="108" y="100"/>
                  </a:moveTo>
                  <a:cubicBezTo>
                    <a:pt x="108" y="106"/>
                    <a:pt x="108" y="106"/>
                    <a:pt x="108" y="106"/>
                  </a:cubicBezTo>
                  <a:cubicBezTo>
                    <a:pt x="108" y="107"/>
                    <a:pt x="108" y="108"/>
                    <a:pt x="108" y="108"/>
                  </a:cubicBezTo>
                  <a:cubicBezTo>
                    <a:pt x="107" y="109"/>
                    <a:pt x="106" y="109"/>
                    <a:pt x="105" y="109"/>
                  </a:cubicBezTo>
                  <a:cubicBezTo>
                    <a:pt x="99" y="109"/>
                    <a:pt x="99" y="109"/>
                    <a:pt x="99" y="109"/>
                  </a:cubicBezTo>
                  <a:cubicBezTo>
                    <a:pt x="99" y="109"/>
                    <a:pt x="98" y="109"/>
                    <a:pt x="97" y="108"/>
                  </a:cubicBezTo>
                  <a:cubicBezTo>
                    <a:pt x="97" y="108"/>
                    <a:pt x="96" y="107"/>
                    <a:pt x="96" y="106"/>
                  </a:cubicBezTo>
                  <a:cubicBezTo>
                    <a:pt x="96" y="100"/>
                    <a:pt x="96" y="100"/>
                    <a:pt x="96" y="100"/>
                  </a:cubicBezTo>
                  <a:cubicBezTo>
                    <a:pt x="96" y="99"/>
                    <a:pt x="97" y="99"/>
                    <a:pt x="97" y="98"/>
                  </a:cubicBezTo>
                  <a:cubicBezTo>
                    <a:pt x="98" y="97"/>
                    <a:pt x="99" y="97"/>
                    <a:pt x="99" y="97"/>
                  </a:cubicBezTo>
                  <a:cubicBezTo>
                    <a:pt x="105" y="97"/>
                    <a:pt x="105" y="97"/>
                    <a:pt x="105" y="97"/>
                  </a:cubicBezTo>
                  <a:cubicBezTo>
                    <a:pt x="106" y="97"/>
                    <a:pt x="107" y="97"/>
                    <a:pt x="108" y="98"/>
                  </a:cubicBezTo>
                  <a:cubicBezTo>
                    <a:pt x="108" y="99"/>
                    <a:pt x="108" y="99"/>
                    <a:pt x="108" y="100"/>
                  </a:cubicBezTo>
                  <a:close/>
                  <a:moveTo>
                    <a:pt x="108" y="124"/>
                  </a:moveTo>
                  <a:cubicBezTo>
                    <a:pt x="108" y="130"/>
                    <a:pt x="108" y="130"/>
                    <a:pt x="108" y="130"/>
                  </a:cubicBezTo>
                  <a:cubicBezTo>
                    <a:pt x="108" y="131"/>
                    <a:pt x="108" y="132"/>
                    <a:pt x="108" y="132"/>
                  </a:cubicBezTo>
                  <a:cubicBezTo>
                    <a:pt x="107" y="133"/>
                    <a:pt x="106" y="133"/>
                    <a:pt x="105" y="133"/>
                  </a:cubicBezTo>
                  <a:cubicBezTo>
                    <a:pt x="99" y="133"/>
                    <a:pt x="99" y="133"/>
                    <a:pt x="99" y="133"/>
                  </a:cubicBezTo>
                  <a:cubicBezTo>
                    <a:pt x="99" y="133"/>
                    <a:pt x="98" y="133"/>
                    <a:pt x="97" y="132"/>
                  </a:cubicBezTo>
                  <a:cubicBezTo>
                    <a:pt x="97" y="132"/>
                    <a:pt x="96" y="131"/>
                    <a:pt x="96" y="130"/>
                  </a:cubicBezTo>
                  <a:cubicBezTo>
                    <a:pt x="96" y="124"/>
                    <a:pt x="96" y="124"/>
                    <a:pt x="96" y="124"/>
                  </a:cubicBezTo>
                  <a:cubicBezTo>
                    <a:pt x="96" y="123"/>
                    <a:pt x="97" y="123"/>
                    <a:pt x="97" y="122"/>
                  </a:cubicBezTo>
                  <a:cubicBezTo>
                    <a:pt x="98" y="122"/>
                    <a:pt x="99" y="121"/>
                    <a:pt x="99" y="121"/>
                  </a:cubicBezTo>
                  <a:cubicBezTo>
                    <a:pt x="105" y="121"/>
                    <a:pt x="105" y="121"/>
                    <a:pt x="105" y="121"/>
                  </a:cubicBezTo>
                  <a:cubicBezTo>
                    <a:pt x="106" y="121"/>
                    <a:pt x="107" y="122"/>
                    <a:pt x="108" y="122"/>
                  </a:cubicBezTo>
                  <a:cubicBezTo>
                    <a:pt x="108" y="123"/>
                    <a:pt x="108" y="123"/>
                    <a:pt x="108" y="1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 name="Freeform 385"/>
            <p:cNvSpPr>
              <a:spLocks noEditPoints="1"/>
            </p:cNvSpPr>
            <p:nvPr/>
          </p:nvSpPr>
          <p:spPr bwMode="auto">
            <a:xfrm>
              <a:off x="7209035" y="4344034"/>
              <a:ext cx="174866" cy="151447"/>
            </a:xfrm>
            <a:custGeom>
              <a:avLst/>
              <a:gdLst>
                <a:gd name="T0" fmla="*/ 158 w 170"/>
                <a:gd name="T1" fmla="*/ 49 h 146"/>
                <a:gd name="T2" fmla="*/ 166 w 170"/>
                <a:gd name="T3" fmla="*/ 52 h 146"/>
                <a:gd name="T4" fmla="*/ 170 w 170"/>
                <a:gd name="T5" fmla="*/ 61 h 146"/>
                <a:gd name="T6" fmla="*/ 166 w 170"/>
                <a:gd name="T7" fmla="*/ 69 h 146"/>
                <a:gd name="T8" fmla="*/ 158 w 170"/>
                <a:gd name="T9" fmla="*/ 73 h 146"/>
                <a:gd name="T10" fmla="*/ 158 w 170"/>
                <a:gd name="T11" fmla="*/ 109 h 146"/>
                <a:gd name="T12" fmla="*/ 154 w 170"/>
                <a:gd name="T13" fmla="*/ 118 h 146"/>
                <a:gd name="T14" fmla="*/ 146 w 170"/>
                <a:gd name="T15" fmla="*/ 121 h 146"/>
                <a:gd name="T16" fmla="*/ 69 w 170"/>
                <a:gd name="T17" fmla="*/ 85 h 146"/>
                <a:gd name="T18" fmla="*/ 60 w 170"/>
                <a:gd name="T19" fmla="*/ 92 h 146"/>
                <a:gd name="T20" fmla="*/ 57 w 170"/>
                <a:gd name="T21" fmla="*/ 101 h 146"/>
                <a:gd name="T22" fmla="*/ 61 w 170"/>
                <a:gd name="T23" fmla="*/ 110 h 146"/>
                <a:gd name="T24" fmla="*/ 59 w 170"/>
                <a:gd name="T25" fmla="*/ 116 h 146"/>
                <a:gd name="T26" fmla="*/ 59 w 170"/>
                <a:gd name="T27" fmla="*/ 122 h 146"/>
                <a:gd name="T28" fmla="*/ 63 w 170"/>
                <a:gd name="T29" fmla="*/ 127 h 146"/>
                <a:gd name="T30" fmla="*/ 67 w 170"/>
                <a:gd name="T31" fmla="*/ 131 h 146"/>
                <a:gd name="T32" fmla="*/ 73 w 170"/>
                <a:gd name="T33" fmla="*/ 136 h 146"/>
                <a:gd name="T34" fmla="*/ 62 w 170"/>
                <a:gd name="T35" fmla="*/ 144 h 146"/>
                <a:gd name="T36" fmla="*/ 47 w 170"/>
                <a:gd name="T37" fmla="*/ 145 h 146"/>
                <a:gd name="T38" fmla="*/ 34 w 170"/>
                <a:gd name="T39" fmla="*/ 140 h 146"/>
                <a:gd name="T40" fmla="*/ 31 w 170"/>
                <a:gd name="T41" fmla="*/ 132 h 146"/>
                <a:gd name="T42" fmla="*/ 28 w 170"/>
                <a:gd name="T43" fmla="*/ 123 h 146"/>
                <a:gd name="T44" fmla="*/ 26 w 170"/>
                <a:gd name="T45" fmla="*/ 114 h 146"/>
                <a:gd name="T46" fmla="*/ 25 w 170"/>
                <a:gd name="T47" fmla="*/ 105 h 146"/>
                <a:gd name="T48" fmla="*/ 25 w 170"/>
                <a:gd name="T49" fmla="*/ 95 h 146"/>
                <a:gd name="T50" fmla="*/ 27 w 170"/>
                <a:gd name="T51" fmla="*/ 85 h 146"/>
                <a:gd name="T52" fmla="*/ 15 w 170"/>
                <a:gd name="T53" fmla="*/ 85 h 146"/>
                <a:gd name="T54" fmla="*/ 5 w 170"/>
                <a:gd name="T55" fmla="*/ 81 h 146"/>
                <a:gd name="T56" fmla="*/ 0 w 170"/>
                <a:gd name="T57" fmla="*/ 70 h 146"/>
                <a:gd name="T58" fmla="*/ 0 w 170"/>
                <a:gd name="T59" fmla="*/ 52 h 146"/>
                <a:gd name="T60" fmla="*/ 5 w 170"/>
                <a:gd name="T61" fmla="*/ 41 h 146"/>
                <a:gd name="T62" fmla="*/ 15 w 170"/>
                <a:gd name="T63" fmla="*/ 37 h 146"/>
                <a:gd name="T64" fmla="*/ 61 w 170"/>
                <a:gd name="T65" fmla="*/ 37 h 146"/>
                <a:gd name="T66" fmla="*/ 146 w 170"/>
                <a:gd name="T67" fmla="*/ 0 h 146"/>
                <a:gd name="T68" fmla="*/ 154 w 170"/>
                <a:gd name="T69" fmla="*/ 4 h 146"/>
                <a:gd name="T70" fmla="*/ 158 w 170"/>
                <a:gd name="T71" fmla="*/ 12 h 146"/>
                <a:gd name="T72" fmla="*/ 158 w 170"/>
                <a:gd name="T73" fmla="*/ 49 h 146"/>
                <a:gd name="T74" fmla="*/ 146 w 170"/>
                <a:gd name="T75" fmla="*/ 106 h 146"/>
                <a:gd name="T76" fmla="*/ 146 w 170"/>
                <a:gd name="T77" fmla="*/ 16 h 146"/>
                <a:gd name="T78" fmla="*/ 73 w 170"/>
                <a:gd name="T79" fmla="*/ 48 h 146"/>
                <a:gd name="T80" fmla="*/ 73 w 170"/>
                <a:gd name="T81" fmla="*/ 74 h 146"/>
                <a:gd name="T82" fmla="*/ 146 w 170"/>
                <a:gd name="T83" fmla="*/ 10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0" h="146">
                  <a:moveTo>
                    <a:pt x="158" y="49"/>
                  </a:moveTo>
                  <a:cubicBezTo>
                    <a:pt x="161" y="49"/>
                    <a:pt x="164" y="50"/>
                    <a:pt x="166" y="52"/>
                  </a:cubicBezTo>
                  <a:cubicBezTo>
                    <a:pt x="169" y="55"/>
                    <a:pt x="170" y="57"/>
                    <a:pt x="170" y="61"/>
                  </a:cubicBezTo>
                  <a:cubicBezTo>
                    <a:pt x="170" y="64"/>
                    <a:pt x="169" y="67"/>
                    <a:pt x="166" y="69"/>
                  </a:cubicBezTo>
                  <a:cubicBezTo>
                    <a:pt x="164" y="72"/>
                    <a:pt x="161" y="73"/>
                    <a:pt x="158" y="73"/>
                  </a:cubicBezTo>
                  <a:cubicBezTo>
                    <a:pt x="158" y="109"/>
                    <a:pt x="158" y="109"/>
                    <a:pt x="158" y="109"/>
                  </a:cubicBezTo>
                  <a:cubicBezTo>
                    <a:pt x="158" y="112"/>
                    <a:pt x="156" y="115"/>
                    <a:pt x="154" y="118"/>
                  </a:cubicBezTo>
                  <a:cubicBezTo>
                    <a:pt x="152" y="120"/>
                    <a:pt x="149" y="121"/>
                    <a:pt x="146" y="121"/>
                  </a:cubicBezTo>
                  <a:cubicBezTo>
                    <a:pt x="119" y="99"/>
                    <a:pt x="94" y="87"/>
                    <a:pt x="69" y="85"/>
                  </a:cubicBezTo>
                  <a:cubicBezTo>
                    <a:pt x="65" y="87"/>
                    <a:pt x="62" y="89"/>
                    <a:pt x="60" y="92"/>
                  </a:cubicBezTo>
                  <a:cubicBezTo>
                    <a:pt x="58" y="95"/>
                    <a:pt x="57" y="98"/>
                    <a:pt x="57" y="101"/>
                  </a:cubicBezTo>
                  <a:cubicBezTo>
                    <a:pt x="57" y="105"/>
                    <a:pt x="59" y="107"/>
                    <a:pt x="61" y="110"/>
                  </a:cubicBezTo>
                  <a:cubicBezTo>
                    <a:pt x="60" y="112"/>
                    <a:pt x="59" y="114"/>
                    <a:pt x="59" y="116"/>
                  </a:cubicBezTo>
                  <a:cubicBezTo>
                    <a:pt x="59" y="118"/>
                    <a:pt x="59" y="120"/>
                    <a:pt x="59" y="122"/>
                  </a:cubicBezTo>
                  <a:cubicBezTo>
                    <a:pt x="60" y="123"/>
                    <a:pt x="61" y="125"/>
                    <a:pt x="63" y="127"/>
                  </a:cubicBezTo>
                  <a:cubicBezTo>
                    <a:pt x="64" y="129"/>
                    <a:pt x="66" y="130"/>
                    <a:pt x="67" y="131"/>
                  </a:cubicBezTo>
                  <a:cubicBezTo>
                    <a:pt x="69" y="133"/>
                    <a:pt x="71" y="134"/>
                    <a:pt x="73" y="136"/>
                  </a:cubicBezTo>
                  <a:cubicBezTo>
                    <a:pt x="71" y="140"/>
                    <a:pt x="68" y="143"/>
                    <a:pt x="62" y="144"/>
                  </a:cubicBezTo>
                  <a:cubicBezTo>
                    <a:pt x="57" y="146"/>
                    <a:pt x="52" y="146"/>
                    <a:pt x="47" y="145"/>
                  </a:cubicBezTo>
                  <a:cubicBezTo>
                    <a:pt x="41" y="144"/>
                    <a:pt x="37" y="143"/>
                    <a:pt x="34" y="140"/>
                  </a:cubicBezTo>
                  <a:cubicBezTo>
                    <a:pt x="34" y="138"/>
                    <a:pt x="33" y="136"/>
                    <a:pt x="31" y="132"/>
                  </a:cubicBezTo>
                  <a:cubicBezTo>
                    <a:pt x="30" y="128"/>
                    <a:pt x="29" y="125"/>
                    <a:pt x="28" y="123"/>
                  </a:cubicBezTo>
                  <a:cubicBezTo>
                    <a:pt x="28" y="121"/>
                    <a:pt x="27" y="118"/>
                    <a:pt x="26" y="114"/>
                  </a:cubicBezTo>
                  <a:cubicBezTo>
                    <a:pt x="25" y="111"/>
                    <a:pt x="25" y="107"/>
                    <a:pt x="25" y="105"/>
                  </a:cubicBezTo>
                  <a:cubicBezTo>
                    <a:pt x="25" y="102"/>
                    <a:pt x="25" y="99"/>
                    <a:pt x="25" y="95"/>
                  </a:cubicBezTo>
                  <a:cubicBezTo>
                    <a:pt x="25" y="92"/>
                    <a:pt x="26" y="88"/>
                    <a:pt x="27" y="85"/>
                  </a:cubicBezTo>
                  <a:cubicBezTo>
                    <a:pt x="15" y="85"/>
                    <a:pt x="15" y="85"/>
                    <a:pt x="15" y="85"/>
                  </a:cubicBezTo>
                  <a:cubicBezTo>
                    <a:pt x="11" y="85"/>
                    <a:pt x="8" y="84"/>
                    <a:pt x="5" y="81"/>
                  </a:cubicBezTo>
                  <a:cubicBezTo>
                    <a:pt x="2" y="78"/>
                    <a:pt x="0" y="74"/>
                    <a:pt x="0" y="70"/>
                  </a:cubicBezTo>
                  <a:cubicBezTo>
                    <a:pt x="0" y="52"/>
                    <a:pt x="0" y="52"/>
                    <a:pt x="0" y="52"/>
                  </a:cubicBezTo>
                  <a:cubicBezTo>
                    <a:pt x="0" y="48"/>
                    <a:pt x="2" y="44"/>
                    <a:pt x="5" y="41"/>
                  </a:cubicBezTo>
                  <a:cubicBezTo>
                    <a:pt x="8" y="38"/>
                    <a:pt x="11" y="37"/>
                    <a:pt x="15" y="37"/>
                  </a:cubicBezTo>
                  <a:cubicBezTo>
                    <a:pt x="61" y="37"/>
                    <a:pt x="61" y="37"/>
                    <a:pt x="61" y="37"/>
                  </a:cubicBezTo>
                  <a:cubicBezTo>
                    <a:pt x="88" y="37"/>
                    <a:pt x="117" y="25"/>
                    <a:pt x="146" y="0"/>
                  </a:cubicBezTo>
                  <a:cubicBezTo>
                    <a:pt x="149" y="0"/>
                    <a:pt x="152" y="1"/>
                    <a:pt x="154" y="4"/>
                  </a:cubicBezTo>
                  <a:cubicBezTo>
                    <a:pt x="156" y="6"/>
                    <a:pt x="158" y="9"/>
                    <a:pt x="158" y="12"/>
                  </a:cubicBezTo>
                  <a:lnTo>
                    <a:pt x="158" y="49"/>
                  </a:lnTo>
                  <a:close/>
                  <a:moveTo>
                    <a:pt x="146" y="106"/>
                  </a:moveTo>
                  <a:cubicBezTo>
                    <a:pt x="146" y="16"/>
                    <a:pt x="146" y="16"/>
                    <a:pt x="146" y="16"/>
                  </a:cubicBezTo>
                  <a:cubicBezTo>
                    <a:pt x="121" y="35"/>
                    <a:pt x="97" y="45"/>
                    <a:pt x="73" y="48"/>
                  </a:cubicBezTo>
                  <a:cubicBezTo>
                    <a:pt x="73" y="74"/>
                    <a:pt x="73" y="74"/>
                    <a:pt x="73" y="74"/>
                  </a:cubicBezTo>
                  <a:cubicBezTo>
                    <a:pt x="97" y="76"/>
                    <a:pt x="121" y="87"/>
                    <a:pt x="146" y="10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Freeform 386"/>
            <p:cNvSpPr>
              <a:spLocks noEditPoints="1"/>
            </p:cNvSpPr>
            <p:nvPr/>
          </p:nvSpPr>
          <p:spPr bwMode="auto">
            <a:xfrm>
              <a:off x="7472895" y="4344034"/>
              <a:ext cx="149885" cy="151447"/>
            </a:xfrm>
            <a:custGeom>
              <a:avLst/>
              <a:gdLst>
                <a:gd name="T0" fmla="*/ 135 w 145"/>
                <a:gd name="T1" fmla="*/ 36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6 h 146"/>
                <a:gd name="T18" fmla="*/ 36 w 145"/>
                <a:gd name="T19" fmla="*/ 10 h 146"/>
                <a:gd name="T20" fmla="*/ 72 w 145"/>
                <a:gd name="T21" fmla="*/ 0 h 146"/>
                <a:gd name="T22" fmla="*/ 109 w 145"/>
                <a:gd name="T23" fmla="*/ 10 h 146"/>
                <a:gd name="T24" fmla="*/ 135 w 145"/>
                <a:gd name="T25" fmla="*/ 36 h 146"/>
                <a:gd name="T26" fmla="*/ 128 w 145"/>
                <a:gd name="T27" fmla="*/ 96 h 146"/>
                <a:gd name="T28" fmla="*/ 133 w 145"/>
                <a:gd name="T29" fmla="*/ 73 h 146"/>
                <a:gd name="T30" fmla="*/ 128 w 145"/>
                <a:gd name="T31" fmla="*/ 49 h 146"/>
                <a:gd name="T32" fmla="*/ 115 w 145"/>
                <a:gd name="T33" fmla="*/ 30 h 146"/>
                <a:gd name="T34" fmla="*/ 96 w 145"/>
                <a:gd name="T35" fmla="*/ 17 h 146"/>
                <a:gd name="T36" fmla="*/ 72 w 145"/>
                <a:gd name="T37" fmla="*/ 12 h 146"/>
                <a:gd name="T38" fmla="*/ 49 w 145"/>
                <a:gd name="T39" fmla="*/ 17 h 146"/>
                <a:gd name="T40" fmla="*/ 29 w 145"/>
                <a:gd name="T41" fmla="*/ 30 h 146"/>
                <a:gd name="T42" fmla="*/ 16 w 145"/>
                <a:gd name="T43" fmla="*/ 49 h 146"/>
                <a:gd name="T44" fmla="*/ 12 w 145"/>
                <a:gd name="T45" fmla="*/ 73 h 146"/>
                <a:gd name="T46" fmla="*/ 16 w 145"/>
                <a:gd name="T47" fmla="*/ 96 h 146"/>
                <a:gd name="T48" fmla="*/ 29 w 145"/>
                <a:gd name="T49" fmla="*/ 116 h 146"/>
                <a:gd name="T50" fmla="*/ 49 w 145"/>
                <a:gd name="T51" fmla="*/ 129 h 146"/>
                <a:gd name="T52" fmla="*/ 72 w 145"/>
                <a:gd name="T53" fmla="*/ 133 h 146"/>
                <a:gd name="T54" fmla="*/ 96 w 145"/>
                <a:gd name="T55" fmla="*/ 129 h 146"/>
                <a:gd name="T56" fmla="*/ 115 w 145"/>
                <a:gd name="T57" fmla="*/ 116 h 146"/>
                <a:gd name="T58" fmla="*/ 128 w 145"/>
                <a:gd name="T59" fmla="*/ 96 h 146"/>
                <a:gd name="T60" fmla="*/ 106 w 145"/>
                <a:gd name="T61" fmla="*/ 39 h 146"/>
                <a:gd name="T62" fmla="*/ 121 w 145"/>
                <a:gd name="T63" fmla="*/ 73 h 146"/>
                <a:gd name="T64" fmla="*/ 106 w 145"/>
                <a:gd name="T65" fmla="*/ 107 h 146"/>
                <a:gd name="T66" fmla="*/ 72 w 145"/>
                <a:gd name="T67" fmla="*/ 121 h 146"/>
                <a:gd name="T68" fmla="*/ 38 w 145"/>
                <a:gd name="T69" fmla="*/ 107 h 146"/>
                <a:gd name="T70" fmla="*/ 24 w 145"/>
                <a:gd name="T71" fmla="*/ 73 h 146"/>
                <a:gd name="T72" fmla="*/ 38 w 145"/>
                <a:gd name="T73" fmla="*/ 39 h 146"/>
                <a:gd name="T74" fmla="*/ 72 w 145"/>
                <a:gd name="T75" fmla="*/ 25 h 146"/>
                <a:gd name="T76" fmla="*/ 106 w 145"/>
                <a:gd name="T77" fmla="*/ 39 h 146"/>
                <a:gd name="T78" fmla="*/ 98 w 145"/>
                <a:gd name="T79" fmla="*/ 99 h 146"/>
                <a:gd name="T80" fmla="*/ 108 w 145"/>
                <a:gd name="T81" fmla="*/ 73 h 146"/>
                <a:gd name="T82" fmla="*/ 98 w 145"/>
                <a:gd name="T83" fmla="*/ 47 h 146"/>
                <a:gd name="T84" fmla="*/ 72 w 145"/>
                <a:gd name="T85" fmla="*/ 37 h 146"/>
                <a:gd name="T86" fmla="*/ 46 w 145"/>
                <a:gd name="T87" fmla="*/ 47 h 146"/>
                <a:gd name="T88" fmla="*/ 36 w 145"/>
                <a:gd name="T89" fmla="*/ 73 h 146"/>
                <a:gd name="T90" fmla="*/ 46 w 145"/>
                <a:gd name="T91" fmla="*/ 99 h 146"/>
                <a:gd name="T92" fmla="*/ 72 w 145"/>
                <a:gd name="T93" fmla="*/ 109 h 146"/>
                <a:gd name="T94" fmla="*/ 98 w 145"/>
                <a:gd name="T95" fmla="*/ 99 h 146"/>
                <a:gd name="T96" fmla="*/ 89 w 145"/>
                <a:gd name="T97" fmla="*/ 56 h 146"/>
                <a:gd name="T98" fmla="*/ 96 w 145"/>
                <a:gd name="T99" fmla="*/ 73 h 146"/>
                <a:gd name="T100" fmla="*/ 89 w 145"/>
                <a:gd name="T101" fmla="*/ 90 h 146"/>
                <a:gd name="T102" fmla="*/ 72 w 145"/>
                <a:gd name="T103" fmla="*/ 97 h 146"/>
                <a:gd name="T104" fmla="*/ 55 w 145"/>
                <a:gd name="T105" fmla="*/ 90 h 146"/>
                <a:gd name="T106" fmla="*/ 48 w 145"/>
                <a:gd name="T107" fmla="*/ 73 h 146"/>
                <a:gd name="T108" fmla="*/ 55 w 145"/>
                <a:gd name="T109" fmla="*/ 56 h 146"/>
                <a:gd name="T110" fmla="*/ 72 w 145"/>
                <a:gd name="T111" fmla="*/ 49 h 146"/>
                <a:gd name="T112" fmla="*/ 89 w 145"/>
                <a:gd name="T113" fmla="*/ 5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5" h="146">
                  <a:moveTo>
                    <a:pt x="135" y="36"/>
                  </a:moveTo>
                  <a:cubicBezTo>
                    <a:pt x="141" y="48"/>
                    <a:pt x="145" y="60"/>
                    <a:pt x="145" y="73"/>
                  </a:cubicBezTo>
                  <a:cubicBezTo>
                    <a:pt x="145" y="86"/>
                    <a:pt x="141" y="98"/>
                    <a:pt x="135" y="109"/>
                  </a:cubicBezTo>
                  <a:cubicBezTo>
                    <a:pt x="128" y="120"/>
                    <a:pt x="120" y="129"/>
                    <a:pt x="109" y="136"/>
                  </a:cubicBezTo>
                  <a:cubicBezTo>
                    <a:pt x="97" y="142"/>
                    <a:pt x="85" y="146"/>
                    <a:pt x="72" y="146"/>
                  </a:cubicBezTo>
                  <a:cubicBezTo>
                    <a:pt x="59" y="146"/>
                    <a:pt x="47" y="142"/>
                    <a:pt x="36" y="136"/>
                  </a:cubicBezTo>
                  <a:cubicBezTo>
                    <a:pt x="25" y="129"/>
                    <a:pt x="16" y="120"/>
                    <a:pt x="9" y="109"/>
                  </a:cubicBezTo>
                  <a:cubicBezTo>
                    <a:pt x="3" y="98"/>
                    <a:pt x="0" y="86"/>
                    <a:pt x="0" y="73"/>
                  </a:cubicBezTo>
                  <a:cubicBezTo>
                    <a:pt x="0" y="60"/>
                    <a:pt x="3" y="48"/>
                    <a:pt x="9" y="36"/>
                  </a:cubicBezTo>
                  <a:cubicBezTo>
                    <a:pt x="16" y="25"/>
                    <a:pt x="25" y="17"/>
                    <a:pt x="36" y="10"/>
                  </a:cubicBezTo>
                  <a:cubicBezTo>
                    <a:pt x="47" y="4"/>
                    <a:pt x="59" y="0"/>
                    <a:pt x="72" y="0"/>
                  </a:cubicBezTo>
                  <a:cubicBezTo>
                    <a:pt x="85" y="0"/>
                    <a:pt x="97" y="4"/>
                    <a:pt x="109" y="10"/>
                  </a:cubicBezTo>
                  <a:cubicBezTo>
                    <a:pt x="120" y="17"/>
                    <a:pt x="128" y="25"/>
                    <a:pt x="135" y="36"/>
                  </a:cubicBezTo>
                  <a:close/>
                  <a:moveTo>
                    <a:pt x="128" y="96"/>
                  </a:moveTo>
                  <a:cubicBezTo>
                    <a:pt x="131" y="89"/>
                    <a:pt x="133" y="81"/>
                    <a:pt x="133" y="73"/>
                  </a:cubicBezTo>
                  <a:cubicBezTo>
                    <a:pt x="133" y="65"/>
                    <a:pt x="131" y="57"/>
                    <a:pt x="128" y="49"/>
                  </a:cubicBezTo>
                  <a:cubicBezTo>
                    <a:pt x="125" y="42"/>
                    <a:pt x="120" y="36"/>
                    <a:pt x="115" y="30"/>
                  </a:cubicBezTo>
                  <a:cubicBezTo>
                    <a:pt x="110" y="25"/>
                    <a:pt x="103" y="20"/>
                    <a:pt x="96" y="17"/>
                  </a:cubicBezTo>
                  <a:cubicBezTo>
                    <a:pt x="88" y="14"/>
                    <a:pt x="80" y="12"/>
                    <a:pt x="72" y="12"/>
                  </a:cubicBezTo>
                  <a:cubicBezTo>
                    <a:pt x="64" y="12"/>
                    <a:pt x="56" y="14"/>
                    <a:pt x="49" y="17"/>
                  </a:cubicBezTo>
                  <a:cubicBezTo>
                    <a:pt x="41" y="20"/>
                    <a:pt x="35" y="25"/>
                    <a:pt x="29" y="30"/>
                  </a:cubicBezTo>
                  <a:cubicBezTo>
                    <a:pt x="24" y="36"/>
                    <a:pt x="20" y="42"/>
                    <a:pt x="16" y="49"/>
                  </a:cubicBezTo>
                  <a:cubicBezTo>
                    <a:pt x="13" y="57"/>
                    <a:pt x="12" y="65"/>
                    <a:pt x="12" y="73"/>
                  </a:cubicBezTo>
                  <a:cubicBezTo>
                    <a:pt x="12" y="81"/>
                    <a:pt x="13" y="89"/>
                    <a:pt x="16" y="96"/>
                  </a:cubicBezTo>
                  <a:cubicBezTo>
                    <a:pt x="20" y="104"/>
                    <a:pt x="24" y="110"/>
                    <a:pt x="29" y="116"/>
                  </a:cubicBezTo>
                  <a:cubicBezTo>
                    <a:pt x="35" y="121"/>
                    <a:pt x="41" y="125"/>
                    <a:pt x="49" y="129"/>
                  </a:cubicBezTo>
                  <a:cubicBezTo>
                    <a:pt x="56" y="132"/>
                    <a:pt x="64" y="133"/>
                    <a:pt x="72" y="133"/>
                  </a:cubicBezTo>
                  <a:cubicBezTo>
                    <a:pt x="80" y="133"/>
                    <a:pt x="88" y="132"/>
                    <a:pt x="96" y="129"/>
                  </a:cubicBezTo>
                  <a:cubicBezTo>
                    <a:pt x="103" y="125"/>
                    <a:pt x="110" y="121"/>
                    <a:pt x="115" y="116"/>
                  </a:cubicBezTo>
                  <a:cubicBezTo>
                    <a:pt x="120" y="110"/>
                    <a:pt x="125" y="104"/>
                    <a:pt x="128" y="96"/>
                  </a:cubicBezTo>
                  <a:close/>
                  <a:moveTo>
                    <a:pt x="106" y="39"/>
                  </a:moveTo>
                  <a:cubicBezTo>
                    <a:pt x="116" y="48"/>
                    <a:pt x="121" y="60"/>
                    <a:pt x="121" y="73"/>
                  </a:cubicBezTo>
                  <a:cubicBezTo>
                    <a:pt x="121" y="86"/>
                    <a:pt x="116" y="98"/>
                    <a:pt x="106" y="107"/>
                  </a:cubicBezTo>
                  <a:cubicBezTo>
                    <a:pt x="97" y="117"/>
                    <a:pt x="85" y="121"/>
                    <a:pt x="72" y="121"/>
                  </a:cubicBezTo>
                  <a:cubicBezTo>
                    <a:pt x="59" y="121"/>
                    <a:pt x="47" y="117"/>
                    <a:pt x="38" y="107"/>
                  </a:cubicBezTo>
                  <a:cubicBezTo>
                    <a:pt x="28" y="98"/>
                    <a:pt x="24" y="86"/>
                    <a:pt x="24" y="73"/>
                  </a:cubicBezTo>
                  <a:cubicBezTo>
                    <a:pt x="24" y="60"/>
                    <a:pt x="28" y="48"/>
                    <a:pt x="38" y="39"/>
                  </a:cubicBezTo>
                  <a:cubicBezTo>
                    <a:pt x="47" y="29"/>
                    <a:pt x="59" y="25"/>
                    <a:pt x="72" y="25"/>
                  </a:cubicBezTo>
                  <a:cubicBezTo>
                    <a:pt x="85" y="25"/>
                    <a:pt x="97" y="29"/>
                    <a:pt x="106" y="39"/>
                  </a:cubicBezTo>
                  <a:close/>
                  <a:moveTo>
                    <a:pt x="98" y="99"/>
                  </a:moveTo>
                  <a:cubicBezTo>
                    <a:pt x="105" y="91"/>
                    <a:pt x="108" y="83"/>
                    <a:pt x="108" y="73"/>
                  </a:cubicBezTo>
                  <a:cubicBezTo>
                    <a:pt x="108" y="63"/>
                    <a:pt x="105" y="54"/>
                    <a:pt x="98" y="47"/>
                  </a:cubicBezTo>
                  <a:cubicBezTo>
                    <a:pt x="91" y="40"/>
                    <a:pt x="82" y="37"/>
                    <a:pt x="72" y="37"/>
                  </a:cubicBezTo>
                  <a:cubicBezTo>
                    <a:pt x="62" y="37"/>
                    <a:pt x="54" y="40"/>
                    <a:pt x="46" y="47"/>
                  </a:cubicBezTo>
                  <a:cubicBezTo>
                    <a:pt x="39" y="54"/>
                    <a:pt x="36" y="63"/>
                    <a:pt x="36" y="73"/>
                  </a:cubicBezTo>
                  <a:cubicBezTo>
                    <a:pt x="36" y="83"/>
                    <a:pt x="39" y="91"/>
                    <a:pt x="46" y="99"/>
                  </a:cubicBezTo>
                  <a:cubicBezTo>
                    <a:pt x="54" y="106"/>
                    <a:pt x="62" y="109"/>
                    <a:pt x="72" y="109"/>
                  </a:cubicBezTo>
                  <a:cubicBezTo>
                    <a:pt x="82" y="109"/>
                    <a:pt x="91" y="106"/>
                    <a:pt x="98" y="99"/>
                  </a:cubicBezTo>
                  <a:close/>
                  <a:moveTo>
                    <a:pt x="89" y="56"/>
                  </a:moveTo>
                  <a:cubicBezTo>
                    <a:pt x="94" y="61"/>
                    <a:pt x="96" y="66"/>
                    <a:pt x="96" y="73"/>
                  </a:cubicBezTo>
                  <a:cubicBezTo>
                    <a:pt x="96" y="80"/>
                    <a:pt x="94" y="85"/>
                    <a:pt x="89" y="90"/>
                  </a:cubicBezTo>
                  <a:cubicBezTo>
                    <a:pt x="85" y="95"/>
                    <a:pt x="79" y="97"/>
                    <a:pt x="72" y="97"/>
                  </a:cubicBezTo>
                  <a:cubicBezTo>
                    <a:pt x="65" y="97"/>
                    <a:pt x="60" y="95"/>
                    <a:pt x="55" y="90"/>
                  </a:cubicBezTo>
                  <a:cubicBezTo>
                    <a:pt x="50" y="85"/>
                    <a:pt x="48" y="80"/>
                    <a:pt x="48" y="73"/>
                  </a:cubicBezTo>
                  <a:cubicBezTo>
                    <a:pt x="48" y="66"/>
                    <a:pt x="50" y="61"/>
                    <a:pt x="55" y="56"/>
                  </a:cubicBezTo>
                  <a:cubicBezTo>
                    <a:pt x="60" y="51"/>
                    <a:pt x="65" y="49"/>
                    <a:pt x="72" y="49"/>
                  </a:cubicBezTo>
                  <a:cubicBezTo>
                    <a:pt x="79" y="49"/>
                    <a:pt x="85" y="51"/>
                    <a:pt x="89" y="5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Freeform 387"/>
            <p:cNvSpPr>
              <a:spLocks noEditPoints="1"/>
            </p:cNvSpPr>
            <p:nvPr/>
          </p:nvSpPr>
          <p:spPr bwMode="auto">
            <a:xfrm>
              <a:off x="7710214" y="4331544"/>
              <a:ext cx="199847" cy="176428"/>
            </a:xfrm>
            <a:custGeom>
              <a:avLst/>
              <a:gdLst>
                <a:gd name="T0" fmla="*/ 188 w 194"/>
                <a:gd name="T1" fmla="*/ 91 h 170"/>
                <a:gd name="T2" fmla="*/ 194 w 194"/>
                <a:gd name="T3" fmla="*/ 142 h 170"/>
                <a:gd name="T4" fmla="*/ 191 w 194"/>
                <a:gd name="T5" fmla="*/ 145 h 170"/>
                <a:gd name="T6" fmla="*/ 182 w 194"/>
                <a:gd name="T7" fmla="*/ 151 h 170"/>
                <a:gd name="T8" fmla="*/ 164 w 194"/>
                <a:gd name="T9" fmla="*/ 170 h 170"/>
                <a:gd name="T10" fmla="*/ 146 w 194"/>
                <a:gd name="T11" fmla="*/ 151 h 170"/>
                <a:gd name="T12" fmla="*/ 49 w 194"/>
                <a:gd name="T13" fmla="*/ 145 h 170"/>
                <a:gd name="T14" fmla="*/ 44 w 194"/>
                <a:gd name="T15" fmla="*/ 164 h 170"/>
                <a:gd name="T16" fmla="*/ 18 w 194"/>
                <a:gd name="T17" fmla="*/ 164 h 170"/>
                <a:gd name="T18" fmla="*/ 13 w 194"/>
                <a:gd name="T19" fmla="*/ 145 h 170"/>
                <a:gd name="T20" fmla="*/ 1 w 194"/>
                <a:gd name="T21" fmla="*/ 145 h 170"/>
                <a:gd name="T22" fmla="*/ 0 w 194"/>
                <a:gd name="T23" fmla="*/ 106 h 170"/>
                <a:gd name="T24" fmla="*/ 22 w 194"/>
                <a:gd name="T25" fmla="*/ 85 h 170"/>
                <a:gd name="T26" fmla="*/ 34 w 194"/>
                <a:gd name="T27" fmla="*/ 45 h 170"/>
                <a:gd name="T28" fmla="*/ 61 w 194"/>
                <a:gd name="T29" fmla="*/ 24 h 170"/>
                <a:gd name="T30" fmla="*/ 73 w 194"/>
                <a:gd name="T31" fmla="*/ 3 h 170"/>
                <a:gd name="T32" fmla="*/ 76 w 194"/>
                <a:gd name="T33" fmla="*/ 0 h 170"/>
                <a:gd name="T34" fmla="*/ 121 w 194"/>
                <a:gd name="T35" fmla="*/ 1 h 170"/>
                <a:gd name="T36" fmla="*/ 121 w 194"/>
                <a:gd name="T37" fmla="*/ 24 h 170"/>
                <a:gd name="T38" fmla="*/ 150 w 194"/>
                <a:gd name="T39" fmla="*/ 30 h 170"/>
                <a:gd name="T40" fmla="*/ 170 w 194"/>
                <a:gd name="T41" fmla="*/ 85 h 170"/>
                <a:gd name="T42" fmla="*/ 20 w 194"/>
                <a:gd name="T43" fmla="*/ 126 h 170"/>
                <a:gd name="T44" fmla="*/ 41 w 194"/>
                <a:gd name="T45" fmla="*/ 126 h 170"/>
                <a:gd name="T46" fmla="*/ 41 w 194"/>
                <a:gd name="T47" fmla="*/ 104 h 170"/>
                <a:gd name="T48" fmla="*/ 20 w 194"/>
                <a:gd name="T49" fmla="*/ 104 h 170"/>
                <a:gd name="T50" fmla="*/ 20 w 194"/>
                <a:gd name="T51" fmla="*/ 126 h 170"/>
                <a:gd name="T52" fmla="*/ 145 w 194"/>
                <a:gd name="T53" fmla="*/ 85 h 170"/>
                <a:gd name="T54" fmla="*/ 136 w 194"/>
                <a:gd name="T55" fmla="*/ 50 h 170"/>
                <a:gd name="T56" fmla="*/ 61 w 194"/>
                <a:gd name="T57" fmla="*/ 49 h 170"/>
                <a:gd name="T58" fmla="*/ 58 w 194"/>
                <a:gd name="T59" fmla="*/ 51 h 170"/>
                <a:gd name="T60" fmla="*/ 153 w 194"/>
                <a:gd name="T61" fmla="*/ 126 h 170"/>
                <a:gd name="T62" fmla="*/ 175 w 194"/>
                <a:gd name="T63" fmla="*/ 126 h 170"/>
                <a:gd name="T64" fmla="*/ 175 w 194"/>
                <a:gd name="T65" fmla="*/ 104 h 170"/>
                <a:gd name="T66" fmla="*/ 153 w 194"/>
                <a:gd name="T67" fmla="*/ 104 h 170"/>
                <a:gd name="T68" fmla="*/ 153 w 194"/>
                <a:gd name="T69" fmla="*/ 12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4" h="170">
                  <a:moveTo>
                    <a:pt x="173" y="85"/>
                  </a:moveTo>
                  <a:cubicBezTo>
                    <a:pt x="179" y="85"/>
                    <a:pt x="184" y="87"/>
                    <a:pt x="188" y="91"/>
                  </a:cubicBezTo>
                  <a:cubicBezTo>
                    <a:pt x="192" y="95"/>
                    <a:pt x="194" y="100"/>
                    <a:pt x="194" y="106"/>
                  </a:cubicBezTo>
                  <a:cubicBezTo>
                    <a:pt x="194" y="142"/>
                    <a:pt x="194" y="142"/>
                    <a:pt x="194" y="142"/>
                  </a:cubicBezTo>
                  <a:cubicBezTo>
                    <a:pt x="194" y="143"/>
                    <a:pt x="194" y="144"/>
                    <a:pt x="193" y="145"/>
                  </a:cubicBezTo>
                  <a:cubicBezTo>
                    <a:pt x="193" y="145"/>
                    <a:pt x="192" y="145"/>
                    <a:pt x="191" y="145"/>
                  </a:cubicBezTo>
                  <a:cubicBezTo>
                    <a:pt x="182" y="145"/>
                    <a:pt x="182" y="145"/>
                    <a:pt x="182" y="145"/>
                  </a:cubicBezTo>
                  <a:cubicBezTo>
                    <a:pt x="182" y="151"/>
                    <a:pt x="182" y="151"/>
                    <a:pt x="182" y="151"/>
                  </a:cubicBezTo>
                  <a:cubicBezTo>
                    <a:pt x="182" y="157"/>
                    <a:pt x="180" y="161"/>
                    <a:pt x="177" y="164"/>
                  </a:cubicBezTo>
                  <a:cubicBezTo>
                    <a:pt x="173" y="168"/>
                    <a:pt x="169" y="170"/>
                    <a:pt x="164" y="170"/>
                  </a:cubicBezTo>
                  <a:cubicBezTo>
                    <a:pt x="159" y="170"/>
                    <a:pt x="154" y="168"/>
                    <a:pt x="151" y="164"/>
                  </a:cubicBezTo>
                  <a:cubicBezTo>
                    <a:pt x="147" y="161"/>
                    <a:pt x="146" y="157"/>
                    <a:pt x="146" y="151"/>
                  </a:cubicBezTo>
                  <a:cubicBezTo>
                    <a:pt x="146" y="145"/>
                    <a:pt x="146" y="145"/>
                    <a:pt x="146" y="145"/>
                  </a:cubicBezTo>
                  <a:cubicBezTo>
                    <a:pt x="49" y="145"/>
                    <a:pt x="49" y="145"/>
                    <a:pt x="49" y="145"/>
                  </a:cubicBezTo>
                  <a:cubicBezTo>
                    <a:pt x="49" y="151"/>
                    <a:pt x="49" y="151"/>
                    <a:pt x="49" y="151"/>
                  </a:cubicBezTo>
                  <a:cubicBezTo>
                    <a:pt x="49" y="157"/>
                    <a:pt x="47" y="161"/>
                    <a:pt x="44" y="164"/>
                  </a:cubicBezTo>
                  <a:cubicBezTo>
                    <a:pt x="40" y="168"/>
                    <a:pt x="36" y="170"/>
                    <a:pt x="31" y="170"/>
                  </a:cubicBezTo>
                  <a:cubicBezTo>
                    <a:pt x="26" y="170"/>
                    <a:pt x="21" y="168"/>
                    <a:pt x="18" y="164"/>
                  </a:cubicBezTo>
                  <a:cubicBezTo>
                    <a:pt x="14" y="161"/>
                    <a:pt x="13" y="157"/>
                    <a:pt x="13" y="151"/>
                  </a:cubicBezTo>
                  <a:cubicBezTo>
                    <a:pt x="13" y="145"/>
                    <a:pt x="13" y="145"/>
                    <a:pt x="13" y="145"/>
                  </a:cubicBezTo>
                  <a:cubicBezTo>
                    <a:pt x="3" y="145"/>
                    <a:pt x="3" y="145"/>
                    <a:pt x="3" y="145"/>
                  </a:cubicBezTo>
                  <a:cubicBezTo>
                    <a:pt x="3" y="145"/>
                    <a:pt x="2" y="145"/>
                    <a:pt x="1" y="145"/>
                  </a:cubicBezTo>
                  <a:cubicBezTo>
                    <a:pt x="1" y="144"/>
                    <a:pt x="0" y="143"/>
                    <a:pt x="0" y="142"/>
                  </a:cubicBezTo>
                  <a:cubicBezTo>
                    <a:pt x="0" y="106"/>
                    <a:pt x="0" y="106"/>
                    <a:pt x="0" y="106"/>
                  </a:cubicBezTo>
                  <a:cubicBezTo>
                    <a:pt x="0" y="100"/>
                    <a:pt x="3" y="95"/>
                    <a:pt x="7" y="91"/>
                  </a:cubicBezTo>
                  <a:cubicBezTo>
                    <a:pt x="11" y="87"/>
                    <a:pt x="16" y="85"/>
                    <a:pt x="22" y="85"/>
                  </a:cubicBezTo>
                  <a:cubicBezTo>
                    <a:pt x="24" y="85"/>
                    <a:pt x="24" y="85"/>
                    <a:pt x="24" y="85"/>
                  </a:cubicBezTo>
                  <a:cubicBezTo>
                    <a:pt x="34" y="45"/>
                    <a:pt x="34" y="45"/>
                    <a:pt x="34" y="45"/>
                  </a:cubicBezTo>
                  <a:cubicBezTo>
                    <a:pt x="36" y="39"/>
                    <a:pt x="39" y="34"/>
                    <a:pt x="44" y="30"/>
                  </a:cubicBezTo>
                  <a:cubicBezTo>
                    <a:pt x="49" y="26"/>
                    <a:pt x="55" y="24"/>
                    <a:pt x="61" y="24"/>
                  </a:cubicBezTo>
                  <a:cubicBezTo>
                    <a:pt x="73" y="24"/>
                    <a:pt x="73" y="24"/>
                    <a:pt x="73" y="24"/>
                  </a:cubicBezTo>
                  <a:cubicBezTo>
                    <a:pt x="73" y="3"/>
                    <a:pt x="73" y="3"/>
                    <a:pt x="73" y="3"/>
                  </a:cubicBezTo>
                  <a:cubicBezTo>
                    <a:pt x="73" y="2"/>
                    <a:pt x="73" y="2"/>
                    <a:pt x="74" y="1"/>
                  </a:cubicBezTo>
                  <a:cubicBezTo>
                    <a:pt x="74" y="0"/>
                    <a:pt x="75" y="0"/>
                    <a:pt x="76" y="0"/>
                  </a:cubicBezTo>
                  <a:cubicBezTo>
                    <a:pt x="118" y="0"/>
                    <a:pt x="118" y="0"/>
                    <a:pt x="118" y="0"/>
                  </a:cubicBezTo>
                  <a:cubicBezTo>
                    <a:pt x="119" y="0"/>
                    <a:pt x="120" y="0"/>
                    <a:pt x="121" y="1"/>
                  </a:cubicBezTo>
                  <a:cubicBezTo>
                    <a:pt x="121" y="2"/>
                    <a:pt x="121" y="2"/>
                    <a:pt x="121" y="3"/>
                  </a:cubicBezTo>
                  <a:cubicBezTo>
                    <a:pt x="121" y="24"/>
                    <a:pt x="121" y="24"/>
                    <a:pt x="121" y="24"/>
                  </a:cubicBezTo>
                  <a:cubicBezTo>
                    <a:pt x="134" y="24"/>
                    <a:pt x="134" y="24"/>
                    <a:pt x="134" y="24"/>
                  </a:cubicBezTo>
                  <a:cubicBezTo>
                    <a:pt x="140" y="24"/>
                    <a:pt x="145" y="26"/>
                    <a:pt x="150" y="30"/>
                  </a:cubicBezTo>
                  <a:cubicBezTo>
                    <a:pt x="156" y="34"/>
                    <a:pt x="159" y="39"/>
                    <a:pt x="160" y="45"/>
                  </a:cubicBezTo>
                  <a:cubicBezTo>
                    <a:pt x="170" y="85"/>
                    <a:pt x="170" y="85"/>
                    <a:pt x="170" y="85"/>
                  </a:cubicBezTo>
                  <a:lnTo>
                    <a:pt x="173" y="85"/>
                  </a:lnTo>
                  <a:close/>
                  <a:moveTo>
                    <a:pt x="20" y="126"/>
                  </a:moveTo>
                  <a:cubicBezTo>
                    <a:pt x="23" y="129"/>
                    <a:pt x="27" y="130"/>
                    <a:pt x="31" y="130"/>
                  </a:cubicBezTo>
                  <a:cubicBezTo>
                    <a:pt x="35" y="130"/>
                    <a:pt x="38" y="129"/>
                    <a:pt x="41" y="126"/>
                  </a:cubicBezTo>
                  <a:cubicBezTo>
                    <a:pt x="44" y="123"/>
                    <a:pt x="46" y="119"/>
                    <a:pt x="46" y="115"/>
                  </a:cubicBezTo>
                  <a:cubicBezTo>
                    <a:pt x="46" y="111"/>
                    <a:pt x="44" y="107"/>
                    <a:pt x="41" y="104"/>
                  </a:cubicBezTo>
                  <a:cubicBezTo>
                    <a:pt x="38" y="102"/>
                    <a:pt x="35" y="100"/>
                    <a:pt x="31" y="100"/>
                  </a:cubicBezTo>
                  <a:cubicBezTo>
                    <a:pt x="27" y="100"/>
                    <a:pt x="23" y="102"/>
                    <a:pt x="20" y="104"/>
                  </a:cubicBezTo>
                  <a:cubicBezTo>
                    <a:pt x="17" y="107"/>
                    <a:pt x="16" y="111"/>
                    <a:pt x="16" y="115"/>
                  </a:cubicBezTo>
                  <a:cubicBezTo>
                    <a:pt x="16" y="119"/>
                    <a:pt x="17" y="123"/>
                    <a:pt x="20" y="126"/>
                  </a:cubicBezTo>
                  <a:close/>
                  <a:moveTo>
                    <a:pt x="49" y="85"/>
                  </a:moveTo>
                  <a:cubicBezTo>
                    <a:pt x="145" y="85"/>
                    <a:pt x="145" y="85"/>
                    <a:pt x="145" y="85"/>
                  </a:cubicBezTo>
                  <a:cubicBezTo>
                    <a:pt x="137" y="51"/>
                    <a:pt x="137" y="51"/>
                    <a:pt x="137" y="51"/>
                  </a:cubicBezTo>
                  <a:cubicBezTo>
                    <a:pt x="137" y="51"/>
                    <a:pt x="136" y="50"/>
                    <a:pt x="136" y="50"/>
                  </a:cubicBezTo>
                  <a:cubicBezTo>
                    <a:pt x="135" y="49"/>
                    <a:pt x="134" y="49"/>
                    <a:pt x="134" y="49"/>
                  </a:cubicBezTo>
                  <a:cubicBezTo>
                    <a:pt x="61" y="49"/>
                    <a:pt x="61" y="49"/>
                    <a:pt x="61" y="49"/>
                  </a:cubicBezTo>
                  <a:cubicBezTo>
                    <a:pt x="60" y="49"/>
                    <a:pt x="60" y="49"/>
                    <a:pt x="59" y="50"/>
                  </a:cubicBezTo>
                  <a:cubicBezTo>
                    <a:pt x="58" y="50"/>
                    <a:pt x="58" y="51"/>
                    <a:pt x="58" y="51"/>
                  </a:cubicBezTo>
                  <a:lnTo>
                    <a:pt x="49" y="85"/>
                  </a:lnTo>
                  <a:close/>
                  <a:moveTo>
                    <a:pt x="153" y="126"/>
                  </a:moveTo>
                  <a:cubicBezTo>
                    <a:pt x="156" y="129"/>
                    <a:pt x="160" y="130"/>
                    <a:pt x="164" y="130"/>
                  </a:cubicBezTo>
                  <a:cubicBezTo>
                    <a:pt x="168" y="130"/>
                    <a:pt x="172" y="129"/>
                    <a:pt x="175" y="126"/>
                  </a:cubicBezTo>
                  <a:cubicBezTo>
                    <a:pt x="177" y="123"/>
                    <a:pt x="179" y="119"/>
                    <a:pt x="179" y="115"/>
                  </a:cubicBezTo>
                  <a:cubicBezTo>
                    <a:pt x="179" y="111"/>
                    <a:pt x="177" y="107"/>
                    <a:pt x="175" y="104"/>
                  </a:cubicBezTo>
                  <a:cubicBezTo>
                    <a:pt x="172" y="102"/>
                    <a:pt x="168" y="100"/>
                    <a:pt x="164" y="100"/>
                  </a:cubicBezTo>
                  <a:cubicBezTo>
                    <a:pt x="160" y="100"/>
                    <a:pt x="156" y="102"/>
                    <a:pt x="153" y="104"/>
                  </a:cubicBezTo>
                  <a:cubicBezTo>
                    <a:pt x="150" y="107"/>
                    <a:pt x="149" y="111"/>
                    <a:pt x="149" y="115"/>
                  </a:cubicBezTo>
                  <a:cubicBezTo>
                    <a:pt x="149" y="119"/>
                    <a:pt x="150" y="123"/>
                    <a:pt x="153" y="12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076144790"/>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sz="2000" dirty="0">
                <a:solidFill>
                  <a:srgbClr val="4D4D4D"/>
                </a:solidFill>
              </a:rPr>
              <a:t>Fully editable icons</a:t>
            </a:r>
          </a:p>
        </p:txBody>
      </p:sp>
      <p:grpSp>
        <p:nvGrpSpPr>
          <p:cNvPr id="4" name="Group 3"/>
          <p:cNvGrpSpPr/>
          <p:nvPr/>
        </p:nvGrpSpPr>
        <p:grpSpPr>
          <a:xfrm>
            <a:off x="696913" y="1639888"/>
            <a:ext cx="7751762" cy="2238375"/>
            <a:chOff x="696913" y="1639888"/>
            <a:chExt cx="7751762" cy="2238375"/>
          </a:xfrm>
        </p:grpSpPr>
        <p:sp>
          <p:nvSpPr>
            <p:cNvPr id="5" name="Freeform 5"/>
            <p:cNvSpPr>
              <a:spLocks noEditPoints="1"/>
            </p:cNvSpPr>
            <p:nvPr/>
          </p:nvSpPr>
          <p:spPr bwMode="auto">
            <a:xfrm>
              <a:off x="703263" y="1690688"/>
              <a:ext cx="217488" cy="163513"/>
            </a:xfrm>
            <a:custGeom>
              <a:avLst/>
              <a:gdLst>
                <a:gd name="T0" fmla="*/ 0 w 208"/>
                <a:gd name="T1" fmla="*/ 52 h 156"/>
                <a:gd name="T2" fmla="*/ 6 w 208"/>
                <a:gd name="T3" fmla="*/ 37 h 156"/>
                <a:gd name="T4" fmla="*/ 21 w 208"/>
                <a:gd name="T5" fmla="*/ 31 h 156"/>
                <a:gd name="T6" fmla="*/ 62 w 208"/>
                <a:gd name="T7" fmla="*/ 31 h 156"/>
                <a:gd name="T8" fmla="*/ 73 w 208"/>
                <a:gd name="T9" fmla="*/ 10 h 156"/>
                <a:gd name="T10" fmla="*/ 76 w 208"/>
                <a:gd name="T11" fmla="*/ 5 h 156"/>
                <a:gd name="T12" fmla="*/ 79 w 208"/>
                <a:gd name="T13" fmla="*/ 1 h 156"/>
                <a:gd name="T14" fmla="*/ 83 w 208"/>
                <a:gd name="T15" fmla="*/ 0 h 156"/>
                <a:gd name="T16" fmla="*/ 125 w 208"/>
                <a:gd name="T17" fmla="*/ 0 h 156"/>
                <a:gd name="T18" fmla="*/ 128 w 208"/>
                <a:gd name="T19" fmla="*/ 0 h 156"/>
                <a:gd name="T20" fmla="*/ 131 w 208"/>
                <a:gd name="T21" fmla="*/ 3 h 156"/>
                <a:gd name="T22" fmla="*/ 133 w 208"/>
                <a:gd name="T23" fmla="*/ 6 h 156"/>
                <a:gd name="T24" fmla="*/ 135 w 208"/>
                <a:gd name="T25" fmla="*/ 10 h 156"/>
                <a:gd name="T26" fmla="*/ 146 w 208"/>
                <a:gd name="T27" fmla="*/ 31 h 156"/>
                <a:gd name="T28" fmla="*/ 187 w 208"/>
                <a:gd name="T29" fmla="*/ 31 h 156"/>
                <a:gd name="T30" fmla="*/ 202 w 208"/>
                <a:gd name="T31" fmla="*/ 37 h 156"/>
                <a:gd name="T32" fmla="*/ 208 w 208"/>
                <a:gd name="T33" fmla="*/ 52 h 156"/>
                <a:gd name="T34" fmla="*/ 208 w 208"/>
                <a:gd name="T35" fmla="*/ 135 h 156"/>
                <a:gd name="T36" fmla="*/ 202 w 208"/>
                <a:gd name="T37" fmla="*/ 150 h 156"/>
                <a:gd name="T38" fmla="*/ 187 w 208"/>
                <a:gd name="T39" fmla="*/ 156 h 156"/>
                <a:gd name="T40" fmla="*/ 21 w 208"/>
                <a:gd name="T41" fmla="*/ 156 h 156"/>
                <a:gd name="T42" fmla="*/ 6 w 208"/>
                <a:gd name="T43" fmla="*/ 150 h 156"/>
                <a:gd name="T44" fmla="*/ 0 w 208"/>
                <a:gd name="T45" fmla="*/ 135 h 156"/>
                <a:gd name="T46" fmla="*/ 0 w 208"/>
                <a:gd name="T47" fmla="*/ 52 h 156"/>
                <a:gd name="T48" fmla="*/ 57 w 208"/>
                <a:gd name="T49" fmla="*/ 88 h 156"/>
                <a:gd name="T50" fmla="*/ 71 w 208"/>
                <a:gd name="T51" fmla="*/ 121 h 156"/>
                <a:gd name="T52" fmla="*/ 104 w 208"/>
                <a:gd name="T53" fmla="*/ 135 h 156"/>
                <a:gd name="T54" fmla="*/ 137 w 208"/>
                <a:gd name="T55" fmla="*/ 121 h 156"/>
                <a:gd name="T56" fmla="*/ 151 w 208"/>
                <a:gd name="T57" fmla="*/ 88 h 156"/>
                <a:gd name="T58" fmla="*/ 137 w 208"/>
                <a:gd name="T59" fmla="*/ 55 h 156"/>
                <a:gd name="T60" fmla="*/ 104 w 208"/>
                <a:gd name="T61" fmla="*/ 41 h 156"/>
                <a:gd name="T62" fmla="*/ 71 w 208"/>
                <a:gd name="T63" fmla="*/ 55 h 156"/>
                <a:gd name="T64" fmla="*/ 57 w 208"/>
                <a:gd name="T65" fmla="*/ 88 h 156"/>
                <a:gd name="T66" fmla="*/ 78 w 208"/>
                <a:gd name="T67" fmla="*/ 88 h 156"/>
                <a:gd name="T68" fmla="*/ 86 w 208"/>
                <a:gd name="T69" fmla="*/ 70 h 156"/>
                <a:gd name="T70" fmla="*/ 104 w 208"/>
                <a:gd name="T71" fmla="*/ 62 h 156"/>
                <a:gd name="T72" fmla="*/ 122 w 208"/>
                <a:gd name="T73" fmla="*/ 70 h 156"/>
                <a:gd name="T74" fmla="*/ 130 w 208"/>
                <a:gd name="T75" fmla="*/ 88 h 156"/>
                <a:gd name="T76" fmla="*/ 122 w 208"/>
                <a:gd name="T77" fmla="*/ 107 h 156"/>
                <a:gd name="T78" fmla="*/ 104 w 208"/>
                <a:gd name="T79" fmla="*/ 114 h 156"/>
                <a:gd name="T80" fmla="*/ 86 w 208"/>
                <a:gd name="T81" fmla="*/ 107 h 156"/>
                <a:gd name="T82" fmla="*/ 78 w 208"/>
                <a:gd name="T83" fmla="*/ 88 h 156"/>
                <a:gd name="T84" fmla="*/ 170 w 208"/>
                <a:gd name="T85" fmla="*/ 55 h 156"/>
                <a:gd name="T86" fmla="*/ 167 w 208"/>
                <a:gd name="T87" fmla="*/ 58 h 156"/>
                <a:gd name="T88" fmla="*/ 166 w 208"/>
                <a:gd name="T89" fmla="*/ 62 h 156"/>
                <a:gd name="T90" fmla="*/ 167 w 208"/>
                <a:gd name="T91" fmla="*/ 66 h 156"/>
                <a:gd name="T92" fmla="*/ 170 w 208"/>
                <a:gd name="T93" fmla="*/ 70 h 156"/>
                <a:gd name="T94" fmla="*/ 173 w 208"/>
                <a:gd name="T95" fmla="*/ 72 h 156"/>
                <a:gd name="T96" fmla="*/ 177 w 208"/>
                <a:gd name="T97" fmla="*/ 73 h 156"/>
                <a:gd name="T98" fmla="*/ 181 w 208"/>
                <a:gd name="T99" fmla="*/ 72 h 156"/>
                <a:gd name="T100" fmla="*/ 184 w 208"/>
                <a:gd name="T101" fmla="*/ 70 h 156"/>
                <a:gd name="T102" fmla="*/ 187 w 208"/>
                <a:gd name="T103" fmla="*/ 62 h 156"/>
                <a:gd name="T104" fmla="*/ 184 w 208"/>
                <a:gd name="T105" fmla="*/ 55 h 156"/>
                <a:gd name="T106" fmla="*/ 177 w 208"/>
                <a:gd name="T107" fmla="*/ 52 h 156"/>
                <a:gd name="T108" fmla="*/ 170 w 208"/>
                <a:gd name="T109" fmla="*/ 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156">
                  <a:moveTo>
                    <a:pt x="0" y="52"/>
                  </a:moveTo>
                  <a:cubicBezTo>
                    <a:pt x="0" y="46"/>
                    <a:pt x="2" y="41"/>
                    <a:pt x="6" y="37"/>
                  </a:cubicBezTo>
                  <a:cubicBezTo>
                    <a:pt x="10" y="33"/>
                    <a:pt x="15" y="31"/>
                    <a:pt x="21" y="31"/>
                  </a:cubicBezTo>
                  <a:cubicBezTo>
                    <a:pt x="62" y="31"/>
                    <a:pt x="62" y="31"/>
                    <a:pt x="62" y="31"/>
                  </a:cubicBezTo>
                  <a:cubicBezTo>
                    <a:pt x="73" y="10"/>
                    <a:pt x="73" y="10"/>
                    <a:pt x="73" y="10"/>
                  </a:cubicBezTo>
                  <a:cubicBezTo>
                    <a:pt x="76" y="5"/>
                    <a:pt x="76" y="5"/>
                    <a:pt x="76" y="5"/>
                  </a:cubicBezTo>
                  <a:cubicBezTo>
                    <a:pt x="76" y="4"/>
                    <a:pt x="77" y="3"/>
                    <a:pt x="79" y="1"/>
                  </a:cubicBezTo>
                  <a:cubicBezTo>
                    <a:pt x="80" y="0"/>
                    <a:pt x="82" y="0"/>
                    <a:pt x="83" y="0"/>
                  </a:cubicBezTo>
                  <a:cubicBezTo>
                    <a:pt x="125" y="0"/>
                    <a:pt x="125" y="0"/>
                    <a:pt x="125" y="0"/>
                  </a:cubicBezTo>
                  <a:cubicBezTo>
                    <a:pt x="126" y="0"/>
                    <a:pt x="127" y="0"/>
                    <a:pt x="128" y="0"/>
                  </a:cubicBezTo>
                  <a:cubicBezTo>
                    <a:pt x="129" y="1"/>
                    <a:pt x="130" y="2"/>
                    <a:pt x="131" y="3"/>
                  </a:cubicBezTo>
                  <a:cubicBezTo>
                    <a:pt x="132" y="4"/>
                    <a:pt x="133" y="5"/>
                    <a:pt x="133" y="6"/>
                  </a:cubicBezTo>
                  <a:cubicBezTo>
                    <a:pt x="134" y="7"/>
                    <a:pt x="134" y="8"/>
                    <a:pt x="135" y="10"/>
                  </a:cubicBezTo>
                  <a:cubicBezTo>
                    <a:pt x="146" y="31"/>
                    <a:pt x="146" y="31"/>
                    <a:pt x="146" y="31"/>
                  </a:cubicBezTo>
                  <a:cubicBezTo>
                    <a:pt x="187" y="31"/>
                    <a:pt x="187" y="31"/>
                    <a:pt x="187" y="31"/>
                  </a:cubicBezTo>
                  <a:cubicBezTo>
                    <a:pt x="193" y="31"/>
                    <a:pt x="198" y="33"/>
                    <a:pt x="202" y="37"/>
                  </a:cubicBezTo>
                  <a:cubicBezTo>
                    <a:pt x="206" y="41"/>
                    <a:pt x="208" y="46"/>
                    <a:pt x="208" y="52"/>
                  </a:cubicBezTo>
                  <a:cubicBezTo>
                    <a:pt x="208" y="135"/>
                    <a:pt x="208" y="135"/>
                    <a:pt x="208" y="135"/>
                  </a:cubicBezTo>
                  <a:cubicBezTo>
                    <a:pt x="208" y="141"/>
                    <a:pt x="206" y="146"/>
                    <a:pt x="202" y="150"/>
                  </a:cubicBezTo>
                  <a:cubicBezTo>
                    <a:pt x="198" y="154"/>
                    <a:pt x="193" y="156"/>
                    <a:pt x="187" y="156"/>
                  </a:cubicBezTo>
                  <a:cubicBezTo>
                    <a:pt x="21" y="156"/>
                    <a:pt x="21" y="156"/>
                    <a:pt x="21" y="156"/>
                  </a:cubicBezTo>
                  <a:cubicBezTo>
                    <a:pt x="15" y="156"/>
                    <a:pt x="10" y="154"/>
                    <a:pt x="6" y="150"/>
                  </a:cubicBezTo>
                  <a:cubicBezTo>
                    <a:pt x="2" y="146"/>
                    <a:pt x="0" y="141"/>
                    <a:pt x="0" y="135"/>
                  </a:cubicBezTo>
                  <a:lnTo>
                    <a:pt x="0" y="52"/>
                  </a:lnTo>
                  <a:close/>
                  <a:moveTo>
                    <a:pt x="57" y="88"/>
                  </a:moveTo>
                  <a:cubicBezTo>
                    <a:pt x="57" y="101"/>
                    <a:pt x="62" y="112"/>
                    <a:pt x="71" y="121"/>
                  </a:cubicBezTo>
                  <a:cubicBezTo>
                    <a:pt x="80" y="130"/>
                    <a:pt x="91" y="135"/>
                    <a:pt x="104" y="135"/>
                  </a:cubicBezTo>
                  <a:cubicBezTo>
                    <a:pt x="117" y="135"/>
                    <a:pt x="128" y="130"/>
                    <a:pt x="137" y="121"/>
                  </a:cubicBezTo>
                  <a:cubicBezTo>
                    <a:pt x="146" y="112"/>
                    <a:pt x="151" y="101"/>
                    <a:pt x="151" y="88"/>
                  </a:cubicBezTo>
                  <a:cubicBezTo>
                    <a:pt x="151" y="75"/>
                    <a:pt x="146" y="64"/>
                    <a:pt x="137" y="55"/>
                  </a:cubicBezTo>
                  <a:cubicBezTo>
                    <a:pt x="128" y="46"/>
                    <a:pt x="117" y="41"/>
                    <a:pt x="104" y="41"/>
                  </a:cubicBezTo>
                  <a:cubicBezTo>
                    <a:pt x="91" y="41"/>
                    <a:pt x="80" y="46"/>
                    <a:pt x="71" y="55"/>
                  </a:cubicBezTo>
                  <a:cubicBezTo>
                    <a:pt x="62" y="64"/>
                    <a:pt x="57" y="75"/>
                    <a:pt x="57" y="88"/>
                  </a:cubicBezTo>
                  <a:close/>
                  <a:moveTo>
                    <a:pt x="78" y="88"/>
                  </a:moveTo>
                  <a:cubicBezTo>
                    <a:pt x="78" y="81"/>
                    <a:pt x="81" y="75"/>
                    <a:pt x="86" y="70"/>
                  </a:cubicBezTo>
                  <a:cubicBezTo>
                    <a:pt x="91" y="65"/>
                    <a:pt x="97" y="62"/>
                    <a:pt x="104" y="62"/>
                  </a:cubicBezTo>
                  <a:cubicBezTo>
                    <a:pt x="111" y="62"/>
                    <a:pt x="117" y="65"/>
                    <a:pt x="122" y="70"/>
                  </a:cubicBezTo>
                  <a:cubicBezTo>
                    <a:pt x="128" y="75"/>
                    <a:pt x="130" y="81"/>
                    <a:pt x="130" y="88"/>
                  </a:cubicBezTo>
                  <a:cubicBezTo>
                    <a:pt x="130" y="95"/>
                    <a:pt x="128" y="102"/>
                    <a:pt x="122" y="107"/>
                  </a:cubicBezTo>
                  <a:cubicBezTo>
                    <a:pt x="117" y="112"/>
                    <a:pt x="111" y="114"/>
                    <a:pt x="104" y="114"/>
                  </a:cubicBezTo>
                  <a:cubicBezTo>
                    <a:pt x="97" y="114"/>
                    <a:pt x="91" y="112"/>
                    <a:pt x="86" y="107"/>
                  </a:cubicBezTo>
                  <a:cubicBezTo>
                    <a:pt x="81" y="102"/>
                    <a:pt x="78" y="95"/>
                    <a:pt x="78" y="88"/>
                  </a:cubicBezTo>
                  <a:close/>
                  <a:moveTo>
                    <a:pt x="170" y="55"/>
                  </a:moveTo>
                  <a:cubicBezTo>
                    <a:pt x="169" y="56"/>
                    <a:pt x="168" y="57"/>
                    <a:pt x="167" y="58"/>
                  </a:cubicBezTo>
                  <a:cubicBezTo>
                    <a:pt x="167" y="60"/>
                    <a:pt x="166" y="61"/>
                    <a:pt x="166" y="62"/>
                  </a:cubicBezTo>
                  <a:cubicBezTo>
                    <a:pt x="166" y="64"/>
                    <a:pt x="167" y="65"/>
                    <a:pt x="167" y="66"/>
                  </a:cubicBezTo>
                  <a:cubicBezTo>
                    <a:pt x="168" y="67"/>
                    <a:pt x="168" y="69"/>
                    <a:pt x="170" y="70"/>
                  </a:cubicBezTo>
                  <a:cubicBezTo>
                    <a:pt x="171" y="71"/>
                    <a:pt x="172" y="71"/>
                    <a:pt x="173" y="72"/>
                  </a:cubicBezTo>
                  <a:cubicBezTo>
                    <a:pt x="174" y="72"/>
                    <a:pt x="176" y="73"/>
                    <a:pt x="177" y="73"/>
                  </a:cubicBezTo>
                  <a:cubicBezTo>
                    <a:pt x="178" y="73"/>
                    <a:pt x="180" y="72"/>
                    <a:pt x="181" y="72"/>
                  </a:cubicBezTo>
                  <a:cubicBezTo>
                    <a:pt x="182" y="71"/>
                    <a:pt x="183" y="71"/>
                    <a:pt x="184" y="70"/>
                  </a:cubicBezTo>
                  <a:cubicBezTo>
                    <a:pt x="186" y="67"/>
                    <a:pt x="187" y="65"/>
                    <a:pt x="187" y="62"/>
                  </a:cubicBezTo>
                  <a:cubicBezTo>
                    <a:pt x="187" y="59"/>
                    <a:pt x="186" y="57"/>
                    <a:pt x="184" y="55"/>
                  </a:cubicBezTo>
                  <a:cubicBezTo>
                    <a:pt x="182" y="53"/>
                    <a:pt x="180" y="52"/>
                    <a:pt x="177" y="52"/>
                  </a:cubicBezTo>
                  <a:cubicBezTo>
                    <a:pt x="174" y="52"/>
                    <a:pt x="172" y="53"/>
                    <a:pt x="170" y="5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noEditPoints="1"/>
            </p:cNvSpPr>
            <p:nvPr/>
          </p:nvSpPr>
          <p:spPr bwMode="auto">
            <a:xfrm>
              <a:off x="1009650" y="1724025"/>
              <a:ext cx="249238" cy="88900"/>
            </a:xfrm>
            <a:custGeom>
              <a:avLst/>
              <a:gdLst>
                <a:gd name="T0" fmla="*/ 1 w 238"/>
                <a:gd name="T1" fmla="*/ 40 h 86"/>
                <a:gd name="T2" fmla="*/ 3 w 238"/>
                <a:gd name="T3" fmla="*/ 30 h 86"/>
                <a:gd name="T4" fmla="*/ 5 w 238"/>
                <a:gd name="T5" fmla="*/ 26 h 86"/>
                <a:gd name="T6" fmla="*/ 35 w 238"/>
                <a:gd name="T7" fmla="*/ 21 h 86"/>
                <a:gd name="T8" fmla="*/ 59 w 238"/>
                <a:gd name="T9" fmla="*/ 6 h 86"/>
                <a:gd name="T10" fmla="*/ 77 w 238"/>
                <a:gd name="T11" fmla="*/ 0 h 86"/>
                <a:gd name="T12" fmla="*/ 130 w 238"/>
                <a:gd name="T13" fmla="*/ 0 h 86"/>
                <a:gd name="T14" fmla="*/ 141 w 238"/>
                <a:gd name="T15" fmla="*/ 5 h 86"/>
                <a:gd name="T16" fmla="*/ 166 w 238"/>
                <a:gd name="T17" fmla="*/ 25 h 86"/>
                <a:gd name="T18" fmla="*/ 191 w 238"/>
                <a:gd name="T19" fmla="*/ 29 h 86"/>
                <a:gd name="T20" fmla="*/ 222 w 238"/>
                <a:gd name="T21" fmla="*/ 38 h 86"/>
                <a:gd name="T22" fmla="*/ 233 w 238"/>
                <a:gd name="T23" fmla="*/ 44 h 86"/>
                <a:gd name="T24" fmla="*/ 237 w 238"/>
                <a:gd name="T25" fmla="*/ 48 h 86"/>
                <a:gd name="T26" fmla="*/ 238 w 238"/>
                <a:gd name="T27" fmla="*/ 57 h 86"/>
                <a:gd name="T28" fmla="*/ 231 w 238"/>
                <a:gd name="T29" fmla="*/ 71 h 86"/>
                <a:gd name="T30" fmla="*/ 222 w 238"/>
                <a:gd name="T31" fmla="*/ 73 h 86"/>
                <a:gd name="T32" fmla="*/ 219 w 238"/>
                <a:gd name="T33" fmla="*/ 70 h 86"/>
                <a:gd name="T34" fmla="*/ 214 w 238"/>
                <a:gd name="T35" fmla="*/ 53 h 86"/>
                <a:gd name="T36" fmla="*/ 184 w 238"/>
                <a:gd name="T37" fmla="*/ 53 h 86"/>
                <a:gd name="T38" fmla="*/ 179 w 238"/>
                <a:gd name="T39" fmla="*/ 73 h 86"/>
                <a:gd name="T40" fmla="*/ 79 w 238"/>
                <a:gd name="T41" fmla="*/ 70 h 86"/>
                <a:gd name="T42" fmla="*/ 73 w 238"/>
                <a:gd name="T43" fmla="*/ 53 h 86"/>
                <a:gd name="T44" fmla="*/ 43 w 238"/>
                <a:gd name="T45" fmla="*/ 53 h 86"/>
                <a:gd name="T46" fmla="*/ 38 w 238"/>
                <a:gd name="T47" fmla="*/ 70 h 86"/>
                <a:gd name="T48" fmla="*/ 35 w 238"/>
                <a:gd name="T49" fmla="*/ 73 h 86"/>
                <a:gd name="T50" fmla="*/ 4 w 238"/>
                <a:gd name="T51" fmla="*/ 62 h 86"/>
                <a:gd name="T52" fmla="*/ 43 w 238"/>
                <a:gd name="T53" fmla="*/ 70 h 86"/>
                <a:gd name="T54" fmla="*/ 58 w 238"/>
                <a:gd name="T55" fmla="*/ 55 h 86"/>
                <a:gd name="T56" fmla="*/ 74 w 238"/>
                <a:gd name="T57" fmla="*/ 70 h 86"/>
                <a:gd name="T58" fmla="*/ 58 w 238"/>
                <a:gd name="T59" fmla="*/ 86 h 86"/>
                <a:gd name="T60" fmla="*/ 43 w 238"/>
                <a:gd name="T61" fmla="*/ 70 h 86"/>
                <a:gd name="T62" fmla="*/ 188 w 238"/>
                <a:gd name="T63" fmla="*/ 59 h 86"/>
                <a:gd name="T64" fmla="*/ 210 w 238"/>
                <a:gd name="T65" fmla="*/ 59 h 86"/>
                <a:gd name="T66" fmla="*/ 210 w 238"/>
                <a:gd name="T67" fmla="*/ 81 h 86"/>
                <a:gd name="T68" fmla="*/ 188 w 238"/>
                <a:gd name="T69" fmla="*/ 8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8" h="86">
                  <a:moveTo>
                    <a:pt x="0" y="46"/>
                  </a:moveTo>
                  <a:cubicBezTo>
                    <a:pt x="0" y="44"/>
                    <a:pt x="1" y="42"/>
                    <a:pt x="1" y="40"/>
                  </a:cubicBezTo>
                  <a:cubicBezTo>
                    <a:pt x="1" y="38"/>
                    <a:pt x="1" y="36"/>
                    <a:pt x="1" y="34"/>
                  </a:cubicBezTo>
                  <a:cubicBezTo>
                    <a:pt x="2" y="33"/>
                    <a:pt x="2" y="31"/>
                    <a:pt x="3" y="30"/>
                  </a:cubicBezTo>
                  <a:cubicBezTo>
                    <a:pt x="3" y="29"/>
                    <a:pt x="4" y="28"/>
                    <a:pt x="4" y="27"/>
                  </a:cubicBezTo>
                  <a:cubicBezTo>
                    <a:pt x="4" y="27"/>
                    <a:pt x="4" y="26"/>
                    <a:pt x="5" y="26"/>
                  </a:cubicBezTo>
                  <a:cubicBezTo>
                    <a:pt x="5" y="25"/>
                    <a:pt x="8" y="24"/>
                    <a:pt x="13" y="23"/>
                  </a:cubicBezTo>
                  <a:cubicBezTo>
                    <a:pt x="19" y="22"/>
                    <a:pt x="26" y="21"/>
                    <a:pt x="35" y="21"/>
                  </a:cubicBezTo>
                  <a:cubicBezTo>
                    <a:pt x="40" y="18"/>
                    <a:pt x="44" y="15"/>
                    <a:pt x="48" y="13"/>
                  </a:cubicBezTo>
                  <a:cubicBezTo>
                    <a:pt x="52" y="10"/>
                    <a:pt x="56" y="8"/>
                    <a:pt x="59" y="6"/>
                  </a:cubicBezTo>
                  <a:cubicBezTo>
                    <a:pt x="66" y="3"/>
                    <a:pt x="71" y="1"/>
                    <a:pt x="73" y="1"/>
                  </a:cubicBezTo>
                  <a:cubicBezTo>
                    <a:pt x="77" y="0"/>
                    <a:pt x="77" y="0"/>
                    <a:pt x="77" y="0"/>
                  </a:cubicBezTo>
                  <a:cubicBezTo>
                    <a:pt x="129" y="0"/>
                    <a:pt x="129" y="0"/>
                    <a:pt x="129" y="0"/>
                  </a:cubicBezTo>
                  <a:cubicBezTo>
                    <a:pt x="129" y="0"/>
                    <a:pt x="129" y="0"/>
                    <a:pt x="130" y="0"/>
                  </a:cubicBezTo>
                  <a:cubicBezTo>
                    <a:pt x="131" y="0"/>
                    <a:pt x="132" y="1"/>
                    <a:pt x="134" y="2"/>
                  </a:cubicBezTo>
                  <a:cubicBezTo>
                    <a:pt x="136" y="3"/>
                    <a:pt x="139" y="4"/>
                    <a:pt x="141" y="5"/>
                  </a:cubicBezTo>
                  <a:cubicBezTo>
                    <a:pt x="144" y="7"/>
                    <a:pt x="147" y="9"/>
                    <a:pt x="152" y="13"/>
                  </a:cubicBezTo>
                  <a:cubicBezTo>
                    <a:pt x="156" y="16"/>
                    <a:pt x="161" y="20"/>
                    <a:pt x="166" y="25"/>
                  </a:cubicBezTo>
                  <a:cubicBezTo>
                    <a:pt x="171" y="26"/>
                    <a:pt x="175" y="26"/>
                    <a:pt x="179" y="27"/>
                  </a:cubicBezTo>
                  <a:cubicBezTo>
                    <a:pt x="183" y="28"/>
                    <a:pt x="187" y="28"/>
                    <a:pt x="191" y="29"/>
                  </a:cubicBezTo>
                  <a:cubicBezTo>
                    <a:pt x="198" y="31"/>
                    <a:pt x="205" y="32"/>
                    <a:pt x="209" y="34"/>
                  </a:cubicBezTo>
                  <a:cubicBezTo>
                    <a:pt x="214" y="35"/>
                    <a:pt x="218" y="37"/>
                    <a:pt x="222" y="38"/>
                  </a:cubicBezTo>
                  <a:cubicBezTo>
                    <a:pt x="224" y="39"/>
                    <a:pt x="227" y="40"/>
                    <a:pt x="228" y="41"/>
                  </a:cubicBezTo>
                  <a:cubicBezTo>
                    <a:pt x="230" y="42"/>
                    <a:pt x="231" y="43"/>
                    <a:pt x="233" y="44"/>
                  </a:cubicBezTo>
                  <a:cubicBezTo>
                    <a:pt x="234" y="45"/>
                    <a:pt x="235" y="46"/>
                    <a:pt x="235" y="46"/>
                  </a:cubicBezTo>
                  <a:cubicBezTo>
                    <a:pt x="236" y="47"/>
                    <a:pt x="236" y="48"/>
                    <a:pt x="237" y="48"/>
                  </a:cubicBezTo>
                  <a:cubicBezTo>
                    <a:pt x="237" y="49"/>
                    <a:pt x="237" y="49"/>
                    <a:pt x="237" y="49"/>
                  </a:cubicBezTo>
                  <a:cubicBezTo>
                    <a:pt x="237" y="51"/>
                    <a:pt x="238" y="53"/>
                    <a:pt x="238" y="57"/>
                  </a:cubicBezTo>
                  <a:cubicBezTo>
                    <a:pt x="238" y="60"/>
                    <a:pt x="237" y="63"/>
                    <a:pt x="237" y="67"/>
                  </a:cubicBezTo>
                  <a:cubicBezTo>
                    <a:pt x="235" y="68"/>
                    <a:pt x="233" y="70"/>
                    <a:pt x="231" y="71"/>
                  </a:cubicBezTo>
                  <a:cubicBezTo>
                    <a:pt x="228" y="72"/>
                    <a:pt x="226" y="73"/>
                    <a:pt x="225" y="73"/>
                  </a:cubicBezTo>
                  <a:cubicBezTo>
                    <a:pt x="222" y="73"/>
                    <a:pt x="222" y="73"/>
                    <a:pt x="222" y="73"/>
                  </a:cubicBezTo>
                  <a:cubicBezTo>
                    <a:pt x="219" y="73"/>
                    <a:pt x="219" y="73"/>
                    <a:pt x="219" y="73"/>
                  </a:cubicBezTo>
                  <a:cubicBezTo>
                    <a:pt x="219" y="72"/>
                    <a:pt x="219" y="71"/>
                    <a:pt x="219" y="70"/>
                  </a:cubicBezTo>
                  <a:cubicBezTo>
                    <a:pt x="220" y="69"/>
                    <a:pt x="220" y="69"/>
                    <a:pt x="220" y="68"/>
                  </a:cubicBezTo>
                  <a:cubicBezTo>
                    <a:pt x="220" y="62"/>
                    <a:pt x="218" y="58"/>
                    <a:pt x="214" y="53"/>
                  </a:cubicBezTo>
                  <a:cubicBezTo>
                    <a:pt x="209" y="49"/>
                    <a:pt x="205" y="47"/>
                    <a:pt x="199" y="47"/>
                  </a:cubicBezTo>
                  <a:cubicBezTo>
                    <a:pt x="193" y="47"/>
                    <a:pt x="188" y="49"/>
                    <a:pt x="184" y="53"/>
                  </a:cubicBezTo>
                  <a:cubicBezTo>
                    <a:pt x="180" y="58"/>
                    <a:pt x="178" y="62"/>
                    <a:pt x="178" y="68"/>
                  </a:cubicBezTo>
                  <a:cubicBezTo>
                    <a:pt x="178" y="70"/>
                    <a:pt x="178" y="72"/>
                    <a:pt x="179" y="73"/>
                  </a:cubicBezTo>
                  <a:cubicBezTo>
                    <a:pt x="79" y="73"/>
                    <a:pt x="79" y="73"/>
                    <a:pt x="79" y="73"/>
                  </a:cubicBezTo>
                  <a:cubicBezTo>
                    <a:pt x="79" y="72"/>
                    <a:pt x="79" y="71"/>
                    <a:pt x="79" y="70"/>
                  </a:cubicBezTo>
                  <a:cubicBezTo>
                    <a:pt x="79" y="69"/>
                    <a:pt x="79" y="69"/>
                    <a:pt x="79" y="68"/>
                  </a:cubicBezTo>
                  <a:cubicBezTo>
                    <a:pt x="79" y="62"/>
                    <a:pt x="77" y="58"/>
                    <a:pt x="73" y="53"/>
                  </a:cubicBezTo>
                  <a:cubicBezTo>
                    <a:pt x="69" y="49"/>
                    <a:pt x="64" y="47"/>
                    <a:pt x="58" y="47"/>
                  </a:cubicBezTo>
                  <a:cubicBezTo>
                    <a:pt x="53" y="47"/>
                    <a:pt x="48" y="49"/>
                    <a:pt x="43" y="53"/>
                  </a:cubicBezTo>
                  <a:cubicBezTo>
                    <a:pt x="39" y="58"/>
                    <a:pt x="37" y="62"/>
                    <a:pt x="37" y="68"/>
                  </a:cubicBezTo>
                  <a:cubicBezTo>
                    <a:pt x="37" y="68"/>
                    <a:pt x="37" y="69"/>
                    <a:pt x="38" y="70"/>
                  </a:cubicBezTo>
                  <a:cubicBezTo>
                    <a:pt x="38" y="71"/>
                    <a:pt x="38" y="72"/>
                    <a:pt x="38" y="73"/>
                  </a:cubicBezTo>
                  <a:cubicBezTo>
                    <a:pt x="35" y="73"/>
                    <a:pt x="35" y="73"/>
                    <a:pt x="35" y="73"/>
                  </a:cubicBezTo>
                  <a:cubicBezTo>
                    <a:pt x="31" y="73"/>
                    <a:pt x="25" y="71"/>
                    <a:pt x="17" y="69"/>
                  </a:cubicBezTo>
                  <a:cubicBezTo>
                    <a:pt x="9" y="66"/>
                    <a:pt x="5" y="64"/>
                    <a:pt x="4" y="62"/>
                  </a:cubicBezTo>
                  <a:cubicBezTo>
                    <a:pt x="2" y="60"/>
                    <a:pt x="0" y="55"/>
                    <a:pt x="0" y="46"/>
                  </a:cubicBezTo>
                  <a:close/>
                  <a:moveTo>
                    <a:pt x="43" y="70"/>
                  </a:moveTo>
                  <a:cubicBezTo>
                    <a:pt x="43" y="66"/>
                    <a:pt x="44" y="62"/>
                    <a:pt x="47" y="59"/>
                  </a:cubicBezTo>
                  <a:cubicBezTo>
                    <a:pt x="50" y="56"/>
                    <a:pt x="54" y="55"/>
                    <a:pt x="58" y="55"/>
                  </a:cubicBezTo>
                  <a:cubicBezTo>
                    <a:pt x="63" y="55"/>
                    <a:pt x="66" y="56"/>
                    <a:pt x="69" y="59"/>
                  </a:cubicBezTo>
                  <a:cubicBezTo>
                    <a:pt x="72" y="62"/>
                    <a:pt x="74" y="66"/>
                    <a:pt x="74" y="70"/>
                  </a:cubicBezTo>
                  <a:cubicBezTo>
                    <a:pt x="74" y="75"/>
                    <a:pt x="72" y="78"/>
                    <a:pt x="69" y="81"/>
                  </a:cubicBezTo>
                  <a:cubicBezTo>
                    <a:pt x="66" y="84"/>
                    <a:pt x="63" y="86"/>
                    <a:pt x="58" y="86"/>
                  </a:cubicBezTo>
                  <a:cubicBezTo>
                    <a:pt x="54" y="86"/>
                    <a:pt x="50" y="84"/>
                    <a:pt x="47" y="81"/>
                  </a:cubicBezTo>
                  <a:cubicBezTo>
                    <a:pt x="44" y="78"/>
                    <a:pt x="43" y="75"/>
                    <a:pt x="43" y="70"/>
                  </a:cubicBezTo>
                  <a:close/>
                  <a:moveTo>
                    <a:pt x="183" y="70"/>
                  </a:moveTo>
                  <a:cubicBezTo>
                    <a:pt x="183" y="66"/>
                    <a:pt x="185" y="62"/>
                    <a:pt x="188" y="59"/>
                  </a:cubicBezTo>
                  <a:cubicBezTo>
                    <a:pt x="191" y="56"/>
                    <a:pt x="195" y="55"/>
                    <a:pt x="199" y="55"/>
                  </a:cubicBezTo>
                  <a:cubicBezTo>
                    <a:pt x="203" y="55"/>
                    <a:pt x="207" y="56"/>
                    <a:pt x="210" y="59"/>
                  </a:cubicBezTo>
                  <a:cubicBezTo>
                    <a:pt x="213" y="62"/>
                    <a:pt x="214" y="66"/>
                    <a:pt x="214" y="70"/>
                  </a:cubicBezTo>
                  <a:cubicBezTo>
                    <a:pt x="214" y="75"/>
                    <a:pt x="213" y="78"/>
                    <a:pt x="210" y="81"/>
                  </a:cubicBezTo>
                  <a:cubicBezTo>
                    <a:pt x="207" y="84"/>
                    <a:pt x="203" y="86"/>
                    <a:pt x="199" y="86"/>
                  </a:cubicBezTo>
                  <a:cubicBezTo>
                    <a:pt x="195" y="86"/>
                    <a:pt x="191" y="84"/>
                    <a:pt x="188" y="81"/>
                  </a:cubicBezTo>
                  <a:cubicBezTo>
                    <a:pt x="185" y="78"/>
                    <a:pt x="183" y="75"/>
                    <a:pt x="183" y="7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noEditPoints="1"/>
            </p:cNvSpPr>
            <p:nvPr/>
          </p:nvSpPr>
          <p:spPr bwMode="auto">
            <a:xfrm>
              <a:off x="1336675" y="1690688"/>
              <a:ext cx="239713" cy="119063"/>
            </a:xfrm>
            <a:custGeom>
              <a:avLst/>
              <a:gdLst>
                <a:gd name="T0" fmla="*/ 0 w 229"/>
                <a:gd name="T1" fmla="*/ 0 h 114"/>
                <a:gd name="T2" fmla="*/ 166 w 229"/>
                <a:gd name="T3" fmla="*/ 62 h 114"/>
                <a:gd name="T4" fmla="*/ 0 w 229"/>
                <a:gd name="T5" fmla="*/ 99 h 114"/>
                <a:gd name="T6" fmla="*/ 0 w 229"/>
                <a:gd name="T7" fmla="*/ 97 h 114"/>
                <a:gd name="T8" fmla="*/ 26 w 229"/>
                <a:gd name="T9" fmla="*/ 73 h 114"/>
                <a:gd name="T10" fmla="*/ 81 w 229"/>
                <a:gd name="T11" fmla="*/ 80 h 114"/>
                <a:gd name="T12" fmla="*/ 89 w 229"/>
                <a:gd name="T13" fmla="*/ 99 h 114"/>
                <a:gd name="T14" fmla="*/ 83 w 229"/>
                <a:gd name="T15" fmla="*/ 99 h 114"/>
                <a:gd name="T16" fmla="*/ 83 w 229"/>
                <a:gd name="T17" fmla="*/ 98 h 114"/>
                <a:gd name="T18" fmla="*/ 63 w 229"/>
                <a:gd name="T19" fmla="*/ 78 h 114"/>
                <a:gd name="T20" fmla="*/ 11 w 229"/>
                <a:gd name="T21" fmla="*/ 84 h 114"/>
                <a:gd name="T22" fmla="*/ 5 w 229"/>
                <a:gd name="T23" fmla="*/ 99 h 114"/>
                <a:gd name="T24" fmla="*/ 0 w 229"/>
                <a:gd name="T25" fmla="*/ 99 h 114"/>
                <a:gd name="T26" fmla="*/ 15 w 229"/>
                <a:gd name="T27" fmla="*/ 88 h 114"/>
                <a:gd name="T28" fmla="*/ 37 w 229"/>
                <a:gd name="T29" fmla="*/ 88 h 114"/>
                <a:gd name="T30" fmla="*/ 37 w 229"/>
                <a:gd name="T31" fmla="*/ 110 h 114"/>
                <a:gd name="T32" fmla="*/ 15 w 229"/>
                <a:gd name="T33" fmla="*/ 110 h 114"/>
                <a:gd name="T34" fmla="*/ 47 w 229"/>
                <a:gd name="T35" fmla="*/ 99 h 114"/>
                <a:gd name="T36" fmla="*/ 63 w 229"/>
                <a:gd name="T37" fmla="*/ 83 h 114"/>
                <a:gd name="T38" fmla="*/ 78 w 229"/>
                <a:gd name="T39" fmla="*/ 99 h 114"/>
                <a:gd name="T40" fmla="*/ 63 w 229"/>
                <a:gd name="T41" fmla="*/ 114 h 114"/>
                <a:gd name="T42" fmla="*/ 47 w 229"/>
                <a:gd name="T43" fmla="*/ 99 h 114"/>
                <a:gd name="T44" fmla="*/ 122 w 229"/>
                <a:gd name="T45" fmla="*/ 80 h 114"/>
                <a:gd name="T46" fmla="*/ 177 w 229"/>
                <a:gd name="T47" fmla="*/ 73 h 114"/>
                <a:gd name="T48" fmla="*/ 181 w 229"/>
                <a:gd name="T49" fmla="*/ 31 h 114"/>
                <a:gd name="T50" fmla="*/ 189 w 229"/>
                <a:gd name="T51" fmla="*/ 31 h 114"/>
                <a:gd name="T52" fmla="*/ 209 w 229"/>
                <a:gd name="T53" fmla="*/ 31 h 114"/>
                <a:gd name="T54" fmla="*/ 219 w 229"/>
                <a:gd name="T55" fmla="*/ 33 h 114"/>
                <a:gd name="T56" fmla="*/ 229 w 229"/>
                <a:gd name="T57" fmla="*/ 70 h 114"/>
                <a:gd name="T58" fmla="*/ 218 w 229"/>
                <a:gd name="T59" fmla="*/ 104 h 114"/>
                <a:gd name="T60" fmla="*/ 218 w 229"/>
                <a:gd name="T61" fmla="*/ 98 h 114"/>
                <a:gd name="T62" fmla="*/ 198 w 229"/>
                <a:gd name="T63" fmla="*/ 78 h 114"/>
                <a:gd name="T64" fmla="*/ 185 w 229"/>
                <a:gd name="T65" fmla="*/ 82 h 114"/>
                <a:gd name="T66" fmla="*/ 178 w 229"/>
                <a:gd name="T67" fmla="*/ 93 h 114"/>
                <a:gd name="T68" fmla="*/ 153 w 229"/>
                <a:gd name="T69" fmla="*/ 82 h 114"/>
                <a:gd name="T70" fmla="*/ 126 w 229"/>
                <a:gd name="T71" fmla="*/ 84 h 114"/>
                <a:gd name="T72" fmla="*/ 120 w 229"/>
                <a:gd name="T73" fmla="*/ 99 h 114"/>
                <a:gd name="T74" fmla="*/ 125 w 229"/>
                <a:gd name="T75" fmla="*/ 99 h 114"/>
                <a:gd name="T76" fmla="*/ 141 w 229"/>
                <a:gd name="T77" fmla="*/ 83 h 114"/>
                <a:gd name="T78" fmla="*/ 156 w 229"/>
                <a:gd name="T79" fmla="*/ 99 h 114"/>
                <a:gd name="T80" fmla="*/ 141 w 229"/>
                <a:gd name="T81" fmla="*/ 114 h 114"/>
                <a:gd name="T82" fmla="*/ 125 w 229"/>
                <a:gd name="T83" fmla="*/ 99 h 114"/>
                <a:gd name="T84" fmla="*/ 187 w 229"/>
                <a:gd name="T85" fmla="*/ 88 h 114"/>
                <a:gd name="T86" fmla="*/ 209 w 229"/>
                <a:gd name="T87" fmla="*/ 88 h 114"/>
                <a:gd name="T88" fmla="*/ 209 w 229"/>
                <a:gd name="T89" fmla="*/ 110 h 114"/>
                <a:gd name="T90" fmla="*/ 187 w 229"/>
                <a:gd name="T91"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9" h="114">
                  <a:moveTo>
                    <a:pt x="0" y="62"/>
                  </a:moveTo>
                  <a:cubicBezTo>
                    <a:pt x="0" y="0"/>
                    <a:pt x="0" y="0"/>
                    <a:pt x="0" y="0"/>
                  </a:cubicBezTo>
                  <a:cubicBezTo>
                    <a:pt x="166" y="0"/>
                    <a:pt x="166" y="0"/>
                    <a:pt x="166" y="0"/>
                  </a:cubicBezTo>
                  <a:cubicBezTo>
                    <a:pt x="166" y="62"/>
                    <a:pt x="166" y="62"/>
                    <a:pt x="166" y="62"/>
                  </a:cubicBezTo>
                  <a:lnTo>
                    <a:pt x="0" y="62"/>
                  </a:lnTo>
                  <a:close/>
                  <a:moveTo>
                    <a:pt x="0" y="99"/>
                  </a:moveTo>
                  <a:cubicBezTo>
                    <a:pt x="0" y="99"/>
                    <a:pt x="0" y="99"/>
                    <a:pt x="0" y="99"/>
                  </a:cubicBezTo>
                  <a:cubicBezTo>
                    <a:pt x="0" y="97"/>
                    <a:pt x="0" y="97"/>
                    <a:pt x="0" y="97"/>
                  </a:cubicBezTo>
                  <a:cubicBezTo>
                    <a:pt x="0" y="91"/>
                    <a:pt x="3" y="85"/>
                    <a:pt x="8" y="80"/>
                  </a:cubicBezTo>
                  <a:cubicBezTo>
                    <a:pt x="13" y="75"/>
                    <a:pt x="19" y="73"/>
                    <a:pt x="26" y="73"/>
                  </a:cubicBezTo>
                  <a:cubicBezTo>
                    <a:pt x="63" y="73"/>
                    <a:pt x="63" y="73"/>
                    <a:pt x="63" y="73"/>
                  </a:cubicBezTo>
                  <a:cubicBezTo>
                    <a:pt x="70" y="73"/>
                    <a:pt x="76" y="75"/>
                    <a:pt x="81" y="80"/>
                  </a:cubicBezTo>
                  <a:cubicBezTo>
                    <a:pt x="86" y="85"/>
                    <a:pt x="89" y="91"/>
                    <a:pt x="89" y="97"/>
                  </a:cubicBezTo>
                  <a:cubicBezTo>
                    <a:pt x="89" y="99"/>
                    <a:pt x="89" y="99"/>
                    <a:pt x="89" y="99"/>
                  </a:cubicBezTo>
                  <a:cubicBezTo>
                    <a:pt x="89" y="99"/>
                    <a:pt x="89" y="99"/>
                    <a:pt x="89" y="99"/>
                  </a:cubicBezTo>
                  <a:cubicBezTo>
                    <a:pt x="83" y="99"/>
                    <a:pt x="83" y="99"/>
                    <a:pt x="83" y="99"/>
                  </a:cubicBezTo>
                  <a:cubicBezTo>
                    <a:pt x="83" y="99"/>
                    <a:pt x="83" y="99"/>
                    <a:pt x="83" y="99"/>
                  </a:cubicBezTo>
                  <a:cubicBezTo>
                    <a:pt x="83" y="98"/>
                    <a:pt x="83" y="98"/>
                    <a:pt x="83" y="98"/>
                  </a:cubicBezTo>
                  <a:cubicBezTo>
                    <a:pt x="83" y="92"/>
                    <a:pt x="81" y="88"/>
                    <a:pt x="78" y="84"/>
                  </a:cubicBezTo>
                  <a:cubicBezTo>
                    <a:pt x="73" y="80"/>
                    <a:pt x="68" y="78"/>
                    <a:pt x="63" y="78"/>
                  </a:cubicBezTo>
                  <a:cubicBezTo>
                    <a:pt x="26" y="78"/>
                    <a:pt x="26" y="78"/>
                    <a:pt x="26" y="78"/>
                  </a:cubicBezTo>
                  <a:cubicBezTo>
                    <a:pt x="20" y="78"/>
                    <a:pt x="15" y="80"/>
                    <a:pt x="11" y="84"/>
                  </a:cubicBezTo>
                  <a:cubicBezTo>
                    <a:pt x="7" y="88"/>
                    <a:pt x="5" y="92"/>
                    <a:pt x="5" y="97"/>
                  </a:cubicBezTo>
                  <a:cubicBezTo>
                    <a:pt x="5" y="99"/>
                    <a:pt x="5" y="99"/>
                    <a:pt x="5" y="99"/>
                  </a:cubicBezTo>
                  <a:cubicBezTo>
                    <a:pt x="5" y="99"/>
                    <a:pt x="5" y="99"/>
                    <a:pt x="5" y="99"/>
                  </a:cubicBezTo>
                  <a:lnTo>
                    <a:pt x="0" y="99"/>
                  </a:lnTo>
                  <a:close/>
                  <a:moveTo>
                    <a:pt x="10" y="99"/>
                  </a:moveTo>
                  <a:cubicBezTo>
                    <a:pt x="10" y="94"/>
                    <a:pt x="12" y="91"/>
                    <a:pt x="15" y="88"/>
                  </a:cubicBezTo>
                  <a:cubicBezTo>
                    <a:pt x="18" y="85"/>
                    <a:pt x="22" y="83"/>
                    <a:pt x="26" y="83"/>
                  </a:cubicBezTo>
                  <a:cubicBezTo>
                    <a:pt x="30" y="83"/>
                    <a:pt x="34" y="85"/>
                    <a:pt x="37" y="88"/>
                  </a:cubicBezTo>
                  <a:cubicBezTo>
                    <a:pt x="40" y="91"/>
                    <a:pt x="42" y="94"/>
                    <a:pt x="42" y="99"/>
                  </a:cubicBezTo>
                  <a:cubicBezTo>
                    <a:pt x="42" y="103"/>
                    <a:pt x="40" y="107"/>
                    <a:pt x="37" y="110"/>
                  </a:cubicBezTo>
                  <a:cubicBezTo>
                    <a:pt x="34" y="113"/>
                    <a:pt x="31" y="114"/>
                    <a:pt x="26" y="114"/>
                  </a:cubicBezTo>
                  <a:cubicBezTo>
                    <a:pt x="22" y="114"/>
                    <a:pt x="18" y="113"/>
                    <a:pt x="15" y="110"/>
                  </a:cubicBezTo>
                  <a:cubicBezTo>
                    <a:pt x="12" y="107"/>
                    <a:pt x="10" y="103"/>
                    <a:pt x="10" y="99"/>
                  </a:cubicBezTo>
                  <a:close/>
                  <a:moveTo>
                    <a:pt x="47" y="99"/>
                  </a:moveTo>
                  <a:cubicBezTo>
                    <a:pt x="47" y="94"/>
                    <a:pt x="48" y="91"/>
                    <a:pt x="51" y="88"/>
                  </a:cubicBezTo>
                  <a:cubicBezTo>
                    <a:pt x="54" y="85"/>
                    <a:pt x="58" y="83"/>
                    <a:pt x="63" y="83"/>
                  </a:cubicBezTo>
                  <a:cubicBezTo>
                    <a:pt x="67" y="83"/>
                    <a:pt x="70" y="85"/>
                    <a:pt x="73" y="88"/>
                  </a:cubicBezTo>
                  <a:cubicBezTo>
                    <a:pt x="77" y="91"/>
                    <a:pt x="78" y="94"/>
                    <a:pt x="78" y="99"/>
                  </a:cubicBezTo>
                  <a:cubicBezTo>
                    <a:pt x="78" y="103"/>
                    <a:pt x="77" y="107"/>
                    <a:pt x="74" y="110"/>
                  </a:cubicBezTo>
                  <a:cubicBezTo>
                    <a:pt x="71" y="113"/>
                    <a:pt x="67" y="114"/>
                    <a:pt x="63" y="114"/>
                  </a:cubicBezTo>
                  <a:cubicBezTo>
                    <a:pt x="58" y="114"/>
                    <a:pt x="54" y="113"/>
                    <a:pt x="51" y="110"/>
                  </a:cubicBezTo>
                  <a:cubicBezTo>
                    <a:pt x="48" y="107"/>
                    <a:pt x="47" y="103"/>
                    <a:pt x="47" y="99"/>
                  </a:cubicBezTo>
                  <a:close/>
                  <a:moveTo>
                    <a:pt x="115" y="99"/>
                  </a:moveTo>
                  <a:cubicBezTo>
                    <a:pt x="115" y="91"/>
                    <a:pt x="117" y="85"/>
                    <a:pt x="122" y="80"/>
                  </a:cubicBezTo>
                  <a:cubicBezTo>
                    <a:pt x="127" y="75"/>
                    <a:pt x="133" y="73"/>
                    <a:pt x="141" y="73"/>
                  </a:cubicBezTo>
                  <a:cubicBezTo>
                    <a:pt x="177" y="73"/>
                    <a:pt x="177" y="73"/>
                    <a:pt x="177" y="73"/>
                  </a:cubicBezTo>
                  <a:cubicBezTo>
                    <a:pt x="177" y="31"/>
                    <a:pt x="177" y="31"/>
                    <a:pt x="177" y="31"/>
                  </a:cubicBezTo>
                  <a:cubicBezTo>
                    <a:pt x="178" y="31"/>
                    <a:pt x="179" y="31"/>
                    <a:pt x="181" y="31"/>
                  </a:cubicBezTo>
                  <a:cubicBezTo>
                    <a:pt x="182" y="31"/>
                    <a:pt x="183" y="31"/>
                    <a:pt x="185" y="31"/>
                  </a:cubicBezTo>
                  <a:cubicBezTo>
                    <a:pt x="187" y="31"/>
                    <a:pt x="188" y="31"/>
                    <a:pt x="189" y="31"/>
                  </a:cubicBezTo>
                  <a:cubicBezTo>
                    <a:pt x="190" y="31"/>
                    <a:pt x="191" y="31"/>
                    <a:pt x="192" y="31"/>
                  </a:cubicBezTo>
                  <a:cubicBezTo>
                    <a:pt x="199" y="31"/>
                    <a:pt x="205" y="31"/>
                    <a:pt x="209" y="31"/>
                  </a:cubicBezTo>
                  <a:cubicBezTo>
                    <a:pt x="214" y="32"/>
                    <a:pt x="216" y="32"/>
                    <a:pt x="217" y="32"/>
                  </a:cubicBezTo>
                  <a:cubicBezTo>
                    <a:pt x="219" y="33"/>
                    <a:pt x="219" y="33"/>
                    <a:pt x="219" y="33"/>
                  </a:cubicBezTo>
                  <a:cubicBezTo>
                    <a:pt x="221" y="34"/>
                    <a:pt x="223" y="40"/>
                    <a:pt x="225" y="48"/>
                  </a:cubicBezTo>
                  <a:cubicBezTo>
                    <a:pt x="228" y="57"/>
                    <a:pt x="229" y="64"/>
                    <a:pt x="229" y="70"/>
                  </a:cubicBezTo>
                  <a:cubicBezTo>
                    <a:pt x="229" y="104"/>
                    <a:pt x="229" y="104"/>
                    <a:pt x="229" y="104"/>
                  </a:cubicBezTo>
                  <a:cubicBezTo>
                    <a:pt x="218" y="104"/>
                    <a:pt x="218" y="104"/>
                    <a:pt x="218" y="104"/>
                  </a:cubicBezTo>
                  <a:cubicBezTo>
                    <a:pt x="218" y="99"/>
                    <a:pt x="218" y="99"/>
                    <a:pt x="218" y="99"/>
                  </a:cubicBezTo>
                  <a:cubicBezTo>
                    <a:pt x="218" y="98"/>
                    <a:pt x="218" y="98"/>
                    <a:pt x="218" y="98"/>
                  </a:cubicBezTo>
                  <a:cubicBezTo>
                    <a:pt x="218" y="92"/>
                    <a:pt x="216" y="88"/>
                    <a:pt x="213" y="84"/>
                  </a:cubicBezTo>
                  <a:cubicBezTo>
                    <a:pt x="208" y="80"/>
                    <a:pt x="203" y="78"/>
                    <a:pt x="198" y="78"/>
                  </a:cubicBezTo>
                  <a:cubicBezTo>
                    <a:pt x="195" y="78"/>
                    <a:pt x="193" y="78"/>
                    <a:pt x="191" y="79"/>
                  </a:cubicBezTo>
                  <a:cubicBezTo>
                    <a:pt x="189" y="80"/>
                    <a:pt x="187" y="81"/>
                    <a:pt x="185" y="82"/>
                  </a:cubicBezTo>
                  <a:cubicBezTo>
                    <a:pt x="183" y="84"/>
                    <a:pt x="182" y="85"/>
                    <a:pt x="180" y="87"/>
                  </a:cubicBezTo>
                  <a:cubicBezTo>
                    <a:pt x="179" y="89"/>
                    <a:pt x="178" y="91"/>
                    <a:pt x="178" y="93"/>
                  </a:cubicBezTo>
                  <a:cubicBezTo>
                    <a:pt x="161" y="93"/>
                    <a:pt x="161" y="93"/>
                    <a:pt x="161" y="93"/>
                  </a:cubicBezTo>
                  <a:cubicBezTo>
                    <a:pt x="160" y="89"/>
                    <a:pt x="157" y="85"/>
                    <a:pt x="153" y="82"/>
                  </a:cubicBezTo>
                  <a:cubicBezTo>
                    <a:pt x="150" y="79"/>
                    <a:pt x="145" y="78"/>
                    <a:pt x="141" y="78"/>
                  </a:cubicBezTo>
                  <a:cubicBezTo>
                    <a:pt x="135" y="78"/>
                    <a:pt x="130" y="80"/>
                    <a:pt x="126" y="84"/>
                  </a:cubicBezTo>
                  <a:cubicBezTo>
                    <a:pt x="122" y="88"/>
                    <a:pt x="120" y="92"/>
                    <a:pt x="120" y="98"/>
                  </a:cubicBezTo>
                  <a:cubicBezTo>
                    <a:pt x="120" y="99"/>
                    <a:pt x="120" y="99"/>
                    <a:pt x="120" y="99"/>
                  </a:cubicBezTo>
                  <a:lnTo>
                    <a:pt x="115" y="99"/>
                  </a:lnTo>
                  <a:close/>
                  <a:moveTo>
                    <a:pt x="125" y="99"/>
                  </a:moveTo>
                  <a:cubicBezTo>
                    <a:pt x="125" y="94"/>
                    <a:pt x="127" y="91"/>
                    <a:pt x="130" y="88"/>
                  </a:cubicBezTo>
                  <a:cubicBezTo>
                    <a:pt x="133" y="85"/>
                    <a:pt x="136" y="83"/>
                    <a:pt x="141" y="83"/>
                  </a:cubicBezTo>
                  <a:cubicBezTo>
                    <a:pt x="145" y="83"/>
                    <a:pt x="149" y="85"/>
                    <a:pt x="152" y="88"/>
                  </a:cubicBezTo>
                  <a:cubicBezTo>
                    <a:pt x="155" y="91"/>
                    <a:pt x="156" y="94"/>
                    <a:pt x="156" y="99"/>
                  </a:cubicBezTo>
                  <a:cubicBezTo>
                    <a:pt x="156" y="103"/>
                    <a:pt x="155" y="107"/>
                    <a:pt x="152" y="110"/>
                  </a:cubicBezTo>
                  <a:cubicBezTo>
                    <a:pt x="149" y="113"/>
                    <a:pt x="145" y="114"/>
                    <a:pt x="141" y="114"/>
                  </a:cubicBezTo>
                  <a:cubicBezTo>
                    <a:pt x="136" y="114"/>
                    <a:pt x="133" y="113"/>
                    <a:pt x="130" y="110"/>
                  </a:cubicBezTo>
                  <a:cubicBezTo>
                    <a:pt x="127" y="107"/>
                    <a:pt x="125" y="103"/>
                    <a:pt x="125" y="99"/>
                  </a:cubicBezTo>
                  <a:close/>
                  <a:moveTo>
                    <a:pt x="182" y="99"/>
                  </a:moveTo>
                  <a:cubicBezTo>
                    <a:pt x="182" y="94"/>
                    <a:pt x="184" y="91"/>
                    <a:pt x="187" y="88"/>
                  </a:cubicBezTo>
                  <a:cubicBezTo>
                    <a:pt x="190" y="85"/>
                    <a:pt x="193" y="83"/>
                    <a:pt x="198" y="83"/>
                  </a:cubicBezTo>
                  <a:cubicBezTo>
                    <a:pt x="202" y="83"/>
                    <a:pt x="206" y="85"/>
                    <a:pt x="209" y="88"/>
                  </a:cubicBezTo>
                  <a:cubicBezTo>
                    <a:pt x="212" y="91"/>
                    <a:pt x="213" y="94"/>
                    <a:pt x="213" y="99"/>
                  </a:cubicBezTo>
                  <a:cubicBezTo>
                    <a:pt x="213" y="103"/>
                    <a:pt x="212" y="107"/>
                    <a:pt x="209" y="110"/>
                  </a:cubicBezTo>
                  <a:cubicBezTo>
                    <a:pt x="206" y="113"/>
                    <a:pt x="202" y="114"/>
                    <a:pt x="198" y="114"/>
                  </a:cubicBezTo>
                  <a:cubicBezTo>
                    <a:pt x="193" y="114"/>
                    <a:pt x="190" y="113"/>
                    <a:pt x="187" y="110"/>
                  </a:cubicBezTo>
                  <a:cubicBezTo>
                    <a:pt x="184" y="107"/>
                    <a:pt x="182" y="103"/>
                    <a:pt x="182" y="9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p:nvSpPr>
          <p:spPr bwMode="auto">
            <a:xfrm>
              <a:off x="1657350" y="1663700"/>
              <a:ext cx="241300" cy="201613"/>
            </a:xfrm>
            <a:custGeom>
              <a:avLst/>
              <a:gdLst>
                <a:gd name="T0" fmla="*/ 14 w 229"/>
                <a:gd name="T1" fmla="*/ 112 h 192"/>
                <a:gd name="T2" fmla="*/ 80 w 229"/>
                <a:gd name="T3" fmla="*/ 112 h 192"/>
                <a:gd name="T4" fmla="*/ 80 w 229"/>
                <a:gd name="T5" fmla="*/ 178 h 192"/>
                <a:gd name="T6" fmla="*/ 14 w 229"/>
                <a:gd name="T7" fmla="*/ 178 h 192"/>
                <a:gd name="T8" fmla="*/ 11 w 229"/>
                <a:gd name="T9" fmla="*/ 146 h 192"/>
                <a:gd name="T10" fmla="*/ 47 w 229"/>
                <a:gd name="T11" fmla="*/ 182 h 192"/>
                <a:gd name="T12" fmla="*/ 84 w 229"/>
                <a:gd name="T13" fmla="*/ 146 h 192"/>
                <a:gd name="T14" fmla="*/ 47 w 229"/>
                <a:gd name="T15" fmla="*/ 109 h 192"/>
                <a:gd name="T16" fmla="*/ 11 w 229"/>
                <a:gd name="T17" fmla="*/ 146 h 192"/>
                <a:gd name="T18" fmla="*/ 69 w 229"/>
                <a:gd name="T19" fmla="*/ 61 h 192"/>
                <a:gd name="T20" fmla="*/ 112 w 229"/>
                <a:gd name="T21" fmla="*/ 21 h 192"/>
                <a:gd name="T22" fmla="*/ 120 w 229"/>
                <a:gd name="T23" fmla="*/ 28 h 192"/>
                <a:gd name="T24" fmla="*/ 140 w 229"/>
                <a:gd name="T25" fmla="*/ 59 h 192"/>
                <a:gd name="T26" fmla="*/ 172 w 229"/>
                <a:gd name="T27" fmla="*/ 62 h 192"/>
                <a:gd name="T28" fmla="*/ 172 w 229"/>
                <a:gd name="T29" fmla="*/ 73 h 192"/>
                <a:gd name="T30" fmla="*/ 136 w 229"/>
                <a:gd name="T31" fmla="*/ 75 h 192"/>
                <a:gd name="T32" fmla="*/ 115 w 229"/>
                <a:gd name="T33" fmla="*/ 58 h 192"/>
                <a:gd name="T34" fmla="*/ 124 w 229"/>
                <a:gd name="T35" fmla="*/ 88 h 192"/>
                <a:gd name="T36" fmla="*/ 131 w 229"/>
                <a:gd name="T37" fmla="*/ 100 h 192"/>
                <a:gd name="T38" fmla="*/ 125 w 229"/>
                <a:gd name="T39" fmla="*/ 151 h 192"/>
                <a:gd name="T40" fmla="*/ 122 w 229"/>
                <a:gd name="T41" fmla="*/ 158 h 192"/>
                <a:gd name="T42" fmla="*/ 115 w 229"/>
                <a:gd name="T43" fmla="*/ 161 h 192"/>
                <a:gd name="T44" fmla="*/ 107 w 229"/>
                <a:gd name="T45" fmla="*/ 158 h 192"/>
                <a:gd name="T46" fmla="*/ 104 w 229"/>
                <a:gd name="T47" fmla="*/ 151 h 192"/>
                <a:gd name="T48" fmla="*/ 72 w 229"/>
                <a:gd name="T49" fmla="*/ 90 h 192"/>
                <a:gd name="T50" fmla="*/ 62 w 229"/>
                <a:gd name="T51" fmla="*/ 76 h 192"/>
                <a:gd name="T52" fmla="*/ 158 w 229"/>
                <a:gd name="T53" fmla="*/ 5 h 192"/>
                <a:gd name="T54" fmla="*/ 158 w 229"/>
                <a:gd name="T55" fmla="*/ 30 h 192"/>
                <a:gd name="T56" fmla="*/ 132 w 229"/>
                <a:gd name="T57" fmla="*/ 30 h 192"/>
                <a:gd name="T58" fmla="*/ 132 w 229"/>
                <a:gd name="T59" fmla="*/ 5 h 192"/>
                <a:gd name="T60" fmla="*/ 136 w 229"/>
                <a:gd name="T61" fmla="*/ 146 h 192"/>
                <a:gd name="T62" fmla="*/ 182 w 229"/>
                <a:gd name="T63" fmla="*/ 99 h 192"/>
                <a:gd name="T64" fmla="*/ 229 w 229"/>
                <a:gd name="T65" fmla="*/ 146 h 192"/>
                <a:gd name="T66" fmla="*/ 182 w 229"/>
                <a:gd name="T67" fmla="*/ 192 h 192"/>
                <a:gd name="T68" fmla="*/ 136 w 229"/>
                <a:gd name="T69" fmla="*/ 146 h 192"/>
                <a:gd name="T70" fmla="*/ 157 w 229"/>
                <a:gd name="T71" fmla="*/ 171 h 192"/>
                <a:gd name="T72" fmla="*/ 208 w 229"/>
                <a:gd name="T73" fmla="*/ 171 h 192"/>
                <a:gd name="T74" fmla="*/ 208 w 229"/>
                <a:gd name="T75" fmla="*/ 120 h 192"/>
                <a:gd name="T76" fmla="*/ 157 w 229"/>
                <a:gd name="T77" fmla="*/ 12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9" h="192">
                  <a:moveTo>
                    <a:pt x="0" y="146"/>
                  </a:moveTo>
                  <a:cubicBezTo>
                    <a:pt x="0" y="133"/>
                    <a:pt x="5" y="121"/>
                    <a:pt x="14" y="112"/>
                  </a:cubicBezTo>
                  <a:cubicBezTo>
                    <a:pt x="23" y="103"/>
                    <a:pt x="34" y="99"/>
                    <a:pt x="47" y="99"/>
                  </a:cubicBezTo>
                  <a:cubicBezTo>
                    <a:pt x="60" y="99"/>
                    <a:pt x="71" y="103"/>
                    <a:pt x="80" y="112"/>
                  </a:cubicBezTo>
                  <a:cubicBezTo>
                    <a:pt x="90" y="122"/>
                    <a:pt x="94" y="133"/>
                    <a:pt x="94" y="146"/>
                  </a:cubicBezTo>
                  <a:cubicBezTo>
                    <a:pt x="94" y="158"/>
                    <a:pt x="90" y="169"/>
                    <a:pt x="80" y="178"/>
                  </a:cubicBezTo>
                  <a:cubicBezTo>
                    <a:pt x="71" y="188"/>
                    <a:pt x="60" y="192"/>
                    <a:pt x="47" y="192"/>
                  </a:cubicBezTo>
                  <a:cubicBezTo>
                    <a:pt x="34" y="192"/>
                    <a:pt x="23" y="188"/>
                    <a:pt x="14" y="178"/>
                  </a:cubicBezTo>
                  <a:cubicBezTo>
                    <a:pt x="5" y="169"/>
                    <a:pt x="0" y="158"/>
                    <a:pt x="0" y="146"/>
                  </a:cubicBezTo>
                  <a:close/>
                  <a:moveTo>
                    <a:pt x="11" y="146"/>
                  </a:moveTo>
                  <a:cubicBezTo>
                    <a:pt x="11" y="156"/>
                    <a:pt x="14" y="164"/>
                    <a:pt x="21" y="171"/>
                  </a:cubicBezTo>
                  <a:cubicBezTo>
                    <a:pt x="29" y="178"/>
                    <a:pt x="37" y="182"/>
                    <a:pt x="47" y="182"/>
                  </a:cubicBezTo>
                  <a:cubicBezTo>
                    <a:pt x="57" y="182"/>
                    <a:pt x="66" y="178"/>
                    <a:pt x="73" y="171"/>
                  </a:cubicBezTo>
                  <a:cubicBezTo>
                    <a:pt x="80" y="164"/>
                    <a:pt x="84" y="156"/>
                    <a:pt x="84" y="146"/>
                  </a:cubicBezTo>
                  <a:cubicBezTo>
                    <a:pt x="84" y="135"/>
                    <a:pt x="80" y="127"/>
                    <a:pt x="73" y="120"/>
                  </a:cubicBezTo>
                  <a:cubicBezTo>
                    <a:pt x="66" y="113"/>
                    <a:pt x="57" y="109"/>
                    <a:pt x="47" y="109"/>
                  </a:cubicBezTo>
                  <a:cubicBezTo>
                    <a:pt x="37" y="109"/>
                    <a:pt x="29" y="113"/>
                    <a:pt x="21" y="120"/>
                  </a:cubicBezTo>
                  <a:cubicBezTo>
                    <a:pt x="14" y="127"/>
                    <a:pt x="11" y="135"/>
                    <a:pt x="11" y="146"/>
                  </a:cubicBezTo>
                  <a:close/>
                  <a:moveTo>
                    <a:pt x="62" y="76"/>
                  </a:moveTo>
                  <a:cubicBezTo>
                    <a:pt x="62" y="71"/>
                    <a:pt x="65" y="66"/>
                    <a:pt x="69" y="61"/>
                  </a:cubicBezTo>
                  <a:cubicBezTo>
                    <a:pt x="107" y="23"/>
                    <a:pt x="107" y="23"/>
                    <a:pt x="107" y="23"/>
                  </a:cubicBezTo>
                  <a:cubicBezTo>
                    <a:pt x="109" y="22"/>
                    <a:pt x="110" y="21"/>
                    <a:pt x="112" y="21"/>
                  </a:cubicBezTo>
                  <a:cubicBezTo>
                    <a:pt x="114" y="21"/>
                    <a:pt x="116" y="22"/>
                    <a:pt x="117" y="23"/>
                  </a:cubicBezTo>
                  <a:cubicBezTo>
                    <a:pt x="118" y="24"/>
                    <a:pt x="119" y="26"/>
                    <a:pt x="120" y="28"/>
                  </a:cubicBezTo>
                  <a:cubicBezTo>
                    <a:pt x="121" y="30"/>
                    <a:pt x="123" y="33"/>
                    <a:pt x="125" y="36"/>
                  </a:cubicBezTo>
                  <a:cubicBezTo>
                    <a:pt x="140" y="59"/>
                    <a:pt x="140" y="59"/>
                    <a:pt x="140" y="59"/>
                  </a:cubicBezTo>
                  <a:cubicBezTo>
                    <a:pt x="167" y="59"/>
                    <a:pt x="167" y="59"/>
                    <a:pt x="167" y="59"/>
                  </a:cubicBezTo>
                  <a:cubicBezTo>
                    <a:pt x="169" y="59"/>
                    <a:pt x="171" y="60"/>
                    <a:pt x="172" y="62"/>
                  </a:cubicBezTo>
                  <a:cubicBezTo>
                    <a:pt x="174" y="63"/>
                    <a:pt x="175" y="65"/>
                    <a:pt x="175" y="67"/>
                  </a:cubicBezTo>
                  <a:cubicBezTo>
                    <a:pt x="175" y="70"/>
                    <a:pt x="174" y="72"/>
                    <a:pt x="172" y="73"/>
                  </a:cubicBezTo>
                  <a:cubicBezTo>
                    <a:pt x="171" y="75"/>
                    <a:pt x="169" y="75"/>
                    <a:pt x="167" y="75"/>
                  </a:cubicBezTo>
                  <a:cubicBezTo>
                    <a:pt x="136" y="75"/>
                    <a:pt x="136" y="75"/>
                    <a:pt x="136" y="75"/>
                  </a:cubicBezTo>
                  <a:cubicBezTo>
                    <a:pt x="133" y="75"/>
                    <a:pt x="131" y="74"/>
                    <a:pt x="129" y="72"/>
                  </a:cubicBezTo>
                  <a:cubicBezTo>
                    <a:pt x="115" y="58"/>
                    <a:pt x="115" y="58"/>
                    <a:pt x="115" y="58"/>
                  </a:cubicBezTo>
                  <a:cubicBezTo>
                    <a:pt x="98" y="74"/>
                    <a:pt x="98" y="74"/>
                    <a:pt x="98" y="74"/>
                  </a:cubicBezTo>
                  <a:cubicBezTo>
                    <a:pt x="124" y="88"/>
                    <a:pt x="124" y="88"/>
                    <a:pt x="124" y="88"/>
                  </a:cubicBezTo>
                  <a:cubicBezTo>
                    <a:pt x="128" y="91"/>
                    <a:pt x="131" y="94"/>
                    <a:pt x="131" y="98"/>
                  </a:cubicBezTo>
                  <a:cubicBezTo>
                    <a:pt x="131" y="98"/>
                    <a:pt x="131" y="99"/>
                    <a:pt x="131" y="100"/>
                  </a:cubicBezTo>
                  <a:cubicBezTo>
                    <a:pt x="130" y="101"/>
                    <a:pt x="130" y="101"/>
                    <a:pt x="130" y="101"/>
                  </a:cubicBezTo>
                  <a:cubicBezTo>
                    <a:pt x="125" y="151"/>
                    <a:pt x="125" y="151"/>
                    <a:pt x="125" y="151"/>
                  </a:cubicBezTo>
                  <a:cubicBezTo>
                    <a:pt x="125" y="152"/>
                    <a:pt x="125" y="153"/>
                    <a:pt x="124" y="155"/>
                  </a:cubicBezTo>
                  <a:cubicBezTo>
                    <a:pt x="124" y="156"/>
                    <a:pt x="123" y="157"/>
                    <a:pt x="122" y="158"/>
                  </a:cubicBezTo>
                  <a:cubicBezTo>
                    <a:pt x="121" y="159"/>
                    <a:pt x="120" y="160"/>
                    <a:pt x="119" y="160"/>
                  </a:cubicBezTo>
                  <a:cubicBezTo>
                    <a:pt x="118" y="161"/>
                    <a:pt x="116" y="161"/>
                    <a:pt x="115" y="161"/>
                  </a:cubicBezTo>
                  <a:cubicBezTo>
                    <a:pt x="113" y="161"/>
                    <a:pt x="112" y="161"/>
                    <a:pt x="111" y="160"/>
                  </a:cubicBezTo>
                  <a:cubicBezTo>
                    <a:pt x="109" y="160"/>
                    <a:pt x="108" y="159"/>
                    <a:pt x="107" y="158"/>
                  </a:cubicBezTo>
                  <a:cubicBezTo>
                    <a:pt x="107" y="157"/>
                    <a:pt x="106" y="156"/>
                    <a:pt x="105" y="155"/>
                  </a:cubicBezTo>
                  <a:cubicBezTo>
                    <a:pt x="105" y="153"/>
                    <a:pt x="104" y="152"/>
                    <a:pt x="104" y="151"/>
                  </a:cubicBezTo>
                  <a:cubicBezTo>
                    <a:pt x="110" y="106"/>
                    <a:pt x="110" y="106"/>
                    <a:pt x="110" y="106"/>
                  </a:cubicBezTo>
                  <a:cubicBezTo>
                    <a:pt x="72" y="90"/>
                    <a:pt x="72" y="90"/>
                    <a:pt x="72" y="90"/>
                  </a:cubicBezTo>
                  <a:cubicBezTo>
                    <a:pt x="69" y="89"/>
                    <a:pt x="67" y="87"/>
                    <a:pt x="65" y="84"/>
                  </a:cubicBezTo>
                  <a:cubicBezTo>
                    <a:pt x="63" y="82"/>
                    <a:pt x="62" y="79"/>
                    <a:pt x="62" y="76"/>
                  </a:cubicBezTo>
                  <a:close/>
                  <a:moveTo>
                    <a:pt x="145" y="0"/>
                  </a:moveTo>
                  <a:cubicBezTo>
                    <a:pt x="150" y="0"/>
                    <a:pt x="154" y="2"/>
                    <a:pt x="158" y="5"/>
                  </a:cubicBezTo>
                  <a:cubicBezTo>
                    <a:pt x="161" y="9"/>
                    <a:pt x="163" y="13"/>
                    <a:pt x="163" y="17"/>
                  </a:cubicBezTo>
                  <a:cubicBezTo>
                    <a:pt x="163" y="22"/>
                    <a:pt x="161" y="27"/>
                    <a:pt x="158" y="30"/>
                  </a:cubicBezTo>
                  <a:cubicBezTo>
                    <a:pt x="154" y="34"/>
                    <a:pt x="150" y="35"/>
                    <a:pt x="145" y="35"/>
                  </a:cubicBezTo>
                  <a:cubicBezTo>
                    <a:pt x="140" y="35"/>
                    <a:pt x="136" y="34"/>
                    <a:pt x="132" y="30"/>
                  </a:cubicBezTo>
                  <a:cubicBezTo>
                    <a:pt x="129" y="27"/>
                    <a:pt x="127" y="22"/>
                    <a:pt x="127" y="17"/>
                  </a:cubicBezTo>
                  <a:cubicBezTo>
                    <a:pt x="127" y="13"/>
                    <a:pt x="129" y="8"/>
                    <a:pt x="132" y="5"/>
                  </a:cubicBezTo>
                  <a:cubicBezTo>
                    <a:pt x="136" y="2"/>
                    <a:pt x="140" y="0"/>
                    <a:pt x="145" y="0"/>
                  </a:cubicBezTo>
                  <a:close/>
                  <a:moveTo>
                    <a:pt x="136" y="146"/>
                  </a:moveTo>
                  <a:cubicBezTo>
                    <a:pt x="136" y="133"/>
                    <a:pt x="140" y="121"/>
                    <a:pt x="149" y="112"/>
                  </a:cubicBezTo>
                  <a:cubicBezTo>
                    <a:pt x="158" y="103"/>
                    <a:pt x="169" y="99"/>
                    <a:pt x="182" y="99"/>
                  </a:cubicBezTo>
                  <a:cubicBezTo>
                    <a:pt x="195" y="99"/>
                    <a:pt x="206" y="103"/>
                    <a:pt x="215" y="112"/>
                  </a:cubicBezTo>
                  <a:cubicBezTo>
                    <a:pt x="225" y="122"/>
                    <a:pt x="229" y="133"/>
                    <a:pt x="229" y="146"/>
                  </a:cubicBezTo>
                  <a:cubicBezTo>
                    <a:pt x="229" y="158"/>
                    <a:pt x="225" y="169"/>
                    <a:pt x="215" y="178"/>
                  </a:cubicBezTo>
                  <a:cubicBezTo>
                    <a:pt x="206" y="188"/>
                    <a:pt x="195" y="192"/>
                    <a:pt x="182" y="192"/>
                  </a:cubicBezTo>
                  <a:cubicBezTo>
                    <a:pt x="169" y="192"/>
                    <a:pt x="158" y="188"/>
                    <a:pt x="149" y="178"/>
                  </a:cubicBezTo>
                  <a:cubicBezTo>
                    <a:pt x="140" y="169"/>
                    <a:pt x="136" y="158"/>
                    <a:pt x="136" y="146"/>
                  </a:cubicBezTo>
                  <a:close/>
                  <a:moveTo>
                    <a:pt x="146" y="146"/>
                  </a:moveTo>
                  <a:cubicBezTo>
                    <a:pt x="146" y="156"/>
                    <a:pt x="150" y="164"/>
                    <a:pt x="157" y="171"/>
                  </a:cubicBezTo>
                  <a:cubicBezTo>
                    <a:pt x="164" y="178"/>
                    <a:pt x="172" y="182"/>
                    <a:pt x="182" y="182"/>
                  </a:cubicBezTo>
                  <a:cubicBezTo>
                    <a:pt x="192" y="182"/>
                    <a:pt x="201" y="178"/>
                    <a:pt x="208" y="171"/>
                  </a:cubicBezTo>
                  <a:cubicBezTo>
                    <a:pt x="215" y="164"/>
                    <a:pt x="219" y="156"/>
                    <a:pt x="219" y="146"/>
                  </a:cubicBezTo>
                  <a:cubicBezTo>
                    <a:pt x="219" y="135"/>
                    <a:pt x="215" y="127"/>
                    <a:pt x="208" y="120"/>
                  </a:cubicBezTo>
                  <a:cubicBezTo>
                    <a:pt x="201" y="113"/>
                    <a:pt x="192" y="109"/>
                    <a:pt x="182" y="109"/>
                  </a:cubicBezTo>
                  <a:cubicBezTo>
                    <a:pt x="172" y="109"/>
                    <a:pt x="164" y="113"/>
                    <a:pt x="157" y="120"/>
                  </a:cubicBezTo>
                  <a:cubicBezTo>
                    <a:pt x="150" y="127"/>
                    <a:pt x="146" y="135"/>
                    <a:pt x="146" y="14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noEditPoints="1"/>
            </p:cNvSpPr>
            <p:nvPr/>
          </p:nvSpPr>
          <p:spPr bwMode="auto">
            <a:xfrm>
              <a:off x="1981200" y="1655763"/>
              <a:ext cx="238125" cy="220663"/>
            </a:xfrm>
            <a:custGeom>
              <a:avLst/>
              <a:gdLst>
                <a:gd name="T0" fmla="*/ 36 w 228"/>
                <a:gd name="T1" fmla="*/ 138 h 211"/>
                <a:gd name="T2" fmla="*/ 62 w 228"/>
                <a:gd name="T3" fmla="*/ 200 h 211"/>
                <a:gd name="T4" fmla="*/ 0 w 228"/>
                <a:gd name="T5" fmla="*/ 174 h 211"/>
                <a:gd name="T6" fmla="*/ 24 w 228"/>
                <a:gd name="T7" fmla="*/ 103 h 211"/>
                <a:gd name="T8" fmla="*/ 52 w 228"/>
                <a:gd name="T9" fmla="*/ 113 h 211"/>
                <a:gd name="T10" fmla="*/ 34 w 228"/>
                <a:gd name="T11" fmla="*/ 118 h 211"/>
                <a:gd name="T12" fmla="*/ 9 w 228"/>
                <a:gd name="T13" fmla="*/ 119 h 211"/>
                <a:gd name="T14" fmla="*/ 10 w 228"/>
                <a:gd name="T15" fmla="*/ 174 h 211"/>
                <a:gd name="T16" fmla="*/ 54 w 228"/>
                <a:gd name="T17" fmla="*/ 193 h 211"/>
                <a:gd name="T18" fmla="*/ 36 w 228"/>
                <a:gd name="T19" fmla="*/ 148 h 211"/>
                <a:gd name="T20" fmla="*/ 44 w 228"/>
                <a:gd name="T21" fmla="*/ 95 h 211"/>
                <a:gd name="T22" fmla="*/ 67 w 228"/>
                <a:gd name="T23" fmla="*/ 58 h 211"/>
                <a:gd name="T24" fmla="*/ 86 w 228"/>
                <a:gd name="T25" fmla="*/ 39 h 211"/>
                <a:gd name="T26" fmla="*/ 116 w 228"/>
                <a:gd name="T27" fmla="*/ 74 h 211"/>
                <a:gd name="T28" fmla="*/ 144 w 228"/>
                <a:gd name="T29" fmla="*/ 70 h 211"/>
                <a:gd name="T30" fmla="*/ 150 w 228"/>
                <a:gd name="T31" fmla="*/ 84 h 211"/>
                <a:gd name="T32" fmla="*/ 114 w 228"/>
                <a:gd name="T33" fmla="*/ 90 h 211"/>
                <a:gd name="T34" fmla="*/ 77 w 228"/>
                <a:gd name="T35" fmla="*/ 93 h 211"/>
                <a:gd name="T36" fmla="*/ 112 w 228"/>
                <a:gd name="T37" fmla="*/ 114 h 211"/>
                <a:gd name="T38" fmla="*/ 112 w 228"/>
                <a:gd name="T39" fmla="*/ 116 h 211"/>
                <a:gd name="T40" fmla="*/ 102 w 228"/>
                <a:gd name="T41" fmla="*/ 178 h 211"/>
                <a:gd name="T42" fmla="*/ 92 w 228"/>
                <a:gd name="T43" fmla="*/ 124 h 211"/>
                <a:gd name="T44" fmla="*/ 85 w 228"/>
                <a:gd name="T45" fmla="*/ 23 h 211"/>
                <a:gd name="T46" fmla="*/ 93 w 228"/>
                <a:gd name="T47" fmla="*/ 6 h 211"/>
                <a:gd name="T48" fmla="*/ 111 w 228"/>
                <a:gd name="T49" fmla="*/ 1 h 211"/>
                <a:gd name="T50" fmla="*/ 126 w 228"/>
                <a:gd name="T51" fmla="*/ 20 h 211"/>
                <a:gd name="T52" fmla="*/ 111 w 228"/>
                <a:gd name="T53" fmla="*/ 19 h 211"/>
                <a:gd name="T54" fmla="*/ 108 w 228"/>
                <a:gd name="T55" fmla="*/ 24 h 211"/>
                <a:gd name="T56" fmla="*/ 119 w 228"/>
                <a:gd name="T57" fmla="*/ 35 h 211"/>
                <a:gd name="T58" fmla="*/ 87 w 228"/>
                <a:gd name="T59" fmla="*/ 31 h 211"/>
                <a:gd name="T60" fmla="*/ 119 w 228"/>
                <a:gd name="T61" fmla="*/ 114 h 211"/>
                <a:gd name="T62" fmla="*/ 119 w 228"/>
                <a:gd name="T63" fmla="*/ 172 h 211"/>
                <a:gd name="T64" fmla="*/ 167 w 228"/>
                <a:gd name="T65" fmla="*/ 92 h 211"/>
                <a:gd name="T66" fmla="*/ 159 w 228"/>
                <a:gd name="T67" fmla="*/ 99 h 211"/>
                <a:gd name="T68" fmla="*/ 139 w 228"/>
                <a:gd name="T69" fmla="*/ 93 h 211"/>
                <a:gd name="T70" fmla="*/ 162 w 228"/>
                <a:gd name="T71" fmla="*/ 88 h 211"/>
                <a:gd name="T72" fmla="*/ 192 w 228"/>
                <a:gd name="T73" fmla="*/ 138 h 211"/>
                <a:gd name="T74" fmla="*/ 218 w 228"/>
                <a:gd name="T75" fmla="*/ 200 h 211"/>
                <a:gd name="T76" fmla="*/ 156 w 228"/>
                <a:gd name="T77" fmla="*/ 174 h 211"/>
                <a:gd name="T78" fmla="*/ 192 w 228"/>
                <a:gd name="T79" fmla="*/ 200 h 211"/>
                <a:gd name="T80" fmla="*/ 210 w 228"/>
                <a:gd name="T81" fmla="*/ 156 h 211"/>
                <a:gd name="T82" fmla="*/ 166 w 228"/>
                <a:gd name="T83" fmla="*/ 174 h 211"/>
                <a:gd name="T84" fmla="*/ 202 w 228"/>
                <a:gd name="T85" fmla="*/ 97 h 211"/>
                <a:gd name="T86" fmla="*/ 208 w 228"/>
                <a:gd name="T87" fmla="*/ 101 h 211"/>
                <a:gd name="T88" fmla="*/ 206 w 228"/>
                <a:gd name="T89" fmla="*/ 109 h 211"/>
                <a:gd name="T90" fmla="*/ 183 w 228"/>
                <a:gd name="T91" fmla="*/ 1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8" h="211">
                  <a:moveTo>
                    <a:pt x="0" y="174"/>
                  </a:moveTo>
                  <a:cubicBezTo>
                    <a:pt x="0" y="164"/>
                    <a:pt x="3" y="156"/>
                    <a:pt x="10" y="149"/>
                  </a:cubicBezTo>
                  <a:cubicBezTo>
                    <a:pt x="17" y="141"/>
                    <a:pt x="26" y="138"/>
                    <a:pt x="36" y="138"/>
                  </a:cubicBezTo>
                  <a:cubicBezTo>
                    <a:pt x="46" y="138"/>
                    <a:pt x="55" y="141"/>
                    <a:pt x="62" y="149"/>
                  </a:cubicBezTo>
                  <a:cubicBezTo>
                    <a:pt x="69" y="156"/>
                    <a:pt x="72" y="164"/>
                    <a:pt x="72" y="174"/>
                  </a:cubicBezTo>
                  <a:cubicBezTo>
                    <a:pt x="72" y="184"/>
                    <a:pt x="69" y="193"/>
                    <a:pt x="62" y="200"/>
                  </a:cubicBezTo>
                  <a:cubicBezTo>
                    <a:pt x="55" y="207"/>
                    <a:pt x="46" y="211"/>
                    <a:pt x="36" y="211"/>
                  </a:cubicBezTo>
                  <a:cubicBezTo>
                    <a:pt x="26" y="211"/>
                    <a:pt x="17" y="207"/>
                    <a:pt x="10" y="200"/>
                  </a:cubicBezTo>
                  <a:cubicBezTo>
                    <a:pt x="3" y="193"/>
                    <a:pt x="0" y="184"/>
                    <a:pt x="0" y="174"/>
                  </a:cubicBezTo>
                  <a:close/>
                  <a:moveTo>
                    <a:pt x="4" y="115"/>
                  </a:moveTo>
                  <a:cubicBezTo>
                    <a:pt x="4" y="113"/>
                    <a:pt x="5" y="112"/>
                    <a:pt x="6" y="111"/>
                  </a:cubicBezTo>
                  <a:cubicBezTo>
                    <a:pt x="12" y="106"/>
                    <a:pt x="18" y="103"/>
                    <a:pt x="24" y="103"/>
                  </a:cubicBezTo>
                  <a:cubicBezTo>
                    <a:pt x="26" y="103"/>
                    <a:pt x="28" y="104"/>
                    <a:pt x="30" y="104"/>
                  </a:cubicBezTo>
                  <a:cubicBezTo>
                    <a:pt x="31" y="105"/>
                    <a:pt x="34" y="105"/>
                    <a:pt x="36" y="106"/>
                  </a:cubicBezTo>
                  <a:cubicBezTo>
                    <a:pt x="38" y="107"/>
                    <a:pt x="43" y="109"/>
                    <a:pt x="52" y="113"/>
                  </a:cubicBezTo>
                  <a:cubicBezTo>
                    <a:pt x="60" y="117"/>
                    <a:pt x="72" y="121"/>
                    <a:pt x="86" y="128"/>
                  </a:cubicBezTo>
                  <a:cubicBezTo>
                    <a:pt x="86" y="153"/>
                    <a:pt x="86" y="153"/>
                    <a:pt x="86" y="153"/>
                  </a:cubicBezTo>
                  <a:cubicBezTo>
                    <a:pt x="34" y="118"/>
                    <a:pt x="34" y="118"/>
                    <a:pt x="34" y="118"/>
                  </a:cubicBezTo>
                  <a:cubicBezTo>
                    <a:pt x="31" y="115"/>
                    <a:pt x="27" y="114"/>
                    <a:pt x="24" y="114"/>
                  </a:cubicBezTo>
                  <a:cubicBezTo>
                    <a:pt x="20" y="114"/>
                    <a:pt x="16" y="115"/>
                    <a:pt x="12" y="118"/>
                  </a:cubicBezTo>
                  <a:cubicBezTo>
                    <a:pt x="11" y="118"/>
                    <a:pt x="10" y="119"/>
                    <a:pt x="9" y="119"/>
                  </a:cubicBezTo>
                  <a:cubicBezTo>
                    <a:pt x="8" y="119"/>
                    <a:pt x="6" y="118"/>
                    <a:pt x="6" y="118"/>
                  </a:cubicBezTo>
                  <a:cubicBezTo>
                    <a:pt x="5" y="117"/>
                    <a:pt x="4" y="116"/>
                    <a:pt x="4" y="115"/>
                  </a:cubicBezTo>
                  <a:close/>
                  <a:moveTo>
                    <a:pt x="10" y="174"/>
                  </a:moveTo>
                  <a:cubicBezTo>
                    <a:pt x="10" y="181"/>
                    <a:pt x="12" y="187"/>
                    <a:pt x="18" y="193"/>
                  </a:cubicBezTo>
                  <a:cubicBezTo>
                    <a:pt x="23" y="198"/>
                    <a:pt x="29" y="200"/>
                    <a:pt x="36" y="200"/>
                  </a:cubicBezTo>
                  <a:cubicBezTo>
                    <a:pt x="43" y="200"/>
                    <a:pt x="49" y="198"/>
                    <a:pt x="54" y="193"/>
                  </a:cubicBezTo>
                  <a:cubicBezTo>
                    <a:pt x="60" y="188"/>
                    <a:pt x="62" y="181"/>
                    <a:pt x="62" y="174"/>
                  </a:cubicBezTo>
                  <a:cubicBezTo>
                    <a:pt x="62" y="167"/>
                    <a:pt x="60" y="161"/>
                    <a:pt x="54" y="156"/>
                  </a:cubicBezTo>
                  <a:cubicBezTo>
                    <a:pt x="49" y="151"/>
                    <a:pt x="43" y="148"/>
                    <a:pt x="36" y="148"/>
                  </a:cubicBezTo>
                  <a:cubicBezTo>
                    <a:pt x="29" y="148"/>
                    <a:pt x="23" y="151"/>
                    <a:pt x="18" y="156"/>
                  </a:cubicBezTo>
                  <a:cubicBezTo>
                    <a:pt x="12" y="161"/>
                    <a:pt x="10" y="167"/>
                    <a:pt x="10" y="174"/>
                  </a:cubicBezTo>
                  <a:close/>
                  <a:moveTo>
                    <a:pt x="44" y="95"/>
                  </a:moveTo>
                  <a:cubicBezTo>
                    <a:pt x="44" y="90"/>
                    <a:pt x="46" y="85"/>
                    <a:pt x="50" y="79"/>
                  </a:cubicBezTo>
                  <a:cubicBezTo>
                    <a:pt x="52" y="77"/>
                    <a:pt x="54" y="75"/>
                    <a:pt x="57" y="71"/>
                  </a:cubicBezTo>
                  <a:cubicBezTo>
                    <a:pt x="60" y="68"/>
                    <a:pt x="63" y="63"/>
                    <a:pt x="67" y="58"/>
                  </a:cubicBezTo>
                  <a:cubicBezTo>
                    <a:pt x="70" y="53"/>
                    <a:pt x="73" y="50"/>
                    <a:pt x="75" y="47"/>
                  </a:cubicBezTo>
                  <a:cubicBezTo>
                    <a:pt x="78" y="44"/>
                    <a:pt x="79" y="42"/>
                    <a:pt x="80" y="42"/>
                  </a:cubicBezTo>
                  <a:cubicBezTo>
                    <a:pt x="81" y="40"/>
                    <a:pt x="83" y="39"/>
                    <a:pt x="86" y="39"/>
                  </a:cubicBezTo>
                  <a:cubicBezTo>
                    <a:pt x="87" y="39"/>
                    <a:pt x="89" y="39"/>
                    <a:pt x="90" y="40"/>
                  </a:cubicBezTo>
                  <a:cubicBezTo>
                    <a:pt x="99" y="52"/>
                    <a:pt x="99" y="52"/>
                    <a:pt x="99" y="52"/>
                  </a:cubicBezTo>
                  <a:cubicBezTo>
                    <a:pt x="116" y="74"/>
                    <a:pt x="116" y="74"/>
                    <a:pt x="116" y="74"/>
                  </a:cubicBezTo>
                  <a:cubicBezTo>
                    <a:pt x="143" y="70"/>
                    <a:pt x="143" y="70"/>
                    <a:pt x="143" y="70"/>
                  </a:cubicBezTo>
                  <a:cubicBezTo>
                    <a:pt x="143" y="70"/>
                    <a:pt x="143" y="70"/>
                    <a:pt x="143" y="70"/>
                  </a:cubicBezTo>
                  <a:cubicBezTo>
                    <a:pt x="144" y="70"/>
                    <a:pt x="144" y="70"/>
                    <a:pt x="144" y="70"/>
                  </a:cubicBezTo>
                  <a:cubicBezTo>
                    <a:pt x="146" y="70"/>
                    <a:pt x="148" y="71"/>
                    <a:pt x="150" y="72"/>
                  </a:cubicBezTo>
                  <a:cubicBezTo>
                    <a:pt x="151" y="74"/>
                    <a:pt x="152" y="76"/>
                    <a:pt x="152" y="78"/>
                  </a:cubicBezTo>
                  <a:cubicBezTo>
                    <a:pt x="152" y="80"/>
                    <a:pt x="152" y="82"/>
                    <a:pt x="150" y="84"/>
                  </a:cubicBezTo>
                  <a:cubicBezTo>
                    <a:pt x="149" y="85"/>
                    <a:pt x="147" y="86"/>
                    <a:pt x="145" y="86"/>
                  </a:cubicBezTo>
                  <a:cubicBezTo>
                    <a:pt x="115" y="90"/>
                    <a:pt x="115" y="90"/>
                    <a:pt x="115" y="90"/>
                  </a:cubicBezTo>
                  <a:cubicBezTo>
                    <a:pt x="114" y="90"/>
                    <a:pt x="114" y="90"/>
                    <a:pt x="114" y="90"/>
                  </a:cubicBezTo>
                  <a:cubicBezTo>
                    <a:pt x="111" y="90"/>
                    <a:pt x="109" y="89"/>
                    <a:pt x="108" y="88"/>
                  </a:cubicBezTo>
                  <a:cubicBezTo>
                    <a:pt x="91" y="75"/>
                    <a:pt x="91" y="75"/>
                    <a:pt x="91" y="75"/>
                  </a:cubicBezTo>
                  <a:cubicBezTo>
                    <a:pt x="77" y="93"/>
                    <a:pt x="77" y="93"/>
                    <a:pt x="77" y="93"/>
                  </a:cubicBezTo>
                  <a:cubicBezTo>
                    <a:pt x="104" y="104"/>
                    <a:pt x="104" y="104"/>
                    <a:pt x="104" y="104"/>
                  </a:cubicBezTo>
                  <a:cubicBezTo>
                    <a:pt x="107" y="105"/>
                    <a:pt x="109" y="107"/>
                    <a:pt x="110" y="108"/>
                  </a:cubicBezTo>
                  <a:cubicBezTo>
                    <a:pt x="111" y="110"/>
                    <a:pt x="112" y="112"/>
                    <a:pt x="112" y="114"/>
                  </a:cubicBezTo>
                  <a:cubicBezTo>
                    <a:pt x="112" y="114"/>
                    <a:pt x="112" y="115"/>
                    <a:pt x="112" y="115"/>
                  </a:cubicBezTo>
                  <a:cubicBezTo>
                    <a:pt x="112" y="116"/>
                    <a:pt x="112" y="116"/>
                    <a:pt x="112" y="116"/>
                  </a:cubicBezTo>
                  <a:cubicBezTo>
                    <a:pt x="112" y="116"/>
                    <a:pt x="112" y="116"/>
                    <a:pt x="112" y="116"/>
                  </a:cubicBezTo>
                  <a:cubicBezTo>
                    <a:pt x="112" y="167"/>
                    <a:pt x="112" y="167"/>
                    <a:pt x="112" y="167"/>
                  </a:cubicBezTo>
                  <a:cubicBezTo>
                    <a:pt x="112" y="170"/>
                    <a:pt x="111" y="172"/>
                    <a:pt x="109" y="174"/>
                  </a:cubicBezTo>
                  <a:cubicBezTo>
                    <a:pt x="108" y="177"/>
                    <a:pt x="105" y="178"/>
                    <a:pt x="102" y="178"/>
                  </a:cubicBezTo>
                  <a:cubicBezTo>
                    <a:pt x="100" y="178"/>
                    <a:pt x="97" y="177"/>
                    <a:pt x="95" y="175"/>
                  </a:cubicBezTo>
                  <a:cubicBezTo>
                    <a:pt x="93" y="173"/>
                    <a:pt x="92" y="171"/>
                    <a:pt x="92" y="168"/>
                  </a:cubicBezTo>
                  <a:cubicBezTo>
                    <a:pt x="92" y="124"/>
                    <a:pt x="92" y="124"/>
                    <a:pt x="92" y="124"/>
                  </a:cubicBezTo>
                  <a:cubicBezTo>
                    <a:pt x="53" y="108"/>
                    <a:pt x="53" y="108"/>
                    <a:pt x="53" y="108"/>
                  </a:cubicBezTo>
                  <a:cubicBezTo>
                    <a:pt x="47" y="105"/>
                    <a:pt x="44" y="101"/>
                    <a:pt x="44" y="95"/>
                  </a:cubicBezTo>
                  <a:close/>
                  <a:moveTo>
                    <a:pt x="85" y="23"/>
                  </a:moveTo>
                  <a:cubicBezTo>
                    <a:pt x="85" y="22"/>
                    <a:pt x="85" y="22"/>
                    <a:pt x="85" y="21"/>
                  </a:cubicBezTo>
                  <a:cubicBezTo>
                    <a:pt x="85" y="21"/>
                    <a:pt x="85" y="20"/>
                    <a:pt x="85" y="20"/>
                  </a:cubicBezTo>
                  <a:cubicBezTo>
                    <a:pt x="86" y="14"/>
                    <a:pt x="89" y="9"/>
                    <a:pt x="93" y="6"/>
                  </a:cubicBezTo>
                  <a:cubicBezTo>
                    <a:pt x="97" y="2"/>
                    <a:pt x="102" y="0"/>
                    <a:pt x="108" y="0"/>
                  </a:cubicBezTo>
                  <a:cubicBezTo>
                    <a:pt x="108" y="0"/>
                    <a:pt x="109" y="0"/>
                    <a:pt x="109" y="0"/>
                  </a:cubicBezTo>
                  <a:cubicBezTo>
                    <a:pt x="110" y="1"/>
                    <a:pt x="110" y="1"/>
                    <a:pt x="111" y="1"/>
                  </a:cubicBezTo>
                  <a:cubicBezTo>
                    <a:pt x="116" y="1"/>
                    <a:pt x="121" y="4"/>
                    <a:pt x="124" y="8"/>
                  </a:cubicBezTo>
                  <a:cubicBezTo>
                    <a:pt x="128" y="12"/>
                    <a:pt x="130" y="16"/>
                    <a:pt x="130" y="21"/>
                  </a:cubicBezTo>
                  <a:cubicBezTo>
                    <a:pt x="130" y="21"/>
                    <a:pt x="128" y="21"/>
                    <a:pt x="126" y="20"/>
                  </a:cubicBezTo>
                  <a:cubicBezTo>
                    <a:pt x="124" y="19"/>
                    <a:pt x="121" y="19"/>
                    <a:pt x="117" y="18"/>
                  </a:cubicBezTo>
                  <a:cubicBezTo>
                    <a:pt x="117" y="17"/>
                    <a:pt x="116" y="17"/>
                    <a:pt x="115" y="17"/>
                  </a:cubicBezTo>
                  <a:cubicBezTo>
                    <a:pt x="114" y="17"/>
                    <a:pt x="112" y="18"/>
                    <a:pt x="111" y="19"/>
                  </a:cubicBezTo>
                  <a:cubicBezTo>
                    <a:pt x="109" y="20"/>
                    <a:pt x="109" y="21"/>
                    <a:pt x="108" y="23"/>
                  </a:cubicBezTo>
                  <a:cubicBezTo>
                    <a:pt x="108" y="23"/>
                    <a:pt x="108" y="23"/>
                    <a:pt x="108" y="24"/>
                  </a:cubicBezTo>
                  <a:cubicBezTo>
                    <a:pt x="108" y="24"/>
                    <a:pt x="108" y="24"/>
                    <a:pt x="108" y="24"/>
                  </a:cubicBezTo>
                  <a:cubicBezTo>
                    <a:pt x="108" y="26"/>
                    <a:pt x="108" y="28"/>
                    <a:pt x="109" y="29"/>
                  </a:cubicBezTo>
                  <a:cubicBezTo>
                    <a:pt x="110" y="30"/>
                    <a:pt x="112" y="31"/>
                    <a:pt x="114" y="32"/>
                  </a:cubicBezTo>
                  <a:cubicBezTo>
                    <a:pt x="119" y="35"/>
                    <a:pt x="119" y="35"/>
                    <a:pt x="119" y="35"/>
                  </a:cubicBezTo>
                  <a:cubicBezTo>
                    <a:pt x="127" y="39"/>
                    <a:pt x="127" y="39"/>
                    <a:pt x="127" y="39"/>
                  </a:cubicBezTo>
                  <a:cubicBezTo>
                    <a:pt x="126" y="43"/>
                    <a:pt x="125" y="46"/>
                    <a:pt x="123" y="47"/>
                  </a:cubicBezTo>
                  <a:cubicBezTo>
                    <a:pt x="87" y="31"/>
                    <a:pt x="87" y="31"/>
                    <a:pt x="87" y="31"/>
                  </a:cubicBezTo>
                  <a:cubicBezTo>
                    <a:pt x="86" y="28"/>
                    <a:pt x="85" y="25"/>
                    <a:pt x="85" y="23"/>
                  </a:cubicBezTo>
                  <a:close/>
                  <a:moveTo>
                    <a:pt x="119" y="172"/>
                  </a:moveTo>
                  <a:cubicBezTo>
                    <a:pt x="119" y="114"/>
                    <a:pt x="119" y="114"/>
                    <a:pt x="119" y="114"/>
                  </a:cubicBezTo>
                  <a:cubicBezTo>
                    <a:pt x="155" y="105"/>
                    <a:pt x="155" y="105"/>
                    <a:pt x="155" y="105"/>
                  </a:cubicBezTo>
                  <a:cubicBezTo>
                    <a:pt x="164" y="125"/>
                    <a:pt x="164" y="125"/>
                    <a:pt x="164" y="125"/>
                  </a:cubicBezTo>
                  <a:lnTo>
                    <a:pt x="119" y="172"/>
                  </a:lnTo>
                  <a:close/>
                  <a:moveTo>
                    <a:pt x="162" y="88"/>
                  </a:moveTo>
                  <a:cubicBezTo>
                    <a:pt x="163" y="88"/>
                    <a:pt x="164" y="88"/>
                    <a:pt x="165" y="89"/>
                  </a:cubicBezTo>
                  <a:cubicBezTo>
                    <a:pt x="166" y="90"/>
                    <a:pt x="167" y="91"/>
                    <a:pt x="167" y="92"/>
                  </a:cubicBezTo>
                  <a:cubicBezTo>
                    <a:pt x="168" y="93"/>
                    <a:pt x="174" y="106"/>
                    <a:pt x="186" y="132"/>
                  </a:cubicBezTo>
                  <a:cubicBezTo>
                    <a:pt x="175" y="136"/>
                    <a:pt x="175" y="136"/>
                    <a:pt x="175" y="136"/>
                  </a:cubicBezTo>
                  <a:cubicBezTo>
                    <a:pt x="159" y="99"/>
                    <a:pt x="159" y="99"/>
                    <a:pt x="159" y="99"/>
                  </a:cubicBezTo>
                  <a:cubicBezTo>
                    <a:pt x="146" y="99"/>
                    <a:pt x="146" y="99"/>
                    <a:pt x="146" y="99"/>
                  </a:cubicBezTo>
                  <a:cubicBezTo>
                    <a:pt x="143" y="99"/>
                    <a:pt x="142" y="98"/>
                    <a:pt x="141" y="97"/>
                  </a:cubicBezTo>
                  <a:cubicBezTo>
                    <a:pt x="140" y="96"/>
                    <a:pt x="139" y="95"/>
                    <a:pt x="139" y="93"/>
                  </a:cubicBezTo>
                  <a:cubicBezTo>
                    <a:pt x="139" y="92"/>
                    <a:pt x="140" y="91"/>
                    <a:pt x="141" y="89"/>
                  </a:cubicBezTo>
                  <a:cubicBezTo>
                    <a:pt x="142" y="88"/>
                    <a:pt x="143" y="88"/>
                    <a:pt x="146" y="88"/>
                  </a:cubicBezTo>
                  <a:lnTo>
                    <a:pt x="162" y="88"/>
                  </a:lnTo>
                  <a:close/>
                  <a:moveTo>
                    <a:pt x="156" y="174"/>
                  </a:moveTo>
                  <a:cubicBezTo>
                    <a:pt x="156" y="164"/>
                    <a:pt x="159" y="156"/>
                    <a:pt x="166" y="149"/>
                  </a:cubicBezTo>
                  <a:cubicBezTo>
                    <a:pt x="173" y="141"/>
                    <a:pt x="182" y="138"/>
                    <a:pt x="192" y="138"/>
                  </a:cubicBezTo>
                  <a:cubicBezTo>
                    <a:pt x="202" y="138"/>
                    <a:pt x="211" y="141"/>
                    <a:pt x="218" y="149"/>
                  </a:cubicBezTo>
                  <a:cubicBezTo>
                    <a:pt x="225" y="156"/>
                    <a:pt x="228" y="164"/>
                    <a:pt x="228" y="174"/>
                  </a:cubicBezTo>
                  <a:cubicBezTo>
                    <a:pt x="228" y="184"/>
                    <a:pt x="225" y="193"/>
                    <a:pt x="218" y="200"/>
                  </a:cubicBezTo>
                  <a:cubicBezTo>
                    <a:pt x="211" y="207"/>
                    <a:pt x="202" y="211"/>
                    <a:pt x="192" y="211"/>
                  </a:cubicBezTo>
                  <a:cubicBezTo>
                    <a:pt x="182" y="211"/>
                    <a:pt x="173" y="207"/>
                    <a:pt x="166" y="200"/>
                  </a:cubicBezTo>
                  <a:cubicBezTo>
                    <a:pt x="159" y="193"/>
                    <a:pt x="156" y="184"/>
                    <a:pt x="156" y="174"/>
                  </a:cubicBezTo>
                  <a:close/>
                  <a:moveTo>
                    <a:pt x="166" y="174"/>
                  </a:moveTo>
                  <a:cubicBezTo>
                    <a:pt x="166" y="181"/>
                    <a:pt x="168" y="187"/>
                    <a:pt x="174" y="193"/>
                  </a:cubicBezTo>
                  <a:cubicBezTo>
                    <a:pt x="179" y="198"/>
                    <a:pt x="185" y="200"/>
                    <a:pt x="192" y="200"/>
                  </a:cubicBezTo>
                  <a:cubicBezTo>
                    <a:pt x="199" y="200"/>
                    <a:pt x="205" y="198"/>
                    <a:pt x="210" y="193"/>
                  </a:cubicBezTo>
                  <a:cubicBezTo>
                    <a:pt x="216" y="188"/>
                    <a:pt x="218" y="181"/>
                    <a:pt x="218" y="174"/>
                  </a:cubicBezTo>
                  <a:cubicBezTo>
                    <a:pt x="218" y="167"/>
                    <a:pt x="216" y="161"/>
                    <a:pt x="210" y="156"/>
                  </a:cubicBezTo>
                  <a:cubicBezTo>
                    <a:pt x="205" y="151"/>
                    <a:pt x="199" y="148"/>
                    <a:pt x="192" y="148"/>
                  </a:cubicBezTo>
                  <a:cubicBezTo>
                    <a:pt x="185" y="148"/>
                    <a:pt x="179" y="151"/>
                    <a:pt x="174" y="156"/>
                  </a:cubicBezTo>
                  <a:cubicBezTo>
                    <a:pt x="168" y="161"/>
                    <a:pt x="166" y="167"/>
                    <a:pt x="166" y="174"/>
                  </a:cubicBezTo>
                  <a:close/>
                  <a:moveTo>
                    <a:pt x="176" y="98"/>
                  </a:moveTo>
                  <a:cubicBezTo>
                    <a:pt x="180" y="96"/>
                    <a:pt x="186" y="95"/>
                    <a:pt x="191" y="95"/>
                  </a:cubicBezTo>
                  <a:cubicBezTo>
                    <a:pt x="195" y="95"/>
                    <a:pt x="198" y="95"/>
                    <a:pt x="202" y="97"/>
                  </a:cubicBezTo>
                  <a:cubicBezTo>
                    <a:pt x="203" y="98"/>
                    <a:pt x="204" y="98"/>
                    <a:pt x="205" y="99"/>
                  </a:cubicBezTo>
                  <a:cubicBezTo>
                    <a:pt x="206" y="100"/>
                    <a:pt x="207" y="100"/>
                    <a:pt x="207" y="101"/>
                  </a:cubicBezTo>
                  <a:cubicBezTo>
                    <a:pt x="208" y="101"/>
                    <a:pt x="208" y="101"/>
                    <a:pt x="208" y="101"/>
                  </a:cubicBezTo>
                  <a:cubicBezTo>
                    <a:pt x="209" y="102"/>
                    <a:pt x="210" y="103"/>
                    <a:pt x="210" y="105"/>
                  </a:cubicBezTo>
                  <a:cubicBezTo>
                    <a:pt x="210" y="106"/>
                    <a:pt x="209" y="107"/>
                    <a:pt x="209" y="108"/>
                  </a:cubicBezTo>
                  <a:cubicBezTo>
                    <a:pt x="208" y="109"/>
                    <a:pt x="207" y="109"/>
                    <a:pt x="206" y="109"/>
                  </a:cubicBezTo>
                  <a:cubicBezTo>
                    <a:pt x="205" y="109"/>
                    <a:pt x="204" y="109"/>
                    <a:pt x="203" y="109"/>
                  </a:cubicBezTo>
                  <a:cubicBezTo>
                    <a:pt x="201" y="107"/>
                    <a:pt x="198" y="106"/>
                    <a:pt x="195" y="106"/>
                  </a:cubicBezTo>
                  <a:cubicBezTo>
                    <a:pt x="190" y="106"/>
                    <a:pt x="186" y="108"/>
                    <a:pt x="183" y="111"/>
                  </a:cubicBezTo>
                  <a:cubicBezTo>
                    <a:pt x="181" y="108"/>
                    <a:pt x="180" y="106"/>
                    <a:pt x="179" y="104"/>
                  </a:cubicBezTo>
                  <a:cubicBezTo>
                    <a:pt x="178" y="102"/>
                    <a:pt x="177" y="100"/>
                    <a:pt x="176" y="9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noEditPoints="1"/>
            </p:cNvSpPr>
            <p:nvPr/>
          </p:nvSpPr>
          <p:spPr bwMode="auto">
            <a:xfrm>
              <a:off x="2324100" y="1658938"/>
              <a:ext cx="196850" cy="217488"/>
            </a:xfrm>
            <a:custGeom>
              <a:avLst/>
              <a:gdLst>
                <a:gd name="T0" fmla="*/ 0 w 187"/>
                <a:gd name="T1" fmla="*/ 208 h 208"/>
                <a:gd name="T2" fmla="*/ 7 w 187"/>
                <a:gd name="T3" fmla="*/ 154 h 208"/>
                <a:gd name="T4" fmla="*/ 15 w 187"/>
                <a:gd name="T5" fmla="*/ 140 h 208"/>
                <a:gd name="T6" fmla="*/ 28 w 187"/>
                <a:gd name="T7" fmla="*/ 135 h 208"/>
                <a:gd name="T8" fmla="*/ 158 w 187"/>
                <a:gd name="T9" fmla="*/ 135 h 208"/>
                <a:gd name="T10" fmla="*/ 172 w 187"/>
                <a:gd name="T11" fmla="*/ 140 h 208"/>
                <a:gd name="T12" fmla="*/ 179 w 187"/>
                <a:gd name="T13" fmla="*/ 154 h 208"/>
                <a:gd name="T14" fmla="*/ 187 w 187"/>
                <a:gd name="T15" fmla="*/ 208 h 208"/>
                <a:gd name="T16" fmla="*/ 0 w 187"/>
                <a:gd name="T17" fmla="*/ 208 h 208"/>
                <a:gd name="T18" fmla="*/ 52 w 187"/>
                <a:gd name="T19" fmla="*/ 41 h 208"/>
                <a:gd name="T20" fmla="*/ 64 w 187"/>
                <a:gd name="T21" fmla="*/ 12 h 208"/>
                <a:gd name="T22" fmla="*/ 93 w 187"/>
                <a:gd name="T23" fmla="*/ 0 h 208"/>
                <a:gd name="T24" fmla="*/ 123 w 187"/>
                <a:gd name="T25" fmla="*/ 12 h 208"/>
                <a:gd name="T26" fmla="*/ 135 w 187"/>
                <a:gd name="T27" fmla="*/ 41 h 208"/>
                <a:gd name="T28" fmla="*/ 135 w 187"/>
                <a:gd name="T29" fmla="*/ 47 h 208"/>
                <a:gd name="T30" fmla="*/ 134 w 187"/>
                <a:gd name="T31" fmla="*/ 52 h 208"/>
                <a:gd name="T32" fmla="*/ 124 w 187"/>
                <a:gd name="T33" fmla="*/ 90 h 208"/>
                <a:gd name="T34" fmla="*/ 124 w 187"/>
                <a:gd name="T35" fmla="*/ 90 h 208"/>
                <a:gd name="T36" fmla="*/ 113 w 187"/>
                <a:gd name="T37" fmla="*/ 107 h 208"/>
                <a:gd name="T38" fmla="*/ 93 w 187"/>
                <a:gd name="T39" fmla="*/ 114 h 208"/>
                <a:gd name="T40" fmla="*/ 74 w 187"/>
                <a:gd name="T41" fmla="*/ 107 h 208"/>
                <a:gd name="T42" fmla="*/ 63 w 187"/>
                <a:gd name="T43" fmla="*/ 90 h 208"/>
                <a:gd name="T44" fmla="*/ 63 w 187"/>
                <a:gd name="T45" fmla="*/ 90 h 208"/>
                <a:gd name="T46" fmla="*/ 53 w 187"/>
                <a:gd name="T47" fmla="*/ 52 h 208"/>
                <a:gd name="T48" fmla="*/ 52 w 187"/>
                <a:gd name="T49" fmla="*/ 47 h 208"/>
                <a:gd name="T50" fmla="*/ 52 w 187"/>
                <a:gd name="T51" fmla="*/ 4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7" h="208">
                  <a:moveTo>
                    <a:pt x="0" y="208"/>
                  </a:moveTo>
                  <a:cubicBezTo>
                    <a:pt x="7" y="154"/>
                    <a:pt x="7" y="154"/>
                    <a:pt x="7" y="154"/>
                  </a:cubicBezTo>
                  <a:cubicBezTo>
                    <a:pt x="8" y="149"/>
                    <a:pt x="11" y="144"/>
                    <a:pt x="15" y="140"/>
                  </a:cubicBezTo>
                  <a:cubicBezTo>
                    <a:pt x="19" y="137"/>
                    <a:pt x="23" y="135"/>
                    <a:pt x="28" y="135"/>
                  </a:cubicBezTo>
                  <a:cubicBezTo>
                    <a:pt x="158" y="135"/>
                    <a:pt x="158" y="135"/>
                    <a:pt x="158" y="135"/>
                  </a:cubicBezTo>
                  <a:cubicBezTo>
                    <a:pt x="163" y="135"/>
                    <a:pt x="168" y="137"/>
                    <a:pt x="172" y="140"/>
                  </a:cubicBezTo>
                  <a:cubicBezTo>
                    <a:pt x="176" y="144"/>
                    <a:pt x="178" y="148"/>
                    <a:pt x="179" y="154"/>
                  </a:cubicBezTo>
                  <a:cubicBezTo>
                    <a:pt x="187" y="208"/>
                    <a:pt x="187" y="208"/>
                    <a:pt x="187" y="208"/>
                  </a:cubicBezTo>
                  <a:lnTo>
                    <a:pt x="0" y="208"/>
                  </a:lnTo>
                  <a:close/>
                  <a:moveTo>
                    <a:pt x="52" y="41"/>
                  </a:moveTo>
                  <a:cubicBezTo>
                    <a:pt x="52" y="30"/>
                    <a:pt x="56" y="20"/>
                    <a:pt x="64" y="12"/>
                  </a:cubicBezTo>
                  <a:cubicBezTo>
                    <a:pt x="72" y="4"/>
                    <a:pt x="82" y="0"/>
                    <a:pt x="93" y="0"/>
                  </a:cubicBezTo>
                  <a:cubicBezTo>
                    <a:pt x="105" y="0"/>
                    <a:pt x="114" y="4"/>
                    <a:pt x="123" y="12"/>
                  </a:cubicBezTo>
                  <a:cubicBezTo>
                    <a:pt x="131" y="20"/>
                    <a:pt x="135" y="30"/>
                    <a:pt x="135" y="41"/>
                  </a:cubicBezTo>
                  <a:cubicBezTo>
                    <a:pt x="135" y="43"/>
                    <a:pt x="135" y="45"/>
                    <a:pt x="135" y="47"/>
                  </a:cubicBezTo>
                  <a:cubicBezTo>
                    <a:pt x="134" y="48"/>
                    <a:pt x="134" y="50"/>
                    <a:pt x="134" y="52"/>
                  </a:cubicBezTo>
                  <a:cubicBezTo>
                    <a:pt x="124" y="90"/>
                    <a:pt x="124" y="90"/>
                    <a:pt x="124" y="90"/>
                  </a:cubicBezTo>
                  <a:cubicBezTo>
                    <a:pt x="124" y="90"/>
                    <a:pt x="124" y="90"/>
                    <a:pt x="124" y="90"/>
                  </a:cubicBezTo>
                  <a:cubicBezTo>
                    <a:pt x="122" y="97"/>
                    <a:pt x="118" y="103"/>
                    <a:pt x="113" y="107"/>
                  </a:cubicBezTo>
                  <a:cubicBezTo>
                    <a:pt x="107" y="112"/>
                    <a:pt x="101" y="114"/>
                    <a:pt x="93" y="114"/>
                  </a:cubicBezTo>
                  <a:cubicBezTo>
                    <a:pt x="86" y="114"/>
                    <a:pt x="79" y="112"/>
                    <a:pt x="74" y="107"/>
                  </a:cubicBezTo>
                  <a:cubicBezTo>
                    <a:pt x="68" y="103"/>
                    <a:pt x="65" y="97"/>
                    <a:pt x="63" y="90"/>
                  </a:cubicBezTo>
                  <a:cubicBezTo>
                    <a:pt x="63" y="90"/>
                    <a:pt x="63" y="90"/>
                    <a:pt x="63" y="90"/>
                  </a:cubicBezTo>
                  <a:cubicBezTo>
                    <a:pt x="53" y="52"/>
                    <a:pt x="53" y="52"/>
                    <a:pt x="53" y="52"/>
                  </a:cubicBezTo>
                  <a:cubicBezTo>
                    <a:pt x="53" y="50"/>
                    <a:pt x="52" y="48"/>
                    <a:pt x="52" y="47"/>
                  </a:cubicBezTo>
                  <a:cubicBezTo>
                    <a:pt x="52" y="45"/>
                    <a:pt x="52" y="43"/>
                    <a:pt x="52" y="4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EditPoints="1"/>
            </p:cNvSpPr>
            <p:nvPr/>
          </p:nvSpPr>
          <p:spPr bwMode="auto">
            <a:xfrm>
              <a:off x="2624138" y="1668463"/>
              <a:ext cx="239713" cy="196850"/>
            </a:xfrm>
            <a:custGeom>
              <a:avLst/>
              <a:gdLst>
                <a:gd name="T0" fmla="*/ 0 w 229"/>
                <a:gd name="T1" fmla="*/ 187 h 187"/>
                <a:gd name="T2" fmla="*/ 7 w 229"/>
                <a:gd name="T3" fmla="*/ 141 h 187"/>
                <a:gd name="T4" fmla="*/ 13 w 229"/>
                <a:gd name="T5" fmla="*/ 130 h 187"/>
                <a:gd name="T6" fmla="*/ 24 w 229"/>
                <a:gd name="T7" fmla="*/ 125 h 187"/>
                <a:gd name="T8" fmla="*/ 65 w 229"/>
                <a:gd name="T9" fmla="*/ 125 h 187"/>
                <a:gd name="T10" fmla="*/ 57 w 229"/>
                <a:gd name="T11" fmla="*/ 139 h 187"/>
                <a:gd name="T12" fmla="*/ 50 w 229"/>
                <a:gd name="T13" fmla="*/ 187 h 187"/>
                <a:gd name="T14" fmla="*/ 0 w 229"/>
                <a:gd name="T15" fmla="*/ 187 h 187"/>
                <a:gd name="T16" fmla="*/ 44 w 229"/>
                <a:gd name="T17" fmla="*/ 46 h 187"/>
                <a:gd name="T18" fmla="*/ 55 w 229"/>
                <a:gd name="T19" fmla="*/ 21 h 187"/>
                <a:gd name="T20" fmla="*/ 80 w 229"/>
                <a:gd name="T21" fmla="*/ 11 h 187"/>
                <a:gd name="T22" fmla="*/ 100 w 229"/>
                <a:gd name="T23" fmla="*/ 17 h 187"/>
                <a:gd name="T24" fmla="*/ 96 w 229"/>
                <a:gd name="T25" fmla="*/ 35 h 187"/>
                <a:gd name="T26" fmla="*/ 98 w 229"/>
                <a:gd name="T27" fmla="*/ 46 h 187"/>
                <a:gd name="T28" fmla="*/ 107 w 229"/>
                <a:gd name="T29" fmla="*/ 80 h 187"/>
                <a:gd name="T30" fmla="*/ 106 w 229"/>
                <a:gd name="T31" fmla="*/ 87 h 187"/>
                <a:gd name="T32" fmla="*/ 105 w 229"/>
                <a:gd name="T33" fmla="*/ 87 h 187"/>
                <a:gd name="T34" fmla="*/ 96 w 229"/>
                <a:gd name="T35" fmla="*/ 102 h 187"/>
                <a:gd name="T36" fmla="*/ 80 w 229"/>
                <a:gd name="T37" fmla="*/ 108 h 187"/>
                <a:gd name="T38" fmla="*/ 63 w 229"/>
                <a:gd name="T39" fmla="*/ 102 h 187"/>
                <a:gd name="T40" fmla="*/ 54 w 229"/>
                <a:gd name="T41" fmla="*/ 87 h 187"/>
                <a:gd name="T42" fmla="*/ 45 w 229"/>
                <a:gd name="T43" fmla="*/ 55 h 187"/>
                <a:gd name="T44" fmla="*/ 45 w 229"/>
                <a:gd name="T45" fmla="*/ 51 h 187"/>
                <a:gd name="T46" fmla="*/ 44 w 229"/>
                <a:gd name="T47" fmla="*/ 46 h 187"/>
                <a:gd name="T48" fmla="*/ 60 w 229"/>
                <a:gd name="T49" fmla="*/ 187 h 187"/>
                <a:gd name="T50" fmla="*/ 67 w 229"/>
                <a:gd name="T51" fmla="*/ 139 h 187"/>
                <a:gd name="T52" fmla="*/ 74 w 229"/>
                <a:gd name="T53" fmla="*/ 127 h 187"/>
                <a:gd name="T54" fmla="*/ 86 w 229"/>
                <a:gd name="T55" fmla="*/ 122 h 187"/>
                <a:gd name="T56" fmla="*/ 203 w 229"/>
                <a:gd name="T57" fmla="*/ 122 h 187"/>
                <a:gd name="T58" fmla="*/ 215 w 229"/>
                <a:gd name="T59" fmla="*/ 127 h 187"/>
                <a:gd name="T60" fmla="*/ 222 w 229"/>
                <a:gd name="T61" fmla="*/ 139 h 187"/>
                <a:gd name="T62" fmla="*/ 229 w 229"/>
                <a:gd name="T63" fmla="*/ 187 h 187"/>
                <a:gd name="T64" fmla="*/ 60 w 229"/>
                <a:gd name="T65" fmla="*/ 187 h 187"/>
                <a:gd name="T66" fmla="*/ 107 w 229"/>
                <a:gd name="T67" fmla="*/ 37 h 187"/>
                <a:gd name="T68" fmla="*/ 118 w 229"/>
                <a:gd name="T69" fmla="*/ 11 h 187"/>
                <a:gd name="T70" fmla="*/ 145 w 229"/>
                <a:gd name="T71" fmla="*/ 0 h 187"/>
                <a:gd name="T72" fmla="*/ 171 w 229"/>
                <a:gd name="T73" fmla="*/ 11 h 187"/>
                <a:gd name="T74" fmla="*/ 182 w 229"/>
                <a:gd name="T75" fmla="*/ 37 h 187"/>
                <a:gd name="T76" fmla="*/ 181 w 229"/>
                <a:gd name="T77" fmla="*/ 47 h 187"/>
                <a:gd name="T78" fmla="*/ 172 w 229"/>
                <a:gd name="T79" fmla="*/ 82 h 187"/>
                <a:gd name="T80" fmla="*/ 162 w 229"/>
                <a:gd name="T81" fmla="*/ 97 h 187"/>
                <a:gd name="T82" fmla="*/ 145 w 229"/>
                <a:gd name="T83" fmla="*/ 103 h 187"/>
                <a:gd name="T84" fmla="*/ 127 w 229"/>
                <a:gd name="T85" fmla="*/ 97 h 187"/>
                <a:gd name="T86" fmla="*/ 118 w 229"/>
                <a:gd name="T87" fmla="*/ 82 h 187"/>
                <a:gd name="T88" fmla="*/ 117 w 229"/>
                <a:gd name="T89" fmla="*/ 82 h 187"/>
                <a:gd name="T90" fmla="*/ 109 w 229"/>
                <a:gd name="T91" fmla="*/ 47 h 187"/>
                <a:gd name="T92" fmla="*/ 107 w 229"/>
                <a:gd name="T93" fmla="*/ 3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187">
                  <a:moveTo>
                    <a:pt x="0" y="187"/>
                  </a:moveTo>
                  <a:cubicBezTo>
                    <a:pt x="7" y="141"/>
                    <a:pt x="7" y="141"/>
                    <a:pt x="7" y="141"/>
                  </a:cubicBezTo>
                  <a:cubicBezTo>
                    <a:pt x="7" y="137"/>
                    <a:pt x="9" y="133"/>
                    <a:pt x="13" y="130"/>
                  </a:cubicBezTo>
                  <a:cubicBezTo>
                    <a:pt x="16" y="127"/>
                    <a:pt x="20" y="125"/>
                    <a:pt x="24" y="125"/>
                  </a:cubicBezTo>
                  <a:cubicBezTo>
                    <a:pt x="65" y="125"/>
                    <a:pt x="65" y="125"/>
                    <a:pt x="65" y="125"/>
                  </a:cubicBezTo>
                  <a:cubicBezTo>
                    <a:pt x="61" y="129"/>
                    <a:pt x="58" y="133"/>
                    <a:pt x="57" y="139"/>
                  </a:cubicBezTo>
                  <a:cubicBezTo>
                    <a:pt x="50" y="187"/>
                    <a:pt x="50" y="187"/>
                    <a:pt x="50" y="187"/>
                  </a:cubicBezTo>
                  <a:lnTo>
                    <a:pt x="0" y="187"/>
                  </a:lnTo>
                  <a:close/>
                  <a:moveTo>
                    <a:pt x="44" y="46"/>
                  </a:moveTo>
                  <a:cubicBezTo>
                    <a:pt x="44" y="36"/>
                    <a:pt x="48" y="28"/>
                    <a:pt x="55" y="21"/>
                  </a:cubicBezTo>
                  <a:cubicBezTo>
                    <a:pt x="62" y="14"/>
                    <a:pt x="70" y="11"/>
                    <a:pt x="80" y="11"/>
                  </a:cubicBezTo>
                  <a:cubicBezTo>
                    <a:pt x="87" y="11"/>
                    <a:pt x="94" y="13"/>
                    <a:pt x="100" y="17"/>
                  </a:cubicBezTo>
                  <a:cubicBezTo>
                    <a:pt x="98" y="23"/>
                    <a:pt x="96" y="29"/>
                    <a:pt x="96" y="35"/>
                  </a:cubicBezTo>
                  <a:cubicBezTo>
                    <a:pt x="96" y="39"/>
                    <a:pt x="97" y="43"/>
                    <a:pt x="98" y="46"/>
                  </a:cubicBezTo>
                  <a:cubicBezTo>
                    <a:pt x="107" y="80"/>
                    <a:pt x="107" y="80"/>
                    <a:pt x="107" y="80"/>
                  </a:cubicBezTo>
                  <a:cubicBezTo>
                    <a:pt x="106" y="87"/>
                    <a:pt x="106" y="87"/>
                    <a:pt x="106" y="87"/>
                  </a:cubicBezTo>
                  <a:cubicBezTo>
                    <a:pt x="105" y="87"/>
                    <a:pt x="105" y="87"/>
                    <a:pt x="105" y="87"/>
                  </a:cubicBezTo>
                  <a:cubicBezTo>
                    <a:pt x="104" y="93"/>
                    <a:pt x="101" y="98"/>
                    <a:pt x="96" y="102"/>
                  </a:cubicBezTo>
                  <a:cubicBezTo>
                    <a:pt x="91" y="106"/>
                    <a:pt x="86" y="108"/>
                    <a:pt x="80" y="108"/>
                  </a:cubicBezTo>
                  <a:cubicBezTo>
                    <a:pt x="73" y="108"/>
                    <a:pt x="68" y="106"/>
                    <a:pt x="63" y="102"/>
                  </a:cubicBezTo>
                  <a:cubicBezTo>
                    <a:pt x="59" y="98"/>
                    <a:pt x="55" y="93"/>
                    <a:pt x="54" y="87"/>
                  </a:cubicBezTo>
                  <a:cubicBezTo>
                    <a:pt x="45" y="55"/>
                    <a:pt x="45" y="55"/>
                    <a:pt x="45" y="55"/>
                  </a:cubicBezTo>
                  <a:cubicBezTo>
                    <a:pt x="45" y="53"/>
                    <a:pt x="45" y="52"/>
                    <a:pt x="45" y="51"/>
                  </a:cubicBezTo>
                  <a:cubicBezTo>
                    <a:pt x="45" y="49"/>
                    <a:pt x="44" y="48"/>
                    <a:pt x="44" y="46"/>
                  </a:cubicBezTo>
                  <a:close/>
                  <a:moveTo>
                    <a:pt x="60" y="187"/>
                  </a:moveTo>
                  <a:cubicBezTo>
                    <a:pt x="67" y="139"/>
                    <a:pt x="67" y="139"/>
                    <a:pt x="67" y="139"/>
                  </a:cubicBezTo>
                  <a:cubicBezTo>
                    <a:pt x="68" y="134"/>
                    <a:pt x="70" y="130"/>
                    <a:pt x="74" y="127"/>
                  </a:cubicBezTo>
                  <a:cubicBezTo>
                    <a:pt x="77" y="123"/>
                    <a:pt x="82" y="122"/>
                    <a:pt x="86" y="122"/>
                  </a:cubicBezTo>
                  <a:cubicBezTo>
                    <a:pt x="203" y="122"/>
                    <a:pt x="203" y="122"/>
                    <a:pt x="203" y="122"/>
                  </a:cubicBezTo>
                  <a:cubicBezTo>
                    <a:pt x="208" y="122"/>
                    <a:pt x="212" y="123"/>
                    <a:pt x="215" y="127"/>
                  </a:cubicBezTo>
                  <a:cubicBezTo>
                    <a:pt x="219" y="130"/>
                    <a:pt x="222" y="134"/>
                    <a:pt x="222" y="139"/>
                  </a:cubicBezTo>
                  <a:cubicBezTo>
                    <a:pt x="229" y="187"/>
                    <a:pt x="229" y="187"/>
                    <a:pt x="229" y="187"/>
                  </a:cubicBezTo>
                  <a:lnTo>
                    <a:pt x="60" y="187"/>
                  </a:lnTo>
                  <a:close/>
                  <a:moveTo>
                    <a:pt x="107" y="37"/>
                  </a:moveTo>
                  <a:cubicBezTo>
                    <a:pt x="107" y="27"/>
                    <a:pt x="111" y="18"/>
                    <a:pt x="118" y="11"/>
                  </a:cubicBezTo>
                  <a:cubicBezTo>
                    <a:pt x="126" y="4"/>
                    <a:pt x="134" y="0"/>
                    <a:pt x="145" y="0"/>
                  </a:cubicBezTo>
                  <a:cubicBezTo>
                    <a:pt x="155" y="0"/>
                    <a:pt x="164" y="4"/>
                    <a:pt x="171" y="11"/>
                  </a:cubicBezTo>
                  <a:cubicBezTo>
                    <a:pt x="179" y="18"/>
                    <a:pt x="182" y="27"/>
                    <a:pt x="182" y="37"/>
                  </a:cubicBezTo>
                  <a:cubicBezTo>
                    <a:pt x="182" y="41"/>
                    <a:pt x="182" y="44"/>
                    <a:pt x="181" y="47"/>
                  </a:cubicBezTo>
                  <a:cubicBezTo>
                    <a:pt x="172" y="82"/>
                    <a:pt x="172" y="82"/>
                    <a:pt x="172" y="82"/>
                  </a:cubicBezTo>
                  <a:cubicBezTo>
                    <a:pt x="170" y="88"/>
                    <a:pt x="167" y="93"/>
                    <a:pt x="162" y="97"/>
                  </a:cubicBezTo>
                  <a:cubicBezTo>
                    <a:pt x="157" y="101"/>
                    <a:pt x="151" y="103"/>
                    <a:pt x="145" y="103"/>
                  </a:cubicBezTo>
                  <a:cubicBezTo>
                    <a:pt x="138" y="103"/>
                    <a:pt x="133" y="101"/>
                    <a:pt x="127" y="97"/>
                  </a:cubicBezTo>
                  <a:cubicBezTo>
                    <a:pt x="122" y="93"/>
                    <a:pt x="119" y="88"/>
                    <a:pt x="118" y="82"/>
                  </a:cubicBezTo>
                  <a:cubicBezTo>
                    <a:pt x="117" y="82"/>
                    <a:pt x="117" y="82"/>
                    <a:pt x="117" y="82"/>
                  </a:cubicBezTo>
                  <a:cubicBezTo>
                    <a:pt x="109" y="47"/>
                    <a:pt x="109" y="47"/>
                    <a:pt x="109" y="47"/>
                  </a:cubicBezTo>
                  <a:cubicBezTo>
                    <a:pt x="108" y="44"/>
                    <a:pt x="107" y="41"/>
                    <a:pt x="107" y="3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noEditPoints="1"/>
            </p:cNvSpPr>
            <p:nvPr/>
          </p:nvSpPr>
          <p:spPr bwMode="auto">
            <a:xfrm>
              <a:off x="2946400" y="1682750"/>
              <a:ext cx="239713" cy="155575"/>
            </a:xfrm>
            <a:custGeom>
              <a:avLst/>
              <a:gdLst>
                <a:gd name="T0" fmla="*/ 14 w 229"/>
                <a:gd name="T1" fmla="*/ 148 h 148"/>
                <a:gd name="T2" fmla="*/ 6 w 229"/>
                <a:gd name="T3" fmla="*/ 111 h 148"/>
                <a:gd name="T4" fmla="*/ 10 w 229"/>
                <a:gd name="T5" fmla="*/ 102 h 148"/>
                <a:gd name="T6" fmla="*/ 20 w 229"/>
                <a:gd name="T7" fmla="*/ 99 h 148"/>
                <a:gd name="T8" fmla="*/ 48 w 229"/>
                <a:gd name="T9" fmla="*/ 103 h 148"/>
                <a:gd name="T10" fmla="*/ 40 w 229"/>
                <a:gd name="T11" fmla="*/ 148 h 148"/>
                <a:gd name="T12" fmla="*/ 85 w 229"/>
                <a:gd name="T13" fmla="*/ 63 h 148"/>
                <a:gd name="T14" fmla="*/ 81 w 229"/>
                <a:gd name="T15" fmla="*/ 75 h 148"/>
                <a:gd name="T16" fmla="*/ 70 w 229"/>
                <a:gd name="T17" fmla="*/ 84 h 148"/>
                <a:gd name="T18" fmla="*/ 56 w 229"/>
                <a:gd name="T19" fmla="*/ 84 h 148"/>
                <a:gd name="T20" fmla="*/ 46 w 229"/>
                <a:gd name="T21" fmla="*/ 75 h 148"/>
                <a:gd name="T22" fmla="*/ 43 w 229"/>
                <a:gd name="T23" fmla="*/ 69 h 148"/>
                <a:gd name="T24" fmla="*/ 35 w 229"/>
                <a:gd name="T25" fmla="*/ 36 h 148"/>
                <a:gd name="T26" fmla="*/ 44 w 229"/>
                <a:gd name="T27" fmla="*/ 16 h 148"/>
                <a:gd name="T28" fmla="*/ 63 w 229"/>
                <a:gd name="T29" fmla="*/ 8 h 148"/>
                <a:gd name="T30" fmla="*/ 80 w 229"/>
                <a:gd name="T31" fmla="*/ 13 h 148"/>
                <a:gd name="T32" fmla="*/ 78 w 229"/>
                <a:gd name="T33" fmla="*/ 36 h 148"/>
                <a:gd name="T34" fmla="*/ 166 w 229"/>
                <a:gd name="T35" fmla="*/ 97 h 148"/>
                <a:gd name="T36" fmla="*/ 174 w 229"/>
                <a:gd name="T37" fmla="*/ 104 h 148"/>
                <a:gd name="T38" fmla="*/ 182 w 229"/>
                <a:gd name="T39" fmla="*/ 148 h 148"/>
                <a:gd name="T40" fmla="*/ 63 w 229"/>
                <a:gd name="T41" fmla="*/ 148 h 148"/>
                <a:gd name="T42" fmla="*/ 54 w 229"/>
                <a:gd name="T43" fmla="*/ 109 h 148"/>
                <a:gd name="T44" fmla="*/ 59 w 229"/>
                <a:gd name="T45" fmla="*/ 100 h 148"/>
                <a:gd name="T46" fmla="*/ 68 w 229"/>
                <a:gd name="T47" fmla="*/ 96 h 148"/>
                <a:gd name="T48" fmla="*/ 136 w 229"/>
                <a:gd name="T49" fmla="*/ 64 h 148"/>
                <a:gd name="T50" fmla="*/ 134 w 229"/>
                <a:gd name="T51" fmla="*/ 71 h 148"/>
                <a:gd name="T52" fmla="*/ 122 w 229"/>
                <a:gd name="T53" fmla="*/ 80 h 148"/>
                <a:gd name="T54" fmla="*/ 107 w 229"/>
                <a:gd name="T55" fmla="*/ 80 h 148"/>
                <a:gd name="T56" fmla="*/ 96 w 229"/>
                <a:gd name="T57" fmla="*/ 71 h 148"/>
                <a:gd name="T58" fmla="*/ 86 w 229"/>
                <a:gd name="T59" fmla="*/ 37 h 148"/>
                <a:gd name="T60" fmla="*/ 85 w 229"/>
                <a:gd name="T61" fmla="*/ 29 h 148"/>
                <a:gd name="T62" fmla="*/ 94 w 229"/>
                <a:gd name="T63" fmla="*/ 8 h 148"/>
                <a:gd name="T64" fmla="*/ 115 w 229"/>
                <a:gd name="T65" fmla="*/ 0 h 148"/>
                <a:gd name="T66" fmla="*/ 136 w 229"/>
                <a:gd name="T67" fmla="*/ 8 h 148"/>
                <a:gd name="T68" fmla="*/ 145 w 229"/>
                <a:gd name="T69" fmla="*/ 29 h 148"/>
                <a:gd name="T70" fmla="*/ 144 w 229"/>
                <a:gd name="T71" fmla="*/ 37 h 148"/>
                <a:gd name="T72" fmla="*/ 186 w 229"/>
                <a:gd name="T73" fmla="*/ 69 h 148"/>
                <a:gd name="T74" fmla="*/ 179 w 229"/>
                <a:gd name="T75" fmla="*/ 80 h 148"/>
                <a:gd name="T76" fmla="*/ 166 w 229"/>
                <a:gd name="T77" fmla="*/ 85 h 148"/>
                <a:gd name="T78" fmla="*/ 153 w 229"/>
                <a:gd name="T79" fmla="*/ 80 h 148"/>
                <a:gd name="T80" fmla="*/ 146 w 229"/>
                <a:gd name="T81" fmla="*/ 69 h 148"/>
                <a:gd name="T82" fmla="*/ 151 w 229"/>
                <a:gd name="T83" fmla="*/ 36 h 148"/>
                <a:gd name="T84" fmla="*/ 150 w 229"/>
                <a:gd name="T85" fmla="*/ 13 h 148"/>
                <a:gd name="T86" fmla="*/ 166 w 229"/>
                <a:gd name="T87" fmla="*/ 8 h 148"/>
                <a:gd name="T88" fmla="*/ 186 w 229"/>
                <a:gd name="T89" fmla="*/ 16 h 148"/>
                <a:gd name="T90" fmla="*/ 194 w 229"/>
                <a:gd name="T91" fmla="*/ 36 h 148"/>
                <a:gd name="T92" fmla="*/ 186 w 229"/>
                <a:gd name="T93" fmla="*/ 69 h 148"/>
                <a:gd name="T94" fmla="*/ 184 w 229"/>
                <a:gd name="T95" fmla="*/ 109 h 148"/>
                <a:gd name="T96" fmla="*/ 177 w 229"/>
                <a:gd name="T97" fmla="*/ 99 h 148"/>
                <a:gd name="T98" fmla="*/ 215 w 229"/>
                <a:gd name="T99" fmla="*/ 100 h 148"/>
                <a:gd name="T100" fmla="*/ 222 w 229"/>
                <a:gd name="T101" fmla="*/ 106 h 148"/>
                <a:gd name="T102" fmla="*/ 229 w 229"/>
                <a:gd name="T103" fmla="*/ 148 h 148"/>
                <a:gd name="T104" fmla="*/ 189 w 229"/>
                <a:gd name="T105"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 h="148">
                  <a:moveTo>
                    <a:pt x="40" y="148"/>
                  </a:moveTo>
                  <a:cubicBezTo>
                    <a:pt x="14" y="148"/>
                    <a:pt x="14" y="148"/>
                    <a:pt x="14" y="148"/>
                  </a:cubicBezTo>
                  <a:cubicBezTo>
                    <a:pt x="0" y="148"/>
                    <a:pt x="0" y="148"/>
                    <a:pt x="0" y="148"/>
                  </a:cubicBezTo>
                  <a:cubicBezTo>
                    <a:pt x="6" y="111"/>
                    <a:pt x="6" y="111"/>
                    <a:pt x="6" y="111"/>
                  </a:cubicBezTo>
                  <a:cubicBezTo>
                    <a:pt x="6" y="110"/>
                    <a:pt x="6" y="108"/>
                    <a:pt x="7" y="106"/>
                  </a:cubicBezTo>
                  <a:cubicBezTo>
                    <a:pt x="8" y="105"/>
                    <a:pt x="9" y="104"/>
                    <a:pt x="10" y="102"/>
                  </a:cubicBezTo>
                  <a:cubicBezTo>
                    <a:pt x="12" y="101"/>
                    <a:pt x="13" y="100"/>
                    <a:pt x="15" y="100"/>
                  </a:cubicBezTo>
                  <a:cubicBezTo>
                    <a:pt x="16" y="99"/>
                    <a:pt x="18" y="99"/>
                    <a:pt x="20" y="99"/>
                  </a:cubicBezTo>
                  <a:cubicBezTo>
                    <a:pt x="52" y="99"/>
                    <a:pt x="52" y="99"/>
                    <a:pt x="52" y="99"/>
                  </a:cubicBezTo>
                  <a:cubicBezTo>
                    <a:pt x="50" y="100"/>
                    <a:pt x="49" y="101"/>
                    <a:pt x="48" y="103"/>
                  </a:cubicBezTo>
                  <a:cubicBezTo>
                    <a:pt x="47" y="105"/>
                    <a:pt x="46" y="107"/>
                    <a:pt x="45" y="109"/>
                  </a:cubicBezTo>
                  <a:lnTo>
                    <a:pt x="40" y="148"/>
                  </a:lnTo>
                  <a:close/>
                  <a:moveTo>
                    <a:pt x="78" y="36"/>
                  </a:moveTo>
                  <a:cubicBezTo>
                    <a:pt x="85" y="63"/>
                    <a:pt x="85" y="63"/>
                    <a:pt x="85" y="63"/>
                  </a:cubicBezTo>
                  <a:cubicBezTo>
                    <a:pt x="84" y="69"/>
                    <a:pt x="84" y="69"/>
                    <a:pt x="84" y="69"/>
                  </a:cubicBezTo>
                  <a:cubicBezTo>
                    <a:pt x="83" y="71"/>
                    <a:pt x="82" y="73"/>
                    <a:pt x="81" y="75"/>
                  </a:cubicBezTo>
                  <a:cubicBezTo>
                    <a:pt x="80" y="77"/>
                    <a:pt x="78" y="79"/>
                    <a:pt x="76" y="80"/>
                  </a:cubicBezTo>
                  <a:cubicBezTo>
                    <a:pt x="75" y="82"/>
                    <a:pt x="73" y="83"/>
                    <a:pt x="70" y="84"/>
                  </a:cubicBezTo>
                  <a:cubicBezTo>
                    <a:pt x="68" y="84"/>
                    <a:pt x="66" y="85"/>
                    <a:pt x="63" y="85"/>
                  </a:cubicBezTo>
                  <a:cubicBezTo>
                    <a:pt x="61" y="85"/>
                    <a:pt x="59" y="84"/>
                    <a:pt x="56" y="84"/>
                  </a:cubicBezTo>
                  <a:cubicBezTo>
                    <a:pt x="54" y="83"/>
                    <a:pt x="52" y="82"/>
                    <a:pt x="50" y="80"/>
                  </a:cubicBezTo>
                  <a:cubicBezTo>
                    <a:pt x="49" y="79"/>
                    <a:pt x="47" y="77"/>
                    <a:pt x="46" y="75"/>
                  </a:cubicBezTo>
                  <a:cubicBezTo>
                    <a:pt x="44" y="73"/>
                    <a:pt x="44" y="71"/>
                    <a:pt x="43" y="69"/>
                  </a:cubicBezTo>
                  <a:cubicBezTo>
                    <a:pt x="43" y="69"/>
                    <a:pt x="43" y="69"/>
                    <a:pt x="43" y="69"/>
                  </a:cubicBezTo>
                  <a:cubicBezTo>
                    <a:pt x="36" y="43"/>
                    <a:pt x="36" y="43"/>
                    <a:pt x="36" y="43"/>
                  </a:cubicBezTo>
                  <a:cubicBezTo>
                    <a:pt x="36" y="40"/>
                    <a:pt x="35" y="38"/>
                    <a:pt x="35" y="36"/>
                  </a:cubicBezTo>
                  <a:cubicBezTo>
                    <a:pt x="35" y="32"/>
                    <a:pt x="36" y="28"/>
                    <a:pt x="38" y="25"/>
                  </a:cubicBezTo>
                  <a:cubicBezTo>
                    <a:pt x="39" y="21"/>
                    <a:pt x="41" y="19"/>
                    <a:pt x="44" y="16"/>
                  </a:cubicBezTo>
                  <a:cubicBezTo>
                    <a:pt x="46" y="13"/>
                    <a:pt x="49" y="11"/>
                    <a:pt x="52" y="10"/>
                  </a:cubicBezTo>
                  <a:cubicBezTo>
                    <a:pt x="56" y="8"/>
                    <a:pt x="59" y="8"/>
                    <a:pt x="63" y="8"/>
                  </a:cubicBezTo>
                  <a:cubicBezTo>
                    <a:pt x="66" y="8"/>
                    <a:pt x="69" y="8"/>
                    <a:pt x="72" y="9"/>
                  </a:cubicBezTo>
                  <a:cubicBezTo>
                    <a:pt x="75" y="10"/>
                    <a:pt x="77" y="11"/>
                    <a:pt x="80" y="13"/>
                  </a:cubicBezTo>
                  <a:cubicBezTo>
                    <a:pt x="78" y="18"/>
                    <a:pt x="77" y="22"/>
                    <a:pt x="77" y="27"/>
                  </a:cubicBezTo>
                  <a:cubicBezTo>
                    <a:pt x="77" y="30"/>
                    <a:pt x="77" y="33"/>
                    <a:pt x="78" y="36"/>
                  </a:cubicBezTo>
                  <a:close/>
                  <a:moveTo>
                    <a:pt x="161" y="96"/>
                  </a:moveTo>
                  <a:cubicBezTo>
                    <a:pt x="163" y="96"/>
                    <a:pt x="165" y="96"/>
                    <a:pt x="166" y="97"/>
                  </a:cubicBezTo>
                  <a:cubicBezTo>
                    <a:pt x="168" y="98"/>
                    <a:pt x="170" y="99"/>
                    <a:pt x="171" y="100"/>
                  </a:cubicBezTo>
                  <a:cubicBezTo>
                    <a:pt x="172" y="101"/>
                    <a:pt x="173" y="102"/>
                    <a:pt x="174" y="104"/>
                  </a:cubicBezTo>
                  <a:cubicBezTo>
                    <a:pt x="175" y="106"/>
                    <a:pt x="176" y="107"/>
                    <a:pt x="176" y="109"/>
                  </a:cubicBezTo>
                  <a:cubicBezTo>
                    <a:pt x="182" y="148"/>
                    <a:pt x="182" y="148"/>
                    <a:pt x="182" y="148"/>
                  </a:cubicBezTo>
                  <a:cubicBezTo>
                    <a:pt x="167" y="148"/>
                    <a:pt x="167" y="148"/>
                    <a:pt x="167" y="148"/>
                  </a:cubicBezTo>
                  <a:cubicBezTo>
                    <a:pt x="63" y="148"/>
                    <a:pt x="63" y="148"/>
                    <a:pt x="63" y="148"/>
                  </a:cubicBezTo>
                  <a:cubicBezTo>
                    <a:pt x="48" y="148"/>
                    <a:pt x="48" y="148"/>
                    <a:pt x="48" y="148"/>
                  </a:cubicBezTo>
                  <a:cubicBezTo>
                    <a:pt x="54" y="109"/>
                    <a:pt x="54" y="109"/>
                    <a:pt x="54" y="109"/>
                  </a:cubicBezTo>
                  <a:cubicBezTo>
                    <a:pt x="54" y="107"/>
                    <a:pt x="54" y="106"/>
                    <a:pt x="55" y="104"/>
                  </a:cubicBezTo>
                  <a:cubicBezTo>
                    <a:pt x="56" y="102"/>
                    <a:pt x="57" y="101"/>
                    <a:pt x="59" y="100"/>
                  </a:cubicBezTo>
                  <a:cubicBezTo>
                    <a:pt x="60" y="99"/>
                    <a:pt x="62" y="98"/>
                    <a:pt x="63" y="97"/>
                  </a:cubicBezTo>
                  <a:cubicBezTo>
                    <a:pt x="65" y="96"/>
                    <a:pt x="67" y="96"/>
                    <a:pt x="68" y="96"/>
                  </a:cubicBezTo>
                  <a:lnTo>
                    <a:pt x="161" y="96"/>
                  </a:lnTo>
                  <a:close/>
                  <a:moveTo>
                    <a:pt x="136" y="64"/>
                  </a:moveTo>
                  <a:cubicBezTo>
                    <a:pt x="136" y="64"/>
                    <a:pt x="136" y="64"/>
                    <a:pt x="136" y="64"/>
                  </a:cubicBezTo>
                  <a:cubicBezTo>
                    <a:pt x="136" y="67"/>
                    <a:pt x="135" y="69"/>
                    <a:pt x="134" y="71"/>
                  </a:cubicBezTo>
                  <a:cubicBezTo>
                    <a:pt x="132" y="73"/>
                    <a:pt x="131" y="75"/>
                    <a:pt x="129" y="76"/>
                  </a:cubicBezTo>
                  <a:cubicBezTo>
                    <a:pt x="127" y="78"/>
                    <a:pt x="125" y="79"/>
                    <a:pt x="122" y="80"/>
                  </a:cubicBezTo>
                  <a:cubicBezTo>
                    <a:pt x="120" y="81"/>
                    <a:pt x="117" y="81"/>
                    <a:pt x="115" y="81"/>
                  </a:cubicBezTo>
                  <a:cubicBezTo>
                    <a:pt x="112" y="81"/>
                    <a:pt x="110" y="81"/>
                    <a:pt x="107" y="80"/>
                  </a:cubicBezTo>
                  <a:cubicBezTo>
                    <a:pt x="105" y="79"/>
                    <a:pt x="103" y="78"/>
                    <a:pt x="101" y="76"/>
                  </a:cubicBezTo>
                  <a:cubicBezTo>
                    <a:pt x="99" y="75"/>
                    <a:pt x="98" y="73"/>
                    <a:pt x="96" y="71"/>
                  </a:cubicBezTo>
                  <a:cubicBezTo>
                    <a:pt x="95" y="69"/>
                    <a:pt x="94" y="67"/>
                    <a:pt x="93" y="64"/>
                  </a:cubicBezTo>
                  <a:cubicBezTo>
                    <a:pt x="86" y="37"/>
                    <a:pt x="86" y="37"/>
                    <a:pt x="86" y="37"/>
                  </a:cubicBezTo>
                  <a:cubicBezTo>
                    <a:pt x="86" y="36"/>
                    <a:pt x="86" y="34"/>
                    <a:pt x="85" y="33"/>
                  </a:cubicBezTo>
                  <a:cubicBezTo>
                    <a:pt x="85" y="32"/>
                    <a:pt x="85" y="31"/>
                    <a:pt x="85" y="29"/>
                  </a:cubicBezTo>
                  <a:cubicBezTo>
                    <a:pt x="85" y="25"/>
                    <a:pt x="86" y="21"/>
                    <a:pt x="87" y="18"/>
                  </a:cubicBezTo>
                  <a:cubicBezTo>
                    <a:pt x="89" y="14"/>
                    <a:pt x="91" y="11"/>
                    <a:pt x="94" y="8"/>
                  </a:cubicBezTo>
                  <a:cubicBezTo>
                    <a:pt x="97" y="6"/>
                    <a:pt x="100" y="3"/>
                    <a:pt x="103" y="2"/>
                  </a:cubicBezTo>
                  <a:cubicBezTo>
                    <a:pt x="107" y="0"/>
                    <a:pt x="111" y="0"/>
                    <a:pt x="115" y="0"/>
                  </a:cubicBezTo>
                  <a:cubicBezTo>
                    <a:pt x="119" y="0"/>
                    <a:pt x="123" y="0"/>
                    <a:pt x="126" y="2"/>
                  </a:cubicBezTo>
                  <a:cubicBezTo>
                    <a:pt x="130" y="3"/>
                    <a:pt x="133" y="6"/>
                    <a:pt x="136" y="8"/>
                  </a:cubicBezTo>
                  <a:cubicBezTo>
                    <a:pt x="139" y="11"/>
                    <a:pt x="141" y="14"/>
                    <a:pt x="142" y="18"/>
                  </a:cubicBezTo>
                  <a:cubicBezTo>
                    <a:pt x="144" y="21"/>
                    <a:pt x="145" y="25"/>
                    <a:pt x="145" y="29"/>
                  </a:cubicBezTo>
                  <a:cubicBezTo>
                    <a:pt x="145" y="32"/>
                    <a:pt x="144" y="34"/>
                    <a:pt x="143" y="37"/>
                  </a:cubicBezTo>
                  <a:cubicBezTo>
                    <a:pt x="144" y="37"/>
                    <a:pt x="144" y="37"/>
                    <a:pt x="144" y="37"/>
                  </a:cubicBezTo>
                  <a:lnTo>
                    <a:pt x="136" y="64"/>
                  </a:lnTo>
                  <a:close/>
                  <a:moveTo>
                    <a:pt x="186" y="69"/>
                  </a:moveTo>
                  <a:cubicBezTo>
                    <a:pt x="186" y="71"/>
                    <a:pt x="185" y="73"/>
                    <a:pt x="184" y="75"/>
                  </a:cubicBezTo>
                  <a:cubicBezTo>
                    <a:pt x="182" y="77"/>
                    <a:pt x="181" y="79"/>
                    <a:pt x="179" y="80"/>
                  </a:cubicBezTo>
                  <a:cubicBezTo>
                    <a:pt x="177" y="82"/>
                    <a:pt x="175" y="83"/>
                    <a:pt x="173" y="84"/>
                  </a:cubicBezTo>
                  <a:cubicBezTo>
                    <a:pt x="171" y="84"/>
                    <a:pt x="168" y="85"/>
                    <a:pt x="166" y="85"/>
                  </a:cubicBezTo>
                  <a:cubicBezTo>
                    <a:pt x="163" y="85"/>
                    <a:pt x="161" y="84"/>
                    <a:pt x="159" y="84"/>
                  </a:cubicBezTo>
                  <a:cubicBezTo>
                    <a:pt x="157" y="83"/>
                    <a:pt x="155" y="82"/>
                    <a:pt x="153" y="80"/>
                  </a:cubicBezTo>
                  <a:cubicBezTo>
                    <a:pt x="151" y="79"/>
                    <a:pt x="150" y="77"/>
                    <a:pt x="148" y="75"/>
                  </a:cubicBezTo>
                  <a:cubicBezTo>
                    <a:pt x="147" y="73"/>
                    <a:pt x="146" y="71"/>
                    <a:pt x="146" y="69"/>
                  </a:cubicBezTo>
                  <a:cubicBezTo>
                    <a:pt x="144" y="63"/>
                    <a:pt x="144" y="63"/>
                    <a:pt x="144" y="63"/>
                  </a:cubicBezTo>
                  <a:cubicBezTo>
                    <a:pt x="151" y="36"/>
                    <a:pt x="151" y="36"/>
                    <a:pt x="151" y="36"/>
                  </a:cubicBezTo>
                  <a:cubicBezTo>
                    <a:pt x="152" y="34"/>
                    <a:pt x="153" y="31"/>
                    <a:pt x="153" y="27"/>
                  </a:cubicBezTo>
                  <a:cubicBezTo>
                    <a:pt x="153" y="22"/>
                    <a:pt x="152" y="18"/>
                    <a:pt x="150" y="13"/>
                  </a:cubicBezTo>
                  <a:cubicBezTo>
                    <a:pt x="152" y="11"/>
                    <a:pt x="154" y="10"/>
                    <a:pt x="157" y="9"/>
                  </a:cubicBezTo>
                  <a:cubicBezTo>
                    <a:pt x="160" y="8"/>
                    <a:pt x="163" y="8"/>
                    <a:pt x="166" y="8"/>
                  </a:cubicBezTo>
                  <a:cubicBezTo>
                    <a:pt x="170" y="8"/>
                    <a:pt x="173" y="8"/>
                    <a:pt x="177" y="10"/>
                  </a:cubicBezTo>
                  <a:cubicBezTo>
                    <a:pt x="180" y="11"/>
                    <a:pt x="183" y="13"/>
                    <a:pt x="186" y="16"/>
                  </a:cubicBezTo>
                  <a:cubicBezTo>
                    <a:pt x="188" y="19"/>
                    <a:pt x="190" y="21"/>
                    <a:pt x="192" y="25"/>
                  </a:cubicBezTo>
                  <a:cubicBezTo>
                    <a:pt x="193" y="28"/>
                    <a:pt x="194" y="32"/>
                    <a:pt x="194" y="36"/>
                  </a:cubicBezTo>
                  <a:cubicBezTo>
                    <a:pt x="194" y="38"/>
                    <a:pt x="194" y="40"/>
                    <a:pt x="193" y="43"/>
                  </a:cubicBezTo>
                  <a:lnTo>
                    <a:pt x="186" y="69"/>
                  </a:lnTo>
                  <a:close/>
                  <a:moveTo>
                    <a:pt x="189" y="148"/>
                  </a:moveTo>
                  <a:cubicBezTo>
                    <a:pt x="184" y="109"/>
                    <a:pt x="184" y="109"/>
                    <a:pt x="184" y="109"/>
                  </a:cubicBezTo>
                  <a:cubicBezTo>
                    <a:pt x="184" y="107"/>
                    <a:pt x="183" y="105"/>
                    <a:pt x="182" y="103"/>
                  </a:cubicBezTo>
                  <a:cubicBezTo>
                    <a:pt x="180" y="101"/>
                    <a:pt x="179" y="100"/>
                    <a:pt x="177" y="99"/>
                  </a:cubicBezTo>
                  <a:cubicBezTo>
                    <a:pt x="210" y="99"/>
                    <a:pt x="210" y="99"/>
                    <a:pt x="210" y="99"/>
                  </a:cubicBezTo>
                  <a:cubicBezTo>
                    <a:pt x="211" y="99"/>
                    <a:pt x="213" y="99"/>
                    <a:pt x="215" y="100"/>
                  </a:cubicBezTo>
                  <a:cubicBezTo>
                    <a:pt x="216" y="100"/>
                    <a:pt x="218" y="101"/>
                    <a:pt x="219" y="102"/>
                  </a:cubicBezTo>
                  <a:cubicBezTo>
                    <a:pt x="220" y="104"/>
                    <a:pt x="221" y="105"/>
                    <a:pt x="222" y="106"/>
                  </a:cubicBezTo>
                  <a:cubicBezTo>
                    <a:pt x="223" y="108"/>
                    <a:pt x="224" y="110"/>
                    <a:pt x="224" y="111"/>
                  </a:cubicBezTo>
                  <a:cubicBezTo>
                    <a:pt x="229" y="148"/>
                    <a:pt x="229" y="148"/>
                    <a:pt x="229" y="148"/>
                  </a:cubicBezTo>
                  <a:cubicBezTo>
                    <a:pt x="215" y="148"/>
                    <a:pt x="215" y="148"/>
                    <a:pt x="215" y="148"/>
                  </a:cubicBezTo>
                  <a:lnTo>
                    <a:pt x="189" y="14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p:nvSpPr>
          <p:spPr bwMode="auto">
            <a:xfrm>
              <a:off x="3279775" y="1668463"/>
              <a:ext cx="195263" cy="207963"/>
            </a:xfrm>
            <a:custGeom>
              <a:avLst/>
              <a:gdLst>
                <a:gd name="T0" fmla="*/ 0 w 187"/>
                <a:gd name="T1" fmla="*/ 176 h 198"/>
                <a:gd name="T2" fmla="*/ 13 w 187"/>
                <a:gd name="T3" fmla="*/ 155 h 198"/>
                <a:gd name="T4" fmla="*/ 42 w 187"/>
                <a:gd name="T5" fmla="*/ 145 h 198"/>
                <a:gd name="T6" fmla="*/ 62 w 187"/>
                <a:gd name="T7" fmla="*/ 151 h 198"/>
                <a:gd name="T8" fmla="*/ 62 w 187"/>
                <a:gd name="T9" fmla="*/ 21 h 198"/>
                <a:gd name="T10" fmla="*/ 187 w 187"/>
                <a:gd name="T11" fmla="*/ 0 h 198"/>
                <a:gd name="T12" fmla="*/ 187 w 187"/>
                <a:gd name="T13" fmla="*/ 151 h 198"/>
                <a:gd name="T14" fmla="*/ 174 w 187"/>
                <a:gd name="T15" fmla="*/ 168 h 198"/>
                <a:gd name="T16" fmla="*/ 145 w 187"/>
                <a:gd name="T17" fmla="*/ 177 h 198"/>
                <a:gd name="T18" fmla="*/ 123 w 187"/>
                <a:gd name="T19" fmla="*/ 171 h 198"/>
                <a:gd name="T20" fmla="*/ 115 w 187"/>
                <a:gd name="T21" fmla="*/ 155 h 198"/>
                <a:gd name="T22" fmla="*/ 125 w 187"/>
                <a:gd name="T23" fmla="*/ 135 h 198"/>
                <a:gd name="T24" fmla="*/ 151 w 187"/>
                <a:gd name="T25" fmla="*/ 125 h 198"/>
                <a:gd name="T26" fmla="*/ 154 w 187"/>
                <a:gd name="T27" fmla="*/ 124 h 198"/>
                <a:gd name="T28" fmla="*/ 156 w 187"/>
                <a:gd name="T29" fmla="*/ 124 h 198"/>
                <a:gd name="T30" fmla="*/ 177 w 187"/>
                <a:gd name="T31" fmla="*/ 130 h 198"/>
                <a:gd name="T32" fmla="*/ 177 w 187"/>
                <a:gd name="T33" fmla="*/ 33 h 198"/>
                <a:gd name="T34" fmla="*/ 73 w 187"/>
                <a:gd name="T35" fmla="*/ 50 h 198"/>
                <a:gd name="T36" fmla="*/ 73 w 187"/>
                <a:gd name="T37" fmla="*/ 171 h 198"/>
                <a:gd name="T38" fmla="*/ 60 w 187"/>
                <a:gd name="T39" fmla="*/ 189 h 198"/>
                <a:gd name="T40" fmla="*/ 30 w 187"/>
                <a:gd name="T41" fmla="*/ 198 h 198"/>
                <a:gd name="T42" fmla="*/ 9 w 187"/>
                <a:gd name="T43" fmla="*/ 191 h 198"/>
                <a:gd name="T44" fmla="*/ 0 w 187"/>
                <a:gd name="T45" fmla="*/ 17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7" h="198">
                  <a:moveTo>
                    <a:pt x="0" y="176"/>
                  </a:moveTo>
                  <a:cubicBezTo>
                    <a:pt x="0" y="168"/>
                    <a:pt x="4" y="161"/>
                    <a:pt x="13" y="155"/>
                  </a:cubicBezTo>
                  <a:cubicBezTo>
                    <a:pt x="21" y="148"/>
                    <a:pt x="31" y="145"/>
                    <a:pt x="42" y="145"/>
                  </a:cubicBezTo>
                  <a:cubicBezTo>
                    <a:pt x="50" y="145"/>
                    <a:pt x="57" y="147"/>
                    <a:pt x="62" y="151"/>
                  </a:cubicBezTo>
                  <a:cubicBezTo>
                    <a:pt x="62" y="21"/>
                    <a:pt x="62" y="21"/>
                    <a:pt x="62" y="21"/>
                  </a:cubicBezTo>
                  <a:cubicBezTo>
                    <a:pt x="187" y="0"/>
                    <a:pt x="187" y="0"/>
                    <a:pt x="187" y="0"/>
                  </a:cubicBezTo>
                  <a:cubicBezTo>
                    <a:pt x="187" y="151"/>
                    <a:pt x="187" y="151"/>
                    <a:pt x="187" y="151"/>
                  </a:cubicBezTo>
                  <a:cubicBezTo>
                    <a:pt x="187" y="157"/>
                    <a:pt x="183" y="162"/>
                    <a:pt x="174" y="168"/>
                  </a:cubicBezTo>
                  <a:cubicBezTo>
                    <a:pt x="165" y="174"/>
                    <a:pt x="156" y="177"/>
                    <a:pt x="145" y="177"/>
                  </a:cubicBezTo>
                  <a:cubicBezTo>
                    <a:pt x="136" y="177"/>
                    <a:pt x="129" y="175"/>
                    <a:pt x="123" y="171"/>
                  </a:cubicBezTo>
                  <a:cubicBezTo>
                    <a:pt x="117" y="167"/>
                    <a:pt x="115" y="161"/>
                    <a:pt x="115" y="155"/>
                  </a:cubicBezTo>
                  <a:cubicBezTo>
                    <a:pt x="115" y="148"/>
                    <a:pt x="118" y="141"/>
                    <a:pt x="125" y="135"/>
                  </a:cubicBezTo>
                  <a:cubicBezTo>
                    <a:pt x="132" y="129"/>
                    <a:pt x="141" y="126"/>
                    <a:pt x="151" y="125"/>
                  </a:cubicBezTo>
                  <a:cubicBezTo>
                    <a:pt x="151" y="125"/>
                    <a:pt x="152" y="125"/>
                    <a:pt x="154" y="124"/>
                  </a:cubicBezTo>
                  <a:cubicBezTo>
                    <a:pt x="155" y="124"/>
                    <a:pt x="156" y="124"/>
                    <a:pt x="156" y="124"/>
                  </a:cubicBezTo>
                  <a:cubicBezTo>
                    <a:pt x="164" y="124"/>
                    <a:pt x="171" y="126"/>
                    <a:pt x="177" y="130"/>
                  </a:cubicBezTo>
                  <a:cubicBezTo>
                    <a:pt x="177" y="33"/>
                    <a:pt x="177" y="33"/>
                    <a:pt x="177" y="33"/>
                  </a:cubicBezTo>
                  <a:cubicBezTo>
                    <a:pt x="73" y="50"/>
                    <a:pt x="73" y="50"/>
                    <a:pt x="73" y="50"/>
                  </a:cubicBezTo>
                  <a:cubicBezTo>
                    <a:pt x="73" y="171"/>
                    <a:pt x="73" y="171"/>
                    <a:pt x="73" y="171"/>
                  </a:cubicBezTo>
                  <a:cubicBezTo>
                    <a:pt x="73" y="178"/>
                    <a:pt x="68" y="183"/>
                    <a:pt x="60" y="189"/>
                  </a:cubicBezTo>
                  <a:cubicBezTo>
                    <a:pt x="51" y="195"/>
                    <a:pt x="41" y="198"/>
                    <a:pt x="30" y="198"/>
                  </a:cubicBezTo>
                  <a:cubicBezTo>
                    <a:pt x="22" y="198"/>
                    <a:pt x="15" y="196"/>
                    <a:pt x="9" y="191"/>
                  </a:cubicBezTo>
                  <a:cubicBezTo>
                    <a:pt x="3" y="187"/>
                    <a:pt x="0" y="182"/>
                    <a:pt x="0" y="17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noEditPoints="1"/>
            </p:cNvSpPr>
            <p:nvPr/>
          </p:nvSpPr>
          <p:spPr bwMode="auto">
            <a:xfrm>
              <a:off x="3629025" y="1682750"/>
              <a:ext cx="168275" cy="193675"/>
            </a:xfrm>
            <a:custGeom>
              <a:avLst/>
              <a:gdLst>
                <a:gd name="T0" fmla="*/ 24 w 106"/>
                <a:gd name="T1" fmla="*/ 98 h 122"/>
                <a:gd name="T2" fmla="*/ 0 w 106"/>
                <a:gd name="T3" fmla="*/ 122 h 122"/>
                <a:gd name="T4" fmla="*/ 0 w 106"/>
                <a:gd name="T5" fmla="*/ 122 h 122"/>
                <a:gd name="T6" fmla="*/ 20 w 106"/>
                <a:gd name="T7" fmla="*/ 118 h 122"/>
                <a:gd name="T8" fmla="*/ 24 w 106"/>
                <a:gd name="T9" fmla="*/ 98 h 122"/>
                <a:gd name="T10" fmla="*/ 17 w 106"/>
                <a:gd name="T11" fmla="*/ 115 h 122"/>
                <a:gd name="T12" fmla="*/ 0 w 106"/>
                <a:gd name="T13" fmla="*/ 122 h 122"/>
                <a:gd name="T14" fmla="*/ 28 w 106"/>
                <a:gd name="T15" fmla="*/ 71 h 122"/>
                <a:gd name="T16" fmla="*/ 51 w 106"/>
                <a:gd name="T17" fmla="*/ 94 h 122"/>
                <a:gd name="T18" fmla="*/ 28 w 106"/>
                <a:gd name="T19" fmla="*/ 94 h 122"/>
                <a:gd name="T20" fmla="*/ 48 w 106"/>
                <a:gd name="T21" fmla="*/ 91 h 122"/>
                <a:gd name="T22" fmla="*/ 51 w 106"/>
                <a:gd name="T23" fmla="*/ 71 h 122"/>
                <a:gd name="T24" fmla="*/ 45 w 106"/>
                <a:gd name="T25" fmla="*/ 88 h 122"/>
                <a:gd name="T26" fmla="*/ 28 w 106"/>
                <a:gd name="T27" fmla="*/ 94 h 122"/>
                <a:gd name="T28" fmla="*/ 51 w 106"/>
                <a:gd name="T29" fmla="*/ 98 h 122"/>
                <a:gd name="T30" fmla="*/ 28 w 106"/>
                <a:gd name="T31" fmla="*/ 122 h 122"/>
                <a:gd name="T32" fmla="*/ 28 w 106"/>
                <a:gd name="T33" fmla="*/ 122 h 122"/>
                <a:gd name="T34" fmla="*/ 48 w 106"/>
                <a:gd name="T35" fmla="*/ 118 h 122"/>
                <a:gd name="T36" fmla="*/ 51 w 106"/>
                <a:gd name="T37" fmla="*/ 98 h 122"/>
                <a:gd name="T38" fmla="*/ 45 w 106"/>
                <a:gd name="T39" fmla="*/ 115 h 122"/>
                <a:gd name="T40" fmla="*/ 28 w 106"/>
                <a:gd name="T41" fmla="*/ 122 h 122"/>
                <a:gd name="T42" fmla="*/ 55 w 106"/>
                <a:gd name="T43" fmla="*/ 0 h 122"/>
                <a:gd name="T44" fmla="*/ 79 w 106"/>
                <a:gd name="T45" fmla="*/ 24 h 122"/>
                <a:gd name="T46" fmla="*/ 55 w 106"/>
                <a:gd name="T47" fmla="*/ 24 h 122"/>
                <a:gd name="T48" fmla="*/ 76 w 106"/>
                <a:gd name="T49" fmla="*/ 20 h 122"/>
                <a:gd name="T50" fmla="*/ 79 w 106"/>
                <a:gd name="T51" fmla="*/ 0 h 122"/>
                <a:gd name="T52" fmla="*/ 72 w 106"/>
                <a:gd name="T53" fmla="*/ 17 h 122"/>
                <a:gd name="T54" fmla="*/ 55 w 106"/>
                <a:gd name="T55" fmla="*/ 24 h 122"/>
                <a:gd name="T56" fmla="*/ 55 w 106"/>
                <a:gd name="T57" fmla="*/ 28 h 122"/>
                <a:gd name="T58" fmla="*/ 79 w 106"/>
                <a:gd name="T59" fmla="*/ 51 h 122"/>
                <a:gd name="T60" fmla="*/ 55 w 106"/>
                <a:gd name="T61" fmla="*/ 51 h 122"/>
                <a:gd name="T62" fmla="*/ 76 w 106"/>
                <a:gd name="T63" fmla="*/ 48 h 122"/>
                <a:gd name="T64" fmla="*/ 79 w 106"/>
                <a:gd name="T65" fmla="*/ 28 h 122"/>
                <a:gd name="T66" fmla="*/ 72 w 106"/>
                <a:gd name="T67" fmla="*/ 45 h 122"/>
                <a:gd name="T68" fmla="*/ 55 w 106"/>
                <a:gd name="T69" fmla="*/ 51 h 122"/>
                <a:gd name="T70" fmla="*/ 79 w 106"/>
                <a:gd name="T71" fmla="*/ 98 h 122"/>
                <a:gd name="T72" fmla="*/ 55 w 106"/>
                <a:gd name="T73" fmla="*/ 122 h 122"/>
                <a:gd name="T74" fmla="*/ 55 w 106"/>
                <a:gd name="T75" fmla="*/ 122 h 122"/>
                <a:gd name="T76" fmla="*/ 76 w 106"/>
                <a:gd name="T77" fmla="*/ 118 h 122"/>
                <a:gd name="T78" fmla="*/ 79 w 106"/>
                <a:gd name="T79" fmla="*/ 98 h 122"/>
                <a:gd name="T80" fmla="*/ 72 w 106"/>
                <a:gd name="T81" fmla="*/ 115 h 122"/>
                <a:gd name="T82" fmla="*/ 55 w 106"/>
                <a:gd name="T83" fmla="*/ 122 h 122"/>
                <a:gd name="T84" fmla="*/ 82 w 106"/>
                <a:gd name="T85" fmla="*/ 28 h 122"/>
                <a:gd name="T86" fmla="*/ 106 w 106"/>
                <a:gd name="T87" fmla="*/ 51 h 122"/>
                <a:gd name="T88" fmla="*/ 82 w 106"/>
                <a:gd name="T89" fmla="*/ 51 h 122"/>
                <a:gd name="T90" fmla="*/ 103 w 106"/>
                <a:gd name="T91" fmla="*/ 48 h 122"/>
                <a:gd name="T92" fmla="*/ 106 w 106"/>
                <a:gd name="T93" fmla="*/ 28 h 122"/>
                <a:gd name="T94" fmla="*/ 100 w 106"/>
                <a:gd name="T95" fmla="*/ 45 h 122"/>
                <a:gd name="T96" fmla="*/ 82 w 106"/>
                <a:gd name="T97" fmla="*/ 51 h 122"/>
                <a:gd name="T98" fmla="*/ 82 w 106"/>
                <a:gd name="T99" fmla="*/ 55 h 122"/>
                <a:gd name="T100" fmla="*/ 106 w 106"/>
                <a:gd name="T101" fmla="*/ 79 h 122"/>
                <a:gd name="T102" fmla="*/ 82 w 106"/>
                <a:gd name="T103" fmla="*/ 79 h 122"/>
                <a:gd name="T104" fmla="*/ 103 w 106"/>
                <a:gd name="T105" fmla="*/ 75 h 122"/>
                <a:gd name="T106" fmla="*/ 106 w 106"/>
                <a:gd name="T107" fmla="*/ 55 h 122"/>
                <a:gd name="T108" fmla="*/ 100 w 106"/>
                <a:gd name="T109" fmla="*/ 72 h 122"/>
                <a:gd name="T110" fmla="*/ 82 w 106"/>
                <a:gd name="T111" fmla="*/ 7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6" h="122">
                  <a:moveTo>
                    <a:pt x="0" y="98"/>
                  </a:moveTo>
                  <a:lnTo>
                    <a:pt x="24" y="98"/>
                  </a:lnTo>
                  <a:lnTo>
                    <a:pt x="24" y="122"/>
                  </a:lnTo>
                  <a:lnTo>
                    <a:pt x="0" y="122"/>
                  </a:lnTo>
                  <a:lnTo>
                    <a:pt x="0" y="98"/>
                  </a:lnTo>
                  <a:close/>
                  <a:moveTo>
                    <a:pt x="0" y="122"/>
                  </a:moveTo>
                  <a:lnTo>
                    <a:pt x="7" y="118"/>
                  </a:lnTo>
                  <a:lnTo>
                    <a:pt x="20" y="118"/>
                  </a:lnTo>
                  <a:lnTo>
                    <a:pt x="20" y="105"/>
                  </a:lnTo>
                  <a:lnTo>
                    <a:pt x="24" y="98"/>
                  </a:lnTo>
                  <a:lnTo>
                    <a:pt x="17" y="105"/>
                  </a:lnTo>
                  <a:lnTo>
                    <a:pt x="17" y="115"/>
                  </a:lnTo>
                  <a:lnTo>
                    <a:pt x="7" y="115"/>
                  </a:lnTo>
                  <a:lnTo>
                    <a:pt x="0" y="122"/>
                  </a:lnTo>
                  <a:close/>
                  <a:moveTo>
                    <a:pt x="28" y="94"/>
                  </a:moveTo>
                  <a:lnTo>
                    <a:pt x="28" y="71"/>
                  </a:lnTo>
                  <a:lnTo>
                    <a:pt x="51" y="71"/>
                  </a:lnTo>
                  <a:lnTo>
                    <a:pt x="51" y="94"/>
                  </a:lnTo>
                  <a:lnTo>
                    <a:pt x="28" y="94"/>
                  </a:lnTo>
                  <a:close/>
                  <a:moveTo>
                    <a:pt x="28" y="94"/>
                  </a:moveTo>
                  <a:lnTo>
                    <a:pt x="34" y="91"/>
                  </a:lnTo>
                  <a:lnTo>
                    <a:pt x="48" y="91"/>
                  </a:lnTo>
                  <a:lnTo>
                    <a:pt x="48" y="77"/>
                  </a:lnTo>
                  <a:lnTo>
                    <a:pt x="51" y="71"/>
                  </a:lnTo>
                  <a:lnTo>
                    <a:pt x="45" y="77"/>
                  </a:lnTo>
                  <a:lnTo>
                    <a:pt x="45" y="88"/>
                  </a:lnTo>
                  <a:lnTo>
                    <a:pt x="34" y="88"/>
                  </a:lnTo>
                  <a:lnTo>
                    <a:pt x="28" y="94"/>
                  </a:lnTo>
                  <a:close/>
                  <a:moveTo>
                    <a:pt x="28" y="98"/>
                  </a:moveTo>
                  <a:lnTo>
                    <a:pt x="51" y="98"/>
                  </a:lnTo>
                  <a:lnTo>
                    <a:pt x="51" y="122"/>
                  </a:lnTo>
                  <a:lnTo>
                    <a:pt x="28" y="122"/>
                  </a:lnTo>
                  <a:lnTo>
                    <a:pt x="28" y="98"/>
                  </a:lnTo>
                  <a:close/>
                  <a:moveTo>
                    <a:pt x="28" y="122"/>
                  </a:moveTo>
                  <a:lnTo>
                    <a:pt x="34" y="118"/>
                  </a:lnTo>
                  <a:lnTo>
                    <a:pt x="48" y="118"/>
                  </a:lnTo>
                  <a:lnTo>
                    <a:pt x="48" y="105"/>
                  </a:lnTo>
                  <a:lnTo>
                    <a:pt x="51" y="98"/>
                  </a:lnTo>
                  <a:lnTo>
                    <a:pt x="45" y="105"/>
                  </a:lnTo>
                  <a:lnTo>
                    <a:pt x="45" y="115"/>
                  </a:lnTo>
                  <a:lnTo>
                    <a:pt x="34" y="115"/>
                  </a:lnTo>
                  <a:lnTo>
                    <a:pt x="28" y="122"/>
                  </a:lnTo>
                  <a:close/>
                  <a:moveTo>
                    <a:pt x="55" y="24"/>
                  </a:moveTo>
                  <a:lnTo>
                    <a:pt x="55" y="0"/>
                  </a:lnTo>
                  <a:lnTo>
                    <a:pt x="79" y="0"/>
                  </a:lnTo>
                  <a:lnTo>
                    <a:pt x="79" y="24"/>
                  </a:lnTo>
                  <a:lnTo>
                    <a:pt x="55" y="24"/>
                  </a:lnTo>
                  <a:close/>
                  <a:moveTo>
                    <a:pt x="55" y="24"/>
                  </a:moveTo>
                  <a:lnTo>
                    <a:pt x="62" y="20"/>
                  </a:lnTo>
                  <a:lnTo>
                    <a:pt x="76" y="20"/>
                  </a:lnTo>
                  <a:lnTo>
                    <a:pt x="76" y="7"/>
                  </a:lnTo>
                  <a:lnTo>
                    <a:pt x="79" y="0"/>
                  </a:lnTo>
                  <a:lnTo>
                    <a:pt x="72" y="7"/>
                  </a:lnTo>
                  <a:lnTo>
                    <a:pt x="72" y="17"/>
                  </a:lnTo>
                  <a:lnTo>
                    <a:pt x="62" y="17"/>
                  </a:lnTo>
                  <a:lnTo>
                    <a:pt x="55" y="24"/>
                  </a:lnTo>
                  <a:close/>
                  <a:moveTo>
                    <a:pt x="55" y="51"/>
                  </a:moveTo>
                  <a:lnTo>
                    <a:pt x="55" y="28"/>
                  </a:lnTo>
                  <a:lnTo>
                    <a:pt x="79" y="28"/>
                  </a:lnTo>
                  <a:lnTo>
                    <a:pt x="79" y="51"/>
                  </a:lnTo>
                  <a:lnTo>
                    <a:pt x="55" y="51"/>
                  </a:lnTo>
                  <a:close/>
                  <a:moveTo>
                    <a:pt x="55" y="51"/>
                  </a:moveTo>
                  <a:lnTo>
                    <a:pt x="62" y="48"/>
                  </a:lnTo>
                  <a:lnTo>
                    <a:pt x="76" y="48"/>
                  </a:lnTo>
                  <a:lnTo>
                    <a:pt x="76" y="34"/>
                  </a:lnTo>
                  <a:lnTo>
                    <a:pt x="79" y="28"/>
                  </a:lnTo>
                  <a:lnTo>
                    <a:pt x="72" y="34"/>
                  </a:lnTo>
                  <a:lnTo>
                    <a:pt x="72" y="45"/>
                  </a:lnTo>
                  <a:lnTo>
                    <a:pt x="62" y="45"/>
                  </a:lnTo>
                  <a:lnTo>
                    <a:pt x="55" y="51"/>
                  </a:lnTo>
                  <a:close/>
                  <a:moveTo>
                    <a:pt x="55" y="98"/>
                  </a:moveTo>
                  <a:lnTo>
                    <a:pt x="79" y="98"/>
                  </a:lnTo>
                  <a:lnTo>
                    <a:pt x="79" y="122"/>
                  </a:lnTo>
                  <a:lnTo>
                    <a:pt x="55" y="122"/>
                  </a:lnTo>
                  <a:lnTo>
                    <a:pt x="55" y="98"/>
                  </a:lnTo>
                  <a:close/>
                  <a:moveTo>
                    <a:pt x="55" y="122"/>
                  </a:moveTo>
                  <a:lnTo>
                    <a:pt x="62" y="118"/>
                  </a:lnTo>
                  <a:lnTo>
                    <a:pt x="76" y="118"/>
                  </a:lnTo>
                  <a:lnTo>
                    <a:pt x="76" y="105"/>
                  </a:lnTo>
                  <a:lnTo>
                    <a:pt x="79" y="98"/>
                  </a:lnTo>
                  <a:lnTo>
                    <a:pt x="72" y="105"/>
                  </a:lnTo>
                  <a:lnTo>
                    <a:pt x="72" y="115"/>
                  </a:lnTo>
                  <a:lnTo>
                    <a:pt x="62" y="115"/>
                  </a:lnTo>
                  <a:lnTo>
                    <a:pt x="55" y="122"/>
                  </a:lnTo>
                  <a:close/>
                  <a:moveTo>
                    <a:pt x="82" y="51"/>
                  </a:moveTo>
                  <a:lnTo>
                    <a:pt x="82" y="28"/>
                  </a:lnTo>
                  <a:lnTo>
                    <a:pt x="106" y="28"/>
                  </a:lnTo>
                  <a:lnTo>
                    <a:pt x="106" y="51"/>
                  </a:lnTo>
                  <a:lnTo>
                    <a:pt x="82" y="51"/>
                  </a:lnTo>
                  <a:close/>
                  <a:moveTo>
                    <a:pt x="82" y="51"/>
                  </a:moveTo>
                  <a:lnTo>
                    <a:pt x="89" y="48"/>
                  </a:lnTo>
                  <a:lnTo>
                    <a:pt x="103" y="48"/>
                  </a:lnTo>
                  <a:lnTo>
                    <a:pt x="103" y="34"/>
                  </a:lnTo>
                  <a:lnTo>
                    <a:pt x="106" y="28"/>
                  </a:lnTo>
                  <a:lnTo>
                    <a:pt x="100" y="34"/>
                  </a:lnTo>
                  <a:lnTo>
                    <a:pt x="100" y="45"/>
                  </a:lnTo>
                  <a:lnTo>
                    <a:pt x="89" y="45"/>
                  </a:lnTo>
                  <a:lnTo>
                    <a:pt x="82" y="51"/>
                  </a:lnTo>
                  <a:close/>
                  <a:moveTo>
                    <a:pt x="82" y="79"/>
                  </a:moveTo>
                  <a:lnTo>
                    <a:pt x="82" y="55"/>
                  </a:lnTo>
                  <a:lnTo>
                    <a:pt x="106" y="55"/>
                  </a:lnTo>
                  <a:lnTo>
                    <a:pt x="106" y="79"/>
                  </a:lnTo>
                  <a:lnTo>
                    <a:pt x="82" y="79"/>
                  </a:lnTo>
                  <a:close/>
                  <a:moveTo>
                    <a:pt x="82" y="79"/>
                  </a:moveTo>
                  <a:lnTo>
                    <a:pt x="89" y="75"/>
                  </a:lnTo>
                  <a:lnTo>
                    <a:pt x="103" y="75"/>
                  </a:lnTo>
                  <a:lnTo>
                    <a:pt x="103" y="62"/>
                  </a:lnTo>
                  <a:lnTo>
                    <a:pt x="106" y="55"/>
                  </a:lnTo>
                  <a:lnTo>
                    <a:pt x="100" y="62"/>
                  </a:lnTo>
                  <a:lnTo>
                    <a:pt x="100" y="72"/>
                  </a:lnTo>
                  <a:lnTo>
                    <a:pt x="89" y="72"/>
                  </a:lnTo>
                  <a:lnTo>
                    <a:pt x="82" y="7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noEditPoints="1"/>
            </p:cNvSpPr>
            <p:nvPr/>
          </p:nvSpPr>
          <p:spPr bwMode="auto">
            <a:xfrm>
              <a:off x="3922713" y="1652588"/>
              <a:ext cx="220663" cy="228600"/>
            </a:xfrm>
            <a:custGeom>
              <a:avLst/>
              <a:gdLst>
                <a:gd name="T0" fmla="*/ 0 w 209"/>
                <a:gd name="T1" fmla="*/ 0 h 218"/>
                <a:gd name="T2" fmla="*/ 209 w 209"/>
                <a:gd name="T3" fmla="*/ 218 h 218"/>
                <a:gd name="T4" fmla="*/ 16 w 209"/>
                <a:gd name="T5" fmla="*/ 34 h 218"/>
                <a:gd name="T6" fmla="*/ 37 w 209"/>
                <a:gd name="T7" fmla="*/ 15 h 218"/>
                <a:gd name="T8" fmla="*/ 16 w 209"/>
                <a:gd name="T9" fmla="*/ 34 h 218"/>
                <a:gd name="T10" fmla="*/ 37 w 209"/>
                <a:gd name="T11" fmla="*/ 68 h 218"/>
                <a:gd name="T12" fmla="*/ 16 w 209"/>
                <a:gd name="T13" fmla="*/ 49 h 218"/>
                <a:gd name="T14" fmla="*/ 16 w 209"/>
                <a:gd name="T15" fmla="*/ 101 h 218"/>
                <a:gd name="T16" fmla="*/ 37 w 209"/>
                <a:gd name="T17" fmla="*/ 82 h 218"/>
                <a:gd name="T18" fmla="*/ 16 w 209"/>
                <a:gd name="T19" fmla="*/ 101 h 218"/>
                <a:gd name="T20" fmla="*/ 37 w 209"/>
                <a:gd name="T21" fmla="*/ 135 h 218"/>
                <a:gd name="T22" fmla="*/ 16 w 209"/>
                <a:gd name="T23" fmla="*/ 116 h 218"/>
                <a:gd name="T24" fmla="*/ 16 w 209"/>
                <a:gd name="T25" fmla="*/ 169 h 218"/>
                <a:gd name="T26" fmla="*/ 37 w 209"/>
                <a:gd name="T27" fmla="*/ 149 h 218"/>
                <a:gd name="T28" fmla="*/ 16 w 209"/>
                <a:gd name="T29" fmla="*/ 169 h 218"/>
                <a:gd name="T30" fmla="*/ 16 w 209"/>
                <a:gd name="T31" fmla="*/ 202 h 218"/>
                <a:gd name="T32" fmla="*/ 37 w 209"/>
                <a:gd name="T33" fmla="*/ 183 h 218"/>
                <a:gd name="T34" fmla="*/ 53 w 209"/>
                <a:gd name="T35" fmla="*/ 97 h 218"/>
                <a:gd name="T36" fmla="*/ 58 w 209"/>
                <a:gd name="T37" fmla="*/ 101 h 218"/>
                <a:gd name="T38" fmla="*/ 155 w 209"/>
                <a:gd name="T39" fmla="*/ 100 h 218"/>
                <a:gd name="T40" fmla="*/ 156 w 209"/>
                <a:gd name="T41" fmla="*/ 20 h 218"/>
                <a:gd name="T42" fmla="*/ 151 w 209"/>
                <a:gd name="T43" fmla="*/ 15 h 218"/>
                <a:gd name="T44" fmla="*/ 54 w 209"/>
                <a:gd name="T45" fmla="*/ 17 h 218"/>
                <a:gd name="T46" fmla="*/ 53 w 209"/>
                <a:gd name="T47" fmla="*/ 97 h 218"/>
                <a:gd name="T48" fmla="*/ 54 w 209"/>
                <a:gd name="T49" fmla="*/ 201 h 218"/>
                <a:gd name="T50" fmla="*/ 151 w 209"/>
                <a:gd name="T51" fmla="*/ 202 h 218"/>
                <a:gd name="T52" fmla="*/ 156 w 209"/>
                <a:gd name="T53" fmla="*/ 197 h 218"/>
                <a:gd name="T54" fmla="*/ 155 w 209"/>
                <a:gd name="T55" fmla="*/ 117 h 218"/>
                <a:gd name="T56" fmla="*/ 58 w 209"/>
                <a:gd name="T57" fmla="*/ 116 h 218"/>
                <a:gd name="T58" fmla="*/ 53 w 209"/>
                <a:gd name="T59" fmla="*/ 121 h 218"/>
                <a:gd name="T60" fmla="*/ 172 w 209"/>
                <a:gd name="T61" fmla="*/ 34 h 218"/>
                <a:gd name="T62" fmla="*/ 193 w 209"/>
                <a:gd name="T63" fmla="*/ 15 h 218"/>
                <a:gd name="T64" fmla="*/ 172 w 209"/>
                <a:gd name="T65" fmla="*/ 34 h 218"/>
                <a:gd name="T66" fmla="*/ 193 w 209"/>
                <a:gd name="T67" fmla="*/ 68 h 218"/>
                <a:gd name="T68" fmla="*/ 172 w 209"/>
                <a:gd name="T69" fmla="*/ 49 h 218"/>
                <a:gd name="T70" fmla="*/ 172 w 209"/>
                <a:gd name="T71" fmla="*/ 101 h 218"/>
                <a:gd name="T72" fmla="*/ 193 w 209"/>
                <a:gd name="T73" fmla="*/ 82 h 218"/>
                <a:gd name="T74" fmla="*/ 172 w 209"/>
                <a:gd name="T75" fmla="*/ 101 h 218"/>
                <a:gd name="T76" fmla="*/ 193 w 209"/>
                <a:gd name="T77" fmla="*/ 135 h 218"/>
                <a:gd name="T78" fmla="*/ 172 w 209"/>
                <a:gd name="T79" fmla="*/ 116 h 218"/>
                <a:gd name="T80" fmla="*/ 172 w 209"/>
                <a:gd name="T81" fmla="*/ 169 h 218"/>
                <a:gd name="T82" fmla="*/ 193 w 209"/>
                <a:gd name="T83" fmla="*/ 149 h 218"/>
                <a:gd name="T84" fmla="*/ 172 w 209"/>
                <a:gd name="T85" fmla="*/ 169 h 218"/>
                <a:gd name="T86" fmla="*/ 172 w 209"/>
                <a:gd name="T87" fmla="*/ 202 h 218"/>
                <a:gd name="T88" fmla="*/ 193 w 209"/>
                <a:gd name="T8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9" h="218">
                  <a:moveTo>
                    <a:pt x="0" y="218"/>
                  </a:moveTo>
                  <a:cubicBezTo>
                    <a:pt x="0" y="0"/>
                    <a:pt x="0" y="0"/>
                    <a:pt x="0" y="0"/>
                  </a:cubicBezTo>
                  <a:cubicBezTo>
                    <a:pt x="209" y="0"/>
                    <a:pt x="209" y="0"/>
                    <a:pt x="209" y="0"/>
                  </a:cubicBezTo>
                  <a:cubicBezTo>
                    <a:pt x="209" y="218"/>
                    <a:pt x="209" y="218"/>
                    <a:pt x="209" y="218"/>
                  </a:cubicBezTo>
                  <a:lnTo>
                    <a:pt x="0" y="218"/>
                  </a:lnTo>
                  <a:close/>
                  <a:moveTo>
                    <a:pt x="16" y="34"/>
                  </a:moveTo>
                  <a:cubicBezTo>
                    <a:pt x="37" y="34"/>
                    <a:pt x="37" y="34"/>
                    <a:pt x="37" y="34"/>
                  </a:cubicBezTo>
                  <a:cubicBezTo>
                    <a:pt x="37" y="15"/>
                    <a:pt x="37" y="15"/>
                    <a:pt x="37" y="15"/>
                  </a:cubicBezTo>
                  <a:cubicBezTo>
                    <a:pt x="16" y="15"/>
                    <a:pt x="16" y="15"/>
                    <a:pt x="16" y="15"/>
                  </a:cubicBezTo>
                  <a:lnTo>
                    <a:pt x="16" y="34"/>
                  </a:lnTo>
                  <a:close/>
                  <a:moveTo>
                    <a:pt x="16" y="68"/>
                  </a:moveTo>
                  <a:cubicBezTo>
                    <a:pt x="37" y="68"/>
                    <a:pt x="37" y="68"/>
                    <a:pt x="37" y="68"/>
                  </a:cubicBezTo>
                  <a:cubicBezTo>
                    <a:pt x="37" y="49"/>
                    <a:pt x="37" y="49"/>
                    <a:pt x="37" y="49"/>
                  </a:cubicBezTo>
                  <a:cubicBezTo>
                    <a:pt x="16" y="49"/>
                    <a:pt x="16" y="49"/>
                    <a:pt x="16" y="49"/>
                  </a:cubicBezTo>
                  <a:lnTo>
                    <a:pt x="16" y="68"/>
                  </a:lnTo>
                  <a:close/>
                  <a:moveTo>
                    <a:pt x="16" y="101"/>
                  </a:moveTo>
                  <a:cubicBezTo>
                    <a:pt x="37" y="101"/>
                    <a:pt x="37" y="101"/>
                    <a:pt x="37" y="101"/>
                  </a:cubicBezTo>
                  <a:cubicBezTo>
                    <a:pt x="37" y="82"/>
                    <a:pt x="37" y="82"/>
                    <a:pt x="37" y="82"/>
                  </a:cubicBezTo>
                  <a:cubicBezTo>
                    <a:pt x="16" y="82"/>
                    <a:pt x="16" y="82"/>
                    <a:pt x="16" y="82"/>
                  </a:cubicBezTo>
                  <a:lnTo>
                    <a:pt x="16" y="101"/>
                  </a:lnTo>
                  <a:close/>
                  <a:moveTo>
                    <a:pt x="16" y="135"/>
                  </a:moveTo>
                  <a:cubicBezTo>
                    <a:pt x="37" y="135"/>
                    <a:pt x="37" y="135"/>
                    <a:pt x="37" y="135"/>
                  </a:cubicBezTo>
                  <a:cubicBezTo>
                    <a:pt x="37" y="116"/>
                    <a:pt x="37" y="116"/>
                    <a:pt x="37" y="116"/>
                  </a:cubicBezTo>
                  <a:cubicBezTo>
                    <a:pt x="16" y="116"/>
                    <a:pt x="16" y="116"/>
                    <a:pt x="16" y="116"/>
                  </a:cubicBezTo>
                  <a:lnTo>
                    <a:pt x="16" y="135"/>
                  </a:lnTo>
                  <a:close/>
                  <a:moveTo>
                    <a:pt x="16" y="169"/>
                  </a:moveTo>
                  <a:cubicBezTo>
                    <a:pt x="37" y="169"/>
                    <a:pt x="37" y="169"/>
                    <a:pt x="37" y="169"/>
                  </a:cubicBezTo>
                  <a:cubicBezTo>
                    <a:pt x="37" y="149"/>
                    <a:pt x="37" y="149"/>
                    <a:pt x="37" y="149"/>
                  </a:cubicBezTo>
                  <a:cubicBezTo>
                    <a:pt x="16" y="149"/>
                    <a:pt x="16" y="149"/>
                    <a:pt x="16" y="149"/>
                  </a:cubicBezTo>
                  <a:lnTo>
                    <a:pt x="16" y="169"/>
                  </a:lnTo>
                  <a:close/>
                  <a:moveTo>
                    <a:pt x="16" y="183"/>
                  </a:moveTo>
                  <a:cubicBezTo>
                    <a:pt x="16" y="202"/>
                    <a:pt x="16" y="202"/>
                    <a:pt x="16" y="202"/>
                  </a:cubicBezTo>
                  <a:cubicBezTo>
                    <a:pt x="37" y="202"/>
                    <a:pt x="37" y="202"/>
                    <a:pt x="37" y="202"/>
                  </a:cubicBezTo>
                  <a:cubicBezTo>
                    <a:pt x="37" y="183"/>
                    <a:pt x="37" y="183"/>
                    <a:pt x="37" y="183"/>
                  </a:cubicBezTo>
                  <a:lnTo>
                    <a:pt x="16" y="183"/>
                  </a:lnTo>
                  <a:close/>
                  <a:moveTo>
                    <a:pt x="53" y="97"/>
                  </a:moveTo>
                  <a:cubicBezTo>
                    <a:pt x="53" y="98"/>
                    <a:pt x="53" y="99"/>
                    <a:pt x="54" y="100"/>
                  </a:cubicBezTo>
                  <a:cubicBezTo>
                    <a:pt x="55" y="101"/>
                    <a:pt x="56" y="101"/>
                    <a:pt x="58" y="101"/>
                  </a:cubicBezTo>
                  <a:cubicBezTo>
                    <a:pt x="151" y="101"/>
                    <a:pt x="151" y="101"/>
                    <a:pt x="151" y="101"/>
                  </a:cubicBezTo>
                  <a:cubicBezTo>
                    <a:pt x="153" y="101"/>
                    <a:pt x="154" y="101"/>
                    <a:pt x="155" y="100"/>
                  </a:cubicBezTo>
                  <a:cubicBezTo>
                    <a:pt x="156" y="99"/>
                    <a:pt x="156" y="98"/>
                    <a:pt x="156" y="97"/>
                  </a:cubicBezTo>
                  <a:cubicBezTo>
                    <a:pt x="156" y="20"/>
                    <a:pt x="156" y="20"/>
                    <a:pt x="156" y="20"/>
                  </a:cubicBezTo>
                  <a:cubicBezTo>
                    <a:pt x="156" y="19"/>
                    <a:pt x="156" y="18"/>
                    <a:pt x="155" y="17"/>
                  </a:cubicBezTo>
                  <a:cubicBezTo>
                    <a:pt x="154" y="16"/>
                    <a:pt x="153" y="15"/>
                    <a:pt x="151" y="15"/>
                  </a:cubicBezTo>
                  <a:cubicBezTo>
                    <a:pt x="58" y="15"/>
                    <a:pt x="58" y="15"/>
                    <a:pt x="58" y="15"/>
                  </a:cubicBezTo>
                  <a:cubicBezTo>
                    <a:pt x="56" y="15"/>
                    <a:pt x="55" y="16"/>
                    <a:pt x="54" y="17"/>
                  </a:cubicBezTo>
                  <a:cubicBezTo>
                    <a:pt x="53" y="18"/>
                    <a:pt x="53" y="19"/>
                    <a:pt x="53" y="20"/>
                  </a:cubicBezTo>
                  <a:lnTo>
                    <a:pt x="53" y="97"/>
                  </a:lnTo>
                  <a:close/>
                  <a:moveTo>
                    <a:pt x="53" y="197"/>
                  </a:moveTo>
                  <a:cubicBezTo>
                    <a:pt x="53" y="198"/>
                    <a:pt x="53" y="200"/>
                    <a:pt x="54" y="201"/>
                  </a:cubicBezTo>
                  <a:cubicBezTo>
                    <a:pt x="55" y="202"/>
                    <a:pt x="56" y="202"/>
                    <a:pt x="58" y="202"/>
                  </a:cubicBezTo>
                  <a:cubicBezTo>
                    <a:pt x="151" y="202"/>
                    <a:pt x="151" y="202"/>
                    <a:pt x="151" y="202"/>
                  </a:cubicBezTo>
                  <a:cubicBezTo>
                    <a:pt x="153" y="202"/>
                    <a:pt x="154" y="202"/>
                    <a:pt x="155" y="201"/>
                  </a:cubicBezTo>
                  <a:cubicBezTo>
                    <a:pt x="156" y="200"/>
                    <a:pt x="156" y="198"/>
                    <a:pt x="156" y="197"/>
                  </a:cubicBezTo>
                  <a:cubicBezTo>
                    <a:pt x="156" y="121"/>
                    <a:pt x="156" y="121"/>
                    <a:pt x="156" y="121"/>
                  </a:cubicBezTo>
                  <a:cubicBezTo>
                    <a:pt x="156" y="119"/>
                    <a:pt x="156" y="118"/>
                    <a:pt x="155" y="117"/>
                  </a:cubicBezTo>
                  <a:cubicBezTo>
                    <a:pt x="154" y="116"/>
                    <a:pt x="153" y="116"/>
                    <a:pt x="151" y="116"/>
                  </a:cubicBezTo>
                  <a:cubicBezTo>
                    <a:pt x="58" y="116"/>
                    <a:pt x="58" y="116"/>
                    <a:pt x="58" y="116"/>
                  </a:cubicBezTo>
                  <a:cubicBezTo>
                    <a:pt x="56" y="116"/>
                    <a:pt x="55" y="116"/>
                    <a:pt x="54" y="117"/>
                  </a:cubicBezTo>
                  <a:cubicBezTo>
                    <a:pt x="53" y="118"/>
                    <a:pt x="53" y="119"/>
                    <a:pt x="53" y="121"/>
                  </a:cubicBezTo>
                  <a:lnTo>
                    <a:pt x="53" y="197"/>
                  </a:lnTo>
                  <a:close/>
                  <a:moveTo>
                    <a:pt x="172" y="34"/>
                  </a:moveTo>
                  <a:cubicBezTo>
                    <a:pt x="193" y="34"/>
                    <a:pt x="193" y="34"/>
                    <a:pt x="193" y="34"/>
                  </a:cubicBezTo>
                  <a:cubicBezTo>
                    <a:pt x="193" y="15"/>
                    <a:pt x="193" y="15"/>
                    <a:pt x="193" y="15"/>
                  </a:cubicBezTo>
                  <a:cubicBezTo>
                    <a:pt x="172" y="15"/>
                    <a:pt x="172" y="15"/>
                    <a:pt x="172" y="15"/>
                  </a:cubicBezTo>
                  <a:lnTo>
                    <a:pt x="172" y="34"/>
                  </a:lnTo>
                  <a:close/>
                  <a:moveTo>
                    <a:pt x="172" y="68"/>
                  </a:moveTo>
                  <a:cubicBezTo>
                    <a:pt x="193" y="68"/>
                    <a:pt x="193" y="68"/>
                    <a:pt x="193" y="68"/>
                  </a:cubicBezTo>
                  <a:cubicBezTo>
                    <a:pt x="193" y="49"/>
                    <a:pt x="193" y="49"/>
                    <a:pt x="193" y="49"/>
                  </a:cubicBezTo>
                  <a:cubicBezTo>
                    <a:pt x="172" y="49"/>
                    <a:pt x="172" y="49"/>
                    <a:pt x="172" y="49"/>
                  </a:cubicBezTo>
                  <a:lnTo>
                    <a:pt x="172" y="68"/>
                  </a:lnTo>
                  <a:close/>
                  <a:moveTo>
                    <a:pt x="172" y="101"/>
                  </a:moveTo>
                  <a:cubicBezTo>
                    <a:pt x="193" y="101"/>
                    <a:pt x="193" y="101"/>
                    <a:pt x="193" y="101"/>
                  </a:cubicBezTo>
                  <a:cubicBezTo>
                    <a:pt x="193" y="82"/>
                    <a:pt x="193" y="82"/>
                    <a:pt x="193" y="82"/>
                  </a:cubicBezTo>
                  <a:cubicBezTo>
                    <a:pt x="172" y="82"/>
                    <a:pt x="172" y="82"/>
                    <a:pt x="172" y="82"/>
                  </a:cubicBezTo>
                  <a:lnTo>
                    <a:pt x="172" y="101"/>
                  </a:lnTo>
                  <a:close/>
                  <a:moveTo>
                    <a:pt x="172" y="135"/>
                  </a:moveTo>
                  <a:cubicBezTo>
                    <a:pt x="193" y="135"/>
                    <a:pt x="193" y="135"/>
                    <a:pt x="193" y="135"/>
                  </a:cubicBezTo>
                  <a:cubicBezTo>
                    <a:pt x="193" y="116"/>
                    <a:pt x="193" y="116"/>
                    <a:pt x="193" y="116"/>
                  </a:cubicBezTo>
                  <a:cubicBezTo>
                    <a:pt x="172" y="116"/>
                    <a:pt x="172" y="116"/>
                    <a:pt x="172" y="116"/>
                  </a:cubicBezTo>
                  <a:lnTo>
                    <a:pt x="172" y="135"/>
                  </a:lnTo>
                  <a:close/>
                  <a:moveTo>
                    <a:pt x="172" y="169"/>
                  </a:moveTo>
                  <a:cubicBezTo>
                    <a:pt x="193" y="169"/>
                    <a:pt x="193" y="169"/>
                    <a:pt x="193" y="169"/>
                  </a:cubicBezTo>
                  <a:cubicBezTo>
                    <a:pt x="193" y="149"/>
                    <a:pt x="193" y="149"/>
                    <a:pt x="193" y="149"/>
                  </a:cubicBezTo>
                  <a:cubicBezTo>
                    <a:pt x="172" y="149"/>
                    <a:pt x="172" y="149"/>
                    <a:pt x="172" y="149"/>
                  </a:cubicBezTo>
                  <a:lnTo>
                    <a:pt x="172" y="169"/>
                  </a:lnTo>
                  <a:close/>
                  <a:moveTo>
                    <a:pt x="172" y="183"/>
                  </a:moveTo>
                  <a:cubicBezTo>
                    <a:pt x="172" y="202"/>
                    <a:pt x="172" y="202"/>
                    <a:pt x="172" y="202"/>
                  </a:cubicBezTo>
                  <a:cubicBezTo>
                    <a:pt x="193" y="202"/>
                    <a:pt x="193" y="202"/>
                    <a:pt x="193" y="202"/>
                  </a:cubicBezTo>
                  <a:cubicBezTo>
                    <a:pt x="193" y="183"/>
                    <a:pt x="193" y="183"/>
                    <a:pt x="193" y="183"/>
                  </a:cubicBezTo>
                  <a:lnTo>
                    <a:pt x="172" y="18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noEditPoints="1"/>
            </p:cNvSpPr>
            <p:nvPr/>
          </p:nvSpPr>
          <p:spPr bwMode="auto">
            <a:xfrm>
              <a:off x="4295775" y="1668463"/>
              <a:ext cx="239713" cy="196850"/>
            </a:xfrm>
            <a:custGeom>
              <a:avLst/>
              <a:gdLst>
                <a:gd name="T0" fmla="*/ 0 w 229"/>
                <a:gd name="T1" fmla="*/ 187 h 187"/>
                <a:gd name="T2" fmla="*/ 0 w 229"/>
                <a:gd name="T3" fmla="*/ 0 h 187"/>
                <a:gd name="T4" fmla="*/ 229 w 229"/>
                <a:gd name="T5" fmla="*/ 0 h 187"/>
                <a:gd name="T6" fmla="*/ 229 w 229"/>
                <a:gd name="T7" fmla="*/ 187 h 187"/>
                <a:gd name="T8" fmla="*/ 0 w 229"/>
                <a:gd name="T9" fmla="*/ 187 h 187"/>
                <a:gd name="T10" fmla="*/ 10 w 229"/>
                <a:gd name="T11" fmla="*/ 177 h 187"/>
                <a:gd name="T12" fmla="*/ 218 w 229"/>
                <a:gd name="T13" fmla="*/ 177 h 187"/>
                <a:gd name="T14" fmla="*/ 218 w 229"/>
                <a:gd name="T15" fmla="*/ 11 h 187"/>
                <a:gd name="T16" fmla="*/ 10 w 229"/>
                <a:gd name="T17" fmla="*/ 11 h 187"/>
                <a:gd name="T18" fmla="*/ 10 w 229"/>
                <a:gd name="T19" fmla="*/ 177 h 187"/>
                <a:gd name="T20" fmla="*/ 63 w 229"/>
                <a:gd name="T21" fmla="*/ 36 h 187"/>
                <a:gd name="T22" fmla="*/ 77 w 229"/>
                <a:gd name="T23" fmla="*/ 43 h 187"/>
                <a:gd name="T24" fmla="*/ 83 w 229"/>
                <a:gd name="T25" fmla="*/ 57 h 187"/>
                <a:gd name="T26" fmla="*/ 77 w 229"/>
                <a:gd name="T27" fmla="*/ 72 h 187"/>
                <a:gd name="T28" fmla="*/ 63 w 229"/>
                <a:gd name="T29" fmla="*/ 78 h 187"/>
                <a:gd name="T30" fmla="*/ 48 w 229"/>
                <a:gd name="T31" fmla="*/ 72 h 187"/>
                <a:gd name="T32" fmla="*/ 42 w 229"/>
                <a:gd name="T33" fmla="*/ 57 h 187"/>
                <a:gd name="T34" fmla="*/ 48 w 229"/>
                <a:gd name="T35" fmla="*/ 43 h 187"/>
                <a:gd name="T36" fmla="*/ 63 w 229"/>
                <a:gd name="T37" fmla="*/ 36 h 187"/>
                <a:gd name="T38" fmla="*/ 42 w 229"/>
                <a:gd name="T39" fmla="*/ 156 h 187"/>
                <a:gd name="T40" fmla="*/ 99 w 229"/>
                <a:gd name="T41" fmla="*/ 99 h 187"/>
                <a:gd name="T42" fmla="*/ 135 w 229"/>
                <a:gd name="T43" fmla="*/ 135 h 187"/>
                <a:gd name="T44" fmla="*/ 172 w 229"/>
                <a:gd name="T45" fmla="*/ 62 h 187"/>
                <a:gd name="T46" fmla="*/ 198 w 229"/>
                <a:gd name="T47" fmla="*/ 114 h 187"/>
                <a:gd name="T48" fmla="*/ 198 w 229"/>
                <a:gd name="T49" fmla="*/ 156 h 187"/>
                <a:gd name="T50" fmla="*/ 42 w 229"/>
                <a:gd name="T51" fmla="*/ 15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9" h="187">
                  <a:moveTo>
                    <a:pt x="0" y="187"/>
                  </a:moveTo>
                  <a:cubicBezTo>
                    <a:pt x="0" y="0"/>
                    <a:pt x="0" y="0"/>
                    <a:pt x="0" y="0"/>
                  </a:cubicBezTo>
                  <a:cubicBezTo>
                    <a:pt x="229" y="0"/>
                    <a:pt x="229" y="0"/>
                    <a:pt x="229" y="0"/>
                  </a:cubicBezTo>
                  <a:cubicBezTo>
                    <a:pt x="229" y="187"/>
                    <a:pt x="229" y="187"/>
                    <a:pt x="229" y="187"/>
                  </a:cubicBezTo>
                  <a:lnTo>
                    <a:pt x="0" y="187"/>
                  </a:lnTo>
                  <a:close/>
                  <a:moveTo>
                    <a:pt x="10" y="177"/>
                  </a:moveTo>
                  <a:cubicBezTo>
                    <a:pt x="218" y="177"/>
                    <a:pt x="218" y="177"/>
                    <a:pt x="218" y="177"/>
                  </a:cubicBezTo>
                  <a:cubicBezTo>
                    <a:pt x="218" y="11"/>
                    <a:pt x="218" y="11"/>
                    <a:pt x="218" y="11"/>
                  </a:cubicBezTo>
                  <a:cubicBezTo>
                    <a:pt x="10" y="11"/>
                    <a:pt x="10" y="11"/>
                    <a:pt x="10" y="11"/>
                  </a:cubicBezTo>
                  <a:lnTo>
                    <a:pt x="10" y="177"/>
                  </a:lnTo>
                  <a:close/>
                  <a:moveTo>
                    <a:pt x="63" y="36"/>
                  </a:moveTo>
                  <a:cubicBezTo>
                    <a:pt x="68" y="36"/>
                    <a:pt x="73" y="38"/>
                    <a:pt x="77" y="43"/>
                  </a:cubicBezTo>
                  <a:cubicBezTo>
                    <a:pt x="81" y="47"/>
                    <a:pt x="83" y="51"/>
                    <a:pt x="83" y="57"/>
                  </a:cubicBezTo>
                  <a:cubicBezTo>
                    <a:pt x="83" y="63"/>
                    <a:pt x="81" y="68"/>
                    <a:pt x="77" y="72"/>
                  </a:cubicBezTo>
                  <a:cubicBezTo>
                    <a:pt x="73" y="76"/>
                    <a:pt x="68" y="78"/>
                    <a:pt x="63" y="78"/>
                  </a:cubicBezTo>
                  <a:cubicBezTo>
                    <a:pt x="57" y="78"/>
                    <a:pt x="52" y="76"/>
                    <a:pt x="48" y="72"/>
                  </a:cubicBezTo>
                  <a:cubicBezTo>
                    <a:pt x="44" y="68"/>
                    <a:pt x="42" y="63"/>
                    <a:pt x="42" y="57"/>
                  </a:cubicBezTo>
                  <a:cubicBezTo>
                    <a:pt x="42" y="51"/>
                    <a:pt x="44" y="47"/>
                    <a:pt x="48" y="43"/>
                  </a:cubicBezTo>
                  <a:cubicBezTo>
                    <a:pt x="52" y="38"/>
                    <a:pt x="57" y="36"/>
                    <a:pt x="63" y="36"/>
                  </a:cubicBezTo>
                  <a:close/>
                  <a:moveTo>
                    <a:pt x="42" y="156"/>
                  </a:moveTo>
                  <a:cubicBezTo>
                    <a:pt x="99" y="99"/>
                    <a:pt x="99" y="99"/>
                    <a:pt x="99" y="99"/>
                  </a:cubicBezTo>
                  <a:cubicBezTo>
                    <a:pt x="135" y="135"/>
                    <a:pt x="135" y="135"/>
                    <a:pt x="135" y="135"/>
                  </a:cubicBezTo>
                  <a:cubicBezTo>
                    <a:pt x="172" y="62"/>
                    <a:pt x="172" y="62"/>
                    <a:pt x="172" y="62"/>
                  </a:cubicBezTo>
                  <a:cubicBezTo>
                    <a:pt x="198" y="114"/>
                    <a:pt x="198" y="114"/>
                    <a:pt x="198" y="114"/>
                  </a:cubicBezTo>
                  <a:cubicBezTo>
                    <a:pt x="198" y="156"/>
                    <a:pt x="198" y="156"/>
                    <a:pt x="198" y="156"/>
                  </a:cubicBezTo>
                  <a:lnTo>
                    <a:pt x="42" y="15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noEditPoints="1"/>
            </p:cNvSpPr>
            <p:nvPr/>
          </p:nvSpPr>
          <p:spPr bwMode="auto">
            <a:xfrm>
              <a:off x="4697413" y="1658938"/>
              <a:ext cx="201613" cy="217488"/>
            </a:xfrm>
            <a:custGeom>
              <a:avLst/>
              <a:gdLst>
                <a:gd name="T0" fmla="*/ 0 w 127"/>
                <a:gd name="T1" fmla="*/ 82 h 137"/>
                <a:gd name="T2" fmla="*/ 24 w 127"/>
                <a:gd name="T3" fmla="*/ 82 h 137"/>
                <a:gd name="T4" fmla="*/ 24 w 127"/>
                <a:gd name="T5" fmla="*/ 137 h 137"/>
                <a:gd name="T6" fmla="*/ 0 w 127"/>
                <a:gd name="T7" fmla="*/ 137 h 137"/>
                <a:gd name="T8" fmla="*/ 0 w 127"/>
                <a:gd name="T9" fmla="*/ 82 h 137"/>
                <a:gd name="T10" fmla="*/ 34 w 127"/>
                <a:gd name="T11" fmla="*/ 137 h 137"/>
                <a:gd name="T12" fmla="*/ 34 w 127"/>
                <a:gd name="T13" fmla="*/ 34 h 137"/>
                <a:gd name="T14" fmla="*/ 59 w 127"/>
                <a:gd name="T15" fmla="*/ 34 h 137"/>
                <a:gd name="T16" fmla="*/ 59 w 127"/>
                <a:gd name="T17" fmla="*/ 137 h 137"/>
                <a:gd name="T18" fmla="*/ 34 w 127"/>
                <a:gd name="T19" fmla="*/ 137 h 137"/>
                <a:gd name="T20" fmla="*/ 69 w 127"/>
                <a:gd name="T21" fmla="*/ 137 h 137"/>
                <a:gd name="T22" fmla="*/ 69 w 127"/>
                <a:gd name="T23" fmla="*/ 0 h 137"/>
                <a:gd name="T24" fmla="*/ 92 w 127"/>
                <a:gd name="T25" fmla="*/ 0 h 137"/>
                <a:gd name="T26" fmla="*/ 92 w 127"/>
                <a:gd name="T27" fmla="*/ 137 h 137"/>
                <a:gd name="T28" fmla="*/ 69 w 127"/>
                <a:gd name="T29" fmla="*/ 137 h 137"/>
                <a:gd name="T30" fmla="*/ 103 w 127"/>
                <a:gd name="T31" fmla="*/ 137 h 137"/>
                <a:gd name="T32" fmla="*/ 103 w 127"/>
                <a:gd name="T33" fmla="*/ 54 h 137"/>
                <a:gd name="T34" fmla="*/ 127 w 127"/>
                <a:gd name="T35" fmla="*/ 54 h 137"/>
                <a:gd name="T36" fmla="*/ 127 w 127"/>
                <a:gd name="T37" fmla="*/ 137 h 137"/>
                <a:gd name="T38" fmla="*/ 103 w 127"/>
                <a:gd name="T39"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7" h="137">
                  <a:moveTo>
                    <a:pt x="0" y="82"/>
                  </a:moveTo>
                  <a:lnTo>
                    <a:pt x="24" y="82"/>
                  </a:lnTo>
                  <a:lnTo>
                    <a:pt x="24" y="137"/>
                  </a:lnTo>
                  <a:lnTo>
                    <a:pt x="0" y="137"/>
                  </a:lnTo>
                  <a:lnTo>
                    <a:pt x="0" y="82"/>
                  </a:lnTo>
                  <a:close/>
                  <a:moveTo>
                    <a:pt x="34" y="137"/>
                  </a:moveTo>
                  <a:lnTo>
                    <a:pt x="34" y="34"/>
                  </a:lnTo>
                  <a:lnTo>
                    <a:pt x="59" y="34"/>
                  </a:lnTo>
                  <a:lnTo>
                    <a:pt x="59" y="137"/>
                  </a:lnTo>
                  <a:lnTo>
                    <a:pt x="34" y="137"/>
                  </a:lnTo>
                  <a:close/>
                  <a:moveTo>
                    <a:pt x="69" y="137"/>
                  </a:moveTo>
                  <a:lnTo>
                    <a:pt x="69" y="0"/>
                  </a:lnTo>
                  <a:lnTo>
                    <a:pt x="92" y="0"/>
                  </a:lnTo>
                  <a:lnTo>
                    <a:pt x="92" y="137"/>
                  </a:lnTo>
                  <a:lnTo>
                    <a:pt x="69" y="137"/>
                  </a:lnTo>
                  <a:close/>
                  <a:moveTo>
                    <a:pt x="103" y="137"/>
                  </a:moveTo>
                  <a:lnTo>
                    <a:pt x="103" y="54"/>
                  </a:lnTo>
                  <a:lnTo>
                    <a:pt x="127" y="54"/>
                  </a:lnTo>
                  <a:lnTo>
                    <a:pt x="127" y="137"/>
                  </a:lnTo>
                  <a:lnTo>
                    <a:pt x="103" y="13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noEditPoints="1"/>
            </p:cNvSpPr>
            <p:nvPr/>
          </p:nvSpPr>
          <p:spPr bwMode="auto">
            <a:xfrm>
              <a:off x="5008563" y="1652588"/>
              <a:ext cx="239713" cy="223838"/>
            </a:xfrm>
            <a:custGeom>
              <a:avLst/>
              <a:gdLst>
                <a:gd name="T0" fmla="*/ 104 w 229"/>
                <a:gd name="T1" fmla="*/ 109 h 213"/>
                <a:gd name="T2" fmla="*/ 178 w 229"/>
                <a:gd name="T3" fmla="*/ 182 h 213"/>
                <a:gd name="T4" fmla="*/ 162 w 229"/>
                <a:gd name="T5" fmla="*/ 195 h 213"/>
                <a:gd name="T6" fmla="*/ 144 w 229"/>
                <a:gd name="T7" fmla="*/ 205 h 213"/>
                <a:gd name="T8" fmla="*/ 125 w 229"/>
                <a:gd name="T9" fmla="*/ 211 h 213"/>
                <a:gd name="T10" fmla="*/ 104 w 229"/>
                <a:gd name="T11" fmla="*/ 213 h 213"/>
                <a:gd name="T12" fmla="*/ 71 w 229"/>
                <a:gd name="T13" fmla="*/ 207 h 213"/>
                <a:gd name="T14" fmla="*/ 43 w 229"/>
                <a:gd name="T15" fmla="*/ 193 h 213"/>
                <a:gd name="T16" fmla="*/ 25 w 229"/>
                <a:gd name="T17" fmla="*/ 176 h 213"/>
                <a:gd name="T18" fmla="*/ 12 w 229"/>
                <a:gd name="T19" fmla="*/ 156 h 213"/>
                <a:gd name="T20" fmla="*/ 3 w 229"/>
                <a:gd name="T21" fmla="*/ 133 h 213"/>
                <a:gd name="T22" fmla="*/ 0 w 229"/>
                <a:gd name="T23" fmla="*/ 109 h 213"/>
                <a:gd name="T24" fmla="*/ 5 w 229"/>
                <a:gd name="T25" fmla="*/ 76 h 213"/>
                <a:gd name="T26" fmla="*/ 20 w 229"/>
                <a:gd name="T27" fmla="*/ 47 h 213"/>
                <a:gd name="T28" fmla="*/ 36 w 229"/>
                <a:gd name="T29" fmla="*/ 30 h 213"/>
                <a:gd name="T30" fmla="*/ 56 w 229"/>
                <a:gd name="T31" fmla="*/ 16 h 213"/>
                <a:gd name="T32" fmla="*/ 79 w 229"/>
                <a:gd name="T33" fmla="*/ 7 h 213"/>
                <a:gd name="T34" fmla="*/ 104 w 229"/>
                <a:gd name="T35" fmla="*/ 5 h 213"/>
                <a:gd name="T36" fmla="*/ 104 w 229"/>
                <a:gd name="T37" fmla="*/ 109 h 213"/>
                <a:gd name="T38" fmla="*/ 109 w 229"/>
                <a:gd name="T39" fmla="*/ 103 h 213"/>
                <a:gd name="T40" fmla="*/ 109 w 229"/>
                <a:gd name="T41" fmla="*/ 0 h 213"/>
                <a:gd name="T42" fmla="*/ 149 w 229"/>
                <a:gd name="T43" fmla="*/ 8 h 213"/>
                <a:gd name="T44" fmla="*/ 183 w 229"/>
                <a:gd name="T45" fmla="*/ 30 h 213"/>
                <a:gd name="T46" fmla="*/ 205 w 229"/>
                <a:gd name="T47" fmla="*/ 63 h 213"/>
                <a:gd name="T48" fmla="*/ 213 w 229"/>
                <a:gd name="T49" fmla="*/ 103 h 213"/>
                <a:gd name="T50" fmla="*/ 109 w 229"/>
                <a:gd name="T51" fmla="*/ 103 h 213"/>
                <a:gd name="T52" fmla="*/ 125 w 229"/>
                <a:gd name="T53" fmla="*/ 114 h 213"/>
                <a:gd name="T54" fmla="*/ 229 w 229"/>
                <a:gd name="T55" fmla="*/ 114 h 213"/>
                <a:gd name="T56" fmla="*/ 227 w 229"/>
                <a:gd name="T57" fmla="*/ 135 h 213"/>
                <a:gd name="T58" fmla="*/ 221 w 229"/>
                <a:gd name="T59" fmla="*/ 154 h 213"/>
                <a:gd name="T60" fmla="*/ 211 w 229"/>
                <a:gd name="T61" fmla="*/ 172 h 213"/>
                <a:gd name="T62" fmla="*/ 198 w 229"/>
                <a:gd name="T63" fmla="*/ 187 h 213"/>
                <a:gd name="T64" fmla="*/ 125 w 229"/>
                <a:gd name="T65" fmla="*/ 11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9" h="213">
                  <a:moveTo>
                    <a:pt x="104" y="109"/>
                  </a:moveTo>
                  <a:cubicBezTo>
                    <a:pt x="178" y="182"/>
                    <a:pt x="178" y="182"/>
                    <a:pt x="178" y="182"/>
                  </a:cubicBezTo>
                  <a:cubicBezTo>
                    <a:pt x="173" y="187"/>
                    <a:pt x="168" y="191"/>
                    <a:pt x="162" y="195"/>
                  </a:cubicBezTo>
                  <a:cubicBezTo>
                    <a:pt x="156" y="199"/>
                    <a:pt x="151" y="202"/>
                    <a:pt x="144" y="205"/>
                  </a:cubicBezTo>
                  <a:cubicBezTo>
                    <a:pt x="138" y="207"/>
                    <a:pt x="132" y="209"/>
                    <a:pt x="125" y="211"/>
                  </a:cubicBezTo>
                  <a:cubicBezTo>
                    <a:pt x="118" y="212"/>
                    <a:pt x="111" y="213"/>
                    <a:pt x="104" y="213"/>
                  </a:cubicBezTo>
                  <a:cubicBezTo>
                    <a:pt x="93" y="213"/>
                    <a:pt x="82" y="211"/>
                    <a:pt x="71" y="207"/>
                  </a:cubicBezTo>
                  <a:cubicBezTo>
                    <a:pt x="61" y="204"/>
                    <a:pt x="51" y="199"/>
                    <a:pt x="43" y="193"/>
                  </a:cubicBezTo>
                  <a:cubicBezTo>
                    <a:pt x="36" y="188"/>
                    <a:pt x="30" y="182"/>
                    <a:pt x="25" y="176"/>
                  </a:cubicBezTo>
                  <a:cubicBezTo>
                    <a:pt x="20" y="170"/>
                    <a:pt x="15" y="164"/>
                    <a:pt x="12" y="156"/>
                  </a:cubicBezTo>
                  <a:cubicBezTo>
                    <a:pt x="8" y="149"/>
                    <a:pt x="5" y="142"/>
                    <a:pt x="3" y="133"/>
                  </a:cubicBezTo>
                  <a:cubicBezTo>
                    <a:pt x="1" y="125"/>
                    <a:pt x="0" y="117"/>
                    <a:pt x="0" y="109"/>
                  </a:cubicBezTo>
                  <a:cubicBezTo>
                    <a:pt x="0" y="97"/>
                    <a:pt x="2" y="86"/>
                    <a:pt x="5" y="76"/>
                  </a:cubicBezTo>
                  <a:cubicBezTo>
                    <a:pt x="9" y="65"/>
                    <a:pt x="14" y="56"/>
                    <a:pt x="20" y="47"/>
                  </a:cubicBezTo>
                  <a:cubicBezTo>
                    <a:pt x="25" y="41"/>
                    <a:pt x="30" y="35"/>
                    <a:pt x="36" y="30"/>
                  </a:cubicBezTo>
                  <a:cubicBezTo>
                    <a:pt x="42" y="24"/>
                    <a:pt x="49" y="20"/>
                    <a:pt x="56" y="16"/>
                  </a:cubicBezTo>
                  <a:cubicBezTo>
                    <a:pt x="63" y="12"/>
                    <a:pt x="71" y="9"/>
                    <a:pt x="79" y="7"/>
                  </a:cubicBezTo>
                  <a:cubicBezTo>
                    <a:pt x="87" y="5"/>
                    <a:pt x="96" y="4"/>
                    <a:pt x="104" y="5"/>
                  </a:cubicBezTo>
                  <a:lnTo>
                    <a:pt x="104" y="109"/>
                  </a:lnTo>
                  <a:close/>
                  <a:moveTo>
                    <a:pt x="109" y="103"/>
                  </a:moveTo>
                  <a:cubicBezTo>
                    <a:pt x="109" y="0"/>
                    <a:pt x="109" y="0"/>
                    <a:pt x="109" y="0"/>
                  </a:cubicBezTo>
                  <a:cubicBezTo>
                    <a:pt x="123" y="0"/>
                    <a:pt x="137" y="2"/>
                    <a:pt x="149" y="8"/>
                  </a:cubicBezTo>
                  <a:cubicBezTo>
                    <a:pt x="162" y="13"/>
                    <a:pt x="174" y="21"/>
                    <a:pt x="183" y="30"/>
                  </a:cubicBezTo>
                  <a:cubicBezTo>
                    <a:pt x="192" y="39"/>
                    <a:pt x="199" y="50"/>
                    <a:pt x="205" y="63"/>
                  </a:cubicBezTo>
                  <a:cubicBezTo>
                    <a:pt x="210" y="76"/>
                    <a:pt x="213" y="89"/>
                    <a:pt x="213" y="103"/>
                  </a:cubicBezTo>
                  <a:lnTo>
                    <a:pt x="109" y="103"/>
                  </a:lnTo>
                  <a:close/>
                  <a:moveTo>
                    <a:pt x="125" y="114"/>
                  </a:moveTo>
                  <a:cubicBezTo>
                    <a:pt x="229" y="114"/>
                    <a:pt x="229" y="114"/>
                    <a:pt x="229" y="114"/>
                  </a:cubicBezTo>
                  <a:cubicBezTo>
                    <a:pt x="229" y="121"/>
                    <a:pt x="228" y="128"/>
                    <a:pt x="227" y="135"/>
                  </a:cubicBezTo>
                  <a:cubicBezTo>
                    <a:pt x="225" y="141"/>
                    <a:pt x="223" y="148"/>
                    <a:pt x="221" y="154"/>
                  </a:cubicBezTo>
                  <a:cubicBezTo>
                    <a:pt x="218" y="160"/>
                    <a:pt x="215" y="166"/>
                    <a:pt x="211" y="172"/>
                  </a:cubicBezTo>
                  <a:cubicBezTo>
                    <a:pt x="208" y="177"/>
                    <a:pt x="203" y="182"/>
                    <a:pt x="198" y="187"/>
                  </a:cubicBezTo>
                  <a:lnTo>
                    <a:pt x="125" y="11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noEditPoints="1"/>
            </p:cNvSpPr>
            <p:nvPr/>
          </p:nvSpPr>
          <p:spPr bwMode="auto">
            <a:xfrm>
              <a:off x="5392738" y="1658938"/>
              <a:ext cx="219075" cy="217488"/>
            </a:xfrm>
            <a:custGeom>
              <a:avLst/>
              <a:gdLst>
                <a:gd name="T0" fmla="*/ 29 w 209"/>
                <a:gd name="T1" fmla="*/ 21 h 208"/>
                <a:gd name="T2" fmla="*/ 29 w 209"/>
                <a:gd name="T3" fmla="*/ 106 h 208"/>
                <a:gd name="T4" fmla="*/ 29 w 209"/>
                <a:gd name="T5" fmla="*/ 148 h 208"/>
                <a:gd name="T6" fmla="*/ 104 w 209"/>
                <a:gd name="T7" fmla="*/ 85 h 208"/>
                <a:gd name="T8" fmla="*/ 200 w 209"/>
                <a:gd name="T9" fmla="*/ 36 h 208"/>
                <a:gd name="T10" fmla="*/ 102 w 209"/>
                <a:gd name="T11" fmla="*/ 106 h 208"/>
                <a:gd name="T12" fmla="*/ 40 w 209"/>
                <a:gd name="T13" fmla="*/ 21 h 208"/>
                <a:gd name="T14" fmla="*/ 40 w 209"/>
                <a:gd name="T15" fmla="*/ 106 h 208"/>
                <a:gd name="T16" fmla="*/ 40 w 209"/>
                <a:gd name="T17" fmla="*/ 148 h 208"/>
                <a:gd name="T18" fmla="*/ 53 w 209"/>
                <a:gd name="T19" fmla="*/ 65 h 208"/>
                <a:gd name="T20" fmla="*/ 53 w 209"/>
                <a:gd name="T21" fmla="*/ 145 h 208"/>
                <a:gd name="T22" fmla="*/ 60 w 209"/>
                <a:gd name="T23" fmla="*/ 21 h 208"/>
                <a:gd name="T24" fmla="*/ 60 w 209"/>
                <a:gd name="T25" fmla="*/ 44 h 208"/>
                <a:gd name="T26" fmla="*/ 60 w 209"/>
                <a:gd name="T27" fmla="*/ 54 h 208"/>
                <a:gd name="T28" fmla="*/ 63 w 209"/>
                <a:gd name="T29" fmla="*/ 75 h 208"/>
                <a:gd name="T30" fmla="*/ 63 w 209"/>
                <a:gd name="T31" fmla="*/ 93 h 208"/>
                <a:gd name="T32" fmla="*/ 60 w 209"/>
                <a:gd name="T33" fmla="*/ 135 h 208"/>
                <a:gd name="T34" fmla="*/ 60 w 209"/>
                <a:gd name="T35" fmla="*/ 158 h 208"/>
                <a:gd name="T36" fmla="*/ 60 w 209"/>
                <a:gd name="T37" fmla="*/ 166 h 208"/>
                <a:gd name="T38" fmla="*/ 73 w 209"/>
                <a:gd name="T39" fmla="*/ 23 h 208"/>
                <a:gd name="T40" fmla="*/ 73 w 209"/>
                <a:gd name="T41" fmla="*/ 145 h 208"/>
                <a:gd name="T42" fmla="*/ 81 w 209"/>
                <a:gd name="T43" fmla="*/ 62 h 208"/>
                <a:gd name="T44" fmla="*/ 81 w 209"/>
                <a:gd name="T45" fmla="*/ 148 h 208"/>
                <a:gd name="T46" fmla="*/ 92 w 209"/>
                <a:gd name="T47" fmla="*/ 23 h 208"/>
                <a:gd name="T48" fmla="*/ 94 w 209"/>
                <a:gd name="T49" fmla="*/ 106 h 208"/>
                <a:gd name="T50" fmla="*/ 104 w 209"/>
                <a:gd name="T51" fmla="*/ 10 h 208"/>
                <a:gd name="T52" fmla="*/ 102 w 209"/>
                <a:gd name="T53" fmla="*/ 31 h 208"/>
                <a:gd name="T54" fmla="*/ 102 w 209"/>
                <a:gd name="T55" fmla="*/ 54 h 208"/>
                <a:gd name="T56" fmla="*/ 102 w 209"/>
                <a:gd name="T57" fmla="*/ 65 h 208"/>
                <a:gd name="T58" fmla="*/ 104 w 209"/>
                <a:gd name="T59" fmla="*/ 117 h 208"/>
                <a:gd name="T60" fmla="*/ 104 w 209"/>
                <a:gd name="T61" fmla="*/ 135 h 208"/>
                <a:gd name="T62" fmla="*/ 102 w 209"/>
                <a:gd name="T63" fmla="*/ 156 h 208"/>
                <a:gd name="T64" fmla="*/ 102 w 209"/>
                <a:gd name="T65" fmla="*/ 176 h 208"/>
                <a:gd name="T66" fmla="*/ 112 w 209"/>
                <a:gd name="T67" fmla="*/ 23 h 208"/>
                <a:gd name="T68" fmla="*/ 115 w 209"/>
                <a:gd name="T69" fmla="*/ 148 h 208"/>
                <a:gd name="T70" fmla="*/ 125 w 209"/>
                <a:gd name="T71" fmla="*/ 62 h 208"/>
                <a:gd name="T72" fmla="*/ 133 w 209"/>
                <a:gd name="T73" fmla="*/ 21 h 208"/>
                <a:gd name="T74" fmla="*/ 133 w 209"/>
                <a:gd name="T75" fmla="*/ 148 h 208"/>
                <a:gd name="T76" fmla="*/ 143 w 209"/>
                <a:gd name="T77" fmla="*/ 13 h 208"/>
                <a:gd name="T78" fmla="*/ 146 w 209"/>
                <a:gd name="T79" fmla="*/ 34 h 208"/>
                <a:gd name="T80" fmla="*/ 146 w 209"/>
                <a:gd name="T81" fmla="*/ 52 h 208"/>
                <a:gd name="T82" fmla="*/ 143 w 209"/>
                <a:gd name="T83" fmla="*/ 72 h 208"/>
                <a:gd name="T84" fmla="*/ 143 w 209"/>
                <a:gd name="T85" fmla="*/ 117 h 208"/>
                <a:gd name="T86" fmla="*/ 143 w 209"/>
                <a:gd name="T87" fmla="*/ 127 h 208"/>
                <a:gd name="T88" fmla="*/ 146 w 209"/>
                <a:gd name="T89" fmla="*/ 148 h 208"/>
                <a:gd name="T90" fmla="*/ 146 w 209"/>
                <a:gd name="T91" fmla="*/ 169 h 208"/>
                <a:gd name="T92" fmla="*/ 154 w 209"/>
                <a:gd name="T93" fmla="*/ 21 h 208"/>
                <a:gd name="T94" fmla="*/ 154 w 209"/>
                <a:gd name="T95" fmla="*/ 106 h 208"/>
                <a:gd name="T96" fmla="*/ 154 w 209"/>
                <a:gd name="T97" fmla="*/ 148 h 208"/>
                <a:gd name="T98" fmla="*/ 167 w 209"/>
                <a:gd name="T99" fmla="*/ 65 h 208"/>
                <a:gd name="T100" fmla="*/ 167 w 209"/>
                <a:gd name="T101" fmla="*/ 145 h 208"/>
                <a:gd name="T102" fmla="*/ 175 w 209"/>
                <a:gd name="T103" fmla="*/ 104 h 208"/>
                <a:gd name="T104" fmla="*/ 185 w 209"/>
                <a:gd name="T105" fmla="*/ 13 h 208"/>
                <a:gd name="T106" fmla="*/ 185 w 209"/>
                <a:gd name="T107" fmla="*/ 23 h 208"/>
                <a:gd name="T108" fmla="*/ 188 w 209"/>
                <a:gd name="T109" fmla="*/ 44 h 208"/>
                <a:gd name="T110" fmla="*/ 188 w 209"/>
                <a:gd name="T111" fmla="*/ 83 h 208"/>
                <a:gd name="T112" fmla="*/ 185 w 209"/>
                <a:gd name="T113" fmla="*/ 104 h 208"/>
                <a:gd name="T114" fmla="*/ 185 w 209"/>
                <a:gd name="T115" fmla="*/ 127 h 208"/>
                <a:gd name="T116" fmla="*/ 185 w 209"/>
                <a:gd name="T117" fmla="*/ 137 h 208"/>
                <a:gd name="T118" fmla="*/ 188 w 209"/>
                <a:gd name="T119" fmla="*/ 158 h 208"/>
                <a:gd name="T120" fmla="*/ 188 w 209"/>
                <a:gd name="T121" fmla="*/ 179 h 208"/>
                <a:gd name="T122" fmla="*/ 196 w 209"/>
                <a:gd name="T123" fmla="*/ 62 h 208"/>
                <a:gd name="T124" fmla="*/ 196 w 209"/>
                <a:gd name="T125" fmla="*/ 14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9" h="208">
                  <a:moveTo>
                    <a:pt x="0" y="208"/>
                  </a:moveTo>
                  <a:cubicBezTo>
                    <a:pt x="0" y="0"/>
                    <a:pt x="0" y="0"/>
                    <a:pt x="0" y="0"/>
                  </a:cubicBezTo>
                  <a:cubicBezTo>
                    <a:pt x="21" y="0"/>
                    <a:pt x="21" y="0"/>
                    <a:pt x="21" y="0"/>
                  </a:cubicBezTo>
                  <a:cubicBezTo>
                    <a:pt x="21" y="187"/>
                    <a:pt x="21" y="187"/>
                    <a:pt x="21" y="187"/>
                  </a:cubicBezTo>
                  <a:cubicBezTo>
                    <a:pt x="209" y="187"/>
                    <a:pt x="209" y="187"/>
                    <a:pt x="209" y="187"/>
                  </a:cubicBezTo>
                  <a:cubicBezTo>
                    <a:pt x="209" y="208"/>
                    <a:pt x="209" y="208"/>
                    <a:pt x="209" y="208"/>
                  </a:cubicBezTo>
                  <a:lnTo>
                    <a:pt x="0" y="208"/>
                  </a:lnTo>
                  <a:close/>
                  <a:moveTo>
                    <a:pt x="29" y="23"/>
                  </a:moveTo>
                  <a:cubicBezTo>
                    <a:pt x="29" y="21"/>
                    <a:pt x="29" y="21"/>
                    <a:pt x="29" y="21"/>
                  </a:cubicBezTo>
                  <a:cubicBezTo>
                    <a:pt x="32" y="21"/>
                    <a:pt x="32" y="21"/>
                    <a:pt x="32" y="21"/>
                  </a:cubicBezTo>
                  <a:cubicBezTo>
                    <a:pt x="32" y="23"/>
                    <a:pt x="32" y="23"/>
                    <a:pt x="32" y="23"/>
                  </a:cubicBezTo>
                  <a:lnTo>
                    <a:pt x="29" y="23"/>
                  </a:lnTo>
                  <a:close/>
                  <a:moveTo>
                    <a:pt x="29" y="65"/>
                  </a:moveTo>
                  <a:cubicBezTo>
                    <a:pt x="29" y="62"/>
                    <a:pt x="29" y="62"/>
                    <a:pt x="29" y="62"/>
                  </a:cubicBezTo>
                  <a:cubicBezTo>
                    <a:pt x="32" y="62"/>
                    <a:pt x="32" y="62"/>
                    <a:pt x="32" y="62"/>
                  </a:cubicBezTo>
                  <a:cubicBezTo>
                    <a:pt x="32" y="65"/>
                    <a:pt x="32" y="65"/>
                    <a:pt x="32" y="65"/>
                  </a:cubicBezTo>
                  <a:lnTo>
                    <a:pt x="29" y="65"/>
                  </a:lnTo>
                  <a:close/>
                  <a:moveTo>
                    <a:pt x="29" y="106"/>
                  </a:moveTo>
                  <a:cubicBezTo>
                    <a:pt x="29" y="104"/>
                    <a:pt x="29" y="104"/>
                    <a:pt x="29" y="104"/>
                  </a:cubicBezTo>
                  <a:cubicBezTo>
                    <a:pt x="32" y="104"/>
                    <a:pt x="32" y="104"/>
                    <a:pt x="32" y="104"/>
                  </a:cubicBezTo>
                  <a:cubicBezTo>
                    <a:pt x="32" y="106"/>
                    <a:pt x="32" y="106"/>
                    <a:pt x="32" y="106"/>
                  </a:cubicBezTo>
                  <a:lnTo>
                    <a:pt x="29" y="106"/>
                  </a:lnTo>
                  <a:close/>
                  <a:moveTo>
                    <a:pt x="29" y="148"/>
                  </a:moveTo>
                  <a:cubicBezTo>
                    <a:pt x="29" y="145"/>
                    <a:pt x="29" y="145"/>
                    <a:pt x="29" y="145"/>
                  </a:cubicBezTo>
                  <a:cubicBezTo>
                    <a:pt x="32" y="145"/>
                    <a:pt x="32" y="145"/>
                    <a:pt x="32" y="145"/>
                  </a:cubicBezTo>
                  <a:cubicBezTo>
                    <a:pt x="32" y="148"/>
                    <a:pt x="32" y="148"/>
                    <a:pt x="32" y="148"/>
                  </a:cubicBezTo>
                  <a:lnTo>
                    <a:pt x="29" y="148"/>
                  </a:lnTo>
                  <a:close/>
                  <a:moveTo>
                    <a:pt x="32" y="133"/>
                  </a:moveTo>
                  <a:cubicBezTo>
                    <a:pt x="32" y="130"/>
                    <a:pt x="33" y="128"/>
                    <a:pt x="35" y="127"/>
                  </a:cubicBezTo>
                  <a:cubicBezTo>
                    <a:pt x="83" y="79"/>
                    <a:pt x="83" y="79"/>
                    <a:pt x="83" y="79"/>
                  </a:cubicBezTo>
                  <a:cubicBezTo>
                    <a:pt x="84" y="77"/>
                    <a:pt x="86" y="75"/>
                    <a:pt x="89" y="75"/>
                  </a:cubicBezTo>
                  <a:cubicBezTo>
                    <a:pt x="92" y="75"/>
                    <a:pt x="93" y="76"/>
                    <a:pt x="95" y="78"/>
                  </a:cubicBezTo>
                  <a:cubicBezTo>
                    <a:pt x="102" y="85"/>
                    <a:pt x="102" y="85"/>
                    <a:pt x="102" y="85"/>
                  </a:cubicBezTo>
                  <a:cubicBezTo>
                    <a:pt x="102" y="83"/>
                    <a:pt x="102" y="83"/>
                    <a:pt x="102" y="83"/>
                  </a:cubicBezTo>
                  <a:cubicBezTo>
                    <a:pt x="104" y="83"/>
                    <a:pt x="104" y="83"/>
                    <a:pt x="104" y="83"/>
                  </a:cubicBezTo>
                  <a:cubicBezTo>
                    <a:pt x="104" y="85"/>
                    <a:pt x="104" y="85"/>
                    <a:pt x="104" y="85"/>
                  </a:cubicBezTo>
                  <a:cubicBezTo>
                    <a:pt x="102" y="85"/>
                    <a:pt x="102" y="85"/>
                    <a:pt x="102" y="85"/>
                  </a:cubicBezTo>
                  <a:cubicBezTo>
                    <a:pt x="123" y="106"/>
                    <a:pt x="123" y="106"/>
                    <a:pt x="123" y="106"/>
                  </a:cubicBezTo>
                  <a:cubicBezTo>
                    <a:pt x="123" y="104"/>
                    <a:pt x="123" y="104"/>
                    <a:pt x="123" y="104"/>
                  </a:cubicBezTo>
                  <a:cubicBezTo>
                    <a:pt x="125" y="104"/>
                    <a:pt x="125" y="104"/>
                    <a:pt x="125" y="104"/>
                  </a:cubicBezTo>
                  <a:cubicBezTo>
                    <a:pt x="125" y="106"/>
                    <a:pt x="125" y="106"/>
                    <a:pt x="125" y="106"/>
                  </a:cubicBezTo>
                  <a:cubicBezTo>
                    <a:pt x="123" y="106"/>
                    <a:pt x="123" y="106"/>
                    <a:pt x="123" y="106"/>
                  </a:cubicBezTo>
                  <a:cubicBezTo>
                    <a:pt x="125" y="109"/>
                    <a:pt x="125" y="109"/>
                    <a:pt x="125" y="109"/>
                  </a:cubicBezTo>
                  <a:cubicBezTo>
                    <a:pt x="196" y="38"/>
                    <a:pt x="196" y="38"/>
                    <a:pt x="196" y="38"/>
                  </a:cubicBezTo>
                  <a:cubicBezTo>
                    <a:pt x="197" y="37"/>
                    <a:pt x="199" y="36"/>
                    <a:pt x="200" y="36"/>
                  </a:cubicBezTo>
                  <a:cubicBezTo>
                    <a:pt x="201" y="36"/>
                    <a:pt x="203" y="36"/>
                    <a:pt x="204" y="36"/>
                  </a:cubicBezTo>
                  <a:cubicBezTo>
                    <a:pt x="205" y="37"/>
                    <a:pt x="206" y="38"/>
                    <a:pt x="207" y="39"/>
                  </a:cubicBezTo>
                  <a:cubicBezTo>
                    <a:pt x="208" y="40"/>
                    <a:pt x="209" y="41"/>
                    <a:pt x="209" y="43"/>
                  </a:cubicBezTo>
                  <a:cubicBezTo>
                    <a:pt x="209" y="45"/>
                    <a:pt x="208" y="47"/>
                    <a:pt x="206" y="48"/>
                  </a:cubicBezTo>
                  <a:cubicBezTo>
                    <a:pt x="130" y="124"/>
                    <a:pt x="130" y="124"/>
                    <a:pt x="130" y="124"/>
                  </a:cubicBezTo>
                  <a:cubicBezTo>
                    <a:pt x="129" y="126"/>
                    <a:pt x="127" y="126"/>
                    <a:pt x="125" y="126"/>
                  </a:cubicBezTo>
                  <a:cubicBezTo>
                    <a:pt x="123" y="126"/>
                    <a:pt x="121" y="125"/>
                    <a:pt x="120" y="124"/>
                  </a:cubicBezTo>
                  <a:cubicBezTo>
                    <a:pt x="102" y="106"/>
                    <a:pt x="102" y="106"/>
                    <a:pt x="102" y="106"/>
                  </a:cubicBezTo>
                  <a:cubicBezTo>
                    <a:pt x="102" y="106"/>
                    <a:pt x="102" y="106"/>
                    <a:pt x="102" y="106"/>
                  </a:cubicBezTo>
                  <a:cubicBezTo>
                    <a:pt x="102" y="106"/>
                    <a:pt x="102" y="106"/>
                    <a:pt x="102" y="106"/>
                  </a:cubicBezTo>
                  <a:cubicBezTo>
                    <a:pt x="89" y="93"/>
                    <a:pt x="89" y="93"/>
                    <a:pt x="89" y="93"/>
                  </a:cubicBezTo>
                  <a:cubicBezTo>
                    <a:pt x="44" y="138"/>
                    <a:pt x="44" y="138"/>
                    <a:pt x="44" y="138"/>
                  </a:cubicBezTo>
                  <a:cubicBezTo>
                    <a:pt x="43" y="139"/>
                    <a:pt x="42" y="139"/>
                    <a:pt x="42" y="140"/>
                  </a:cubicBezTo>
                  <a:cubicBezTo>
                    <a:pt x="41" y="140"/>
                    <a:pt x="40" y="140"/>
                    <a:pt x="39" y="140"/>
                  </a:cubicBezTo>
                  <a:cubicBezTo>
                    <a:pt x="37" y="140"/>
                    <a:pt x="35" y="139"/>
                    <a:pt x="34" y="138"/>
                  </a:cubicBezTo>
                  <a:cubicBezTo>
                    <a:pt x="32" y="137"/>
                    <a:pt x="32" y="135"/>
                    <a:pt x="32" y="133"/>
                  </a:cubicBezTo>
                  <a:close/>
                  <a:moveTo>
                    <a:pt x="40" y="23"/>
                  </a:moveTo>
                  <a:cubicBezTo>
                    <a:pt x="40" y="21"/>
                    <a:pt x="40" y="21"/>
                    <a:pt x="40" y="21"/>
                  </a:cubicBezTo>
                  <a:cubicBezTo>
                    <a:pt x="42" y="21"/>
                    <a:pt x="42" y="21"/>
                    <a:pt x="42" y="21"/>
                  </a:cubicBezTo>
                  <a:cubicBezTo>
                    <a:pt x="42" y="23"/>
                    <a:pt x="42" y="23"/>
                    <a:pt x="42" y="23"/>
                  </a:cubicBezTo>
                  <a:lnTo>
                    <a:pt x="40" y="23"/>
                  </a:lnTo>
                  <a:close/>
                  <a:moveTo>
                    <a:pt x="40" y="65"/>
                  </a:moveTo>
                  <a:cubicBezTo>
                    <a:pt x="40" y="62"/>
                    <a:pt x="40" y="62"/>
                    <a:pt x="40" y="62"/>
                  </a:cubicBezTo>
                  <a:cubicBezTo>
                    <a:pt x="42" y="62"/>
                    <a:pt x="42" y="62"/>
                    <a:pt x="42" y="62"/>
                  </a:cubicBezTo>
                  <a:cubicBezTo>
                    <a:pt x="42" y="65"/>
                    <a:pt x="42" y="65"/>
                    <a:pt x="42" y="65"/>
                  </a:cubicBezTo>
                  <a:lnTo>
                    <a:pt x="40" y="65"/>
                  </a:lnTo>
                  <a:close/>
                  <a:moveTo>
                    <a:pt x="40" y="106"/>
                  </a:moveTo>
                  <a:cubicBezTo>
                    <a:pt x="40" y="104"/>
                    <a:pt x="40" y="104"/>
                    <a:pt x="40" y="104"/>
                  </a:cubicBezTo>
                  <a:cubicBezTo>
                    <a:pt x="42" y="104"/>
                    <a:pt x="42" y="104"/>
                    <a:pt x="42" y="104"/>
                  </a:cubicBezTo>
                  <a:cubicBezTo>
                    <a:pt x="42" y="106"/>
                    <a:pt x="42" y="106"/>
                    <a:pt x="42" y="106"/>
                  </a:cubicBezTo>
                  <a:lnTo>
                    <a:pt x="40" y="106"/>
                  </a:lnTo>
                  <a:close/>
                  <a:moveTo>
                    <a:pt x="40" y="148"/>
                  </a:moveTo>
                  <a:cubicBezTo>
                    <a:pt x="40" y="145"/>
                    <a:pt x="40" y="145"/>
                    <a:pt x="40" y="145"/>
                  </a:cubicBezTo>
                  <a:cubicBezTo>
                    <a:pt x="42" y="145"/>
                    <a:pt x="42" y="145"/>
                    <a:pt x="42" y="145"/>
                  </a:cubicBezTo>
                  <a:cubicBezTo>
                    <a:pt x="42" y="148"/>
                    <a:pt x="42" y="148"/>
                    <a:pt x="42" y="148"/>
                  </a:cubicBezTo>
                  <a:lnTo>
                    <a:pt x="40" y="148"/>
                  </a:lnTo>
                  <a:close/>
                  <a:moveTo>
                    <a:pt x="50" y="23"/>
                  </a:moveTo>
                  <a:cubicBezTo>
                    <a:pt x="50" y="21"/>
                    <a:pt x="50" y="21"/>
                    <a:pt x="50" y="21"/>
                  </a:cubicBezTo>
                  <a:cubicBezTo>
                    <a:pt x="53" y="21"/>
                    <a:pt x="53" y="21"/>
                    <a:pt x="53" y="21"/>
                  </a:cubicBezTo>
                  <a:cubicBezTo>
                    <a:pt x="53" y="23"/>
                    <a:pt x="53" y="23"/>
                    <a:pt x="53" y="23"/>
                  </a:cubicBezTo>
                  <a:lnTo>
                    <a:pt x="50" y="23"/>
                  </a:lnTo>
                  <a:close/>
                  <a:moveTo>
                    <a:pt x="50" y="65"/>
                  </a:moveTo>
                  <a:cubicBezTo>
                    <a:pt x="50" y="62"/>
                    <a:pt x="50" y="62"/>
                    <a:pt x="50" y="62"/>
                  </a:cubicBezTo>
                  <a:cubicBezTo>
                    <a:pt x="53" y="62"/>
                    <a:pt x="53" y="62"/>
                    <a:pt x="53" y="62"/>
                  </a:cubicBezTo>
                  <a:cubicBezTo>
                    <a:pt x="53" y="65"/>
                    <a:pt x="53" y="65"/>
                    <a:pt x="53" y="65"/>
                  </a:cubicBezTo>
                  <a:lnTo>
                    <a:pt x="50" y="65"/>
                  </a:lnTo>
                  <a:close/>
                  <a:moveTo>
                    <a:pt x="50" y="106"/>
                  </a:moveTo>
                  <a:cubicBezTo>
                    <a:pt x="50" y="104"/>
                    <a:pt x="50" y="104"/>
                    <a:pt x="50" y="104"/>
                  </a:cubicBezTo>
                  <a:cubicBezTo>
                    <a:pt x="53" y="104"/>
                    <a:pt x="53" y="104"/>
                    <a:pt x="53" y="104"/>
                  </a:cubicBezTo>
                  <a:cubicBezTo>
                    <a:pt x="53" y="106"/>
                    <a:pt x="53" y="106"/>
                    <a:pt x="53" y="106"/>
                  </a:cubicBezTo>
                  <a:lnTo>
                    <a:pt x="50" y="106"/>
                  </a:lnTo>
                  <a:close/>
                  <a:moveTo>
                    <a:pt x="50" y="148"/>
                  </a:moveTo>
                  <a:cubicBezTo>
                    <a:pt x="50" y="145"/>
                    <a:pt x="50" y="145"/>
                    <a:pt x="50" y="145"/>
                  </a:cubicBezTo>
                  <a:cubicBezTo>
                    <a:pt x="53" y="145"/>
                    <a:pt x="53" y="145"/>
                    <a:pt x="53" y="145"/>
                  </a:cubicBezTo>
                  <a:cubicBezTo>
                    <a:pt x="53" y="148"/>
                    <a:pt x="53" y="148"/>
                    <a:pt x="53" y="148"/>
                  </a:cubicBezTo>
                  <a:lnTo>
                    <a:pt x="50" y="148"/>
                  </a:lnTo>
                  <a:close/>
                  <a:moveTo>
                    <a:pt x="60" y="13"/>
                  </a:moveTo>
                  <a:cubicBezTo>
                    <a:pt x="60" y="10"/>
                    <a:pt x="60" y="10"/>
                    <a:pt x="60" y="10"/>
                  </a:cubicBezTo>
                  <a:cubicBezTo>
                    <a:pt x="63" y="10"/>
                    <a:pt x="63" y="10"/>
                    <a:pt x="63" y="10"/>
                  </a:cubicBezTo>
                  <a:cubicBezTo>
                    <a:pt x="63" y="13"/>
                    <a:pt x="63" y="13"/>
                    <a:pt x="63" y="13"/>
                  </a:cubicBezTo>
                  <a:lnTo>
                    <a:pt x="60" y="13"/>
                  </a:lnTo>
                  <a:close/>
                  <a:moveTo>
                    <a:pt x="60" y="23"/>
                  </a:moveTo>
                  <a:cubicBezTo>
                    <a:pt x="60" y="21"/>
                    <a:pt x="60" y="21"/>
                    <a:pt x="60" y="21"/>
                  </a:cubicBezTo>
                  <a:cubicBezTo>
                    <a:pt x="63" y="21"/>
                    <a:pt x="63" y="21"/>
                    <a:pt x="63" y="21"/>
                  </a:cubicBezTo>
                  <a:cubicBezTo>
                    <a:pt x="63" y="23"/>
                    <a:pt x="63" y="23"/>
                    <a:pt x="63" y="23"/>
                  </a:cubicBezTo>
                  <a:lnTo>
                    <a:pt x="60" y="23"/>
                  </a:lnTo>
                  <a:close/>
                  <a:moveTo>
                    <a:pt x="60" y="34"/>
                  </a:moveTo>
                  <a:cubicBezTo>
                    <a:pt x="60" y="31"/>
                    <a:pt x="60" y="31"/>
                    <a:pt x="60" y="31"/>
                  </a:cubicBezTo>
                  <a:cubicBezTo>
                    <a:pt x="63" y="31"/>
                    <a:pt x="63" y="31"/>
                    <a:pt x="63" y="31"/>
                  </a:cubicBezTo>
                  <a:cubicBezTo>
                    <a:pt x="63" y="34"/>
                    <a:pt x="63" y="34"/>
                    <a:pt x="63" y="34"/>
                  </a:cubicBezTo>
                  <a:lnTo>
                    <a:pt x="60" y="34"/>
                  </a:lnTo>
                  <a:close/>
                  <a:moveTo>
                    <a:pt x="60" y="44"/>
                  </a:moveTo>
                  <a:cubicBezTo>
                    <a:pt x="60" y="41"/>
                    <a:pt x="60" y="41"/>
                    <a:pt x="60" y="41"/>
                  </a:cubicBezTo>
                  <a:cubicBezTo>
                    <a:pt x="63" y="41"/>
                    <a:pt x="63" y="41"/>
                    <a:pt x="63" y="41"/>
                  </a:cubicBezTo>
                  <a:cubicBezTo>
                    <a:pt x="63" y="44"/>
                    <a:pt x="63" y="44"/>
                    <a:pt x="63" y="44"/>
                  </a:cubicBezTo>
                  <a:lnTo>
                    <a:pt x="60" y="44"/>
                  </a:lnTo>
                  <a:close/>
                  <a:moveTo>
                    <a:pt x="60" y="54"/>
                  </a:moveTo>
                  <a:cubicBezTo>
                    <a:pt x="60" y="52"/>
                    <a:pt x="60" y="52"/>
                    <a:pt x="60" y="52"/>
                  </a:cubicBezTo>
                  <a:cubicBezTo>
                    <a:pt x="63" y="52"/>
                    <a:pt x="63" y="52"/>
                    <a:pt x="63" y="52"/>
                  </a:cubicBezTo>
                  <a:cubicBezTo>
                    <a:pt x="63" y="54"/>
                    <a:pt x="63" y="54"/>
                    <a:pt x="63" y="54"/>
                  </a:cubicBezTo>
                  <a:lnTo>
                    <a:pt x="60" y="54"/>
                  </a:lnTo>
                  <a:close/>
                  <a:moveTo>
                    <a:pt x="60" y="65"/>
                  </a:moveTo>
                  <a:cubicBezTo>
                    <a:pt x="60" y="62"/>
                    <a:pt x="60" y="62"/>
                    <a:pt x="60" y="62"/>
                  </a:cubicBezTo>
                  <a:cubicBezTo>
                    <a:pt x="63" y="62"/>
                    <a:pt x="63" y="62"/>
                    <a:pt x="63" y="62"/>
                  </a:cubicBezTo>
                  <a:cubicBezTo>
                    <a:pt x="63" y="65"/>
                    <a:pt x="63" y="65"/>
                    <a:pt x="63" y="65"/>
                  </a:cubicBezTo>
                  <a:lnTo>
                    <a:pt x="60" y="65"/>
                  </a:lnTo>
                  <a:close/>
                  <a:moveTo>
                    <a:pt x="60" y="75"/>
                  </a:moveTo>
                  <a:cubicBezTo>
                    <a:pt x="60" y="72"/>
                    <a:pt x="60" y="72"/>
                    <a:pt x="60" y="72"/>
                  </a:cubicBezTo>
                  <a:cubicBezTo>
                    <a:pt x="63" y="72"/>
                    <a:pt x="63" y="72"/>
                    <a:pt x="63" y="72"/>
                  </a:cubicBezTo>
                  <a:cubicBezTo>
                    <a:pt x="63" y="75"/>
                    <a:pt x="63" y="75"/>
                    <a:pt x="63" y="75"/>
                  </a:cubicBezTo>
                  <a:lnTo>
                    <a:pt x="60" y="75"/>
                  </a:lnTo>
                  <a:close/>
                  <a:moveTo>
                    <a:pt x="60" y="85"/>
                  </a:moveTo>
                  <a:cubicBezTo>
                    <a:pt x="60" y="83"/>
                    <a:pt x="60" y="83"/>
                    <a:pt x="60" y="83"/>
                  </a:cubicBezTo>
                  <a:cubicBezTo>
                    <a:pt x="63" y="83"/>
                    <a:pt x="63" y="83"/>
                    <a:pt x="63" y="83"/>
                  </a:cubicBezTo>
                  <a:cubicBezTo>
                    <a:pt x="63" y="85"/>
                    <a:pt x="63" y="85"/>
                    <a:pt x="63" y="85"/>
                  </a:cubicBezTo>
                  <a:lnTo>
                    <a:pt x="60" y="85"/>
                  </a:lnTo>
                  <a:close/>
                  <a:moveTo>
                    <a:pt x="60" y="96"/>
                  </a:moveTo>
                  <a:cubicBezTo>
                    <a:pt x="60" y="93"/>
                    <a:pt x="60" y="93"/>
                    <a:pt x="60" y="93"/>
                  </a:cubicBezTo>
                  <a:cubicBezTo>
                    <a:pt x="63" y="93"/>
                    <a:pt x="63" y="93"/>
                    <a:pt x="63" y="93"/>
                  </a:cubicBezTo>
                  <a:cubicBezTo>
                    <a:pt x="63" y="96"/>
                    <a:pt x="63" y="96"/>
                    <a:pt x="63" y="96"/>
                  </a:cubicBezTo>
                  <a:lnTo>
                    <a:pt x="60" y="96"/>
                  </a:lnTo>
                  <a:close/>
                  <a:moveTo>
                    <a:pt x="60" y="127"/>
                  </a:moveTo>
                  <a:cubicBezTo>
                    <a:pt x="60" y="124"/>
                    <a:pt x="60" y="124"/>
                    <a:pt x="60" y="124"/>
                  </a:cubicBezTo>
                  <a:cubicBezTo>
                    <a:pt x="63" y="124"/>
                    <a:pt x="63" y="124"/>
                    <a:pt x="63" y="124"/>
                  </a:cubicBezTo>
                  <a:cubicBezTo>
                    <a:pt x="63" y="127"/>
                    <a:pt x="63" y="127"/>
                    <a:pt x="63" y="127"/>
                  </a:cubicBezTo>
                  <a:lnTo>
                    <a:pt x="60" y="127"/>
                  </a:lnTo>
                  <a:close/>
                  <a:moveTo>
                    <a:pt x="60" y="137"/>
                  </a:moveTo>
                  <a:cubicBezTo>
                    <a:pt x="60" y="135"/>
                    <a:pt x="60" y="135"/>
                    <a:pt x="60" y="135"/>
                  </a:cubicBezTo>
                  <a:cubicBezTo>
                    <a:pt x="63" y="135"/>
                    <a:pt x="63" y="135"/>
                    <a:pt x="63" y="135"/>
                  </a:cubicBezTo>
                  <a:cubicBezTo>
                    <a:pt x="63" y="137"/>
                    <a:pt x="63" y="137"/>
                    <a:pt x="63" y="137"/>
                  </a:cubicBezTo>
                  <a:lnTo>
                    <a:pt x="60" y="137"/>
                  </a:lnTo>
                  <a:close/>
                  <a:moveTo>
                    <a:pt x="60" y="148"/>
                  </a:moveTo>
                  <a:cubicBezTo>
                    <a:pt x="60" y="145"/>
                    <a:pt x="60" y="145"/>
                    <a:pt x="60" y="145"/>
                  </a:cubicBezTo>
                  <a:cubicBezTo>
                    <a:pt x="63" y="145"/>
                    <a:pt x="63" y="145"/>
                    <a:pt x="63" y="145"/>
                  </a:cubicBezTo>
                  <a:cubicBezTo>
                    <a:pt x="63" y="148"/>
                    <a:pt x="63" y="148"/>
                    <a:pt x="63" y="148"/>
                  </a:cubicBezTo>
                  <a:lnTo>
                    <a:pt x="60" y="148"/>
                  </a:lnTo>
                  <a:close/>
                  <a:moveTo>
                    <a:pt x="60" y="158"/>
                  </a:moveTo>
                  <a:cubicBezTo>
                    <a:pt x="60" y="156"/>
                    <a:pt x="60" y="156"/>
                    <a:pt x="60" y="156"/>
                  </a:cubicBezTo>
                  <a:cubicBezTo>
                    <a:pt x="63" y="156"/>
                    <a:pt x="63" y="156"/>
                    <a:pt x="63" y="156"/>
                  </a:cubicBezTo>
                  <a:cubicBezTo>
                    <a:pt x="63" y="158"/>
                    <a:pt x="63" y="158"/>
                    <a:pt x="63" y="158"/>
                  </a:cubicBezTo>
                  <a:lnTo>
                    <a:pt x="60" y="158"/>
                  </a:lnTo>
                  <a:close/>
                  <a:moveTo>
                    <a:pt x="60" y="166"/>
                  </a:moveTo>
                  <a:cubicBezTo>
                    <a:pt x="63" y="166"/>
                    <a:pt x="63" y="166"/>
                    <a:pt x="63" y="166"/>
                  </a:cubicBezTo>
                  <a:cubicBezTo>
                    <a:pt x="63" y="169"/>
                    <a:pt x="63" y="169"/>
                    <a:pt x="63" y="169"/>
                  </a:cubicBezTo>
                  <a:cubicBezTo>
                    <a:pt x="60" y="169"/>
                    <a:pt x="60" y="169"/>
                    <a:pt x="60" y="169"/>
                  </a:cubicBezTo>
                  <a:lnTo>
                    <a:pt x="60" y="166"/>
                  </a:lnTo>
                  <a:close/>
                  <a:moveTo>
                    <a:pt x="60" y="176"/>
                  </a:moveTo>
                  <a:cubicBezTo>
                    <a:pt x="63" y="176"/>
                    <a:pt x="63" y="176"/>
                    <a:pt x="63" y="176"/>
                  </a:cubicBezTo>
                  <a:cubicBezTo>
                    <a:pt x="63" y="179"/>
                    <a:pt x="63" y="179"/>
                    <a:pt x="63" y="179"/>
                  </a:cubicBezTo>
                  <a:cubicBezTo>
                    <a:pt x="60" y="179"/>
                    <a:pt x="60" y="179"/>
                    <a:pt x="60" y="179"/>
                  </a:cubicBezTo>
                  <a:lnTo>
                    <a:pt x="60" y="176"/>
                  </a:lnTo>
                  <a:close/>
                  <a:moveTo>
                    <a:pt x="71" y="23"/>
                  </a:moveTo>
                  <a:cubicBezTo>
                    <a:pt x="71" y="21"/>
                    <a:pt x="71" y="21"/>
                    <a:pt x="71" y="21"/>
                  </a:cubicBezTo>
                  <a:cubicBezTo>
                    <a:pt x="73" y="21"/>
                    <a:pt x="73" y="21"/>
                    <a:pt x="73" y="21"/>
                  </a:cubicBezTo>
                  <a:cubicBezTo>
                    <a:pt x="73" y="23"/>
                    <a:pt x="73" y="23"/>
                    <a:pt x="73" y="23"/>
                  </a:cubicBezTo>
                  <a:lnTo>
                    <a:pt x="71" y="23"/>
                  </a:lnTo>
                  <a:close/>
                  <a:moveTo>
                    <a:pt x="71" y="65"/>
                  </a:moveTo>
                  <a:cubicBezTo>
                    <a:pt x="71" y="62"/>
                    <a:pt x="71" y="62"/>
                    <a:pt x="71" y="62"/>
                  </a:cubicBezTo>
                  <a:cubicBezTo>
                    <a:pt x="73" y="62"/>
                    <a:pt x="73" y="62"/>
                    <a:pt x="73" y="62"/>
                  </a:cubicBezTo>
                  <a:cubicBezTo>
                    <a:pt x="73" y="65"/>
                    <a:pt x="73" y="65"/>
                    <a:pt x="73" y="65"/>
                  </a:cubicBezTo>
                  <a:lnTo>
                    <a:pt x="71" y="65"/>
                  </a:lnTo>
                  <a:close/>
                  <a:moveTo>
                    <a:pt x="71" y="148"/>
                  </a:moveTo>
                  <a:cubicBezTo>
                    <a:pt x="71" y="145"/>
                    <a:pt x="71" y="145"/>
                    <a:pt x="71" y="145"/>
                  </a:cubicBezTo>
                  <a:cubicBezTo>
                    <a:pt x="73" y="145"/>
                    <a:pt x="73" y="145"/>
                    <a:pt x="73" y="145"/>
                  </a:cubicBezTo>
                  <a:cubicBezTo>
                    <a:pt x="73" y="148"/>
                    <a:pt x="73" y="148"/>
                    <a:pt x="73" y="148"/>
                  </a:cubicBezTo>
                  <a:lnTo>
                    <a:pt x="71" y="148"/>
                  </a:lnTo>
                  <a:close/>
                  <a:moveTo>
                    <a:pt x="81" y="23"/>
                  </a:moveTo>
                  <a:cubicBezTo>
                    <a:pt x="81" y="21"/>
                    <a:pt x="81" y="21"/>
                    <a:pt x="81" y="21"/>
                  </a:cubicBezTo>
                  <a:cubicBezTo>
                    <a:pt x="84" y="21"/>
                    <a:pt x="84" y="21"/>
                    <a:pt x="84" y="21"/>
                  </a:cubicBezTo>
                  <a:cubicBezTo>
                    <a:pt x="84" y="23"/>
                    <a:pt x="84" y="23"/>
                    <a:pt x="84" y="23"/>
                  </a:cubicBezTo>
                  <a:lnTo>
                    <a:pt x="81" y="23"/>
                  </a:lnTo>
                  <a:close/>
                  <a:moveTo>
                    <a:pt x="81" y="65"/>
                  </a:moveTo>
                  <a:cubicBezTo>
                    <a:pt x="81" y="62"/>
                    <a:pt x="81" y="62"/>
                    <a:pt x="81" y="62"/>
                  </a:cubicBezTo>
                  <a:cubicBezTo>
                    <a:pt x="84" y="62"/>
                    <a:pt x="84" y="62"/>
                    <a:pt x="84" y="62"/>
                  </a:cubicBezTo>
                  <a:cubicBezTo>
                    <a:pt x="84" y="65"/>
                    <a:pt x="84" y="65"/>
                    <a:pt x="84" y="65"/>
                  </a:cubicBezTo>
                  <a:lnTo>
                    <a:pt x="81" y="65"/>
                  </a:lnTo>
                  <a:close/>
                  <a:moveTo>
                    <a:pt x="81" y="106"/>
                  </a:moveTo>
                  <a:cubicBezTo>
                    <a:pt x="81" y="104"/>
                    <a:pt x="81" y="104"/>
                    <a:pt x="81" y="104"/>
                  </a:cubicBezTo>
                  <a:cubicBezTo>
                    <a:pt x="84" y="104"/>
                    <a:pt x="84" y="104"/>
                    <a:pt x="84" y="104"/>
                  </a:cubicBezTo>
                  <a:cubicBezTo>
                    <a:pt x="84" y="106"/>
                    <a:pt x="84" y="106"/>
                    <a:pt x="84" y="106"/>
                  </a:cubicBezTo>
                  <a:lnTo>
                    <a:pt x="81" y="106"/>
                  </a:lnTo>
                  <a:close/>
                  <a:moveTo>
                    <a:pt x="81" y="148"/>
                  </a:moveTo>
                  <a:cubicBezTo>
                    <a:pt x="81" y="145"/>
                    <a:pt x="81" y="145"/>
                    <a:pt x="81" y="145"/>
                  </a:cubicBezTo>
                  <a:cubicBezTo>
                    <a:pt x="84" y="145"/>
                    <a:pt x="84" y="145"/>
                    <a:pt x="84" y="145"/>
                  </a:cubicBezTo>
                  <a:cubicBezTo>
                    <a:pt x="84" y="148"/>
                    <a:pt x="84" y="148"/>
                    <a:pt x="84" y="148"/>
                  </a:cubicBezTo>
                  <a:lnTo>
                    <a:pt x="81" y="148"/>
                  </a:lnTo>
                  <a:close/>
                  <a:moveTo>
                    <a:pt x="92" y="23"/>
                  </a:moveTo>
                  <a:cubicBezTo>
                    <a:pt x="92" y="21"/>
                    <a:pt x="92" y="21"/>
                    <a:pt x="92" y="21"/>
                  </a:cubicBezTo>
                  <a:cubicBezTo>
                    <a:pt x="94" y="21"/>
                    <a:pt x="94" y="21"/>
                    <a:pt x="94" y="21"/>
                  </a:cubicBezTo>
                  <a:cubicBezTo>
                    <a:pt x="94" y="23"/>
                    <a:pt x="94" y="23"/>
                    <a:pt x="94" y="23"/>
                  </a:cubicBezTo>
                  <a:lnTo>
                    <a:pt x="92" y="23"/>
                  </a:lnTo>
                  <a:close/>
                  <a:moveTo>
                    <a:pt x="92" y="65"/>
                  </a:moveTo>
                  <a:cubicBezTo>
                    <a:pt x="92" y="62"/>
                    <a:pt x="92" y="62"/>
                    <a:pt x="92" y="62"/>
                  </a:cubicBezTo>
                  <a:cubicBezTo>
                    <a:pt x="94" y="62"/>
                    <a:pt x="94" y="62"/>
                    <a:pt x="94" y="62"/>
                  </a:cubicBezTo>
                  <a:cubicBezTo>
                    <a:pt x="94" y="65"/>
                    <a:pt x="94" y="65"/>
                    <a:pt x="94" y="65"/>
                  </a:cubicBezTo>
                  <a:lnTo>
                    <a:pt x="92" y="65"/>
                  </a:lnTo>
                  <a:close/>
                  <a:moveTo>
                    <a:pt x="92" y="106"/>
                  </a:moveTo>
                  <a:cubicBezTo>
                    <a:pt x="92" y="104"/>
                    <a:pt x="92" y="104"/>
                    <a:pt x="92" y="104"/>
                  </a:cubicBezTo>
                  <a:cubicBezTo>
                    <a:pt x="94" y="104"/>
                    <a:pt x="94" y="104"/>
                    <a:pt x="94" y="104"/>
                  </a:cubicBezTo>
                  <a:cubicBezTo>
                    <a:pt x="94" y="106"/>
                    <a:pt x="94" y="106"/>
                    <a:pt x="94" y="106"/>
                  </a:cubicBezTo>
                  <a:lnTo>
                    <a:pt x="92" y="106"/>
                  </a:lnTo>
                  <a:close/>
                  <a:moveTo>
                    <a:pt x="92" y="148"/>
                  </a:moveTo>
                  <a:cubicBezTo>
                    <a:pt x="92" y="145"/>
                    <a:pt x="92" y="145"/>
                    <a:pt x="92" y="145"/>
                  </a:cubicBezTo>
                  <a:cubicBezTo>
                    <a:pt x="94" y="145"/>
                    <a:pt x="94" y="145"/>
                    <a:pt x="94" y="145"/>
                  </a:cubicBezTo>
                  <a:cubicBezTo>
                    <a:pt x="94" y="148"/>
                    <a:pt x="94" y="148"/>
                    <a:pt x="94" y="148"/>
                  </a:cubicBezTo>
                  <a:lnTo>
                    <a:pt x="92" y="148"/>
                  </a:lnTo>
                  <a:close/>
                  <a:moveTo>
                    <a:pt x="102" y="13"/>
                  </a:moveTo>
                  <a:cubicBezTo>
                    <a:pt x="102" y="10"/>
                    <a:pt x="102" y="10"/>
                    <a:pt x="102" y="10"/>
                  </a:cubicBezTo>
                  <a:cubicBezTo>
                    <a:pt x="104" y="10"/>
                    <a:pt x="104" y="10"/>
                    <a:pt x="104" y="10"/>
                  </a:cubicBezTo>
                  <a:cubicBezTo>
                    <a:pt x="104" y="13"/>
                    <a:pt x="104" y="13"/>
                    <a:pt x="104" y="13"/>
                  </a:cubicBezTo>
                  <a:lnTo>
                    <a:pt x="102" y="13"/>
                  </a:lnTo>
                  <a:close/>
                  <a:moveTo>
                    <a:pt x="102" y="23"/>
                  </a:moveTo>
                  <a:cubicBezTo>
                    <a:pt x="102" y="21"/>
                    <a:pt x="102" y="21"/>
                    <a:pt x="102" y="21"/>
                  </a:cubicBezTo>
                  <a:cubicBezTo>
                    <a:pt x="104" y="21"/>
                    <a:pt x="104" y="21"/>
                    <a:pt x="104" y="21"/>
                  </a:cubicBezTo>
                  <a:cubicBezTo>
                    <a:pt x="104" y="23"/>
                    <a:pt x="104" y="23"/>
                    <a:pt x="104" y="23"/>
                  </a:cubicBezTo>
                  <a:lnTo>
                    <a:pt x="102" y="23"/>
                  </a:lnTo>
                  <a:close/>
                  <a:moveTo>
                    <a:pt x="102" y="34"/>
                  </a:moveTo>
                  <a:cubicBezTo>
                    <a:pt x="102" y="31"/>
                    <a:pt x="102" y="31"/>
                    <a:pt x="102" y="31"/>
                  </a:cubicBezTo>
                  <a:cubicBezTo>
                    <a:pt x="104" y="31"/>
                    <a:pt x="104" y="31"/>
                    <a:pt x="104" y="31"/>
                  </a:cubicBezTo>
                  <a:cubicBezTo>
                    <a:pt x="104" y="34"/>
                    <a:pt x="104" y="34"/>
                    <a:pt x="104" y="34"/>
                  </a:cubicBezTo>
                  <a:lnTo>
                    <a:pt x="102" y="34"/>
                  </a:lnTo>
                  <a:close/>
                  <a:moveTo>
                    <a:pt x="102" y="44"/>
                  </a:moveTo>
                  <a:cubicBezTo>
                    <a:pt x="102" y="41"/>
                    <a:pt x="102" y="41"/>
                    <a:pt x="102" y="41"/>
                  </a:cubicBezTo>
                  <a:cubicBezTo>
                    <a:pt x="104" y="41"/>
                    <a:pt x="104" y="41"/>
                    <a:pt x="104" y="41"/>
                  </a:cubicBezTo>
                  <a:cubicBezTo>
                    <a:pt x="104" y="44"/>
                    <a:pt x="104" y="44"/>
                    <a:pt x="104" y="44"/>
                  </a:cubicBezTo>
                  <a:lnTo>
                    <a:pt x="102" y="44"/>
                  </a:lnTo>
                  <a:close/>
                  <a:moveTo>
                    <a:pt x="102" y="54"/>
                  </a:moveTo>
                  <a:cubicBezTo>
                    <a:pt x="102" y="52"/>
                    <a:pt x="102" y="52"/>
                    <a:pt x="102" y="52"/>
                  </a:cubicBezTo>
                  <a:cubicBezTo>
                    <a:pt x="104" y="52"/>
                    <a:pt x="104" y="52"/>
                    <a:pt x="104" y="52"/>
                  </a:cubicBezTo>
                  <a:cubicBezTo>
                    <a:pt x="104" y="54"/>
                    <a:pt x="104" y="54"/>
                    <a:pt x="104" y="54"/>
                  </a:cubicBezTo>
                  <a:lnTo>
                    <a:pt x="102" y="54"/>
                  </a:lnTo>
                  <a:close/>
                  <a:moveTo>
                    <a:pt x="102" y="65"/>
                  </a:moveTo>
                  <a:cubicBezTo>
                    <a:pt x="102" y="62"/>
                    <a:pt x="102" y="62"/>
                    <a:pt x="102" y="62"/>
                  </a:cubicBezTo>
                  <a:cubicBezTo>
                    <a:pt x="104" y="62"/>
                    <a:pt x="104" y="62"/>
                    <a:pt x="104" y="62"/>
                  </a:cubicBezTo>
                  <a:cubicBezTo>
                    <a:pt x="104" y="65"/>
                    <a:pt x="104" y="65"/>
                    <a:pt x="104" y="65"/>
                  </a:cubicBezTo>
                  <a:lnTo>
                    <a:pt x="102" y="65"/>
                  </a:lnTo>
                  <a:close/>
                  <a:moveTo>
                    <a:pt x="102" y="75"/>
                  </a:moveTo>
                  <a:cubicBezTo>
                    <a:pt x="102" y="72"/>
                    <a:pt x="102" y="72"/>
                    <a:pt x="102" y="72"/>
                  </a:cubicBezTo>
                  <a:cubicBezTo>
                    <a:pt x="104" y="72"/>
                    <a:pt x="104" y="72"/>
                    <a:pt x="104" y="72"/>
                  </a:cubicBezTo>
                  <a:cubicBezTo>
                    <a:pt x="104" y="75"/>
                    <a:pt x="104" y="75"/>
                    <a:pt x="104" y="75"/>
                  </a:cubicBezTo>
                  <a:lnTo>
                    <a:pt x="102" y="75"/>
                  </a:lnTo>
                  <a:close/>
                  <a:moveTo>
                    <a:pt x="102" y="117"/>
                  </a:moveTo>
                  <a:cubicBezTo>
                    <a:pt x="102" y="114"/>
                    <a:pt x="102" y="114"/>
                    <a:pt x="102" y="114"/>
                  </a:cubicBezTo>
                  <a:cubicBezTo>
                    <a:pt x="104" y="114"/>
                    <a:pt x="104" y="114"/>
                    <a:pt x="104" y="114"/>
                  </a:cubicBezTo>
                  <a:cubicBezTo>
                    <a:pt x="104" y="117"/>
                    <a:pt x="104" y="117"/>
                    <a:pt x="104" y="117"/>
                  </a:cubicBezTo>
                  <a:lnTo>
                    <a:pt x="102" y="117"/>
                  </a:lnTo>
                  <a:close/>
                  <a:moveTo>
                    <a:pt x="102" y="127"/>
                  </a:moveTo>
                  <a:cubicBezTo>
                    <a:pt x="102" y="124"/>
                    <a:pt x="102" y="124"/>
                    <a:pt x="102" y="124"/>
                  </a:cubicBezTo>
                  <a:cubicBezTo>
                    <a:pt x="104" y="124"/>
                    <a:pt x="104" y="124"/>
                    <a:pt x="104" y="124"/>
                  </a:cubicBezTo>
                  <a:cubicBezTo>
                    <a:pt x="104" y="127"/>
                    <a:pt x="104" y="127"/>
                    <a:pt x="104" y="127"/>
                  </a:cubicBezTo>
                  <a:lnTo>
                    <a:pt x="102" y="127"/>
                  </a:lnTo>
                  <a:close/>
                  <a:moveTo>
                    <a:pt x="102" y="137"/>
                  </a:moveTo>
                  <a:cubicBezTo>
                    <a:pt x="102" y="135"/>
                    <a:pt x="102" y="135"/>
                    <a:pt x="102" y="135"/>
                  </a:cubicBezTo>
                  <a:cubicBezTo>
                    <a:pt x="104" y="135"/>
                    <a:pt x="104" y="135"/>
                    <a:pt x="104" y="135"/>
                  </a:cubicBezTo>
                  <a:cubicBezTo>
                    <a:pt x="104" y="137"/>
                    <a:pt x="104" y="137"/>
                    <a:pt x="104" y="137"/>
                  </a:cubicBezTo>
                  <a:lnTo>
                    <a:pt x="102" y="137"/>
                  </a:lnTo>
                  <a:close/>
                  <a:moveTo>
                    <a:pt x="102" y="148"/>
                  </a:moveTo>
                  <a:cubicBezTo>
                    <a:pt x="102" y="145"/>
                    <a:pt x="102" y="145"/>
                    <a:pt x="102" y="145"/>
                  </a:cubicBezTo>
                  <a:cubicBezTo>
                    <a:pt x="104" y="145"/>
                    <a:pt x="104" y="145"/>
                    <a:pt x="104" y="145"/>
                  </a:cubicBezTo>
                  <a:cubicBezTo>
                    <a:pt x="104" y="148"/>
                    <a:pt x="104" y="148"/>
                    <a:pt x="104" y="148"/>
                  </a:cubicBezTo>
                  <a:lnTo>
                    <a:pt x="102" y="148"/>
                  </a:lnTo>
                  <a:close/>
                  <a:moveTo>
                    <a:pt x="102" y="158"/>
                  </a:moveTo>
                  <a:cubicBezTo>
                    <a:pt x="102" y="156"/>
                    <a:pt x="102" y="156"/>
                    <a:pt x="102" y="156"/>
                  </a:cubicBezTo>
                  <a:cubicBezTo>
                    <a:pt x="104" y="156"/>
                    <a:pt x="104" y="156"/>
                    <a:pt x="104" y="156"/>
                  </a:cubicBezTo>
                  <a:cubicBezTo>
                    <a:pt x="104" y="158"/>
                    <a:pt x="104" y="158"/>
                    <a:pt x="104" y="158"/>
                  </a:cubicBezTo>
                  <a:lnTo>
                    <a:pt x="102" y="158"/>
                  </a:lnTo>
                  <a:close/>
                  <a:moveTo>
                    <a:pt x="102" y="166"/>
                  </a:moveTo>
                  <a:cubicBezTo>
                    <a:pt x="104" y="166"/>
                    <a:pt x="104" y="166"/>
                    <a:pt x="104" y="166"/>
                  </a:cubicBezTo>
                  <a:cubicBezTo>
                    <a:pt x="104" y="169"/>
                    <a:pt x="104" y="169"/>
                    <a:pt x="104" y="169"/>
                  </a:cubicBezTo>
                  <a:cubicBezTo>
                    <a:pt x="102" y="169"/>
                    <a:pt x="102" y="169"/>
                    <a:pt x="102" y="169"/>
                  </a:cubicBezTo>
                  <a:lnTo>
                    <a:pt x="102" y="166"/>
                  </a:lnTo>
                  <a:close/>
                  <a:moveTo>
                    <a:pt x="102" y="176"/>
                  </a:moveTo>
                  <a:cubicBezTo>
                    <a:pt x="104" y="176"/>
                    <a:pt x="104" y="176"/>
                    <a:pt x="104" y="176"/>
                  </a:cubicBezTo>
                  <a:cubicBezTo>
                    <a:pt x="104" y="179"/>
                    <a:pt x="104" y="179"/>
                    <a:pt x="104" y="179"/>
                  </a:cubicBezTo>
                  <a:cubicBezTo>
                    <a:pt x="102" y="179"/>
                    <a:pt x="102" y="179"/>
                    <a:pt x="102" y="179"/>
                  </a:cubicBezTo>
                  <a:lnTo>
                    <a:pt x="102" y="176"/>
                  </a:lnTo>
                  <a:close/>
                  <a:moveTo>
                    <a:pt x="112" y="23"/>
                  </a:moveTo>
                  <a:cubicBezTo>
                    <a:pt x="112" y="21"/>
                    <a:pt x="112" y="21"/>
                    <a:pt x="112" y="21"/>
                  </a:cubicBezTo>
                  <a:cubicBezTo>
                    <a:pt x="115" y="21"/>
                    <a:pt x="115" y="21"/>
                    <a:pt x="115" y="21"/>
                  </a:cubicBezTo>
                  <a:cubicBezTo>
                    <a:pt x="115" y="23"/>
                    <a:pt x="115" y="23"/>
                    <a:pt x="115" y="23"/>
                  </a:cubicBezTo>
                  <a:lnTo>
                    <a:pt x="112" y="23"/>
                  </a:lnTo>
                  <a:close/>
                  <a:moveTo>
                    <a:pt x="112" y="65"/>
                  </a:moveTo>
                  <a:cubicBezTo>
                    <a:pt x="112" y="62"/>
                    <a:pt x="112" y="62"/>
                    <a:pt x="112" y="62"/>
                  </a:cubicBezTo>
                  <a:cubicBezTo>
                    <a:pt x="115" y="62"/>
                    <a:pt x="115" y="62"/>
                    <a:pt x="115" y="62"/>
                  </a:cubicBezTo>
                  <a:cubicBezTo>
                    <a:pt x="115" y="65"/>
                    <a:pt x="115" y="65"/>
                    <a:pt x="115" y="65"/>
                  </a:cubicBezTo>
                  <a:lnTo>
                    <a:pt x="112" y="65"/>
                  </a:lnTo>
                  <a:close/>
                  <a:moveTo>
                    <a:pt x="112" y="148"/>
                  </a:moveTo>
                  <a:cubicBezTo>
                    <a:pt x="112" y="145"/>
                    <a:pt x="112" y="145"/>
                    <a:pt x="112" y="145"/>
                  </a:cubicBezTo>
                  <a:cubicBezTo>
                    <a:pt x="115" y="145"/>
                    <a:pt x="115" y="145"/>
                    <a:pt x="115" y="145"/>
                  </a:cubicBezTo>
                  <a:cubicBezTo>
                    <a:pt x="115" y="148"/>
                    <a:pt x="115" y="148"/>
                    <a:pt x="115" y="148"/>
                  </a:cubicBezTo>
                  <a:lnTo>
                    <a:pt x="112" y="148"/>
                  </a:lnTo>
                  <a:close/>
                  <a:moveTo>
                    <a:pt x="123" y="23"/>
                  </a:moveTo>
                  <a:cubicBezTo>
                    <a:pt x="123" y="21"/>
                    <a:pt x="123" y="21"/>
                    <a:pt x="123" y="21"/>
                  </a:cubicBezTo>
                  <a:cubicBezTo>
                    <a:pt x="125" y="21"/>
                    <a:pt x="125" y="21"/>
                    <a:pt x="125" y="21"/>
                  </a:cubicBezTo>
                  <a:cubicBezTo>
                    <a:pt x="125" y="23"/>
                    <a:pt x="125" y="23"/>
                    <a:pt x="125" y="23"/>
                  </a:cubicBezTo>
                  <a:lnTo>
                    <a:pt x="123" y="23"/>
                  </a:lnTo>
                  <a:close/>
                  <a:moveTo>
                    <a:pt x="123" y="65"/>
                  </a:moveTo>
                  <a:cubicBezTo>
                    <a:pt x="123" y="62"/>
                    <a:pt x="123" y="62"/>
                    <a:pt x="123" y="62"/>
                  </a:cubicBezTo>
                  <a:cubicBezTo>
                    <a:pt x="125" y="62"/>
                    <a:pt x="125" y="62"/>
                    <a:pt x="125" y="62"/>
                  </a:cubicBezTo>
                  <a:cubicBezTo>
                    <a:pt x="125" y="65"/>
                    <a:pt x="125" y="65"/>
                    <a:pt x="125" y="65"/>
                  </a:cubicBezTo>
                  <a:lnTo>
                    <a:pt x="123" y="65"/>
                  </a:lnTo>
                  <a:close/>
                  <a:moveTo>
                    <a:pt x="123" y="148"/>
                  </a:moveTo>
                  <a:cubicBezTo>
                    <a:pt x="123" y="145"/>
                    <a:pt x="123" y="145"/>
                    <a:pt x="123" y="145"/>
                  </a:cubicBezTo>
                  <a:cubicBezTo>
                    <a:pt x="125" y="145"/>
                    <a:pt x="125" y="145"/>
                    <a:pt x="125" y="145"/>
                  </a:cubicBezTo>
                  <a:cubicBezTo>
                    <a:pt x="125" y="148"/>
                    <a:pt x="125" y="148"/>
                    <a:pt x="125" y="148"/>
                  </a:cubicBezTo>
                  <a:lnTo>
                    <a:pt x="123" y="148"/>
                  </a:lnTo>
                  <a:close/>
                  <a:moveTo>
                    <a:pt x="133" y="23"/>
                  </a:moveTo>
                  <a:cubicBezTo>
                    <a:pt x="133" y="21"/>
                    <a:pt x="133" y="21"/>
                    <a:pt x="133" y="21"/>
                  </a:cubicBezTo>
                  <a:cubicBezTo>
                    <a:pt x="136" y="21"/>
                    <a:pt x="136" y="21"/>
                    <a:pt x="136" y="21"/>
                  </a:cubicBezTo>
                  <a:cubicBezTo>
                    <a:pt x="136" y="23"/>
                    <a:pt x="136" y="23"/>
                    <a:pt x="136" y="23"/>
                  </a:cubicBezTo>
                  <a:lnTo>
                    <a:pt x="133" y="23"/>
                  </a:lnTo>
                  <a:close/>
                  <a:moveTo>
                    <a:pt x="133" y="65"/>
                  </a:moveTo>
                  <a:cubicBezTo>
                    <a:pt x="133" y="62"/>
                    <a:pt x="133" y="62"/>
                    <a:pt x="133" y="62"/>
                  </a:cubicBezTo>
                  <a:cubicBezTo>
                    <a:pt x="136" y="62"/>
                    <a:pt x="136" y="62"/>
                    <a:pt x="136" y="62"/>
                  </a:cubicBezTo>
                  <a:cubicBezTo>
                    <a:pt x="136" y="65"/>
                    <a:pt x="136" y="65"/>
                    <a:pt x="136" y="65"/>
                  </a:cubicBezTo>
                  <a:lnTo>
                    <a:pt x="133" y="65"/>
                  </a:lnTo>
                  <a:close/>
                  <a:moveTo>
                    <a:pt x="133" y="148"/>
                  </a:moveTo>
                  <a:cubicBezTo>
                    <a:pt x="133" y="145"/>
                    <a:pt x="133" y="145"/>
                    <a:pt x="133" y="145"/>
                  </a:cubicBezTo>
                  <a:cubicBezTo>
                    <a:pt x="136" y="145"/>
                    <a:pt x="136" y="145"/>
                    <a:pt x="136" y="145"/>
                  </a:cubicBezTo>
                  <a:cubicBezTo>
                    <a:pt x="136" y="148"/>
                    <a:pt x="136" y="148"/>
                    <a:pt x="136" y="148"/>
                  </a:cubicBezTo>
                  <a:lnTo>
                    <a:pt x="133" y="148"/>
                  </a:lnTo>
                  <a:close/>
                  <a:moveTo>
                    <a:pt x="143" y="13"/>
                  </a:moveTo>
                  <a:cubicBezTo>
                    <a:pt x="143" y="10"/>
                    <a:pt x="143" y="10"/>
                    <a:pt x="143" y="10"/>
                  </a:cubicBezTo>
                  <a:cubicBezTo>
                    <a:pt x="146" y="10"/>
                    <a:pt x="146" y="10"/>
                    <a:pt x="146" y="10"/>
                  </a:cubicBezTo>
                  <a:cubicBezTo>
                    <a:pt x="146" y="13"/>
                    <a:pt x="146" y="13"/>
                    <a:pt x="146" y="13"/>
                  </a:cubicBezTo>
                  <a:lnTo>
                    <a:pt x="143" y="13"/>
                  </a:lnTo>
                  <a:close/>
                  <a:moveTo>
                    <a:pt x="143" y="23"/>
                  </a:moveTo>
                  <a:cubicBezTo>
                    <a:pt x="143" y="21"/>
                    <a:pt x="143" y="21"/>
                    <a:pt x="143" y="21"/>
                  </a:cubicBezTo>
                  <a:cubicBezTo>
                    <a:pt x="146" y="21"/>
                    <a:pt x="146" y="21"/>
                    <a:pt x="146" y="21"/>
                  </a:cubicBezTo>
                  <a:cubicBezTo>
                    <a:pt x="146" y="23"/>
                    <a:pt x="146" y="23"/>
                    <a:pt x="146" y="23"/>
                  </a:cubicBezTo>
                  <a:lnTo>
                    <a:pt x="143" y="23"/>
                  </a:lnTo>
                  <a:close/>
                  <a:moveTo>
                    <a:pt x="143" y="34"/>
                  </a:moveTo>
                  <a:cubicBezTo>
                    <a:pt x="143" y="31"/>
                    <a:pt x="143" y="31"/>
                    <a:pt x="143" y="31"/>
                  </a:cubicBezTo>
                  <a:cubicBezTo>
                    <a:pt x="146" y="31"/>
                    <a:pt x="146" y="31"/>
                    <a:pt x="146" y="31"/>
                  </a:cubicBezTo>
                  <a:cubicBezTo>
                    <a:pt x="146" y="34"/>
                    <a:pt x="146" y="34"/>
                    <a:pt x="146" y="34"/>
                  </a:cubicBezTo>
                  <a:lnTo>
                    <a:pt x="143" y="34"/>
                  </a:lnTo>
                  <a:close/>
                  <a:moveTo>
                    <a:pt x="143" y="44"/>
                  </a:moveTo>
                  <a:cubicBezTo>
                    <a:pt x="143" y="41"/>
                    <a:pt x="143" y="41"/>
                    <a:pt x="143" y="41"/>
                  </a:cubicBezTo>
                  <a:cubicBezTo>
                    <a:pt x="146" y="41"/>
                    <a:pt x="146" y="41"/>
                    <a:pt x="146" y="41"/>
                  </a:cubicBezTo>
                  <a:cubicBezTo>
                    <a:pt x="146" y="44"/>
                    <a:pt x="146" y="44"/>
                    <a:pt x="146" y="44"/>
                  </a:cubicBezTo>
                  <a:lnTo>
                    <a:pt x="143" y="44"/>
                  </a:lnTo>
                  <a:close/>
                  <a:moveTo>
                    <a:pt x="143" y="54"/>
                  </a:moveTo>
                  <a:cubicBezTo>
                    <a:pt x="143" y="52"/>
                    <a:pt x="143" y="52"/>
                    <a:pt x="143" y="52"/>
                  </a:cubicBezTo>
                  <a:cubicBezTo>
                    <a:pt x="146" y="52"/>
                    <a:pt x="146" y="52"/>
                    <a:pt x="146" y="52"/>
                  </a:cubicBezTo>
                  <a:cubicBezTo>
                    <a:pt x="146" y="54"/>
                    <a:pt x="146" y="54"/>
                    <a:pt x="146" y="54"/>
                  </a:cubicBezTo>
                  <a:lnTo>
                    <a:pt x="143" y="54"/>
                  </a:lnTo>
                  <a:close/>
                  <a:moveTo>
                    <a:pt x="143" y="65"/>
                  </a:moveTo>
                  <a:cubicBezTo>
                    <a:pt x="143" y="62"/>
                    <a:pt x="143" y="62"/>
                    <a:pt x="143" y="62"/>
                  </a:cubicBezTo>
                  <a:cubicBezTo>
                    <a:pt x="146" y="62"/>
                    <a:pt x="146" y="62"/>
                    <a:pt x="146" y="62"/>
                  </a:cubicBezTo>
                  <a:cubicBezTo>
                    <a:pt x="146" y="65"/>
                    <a:pt x="146" y="65"/>
                    <a:pt x="146" y="65"/>
                  </a:cubicBezTo>
                  <a:lnTo>
                    <a:pt x="143" y="65"/>
                  </a:lnTo>
                  <a:close/>
                  <a:moveTo>
                    <a:pt x="143" y="75"/>
                  </a:moveTo>
                  <a:cubicBezTo>
                    <a:pt x="143" y="72"/>
                    <a:pt x="143" y="72"/>
                    <a:pt x="143" y="72"/>
                  </a:cubicBezTo>
                  <a:cubicBezTo>
                    <a:pt x="146" y="72"/>
                    <a:pt x="146" y="72"/>
                    <a:pt x="146" y="72"/>
                  </a:cubicBezTo>
                  <a:cubicBezTo>
                    <a:pt x="146" y="75"/>
                    <a:pt x="146" y="75"/>
                    <a:pt x="146" y="75"/>
                  </a:cubicBezTo>
                  <a:lnTo>
                    <a:pt x="143" y="75"/>
                  </a:lnTo>
                  <a:close/>
                  <a:moveTo>
                    <a:pt x="143" y="85"/>
                  </a:moveTo>
                  <a:cubicBezTo>
                    <a:pt x="143" y="83"/>
                    <a:pt x="143" y="83"/>
                    <a:pt x="143" y="83"/>
                  </a:cubicBezTo>
                  <a:cubicBezTo>
                    <a:pt x="146" y="83"/>
                    <a:pt x="146" y="83"/>
                    <a:pt x="146" y="83"/>
                  </a:cubicBezTo>
                  <a:cubicBezTo>
                    <a:pt x="146" y="85"/>
                    <a:pt x="146" y="85"/>
                    <a:pt x="146" y="85"/>
                  </a:cubicBezTo>
                  <a:lnTo>
                    <a:pt x="143" y="85"/>
                  </a:lnTo>
                  <a:close/>
                  <a:moveTo>
                    <a:pt x="143" y="117"/>
                  </a:moveTo>
                  <a:cubicBezTo>
                    <a:pt x="143" y="114"/>
                    <a:pt x="143" y="114"/>
                    <a:pt x="143" y="114"/>
                  </a:cubicBezTo>
                  <a:cubicBezTo>
                    <a:pt x="146" y="114"/>
                    <a:pt x="146" y="114"/>
                    <a:pt x="146" y="114"/>
                  </a:cubicBezTo>
                  <a:cubicBezTo>
                    <a:pt x="146" y="117"/>
                    <a:pt x="146" y="117"/>
                    <a:pt x="146" y="117"/>
                  </a:cubicBezTo>
                  <a:lnTo>
                    <a:pt x="143" y="117"/>
                  </a:lnTo>
                  <a:close/>
                  <a:moveTo>
                    <a:pt x="143" y="127"/>
                  </a:moveTo>
                  <a:cubicBezTo>
                    <a:pt x="143" y="124"/>
                    <a:pt x="143" y="124"/>
                    <a:pt x="143" y="124"/>
                  </a:cubicBezTo>
                  <a:cubicBezTo>
                    <a:pt x="146" y="124"/>
                    <a:pt x="146" y="124"/>
                    <a:pt x="146" y="124"/>
                  </a:cubicBezTo>
                  <a:cubicBezTo>
                    <a:pt x="146" y="127"/>
                    <a:pt x="146" y="127"/>
                    <a:pt x="146" y="127"/>
                  </a:cubicBezTo>
                  <a:lnTo>
                    <a:pt x="143" y="127"/>
                  </a:lnTo>
                  <a:close/>
                  <a:moveTo>
                    <a:pt x="143" y="137"/>
                  </a:moveTo>
                  <a:cubicBezTo>
                    <a:pt x="143" y="135"/>
                    <a:pt x="143" y="135"/>
                    <a:pt x="143" y="135"/>
                  </a:cubicBezTo>
                  <a:cubicBezTo>
                    <a:pt x="146" y="135"/>
                    <a:pt x="146" y="135"/>
                    <a:pt x="146" y="135"/>
                  </a:cubicBezTo>
                  <a:cubicBezTo>
                    <a:pt x="146" y="137"/>
                    <a:pt x="146" y="137"/>
                    <a:pt x="146" y="137"/>
                  </a:cubicBezTo>
                  <a:lnTo>
                    <a:pt x="143" y="137"/>
                  </a:lnTo>
                  <a:close/>
                  <a:moveTo>
                    <a:pt x="143" y="148"/>
                  </a:moveTo>
                  <a:cubicBezTo>
                    <a:pt x="143" y="145"/>
                    <a:pt x="143" y="145"/>
                    <a:pt x="143" y="145"/>
                  </a:cubicBezTo>
                  <a:cubicBezTo>
                    <a:pt x="146" y="145"/>
                    <a:pt x="146" y="145"/>
                    <a:pt x="146" y="145"/>
                  </a:cubicBezTo>
                  <a:cubicBezTo>
                    <a:pt x="146" y="148"/>
                    <a:pt x="146" y="148"/>
                    <a:pt x="146" y="148"/>
                  </a:cubicBezTo>
                  <a:lnTo>
                    <a:pt x="143" y="148"/>
                  </a:lnTo>
                  <a:close/>
                  <a:moveTo>
                    <a:pt x="143" y="158"/>
                  </a:moveTo>
                  <a:cubicBezTo>
                    <a:pt x="143" y="156"/>
                    <a:pt x="143" y="156"/>
                    <a:pt x="143" y="156"/>
                  </a:cubicBezTo>
                  <a:cubicBezTo>
                    <a:pt x="146" y="156"/>
                    <a:pt x="146" y="156"/>
                    <a:pt x="146" y="156"/>
                  </a:cubicBezTo>
                  <a:cubicBezTo>
                    <a:pt x="146" y="158"/>
                    <a:pt x="146" y="158"/>
                    <a:pt x="146" y="158"/>
                  </a:cubicBezTo>
                  <a:lnTo>
                    <a:pt x="143" y="158"/>
                  </a:lnTo>
                  <a:close/>
                  <a:moveTo>
                    <a:pt x="143" y="166"/>
                  </a:moveTo>
                  <a:cubicBezTo>
                    <a:pt x="146" y="166"/>
                    <a:pt x="146" y="166"/>
                    <a:pt x="146" y="166"/>
                  </a:cubicBezTo>
                  <a:cubicBezTo>
                    <a:pt x="146" y="169"/>
                    <a:pt x="146" y="169"/>
                    <a:pt x="146" y="169"/>
                  </a:cubicBezTo>
                  <a:cubicBezTo>
                    <a:pt x="143" y="169"/>
                    <a:pt x="143" y="169"/>
                    <a:pt x="143" y="169"/>
                  </a:cubicBezTo>
                  <a:lnTo>
                    <a:pt x="143" y="166"/>
                  </a:lnTo>
                  <a:close/>
                  <a:moveTo>
                    <a:pt x="143" y="176"/>
                  </a:moveTo>
                  <a:cubicBezTo>
                    <a:pt x="146" y="176"/>
                    <a:pt x="146" y="176"/>
                    <a:pt x="146" y="176"/>
                  </a:cubicBezTo>
                  <a:cubicBezTo>
                    <a:pt x="146" y="179"/>
                    <a:pt x="146" y="179"/>
                    <a:pt x="146" y="179"/>
                  </a:cubicBezTo>
                  <a:cubicBezTo>
                    <a:pt x="143" y="179"/>
                    <a:pt x="143" y="179"/>
                    <a:pt x="143" y="179"/>
                  </a:cubicBezTo>
                  <a:lnTo>
                    <a:pt x="143" y="176"/>
                  </a:lnTo>
                  <a:close/>
                  <a:moveTo>
                    <a:pt x="154" y="23"/>
                  </a:moveTo>
                  <a:cubicBezTo>
                    <a:pt x="154" y="21"/>
                    <a:pt x="154" y="21"/>
                    <a:pt x="154" y="21"/>
                  </a:cubicBezTo>
                  <a:cubicBezTo>
                    <a:pt x="156" y="21"/>
                    <a:pt x="156" y="21"/>
                    <a:pt x="156" y="21"/>
                  </a:cubicBezTo>
                  <a:cubicBezTo>
                    <a:pt x="156" y="23"/>
                    <a:pt x="156" y="23"/>
                    <a:pt x="156" y="23"/>
                  </a:cubicBezTo>
                  <a:lnTo>
                    <a:pt x="154" y="23"/>
                  </a:lnTo>
                  <a:close/>
                  <a:moveTo>
                    <a:pt x="154" y="65"/>
                  </a:moveTo>
                  <a:cubicBezTo>
                    <a:pt x="154" y="62"/>
                    <a:pt x="154" y="62"/>
                    <a:pt x="154" y="62"/>
                  </a:cubicBezTo>
                  <a:cubicBezTo>
                    <a:pt x="156" y="62"/>
                    <a:pt x="156" y="62"/>
                    <a:pt x="156" y="62"/>
                  </a:cubicBezTo>
                  <a:cubicBezTo>
                    <a:pt x="156" y="65"/>
                    <a:pt x="156" y="65"/>
                    <a:pt x="156" y="65"/>
                  </a:cubicBezTo>
                  <a:lnTo>
                    <a:pt x="154" y="65"/>
                  </a:lnTo>
                  <a:close/>
                  <a:moveTo>
                    <a:pt x="154" y="106"/>
                  </a:moveTo>
                  <a:cubicBezTo>
                    <a:pt x="154" y="104"/>
                    <a:pt x="154" y="104"/>
                    <a:pt x="154" y="104"/>
                  </a:cubicBezTo>
                  <a:cubicBezTo>
                    <a:pt x="156" y="104"/>
                    <a:pt x="156" y="104"/>
                    <a:pt x="156" y="104"/>
                  </a:cubicBezTo>
                  <a:cubicBezTo>
                    <a:pt x="156" y="106"/>
                    <a:pt x="156" y="106"/>
                    <a:pt x="156" y="106"/>
                  </a:cubicBezTo>
                  <a:lnTo>
                    <a:pt x="154" y="106"/>
                  </a:lnTo>
                  <a:close/>
                  <a:moveTo>
                    <a:pt x="154" y="148"/>
                  </a:moveTo>
                  <a:cubicBezTo>
                    <a:pt x="154" y="145"/>
                    <a:pt x="154" y="145"/>
                    <a:pt x="154" y="145"/>
                  </a:cubicBezTo>
                  <a:cubicBezTo>
                    <a:pt x="156" y="145"/>
                    <a:pt x="156" y="145"/>
                    <a:pt x="156" y="145"/>
                  </a:cubicBezTo>
                  <a:cubicBezTo>
                    <a:pt x="156" y="148"/>
                    <a:pt x="156" y="148"/>
                    <a:pt x="156" y="148"/>
                  </a:cubicBezTo>
                  <a:lnTo>
                    <a:pt x="154" y="148"/>
                  </a:lnTo>
                  <a:close/>
                  <a:moveTo>
                    <a:pt x="164" y="23"/>
                  </a:moveTo>
                  <a:cubicBezTo>
                    <a:pt x="164" y="21"/>
                    <a:pt x="164" y="21"/>
                    <a:pt x="164" y="21"/>
                  </a:cubicBezTo>
                  <a:cubicBezTo>
                    <a:pt x="167" y="21"/>
                    <a:pt x="167" y="21"/>
                    <a:pt x="167" y="21"/>
                  </a:cubicBezTo>
                  <a:cubicBezTo>
                    <a:pt x="167" y="23"/>
                    <a:pt x="167" y="23"/>
                    <a:pt x="167" y="23"/>
                  </a:cubicBezTo>
                  <a:lnTo>
                    <a:pt x="164" y="23"/>
                  </a:lnTo>
                  <a:close/>
                  <a:moveTo>
                    <a:pt x="164" y="65"/>
                  </a:moveTo>
                  <a:cubicBezTo>
                    <a:pt x="164" y="62"/>
                    <a:pt x="164" y="62"/>
                    <a:pt x="164" y="62"/>
                  </a:cubicBezTo>
                  <a:cubicBezTo>
                    <a:pt x="167" y="62"/>
                    <a:pt x="167" y="62"/>
                    <a:pt x="167" y="62"/>
                  </a:cubicBezTo>
                  <a:cubicBezTo>
                    <a:pt x="167" y="65"/>
                    <a:pt x="167" y="65"/>
                    <a:pt x="167" y="65"/>
                  </a:cubicBezTo>
                  <a:lnTo>
                    <a:pt x="164" y="65"/>
                  </a:lnTo>
                  <a:close/>
                  <a:moveTo>
                    <a:pt x="164" y="106"/>
                  </a:moveTo>
                  <a:cubicBezTo>
                    <a:pt x="164" y="104"/>
                    <a:pt x="164" y="104"/>
                    <a:pt x="164" y="104"/>
                  </a:cubicBezTo>
                  <a:cubicBezTo>
                    <a:pt x="167" y="104"/>
                    <a:pt x="167" y="104"/>
                    <a:pt x="167" y="104"/>
                  </a:cubicBezTo>
                  <a:cubicBezTo>
                    <a:pt x="167" y="106"/>
                    <a:pt x="167" y="106"/>
                    <a:pt x="167" y="106"/>
                  </a:cubicBezTo>
                  <a:lnTo>
                    <a:pt x="164" y="106"/>
                  </a:lnTo>
                  <a:close/>
                  <a:moveTo>
                    <a:pt x="164" y="148"/>
                  </a:moveTo>
                  <a:cubicBezTo>
                    <a:pt x="164" y="145"/>
                    <a:pt x="164" y="145"/>
                    <a:pt x="164" y="145"/>
                  </a:cubicBezTo>
                  <a:cubicBezTo>
                    <a:pt x="167" y="145"/>
                    <a:pt x="167" y="145"/>
                    <a:pt x="167" y="145"/>
                  </a:cubicBezTo>
                  <a:cubicBezTo>
                    <a:pt x="167" y="148"/>
                    <a:pt x="167" y="148"/>
                    <a:pt x="167" y="148"/>
                  </a:cubicBezTo>
                  <a:lnTo>
                    <a:pt x="164" y="148"/>
                  </a:lnTo>
                  <a:close/>
                  <a:moveTo>
                    <a:pt x="175" y="23"/>
                  </a:moveTo>
                  <a:cubicBezTo>
                    <a:pt x="175" y="21"/>
                    <a:pt x="175" y="21"/>
                    <a:pt x="175" y="21"/>
                  </a:cubicBezTo>
                  <a:cubicBezTo>
                    <a:pt x="177" y="21"/>
                    <a:pt x="177" y="21"/>
                    <a:pt x="177" y="21"/>
                  </a:cubicBezTo>
                  <a:cubicBezTo>
                    <a:pt x="177" y="23"/>
                    <a:pt x="177" y="23"/>
                    <a:pt x="177" y="23"/>
                  </a:cubicBezTo>
                  <a:lnTo>
                    <a:pt x="175" y="23"/>
                  </a:lnTo>
                  <a:close/>
                  <a:moveTo>
                    <a:pt x="175" y="106"/>
                  </a:moveTo>
                  <a:cubicBezTo>
                    <a:pt x="175" y="104"/>
                    <a:pt x="175" y="104"/>
                    <a:pt x="175" y="104"/>
                  </a:cubicBezTo>
                  <a:cubicBezTo>
                    <a:pt x="177" y="104"/>
                    <a:pt x="177" y="104"/>
                    <a:pt x="177" y="104"/>
                  </a:cubicBezTo>
                  <a:cubicBezTo>
                    <a:pt x="177" y="106"/>
                    <a:pt x="177" y="106"/>
                    <a:pt x="177" y="106"/>
                  </a:cubicBezTo>
                  <a:lnTo>
                    <a:pt x="175" y="106"/>
                  </a:lnTo>
                  <a:close/>
                  <a:moveTo>
                    <a:pt x="175" y="148"/>
                  </a:moveTo>
                  <a:cubicBezTo>
                    <a:pt x="175" y="145"/>
                    <a:pt x="175" y="145"/>
                    <a:pt x="175" y="145"/>
                  </a:cubicBezTo>
                  <a:cubicBezTo>
                    <a:pt x="177" y="145"/>
                    <a:pt x="177" y="145"/>
                    <a:pt x="177" y="145"/>
                  </a:cubicBezTo>
                  <a:cubicBezTo>
                    <a:pt x="177" y="148"/>
                    <a:pt x="177" y="148"/>
                    <a:pt x="177" y="148"/>
                  </a:cubicBezTo>
                  <a:lnTo>
                    <a:pt x="175" y="148"/>
                  </a:lnTo>
                  <a:close/>
                  <a:moveTo>
                    <a:pt x="185" y="13"/>
                  </a:moveTo>
                  <a:cubicBezTo>
                    <a:pt x="185" y="10"/>
                    <a:pt x="185" y="10"/>
                    <a:pt x="185" y="10"/>
                  </a:cubicBezTo>
                  <a:cubicBezTo>
                    <a:pt x="188" y="10"/>
                    <a:pt x="188" y="10"/>
                    <a:pt x="188" y="10"/>
                  </a:cubicBezTo>
                  <a:cubicBezTo>
                    <a:pt x="188" y="13"/>
                    <a:pt x="188" y="13"/>
                    <a:pt x="188" y="13"/>
                  </a:cubicBezTo>
                  <a:lnTo>
                    <a:pt x="185" y="13"/>
                  </a:lnTo>
                  <a:close/>
                  <a:moveTo>
                    <a:pt x="185" y="23"/>
                  </a:moveTo>
                  <a:cubicBezTo>
                    <a:pt x="185" y="21"/>
                    <a:pt x="185" y="21"/>
                    <a:pt x="185" y="21"/>
                  </a:cubicBezTo>
                  <a:cubicBezTo>
                    <a:pt x="188" y="21"/>
                    <a:pt x="188" y="21"/>
                    <a:pt x="188" y="21"/>
                  </a:cubicBezTo>
                  <a:cubicBezTo>
                    <a:pt x="188" y="23"/>
                    <a:pt x="188" y="23"/>
                    <a:pt x="188" y="23"/>
                  </a:cubicBezTo>
                  <a:lnTo>
                    <a:pt x="185" y="23"/>
                  </a:lnTo>
                  <a:close/>
                  <a:moveTo>
                    <a:pt x="185" y="34"/>
                  </a:moveTo>
                  <a:cubicBezTo>
                    <a:pt x="185" y="31"/>
                    <a:pt x="185" y="31"/>
                    <a:pt x="185" y="31"/>
                  </a:cubicBezTo>
                  <a:cubicBezTo>
                    <a:pt x="188" y="31"/>
                    <a:pt x="188" y="31"/>
                    <a:pt x="188" y="31"/>
                  </a:cubicBezTo>
                  <a:cubicBezTo>
                    <a:pt x="188" y="34"/>
                    <a:pt x="188" y="34"/>
                    <a:pt x="188" y="34"/>
                  </a:cubicBezTo>
                  <a:lnTo>
                    <a:pt x="185" y="34"/>
                  </a:lnTo>
                  <a:close/>
                  <a:moveTo>
                    <a:pt x="185" y="44"/>
                  </a:moveTo>
                  <a:cubicBezTo>
                    <a:pt x="185" y="41"/>
                    <a:pt x="185" y="41"/>
                    <a:pt x="185" y="41"/>
                  </a:cubicBezTo>
                  <a:cubicBezTo>
                    <a:pt x="188" y="41"/>
                    <a:pt x="188" y="41"/>
                    <a:pt x="188" y="41"/>
                  </a:cubicBezTo>
                  <a:cubicBezTo>
                    <a:pt x="188" y="44"/>
                    <a:pt x="188" y="44"/>
                    <a:pt x="188" y="44"/>
                  </a:cubicBezTo>
                  <a:lnTo>
                    <a:pt x="185" y="44"/>
                  </a:lnTo>
                  <a:close/>
                  <a:moveTo>
                    <a:pt x="185" y="75"/>
                  </a:moveTo>
                  <a:cubicBezTo>
                    <a:pt x="185" y="72"/>
                    <a:pt x="185" y="72"/>
                    <a:pt x="185" y="72"/>
                  </a:cubicBezTo>
                  <a:cubicBezTo>
                    <a:pt x="188" y="72"/>
                    <a:pt x="188" y="72"/>
                    <a:pt x="188" y="72"/>
                  </a:cubicBezTo>
                  <a:cubicBezTo>
                    <a:pt x="188" y="75"/>
                    <a:pt x="188" y="75"/>
                    <a:pt x="188" y="75"/>
                  </a:cubicBezTo>
                  <a:lnTo>
                    <a:pt x="185" y="75"/>
                  </a:lnTo>
                  <a:close/>
                  <a:moveTo>
                    <a:pt x="185" y="85"/>
                  </a:moveTo>
                  <a:cubicBezTo>
                    <a:pt x="185" y="83"/>
                    <a:pt x="185" y="83"/>
                    <a:pt x="185" y="83"/>
                  </a:cubicBezTo>
                  <a:cubicBezTo>
                    <a:pt x="188" y="83"/>
                    <a:pt x="188" y="83"/>
                    <a:pt x="188" y="83"/>
                  </a:cubicBezTo>
                  <a:cubicBezTo>
                    <a:pt x="188" y="85"/>
                    <a:pt x="188" y="85"/>
                    <a:pt x="188" y="85"/>
                  </a:cubicBezTo>
                  <a:lnTo>
                    <a:pt x="185" y="85"/>
                  </a:lnTo>
                  <a:close/>
                  <a:moveTo>
                    <a:pt x="185" y="96"/>
                  </a:moveTo>
                  <a:cubicBezTo>
                    <a:pt x="185" y="93"/>
                    <a:pt x="185" y="93"/>
                    <a:pt x="185" y="93"/>
                  </a:cubicBezTo>
                  <a:cubicBezTo>
                    <a:pt x="188" y="93"/>
                    <a:pt x="188" y="93"/>
                    <a:pt x="188" y="93"/>
                  </a:cubicBezTo>
                  <a:cubicBezTo>
                    <a:pt x="188" y="96"/>
                    <a:pt x="188" y="96"/>
                    <a:pt x="188" y="96"/>
                  </a:cubicBezTo>
                  <a:lnTo>
                    <a:pt x="185" y="96"/>
                  </a:lnTo>
                  <a:close/>
                  <a:moveTo>
                    <a:pt x="185" y="106"/>
                  </a:moveTo>
                  <a:cubicBezTo>
                    <a:pt x="185" y="104"/>
                    <a:pt x="185" y="104"/>
                    <a:pt x="185" y="104"/>
                  </a:cubicBezTo>
                  <a:cubicBezTo>
                    <a:pt x="188" y="104"/>
                    <a:pt x="188" y="104"/>
                    <a:pt x="188" y="104"/>
                  </a:cubicBezTo>
                  <a:cubicBezTo>
                    <a:pt x="188" y="106"/>
                    <a:pt x="188" y="106"/>
                    <a:pt x="188" y="106"/>
                  </a:cubicBezTo>
                  <a:lnTo>
                    <a:pt x="185" y="106"/>
                  </a:lnTo>
                  <a:close/>
                  <a:moveTo>
                    <a:pt x="185" y="117"/>
                  </a:moveTo>
                  <a:cubicBezTo>
                    <a:pt x="185" y="114"/>
                    <a:pt x="185" y="114"/>
                    <a:pt x="185" y="114"/>
                  </a:cubicBezTo>
                  <a:cubicBezTo>
                    <a:pt x="188" y="114"/>
                    <a:pt x="188" y="114"/>
                    <a:pt x="188" y="114"/>
                  </a:cubicBezTo>
                  <a:cubicBezTo>
                    <a:pt x="188" y="117"/>
                    <a:pt x="188" y="117"/>
                    <a:pt x="188" y="117"/>
                  </a:cubicBezTo>
                  <a:lnTo>
                    <a:pt x="185" y="117"/>
                  </a:lnTo>
                  <a:close/>
                  <a:moveTo>
                    <a:pt x="185" y="127"/>
                  </a:moveTo>
                  <a:cubicBezTo>
                    <a:pt x="185" y="124"/>
                    <a:pt x="185" y="124"/>
                    <a:pt x="185" y="124"/>
                  </a:cubicBezTo>
                  <a:cubicBezTo>
                    <a:pt x="188" y="124"/>
                    <a:pt x="188" y="124"/>
                    <a:pt x="188" y="124"/>
                  </a:cubicBezTo>
                  <a:cubicBezTo>
                    <a:pt x="188" y="127"/>
                    <a:pt x="188" y="127"/>
                    <a:pt x="188" y="127"/>
                  </a:cubicBezTo>
                  <a:lnTo>
                    <a:pt x="185" y="127"/>
                  </a:lnTo>
                  <a:close/>
                  <a:moveTo>
                    <a:pt x="185" y="137"/>
                  </a:moveTo>
                  <a:cubicBezTo>
                    <a:pt x="185" y="135"/>
                    <a:pt x="185" y="135"/>
                    <a:pt x="185" y="135"/>
                  </a:cubicBezTo>
                  <a:cubicBezTo>
                    <a:pt x="188" y="135"/>
                    <a:pt x="188" y="135"/>
                    <a:pt x="188" y="135"/>
                  </a:cubicBezTo>
                  <a:cubicBezTo>
                    <a:pt x="188" y="137"/>
                    <a:pt x="188" y="137"/>
                    <a:pt x="188" y="137"/>
                  </a:cubicBezTo>
                  <a:lnTo>
                    <a:pt x="185" y="137"/>
                  </a:lnTo>
                  <a:close/>
                  <a:moveTo>
                    <a:pt x="185" y="148"/>
                  </a:moveTo>
                  <a:cubicBezTo>
                    <a:pt x="185" y="145"/>
                    <a:pt x="185" y="145"/>
                    <a:pt x="185" y="145"/>
                  </a:cubicBezTo>
                  <a:cubicBezTo>
                    <a:pt x="188" y="145"/>
                    <a:pt x="188" y="145"/>
                    <a:pt x="188" y="145"/>
                  </a:cubicBezTo>
                  <a:cubicBezTo>
                    <a:pt x="188" y="148"/>
                    <a:pt x="188" y="148"/>
                    <a:pt x="188" y="148"/>
                  </a:cubicBezTo>
                  <a:lnTo>
                    <a:pt x="185" y="148"/>
                  </a:lnTo>
                  <a:close/>
                  <a:moveTo>
                    <a:pt x="185" y="158"/>
                  </a:moveTo>
                  <a:cubicBezTo>
                    <a:pt x="185" y="156"/>
                    <a:pt x="185" y="156"/>
                    <a:pt x="185" y="156"/>
                  </a:cubicBezTo>
                  <a:cubicBezTo>
                    <a:pt x="188" y="156"/>
                    <a:pt x="188" y="156"/>
                    <a:pt x="188" y="156"/>
                  </a:cubicBezTo>
                  <a:cubicBezTo>
                    <a:pt x="188" y="158"/>
                    <a:pt x="188" y="158"/>
                    <a:pt x="188" y="158"/>
                  </a:cubicBezTo>
                  <a:lnTo>
                    <a:pt x="185" y="158"/>
                  </a:lnTo>
                  <a:close/>
                  <a:moveTo>
                    <a:pt x="185" y="166"/>
                  </a:moveTo>
                  <a:cubicBezTo>
                    <a:pt x="188" y="166"/>
                    <a:pt x="188" y="166"/>
                    <a:pt x="188" y="166"/>
                  </a:cubicBezTo>
                  <a:cubicBezTo>
                    <a:pt x="188" y="169"/>
                    <a:pt x="188" y="169"/>
                    <a:pt x="188" y="169"/>
                  </a:cubicBezTo>
                  <a:cubicBezTo>
                    <a:pt x="185" y="169"/>
                    <a:pt x="185" y="169"/>
                    <a:pt x="185" y="169"/>
                  </a:cubicBezTo>
                  <a:lnTo>
                    <a:pt x="185" y="166"/>
                  </a:lnTo>
                  <a:close/>
                  <a:moveTo>
                    <a:pt x="185" y="176"/>
                  </a:moveTo>
                  <a:cubicBezTo>
                    <a:pt x="188" y="176"/>
                    <a:pt x="188" y="176"/>
                    <a:pt x="188" y="176"/>
                  </a:cubicBezTo>
                  <a:cubicBezTo>
                    <a:pt x="188" y="179"/>
                    <a:pt x="188" y="179"/>
                    <a:pt x="188" y="179"/>
                  </a:cubicBezTo>
                  <a:cubicBezTo>
                    <a:pt x="185" y="179"/>
                    <a:pt x="185" y="179"/>
                    <a:pt x="185" y="179"/>
                  </a:cubicBezTo>
                  <a:lnTo>
                    <a:pt x="185" y="176"/>
                  </a:lnTo>
                  <a:close/>
                  <a:moveTo>
                    <a:pt x="196" y="23"/>
                  </a:moveTo>
                  <a:cubicBezTo>
                    <a:pt x="196" y="21"/>
                    <a:pt x="196" y="21"/>
                    <a:pt x="196" y="21"/>
                  </a:cubicBezTo>
                  <a:cubicBezTo>
                    <a:pt x="198" y="21"/>
                    <a:pt x="198" y="21"/>
                    <a:pt x="198" y="21"/>
                  </a:cubicBezTo>
                  <a:cubicBezTo>
                    <a:pt x="198" y="23"/>
                    <a:pt x="198" y="23"/>
                    <a:pt x="198" y="23"/>
                  </a:cubicBezTo>
                  <a:lnTo>
                    <a:pt x="196" y="23"/>
                  </a:lnTo>
                  <a:close/>
                  <a:moveTo>
                    <a:pt x="196" y="65"/>
                  </a:moveTo>
                  <a:cubicBezTo>
                    <a:pt x="196" y="62"/>
                    <a:pt x="196" y="62"/>
                    <a:pt x="196" y="62"/>
                  </a:cubicBezTo>
                  <a:cubicBezTo>
                    <a:pt x="198" y="62"/>
                    <a:pt x="198" y="62"/>
                    <a:pt x="198" y="62"/>
                  </a:cubicBezTo>
                  <a:cubicBezTo>
                    <a:pt x="198" y="65"/>
                    <a:pt x="198" y="65"/>
                    <a:pt x="198" y="65"/>
                  </a:cubicBezTo>
                  <a:lnTo>
                    <a:pt x="196" y="65"/>
                  </a:lnTo>
                  <a:close/>
                  <a:moveTo>
                    <a:pt x="196" y="106"/>
                  </a:moveTo>
                  <a:cubicBezTo>
                    <a:pt x="196" y="104"/>
                    <a:pt x="196" y="104"/>
                    <a:pt x="196" y="104"/>
                  </a:cubicBezTo>
                  <a:cubicBezTo>
                    <a:pt x="198" y="104"/>
                    <a:pt x="198" y="104"/>
                    <a:pt x="198" y="104"/>
                  </a:cubicBezTo>
                  <a:cubicBezTo>
                    <a:pt x="198" y="106"/>
                    <a:pt x="198" y="106"/>
                    <a:pt x="198" y="106"/>
                  </a:cubicBezTo>
                  <a:lnTo>
                    <a:pt x="196" y="106"/>
                  </a:lnTo>
                  <a:close/>
                  <a:moveTo>
                    <a:pt x="196" y="148"/>
                  </a:moveTo>
                  <a:cubicBezTo>
                    <a:pt x="196" y="145"/>
                    <a:pt x="196" y="145"/>
                    <a:pt x="196" y="145"/>
                  </a:cubicBezTo>
                  <a:cubicBezTo>
                    <a:pt x="198" y="145"/>
                    <a:pt x="198" y="145"/>
                    <a:pt x="198" y="145"/>
                  </a:cubicBezTo>
                  <a:cubicBezTo>
                    <a:pt x="198" y="148"/>
                    <a:pt x="198" y="148"/>
                    <a:pt x="198" y="148"/>
                  </a:cubicBezTo>
                  <a:lnTo>
                    <a:pt x="196" y="14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noEditPoints="1"/>
            </p:cNvSpPr>
            <p:nvPr/>
          </p:nvSpPr>
          <p:spPr bwMode="auto">
            <a:xfrm>
              <a:off x="5776913" y="1658938"/>
              <a:ext cx="217488" cy="217488"/>
            </a:xfrm>
            <a:custGeom>
              <a:avLst/>
              <a:gdLst>
                <a:gd name="T0" fmla="*/ 208 w 208"/>
                <a:gd name="T1" fmla="*/ 187 h 208"/>
                <a:gd name="T2" fmla="*/ 32 w 208"/>
                <a:gd name="T3" fmla="*/ 21 h 208"/>
                <a:gd name="T4" fmla="*/ 32 w 208"/>
                <a:gd name="T5" fmla="*/ 62 h 208"/>
                <a:gd name="T6" fmla="*/ 32 w 208"/>
                <a:gd name="T7" fmla="*/ 104 h 208"/>
                <a:gd name="T8" fmla="*/ 35 w 208"/>
                <a:gd name="T9" fmla="*/ 127 h 208"/>
                <a:gd name="T10" fmla="*/ 102 w 208"/>
                <a:gd name="T11" fmla="*/ 83 h 208"/>
                <a:gd name="T12" fmla="*/ 123 w 208"/>
                <a:gd name="T13" fmla="*/ 104 h 208"/>
                <a:gd name="T14" fmla="*/ 196 w 208"/>
                <a:gd name="T15" fmla="*/ 38 h 208"/>
                <a:gd name="T16" fmla="*/ 208 w 208"/>
                <a:gd name="T17" fmla="*/ 43 h 208"/>
                <a:gd name="T18" fmla="*/ 42 w 208"/>
                <a:gd name="T19" fmla="*/ 21 h 208"/>
                <a:gd name="T20" fmla="*/ 42 w 208"/>
                <a:gd name="T21" fmla="*/ 62 h 208"/>
                <a:gd name="T22" fmla="*/ 42 w 208"/>
                <a:gd name="T23" fmla="*/ 104 h 208"/>
                <a:gd name="T24" fmla="*/ 52 w 208"/>
                <a:gd name="T25" fmla="*/ 21 h 208"/>
                <a:gd name="T26" fmla="*/ 52 w 208"/>
                <a:gd name="T27" fmla="*/ 62 h 208"/>
                <a:gd name="T28" fmla="*/ 52 w 208"/>
                <a:gd name="T29" fmla="*/ 104 h 208"/>
                <a:gd name="T30" fmla="*/ 63 w 208"/>
                <a:gd name="T31" fmla="*/ 10 h 208"/>
                <a:gd name="T32" fmla="*/ 63 w 208"/>
                <a:gd name="T33" fmla="*/ 21 h 208"/>
                <a:gd name="T34" fmla="*/ 63 w 208"/>
                <a:gd name="T35" fmla="*/ 31 h 208"/>
                <a:gd name="T36" fmla="*/ 63 w 208"/>
                <a:gd name="T37" fmla="*/ 41 h 208"/>
                <a:gd name="T38" fmla="*/ 63 w 208"/>
                <a:gd name="T39" fmla="*/ 52 h 208"/>
                <a:gd name="T40" fmla="*/ 63 w 208"/>
                <a:gd name="T41" fmla="*/ 62 h 208"/>
                <a:gd name="T42" fmla="*/ 63 w 208"/>
                <a:gd name="T43" fmla="*/ 72 h 208"/>
                <a:gd name="T44" fmla="*/ 63 w 208"/>
                <a:gd name="T45" fmla="*/ 83 h 208"/>
                <a:gd name="T46" fmla="*/ 63 w 208"/>
                <a:gd name="T47" fmla="*/ 93 h 208"/>
                <a:gd name="T48" fmla="*/ 73 w 208"/>
                <a:gd name="T49" fmla="*/ 21 h 208"/>
                <a:gd name="T50" fmla="*/ 73 w 208"/>
                <a:gd name="T51" fmla="*/ 62 h 208"/>
                <a:gd name="T52" fmla="*/ 84 w 208"/>
                <a:gd name="T53" fmla="*/ 21 h 208"/>
                <a:gd name="T54" fmla="*/ 84 w 208"/>
                <a:gd name="T55" fmla="*/ 62 h 208"/>
                <a:gd name="T56" fmla="*/ 94 w 208"/>
                <a:gd name="T57" fmla="*/ 21 h 208"/>
                <a:gd name="T58" fmla="*/ 94 w 208"/>
                <a:gd name="T59" fmla="*/ 62 h 208"/>
                <a:gd name="T60" fmla="*/ 104 w 208"/>
                <a:gd name="T61" fmla="*/ 10 h 208"/>
                <a:gd name="T62" fmla="*/ 104 w 208"/>
                <a:gd name="T63" fmla="*/ 21 h 208"/>
                <a:gd name="T64" fmla="*/ 104 w 208"/>
                <a:gd name="T65" fmla="*/ 31 h 208"/>
                <a:gd name="T66" fmla="*/ 104 w 208"/>
                <a:gd name="T67" fmla="*/ 41 h 208"/>
                <a:gd name="T68" fmla="*/ 104 w 208"/>
                <a:gd name="T69" fmla="*/ 52 h 208"/>
                <a:gd name="T70" fmla="*/ 104 w 208"/>
                <a:gd name="T71" fmla="*/ 62 h 208"/>
                <a:gd name="T72" fmla="*/ 104 w 208"/>
                <a:gd name="T73" fmla="*/ 72 h 208"/>
                <a:gd name="T74" fmla="*/ 115 w 208"/>
                <a:gd name="T75" fmla="*/ 21 h 208"/>
                <a:gd name="T76" fmla="*/ 115 w 208"/>
                <a:gd name="T77" fmla="*/ 62 h 208"/>
                <a:gd name="T78" fmla="*/ 125 w 208"/>
                <a:gd name="T79" fmla="*/ 21 h 208"/>
                <a:gd name="T80" fmla="*/ 125 w 208"/>
                <a:gd name="T81" fmla="*/ 62 h 208"/>
                <a:gd name="T82" fmla="*/ 136 w 208"/>
                <a:gd name="T83" fmla="*/ 21 h 208"/>
                <a:gd name="T84" fmla="*/ 136 w 208"/>
                <a:gd name="T85" fmla="*/ 62 h 208"/>
                <a:gd name="T86" fmla="*/ 146 w 208"/>
                <a:gd name="T87" fmla="*/ 10 h 208"/>
                <a:gd name="T88" fmla="*/ 146 w 208"/>
                <a:gd name="T89" fmla="*/ 21 h 208"/>
                <a:gd name="T90" fmla="*/ 146 w 208"/>
                <a:gd name="T91" fmla="*/ 31 h 208"/>
                <a:gd name="T92" fmla="*/ 146 w 208"/>
                <a:gd name="T93" fmla="*/ 41 h 208"/>
                <a:gd name="T94" fmla="*/ 146 w 208"/>
                <a:gd name="T95" fmla="*/ 52 h 208"/>
                <a:gd name="T96" fmla="*/ 146 w 208"/>
                <a:gd name="T97" fmla="*/ 62 h 208"/>
                <a:gd name="T98" fmla="*/ 146 w 208"/>
                <a:gd name="T99" fmla="*/ 72 h 208"/>
                <a:gd name="T100" fmla="*/ 146 w 208"/>
                <a:gd name="T101" fmla="*/ 83 h 208"/>
                <a:gd name="T102" fmla="*/ 156 w 208"/>
                <a:gd name="T103" fmla="*/ 21 h 208"/>
                <a:gd name="T104" fmla="*/ 156 w 208"/>
                <a:gd name="T105" fmla="*/ 62 h 208"/>
                <a:gd name="T106" fmla="*/ 167 w 208"/>
                <a:gd name="T107" fmla="*/ 21 h 208"/>
                <a:gd name="T108" fmla="*/ 167 w 208"/>
                <a:gd name="T109" fmla="*/ 62 h 208"/>
                <a:gd name="T110" fmla="*/ 177 w 208"/>
                <a:gd name="T111" fmla="*/ 21 h 208"/>
                <a:gd name="T112" fmla="*/ 187 w 208"/>
                <a:gd name="T113" fmla="*/ 10 h 208"/>
                <a:gd name="T114" fmla="*/ 187 w 208"/>
                <a:gd name="T115" fmla="*/ 21 h 208"/>
                <a:gd name="T116" fmla="*/ 187 w 208"/>
                <a:gd name="T117" fmla="*/ 31 h 208"/>
                <a:gd name="T118" fmla="*/ 187 w 208"/>
                <a:gd name="T119" fmla="*/ 41 h 208"/>
                <a:gd name="T120" fmla="*/ 198 w 208"/>
                <a:gd name="T121" fmla="*/ 2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8" h="208">
                  <a:moveTo>
                    <a:pt x="0" y="208"/>
                  </a:moveTo>
                  <a:cubicBezTo>
                    <a:pt x="0" y="0"/>
                    <a:pt x="0" y="0"/>
                    <a:pt x="0" y="0"/>
                  </a:cubicBezTo>
                  <a:cubicBezTo>
                    <a:pt x="21" y="0"/>
                    <a:pt x="21" y="0"/>
                    <a:pt x="21" y="0"/>
                  </a:cubicBezTo>
                  <a:cubicBezTo>
                    <a:pt x="21" y="187"/>
                    <a:pt x="21" y="187"/>
                    <a:pt x="21" y="187"/>
                  </a:cubicBezTo>
                  <a:cubicBezTo>
                    <a:pt x="208" y="187"/>
                    <a:pt x="208" y="187"/>
                    <a:pt x="208" y="187"/>
                  </a:cubicBezTo>
                  <a:cubicBezTo>
                    <a:pt x="208" y="208"/>
                    <a:pt x="208" y="208"/>
                    <a:pt x="208" y="208"/>
                  </a:cubicBezTo>
                  <a:lnTo>
                    <a:pt x="0" y="208"/>
                  </a:lnTo>
                  <a:close/>
                  <a:moveTo>
                    <a:pt x="29" y="23"/>
                  </a:moveTo>
                  <a:cubicBezTo>
                    <a:pt x="29" y="21"/>
                    <a:pt x="29" y="21"/>
                    <a:pt x="29" y="21"/>
                  </a:cubicBezTo>
                  <a:cubicBezTo>
                    <a:pt x="32" y="21"/>
                    <a:pt x="32" y="21"/>
                    <a:pt x="32" y="21"/>
                  </a:cubicBezTo>
                  <a:cubicBezTo>
                    <a:pt x="32" y="23"/>
                    <a:pt x="32" y="23"/>
                    <a:pt x="32" y="23"/>
                  </a:cubicBezTo>
                  <a:lnTo>
                    <a:pt x="29" y="23"/>
                  </a:lnTo>
                  <a:close/>
                  <a:moveTo>
                    <a:pt x="29" y="65"/>
                  </a:moveTo>
                  <a:cubicBezTo>
                    <a:pt x="29" y="62"/>
                    <a:pt x="29" y="62"/>
                    <a:pt x="29" y="62"/>
                  </a:cubicBezTo>
                  <a:cubicBezTo>
                    <a:pt x="32" y="62"/>
                    <a:pt x="32" y="62"/>
                    <a:pt x="32" y="62"/>
                  </a:cubicBezTo>
                  <a:cubicBezTo>
                    <a:pt x="32" y="65"/>
                    <a:pt x="32" y="65"/>
                    <a:pt x="32" y="65"/>
                  </a:cubicBezTo>
                  <a:lnTo>
                    <a:pt x="29" y="65"/>
                  </a:lnTo>
                  <a:close/>
                  <a:moveTo>
                    <a:pt x="29" y="106"/>
                  </a:moveTo>
                  <a:cubicBezTo>
                    <a:pt x="29" y="104"/>
                    <a:pt x="29" y="104"/>
                    <a:pt x="29" y="104"/>
                  </a:cubicBezTo>
                  <a:cubicBezTo>
                    <a:pt x="32" y="104"/>
                    <a:pt x="32" y="104"/>
                    <a:pt x="32" y="104"/>
                  </a:cubicBezTo>
                  <a:cubicBezTo>
                    <a:pt x="32" y="106"/>
                    <a:pt x="32" y="106"/>
                    <a:pt x="32" y="106"/>
                  </a:cubicBezTo>
                  <a:lnTo>
                    <a:pt x="29" y="106"/>
                  </a:lnTo>
                  <a:close/>
                  <a:moveTo>
                    <a:pt x="32" y="176"/>
                  </a:moveTo>
                  <a:cubicBezTo>
                    <a:pt x="32" y="133"/>
                    <a:pt x="32" y="133"/>
                    <a:pt x="32" y="133"/>
                  </a:cubicBezTo>
                  <a:cubicBezTo>
                    <a:pt x="32" y="130"/>
                    <a:pt x="33" y="128"/>
                    <a:pt x="35" y="127"/>
                  </a:cubicBezTo>
                  <a:cubicBezTo>
                    <a:pt x="83" y="79"/>
                    <a:pt x="83" y="79"/>
                    <a:pt x="83" y="79"/>
                  </a:cubicBezTo>
                  <a:cubicBezTo>
                    <a:pt x="84" y="77"/>
                    <a:pt x="86" y="75"/>
                    <a:pt x="89" y="75"/>
                  </a:cubicBezTo>
                  <a:cubicBezTo>
                    <a:pt x="91" y="75"/>
                    <a:pt x="93" y="76"/>
                    <a:pt x="95" y="78"/>
                  </a:cubicBezTo>
                  <a:cubicBezTo>
                    <a:pt x="102" y="85"/>
                    <a:pt x="102" y="85"/>
                    <a:pt x="102" y="85"/>
                  </a:cubicBezTo>
                  <a:cubicBezTo>
                    <a:pt x="102" y="83"/>
                    <a:pt x="102" y="83"/>
                    <a:pt x="102" y="83"/>
                  </a:cubicBezTo>
                  <a:cubicBezTo>
                    <a:pt x="104" y="83"/>
                    <a:pt x="104" y="83"/>
                    <a:pt x="104" y="83"/>
                  </a:cubicBezTo>
                  <a:cubicBezTo>
                    <a:pt x="104" y="85"/>
                    <a:pt x="104" y="85"/>
                    <a:pt x="104" y="85"/>
                  </a:cubicBezTo>
                  <a:cubicBezTo>
                    <a:pt x="102" y="85"/>
                    <a:pt x="102" y="85"/>
                    <a:pt x="102" y="85"/>
                  </a:cubicBezTo>
                  <a:cubicBezTo>
                    <a:pt x="123" y="106"/>
                    <a:pt x="123" y="106"/>
                    <a:pt x="123" y="106"/>
                  </a:cubicBezTo>
                  <a:cubicBezTo>
                    <a:pt x="123" y="104"/>
                    <a:pt x="123" y="104"/>
                    <a:pt x="123" y="104"/>
                  </a:cubicBezTo>
                  <a:cubicBezTo>
                    <a:pt x="125" y="104"/>
                    <a:pt x="125" y="104"/>
                    <a:pt x="125" y="104"/>
                  </a:cubicBezTo>
                  <a:cubicBezTo>
                    <a:pt x="125" y="106"/>
                    <a:pt x="125" y="106"/>
                    <a:pt x="125" y="106"/>
                  </a:cubicBezTo>
                  <a:cubicBezTo>
                    <a:pt x="123" y="106"/>
                    <a:pt x="123" y="106"/>
                    <a:pt x="123" y="106"/>
                  </a:cubicBezTo>
                  <a:cubicBezTo>
                    <a:pt x="125" y="109"/>
                    <a:pt x="125" y="109"/>
                    <a:pt x="125" y="109"/>
                  </a:cubicBezTo>
                  <a:cubicBezTo>
                    <a:pt x="196" y="38"/>
                    <a:pt x="196" y="38"/>
                    <a:pt x="196" y="38"/>
                  </a:cubicBezTo>
                  <a:cubicBezTo>
                    <a:pt x="197" y="37"/>
                    <a:pt x="198" y="36"/>
                    <a:pt x="200" y="36"/>
                  </a:cubicBezTo>
                  <a:cubicBezTo>
                    <a:pt x="201" y="36"/>
                    <a:pt x="203" y="36"/>
                    <a:pt x="204" y="36"/>
                  </a:cubicBezTo>
                  <a:cubicBezTo>
                    <a:pt x="205" y="37"/>
                    <a:pt x="206" y="38"/>
                    <a:pt x="207" y="39"/>
                  </a:cubicBezTo>
                  <a:cubicBezTo>
                    <a:pt x="208" y="40"/>
                    <a:pt x="208" y="41"/>
                    <a:pt x="208" y="43"/>
                  </a:cubicBezTo>
                  <a:cubicBezTo>
                    <a:pt x="208" y="43"/>
                    <a:pt x="208" y="43"/>
                    <a:pt x="208" y="43"/>
                  </a:cubicBezTo>
                  <a:cubicBezTo>
                    <a:pt x="208" y="176"/>
                    <a:pt x="208" y="176"/>
                    <a:pt x="208" y="176"/>
                  </a:cubicBezTo>
                  <a:lnTo>
                    <a:pt x="32" y="176"/>
                  </a:lnTo>
                  <a:close/>
                  <a:moveTo>
                    <a:pt x="40" y="23"/>
                  </a:moveTo>
                  <a:cubicBezTo>
                    <a:pt x="40" y="21"/>
                    <a:pt x="40" y="21"/>
                    <a:pt x="40" y="21"/>
                  </a:cubicBezTo>
                  <a:cubicBezTo>
                    <a:pt x="42" y="21"/>
                    <a:pt x="42" y="21"/>
                    <a:pt x="42" y="21"/>
                  </a:cubicBezTo>
                  <a:cubicBezTo>
                    <a:pt x="42" y="23"/>
                    <a:pt x="42" y="23"/>
                    <a:pt x="42" y="23"/>
                  </a:cubicBezTo>
                  <a:lnTo>
                    <a:pt x="40" y="23"/>
                  </a:lnTo>
                  <a:close/>
                  <a:moveTo>
                    <a:pt x="40" y="65"/>
                  </a:moveTo>
                  <a:cubicBezTo>
                    <a:pt x="40" y="62"/>
                    <a:pt x="40" y="62"/>
                    <a:pt x="40" y="62"/>
                  </a:cubicBezTo>
                  <a:cubicBezTo>
                    <a:pt x="42" y="62"/>
                    <a:pt x="42" y="62"/>
                    <a:pt x="42" y="62"/>
                  </a:cubicBezTo>
                  <a:cubicBezTo>
                    <a:pt x="42" y="65"/>
                    <a:pt x="42" y="65"/>
                    <a:pt x="42" y="65"/>
                  </a:cubicBezTo>
                  <a:lnTo>
                    <a:pt x="40" y="65"/>
                  </a:lnTo>
                  <a:close/>
                  <a:moveTo>
                    <a:pt x="40" y="106"/>
                  </a:moveTo>
                  <a:cubicBezTo>
                    <a:pt x="40" y="104"/>
                    <a:pt x="40" y="104"/>
                    <a:pt x="40" y="104"/>
                  </a:cubicBezTo>
                  <a:cubicBezTo>
                    <a:pt x="42" y="104"/>
                    <a:pt x="42" y="104"/>
                    <a:pt x="42" y="104"/>
                  </a:cubicBezTo>
                  <a:cubicBezTo>
                    <a:pt x="42" y="106"/>
                    <a:pt x="42" y="106"/>
                    <a:pt x="42" y="106"/>
                  </a:cubicBezTo>
                  <a:lnTo>
                    <a:pt x="40" y="106"/>
                  </a:lnTo>
                  <a:close/>
                  <a:moveTo>
                    <a:pt x="50" y="23"/>
                  </a:moveTo>
                  <a:cubicBezTo>
                    <a:pt x="50" y="21"/>
                    <a:pt x="50" y="21"/>
                    <a:pt x="50" y="21"/>
                  </a:cubicBezTo>
                  <a:cubicBezTo>
                    <a:pt x="52" y="21"/>
                    <a:pt x="52" y="21"/>
                    <a:pt x="52" y="21"/>
                  </a:cubicBezTo>
                  <a:cubicBezTo>
                    <a:pt x="52" y="23"/>
                    <a:pt x="52" y="23"/>
                    <a:pt x="52" y="23"/>
                  </a:cubicBezTo>
                  <a:lnTo>
                    <a:pt x="50" y="23"/>
                  </a:lnTo>
                  <a:close/>
                  <a:moveTo>
                    <a:pt x="50" y="65"/>
                  </a:moveTo>
                  <a:cubicBezTo>
                    <a:pt x="50" y="62"/>
                    <a:pt x="50" y="62"/>
                    <a:pt x="50" y="62"/>
                  </a:cubicBezTo>
                  <a:cubicBezTo>
                    <a:pt x="52" y="62"/>
                    <a:pt x="52" y="62"/>
                    <a:pt x="52" y="62"/>
                  </a:cubicBezTo>
                  <a:cubicBezTo>
                    <a:pt x="52" y="65"/>
                    <a:pt x="52" y="65"/>
                    <a:pt x="52" y="65"/>
                  </a:cubicBezTo>
                  <a:lnTo>
                    <a:pt x="50" y="65"/>
                  </a:lnTo>
                  <a:close/>
                  <a:moveTo>
                    <a:pt x="50" y="106"/>
                  </a:moveTo>
                  <a:cubicBezTo>
                    <a:pt x="50" y="104"/>
                    <a:pt x="50" y="104"/>
                    <a:pt x="50" y="104"/>
                  </a:cubicBezTo>
                  <a:cubicBezTo>
                    <a:pt x="52" y="104"/>
                    <a:pt x="52" y="104"/>
                    <a:pt x="52" y="104"/>
                  </a:cubicBezTo>
                  <a:cubicBezTo>
                    <a:pt x="52" y="106"/>
                    <a:pt x="52" y="106"/>
                    <a:pt x="52" y="106"/>
                  </a:cubicBezTo>
                  <a:lnTo>
                    <a:pt x="50" y="106"/>
                  </a:lnTo>
                  <a:close/>
                  <a:moveTo>
                    <a:pt x="60" y="13"/>
                  </a:moveTo>
                  <a:cubicBezTo>
                    <a:pt x="60" y="10"/>
                    <a:pt x="60" y="10"/>
                    <a:pt x="60" y="10"/>
                  </a:cubicBezTo>
                  <a:cubicBezTo>
                    <a:pt x="63" y="10"/>
                    <a:pt x="63" y="10"/>
                    <a:pt x="63" y="10"/>
                  </a:cubicBezTo>
                  <a:cubicBezTo>
                    <a:pt x="63" y="13"/>
                    <a:pt x="63" y="13"/>
                    <a:pt x="63" y="13"/>
                  </a:cubicBezTo>
                  <a:lnTo>
                    <a:pt x="60" y="13"/>
                  </a:lnTo>
                  <a:close/>
                  <a:moveTo>
                    <a:pt x="60" y="23"/>
                  </a:moveTo>
                  <a:cubicBezTo>
                    <a:pt x="60" y="21"/>
                    <a:pt x="60" y="21"/>
                    <a:pt x="60" y="21"/>
                  </a:cubicBezTo>
                  <a:cubicBezTo>
                    <a:pt x="63" y="21"/>
                    <a:pt x="63" y="21"/>
                    <a:pt x="63" y="21"/>
                  </a:cubicBezTo>
                  <a:cubicBezTo>
                    <a:pt x="63" y="23"/>
                    <a:pt x="63" y="23"/>
                    <a:pt x="63" y="23"/>
                  </a:cubicBezTo>
                  <a:lnTo>
                    <a:pt x="60" y="23"/>
                  </a:lnTo>
                  <a:close/>
                  <a:moveTo>
                    <a:pt x="60" y="34"/>
                  </a:moveTo>
                  <a:cubicBezTo>
                    <a:pt x="60" y="31"/>
                    <a:pt x="60" y="31"/>
                    <a:pt x="60" y="31"/>
                  </a:cubicBezTo>
                  <a:cubicBezTo>
                    <a:pt x="63" y="31"/>
                    <a:pt x="63" y="31"/>
                    <a:pt x="63" y="31"/>
                  </a:cubicBezTo>
                  <a:cubicBezTo>
                    <a:pt x="63" y="34"/>
                    <a:pt x="63" y="34"/>
                    <a:pt x="63" y="34"/>
                  </a:cubicBezTo>
                  <a:lnTo>
                    <a:pt x="60" y="34"/>
                  </a:lnTo>
                  <a:close/>
                  <a:moveTo>
                    <a:pt x="60" y="44"/>
                  </a:moveTo>
                  <a:cubicBezTo>
                    <a:pt x="60" y="41"/>
                    <a:pt x="60" y="41"/>
                    <a:pt x="60" y="41"/>
                  </a:cubicBezTo>
                  <a:cubicBezTo>
                    <a:pt x="63" y="41"/>
                    <a:pt x="63" y="41"/>
                    <a:pt x="63" y="41"/>
                  </a:cubicBezTo>
                  <a:cubicBezTo>
                    <a:pt x="63" y="44"/>
                    <a:pt x="63" y="44"/>
                    <a:pt x="63" y="44"/>
                  </a:cubicBezTo>
                  <a:lnTo>
                    <a:pt x="60" y="44"/>
                  </a:lnTo>
                  <a:close/>
                  <a:moveTo>
                    <a:pt x="60" y="54"/>
                  </a:moveTo>
                  <a:cubicBezTo>
                    <a:pt x="60" y="52"/>
                    <a:pt x="60" y="52"/>
                    <a:pt x="60" y="52"/>
                  </a:cubicBezTo>
                  <a:cubicBezTo>
                    <a:pt x="63" y="52"/>
                    <a:pt x="63" y="52"/>
                    <a:pt x="63" y="52"/>
                  </a:cubicBezTo>
                  <a:cubicBezTo>
                    <a:pt x="63" y="54"/>
                    <a:pt x="63" y="54"/>
                    <a:pt x="63" y="54"/>
                  </a:cubicBezTo>
                  <a:lnTo>
                    <a:pt x="60" y="54"/>
                  </a:lnTo>
                  <a:close/>
                  <a:moveTo>
                    <a:pt x="60" y="65"/>
                  </a:moveTo>
                  <a:cubicBezTo>
                    <a:pt x="60" y="62"/>
                    <a:pt x="60" y="62"/>
                    <a:pt x="60" y="62"/>
                  </a:cubicBezTo>
                  <a:cubicBezTo>
                    <a:pt x="63" y="62"/>
                    <a:pt x="63" y="62"/>
                    <a:pt x="63" y="62"/>
                  </a:cubicBezTo>
                  <a:cubicBezTo>
                    <a:pt x="63" y="65"/>
                    <a:pt x="63" y="65"/>
                    <a:pt x="63" y="65"/>
                  </a:cubicBezTo>
                  <a:lnTo>
                    <a:pt x="60" y="65"/>
                  </a:lnTo>
                  <a:close/>
                  <a:moveTo>
                    <a:pt x="60" y="75"/>
                  </a:moveTo>
                  <a:cubicBezTo>
                    <a:pt x="60" y="72"/>
                    <a:pt x="60" y="72"/>
                    <a:pt x="60" y="72"/>
                  </a:cubicBezTo>
                  <a:cubicBezTo>
                    <a:pt x="63" y="72"/>
                    <a:pt x="63" y="72"/>
                    <a:pt x="63" y="72"/>
                  </a:cubicBezTo>
                  <a:cubicBezTo>
                    <a:pt x="63" y="75"/>
                    <a:pt x="63" y="75"/>
                    <a:pt x="63" y="75"/>
                  </a:cubicBezTo>
                  <a:lnTo>
                    <a:pt x="60" y="75"/>
                  </a:lnTo>
                  <a:close/>
                  <a:moveTo>
                    <a:pt x="60" y="85"/>
                  </a:moveTo>
                  <a:cubicBezTo>
                    <a:pt x="60" y="83"/>
                    <a:pt x="60" y="83"/>
                    <a:pt x="60" y="83"/>
                  </a:cubicBezTo>
                  <a:cubicBezTo>
                    <a:pt x="63" y="83"/>
                    <a:pt x="63" y="83"/>
                    <a:pt x="63" y="83"/>
                  </a:cubicBezTo>
                  <a:cubicBezTo>
                    <a:pt x="63" y="85"/>
                    <a:pt x="63" y="85"/>
                    <a:pt x="63" y="85"/>
                  </a:cubicBezTo>
                  <a:lnTo>
                    <a:pt x="60" y="85"/>
                  </a:lnTo>
                  <a:close/>
                  <a:moveTo>
                    <a:pt x="60" y="96"/>
                  </a:moveTo>
                  <a:cubicBezTo>
                    <a:pt x="60" y="93"/>
                    <a:pt x="60" y="93"/>
                    <a:pt x="60" y="93"/>
                  </a:cubicBezTo>
                  <a:cubicBezTo>
                    <a:pt x="63" y="93"/>
                    <a:pt x="63" y="93"/>
                    <a:pt x="63" y="93"/>
                  </a:cubicBezTo>
                  <a:cubicBezTo>
                    <a:pt x="63" y="96"/>
                    <a:pt x="63" y="96"/>
                    <a:pt x="63" y="96"/>
                  </a:cubicBezTo>
                  <a:lnTo>
                    <a:pt x="60" y="96"/>
                  </a:lnTo>
                  <a:close/>
                  <a:moveTo>
                    <a:pt x="71" y="23"/>
                  </a:moveTo>
                  <a:cubicBezTo>
                    <a:pt x="71" y="21"/>
                    <a:pt x="71" y="21"/>
                    <a:pt x="71" y="21"/>
                  </a:cubicBezTo>
                  <a:cubicBezTo>
                    <a:pt x="73" y="21"/>
                    <a:pt x="73" y="21"/>
                    <a:pt x="73" y="21"/>
                  </a:cubicBezTo>
                  <a:cubicBezTo>
                    <a:pt x="73" y="23"/>
                    <a:pt x="73" y="23"/>
                    <a:pt x="73" y="23"/>
                  </a:cubicBezTo>
                  <a:lnTo>
                    <a:pt x="71" y="23"/>
                  </a:lnTo>
                  <a:close/>
                  <a:moveTo>
                    <a:pt x="71" y="65"/>
                  </a:moveTo>
                  <a:cubicBezTo>
                    <a:pt x="71" y="62"/>
                    <a:pt x="71" y="62"/>
                    <a:pt x="71" y="62"/>
                  </a:cubicBezTo>
                  <a:cubicBezTo>
                    <a:pt x="73" y="62"/>
                    <a:pt x="73" y="62"/>
                    <a:pt x="73" y="62"/>
                  </a:cubicBezTo>
                  <a:cubicBezTo>
                    <a:pt x="73" y="65"/>
                    <a:pt x="73" y="65"/>
                    <a:pt x="73" y="65"/>
                  </a:cubicBezTo>
                  <a:lnTo>
                    <a:pt x="71" y="65"/>
                  </a:lnTo>
                  <a:close/>
                  <a:moveTo>
                    <a:pt x="81" y="23"/>
                  </a:moveTo>
                  <a:cubicBezTo>
                    <a:pt x="81" y="21"/>
                    <a:pt x="81" y="21"/>
                    <a:pt x="81" y="21"/>
                  </a:cubicBezTo>
                  <a:cubicBezTo>
                    <a:pt x="84" y="21"/>
                    <a:pt x="84" y="21"/>
                    <a:pt x="84" y="21"/>
                  </a:cubicBezTo>
                  <a:cubicBezTo>
                    <a:pt x="84" y="23"/>
                    <a:pt x="84" y="23"/>
                    <a:pt x="84" y="23"/>
                  </a:cubicBezTo>
                  <a:lnTo>
                    <a:pt x="81" y="23"/>
                  </a:lnTo>
                  <a:close/>
                  <a:moveTo>
                    <a:pt x="81" y="65"/>
                  </a:moveTo>
                  <a:cubicBezTo>
                    <a:pt x="81" y="62"/>
                    <a:pt x="81" y="62"/>
                    <a:pt x="81" y="62"/>
                  </a:cubicBezTo>
                  <a:cubicBezTo>
                    <a:pt x="84" y="62"/>
                    <a:pt x="84" y="62"/>
                    <a:pt x="84" y="62"/>
                  </a:cubicBezTo>
                  <a:cubicBezTo>
                    <a:pt x="84" y="65"/>
                    <a:pt x="84" y="65"/>
                    <a:pt x="84" y="65"/>
                  </a:cubicBezTo>
                  <a:lnTo>
                    <a:pt x="81" y="65"/>
                  </a:lnTo>
                  <a:close/>
                  <a:moveTo>
                    <a:pt x="91" y="23"/>
                  </a:moveTo>
                  <a:cubicBezTo>
                    <a:pt x="91" y="21"/>
                    <a:pt x="91" y="21"/>
                    <a:pt x="91" y="21"/>
                  </a:cubicBezTo>
                  <a:cubicBezTo>
                    <a:pt x="94" y="21"/>
                    <a:pt x="94" y="21"/>
                    <a:pt x="94" y="21"/>
                  </a:cubicBezTo>
                  <a:cubicBezTo>
                    <a:pt x="94" y="23"/>
                    <a:pt x="94" y="23"/>
                    <a:pt x="94" y="23"/>
                  </a:cubicBezTo>
                  <a:lnTo>
                    <a:pt x="91" y="23"/>
                  </a:lnTo>
                  <a:close/>
                  <a:moveTo>
                    <a:pt x="91" y="65"/>
                  </a:moveTo>
                  <a:cubicBezTo>
                    <a:pt x="91" y="62"/>
                    <a:pt x="91" y="62"/>
                    <a:pt x="91" y="62"/>
                  </a:cubicBezTo>
                  <a:cubicBezTo>
                    <a:pt x="94" y="62"/>
                    <a:pt x="94" y="62"/>
                    <a:pt x="94" y="62"/>
                  </a:cubicBezTo>
                  <a:cubicBezTo>
                    <a:pt x="94" y="65"/>
                    <a:pt x="94" y="65"/>
                    <a:pt x="94" y="65"/>
                  </a:cubicBezTo>
                  <a:lnTo>
                    <a:pt x="91" y="65"/>
                  </a:lnTo>
                  <a:close/>
                  <a:moveTo>
                    <a:pt x="102" y="13"/>
                  </a:moveTo>
                  <a:cubicBezTo>
                    <a:pt x="102" y="10"/>
                    <a:pt x="102" y="10"/>
                    <a:pt x="102" y="10"/>
                  </a:cubicBezTo>
                  <a:cubicBezTo>
                    <a:pt x="104" y="10"/>
                    <a:pt x="104" y="10"/>
                    <a:pt x="104" y="10"/>
                  </a:cubicBezTo>
                  <a:cubicBezTo>
                    <a:pt x="104" y="13"/>
                    <a:pt x="104" y="13"/>
                    <a:pt x="104" y="13"/>
                  </a:cubicBezTo>
                  <a:lnTo>
                    <a:pt x="102" y="13"/>
                  </a:lnTo>
                  <a:close/>
                  <a:moveTo>
                    <a:pt x="102" y="23"/>
                  </a:moveTo>
                  <a:cubicBezTo>
                    <a:pt x="102" y="21"/>
                    <a:pt x="102" y="21"/>
                    <a:pt x="102" y="21"/>
                  </a:cubicBezTo>
                  <a:cubicBezTo>
                    <a:pt x="104" y="21"/>
                    <a:pt x="104" y="21"/>
                    <a:pt x="104" y="21"/>
                  </a:cubicBezTo>
                  <a:cubicBezTo>
                    <a:pt x="104" y="23"/>
                    <a:pt x="104" y="23"/>
                    <a:pt x="104" y="23"/>
                  </a:cubicBezTo>
                  <a:lnTo>
                    <a:pt x="102" y="23"/>
                  </a:lnTo>
                  <a:close/>
                  <a:moveTo>
                    <a:pt x="102" y="34"/>
                  </a:moveTo>
                  <a:cubicBezTo>
                    <a:pt x="102" y="31"/>
                    <a:pt x="102" y="31"/>
                    <a:pt x="102" y="31"/>
                  </a:cubicBezTo>
                  <a:cubicBezTo>
                    <a:pt x="104" y="31"/>
                    <a:pt x="104" y="31"/>
                    <a:pt x="104" y="31"/>
                  </a:cubicBezTo>
                  <a:cubicBezTo>
                    <a:pt x="104" y="34"/>
                    <a:pt x="104" y="34"/>
                    <a:pt x="104" y="34"/>
                  </a:cubicBezTo>
                  <a:lnTo>
                    <a:pt x="102" y="34"/>
                  </a:lnTo>
                  <a:close/>
                  <a:moveTo>
                    <a:pt x="102" y="44"/>
                  </a:moveTo>
                  <a:cubicBezTo>
                    <a:pt x="102" y="41"/>
                    <a:pt x="102" y="41"/>
                    <a:pt x="102" y="41"/>
                  </a:cubicBezTo>
                  <a:cubicBezTo>
                    <a:pt x="104" y="41"/>
                    <a:pt x="104" y="41"/>
                    <a:pt x="104" y="41"/>
                  </a:cubicBezTo>
                  <a:cubicBezTo>
                    <a:pt x="104" y="44"/>
                    <a:pt x="104" y="44"/>
                    <a:pt x="104" y="44"/>
                  </a:cubicBezTo>
                  <a:lnTo>
                    <a:pt x="102" y="44"/>
                  </a:lnTo>
                  <a:close/>
                  <a:moveTo>
                    <a:pt x="102" y="54"/>
                  </a:moveTo>
                  <a:cubicBezTo>
                    <a:pt x="102" y="52"/>
                    <a:pt x="102" y="52"/>
                    <a:pt x="102" y="52"/>
                  </a:cubicBezTo>
                  <a:cubicBezTo>
                    <a:pt x="104" y="52"/>
                    <a:pt x="104" y="52"/>
                    <a:pt x="104" y="52"/>
                  </a:cubicBezTo>
                  <a:cubicBezTo>
                    <a:pt x="104" y="54"/>
                    <a:pt x="104" y="54"/>
                    <a:pt x="104" y="54"/>
                  </a:cubicBezTo>
                  <a:lnTo>
                    <a:pt x="102" y="54"/>
                  </a:lnTo>
                  <a:close/>
                  <a:moveTo>
                    <a:pt x="102" y="65"/>
                  </a:moveTo>
                  <a:cubicBezTo>
                    <a:pt x="102" y="62"/>
                    <a:pt x="102" y="62"/>
                    <a:pt x="102" y="62"/>
                  </a:cubicBezTo>
                  <a:cubicBezTo>
                    <a:pt x="104" y="62"/>
                    <a:pt x="104" y="62"/>
                    <a:pt x="104" y="62"/>
                  </a:cubicBezTo>
                  <a:cubicBezTo>
                    <a:pt x="104" y="65"/>
                    <a:pt x="104" y="65"/>
                    <a:pt x="104" y="65"/>
                  </a:cubicBezTo>
                  <a:lnTo>
                    <a:pt x="102" y="65"/>
                  </a:lnTo>
                  <a:close/>
                  <a:moveTo>
                    <a:pt x="102" y="75"/>
                  </a:moveTo>
                  <a:cubicBezTo>
                    <a:pt x="102" y="72"/>
                    <a:pt x="102" y="72"/>
                    <a:pt x="102" y="72"/>
                  </a:cubicBezTo>
                  <a:cubicBezTo>
                    <a:pt x="104" y="72"/>
                    <a:pt x="104" y="72"/>
                    <a:pt x="104" y="72"/>
                  </a:cubicBezTo>
                  <a:cubicBezTo>
                    <a:pt x="104" y="75"/>
                    <a:pt x="104" y="75"/>
                    <a:pt x="104" y="75"/>
                  </a:cubicBezTo>
                  <a:lnTo>
                    <a:pt x="102" y="75"/>
                  </a:lnTo>
                  <a:close/>
                  <a:moveTo>
                    <a:pt x="112" y="23"/>
                  </a:moveTo>
                  <a:cubicBezTo>
                    <a:pt x="112" y="21"/>
                    <a:pt x="112" y="21"/>
                    <a:pt x="112" y="21"/>
                  </a:cubicBezTo>
                  <a:cubicBezTo>
                    <a:pt x="115" y="21"/>
                    <a:pt x="115" y="21"/>
                    <a:pt x="115" y="21"/>
                  </a:cubicBezTo>
                  <a:cubicBezTo>
                    <a:pt x="115" y="23"/>
                    <a:pt x="115" y="23"/>
                    <a:pt x="115" y="23"/>
                  </a:cubicBezTo>
                  <a:lnTo>
                    <a:pt x="112" y="23"/>
                  </a:lnTo>
                  <a:close/>
                  <a:moveTo>
                    <a:pt x="112" y="65"/>
                  </a:moveTo>
                  <a:cubicBezTo>
                    <a:pt x="112" y="62"/>
                    <a:pt x="112" y="62"/>
                    <a:pt x="112" y="62"/>
                  </a:cubicBezTo>
                  <a:cubicBezTo>
                    <a:pt x="115" y="62"/>
                    <a:pt x="115" y="62"/>
                    <a:pt x="115" y="62"/>
                  </a:cubicBezTo>
                  <a:cubicBezTo>
                    <a:pt x="115" y="65"/>
                    <a:pt x="115" y="65"/>
                    <a:pt x="115" y="65"/>
                  </a:cubicBezTo>
                  <a:lnTo>
                    <a:pt x="112" y="65"/>
                  </a:lnTo>
                  <a:close/>
                  <a:moveTo>
                    <a:pt x="123" y="23"/>
                  </a:moveTo>
                  <a:cubicBezTo>
                    <a:pt x="123" y="21"/>
                    <a:pt x="123" y="21"/>
                    <a:pt x="123" y="21"/>
                  </a:cubicBezTo>
                  <a:cubicBezTo>
                    <a:pt x="125" y="21"/>
                    <a:pt x="125" y="21"/>
                    <a:pt x="125" y="21"/>
                  </a:cubicBezTo>
                  <a:cubicBezTo>
                    <a:pt x="125" y="23"/>
                    <a:pt x="125" y="23"/>
                    <a:pt x="125" y="23"/>
                  </a:cubicBezTo>
                  <a:lnTo>
                    <a:pt x="123" y="23"/>
                  </a:lnTo>
                  <a:close/>
                  <a:moveTo>
                    <a:pt x="123" y="65"/>
                  </a:moveTo>
                  <a:cubicBezTo>
                    <a:pt x="123" y="62"/>
                    <a:pt x="123" y="62"/>
                    <a:pt x="123" y="62"/>
                  </a:cubicBezTo>
                  <a:cubicBezTo>
                    <a:pt x="125" y="62"/>
                    <a:pt x="125" y="62"/>
                    <a:pt x="125" y="62"/>
                  </a:cubicBezTo>
                  <a:cubicBezTo>
                    <a:pt x="125" y="65"/>
                    <a:pt x="125" y="65"/>
                    <a:pt x="125" y="65"/>
                  </a:cubicBezTo>
                  <a:lnTo>
                    <a:pt x="123" y="65"/>
                  </a:lnTo>
                  <a:close/>
                  <a:moveTo>
                    <a:pt x="133" y="23"/>
                  </a:moveTo>
                  <a:cubicBezTo>
                    <a:pt x="133" y="21"/>
                    <a:pt x="133" y="21"/>
                    <a:pt x="133" y="21"/>
                  </a:cubicBezTo>
                  <a:cubicBezTo>
                    <a:pt x="136" y="21"/>
                    <a:pt x="136" y="21"/>
                    <a:pt x="136" y="21"/>
                  </a:cubicBezTo>
                  <a:cubicBezTo>
                    <a:pt x="136" y="23"/>
                    <a:pt x="136" y="23"/>
                    <a:pt x="136" y="23"/>
                  </a:cubicBezTo>
                  <a:lnTo>
                    <a:pt x="133" y="23"/>
                  </a:lnTo>
                  <a:close/>
                  <a:moveTo>
                    <a:pt x="133" y="65"/>
                  </a:moveTo>
                  <a:cubicBezTo>
                    <a:pt x="133" y="62"/>
                    <a:pt x="133" y="62"/>
                    <a:pt x="133" y="62"/>
                  </a:cubicBezTo>
                  <a:cubicBezTo>
                    <a:pt x="136" y="62"/>
                    <a:pt x="136" y="62"/>
                    <a:pt x="136" y="62"/>
                  </a:cubicBezTo>
                  <a:cubicBezTo>
                    <a:pt x="136" y="65"/>
                    <a:pt x="136" y="65"/>
                    <a:pt x="136" y="65"/>
                  </a:cubicBezTo>
                  <a:lnTo>
                    <a:pt x="133" y="65"/>
                  </a:lnTo>
                  <a:close/>
                  <a:moveTo>
                    <a:pt x="143" y="13"/>
                  </a:moveTo>
                  <a:cubicBezTo>
                    <a:pt x="143" y="10"/>
                    <a:pt x="143" y="10"/>
                    <a:pt x="143" y="10"/>
                  </a:cubicBezTo>
                  <a:cubicBezTo>
                    <a:pt x="146" y="10"/>
                    <a:pt x="146" y="10"/>
                    <a:pt x="146" y="10"/>
                  </a:cubicBezTo>
                  <a:cubicBezTo>
                    <a:pt x="146" y="13"/>
                    <a:pt x="146" y="13"/>
                    <a:pt x="146" y="13"/>
                  </a:cubicBezTo>
                  <a:lnTo>
                    <a:pt x="143" y="13"/>
                  </a:lnTo>
                  <a:close/>
                  <a:moveTo>
                    <a:pt x="143" y="23"/>
                  </a:moveTo>
                  <a:cubicBezTo>
                    <a:pt x="143" y="21"/>
                    <a:pt x="143" y="21"/>
                    <a:pt x="143" y="21"/>
                  </a:cubicBezTo>
                  <a:cubicBezTo>
                    <a:pt x="146" y="21"/>
                    <a:pt x="146" y="21"/>
                    <a:pt x="146" y="21"/>
                  </a:cubicBezTo>
                  <a:cubicBezTo>
                    <a:pt x="146" y="23"/>
                    <a:pt x="146" y="23"/>
                    <a:pt x="146" y="23"/>
                  </a:cubicBezTo>
                  <a:lnTo>
                    <a:pt x="143" y="23"/>
                  </a:lnTo>
                  <a:close/>
                  <a:moveTo>
                    <a:pt x="143" y="34"/>
                  </a:moveTo>
                  <a:cubicBezTo>
                    <a:pt x="143" y="31"/>
                    <a:pt x="143" y="31"/>
                    <a:pt x="143" y="31"/>
                  </a:cubicBezTo>
                  <a:cubicBezTo>
                    <a:pt x="146" y="31"/>
                    <a:pt x="146" y="31"/>
                    <a:pt x="146" y="31"/>
                  </a:cubicBezTo>
                  <a:cubicBezTo>
                    <a:pt x="146" y="34"/>
                    <a:pt x="146" y="34"/>
                    <a:pt x="146" y="34"/>
                  </a:cubicBezTo>
                  <a:lnTo>
                    <a:pt x="143" y="34"/>
                  </a:lnTo>
                  <a:close/>
                  <a:moveTo>
                    <a:pt x="143" y="44"/>
                  </a:moveTo>
                  <a:cubicBezTo>
                    <a:pt x="143" y="41"/>
                    <a:pt x="143" y="41"/>
                    <a:pt x="143" y="41"/>
                  </a:cubicBezTo>
                  <a:cubicBezTo>
                    <a:pt x="146" y="41"/>
                    <a:pt x="146" y="41"/>
                    <a:pt x="146" y="41"/>
                  </a:cubicBezTo>
                  <a:cubicBezTo>
                    <a:pt x="146" y="44"/>
                    <a:pt x="146" y="44"/>
                    <a:pt x="146" y="44"/>
                  </a:cubicBezTo>
                  <a:lnTo>
                    <a:pt x="143" y="44"/>
                  </a:lnTo>
                  <a:close/>
                  <a:moveTo>
                    <a:pt x="143" y="54"/>
                  </a:moveTo>
                  <a:cubicBezTo>
                    <a:pt x="143" y="52"/>
                    <a:pt x="143" y="52"/>
                    <a:pt x="143" y="52"/>
                  </a:cubicBezTo>
                  <a:cubicBezTo>
                    <a:pt x="146" y="52"/>
                    <a:pt x="146" y="52"/>
                    <a:pt x="146" y="52"/>
                  </a:cubicBezTo>
                  <a:cubicBezTo>
                    <a:pt x="146" y="54"/>
                    <a:pt x="146" y="54"/>
                    <a:pt x="146" y="54"/>
                  </a:cubicBezTo>
                  <a:lnTo>
                    <a:pt x="143" y="54"/>
                  </a:lnTo>
                  <a:close/>
                  <a:moveTo>
                    <a:pt x="143" y="65"/>
                  </a:moveTo>
                  <a:cubicBezTo>
                    <a:pt x="143" y="62"/>
                    <a:pt x="143" y="62"/>
                    <a:pt x="143" y="62"/>
                  </a:cubicBezTo>
                  <a:cubicBezTo>
                    <a:pt x="146" y="62"/>
                    <a:pt x="146" y="62"/>
                    <a:pt x="146" y="62"/>
                  </a:cubicBezTo>
                  <a:cubicBezTo>
                    <a:pt x="146" y="65"/>
                    <a:pt x="146" y="65"/>
                    <a:pt x="146" y="65"/>
                  </a:cubicBezTo>
                  <a:lnTo>
                    <a:pt x="143" y="65"/>
                  </a:lnTo>
                  <a:close/>
                  <a:moveTo>
                    <a:pt x="143" y="75"/>
                  </a:moveTo>
                  <a:cubicBezTo>
                    <a:pt x="143" y="72"/>
                    <a:pt x="143" y="72"/>
                    <a:pt x="143" y="72"/>
                  </a:cubicBezTo>
                  <a:cubicBezTo>
                    <a:pt x="146" y="72"/>
                    <a:pt x="146" y="72"/>
                    <a:pt x="146" y="72"/>
                  </a:cubicBezTo>
                  <a:cubicBezTo>
                    <a:pt x="146" y="75"/>
                    <a:pt x="146" y="75"/>
                    <a:pt x="146" y="75"/>
                  </a:cubicBezTo>
                  <a:lnTo>
                    <a:pt x="143" y="75"/>
                  </a:lnTo>
                  <a:close/>
                  <a:moveTo>
                    <a:pt x="143" y="85"/>
                  </a:moveTo>
                  <a:cubicBezTo>
                    <a:pt x="143" y="83"/>
                    <a:pt x="143" y="83"/>
                    <a:pt x="143" y="83"/>
                  </a:cubicBezTo>
                  <a:cubicBezTo>
                    <a:pt x="146" y="83"/>
                    <a:pt x="146" y="83"/>
                    <a:pt x="146" y="83"/>
                  </a:cubicBezTo>
                  <a:cubicBezTo>
                    <a:pt x="146" y="85"/>
                    <a:pt x="146" y="85"/>
                    <a:pt x="146" y="85"/>
                  </a:cubicBezTo>
                  <a:lnTo>
                    <a:pt x="143" y="85"/>
                  </a:lnTo>
                  <a:close/>
                  <a:moveTo>
                    <a:pt x="154" y="23"/>
                  </a:moveTo>
                  <a:cubicBezTo>
                    <a:pt x="154" y="21"/>
                    <a:pt x="154" y="21"/>
                    <a:pt x="154" y="21"/>
                  </a:cubicBezTo>
                  <a:cubicBezTo>
                    <a:pt x="156" y="21"/>
                    <a:pt x="156" y="21"/>
                    <a:pt x="156" y="21"/>
                  </a:cubicBezTo>
                  <a:cubicBezTo>
                    <a:pt x="156" y="23"/>
                    <a:pt x="156" y="23"/>
                    <a:pt x="156" y="23"/>
                  </a:cubicBezTo>
                  <a:lnTo>
                    <a:pt x="154" y="23"/>
                  </a:lnTo>
                  <a:close/>
                  <a:moveTo>
                    <a:pt x="154" y="65"/>
                  </a:moveTo>
                  <a:cubicBezTo>
                    <a:pt x="154" y="62"/>
                    <a:pt x="154" y="62"/>
                    <a:pt x="154" y="62"/>
                  </a:cubicBezTo>
                  <a:cubicBezTo>
                    <a:pt x="156" y="62"/>
                    <a:pt x="156" y="62"/>
                    <a:pt x="156" y="62"/>
                  </a:cubicBezTo>
                  <a:cubicBezTo>
                    <a:pt x="156" y="65"/>
                    <a:pt x="156" y="65"/>
                    <a:pt x="156" y="65"/>
                  </a:cubicBezTo>
                  <a:lnTo>
                    <a:pt x="154" y="65"/>
                  </a:lnTo>
                  <a:close/>
                  <a:moveTo>
                    <a:pt x="164" y="23"/>
                  </a:moveTo>
                  <a:cubicBezTo>
                    <a:pt x="164" y="21"/>
                    <a:pt x="164" y="21"/>
                    <a:pt x="164" y="21"/>
                  </a:cubicBezTo>
                  <a:cubicBezTo>
                    <a:pt x="167" y="21"/>
                    <a:pt x="167" y="21"/>
                    <a:pt x="167" y="21"/>
                  </a:cubicBezTo>
                  <a:cubicBezTo>
                    <a:pt x="167" y="23"/>
                    <a:pt x="167" y="23"/>
                    <a:pt x="167" y="23"/>
                  </a:cubicBezTo>
                  <a:lnTo>
                    <a:pt x="164" y="23"/>
                  </a:lnTo>
                  <a:close/>
                  <a:moveTo>
                    <a:pt x="164" y="65"/>
                  </a:moveTo>
                  <a:cubicBezTo>
                    <a:pt x="164" y="62"/>
                    <a:pt x="164" y="62"/>
                    <a:pt x="164" y="62"/>
                  </a:cubicBezTo>
                  <a:cubicBezTo>
                    <a:pt x="167" y="62"/>
                    <a:pt x="167" y="62"/>
                    <a:pt x="167" y="62"/>
                  </a:cubicBezTo>
                  <a:cubicBezTo>
                    <a:pt x="167" y="65"/>
                    <a:pt x="167" y="65"/>
                    <a:pt x="167" y="65"/>
                  </a:cubicBezTo>
                  <a:lnTo>
                    <a:pt x="164" y="65"/>
                  </a:lnTo>
                  <a:close/>
                  <a:moveTo>
                    <a:pt x="174" y="23"/>
                  </a:moveTo>
                  <a:cubicBezTo>
                    <a:pt x="174" y="21"/>
                    <a:pt x="174" y="21"/>
                    <a:pt x="174" y="21"/>
                  </a:cubicBezTo>
                  <a:cubicBezTo>
                    <a:pt x="177" y="21"/>
                    <a:pt x="177" y="21"/>
                    <a:pt x="177" y="21"/>
                  </a:cubicBezTo>
                  <a:cubicBezTo>
                    <a:pt x="177" y="23"/>
                    <a:pt x="177" y="23"/>
                    <a:pt x="177" y="23"/>
                  </a:cubicBezTo>
                  <a:lnTo>
                    <a:pt x="174" y="23"/>
                  </a:lnTo>
                  <a:close/>
                  <a:moveTo>
                    <a:pt x="185" y="13"/>
                  </a:moveTo>
                  <a:cubicBezTo>
                    <a:pt x="185" y="10"/>
                    <a:pt x="185" y="10"/>
                    <a:pt x="185" y="10"/>
                  </a:cubicBezTo>
                  <a:cubicBezTo>
                    <a:pt x="187" y="10"/>
                    <a:pt x="187" y="10"/>
                    <a:pt x="187" y="10"/>
                  </a:cubicBezTo>
                  <a:cubicBezTo>
                    <a:pt x="187" y="13"/>
                    <a:pt x="187" y="13"/>
                    <a:pt x="187" y="13"/>
                  </a:cubicBezTo>
                  <a:lnTo>
                    <a:pt x="185" y="13"/>
                  </a:lnTo>
                  <a:close/>
                  <a:moveTo>
                    <a:pt x="185" y="23"/>
                  </a:moveTo>
                  <a:cubicBezTo>
                    <a:pt x="185" y="21"/>
                    <a:pt x="185" y="21"/>
                    <a:pt x="185" y="21"/>
                  </a:cubicBezTo>
                  <a:cubicBezTo>
                    <a:pt x="187" y="21"/>
                    <a:pt x="187" y="21"/>
                    <a:pt x="187" y="21"/>
                  </a:cubicBezTo>
                  <a:cubicBezTo>
                    <a:pt x="187" y="23"/>
                    <a:pt x="187" y="23"/>
                    <a:pt x="187" y="23"/>
                  </a:cubicBezTo>
                  <a:lnTo>
                    <a:pt x="185" y="23"/>
                  </a:lnTo>
                  <a:close/>
                  <a:moveTo>
                    <a:pt x="185" y="34"/>
                  </a:moveTo>
                  <a:cubicBezTo>
                    <a:pt x="185" y="31"/>
                    <a:pt x="185" y="31"/>
                    <a:pt x="185" y="31"/>
                  </a:cubicBezTo>
                  <a:cubicBezTo>
                    <a:pt x="187" y="31"/>
                    <a:pt x="187" y="31"/>
                    <a:pt x="187" y="31"/>
                  </a:cubicBezTo>
                  <a:cubicBezTo>
                    <a:pt x="187" y="34"/>
                    <a:pt x="187" y="34"/>
                    <a:pt x="187" y="34"/>
                  </a:cubicBezTo>
                  <a:lnTo>
                    <a:pt x="185" y="34"/>
                  </a:lnTo>
                  <a:close/>
                  <a:moveTo>
                    <a:pt x="185" y="44"/>
                  </a:moveTo>
                  <a:cubicBezTo>
                    <a:pt x="185" y="41"/>
                    <a:pt x="185" y="41"/>
                    <a:pt x="185" y="41"/>
                  </a:cubicBezTo>
                  <a:cubicBezTo>
                    <a:pt x="187" y="41"/>
                    <a:pt x="187" y="41"/>
                    <a:pt x="187" y="41"/>
                  </a:cubicBezTo>
                  <a:cubicBezTo>
                    <a:pt x="187" y="44"/>
                    <a:pt x="187" y="44"/>
                    <a:pt x="187" y="44"/>
                  </a:cubicBezTo>
                  <a:lnTo>
                    <a:pt x="185" y="44"/>
                  </a:lnTo>
                  <a:close/>
                  <a:moveTo>
                    <a:pt x="196" y="23"/>
                  </a:moveTo>
                  <a:cubicBezTo>
                    <a:pt x="196" y="21"/>
                    <a:pt x="196" y="21"/>
                    <a:pt x="196" y="21"/>
                  </a:cubicBezTo>
                  <a:cubicBezTo>
                    <a:pt x="198" y="21"/>
                    <a:pt x="198" y="21"/>
                    <a:pt x="198" y="21"/>
                  </a:cubicBezTo>
                  <a:cubicBezTo>
                    <a:pt x="198" y="23"/>
                    <a:pt x="198" y="23"/>
                    <a:pt x="198" y="23"/>
                  </a:cubicBezTo>
                  <a:lnTo>
                    <a:pt x="196" y="2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21"/>
            <p:cNvSpPr>
              <a:spLocks noEditPoints="1"/>
            </p:cNvSpPr>
            <p:nvPr/>
          </p:nvSpPr>
          <p:spPr bwMode="auto">
            <a:xfrm>
              <a:off x="6269038" y="1690688"/>
              <a:ext cx="239713" cy="141288"/>
            </a:xfrm>
            <a:custGeom>
              <a:avLst/>
              <a:gdLst>
                <a:gd name="T0" fmla="*/ 0 w 229"/>
                <a:gd name="T1" fmla="*/ 10 h 135"/>
                <a:gd name="T2" fmla="*/ 3 w 229"/>
                <a:gd name="T3" fmla="*/ 3 h 135"/>
                <a:gd name="T4" fmla="*/ 11 w 229"/>
                <a:gd name="T5" fmla="*/ 0 h 135"/>
                <a:gd name="T6" fmla="*/ 31 w 229"/>
                <a:gd name="T7" fmla="*/ 10 h 135"/>
                <a:gd name="T8" fmla="*/ 104 w 229"/>
                <a:gd name="T9" fmla="*/ 10 h 135"/>
                <a:gd name="T10" fmla="*/ 119 w 229"/>
                <a:gd name="T11" fmla="*/ 16 h 135"/>
                <a:gd name="T12" fmla="*/ 125 w 229"/>
                <a:gd name="T13" fmla="*/ 31 h 135"/>
                <a:gd name="T14" fmla="*/ 52 w 229"/>
                <a:gd name="T15" fmla="*/ 31 h 135"/>
                <a:gd name="T16" fmla="*/ 41 w 229"/>
                <a:gd name="T17" fmla="*/ 32 h 135"/>
                <a:gd name="T18" fmla="*/ 31 w 229"/>
                <a:gd name="T19" fmla="*/ 37 h 135"/>
                <a:gd name="T20" fmla="*/ 23 w 229"/>
                <a:gd name="T21" fmla="*/ 43 h 135"/>
                <a:gd name="T22" fmla="*/ 16 w 229"/>
                <a:gd name="T23" fmla="*/ 52 h 135"/>
                <a:gd name="T24" fmla="*/ 11 w 229"/>
                <a:gd name="T25" fmla="*/ 52 h 135"/>
                <a:gd name="T26" fmla="*/ 3 w 229"/>
                <a:gd name="T27" fmla="*/ 49 h 135"/>
                <a:gd name="T28" fmla="*/ 0 w 229"/>
                <a:gd name="T29" fmla="*/ 41 h 135"/>
                <a:gd name="T30" fmla="*/ 0 w 229"/>
                <a:gd name="T31" fmla="*/ 10 h 135"/>
                <a:gd name="T32" fmla="*/ 31 w 229"/>
                <a:gd name="T33" fmla="*/ 73 h 135"/>
                <a:gd name="T34" fmla="*/ 38 w 229"/>
                <a:gd name="T35" fmla="*/ 58 h 135"/>
                <a:gd name="T36" fmla="*/ 52 w 229"/>
                <a:gd name="T37" fmla="*/ 52 h 135"/>
                <a:gd name="T38" fmla="*/ 156 w 229"/>
                <a:gd name="T39" fmla="*/ 52 h 135"/>
                <a:gd name="T40" fmla="*/ 171 w 229"/>
                <a:gd name="T41" fmla="*/ 58 h 135"/>
                <a:gd name="T42" fmla="*/ 177 w 229"/>
                <a:gd name="T43" fmla="*/ 73 h 135"/>
                <a:gd name="T44" fmla="*/ 177 w 229"/>
                <a:gd name="T45" fmla="*/ 114 h 135"/>
                <a:gd name="T46" fmla="*/ 171 w 229"/>
                <a:gd name="T47" fmla="*/ 129 h 135"/>
                <a:gd name="T48" fmla="*/ 156 w 229"/>
                <a:gd name="T49" fmla="*/ 135 h 135"/>
                <a:gd name="T50" fmla="*/ 52 w 229"/>
                <a:gd name="T51" fmla="*/ 135 h 135"/>
                <a:gd name="T52" fmla="*/ 38 w 229"/>
                <a:gd name="T53" fmla="*/ 129 h 135"/>
                <a:gd name="T54" fmla="*/ 31 w 229"/>
                <a:gd name="T55" fmla="*/ 114 h 135"/>
                <a:gd name="T56" fmla="*/ 31 w 229"/>
                <a:gd name="T57" fmla="*/ 73 h 135"/>
                <a:gd name="T58" fmla="*/ 55 w 229"/>
                <a:gd name="T59" fmla="*/ 76 h 135"/>
                <a:gd name="T60" fmla="*/ 53 w 229"/>
                <a:gd name="T61" fmla="*/ 79 h 135"/>
                <a:gd name="T62" fmla="*/ 52 w 229"/>
                <a:gd name="T63" fmla="*/ 83 h 135"/>
                <a:gd name="T64" fmla="*/ 53 w 229"/>
                <a:gd name="T65" fmla="*/ 87 h 135"/>
                <a:gd name="T66" fmla="*/ 55 w 229"/>
                <a:gd name="T67" fmla="*/ 90 h 135"/>
                <a:gd name="T68" fmla="*/ 59 w 229"/>
                <a:gd name="T69" fmla="*/ 93 h 135"/>
                <a:gd name="T70" fmla="*/ 63 w 229"/>
                <a:gd name="T71" fmla="*/ 93 h 135"/>
                <a:gd name="T72" fmla="*/ 67 w 229"/>
                <a:gd name="T73" fmla="*/ 93 h 135"/>
                <a:gd name="T74" fmla="*/ 70 w 229"/>
                <a:gd name="T75" fmla="*/ 90 h 135"/>
                <a:gd name="T76" fmla="*/ 73 w 229"/>
                <a:gd name="T77" fmla="*/ 83 h 135"/>
                <a:gd name="T78" fmla="*/ 70 w 229"/>
                <a:gd name="T79" fmla="*/ 76 h 135"/>
                <a:gd name="T80" fmla="*/ 63 w 229"/>
                <a:gd name="T81" fmla="*/ 73 h 135"/>
                <a:gd name="T82" fmla="*/ 55 w 229"/>
                <a:gd name="T83" fmla="*/ 76 h 135"/>
                <a:gd name="T84" fmla="*/ 198 w 229"/>
                <a:gd name="T85" fmla="*/ 52 h 135"/>
                <a:gd name="T86" fmla="*/ 219 w 229"/>
                <a:gd name="T87" fmla="*/ 31 h 135"/>
                <a:gd name="T88" fmla="*/ 226 w 229"/>
                <a:gd name="T89" fmla="*/ 34 h 135"/>
                <a:gd name="T90" fmla="*/ 229 w 229"/>
                <a:gd name="T91" fmla="*/ 41 h 135"/>
                <a:gd name="T92" fmla="*/ 229 w 229"/>
                <a:gd name="T93" fmla="*/ 104 h 135"/>
                <a:gd name="T94" fmla="*/ 226 w 229"/>
                <a:gd name="T95" fmla="*/ 111 h 135"/>
                <a:gd name="T96" fmla="*/ 219 w 229"/>
                <a:gd name="T97" fmla="*/ 114 h 135"/>
                <a:gd name="T98" fmla="*/ 198 w 229"/>
                <a:gd name="T99" fmla="*/ 93 h 135"/>
                <a:gd name="T100" fmla="*/ 198 w 229"/>
                <a:gd name="T101" fmla="*/ 73 h 135"/>
                <a:gd name="T102" fmla="*/ 192 w 229"/>
                <a:gd name="T103" fmla="*/ 52 h 135"/>
                <a:gd name="T104" fmla="*/ 198 w 229"/>
                <a:gd name="T105" fmla="*/ 5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 h="135">
                  <a:moveTo>
                    <a:pt x="0" y="10"/>
                  </a:moveTo>
                  <a:cubicBezTo>
                    <a:pt x="0" y="7"/>
                    <a:pt x="1" y="5"/>
                    <a:pt x="3" y="3"/>
                  </a:cubicBezTo>
                  <a:cubicBezTo>
                    <a:pt x="5" y="1"/>
                    <a:pt x="8" y="0"/>
                    <a:pt x="11" y="0"/>
                  </a:cubicBezTo>
                  <a:cubicBezTo>
                    <a:pt x="31" y="10"/>
                    <a:pt x="31" y="10"/>
                    <a:pt x="31" y="10"/>
                  </a:cubicBezTo>
                  <a:cubicBezTo>
                    <a:pt x="104" y="10"/>
                    <a:pt x="104" y="10"/>
                    <a:pt x="104" y="10"/>
                  </a:cubicBezTo>
                  <a:cubicBezTo>
                    <a:pt x="110" y="10"/>
                    <a:pt x="115" y="12"/>
                    <a:pt x="119" y="16"/>
                  </a:cubicBezTo>
                  <a:cubicBezTo>
                    <a:pt x="123" y="20"/>
                    <a:pt x="125" y="25"/>
                    <a:pt x="125" y="31"/>
                  </a:cubicBezTo>
                  <a:cubicBezTo>
                    <a:pt x="52" y="31"/>
                    <a:pt x="52" y="31"/>
                    <a:pt x="52" y="31"/>
                  </a:cubicBezTo>
                  <a:cubicBezTo>
                    <a:pt x="48" y="31"/>
                    <a:pt x="45" y="31"/>
                    <a:pt x="41" y="32"/>
                  </a:cubicBezTo>
                  <a:cubicBezTo>
                    <a:pt x="38" y="33"/>
                    <a:pt x="34" y="35"/>
                    <a:pt x="31" y="37"/>
                  </a:cubicBezTo>
                  <a:cubicBezTo>
                    <a:pt x="28" y="39"/>
                    <a:pt x="25" y="41"/>
                    <a:pt x="23" y="43"/>
                  </a:cubicBezTo>
                  <a:cubicBezTo>
                    <a:pt x="20" y="46"/>
                    <a:pt x="18" y="49"/>
                    <a:pt x="16" y="52"/>
                  </a:cubicBezTo>
                  <a:cubicBezTo>
                    <a:pt x="11" y="52"/>
                    <a:pt x="11" y="52"/>
                    <a:pt x="11" y="52"/>
                  </a:cubicBezTo>
                  <a:cubicBezTo>
                    <a:pt x="8" y="52"/>
                    <a:pt x="5" y="51"/>
                    <a:pt x="3" y="49"/>
                  </a:cubicBezTo>
                  <a:cubicBezTo>
                    <a:pt x="1" y="47"/>
                    <a:pt x="0" y="44"/>
                    <a:pt x="0" y="41"/>
                  </a:cubicBezTo>
                  <a:lnTo>
                    <a:pt x="0" y="10"/>
                  </a:lnTo>
                  <a:close/>
                  <a:moveTo>
                    <a:pt x="31" y="73"/>
                  </a:moveTo>
                  <a:cubicBezTo>
                    <a:pt x="31" y="67"/>
                    <a:pt x="33" y="62"/>
                    <a:pt x="38" y="58"/>
                  </a:cubicBezTo>
                  <a:cubicBezTo>
                    <a:pt x="42" y="54"/>
                    <a:pt x="47" y="52"/>
                    <a:pt x="52" y="52"/>
                  </a:cubicBezTo>
                  <a:cubicBezTo>
                    <a:pt x="156" y="52"/>
                    <a:pt x="156" y="52"/>
                    <a:pt x="156" y="52"/>
                  </a:cubicBezTo>
                  <a:cubicBezTo>
                    <a:pt x="162" y="52"/>
                    <a:pt x="167" y="54"/>
                    <a:pt x="171" y="58"/>
                  </a:cubicBezTo>
                  <a:cubicBezTo>
                    <a:pt x="175" y="62"/>
                    <a:pt x="177" y="67"/>
                    <a:pt x="177" y="73"/>
                  </a:cubicBezTo>
                  <a:cubicBezTo>
                    <a:pt x="177" y="114"/>
                    <a:pt x="177" y="114"/>
                    <a:pt x="177" y="114"/>
                  </a:cubicBezTo>
                  <a:cubicBezTo>
                    <a:pt x="177" y="120"/>
                    <a:pt x="175" y="125"/>
                    <a:pt x="171" y="129"/>
                  </a:cubicBezTo>
                  <a:cubicBezTo>
                    <a:pt x="167" y="133"/>
                    <a:pt x="162" y="135"/>
                    <a:pt x="156" y="135"/>
                  </a:cubicBezTo>
                  <a:cubicBezTo>
                    <a:pt x="52" y="135"/>
                    <a:pt x="52" y="135"/>
                    <a:pt x="52" y="135"/>
                  </a:cubicBezTo>
                  <a:cubicBezTo>
                    <a:pt x="46" y="135"/>
                    <a:pt x="42" y="133"/>
                    <a:pt x="38" y="129"/>
                  </a:cubicBezTo>
                  <a:cubicBezTo>
                    <a:pt x="33" y="125"/>
                    <a:pt x="31" y="120"/>
                    <a:pt x="31" y="114"/>
                  </a:cubicBezTo>
                  <a:lnTo>
                    <a:pt x="31" y="73"/>
                  </a:lnTo>
                  <a:close/>
                  <a:moveTo>
                    <a:pt x="55" y="76"/>
                  </a:moveTo>
                  <a:cubicBezTo>
                    <a:pt x="54" y="77"/>
                    <a:pt x="54" y="78"/>
                    <a:pt x="53" y="79"/>
                  </a:cubicBezTo>
                  <a:cubicBezTo>
                    <a:pt x="52" y="81"/>
                    <a:pt x="52" y="82"/>
                    <a:pt x="52" y="83"/>
                  </a:cubicBezTo>
                  <a:cubicBezTo>
                    <a:pt x="52" y="84"/>
                    <a:pt x="52" y="86"/>
                    <a:pt x="53" y="87"/>
                  </a:cubicBezTo>
                  <a:cubicBezTo>
                    <a:pt x="53" y="88"/>
                    <a:pt x="54" y="89"/>
                    <a:pt x="55" y="90"/>
                  </a:cubicBezTo>
                  <a:cubicBezTo>
                    <a:pt x="56" y="91"/>
                    <a:pt x="57" y="92"/>
                    <a:pt x="59" y="93"/>
                  </a:cubicBezTo>
                  <a:cubicBezTo>
                    <a:pt x="60" y="93"/>
                    <a:pt x="61" y="93"/>
                    <a:pt x="63" y="93"/>
                  </a:cubicBezTo>
                  <a:cubicBezTo>
                    <a:pt x="64" y="93"/>
                    <a:pt x="65" y="93"/>
                    <a:pt x="67" y="93"/>
                  </a:cubicBezTo>
                  <a:cubicBezTo>
                    <a:pt x="68" y="92"/>
                    <a:pt x="69" y="91"/>
                    <a:pt x="70" y="90"/>
                  </a:cubicBezTo>
                  <a:cubicBezTo>
                    <a:pt x="72" y="88"/>
                    <a:pt x="73" y="86"/>
                    <a:pt x="73" y="83"/>
                  </a:cubicBezTo>
                  <a:cubicBezTo>
                    <a:pt x="73" y="80"/>
                    <a:pt x="72" y="78"/>
                    <a:pt x="70" y="76"/>
                  </a:cubicBezTo>
                  <a:cubicBezTo>
                    <a:pt x="68" y="74"/>
                    <a:pt x="65" y="73"/>
                    <a:pt x="63" y="73"/>
                  </a:cubicBezTo>
                  <a:cubicBezTo>
                    <a:pt x="60" y="73"/>
                    <a:pt x="57" y="74"/>
                    <a:pt x="55" y="76"/>
                  </a:cubicBezTo>
                  <a:close/>
                  <a:moveTo>
                    <a:pt x="198" y="52"/>
                  </a:moveTo>
                  <a:cubicBezTo>
                    <a:pt x="219" y="31"/>
                    <a:pt x="219" y="31"/>
                    <a:pt x="219" y="31"/>
                  </a:cubicBezTo>
                  <a:cubicBezTo>
                    <a:pt x="222" y="31"/>
                    <a:pt x="224" y="32"/>
                    <a:pt x="226" y="34"/>
                  </a:cubicBezTo>
                  <a:cubicBezTo>
                    <a:pt x="228" y="36"/>
                    <a:pt x="229" y="39"/>
                    <a:pt x="229" y="41"/>
                  </a:cubicBezTo>
                  <a:cubicBezTo>
                    <a:pt x="229" y="104"/>
                    <a:pt x="229" y="104"/>
                    <a:pt x="229" y="104"/>
                  </a:cubicBezTo>
                  <a:cubicBezTo>
                    <a:pt x="229" y="107"/>
                    <a:pt x="228" y="109"/>
                    <a:pt x="226" y="111"/>
                  </a:cubicBezTo>
                  <a:cubicBezTo>
                    <a:pt x="224" y="113"/>
                    <a:pt x="222" y="114"/>
                    <a:pt x="219" y="114"/>
                  </a:cubicBezTo>
                  <a:cubicBezTo>
                    <a:pt x="198" y="93"/>
                    <a:pt x="198" y="93"/>
                    <a:pt x="198" y="93"/>
                  </a:cubicBezTo>
                  <a:cubicBezTo>
                    <a:pt x="198" y="73"/>
                    <a:pt x="198" y="73"/>
                    <a:pt x="198" y="73"/>
                  </a:cubicBezTo>
                  <a:cubicBezTo>
                    <a:pt x="198" y="65"/>
                    <a:pt x="196" y="58"/>
                    <a:pt x="192" y="52"/>
                  </a:cubicBezTo>
                  <a:lnTo>
                    <a:pt x="198" y="5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2"/>
            <p:cNvSpPr>
              <a:spLocks noEditPoints="1"/>
            </p:cNvSpPr>
            <p:nvPr/>
          </p:nvSpPr>
          <p:spPr bwMode="auto">
            <a:xfrm>
              <a:off x="6602413" y="1679575"/>
              <a:ext cx="217488" cy="196850"/>
            </a:xfrm>
            <a:custGeom>
              <a:avLst/>
              <a:gdLst>
                <a:gd name="T0" fmla="*/ 0 w 208"/>
                <a:gd name="T1" fmla="*/ 145 h 187"/>
                <a:gd name="T2" fmla="*/ 0 w 208"/>
                <a:gd name="T3" fmla="*/ 62 h 187"/>
                <a:gd name="T4" fmla="*/ 6 w 208"/>
                <a:gd name="T5" fmla="*/ 47 h 187"/>
                <a:gd name="T6" fmla="*/ 21 w 208"/>
                <a:gd name="T7" fmla="*/ 41 h 187"/>
                <a:gd name="T8" fmla="*/ 187 w 208"/>
                <a:gd name="T9" fmla="*/ 41 h 187"/>
                <a:gd name="T10" fmla="*/ 202 w 208"/>
                <a:gd name="T11" fmla="*/ 47 h 187"/>
                <a:gd name="T12" fmla="*/ 208 w 208"/>
                <a:gd name="T13" fmla="*/ 62 h 187"/>
                <a:gd name="T14" fmla="*/ 208 w 208"/>
                <a:gd name="T15" fmla="*/ 145 h 187"/>
                <a:gd name="T16" fmla="*/ 187 w 208"/>
                <a:gd name="T17" fmla="*/ 145 h 187"/>
                <a:gd name="T18" fmla="*/ 187 w 208"/>
                <a:gd name="T19" fmla="*/ 103 h 187"/>
                <a:gd name="T20" fmla="*/ 21 w 208"/>
                <a:gd name="T21" fmla="*/ 103 h 187"/>
                <a:gd name="T22" fmla="*/ 21 w 208"/>
                <a:gd name="T23" fmla="*/ 145 h 187"/>
                <a:gd name="T24" fmla="*/ 0 w 208"/>
                <a:gd name="T25" fmla="*/ 145 h 187"/>
                <a:gd name="T26" fmla="*/ 41 w 208"/>
                <a:gd name="T27" fmla="*/ 20 h 187"/>
                <a:gd name="T28" fmla="*/ 41 w 208"/>
                <a:gd name="T29" fmla="*/ 0 h 187"/>
                <a:gd name="T30" fmla="*/ 166 w 208"/>
                <a:gd name="T31" fmla="*/ 0 h 187"/>
                <a:gd name="T32" fmla="*/ 166 w 208"/>
                <a:gd name="T33" fmla="*/ 20 h 187"/>
                <a:gd name="T34" fmla="*/ 41 w 208"/>
                <a:gd name="T35" fmla="*/ 20 h 187"/>
                <a:gd name="T36" fmla="*/ 41 w 208"/>
                <a:gd name="T37" fmla="*/ 124 h 187"/>
                <a:gd name="T38" fmla="*/ 166 w 208"/>
                <a:gd name="T39" fmla="*/ 124 h 187"/>
                <a:gd name="T40" fmla="*/ 166 w 208"/>
                <a:gd name="T41" fmla="*/ 187 h 187"/>
                <a:gd name="T42" fmla="*/ 41 w 208"/>
                <a:gd name="T43" fmla="*/ 187 h 187"/>
                <a:gd name="T44" fmla="*/ 41 w 208"/>
                <a:gd name="T45" fmla="*/ 124 h 187"/>
                <a:gd name="T46" fmla="*/ 169 w 208"/>
                <a:gd name="T47" fmla="*/ 65 h 187"/>
                <a:gd name="T48" fmla="*/ 167 w 208"/>
                <a:gd name="T49" fmla="*/ 68 h 187"/>
                <a:gd name="T50" fmla="*/ 166 w 208"/>
                <a:gd name="T51" fmla="*/ 72 h 187"/>
                <a:gd name="T52" fmla="*/ 167 w 208"/>
                <a:gd name="T53" fmla="*/ 76 h 187"/>
                <a:gd name="T54" fmla="*/ 169 w 208"/>
                <a:gd name="T55" fmla="*/ 80 h 187"/>
                <a:gd name="T56" fmla="*/ 173 w 208"/>
                <a:gd name="T57" fmla="*/ 82 h 187"/>
                <a:gd name="T58" fmla="*/ 177 w 208"/>
                <a:gd name="T59" fmla="*/ 83 h 187"/>
                <a:gd name="T60" fmla="*/ 181 w 208"/>
                <a:gd name="T61" fmla="*/ 82 h 187"/>
                <a:gd name="T62" fmla="*/ 184 w 208"/>
                <a:gd name="T63" fmla="*/ 80 h 187"/>
                <a:gd name="T64" fmla="*/ 187 w 208"/>
                <a:gd name="T65" fmla="*/ 72 h 187"/>
                <a:gd name="T66" fmla="*/ 184 w 208"/>
                <a:gd name="T67" fmla="*/ 65 h 187"/>
                <a:gd name="T68" fmla="*/ 177 w 208"/>
                <a:gd name="T69" fmla="*/ 62 h 187"/>
                <a:gd name="T70" fmla="*/ 169 w 208"/>
                <a:gd name="T71" fmla="*/ 6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8" h="187">
                  <a:moveTo>
                    <a:pt x="0" y="145"/>
                  </a:moveTo>
                  <a:cubicBezTo>
                    <a:pt x="0" y="62"/>
                    <a:pt x="0" y="62"/>
                    <a:pt x="0" y="62"/>
                  </a:cubicBezTo>
                  <a:cubicBezTo>
                    <a:pt x="0" y="56"/>
                    <a:pt x="2" y="51"/>
                    <a:pt x="6" y="47"/>
                  </a:cubicBezTo>
                  <a:cubicBezTo>
                    <a:pt x="10" y="43"/>
                    <a:pt x="15" y="41"/>
                    <a:pt x="21" y="41"/>
                  </a:cubicBezTo>
                  <a:cubicBezTo>
                    <a:pt x="187" y="41"/>
                    <a:pt x="187" y="41"/>
                    <a:pt x="187" y="41"/>
                  </a:cubicBezTo>
                  <a:cubicBezTo>
                    <a:pt x="193" y="41"/>
                    <a:pt x="198" y="43"/>
                    <a:pt x="202" y="47"/>
                  </a:cubicBezTo>
                  <a:cubicBezTo>
                    <a:pt x="206" y="51"/>
                    <a:pt x="208" y="56"/>
                    <a:pt x="208" y="62"/>
                  </a:cubicBezTo>
                  <a:cubicBezTo>
                    <a:pt x="208" y="145"/>
                    <a:pt x="208" y="145"/>
                    <a:pt x="208" y="145"/>
                  </a:cubicBezTo>
                  <a:cubicBezTo>
                    <a:pt x="187" y="145"/>
                    <a:pt x="187" y="145"/>
                    <a:pt x="187" y="145"/>
                  </a:cubicBezTo>
                  <a:cubicBezTo>
                    <a:pt x="187" y="103"/>
                    <a:pt x="187" y="103"/>
                    <a:pt x="187" y="103"/>
                  </a:cubicBezTo>
                  <a:cubicBezTo>
                    <a:pt x="21" y="103"/>
                    <a:pt x="21" y="103"/>
                    <a:pt x="21" y="103"/>
                  </a:cubicBezTo>
                  <a:cubicBezTo>
                    <a:pt x="21" y="145"/>
                    <a:pt x="21" y="145"/>
                    <a:pt x="21" y="145"/>
                  </a:cubicBezTo>
                  <a:lnTo>
                    <a:pt x="0" y="145"/>
                  </a:lnTo>
                  <a:close/>
                  <a:moveTo>
                    <a:pt x="41" y="20"/>
                  </a:moveTo>
                  <a:cubicBezTo>
                    <a:pt x="41" y="0"/>
                    <a:pt x="41" y="0"/>
                    <a:pt x="41" y="0"/>
                  </a:cubicBezTo>
                  <a:cubicBezTo>
                    <a:pt x="166" y="0"/>
                    <a:pt x="166" y="0"/>
                    <a:pt x="166" y="0"/>
                  </a:cubicBezTo>
                  <a:cubicBezTo>
                    <a:pt x="166" y="20"/>
                    <a:pt x="166" y="20"/>
                    <a:pt x="166" y="20"/>
                  </a:cubicBezTo>
                  <a:lnTo>
                    <a:pt x="41" y="20"/>
                  </a:lnTo>
                  <a:close/>
                  <a:moveTo>
                    <a:pt x="41" y="124"/>
                  </a:moveTo>
                  <a:cubicBezTo>
                    <a:pt x="166" y="124"/>
                    <a:pt x="166" y="124"/>
                    <a:pt x="166" y="124"/>
                  </a:cubicBezTo>
                  <a:cubicBezTo>
                    <a:pt x="166" y="187"/>
                    <a:pt x="166" y="187"/>
                    <a:pt x="166" y="187"/>
                  </a:cubicBezTo>
                  <a:cubicBezTo>
                    <a:pt x="41" y="187"/>
                    <a:pt x="41" y="187"/>
                    <a:pt x="41" y="187"/>
                  </a:cubicBezTo>
                  <a:lnTo>
                    <a:pt x="41" y="124"/>
                  </a:lnTo>
                  <a:close/>
                  <a:moveTo>
                    <a:pt x="169" y="65"/>
                  </a:moveTo>
                  <a:cubicBezTo>
                    <a:pt x="168" y="66"/>
                    <a:pt x="168" y="67"/>
                    <a:pt x="167" y="68"/>
                  </a:cubicBezTo>
                  <a:cubicBezTo>
                    <a:pt x="166" y="70"/>
                    <a:pt x="166" y="71"/>
                    <a:pt x="166" y="72"/>
                  </a:cubicBezTo>
                  <a:cubicBezTo>
                    <a:pt x="166" y="74"/>
                    <a:pt x="166" y="75"/>
                    <a:pt x="167" y="76"/>
                  </a:cubicBezTo>
                  <a:cubicBezTo>
                    <a:pt x="167" y="77"/>
                    <a:pt x="168" y="79"/>
                    <a:pt x="169" y="80"/>
                  </a:cubicBezTo>
                  <a:cubicBezTo>
                    <a:pt x="170" y="81"/>
                    <a:pt x="171" y="81"/>
                    <a:pt x="173" y="82"/>
                  </a:cubicBezTo>
                  <a:cubicBezTo>
                    <a:pt x="174" y="82"/>
                    <a:pt x="175" y="83"/>
                    <a:pt x="177" y="83"/>
                  </a:cubicBezTo>
                  <a:cubicBezTo>
                    <a:pt x="178" y="83"/>
                    <a:pt x="179" y="82"/>
                    <a:pt x="181" y="82"/>
                  </a:cubicBezTo>
                  <a:cubicBezTo>
                    <a:pt x="182" y="81"/>
                    <a:pt x="183" y="81"/>
                    <a:pt x="184" y="80"/>
                  </a:cubicBezTo>
                  <a:cubicBezTo>
                    <a:pt x="186" y="77"/>
                    <a:pt x="187" y="75"/>
                    <a:pt x="187" y="72"/>
                  </a:cubicBezTo>
                  <a:cubicBezTo>
                    <a:pt x="187" y="69"/>
                    <a:pt x="186" y="67"/>
                    <a:pt x="184" y="65"/>
                  </a:cubicBezTo>
                  <a:cubicBezTo>
                    <a:pt x="182" y="63"/>
                    <a:pt x="179" y="62"/>
                    <a:pt x="177" y="62"/>
                  </a:cubicBezTo>
                  <a:cubicBezTo>
                    <a:pt x="174" y="62"/>
                    <a:pt x="171" y="63"/>
                    <a:pt x="169" y="6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23"/>
            <p:cNvSpPr>
              <a:spLocks noEditPoints="1"/>
            </p:cNvSpPr>
            <p:nvPr/>
          </p:nvSpPr>
          <p:spPr bwMode="auto">
            <a:xfrm>
              <a:off x="6924675" y="1658938"/>
              <a:ext cx="217488" cy="217488"/>
            </a:xfrm>
            <a:custGeom>
              <a:avLst/>
              <a:gdLst>
                <a:gd name="T0" fmla="*/ 0 w 207"/>
                <a:gd name="T1" fmla="*/ 80 h 208"/>
                <a:gd name="T2" fmla="*/ 3 w 207"/>
                <a:gd name="T3" fmla="*/ 49 h 208"/>
                <a:gd name="T4" fmla="*/ 10 w 207"/>
                <a:gd name="T5" fmla="*/ 15 h 208"/>
                <a:gd name="T6" fmla="*/ 30 w 207"/>
                <a:gd name="T7" fmla="*/ 0 h 208"/>
                <a:gd name="T8" fmla="*/ 30 w 207"/>
                <a:gd name="T9" fmla="*/ 62 h 208"/>
                <a:gd name="T10" fmla="*/ 51 w 207"/>
                <a:gd name="T11" fmla="*/ 208 h 208"/>
                <a:gd name="T12" fmla="*/ 13 w 207"/>
                <a:gd name="T13" fmla="*/ 198 h 208"/>
                <a:gd name="T14" fmla="*/ 0 w 207"/>
                <a:gd name="T15" fmla="*/ 101 h 208"/>
                <a:gd name="T16" fmla="*/ 72 w 207"/>
                <a:gd name="T17" fmla="*/ 0 h 208"/>
                <a:gd name="T18" fmla="*/ 207 w 207"/>
                <a:gd name="T19" fmla="*/ 21 h 208"/>
                <a:gd name="T20" fmla="*/ 186 w 207"/>
                <a:gd name="T21" fmla="*/ 208 h 208"/>
                <a:gd name="T22" fmla="*/ 102 w 207"/>
                <a:gd name="T23" fmla="*/ 117 h 208"/>
                <a:gd name="T24" fmla="*/ 118 w 207"/>
                <a:gd name="T25" fmla="*/ 119 h 208"/>
                <a:gd name="T26" fmla="*/ 117 w 207"/>
                <a:gd name="T27" fmla="*/ 103 h 208"/>
                <a:gd name="T28" fmla="*/ 101 w 207"/>
                <a:gd name="T29" fmla="*/ 111 h 208"/>
                <a:gd name="T30" fmla="*/ 107 w 207"/>
                <a:gd name="T31" fmla="*/ 152 h 208"/>
                <a:gd name="T32" fmla="*/ 121 w 207"/>
                <a:gd name="T33" fmla="*/ 145 h 208"/>
                <a:gd name="T34" fmla="*/ 111 w 207"/>
                <a:gd name="T35" fmla="*/ 132 h 208"/>
                <a:gd name="T36" fmla="*/ 101 w 207"/>
                <a:gd name="T37" fmla="*/ 174 h 208"/>
                <a:gd name="T38" fmla="*/ 113 w 207"/>
                <a:gd name="T39" fmla="*/ 184 h 208"/>
                <a:gd name="T40" fmla="*/ 120 w 207"/>
                <a:gd name="T41" fmla="*/ 170 h 208"/>
                <a:gd name="T42" fmla="*/ 104 w 207"/>
                <a:gd name="T43" fmla="*/ 167 h 208"/>
                <a:gd name="T44" fmla="*/ 134 w 207"/>
                <a:gd name="T45" fmla="*/ 117 h 208"/>
                <a:gd name="T46" fmla="*/ 149 w 207"/>
                <a:gd name="T47" fmla="*/ 119 h 208"/>
                <a:gd name="T48" fmla="*/ 148 w 207"/>
                <a:gd name="T49" fmla="*/ 103 h 208"/>
                <a:gd name="T50" fmla="*/ 132 w 207"/>
                <a:gd name="T51" fmla="*/ 111 h 208"/>
                <a:gd name="T52" fmla="*/ 138 w 207"/>
                <a:gd name="T53" fmla="*/ 152 h 208"/>
                <a:gd name="T54" fmla="*/ 152 w 207"/>
                <a:gd name="T55" fmla="*/ 145 h 208"/>
                <a:gd name="T56" fmla="*/ 142 w 207"/>
                <a:gd name="T57" fmla="*/ 132 h 208"/>
                <a:gd name="T58" fmla="*/ 132 w 207"/>
                <a:gd name="T59" fmla="*/ 174 h 208"/>
                <a:gd name="T60" fmla="*/ 144 w 207"/>
                <a:gd name="T61" fmla="*/ 184 h 208"/>
                <a:gd name="T62" fmla="*/ 152 w 207"/>
                <a:gd name="T63" fmla="*/ 170 h 208"/>
                <a:gd name="T64" fmla="*/ 135 w 207"/>
                <a:gd name="T65" fmla="*/ 167 h 208"/>
                <a:gd name="T66" fmla="*/ 165 w 207"/>
                <a:gd name="T67" fmla="*/ 117 h 208"/>
                <a:gd name="T68" fmla="*/ 181 w 207"/>
                <a:gd name="T69" fmla="*/ 119 h 208"/>
                <a:gd name="T70" fmla="*/ 179 w 207"/>
                <a:gd name="T71" fmla="*/ 103 h 208"/>
                <a:gd name="T72" fmla="*/ 163 w 207"/>
                <a:gd name="T73" fmla="*/ 111 h 208"/>
                <a:gd name="T74" fmla="*/ 169 w 207"/>
                <a:gd name="T75" fmla="*/ 152 h 208"/>
                <a:gd name="T76" fmla="*/ 184 w 207"/>
                <a:gd name="T77" fmla="*/ 145 h 208"/>
                <a:gd name="T78" fmla="*/ 173 w 207"/>
                <a:gd name="T79" fmla="*/ 132 h 208"/>
                <a:gd name="T80" fmla="*/ 163 w 207"/>
                <a:gd name="T81" fmla="*/ 174 h 208"/>
                <a:gd name="T82" fmla="*/ 175 w 207"/>
                <a:gd name="T83" fmla="*/ 184 h 208"/>
                <a:gd name="T84" fmla="*/ 183 w 207"/>
                <a:gd name="T85" fmla="*/ 170 h 208"/>
                <a:gd name="T86" fmla="*/ 166 w 207"/>
                <a:gd name="T87" fmla="*/ 167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7" h="208">
                  <a:moveTo>
                    <a:pt x="0" y="95"/>
                  </a:moveTo>
                  <a:cubicBezTo>
                    <a:pt x="0" y="94"/>
                    <a:pt x="0" y="92"/>
                    <a:pt x="0" y="90"/>
                  </a:cubicBezTo>
                  <a:cubicBezTo>
                    <a:pt x="0" y="87"/>
                    <a:pt x="0" y="84"/>
                    <a:pt x="0" y="80"/>
                  </a:cubicBezTo>
                  <a:cubicBezTo>
                    <a:pt x="1" y="77"/>
                    <a:pt x="1" y="73"/>
                    <a:pt x="1" y="70"/>
                  </a:cubicBezTo>
                  <a:cubicBezTo>
                    <a:pt x="1" y="66"/>
                    <a:pt x="2" y="63"/>
                    <a:pt x="2" y="59"/>
                  </a:cubicBezTo>
                  <a:cubicBezTo>
                    <a:pt x="2" y="56"/>
                    <a:pt x="3" y="52"/>
                    <a:pt x="3" y="49"/>
                  </a:cubicBezTo>
                  <a:cubicBezTo>
                    <a:pt x="4" y="45"/>
                    <a:pt x="4" y="41"/>
                    <a:pt x="5" y="37"/>
                  </a:cubicBezTo>
                  <a:cubicBezTo>
                    <a:pt x="6" y="33"/>
                    <a:pt x="7" y="29"/>
                    <a:pt x="8" y="25"/>
                  </a:cubicBezTo>
                  <a:cubicBezTo>
                    <a:pt x="8" y="22"/>
                    <a:pt x="9" y="18"/>
                    <a:pt x="10" y="15"/>
                  </a:cubicBezTo>
                  <a:cubicBezTo>
                    <a:pt x="11" y="13"/>
                    <a:pt x="12" y="11"/>
                    <a:pt x="13" y="9"/>
                  </a:cubicBezTo>
                  <a:cubicBezTo>
                    <a:pt x="14" y="7"/>
                    <a:pt x="16" y="6"/>
                    <a:pt x="18" y="4"/>
                  </a:cubicBezTo>
                  <a:cubicBezTo>
                    <a:pt x="21" y="1"/>
                    <a:pt x="25" y="0"/>
                    <a:pt x="30" y="0"/>
                  </a:cubicBezTo>
                  <a:cubicBezTo>
                    <a:pt x="51" y="0"/>
                    <a:pt x="51" y="0"/>
                    <a:pt x="51" y="0"/>
                  </a:cubicBezTo>
                  <a:cubicBezTo>
                    <a:pt x="51" y="52"/>
                    <a:pt x="51" y="52"/>
                    <a:pt x="51" y="52"/>
                  </a:cubicBezTo>
                  <a:cubicBezTo>
                    <a:pt x="30" y="62"/>
                    <a:pt x="30" y="62"/>
                    <a:pt x="30" y="62"/>
                  </a:cubicBezTo>
                  <a:cubicBezTo>
                    <a:pt x="30" y="145"/>
                    <a:pt x="30" y="145"/>
                    <a:pt x="30" y="145"/>
                  </a:cubicBezTo>
                  <a:cubicBezTo>
                    <a:pt x="51" y="156"/>
                    <a:pt x="51" y="156"/>
                    <a:pt x="51" y="156"/>
                  </a:cubicBezTo>
                  <a:cubicBezTo>
                    <a:pt x="51" y="208"/>
                    <a:pt x="51" y="208"/>
                    <a:pt x="51" y="208"/>
                  </a:cubicBezTo>
                  <a:cubicBezTo>
                    <a:pt x="30" y="208"/>
                    <a:pt x="30" y="208"/>
                    <a:pt x="30" y="208"/>
                  </a:cubicBezTo>
                  <a:cubicBezTo>
                    <a:pt x="25" y="208"/>
                    <a:pt x="21" y="206"/>
                    <a:pt x="17" y="203"/>
                  </a:cubicBezTo>
                  <a:cubicBezTo>
                    <a:pt x="15" y="201"/>
                    <a:pt x="14" y="200"/>
                    <a:pt x="13" y="198"/>
                  </a:cubicBezTo>
                  <a:cubicBezTo>
                    <a:pt x="11" y="196"/>
                    <a:pt x="11" y="193"/>
                    <a:pt x="10" y="191"/>
                  </a:cubicBezTo>
                  <a:cubicBezTo>
                    <a:pt x="7" y="178"/>
                    <a:pt x="4" y="163"/>
                    <a:pt x="2" y="149"/>
                  </a:cubicBezTo>
                  <a:cubicBezTo>
                    <a:pt x="1" y="134"/>
                    <a:pt x="0" y="118"/>
                    <a:pt x="0" y="101"/>
                  </a:cubicBezTo>
                  <a:lnTo>
                    <a:pt x="0" y="95"/>
                  </a:lnTo>
                  <a:close/>
                  <a:moveTo>
                    <a:pt x="72" y="208"/>
                  </a:moveTo>
                  <a:cubicBezTo>
                    <a:pt x="72" y="0"/>
                    <a:pt x="72" y="0"/>
                    <a:pt x="72" y="0"/>
                  </a:cubicBezTo>
                  <a:cubicBezTo>
                    <a:pt x="186" y="0"/>
                    <a:pt x="186" y="0"/>
                    <a:pt x="186" y="0"/>
                  </a:cubicBezTo>
                  <a:cubicBezTo>
                    <a:pt x="192" y="0"/>
                    <a:pt x="197" y="2"/>
                    <a:pt x="201" y="6"/>
                  </a:cubicBezTo>
                  <a:cubicBezTo>
                    <a:pt x="205" y="10"/>
                    <a:pt x="207" y="15"/>
                    <a:pt x="207" y="21"/>
                  </a:cubicBezTo>
                  <a:cubicBezTo>
                    <a:pt x="207" y="187"/>
                    <a:pt x="207" y="187"/>
                    <a:pt x="207" y="187"/>
                  </a:cubicBezTo>
                  <a:cubicBezTo>
                    <a:pt x="207" y="193"/>
                    <a:pt x="205" y="197"/>
                    <a:pt x="201" y="201"/>
                  </a:cubicBezTo>
                  <a:cubicBezTo>
                    <a:pt x="197" y="206"/>
                    <a:pt x="192" y="208"/>
                    <a:pt x="186" y="208"/>
                  </a:cubicBezTo>
                  <a:lnTo>
                    <a:pt x="72" y="208"/>
                  </a:lnTo>
                  <a:close/>
                  <a:moveTo>
                    <a:pt x="101" y="111"/>
                  </a:moveTo>
                  <a:cubicBezTo>
                    <a:pt x="101" y="114"/>
                    <a:pt x="101" y="116"/>
                    <a:pt x="102" y="117"/>
                  </a:cubicBezTo>
                  <a:cubicBezTo>
                    <a:pt x="104" y="119"/>
                    <a:pt x="105" y="120"/>
                    <a:pt x="107" y="121"/>
                  </a:cubicBezTo>
                  <a:cubicBezTo>
                    <a:pt x="109" y="122"/>
                    <a:pt x="111" y="122"/>
                    <a:pt x="113" y="122"/>
                  </a:cubicBezTo>
                  <a:cubicBezTo>
                    <a:pt x="115" y="122"/>
                    <a:pt x="117" y="121"/>
                    <a:pt x="118" y="119"/>
                  </a:cubicBezTo>
                  <a:cubicBezTo>
                    <a:pt x="120" y="117"/>
                    <a:pt x="121" y="115"/>
                    <a:pt x="121" y="113"/>
                  </a:cubicBezTo>
                  <a:cubicBezTo>
                    <a:pt x="121" y="111"/>
                    <a:pt x="121" y="109"/>
                    <a:pt x="120" y="108"/>
                  </a:cubicBezTo>
                  <a:cubicBezTo>
                    <a:pt x="120" y="106"/>
                    <a:pt x="118" y="104"/>
                    <a:pt x="117" y="103"/>
                  </a:cubicBezTo>
                  <a:cubicBezTo>
                    <a:pt x="115" y="102"/>
                    <a:pt x="113" y="101"/>
                    <a:pt x="111" y="101"/>
                  </a:cubicBezTo>
                  <a:cubicBezTo>
                    <a:pt x="108" y="101"/>
                    <a:pt x="106" y="102"/>
                    <a:pt x="104" y="104"/>
                  </a:cubicBezTo>
                  <a:cubicBezTo>
                    <a:pt x="102" y="106"/>
                    <a:pt x="101" y="109"/>
                    <a:pt x="101" y="111"/>
                  </a:cubicBezTo>
                  <a:close/>
                  <a:moveTo>
                    <a:pt x="101" y="143"/>
                  </a:moveTo>
                  <a:cubicBezTo>
                    <a:pt x="101" y="145"/>
                    <a:pt x="101" y="147"/>
                    <a:pt x="102" y="149"/>
                  </a:cubicBezTo>
                  <a:cubicBezTo>
                    <a:pt x="104" y="150"/>
                    <a:pt x="105" y="151"/>
                    <a:pt x="107" y="152"/>
                  </a:cubicBezTo>
                  <a:cubicBezTo>
                    <a:pt x="109" y="153"/>
                    <a:pt x="111" y="153"/>
                    <a:pt x="113" y="153"/>
                  </a:cubicBezTo>
                  <a:cubicBezTo>
                    <a:pt x="115" y="153"/>
                    <a:pt x="117" y="152"/>
                    <a:pt x="118" y="150"/>
                  </a:cubicBezTo>
                  <a:cubicBezTo>
                    <a:pt x="120" y="149"/>
                    <a:pt x="121" y="147"/>
                    <a:pt x="121" y="145"/>
                  </a:cubicBezTo>
                  <a:cubicBezTo>
                    <a:pt x="121" y="143"/>
                    <a:pt x="121" y="141"/>
                    <a:pt x="120" y="139"/>
                  </a:cubicBezTo>
                  <a:cubicBezTo>
                    <a:pt x="120" y="137"/>
                    <a:pt x="118" y="135"/>
                    <a:pt x="117" y="134"/>
                  </a:cubicBezTo>
                  <a:cubicBezTo>
                    <a:pt x="115" y="133"/>
                    <a:pt x="113" y="132"/>
                    <a:pt x="111" y="132"/>
                  </a:cubicBezTo>
                  <a:cubicBezTo>
                    <a:pt x="108" y="133"/>
                    <a:pt x="106" y="134"/>
                    <a:pt x="104" y="135"/>
                  </a:cubicBezTo>
                  <a:cubicBezTo>
                    <a:pt x="102" y="137"/>
                    <a:pt x="101" y="140"/>
                    <a:pt x="101" y="143"/>
                  </a:cubicBezTo>
                  <a:close/>
                  <a:moveTo>
                    <a:pt x="101" y="174"/>
                  </a:moveTo>
                  <a:cubicBezTo>
                    <a:pt x="101" y="176"/>
                    <a:pt x="101" y="178"/>
                    <a:pt x="102" y="180"/>
                  </a:cubicBezTo>
                  <a:cubicBezTo>
                    <a:pt x="104" y="181"/>
                    <a:pt x="105" y="183"/>
                    <a:pt x="107" y="183"/>
                  </a:cubicBezTo>
                  <a:cubicBezTo>
                    <a:pt x="109" y="184"/>
                    <a:pt x="111" y="184"/>
                    <a:pt x="113" y="184"/>
                  </a:cubicBezTo>
                  <a:cubicBezTo>
                    <a:pt x="115" y="184"/>
                    <a:pt x="117" y="183"/>
                    <a:pt x="118" y="181"/>
                  </a:cubicBezTo>
                  <a:cubicBezTo>
                    <a:pt x="120" y="180"/>
                    <a:pt x="121" y="178"/>
                    <a:pt x="121" y="176"/>
                  </a:cubicBezTo>
                  <a:cubicBezTo>
                    <a:pt x="121" y="174"/>
                    <a:pt x="121" y="172"/>
                    <a:pt x="120" y="170"/>
                  </a:cubicBezTo>
                  <a:cubicBezTo>
                    <a:pt x="120" y="168"/>
                    <a:pt x="118" y="167"/>
                    <a:pt x="117" y="165"/>
                  </a:cubicBezTo>
                  <a:cubicBezTo>
                    <a:pt x="115" y="164"/>
                    <a:pt x="113" y="163"/>
                    <a:pt x="111" y="164"/>
                  </a:cubicBezTo>
                  <a:cubicBezTo>
                    <a:pt x="108" y="164"/>
                    <a:pt x="106" y="165"/>
                    <a:pt x="104" y="167"/>
                  </a:cubicBezTo>
                  <a:cubicBezTo>
                    <a:pt x="102" y="169"/>
                    <a:pt x="101" y="171"/>
                    <a:pt x="101" y="174"/>
                  </a:cubicBezTo>
                  <a:close/>
                  <a:moveTo>
                    <a:pt x="132" y="111"/>
                  </a:moveTo>
                  <a:cubicBezTo>
                    <a:pt x="132" y="114"/>
                    <a:pt x="132" y="116"/>
                    <a:pt x="134" y="117"/>
                  </a:cubicBezTo>
                  <a:cubicBezTo>
                    <a:pt x="135" y="119"/>
                    <a:pt x="136" y="120"/>
                    <a:pt x="138" y="121"/>
                  </a:cubicBezTo>
                  <a:cubicBezTo>
                    <a:pt x="140" y="122"/>
                    <a:pt x="142" y="122"/>
                    <a:pt x="144" y="122"/>
                  </a:cubicBezTo>
                  <a:cubicBezTo>
                    <a:pt x="146" y="122"/>
                    <a:pt x="148" y="121"/>
                    <a:pt x="149" y="119"/>
                  </a:cubicBezTo>
                  <a:cubicBezTo>
                    <a:pt x="151" y="117"/>
                    <a:pt x="152" y="115"/>
                    <a:pt x="152" y="113"/>
                  </a:cubicBezTo>
                  <a:cubicBezTo>
                    <a:pt x="153" y="111"/>
                    <a:pt x="152" y="109"/>
                    <a:pt x="152" y="108"/>
                  </a:cubicBezTo>
                  <a:cubicBezTo>
                    <a:pt x="151" y="106"/>
                    <a:pt x="150" y="104"/>
                    <a:pt x="148" y="103"/>
                  </a:cubicBezTo>
                  <a:cubicBezTo>
                    <a:pt x="146" y="102"/>
                    <a:pt x="144" y="101"/>
                    <a:pt x="142" y="101"/>
                  </a:cubicBezTo>
                  <a:cubicBezTo>
                    <a:pt x="139" y="101"/>
                    <a:pt x="137" y="102"/>
                    <a:pt x="135" y="104"/>
                  </a:cubicBezTo>
                  <a:cubicBezTo>
                    <a:pt x="133" y="106"/>
                    <a:pt x="132" y="109"/>
                    <a:pt x="132" y="111"/>
                  </a:cubicBezTo>
                  <a:close/>
                  <a:moveTo>
                    <a:pt x="132" y="143"/>
                  </a:moveTo>
                  <a:cubicBezTo>
                    <a:pt x="132" y="145"/>
                    <a:pt x="132" y="147"/>
                    <a:pt x="134" y="149"/>
                  </a:cubicBezTo>
                  <a:cubicBezTo>
                    <a:pt x="135" y="150"/>
                    <a:pt x="136" y="151"/>
                    <a:pt x="138" y="152"/>
                  </a:cubicBezTo>
                  <a:cubicBezTo>
                    <a:pt x="140" y="153"/>
                    <a:pt x="142" y="153"/>
                    <a:pt x="144" y="153"/>
                  </a:cubicBezTo>
                  <a:cubicBezTo>
                    <a:pt x="146" y="153"/>
                    <a:pt x="148" y="152"/>
                    <a:pt x="149" y="150"/>
                  </a:cubicBezTo>
                  <a:cubicBezTo>
                    <a:pt x="151" y="149"/>
                    <a:pt x="152" y="147"/>
                    <a:pt x="152" y="145"/>
                  </a:cubicBezTo>
                  <a:cubicBezTo>
                    <a:pt x="153" y="143"/>
                    <a:pt x="152" y="141"/>
                    <a:pt x="152" y="139"/>
                  </a:cubicBezTo>
                  <a:cubicBezTo>
                    <a:pt x="151" y="137"/>
                    <a:pt x="150" y="135"/>
                    <a:pt x="148" y="134"/>
                  </a:cubicBezTo>
                  <a:cubicBezTo>
                    <a:pt x="146" y="133"/>
                    <a:pt x="144" y="132"/>
                    <a:pt x="142" y="132"/>
                  </a:cubicBezTo>
                  <a:cubicBezTo>
                    <a:pt x="139" y="133"/>
                    <a:pt x="137" y="134"/>
                    <a:pt x="135" y="135"/>
                  </a:cubicBezTo>
                  <a:cubicBezTo>
                    <a:pt x="133" y="137"/>
                    <a:pt x="132" y="140"/>
                    <a:pt x="132" y="143"/>
                  </a:cubicBezTo>
                  <a:close/>
                  <a:moveTo>
                    <a:pt x="132" y="174"/>
                  </a:moveTo>
                  <a:cubicBezTo>
                    <a:pt x="132" y="176"/>
                    <a:pt x="132" y="178"/>
                    <a:pt x="134" y="180"/>
                  </a:cubicBezTo>
                  <a:cubicBezTo>
                    <a:pt x="135" y="181"/>
                    <a:pt x="136" y="183"/>
                    <a:pt x="138" y="183"/>
                  </a:cubicBezTo>
                  <a:cubicBezTo>
                    <a:pt x="140" y="184"/>
                    <a:pt x="142" y="184"/>
                    <a:pt x="144" y="184"/>
                  </a:cubicBezTo>
                  <a:cubicBezTo>
                    <a:pt x="146" y="184"/>
                    <a:pt x="148" y="183"/>
                    <a:pt x="149" y="181"/>
                  </a:cubicBezTo>
                  <a:cubicBezTo>
                    <a:pt x="151" y="180"/>
                    <a:pt x="152" y="178"/>
                    <a:pt x="152" y="176"/>
                  </a:cubicBezTo>
                  <a:cubicBezTo>
                    <a:pt x="153" y="174"/>
                    <a:pt x="152" y="172"/>
                    <a:pt x="152" y="170"/>
                  </a:cubicBezTo>
                  <a:cubicBezTo>
                    <a:pt x="151" y="168"/>
                    <a:pt x="150" y="167"/>
                    <a:pt x="148" y="165"/>
                  </a:cubicBezTo>
                  <a:cubicBezTo>
                    <a:pt x="146" y="164"/>
                    <a:pt x="144" y="163"/>
                    <a:pt x="142" y="164"/>
                  </a:cubicBezTo>
                  <a:cubicBezTo>
                    <a:pt x="139" y="164"/>
                    <a:pt x="137" y="165"/>
                    <a:pt x="135" y="167"/>
                  </a:cubicBezTo>
                  <a:cubicBezTo>
                    <a:pt x="133" y="169"/>
                    <a:pt x="132" y="171"/>
                    <a:pt x="132" y="174"/>
                  </a:cubicBezTo>
                  <a:close/>
                  <a:moveTo>
                    <a:pt x="163" y="111"/>
                  </a:moveTo>
                  <a:cubicBezTo>
                    <a:pt x="163" y="114"/>
                    <a:pt x="164" y="116"/>
                    <a:pt x="165" y="117"/>
                  </a:cubicBezTo>
                  <a:cubicBezTo>
                    <a:pt x="166" y="119"/>
                    <a:pt x="167" y="120"/>
                    <a:pt x="169" y="121"/>
                  </a:cubicBezTo>
                  <a:cubicBezTo>
                    <a:pt x="171" y="122"/>
                    <a:pt x="173" y="122"/>
                    <a:pt x="175" y="122"/>
                  </a:cubicBezTo>
                  <a:cubicBezTo>
                    <a:pt x="177" y="122"/>
                    <a:pt x="179" y="121"/>
                    <a:pt x="181" y="119"/>
                  </a:cubicBezTo>
                  <a:cubicBezTo>
                    <a:pt x="182" y="117"/>
                    <a:pt x="183" y="115"/>
                    <a:pt x="184" y="113"/>
                  </a:cubicBezTo>
                  <a:cubicBezTo>
                    <a:pt x="184" y="111"/>
                    <a:pt x="184" y="109"/>
                    <a:pt x="183" y="108"/>
                  </a:cubicBezTo>
                  <a:cubicBezTo>
                    <a:pt x="182" y="106"/>
                    <a:pt x="181" y="104"/>
                    <a:pt x="179" y="103"/>
                  </a:cubicBezTo>
                  <a:cubicBezTo>
                    <a:pt x="177" y="102"/>
                    <a:pt x="175" y="101"/>
                    <a:pt x="173" y="101"/>
                  </a:cubicBezTo>
                  <a:cubicBezTo>
                    <a:pt x="170" y="101"/>
                    <a:pt x="168" y="102"/>
                    <a:pt x="166" y="104"/>
                  </a:cubicBezTo>
                  <a:cubicBezTo>
                    <a:pt x="164" y="106"/>
                    <a:pt x="163" y="109"/>
                    <a:pt x="163" y="111"/>
                  </a:cubicBezTo>
                  <a:close/>
                  <a:moveTo>
                    <a:pt x="163" y="143"/>
                  </a:moveTo>
                  <a:cubicBezTo>
                    <a:pt x="163" y="145"/>
                    <a:pt x="164" y="147"/>
                    <a:pt x="165" y="149"/>
                  </a:cubicBezTo>
                  <a:cubicBezTo>
                    <a:pt x="166" y="150"/>
                    <a:pt x="167" y="151"/>
                    <a:pt x="169" y="152"/>
                  </a:cubicBezTo>
                  <a:cubicBezTo>
                    <a:pt x="171" y="153"/>
                    <a:pt x="173" y="153"/>
                    <a:pt x="175" y="153"/>
                  </a:cubicBezTo>
                  <a:cubicBezTo>
                    <a:pt x="177" y="153"/>
                    <a:pt x="179" y="152"/>
                    <a:pt x="181" y="150"/>
                  </a:cubicBezTo>
                  <a:cubicBezTo>
                    <a:pt x="182" y="149"/>
                    <a:pt x="183" y="147"/>
                    <a:pt x="184" y="145"/>
                  </a:cubicBezTo>
                  <a:cubicBezTo>
                    <a:pt x="184" y="143"/>
                    <a:pt x="184" y="141"/>
                    <a:pt x="183" y="139"/>
                  </a:cubicBezTo>
                  <a:cubicBezTo>
                    <a:pt x="182" y="137"/>
                    <a:pt x="181" y="135"/>
                    <a:pt x="179" y="134"/>
                  </a:cubicBezTo>
                  <a:cubicBezTo>
                    <a:pt x="177" y="133"/>
                    <a:pt x="175" y="132"/>
                    <a:pt x="173" y="132"/>
                  </a:cubicBezTo>
                  <a:cubicBezTo>
                    <a:pt x="170" y="133"/>
                    <a:pt x="168" y="134"/>
                    <a:pt x="166" y="135"/>
                  </a:cubicBezTo>
                  <a:cubicBezTo>
                    <a:pt x="164" y="137"/>
                    <a:pt x="163" y="140"/>
                    <a:pt x="163" y="143"/>
                  </a:cubicBezTo>
                  <a:close/>
                  <a:moveTo>
                    <a:pt x="163" y="174"/>
                  </a:moveTo>
                  <a:cubicBezTo>
                    <a:pt x="163" y="176"/>
                    <a:pt x="164" y="178"/>
                    <a:pt x="165" y="180"/>
                  </a:cubicBezTo>
                  <a:cubicBezTo>
                    <a:pt x="166" y="181"/>
                    <a:pt x="167" y="183"/>
                    <a:pt x="169" y="183"/>
                  </a:cubicBezTo>
                  <a:cubicBezTo>
                    <a:pt x="171" y="184"/>
                    <a:pt x="173" y="184"/>
                    <a:pt x="175" y="184"/>
                  </a:cubicBezTo>
                  <a:cubicBezTo>
                    <a:pt x="177" y="184"/>
                    <a:pt x="179" y="183"/>
                    <a:pt x="181" y="181"/>
                  </a:cubicBezTo>
                  <a:cubicBezTo>
                    <a:pt x="182" y="180"/>
                    <a:pt x="183" y="178"/>
                    <a:pt x="184" y="176"/>
                  </a:cubicBezTo>
                  <a:cubicBezTo>
                    <a:pt x="184" y="174"/>
                    <a:pt x="184" y="172"/>
                    <a:pt x="183" y="170"/>
                  </a:cubicBezTo>
                  <a:cubicBezTo>
                    <a:pt x="182" y="168"/>
                    <a:pt x="181" y="167"/>
                    <a:pt x="179" y="165"/>
                  </a:cubicBezTo>
                  <a:cubicBezTo>
                    <a:pt x="177" y="164"/>
                    <a:pt x="175" y="163"/>
                    <a:pt x="173" y="164"/>
                  </a:cubicBezTo>
                  <a:cubicBezTo>
                    <a:pt x="170" y="164"/>
                    <a:pt x="168" y="165"/>
                    <a:pt x="166" y="167"/>
                  </a:cubicBezTo>
                  <a:cubicBezTo>
                    <a:pt x="164" y="169"/>
                    <a:pt x="163" y="171"/>
                    <a:pt x="163" y="17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24"/>
            <p:cNvSpPr>
              <a:spLocks noEditPoints="1"/>
            </p:cNvSpPr>
            <p:nvPr/>
          </p:nvSpPr>
          <p:spPr bwMode="auto">
            <a:xfrm>
              <a:off x="7289800" y="1639888"/>
              <a:ext cx="131763" cy="254000"/>
            </a:xfrm>
            <a:custGeom>
              <a:avLst/>
              <a:gdLst>
                <a:gd name="T0" fmla="*/ 0 w 125"/>
                <a:gd name="T1" fmla="*/ 21 h 243"/>
                <a:gd name="T2" fmla="*/ 2 w 125"/>
                <a:gd name="T3" fmla="*/ 13 h 243"/>
                <a:gd name="T4" fmla="*/ 6 w 125"/>
                <a:gd name="T5" fmla="*/ 6 h 243"/>
                <a:gd name="T6" fmla="*/ 21 w 125"/>
                <a:gd name="T7" fmla="*/ 0 h 243"/>
                <a:gd name="T8" fmla="*/ 22 w 125"/>
                <a:gd name="T9" fmla="*/ 0 h 243"/>
                <a:gd name="T10" fmla="*/ 22 w 125"/>
                <a:gd name="T11" fmla="*/ 0 h 243"/>
                <a:gd name="T12" fmla="*/ 103 w 125"/>
                <a:gd name="T13" fmla="*/ 0 h 243"/>
                <a:gd name="T14" fmla="*/ 104 w 125"/>
                <a:gd name="T15" fmla="*/ 0 h 243"/>
                <a:gd name="T16" fmla="*/ 104 w 125"/>
                <a:gd name="T17" fmla="*/ 0 h 243"/>
                <a:gd name="T18" fmla="*/ 119 w 125"/>
                <a:gd name="T19" fmla="*/ 6 h 243"/>
                <a:gd name="T20" fmla="*/ 124 w 125"/>
                <a:gd name="T21" fmla="*/ 13 h 243"/>
                <a:gd name="T22" fmla="*/ 125 w 125"/>
                <a:gd name="T23" fmla="*/ 21 h 243"/>
                <a:gd name="T24" fmla="*/ 125 w 125"/>
                <a:gd name="T25" fmla="*/ 222 h 243"/>
                <a:gd name="T26" fmla="*/ 119 w 125"/>
                <a:gd name="T27" fmla="*/ 237 h 243"/>
                <a:gd name="T28" fmla="*/ 113 w 125"/>
                <a:gd name="T29" fmla="*/ 241 h 243"/>
                <a:gd name="T30" fmla="*/ 106 w 125"/>
                <a:gd name="T31" fmla="*/ 243 h 243"/>
                <a:gd name="T32" fmla="*/ 20 w 125"/>
                <a:gd name="T33" fmla="*/ 243 h 243"/>
                <a:gd name="T34" fmla="*/ 12 w 125"/>
                <a:gd name="T35" fmla="*/ 241 h 243"/>
                <a:gd name="T36" fmla="*/ 6 w 125"/>
                <a:gd name="T37" fmla="*/ 237 h 243"/>
                <a:gd name="T38" fmla="*/ 0 w 125"/>
                <a:gd name="T39" fmla="*/ 222 h 243"/>
                <a:gd name="T40" fmla="*/ 0 w 125"/>
                <a:gd name="T41" fmla="*/ 21 h 243"/>
                <a:gd name="T42" fmla="*/ 11 w 125"/>
                <a:gd name="T43" fmla="*/ 201 h 243"/>
                <a:gd name="T44" fmla="*/ 115 w 125"/>
                <a:gd name="T45" fmla="*/ 201 h 243"/>
                <a:gd name="T46" fmla="*/ 115 w 125"/>
                <a:gd name="T47" fmla="*/ 42 h 243"/>
                <a:gd name="T48" fmla="*/ 11 w 125"/>
                <a:gd name="T49" fmla="*/ 42 h 243"/>
                <a:gd name="T50" fmla="*/ 11 w 125"/>
                <a:gd name="T51" fmla="*/ 201 h 243"/>
                <a:gd name="T52" fmla="*/ 54 w 125"/>
                <a:gd name="T53" fmla="*/ 214 h 243"/>
                <a:gd name="T54" fmla="*/ 51 w 125"/>
                <a:gd name="T55" fmla="*/ 218 h 243"/>
                <a:gd name="T56" fmla="*/ 50 w 125"/>
                <a:gd name="T57" fmla="*/ 222 h 243"/>
                <a:gd name="T58" fmla="*/ 51 w 125"/>
                <a:gd name="T59" fmla="*/ 227 h 243"/>
                <a:gd name="T60" fmla="*/ 54 w 125"/>
                <a:gd name="T61" fmla="*/ 231 h 243"/>
                <a:gd name="T62" fmla="*/ 58 w 125"/>
                <a:gd name="T63" fmla="*/ 234 h 243"/>
                <a:gd name="T64" fmla="*/ 63 w 125"/>
                <a:gd name="T65" fmla="*/ 234 h 243"/>
                <a:gd name="T66" fmla="*/ 67 w 125"/>
                <a:gd name="T67" fmla="*/ 234 h 243"/>
                <a:gd name="T68" fmla="*/ 71 w 125"/>
                <a:gd name="T69" fmla="*/ 231 h 243"/>
                <a:gd name="T70" fmla="*/ 74 w 125"/>
                <a:gd name="T71" fmla="*/ 227 h 243"/>
                <a:gd name="T72" fmla="*/ 75 w 125"/>
                <a:gd name="T73" fmla="*/ 222 h 243"/>
                <a:gd name="T74" fmla="*/ 74 w 125"/>
                <a:gd name="T75" fmla="*/ 218 h 243"/>
                <a:gd name="T76" fmla="*/ 71 w 125"/>
                <a:gd name="T77" fmla="*/ 214 h 243"/>
                <a:gd name="T78" fmla="*/ 67 w 125"/>
                <a:gd name="T79" fmla="*/ 211 h 243"/>
                <a:gd name="T80" fmla="*/ 63 w 125"/>
                <a:gd name="T81" fmla="*/ 210 h 243"/>
                <a:gd name="T82" fmla="*/ 58 w 125"/>
                <a:gd name="T83" fmla="*/ 211 h 243"/>
                <a:gd name="T84" fmla="*/ 54 w 125"/>
                <a:gd name="T85" fmla="*/ 214 h 243"/>
                <a:gd name="T86" fmla="*/ 51 w 125"/>
                <a:gd name="T87" fmla="*/ 21 h 243"/>
                <a:gd name="T88" fmla="*/ 53 w 125"/>
                <a:gd name="T89" fmla="*/ 23 h 243"/>
                <a:gd name="T90" fmla="*/ 72 w 125"/>
                <a:gd name="T91" fmla="*/ 23 h 243"/>
                <a:gd name="T92" fmla="*/ 74 w 125"/>
                <a:gd name="T93" fmla="*/ 21 h 243"/>
                <a:gd name="T94" fmla="*/ 72 w 125"/>
                <a:gd name="T95" fmla="*/ 19 h 243"/>
                <a:gd name="T96" fmla="*/ 53 w 125"/>
                <a:gd name="T97" fmla="*/ 19 h 243"/>
                <a:gd name="T98" fmla="*/ 51 w 125"/>
                <a:gd name="T99" fmla="*/ 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 h="243">
                  <a:moveTo>
                    <a:pt x="0" y="21"/>
                  </a:moveTo>
                  <a:cubicBezTo>
                    <a:pt x="0" y="18"/>
                    <a:pt x="1" y="15"/>
                    <a:pt x="2" y="13"/>
                  </a:cubicBezTo>
                  <a:cubicBezTo>
                    <a:pt x="3" y="10"/>
                    <a:pt x="4" y="8"/>
                    <a:pt x="6" y="6"/>
                  </a:cubicBezTo>
                  <a:cubicBezTo>
                    <a:pt x="10" y="2"/>
                    <a:pt x="15" y="0"/>
                    <a:pt x="21" y="0"/>
                  </a:cubicBezTo>
                  <a:cubicBezTo>
                    <a:pt x="21" y="0"/>
                    <a:pt x="21" y="0"/>
                    <a:pt x="22" y="0"/>
                  </a:cubicBezTo>
                  <a:cubicBezTo>
                    <a:pt x="22" y="0"/>
                    <a:pt x="22" y="0"/>
                    <a:pt x="22" y="0"/>
                  </a:cubicBezTo>
                  <a:cubicBezTo>
                    <a:pt x="103" y="0"/>
                    <a:pt x="103" y="0"/>
                    <a:pt x="103" y="0"/>
                  </a:cubicBezTo>
                  <a:cubicBezTo>
                    <a:pt x="103" y="0"/>
                    <a:pt x="104" y="0"/>
                    <a:pt x="104" y="0"/>
                  </a:cubicBezTo>
                  <a:cubicBezTo>
                    <a:pt x="104" y="0"/>
                    <a:pt x="104" y="0"/>
                    <a:pt x="104" y="0"/>
                  </a:cubicBezTo>
                  <a:cubicBezTo>
                    <a:pt x="110" y="0"/>
                    <a:pt x="115" y="2"/>
                    <a:pt x="119" y="6"/>
                  </a:cubicBezTo>
                  <a:cubicBezTo>
                    <a:pt x="121" y="8"/>
                    <a:pt x="123" y="10"/>
                    <a:pt x="124" y="13"/>
                  </a:cubicBezTo>
                  <a:cubicBezTo>
                    <a:pt x="125" y="15"/>
                    <a:pt x="125" y="18"/>
                    <a:pt x="125" y="21"/>
                  </a:cubicBezTo>
                  <a:cubicBezTo>
                    <a:pt x="125" y="222"/>
                    <a:pt x="125" y="222"/>
                    <a:pt x="125" y="222"/>
                  </a:cubicBezTo>
                  <a:cubicBezTo>
                    <a:pt x="125" y="228"/>
                    <a:pt x="123" y="232"/>
                    <a:pt x="119" y="237"/>
                  </a:cubicBezTo>
                  <a:cubicBezTo>
                    <a:pt x="117" y="239"/>
                    <a:pt x="115" y="240"/>
                    <a:pt x="113" y="241"/>
                  </a:cubicBezTo>
                  <a:cubicBezTo>
                    <a:pt x="111" y="243"/>
                    <a:pt x="108" y="243"/>
                    <a:pt x="106" y="243"/>
                  </a:cubicBezTo>
                  <a:cubicBezTo>
                    <a:pt x="20" y="243"/>
                    <a:pt x="20" y="243"/>
                    <a:pt x="20" y="243"/>
                  </a:cubicBezTo>
                  <a:cubicBezTo>
                    <a:pt x="17" y="243"/>
                    <a:pt x="15" y="243"/>
                    <a:pt x="12" y="241"/>
                  </a:cubicBezTo>
                  <a:cubicBezTo>
                    <a:pt x="10" y="240"/>
                    <a:pt x="8" y="239"/>
                    <a:pt x="6" y="237"/>
                  </a:cubicBezTo>
                  <a:cubicBezTo>
                    <a:pt x="2" y="232"/>
                    <a:pt x="0" y="228"/>
                    <a:pt x="0" y="222"/>
                  </a:cubicBezTo>
                  <a:lnTo>
                    <a:pt x="0" y="21"/>
                  </a:lnTo>
                  <a:close/>
                  <a:moveTo>
                    <a:pt x="11" y="201"/>
                  </a:moveTo>
                  <a:cubicBezTo>
                    <a:pt x="115" y="201"/>
                    <a:pt x="115" y="201"/>
                    <a:pt x="115" y="201"/>
                  </a:cubicBezTo>
                  <a:cubicBezTo>
                    <a:pt x="115" y="42"/>
                    <a:pt x="115" y="42"/>
                    <a:pt x="115" y="42"/>
                  </a:cubicBezTo>
                  <a:cubicBezTo>
                    <a:pt x="11" y="42"/>
                    <a:pt x="11" y="42"/>
                    <a:pt x="11" y="42"/>
                  </a:cubicBezTo>
                  <a:lnTo>
                    <a:pt x="11" y="201"/>
                  </a:lnTo>
                  <a:close/>
                  <a:moveTo>
                    <a:pt x="54" y="214"/>
                  </a:moveTo>
                  <a:cubicBezTo>
                    <a:pt x="53" y="215"/>
                    <a:pt x="52" y="216"/>
                    <a:pt x="51" y="218"/>
                  </a:cubicBezTo>
                  <a:cubicBezTo>
                    <a:pt x="51" y="219"/>
                    <a:pt x="50" y="221"/>
                    <a:pt x="50" y="222"/>
                  </a:cubicBezTo>
                  <a:cubicBezTo>
                    <a:pt x="50" y="224"/>
                    <a:pt x="51" y="225"/>
                    <a:pt x="51" y="227"/>
                  </a:cubicBezTo>
                  <a:cubicBezTo>
                    <a:pt x="52" y="228"/>
                    <a:pt x="53" y="230"/>
                    <a:pt x="54" y="231"/>
                  </a:cubicBezTo>
                  <a:cubicBezTo>
                    <a:pt x="55" y="232"/>
                    <a:pt x="57" y="233"/>
                    <a:pt x="58" y="234"/>
                  </a:cubicBezTo>
                  <a:cubicBezTo>
                    <a:pt x="60" y="234"/>
                    <a:pt x="61" y="234"/>
                    <a:pt x="63" y="234"/>
                  </a:cubicBezTo>
                  <a:cubicBezTo>
                    <a:pt x="64" y="234"/>
                    <a:pt x="66" y="234"/>
                    <a:pt x="67" y="234"/>
                  </a:cubicBezTo>
                  <a:cubicBezTo>
                    <a:pt x="69" y="233"/>
                    <a:pt x="70" y="232"/>
                    <a:pt x="71" y="231"/>
                  </a:cubicBezTo>
                  <a:cubicBezTo>
                    <a:pt x="72" y="230"/>
                    <a:pt x="73" y="228"/>
                    <a:pt x="74" y="227"/>
                  </a:cubicBezTo>
                  <a:cubicBezTo>
                    <a:pt x="75" y="225"/>
                    <a:pt x="75" y="224"/>
                    <a:pt x="75" y="222"/>
                  </a:cubicBezTo>
                  <a:cubicBezTo>
                    <a:pt x="75" y="221"/>
                    <a:pt x="75" y="219"/>
                    <a:pt x="74" y="218"/>
                  </a:cubicBezTo>
                  <a:cubicBezTo>
                    <a:pt x="73" y="216"/>
                    <a:pt x="72" y="215"/>
                    <a:pt x="71" y="214"/>
                  </a:cubicBezTo>
                  <a:cubicBezTo>
                    <a:pt x="70" y="213"/>
                    <a:pt x="69" y="212"/>
                    <a:pt x="67" y="211"/>
                  </a:cubicBezTo>
                  <a:cubicBezTo>
                    <a:pt x="66" y="210"/>
                    <a:pt x="64" y="210"/>
                    <a:pt x="63" y="210"/>
                  </a:cubicBezTo>
                  <a:cubicBezTo>
                    <a:pt x="61" y="210"/>
                    <a:pt x="60" y="210"/>
                    <a:pt x="58" y="211"/>
                  </a:cubicBezTo>
                  <a:cubicBezTo>
                    <a:pt x="57" y="212"/>
                    <a:pt x="55" y="213"/>
                    <a:pt x="54" y="214"/>
                  </a:cubicBezTo>
                  <a:close/>
                  <a:moveTo>
                    <a:pt x="51" y="21"/>
                  </a:moveTo>
                  <a:cubicBezTo>
                    <a:pt x="51" y="22"/>
                    <a:pt x="52" y="23"/>
                    <a:pt x="53" y="23"/>
                  </a:cubicBezTo>
                  <a:cubicBezTo>
                    <a:pt x="72" y="23"/>
                    <a:pt x="72" y="23"/>
                    <a:pt x="72" y="23"/>
                  </a:cubicBezTo>
                  <a:cubicBezTo>
                    <a:pt x="74" y="23"/>
                    <a:pt x="74" y="22"/>
                    <a:pt x="74" y="21"/>
                  </a:cubicBezTo>
                  <a:cubicBezTo>
                    <a:pt x="74" y="19"/>
                    <a:pt x="74" y="19"/>
                    <a:pt x="72" y="19"/>
                  </a:cubicBezTo>
                  <a:cubicBezTo>
                    <a:pt x="53" y="19"/>
                    <a:pt x="53" y="19"/>
                    <a:pt x="53" y="19"/>
                  </a:cubicBezTo>
                  <a:cubicBezTo>
                    <a:pt x="52" y="19"/>
                    <a:pt x="51" y="19"/>
                    <a:pt x="51" y="2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noEditPoints="1"/>
            </p:cNvSpPr>
            <p:nvPr/>
          </p:nvSpPr>
          <p:spPr bwMode="auto">
            <a:xfrm>
              <a:off x="7594600" y="1657350"/>
              <a:ext cx="166688" cy="217488"/>
            </a:xfrm>
            <a:custGeom>
              <a:avLst/>
              <a:gdLst>
                <a:gd name="T0" fmla="*/ 0 w 160"/>
                <a:gd name="T1" fmla="*/ 11 h 208"/>
                <a:gd name="T2" fmla="*/ 2 w 160"/>
                <a:gd name="T3" fmla="*/ 3 h 208"/>
                <a:gd name="T4" fmla="*/ 9 w 160"/>
                <a:gd name="T5" fmla="*/ 0 h 208"/>
                <a:gd name="T6" fmla="*/ 150 w 160"/>
                <a:gd name="T7" fmla="*/ 0 h 208"/>
                <a:gd name="T8" fmla="*/ 157 w 160"/>
                <a:gd name="T9" fmla="*/ 3 h 208"/>
                <a:gd name="T10" fmla="*/ 160 w 160"/>
                <a:gd name="T11" fmla="*/ 11 h 208"/>
                <a:gd name="T12" fmla="*/ 160 w 160"/>
                <a:gd name="T13" fmla="*/ 198 h 208"/>
                <a:gd name="T14" fmla="*/ 157 w 160"/>
                <a:gd name="T15" fmla="*/ 206 h 208"/>
                <a:gd name="T16" fmla="*/ 150 w 160"/>
                <a:gd name="T17" fmla="*/ 208 h 208"/>
                <a:gd name="T18" fmla="*/ 9 w 160"/>
                <a:gd name="T19" fmla="*/ 208 h 208"/>
                <a:gd name="T20" fmla="*/ 2 w 160"/>
                <a:gd name="T21" fmla="*/ 206 h 208"/>
                <a:gd name="T22" fmla="*/ 0 w 160"/>
                <a:gd name="T23" fmla="*/ 198 h 208"/>
                <a:gd name="T24" fmla="*/ 0 w 160"/>
                <a:gd name="T25" fmla="*/ 11 h 208"/>
                <a:gd name="T26" fmla="*/ 17 w 160"/>
                <a:gd name="T27" fmla="*/ 188 h 208"/>
                <a:gd name="T28" fmla="*/ 142 w 160"/>
                <a:gd name="T29" fmla="*/ 188 h 208"/>
                <a:gd name="T30" fmla="*/ 142 w 160"/>
                <a:gd name="T31" fmla="*/ 22 h 208"/>
                <a:gd name="T32" fmla="*/ 17 w 160"/>
                <a:gd name="T33" fmla="*/ 22 h 208"/>
                <a:gd name="T34" fmla="*/ 17 w 160"/>
                <a:gd name="T35" fmla="*/ 188 h 208"/>
                <a:gd name="T36" fmla="*/ 75 w 160"/>
                <a:gd name="T37" fmla="*/ 200 h 208"/>
                <a:gd name="T38" fmla="*/ 76 w 160"/>
                <a:gd name="T39" fmla="*/ 203 h 208"/>
                <a:gd name="T40" fmla="*/ 80 w 160"/>
                <a:gd name="T41" fmla="*/ 205 h 208"/>
                <a:gd name="T42" fmla="*/ 83 w 160"/>
                <a:gd name="T43" fmla="*/ 203 h 208"/>
                <a:gd name="T44" fmla="*/ 85 w 160"/>
                <a:gd name="T45" fmla="*/ 200 h 208"/>
                <a:gd name="T46" fmla="*/ 83 w 160"/>
                <a:gd name="T47" fmla="*/ 196 h 208"/>
                <a:gd name="T48" fmla="*/ 80 w 160"/>
                <a:gd name="T49" fmla="*/ 195 h 208"/>
                <a:gd name="T50" fmla="*/ 76 w 160"/>
                <a:gd name="T51" fmla="*/ 196 h 208"/>
                <a:gd name="T52" fmla="*/ 75 w 160"/>
                <a:gd name="T53" fmla="*/ 2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0" h="208">
                  <a:moveTo>
                    <a:pt x="0" y="11"/>
                  </a:moveTo>
                  <a:cubicBezTo>
                    <a:pt x="0" y="8"/>
                    <a:pt x="0" y="5"/>
                    <a:pt x="2" y="3"/>
                  </a:cubicBezTo>
                  <a:cubicBezTo>
                    <a:pt x="4" y="1"/>
                    <a:pt x="6" y="0"/>
                    <a:pt x="9" y="0"/>
                  </a:cubicBezTo>
                  <a:cubicBezTo>
                    <a:pt x="150" y="0"/>
                    <a:pt x="150" y="0"/>
                    <a:pt x="150" y="0"/>
                  </a:cubicBezTo>
                  <a:cubicBezTo>
                    <a:pt x="153" y="0"/>
                    <a:pt x="155" y="1"/>
                    <a:pt x="157" y="3"/>
                  </a:cubicBezTo>
                  <a:cubicBezTo>
                    <a:pt x="159" y="5"/>
                    <a:pt x="160" y="8"/>
                    <a:pt x="160" y="11"/>
                  </a:cubicBezTo>
                  <a:cubicBezTo>
                    <a:pt x="160" y="198"/>
                    <a:pt x="160" y="198"/>
                    <a:pt x="160" y="198"/>
                  </a:cubicBezTo>
                  <a:cubicBezTo>
                    <a:pt x="160" y="201"/>
                    <a:pt x="159" y="204"/>
                    <a:pt x="157" y="206"/>
                  </a:cubicBezTo>
                  <a:cubicBezTo>
                    <a:pt x="155" y="208"/>
                    <a:pt x="153" y="208"/>
                    <a:pt x="150" y="208"/>
                  </a:cubicBezTo>
                  <a:cubicBezTo>
                    <a:pt x="9" y="208"/>
                    <a:pt x="9" y="208"/>
                    <a:pt x="9" y="208"/>
                  </a:cubicBezTo>
                  <a:cubicBezTo>
                    <a:pt x="6" y="208"/>
                    <a:pt x="4" y="208"/>
                    <a:pt x="2" y="206"/>
                  </a:cubicBezTo>
                  <a:cubicBezTo>
                    <a:pt x="0" y="204"/>
                    <a:pt x="0" y="201"/>
                    <a:pt x="0" y="198"/>
                  </a:cubicBezTo>
                  <a:lnTo>
                    <a:pt x="0" y="11"/>
                  </a:lnTo>
                  <a:close/>
                  <a:moveTo>
                    <a:pt x="17" y="188"/>
                  </a:moveTo>
                  <a:cubicBezTo>
                    <a:pt x="142" y="188"/>
                    <a:pt x="142" y="188"/>
                    <a:pt x="142" y="188"/>
                  </a:cubicBezTo>
                  <a:cubicBezTo>
                    <a:pt x="142" y="22"/>
                    <a:pt x="142" y="22"/>
                    <a:pt x="142" y="22"/>
                  </a:cubicBezTo>
                  <a:cubicBezTo>
                    <a:pt x="17" y="22"/>
                    <a:pt x="17" y="22"/>
                    <a:pt x="17" y="22"/>
                  </a:cubicBezTo>
                  <a:lnTo>
                    <a:pt x="17" y="188"/>
                  </a:lnTo>
                  <a:close/>
                  <a:moveTo>
                    <a:pt x="75" y="200"/>
                  </a:moveTo>
                  <a:cubicBezTo>
                    <a:pt x="75" y="201"/>
                    <a:pt x="75" y="202"/>
                    <a:pt x="76" y="203"/>
                  </a:cubicBezTo>
                  <a:cubicBezTo>
                    <a:pt x="77" y="204"/>
                    <a:pt x="78" y="205"/>
                    <a:pt x="80" y="205"/>
                  </a:cubicBezTo>
                  <a:cubicBezTo>
                    <a:pt x="81" y="205"/>
                    <a:pt x="82" y="204"/>
                    <a:pt x="83" y="203"/>
                  </a:cubicBezTo>
                  <a:cubicBezTo>
                    <a:pt x="84" y="202"/>
                    <a:pt x="85" y="201"/>
                    <a:pt x="85" y="200"/>
                  </a:cubicBezTo>
                  <a:cubicBezTo>
                    <a:pt x="85" y="198"/>
                    <a:pt x="84" y="197"/>
                    <a:pt x="83" y="196"/>
                  </a:cubicBezTo>
                  <a:cubicBezTo>
                    <a:pt x="82" y="195"/>
                    <a:pt x="81" y="195"/>
                    <a:pt x="80" y="195"/>
                  </a:cubicBezTo>
                  <a:cubicBezTo>
                    <a:pt x="78" y="195"/>
                    <a:pt x="77" y="195"/>
                    <a:pt x="76" y="196"/>
                  </a:cubicBezTo>
                  <a:cubicBezTo>
                    <a:pt x="75" y="197"/>
                    <a:pt x="75" y="198"/>
                    <a:pt x="75" y="20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26"/>
            <p:cNvSpPr>
              <a:spLocks noEditPoints="1"/>
            </p:cNvSpPr>
            <p:nvPr/>
          </p:nvSpPr>
          <p:spPr bwMode="auto">
            <a:xfrm>
              <a:off x="7880350" y="1685925"/>
              <a:ext cx="239713" cy="163513"/>
            </a:xfrm>
            <a:custGeom>
              <a:avLst/>
              <a:gdLst>
                <a:gd name="T0" fmla="*/ 20 w 228"/>
                <a:gd name="T1" fmla="*/ 125 h 156"/>
                <a:gd name="T2" fmla="*/ 20 w 228"/>
                <a:gd name="T3" fmla="*/ 10 h 156"/>
                <a:gd name="T4" fmla="*/ 24 w 228"/>
                <a:gd name="T5" fmla="*/ 3 h 156"/>
                <a:gd name="T6" fmla="*/ 31 w 228"/>
                <a:gd name="T7" fmla="*/ 0 h 156"/>
                <a:gd name="T8" fmla="*/ 197 w 228"/>
                <a:gd name="T9" fmla="*/ 0 h 156"/>
                <a:gd name="T10" fmla="*/ 204 w 228"/>
                <a:gd name="T11" fmla="*/ 3 h 156"/>
                <a:gd name="T12" fmla="*/ 207 w 228"/>
                <a:gd name="T13" fmla="*/ 10 h 156"/>
                <a:gd name="T14" fmla="*/ 207 w 228"/>
                <a:gd name="T15" fmla="*/ 125 h 156"/>
                <a:gd name="T16" fmla="*/ 228 w 228"/>
                <a:gd name="T17" fmla="*/ 145 h 156"/>
                <a:gd name="T18" fmla="*/ 225 w 228"/>
                <a:gd name="T19" fmla="*/ 153 h 156"/>
                <a:gd name="T20" fmla="*/ 218 w 228"/>
                <a:gd name="T21" fmla="*/ 156 h 156"/>
                <a:gd name="T22" fmla="*/ 10 w 228"/>
                <a:gd name="T23" fmla="*/ 156 h 156"/>
                <a:gd name="T24" fmla="*/ 2 w 228"/>
                <a:gd name="T25" fmla="*/ 153 h 156"/>
                <a:gd name="T26" fmla="*/ 0 w 228"/>
                <a:gd name="T27" fmla="*/ 145 h 156"/>
                <a:gd name="T28" fmla="*/ 20 w 228"/>
                <a:gd name="T29" fmla="*/ 125 h 156"/>
                <a:gd name="T30" fmla="*/ 31 w 228"/>
                <a:gd name="T31" fmla="*/ 125 h 156"/>
                <a:gd name="T32" fmla="*/ 197 w 228"/>
                <a:gd name="T33" fmla="*/ 125 h 156"/>
                <a:gd name="T34" fmla="*/ 197 w 228"/>
                <a:gd name="T35" fmla="*/ 10 h 156"/>
                <a:gd name="T36" fmla="*/ 31 w 228"/>
                <a:gd name="T37" fmla="*/ 10 h 156"/>
                <a:gd name="T38" fmla="*/ 31 w 228"/>
                <a:gd name="T39" fmla="*/ 125 h 156"/>
                <a:gd name="T40" fmla="*/ 85 w 228"/>
                <a:gd name="T41" fmla="*/ 144 h 156"/>
                <a:gd name="T42" fmla="*/ 88 w 228"/>
                <a:gd name="T43" fmla="*/ 145 h 156"/>
                <a:gd name="T44" fmla="*/ 140 w 228"/>
                <a:gd name="T45" fmla="*/ 145 h 156"/>
                <a:gd name="T46" fmla="*/ 143 w 228"/>
                <a:gd name="T47" fmla="*/ 144 h 156"/>
                <a:gd name="T48" fmla="*/ 143 w 228"/>
                <a:gd name="T49" fmla="*/ 144 h 156"/>
                <a:gd name="T50" fmla="*/ 136 w 228"/>
                <a:gd name="T51" fmla="*/ 137 h 156"/>
                <a:gd name="T52" fmla="*/ 132 w 228"/>
                <a:gd name="T53" fmla="*/ 136 h 156"/>
                <a:gd name="T54" fmla="*/ 95 w 228"/>
                <a:gd name="T55" fmla="*/ 136 h 156"/>
                <a:gd name="T56" fmla="*/ 92 w 228"/>
                <a:gd name="T57" fmla="*/ 137 h 156"/>
                <a:gd name="T58" fmla="*/ 85 w 228"/>
                <a:gd name="T59" fmla="*/ 14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8" h="156">
                  <a:moveTo>
                    <a:pt x="20" y="125"/>
                  </a:moveTo>
                  <a:cubicBezTo>
                    <a:pt x="20" y="10"/>
                    <a:pt x="20" y="10"/>
                    <a:pt x="20" y="10"/>
                  </a:cubicBezTo>
                  <a:cubicBezTo>
                    <a:pt x="20" y="7"/>
                    <a:pt x="21" y="5"/>
                    <a:pt x="24" y="3"/>
                  </a:cubicBezTo>
                  <a:cubicBezTo>
                    <a:pt x="26" y="1"/>
                    <a:pt x="28" y="0"/>
                    <a:pt x="31" y="0"/>
                  </a:cubicBezTo>
                  <a:cubicBezTo>
                    <a:pt x="197" y="0"/>
                    <a:pt x="197" y="0"/>
                    <a:pt x="197" y="0"/>
                  </a:cubicBezTo>
                  <a:cubicBezTo>
                    <a:pt x="199" y="0"/>
                    <a:pt x="202" y="1"/>
                    <a:pt x="204" y="3"/>
                  </a:cubicBezTo>
                  <a:cubicBezTo>
                    <a:pt x="206" y="5"/>
                    <a:pt x="207" y="7"/>
                    <a:pt x="207" y="10"/>
                  </a:cubicBezTo>
                  <a:cubicBezTo>
                    <a:pt x="207" y="125"/>
                    <a:pt x="207" y="125"/>
                    <a:pt x="207" y="125"/>
                  </a:cubicBezTo>
                  <a:cubicBezTo>
                    <a:pt x="228" y="145"/>
                    <a:pt x="228" y="145"/>
                    <a:pt x="228" y="145"/>
                  </a:cubicBezTo>
                  <a:cubicBezTo>
                    <a:pt x="228" y="148"/>
                    <a:pt x="227" y="151"/>
                    <a:pt x="225" y="153"/>
                  </a:cubicBezTo>
                  <a:cubicBezTo>
                    <a:pt x="223" y="155"/>
                    <a:pt x="221" y="156"/>
                    <a:pt x="218" y="156"/>
                  </a:cubicBezTo>
                  <a:cubicBezTo>
                    <a:pt x="10" y="156"/>
                    <a:pt x="10" y="156"/>
                    <a:pt x="10" y="156"/>
                  </a:cubicBezTo>
                  <a:cubicBezTo>
                    <a:pt x="7" y="156"/>
                    <a:pt x="4" y="155"/>
                    <a:pt x="2" y="153"/>
                  </a:cubicBezTo>
                  <a:cubicBezTo>
                    <a:pt x="0" y="151"/>
                    <a:pt x="0" y="148"/>
                    <a:pt x="0" y="145"/>
                  </a:cubicBezTo>
                  <a:lnTo>
                    <a:pt x="20" y="125"/>
                  </a:lnTo>
                  <a:close/>
                  <a:moveTo>
                    <a:pt x="31" y="125"/>
                  </a:moveTo>
                  <a:cubicBezTo>
                    <a:pt x="197" y="125"/>
                    <a:pt x="197" y="125"/>
                    <a:pt x="197" y="125"/>
                  </a:cubicBezTo>
                  <a:cubicBezTo>
                    <a:pt x="197" y="10"/>
                    <a:pt x="197" y="10"/>
                    <a:pt x="197" y="10"/>
                  </a:cubicBezTo>
                  <a:cubicBezTo>
                    <a:pt x="31" y="10"/>
                    <a:pt x="31" y="10"/>
                    <a:pt x="31" y="10"/>
                  </a:cubicBezTo>
                  <a:lnTo>
                    <a:pt x="31" y="125"/>
                  </a:lnTo>
                  <a:close/>
                  <a:moveTo>
                    <a:pt x="85" y="144"/>
                  </a:moveTo>
                  <a:cubicBezTo>
                    <a:pt x="85" y="145"/>
                    <a:pt x="86" y="145"/>
                    <a:pt x="88" y="145"/>
                  </a:cubicBezTo>
                  <a:cubicBezTo>
                    <a:pt x="140" y="145"/>
                    <a:pt x="140" y="145"/>
                    <a:pt x="140" y="145"/>
                  </a:cubicBezTo>
                  <a:cubicBezTo>
                    <a:pt x="142" y="145"/>
                    <a:pt x="143" y="145"/>
                    <a:pt x="143" y="144"/>
                  </a:cubicBezTo>
                  <a:cubicBezTo>
                    <a:pt x="143" y="144"/>
                    <a:pt x="143" y="144"/>
                    <a:pt x="143" y="144"/>
                  </a:cubicBezTo>
                  <a:cubicBezTo>
                    <a:pt x="136" y="137"/>
                    <a:pt x="136" y="137"/>
                    <a:pt x="136" y="137"/>
                  </a:cubicBezTo>
                  <a:cubicBezTo>
                    <a:pt x="136" y="137"/>
                    <a:pt x="134" y="136"/>
                    <a:pt x="132" y="136"/>
                  </a:cubicBezTo>
                  <a:cubicBezTo>
                    <a:pt x="95" y="136"/>
                    <a:pt x="95" y="136"/>
                    <a:pt x="95" y="136"/>
                  </a:cubicBezTo>
                  <a:cubicBezTo>
                    <a:pt x="93" y="136"/>
                    <a:pt x="92" y="137"/>
                    <a:pt x="92" y="137"/>
                  </a:cubicBezTo>
                  <a:cubicBezTo>
                    <a:pt x="85" y="144"/>
                    <a:pt x="85" y="144"/>
                    <a:pt x="85" y="14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27"/>
            <p:cNvSpPr>
              <a:spLocks noEditPoints="1"/>
            </p:cNvSpPr>
            <p:nvPr/>
          </p:nvSpPr>
          <p:spPr bwMode="auto">
            <a:xfrm>
              <a:off x="8223250" y="1668463"/>
              <a:ext cx="196850" cy="196850"/>
            </a:xfrm>
            <a:custGeom>
              <a:avLst/>
              <a:gdLst>
                <a:gd name="T0" fmla="*/ 0 w 188"/>
                <a:gd name="T1" fmla="*/ 8 h 187"/>
                <a:gd name="T2" fmla="*/ 3 w 188"/>
                <a:gd name="T3" fmla="*/ 3 h 187"/>
                <a:gd name="T4" fmla="*/ 9 w 188"/>
                <a:gd name="T5" fmla="*/ 0 h 187"/>
                <a:gd name="T6" fmla="*/ 180 w 188"/>
                <a:gd name="T7" fmla="*/ 0 h 187"/>
                <a:gd name="T8" fmla="*/ 185 w 188"/>
                <a:gd name="T9" fmla="*/ 3 h 187"/>
                <a:gd name="T10" fmla="*/ 188 w 188"/>
                <a:gd name="T11" fmla="*/ 8 h 187"/>
                <a:gd name="T12" fmla="*/ 188 w 188"/>
                <a:gd name="T13" fmla="*/ 147 h 187"/>
                <a:gd name="T14" fmla="*/ 185 w 188"/>
                <a:gd name="T15" fmla="*/ 153 h 187"/>
                <a:gd name="T16" fmla="*/ 180 w 188"/>
                <a:gd name="T17" fmla="*/ 156 h 187"/>
                <a:gd name="T18" fmla="*/ 113 w 188"/>
                <a:gd name="T19" fmla="*/ 156 h 187"/>
                <a:gd name="T20" fmla="*/ 116 w 188"/>
                <a:gd name="T21" fmla="*/ 180 h 187"/>
                <a:gd name="T22" fmla="*/ 121 w 188"/>
                <a:gd name="T23" fmla="*/ 186 h 187"/>
                <a:gd name="T24" fmla="*/ 121 w 188"/>
                <a:gd name="T25" fmla="*/ 186 h 187"/>
                <a:gd name="T26" fmla="*/ 120 w 188"/>
                <a:gd name="T27" fmla="*/ 187 h 187"/>
                <a:gd name="T28" fmla="*/ 117 w 188"/>
                <a:gd name="T29" fmla="*/ 187 h 187"/>
                <a:gd name="T30" fmla="*/ 116 w 188"/>
                <a:gd name="T31" fmla="*/ 187 h 187"/>
                <a:gd name="T32" fmla="*/ 73 w 188"/>
                <a:gd name="T33" fmla="*/ 187 h 187"/>
                <a:gd name="T34" fmla="*/ 67 w 188"/>
                <a:gd name="T35" fmla="*/ 186 h 187"/>
                <a:gd name="T36" fmla="*/ 67 w 188"/>
                <a:gd name="T37" fmla="*/ 186 h 187"/>
                <a:gd name="T38" fmla="*/ 72 w 188"/>
                <a:gd name="T39" fmla="*/ 180 h 187"/>
                <a:gd name="T40" fmla="*/ 75 w 188"/>
                <a:gd name="T41" fmla="*/ 156 h 187"/>
                <a:gd name="T42" fmla="*/ 9 w 188"/>
                <a:gd name="T43" fmla="*/ 156 h 187"/>
                <a:gd name="T44" fmla="*/ 3 w 188"/>
                <a:gd name="T45" fmla="*/ 153 h 187"/>
                <a:gd name="T46" fmla="*/ 0 w 188"/>
                <a:gd name="T47" fmla="*/ 147 h 187"/>
                <a:gd name="T48" fmla="*/ 0 w 188"/>
                <a:gd name="T49" fmla="*/ 8 h 187"/>
                <a:gd name="T50" fmla="*/ 11 w 188"/>
                <a:gd name="T51" fmla="*/ 117 h 187"/>
                <a:gd name="T52" fmla="*/ 177 w 188"/>
                <a:gd name="T53" fmla="*/ 117 h 187"/>
                <a:gd name="T54" fmla="*/ 177 w 188"/>
                <a:gd name="T55" fmla="*/ 11 h 187"/>
                <a:gd name="T56" fmla="*/ 11 w 188"/>
                <a:gd name="T57" fmla="*/ 11 h 187"/>
                <a:gd name="T58" fmla="*/ 11 w 188"/>
                <a:gd name="T59" fmla="*/ 117 h 187"/>
                <a:gd name="T60" fmla="*/ 90 w 188"/>
                <a:gd name="T61" fmla="*/ 130 h 187"/>
                <a:gd name="T62" fmla="*/ 89 w 188"/>
                <a:gd name="T63" fmla="*/ 134 h 187"/>
                <a:gd name="T64" fmla="*/ 90 w 188"/>
                <a:gd name="T65" fmla="*/ 138 h 187"/>
                <a:gd name="T66" fmla="*/ 94 w 188"/>
                <a:gd name="T67" fmla="*/ 139 h 187"/>
                <a:gd name="T68" fmla="*/ 98 w 188"/>
                <a:gd name="T69" fmla="*/ 138 h 187"/>
                <a:gd name="T70" fmla="*/ 99 w 188"/>
                <a:gd name="T71" fmla="*/ 134 h 187"/>
                <a:gd name="T72" fmla="*/ 98 w 188"/>
                <a:gd name="T73" fmla="*/ 130 h 187"/>
                <a:gd name="T74" fmla="*/ 94 w 188"/>
                <a:gd name="T75" fmla="*/ 129 h 187"/>
                <a:gd name="T76" fmla="*/ 90 w 188"/>
                <a:gd name="T77" fmla="*/ 13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 h="187">
                  <a:moveTo>
                    <a:pt x="0" y="8"/>
                  </a:moveTo>
                  <a:cubicBezTo>
                    <a:pt x="0" y="6"/>
                    <a:pt x="1" y="4"/>
                    <a:pt x="3" y="3"/>
                  </a:cubicBezTo>
                  <a:cubicBezTo>
                    <a:pt x="4" y="1"/>
                    <a:pt x="6" y="0"/>
                    <a:pt x="9" y="0"/>
                  </a:cubicBezTo>
                  <a:cubicBezTo>
                    <a:pt x="180" y="0"/>
                    <a:pt x="180" y="0"/>
                    <a:pt x="180" y="0"/>
                  </a:cubicBezTo>
                  <a:cubicBezTo>
                    <a:pt x="182" y="0"/>
                    <a:pt x="184" y="1"/>
                    <a:pt x="185" y="3"/>
                  </a:cubicBezTo>
                  <a:cubicBezTo>
                    <a:pt x="187" y="4"/>
                    <a:pt x="188" y="6"/>
                    <a:pt x="188" y="8"/>
                  </a:cubicBezTo>
                  <a:cubicBezTo>
                    <a:pt x="188" y="147"/>
                    <a:pt x="188" y="147"/>
                    <a:pt x="188" y="147"/>
                  </a:cubicBezTo>
                  <a:cubicBezTo>
                    <a:pt x="188" y="150"/>
                    <a:pt x="187" y="152"/>
                    <a:pt x="185" y="153"/>
                  </a:cubicBezTo>
                  <a:cubicBezTo>
                    <a:pt x="184" y="155"/>
                    <a:pt x="182" y="156"/>
                    <a:pt x="180" y="156"/>
                  </a:cubicBezTo>
                  <a:cubicBezTo>
                    <a:pt x="113" y="156"/>
                    <a:pt x="113" y="156"/>
                    <a:pt x="113" y="156"/>
                  </a:cubicBezTo>
                  <a:cubicBezTo>
                    <a:pt x="116" y="180"/>
                    <a:pt x="116" y="180"/>
                    <a:pt x="116" y="180"/>
                  </a:cubicBezTo>
                  <a:cubicBezTo>
                    <a:pt x="121" y="186"/>
                    <a:pt x="121" y="186"/>
                    <a:pt x="121" y="186"/>
                  </a:cubicBezTo>
                  <a:cubicBezTo>
                    <a:pt x="121" y="186"/>
                    <a:pt x="121" y="186"/>
                    <a:pt x="121" y="186"/>
                  </a:cubicBezTo>
                  <a:cubicBezTo>
                    <a:pt x="121" y="187"/>
                    <a:pt x="121" y="187"/>
                    <a:pt x="120" y="187"/>
                  </a:cubicBezTo>
                  <a:cubicBezTo>
                    <a:pt x="119" y="187"/>
                    <a:pt x="118" y="187"/>
                    <a:pt x="117" y="187"/>
                  </a:cubicBezTo>
                  <a:cubicBezTo>
                    <a:pt x="116" y="187"/>
                    <a:pt x="116" y="187"/>
                    <a:pt x="116" y="187"/>
                  </a:cubicBezTo>
                  <a:cubicBezTo>
                    <a:pt x="73" y="187"/>
                    <a:pt x="73" y="187"/>
                    <a:pt x="73" y="187"/>
                  </a:cubicBezTo>
                  <a:cubicBezTo>
                    <a:pt x="69" y="187"/>
                    <a:pt x="67" y="187"/>
                    <a:pt x="67" y="186"/>
                  </a:cubicBezTo>
                  <a:cubicBezTo>
                    <a:pt x="67" y="186"/>
                    <a:pt x="67" y="186"/>
                    <a:pt x="67" y="186"/>
                  </a:cubicBezTo>
                  <a:cubicBezTo>
                    <a:pt x="72" y="180"/>
                    <a:pt x="72" y="180"/>
                    <a:pt x="72" y="180"/>
                  </a:cubicBezTo>
                  <a:cubicBezTo>
                    <a:pt x="75" y="156"/>
                    <a:pt x="75" y="156"/>
                    <a:pt x="75" y="156"/>
                  </a:cubicBezTo>
                  <a:cubicBezTo>
                    <a:pt x="9" y="156"/>
                    <a:pt x="9" y="156"/>
                    <a:pt x="9" y="156"/>
                  </a:cubicBezTo>
                  <a:cubicBezTo>
                    <a:pt x="6" y="156"/>
                    <a:pt x="4" y="155"/>
                    <a:pt x="3" y="153"/>
                  </a:cubicBezTo>
                  <a:cubicBezTo>
                    <a:pt x="1" y="152"/>
                    <a:pt x="0" y="150"/>
                    <a:pt x="0" y="147"/>
                  </a:cubicBezTo>
                  <a:lnTo>
                    <a:pt x="0" y="8"/>
                  </a:lnTo>
                  <a:close/>
                  <a:moveTo>
                    <a:pt x="11" y="117"/>
                  </a:moveTo>
                  <a:cubicBezTo>
                    <a:pt x="177" y="117"/>
                    <a:pt x="177" y="117"/>
                    <a:pt x="177" y="117"/>
                  </a:cubicBezTo>
                  <a:cubicBezTo>
                    <a:pt x="177" y="11"/>
                    <a:pt x="177" y="11"/>
                    <a:pt x="177" y="11"/>
                  </a:cubicBezTo>
                  <a:cubicBezTo>
                    <a:pt x="11" y="11"/>
                    <a:pt x="11" y="11"/>
                    <a:pt x="11" y="11"/>
                  </a:cubicBezTo>
                  <a:lnTo>
                    <a:pt x="11" y="117"/>
                  </a:lnTo>
                  <a:close/>
                  <a:moveTo>
                    <a:pt x="90" y="130"/>
                  </a:moveTo>
                  <a:cubicBezTo>
                    <a:pt x="89" y="131"/>
                    <a:pt x="89" y="133"/>
                    <a:pt x="89" y="134"/>
                  </a:cubicBezTo>
                  <a:cubicBezTo>
                    <a:pt x="89" y="136"/>
                    <a:pt x="89" y="137"/>
                    <a:pt x="90" y="138"/>
                  </a:cubicBezTo>
                  <a:cubicBezTo>
                    <a:pt x="91" y="139"/>
                    <a:pt x="93" y="139"/>
                    <a:pt x="94" y="139"/>
                  </a:cubicBezTo>
                  <a:cubicBezTo>
                    <a:pt x="96" y="139"/>
                    <a:pt x="97" y="139"/>
                    <a:pt x="98" y="138"/>
                  </a:cubicBezTo>
                  <a:cubicBezTo>
                    <a:pt x="99" y="137"/>
                    <a:pt x="99" y="136"/>
                    <a:pt x="99" y="134"/>
                  </a:cubicBezTo>
                  <a:cubicBezTo>
                    <a:pt x="99" y="133"/>
                    <a:pt x="99" y="131"/>
                    <a:pt x="98" y="130"/>
                  </a:cubicBezTo>
                  <a:cubicBezTo>
                    <a:pt x="97" y="129"/>
                    <a:pt x="96" y="129"/>
                    <a:pt x="94" y="129"/>
                  </a:cubicBezTo>
                  <a:cubicBezTo>
                    <a:pt x="93" y="129"/>
                    <a:pt x="91" y="129"/>
                    <a:pt x="90" y="13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28"/>
            <p:cNvSpPr>
              <a:spLocks noEditPoints="1"/>
            </p:cNvSpPr>
            <p:nvPr/>
          </p:nvSpPr>
          <p:spPr bwMode="auto">
            <a:xfrm>
              <a:off x="723900" y="2033588"/>
              <a:ext cx="174625" cy="261938"/>
            </a:xfrm>
            <a:custGeom>
              <a:avLst/>
              <a:gdLst>
                <a:gd name="T0" fmla="*/ 0 w 166"/>
                <a:gd name="T1" fmla="*/ 115 h 250"/>
                <a:gd name="T2" fmla="*/ 21 w 166"/>
                <a:gd name="T3" fmla="*/ 115 h 250"/>
                <a:gd name="T4" fmla="*/ 21 w 166"/>
                <a:gd name="T5" fmla="*/ 135 h 250"/>
                <a:gd name="T6" fmla="*/ 39 w 166"/>
                <a:gd name="T7" fmla="*/ 180 h 250"/>
                <a:gd name="T8" fmla="*/ 83 w 166"/>
                <a:gd name="T9" fmla="*/ 198 h 250"/>
                <a:gd name="T10" fmla="*/ 127 w 166"/>
                <a:gd name="T11" fmla="*/ 180 h 250"/>
                <a:gd name="T12" fmla="*/ 145 w 166"/>
                <a:gd name="T13" fmla="*/ 135 h 250"/>
                <a:gd name="T14" fmla="*/ 145 w 166"/>
                <a:gd name="T15" fmla="*/ 115 h 250"/>
                <a:gd name="T16" fmla="*/ 166 w 166"/>
                <a:gd name="T17" fmla="*/ 115 h 250"/>
                <a:gd name="T18" fmla="*/ 166 w 166"/>
                <a:gd name="T19" fmla="*/ 135 h 250"/>
                <a:gd name="T20" fmla="*/ 157 w 166"/>
                <a:gd name="T21" fmla="*/ 174 h 250"/>
                <a:gd name="T22" fmla="*/ 130 w 166"/>
                <a:gd name="T23" fmla="*/ 204 h 250"/>
                <a:gd name="T24" fmla="*/ 94 w 166"/>
                <a:gd name="T25" fmla="*/ 218 h 250"/>
                <a:gd name="T26" fmla="*/ 94 w 166"/>
                <a:gd name="T27" fmla="*/ 229 h 250"/>
                <a:gd name="T28" fmla="*/ 116 w 166"/>
                <a:gd name="T29" fmla="*/ 233 h 250"/>
                <a:gd name="T30" fmla="*/ 125 w 166"/>
                <a:gd name="T31" fmla="*/ 239 h 250"/>
                <a:gd name="T32" fmla="*/ 125 w 166"/>
                <a:gd name="T33" fmla="*/ 250 h 250"/>
                <a:gd name="T34" fmla="*/ 41 w 166"/>
                <a:gd name="T35" fmla="*/ 250 h 250"/>
                <a:gd name="T36" fmla="*/ 41 w 166"/>
                <a:gd name="T37" fmla="*/ 239 h 250"/>
                <a:gd name="T38" fmla="*/ 50 w 166"/>
                <a:gd name="T39" fmla="*/ 233 h 250"/>
                <a:gd name="T40" fmla="*/ 73 w 166"/>
                <a:gd name="T41" fmla="*/ 229 h 250"/>
                <a:gd name="T42" fmla="*/ 73 w 166"/>
                <a:gd name="T43" fmla="*/ 218 h 250"/>
                <a:gd name="T44" fmla="*/ 36 w 166"/>
                <a:gd name="T45" fmla="*/ 204 h 250"/>
                <a:gd name="T46" fmla="*/ 9 w 166"/>
                <a:gd name="T47" fmla="*/ 174 h 250"/>
                <a:gd name="T48" fmla="*/ 0 w 166"/>
                <a:gd name="T49" fmla="*/ 135 h 250"/>
                <a:gd name="T50" fmla="*/ 0 w 166"/>
                <a:gd name="T51" fmla="*/ 115 h 250"/>
                <a:gd name="T52" fmla="*/ 41 w 166"/>
                <a:gd name="T53" fmla="*/ 42 h 250"/>
                <a:gd name="T54" fmla="*/ 54 w 166"/>
                <a:gd name="T55" fmla="*/ 13 h 250"/>
                <a:gd name="T56" fmla="*/ 83 w 166"/>
                <a:gd name="T57" fmla="*/ 0 h 250"/>
                <a:gd name="T58" fmla="*/ 112 w 166"/>
                <a:gd name="T59" fmla="*/ 13 h 250"/>
                <a:gd name="T60" fmla="*/ 125 w 166"/>
                <a:gd name="T61" fmla="*/ 42 h 250"/>
                <a:gd name="T62" fmla="*/ 125 w 166"/>
                <a:gd name="T63" fmla="*/ 135 h 250"/>
                <a:gd name="T64" fmla="*/ 112 w 166"/>
                <a:gd name="T65" fmla="*/ 165 h 250"/>
                <a:gd name="T66" fmla="*/ 83 w 166"/>
                <a:gd name="T67" fmla="*/ 177 h 250"/>
                <a:gd name="T68" fmla="*/ 54 w 166"/>
                <a:gd name="T69" fmla="*/ 165 h 250"/>
                <a:gd name="T70" fmla="*/ 41 w 166"/>
                <a:gd name="T71" fmla="*/ 135 h 250"/>
                <a:gd name="T72" fmla="*/ 41 w 166"/>
                <a:gd name="T73" fmla="*/ 4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 h="250">
                  <a:moveTo>
                    <a:pt x="0" y="115"/>
                  </a:moveTo>
                  <a:cubicBezTo>
                    <a:pt x="21" y="115"/>
                    <a:pt x="21" y="115"/>
                    <a:pt x="21" y="115"/>
                  </a:cubicBezTo>
                  <a:cubicBezTo>
                    <a:pt x="21" y="135"/>
                    <a:pt x="21" y="135"/>
                    <a:pt x="21" y="135"/>
                  </a:cubicBezTo>
                  <a:cubicBezTo>
                    <a:pt x="21" y="153"/>
                    <a:pt x="27" y="167"/>
                    <a:pt x="39" y="180"/>
                  </a:cubicBezTo>
                  <a:cubicBezTo>
                    <a:pt x="51" y="192"/>
                    <a:pt x="66" y="198"/>
                    <a:pt x="83" y="198"/>
                  </a:cubicBezTo>
                  <a:cubicBezTo>
                    <a:pt x="100" y="198"/>
                    <a:pt x="115" y="192"/>
                    <a:pt x="127" y="180"/>
                  </a:cubicBezTo>
                  <a:cubicBezTo>
                    <a:pt x="139" y="167"/>
                    <a:pt x="145" y="153"/>
                    <a:pt x="145" y="135"/>
                  </a:cubicBezTo>
                  <a:cubicBezTo>
                    <a:pt x="145" y="115"/>
                    <a:pt x="145" y="115"/>
                    <a:pt x="145" y="115"/>
                  </a:cubicBezTo>
                  <a:cubicBezTo>
                    <a:pt x="166" y="115"/>
                    <a:pt x="166" y="115"/>
                    <a:pt x="166" y="115"/>
                  </a:cubicBezTo>
                  <a:cubicBezTo>
                    <a:pt x="166" y="135"/>
                    <a:pt x="166" y="135"/>
                    <a:pt x="166" y="135"/>
                  </a:cubicBezTo>
                  <a:cubicBezTo>
                    <a:pt x="166" y="149"/>
                    <a:pt x="163" y="162"/>
                    <a:pt x="157" y="174"/>
                  </a:cubicBezTo>
                  <a:cubicBezTo>
                    <a:pt x="150" y="186"/>
                    <a:pt x="142" y="196"/>
                    <a:pt x="130" y="204"/>
                  </a:cubicBezTo>
                  <a:cubicBezTo>
                    <a:pt x="119" y="212"/>
                    <a:pt x="107" y="216"/>
                    <a:pt x="94" y="218"/>
                  </a:cubicBezTo>
                  <a:cubicBezTo>
                    <a:pt x="94" y="229"/>
                    <a:pt x="94" y="229"/>
                    <a:pt x="94" y="229"/>
                  </a:cubicBezTo>
                  <a:cubicBezTo>
                    <a:pt x="103" y="230"/>
                    <a:pt x="110" y="231"/>
                    <a:pt x="116" y="233"/>
                  </a:cubicBezTo>
                  <a:cubicBezTo>
                    <a:pt x="122" y="235"/>
                    <a:pt x="125" y="237"/>
                    <a:pt x="125" y="239"/>
                  </a:cubicBezTo>
                  <a:cubicBezTo>
                    <a:pt x="125" y="250"/>
                    <a:pt x="125" y="250"/>
                    <a:pt x="125" y="250"/>
                  </a:cubicBezTo>
                  <a:cubicBezTo>
                    <a:pt x="41" y="250"/>
                    <a:pt x="41" y="250"/>
                    <a:pt x="41" y="250"/>
                  </a:cubicBezTo>
                  <a:cubicBezTo>
                    <a:pt x="41" y="239"/>
                    <a:pt x="41" y="239"/>
                    <a:pt x="41" y="239"/>
                  </a:cubicBezTo>
                  <a:cubicBezTo>
                    <a:pt x="41" y="237"/>
                    <a:pt x="44" y="235"/>
                    <a:pt x="50" y="233"/>
                  </a:cubicBezTo>
                  <a:cubicBezTo>
                    <a:pt x="56" y="231"/>
                    <a:pt x="63" y="230"/>
                    <a:pt x="73" y="229"/>
                  </a:cubicBezTo>
                  <a:cubicBezTo>
                    <a:pt x="73" y="218"/>
                    <a:pt x="73" y="218"/>
                    <a:pt x="73" y="218"/>
                  </a:cubicBezTo>
                  <a:cubicBezTo>
                    <a:pt x="59" y="216"/>
                    <a:pt x="47" y="212"/>
                    <a:pt x="36" y="204"/>
                  </a:cubicBezTo>
                  <a:cubicBezTo>
                    <a:pt x="25" y="196"/>
                    <a:pt x="16" y="186"/>
                    <a:pt x="9" y="174"/>
                  </a:cubicBezTo>
                  <a:cubicBezTo>
                    <a:pt x="3" y="162"/>
                    <a:pt x="0" y="149"/>
                    <a:pt x="0" y="135"/>
                  </a:cubicBezTo>
                  <a:lnTo>
                    <a:pt x="0" y="115"/>
                  </a:lnTo>
                  <a:close/>
                  <a:moveTo>
                    <a:pt x="41" y="42"/>
                  </a:moveTo>
                  <a:cubicBezTo>
                    <a:pt x="41" y="30"/>
                    <a:pt x="45" y="21"/>
                    <a:pt x="54" y="13"/>
                  </a:cubicBezTo>
                  <a:cubicBezTo>
                    <a:pt x="62" y="4"/>
                    <a:pt x="72" y="0"/>
                    <a:pt x="83" y="0"/>
                  </a:cubicBezTo>
                  <a:cubicBezTo>
                    <a:pt x="94" y="0"/>
                    <a:pt x="104" y="4"/>
                    <a:pt x="112" y="13"/>
                  </a:cubicBezTo>
                  <a:cubicBezTo>
                    <a:pt x="121" y="21"/>
                    <a:pt x="125" y="31"/>
                    <a:pt x="125" y="42"/>
                  </a:cubicBezTo>
                  <a:cubicBezTo>
                    <a:pt x="125" y="135"/>
                    <a:pt x="125" y="135"/>
                    <a:pt x="125" y="135"/>
                  </a:cubicBezTo>
                  <a:cubicBezTo>
                    <a:pt x="125" y="147"/>
                    <a:pt x="121" y="157"/>
                    <a:pt x="112" y="165"/>
                  </a:cubicBezTo>
                  <a:cubicBezTo>
                    <a:pt x="104" y="173"/>
                    <a:pt x="94" y="177"/>
                    <a:pt x="83" y="177"/>
                  </a:cubicBezTo>
                  <a:cubicBezTo>
                    <a:pt x="72" y="177"/>
                    <a:pt x="62" y="173"/>
                    <a:pt x="54" y="165"/>
                  </a:cubicBezTo>
                  <a:cubicBezTo>
                    <a:pt x="45" y="157"/>
                    <a:pt x="41" y="147"/>
                    <a:pt x="41" y="135"/>
                  </a:cubicBezTo>
                  <a:lnTo>
                    <a:pt x="41" y="4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EditPoints="1"/>
            </p:cNvSpPr>
            <p:nvPr/>
          </p:nvSpPr>
          <p:spPr bwMode="auto">
            <a:xfrm>
              <a:off x="1022350" y="2066925"/>
              <a:ext cx="217488" cy="185738"/>
            </a:xfrm>
            <a:custGeom>
              <a:avLst/>
              <a:gdLst>
                <a:gd name="T0" fmla="*/ 0 w 208"/>
                <a:gd name="T1" fmla="*/ 156 h 177"/>
                <a:gd name="T2" fmla="*/ 0 w 208"/>
                <a:gd name="T3" fmla="*/ 104 h 177"/>
                <a:gd name="T4" fmla="*/ 6 w 208"/>
                <a:gd name="T5" fmla="*/ 72 h 177"/>
                <a:gd name="T6" fmla="*/ 20 w 208"/>
                <a:gd name="T7" fmla="*/ 43 h 177"/>
                <a:gd name="T8" fmla="*/ 37 w 208"/>
                <a:gd name="T9" fmla="*/ 26 h 177"/>
                <a:gd name="T10" fmla="*/ 57 w 208"/>
                <a:gd name="T11" fmla="*/ 12 h 177"/>
                <a:gd name="T12" fmla="*/ 79 w 208"/>
                <a:gd name="T13" fmla="*/ 3 h 177"/>
                <a:gd name="T14" fmla="*/ 104 w 208"/>
                <a:gd name="T15" fmla="*/ 0 h 177"/>
                <a:gd name="T16" fmla="*/ 137 w 208"/>
                <a:gd name="T17" fmla="*/ 6 h 177"/>
                <a:gd name="T18" fmla="*/ 166 w 208"/>
                <a:gd name="T19" fmla="*/ 21 h 177"/>
                <a:gd name="T20" fmla="*/ 183 w 208"/>
                <a:gd name="T21" fmla="*/ 37 h 177"/>
                <a:gd name="T22" fmla="*/ 197 w 208"/>
                <a:gd name="T23" fmla="*/ 57 h 177"/>
                <a:gd name="T24" fmla="*/ 205 w 208"/>
                <a:gd name="T25" fmla="*/ 80 h 177"/>
                <a:gd name="T26" fmla="*/ 208 w 208"/>
                <a:gd name="T27" fmla="*/ 104 h 177"/>
                <a:gd name="T28" fmla="*/ 208 w 208"/>
                <a:gd name="T29" fmla="*/ 156 h 177"/>
                <a:gd name="T30" fmla="*/ 198 w 208"/>
                <a:gd name="T31" fmla="*/ 156 h 177"/>
                <a:gd name="T32" fmla="*/ 198 w 208"/>
                <a:gd name="T33" fmla="*/ 104 h 177"/>
                <a:gd name="T34" fmla="*/ 185 w 208"/>
                <a:gd name="T35" fmla="*/ 58 h 177"/>
                <a:gd name="T36" fmla="*/ 151 w 208"/>
                <a:gd name="T37" fmla="*/ 23 h 177"/>
                <a:gd name="T38" fmla="*/ 104 w 208"/>
                <a:gd name="T39" fmla="*/ 11 h 177"/>
                <a:gd name="T40" fmla="*/ 57 w 208"/>
                <a:gd name="T41" fmla="*/ 23 h 177"/>
                <a:gd name="T42" fmla="*/ 23 w 208"/>
                <a:gd name="T43" fmla="*/ 58 h 177"/>
                <a:gd name="T44" fmla="*/ 11 w 208"/>
                <a:gd name="T45" fmla="*/ 104 h 177"/>
                <a:gd name="T46" fmla="*/ 11 w 208"/>
                <a:gd name="T47" fmla="*/ 156 h 177"/>
                <a:gd name="T48" fmla="*/ 0 w 208"/>
                <a:gd name="T49" fmla="*/ 156 h 177"/>
                <a:gd name="T50" fmla="*/ 21 w 208"/>
                <a:gd name="T51" fmla="*/ 177 h 177"/>
                <a:gd name="T52" fmla="*/ 21 w 208"/>
                <a:gd name="T53" fmla="*/ 94 h 177"/>
                <a:gd name="T54" fmla="*/ 37 w 208"/>
                <a:gd name="T55" fmla="*/ 94 h 177"/>
                <a:gd name="T56" fmla="*/ 48 w 208"/>
                <a:gd name="T57" fmla="*/ 99 h 177"/>
                <a:gd name="T58" fmla="*/ 52 w 208"/>
                <a:gd name="T59" fmla="*/ 110 h 177"/>
                <a:gd name="T60" fmla="*/ 52 w 208"/>
                <a:gd name="T61" fmla="*/ 162 h 177"/>
                <a:gd name="T62" fmla="*/ 48 w 208"/>
                <a:gd name="T63" fmla="*/ 173 h 177"/>
                <a:gd name="T64" fmla="*/ 37 w 208"/>
                <a:gd name="T65" fmla="*/ 177 h 177"/>
                <a:gd name="T66" fmla="*/ 21 w 208"/>
                <a:gd name="T67" fmla="*/ 177 h 177"/>
                <a:gd name="T68" fmla="*/ 156 w 208"/>
                <a:gd name="T69" fmla="*/ 110 h 177"/>
                <a:gd name="T70" fmla="*/ 161 w 208"/>
                <a:gd name="T71" fmla="*/ 99 h 177"/>
                <a:gd name="T72" fmla="*/ 172 w 208"/>
                <a:gd name="T73" fmla="*/ 94 h 177"/>
                <a:gd name="T74" fmla="*/ 188 w 208"/>
                <a:gd name="T75" fmla="*/ 94 h 177"/>
                <a:gd name="T76" fmla="*/ 188 w 208"/>
                <a:gd name="T77" fmla="*/ 177 h 177"/>
                <a:gd name="T78" fmla="*/ 172 w 208"/>
                <a:gd name="T79" fmla="*/ 177 h 177"/>
                <a:gd name="T80" fmla="*/ 161 w 208"/>
                <a:gd name="T81" fmla="*/ 173 h 177"/>
                <a:gd name="T82" fmla="*/ 156 w 208"/>
                <a:gd name="T83" fmla="*/ 162 h 177"/>
                <a:gd name="T84" fmla="*/ 156 w 208"/>
                <a:gd name="T85" fmla="*/ 11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8" h="177">
                  <a:moveTo>
                    <a:pt x="0" y="156"/>
                  </a:moveTo>
                  <a:cubicBezTo>
                    <a:pt x="0" y="104"/>
                    <a:pt x="0" y="104"/>
                    <a:pt x="0" y="104"/>
                  </a:cubicBezTo>
                  <a:cubicBezTo>
                    <a:pt x="0" y="93"/>
                    <a:pt x="2" y="82"/>
                    <a:pt x="6" y="72"/>
                  </a:cubicBezTo>
                  <a:cubicBezTo>
                    <a:pt x="9" y="61"/>
                    <a:pt x="14" y="52"/>
                    <a:pt x="20" y="43"/>
                  </a:cubicBezTo>
                  <a:cubicBezTo>
                    <a:pt x="25" y="37"/>
                    <a:pt x="30" y="31"/>
                    <a:pt x="37" y="26"/>
                  </a:cubicBezTo>
                  <a:cubicBezTo>
                    <a:pt x="43" y="20"/>
                    <a:pt x="49" y="16"/>
                    <a:pt x="57" y="12"/>
                  </a:cubicBezTo>
                  <a:cubicBezTo>
                    <a:pt x="64" y="8"/>
                    <a:pt x="71" y="5"/>
                    <a:pt x="79" y="3"/>
                  </a:cubicBezTo>
                  <a:cubicBezTo>
                    <a:pt x="88" y="1"/>
                    <a:pt x="96" y="0"/>
                    <a:pt x="104" y="0"/>
                  </a:cubicBezTo>
                  <a:cubicBezTo>
                    <a:pt x="116" y="0"/>
                    <a:pt x="127" y="2"/>
                    <a:pt x="137" y="6"/>
                  </a:cubicBezTo>
                  <a:cubicBezTo>
                    <a:pt x="148" y="9"/>
                    <a:pt x="157" y="14"/>
                    <a:pt x="166" y="21"/>
                  </a:cubicBezTo>
                  <a:cubicBezTo>
                    <a:pt x="172" y="25"/>
                    <a:pt x="178" y="31"/>
                    <a:pt x="183" y="37"/>
                  </a:cubicBezTo>
                  <a:cubicBezTo>
                    <a:pt x="189" y="43"/>
                    <a:pt x="193" y="49"/>
                    <a:pt x="197" y="57"/>
                  </a:cubicBezTo>
                  <a:cubicBezTo>
                    <a:pt x="200" y="64"/>
                    <a:pt x="203" y="71"/>
                    <a:pt x="205" y="80"/>
                  </a:cubicBezTo>
                  <a:cubicBezTo>
                    <a:pt x="207" y="88"/>
                    <a:pt x="208" y="96"/>
                    <a:pt x="208" y="104"/>
                  </a:cubicBezTo>
                  <a:cubicBezTo>
                    <a:pt x="208" y="156"/>
                    <a:pt x="208" y="156"/>
                    <a:pt x="208" y="156"/>
                  </a:cubicBezTo>
                  <a:cubicBezTo>
                    <a:pt x="198" y="156"/>
                    <a:pt x="198" y="156"/>
                    <a:pt x="198" y="156"/>
                  </a:cubicBezTo>
                  <a:cubicBezTo>
                    <a:pt x="198" y="104"/>
                    <a:pt x="198" y="104"/>
                    <a:pt x="198" y="104"/>
                  </a:cubicBezTo>
                  <a:cubicBezTo>
                    <a:pt x="198" y="87"/>
                    <a:pt x="194" y="72"/>
                    <a:pt x="185" y="58"/>
                  </a:cubicBezTo>
                  <a:cubicBezTo>
                    <a:pt x="177" y="43"/>
                    <a:pt x="166" y="32"/>
                    <a:pt x="151" y="23"/>
                  </a:cubicBezTo>
                  <a:cubicBezTo>
                    <a:pt x="137" y="15"/>
                    <a:pt x="121" y="11"/>
                    <a:pt x="104" y="11"/>
                  </a:cubicBezTo>
                  <a:cubicBezTo>
                    <a:pt x="87" y="11"/>
                    <a:pt x="72" y="15"/>
                    <a:pt x="57" y="23"/>
                  </a:cubicBezTo>
                  <a:cubicBezTo>
                    <a:pt x="43" y="32"/>
                    <a:pt x="32" y="43"/>
                    <a:pt x="23" y="58"/>
                  </a:cubicBezTo>
                  <a:cubicBezTo>
                    <a:pt x="15" y="72"/>
                    <a:pt x="11" y="87"/>
                    <a:pt x="11" y="104"/>
                  </a:cubicBezTo>
                  <a:cubicBezTo>
                    <a:pt x="11" y="156"/>
                    <a:pt x="11" y="156"/>
                    <a:pt x="11" y="156"/>
                  </a:cubicBezTo>
                  <a:lnTo>
                    <a:pt x="0" y="156"/>
                  </a:lnTo>
                  <a:close/>
                  <a:moveTo>
                    <a:pt x="21" y="177"/>
                  </a:moveTo>
                  <a:cubicBezTo>
                    <a:pt x="21" y="94"/>
                    <a:pt x="21" y="94"/>
                    <a:pt x="21" y="94"/>
                  </a:cubicBezTo>
                  <a:cubicBezTo>
                    <a:pt x="37" y="94"/>
                    <a:pt x="37" y="94"/>
                    <a:pt x="37" y="94"/>
                  </a:cubicBezTo>
                  <a:cubicBezTo>
                    <a:pt x="41" y="94"/>
                    <a:pt x="45" y="96"/>
                    <a:pt x="48" y="99"/>
                  </a:cubicBezTo>
                  <a:cubicBezTo>
                    <a:pt x="51" y="102"/>
                    <a:pt x="52" y="105"/>
                    <a:pt x="52" y="110"/>
                  </a:cubicBezTo>
                  <a:cubicBezTo>
                    <a:pt x="52" y="162"/>
                    <a:pt x="52" y="162"/>
                    <a:pt x="52" y="162"/>
                  </a:cubicBezTo>
                  <a:cubicBezTo>
                    <a:pt x="52" y="166"/>
                    <a:pt x="51" y="170"/>
                    <a:pt x="48" y="173"/>
                  </a:cubicBezTo>
                  <a:cubicBezTo>
                    <a:pt x="45" y="176"/>
                    <a:pt x="41" y="177"/>
                    <a:pt x="37" y="177"/>
                  </a:cubicBezTo>
                  <a:lnTo>
                    <a:pt x="21" y="177"/>
                  </a:lnTo>
                  <a:close/>
                  <a:moveTo>
                    <a:pt x="156" y="110"/>
                  </a:moveTo>
                  <a:cubicBezTo>
                    <a:pt x="156" y="105"/>
                    <a:pt x="158" y="102"/>
                    <a:pt x="161" y="99"/>
                  </a:cubicBezTo>
                  <a:cubicBezTo>
                    <a:pt x="164" y="96"/>
                    <a:pt x="168" y="94"/>
                    <a:pt x="172" y="94"/>
                  </a:cubicBezTo>
                  <a:cubicBezTo>
                    <a:pt x="188" y="94"/>
                    <a:pt x="188" y="94"/>
                    <a:pt x="188" y="94"/>
                  </a:cubicBezTo>
                  <a:cubicBezTo>
                    <a:pt x="188" y="177"/>
                    <a:pt x="188" y="177"/>
                    <a:pt x="188" y="177"/>
                  </a:cubicBezTo>
                  <a:cubicBezTo>
                    <a:pt x="172" y="177"/>
                    <a:pt x="172" y="177"/>
                    <a:pt x="172" y="177"/>
                  </a:cubicBezTo>
                  <a:cubicBezTo>
                    <a:pt x="168" y="177"/>
                    <a:pt x="164" y="176"/>
                    <a:pt x="161" y="173"/>
                  </a:cubicBezTo>
                  <a:cubicBezTo>
                    <a:pt x="158" y="170"/>
                    <a:pt x="156" y="166"/>
                    <a:pt x="156" y="162"/>
                  </a:cubicBezTo>
                  <a:lnTo>
                    <a:pt x="156" y="11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noEditPoints="1"/>
            </p:cNvSpPr>
            <p:nvPr/>
          </p:nvSpPr>
          <p:spPr bwMode="auto">
            <a:xfrm>
              <a:off x="1341438" y="2070100"/>
              <a:ext cx="220663" cy="176213"/>
            </a:xfrm>
            <a:custGeom>
              <a:avLst/>
              <a:gdLst>
                <a:gd name="T0" fmla="*/ 3 w 209"/>
                <a:gd name="T1" fmla="*/ 164 h 167"/>
                <a:gd name="T2" fmla="*/ 19 w 209"/>
                <a:gd name="T3" fmla="*/ 138 h 167"/>
                <a:gd name="T4" fmla="*/ 29 w 209"/>
                <a:gd name="T5" fmla="*/ 130 h 167"/>
                <a:gd name="T6" fmla="*/ 181 w 209"/>
                <a:gd name="T7" fmla="*/ 138 h 167"/>
                <a:gd name="T8" fmla="*/ 67 w 209"/>
                <a:gd name="T9" fmla="*/ 34 h 167"/>
                <a:gd name="T10" fmla="*/ 181 w 209"/>
                <a:gd name="T11" fmla="*/ 24 h 167"/>
                <a:gd name="T12" fmla="*/ 187 w 209"/>
                <a:gd name="T13" fmla="*/ 27 h 167"/>
                <a:gd name="T14" fmla="*/ 190 w 209"/>
                <a:gd name="T15" fmla="*/ 34 h 167"/>
                <a:gd name="T16" fmla="*/ 209 w 209"/>
                <a:gd name="T17" fmla="*/ 157 h 167"/>
                <a:gd name="T18" fmla="*/ 200 w 209"/>
                <a:gd name="T19" fmla="*/ 167 h 167"/>
                <a:gd name="T20" fmla="*/ 64 w 209"/>
                <a:gd name="T21" fmla="*/ 126 h 167"/>
                <a:gd name="T22" fmla="*/ 56 w 209"/>
                <a:gd name="T23" fmla="*/ 130 h 167"/>
                <a:gd name="T24" fmla="*/ 11 w 209"/>
                <a:gd name="T25" fmla="*/ 130 h 167"/>
                <a:gd name="T26" fmla="*/ 1 w 209"/>
                <a:gd name="T27" fmla="*/ 119 h 167"/>
                <a:gd name="T28" fmla="*/ 1 w 209"/>
                <a:gd name="T29" fmla="*/ 11 h 167"/>
                <a:gd name="T30" fmla="*/ 4 w 209"/>
                <a:gd name="T31" fmla="*/ 4 h 167"/>
                <a:gd name="T32" fmla="*/ 12 w 209"/>
                <a:gd name="T33" fmla="*/ 0 h 167"/>
                <a:gd name="T34" fmla="*/ 12 w 209"/>
                <a:gd name="T35" fmla="*/ 0 h 167"/>
                <a:gd name="T36" fmla="*/ 56 w 209"/>
                <a:gd name="T37" fmla="*/ 0 h 167"/>
                <a:gd name="T38" fmla="*/ 64 w 209"/>
                <a:gd name="T39" fmla="*/ 4 h 167"/>
                <a:gd name="T40" fmla="*/ 67 w 209"/>
                <a:gd name="T41" fmla="*/ 12 h 167"/>
                <a:gd name="T42" fmla="*/ 64 w 209"/>
                <a:gd name="T43" fmla="*/ 126 h 167"/>
                <a:gd name="T44" fmla="*/ 6 w 209"/>
                <a:gd name="T45" fmla="*/ 108 h 167"/>
                <a:gd name="T46" fmla="*/ 62 w 209"/>
                <a:gd name="T47" fmla="*/ 23 h 167"/>
                <a:gd name="T48" fmla="*/ 39 w 209"/>
                <a:gd name="T49" fmla="*/ 123 h 167"/>
                <a:gd name="T50" fmla="*/ 39 w 209"/>
                <a:gd name="T51" fmla="*/ 114 h 167"/>
                <a:gd name="T52" fmla="*/ 29 w 209"/>
                <a:gd name="T53" fmla="*/ 114 h 167"/>
                <a:gd name="T54" fmla="*/ 29 w 209"/>
                <a:gd name="T55" fmla="*/ 123 h 167"/>
                <a:gd name="T56" fmla="*/ 39 w 209"/>
                <a:gd name="T57" fmla="*/ 123 h 167"/>
                <a:gd name="T58" fmla="*/ 28 w 209"/>
                <a:gd name="T59" fmla="*/ 11 h 167"/>
                <a:gd name="T60" fmla="*/ 39 w 209"/>
                <a:gd name="T61" fmla="*/ 12 h 167"/>
                <a:gd name="T62" fmla="*/ 39 w 209"/>
                <a:gd name="T63" fmla="*/ 10 h 167"/>
                <a:gd name="T64" fmla="*/ 125 w 209"/>
                <a:gd name="T65" fmla="*/ 150 h 167"/>
                <a:gd name="T66" fmla="*/ 88 w 209"/>
                <a:gd name="T67" fmla="*/ 149 h 167"/>
                <a:gd name="T68" fmla="*/ 78 w 209"/>
                <a:gd name="T69" fmla="*/ 156 h 167"/>
                <a:gd name="T70" fmla="*/ 81 w 209"/>
                <a:gd name="T71" fmla="*/ 157 h 167"/>
                <a:gd name="T72" fmla="*/ 131 w 209"/>
                <a:gd name="T73" fmla="*/ 157 h 167"/>
                <a:gd name="T74" fmla="*/ 125 w 209"/>
                <a:gd name="T75" fmla="*/ 15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9" h="167">
                  <a:moveTo>
                    <a:pt x="10" y="167"/>
                  </a:moveTo>
                  <a:cubicBezTo>
                    <a:pt x="7" y="167"/>
                    <a:pt x="5" y="166"/>
                    <a:pt x="3" y="164"/>
                  </a:cubicBezTo>
                  <a:cubicBezTo>
                    <a:pt x="1" y="162"/>
                    <a:pt x="0" y="160"/>
                    <a:pt x="0" y="157"/>
                  </a:cubicBezTo>
                  <a:cubicBezTo>
                    <a:pt x="19" y="138"/>
                    <a:pt x="19" y="138"/>
                    <a:pt x="19" y="138"/>
                  </a:cubicBezTo>
                  <a:cubicBezTo>
                    <a:pt x="19" y="130"/>
                    <a:pt x="19" y="130"/>
                    <a:pt x="19" y="130"/>
                  </a:cubicBezTo>
                  <a:cubicBezTo>
                    <a:pt x="29" y="130"/>
                    <a:pt x="29" y="130"/>
                    <a:pt x="29" y="130"/>
                  </a:cubicBezTo>
                  <a:cubicBezTo>
                    <a:pt x="29" y="138"/>
                    <a:pt x="29" y="138"/>
                    <a:pt x="29" y="138"/>
                  </a:cubicBezTo>
                  <a:cubicBezTo>
                    <a:pt x="181" y="138"/>
                    <a:pt x="181" y="138"/>
                    <a:pt x="181" y="138"/>
                  </a:cubicBezTo>
                  <a:cubicBezTo>
                    <a:pt x="181" y="34"/>
                    <a:pt x="181" y="34"/>
                    <a:pt x="181" y="34"/>
                  </a:cubicBezTo>
                  <a:cubicBezTo>
                    <a:pt x="67" y="34"/>
                    <a:pt x="67" y="34"/>
                    <a:pt x="67" y="34"/>
                  </a:cubicBezTo>
                  <a:cubicBezTo>
                    <a:pt x="67" y="24"/>
                    <a:pt x="67" y="24"/>
                    <a:pt x="67" y="24"/>
                  </a:cubicBezTo>
                  <a:cubicBezTo>
                    <a:pt x="181" y="24"/>
                    <a:pt x="181" y="24"/>
                    <a:pt x="181" y="24"/>
                  </a:cubicBezTo>
                  <a:cubicBezTo>
                    <a:pt x="182" y="24"/>
                    <a:pt x="183" y="25"/>
                    <a:pt x="184" y="25"/>
                  </a:cubicBezTo>
                  <a:cubicBezTo>
                    <a:pt x="185" y="26"/>
                    <a:pt x="186" y="26"/>
                    <a:pt x="187" y="27"/>
                  </a:cubicBezTo>
                  <a:cubicBezTo>
                    <a:pt x="188" y="28"/>
                    <a:pt x="189" y="29"/>
                    <a:pt x="189" y="30"/>
                  </a:cubicBezTo>
                  <a:cubicBezTo>
                    <a:pt x="190" y="31"/>
                    <a:pt x="190" y="33"/>
                    <a:pt x="190" y="34"/>
                  </a:cubicBezTo>
                  <a:cubicBezTo>
                    <a:pt x="190" y="138"/>
                    <a:pt x="190" y="138"/>
                    <a:pt x="190" y="138"/>
                  </a:cubicBezTo>
                  <a:cubicBezTo>
                    <a:pt x="209" y="157"/>
                    <a:pt x="209" y="157"/>
                    <a:pt x="209" y="157"/>
                  </a:cubicBezTo>
                  <a:cubicBezTo>
                    <a:pt x="209" y="160"/>
                    <a:pt x="208" y="162"/>
                    <a:pt x="207" y="164"/>
                  </a:cubicBezTo>
                  <a:cubicBezTo>
                    <a:pt x="205" y="166"/>
                    <a:pt x="203" y="167"/>
                    <a:pt x="200" y="167"/>
                  </a:cubicBezTo>
                  <a:lnTo>
                    <a:pt x="10" y="167"/>
                  </a:lnTo>
                  <a:close/>
                  <a:moveTo>
                    <a:pt x="64" y="126"/>
                  </a:moveTo>
                  <a:cubicBezTo>
                    <a:pt x="62" y="129"/>
                    <a:pt x="60" y="130"/>
                    <a:pt x="57" y="130"/>
                  </a:cubicBezTo>
                  <a:cubicBezTo>
                    <a:pt x="56" y="130"/>
                    <a:pt x="56" y="130"/>
                    <a:pt x="56" y="130"/>
                  </a:cubicBezTo>
                  <a:cubicBezTo>
                    <a:pt x="12" y="130"/>
                    <a:pt x="12" y="130"/>
                    <a:pt x="12" y="130"/>
                  </a:cubicBezTo>
                  <a:cubicBezTo>
                    <a:pt x="11" y="130"/>
                    <a:pt x="11" y="130"/>
                    <a:pt x="11" y="130"/>
                  </a:cubicBezTo>
                  <a:cubicBezTo>
                    <a:pt x="8" y="130"/>
                    <a:pt x="6" y="129"/>
                    <a:pt x="4" y="126"/>
                  </a:cubicBezTo>
                  <a:cubicBezTo>
                    <a:pt x="2" y="124"/>
                    <a:pt x="1" y="122"/>
                    <a:pt x="1" y="119"/>
                  </a:cubicBezTo>
                  <a:cubicBezTo>
                    <a:pt x="1" y="12"/>
                    <a:pt x="1" y="12"/>
                    <a:pt x="1" y="12"/>
                  </a:cubicBezTo>
                  <a:cubicBezTo>
                    <a:pt x="1" y="11"/>
                    <a:pt x="1" y="11"/>
                    <a:pt x="1" y="11"/>
                  </a:cubicBezTo>
                  <a:cubicBezTo>
                    <a:pt x="1" y="10"/>
                    <a:pt x="1" y="8"/>
                    <a:pt x="2" y="7"/>
                  </a:cubicBezTo>
                  <a:cubicBezTo>
                    <a:pt x="2" y="6"/>
                    <a:pt x="3" y="5"/>
                    <a:pt x="4" y="4"/>
                  </a:cubicBezTo>
                  <a:cubicBezTo>
                    <a:pt x="5" y="3"/>
                    <a:pt x="6" y="2"/>
                    <a:pt x="8" y="1"/>
                  </a:cubicBezTo>
                  <a:cubicBezTo>
                    <a:pt x="9" y="1"/>
                    <a:pt x="10" y="0"/>
                    <a:pt x="12" y="0"/>
                  </a:cubicBezTo>
                  <a:cubicBezTo>
                    <a:pt x="12" y="0"/>
                    <a:pt x="12" y="0"/>
                    <a:pt x="12" y="0"/>
                  </a:cubicBezTo>
                  <a:cubicBezTo>
                    <a:pt x="12" y="0"/>
                    <a:pt x="12" y="0"/>
                    <a:pt x="12" y="0"/>
                  </a:cubicBezTo>
                  <a:cubicBezTo>
                    <a:pt x="56" y="0"/>
                    <a:pt x="56" y="0"/>
                    <a:pt x="56" y="0"/>
                  </a:cubicBezTo>
                  <a:cubicBezTo>
                    <a:pt x="56" y="0"/>
                    <a:pt x="56" y="0"/>
                    <a:pt x="56" y="0"/>
                  </a:cubicBezTo>
                  <a:cubicBezTo>
                    <a:pt x="56" y="0"/>
                    <a:pt x="56" y="0"/>
                    <a:pt x="56" y="0"/>
                  </a:cubicBezTo>
                  <a:cubicBezTo>
                    <a:pt x="59" y="0"/>
                    <a:pt x="62" y="1"/>
                    <a:pt x="64" y="4"/>
                  </a:cubicBezTo>
                  <a:cubicBezTo>
                    <a:pt x="66" y="6"/>
                    <a:pt x="67" y="8"/>
                    <a:pt x="67" y="11"/>
                  </a:cubicBezTo>
                  <a:cubicBezTo>
                    <a:pt x="67" y="12"/>
                    <a:pt x="67" y="12"/>
                    <a:pt x="67" y="12"/>
                  </a:cubicBezTo>
                  <a:cubicBezTo>
                    <a:pt x="67" y="119"/>
                    <a:pt x="67" y="119"/>
                    <a:pt x="67" y="119"/>
                  </a:cubicBezTo>
                  <a:cubicBezTo>
                    <a:pt x="67" y="122"/>
                    <a:pt x="66" y="124"/>
                    <a:pt x="64" y="126"/>
                  </a:cubicBezTo>
                  <a:close/>
                  <a:moveTo>
                    <a:pt x="6" y="23"/>
                  </a:moveTo>
                  <a:cubicBezTo>
                    <a:pt x="6" y="108"/>
                    <a:pt x="6" y="108"/>
                    <a:pt x="6" y="108"/>
                  </a:cubicBezTo>
                  <a:cubicBezTo>
                    <a:pt x="62" y="108"/>
                    <a:pt x="62" y="108"/>
                    <a:pt x="62" y="108"/>
                  </a:cubicBezTo>
                  <a:cubicBezTo>
                    <a:pt x="62" y="23"/>
                    <a:pt x="62" y="23"/>
                    <a:pt x="62" y="23"/>
                  </a:cubicBezTo>
                  <a:lnTo>
                    <a:pt x="6" y="23"/>
                  </a:lnTo>
                  <a:close/>
                  <a:moveTo>
                    <a:pt x="39" y="123"/>
                  </a:moveTo>
                  <a:cubicBezTo>
                    <a:pt x="40" y="122"/>
                    <a:pt x="40" y="121"/>
                    <a:pt x="40" y="119"/>
                  </a:cubicBezTo>
                  <a:cubicBezTo>
                    <a:pt x="40" y="117"/>
                    <a:pt x="40" y="115"/>
                    <a:pt x="39" y="114"/>
                  </a:cubicBezTo>
                  <a:cubicBezTo>
                    <a:pt x="37" y="113"/>
                    <a:pt x="36" y="112"/>
                    <a:pt x="34" y="112"/>
                  </a:cubicBezTo>
                  <a:cubicBezTo>
                    <a:pt x="32" y="112"/>
                    <a:pt x="31" y="113"/>
                    <a:pt x="29" y="114"/>
                  </a:cubicBezTo>
                  <a:cubicBezTo>
                    <a:pt x="28" y="115"/>
                    <a:pt x="27" y="117"/>
                    <a:pt x="27" y="119"/>
                  </a:cubicBezTo>
                  <a:cubicBezTo>
                    <a:pt x="27" y="121"/>
                    <a:pt x="28" y="122"/>
                    <a:pt x="29" y="123"/>
                  </a:cubicBezTo>
                  <a:cubicBezTo>
                    <a:pt x="31" y="125"/>
                    <a:pt x="32" y="125"/>
                    <a:pt x="34" y="125"/>
                  </a:cubicBezTo>
                  <a:cubicBezTo>
                    <a:pt x="36" y="125"/>
                    <a:pt x="37" y="125"/>
                    <a:pt x="39" y="123"/>
                  </a:cubicBezTo>
                  <a:close/>
                  <a:moveTo>
                    <a:pt x="29" y="10"/>
                  </a:moveTo>
                  <a:cubicBezTo>
                    <a:pt x="28" y="10"/>
                    <a:pt x="28" y="11"/>
                    <a:pt x="28" y="11"/>
                  </a:cubicBezTo>
                  <a:cubicBezTo>
                    <a:pt x="28" y="12"/>
                    <a:pt x="28" y="12"/>
                    <a:pt x="29" y="12"/>
                  </a:cubicBezTo>
                  <a:cubicBezTo>
                    <a:pt x="39" y="12"/>
                    <a:pt x="39" y="12"/>
                    <a:pt x="39" y="12"/>
                  </a:cubicBezTo>
                  <a:cubicBezTo>
                    <a:pt x="40" y="12"/>
                    <a:pt x="40" y="12"/>
                    <a:pt x="40" y="11"/>
                  </a:cubicBezTo>
                  <a:cubicBezTo>
                    <a:pt x="40" y="11"/>
                    <a:pt x="40" y="10"/>
                    <a:pt x="39" y="10"/>
                  </a:cubicBezTo>
                  <a:lnTo>
                    <a:pt x="29" y="10"/>
                  </a:lnTo>
                  <a:close/>
                  <a:moveTo>
                    <a:pt x="125" y="150"/>
                  </a:moveTo>
                  <a:cubicBezTo>
                    <a:pt x="125" y="149"/>
                    <a:pt x="123" y="149"/>
                    <a:pt x="122" y="149"/>
                  </a:cubicBezTo>
                  <a:cubicBezTo>
                    <a:pt x="88" y="149"/>
                    <a:pt x="88" y="149"/>
                    <a:pt x="88" y="149"/>
                  </a:cubicBezTo>
                  <a:cubicBezTo>
                    <a:pt x="86" y="149"/>
                    <a:pt x="85" y="149"/>
                    <a:pt x="84" y="150"/>
                  </a:cubicBezTo>
                  <a:cubicBezTo>
                    <a:pt x="78" y="156"/>
                    <a:pt x="78" y="156"/>
                    <a:pt x="78" y="156"/>
                  </a:cubicBezTo>
                  <a:cubicBezTo>
                    <a:pt x="78" y="156"/>
                    <a:pt x="78" y="157"/>
                    <a:pt x="79" y="157"/>
                  </a:cubicBezTo>
                  <a:cubicBezTo>
                    <a:pt x="79" y="157"/>
                    <a:pt x="80" y="157"/>
                    <a:pt x="81" y="157"/>
                  </a:cubicBezTo>
                  <a:cubicBezTo>
                    <a:pt x="128" y="157"/>
                    <a:pt x="128" y="157"/>
                    <a:pt x="128" y="157"/>
                  </a:cubicBezTo>
                  <a:cubicBezTo>
                    <a:pt x="130" y="157"/>
                    <a:pt x="130" y="157"/>
                    <a:pt x="131" y="157"/>
                  </a:cubicBezTo>
                  <a:cubicBezTo>
                    <a:pt x="131" y="157"/>
                    <a:pt x="132" y="156"/>
                    <a:pt x="131" y="156"/>
                  </a:cubicBezTo>
                  <a:lnTo>
                    <a:pt x="125" y="15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noEditPoints="1"/>
            </p:cNvSpPr>
            <p:nvPr/>
          </p:nvSpPr>
          <p:spPr bwMode="auto">
            <a:xfrm>
              <a:off x="1663700" y="2041525"/>
              <a:ext cx="217488" cy="222250"/>
            </a:xfrm>
            <a:custGeom>
              <a:avLst/>
              <a:gdLst>
                <a:gd name="T0" fmla="*/ 0 w 208"/>
                <a:gd name="T1" fmla="*/ 66 h 212"/>
                <a:gd name="T2" fmla="*/ 6 w 208"/>
                <a:gd name="T3" fmla="*/ 51 h 212"/>
                <a:gd name="T4" fmla="*/ 21 w 208"/>
                <a:gd name="T5" fmla="*/ 45 h 212"/>
                <a:gd name="T6" fmla="*/ 97 w 208"/>
                <a:gd name="T7" fmla="*/ 45 h 212"/>
                <a:gd name="T8" fmla="*/ 55 w 208"/>
                <a:gd name="T9" fmla="*/ 4 h 212"/>
                <a:gd name="T10" fmla="*/ 59 w 208"/>
                <a:gd name="T11" fmla="*/ 0 h 212"/>
                <a:gd name="T12" fmla="*/ 104 w 208"/>
                <a:gd name="T13" fmla="*/ 45 h 212"/>
                <a:gd name="T14" fmla="*/ 104 w 208"/>
                <a:gd name="T15" fmla="*/ 45 h 212"/>
                <a:gd name="T16" fmla="*/ 149 w 208"/>
                <a:gd name="T17" fmla="*/ 0 h 212"/>
                <a:gd name="T18" fmla="*/ 153 w 208"/>
                <a:gd name="T19" fmla="*/ 4 h 212"/>
                <a:gd name="T20" fmla="*/ 111 w 208"/>
                <a:gd name="T21" fmla="*/ 45 h 212"/>
                <a:gd name="T22" fmla="*/ 187 w 208"/>
                <a:gd name="T23" fmla="*/ 45 h 212"/>
                <a:gd name="T24" fmla="*/ 202 w 208"/>
                <a:gd name="T25" fmla="*/ 51 h 212"/>
                <a:gd name="T26" fmla="*/ 208 w 208"/>
                <a:gd name="T27" fmla="*/ 66 h 212"/>
                <a:gd name="T28" fmla="*/ 208 w 208"/>
                <a:gd name="T29" fmla="*/ 170 h 212"/>
                <a:gd name="T30" fmla="*/ 202 w 208"/>
                <a:gd name="T31" fmla="*/ 185 h 212"/>
                <a:gd name="T32" fmla="*/ 187 w 208"/>
                <a:gd name="T33" fmla="*/ 191 h 212"/>
                <a:gd name="T34" fmla="*/ 21 w 208"/>
                <a:gd name="T35" fmla="*/ 191 h 212"/>
                <a:gd name="T36" fmla="*/ 6 w 208"/>
                <a:gd name="T37" fmla="*/ 185 h 212"/>
                <a:gd name="T38" fmla="*/ 0 w 208"/>
                <a:gd name="T39" fmla="*/ 170 h 212"/>
                <a:gd name="T40" fmla="*/ 0 w 208"/>
                <a:gd name="T41" fmla="*/ 66 h 212"/>
                <a:gd name="T42" fmla="*/ 21 w 208"/>
                <a:gd name="T43" fmla="*/ 165 h 212"/>
                <a:gd name="T44" fmla="*/ 22 w 208"/>
                <a:gd name="T45" fmla="*/ 168 h 212"/>
                <a:gd name="T46" fmla="*/ 26 w 208"/>
                <a:gd name="T47" fmla="*/ 170 h 212"/>
                <a:gd name="T48" fmla="*/ 140 w 208"/>
                <a:gd name="T49" fmla="*/ 170 h 212"/>
                <a:gd name="T50" fmla="*/ 144 w 208"/>
                <a:gd name="T51" fmla="*/ 168 h 212"/>
                <a:gd name="T52" fmla="*/ 146 w 208"/>
                <a:gd name="T53" fmla="*/ 165 h 212"/>
                <a:gd name="T54" fmla="*/ 146 w 208"/>
                <a:gd name="T55" fmla="*/ 71 h 212"/>
                <a:gd name="T56" fmla="*/ 144 w 208"/>
                <a:gd name="T57" fmla="*/ 68 h 212"/>
                <a:gd name="T58" fmla="*/ 140 w 208"/>
                <a:gd name="T59" fmla="*/ 66 h 212"/>
                <a:gd name="T60" fmla="*/ 26 w 208"/>
                <a:gd name="T61" fmla="*/ 66 h 212"/>
                <a:gd name="T62" fmla="*/ 22 w 208"/>
                <a:gd name="T63" fmla="*/ 68 h 212"/>
                <a:gd name="T64" fmla="*/ 21 w 208"/>
                <a:gd name="T65" fmla="*/ 71 h 212"/>
                <a:gd name="T66" fmla="*/ 21 w 208"/>
                <a:gd name="T67" fmla="*/ 165 h 212"/>
                <a:gd name="T68" fmla="*/ 21 w 208"/>
                <a:gd name="T69" fmla="*/ 201 h 212"/>
                <a:gd name="T70" fmla="*/ 187 w 208"/>
                <a:gd name="T71" fmla="*/ 201 h 212"/>
                <a:gd name="T72" fmla="*/ 187 w 208"/>
                <a:gd name="T73" fmla="*/ 212 h 212"/>
                <a:gd name="T74" fmla="*/ 21 w 208"/>
                <a:gd name="T75" fmla="*/ 212 h 212"/>
                <a:gd name="T76" fmla="*/ 21 w 208"/>
                <a:gd name="T77" fmla="*/ 201 h 212"/>
                <a:gd name="T78" fmla="*/ 161 w 208"/>
                <a:gd name="T79" fmla="*/ 76 h 212"/>
                <a:gd name="T80" fmla="*/ 166 w 208"/>
                <a:gd name="T81" fmla="*/ 88 h 212"/>
                <a:gd name="T82" fmla="*/ 177 w 208"/>
                <a:gd name="T83" fmla="*/ 92 h 212"/>
                <a:gd name="T84" fmla="*/ 188 w 208"/>
                <a:gd name="T85" fmla="*/ 88 h 212"/>
                <a:gd name="T86" fmla="*/ 192 w 208"/>
                <a:gd name="T87" fmla="*/ 76 h 212"/>
                <a:gd name="T88" fmla="*/ 188 w 208"/>
                <a:gd name="T89" fmla="*/ 65 h 212"/>
                <a:gd name="T90" fmla="*/ 177 w 208"/>
                <a:gd name="T91" fmla="*/ 61 h 212"/>
                <a:gd name="T92" fmla="*/ 166 w 208"/>
                <a:gd name="T93" fmla="*/ 65 h 212"/>
                <a:gd name="T94" fmla="*/ 161 w 208"/>
                <a:gd name="T95" fmla="*/ 76 h 212"/>
                <a:gd name="T96" fmla="*/ 177 w 208"/>
                <a:gd name="T97" fmla="*/ 134 h 212"/>
                <a:gd name="T98" fmla="*/ 188 w 208"/>
                <a:gd name="T99" fmla="*/ 129 h 212"/>
                <a:gd name="T100" fmla="*/ 192 w 208"/>
                <a:gd name="T101" fmla="*/ 118 h 212"/>
                <a:gd name="T102" fmla="*/ 188 w 208"/>
                <a:gd name="T103" fmla="*/ 107 h 212"/>
                <a:gd name="T104" fmla="*/ 177 w 208"/>
                <a:gd name="T105" fmla="*/ 103 h 212"/>
                <a:gd name="T106" fmla="*/ 166 w 208"/>
                <a:gd name="T107" fmla="*/ 107 h 212"/>
                <a:gd name="T108" fmla="*/ 161 w 208"/>
                <a:gd name="T109" fmla="*/ 118 h 212"/>
                <a:gd name="T110" fmla="*/ 166 w 208"/>
                <a:gd name="T111" fmla="*/ 129 h 212"/>
                <a:gd name="T112" fmla="*/ 177 w 208"/>
                <a:gd name="T113" fmla="*/ 13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 h="212">
                  <a:moveTo>
                    <a:pt x="0" y="66"/>
                  </a:moveTo>
                  <a:cubicBezTo>
                    <a:pt x="0" y="60"/>
                    <a:pt x="2" y="55"/>
                    <a:pt x="6" y="51"/>
                  </a:cubicBezTo>
                  <a:cubicBezTo>
                    <a:pt x="10" y="47"/>
                    <a:pt x="15" y="45"/>
                    <a:pt x="21" y="45"/>
                  </a:cubicBezTo>
                  <a:cubicBezTo>
                    <a:pt x="97" y="45"/>
                    <a:pt x="97" y="45"/>
                    <a:pt x="97" y="45"/>
                  </a:cubicBezTo>
                  <a:cubicBezTo>
                    <a:pt x="55" y="4"/>
                    <a:pt x="55" y="4"/>
                    <a:pt x="55" y="4"/>
                  </a:cubicBezTo>
                  <a:cubicBezTo>
                    <a:pt x="59" y="0"/>
                    <a:pt x="59" y="0"/>
                    <a:pt x="59" y="0"/>
                  </a:cubicBezTo>
                  <a:cubicBezTo>
                    <a:pt x="104" y="45"/>
                    <a:pt x="104" y="45"/>
                    <a:pt x="104" y="45"/>
                  </a:cubicBezTo>
                  <a:cubicBezTo>
                    <a:pt x="104" y="45"/>
                    <a:pt x="104" y="45"/>
                    <a:pt x="104" y="45"/>
                  </a:cubicBezTo>
                  <a:cubicBezTo>
                    <a:pt x="149" y="0"/>
                    <a:pt x="149" y="0"/>
                    <a:pt x="149" y="0"/>
                  </a:cubicBezTo>
                  <a:cubicBezTo>
                    <a:pt x="153" y="4"/>
                    <a:pt x="153" y="4"/>
                    <a:pt x="153" y="4"/>
                  </a:cubicBezTo>
                  <a:cubicBezTo>
                    <a:pt x="111" y="45"/>
                    <a:pt x="111" y="45"/>
                    <a:pt x="111" y="45"/>
                  </a:cubicBezTo>
                  <a:cubicBezTo>
                    <a:pt x="187" y="45"/>
                    <a:pt x="187" y="45"/>
                    <a:pt x="187" y="45"/>
                  </a:cubicBezTo>
                  <a:cubicBezTo>
                    <a:pt x="193" y="45"/>
                    <a:pt x="198" y="47"/>
                    <a:pt x="202" y="51"/>
                  </a:cubicBezTo>
                  <a:cubicBezTo>
                    <a:pt x="206" y="55"/>
                    <a:pt x="208" y="60"/>
                    <a:pt x="208" y="66"/>
                  </a:cubicBezTo>
                  <a:cubicBezTo>
                    <a:pt x="208" y="170"/>
                    <a:pt x="208" y="170"/>
                    <a:pt x="208" y="170"/>
                  </a:cubicBezTo>
                  <a:cubicBezTo>
                    <a:pt x="208" y="176"/>
                    <a:pt x="206" y="181"/>
                    <a:pt x="202" y="185"/>
                  </a:cubicBezTo>
                  <a:cubicBezTo>
                    <a:pt x="198" y="189"/>
                    <a:pt x="193" y="191"/>
                    <a:pt x="187" y="191"/>
                  </a:cubicBezTo>
                  <a:cubicBezTo>
                    <a:pt x="21" y="191"/>
                    <a:pt x="21" y="191"/>
                    <a:pt x="21" y="191"/>
                  </a:cubicBezTo>
                  <a:cubicBezTo>
                    <a:pt x="15" y="191"/>
                    <a:pt x="10" y="189"/>
                    <a:pt x="6" y="185"/>
                  </a:cubicBezTo>
                  <a:cubicBezTo>
                    <a:pt x="2" y="181"/>
                    <a:pt x="0" y="176"/>
                    <a:pt x="0" y="170"/>
                  </a:cubicBezTo>
                  <a:lnTo>
                    <a:pt x="0" y="66"/>
                  </a:lnTo>
                  <a:close/>
                  <a:moveTo>
                    <a:pt x="21" y="165"/>
                  </a:moveTo>
                  <a:cubicBezTo>
                    <a:pt x="21" y="166"/>
                    <a:pt x="21" y="167"/>
                    <a:pt x="22" y="168"/>
                  </a:cubicBezTo>
                  <a:cubicBezTo>
                    <a:pt x="23" y="169"/>
                    <a:pt x="25" y="170"/>
                    <a:pt x="26" y="170"/>
                  </a:cubicBezTo>
                  <a:cubicBezTo>
                    <a:pt x="140" y="170"/>
                    <a:pt x="140" y="170"/>
                    <a:pt x="140" y="170"/>
                  </a:cubicBezTo>
                  <a:cubicBezTo>
                    <a:pt x="142" y="170"/>
                    <a:pt x="143" y="169"/>
                    <a:pt x="144" y="168"/>
                  </a:cubicBezTo>
                  <a:cubicBezTo>
                    <a:pt x="145" y="167"/>
                    <a:pt x="146" y="166"/>
                    <a:pt x="146" y="165"/>
                  </a:cubicBezTo>
                  <a:cubicBezTo>
                    <a:pt x="146" y="71"/>
                    <a:pt x="146" y="71"/>
                    <a:pt x="146" y="71"/>
                  </a:cubicBezTo>
                  <a:cubicBezTo>
                    <a:pt x="146" y="70"/>
                    <a:pt x="145" y="69"/>
                    <a:pt x="144" y="68"/>
                  </a:cubicBezTo>
                  <a:cubicBezTo>
                    <a:pt x="143" y="67"/>
                    <a:pt x="142" y="66"/>
                    <a:pt x="140" y="66"/>
                  </a:cubicBezTo>
                  <a:cubicBezTo>
                    <a:pt x="26" y="66"/>
                    <a:pt x="26" y="66"/>
                    <a:pt x="26" y="66"/>
                  </a:cubicBezTo>
                  <a:cubicBezTo>
                    <a:pt x="25" y="66"/>
                    <a:pt x="23" y="67"/>
                    <a:pt x="22" y="68"/>
                  </a:cubicBezTo>
                  <a:cubicBezTo>
                    <a:pt x="21" y="69"/>
                    <a:pt x="21" y="70"/>
                    <a:pt x="21" y="71"/>
                  </a:cubicBezTo>
                  <a:lnTo>
                    <a:pt x="21" y="165"/>
                  </a:lnTo>
                  <a:close/>
                  <a:moveTo>
                    <a:pt x="21" y="201"/>
                  </a:moveTo>
                  <a:cubicBezTo>
                    <a:pt x="187" y="201"/>
                    <a:pt x="187" y="201"/>
                    <a:pt x="187" y="201"/>
                  </a:cubicBezTo>
                  <a:cubicBezTo>
                    <a:pt x="187" y="212"/>
                    <a:pt x="187" y="212"/>
                    <a:pt x="187" y="212"/>
                  </a:cubicBezTo>
                  <a:cubicBezTo>
                    <a:pt x="21" y="212"/>
                    <a:pt x="21" y="212"/>
                    <a:pt x="21" y="212"/>
                  </a:cubicBezTo>
                  <a:lnTo>
                    <a:pt x="21" y="201"/>
                  </a:lnTo>
                  <a:close/>
                  <a:moveTo>
                    <a:pt x="161" y="76"/>
                  </a:moveTo>
                  <a:cubicBezTo>
                    <a:pt x="161" y="81"/>
                    <a:pt x="163" y="85"/>
                    <a:pt x="166" y="88"/>
                  </a:cubicBezTo>
                  <a:cubicBezTo>
                    <a:pt x="169" y="91"/>
                    <a:pt x="172" y="92"/>
                    <a:pt x="177" y="92"/>
                  </a:cubicBezTo>
                  <a:cubicBezTo>
                    <a:pt x="181" y="92"/>
                    <a:pt x="185" y="91"/>
                    <a:pt x="188" y="88"/>
                  </a:cubicBezTo>
                  <a:cubicBezTo>
                    <a:pt x="191" y="85"/>
                    <a:pt x="192" y="81"/>
                    <a:pt x="192" y="76"/>
                  </a:cubicBezTo>
                  <a:cubicBezTo>
                    <a:pt x="192" y="72"/>
                    <a:pt x="191" y="68"/>
                    <a:pt x="188" y="65"/>
                  </a:cubicBezTo>
                  <a:cubicBezTo>
                    <a:pt x="185" y="62"/>
                    <a:pt x="181" y="61"/>
                    <a:pt x="177" y="61"/>
                  </a:cubicBezTo>
                  <a:cubicBezTo>
                    <a:pt x="172" y="61"/>
                    <a:pt x="169" y="62"/>
                    <a:pt x="166" y="65"/>
                  </a:cubicBezTo>
                  <a:cubicBezTo>
                    <a:pt x="163" y="68"/>
                    <a:pt x="161" y="72"/>
                    <a:pt x="161" y="76"/>
                  </a:cubicBezTo>
                  <a:close/>
                  <a:moveTo>
                    <a:pt x="177" y="134"/>
                  </a:moveTo>
                  <a:cubicBezTo>
                    <a:pt x="181" y="134"/>
                    <a:pt x="185" y="132"/>
                    <a:pt x="188" y="129"/>
                  </a:cubicBezTo>
                  <a:cubicBezTo>
                    <a:pt x="191" y="126"/>
                    <a:pt x="192" y="122"/>
                    <a:pt x="192" y="118"/>
                  </a:cubicBezTo>
                  <a:cubicBezTo>
                    <a:pt x="192" y="114"/>
                    <a:pt x="191" y="110"/>
                    <a:pt x="188" y="107"/>
                  </a:cubicBezTo>
                  <a:cubicBezTo>
                    <a:pt x="185" y="104"/>
                    <a:pt x="181" y="103"/>
                    <a:pt x="177" y="103"/>
                  </a:cubicBezTo>
                  <a:cubicBezTo>
                    <a:pt x="172" y="103"/>
                    <a:pt x="169" y="104"/>
                    <a:pt x="166" y="107"/>
                  </a:cubicBezTo>
                  <a:cubicBezTo>
                    <a:pt x="163" y="110"/>
                    <a:pt x="161" y="114"/>
                    <a:pt x="161" y="118"/>
                  </a:cubicBezTo>
                  <a:cubicBezTo>
                    <a:pt x="161" y="122"/>
                    <a:pt x="163" y="126"/>
                    <a:pt x="166" y="129"/>
                  </a:cubicBezTo>
                  <a:cubicBezTo>
                    <a:pt x="169" y="132"/>
                    <a:pt x="172" y="134"/>
                    <a:pt x="177" y="13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32"/>
            <p:cNvSpPr>
              <a:spLocks noEditPoints="1"/>
            </p:cNvSpPr>
            <p:nvPr/>
          </p:nvSpPr>
          <p:spPr bwMode="auto">
            <a:xfrm>
              <a:off x="1982788" y="2052638"/>
              <a:ext cx="217488" cy="177800"/>
            </a:xfrm>
            <a:custGeom>
              <a:avLst/>
              <a:gdLst>
                <a:gd name="T0" fmla="*/ 108 w 208"/>
                <a:gd name="T1" fmla="*/ 3 h 169"/>
                <a:gd name="T2" fmla="*/ 21 w 208"/>
                <a:gd name="T3" fmla="*/ 107 h 169"/>
                <a:gd name="T4" fmla="*/ 56 w 208"/>
                <a:gd name="T5" fmla="*/ 106 h 169"/>
                <a:gd name="T6" fmla="*/ 57 w 208"/>
                <a:gd name="T7" fmla="*/ 102 h 169"/>
                <a:gd name="T8" fmla="*/ 56 w 208"/>
                <a:gd name="T9" fmla="*/ 103 h 169"/>
                <a:gd name="T10" fmla="*/ 57 w 208"/>
                <a:gd name="T11" fmla="*/ 112 h 169"/>
                <a:gd name="T12" fmla="*/ 56 w 208"/>
                <a:gd name="T13" fmla="*/ 98 h 169"/>
                <a:gd name="T14" fmla="*/ 23 w 208"/>
                <a:gd name="T15" fmla="*/ 98 h 169"/>
                <a:gd name="T16" fmla="*/ 56 w 208"/>
                <a:gd name="T17" fmla="*/ 119 h 169"/>
                <a:gd name="T18" fmla="*/ 56 w 208"/>
                <a:gd name="T19" fmla="*/ 92 h 169"/>
                <a:gd name="T20" fmla="*/ 26 w 208"/>
                <a:gd name="T21" fmla="*/ 92 h 169"/>
                <a:gd name="T22" fmla="*/ 26 w 208"/>
                <a:gd name="T23" fmla="*/ 121 h 169"/>
                <a:gd name="T24" fmla="*/ 28 w 208"/>
                <a:gd name="T25" fmla="*/ 87 h 169"/>
                <a:gd name="T26" fmla="*/ 28 w 208"/>
                <a:gd name="T27" fmla="*/ 85 h 169"/>
                <a:gd name="T28" fmla="*/ 28 w 208"/>
                <a:gd name="T29" fmla="*/ 126 h 169"/>
                <a:gd name="T30" fmla="*/ 31 w 208"/>
                <a:gd name="T31" fmla="*/ 82 h 169"/>
                <a:gd name="T32" fmla="*/ 32 w 208"/>
                <a:gd name="T33" fmla="*/ 80 h 169"/>
                <a:gd name="T34" fmla="*/ 56 w 208"/>
                <a:gd name="T35" fmla="*/ 132 h 169"/>
                <a:gd name="T36" fmla="*/ 37 w 208"/>
                <a:gd name="T37" fmla="*/ 76 h 169"/>
                <a:gd name="T38" fmla="*/ 56 w 208"/>
                <a:gd name="T39" fmla="*/ 75 h 169"/>
                <a:gd name="T40" fmla="*/ 56 w 208"/>
                <a:gd name="T41" fmla="*/ 139 h 169"/>
                <a:gd name="T42" fmla="*/ 37 w 208"/>
                <a:gd name="T43" fmla="*/ 138 h 169"/>
                <a:gd name="T44" fmla="*/ 48 w 208"/>
                <a:gd name="T45" fmla="*/ 71 h 169"/>
                <a:gd name="T46" fmla="*/ 56 w 208"/>
                <a:gd name="T47" fmla="*/ 145 h 169"/>
                <a:gd name="T48" fmla="*/ 71 w 208"/>
                <a:gd name="T49" fmla="*/ 72 h 169"/>
                <a:gd name="T50" fmla="*/ 64 w 208"/>
                <a:gd name="T51" fmla="*/ 72 h 169"/>
                <a:gd name="T52" fmla="*/ 83 w 208"/>
                <a:gd name="T53" fmla="*/ 76 h 169"/>
                <a:gd name="T54" fmla="*/ 63 w 208"/>
                <a:gd name="T55" fmla="*/ 76 h 169"/>
                <a:gd name="T56" fmla="*/ 89 w 208"/>
                <a:gd name="T57" fmla="*/ 81 h 169"/>
                <a:gd name="T58" fmla="*/ 63 w 208"/>
                <a:gd name="T59" fmla="*/ 86 h 169"/>
                <a:gd name="T60" fmla="*/ 93 w 208"/>
                <a:gd name="T61" fmla="*/ 86 h 169"/>
                <a:gd name="T62" fmla="*/ 96 w 208"/>
                <a:gd name="T63" fmla="*/ 91 h 169"/>
                <a:gd name="T64" fmla="*/ 95 w 208"/>
                <a:gd name="T65" fmla="*/ 92 h 169"/>
                <a:gd name="T66" fmla="*/ 63 w 208"/>
                <a:gd name="T67" fmla="*/ 97 h 169"/>
                <a:gd name="T68" fmla="*/ 98 w 208"/>
                <a:gd name="T69" fmla="*/ 101 h 169"/>
                <a:gd name="T70" fmla="*/ 63 w 208"/>
                <a:gd name="T71" fmla="*/ 107 h 169"/>
                <a:gd name="T72" fmla="*/ 98 w 208"/>
                <a:gd name="T73" fmla="*/ 106 h 169"/>
                <a:gd name="T74" fmla="*/ 63 w 208"/>
                <a:gd name="T75" fmla="*/ 112 h 169"/>
                <a:gd name="T76" fmla="*/ 98 w 208"/>
                <a:gd name="T77" fmla="*/ 111 h 169"/>
                <a:gd name="T78" fmla="*/ 63 w 208"/>
                <a:gd name="T79" fmla="*/ 118 h 169"/>
                <a:gd name="T80" fmla="*/ 98 w 208"/>
                <a:gd name="T81" fmla="*/ 117 h 169"/>
                <a:gd name="T82" fmla="*/ 96 w 208"/>
                <a:gd name="T83" fmla="*/ 122 h 169"/>
                <a:gd name="T84" fmla="*/ 95 w 208"/>
                <a:gd name="T85" fmla="*/ 124 h 169"/>
                <a:gd name="T86" fmla="*/ 63 w 208"/>
                <a:gd name="T87" fmla="*/ 128 h 169"/>
                <a:gd name="T88" fmla="*/ 88 w 208"/>
                <a:gd name="T89" fmla="*/ 132 h 169"/>
                <a:gd name="T90" fmla="*/ 63 w 208"/>
                <a:gd name="T91" fmla="*/ 138 h 169"/>
                <a:gd name="T92" fmla="*/ 82 w 208"/>
                <a:gd name="T93" fmla="*/ 137 h 169"/>
                <a:gd name="T94" fmla="*/ 63 w 208"/>
                <a:gd name="T95" fmla="*/ 144 h 169"/>
                <a:gd name="T96" fmla="*/ 64 w 208"/>
                <a:gd name="T97" fmla="*/ 142 h 169"/>
                <a:gd name="T98" fmla="*/ 120 w 208"/>
                <a:gd name="T99" fmla="*/ 76 h 169"/>
                <a:gd name="T100" fmla="*/ 116 w 208"/>
                <a:gd name="T101" fmla="*/ 67 h 169"/>
                <a:gd name="T102" fmla="*/ 124 w 208"/>
                <a:gd name="T103" fmla="*/ 90 h 169"/>
                <a:gd name="T104" fmla="*/ 115 w 208"/>
                <a:gd name="T105" fmla="*/ 86 h 169"/>
                <a:gd name="T106" fmla="*/ 125 w 208"/>
                <a:gd name="T107" fmla="*/ 102 h 169"/>
                <a:gd name="T108" fmla="*/ 132 w 208"/>
                <a:gd name="T109" fmla="*/ 134 h 169"/>
                <a:gd name="T110" fmla="*/ 141 w 208"/>
                <a:gd name="T111" fmla="*/ 138 h 169"/>
                <a:gd name="T112" fmla="*/ 155 w 208"/>
                <a:gd name="T113" fmla="*/ 142 h 169"/>
                <a:gd name="T114" fmla="*/ 146 w 208"/>
                <a:gd name="T115" fmla="*/ 138 h 169"/>
                <a:gd name="T116" fmla="*/ 170 w 208"/>
                <a:gd name="T117" fmla="*/ 146 h 169"/>
                <a:gd name="T118" fmla="*/ 187 w 208"/>
                <a:gd name="T119" fmla="*/ 142 h 169"/>
                <a:gd name="T120" fmla="*/ 170 w 208"/>
                <a:gd name="T121" fmla="*/ 131 h 169"/>
                <a:gd name="T122" fmla="*/ 167 w 208"/>
                <a:gd name="T123" fmla="*/ 11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8" h="169">
                  <a:moveTo>
                    <a:pt x="0" y="169"/>
                  </a:moveTo>
                  <a:cubicBezTo>
                    <a:pt x="0" y="45"/>
                    <a:pt x="0" y="45"/>
                    <a:pt x="0" y="45"/>
                  </a:cubicBezTo>
                  <a:cubicBezTo>
                    <a:pt x="59" y="45"/>
                    <a:pt x="59" y="45"/>
                    <a:pt x="59" y="45"/>
                  </a:cubicBezTo>
                  <a:cubicBezTo>
                    <a:pt x="104" y="0"/>
                    <a:pt x="104" y="0"/>
                    <a:pt x="104" y="0"/>
                  </a:cubicBezTo>
                  <a:cubicBezTo>
                    <a:pt x="108" y="3"/>
                    <a:pt x="108" y="3"/>
                    <a:pt x="108" y="3"/>
                  </a:cubicBezTo>
                  <a:cubicBezTo>
                    <a:pt x="66" y="45"/>
                    <a:pt x="66" y="45"/>
                    <a:pt x="66" y="45"/>
                  </a:cubicBezTo>
                  <a:cubicBezTo>
                    <a:pt x="208" y="45"/>
                    <a:pt x="208" y="45"/>
                    <a:pt x="208" y="45"/>
                  </a:cubicBezTo>
                  <a:cubicBezTo>
                    <a:pt x="208" y="169"/>
                    <a:pt x="208" y="169"/>
                    <a:pt x="208" y="169"/>
                  </a:cubicBezTo>
                  <a:lnTo>
                    <a:pt x="0" y="169"/>
                  </a:lnTo>
                  <a:close/>
                  <a:moveTo>
                    <a:pt x="21" y="107"/>
                  </a:moveTo>
                  <a:cubicBezTo>
                    <a:pt x="21" y="108"/>
                    <a:pt x="21" y="108"/>
                    <a:pt x="22" y="108"/>
                  </a:cubicBezTo>
                  <a:cubicBezTo>
                    <a:pt x="56" y="108"/>
                    <a:pt x="56" y="108"/>
                    <a:pt x="56" y="108"/>
                  </a:cubicBezTo>
                  <a:cubicBezTo>
                    <a:pt x="57" y="108"/>
                    <a:pt x="57" y="108"/>
                    <a:pt x="57" y="107"/>
                  </a:cubicBezTo>
                  <a:cubicBezTo>
                    <a:pt x="57" y="106"/>
                    <a:pt x="57" y="106"/>
                    <a:pt x="56" y="106"/>
                  </a:cubicBezTo>
                  <a:cubicBezTo>
                    <a:pt x="56" y="106"/>
                    <a:pt x="56" y="106"/>
                    <a:pt x="56" y="106"/>
                  </a:cubicBezTo>
                  <a:cubicBezTo>
                    <a:pt x="22" y="106"/>
                    <a:pt x="22" y="106"/>
                    <a:pt x="22" y="106"/>
                  </a:cubicBezTo>
                  <a:cubicBezTo>
                    <a:pt x="22" y="106"/>
                    <a:pt x="22" y="106"/>
                    <a:pt x="22" y="106"/>
                  </a:cubicBezTo>
                  <a:cubicBezTo>
                    <a:pt x="21" y="106"/>
                    <a:pt x="21" y="106"/>
                    <a:pt x="21" y="107"/>
                  </a:cubicBezTo>
                  <a:close/>
                  <a:moveTo>
                    <a:pt x="56" y="103"/>
                  </a:moveTo>
                  <a:cubicBezTo>
                    <a:pt x="57" y="103"/>
                    <a:pt x="57" y="103"/>
                    <a:pt x="57" y="102"/>
                  </a:cubicBezTo>
                  <a:cubicBezTo>
                    <a:pt x="57" y="101"/>
                    <a:pt x="57" y="101"/>
                    <a:pt x="56" y="101"/>
                  </a:cubicBezTo>
                  <a:cubicBezTo>
                    <a:pt x="22" y="101"/>
                    <a:pt x="22" y="101"/>
                    <a:pt x="22" y="101"/>
                  </a:cubicBezTo>
                  <a:cubicBezTo>
                    <a:pt x="21" y="101"/>
                    <a:pt x="21" y="101"/>
                    <a:pt x="21" y="102"/>
                  </a:cubicBezTo>
                  <a:cubicBezTo>
                    <a:pt x="21" y="103"/>
                    <a:pt x="21" y="103"/>
                    <a:pt x="22" y="103"/>
                  </a:cubicBezTo>
                  <a:lnTo>
                    <a:pt x="56" y="103"/>
                  </a:lnTo>
                  <a:close/>
                  <a:moveTo>
                    <a:pt x="21" y="112"/>
                  </a:moveTo>
                  <a:cubicBezTo>
                    <a:pt x="21" y="112"/>
                    <a:pt x="21" y="113"/>
                    <a:pt x="21" y="113"/>
                  </a:cubicBezTo>
                  <a:cubicBezTo>
                    <a:pt x="22" y="113"/>
                    <a:pt x="22" y="113"/>
                    <a:pt x="22" y="113"/>
                  </a:cubicBezTo>
                  <a:cubicBezTo>
                    <a:pt x="56" y="113"/>
                    <a:pt x="56" y="113"/>
                    <a:pt x="56" y="113"/>
                  </a:cubicBezTo>
                  <a:cubicBezTo>
                    <a:pt x="57" y="113"/>
                    <a:pt x="57" y="113"/>
                    <a:pt x="57" y="112"/>
                  </a:cubicBezTo>
                  <a:cubicBezTo>
                    <a:pt x="57" y="111"/>
                    <a:pt x="57" y="111"/>
                    <a:pt x="56" y="111"/>
                  </a:cubicBezTo>
                  <a:cubicBezTo>
                    <a:pt x="22" y="111"/>
                    <a:pt x="22" y="111"/>
                    <a:pt x="22" y="111"/>
                  </a:cubicBezTo>
                  <a:cubicBezTo>
                    <a:pt x="22" y="111"/>
                    <a:pt x="22" y="111"/>
                    <a:pt x="21" y="111"/>
                  </a:cubicBezTo>
                  <a:cubicBezTo>
                    <a:pt x="21" y="112"/>
                    <a:pt x="21" y="112"/>
                    <a:pt x="21" y="112"/>
                  </a:cubicBezTo>
                  <a:close/>
                  <a:moveTo>
                    <a:pt x="56" y="98"/>
                  </a:moveTo>
                  <a:cubicBezTo>
                    <a:pt x="57" y="98"/>
                    <a:pt x="57" y="97"/>
                    <a:pt x="57" y="97"/>
                  </a:cubicBezTo>
                  <a:cubicBezTo>
                    <a:pt x="57" y="96"/>
                    <a:pt x="57" y="95"/>
                    <a:pt x="56" y="95"/>
                  </a:cubicBezTo>
                  <a:cubicBezTo>
                    <a:pt x="23" y="95"/>
                    <a:pt x="23" y="95"/>
                    <a:pt x="23" y="95"/>
                  </a:cubicBezTo>
                  <a:cubicBezTo>
                    <a:pt x="23" y="95"/>
                    <a:pt x="22" y="96"/>
                    <a:pt x="22" y="97"/>
                  </a:cubicBezTo>
                  <a:cubicBezTo>
                    <a:pt x="22" y="97"/>
                    <a:pt x="23" y="98"/>
                    <a:pt x="23" y="98"/>
                  </a:cubicBezTo>
                  <a:lnTo>
                    <a:pt x="56" y="98"/>
                  </a:lnTo>
                  <a:close/>
                  <a:moveTo>
                    <a:pt x="22" y="117"/>
                  </a:moveTo>
                  <a:cubicBezTo>
                    <a:pt x="22" y="118"/>
                    <a:pt x="23" y="119"/>
                    <a:pt x="23" y="119"/>
                  </a:cubicBezTo>
                  <a:cubicBezTo>
                    <a:pt x="23" y="118"/>
                    <a:pt x="23" y="118"/>
                    <a:pt x="23" y="118"/>
                  </a:cubicBezTo>
                  <a:cubicBezTo>
                    <a:pt x="56" y="119"/>
                    <a:pt x="56" y="119"/>
                    <a:pt x="56" y="119"/>
                  </a:cubicBezTo>
                  <a:cubicBezTo>
                    <a:pt x="57" y="119"/>
                    <a:pt x="57" y="118"/>
                    <a:pt x="57" y="117"/>
                  </a:cubicBezTo>
                  <a:cubicBezTo>
                    <a:pt x="57" y="116"/>
                    <a:pt x="57" y="116"/>
                    <a:pt x="56" y="116"/>
                  </a:cubicBezTo>
                  <a:cubicBezTo>
                    <a:pt x="23" y="116"/>
                    <a:pt x="23" y="116"/>
                    <a:pt x="23" y="116"/>
                  </a:cubicBezTo>
                  <a:cubicBezTo>
                    <a:pt x="23" y="116"/>
                    <a:pt x="22" y="116"/>
                    <a:pt x="22" y="117"/>
                  </a:cubicBezTo>
                  <a:close/>
                  <a:moveTo>
                    <a:pt x="56" y="92"/>
                  </a:moveTo>
                  <a:cubicBezTo>
                    <a:pt x="57" y="92"/>
                    <a:pt x="57" y="92"/>
                    <a:pt x="57" y="91"/>
                  </a:cubicBezTo>
                  <a:cubicBezTo>
                    <a:pt x="57" y="90"/>
                    <a:pt x="57" y="90"/>
                    <a:pt x="56" y="90"/>
                  </a:cubicBezTo>
                  <a:cubicBezTo>
                    <a:pt x="26" y="90"/>
                    <a:pt x="26" y="90"/>
                    <a:pt x="26" y="90"/>
                  </a:cubicBezTo>
                  <a:cubicBezTo>
                    <a:pt x="25" y="90"/>
                    <a:pt x="24" y="90"/>
                    <a:pt x="24" y="91"/>
                  </a:cubicBezTo>
                  <a:cubicBezTo>
                    <a:pt x="24" y="92"/>
                    <a:pt x="25" y="92"/>
                    <a:pt x="26" y="92"/>
                  </a:cubicBezTo>
                  <a:lnTo>
                    <a:pt x="56" y="92"/>
                  </a:lnTo>
                  <a:close/>
                  <a:moveTo>
                    <a:pt x="56" y="124"/>
                  </a:moveTo>
                  <a:cubicBezTo>
                    <a:pt x="57" y="124"/>
                    <a:pt x="57" y="123"/>
                    <a:pt x="57" y="122"/>
                  </a:cubicBezTo>
                  <a:cubicBezTo>
                    <a:pt x="57" y="122"/>
                    <a:pt x="57" y="121"/>
                    <a:pt x="56" y="121"/>
                  </a:cubicBezTo>
                  <a:cubicBezTo>
                    <a:pt x="26" y="121"/>
                    <a:pt x="26" y="121"/>
                    <a:pt x="26" y="121"/>
                  </a:cubicBezTo>
                  <a:cubicBezTo>
                    <a:pt x="25" y="121"/>
                    <a:pt x="24" y="122"/>
                    <a:pt x="24" y="122"/>
                  </a:cubicBezTo>
                  <a:cubicBezTo>
                    <a:pt x="24" y="123"/>
                    <a:pt x="25" y="124"/>
                    <a:pt x="26" y="124"/>
                  </a:cubicBezTo>
                  <a:lnTo>
                    <a:pt x="56" y="124"/>
                  </a:lnTo>
                  <a:close/>
                  <a:moveTo>
                    <a:pt x="27" y="86"/>
                  </a:moveTo>
                  <a:cubicBezTo>
                    <a:pt x="27" y="87"/>
                    <a:pt x="27" y="87"/>
                    <a:pt x="28" y="87"/>
                  </a:cubicBezTo>
                  <a:cubicBezTo>
                    <a:pt x="28" y="87"/>
                    <a:pt x="28" y="87"/>
                    <a:pt x="28" y="87"/>
                  </a:cubicBezTo>
                  <a:cubicBezTo>
                    <a:pt x="56" y="87"/>
                    <a:pt x="56" y="87"/>
                    <a:pt x="56" y="87"/>
                  </a:cubicBezTo>
                  <a:cubicBezTo>
                    <a:pt x="57" y="87"/>
                    <a:pt x="57" y="87"/>
                    <a:pt x="57" y="86"/>
                  </a:cubicBezTo>
                  <a:cubicBezTo>
                    <a:pt x="57" y="85"/>
                    <a:pt x="57" y="85"/>
                    <a:pt x="56" y="85"/>
                  </a:cubicBezTo>
                  <a:cubicBezTo>
                    <a:pt x="28" y="85"/>
                    <a:pt x="28" y="85"/>
                    <a:pt x="28" y="85"/>
                  </a:cubicBezTo>
                  <a:cubicBezTo>
                    <a:pt x="27" y="85"/>
                    <a:pt x="27" y="85"/>
                    <a:pt x="27" y="86"/>
                  </a:cubicBezTo>
                  <a:close/>
                  <a:moveTo>
                    <a:pt x="56" y="129"/>
                  </a:moveTo>
                  <a:cubicBezTo>
                    <a:pt x="57" y="129"/>
                    <a:pt x="57" y="129"/>
                    <a:pt x="57" y="128"/>
                  </a:cubicBezTo>
                  <a:cubicBezTo>
                    <a:pt x="57" y="127"/>
                    <a:pt x="57" y="126"/>
                    <a:pt x="56" y="126"/>
                  </a:cubicBezTo>
                  <a:cubicBezTo>
                    <a:pt x="28" y="126"/>
                    <a:pt x="28" y="126"/>
                    <a:pt x="28" y="126"/>
                  </a:cubicBezTo>
                  <a:cubicBezTo>
                    <a:pt x="27" y="126"/>
                    <a:pt x="27" y="127"/>
                    <a:pt x="27" y="128"/>
                  </a:cubicBezTo>
                  <a:cubicBezTo>
                    <a:pt x="27" y="129"/>
                    <a:pt x="27" y="129"/>
                    <a:pt x="28" y="129"/>
                  </a:cubicBezTo>
                  <a:lnTo>
                    <a:pt x="56" y="129"/>
                  </a:lnTo>
                  <a:close/>
                  <a:moveTo>
                    <a:pt x="31" y="81"/>
                  </a:moveTo>
                  <a:cubicBezTo>
                    <a:pt x="31" y="81"/>
                    <a:pt x="31" y="82"/>
                    <a:pt x="31" y="82"/>
                  </a:cubicBezTo>
                  <a:cubicBezTo>
                    <a:pt x="32" y="82"/>
                    <a:pt x="32" y="82"/>
                    <a:pt x="32" y="82"/>
                  </a:cubicBezTo>
                  <a:cubicBezTo>
                    <a:pt x="56" y="82"/>
                    <a:pt x="56" y="82"/>
                    <a:pt x="56" y="82"/>
                  </a:cubicBezTo>
                  <a:cubicBezTo>
                    <a:pt x="57" y="82"/>
                    <a:pt x="57" y="82"/>
                    <a:pt x="57" y="81"/>
                  </a:cubicBezTo>
                  <a:cubicBezTo>
                    <a:pt x="57" y="80"/>
                    <a:pt x="57" y="80"/>
                    <a:pt x="56" y="80"/>
                  </a:cubicBezTo>
                  <a:cubicBezTo>
                    <a:pt x="32" y="80"/>
                    <a:pt x="32" y="80"/>
                    <a:pt x="32" y="80"/>
                  </a:cubicBezTo>
                  <a:cubicBezTo>
                    <a:pt x="32" y="80"/>
                    <a:pt x="32" y="80"/>
                    <a:pt x="31" y="80"/>
                  </a:cubicBezTo>
                  <a:cubicBezTo>
                    <a:pt x="31" y="80"/>
                    <a:pt x="31" y="81"/>
                    <a:pt x="31" y="81"/>
                  </a:cubicBezTo>
                  <a:close/>
                  <a:moveTo>
                    <a:pt x="56" y="134"/>
                  </a:moveTo>
                  <a:cubicBezTo>
                    <a:pt x="57" y="134"/>
                    <a:pt x="57" y="134"/>
                    <a:pt x="57" y="133"/>
                  </a:cubicBezTo>
                  <a:cubicBezTo>
                    <a:pt x="57" y="132"/>
                    <a:pt x="57" y="132"/>
                    <a:pt x="56" y="132"/>
                  </a:cubicBezTo>
                  <a:cubicBezTo>
                    <a:pt x="32" y="132"/>
                    <a:pt x="32" y="132"/>
                    <a:pt x="32" y="132"/>
                  </a:cubicBezTo>
                  <a:cubicBezTo>
                    <a:pt x="31" y="132"/>
                    <a:pt x="31" y="132"/>
                    <a:pt x="31" y="133"/>
                  </a:cubicBezTo>
                  <a:cubicBezTo>
                    <a:pt x="31" y="134"/>
                    <a:pt x="31" y="134"/>
                    <a:pt x="32" y="134"/>
                  </a:cubicBezTo>
                  <a:lnTo>
                    <a:pt x="56" y="134"/>
                  </a:lnTo>
                  <a:close/>
                  <a:moveTo>
                    <a:pt x="37" y="76"/>
                  </a:moveTo>
                  <a:cubicBezTo>
                    <a:pt x="37" y="77"/>
                    <a:pt x="37" y="77"/>
                    <a:pt x="38" y="77"/>
                  </a:cubicBezTo>
                  <a:cubicBezTo>
                    <a:pt x="56" y="77"/>
                    <a:pt x="56" y="77"/>
                    <a:pt x="56" y="77"/>
                  </a:cubicBezTo>
                  <a:cubicBezTo>
                    <a:pt x="57" y="77"/>
                    <a:pt x="57" y="77"/>
                    <a:pt x="57" y="76"/>
                  </a:cubicBezTo>
                  <a:cubicBezTo>
                    <a:pt x="57" y="75"/>
                    <a:pt x="57" y="74"/>
                    <a:pt x="56" y="74"/>
                  </a:cubicBezTo>
                  <a:cubicBezTo>
                    <a:pt x="56" y="75"/>
                    <a:pt x="56" y="75"/>
                    <a:pt x="56" y="75"/>
                  </a:cubicBezTo>
                  <a:cubicBezTo>
                    <a:pt x="38" y="74"/>
                    <a:pt x="38" y="74"/>
                    <a:pt x="38" y="74"/>
                  </a:cubicBezTo>
                  <a:cubicBezTo>
                    <a:pt x="37" y="74"/>
                    <a:pt x="37" y="75"/>
                    <a:pt x="37" y="76"/>
                  </a:cubicBezTo>
                  <a:close/>
                  <a:moveTo>
                    <a:pt x="37" y="138"/>
                  </a:moveTo>
                  <a:cubicBezTo>
                    <a:pt x="37" y="139"/>
                    <a:pt x="37" y="139"/>
                    <a:pt x="38" y="139"/>
                  </a:cubicBezTo>
                  <a:cubicBezTo>
                    <a:pt x="56" y="139"/>
                    <a:pt x="56" y="139"/>
                    <a:pt x="56" y="139"/>
                  </a:cubicBezTo>
                  <a:cubicBezTo>
                    <a:pt x="57" y="139"/>
                    <a:pt x="57" y="139"/>
                    <a:pt x="57" y="138"/>
                  </a:cubicBezTo>
                  <a:cubicBezTo>
                    <a:pt x="57" y="137"/>
                    <a:pt x="57" y="137"/>
                    <a:pt x="56" y="137"/>
                  </a:cubicBezTo>
                  <a:cubicBezTo>
                    <a:pt x="56" y="137"/>
                    <a:pt x="56" y="137"/>
                    <a:pt x="56" y="137"/>
                  </a:cubicBezTo>
                  <a:cubicBezTo>
                    <a:pt x="38" y="137"/>
                    <a:pt x="38" y="137"/>
                    <a:pt x="38" y="137"/>
                  </a:cubicBezTo>
                  <a:cubicBezTo>
                    <a:pt x="37" y="137"/>
                    <a:pt x="37" y="137"/>
                    <a:pt x="37" y="138"/>
                  </a:cubicBezTo>
                  <a:close/>
                  <a:moveTo>
                    <a:pt x="56" y="72"/>
                  </a:moveTo>
                  <a:cubicBezTo>
                    <a:pt x="57" y="72"/>
                    <a:pt x="57" y="71"/>
                    <a:pt x="57" y="71"/>
                  </a:cubicBezTo>
                  <a:cubicBezTo>
                    <a:pt x="57" y="70"/>
                    <a:pt x="57" y="69"/>
                    <a:pt x="56" y="69"/>
                  </a:cubicBezTo>
                  <a:cubicBezTo>
                    <a:pt x="49" y="69"/>
                    <a:pt x="49" y="69"/>
                    <a:pt x="49" y="69"/>
                  </a:cubicBezTo>
                  <a:cubicBezTo>
                    <a:pt x="48" y="69"/>
                    <a:pt x="48" y="70"/>
                    <a:pt x="48" y="71"/>
                  </a:cubicBezTo>
                  <a:cubicBezTo>
                    <a:pt x="48" y="71"/>
                    <a:pt x="48" y="72"/>
                    <a:pt x="49" y="72"/>
                  </a:cubicBezTo>
                  <a:lnTo>
                    <a:pt x="56" y="72"/>
                  </a:lnTo>
                  <a:close/>
                  <a:moveTo>
                    <a:pt x="48" y="143"/>
                  </a:moveTo>
                  <a:cubicBezTo>
                    <a:pt x="48" y="144"/>
                    <a:pt x="48" y="145"/>
                    <a:pt x="49" y="145"/>
                  </a:cubicBezTo>
                  <a:cubicBezTo>
                    <a:pt x="56" y="145"/>
                    <a:pt x="56" y="145"/>
                    <a:pt x="56" y="145"/>
                  </a:cubicBezTo>
                  <a:cubicBezTo>
                    <a:pt x="57" y="145"/>
                    <a:pt x="57" y="144"/>
                    <a:pt x="57" y="143"/>
                  </a:cubicBezTo>
                  <a:cubicBezTo>
                    <a:pt x="57" y="142"/>
                    <a:pt x="57" y="142"/>
                    <a:pt x="56" y="142"/>
                  </a:cubicBezTo>
                  <a:cubicBezTo>
                    <a:pt x="49" y="142"/>
                    <a:pt x="49" y="142"/>
                    <a:pt x="49" y="142"/>
                  </a:cubicBezTo>
                  <a:cubicBezTo>
                    <a:pt x="48" y="142"/>
                    <a:pt x="48" y="142"/>
                    <a:pt x="48" y="143"/>
                  </a:cubicBezTo>
                  <a:close/>
                  <a:moveTo>
                    <a:pt x="71" y="72"/>
                  </a:moveTo>
                  <a:cubicBezTo>
                    <a:pt x="72" y="72"/>
                    <a:pt x="73" y="71"/>
                    <a:pt x="73" y="71"/>
                  </a:cubicBezTo>
                  <a:cubicBezTo>
                    <a:pt x="73" y="70"/>
                    <a:pt x="72" y="69"/>
                    <a:pt x="71" y="69"/>
                  </a:cubicBezTo>
                  <a:cubicBezTo>
                    <a:pt x="64" y="69"/>
                    <a:pt x="64" y="69"/>
                    <a:pt x="64" y="69"/>
                  </a:cubicBezTo>
                  <a:cubicBezTo>
                    <a:pt x="63" y="69"/>
                    <a:pt x="63" y="70"/>
                    <a:pt x="63" y="71"/>
                  </a:cubicBezTo>
                  <a:cubicBezTo>
                    <a:pt x="63" y="71"/>
                    <a:pt x="63" y="72"/>
                    <a:pt x="64" y="72"/>
                  </a:cubicBezTo>
                  <a:lnTo>
                    <a:pt x="71" y="72"/>
                  </a:lnTo>
                  <a:close/>
                  <a:moveTo>
                    <a:pt x="63" y="76"/>
                  </a:moveTo>
                  <a:cubicBezTo>
                    <a:pt x="63" y="77"/>
                    <a:pt x="63" y="77"/>
                    <a:pt x="64" y="77"/>
                  </a:cubicBezTo>
                  <a:cubicBezTo>
                    <a:pt x="82" y="77"/>
                    <a:pt x="82" y="77"/>
                    <a:pt x="82" y="77"/>
                  </a:cubicBezTo>
                  <a:cubicBezTo>
                    <a:pt x="83" y="77"/>
                    <a:pt x="83" y="77"/>
                    <a:pt x="83" y="76"/>
                  </a:cubicBezTo>
                  <a:cubicBezTo>
                    <a:pt x="83" y="75"/>
                    <a:pt x="83" y="74"/>
                    <a:pt x="82" y="74"/>
                  </a:cubicBezTo>
                  <a:cubicBezTo>
                    <a:pt x="82" y="75"/>
                    <a:pt x="82" y="75"/>
                    <a:pt x="82" y="75"/>
                  </a:cubicBezTo>
                  <a:cubicBezTo>
                    <a:pt x="64" y="74"/>
                    <a:pt x="64" y="74"/>
                    <a:pt x="64" y="74"/>
                  </a:cubicBezTo>
                  <a:cubicBezTo>
                    <a:pt x="64" y="74"/>
                    <a:pt x="63" y="74"/>
                    <a:pt x="63" y="75"/>
                  </a:cubicBezTo>
                  <a:cubicBezTo>
                    <a:pt x="63" y="75"/>
                    <a:pt x="63" y="75"/>
                    <a:pt x="63" y="76"/>
                  </a:cubicBezTo>
                  <a:close/>
                  <a:moveTo>
                    <a:pt x="63" y="81"/>
                  </a:moveTo>
                  <a:cubicBezTo>
                    <a:pt x="63" y="81"/>
                    <a:pt x="63" y="82"/>
                    <a:pt x="63" y="82"/>
                  </a:cubicBezTo>
                  <a:cubicBezTo>
                    <a:pt x="63" y="82"/>
                    <a:pt x="64" y="82"/>
                    <a:pt x="64" y="82"/>
                  </a:cubicBezTo>
                  <a:cubicBezTo>
                    <a:pt x="88" y="82"/>
                    <a:pt x="88" y="82"/>
                    <a:pt x="88" y="82"/>
                  </a:cubicBezTo>
                  <a:cubicBezTo>
                    <a:pt x="89" y="82"/>
                    <a:pt x="89" y="82"/>
                    <a:pt x="89" y="81"/>
                  </a:cubicBezTo>
                  <a:cubicBezTo>
                    <a:pt x="89" y="80"/>
                    <a:pt x="89" y="80"/>
                    <a:pt x="88" y="80"/>
                  </a:cubicBezTo>
                  <a:cubicBezTo>
                    <a:pt x="64" y="80"/>
                    <a:pt x="64" y="80"/>
                    <a:pt x="64" y="80"/>
                  </a:cubicBezTo>
                  <a:cubicBezTo>
                    <a:pt x="64" y="80"/>
                    <a:pt x="63" y="80"/>
                    <a:pt x="63" y="80"/>
                  </a:cubicBezTo>
                  <a:cubicBezTo>
                    <a:pt x="63" y="80"/>
                    <a:pt x="63" y="81"/>
                    <a:pt x="63" y="81"/>
                  </a:cubicBezTo>
                  <a:close/>
                  <a:moveTo>
                    <a:pt x="63" y="86"/>
                  </a:moveTo>
                  <a:cubicBezTo>
                    <a:pt x="63" y="86"/>
                    <a:pt x="63" y="87"/>
                    <a:pt x="63" y="87"/>
                  </a:cubicBezTo>
                  <a:cubicBezTo>
                    <a:pt x="63" y="87"/>
                    <a:pt x="64" y="87"/>
                    <a:pt x="64" y="87"/>
                  </a:cubicBezTo>
                  <a:cubicBezTo>
                    <a:pt x="64" y="87"/>
                    <a:pt x="64" y="87"/>
                    <a:pt x="64" y="87"/>
                  </a:cubicBezTo>
                  <a:cubicBezTo>
                    <a:pt x="92" y="87"/>
                    <a:pt x="92" y="87"/>
                    <a:pt x="92" y="87"/>
                  </a:cubicBezTo>
                  <a:cubicBezTo>
                    <a:pt x="93" y="87"/>
                    <a:pt x="93" y="87"/>
                    <a:pt x="93" y="86"/>
                  </a:cubicBezTo>
                  <a:cubicBezTo>
                    <a:pt x="93" y="85"/>
                    <a:pt x="93" y="85"/>
                    <a:pt x="92" y="85"/>
                  </a:cubicBezTo>
                  <a:cubicBezTo>
                    <a:pt x="64" y="85"/>
                    <a:pt x="64" y="85"/>
                    <a:pt x="64" y="85"/>
                  </a:cubicBezTo>
                  <a:cubicBezTo>
                    <a:pt x="63" y="85"/>
                    <a:pt x="63" y="85"/>
                    <a:pt x="63" y="86"/>
                  </a:cubicBezTo>
                  <a:close/>
                  <a:moveTo>
                    <a:pt x="95" y="92"/>
                  </a:moveTo>
                  <a:cubicBezTo>
                    <a:pt x="96" y="92"/>
                    <a:pt x="96" y="92"/>
                    <a:pt x="96" y="91"/>
                  </a:cubicBezTo>
                  <a:cubicBezTo>
                    <a:pt x="96" y="90"/>
                    <a:pt x="96" y="90"/>
                    <a:pt x="95" y="90"/>
                  </a:cubicBezTo>
                  <a:cubicBezTo>
                    <a:pt x="64" y="90"/>
                    <a:pt x="64" y="90"/>
                    <a:pt x="64" y="90"/>
                  </a:cubicBezTo>
                  <a:cubicBezTo>
                    <a:pt x="63" y="90"/>
                    <a:pt x="63" y="90"/>
                    <a:pt x="63" y="91"/>
                  </a:cubicBezTo>
                  <a:cubicBezTo>
                    <a:pt x="63" y="92"/>
                    <a:pt x="63" y="92"/>
                    <a:pt x="64" y="92"/>
                  </a:cubicBezTo>
                  <a:lnTo>
                    <a:pt x="95" y="92"/>
                  </a:lnTo>
                  <a:close/>
                  <a:moveTo>
                    <a:pt x="97" y="98"/>
                  </a:moveTo>
                  <a:cubicBezTo>
                    <a:pt x="98" y="98"/>
                    <a:pt x="98" y="97"/>
                    <a:pt x="98" y="97"/>
                  </a:cubicBezTo>
                  <a:cubicBezTo>
                    <a:pt x="98" y="96"/>
                    <a:pt x="98" y="95"/>
                    <a:pt x="97" y="95"/>
                  </a:cubicBezTo>
                  <a:cubicBezTo>
                    <a:pt x="64" y="95"/>
                    <a:pt x="64" y="95"/>
                    <a:pt x="64" y="95"/>
                  </a:cubicBezTo>
                  <a:cubicBezTo>
                    <a:pt x="63" y="95"/>
                    <a:pt x="63" y="96"/>
                    <a:pt x="63" y="97"/>
                  </a:cubicBezTo>
                  <a:cubicBezTo>
                    <a:pt x="63" y="97"/>
                    <a:pt x="63" y="98"/>
                    <a:pt x="64" y="98"/>
                  </a:cubicBezTo>
                  <a:lnTo>
                    <a:pt x="97" y="98"/>
                  </a:lnTo>
                  <a:close/>
                  <a:moveTo>
                    <a:pt x="98" y="103"/>
                  </a:moveTo>
                  <a:cubicBezTo>
                    <a:pt x="99" y="103"/>
                    <a:pt x="99" y="103"/>
                    <a:pt x="99" y="102"/>
                  </a:cubicBezTo>
                  <a:cubicBezTo>
                    <a:pt x="99" y="101"/>
                    <a:pt x="99" y="101"/>
                    <a:pt x="98" y="101"/>
                  </a:cubicBezTo>
                  <a:cubicBezTo>
                    <a:pt x="64" y="101"/>
                    <a:pt x="64" y="101"/>
                    <a:pt x="64" y="101"/>
                  </a:cubicBezTo>
                  <a:cubicBezTo>
                    <a:pt x="63" y="101"/>
                    <a:pt x="63" y="101"/>
                    <a:pt x="63" y="102"/>
                  </a:cubicBezTo>
                  <a:cubicBezTo>
                    <a:pt x="63" y="103"/>
                    <a:pt x="63" y="103"/>
                    <a:pt x="64" y="103"/>
                  </a:cubicBezTo>
                  <a:lnTo>
                    <a:pt x="98" y="103"/>
                  </a:lnTo>
                  <a:close/>
                  <a:moveTo>
                    <a:pt x="63" y="107"/>
                  </a:moveTo>
                  <a:cubicBezTo>
                    <a:pt x="63" y="108"/>
                    <a:pt x="63" y="108"/>
                    <a:pt x="64" y="108"/>
                  </a:cubicBezTo>
                  <a:cubicBezTo>
                    <a:pt x="98" y="108"/>
                    <a:pt x="98" y="108"/>
                    <a:pt x="98" y="108"/>
                  </a:cubicBezTo>
                  <a:cubicBezTo>
                    <a:pt x="99" y="108"/>
                    <a:pt x="100" y="108"/>
                    <a:pt x="100" y="107"/>
                  </a:cubicBezTo>
                  <a:cubicBezTo>
                    <a:pt x="100" y="107"/>
                    <a:pt x="99" y="106"/>
                    <a:pt x="99" y="106"/>
                  </a:cubicBezTo>
                  <a:cubicBezTo>
                    <a:pt x="99" y="106"/>
                    <a:pt x="99" y="106"/>
                    <a:pt x="98" y="106"/>
                  </a:cubicBezTo>
                  <a:cubicBezTo>
                    <a:pt x="98" y="106"/>
                    <a:pt x="98" y="106"/>
                    <a:pt x="98" y="106"/>
                  </a:cubicBezTo>
                  <a:cubicBezTo>
                    <a:pt x="64" y="106"/>
                    <a:pt x="64" y="106"/>
                    <a:pt x="64" y="106"/>
                  </a:cubicBezTo>
                  <a:cubicBezTo>
                    <a:pt x="64" y="106"/>
                    <a:pt x="63" y="106"/>
                    <a:pt x="63" y="106"/>
                  </a:cubicBezTo>
                  <a:cubicBezTo>
                    <a:pt x="63" y="106"/>
                    <a:pt x="63" y="107"/>
                    <a:pt x="63" y="107"/>
                  </a:cubicBezTo>
                  <a:close/>
                  <a:moveTo>
                    <a:pt x="63" y="112"/>
                  </a:moveTo>
                  <a:cubicBezTo>
                    <a:pt x="63" y="112"/>
                    <a:pt x="63" y="113"/>
                    <a:pt x="63" y="113"/>
                  </a:cubicBezTo>
                  <a:cubicBezTo>
                    <a:pt x="63" y="113"/>
                    <a:pt x="64" y="113"/>
                    <a:pt x="64" y="113"/>
                  </a:cubicBezTo>
                  <a:cubicBezTo>
                    <a:pt x="98" y="113"/>
                    <a:pt x="98" y="113"/>
                    <a:pt x="98" y="113"/>
                  </a:cubicBezTo>
                  <a:cubicBezTo>
                    <a:pt x="99" y="113"/>
                    <a:pt x="99" y="113"/>
                    <a:pt x="99" y="112"/>
                  </a:cubicBezTo>
                  <a:cubicBezTo>
                    <a:pt x="99" y="111"/>
                    <a:pt x="99" y="111"/>
                    <a:pt x="98" y="111"/>
                  </a:cubicBezTo>
                  <a:cubicBezTo>
                    <a:pt x="64" y="111"/>
                    <a:pt x="64" y="111"/>
                    <a:pt x="64" y="111"/>
                  </a:cubicBezTo>
                  <a:cubicBezTo>
                    <a:pt x="64" y="111"/>
                    <a:pt x="63" y="111"/>
                    <a:pt x="63" y="111"/>
                  </a:cubicBezTo>
                  <a:cubicBezTo>
                    <a:pt x="63" y="112"/>
                    <a:pt x="63" y="112"/>
                    <a:pt x="63" y="112"/>
                  </a:cubicBezTo>
                  <a:close/>
                  <a:moveTo>
                    <a:pt x="63" y="117"/>
                  </a:moveTo>
                  <a:cubicBezTo>
                    <a:pt x="63" y="118"/>
                    <a:pt x="63" y="118"/>
                    <a:pt x="63" y="118"/>
                  </a:cubicBezTo>
                  <a:cubicBezTo>
                    <a:pt x="63" y="119"/>
                    <a:pt x="64" y="119"/>
                    <a:pt x="64" y="119"/>
                  </a:cubicBezTo>
                  <a:cubicBezTo>
                    <a:pt x="64" y="118"/>
                    <a:pt x="64" y="118"/>
                    <a:pt x="64" y="118"/>
                  </a:cubicBezTo>
                  <a:cubicBezTo>
                    <a:pt x="97" y="119"/>
                    <a:pt x="97" y="119"/>
                    <a:pt x="97" y="119"/>
                  </a:cubicBezTo>
                  <a:cubicBezTo>
                    <a:pt x="97" y="119"/>
                    <a:pt x="97" y="119"/>
                    <a:pt x="97" y="119"/>
                  </a:cubicBezTo>
                  <a:cubicBezTo>
                    <a:pt x="98" y="119"/>
                    <a:pt x="98" y="118"/>
                    <a:pt x="98" y="117"/>
                  </a:cubicBezTo>
                  <a:cubicBezTo>
                    <a:pt x="98" y="116"/>
                    <a:pt x="98" y="116"/>
                    <a:pt x="97" y="116"/>
                  </a:cubicBezTo>
                  <a:cubicBezTo>
                    <a:pt x="64" y="116"/>
                    <a:pt x="64" y="116"/>
                    <a:pt x="64" y="116"/>
                  </a:cubicBezTo>
                  <a:cubicBezTo>
                    <a:pt x="63" y="116"/>
                    <a:pt x="63" y="116"/>
                    <a:pt x="63" y="117"/>
                  </a:cubicBezTo>
                  <a:close/>
                  <a:moveTo>
                    <a:pt x="95" y="124"/>
                  </a:moveTo>
                  <a:cubicBezTo>
                    <a:pt x="96" y="124"/>
                    <a:pt x="96" y="123"/>
                    <a:pt x="96" y="122"/>
                  </a:cubicBezTo>
                  <a:cubicBezTo>
                    <a:pt x="96" y="122"/>
                    <a:pt x="96" y="121"/>
                    <a:pt x="95" y="121"/>
                  </a:cubicBezTo>
                  <a:cubicBezTo>
                    <a:pt x="64" y="121"/>
                    <a:pt x="64" y="121"/>
                    <a:pt x="64" y="121"/>
                  </a:cubicBezTo>
                  <a:cubicBezTo>
                    <a:pt x="63" y="121"/>
                    <a:pt x="63" y="122"/>
                    <a:pt x="63" y="122"/>
                  </a:cubicBezTo>
                  <a:cubicBezTo>
                    <a:pt x="63" y="123"/>
                    <a:pt x="63" y="124"/>
                    <a:pt x="64" y="124"/>
                  </a:cubicBezTo>
                  <a:lnTo>
                    <a:pt x="95" y="124"/>
                  </a:lnTo>
                  <a:close/>
                  <a:moveTo>
                    <a:pt x="92" y="129"/>
                  </a:moveTo>
                  <a:cubicBezTo>
                    <a:pt x="93" y="129"/>
                    <a:pt x="93" y="129"/>
                    <a:pt x="93" y="128"/>
                  </a:cubicBezTo>
                  <a:cubicBezTo>
                    <a:pt x="93" y="127"/>
                    <a:pt x="93" y="126"/>
                    <a:pt x="92" y="126"/>
                  </a:cubicBezTo>
                  <a:cubicBezTo>
                    <a:pt x="64" y="126"/>
                    <a:pt x="64" y="126"/>
                    <a:pt x="64" y="126"/>
                  </a:cubicBezTo>
                  <a:cubicBezTo>
                    <a:pt x="63" y="126"/>
                    <a:pt x="63" y="127"/>
                    <a:pt x="63" y="128"/>
                  </a:cubicBezTo>
                  <a:cubicBezTo>
                    <a:pt x="63" y="129"/>
                    <a:pt x="63" y="129"/>
                    <a:pt x="64" y="129"/>
                  </a:cubicBezTo>
                  <a:lnTo>
                    <a:pt x="92" y="129"/>
                  </a:lnTo>
                  <a:close/>
                  <a:moveTo>
                    <a:pt x="88" y="134"/>
                  </a:moveTo>
                  <a:cubicBezTo>
                    <a:pt x="89" y="134"/>
                    <a:pt x="89" y="134"/>
                    <a:pt x="89" y="133"/>
                  </a:cubicBezTo>
                  <a:cubicBezTo>
                    <a:pt x="89" y="132"/>
                    <a:pt x="89" y="132"/>
                    <a:pt x="88" y="132"/>
                  </a:cubicBezTo>
                  <a:cubicBezTo>
                    <a:pt x="64" y="132"/>
                    <a:pt x="64" y="132"/>
                    <a:pt x="64" y="132"/>
                  </a:cubicBezTo>
                  <a:cubicBezTo>
                    <a:pt x="63" y="132"/>
                    <a:pt x="63" y="132"/>
                    <a:pt x="63" y="133"/>
                  </a:cubicBezTo>
                  <a:cubicBezTo>
                    <a:pt x="63" y="134"/>
                    <a:pt x="63" y="134"/>
                    <a:pt x="64" y="134"/>
                  </a:cubicBezTo>
                  <a:lnTo>
                    <a:pt x="88" y="134"/>
                  </a:lnTo>
                  <a:close/>
                  <a:moveTo>
                    <a:pt x="63" y="138"/>
                  </a:moveTo>
                  <a:cubicBezTo>
                    <a:pt x="63" y="139"/>
                    <a:pt x="63" y="139"/>
                    <a:pt x="64" y="139"/>
                  </a:cubicBezTo>
                  <a:cubicBezTo>
                    <a:pt x="82" y="139"/>
                    <a:pt x="82" y="139"/>
                    <a:pt x="82" y="139"/>
                  </a:cubicBezTo>
                  <a:cubicBezTo>
                    <a:pt x="83" y="139"/>
                    <a:pt x="83" y="139"/>
                    <a:pt x="83" y="138"/>
                  </a:cubicBezTo>
                  <a:cubicBezTo>
                    <a:pt x="83" y="137"/>
                    <a:pt x="83" y="137"/>
                    <a:pt x="82" y="137"/>
                  </a:cubicBezTo>
                  <a:cubicBezTo>
                    <a:pt x="82" y="137"/>
                    <a:pt x="82" y="137"/>
                    <a:pt x="82" y="137"/>
                  </a:cubicBezTo>
                  <a:cubicBezTo>
                    <a:pt x="64" y="137"/>
                    <a:pt x="64" y="137"/>
                    <a:pt x="64" y="137"/>
                  </a:cubicBezTo>
                  <a:cubicBezTo>
                    <a:pt x="64" y="137"/>
                    <a:pt x="63" y="137"/>
                    <a:pt x="63" y="137"/>
                  </a:cubicBezTo>
                  <a:cubicBezTo>
                    <a:pt x="63" y="137"/>
                    <a:pt x="63" y="138"/>
                    <a:pt x="63" y="138"/>
                  </a:cubicBezTo>
                  <a:close/>
                  <a:moveTo>
                    <a:pt x="63" y="143"/>
                  </a:moveTo>
                  <a:cubicBezTo>
                    <a:pt x="63" y="144"/>
                    <a:pt x="63" y="144"/>
                    <a:pt x="63" y="144"/>
                  </a:cubicBezTo>
                  <a:cubicBezTo>
                    <a:pt x="63" y="145"/>
                    <a:pt x="64" y="145"/>
                    <a:pt x="64" y="145"/>
                  </a:cubicBezTo>
                  <a:cubicBezTo>
                    <a:pt x="71" y="145"/>
                    <a:pt x="71" y="145"/>
                    <a:pt x="71" y="145"/>
                  </a:cubicBezTo>
                  <a:cubicBezTo>
                    <a:pt x="72" y="145"/>
                    <a:pt x="73" y="144"/>
                    <a:pt x="73" y="143"/>
                  </a:cubicBezTo>
                  <a:cubicBezTo>
                    <a:pt x="73" y="142"/>
                    <a:pt x="72" y="142"/>
                    <a:pt x="71" y="142"/>
                  </a:cubicBezTo>
                  <a:cubicBezTo>
                    <a:pt x="64" y="142"/>
                    <a:pt x="64" y="142"/>
                    <a:pt x="64" y="142"/>
                  </a:cubicBezTo>
                  <a:cubicBezTo>
                    <a:pt x="64" y="142"/>
                    <a:pt x="63" y="142"/>
                    <a:pt x="63" y="142"/>
                  </a:cubicBezTo>
                  <a:cubicBezTo>
                    <a:pt x="63" y="143"/>
                    <a:pt x="63" y="143"/>
                    <a:pt x="63" y="143"/>
                  </a:cubicBezTo>
                  <a:close/>
                  <a:moveTo>
                    <a:pt x="115" y="71"/>
                  </a:moveTo>
                  <a:cubicBezTo>
                    <a:pt x="115" y="72"/>
                    <a:pt x="115" y="73"/>
                    <a:pt x="116" y="74"/>
                  </a:cubicBezTo>
                  <a:cubicBezTo>
                    <a:pt x="117" y="75"/>
                    <a:pt x="118" y="76"/>
                    <a:pt x="120" y="76"/>
                  </a:cubicBezTo>
                  <a:cubicBezTo>
                    <a:pt x="121" y="76"/>
                    <a:pt x="123" y="75"/>
                    <a:pt x="124" y="74"/>
                  </a:cubicBezTo>
                  <a:cubicBezTo>
                    <a:pt x="125" y="73"/>
                    <a:pt x="125" y="72"/>
                    <a:pt x="125" y="71"/>
                  </a:cubicBezTo>
                  <a:cubicBezTo>
                    <a:pt x="125" y="69"/>
                    <a:pt x="125" y="68"/>
                    <a:pt x="124" y="67"/>
                  </a:cubicBezTo>
                  <a:cubicBezTo>
                    <a:pt x="123" y="66"/>
                    <a:pt x="121" y="65"/>
                    <a:pt x="120" y="65"/>
                  </a:cubicBezTo>
                  <a:cubicBezTo>
                    <a:pt x="118" y="65"/>
                    <a:pt x="117" y="66"/>
                    <a:pt x="116" y="67"/>
                  </a:cubicBezTo>
                  <a:cubicBezTo>
                    <a:pt x="115" y="68"/>
                    <a:pt x="115" y="69"/>
                    <a:pt x="115" y="71"/>
                  </a:cubicBezTo>
                  <a:close/>
                  <a:moveTo>
                    <a:pt x="115" y="86"/>
                  </a:moveTo>
                  <a:cubicBezTo>
                    <a:pt x="115" y="88"/>
                    <a:pt x="115" y="89"/>
                    <a:pt x="116" y="90"/>
                  </a:cubicBezTo>
                  <a:cubicBezTo>
                    <a:pt x="117" y="91"/>
                    <a:pt x="118" y="92"/>
                    <a:pt x="120" y="92"/>
                  </a:cubicBezTo>
                  <a:cubicBezTo>
                    <a:pt x="121" y="92"/>
                    <a:pt x="123" y="91"/>
                    <a:pt x="124" y="90"/>
                  </a:cubicBezTo>
                  <a:cubicBezTo>
                    <a:pt x="125" y="89"/>
                    <a:pt x="125" y="88"/>
                    <a:pt x="125" y="86"/>
                  </a:cubicBezTo>
                  <a:cubicBezTo>
                    <a:pt x="125" y="85"/>
                    <a:pt x="125" y="83"/>
                    <a:pt x="124" y="82"/>
                  </a:cubicBezTo>
                  <a:cubicBezTo>
                    <a:pt x="123" y="82"/>
                    <a:pt x="121" y="81"/>
                    <a:pt x="120" y="81"/>
                  </a:cubicBezTo>
                  <a:cubicBezTo>
                    <a:pt x="118" y="81"/>
                    <a:pt x="117" y="82"/>
                    <a:pt x="116" y="82"/>
                  </a:cubicBezTo>
                  <a:cubicBezTo>
                    <a:pt x="115" y="83"/>
                    <a:pt x="115" y="85"/>
                    <a:pt x="115" y="86"/>
                  </a:cubicBezTo>
                  <a:close/>
                  <a:moveTo>
                    <a:pt x="115" y="102"/>
                  </a:moveTo>
                  <a:cubicBezTo>
                    <a:pt x="115" y="103"/>
                    <a:pt x="115" y="105"/>
                    <a:pt x="116" y="106"/>
                  </a:cubicBezTo>
                  <a:cubicBezTo>
                    <a:pt x="117" y="107"/>
                    <a:pt x="118" y="107"/>
                    <a:pt x="120" y="107"/>
                  </a:cubicBezTo>
                  <a:cubicBezTo>
                    <a:pt x="121" y="107"/>
                    <a:pt x="123" y="107"/>
                    <a:pt x="124" y="106"/>
                  </a:cubicBezTo>
                  <a:cubicBezTo>
                    <a:pt x="125" y="105"/>
                    <a:pt x="125" y="103"/>
                    <a:pt x="125" y="102"/>
                  </a:cubicBezTo>
                  <a:cubicBezTo>
                    <a:pt x="125" y="100"/>
                    <a:pt x="125" y="99"/>
                    <a:pt x="124" y="98"/>
                  </a:cubicBezTo>
                  <a:cubicBezTo>
                    <a:pt x="123" y="97"/>
                    <a:pt x="121" y="97"/>
                    <a:pt x="120" y="97"/>
                  </a:cubicBezTo>
                  <a:cubicBezTo>
                    <a:pt x="118" y="97"/>
                    <a:pt x="117" y="97"/>
                    <a:pt x="116" y="98"/>
                  </a:cubicBezTo>
                  <a:cubicBezTo>
                    <a:pt x="115" y="99"/>
                    <a:pt x="115" y="100"/>
                    <a:pt x="115" y="102"/>
                  </a:cubicBezTo>
                  <a:close/>
                  <a:moveTo>
                    <a:pt x="132" y="134"/>
                  </a:moveTo>
                  <a:cubicBezTo>
                    <a:pt x="131" y="135"/>
                    <a:pt x="130" y="137"/>
                    <a:pt x="130" y="138"/>
                  </a:cubicBezTo>
                  <a:cubicBezTo>
                    <a:pt x="130" y="140"/>
                    <a:pt x="131" y="141"/>
                    <a:pt x="132" y="142"/>
                  </a:cubicBezTo>
                  <a:cubicBezTo>
                    <a:pt x="133" y="143"/>
                    <a:pt x="134" y="143"/>
                    <a:pt x="136" y="143"/>
                  </a:cubicBezTo>
                  <a:cubicBezTo>
                    <a:pt x="137" y="143"/>
                    <a:pt x="138" y="143"/>
                    <a:pt x="139" y="142"/>
                  </a:cubicBezTo>
                  <a:cubicBezTo>
                    <a:pt x="140" y="141"/>
                    <a:pt x="141" y="140"/>
                    <a:pt x="141" y="138"/>
                  </a:cubicBezTo>
                  <a:cubicBezTo>
                    <a:pt x="141" y="137"/>
                    <a:pt x="140" y="135"/>
                    <a:pt x="139" y="134"/>
                  </a:cubicBezTo>
                  <a:cubicBezTo>
                    <a:pt x="138" y="133"/>
                    <a:pt x="137" y="133"/>
                    <a:pt x="136" y="133"/>
                  </a:cubicBezTo>
                  <a:cubicBezTo>
                    <a:pt x="134" y="133"/>
                    <a:pt x="133" y="133"/>
                    <a:pt x="132" y="134"/>
                  </a:cubicBezTo>
                  <a:close/>
                  <a:moveTo>
                    <a:pt x="151" y="143"/>
                  </a:moveTo>
                  <a:cubicBezTo>
                    <a:pt x="153" y="144"/>
                    <a:pt x="154" y="143"/>
                    <a:pt x="155" y="142"/>
                  </a:cubicBezTo>
                  <a:cubicBezTo>
                    <a:pt x="156" y="141"/>
                    <a:pt x="156" y="140"/>
                    <a:pt x="156" y="138"/>
                  </a:cubicBezTo>
                  <a:cubicBezTo>
                    <a:pt x="156" y="137"/>
                    <a:pt x="156" y="136"/>
                    <a:pt x="155" y="134"/>
                  </a:cubicBezTo>
                  <a:cubicBezTo>
                    <a:pt x="154" y="133"/>
                    <a:pt x="153" y="133"/>
                    <a:pt x="151" y="133"/>
                  </a:cubicBezTo>
                  <a:cubicBezTo>
                    <a:pt x="150" y="133"/>
                    <a:pt x="148" y="133"/>
                    <a:pt x="148" y="134"/>
                  </a:cubicBezTo>
                  <a:cubicBezTo>
                    <a:pt x="147" y="135"/>
                    <a:pt x="146" y="137"/>
                    <a:pt x="146" y="138"/>
                  </a:cubicBezTo>
                  <a:cubicBezTo>
                    <a:pt x="146" y="140"/>
                    <a:pt x="147" y="141"/>
                    <a:pt x="148" y="142"/>
                  </a:cubicBezTo>
                  <a:cubicBezTo>
                    <a:pt x="148" y="143"/>
                    <a:pt x="150" y="143"/>
                    <a:pt x="151" y="143"/>
                  </a:cubicBezTo>
                  <a:close/>
                  <a:moveTo>
                    <a:pt x="170" y="131"/>
                  </a:moveTo>
                  <a:cubicBezTo>
                    <a:pt x="168" y="133"/>
                    <a:pt x="167" y="135"/>
                    <a:pt x="167" y="138"/>
                  </a:cubicBezTo>
                  <a:cubicBezTo>
                    <a:pt x="167" y="141"/>
                    <a:pt x="168" y="144"/>
                    <a:pt x="170" y="146"/>
                  </a:cubicBezTo>
                  <a:cubicBezTo>
                    <a:pt x="171" y="147"/>
                    <a:pt x="172" y="147"/>
                    <a:pt x="173" y="148"/>
                  </a:cubicBezTo>
                  <a:cubicBezTo>
                    <a:pt x="175" y="148"/>
                    <a:pt x="176" y="149"/>
                    <a:pt x="177" y="149"/>
                  </a:cubicBezTo>
                  <a:cubicBezTo>
                    <a:pt x="179" y="149"/>
                    <a:pt x="180" y="148"/>
                    <a:pt x="181" y="148"/>
                  </a:cubicBezTo>
                  <a:cubicBezTo>
                    <a:pt x="182" y="147"/>
                    <a:pt x="183" y="147"/>
                    <a:pt x="184" y="146"/>
                  </a:cubicBezTo>
                  <a:cubicBezTo>
                    <a:pt x="185" y="145"/>
                    <a:pt x="186" y="143"/>
                    <a:pt x="187" y="142"/>
                  </a:cubicBezTo>
                  <a:cubicBezTo>
                    <a:pt x="187" y="141"/>
                    <a:pt x="187" y="139"/>
                    <a:pt x="187" y="138"/>
                  </a:cubicBezTo>
                  <a:cubicBezTo>
                    <a:pt x="187" y="137"/>
                    <a:pt x="187" y="136"/>
                    <a:pt x="187" y="134"/>
                  </a:cubicBezTo>
                  <a:cubicBezTo>
                    <a:pt x="186" y="133"/>
                    <a:pt x="185" y="132"/>
                    <a:pt x="184" y="131"/>
                  </a:cubicBezTo>
                  <a:cubicBezTo>
                    <a:pt x="182" y="129"/>
                    <a:pt x="180" y="128"/>
                    <a:pt x="177" y="128"/>
                  </a:cubicBezTo>
                  <a:cubicBezTo>
                    <a:pt x="174" y="128"/>
                    <a:pt x="172" y="129"/>
                    <a:pt x="170" y="131"/>
                  </a:cubicBezTo>
                  <a:close/>
                  <a:moveTo>
                    <a:pt x="167" y="117"/>
                  </a:moveTo>
                  <a:cubicBezTo>
                    <a:pt x="187" y="117"/>
                    <a:pt x="187" y="117"/>
                    <a:pt x="187" y="117"/>
                  </a:cubicBezTo>
                  <a:cubicBezTo>
                    <a:pt x="187" y="65"/>
                    <a:pt x="187" y="65"/>
                    <a:pt x="187" y="65"/>
                  </a:cubicBezTo>
                  <a:cubicBezTo>
                    <a:pt x="167" y="65"/>
                    <a:pt x="167" y="65"/>
                    <a:pt x="167" y="65"/>
                  </a:cubicBezTo>
                  <a:lnTo>
                    <a:pt x="167" y="11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3"/>
            <p:cNvSpPr>
              <a:spLocks noEditPoints="1"/>
            </p:cNvSpPr>
            <p:nvPr/>
          </p:nvSpPr>
          <p:spPr bwMode="auto">
            <a:xfrm>
              <a:off x="2284413" y="2082800"/>
              <a:ext cx="255588" cy="173038"/>
            </a:xfrm>
            <a:custGeom>
              <a:avLst/>
              <a:gdLst>
                <a:gd name="T0" fmla="*/ 0 w 245"/>
                <a:gd name="T1" fmla="*/ 135 h 164"/>
                <a:gd name="T2" fmla="*/ 8 w 245"/>
                <a:gd name="T3" fmla="*/ 71 h 164"/>
                <a:gd name="T4" fmla="*/ 52 w 245"/>
                <a:gd name="T5" fmla="*/ 99 h 164"/>
                <a:gd name="T6" fmla="*/ 100 w 245"/>
                <a:gd name="T7" fmla="*/ 62 h 164"/>
                <a:gd name="T8" fmla="*/ 55 w 245"/>
                <a:gd name="T9" fmla="*/ 94 h 164"/>
                <a:gd name="T10" fmla="*/ 8 w 245"/>
                <a:gd name="T11" fmla="*/ 47 h 164"/>
                <a:gd name="T12" fmla="*/ 55 w 245"/>
                <a:gd name="T13" fmla="*/ 0 h 164"/>
                <a:gd name="T14" fmla="*/ 155 w 245"/>
                <a:gd name="T15" fmla="*/ 16 h 164"/>
                <a:gd name="T16" fmla="*/ 223 w 245"/>
                <a:gd name="T17" fmla="*/ 14 h 164"/>
                <a:gd name="T18" fmla="*/ 223 w 245"/>
                <a:gd name="T19" fmla="*/ 80 h 164"/>
                <a:gd name="T20" fmla="*/ 163 w 245"/>
                <a:gd name="T21" fmla="*/ 85 h 164"/>
                <a:gd name="T22" fmla="*/ 164 w 245"/>
                <a:gd name="T23" fmla="*/ 88 h 164"/>
                <a:gd name="T24" fmla="*/ 219 w 245"/>
                <a:gd name="T25" fmla="*/ 90 h 164"/>
                <a:gd name="T26" fmla="*/ 245 w 245"/>
                <a:gd name="T27" fmla="*/ 133 h 164"/>
                <a:gd name="T28" fmla="*/ 245 w 245"/>
                <a:gd name="T29" fmla="*/ 136 h 164"/>
                <a:gd name="T30" fmla="*/ 216 w 245"/>
                <a:gd name="T31" fmla="*/ 164 h 164"/>
                <a:gd name="T32" fmla="*/ 197 w 245"/>
                <a:gd name="T33" fmla="*/ 158 h 164"/>
                <a:gd name="T34" fmla="*/ 184 w 245"/>
                <a:gd name="T35" fmla="*/ 141 h 164"/>
                <a:gd name="T36" fmla="*/ 94 w 245"/>
                <a:gd name="T37" fmla="*/ 78 h 164"/>
                <a:gd name="T38" fmla="*/ 56 w 245"/>
                <a:gd name="T39" fmla="*/ 150 h 164"/>
                <a:gd name="T40" fmla="*/ 29 w 245"/>
                <a:gd name="T41" fmla="*/ 164 h 164"/>
                <a:gd name="T42" fmla="*/ 9 w 245"/>
                <a:gd name="T43" fmla="*/ 156 h 164"/>
                <a:gd name="T44" fmla="*/ 26 w 245"/>
                <a:gd name="T45" fmla="*/ 55 h 164"/>
                <a:gd name="T46" fmla="*/ 50 w 245"/>
                <a:gd name="T47" fmla="*/ 47 h 164"/>
                <a:gd name="T48" fmla="*/ 26 w 245"/>
                <a:gd name="T49" fmla="*/ 39 h 164"/>
                <a:gd name="T50" fmla="*/ 47 w 245"/>
                <a:gd name="T51" fmla="*/ 34 h 164"/>
                <a:gd name="T52" fmla="*/ 63 w 245"/>
                <a:gd name="T53" fmla="*/ 34 h 164"/>
                <a:gd name="T54" fmla="*/ 47 w 245"/>
                <a:gd name="T55" fmla="*/ 18 h 164"/>
                <a:gd name="T56" fmla="*/ 47 w 245"/>
                <a:gd name="T57" fmla="*/ 76 h 164"/>
                <a:gd name="T58" fmla="*/ 63 w 245"/>
                <a:gd name="T59" fmla="*/ 60 h 164"/>
                <a:gd name="T60" fmla="*/ 47 w 245"/>
                <a:gd name="T61" fmla="*/ 60 h 164"/>
                <a:gd name="T62" fmla="*/ 60 w 245"/>
                <a:gd name="T63" fmla="*/ 47 h 164"/>
                <a:gd name="T64" fmla="*/ 84 w 245"/>
                <a:gd name="T65" fmla="*/ 55 h 164"/>
                <a:gd name="T66" fmla="*/ 68 w 245"/>
                <a:gd name="T67" fmla="*/ 39 h 164"/>
                <a:gd name="T68" fmla="*/ 102 w 245"/>
                <a:gd name="T69" fmla="*/ 47 h 164"/>
                <a:gd name="T70" fmla="*/ 117 w 245"/>
                <a:gd name="T71" fmla="*/ 49 h 164"/>
                <a:gd name="T72" fmla="*/ 120 w 245"/>
                <a:gd name="T73" fmla="*/ 47 h 164"/>
                <a:gd name="T74" fmla="*/ 117 w 245"/>
                <a:gd name="T75" fmla="*/ 44 h 164"/>
                <a:gd name="T76" fmla="*/ 102 w 245"/>
                <a:gd name="T77" fmla="*/ 47 h 164"/>
                <a:gd name="T78" fmla="*/ 143 w 245"/>
                <a:gd name="T79" fmla="*/ 47 h 164"/>
                <a:gd name="T80" fmla="*/ 128 w 245"/>
                <a:gd name="T81" fmla="*/ 44 h 164"/>
                <a:gd name="T82" fmla="*/ 125 w 245"/>
                <a:gd name="T83" fmla="*/ 47 h 164"/>
                <a:gd name="T84" fmla="*/ 128 w 245"/>
                <a:gd name="T85" fmla="*/ 49 h 164"/>
                <a:gd name="T86" fmla="*/ 173 w 245"/>
                <a:gd name="T87" fmla="*/ 56 h 164"/>
                <a:gd name="T88" fmla="*/ 182 w 245"/>
                <a:gd name="T89" fmla="*/ 47 h 164"/>
                <a:gd name="T90" fmla="*/ 173 w 245"/>
                <a:gd name="T91" fmla="*/ 38 h 164"/>
                <a:gd name="T92" fmla="*/ 164 w 245"/>
                <a:gd name="T93" fmla="*/ 47 h 164"/>
                <a:gd name="T94" fmla="*/ 173 w 245"/>
                <a:gd name="T95" fmla="*/ 56 h 164"/>
                <a:gd name="T96" fmla="*/ 184 w 245"/>
                <a:gd name="T97" fmla="*/ 36 h 164"/>
                <a:gd name="T98" fmla="*/ 197 w 245"/>
                <a:gd name="T99" fmla="*/ 36 h 164"/>
                <a:gd name="T100" fmla="*/ 197 w 245"/>
                <a:gd name="T101" fmla="*/ 23 h 164"/>
                <a:gd name="T102" fmla="*/ 184 w 245"/>
                <a:gd name="T103" fmla="*/ 23 h 164"/>
                <a:gd name="T104" fmla="*/ 182 w 245"/>
                <a:gd name="T105" fmla="*/ 64 h 164"/>
                <a:gd name="T106" fmla="*/ 190 w 245"/>
                <a:gd name="T107" fmla="*/ 73 h 164"/>
                <a:gd name="T108" fmla="*/ 199 w 245"/>
                <a:gd name="T109" fmla="*/ 64 h 164"/>
                <a:gd name="T110" fmla="*/ 190 w 245"/>
                <a:gd name="T111" fmla="*/ 56 h 164"/>
                <a:gd name="T112" fmla="*/ 182 w 245"/>
                <a:gd name="T113" fmla="*/ 64 h 164"/>
                <a:gd name="T114" fmla="*/ 199 w 245"/>
                <a:gd name="T115" fmla="*/ 47 h 164"/>
                <a:gd name="T116" fmla="*/ 208 w 245"/>
                <a:gd name="T117" fmla="*/ 56 h 164"/>
                <a:gd name="T118" fmla="*/ 216 w 245"/>
                <a:gd name="T119" fmla="*/ 47 h 164"/>
                <a:gd name="T120" fmla="*/ 207 w 245"/>
                <a:gd name="T121" fmla="*/ 3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5" h="164">
                  <a:moveTo>
                    <a:pt x="0" y="136"/>
                  </a:moveTo>
                  <a:cubicBezTo>
                    <a:pt x="0" y="136"/>
                    <a:pt x="0" y="135"/>
                    <a:pt x="0" y="135"/>
                  </a:cubicBezTo>
                  <a:cubicBezTo>
                    <a:pt x="1" y="134"/>
                    <a:pt x="1" y="134"/>
                    <a:pt x="1" y="133"/>
                  </a:cubicBezTo>
                  <a:cubicBezTo>
                    <a:pt x="8" y="71"/>
                    <a:pt x="8" y="71"/>
                    <a:pt x="8" y="71"/>
                  </a:cubicBezTo>
                  <a:cubicBezTo>
                    <a:pt x="13" y="79"/>
                    <a:pt x="19" y="85"/>
                    <a:pt x="26" y="91"/>
                  </a:cubicBezTo>
                  <a:cubicBezTo>
                    <a:pt x="34" y="96"/>
                    <a:pt x="43" y="99"/>
                    <a:pt x="52" y="99"/>
                  </a:cubicBezTo>
                  <a:cubicBezTo>
                    <a:pt x="63" y="99"/>
                    <a:pt x="73" y="95"/>
                    <a:pt x="82" y="88"/>
                  </a:cubicBezTo>
                  <a:cubicBezTo>
                    <a:pt x="91" y="81"/>
                    <a:pt x="97" y="73"/>
                    <a:pt x="100" y="62"/>
                  </a:cubicBezTo>
                  <a:cubicBezTo>
                    <a:pt x="96" y="71"/>
                    <a:pt x="91" y="79"/>
                    <a:pt x="82" y="85"/>
                  </a:cubicBezTo>
                  <a:cubicBezTo>
                    <a:pt x="75" y="91"/>
                    <a:pt x="65" y="94"/>
                    <a:pt x="55" y="94"/>
                  </a:cubicBezTo>
                  <a:cubicBezTo>
                    <a:pt x="42" y="94"/>
                    <a:pt x="31" y="89"/>
                    <a:pt x="22" y="80"/>
                  </a:cubicBezTo>
                  <a:cubicBezTo>
                    <a:pt x="13" y="71"/>
                    <a:pt x="8" y="60"/>
                    <a:pt x="8" y="47"/>
                  </a:cubicBezTo>
                  <a:cubicBezTo>
                    <a:pt x="8" y="34"/>
                    <a:pt x="13" y="23"/>
                    <a:pt x="22" y="14"/>
                  </a:cubicBezTo>
                  <a:cubicBezTo>
                    <a:pt x="31" y="5"/>
                    <a:pt x="42" y="0"/>
                    <a:pt x="55" y="0"/>
                  </a:cubicBezTo>
                  <a:cubicBezTo>
                    <a:pt x="69" y="0"/>
                    <a:pt x="81" y="5"/>
                    <a:pt x="90" y="16"/>
                  </a:cubicBezTo>
                  <a:cubicBezTo>
                    <a:pt x="155" y="16"/>
                    <a:pt x="155" y="16"/>
                    <a:pt x="155" y="16"/>
                  </a:cubicBezTo>
                  <a:cubicBezTo>
                    <a:pt x="165" y="5"/>
                    <a:pt x="177" y="0"/>
                    <a:pt x="190" y="0"/>
                  </a:cubicBezTo>
                  <a:cubicBezTo>
                    <a:pt x="203" y="0"/>
                    <a:pt x="214" y="5"/>
                    <a:pt x="223" y="14"/>
                  </a:cubicBezTo>
                  <a:cubicBezTo>
                    <a:pt x="232" y="23"/>
                    <a:pt x="237" y="34"/>
                    <a:pt x="237" y="47"/>
                  </a:cubicBezTo>
                  <a:cubicBezTo>
                    <a:pt x="237" y="60"/>
                    <a:pt x="232" y="71"/>
                    <a:pt x="223" y="80"/>
                  </a:cubicBezTo>
                  <a:cubicBezTo>
                    <a:pt x="214" y="89"/>
                    <a:pt x="203" y="94"/>
                    <a:pt x="190" y="94"/>
                  </a:cubicBezTo>
                  <a:cubicBezTo>
                    <a:pt x="180" y="94"/>
                    <a:pt x="171" y="91"/>
                    <a:pt x="163" y="85"/>
                  </a:cubicBezTo>
                  <a:cubicBezTo>
                    <a:pt x="155" y="79"/>
                    <a:pt x="150" y="72"/>
                    <a:pt x="146" y="63"/>
                  </a:cubicBezTo>
                  <a:cubicBezTo>
                    <a:pt x="149" y="73"/>
                    <a:pt x="155" y="81"/>
                    <a:pt x="164" y="88"/>
                  </a:cubicBezTo>
                  <a:cubicBezTo>
                    <a:pt x="173" y="94"/>
                    <a:pt x="183" y="98"/>
                    <a:pt x="194" y="98"/>
                  </a:cubicBezTo>
                  <a:cubicBezTo>
                    <a:pt x="203" y="98"/>
                    <a:pt x="211" y="95"/>
                    <a:pt x="219" y="90"/>
                  </a:cubicBezTo>
                  <a:cubicBezTo>
                    <a:pt x="227" y="84"/>
                    <a:pt x="233" y="77"/>
                    <a:pt x="237" y="69"/>
                  </a:cubicBezTo>
                  <a:cubicBezTo>
                    <a:pt x="245" y="133"/>
                    <a:pt x="245" y="133"/>
                    <a:pt x="245" y="133"/>
                  </a:cubicBezTo>
                  <a:cubicBezTo>
                    <a:pt x="245" y="134"/>
                    <a:pt x="245" y="134"/>
                    <a:pt x="245" y="135"/>
                  </a:cubicBezTo>
                  <a:cubicBezTo>
                    <a:pt x="245" y="135"/>
                    <a:pt x="245" y="136"/>
                    <a:pt x="245" y="136"/>
                  </a:cubicBezTo>
                  <a:cubicBezTo>
                    <a:pt x="245" y="144"/>
                    <a:pt x="242" y="151"/>
                    <a:pt x="237" y="156"/>
                  </a:cubicBezTo>
                  <a:cubicBezTo>
                    <a:pt x="231" y="161"/>
                    <a:pt x="224" y="164"/>
                    <a:pt x="216" y="164"/>
                  </a:cubicBezTo>
                  <a:cubicBezTo>
                    <a:pt x="213" y="164"/>
                    <a:pt x="209" y="164"/>
                    <a:pt x="206" y="162"/>
                  </a:cubicBezTo>
                  <a:cubicBezTo>
                    <a:pt x="203" y="161"/>
                    <a:pt x="200" y="160"/>
                    <a:pt x="197" y="158"/>
                  </a:cubicBezTo>
                  <a:cubicBezTo>
                    <a:pt x="195" y="156"/>
                    <a:pt x="192" y="153"/>
                    <a:pt x="190" y="151"/>
                  </a:cubicBezTo>
                  <a:cubicBezTo>
                    <a:pt x="187" y="148"/>
                    <a:pt x="185" y="145"/>
                    <a:pt x="184" y="141"/>
                  </a:cubicBezTo>
                  <a:cubicBezTo>
                    <a:pt x="152" y="78"/>
                    <a:pt x="152" y="78"/>
                    <a:pt x="152" y="78"/>
                  </a:cubicBezTo>
                  <a:cubicBezTo>
                    <a:pt x="94" y="78"/>
                    <a:pt x="94" y="78"/>
                    <a:pt x="94" y="78"/>
                  </a:cubicBezTo>
                  <a:cubicBezTo>
                    <a:pt x="62" y="141"/>
                    <a:pt x="62" y="141"/>
                    <a:pt x="62" y="141"/>
                  </a:cubicBezTo>
                  <a:cubicBezTo>
                    <a:pt x="60" y="144"/>
                    <a:pt x="58" y="147"/>
                    <a:pt x="56" y="150"/>
                  </a:cubicBezTo>
                  <a:cubicBezTo>
                    <a:pt x="54" y="152"/>
                    <a:pt x="51" y="155"/>
                    <a:pt x="48" y="157"/>
                  </a:cubicBezTo>
                  <a:cubicBezTo>
                    <a:pt x="41" y="162"/>
                    <a:pt x="35" y="164"/>
                    <a:pt x="29" y="164"/>
                  </a:cubicBezTo>
                  <a:cubicBezTo>
                    <a:pt x="29" y="164"/>
                    <a:pt x="29" y="164"/>
                    <a:pt x="29" y="164"/>
                  </a:cubicBezTo>
                  <a:cubicBezTo>
                    <a:pt x="21" y="164"/>
                    <a:pt x="14" y="161"/>
                    <a:pt x="9" y="156"/>
                  </a:cubicBezTo>
                  <a:cubicBezTo>
                    <a:pt x="3" y="151"/>
                    <a:pt x="0" y="144"/>
                    <a:pt x="0" y="136"/>
                  </a:cubicBezTo>
                  <a:close/>
                  <a:moveTo>
                    <a:pt x="26" y="55"/>
                  </a:moveTo>
                  <a:cubicBezTo>
                    <a:pt x="42" y="55"/>
                    <a:pt x="42" y="55"/>
                    <a:pt x="42" y="55"/>
                  </a:cubicBezTo>
                  <a:cubicBezTo>
                    <a:pt x="50" y="47"/>
                    <a:pt x="50" y="47"/>
                    <a:pt x="50" y="47"/>
                  </a:cubicBezTo>
                  <a:cubicBezTo>
                    <a:pt x="42" y="39"/>
                    <a:pt x="42" y="39"/>
                    <a:pt x="42" y="39"/>
                  </a:cubicBezTo>
                  <a:cubicBezTo>
                    <a:pt x="26" y="39"/>
                    <a:pt x="26" y="39"/>
                    <a:pt x="26" y="39"/>
                  </a:cubicBezTo>
                  <a:lnTo>
                    <a:pt x="26" y="55"/>
                  </a:lnTo>
                  <a:close/>
                  <a:moveTo>
                    <a:pt x="47" y="34"/>
                  </a:moveTo>
                  <a:cubicBezTo>
                    <a:pt x="55" y="42"/>
                    <a:pt x="55" y="42"/>
                    <a:pt x="55" y="42"/>
                  </a:cubicBezTo>
                  <a:cubicBezTo>
                    <a:pt x="63" y="34"/>
                    <a:pt x="63" y="34"/>
                    <a:pt x="63" y="34"/>
                  </a:cubicBezTo>
                  <a:cubicBezTo>
                    <a:pt x="63" y="18"/>
                    <a:pt x="63" y="18"/>
                    <a:pt x="63" y="18"/>
                  </a:cubicBezTo>
                  <a:cubicBezTo>
                    <a:pt x="47" y="18"/>
                    <a:pt x="47" y="18"/>
                    <a:pt x="47" y="18"/>
                  </a:cubicBezTo>
                  <a:lnTo>
                    <a:pt x="47" y="34"/>
                  </a:lnTo>
                  <a:close/>
                  <a:moveTo>
                    <a:pt x="47" y="76"/>
                  </a:moveTo>
                  <a:cubicBezTo>
                    <a:pt x="63" y="76"/>
                    <a:pt x="63" y="76"/>
                    <a:pt x="63" y="76"/>
                  </a:cubicBezTo>
                  <a:cubicBezTo>
                    <a:pt x="63" y="60"/>
                    <a:pt x="63" y="60"/>
                    <a:pt x="63" y="60"/>
                  </a:cubicBezTo>
                  <a:cubicBezTo>
                    <a:pt x="55" y="52"/>
                    <a:pt x="55" y="52"/>
                    <a:pt x="55" y="52"/>
                  </a:cubicBezTo>
                  <a:cubicBezTo>
                    <a:pt x="47" y="60"/>
                    <a:pt x="47" y="60"/>
                    <a:pt x="47" y="60"/>
                  </a:cubicBezTo>
                  <a:lnTo>
                    <a:pt x="47" y="76"/>
                  </a:lnTo>
                  <a:close/>
                  <a:moveTo>
                    <a:pt x="60" y="47"/>
                  </a:moveTo>
                  <a:cubicBezTo>
                    <a:pt x="68" y="55"/>
                    <a:pt x="68" y="55"/>
                    <a:pt x="68" y="55"/>
                  </a:cubicBezTo>
                  <a:cubicBezTo>
                    <a:pt x="84" y="55"/>
                    <a:pt x="84" y="55"/>
                    <a:pt x="84" y="55"/>
                  </a:cubicBezTo>
                  <a:cubicBezTo>
                    <a:pt x="84" y="39"/>
                    <a:pt x="84" y="39"/>
                    <a:pt x="84" y="39"/>
                  </a:cubicBezTo>
                  <a:cubicBezTo>
                    <a:pt x="68" y="39"/>
                    <a:pt x="68" y="39"/>
                    <a:pt x="68" y="39"/>
                  </a:cubicBezTo>
                  <a:lnTo>
                    <a:pt x="60" y="47"/>
                  </a:lnTo>
                  <a:close/>
                  <a:moveTo>
                    <a:pt x="102" y="47"/>
                  </a:moveTo>
                  <a:cubicBezTo>
                    <a:pt x="102" y="49"/>
                    <a:pt x="103" y="49"/>
                    <a:pt x="104" y="49"/>
                  </a:cubicBezTo>
                  <a:cubicBezTo>
                    <a:pt x="117" y="49"/>
                    <a:pt x="117" y="49"/>
                    <a:pt x="117" y="49"/>
                  </a:cubicBezTo>
                  <a:cubicBezTo>
                    <a:pt x="118" y="49"/>
                    <a:pt x="119" y="49"/>
                    <a:pt x="119" y="49"/>
                  </a:cubicBezTo>
                  <a:cubicBezTo>
                    <a:pt x="120" y="48"/>
                    <a:pt x="120" y="47"/>
                    <a:pt x="120" y="47"/>
                  </a:cubicBezTo>
                  <a:cubicBezTo>
                    <a:pt x="120" y="46"/>
                    <a:pt x="120" y="46"/>
                    <a:pt x="119" y="45"/>
                  </a:cubicBezTo>
                  <a:cubicBezTo>
                    <a:pt x="119" y="45"/>
                    <a:pt x="118" y="44"/>
                    <a:pt x="117" y="44"/>
                  </a:cubicBezTo>
                  <a:cubicBezTo>
                    <a:pt x="104" y="44"/>
                    <a:pt x="104" y="44"/>
                    <a:pt x="104" y="44"/>
                  </a:cubicBezTo>
                  <a:cubicBezTo>
                    <a:pt x="103" y="44"/>
                    <a:pt x="102" y="45"/>
                    <a:pt x="102" y="47"/>
                  </a:cubicBezTo>
                  <a:close/>
                  <a:moveTo>
                    <a:pt x="141" y="49"/>
                  </a:moveTo>
                  <a:cubicBezTo>
                    <a:pt x="143" y="49"/>
                    <a:pt x="143" y="49"/>
                    <a:pt x="143" y="47"/>
                  </a:cubicBezTo>
                  <a:cubicBezTo>
                    <a:pt x="143" y="45"/>
                    <a:pt x="143" y="44"/>
                    <a:pt x="141" y="44"/>
                  </a:cubicBezTo>
                  <a:cubicBezTo>
                    <a:pt x="128" y="44"/>
                    <a:pt x="128" y="44"/>
                    <a:pt x="128" y="44"/>
                  </a:cubicBezTo>
                  <a:cubicBezTo>
                    <a:pt x="127" y="44"/>
                    <a:pt x="126" y="45"/>
                    <a:pt x="126" y="45"/>
                  </a:cubicBezTo>
                  <a:cubicBezTo>
                    <a:pt x="125" y="46"/>
                    <a:pt x="125" y="46"/>
                    <a:pt x="125" y="47"/>
                  </a:cubicBezTo>
                  <a:cubicBezTo>
                    <a:pt x="125" y="47"/>
                    <a:pt x="125" y="48"/>
                    <a:pt x="126" y="49"/>
                  </a:cubicBezTo>
                  <a:cubicBezTo>
                    <a:pt x="126" y="49"/>
                    <a:pt x="127" y="49"/>
                    <a:pt x="128" y="49"/>
                  </a:cubicBezTo>
                  <a:lnTo>
                    <a:pt x="141" y="49"/>
                  </a:lnTo>
                  <a:close/>
                  <a:moveTo>
                    <a:pt x="173" y="56"/>
                  </a:moveTo>
                  <a:cubicBezTo>
                    <a:pt x="175" y="56"/>
                    <a:pt x="177" y="55"/>
                    <a:pt x="179" y="53"/>
                  </a:cubicBezTo>
                  <a:cubicBezTo>
                    <a:pt x="181" y="51"/>
                    <a:pt x="182" y="49"/>
                    <a:pt x="182" y="47"/>
                  </a:cubicBezTo>
                  <a:cubicBezTo>
                    <a:pt x="182" y="44"/>
                    <a:pt x="181" y="42"/>
                    <a:pt x="179" y="41"/>
                  </a:cubicBezTo>
                  <a:cubicBezTo>
                    <a:pt x="177" y="39"/>
                    <a:pt x="175" y="38"/>
                    <a:pt x="173" y="38"/>
                  </a:cubicBezTo>
                  <a:cubicBezTo>
                    <a:pt x="171" y="38"/>
                    <a:pt x="169" y="39"/>
                    <a:pt x="167" y="41"/>
                  </a:cubicBezTo>
                  <a:cubicBezTo>
                    <a:pt x="165" y="42"/>
                    <a:pt x="164" y="44"/>
                    <a:pt x="164" y="47"/>
                  </a:cubicBezTo>
                  <a:cubicBezTo>
                    <a:pt x="164" y="49"/>
                    <a:pt x="165" y="51"/>
                    <a:pt x="167" y="53"/>
                  </a:cubicBezTo>
                  <a:cubicBezTo>
                    <a:pt x="169" y="55"/>
                    <a:pt x="171" y="56"/>
                    <a:pt x="173" y="56"/>
                  </a:cubicBezTo>
                  <a:close/>
                  <a:moveTo>
                    <a:pt x="182" y="30"/>
                  </a:moveTo>
                  <a:cubicBezTo>
                    <a:pt x="182" y="32"/>
                    <a:pt x="182" y="34"/>
                    <a:pt x="184" y="36"/>
                  </a:cubicBezTo>
                  <a:cubicBezTo>
                    <a:pt x="186" y="37"/>
                    <a:pt x="188" y="38"/>
                    <a:pt x="190" y="38"/>
                  </a:cubicBezTo>
                  <a:cubicBezTo>
                    <a:pt x="193" y="38"/>
                    <a:pt x="195" y="37"/>
                    <a:pt x="197" y="36"/>
                  </a:cubicBezTo>
                  <a:cubicBezTo>
                    <a:pt x="198" y="34"/>
                    <a:pt x="199" y="32"/>
                    <a:pt x="199" y="30"/>
                  </a:cubicBezTo>
                  <a:cubicBezTo>
                    <a:pt x="199" y="27"/>
                    <a:pt x="198" y="25"/>
                    <a:pt x="197" y="23"/>
                  </a:cubicBezTo>
                  <a:cubicBezTo>
                    <a:pt x="195" y="22"/>
                    <a:pt x="193" y="21"/>
                    <a:pt x="190" y="21"/>
                  </a:cubicBezTo>
                  <a:cubicBezTo>
                    <a:pt x="188" y="21"/>
                    <a:pt x="186" y="22"/>
                    <a:pt x="184" y="23"/>
                  </a:cubicBezTo>
                  <a:cubicBezTo>
                    <a:pt x="182" y="25"/>
                    <a:pt x="182" y="27"/>
                    <a:pt x="182" y="30"/>
                  </a:cubicBezTo>
                  <a:close/>
                  <a:moveTo>
                    <a:pt x="182" y="64"/>
                  </a:moveTo>
                  <a:cubicBezTo>
                    <a:pt x="182" y="66"/>
                    <a:pt x="182" y="68"/>
                    <a:pt x="184" y="70"/>
                  </a:cubicBezTo>
                  <a:cubicBezTo>
                    <a:pt x="186" y="72"/>
                    <a:pt x="188" y="73"/>
                    <a:pt x="190" y="73"/>
                  </a:cubicBezTo>
                  <a:cubicBezTo>
                    <a:pt x="193" y="73"/>
                    <a:pt x="195" y="72"/>
                    <a:pt x="197" y="70"/>
                  </a:cubicBezTo>
                  <a:cubicBezTo>
                    <a:pt x="198" y="68"/>
                    <a:pt x="199" y="66"/>
                    <a:pt x="199" y="64"/>
                  </a:cubicBezTo>
                  <a:cubicBezTo>
                    <a:pt x="199" y="62"/>
                    <a:pt x="198" y="60"/>
                    <a:pt x="197" y="58"/>
                  </a:cubicBezTo>
                  <a:cubicBezTo>
                    <a:pt x="195" y="56"/>
                    <a:pt x="193" y="56"/>
                    <a:pt x="190" y="56"/>
                  </a:cubicBezTo>
                  <a:cubicBezTo>
                    <a:pt x="188" y="56"/>
                    <a:pt x="186" y="56"/>
                    <a:pt x="184" y="58"/>
                  </a:cubicBezTo>
                  <a:cubicBezTo>
                    <a:pt x="182" y="60"/>
                    <a:pt x="182" y="62"/>
                    <a:pt x="182" y="64"/>
                  </a:cubicBezTo>
                  <a:close/>
                  <a:moveTo>
                    <a:pt x="202" y="41"/>
                  </a:moveTo>
                  <a:cubicBezTo>
                    <a:pt x="200" y="42"/>
                    <a:pt x="199" y="44"/>
                    <a:pt x="199" y="47"/>
                  </a:cubicBezTo>
                  <a:cubicBezTo>
                    <a:pt x="199" y="49"/>
                    <a:pt x="200" y="51"/>
                    <a:pt x="202" y="53"/>
                  </a:cubicBezTo>
                  <a:cubicBezTo>
                    <a:pt x="203" y="55"/>
                    <a:pt x="205" y="56"/>
                    <a:pt x="208" y="56"/>
                  </a:cubicBezTo>
                  <a:cubicBezTo>
                    <a:pt x="210" y="56"/>
                    <a:pt x="212" y="55"/>
                    <a:pt x="214" y="53"/>
                  </a:cubicBezTo>
                  <a:cubicBezTo>
                    <a:pt x="215" y="51"/>
                    <a:pt x="216" y="49"/>
                    <a:pt x="216" y="47"/>
                  </a:cubicBezTo>
                  <a:cubicBezTo>
                    <a:pt x="216" y="45"/>
                    <a:pt x="215" y="42"/>
                    <a:pt x="214" y="41"/>
                  </a:cubicBezTo>
                  <a:cubicBezTo>
                    <a:pt x="212" y="39"/>
                    <a:pt x="210" y="38"/>
                    <a:pt x="207" y="38"/>
                  </a:cubicBezTo>
                  <a:cubicBezTo>
                    <a:pt x="205" y="38"/>
                    <a:pt x="203" y="39"/>
                    <a:pt x="202" y="4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34"/>
            <p:cNvSpPr>
              <a:spLocks noEditPoints="1"/>
            </p:cNvSpPr>
            <p:nvPr/>
          </p:nvSpPr>
          <p:spPr bwMode="auto">
            <a:xfrm>
              <a:off x="2616200" y="2082800"/>
              <a:ext cx="233363" cy="163513"/>
            </a:xfrm>
            <a:custGeom>
              <a:avLst/>
              <a:gdLst>
                <a:gd name="T0" fmla="*/ 0 w 222"/>
                <a:gd name="T1" fmla="*/ 89 h 156"/>
                <a:gd name="T2" fmla="*/ 7 w 222"/>
                <a:gd name="T3" fmla="*/ 53 h 156"/>
                <a:gd name="T4" fmla="*/ 28 w 222"/>
                <a:gd name="T5" fmla="*/ 24 h 156"/>
                <a:gd name="T6" fmla="*/ 59 w 222"/>
                <a:gd name="T7" fmla="*/ 7 h 156"/>
                <a:gd name="T8" fmla="*/ 98 w 222"/>
                <a:gd name="T9" fmla="*/ 0 h 156"/>
                <a:gd name="T10" fmla="*/ 98 w 222"/>
                <a:gd name="T11" fmla="*/ 9 h 156"/>
                <a:gd name="T12" fmla="*/ 55 w 222"/>
                <a:gd name="T13" fmla="*/ 27 h 156"/>
                <a:gd name="T14" fmla="*/ 40 w 222"/>
                <a:gd name="T15" fmla="*/ 67 h 156"/>
                <a:gd name="T16" fmla="*/ 45 w 222"/>
                <a:gd name="T17" fmla="*/ 90 h 156"/>
                <a:gd name="T18" fmla="*/ 57 w 222"/>
                <a:gd name="T19" fmla="*/ 83 h 156"/>
                <a:gd name="T20" fmla="*/ 73 w 222"/>
                <a:gd name="T21" fmla="*/ 81 h 156"/>
                <a:gd name="T22" fmla="*/ 97 w 222"/>
                <a:gd name="T23" fmla="*/ 92 h 156"/>
                <a:gd name="T24" fmla="*/ 106 w 222"/>
                <a:gd name="T25" fmla="*/ 114 h 156"/>
                <a:gd name="T26" fmla="*/ 92 w 222"/>
                <a:gd name="T27" fmla="*/ 145 h 156"/>
                <a:gd name="T28" fmla="*/ 59 w 222"/>
                <a:gd name="T29" fmla="*/ 156 h 156"/>
                <a:gd name="T30" fmla="*/ 15 w 222"/>
                <a:gd name="T31" fmla="*/ 136 h 156"/>
                <a:gd name="T32" fmla="*/ 0 w 222"/>
                <a:gd name="T33" fmla="*/ 89 h 156"/>
                <a:gd name="T34" fmla="*/ 114 w 222"/>
                <a:gd name="T35" fmla="*/ 89 h 156"/>
                <a:gd name="T36" fmla="*/ 122 w 222"/>
                <a:gd name="T37" fmla="*/ 53 h 156"/>
                <a:gd name="T38" fmla="*/ 144 w 222"/>
                <a:gd name="T39" fmla="*/ 24 h 156"/>
                <a:gd name="T40" fmla="*/ 176 w 222"/>
                <a:gd name="T41" fmla="*/ 6 h 156"/>
                <a:gd name="T42" fmla="*/ 195 w 222"/>
                <a:gd name="T43" fmla="*/ 2 h 156"/>
                <a:gd name="T44" fmla="*/ 214 w 222"/>
                <a:gd name="T45" fmla="*/ 0 h 156"/>
                <a:gd name="T46" fmla="*/ 214 w 222"/>
                <a:gd name="T47" fmla="*/ 9 h 156"/>
                <a:gd name="T48" fmla="*/ 171 w 222"/>
                <a:gd name="T49" fmla="*/ 27 h 156"/>
                <a:gd name="T50" fmla="*/ 160 w 222"/>
                <a:gd name="T51" fmla="*/ 43 h 156"/>
                <a:gd name="T52" fmla="*/ 156 w 222"/>
                <a:gd name="T53" fmla="*/ 67 h 156"/>
                <a:gd name="T54" fmla="*/ 161 w 222"/>
                <a:gd name="T55" fmla="*/ 90 h 156"/>
                <a:gd name="T56" fmla="*/ 189 w 222"/>
                <a:gd name="T57" fmla="*/ 81 h 156"/>
                <a:gd name="T58" fmla="*/ 214 w 222"/>
                <a:gd name="T59" fmla="*/ 92 h 156"/>
                <a:gd name="T60" fmla="*/ 222 w 222"/>
                <a:gd name="T61" fmla="*/ 114 h 156"/>
                <a:gd name="T62" fmla="*/ 208 w 222"/>
                <a:gd name="T63" fmla="*/ 145 h 156"/>
                <a:gd name="T64" fmla="*/ 175 w 222"/>
                <a:gd name="T65" fmla="*/ 156 h 156"/>
                <a:gd name="T66" fmla="*/ 131 w 222"/>
                <a:gd name="T67" fmla="*/ 136 h 156"/>
                <a:gd name="T68" fmla="*/ 114 w 222"/>
                <a:gd name="T69" fmla="*/ 8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2" h="156">
                  <a:moveTo>
                    <a:pt x="0" y="89"/>
                  </a:moveTo>
                  <a:cubicBezTo>
                    <a:pt x="0" y="76"/>
                    <a:pt x="2" y="64"/>
                    <a:pt x="7" y="53"/>
                  </a:cubicBezTo>
                  <a:cubicBezTo>
                    <a:pt x="11" y="42"/>
                    <a:pt x="18" y="33"/>
                    <a:pt x="28" y="24"/>
                  </a:cubicBezTo>
                  <a:cubicBezTo>
                    <a:pt x="37" y="17"/>
                    <a:pt x="47" y="11"/>
                    <a:pt x="59" y="7"/>
                  </a:cubicBezTo>
                  <a:cubicBezTo>
                    <a:pt x="71" y="2"/>
                    <a:pt x="84" y="0"/>
                    <a:pt x="98" y="0"/>
                  </a:cubicBezTo>
                  <a:cubicBezTo>
                    <a:pt x="98" y="9"/>
                    <a:pt x="98" y="9"/>
                    <a:pt x="98" y="9"/>
                  </a:cubicBezTo>
                  <a:cubicBezTo>
                    <a:pt x="79" y="12"/>
                    <a:pt x="64" y="19"/>
                    <a:pt x="55" y="27"/>
                  </a:cubicBezTo>
                  <a:cubicBezTo>
                    <a:pt x="45" y="36"/>
                    <a:pt x="40" y="49"/>
                    <a:pt x="40" y="67"/>
                  </a:cubicBezTo>
                  <a:cubicBezTo>
                    <a:pt x="40" y="77"/>
                    <a:pt x="41" y="84"/>
                    <a:pt x="45" y="90"/>
                  </a:cubicBezTo>
                  <a:cubicBezTo>
                    <a:pt x="49" y="87"/>
                    <a:pt x="53" y="85"/>
                    <a:pt x="57" y="83"/>
                  </a:cubicBezTo>
                  <a:cubicBezTo>
                    <a:pt x="61" y="81"/>
                    <a:pt x="67" y="81"/>
                    <a:pt x="73" y="81"/>
                  </a:cubicBezTo>
                  <a:cubicBezTo>
                    <a:pt x="83" y="81"/>
                    <a:pt x="92" y="84"/>
                    <a:pt x="97" y="92"/>
                  </a:cubicBezTo>
                  <a:cubicBezTo>
                    <a:pt x="103" y="99"/>
                    <a:pt x="106" y="106"/>
                    <a:pt x="106" y="114"/>
                  </a:cubicBezTo>
                  <a:cubicBezTo>
                    <a:pt x="106" y="128"/>
                    <a:pt x="101" y="138"/>
                    <a:pt x="92" y="145"/>
                  </a:cubicBezTo>
                  <a:cubicBezTo>
                    <a:pt x="82" y="152"/>
                    <a:pt x="71" y="156"/>
                    <a:pt x="59" y="156"/>
                  </a:cubicBezTo>
                  <a:cubicBezTo>
                    <a:pt x="40" y="156"/>
                    <a:pt x="26" y="149"/>
                    <a:pt x="15" y="136"/>
                  </a:cubicBezTo>
                  <a:cubicBezTo>
                    <a:pt x="5" y="123"/>
                    <a:pt x="0" y="108"/>
                    <a:pt x="0" y="89"/>
                  </a:cubicBezTo>
                  <a:close/>
                  <a:moveTo>
                    <a:pt x="114" y="89"/>
                  </a:moveTo>
                  <a:cubicBezTo>
                    <a:pt x="114" y="76"/>
                    <a:pt x="117" y="63"/>
                    <a:pt x="122" y="53"/>
                  </a:cubicBezTo>
                  <a:cubicBezTo>
                    <a:pt x="128" y="41"/>
                    <a:pt x="135" y="32"/>
                    <a:pt x="144" y="24"/>
                  </a:cubicBezTo>
                  <a:cubicBezTo>
                    <a:pt x="153" y="17"/>
                    <a:pt x="164" y="11"/>
                    <a:pt x="176" y="6"/>
                  </a:cubicBezTo>
                  <a:cubicBezTo>
                    <a:pt x="182" y="4"/>
                    <a:pt x="188" y="3"/>
                    <a:pt x="195" y="2"/>
                  </a:cubicBezTo>
                  <a:cubicBezTo>
                    <a:pt x="201" y="1"/>
                    <a:pt x="207" y="0"/>
                    <a:pt x="214" y="0"/>
                  </a:cubicBezTo>
                  <a:cubicBezTo>
                    <a:pt x="214" y="9"/>
                    <a:pt x="214" y="9"/>
                    <a:pt x="214" y="9"/>
                  </a:cubicBezTo>
                  <a:cubicBezTo>
                    <a:pt x="195" y="12"/>
                    <a:pt x="180" y="19"/>
                    <a:pt x="171" y="27"/>
                  </a:cubicBezTo>
                  <a:cubicBezTo>
                    <a:pt x="166" y="31"/>
                    <a:pt x="162" y="37"/>
                    <a:pt x="160" y="43"/>
                  </a:cubicBezTo>
                  <a:cubicBezTo>
                    <a:pt x="157" y="50"/>
                    <a:pt x="156" y="58"/>
                    <a:pt x="156" y="67"/>
                  </a:cubicBezTo>
                  <a:cubicBezTo>
                    <a:pt x="156" y="78"/>
                    <a:pt x="158" y="85"/>
                    <a:pt x="161" y="90"/>
                  </a:cubicBezTo>
                  <a:cubicBezTo>
                    <a:pt x="169" y="84"/>
                    <a:pt x="178" y="81"/>
                    <a:pt x="189" y="81"/>
                  </a:cubicBezTo>
                  <a:cubicBezTo>
                    <a:pt x="199" y="81"/>
                    <a:pt x="208" y="84"/>
                    <a:pt x="214" y="92"/>
                  </a:cubicBezTo>
                  <a:cubicBezTo>
                    <a:pt x="219" y="99"/>
                    <a:pt x="222" y="106"/>
                    <a:pt x="222" y="114"/>
                  </a:cubicBezTo>
                  <a:cubicBezTo>
                    <a:pt x="222" y="128"/>
                    <a:pt x="217" y="138"/>
                    <a:pt x="208" y="145"/>
                  </a:cubicBezTo>
                  <a:cubicBezTo>
                    <a:pt x="198" y="152"/>
                    <a:pt x="187" y="156"/>
                    <a:pt x="175" y="156"/>
                  </a:cubicBezTo>
                  <a:cubicBezTo>
                    <a:pt x="156" y="156"/>
                    <a:pt x="141" y="149"/>
                    <a:pt x="131" y="136"/>
                  </a:cubicBezTo>
                  <a:cubicBezTo>
                    <a:pt x="120" y="123"/>
                    <a:pt x="114" y="108"/>
                    <a:pt x="114" y="8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35"/>
            <p:cNvSpPr>
              <a:spLocks noEditPoints="1"/>
            </p:cNvSpPr>
            <p:nvPr/>
          </p:nvSpPr>
          <p:spPr bwMode="auto">
            <a:xfrm>
              <a:off x="3052763" y="2082800"/>
              <a:ext cx="233363" cy="163513"/>
            </a:xfrm>
            <a:custGeom>
              <a:avLst/>
              <a:gdLst>
                <a:gd name="T0" fmla="*/ 0 w 222"/>
                <a:gd name="T1" fmla="*/ 42 h 156"/>
                <a:gd name="T2" fmla="*/ 14 w 222"/>
                <a:gd name="T3" fmla="*/ 11 h 156"/>
                <a:gd name="T4" fmla="*/ 47 w 222"/>
                <a:gd name="T5" fmla="*/ 0 h 156"/>
                <a:gd name="T6" fmla="*/ 72 w 222"/>
                <a:gd name="T7" fmla="*/ 5 h 156"/>
                <a:gd name="T8" fmla="*/ 91 w 222"/>
                <a:gd name="T9" fmla="*/ 20 h 156"/>
                <a:gd name="T10" fmla="*/ 103 w 222"/>
                <a:gd name="T11" fmla="*/ 41 h 156"/>
                <a:gd name="T12" fmla="*/ 108 w 222"/>
                <a:gd name="T13" fmla="*/ 67 h 156"/>
                <a:gd name="T14" fmla="*/ 78 w 222"/>
                <a:gd name="T15" fmla="*/ 132 h 156"/>
                <a:gd name="T16" fmla="*/ 47 w 222"/>
                <a:gd name="T17" fmla="*/ 149 h 156"/>
                <a:gd name="T18" fmla="*/ 8 w 222"/>
                <a:gd name="T19" fmla="*/ 156 h 156"/>
                <a:gd name="T20" fmla="*/ 8 w 222"/>
                <a:gd name="T21" fmla="*/ 147 h 156"/>
                <a:gd name="T22" fmla="*/ 51 w 222"/>
                <a:gd name="T23" fmla="*/ 129 h 156"/>
                <a:gd name="T24" fmla="*/ 66 w 222"/>
                <a:gd name="T25" fmla="*/ 90 h 156"/>
                <a:gd name="T26" fmla="*/ 61 w 222"/>
                <a:gd name="T27" fmla="*/ 66 h 156"/>
                <a:gd name="T28" fmla="*/ 48 w 222"/>
                <a:gd name="T29" fmla="*/ 73 h 156"/>
                <a:gd name="T30" fmla="*/ 33 w 222"/>
                <a:gd name="T31" fmla="*/ 76 h 156"/>
                <a:gd name="T32" fmla="*/ 8 w 222"/>
                <a:gd name="T33" fmla="*/ 64 h 156"/>
                <a:gd name="T34" fmla="*/ 0 w 222"/>
                <a:gd name="T35" fmla="*/ 42 h 156"/>
                <a:gd name="T36" fmla="*/ 116 w 222"/>
                <a:gd name="T37" fmla="*/ 42 h 156"/>
                <a:gd name="T38" fmla="*/ 130 w 222"/>
                <a:gd name="T39" fmla="*/ 11 h 156"/>
                <a:gd name="T40" fmla="*/ 163 w 222"/>
                <a:gd name="T41" fmla="*/ 0 h 156"/>
                <a:gd name="T42" fmla="*/ 206 w 222"/>
                <a:gd name="T43" fmla="*/ 20 h 156"/>
                <a:gd name="T44" fmla="*/ 222 w 222"/>
                <a:gd name="T45" fmla="*/ 67 h 156"/>
                <a:gd name="T46" fmla="*/ 194 w 222"/>
                <a:gd name="T47" fmla="*/ 132 h 156"/>
                <a:gd name="T48" fmla="*/ 180 w 222"/>
                <a:gd name="T49" fmla="*/ 142 h 156"/>
                <a:gd name="T50" fmla="*/ 163 w 222"/>
                <a:gd name="T51" fmla="*/ 149 h 156"/>
                <a:gd name="T52" fmla="*/ 144 w 222"/>
                <a:gd name="T53" fmla="*/ 154 h 156"/>
                <a:gd name="T54" fmla="*/ 124 w 222"/>
                <a:gd name="T55" fmla="*/ 156 h 156"/>
                <a:gd name="T56" fmla="*/ 124 w 222"/>
                <a:gd name="T57" fmla="*/ 147 h 156"/>
                <a:gd name="T58" fmla="*/ 167 w 222"/>
                <a:gd name="T59" fmla="*/ 129 h 156"/>
                <a:gd name="T60" fmla="*/ 182 w 222"/>
                <a:gd name="T61" fmla="*/ 90 h 156"/>
                <a:gd name="T62" fmla="*/ 177 w 222"/>
                <a:gd name="T63" fmla="*/ 66 h 156"/>
                <a:gd name="T64" fmla="*/ 149 w 222"/>
                <a:gd name="T65" fmla="*/ 76 h 156"/>
                <a:gd name="T66" fmla="*/ 124 w 222"/>
                <a:gd name="T67" fmla="*/ 64 h 156"/>
                <a:gd name="T68" fmla="*/ 116 w 222"/>
                <a:gd name="T69" fmla="*/ 4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2" h="156">
                  <a:moveTo>
                    <a:pt x="0" y="42"/>
                  </a:moveTo>
                  <a:cubicBezTo>
                    <a:pt x="0" y="28"/>
                    <a:pt x="4" y="18"/>
                    <a:pt x="14" y="11"/>
                  </a:cubicBezTo>
                  <a:cubicBezTo>
                    <a:pt x="23" y="4"/>
                    <a:pt x="34" y="0"/>
                    <a:pt x="47" y="0"/>
                  </a:cubicBezTo>
                  <a:cubicBezTo>
                    <a:pt x="56" y="0"/>
                    <a:pt x="64" y="2"/>
                    <a:pt x="72" y="5"/>
                  </a:cubicBezTo>
                  <a:cubicBezTo>
                    <a:pt x="79" y="8"/>
                    <a:pt x="86" y="13"/>
                    <a:pt x="91" y="20"/>
                  </a:cubicBezTo>
                  <a:cubicBezTo>
                    <a:pt x="97" y="26"/>
                    <a:pt x="101" y="34"/>
                    <a:pt x="103" y="41"/>
                  </a:cubicBezTo>
                  <a:cubicBezTo>
                    <a:pt x="106" y="49"/>
                    <a:pt x="108" y="58"/>
                    <a:pt x="108" y="67"/>
                  </a:cubicBezTo>
                  <a:cubicBezTo>
                    <a:pt x="108" y="92"/>
                    <a:pt x="98" y="114"/>
                    <a:pt x="78" y="132"/>
                  </a:cubicBezTo>
                  <a:cubicBezTo>
                    <a:pt x="69" y="139"/>
                    <a:pt x="59" y="145"/>
                    <a:pt x="47" y="149"/>
                  </a:cubicBezTo>
                  <a:cubicBezTo>
                    <a:pt x="35" y="154"/>
                    <a:pt x="22" y="156"/>
                    <a:pt x="8" y="156"/>
                  </a:cubicBezTo>
                  <a:cubicBezTo>
                    <a:pt x="8" y="147"/>
                    <a:pt x="8" y="147"/>
                    <a:pt x="8" y="147"/>
                  </a:cubicBezTo>
                  <a:cubicBezTo>
                    <a:pt x="27" y="144"/>
                    <a:pt x="41" y="137"/>
                    <a:pt x="51" y="129"/>
                  </a:cubicBezTo>
                  <a:cubicBezTo>
                    <a:pt x="61" y="121"/>
                    <a:pt x="66" y="107"/>
                    <a:pt x="66" y="90"/>
                  </a:cubicBezTo>
                  <a:cubicBezTo>
                    <a:pt x="66" y="79"/>
                    <a:pt x="64" y="71"/>
                    <a:pt x="61" y="66"/>
                  </a:cubicBezTo>
                  <a:cubicBezTo>
                    <a:pt x="56" y="69"/>
                    <a:pt x="52" y="72"/>
                    <a:pt x="48" y="73"/>
                  </a:cubicBezTo>
                  <a:cubicBezTo>
                    <a:pt x="44" y="75"/>
                    <a:pt x="39" y="76"/>
                    <a:pt x="33" y="76"/>
                  </a:cubicBezTo>
                  <a:cubicBezTo>
                    <a:pt x="22" y="76"/>
                    <a:pt x="14" y="72"/>
                    <a:pt x="8" y="64"/>
                  </a:cubicBezTo>
                  <a:cubicBezTo>
                    <a:pt x="2" y="57"/>
                    <a:pt x="0" y="50"/>
                    <a:pt x="0" y="42"/>
                  </a:cubicBezTo>
                  <a:close/>
                  <a:moveTo>
                    <a:pt x="116" y="42"/>
                  </a:moveTo>
                  <a:cubicBezTo>
                    <a:pt x="116" y="28"/>
                    <a:pt x="121" y="18"/>
                    <a:pt x="130" y="11"/>
                  </a:cubicBezTo>
                  <a:cubicBezTo>
                    <a:pt x="140" y="4"/>
                    <a:pt x="151" y="0"/>
                    <a:pt x="163" y="0"/>
                  </a:cubicBezTo>
                  <a:cubicBezTo>
                    <a:pt x="182" y="0"/>
                    <a:pt x="196" y="7"/>
                    <a:pt x="206" y="20"/>
                  </a:cubicBezTo>
                  <a:cubicBezTo>
                    <a:pt x="217" y="33"/>
                    <a:pt x="222" y="49"/>
                    <a:pt x="222" y="67"/>
                  </a:cubicBezTo>
                  <a:cubicBezTo>
                    <a:pt x="222" y="93"/>
                    <a:pt x="213" y="115"/>
                    <a:pt x="194" y="132"/>
                  </a:cubicBezTo>
                  <a:cubicBezTo>
                    <a:pt x="190" y="135"/>
                    <a:pt x="185" y="139"/>
                    <a:pt x="180" y="142"/>
                  </a:cubicBezTo>
                  <a:cubicBezTo>
                    <a:pt x="175" y="145"/>
                    <a:pt x="169" y="147"/>
                    <a:pt x="163" y="149"/>
                  </a:cubicBezTo>
                  <a:cubicBezTo>
                    <a:pt x="157" y="151"/>
                    <a:pt x="151" y="153"/>
                    <a:pt x="144" y="154"/>
                  </a:cubicBezTo>
                  <a:cubicBezTo>
                    <a:pt x="138" y="155"/>
                    <a:pt x="131" y="156"/>
                    <a:pt x="124" y="156"/>
                  </a:cubicBezTo>
                  <a:cubicBezTo>
                    <a:pt x="124" y="147"/>
                    <a:pt x="124" y="147"/>
                    <a:pt x="124" y="147"/>
                  </a:cubicBezTo>
                  <a:cubicBezTo>
                    <a:pt x="143" y="144"/>
                    <a:pt x="157" y="137"/>
                    <a:pt x="167" y="129"/>
                  </a:cubicBezTo>
                  <a:cubicBezTo>
                    <a:pt x="177" y="120"/>
                    <a:pt x="182" y="107"/>
                    <a:pt x="182" y="90"/>
                  </a:cubicBezTo>
                  <a:cubicBezTo>
                    <a:pt x="182" y="79"/>
                    <a:pt x="180" y="71"/>
                    <a:pt x="177" y="66"/>
                  </a:cubicBezTo>
                  <a:cubicBezTo>
                    <a:pt x="169" y="72"/>
                    <a:pt x="160" y="76"/>
                    <a:pt x="149" y="76"/>
                  </a:cubicBezTo>
                  <a:cubicBezTo>
                    <a:pt x="138" y="76"/>
                    <a:pt x="130" y="72"/>
                    <a:pt x="124" y="64"/>
                  </a:cubicBezTo>
                  <a:cubicBezTo>
                    <a:pt x="119" y="57"/>
                    <a:pt x="116" y="50"/>
                    <a:pt x="116" y="4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36"/>
            <p:cNvSpPr>
              <a:spLocks noEditPoints="1"/>
            </p:cNvSpPr>
            <p:nvPr/>
          </p:nvSpPr>
          <p:spPr bwMode="auto">
            <a:xfrm>
              <a:off x="3429000" y="2089150"/>
              <a:ext cx="236538" cy="152400"/>
            </a:xfrm>
            <a:custGeom>
              <a:avLst/>
              <a:gdLst>
                <a:gd name="T0" fmla="*/ 0 w 149"/>
                <a:gd name="T1" fmla="*/ 49 h 96"/>
                <a:gd name="T2" fmla="*/ 0 w 149"/>
                <a:gd name="T3" fmla="*/ 46 h 96"/>
                <a:gd name="T4" fmla="*/ 51 w 149"/>
                <a:gd name="T5" fmla="*/ 19 h 96"/>
                <a:gd name="T6" fmla="*/ 51 w 149"/>
                <a:gd name="T7" fmla="*/ 31 h 96"/>
                <a:gd name="T8" fmla="*/ 20 w 149"/>
                <a:gd name="T9" fmla="*/ 48 h 96"/>
                <a:gd name="T10" fmla="*/ 51 w 149"/>
                <a:gd name="T11" fmla="*/ 64 h 96"/>
                <a:gd name="T12" fmla="*/ 51 w 149"/>
                <a:gd name="T13" fmla="*/ 77 h 96"/>
                <a:gd name="T14" fmla="*/ 0 w 149"/>
                <a:gd name="T15" fmla="*/ 49 h 96"/>
                <a:gd name="T16" fmla="*/ 47 w 149"/>
                <a:gd name="T17" fmla="*/ 96 h 96"/>
                <a:gd name="T18" fmla="*/ 90 w 149"/>
                <a:gd name="T19" fmla="*/ 0 h 96"/>
                <a:gd name="T20" fmla="*/ 103 w 149"/>
                <a:gd name="T21" fmla="*/ 0 h 96"/>
                <a:gd name="T22" fmla="*/ 61 w 149"/>
                <a:gd name="T23" fmla="*/ 96 h 96"/>
                <a:gd name="T24" fmla="*/ 47 w 149"/>
                <a:gd name="T25" fmla="*/ 96 h 96"/>
                <a:gd name="T26" fmla="*/ 99 w 149"/>
                <a:gd name="T27" fmla="*/ 77 h 96"/>
                <a:gd name="T28" fmla="*/ 99 w 149"/>
                <a:gd name="T29" fmla="*/ 64 h 96"/>
                <a:gd name="T30" fmla="*/ 129 w 149"/>
                <a:gd name="T31" fmla="*/ 48 h 96"/>
                <a:gd name="T32" fmla="*/ 99 w 149"/>
                <a:gd name="T33" fmla="*/ 31 h 96"/>
                <a:gd name="T34" fmla="*/ 99 w 149"/>
                <a:gd name="T35" fmla="*/ 19 h 96"/>
                <a:gd name="T36" fmla="*/ 149 w 149"/>
                <a:gd name="T37" fmla="*/ 46 h 96"/>
                <a:gd name="T38" fmla="*/ 149 w 149"/>
                <a:gd name="T39" fmla="*/ 49 h 96"/>
                <a:gd name="T40" fmla="*/ 99 w 149"/>
                <a:gd name="T41" fmla="*/ 7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96">
                  <a:moveTo>
                    <a:pt x="0" y="49"/>
                  </a:moveTo>
                  <a:lnTo>
                    <a:pt x="0" y="46"/>
                  </a:lnTo>
                  <a:lnTo>
                    <a:pt x="51" y="19"/>
                  </a:lnTo>
                  <a:lnTo>
                    <a:pt x="51" y="31"/>
                  </a:lnTo>
                  <a:lnTo>
                    <a:pt x="20" y="48"/>
                  </a:lnTo>
                  <a:lnTo>
                    <a:pt x="51" y="64"/>
                  </a:lnTo>
                  <a:lnTo>
                    <a:pt x="51" y="77"/>
                  </a:lnTo>
                  <a:lnTo>
                    <a:pt x="0" y="49"/>
                  </a:lnTo>
                  <a:close/>
                  <a:moveTo>
                    <a:pt x="47" y="96"/>
                  </a:moveTo>
                  <a:lnTo>
                    <a:pt x="90" y="0"/>
                  </a:lnTo>
                  <a:lnTo>
                    <a:pt x="103" y="0"/>
                  </a:lnTo>
                  <a:lnTo>
                    <a:pt x="61" y="96"/>
                  </a:lnTo>
                  <a:lnTo>
                    <a:pt x="47" y="96"/>
                  </a:lnTo>
                  <a:close/>
                  <a:moveTo>
                    <a:pt x="99" y="77"/>
                  </a:moveTo>
                  <a:lnTo>
                    <a:pt x="99" y="64"/>
                  </a:lnTo>
                  <a:lnTo>
                    <a:pt x="129" y="48"/>
                  </a:lnTo>
                  <a:lnTo>
                    <a:pt x="99" y="31"/>
                  </a:lnTo>
                  <a:lnTo>
                    <a:pt x="99" y="19"/>
                  </a:lnTo>
                  <a:lnTo>
                    <a:pt x="149" y="46"/>
                  </a:lnTo>
                  <a:lnTo>
                    <a:pt x="149" y="49"/>
                  </a:lnTo>
                  <a:lnTo>
                    <a:pt x="99" y="7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37"/>
            <p:cNvSpPr>
              <a:spLocks noEditPoints="1"/>
            </p:cNvSpPr>
            <p:nvPr/>
          </p:nvSpPr>
          <p:spPr bwMode="auto">
            <a:xfrm>
              <a:off x="3840163" y="2078038"/>
              <a:ext cx="173038" cy="174625"/>
            </a:xfrm>
            <a:custGeom>
              <a:avLst/>
              <a:gdLst>
                <a:gd name="T0" fmla="*/ 0 w 109"/>
                <a:gd name="T1" fmla="*/ 110 h 110"/>
                <a:gd name="T2" fmla="*/ 0 w 109"/>
                <a:gd name="T3" fmla="*/ 0 h 110"/>
                <a:gd name="T4" fmla="*/ 41 w 109"/>
                <a:gd name="T5" fmla="*/ 0 h 110"/>
                <a:gd name="T6" fmla="*/ 41 w 109"/>
                <a:gd name="T7" fmla="*/ 110 h 110"/>
                <a:gd name="T8" fmla="*/ 0 w 109"/>
                <a:gd name="T9" fmla="*/ 110 h 110"/>
                <a:gd name="T10" fmla="*/ 68 w 109"/>
                <a:gd name="T11" fmla="*/ 110 h 110"/>
                <a:gd name="T12" fmla="*/ 68 w 109"/>
                <a:gd name="T13" fmla="*/ 0 h 110"/>
                <a:gd name="T14" fmla="*/ 109 w 109"/>
                <a:gd name="T15" fmla="*/ 0 h 110"/>
                <a:gd name="T16" fmla="*/ 109 w 109"/>
                <a:gd name="T17" fmla="*/ 110 h 110"/>
                <a:gd name="T18" fmla="*/ 68 w 109"/>
                <a:gd name="T1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10">
                  <a:moveTo>
                    <a:pt x="0" y="110"/>
                  </a:moveTo>
                  <a:lnTo>
                    <a:pt x="0" y="0"/>
                  </a:lnTo>
                  <a:lnTo>
                    <a:pt x="41" y="0"/>
                  </a:lnTo>
                  <a:lnTo>
                    <a:pt x="41" y="110"/>
                  </a:lnTo>
                  <a:lnTo>
                    <a:pt x="0" y="110"/>
                  </a:lnTo>
                  <a:close/>
                  <a:moveTo>
                    <a:pt x="68" y="110"/>
                  </a:moveTo>
                  <a:lnTo>
                    <a:pt x="68" y="0"/>
                  </a:lnTo>
                  <a:lnTo>
                    <a:pt x="109" y="0"/>
                  </a:lnTo>
                  <a:lnTo>
                    <a:pt x="109" y="110"/>
                  </a:lnTo>
                  <a:lnTo>
                    <a:pt x="68" y="11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Rectangle 38"/>
            <p:cNvSpPr>
              <a:spLocks noChangeArrowheads="1"/>
            </p:cNvSpPr>
            <p:nvPr/>
          </p:nvSpPr>
          <p:spPr bwMode="auto">
            <a:xfrm>
              <a:off x="4217988" y="2078038"/>
              <a:ext cx="174625" cy="17462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39"/>
            <p:cNvSpPr>
              <a:spLocks noEditPoints="1"/>
            </p:cNvSpPr>
            <p:nvPr/>
          </p:nvSpPr>
          <p:spPr bwMode="auto">
            <a:xfrm>
              <a:off x="4575175" y="2078038"/>
              <a:ext cx="217488" cy="174625"/>
            </a:xfrm>
            <a:custGeom>
              <a:avLst/>
              <a:gdLst>
                <a:gd name="T0" fmla="*/ 0 w 137"/>
                <a:gd name="T1" fmla="*/ 110 h 110"/>
                <a:gd name="T2" fmla="*/ 0 w 137"/>
                <a:gd name="T3" fmla="*/ 0 h 110"/>
                <a:gd name="T4" fmla="*/ 95 w 137"/>
                <a:gd name="T5" fmla="*/ 55 h 110"/>
                <a:gd name="T6" fmla="*/ 0 w 137"/>
                <a:gd name="T7" fmla="*/ 110 h 110"/>
                <a:gd name="T8" fmla="*/ 109 w 137"/>
                <a:gd name="T9" fmla="*/ 110 h 110"/>
                <a:gd name="T10" fmla="*/ 109 w 137"/>
                <a:gd name="T11" fmla="*/ 0 h 110"/>
                <a:gd name="T12" fmla="*/ 137 w 137"/>
                <a:gd name="T13" fmla="*/ 0 h 110"/>
                <a:gd name="T14" fmla="*/ 137 w 137"/>
                <a:gd name="T15" fmla="*/ 110 h 110"/>
                <a:gd name="T16" fmla="*/ 109 w 137"/>
                <a:gd name="T17"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10">
                  <a:moveTo>
                    <a:pt x="0" y="110"/>
                  </a:moveTo>
                  <a:lnTo>
                    <a:pt x="0" y="0"/>
                  </a:lnTo>
                  <a:lnTo>
                    <a:pt x="95" y="55"/>
                  </a:lnTo>
                  <a:lnTo>
                    <a:pt x="0" y="110"/>
                  </a:lnTo>
                  <a:close/>
                  <a:moveTo>
                    <a:pt x="109" y="110"/>
                  </a:moveTo>
                  <a:lnTo>
                    <a:pt x="109" y="0"/>
                  </a:lnTo>
                  <a:lnTo>
                    <a:pt x="137" y="0"/>
                  </a:lnTo>
                  <a:lnTo>
                    <a:pt x="137" y="110"/>
                  </a:lnTo>
                  <a:lnTo>
                    <a:pt x="109" y="11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40"/>
            <p:cNvSpPr>
              <a:spLocks noEditPoints="1"/>
            </p:cNvSpPr>
            <p:nvPr/>
          </p:nvSpPr>
          <p:spPr bwMode="auto">
            <a:xfrm>
              <a:off x="4894263" y="2078038"/>
              <a:ext cx="217488" cy="174625"/>
            </a:xfrm>
            <a:custGeom>
              <a:avLst/>
              <a:gdLst>
                <a:gd name="T0" fmla="*/ 0 w 137"/>
                <a:gd name="T1" fmla="*/ 110 h 110"/>
                <a:gd name="T2" fmla="*/ 0 w 137"/>
                <a:gd name="T3" fmla="*/ 0 h 110"/>
                <a:gd name="T4" fmla="*/ 28 w 137"/>
                <a:gd name="T5" fmla="*/ 0 h 110"/>
                <a:gd name="T6" fmla="*/ 28 w 137"/>
                <a:gd name="T7" fmla="*/ 110 h 110"/>
                <a:gd name="T8" fmla="*/ 0 w 137"/>
                <a:gd name="T9" fmla="*/ 110 h 110"/>
                <a:gd name="T10" fmla="*/ 43 w 137"/>
                <a:gd name="T11" fmla="*/ 55 h 110"/>
                <a:gd name="T12" fmla="*/ 137 w 137"/>
                <a:gd name="T13" fmla="*/ 0 h 110"/>
                <a:gd name="T14" fmla="*/ 137 w 137"/>
                <a:gd name="T15" fmla="*/ 110 h 110"/>
                <a:gd name="T16" fmla="*/ 43 w 137"/>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10">
                  <a:moveTo>
                    <a:pt x="0" y="110"/>
                  </a:moveTo>
                  <a:lnTo>
                    <a:pt x="0" y="0"/>
                  </a:lnTo>
                  <a:lnTo>
                    <a:pt x="28" y="0"/>
                  </a:lnTo>
                  <a:lnTo>
                    <a:pt x="28" y="110"/>
                  </a:lnTo>
                  <a:lnTo>
                    <a:pt x="0" y="110"/>
                  </a:lnTo>
                  <a:close/>
                  <a:moveTo>
                    <a:pt x="43" y="55"/>
                  </a:moveTo>
                  <a:lnTo>
                    <a:pt x="137" y="0"/>
                  </a:lnTo>
                  <a:lnTo>
                    <a:pt x="137" y="110"/>
                  </a:lnTo>
                  <a:lnTo>
                    <a:pt x="43" y="5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5214938" y="2098675"/>
              <a:ext cx="227013" cy="131763"/>
            </a:xfrm>
            <a:custGeom>
              <a:avLst/>
              <a:gdLst>
                <a:gd name="T0" fmla="*/ 0 w 143"/>
                <a:gd name="T1" fmla="*/ 83 h 83"/>
                <a:gd name="T2" fmla="*/ 0 w 143"/>
                <a:gd name="T3" fmla="*/ 0 h 83"/>
                <a:gd name="T4" fmla="*/ 71 w 143"/>
                <a:gd name="T5" fmla="*/ 42 h 83"/>
                <a:gd name="T6" fmla="*/ 0 w 143"/>
                <a:gd name="T7" fmla="*/ 83 h 83"/>
                <a:gd name="T8" fmla="*/ 71 w 143"/>
                <a:gd name="T9" fmla="*/ 83 h 83"/>
                <a:gd name="T10" fmla="*/ 71 w 143"/>
                <a:gd name="T11" fmla="*/ 0 h 83"/>
                <a:gd name="T12" fmla="*/ 143 w 143"/>
                <a:gd name="T13" fmla="*/ 42 h 83"/>
                <a:gd name="T14" fmla="*/ 71 w 143"/>
                <a:gd name="T15" fmla="*/ 83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83">
                  <a:moveTo>
                    <a:pt x="0" y="83"/>
                  </a:moveTo>
                  <a:lnTo>
                    <a:pt x="0" y="0"/>
                  </a:lnTo>
                  <a:lnTo>
                    <a:pt x="71" y="42"/>
                  </a:lnTo>
                  <a:lnTo>
                    <a:pt x="0" y="83"/>
                  </a:lnTo>
                  <a:close/>
                  <a:moveTo>
                    <a:pt x="71" y="83"/>
                  </a:moveTo>
                  <a:lnTo>
                    <a:pt x="71" y="0"/>
                  </a:lnTo>
                  <a:lnTo>
                    <a:pt x="143" y="42"/>
                  </a:lnTo>
                  <a:lnTo>
                    <a:pt x="71" y="8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42"/>
            <p:cNvSpPr>
              <a:spLocks noEditPoints="1"/>
            </p:cNvSpPr>
            <p:nvPr/>
          </p:nvSpPr>
          <p:spPr bwMode="auto">
            <a:xfrm>
              <a:off x="5526088" y="2098675"/>
              <a:ext cx="227013" cy="131763"/>
            </a:xfrm>
            <a:custGeom>
              <a:avLst/>
              <a:gdLst>
                <a:gd name="T0" fmla="*/ 0 w 143"/>
                <a:gd name="T1" fmla="*/ 42 h 83"/>
                <a:gd name="T2" fmla="*/ 72 w 143"/>
                <a:gd name="T3" fmla="*/ 0 h 83"/>
                <a:gd name="T4" fmla="*/ 72 w 143"/>
                <a:gd name="T5" fmla="*/ 83 h 83"/>
                <a:gd name="T6" fmla="*/ 0 w 143"/>
                <a:gd name="T7" fmla="*/ 42 h 83"/>
                <a:gd name="T8" fmla="*/ 72 w 143"/>
                <a:gd name="T9" fmla="*/ 42 h 83"/>
                <a:gd name="T10" fmla="*/ 143 w 143"/>
                <a:gd name="T11" fmla="*/ 0 h 83"/>
                <a:gd name="T12" fmla="*/ 143 w 143"/>
                <a:gd name="T13" fmla="*/ 83 h 83"/>
                <a:gd name="T14" fmla="*/ 72 w 143"/>
                <a:gd name="T15" fmla="*/ 42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83">
                  <a:moveTo>
                    <a:pt x="0" y="42"/>
                  </a:moveTo>
                  <a:lnTo>
                    <a:pt x="72" y="0"/>
                  </a:lnTo>
                  <a:lnTo>
                    <a:pt x="72" y="83"/>
                  </a:lnTo>
                  <a:lnTo>
                    <a:pt x="0" y="42"/>
                  </a:lnTo>
                  <a:close/>
                  <a:moveTo>
                    <a:pt x="72" y="42"/>
                  </a:moveTo>
                  <a:lnTo>
                    <a:pt x="143" y="0"/>
                  </a:lnTo>
                  <a:lnTo>
                    <a:pt x="143" y="83"/>
                  </a:lnTo>
                  <a:lnTo>
                    <a:pt x="72" y="4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3"/>
            <p:cNvSpPr>
              <a:spLocks noEditPoints="1"/>
            </p:cNvSpPr>
            <p:nvPr/>
          </p:nvSpPr>
          <p:spPr bwMode="auto">
            <a:xfrm>
              <a:off x="5854700" y="2071688"/>
              <a:ext cx="217488" cy="187325"/>
            </a:xfrm>
            <a:custGeom>
              <a:avLst/>
              <a:gdLst>
                <a:gd name="T0" fmla="*/ 0 w 208"/>
                <a:gd name="T1" fmla="*/ 110 h 178"/>
                <a:gd name="T2" fmla="*/ 0 w 208"/>
                <a:gd name="T3" fmla="*/ 74 h 178"/>
                <a:gd name="T4" fmla="*/ 14 w 208"/>
                <a:gd name="T5" fmla="*/ 40 h 178"/>
                <a:gd name="T6" fmla="*/ 47 w 208"/>
                <a:gd name="T7" fmla="*/ 27 h 178"/>
                <a:gd name="T8" fmla="*/ 115 w 208"/>
                <a:gd name="T9" fmla="*/ 27 h 178"/>
                <a:gd name="T10" fmla="*/ 115 w 208"/>
                <a:gd name="T11" fmla="*/ 0 h 178"/>
                <a:gd name="T12" fmla="*/ 186 w 208"/>
                <a:gd name="T13" fmla="*/ 42 h 178"/>
                <a:gd name="T14" fmla="*/ 115 w 208"/>
                <a:gd name="T15" fmla="*/ 84 h 178"/>
                <a:gd name="T16" fmla="*/ 115 w 208"/>
                <a:gd name="T17" fmla="*/ 58 h 178"/>
                <a:gd name="T18" fmla="*/ 47 w 208"/>
                <a:gd name="T19" fmla="*/ 58 h 178"/>
                <a:gd name="T20" fmla="*/ 36 w 208"/>
                <a:gd name="T21" fmla="*/ 62 h 178"/>
                <a:gd name="T22" fmla="*/ 31 w 208"/>
                <a:gd name="T23" fmla="*/ 74 h 178"/>
                <a:gd name="T24" fmla="*/ 31 w 208"/>
                <a:gd name="T25" fmla="*/ 92 h 178"/>
                <a:gd name="T26" fmla="*/ 0 w 208"/>
                <a:gd name="T27" fmla="*/ 110 h 178"/>
                <a:gd name="T28" fmla="*/ 22 w 208"/>
                <a:gd name="T29" fmla="*/ 136 h 178"/>
                <a:gd name="T30" fmla="*/ 94 w 208"/>
                <a:gd name="T31" fmla="*/ 94 h 178"/>
                <a:gd name="T32" fmla="*/ 94 w 208"/>
                <a:gd name="T33" fmla="*/ 120 h 178"/>
                <a:gd name="T34" fmla="*/ 161 w 208"/>
                <a:gd name="T35" fmla="*/ 120 h 178"/>
                <a:gd name="T36" fmla="*/ 173 w 208"/>
                <a:gd name="T37" fmla="*/ 116 h 178"/>
                <a:gd name="T38" fmla="*/ 177 w 208"/>
                <a:gd name="T39" fmla="*/ 105 h 178"/>
                <a:gd name="T40" fmla="*/ 177 w 208"/>
                <a:gd name="T41" fmla="*/ 87 h 178"/>
                <a:gd name="T42" fmla="*/ 208 w 208"/>
                <a:gd name="T43" fmla="*/ 68 h 178"/>
                <a:gd name="T44" fmla="*/ 208 w 208"/>
                <a:gd name="T45" fmla="*/ 105 h 178"/>
                <a:gd name="T46" fmla="*/ 195 w 208"/>
                <a:gd name="T47" fmla="*/ 138 h 178"/>
                <a:gd name="T48" fmla="*/ 161 w 208"/>
                <a:gd name="T49" fmla="*/ 151 h 178"/>
                <a:gd name="T50" fmla="*/ 94 w 208"/>
                <a:gd name="T51" fmla="*/ 151 h 178"/>
                <a:gd name="T52" fmla="*/ 94 w 208"/>
                <a:gd name="T53" fmla="*/ 178 h 178"/>
                <a:gd name="T54" fmla="*/ 22 w 208"/>
                <a:gd name="T55" fmla="*/ 13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8" h="178">
                  <a:moveTo>
                    <a:pt x="0" y="110"/>
                  </a:moveTo>
                  <a:cubicBezTo>
                    <a:pt x="0" y="74"/>
                    <a:pt x="0" y="74"/>
                    <a:pt x="0" y="74"/>
                  </a:cubicBezTo>
                  <a:cubicBezTo>
                    <a:pt x="0" y="61"/>
                    <a:pt x="5" y="49"/>
                    <a:pt x="14" y="40"/>
                  </a:cubicBezTo>
                  <a:cubicBezTo>
                    <a:pt x="23" y="31"/>
                    <a:pt x="34" y="27"/>
                    <a:pt x="47" y="27"/>
                  </a:cubicBezTo>
                  <a:cubicBezTo>
                    <a:pt x="115" y="27"/>
                    <a:pt x="115" y="27"/>
                    <a:pt x="115" y="27"/>
                  </a:cubicBezTo>
                  <a:cubicBezTo>
                    <a:pt x="115" y="0"/>
                    <a:pt x="115" y="0"/>
                    <a:pt x="115" y="0"/>
                  </a:cubicBezTo>
                  <a:cubicBezTo>
                    <a:pt x="186" y="42"/>
                    <a:pt x="186" y="42"/>
                    <a:pt x="186" y="42"/>
                  </a:cubicBezTo>
                  <a:cubicBezTo>
                    <a:pt x="115" y="84"/>
                    <a:pt x="115" y="84"/>
                    <a:pt x="115" y="84"/>
                  </a:cubicBezTo>
                  <a:cubicBezTo>
                    <a:pt x="115" y="58"/>
                    <a:pt x="115" y="58"/>
                    <a:pt x="115" y="58"/>
                  </a:cubicBezTo>
                  <a:cubicBezTo>
                    <a:pt x="47" y="58"/>
                    <a:pt x="47" y="58"/>
                    <a:pt x="47" y="58"/>
                  </a:cubicBezTo>
                  <a:cubicBezTo>
                    <a:pt x="43" y="58"/>
                    <a:pt x="39" y="59"/>
                    <a:pt x="36" y="62"/>
                  </a:cubicBezTo>
                  <a:cubicBezTo>
                    <a:pt x="33" y="65"/>
                    <a:pt x="31" y="69"/>
                    <a:pt x="31" y="74"/>
                  </a:cubicBezTo>
                  <a:cubicBezTo>
                    <a:pt x="31" y="92"/>
                    <a:pt x="31" y="92"/>
                    <a:pt x="31" y="92"/>
                  </a:cubicBezTo>
                  <a:lnTo>
                    <a:pt x="0" y="110"/>
                  </a:lnTo>
                  <a:close/>
                  <a:moveTo>
                    <a:pt x="22" y="136"/>
                  </a:moveTo>
                  <a:cubicBezTo>
                    <a:pt x="94" y="94"/>
                    <a:pt x="94" y="94"/>
                    <a:pt x="94" y="94"/>
                  </a:cubicBezTo>
                  <a:cubicBezTo>
                    <a:pt x="94" y="120"/>
                    <a:pt x="94" y="120"/>
                    <a:pt x="94" y="120"/>
                  </a:cubicBezTo>
                  <a:cubicBezTo>
                    <a:pt x="161" y="120"/>
                    <a:pt x="161" y="120"/>
                    <a:pt x="161" y="120"/>
                  </a:cubicBezTo>
                  <a:cubicBezTo>
                    <a:pt x="166" y="120"/>
                    <a:pt x="170" y="119"/>
                    <a:pt x="173" y="116"/>
                  </a:cubicBezTo>
                  <a:cubicBezTo>
                    <a:pt x="176" y="113"/>
                    <a:pt x="177" y="109"/>
                    <a:pt x="177" y="105"/>
                  </a:cubicBezTo>
                  <a:cubicBezTo>
                    <a:pt x="177" y="87"/>
                    <a:pt x="177" y="87"/>
                    <a:pt x="177" y="87"/>
                  </a:cubicBezTo>
                  <a:cubicBezTo>
                    <a:pt x="208" y="68"/>
                    <a:pt x="208" y="68"/>
                    <a:pt x="208" y="68"/>
                  </a:cubicBezTo>
                  <a:cubicBezTo>
                    <a:pt x="208" y="105"/>
                    <a:pt x="208" y="105"/>
                    <a:pt x="208" y="105"/>
                  </a:cubicBezTo>
                  <a:cubicBezTo>
                    <a:pt x="208" y="118"/>
                    <a:pt x="204" y="129"/>
                    <a:pt x="195" y="138"/>
                  </a:cubicBezTo>
                  <a:cubicBezTo>
                    <a:pt x="186" y="147"/>
                    <a:pt x="174" y="151"/>
                    <a:pt x="161" y="151"/>
                  </a:cubicBezTo>
                  <a:cubicBezTo>
                    <a:pt x="94" y="151"/>
                    <a:pt x="94" y="151"/>
                    <a:pt x="94" y="151"/>
                  </a:cubicBezTo>
                  <a:cubicBezTo>
                    <a:pt x="94" y="178"/>
                    <a:pt x="94" y="178"/>
                    <a:pt x="94" y="178"/>
                  </a:cubicBezTo>
                  <a:lnTo>
                    <a:pt x="22" y="1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44"/>
            <p:cNvSpPr>
              <a:spLocks/>
            </p:cNvSpPr>
            <p:nvPr/>
          </p:nvSpPr>
          <p:spPr bwMode="auto">
            <a:xfrm>
              <a:off x="6175375" y="2055813"/>
              <a:ext cx="217488" cy="219075"/>
            </a:xfrm>
            <a:custGeom>
              <a:avLst/>
              <a:gdLst>
                <a:gd name="T0" fmla="*/ 0 w 207"/>
                <a:gd name="T1" fmla="*/ 192 h 208"/>
                <a:gd name="T2" fmla="*/ 4 w 207"/>
                <a:gd name="T3" fmla="*/ 181 h 208"/>
                <a:gd name="T4" fmla="*/ 119 w 207"/>
                <a:gd name="T5" fmla="*/ 67 h 208"/>
                <a:gd name="T6" fmla="*/ 114 w 207"/>
                <a:gd name="T7" fmla="*/ 47 h 208"/>
                <a:gd name="T8" fmla="*/ 118 w 207"/>
                <a:gd name="T9" fmla="*/ 28 h 208"/>
                <a:gd name="T10" fmla="*/ 129 w 207"/>
                <a:gd name="T11" fmla="*/ 13 h 208"/>
                <a:gd name="T12" fmla="*/ 143 w 207"/>
                <a:gd name="T13" fmla="*/ 3 h 208"/>
                <a:gd name="T14" fmla="*/ 161 w 207"/>
                <a:gd name="T15" fmla="*/ 0 h 208"/>
                <a:gd name="T16" fmla="*/ 181 w 207"/>
                <a:gd name="T17" fmla="*/ 5 h 208"/>
                <a:gd name="T18" fmla="*/ 196 w 207"/>
                <a:gd name="T19" fmla="*/ 16 h 208"/>
                <a:gd name="T20" fmla="*/ 144 w 207"/>
                <a:gd name="T21" fmla="*/ 30 h 208"/>
                <a:gd name="T22" fmla="*/ 138 w 207"/>
                <a:gd name="T23" fmla="*/ 53 h 208"/>
                <a:gd name="T24" fmla="*/ 155 w 207"/>
                <a:gd name="T25" fmla="*/ 70 h 208"/>
                <a:gd name="T26" fmla="*/ 207 w 207"/>
                <a:gd name="T27" fmla="*/ 56 h 208"/>
                <a:gd name="T28" fmla="*/ 206 w 207"/>
                <a:gd name="T29" fmla="*/ 59 h 208"/>
                <a:gd name="T30" fmla="*/ 200 w 207"/>
                <a:gd name="T31" fmla="*/ 73 h 208"/>
                <a:gd name="T32" fmla="*/ 189 w 207"/>
                <a:gd name="T33" fmla="*/ 84 h 208"/>
                <a:gd name="T34" fmla="*/ 176 w 207"/>
                <a:gd name="T35" fmla="*/ 91 h 208"/>
                <a:gd name="T36" fmla="*/ 161 w 207"/>
                <a:gd name="T37" fmla="*/ 94 h 208"/>
                <a:gd name="T38" fmla="*/ 141 w 207"/>
                <a:gd name="T39" fmla="*/ 89 h 208"/>
                <a:gd name="T40" fmla="*/ 27 w 207"/>
                <a:gd name="T41" fmla="*/ 203 h 208"/>
                <a:gd name="T42" fmla="*/ 15 w 207"/>
                <a:gd name="T43" fmla="*/ 208 h 208"/>
                <a:gd name="T44" fmla="*/ 4 w 207"/>
                <a:gd name="T45" fmla="*/ 203 h 208"/>
                <a:gd name="T46" fmla="*/ 0 w 207"/>
                <a:gd name="T47" fmla="*/ 1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7" h="208">
                  <a:moveTo>
                    <a:pt x="0" y="192"/>
                  </a:moveTo>
                  <a:cubicBezTo>
                    <a:pt x="0" y="188"/>
                    <a:pt x="1" y="184"/>
                    <a:pt x="4" y="181"/>
                  </a:cubicBezTo>
                  <a:cubicBezTo>
                    <a:pt x="119" y="67"/>
                    <a:pt x="119" y="67"/>
                    <a:pt x="119" y="67"/>
                  </a:cubicBezTo>
                  <a:cubicBezTo>
                    <a:pt x="116" y="61"/>
                    <a:pt x="114" y="54"/>
                    <a:pt x="114" y="47"/>
                  </a:cubicBezTo>
                  <a:cubicBezTo>
                    <a:pt x="114" y="40"/>
                    <a:pt x="115" y="33"/>
                    <a:pt x="118" y="28"/>
                  </a:cubicBezTo>
                  <a:cubicBezTo>
                    <a:pt x="121" y="22"/>
                    <a:pt x="124" y="17"/>
                    <a:pt x="129" y="13"/>
                  </a:cubicBezTo>
                  <a:cubicBezTo>
                    <a:pt x="133" y="9"/>
                    <a:pt x="138" y="6"/>
                    <a:pt x="143" y="3"/>
                  </a:cubicBezTo>
                  <a:cubicBezTo>
                    <a:pt x="149" y="1"/>
                    <a:pt x="155" y="0"/>
                    <a:pt x="161" y="0"/>
                  </a:cubicBezTo>
                  <a:cubicBezTo>
                    <a:pt x="169" y="0"/>
                    <a:pt x="175" y="1"/>
                    <a:pt x="181" y="5"/>
                  </a:cubicBezTo>
                  <a:cubicBezTo>
                    <a:pt x="187" y="8"/>
                    <a:pt x="192" y="11"/>
                    <a:pt x="196" y="16"/>
                  </a:cubicBezTo>
                  <a:cubicBezTo>
                    <a:pt x="144" y="30"/>
                    <a:pt x="144" y="30"/>
                    <a:pt x="144" y="30"/>
                  </a:cubicBezTo>
                  <a:cubicBezTo>
                    <a:pt x="138" y="53"/>
                    <a:pt x="138" y="53"/>
                    <a:pt x="138" y="53"/>
                  </a:cubicBezTo>
                  <a:cubicBezTo>
                    <a:pt x="155" y="70"/>
                    <a:pt x="155" y="70"/>
                    <a:pt x="155" y="70"/>
                  </a:cubicBezTo>
                  <a:cubicBezTo>
                    <a:pt x="207" y="56"/>
                    <a:pt x="207" y="56"/>
                    <a:pt x="207" y="56"/>
                  </a:cubicBezTo>
                  <a:cubicBezTo>
                    <a:pt x="206" y="59"/>
                    <a:pt x="206" y="59"/>
                    <a:pt x="206" y="59"/>
                  </a:cubicBezTo>
                  <a:cubicBezTo>
                    <a:pt x="205" y="64"/>
                    <a:pt x="203" y="69"/>
                    <a:pt x="200" y="73"/>
                  </a:cubicBezTo>
                  <a:cubicBezTo>
                    <a:pt x="197" y="77"/>
                    <a:pt x="193" y="81"/>
                    <a:pt x="189" y="84"/>
                  </a:cubicBezTo>
                  <a:cubicBezTo>
                    <a:pt x="185" y="87"/>
                    <a:pt x="181" y="89"/>
                    <a:pt x="176" y="91"/>
                  </a:cubicBezTo>
                  <a:cubicBezTo>
                    <a:pt x="171" y="93"/>
                    <a:pt x="166" y="94"/>
                    <a:pt x="161" y="94"/>
                  </a:cubicBezTo>
                  <a:cubicBezTo>
                    <a:pt x="153" y="94"/>
                    <a:pt x="147" y="92"/>
                    <a:pt x="141" y="89"/>
                  </a:cubicBezTo>
                  <a:cubicBezTo>
                    <a:pt x="27" y="203"/>
                    <a:pt x="27" y="203"/>
                    <a:pt x="27" y="203"/>
                  </a:cubicBezTo>
                  <a:cubicBezTo>
                    <a:pt x="23" y="206"/>
                    <a:pt x="20" y="208"/>
                    <a:pt x="15" y="208"/>
                  </a:cubicBezTo>
                  <a:cubicBezTo>
                    <a:pt x="11" y="208"/>
                    <a:pt x="7" y="206"/>
                    <a:pt x="4" y="203"/>
                  </a:cubicBezTo>
                  <a:cubicBezTo>
                    <a:pt x="1" y="200"/>
                    <a:pt x="0" y="196"/>
                    <a:pt x="0" y="19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45"/>
            <p:cNvSpPr>
              <a:spLocks noEditPoints="1"/>
            </p:cNvSpPr>
            <p:nvPr/>
          </p:nvSpPr>
          <p:spPr bwMode="auto">
            <a:xfrm>
              <a:off x="6492875" y="2046288"/>
              <a:ext cx="223838" cy="238125"/>
            </a:xfrm>
            <a:custGeom>
              <a:avLst/>
              <a:gdLst>
                <a:gd name="T0" fmla="*/ 26 w 214"/>
                <a:gd name="T1" fmla="*/ 133 h 228"/>
                <a:gd name="T2" fmla="*/ 26 w 214"/>
                <a:gd name="T3" fmla="*/ 95 h 228"/>
                <a:gd name="T4" fmla="*/ 0 w 214"/>
                <a:gd name="T5" fmla="*/ 74 h 228"/>
                <a:gd name="T6" fmla="*/ 19 w 214"/>
                <a:gd name="T7" fmla="*/ 41 h 228"/>
                <a:gd name="T8" fmla="*/ 50 w 214"/>
                <a:gd name="T9" fmla="*/ 53 h 228"/>
                <a:gd name="T10" fmla="*/ 83 w 214"/>
                <a:gd name="T11" fmla="*/ 34 h 228"/>
                <a:gd name="T12" fmla="*/ 88 w 214"/>
                <a:gd name="T13" fmla="*/ 1 h 228"/>
                <a:gd name="T14" fmla="*/ 107 w 214"/>
                <a:gd name="T15" fmla="*/ 0 h 228"/>
                <a:gd name="T16" fmla="*/ 126 w 214"/>
                <a:gd name="T17" fmla="*/ 1 h 228"/>
                <a:gd name="T18" fmla="*/ 131 w 214"/>
                <a:gd name="T19" fmla="*/ 34 h 228"/>
                <a:gd name="T20" fmla="*/ 164 w 214"/>
                <a:gd name="T21" fmla="*/ 53 h 228"/>
                <a:gd name="T22" fmla="*/ 195 w 214"/>
                <a:gd name="T23" fmla="*/ 41 h 228"/>
                <a:gd name="T24" fmla="*/ 214 w 214"/>
                <a:gd name="T25" fmla="*/ 74 h 228"/>
                <a:gd name="T26" fmla="*/ 188 w 214"/>
                <a:gd name="T27" fmla="*/ 95 h 228"/>
                <a:gd name="T28" fmla="*/ 188 w 214"/>
                <a:gd name="T29" fmla="*/ 133 h 228"/>
                <a:gd name="T30" fmla="*/ 214 w 214"/>
                <a:gd name="T31" fmla="*/ 154 h 228"/>
                <a:gd name="T32" fmla="*/ 195 w 214"/>
                <a:gd name="T33" fmla="*/ 187 h 228"/>
                <a:gd name="T34" fmla="*/ 164 w 214"/>
                <a:gd name="T35" fmla="*/ 175 h 228"/>
                <a:gd name="T36" fmla="*/ 131 w 214"/>
                <a:gd name="T37" fmla="*/ 194 h 228"/>
                <a:gd name="T38" fmla="*/ 126 w 214"/>
                <a:gd name="T39" fmla="*/ 227 h 228"/>
                <a:gd name="T40" fmla="*/ 107 w 214"/>
                <a:gd name="T41" fmla="*/ 228 h 228"/>
                <a:gd name="T42" fmla="*/ 88 w 214"/>
                <a:gd name="T43" fmla="*/ 227 h 228"/>
                <a:gd name="T44" fmla="*/ 83 w 214"/>
                <a:gd name="T45" fmla="*/ 194 h 228"/>
                <a:gd name="T46" fmla="*/ 50 w 214"/>
                <a:gd name="T47" fmla="*/ 175 h 228"/>
                <a:gd name="T48" fmla="*/ 19 w 214"/>
                <a:gd name="T49" fmla="*/ 187 h 228"/>
                <a:gd name="T50" fmla="*/ 0 w 214"/>
                <a:gd name="T51" fmla="*/ 154 h 228"/>
                <a:gd name="T52" fmla="*/ 26 w 214"/>
                <a:gd name="T53" fmla="*/ 133 h 228"/>
                <a:gd name="T54" fmla="*/ 77 w 214"/>
                <a:gd name="T55" fmla="*/ 85 h 228"/>
                <a:gd name="T56" fmla="*/ 65 w 214"/>
                <a:gd name="T57" fmla="*/ 114 h 228"/>
                <a:gd name="T58" fmla="*/ 77 w 214"/>
                <a:gd name="T59" fmla="*/ 143 h 228"/>
                <a:gd name="T60" fmla="*/ 107 w 214"/>
                <a:gd name="T61" fmla="*/ 156 h 228"/>
                <a:gd name="T62" fmla="*/ 136 w 214"/>
                <a:gd name="T63" fmla="*/ 143 h 228"/>
                <a:gd name="T64" fmla="*/ 149 w 214"/>
                <a:gd name="T65" fmla="*/ 114 h 228"/>
                <a:gd name="T66" fmla="*/ 136 w 214"/>
                <a:gd name="T67" fmla="*/ 85 h 228"/>
                <a:gd name="T68" fmla="*/ 107 w 214"/>
                <a:gd name="T69" fmla="*/ 72 h 228"/>
                <a:gd name="T70" fmla="*/ 77 w 214"/>
                <a:gd name="T71" fmla="*/ 8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4" h="228">
                  <a:moveTo>
                    <a:pt x="26" y="133"/>
                  </a:moveTo>
                  <a:cubicBezTo>
                    <a:pt x="23" y="120"/>
                    <a:pt x="23" y="108"/>
                    <a:pt x="26" y="95"/>
                  </a:cubicBezTo>
                  <a:cubicBezTo>
                    <a:pt x="0" y="74"/>
                    <a:pt x="0" y="74"/>
                    <a:pt x="0" y="74"/>
                  </a:cubicBezTo>
                  <a:cubicBezTo>
                    <a:pt x="4" y="62"/>
                    <a:pt x="11" y="51"/>
                    <a:pt x="19" y="41"/>
                  </a:cubicBezTo>
                  <a:cubicBezTo>
                    <a:pt x="50" y="53"/>
                    <a:pt x="50" y="53"/>
                    <a:pt x="50" y="53"/>
                  </a:cubicBezTo>
                  <a:cubicBezTo>
                    <a:pt x="59" y="45"/>
                    <a:pt x="70" y="38"/>
                    <a:pt x="83" y="34"/>
                  </a:cubicBezTo>
                  <a:cubicBezTo>
                    <a:pt x="88" y="1"/>
                    <a:pt x="88" y="1"/>
                    <a:pt x="88" y="1"/>
                  </a:cubicBezTo>
                  <a:cubicBezTo>
                    <a:pt x="94" y="0"/>
                    <a:pt x="101" y="0"/>
                    <a:pt x="107" y="0"/>
                  </a:cubicBezTo>
                  <a:cubicBezTo>
                    <a:pt x="113" y="0"/>
                    <a:pt x="119" y="0"/>
                    <a:pt x="126" y="1"/>
                  </a:cubicBezTo>
                  <a:cubicBezTo>
                    <a:pt x="131" y="34"/>
                    <a:pt x="131" y="34"/>
                    <a:pt x="131" y="34"/>
                  </a:cubicBezTo>
                  <a:cubicBezTo>
                    <a:pt x="144" y="38"/>
                    <a:pt x="155" y="45"/>
                    <a:pt x="164" y="53"/>
                  </a:cubicBezTo>
                  <a:cubicBezTo>
                    <a:pt x="195" y="41"/>
                    <a:pt x="195" y="41"/>
                    <a:pt x="195" y="41"/>
                  </a:cubicBezTo>
                  <a:cubicBezTo>
                    <a:pt x="203" y="51"/>
                    <a:pt x="210" y="62"/>
                    <a:pt x="214" y="74"/>
                  </a:cubicBezTo>
                  <a:cubicBezTo>
                    <a:pt x="188" y="95"/>
                    <a:pt x="188" y="95"/>
                    <a:pt x="188" y="95"/>
                  </a:cubicBezTo>
                  <a:cubicBezTo>
                    <a:pt x="191" y="108"/>
                    <a:pt x="191" y="120"/>
                    <a:pt x="188" y="133"/>
                  </a:cubicBezTo>
                  <a:cubicBezTo>
                    <a:pt x="214" y="154"/>
                    <a:pt x="214" y="154"/>
                    <a:pt x="214" y="154"/>
                  </a:cubicBezTo>
                  <a:cubicBezTo>
                    <a:pt x="210" y="166"/>
                    <a:pt x="203" y="177"/>
                    <a:pt x="195" y="187"/>
                  </a:cubicBezTo>
                  <a:cubicBezTo>
                    <a:pt x="164" y="175"/>
                    <a:pt x="164" y="175"/>
                    <a:pt x="164" y="175"/>
                  </a:cubicBezTo>
                  <a:cubicBezTo>
                    <a:pt x="155" y="183"/>
                    <a:pt x="144" y="190"/>
                    <a:pt x="131" y="194"/>
                  </a:cubicBezTo>
                  <a:cubicBezTo>
                    <a:pt x="126" y="227"/>
                    <a:pt x="126" y="227"/>
                    <a:pt x="126" y="227"/>
                  </a:cubicBezTo>
                  <a:cubicBezTo>
                    <a:pt x="119" y="228"/>
                    <a:pt x="113" y="228"/>
                    <a:pt x="107" y="228"/>
                  </a:cubicBezTo>
                  <a:cubicBezTo>
                    <a:pt x="101" y="228"/>
                    <a:pt x="94" y="228"/>
                    <a:pt x="88" y="227"/>
                  </a:cubicBezTo>
                  <a:cubicBezTo>
                    <a:pt x="83" y="194"/>
                    <a:pt x="83" y="194"/>
                    <a:pt x="83" y="194"/>
                  </a:cubicBezTo>
                  <a:cubicBezTo>
                    <a:pt x="70" y="190"/>
                    <a:pt x="59" y="183"/>
                    <a:pt x="50" y="175"/>
                  </a:cubicBezTo>
                  <a:cubicBezTo>
                    <a:pt x="19" y="187"/>
                    <a:pt x="19" y="187"/>
                    <a:pt x="19" y="187"/>
                  </a:cubicBezTo>
                  <a:cubicBezTo>
                    <a:pt x="11" y="177"/>
                    <a:pt x="4" y="166"/>
                    <a:pt x="0" y="154"/>
                  </a:cubicBezTo>
                  <a:lnTo>
                    <a:pt x="26" y="133"/>
                  </a:lnTo>
                  <a:close/>
                  <a:moveTo>
                    <a:pt x="77" y="85"/>
                  </a:moveTo>
                  <a:cubicBezTo>
                    <a:pt x="69" y="93"/>
                    <a:pt x="65" y="103"/>
                    <a:pt x="65" y="114"/>
                  </a:cubicBezTo>
                  <a:cubicBezTo>
                    <a:pt x="65" y="126"/>
                    <a:pt x="69" y="135"/>
                    <a:pt x="77" y="143"/>
                  </a:cubicBezTo>
                  <a:cubicBezTo>
                    <a:pt x="86" y="152"/>
                    <a:pt x="95" y="156"/>
                    <a:pt x="107" y="156"/>
                  </a:cubicBezTo>
                  <a:cubicBezTo>
                    <a:pt x="118" y="156"/>
                    <a:pt x="128" y="152"/>
                    <a:pt x="136" y="143"/>
                  </a:cubicBezTo>
                  <a:cubicBezTo>
                    <a:pt x="145" y="135"/>
                    <a:pt x="149" y="125"/>
                    <a:pt x="149" y="114"/>
                  </a:cubicBezTo>
                  <a:cubicBezTo>
                    <a:pt x="149" y="103"/>
                    <a:pt x="145" y="93"/>
                    <a:pt x="136" y="85"/>
                  </a:cubicBezTo>
                  <a:cubicBezTo>
                    <a:pt x="128" y="76"/>
                    <a:pt x="118" y="72"/>
                    <a:pt x="107" y="72"/>
                  </a:cubicBezTo>
                  <a:cubicBezTo>
                    <a:pt x="96" y="72"/>
                    <a:pt x="86" y="76"/>
                    <a:pt x="77" y="8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46"/>
            <p:cNvSpPr>
              <a:spLocks noEditPoints="1"/>
            </p:cNvSpPr>
            <p:nvPr/>
          </p:nvSpPr>
          <p:spPr bwMode="auto">
            <a:xfrm>
              <a:off x="6808788" y="2047875"/>
              <a:ext cx="231775" cy="233363"/>
            </a:xfrm>
            <a:custGeom>
              <a:avLst/>
              <a:gdLst>
                <a:gd name="T0" fmla="*/ 0 w 221"/>
                <a:gd name="T1" fmla="*/ 83 h 222"/>
                <a:gd name="T2" fmla="*/ 11 w 221"/>
                <a:gd name="T3" fmla="*/ 54 h 222"/>
                <a:gd name="T4" fmla="*/ 43 w 221"/>
                <a:gd name="T5" fmla="*/ 62 h 222"/>
                <a:gd name="T6" fmla="*/ 51 w 221"/>
                <a:gd name="T7" fmla="*/ 52 h 222"/>
                <a:gd name="T8" fmla="*/ 60 w 221"/>
                <a:gd name="T9" fmla="*/ 44 h 222"/>
                <a:gd name="T10" fmla="*/ 52 w 221"/>
                <a:gd name="T11" fmla="*/ 13 h 222"/>
                <a:gd name="T12" fmla="*/ 80 w 221"/>
                <a:gd name="T13" fmla="*/ 1 h 222"/>
                <a:gd name="T14" fmla="*/ 97 w 221"/>
                <a:gd name="T15" fmla="*/ 29 h 222"/>
                <a:gd name="T16" fmla="*/ 103 w 221"/>
                <a:gd name="T17" fmla="*/ 28 h 222"/>
                <a:gd name="T18" fmla="*/ 110 w 221"/>
                <a:gd name="T19" fmla="*/ 28 h 222"/>
                <a:gd name="T20" fmla="*/ 122 w 221"/>
                <a:gd name="T21" fmla="*/ 29 h 222"/>
                <a:gd name="T22" fmla="*/ 138 w 221"/>
                <a:gd name="T23" fmla="*/ 0 h 222"/>
                <a:gd name="T24" fmla="*/ 167 w 221"/>
                <a:gd name="T25" fmla="*/ 12 h 222"/>
                <a:gd name="T26" fmla="*/ 159 w 221"/>
                <a:gd name="T27" fmla="*/ 44 h 222"/>
                <a:gd name="T28" fmla="*/ 169 w 221"/>
                <a:gd name="T29" fmla="*/ 52 h 222"/>
                <a:gd name="T30" fmla="*/ 177 w 221"/>
                <a:gd name="T31" fmla="*/ 61 h 222"/>
                <a:gd name="T32" fmla="*/ 209 w 221"/>
                <a:gd name="T33" fmla="*/ 53 h 222"/>
                <a:gd name="T34" fmla="*/ 221 w 221"/>
                <a:gd name="T35" fmla="*/ 81 h 222"/>
                <a:gd name="T36" fmla="*/ 192 w 221"/>
                <a:gd name="T37" fmla="*/ 98 h 222"/>
                <a:gd name="T38" fmla="*/ 193 w 221"/>
                <a:gd name="T39" fmla="*/ 104 h 222"/>
                <a:gd name="T40" fmla="*/ 193 w 221"/>
                <a:gd name="T41" fmla="*/ 111 h 222"/>
                <a:gd name="T42" fmla="*/ 193 w 221"/>
                <a:gd name="T43" fmla="*/ 123 h 222"/>
                <a:gd name="T44" fmla="*/ 221 w 221"/>
                <a:gd name="T45" fmla="*/ 139 h 222"/>
                <a:gd name="T46" fmla="*/ 210 w 221"/>
                <a:gd name="T47" fmla="*/ 168 h 222"/>
                <a:gd name="T48" fmla="*/ 178 w 221"/>
                <a:gd name="T49" fmla="*/ 160 h 222"/>
                <a:gd name="T50" fmla="*/ 169 w 221"/>
                <a:gd name="T51" fmla="*/ 170 h 222"/>
                <a:gd name="T52" fmla="*/ 160 w 221"/>
                <a:gd name="T53" fmla="*/ 178 h 222"/>
                <a:gd name="T54" fmla="*/ 169 w 221"/>
                <a:gd name="T55" fmla="*/ 209 h 222"/>
                <a:gd name="T56" fmla="*/ 141 w 221"/>
                <a:gd name="T57" fmla="*/ 221 h 222"/>
                <a:gd name="T58" fmla="*/ 124 w 221"/>
                <a:gd name="T59" fmla="*/ 193 h 222"/>
                <a:gd name="T60" fmla="*/ 117 w 221"/>
                <a:gd name="T61" fmla="*/ 194 h 222"/>
                <a:gd name="T62" fmla="*/ 110 w 221"/>
                <a:gd name="T63" fmla="*/ 194 h 222"/>
                <a:gd name="T64" fmla="*/ 99 w 221"/>
                <a:gd name="T65" fmla="*/ 193 h 222"/>
                <a:gd name="T66" fmla="*/ 82 w 221"/>
                <a:gd name="T67" fmla="*/ 222 h 222"/>
                <a:gd name="T68" fmla="*/ 54 w 221"/>
                <a:gd name="T69" fmla="*/ 210 h 222"/>
                <a:gd name="T70" fmla="*/ 62 w 221"/>
                <a:gd name="T71" fmla="*/ 178 h 222"/>
                <a:gd name="T72" fmla="*/ 52 w 221"/>
                <a:gd name="T73" fmla="*/ 170 h 222"/>
                <a:gd name="T74" fmla="*/ 44 w 221"/>
                <a:gd name="T75" fmla="*/ 161 h 222"/>
                <a:gd name="T76" fmla="*/ 12 w 221"/>
                <a:gd name="T77" fmla="*/ 169 h 222"/>
                <a:gd name="T78" fmla="*/ 0 w 221"/>
                <a:gd name="T79" fmla="*/ 141 h 222"/>
                <a:gd name="T80" fmla="*/ 28 w 221"/>
                <a:gd name="T81" fmla="*/ 124 h 222"/>
                <a:gd name="T82" fmla="*/ 27 w 221"/>
                <a:gd name="T83" fmla="*/ 118 h 222"/>
                <a:gd name="T84" fmla="*/ 27 w 221"/>
                <a:gd name="T85" fmla="*/ 111 h 222"/>
                <a:gd name="T86" fmla="*/ 28 w 221"/>
                <a:gd name="T87" fmla="*/ 99 h 222"/>
                <a:gd name="T88" fmla="*/ 0 w 221"/>
                <a:gd name="T89" fmla="*/ 83 h 222"/>
                <a:gd name="T90" fmla="*/ 69 w 221"/>
                <a:gd name="T91" fmla="*/ 111 h 222"/>
                <a:gd name="T92" fmla="*/ 72 w 221"/>
                <a:gd name="T93" fmla="*/ 126 h 222"/>
                <a:gd name="T94" fmla="*/ 80 w 221"/>
                <a:gd name="T95" fmla="*/ 140 h 222"/>
                <a:gd name="T96" fmla="*/ 93 w 221"/>
                <a:gd name="T97" fmla="*/ 149 h 222"/>
                <a:gd name="T98" fmla="*/ 110 w 221"/>
                <a:gd name="T99" fmla="*/ 153 h 222"/>
                <a:gd name="T100" fmla="*/ 125 w 221"/>
                <a:gd name="T101" fmla="*/ 150 h 222"/>
                <a:gd name="T102" fmla="*/ 139 w 221"/>
                <a:gd name="T103" fmla="*/ 141 h 222"/>
                <a:gd name="T104" fmla="*/ 148 w 221"/>
                <a:gd name="T105" fmla="*/ 128 h 222"/>
                <a:gd name="T106" fmla="*/ 152 w 221"/>
                <a:gd name="T107" fmla="*/ 111 h 222"/>
                <a:gd name="T108" fmla="*/ 149 w 221"/>
                <a:gd name="T109" fmla="*/ 96 h 222"/>
                <a:gd name="T110" fmla="*/ 141 w 221"/>
                <a:gd name="T111" fmla="*/ 82 h 222"/>
                <a:gd name="T112" fmla="*/ 127 w 221"/>
                <a:gd name="T113" fmla="*/ 73 h 222"/>
                <a:gd name="T114" fmla="*/ 110 w 221"/>
                <a:gd name="T115" fmla="*/ 69 h 222"/>
                <a:gd name="T116" fmla="*/ 95 w 221"/>
                <a:gd name="T117" fmla="*/ 72 h 222"/>
                <a:gd name="T118" fmla="*/ 82 w 221"/>
                <a:gd name="T119" fmla="*/ 81 h 222"/>
                <a:gd name="T120" fmla="*/ 72 w 221"/>
                <a:gd name="T121" fmla="*/ 94 h 222"/>
                <a:gd name="T122" fmla="*/ 69 w 221"/>
                <a:gd name="T123" fmla="*/ 1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22">
                  <a:moveTo>
                    <a:pt x="0" y="83"/>
                  </a:moveTo>
                  <a:cubicBezTo>
                    <a:pt x="2" y="74"/>
                    <a:pt x="6" y="64"/>
                    <a:pt x="11" y="54"/>
                  </a:cubicBezTo>
                  <a:cubicBezTo>
                    <a:pt x="43" y="62"/>
                    <a:pt x="43" y="62"/>
                    <a:pt x="43" y="62"/>
                  </a:cubicBezTo>
                  <a:cubicBezTo>
                    <a:pt x="45" y="59"/>
                    <a:pt x="48" y="55"/>
                    <a:pt x="51" y="52"/>
                  </a:cubicBezTo>
                  <a:cubicBezTo>
                    <a:pt x="54" y="49"/>
                    <a:pt x="57" y="47"/>
                    <a:pt x="60" y="44"/>
                  </a:cubicBezTo>
                  <a:cubicBezTo>
                    <a:pt x="52" y="13"/>
                    <a:pt x="52" y="13"/>
                    <a:pt x="52" y="13"/>
                  </a:cubicBezTo>
                  <a:cubicBezTo>
                    <a:pt x="61" y="7"/>
                    <a:pt x="70" y="3"/>
                    <a:pt x="80" y="1"/>
                  </a:cubicBezTo>
                  <a:cubicBezTo>
                    <a:pt x="97" y="29"/>
                    <a:pt x="97" y="29"/>
                    <a:pt x="97" y="29"/>
                  </a:cubicBezTo>
                  <a:cubicBezTo>
                    <a:pt x="99" y="29"/>
                    <a:pt x="101" y="28"/>
                    <a:pt x="103" y="28"/>
                  </a:cubicBezTo>
                  <a:cubicBezTo>
                    <a:pt x="105" y="28"/>
                    <a:pt x="108" y="28"/>
                    <a:pt x="110" y="28"/>
                  </a:cubicBezTo>
                  <a:cubicBezTo>
                    <a:pt x="114" y="28"/>
                    <a:pt x="118" y="28"/>
                    <a:pt x="122" y="29"/>
                  </a:cubicBezTo>
                  <a:cubicBezTo>
                    <a:pt x="138" y="0"/>
                    <a:pt x="138" y="0"/>
                    <a:pt x="138" y="0"/>
                  </a:cubicBezTo>
                  <a:cubicBezTo>
                    <a:pt x="147" y="2"/>
                    <a:pt x="157" y="6"/>
                    <a:pt x="167" y="12"/>
                  </a:cubicBezTo>
                  <a:cubicBezTo>
                    <a:pt x="159" y="44"/>
                    <a:pt x="159" y="44"/>
                    <a:pt x="159" y="44"/>
                  </a:cubicBezTo>
                  <a:cubicBezTo>
                    <a:pt x="163" y="46"/>
                    <a:pt x="166" y="49"/>
                    <a:pt x="169" y="52"/>
                  </a:cubicBezTo>
                  <a:cubicBezTo>
                    <a:pt x="172" y="55"/>
                    <a:pt x="175" y="58"/>
                    <a:pt x="177" y="61"/>
                  </a:cubicBezTo>
                  <a:cubicBezTo>
                    <a:pt x="209" y="53"/>
                    <a:pt x="209" y="53"/>
                    <a:pt x="209" y="53"/>
                  </a:cubicBezTo>
                  <a:cubicBezTo>
                    <a:pt x="214" y="61"/>
                    <a:pt x="218" y="71"/>
                    <a:pt x="221" y="81"/>
                  </a:cubicBezTo>
                  <a:cubicBezTo>
                    <a:pt x="192" y="98"/>
                    <a:pt x="192" y="98"/>
                    <a:pt x="192" y="98"/>
                  </a:cubicBezTo>
                  <a:cubicBezTo>
                    <a:pt x="193" y="100"/>
                    <a:pt x="193" y="102"/>
                    <a:pt x="193" y="104"/>
                  </a:cubicBezTo>
                  <a:cubicBezTo>
                    <a:pt x="193" y="106"/>
                    <a:pt x="193" y="108"/>
                    <a:pt x="193" y="111"/>
                  </a:cubicBezTo>
                  <a:cubicBezTo>
                    <a:pt x="193" y="115"/>
                    <a:pt x="193" y="119"/>
                    <a:pt x="193" y="123"/>
                  </a:cubicBezTo>
                  <a:cubicBezTo>
                    <a:pt x="221" y="139"/>
                    <a:pt x="221" y="139"/>
                    <a:pt x="221" y="139"/>
                  </a:cubicBezTo>
                  <a:cubicBezTo>
                    <a:pt x="219" y="148"/>
                    <a:pt x="215" y="158"/>
                    <a:pt x="210" y="168"/>
                  </a:cubicBezTo>
                  <a:cubicBezTo>
                    <a:pt x="178" y="160"/>
                    <a:pt x="178" y="160"/>
                    <a:pt x="178" y="160"/>
                  </a:cubicBezTo>
                  <a:cubicBezTo>
                    <a:pt x="175" y="163"/>
                    <a:pt x="172" y="167"/>
                    <a:pt x="169" y="170"/>
                  </a:cubicBezTo>
                  <a:cubicBezTo>
                    <a:pt x="167" y="173"/>
                    <a:pt x="164" y="175"/>
                    <a:pt x="160" y="178"/>
                  </a:cubicBezTo>
                  <a:cubicBezTo>
                    <a:pt x="169" y="209"/>
                    <a:pt x="169" y="209"/>
                    <a:pt x="169" y="209"/>
                  </a:cubicBezTo>
                  <a:cubicBezTo>
                    <a:pt x="160" y="215"/>
                    <a:pt x="151" y="219"/>
                    <a:pt x="141" y="221"/>
                  </a:cubicBezTo>
                  <a:cubicBezTo>
                    <a:pt x="124" y="193"/>
                    <a:pt x="124" y="193"/>
                    <a:pt x="124" y="193"/>
                  </a:cubicBezTo>
                  <a:cubicBezTo>
                    <a:pt x="122" y="193"/>
                    <a:pt x="120" y="194"/>
                    <a:pt x="117" y="194"/>
                  </a:cubicBezTo>
                  <a:cubicBezTo>
                    <a:pt x="115" y="194"/>
                    <a:pt x="113" y="194"/>
                    <a:pt x="110" y="194"/>
                  </a:cubicBezTo>
                  <a:cubicBezTo>
                    <a:pt x="106" y="194"/>
                    <a:pt x="103" y="194"/>
                    <a:pt x="99" y="193"/>
                  </a:cubicBezTo>
                  <a:cubicBezTo>
                    <a:pt x="82" y="222"/>
                    <a:pt x="82" y="222"/>
                    <a:pt x="82" y="222"/>
                  </a:cubicBezTo>
                  <a:cubicBezTo>
                    <a:pt x="73" y="220"/>
                    <a:pt x="64" y="216"/>
                    <a:pt x="54" y="210"/>
                  </a:cubicBezTo>
                  <a:cubicBezTo>
                    <a:pt x="62" y="178"/>
                    <a:pt x="62" y="178"/>
                    <a:pt x="62" y="178"/>
                  </a:cubicBezTo>
                  <a:cubicBezTo>
                    <a:pt x="58" y="176"/>
                    <a:pt x="55" y="173"/>
                    <a:pt x="52" y="170"/>
                  </a:cubicBezTo>
                  <a:cubicBezTo>
                    <a:pt x="49" y="167"/>
                    <a:pt x="46" y="164"/>
                    <a:pt x="44" y="161"/>
                  </a:cubicBezTo>
                  <a:cubicBezTo>
                    <a:pt x="12" y="169"/>
                    <a:pt x="12" y="169"/>
                    <a:pt x="12" y="169"/>
                  </a:cubicBezTo>
                  <a:cubicBezTo>
                    <a:pt x="7" y="161"/>
                    <a:pt x="3" y="151"/>
                    <a:pt x="0" y="141"/>
                  </a:cubicBezTo>
                  <a:cubicBezTo>
                    <a:pt x="28" y="124"/>
                    <a:pt x="28" y="124"/>
                    <a:pt x="28" y="124"/>
                  </a:cubicBezTo>
                  <a:cubicBezTo>
                    <a:pt x="28" y="122"/>
                    <a:pt x="28" y="120"/>
                    <a:pt x="27" y="118"/>
                  </a:cubicBezTo>
                  <a:cubicBezTo>
                    <a:pt x="27" y="116"/>
                    <a:pt x="27" y="114"/>
                    <a:pt x="27" y="111"/>
                  </a:cubicBezTo>
                  <a:cubicBezTo>
                    <a:pt x="27" y="107"/>
                    <a:pt x="27" y="103"/>
                    <a:pt x="28" y="99"/>
                  </a:cubicBezTo>
                  <a:lnTo>
                    <a:pt x="0" y="83"/>
                  </a:lnTo>
                  <a:close/>
                  <a:moveTo>
                    <a:pt x="69" y="111"/>
                  </a:moveTo>
                  <a:cubicBezTo>
                    <a:pt x="69" y="116"/>
                    <a:pt x="70" y="121"/>
                    <a:pt x="72" y="126"/>
                  </a:cubicBezTo>
                  <a:cubicBezTo>
                    <a:pt x="74" y="131"/>
                    <a:pt x="76" y="136"/>
                    <a:pt x="80" y="140"/>
                  </a:cubicBezTo>
                  <a:cubicBezTo>
                    <a:pt x="84" y="144"/>
                    <a:pt x="88" y="147"/>
                    <a:pt x="93" y="149"/>
                  </a:cubicBezTo>
                  <a:cubicBezTo>
                    <a:pt x="98" y="151"/>
                    <a:pt x="104" y="153"/>
                    <a:pt x="110" y="153"/>
                  </a:cubicBezTo>
                  <a:cubicBezTo>
                    <a:pt x="115" y="153"/>
                    <a:pt x="120" y="152"/>
                    <a:pt x="125" y="150"/>
                  </a:cubicBezTo>
                  <a:cubicBezTo>
                    <a:pt x="130" y="148"/>
                    <a:pt x="135" y="145"/>
                    <a:pt x="139" y="141"/>
                  </a:cubicBezTo>
                  <a:cubicBezTo>
                    <a:pt x="143" y="138"/>
                    <a:pt x="146" y="133"/>
                    <a:pt x="148" y="128"/>
                  </a:cubicBezTo>
                  <a:cubicBezTo>
                    <a:pt x="151" y="123"/>
                    <a:pt x="152" y="117"/>
                    <a:pt x="152" y="111"/>
                  </a:cubicBezTo>
                  <a:cubicBezTo>
                    <a:pt x="152" y="106"/>
                    <a:pt x="151" y="101"/>
                    <a:pt x="149" y="96"/>
                  </a:cubicBezTo>
                  <a:cubicBezTo>
                    <a:pt x="147" y="91"/>
                    <a:pt x="144" y="86"/>
                    <a:pt x="141" y="82"/>
                  </a:cubicBezTo>
                  <a:cubicBezTo>
                    <a:pt x="137" y="78"/>
                    <a:pt x="132" y="75"/>
                    <a:pt x="127" y="73"/>
                  </a:cubicBezTo>
                  <a:cubicBezTo>
                    <a:pt x="122" y="71"/>
                    <a:pt x="117" y="69"/>
                    <a:pt x="110" y="69"/>
                  </a:cubicBezTo>
                  <a:cubicBezTo>
                    <a:pt x="105" y="69"/>
                    <a:pt x="100" y="70"/>
                    <a:pt x="95" y="72"/>
                  </a:cubicBezTo>
                  <a:cubicBezTo>
                    <a:pt x="90" y="74"/>
                    <a:pt x="86" y="77"/>
                    <a:pt x="82" y="81"/>
                  </a:cubicBezTo>
                  <a:cubicBezTo>
                    <a:pt x="78" y="84"/>
                    <a:pt x="75" y="89"/>
                    <a:pt x="72" y="94"/>
                  </a:cubicBezTo>
                  <a:cubicBezTo>
                    <a:pt x="70" y="99"/>
                    <a:pt x="69" y="105"/>
                    <a:pt x="69" y="11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7"/>
            <p:cNvSpPr>
              <a:spLocks noEditPoints="1"/>
            </p:cNvSpPr>
            <p:nvPr/>
          </p:nvSpPr>
          <p:spPr bwMode="auto">
            <a:xfrm>
              <a:off x="7132638" y="2054225"/>
              <a:ext cx="222250" cy="222250"/>
            </a:xfrm>
            <a:custGeom>
              <a:avLst/>
              <a:gdLst>
                <a:gd name="T0" fmla="*/ 19 w 212"/>
                <a:gd name="T1" fmla="*/ 72 h 212"/>
                <a:gd name="T2" fmla="*/ 4 w 212"/>
                <a:gd name="T3" fmla="*/ 45 h 212"/>
                <a:gd name="T4" fmla="*/ 33 w 212"/>
                <a:gd name="T5" fmla="*/ 36 h 212"/>
                <a:gd name="T6" fmla="*/ 43 w 212"/>
                <a:gd name="T7" fmla="*/ 5 h 212"/>
                <a:gd name="T8" fmla="*/ 62 w 212"/>
                <a:gd name="T9" fmla="*/ 0 h 212"/>
                <a:gd name="T10" fmla="*/ 72 w 212"/>
                <a:gd name="T11" fmla="*/ 19 h 212"/>
                <a:gd name="T12" fmla="*/ 99 w 212"/>
                <a:gd name="T13" fmla="*/ 4 h 212"/>
                <a:gd name="T14" fmla="*/ 108 w 212"/>
                <a:gd name="T15" fmla="*/ 33 h 212"/>
                <a:gd name="T16" fmla="*/ 139 w 212"/>
                <a:gd name="T17" fmla="*/ 43 h 212"/>
                <a:gd name="T18" fmla="*/ 145 w 212"/>
                <a:gd name="T19" fmla="*/ 62 h 212"/>
                <a:gd name="T20" fmla="*/ 125 w 212"/>
                <a:gd name="T21" fmla="*/ 72 h 212"/>
                <a:gd name="T22" fmla="*/ 140 w 212"/>
                <a:gd name="T23" fmla="*/ 99 h 212"/>
                <a:gd name="T24" fmla="*/ 111 w 212"/>
                <a:gd name="T25" fmla="*/ 108 h 212"/>
                <a:gd name="T26" fmla="*/ 101 w 212"/>
                <a:gd name="T27" fmla="*/ 139 h 212"/>
                <a:gd name="T28" fmla="*/ 83 w 212"/>
                <a:gd name="T29" fmla="*/ 144 h 212"/>
                <a:gd name="T30" fmla="*/ 72 w 212"/>
                <a:gd name="T31" fmla="*/ 125 h 212"/>
                <a:gd name="T32" fmla="*/ 45 w 212"/>
                <a:gd name="T33" fmla="*/ 140 h 212"/>
                <a:gd name="T34" fmla="*/ 36 w 212"/>
                <a:gd name="T35" fmla="*/ 111 h 212"/>
                <a:gd name="T36" fmla="*/ 5 w 212"/>
                <a:gd name="T37" fmla="*/ 101 h 212"/>
                <a:gd name="T38" fmla="*/ 0 w 212"/>
                <a:gd name="T39" fmla="*/ 83 h 212"/>
                <a:gd name="T40" fmla="*/ 45 w 212"/>
                <a:gd name="T41" fmla="*/ 72 h 212"/>
                <a:gd name="T42" fmla="*/ 72 w 212"/>
                <a:gd name="T43" fmla="*/ 99 h 212"/>
                <a:gd name="T44" fmla="*/ 99 w 212"/>
                <a:gd name="T45" fmla="*/ 72 h 212"/>
                <a:gd name="T46" fmla="*/ 88 w 212"/>
                <a:gd name="T47" fmla="*/ 51 h 212"/>
                <a:gd name="T48" fmla="*/ 65 w 212"/>
                <a:gd name="T49" fmla="*/ 47 h 212"/>
                <a:gd name="T50" fmla="*/ 45 w 212"/>
                <a:gd name="T51" fmla="*/ 72 h 212"/>
                <a:gd name="T52" fmla="*/ 117 w 212"/>
                <a:gd name="T53" fmla="*/ 158 h 212"/>
                <a:gd name="T54" fmla="*/ 117 w 212"/>
                <a:gd name="T55" fmla="*/ 150 h 212"/>
                <a:gd name="T56" fmla="*/ 105 w 212"/>
                <a:gd name="T57" fmla="*/ 134 h 212"/>
                <a:gd name="T58" fmla="*/ 130 w 212"/>
                <a:gd name="T59" fmla="*/ 124 h 212"/>
                <a:gd name="T60" fmla="*/ 149 w 212"/>
                <a:gd name="T61" fmla="*/ 98 h 212"/>
                <a:gd name="T62" fmla="*/ 168 w 212"/>
                <a:gd name="T63" fmla="*/ 98 h 212"/>
                <a:gd name="T64" fmla="*/ 187 w 212"/>
                <a:gd name="T65" fmla="*/ 124 h 212"/>
                <a:gd name="T66" fmla="*/ 212 w 212"/>
                <a:gd name="T67" fmla="*/ 134 h 212"/>
                <a:gd name="T68" fmla="*/ 200 w 212"/>
                <a:gd name="T69" fmla="*/ 154 h 212"/>
                <a:gd name="T70" fmla="*/ 212 w 212"/>
                <a:gd name="T71" fmla="*/ 175 h 212"/>
                <a:gd name="T72" fmla="*/ 187 w 212"/>
                <a:gd name="T73" fmla="*/ 185 h 212"/>
                <a:gd name="T74" fmla="*/ 168 w 212"/>
                <a:gd name="T75" fmla="*/ 211 h 212"/>
                <a:gd name="T76" fmla="*/ 149 w 212"/>
                <a:gd name="T77" fmla="*/ 211 h 212"/>
                <a:gd name="T78" fmla="*/ 130 w 212"/>
                <a:gd name="T79" fmla="*/ 185 h 212"/>
                <a:gd name="T80" fmla="*/ 105 w 212"/>
                <a:gd name="T81" fmla="*/ 175 h 212"/>
                <a:gd name="T82" fmla="*/ 159 w 212"/>
                <a:gd name="T83" fmla="*/ 175 h 212"/>
                <a:gd name="T84" fmla="*/ 179 w 212"/>
                <a:gd name="T85" fmla="*/ 154 h 212"/>
                <a:gd name="T86" fmla="*/ 159 w 212"/>
                <a:gd name="T87" fmla="*/ 133 h 212"/>
                <a:gd name="T88" fmla="*/ 138 w 212"/>
                <a:gd name="T89" fmla="*/ 154 h 212"/>
                <a:gd name="T90" fmla="*/ 159 w 212"/>
                <a:gd name="T91" fmla="*/ 17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2" h="212">
                  <a:moveTo>
                    <a:pt x="19" y="74"/>
                  </a:moveTo>
                  <a:cubicBezTo>
                    <a:pt x="19" y="72"/>
                    <a:pt x="19" y="72"/>
                    <a:pt x="19" y="72"/>
                  </a:cubicBezTo>
                  <a:cubicBezTo>
                    <a:pt x="19" y="67"/>
                    <a:pt x="20" y="62"/>
                    <a:pt x="21" y="58"/>
                  </a:cubicBezTo>
                  <a:cubicBezTo>
                    <a:pt x="4" y="45"/>
                    <a:pt x="4" y="45"/>
                    <a:pt x="4" y="45"/>
                  </a:cubicBezTo>
                  <a:cubicBezTo>
                    <a:pt x="6" y="39"/>
                    <a:pt x="9" y="34"/>
                    <a:pt x="14" y="28"/>
                  </a:cubicBezTo>
                  <a:cubicBezTo>
                    <a:pt x="33" y="36"/>
                    <a:pt x="33" y="36"/>
                    <a:pt x="33" y="36"/>
                  </a:cubicBezTo>
                  <a:cubicBezTo>
                    <a:pt x="36" y="32"/>
                    <a:pt x="41" y="29"/>
                    <a:pt x="46" y="26"/>
                  </a:cubicBezTo>
                  <a:cubicBezTo>
                    <a:pt x="43" y="5"/>
                    <a:pt x="43" y="5"/>
                    <a:pt x="43" y="5"/>
                  </a:cubicBezTo>
                  <a:cubicBezTo>
                    <a:pt x="46" y="4"/>
                    <a:pt x="50" y="3"/>
                    <a:pt x="53" y="2"/>
                  </a:cubicBezTo>
                  <a:cubicBezTo>
                    <a:pt x="56" y="1"/>
                    <a:pt x="59" y="0"/>
                    <a:pt x="62" y="0"/>
                  </a:cubicBezTo>
                  <a:cubicBezTo>
                    <a:pt x="70" y="19"/>
                    <a:pt x="70" y="19"/>
                    <a:pt x="70" y="19"/>
                  </a:cubicBezTo>
                  <a:cubicBezTo>
                    <a:pt x="72" y="19"/>
                    <a:pt x="72" y="19"/>
                    <a:pt x="72" y="19"/>
                  </a:cubicBezTo>
                  <a:cubicBezTo>
                    <a:pt x="77" y="19"/>
                    <a:pt x="82" y="19"/>
                    <a:pt x="86" y="21"/>
                  </a:cubicBezTo>
                  <a:cubicBezTo>
                    <a:pt x="99" y="4"/>
                    <a:pt x="99" y="4"/>
                    <a:pt x="99" y="4"/>
                  </a:cubicBezTo>
                  <a:cubicBezTo>
                    <a:pt x="105" y="6"/>
                    <a:pt x="111" y="9"/>
                    <a:pt x="116" y="13"/>
                  </a:cubicBezTo>
                  <a:cubicBezTo>
                    <a:pt x="108" y="33"/>
                    <a:pt x="108" y="33"/>
                    <a:pt x="108" y="33"/>
                  </a:cubicBezTo>
                  <a:cubicBezTo>
                    <a:pt x="112" y="37"/>
                    <a:pt x="116" y="41"/>
                    <a:pt x="118" y="46"/>
                  </a:cubicBezTo>
                  <a:cubicBezTo>
                    <a:pt x="139" y="43"/>
                    <a:pt x="139" y="43"/>
                    <a:pt x="139" y="43"/>
                  </a:cubicBezTo>
                  <a:cubicBezTo>
                    <a:pt x="141" y="46"/>
                    <a:pt x="142" y="49"/>
                    <a:pt x="143" y="52"/>
                  </a:cubicBezTo>
                  <a:cubicBezTo>
                    <a:pt x="143" y="55"/>
                    <a:pt x="144" y="59"/>
                    <a:pt x="145" y="62"/>
                  </a:cubicBezTo>
                  <a:cubicBezTo>
                    <a:pt x="125" y="70"/>
                    <a:pt x="125" y="70"/>
                    <a:pt x="125" y="70"/>
                  </a:cubicBezTo>
                  <a:cubicBezTo>
                    <a:pt x="125" y="72"/>
                    <a:pt x="125" y="72"/>
                    <a:pt x="125" y="72"/>
                  </a:cubicBezTo>
                  <a:cubicBezTo>
                    <a:pt x="125" y="77"/>
                    <a:pt x="125" y="82"/>
                    <a:pt x="124" y="86"/>
                  </a:cubicBezTo>
                  <a:cubicBezTo>
                    <a:pt x="140" y="99"/>
                    <a:pt x="140" y="99"/>
                    <a:pt x="140" y="99"/>
                  </a:cubicBezTo>
                  <a:cubicBezTo>
                    <a:pt x="138" y="105"/>
                    <a:pt x="135" y="111"/>
                    <a:pt x="131" y="116"/>
                  </a:cubicBezTo>
                  <a:cubicBezTo>
                    <a:pt x="111" y="108"/>
                    <a:pt x="111" y="108"/>
                    <a:pt x="111" y="108"/>
                  </a:cubicBezTo>
                  <a:cubicBezTo>
                    <a:pt x="107" y="112"/>
                    <a:pt x="103" y="115"/>
                    <a:pt x="99" y="118"/>
                  </a:cubicBezTo>
                  <a:cubicBezTo>
                    <a:pt x="101" y="139"/>
                    <a:pt x="101" y="139"/>
                    <a:pt x="101" y="139"/>
                  </a:cubicBezTo>
                  <a:cubicBezTo>
                    <a:pt x="98" y="140"/>
                    <a:pt x="95" y="142"/>
                    <a:pt x="92" y="142"/>
                  </a:cubicBezTo>
                  <a:cubicBezTo>
                    <a:pt x="89" y="143"/>
                    <a:pt x="86" y="144"/>
                    <a:pt x="83" y="144"/>
                  </a:cubicBezTo>
                  <a:cubicBezTo>
                    <a:pt x="74" y="125"/>
                    <a:pt x="74" y="125"/>
                    <a:pt x="74" y="125"/>
                  </a:cubicBezTo>
                  <a:cubicBezTo>
                    <a:pt x="72" y="125"/>
                    <a:pt x="72" y="125"/>
                    <a:pt x="72" y="125"/>
                  </a:cubicBezTo>
                  <a:cubicBezTo>
                    <a:pt x="67" y="125"/>
                    <a:pt x="63" y="125"/>
                    <a:pt x="58" y="123"/>
                  </a:cubicBezTo>
                  <a:cubicBezTo>
                    <a:pt x="45" y="140"/>
                    <a:pt x="45" y="140"/>
                    <a:pt x="45" y="140"/>
                  </a:cubicBezTo>
                  <a:cubicBezTo>
                    <a:pt x="40" y="138"/>
                    <a:pt x="34" y="135"/>
                    <a:pt x="28" y="131"/>
                  </a:cubicBezTo>
                  <a:cubicBezTo>
                    <a:pt x="36" y="111"/>
                    <a:pt x="36" y="111"/>
                    <a:pt x="36" y="111"/>
                  </a:cubicBezTo>
                  <a:cubicBezTo>
                    <a:pt x="32" y="108"/>
                    <a:pt x="29" y="104"/>
                    <a:pt x="26" y="99"/>
                  </a:cubicBezTo>
                  <a:cubicBezTo>
                    <a:pt x="5" y="101"/>
                    <a:pt x="5" y="101"/>
                    <a:pt x="5" y="101"/>
                  </a:cubicBezTo>
                  <a:cubicBezTo>
                    <a:pt x="4" y="98"/>
                    <a:pt x="3" y="95"/>
                    <a:pt x="2" y="92"/>
                  </a:cubicBezTo>
                  <a:cubicBezTo>
                    <a:pt x="1" y="89"/>
                    <a:pt x="0" y="86"/>
                    <a:pt x="0" y="83"/>
                  </a:cubicBezTo>
                  <a:lnTo>
                    <a:pt x="19" y="74"/>
                  </a:lnTo>
                  <a:close/>
                  <a:moveTo>
                    <a:pt x="45" y="72"/>
                  </a:moveTo>
                  <a:cubicBezTo>
                    <a:pt x="45" y="80"/>
                    <a:pt x="48" y="86"/>
                    <a:pt x="53" y="91"/>
                  </a:cubicBezTo>
                  <a:cubicBezTo>
                    <a:pt x="59" y="96"/>
                    <a:pt x="65" y="99"/>
                    <a:pt x="72" y="99"/>
                  </a:cubicBezTo>
                  <a:cubicBezTo>
                    <a:pt x="80" y="99"/>
                    <a:pt x="86" y="96"/>
                    <a:pt x="91" y="91"/>
                  </a:cubicBezTo>
                  <a:cubicBezTo>
                    <a:pt x="96" y="85"/>
                    <a:pt x="99" y="79"/>
                    <a:pt x="99" y="72"/>
                  </a:cubicBezTo>
                  <a:cubicBezTo>
                    <a:pt x="99" y="70"/>
                    <a:pt x="98" y="68"/>
                    <a:pt x="98" y="65"/>
                  </a:cubicBezTo>
                  <a:cubicBezTo>
                    <a:pt x="96" y="59"/>
                    <a:pt x="93" y="54"/>
                    <a:pt x="88" y="51"/>
                  </a:cubicBezTo>
                  <a:cubicBezTo>
                    <a:pt x="83" y="47"/>
                    <a:pt x="78" y="45"/>
                    <a:pt x="72" y="45"/>
                  </a:cubicBezTo>
                  <a:cubicBezTo>
                    <a:pt x="71" y="45"/>
                    <a:pt x="68" y="46"/>
                    <a:pt x="65" y="47"/>
                  </a:cubicBezTo>
                  <a:cubicBezTo>
                    <a:pt x="59" y="48"/>
                    <a:pt x="55" y="51"/>
                    <a:pt x="51" y="56"/>
                  </a:cubicBezTo>
                  <a:cubicBezTo>
                    <a:pt x="47" y="61"/>
                    <a:pt x="45" y="66"/>
                    <a:pt x="45" y="72"/>
                  </a:cubicBezTo>
                  <a:close/>
                  <a:moveTo>
                    <a:pt x="118" y="164"/>
                  </a:moveTo>
                  <a:cubicBezTo>
                    <a:pt x="118" y="162"/>
                    <a:pt x="117" y="160"/>
                    <a:pt x="117" y="158"/>
                  </a:cubicBezTo>
                  <a:cubicBezTo>
                    <a:pt x="117" y="157"/>
                    <a:pt x="117" y="155"/>
                    <a:pt x="117" y="154"/>
                  </a:cubicBezTo>
                  <a:cubicBezTo>
                    <a:pt x="117" y="153"/>
                    <a:pt x="117" y="152"/>
                    <a:pt x="117" y="150"/>
                  </a:cubicBezTo>
                  <a:cubicBezTo>
                    <a:pt x="117" y="149"/>
                    <a:pt x="118" y="147"/>
                    <a:pt x="118" y="145"/>
                  </a:cubicBezTo>
                  <a:cubicBezTo>
                    <a:pt x="105" y="134"/>
                    <a:pt x="105" y="134"/>
                    <a:pt x="105" y="134"/>
                  </a:cubicBezTo>
                  <a:cubicBezTo>
                    <a:pt x="107" y="128"/>
                    <a:pt x="110" y="123"/>
                    <a:pt x="114" y="118"/>
                  </a:cubicBezTo>
                  <a:cubicBezTo>
                    <a:pt x="130" y="124"/>
                    <a:pt x="130" y="124"/>
                    <a:pt x="130" y="124"/>
                  </a:cubicBezTo>
                  <a:cubicBezTo>
                    <a:pt x="135" y="119"/>
                    <a:pt x="141" y="116"/>
                    <a:pt x="147" y="115"/>
                  </a:cubicBezTo>
                  <a:cubicBezTo>
                    <a:pt x="149" y="98"/>
                    <a:pt x="149" y="98"/>
                    <a:pt x="149" y="98"/>
                  </a:cubicBezTo>
                  <a:cubicBezTo>
                    <a:pt x="152" y="97"/>
                    <a:pt x="155" y="97"/>
                    <a:pt x="159" y="97"/>
                  </a:cubicBezTo>
                  <a:cubicBezTo>
                    <a:pt x="162" y="97"/>
                    <a:pt x="165" y="97"/>
                    <a:pt x="168" y="98"/>
                  </a:cubicBezTo>
                  <a:cubicBezTo>
                    <a:pt x="171" y="115"/>
                    <a:pt x="171" y="115"/>
                    <a:pt x="171" y="115"/>
                  </a:cubicBezTo>
                  <a:cubicBezTo>
                    <a:pt x="177" y="116"/>
                    <a:pt x="182" y="119"/>
                    <a:pt x="187" y="124"/>
                  </a:cubicBezTo>
                  <a:cubicBezTo>
                    <a:pt x="203" y="118"/>
                    <a:pt x="203" y="118"/>
                    <a:pt x="203" y="118"/>
                  </a:cubicBezTo>
                  <a:cubicBezTo>
                    <a:pt x="207" y="123"/>
                    <a:pt x="210" y="128"/>
                    <a:pt x="212" y="134"/>
                  </a:cubicBezTo>
                  <a:cubicBezTo>
                    <a:pt x="199" y="145"/>
                    <a:pt x="199" y="145"/>
                    <a:pt x="199" y="145"/>
                  </a:cubicBezTo>
                  <a:cubicBezTo>
                    <a:pt x="200" y="148"/>
                    <a:pt x="200" y="151"/>
                    <a:pt x="200" y="154"/>
                  </a:cubicBezTo>
                  <a:cubicBezTo>
                    <a:pt x="200" y="157"/>
                    <a:pt x="200" y="160"/>
                    <a:pt x="199" y="164"/>
                  </a:cubicBezTo>
                  <a:cubicBezTo>
                    <a:pt x="212" y="175"/>
                    <a:pt x="212" y="175"/>
                    <a:pt x="212" y="175"/>
                  </a:cubicBezTo>
                  <a:cubicBezTo>
                    <a:pt x="210" y="180"/>
                    <a:pt x="207" y="186"/>
                    <a:pt x="203" y="191"/>
                  </a:cubicBezTo>
                  <a:cubicBezTo>
                    <a:pt x="187" y="185"/>
                    <a:pt x="187" y="185"/>
                    <a:pt x="187" y="185"/>
                  </a:cubicBezTo>
                  <a:cubicBezTo>
                    <a:pt x="182" y="189"/>
                    <a:pt x="177" y="192"/>
                    <a:pt x="171" y="194"/>
                  </a:cubicBezTo>
                  <a:cubicBezTo>
                    <a:pt x="168" y="211"/>
                    <a:pt x="168" y="211"/>
                    <a:pt x="168" y="211"/>
                  </a:cubicBezTo>
                  <a:cubicBezTo>
                    <a:pt x="165" y="212"/>
                    <a:pt x="162" y="212"/>
                    <a:pt x="159" y="212"/>
                  </a:cubicBezTo>
                  <a:cubicBezTo>
                    <a:pt x="155" y="212"/>
                    <a:pt x="152" y="212"/>
                    <a:pt x="149" y="211"/>
                  </a:cubicBezTo>
                  <a:cubicBezTo>
                    <a:pt x="147" y="194"/>
                    <a:pt x="147" y="194"/>
                    <a:pt x="147" y="194"/>
                  </a:cubicBezTo>
                  <a:cubicBezTo>
                    <a:pt x="141" y="193"/>
                    <a:pt x="135" y="189"/>
                    <a:pt x="130" y="185"/>
                  </a:cubicBezTo>
                  <a:cubicBezTo>
                    <a:pt x="114" y="191"/>
                    <a:pt x="114" y="191"/>
                    <a:pt x="114" y="191"/>
                  </a:cubicBezTo>
                  <a:cubicBezTo>
                    <a:pt x="110" y="186"/>
                    <a:pt x="107" y="180"/>
                    <a:pt x="105" y="175"/>
                  </a:cubicBezTo>
                  <a:lnTo>
                    <a:pt x="118" y="164"/>
                  </a:lnTo>
                  <a:close/>
                  <a:moveTo>
                    <a:pt x="159" y="175"/>
                  </a:moveTo>
                  <a:cubicBezTo>
                    <a:pt x="164" y="175"/>
                    <a:pt x="169" y="173"/>
                    <a:pt x="173" y="169"/>
                  </a:cubicBezTo>
                  <a:cubicBezTo>
                    <a:pt x="177" y="165"/>
                    <a:pt x="179" y="160"/>
                    <a:pt x="179" y="154"/>
                  </a:cubicBezTo>
                  <a:cubicBezTo>
                    <a:pt x="179" y="149"/>
                    <a:pt x="177" y="144"/>
                    <a:pt x="173" y="140"/>
                  </a:cubicBezTo>
                  <a:cubicBezTo>
                    <a:pt x="169" y="135"/>
                    <a:pt x="164" y="133"/>
                    <a:pt x="159" y="133"/>
                  </a:cubicBezTo>
                  <a:cubicBezTo>
                    <a:pt x="153" y="133"/>
                    <a:pt x="148" y="135"/>
                    <a:pt x="144" y="140"/>
                  </a:cubicBezTo>
                  <a:cubicBezTo>
                    <a:pt x="140" y="144"/>
                    <a:pt x="138" y="149"/>
                    <a:pt x="138" y="154"/>
                  </a:cubicBezTo>
                  <a:cubicBezTo>
                    <a:pt x="138" y="160"/>
                    <a:pt x="140" y="165"/>
                    <a:pt x="144" y="169"/>
                  </a:cubicBezTo>
                  <a:cubicBezTo>
                    <a:pt x="148" y="173"/>
                    <a:pt x="153" y="175"/>
                    <a:pt x="159" y="17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48"/>
            <p:cNvSpPr>
              <a:spLocks/>
            </p:cNvSpPr>
            <p:nvPr/>
          </p:nvSpPr>
          <p:spPr bwMode="auto">
            <a:xfrm>
              <a:off x="7470775" y="2039938"/>
              <a:ext cx="165100" cy="255588"/>
            </a:xfrm>
            <a:custGeom>
              <a:avLst/>
              <a:gdLst>
                <a:gd name="T0" fmla="*/ 1 w 157"/>
                <a:gd name="T1" fmla="*/ 99 h 245"/>
                <a:gd name="T2" fmla="*/ 30 w 157"/>
                <a:gd name="T3" fmla="*/ 53 h 245"/>
                <a:gd name="T4" fmla="*/ 31 w 157"/>
                <a:gd name="T5" fmla="*/ 48 h 245"/>
                <a:gd name="T6" fmla="*/ 45 w 157"/>
                <a:gd name="T7" fmla="*/ 33 h 245"/>
                <a:gd name="T8" fmla="*/ 52 w 157"/>
                <a:gd name="T9" fmla="*/ 0 h 245"/>
                <a:gd name="T10" fmla="*/ 65 w 157"/>
                <a:gd name="T11" fmla="*/ 12 h 245"/>
                <a:gd name="T12" fmla="*/ 68 w 157"/>
                <a:gd name="T13" fmla="*/ 20 h 245"/>
                <a:gd name="T14" fmla="*/ 91 w 157"/>
                <a:gd name="T15" fmla="*/ 25 h 245"/>
                <a:gd name="T16" fmla="*/ 124 w 157"/>
                <a:gd name="T17" fmla="*/ 50 h 245"/>
                <a:gd name="T18" fmla="*/ 141 w 157"/>
                <a:gd name="T19" fmla="*/ 87 h 245"/>
                <a:gd name="T20" fmla="*/ 146 w 157"/>
                <a:gd name="T21" fmla="*/ 120 h 245"/>
                <a:gd name="T22" fmla="*/ 120 w 157"/>
                <a:gd name="T23" fmla="*/ 177 h 245"/>
                <a:gd name="T24" fmla="*/ 112 w 157"/>
                <a:gd name="T25" fmla="*/ 179 h 245"/>
                <a:gd name="T26" fmla="*/ 110 w 157"/>
                <a:gd name="T27" fmla="*/ 182 h 245"/>
                <a:gd name="T28" fmla="*/ 111 w 157"/>
                <a:gd name="T29" fmla="*/ 185 h 245"/>
                <a:gd name="T30" fmla="*/ 120 w 157"/>
                <a:gd name="T31" fmla="*/ 188 h 245"/>
                <a:gd name="T32" fmla="*/ 124 w 157"/>
                <a:gd name="T33" fmla="*/ 193 h 245"/>
                <a:gd name="T34" fmla="*/ 120 w 157"/>
                <a:gd name="T35" fmla="*/ 198 h 245"/>
                <a:gd name="T36" fmla="*/ 112 w 157"/>
                <a:gd name="T37" fmla="*/ 200 h 245"/>
                <a:gd name="T38" fmla="*/ 110 w 157"/>
                <a:gd name="T39" fmla="*/ 203 h 245"/>
                <a:gd name="T40" fmla="*/ 111 w 157"/>
                <a:gd name="T41" fmla="*/ 206 h 245"/>
                <a:gd name="T42" fmla="*/ 120 w 157"/>
                <a:gd name="T43" fmla="*/ 208 h 245"/>
                <a:gd name="T44" fmla="*/ 143 w 157"/>
                <a:gd name="T45" fmla="*/ 208 h 245"/>
                <a:gd name="T46" fmla="*/ 150 w 157"/>
                <a:gd name="T47" fmla="*/ 211 h 245"/>
                <a:gd name="T48" fmla="*/ 156 w 157"/>
                <a:gd name="T49" fmla="*/ 218 h 245"/>
                <a:gd name="T50" fmla="*/ 157 w 157"/>
                <a:gd name="T51" fmla="*/ 245 h 245"/>
                <a:gd name="T52" fmla="*/ 21 w 157"/>
                <a:gd name="T53" fmla="*/ 224 h 245"/>
                <a:gd name="T54" fmla="*/ 27 w 157"/>
                <a:gd name="T55" fmla="*/ 212 h 245"/>
                <a:gd name="T56" fmla="*/ 35 w 157"/>
                <a:gd name="T57" fmla="*/ 208 h 245"/>
                <a:gd name="T58" fmla="*/ 58 w 157"/>
                <a:gd name="T59" fmla="*/ 208 h 245"/>
                <a:gd name="T60" fmla="*/ 66 w 157"/>
                <a:gd name="T61" fmla="*/ 207 h 245"/>
                <a:gd name="T62" fmla="*/ 68 w 157"/>
                <a:gd name="T63" fmla="*/ 204 h 245"/>
                <a:gd name="T64" fmla="*/ 67 w 157"/>
                <a:gd name="T65" fmla="*/ 201 h 245"/>
                <a:gd name="T66" fmla="*/ 58 w 157"/>
                <a:gd name="T67" fmla="*/ 198 h 245"/>
                <a:gd name="T68" fmla="*/ 54 w 157"/>
                <a:gd name="T69" fmla="*/ 193 h 245"/>
                <a:gd name="T70" fmla="*/ 58 w 157"/>
                <a:gd name="T71" fmla="*/ 188 h 245"/>
                <a:gd name="T72" fmla="*/ 66 w 157"/>
                <a:gd name="T73" fmla="*/ 186 h 245"/>
                <a:gd name="T74" fmla="*/ 68 w 157"/>
                <a:gd name="T75" fmla="*/ 183 h 245"/>
                <a:gd name="T76" fmla="*/ 67 w 157"/>
                <a:gd name="T77" fmla="*/ 180 h 245"/>
                <a:gd name="T78" fmla="*/ 58 w 157"/>
                <a:gd name="T79" fmla="*/ 177 h 245"/>
                <a:gd name="T80" fmla="*/ 30 w 157"/>
                <a:gd name="T81" fmla="*/ 173 h 245"/>
                <a:gd name="T82" fmla="*/ 27 w 157"/>
                <a:gd name="T83" fmla="*/ 165 h 245"/>
                <a:gd name="T84" fmla="*/ 27 w 157"/>
                <a:gd name="T85" fmla="*/ 161 h 245"/>
                <a:gd name="T86" fmla="*/ 28 w 157"/>
                <a:gd name="T87" fmla="*/ 158 h 245"/>
                <a:gd name="T88" fmla="*/ 33 w 157"/>
                <a:gd name="T89" fmla="*/ 151 h 245"/>
                <a:gd name="T90" fmla="*/ 73 w 157"/>
                <a:gd name="T91" fmla="*/ 110 h 245"/>
                <a:gd name="T92" fmla="*/ 76 w 157"/>
                <a:gd name="T93" fmla="*/ 98 h 245"/>
                <a:gd name="T94" fmla="*/ 73 w 157"/>
                <a:gd name="T95" fmla="*/ 94 h 245"/>
                <a:gd name="T96" fmla="*/ 63 w 157"/>
                <a:gd name="T97" fmla="*/ 94 h 245"/>
                <a:gd name="T98" fmla="*/ 30 w 157"/>
                <a:gd name="T99" fmla="*/ 121 h 245"/>
                <a:gd name="T100" fmla="*/ 28 w 157"/>
                <a:gd name="T101" fmla="*/ 122 h 245"/>
                <a:gd name="T102" fmla="*/ 23 w 157"/>
                <a:gd name="T103" fmla="*/ 120 h 245"/>
                <a:gd name="T104" fmla="*/ 16 w 157"/>
                <a:gd name="T105" fmla="*/ 120 h 245"/>
                <a:gd name="T106" fmla="*/ 7 w 157"/>
                <a:gd name="T107" fmla="*/ 116 h 245"/>
                <a:gd name="T108" fmla="*/ 0 w 157"/>
                <a:gd name="T109" fmla="*/ 10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7" h="245">
                  <a:moveTo>
                    <a:pt x="0" y="103"/>
                  </a:moveTo>
                  <a:cubicBezTo>
                    <a:pt x="0" y="101"/>
                    <a:pt x="0" y="100"/>
                    <a:pt x="1" y="99"/>
                  </a:cubicBezTo>
                  <a:cubicBezTo>
                    <a:pt x="32" y="58"/>
                    <a:pt x="32" y="58"/>
                    <a:pt x="32" y="58"/>
                  </a:cubicBezTo>
                  <a:cubicBezTo>
                    <a:pt x="30" y="56"/>
                    <a:pt x="30" y="54"/>
                    <a:pt x="30" y="53"/>
                  </a:cubicBezTo>
                  <a:cubicBezTo>
                    <a:pt x="30" y="52"/>
                    <a:pt x="30" y="51"/>
                    <a:pt x="30" y="50"/>
                  </a:cubicBezTo>
                  <a:cubicBezTo>
                    <a:pt x="30" y="49"/>
                    <a:pt x="31" y="48"/>
                    <a:pt x="31" y="48"/>
                  </a:cubicBezTo>
                  <a:cubicBezTo>
                    <a:pt x="32" y="47"/>
                    <a:pt x="32" y="47"/>
                    <a:pt x="32" y="47"/>
                  </a:cubicBezTo>
                  <a:cubicBezTo>
                    <a:pt x="37" y="42"/>
                    <a:pt x="42" y="37"/>
                    <a:pt x="45" y="33"/>
                  </a:cubicBezTo>
                  <a:cubicBezTo>
                    <a:pt x="48" y="29"/>
                    <a:pt x="51" y="26"/>
                    <a:pt x="52" y="24"/>
                  </a:cubicBezTo>
                  <a:cubicBezTo>
                    <a:pt x="52" y="0"/>
                    <a:pt x="52" y="0"/>
                    <a:pt x="52" y="0"/>
                  </a:cubicBezTo>
                  <a:cubicBezTo>
                    <a:pt x="56" y="3"/>
                    <a:pt x="58" y="5"/>
                    <a:pt x="60" y="7"/>
                  </a:cubicBezTo>
                  <a:cubicBezTo>
                    <a:pt x="62" y="9"/>
                    <a:pt x="64" y="10"/>
                    <a:pt x="65" y="12"/>
                  </a:cubicBezTo>
                  <a:cubicBezTo>
                    <a:pt x="66" y="14"/>
                    <a:pt x="67" y="16"/>
                    <a:pt x="67" y="17"/>
                  </a:cubicBezTo>
                  <a:cubicBezTo>
                    <a:pt x="68" y="18"/>
                    <a:pt x="68" y="19"/>
                    <a:pt x="68" y="20"/>
                  </a:cubicBezTo>
                  <a:cubicBezTo>
                    <a:pt x="68" y="21"/>
                    <a:pt x="68" y="21"/>
                    <a:pt x="68" y="21"/>
                  </a:cubicBezTo>
                  <a:cubicBezTo>
                    <a:pt x="76" y="21"/>
                    <a:pt x="84" y="22"/>
                    <a:pt x="91" y="25"/>
                  </a:cubicBezTo>
                  <a:cubicBezTo>
                    <a:pt x="98" y="28"/>
                    <a:pt x="104" y="31"/>
                    <a:pt x="109" y="35"/>
                  </a:cubicBezTo>
                  <a:cubicBezTo>
                    <a:pt x="115" y="39"/>
                    <a:pt x="119" y="44"/>
                    <a:pt x="124" y="50"/>
                  </a:cubicBezTo>
                  <a:cubicBezTo>
                    <a:pt x="128" y="56"/>
                    <a:pt x="131" y="62"/>
                    <a:pt x="134" y="68"/>
                  </a:cubicBezTo>
                  <a:cubicBezTo>
                    <a:pt x="137" y="74"/>
                    <a:pt x="139" y="80"/>
                    <a:pt x="141" y="87"/>
                  </a:cubicBezTo>
                  <a:cubicBezTo>
                    <a:pt x="143" y="93"/>
                    <a:pt x="144" y="99"/>
                    <a:pt x="145" y="104"/>
                  </a:cubicBezTo>
                  <a:cubicBezTo>
                    <a:pt x="146" y="110"/>
                    <a:pt x="146" y="115"/>
                    <a:pt x="146" y="120"/>
                  </a:cubicBezTo>
                  <a:cubicBezTo>
                    <a:pt x="146" y="177"/>
                    <a:pt x="146" y="177"/>
                    <a:pt x="146" y="177"/>
                  </a:cubicBezTo>
                  <a:cubicBezTo>
                    <a:pt x="120" y="177"/>
                    <a:pt x="120" y="177"/>
                    <a:pt x="120" y="177"/>
                  </a:cubicBezTo>
                  <a:cubicBezTo>
                    <a:pt x="118" y="177"/>
                    <a:pt x="116" y="177"/>
                    <a:pt x="115" y="178"/>
                  </a:cubicBezTo>
                  <a:cubicBezTo>
                    <a:pt x="114" y="178"/>
                    <a:pt x="113" y="178"/>
                    <a:pt x="112" y="179"/>
                  </a:cubicBezTo>
                  <a:cubicBezTo>
                    <a:pt x="111" y="179"/>
                    <a:pt x="111" y="180"/>
                    <a:pt x="110" y="181"/>
                  </a:cubicBezTo>
                  <a:cubicBezTo>
                    <a:pt x="110" y="181"/>
                    <a:pt x="110" y="181"/>
                    <a:pt x="110" y="182"/>
                  </a:cubicBezTo>
                  <a:cubicBezTo>
                    <a:pt x="110" y="182"/>
                    <a:pt x="110" y="182"/>
                    <a:pt x="110" y="182"/>
                  </a:cubicBezTo>
                  <a:cubicBezTo>
                    <a:pt x="110" y="183"/>
                    <a:pt x="110" y="184"/>
                    <a:pt x="111" y="185"/>
                  </a:cubicBezTo>
                  <a:cubicBezTo>
                    <a:pt x="112" y="186"/>
                    <a:pt x="113" y="186"/>
                    <a:pt x="114" y="187"/>
                  </a:cubicBezTo>
                  <a:cubicBezTo>
                    <a:pt x="115" y="187"/>
                    <a:pt x="117" y="188"/>
                    <a:pt x="120" y="188"/>
                  </a:cubicBezTo>
                  <a:cubicBezTo>
                    <a:pt x="121" y="188"/>
                    <a:pt x="122" y="188"/>
                    <a:pt x="123" y="189"/>
                  </a:cubicBezTo>
                  <a:cubicBezTo>
                    <a:pt x="124" y="190"/>
                    <a:pt x="124" y="191"/>
                    <a:pt x="124" y="193"/>
                  </a:cubicBezTo>
                  <a:cubicBezTo>
                    <a:pt x="124" y="194"/>
                    <a:pt x="124" y="195"/>
                    <a:pt x="123" y="196"/>
                  </a:cubicBezTo>
                  <a:cubicBezTo>
                    <a:pt x="122" y="198"/>
                    <a:pt x="121" y="198"/>
                    <a:pt x="120" y="198"/>
                  </a:cubicBezTo>
                  <a:cubicBezTo>
                    <a:pt x="118" y="198"/>
                    <a:pt x="116" y="198"/>
                    <a:pt x="115" y="199"/>
                  </a:cubicBezTo>
                  <a:cubicBezTo>
                    <a:pt x="114" y="199"/>
                    <a:pt x="113" y="199"/>
                    <a:pt x="112" y="200"/>
                  </a:cubicBezTo>
                  <a:cubicBezTo>
                    <a:pt x="111" y="200"/>
                    <a:pt x="111" y="201"/>
                    <a:pt x="110" y="201"/>
                  </a:cubicBezTo>
                  <a:cubicBezTo>
                    <a:pt x="110" y="202"/>
                    <a:pt x="110" y="202"/>
                    <a:pt x="110" y="203"/>
                  </a:cubicBezTo>
                  <a:cubicBezTo>
                    <a:pt x="110" y="203"/>
                    <a:pt x="110" y="203"/>
                    <a:pt x="110" y="203"/>
                  </a:cubicBezTo>
                  <a:cubicBezTo>
                    <a:pt x="110" y="204"/>
                    <a:pt x="110" y="205"/>
                    <a:pt x="111" y="206"/>
                  </a:cubicBezTo>
                  <a:cubicBezTo>
                    <a:pt x="112" y="206"/>
                    <a:pt x="113" y="207"/>
                    <a:pt x="114" y="208"/>
                  </a:cubicBezTo>
                  <a:cubicBezTo>
                    <a:pt x="115" y="208"/>
                    <a:pt x="117" y="208"/>
                    <a:pt x="120" y="208"/>
                  </a:cubicBezTo>
                  <a:cubicBezTo>
                    <a:pt x="141" y="208"/>
                    <a:pt x="141" y="208"/>
                    <a:pt x="141" y="208"/>
                  </a:cubicBezTo>
                  <a:cubicBezTo>
                    <a:pt x="141" y="208"/>
                    <a:pt x="142" y="208"/>
                    <a:pt x="143" y="208"/>
                  </a:cubicBezTo>
                  <a:cubicBezTo>
                    <a:pt x="143" y="208"/>
                    <a:pt x="145" y="209"/>
                    <a:pt x="146" y="209"/>
                  </a:cubicBezTo>
                  <a:cubicBezTo>
                    <a:pt x="147" y="210"/>
                    <a:pt x="149" y="210"/>
                    <a:pt x="150" y="211"/>
                  </a:cubicBezTo>
                  <a:cubicBezTo>
                    <a:pt x="151" y="212"/>
                    <a:pt x="152" y="213"/>
                    <a:pt x="153" y="214"/>
                  </a:cubicBezTo>
                  <a:cubicBezTo>
                    <a:pt x="154" y="215"/>
                    <a:pt x="155" y="216"/>
                    <a:pt x="156" y="218"/>
                  </a:cubicBezTo>
                  <a:cubicBezTo>
                    <a:pt x="156" y="220"/>
                    <a:pt x="157" y="222"/>
                    <a:pt x="157" y="224"/>
                  </a:cubicBezTo>
                  <a:cubicBezTo>
                    <a:pt x="157" y="245"/>
                    <a:pt x="157" y="245"/>
                    <a:pt x="157" y="245"/>
                  </a:cubicBezTo>
                  <a:cubicBezTo>
                    <a:pt x="21" y="245"/>
                    <a:pt x="21" y="245"/>
                    <a:pt x="21" y="245"/>
                  </a:cubicBezTo>
                  <a:cubicBezTo>
                    <a:pt x="21" y="224"/>
                    <a:pt x="21" y="224"/>
                    <a:pt x="21" y="224"/>
                  </a:cubicBezTo>
                  <a:cubicBezTo>
                    <a:pt x="21" y="221"/>
                    <a:pt x="22" y="218"/>
                    <a:pt x="23" y="216"/>
                  </a:cubicBezTo>
                  <a:cubicBezTo>
                    <a:pt x="24" y="214"/>
                    <a:pt x="25" y="213"/>
                    <a:pt x="27" y="212"/>
                  </a:cubicBezTo>
                  <a:cubicBezTo>
                    <a:pt x="28" y="211"/>
                    <a:pt x="30" y="210"/>
                    <a:pt x="31" y="209"/>
                  </a:cubicBezTo>
                  <a:cubicBezTo>
                    <a:pt x="33" y="209"/>
                    <a:pt x="34" y="209"/>
                    <a:pt x="35" y="208"/>
                  </a:cubicBezTo>
                  <a:cubicBezTo>
                    <a:pt x="37" y="208"/>
                    <a:pt x="37" y="208"/>
                    <a:pt x="37" y="208"/>
                  </a:cubicBezTo>
                  <a:cubicBezTo>
                    <a:pt x="58" y="208"/>
                    <a:pt x="58" y="208"/>
                    <a:pt x="58" y="208"/>
                  </a:cubicBezTo>
                  <a:cubicBezTo>
                    <a:pt x="60" y="208"/>
                    <a:pt x="62" y="208"/>
                    <a:pt x="63" y="208"/>
                  </a:cubicBezTo>
                  <a:cubicBezTo>
                    <a:pt x="64" y="207"/>
                    <a:pt x="65" y="207"/>
                    <a:pt x="66" y="207"/>
                  </a:cubicBezTo>
                  <a:cubicBezTo>
                    <a:pt x="67" y="206"/>
                    <a:pt x="67" y="206"/>
                    <a:pt x="68" y="205"/>
                  </a:cubicBezTo>
                  <a:cubicBezTo>
                    <a:pt x="68" y="204"/>
                    <a:pt x="68" y="204"/>
                    <a:pt x="68" y="204"/>
                  </a:cubicBezTo>
                  <a:cubicBezTo>
                    <a:pt x="68" y="203"/>
                    <a:pt x="68" y="203"/>
                    <a:pt x="68" y="203"/>
                  </a:cubicBezTo>
                  <a:cubicBezTo>
                    <a:pt x="68" y="202"/>
                    <a:pt x="68" y="201"/>
                    <a:pt x="67" y="201"/>
                  </a:cubicBezTo>
                  <a:cubicBezTo>
                    <a:pt x="66" y="200"/>
                    <a:pt x="65" y="199"/>
                    <a:pt x="64" y="199"/>
                  </a:cubicBezTo>
                  <a:cubicBezTo>
                    <a:pt x="62" y="198"/>
                    <a:pt x="60" y="198"/>
                    <a:pt x="58" y="198"/>
                  </a:cubicBezTo>
                  <a:cubicBezTo>
                    <a:pt x="57" y="198"/>
                    <a:pt x="56" y="198"/>
                    <a:pt x="55" y="196"/>
                  </a:cubicBezTo>
                  <a:cubicBezTo>
                    <a:pt x="54" y="195"/>
                    <a:pt x="54" y="194"/>
                    <a:pt x="54" y="193"/>
                  </a:cubicBezTo>
                  <a:cubicBezTo>
                    <a:pt x="54" y="191"/>
                    <a:pt x="54" y="190"/>
                    <a:pt x="55" y="189"/>
                  </a:cubicBezTo>
                  <a:cubicBezTo>
                    <a:pt x="56" y="188"/>
                    <a:pt x="57" y="188"/>
                    <a:pt x="58" y="188"/>
                  </a:cubicBezTo>
                  <a:cubicBezTo>
                    <a:pt x="60" y="188"/>
                    <a:pt x="61" y="187"/>
                    <a:pt x="63" y="187"/>
                  </a:cubicBezTo>
                  <a:cubicBezTo>
                    <a:pt x="64" y="187"/>
                    <a:pt x="65" y="186"/>
                    <a:pt x="66" y="186"/>
                  </a:cubicBezTo>
                  <a:cubicBezTo>
                    <a:pt x="67" y="185"/>
                    <a:pt x="67" y="185"/>
                    <a:pt x="68" y="184"/>
                  </a:cubicBezTo>
                  <a:cubicBezTo>
                    <a:pt x="68" y="184"/>
                    <a:pt x="68" y="183"/>
                    <a:pt x="68" y="183"/>
                  </a:cubicBezTo>
                  <a:cubicBezTo>
                    <a:pt x="68" y="182"/>
                    <a:pt x="68" y="182"/>
                    <a:pt x="68" y="182"/>
                  </a:cubicBezTo>
                  <a:cubicBezTo>
                    <a:pt x="68" y="181"/>
                    <a:pt x="68" y="181"/>
                    <a:pt x="67" y="180"/>
                  </a:cubicBezTo>
                  <a:cubicBezTo>
                    <a:pt x="66" y="179"/>
                    <a:pt x="65" y="179"/>
                    <a:pt x="64" y="178"/>
                  </a:cubicBezTo>
                  <a:cubicBezTo>
                    <a:pt x="62" y="177"/>
                    <a:pt x="60" y="177"/>
                    <a:pt x="58" y="177"/>
                  </a:cubicBezTo>
                  <a:cubicBezTo>
                    <a:pt x="37" y="177"/>
                    <a:pt x="37" y="177"/>
                    <a:pt x="37" y="177"/>
                  </a:cubicBezTo>
                  <a:cubicBezTo>
                    <a:pt x="34" y="177"/>
                    <a:pt x="32" y="176"/>
                    <a:pt x="30" y="173"/>
                  </a:cubicBezTo>
                  <a:cubicBezTo>
                    <a:pt x="29" y="172"/>
                    <a:pt x="28" y="171"/>
                    <a:pt x="28" y="169"/>
                  </a:cubicBezTo>
                  <a:cubicBezTo>
                    <a:pt x="27" y="168"/>
                    <a:pt x="27" y="167"/>
                    <a:pt x="27" y="165"/>
                  </a:cubicBezTo>
                  <a:cubicBezTo>
                    <a:pt x="27" y="162"/>
                    <a:pt x="27" y="162"/>
                    <a:pt x="27" y="162"/>
                  </a:cubicBezTo>
                  <a:cubicBezTo>
                    <a:pt x="27" y="162"/>
                    <a:pt x="27" y="161"/>
                    <a:pt x="27" y="161"/>
                  </a:cubicBezTo>
                  <a:cubicBezTo>
                    <a:pt x="27" y="161"/>
                    <a:pt x="27" y="160"/>
                    <a:pt x="27" y="160"/>
                  </a:cubicBezTo>
                  <a:cubicBezTo>
                    <a:pt x="27" y="160"/>
                    <a:pt x="27" y="159"/>
                    <a:pt x="28" y="158"/>
                  </a:cubicBezTo>
                  <a:cubicBezTo>
                    <a:pt x="28" y="157"/>
                    <a:pt x="29" y="156"/>
                    <a:pt x="30" y="155"/>
                  </a:cubicBezTo>
                  <a:cubicBezTo>
                    <a:pt x="31" y="153"/>
                    <a:pt x="32" y="152"/>
                    <a:pt x="33" y="151"/>
                  </a:cubicBezTo>
                  <a:cubicBezTo>
                    <a:pt x="34" y="149"/>
                    <a:pt x="35" y="147"/>
                    <a:pt x="37" y="146"/>
                  </a:cubicBezTo>
                  <a:cubicBezTo>
                    <a:pt x="73" y="110"/>
                    <a:pt x="73" y="110"/>
                    <a:pt x="73" y="110"/>
                  </a:cubicBezTo>
                  <a:cubicBezTo>
                    <a:pt x="76" y="107"/>
                    <a:pt x="77" y="105"/>
                    <a:pt x="77" y="102"/>
                  </a:cubicBezTo>
                  <a:cubicBezTo>
                    <a:pt x="77" y="101"/>
                    <a:pt x="76" y="100"/>
                    <a:pt x="76" y="98"/>
                  </a:cubicBezTo>
                  <a:cubicBezTo>
                    <a:pt x="75" y="97"/>
                    <a:pt x="75" y="96"/>
                    <a:pt x="74" y="95"/>
                  </a:cubicBezTo>
                  <a:cubicBezTo>
                    <a:pt x="73" y="94"/>
                    <a:pt x="73" y="94"/>
                    <a:pt x="73" y="94"/>
                  </a:cubicBezTo>
                  <a:cubicBezTo>
                    <a:pt x="72" y="93"/>
                    <a:pt x="70" y="92"/>
                    <a:pt x="68" y="92"/>
                  </a:cubicBezTo>
                  <a:cubicBezTo>
                    <a:pt x="66" y="92"/>
                    <a:pt x="64" y="93"/>
                    <a:pt x="63" y="94"/>
                  </a:cubicBezTo>
                  <a:cubicBezTo>
                    <a:pt x="32" y="120"/>
                    <a:pt x="32" y="120"/>
                    <a:pt x="32" y="120"/>
                  </a:cubicBezTo>
                  <a:cubicBezTo>
                    <a:pt x="31" y="121"/>
                    <a:pt x="31" y="121"/>
                    <a:pt x="30" y="121"/>
                  </a:cubicBezTo>
                  <a:cubicBezTo>
                    <a:pt x="29" y="122"/>
                    <a:pt x="29" y="122"/>
                    <a:pt x="28" y="122"/>
                  </a:cubicBezTo>
                  <a:cubicBezTo>
                    <a:pt x="28" y="122"/>
                    <a:pt x="28" y="122"/>
                    <a:pt x="28" y="122"/>
                  </a:cubicBezTo>
                  <a:cubicBezTo>
                    <a:pt x="27" y="122"/>
                    <a:pt x="26" y="122"/>
                    <a:pt x="25" y="121"/>
                  </a:cubicBezTo>
                  <a:cubicBezTo>
                    <a:pt x="24" y="121"/>
                    <a:pt x="23" y="121"/>
                    <a:pt x="23" y="120"/>
                  </a:cubicBezTo>
                  <a:cubicBezTo>
                    <a:pt x="22" y="120"/>
                    <a:pt x="21" y="119"/>
                    <a:pt x="21" y="118"/>
                  </a:cubicBezTo>
                  <a:cubicBezTo>
                    <a:pt x="20" y="119"/>
                    <a:pt x="18" y="120"/>
                    <a:pt x="16" y="120"/>
                  </a:cubicBezTo>
                  <a:cubicBezTo>
                    <a:pt x="15" y="120"/>
                    <a:pt x="13" y="120"/>
                    <a:pt x="11" y="119"/>
                  </a:cubicBezTo>
                  <a:cubicBezTo>
                    <a:pt x="10" y="118"/>
                    <a:pt x="8" y="117"/>
                    <a:pt x="7" y="116"/>
                  </a:cubicBezTo>
                  <a:cubicBezTo>
                    <a:pt x="6" y="115"/>
                    <a:pt x="6" y="115"/>
                    <a:pt x="6" y="115"/>
                  </a:cubicBezTo>
                  <a:cubicBezTo>
                    <a:pt x="2" y="111"/>
                    <a:pt x="0" y="107"/>
                    <a:pt x="0" y="10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Rectangle 49"/>
            <p:cNvSpPr>
              <a:spLocks noChangeArrowheads="1"/>
            </p:cNvSpPr>
            <p:nvPr/>
          </p:nvSpPr>
          <p:spPr bwMode="auto">
            <a:xfrm>
              <a:off x="7775575" y="2132013"/>
              <a:ext cx="217488" cy="6508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50"/>
            <p:cNvSpPr>
              <a:spLocks noEditPoints="1"/>
            </p:cNvSpPr>
            <p:nvPr/>
          </p:nvSpPr>
          <p:spPr bwMode="auto">
            <a:xfrm>
              <a:off x="8212138" y="2046288"/>
              <a:ext cx="219075" cy="238125"/>
            </a:xfrm>
            <a:custGeom>
              <a:avLst/>
              <a:gdLst>
                <a:gd name="T0" fmla="*/ 0 w 208"/>
                <a:gd name="T1" fmla="*/ 145 h 228"/>
                <a:gd name="T2" fmla="*/ 0 w 208"/>
                <a:gd name="T3" fmla="*/ 83 h 228"/>
                <a:gd name="T4" fmla="*/ 208 w 208"/>
                <a:gd name="T5" fmla="*/ 83 h 228"/>
                <a:gd name="T6" fmla="*/ 208 w 208"/>
                <a:gd name="T7" fmla="*/ 145 h 228"/>
                <a:gd name="T8" fmla="*/ 0 w 208"/>
                <a:gd name="T9" fmla="*/ 145 h 228"/>
                <a:gd name="T10" fmla="*/ 68 w 208"/>
                <a:gd name="T11" fmla="*/ 36 h 228"/>
                <a:gd name="T12" fmla="*/ 78 w 208"/>
                <a:gd name="T13" fmla="*/ 10 h 228"/>
                <a:gd name="T14" fmla="*/ 104 w 208"/>
                <a:gd name="T15" fmla="*/ 0 h 228"/>
                <a:gd name="T16" fmla="*/ 130 w 208"/>
                <a:gd name="T17" fmla="*/ 10 h 228"/>
                <a:gd name="T18" fmla="*/ 140 w 208"/>
                <a:gd name="T19" fmla="*/ 36 h 228"/>
                <a:gd name="T20" fmla="*/ 130 w 208"/>
                <a:gd name="T21" fmla="*/ 62 h 228"/>
                <a:gd name="T22" fmla="*/ 104 w 208"/>
                <a:gd name="T23" fmla="*/ 72 h 228"/>
                <a:gd name="T24" fmla="*/ 78 w 208"/>
                <a:gd name="T25" fmla="*/ 62 h 228"/>
                <a:gd name="T26" fmla="*/ 68 w 208"/>
                <a:gd name="T27" fmla="*/ 36 h 228"/>
                <a:gd name="T28" fmla="*/ 68 w 208"/>
                <a:gd name="T29" fmla="*/ 192 h 228"/>
                <a:gd name="T30" fmla="*/ 78 w 208"/>
                <a:gd name="T31" fmla="*/ 166 h 228"/>
                <a:gd name="T32" fmla="*/ 104 w 208"/>
                <a:gd name="T33" fmla="*/ 156 h 228"/>
                <a:gd name="T34" fmla="*/ 130 w 208"/>
                <a:gd name="T35" fmla="*/ 166 h 228"/>
                <a:gd name="T36" fmla="*/ 140 w 208"/>
                <a:gd name="T37" fmla="*/ 192 h 228"/>
                <a:gd name="T38" fmla="*/ 130 w 208"/>
                <a:gd name="T39" fmla="*/ 218 h 228"/>
                <a:gd name="T40" fmla="*/ 104 w 208"/>
                <a:gd name="T41" fmla="*/ 228 h 228"/>
                <a:gd name="T42" fmla="*/ 78 w 208"/>
                <a:gd name="T43" fmla="*/ 218 h 228"/>
                <a:gd name="T44" fmla="*/ 68 w 208"/>
                <a:gd name="T45" fmla="*/ 19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8" h="228">
                  <a:moveTo>
                    <a:pt x="0" y="145"/>
                  </a:moveTo>
                  <a:cubicBezTo>
                    <a:pt x="0" y="83"/>
                    <a:pt x="0" y="83"/>
                    <a:pt x="0" y="83"/>
                  </a:cubicBezTo>
                  <a:cubicBezTo>
                    <a:pt x="208" y="83"/>
                    <a:pt x="208" y="83"/>
                    <a:pt x="208" y="83"/>
                  </a:cubicBezTo>
                  <a:cubicBezTo>
                    <a:pt x="208" y="145"/>
                    <a:pt x="208" y="145"/>
                    <a:pt x="208" y="145"/>
                  </a:cubicBezTo>
                  <a:lnTo>
                    <a:pt x="0" y="145"/>
                  </a:lnTo>
                  <a:close/>
                  <a:moveTo>
                    <a:pt x="68" y="36"/>
                  </a:moveTo>
                  <a:cubicBezTo>
                    <a:pt x="68" y="26"/>
                    <a:pt x="71" y="17"/>
                    <a:pt x="78" y="10"/>
                  </a:cubicBezTo>
                  <a:cubicBezTo>
                    <a:pt x="85" y="3"/>
                    <a:pt x="94" y="0"/>
                    <a:pt x="104" y="0"/>
                  </a:cubicBezTo>
                  <a:cubicBezTo>
                    <a:pt x="114" y="0"/>
                    <a:pt x="123" y="3"/>
                    <a:pt x="130" y="10"/>
                  </a:cubicBezTo>
                  <a:cubicBezTo>
                    <a:pt x="137" y="18"/>
                    <a:pt x="140" y="26"/>
                    <a:pt x="140" y="36"/>
                  </a:cubicBezTo>
                  <a:cubicBezTo>
                    <a:pt x="140" y="46"/>
                    <a:pt x="137" y="55"/>
                    <a:pt x="130" y="62"/>
                  </a:cubicBezTo>
                  <a:cubicBezTo>
                    <a:pt x="123" y="69"/>
                    <a:pt x="114" y="72"/>
                    <a:pt x="104" y="72"/>
                  </a:cubicBezTo>
                  <a:cubicBezTo>
                    <a:pt x="94" y="72"/>
                    <a:pt x="85" y="69"/>
                    <a:pt x="78" y="62"/>
                  </a:cubicBezTo>
                  <a:cubicBezTo>
                    <a:pt x="71" y="55"/>
                    <a:pt x="68" y="46"/>
                    <a:pt x="68" y="36"/>
                  </a:cubicBezTo>
                  <a:close/>
                  <a:moveTo>
                    <a:pt x="68" y="192"/>
                  </a:moveTo>
                  <a:cubicBezTo>
                    <a:pt x="68" y="182"/>
                    <a:pt x="71" y="173"/>
                    <a:pt x="78" y="166"/>
                  </a:cubicBezTo>
                  <a:cubicBezTo>
                    <a:pt x="85" y="159"/>
                    <a:pt x="94" y="156"/>
                    <a:pt x="104" y="156"/>
                  </a:cubicBezTo>
                  <a:cubicBezTo>
                    <a:pt x="114" y="156"/>
                    <a:pt x="123" y="159"/>
                    <a:pt x="130" y="166"/>
                  </a:cubicBezTo>
                  <a:cubicBezTo>
                    <a:pt x="137" y="174"/>
                    <a:pt x="140" y="182"/>
                    <a:pt x="140" y="192"/>
                  </a:cubicBezTo>
                  <a:cubicBezTo>
                    <a:pt x="140" y="202"/>
                    <a:pt x="137" y="211"/>
                    <a:pt x="130" y="218"/>
                  </a:cubicBezTo>
                  <a:cubicBezTo>
                    <a:pt x="123" y="225"/>
                    <a:pt x="114" y="228"/>
                    <a:pt x="104" y="228"/>
                  </a:cubicBezTo>
                  <a:cubicBezTo>
                    <a:pt x="94" y="228"/>
                    <a:pt x="85" y="225"/>
                    <a:pt x="78" y="218"/>
                  </a:cubicBezTo>
                  <a:cubicBezTo>
                    <a:pt x="71" y="211"/>
                    <a:pt x="68" y="202"/>
                    <a:pt x="68" y="19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51"/>
            <p:cNvSpPr>
              <a:spLocks/>
            </p:cNvSpPr>
            <p:nvPr/>
          </p:nvSpPr>
          <p:spPr bwMode="auto">
            <a:xfrm>
              <a:off x="712788" y="2463800"/>
              <a:ext cx="200025" cy="200025"/>
            </a:xfrm>
            <a:custGeom>
              <a:avLst/>
              <a:gdLst>
                <a:gd name="T0" fmla="*/ 0 w 126"/>
                <a:gd name="T1" fmla="*/ 97 h 126"/>
                <a:gd name="T2" fmla="*/ 33 w 126"/>
                <a:gd name="T3" fmla="*/ 62 h 126"/>
                <a:gd name="T4" fmla="*/ 0 w 126"/>
                <a:gd name="T5" fmla="*/ 29 h 126"/>
                <a:gd name="T6" fmla="*/ 29 w 126"/>
                <a:gd name="T7" fmla="*/ 0 h 126"/>
                <a:gd name="T8" fmla="*/ 62 w 126"/>
                <a:gd name="T9" fmla="*/ 33 h 126"/>
                <a:gd name="T10" fmla="*/ 97 w 126"/>
                <a:gd name="T11" fmla="*/ 0 h 126"/>
                <a:gd name="T12" fmla="*/ 126 w 126"/>
                <a:gd name="T13" fmla="*/ 29 h 126"/>
                <a:gd name="T14" fmla="*/ 91 w 126"/>
                <a:gd name="T15" fmla="*/ 62 h 126"/>
                <a:gd name="T16" fmla="*/ 126 w 126"/>
                <a:gd name="T17" fmla="*/ 97 h 126"/>
                <a:gd name="T18" fmla="*/ 97 w 126"/>
                <a:gd name="T19" fmla="*/ 126 h 126"/>
                <a:gd name="T20" fmla="*/ 62 w 126"/>
                <a:gd name="T21" fmla="*/ 92 h 126"/>
                <a:gd name="T22" fmla="*/ 29 w 126"/>
                <a:gd name="T23" fmla="*/ 126 h 126"/>
                <a:gd name="T24" fmla="*/ 0 w 126"/>
                <a:gd name="T25" fmla="*/ 9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 h="126">
                  <a:moveTo>
                    <a:pt x="0" y="97"/>
                  </a:moveTo>
                  <a:lnTo>
                    <a:pt x="33" y="62"/>
                  </a:lnTo>
                  <a:lnTo>
                    <a:pt x="0" y="29"/>
                  </a:lnTo>
                  <a:lnTo>
                    <a:pt x="29" y="0"/>
                  </a:lnTo>
                  <a:lnTo>
                    <a:pt x="62" y="33"/>
                  </a:lnTo>
                  <a:lnTo>
                    <a:pt x="97" y="0"/>
                  </a:lnTo>
                  <a:lnTo>
                    <a:pt x="126" y="29"/>
                  </a:lnTo>
                  <a:lnTo>
                    <a:pt x="91" y="62"/>
                  </a:lnTo>
                  <a:lnTo>
                    <a:pt x="126" y="97"/>
                  </a:lnTo>
                  <a:lnTo>
                    <a:pt x="97" y="126"/>
                  </a:lnTo>
                  <a:lnTo>
                    <a:pt x="62" y="92"/>
                  </a:lnTo>
                  <a:lnTo>
                    <a:pt x="29" y="126"/>
                  </a:lnTo>
                  <a:lnTo>
                    <a:pt x="0" y="9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52"/>
            <p:cNvSpPr>
              <a:spLocks/>
            </p:cNvSpPr>
            <p:nvPr/>
          </p:nvSpPr>
          <p:spPr bwMode="auto">
            <a:xfrm>
              <a:off x="1085850" y="2454275"/>
              <a:ext cx="195263" cy="217488"/>
            </a:xfrm>
            <a:custGeom>
              <a:avLst/>
              <a:gdLst>
                <a:gd name="T0" fmla="*/ 0 w 187"/>
                <a:gd name="T1" fmla="*/ 136 h 208"/>
                <a:gd name="T2" fmla="*/ 0 w 187"/>
                <a:gd name="T3" fmla="*/ 115 h 208"/>
                <a:gd name="T4" fmla="*/ 10 w 187"/>
                <a:gd name="T5" fmla="*/ 115 h 208"/>
                <a:gd name="T6" fmla="*/ 10 w 187"/>
                <a:gd name="T7" fmla="*/ 111 h 208"/>
                <a:gd name="T8" fmla="*/ 10 w 187"/>
                <a:gd name="T9" fmla="*/ 104 h 208"/>
                <a:gd name="T10" fmla="*/ 10 w 187"/>
                <a:gd name="T11" fmla="*/ 98 h 208"/>
                <a:gd name="T12" fmla="*/ 10 w 187"/>
                <a:gd name="T13" fmla="*/ 94 h 208"/>
                <a:gd name="T14" fmla="*/ 0 w 187"/>
                <a:gd name="T15" fmla="*/ 94 h 208"/>
                <a:gd name="T16" fmla="*/ 0 w 187"/>
                <a:gd name="T17" fmla="*/ 73 h 208"/>
                <a:gd name="T18" fmla="*/ 15 w 187"/>
                <a:gd name="T19" fmla="*/ 73 h 208"/>
                <a:gd name="T20" fmla="*/ 52 w 187"/>
                <a:gd name="T21" fmla="*/ 21 h 208"/>
                <a:gd name="T22" fmla="*/ 114 w 187"/>
                <a:gd name="T23" fmla="*/ 0 h 208"/>
                <a:gd name="T24" fmla="*/ 135 w 187"/>
                <a:gd name="T25" fmla="*/ 2 h 208"/>
                <a:gd name="T26" fmla="*/ 154 w 187"/>
                <a:gd name="T27" fmla="*/ 8 h 208"/>
                <a:gd name="T28" fmla="*/ 172 w 187"/>
                <a:gd name="T29" fmla="*/ 18 h 208"/>
                <a:gd name="T30" fmla="*/ 187 w 187"/>
                <a:gd name="T31" fmla="*/ 31 h 208"/>
                <a:gd name="T32" fmla="*/ 158 w 187"/>
                <a:gd name="T33" fmla="*/ 60 h 208"/>
                <a:gd name="T34" fmla="*/ 138 w 187"/>
                <a:gd name="T35" fmla="*/ 47 h 208"/>
                <a:gd name="T36" fmla="*/ 114 w 187"/>
                <a:gd name="T37" fmla="*/ 42 h 208"/>
                <a:gd name="T38" fmla="*/ 83 w 187"/>
                <a:gd name="T39" fmla="*/ 51 h 208"/>
                <a:gd name="T40" fmla="*/ 60 w 187"/>
                <a:gd name="T41" fmla="*/ 73 h 208"/>
                <a:gd name="T42" fmla="*/ 114 w 187"/>
                <a:gd name="T43" fmla="*/ 73 h 208"/>
                <a:gd name="T44" fmla="*/ 114 w 187"/>
                <a:gd name="T45" fmla="*/ 94 h 208"/>
                <a:gd name="T46" fmla="*/ 52 w 187"/>
                <a:gd name="T47" fmla="*/ 94 h 208"/>
                <a:gd name="T48" fmla="*/ 52 w 187"/>
                <a:gd name="T49" fmla="*/ 100 h 208"/>
                <a:gd name="T50" fmla="*/ 51 w 187"/>
                <a:gd name="T51" fmla="*/ 104 h 208"/>
                <a:gd name="T52" fmla="*/ 52 w 187"/>
                <a:gd name="T53" fmla="*/ 109 h 208"/>
                <a:gd name="T54" fmla="*/ 52 w 187"/>
                <a:gd name="T55" fmla="*/ 115 h 208"/>
                <a:gd name="T56" fmla="*/ 114 w 187"/>
                <a:gd name="T57" fmla="*/ 115 h 208"/>
                <a:gd name="T58" fmla="*/ 114 w 187"/>
                <a:gd name="T59" fmla="*/ 136 h 208"/>
                <a:gd name="T60" fmla="*/ 60 w 187"/>
                <a:gd name="T61" fmla="*/ 136 h 208"/>
                <a:gd name="T62" fmla="*/ 83 w 187"/>
                <a:gd name="T63" fmla="*/ 158 h 208"/>
                <a:gd name="T64" fmla="*/ 114 w 187"/>
                <a:gd name="T65" fmla="*/ 167 h 208"/>
                <a:gd name="T66" fmla="*/ 138 w 187"/>
                <a:gd name="T67" fmla="*/ 162 h 208"/>
                <a:gd name="T68" fmla="*/ 158 w 187"/>
                <a:gd name="T69" fmla="*/ 149 h 208"/>
                <a:gd name="T70" fmla="*/ 187 w 187"/>
                <a:gd name="T71" fmla="*/ 178 h 208"/>
                <a:gd name="T72" fmla="*/ 172 w 187"/>
                <a:gd name="T73" fmla="*/ 191 h 208"/>
                <a:gd name="T74" fmla="*/ 154 w 187"/>
                <a:gd name="T75" fmla="*/ 200 h 208"/>
                <a:gd name="T76" fmla="*/ 135 w 187"/>
                <a:gd name="T77" fmla="*/ 206 h 208"/>
                <a:gd name="T78" fmla="*/ 114 w 187"/>
                <a:gd name="T79" fmla="*/ 208 h 208"/>
                <a:gd name="T80" fmla="*/ 52 w 187"/>
                <a:gd name="T81" fmla="*/ 188 h 208"/>
                <a:gd name="T82" fmla="*/ 15 w 187"/>
                <a:gd name="T83" fmla="*/ 136 h 208"/>
                <a:gd name="T84" fmla="*/ 0 w 187"/>
                <a:gd name="T85" fmla="*/ 13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7" h="208">
                  <a:moveTo>
                    <a:pt x="0" y="136"/>
                  </a:moveTo>
                  <a:cubicBezTo>
                    <a:pt x="0" y="115"/>
                    <a:pt x="0" y="115"/>
                    <a:pt x="0" y="115"/>
                  </a:cubicBezTo>
                  <a:cubicBezTo>
                    <a:pt x="10" y="115"/>
                    <a:pt x="10" y="115"/>
                    <a:pt x="10" y="115"/>
                  </a:cubicBezTo>
                  <a:cubicBezTo>
                    <a:pt x="10" y="114"/>
                    <a:pt x="10" y="112"/>
                    <a:pt x="10" y="111"/>
                  </a:cubicBezTo>
                  <a:cubicBezTo>
                    <a:pt x="10" y="109"/>
                    <a:pt x="10" y="107"/>
                    <a:pt x="10" y="104"/>
                  </a:cubicBezTo>
                  <a:cubicBezTo>
                    <a:pt x="10" y="102"/>
                    <a:pt x="10" y="100"/>
                    <a:pt x="10" y="98"/>
                  </a:cubicBezTo>
                  <a:cubicBezTo>
                    <a:pt x="10" y="96"/>
                    <a:pt x="10" y="95"/>
                    <a:pt x="10" y="94"/>
                  </a:cubicBezTo>
                  <a:cubicBezTo>
                    <a:pt x="0" y="94"/>
                    <a:pt x="0" y="94"/>
                    <a:pt x="0" y="94"/>
                  </a:cubicBezTo>
                  <a:cubicBezTo>
                    <a:pt x="0" y="73"/>
                    <a:pt x="0" y="73"/>
                    <a:pt x="0" y="73"/>
                  </a:cubicBezTo>
                  <a:cubicBezTo>
                    <a:pt x="15" y="73"/>
                    <a:pt x="15" y="73"/>
                    <a:pt x="15" y="73"/>
                  </a:cubicBezTo>
                  <a:cubicBezTo>
                    <a:pt x="22" y="52"/>
                    <a:pt x="34" y="34"/>
                    <a:pt x="52" y="21"/>
                  </a:cubicBezTo>
                  <a:cubicBezTo>
                    <a:pt x="70" y="7"/>
                    <a:pt x="91" y="0"/>
                    <a:pt x="114" y="0"/>
                  </a:cubicBezTo>
                  <a:cubicBezTo>
                    <a:pt x="121" y="0"/>
                    <a:pt x="128" y="1"/>
                    <a:pt x="135" y="2"/>
                  </a:cubicBezTo>
                  <a:cubicBezTo>
                    <a:pt x="141" y="4"/>
                    <a:pt x="148" y="6"/>
                    <a:pt x="154" y="8"/>
                  </a:cubicBezTo>
                  <a:cubicBezTo>
                    <a:pt x="160" y="11"/>
                    <a:pt x="166" y="14"/>
                    <a:pt x="172" y="18"/>
                  </a:cubicBezTo>
                  <a:cubicBezTo>
                    <a:pt x="177" y="22"/>
                    <a:pt x="183" y="26"/>
                    <a:pt x="187" y="31"/>
                  </a:cubicBezTo>
                  <a:cubicBezTo>
                    <a:pt x="158" y="60"/>
                    <a:pt x="158" y="60"/>
                    <a:pt x="158" y="60"/>
                  </a:cubicBezTo>
                  <a:cubicBezTo>
                    <a:pt x="152" y="55"/>
                    <a:pt x="146" y="50"/>
                    <a:pt x="138" y="47"/>
                  </a:cubicBezTo>
                  <a:cubicBezTo>
                    <a:pt x="130" y="44"/>
                    <a:pt x="122" y="42"/>
                    <a:pt x="114" y="42"/>
                  </a:cubicBezTo>
                  <a:cubicBezTo>
                    <a:pt x="103" y="42"/>
                    <a:pt x="92" y="45"/>
                    <a:pt x="83" y="51"/>
                  </a:cubicBezTo>
                  <a:cubicBezTo>
                    <a:pt x="73" y="56"/>
                    <a:pt x="66" y="64"/>
                    <a:pt x="60" y="73"/>
                  </a:cubicBezTo>
                  <a:cubicBezTo>
                    <a:pt x="114" y="73"/>
                    <a:pt x="114" y="73"/>
                    <a:pt x="114" y="73"/>
                  </a:cubicBezTo>
                  <a:cubicBezTo>
                    <a:pt x="114" y="94"/>
                    <a:pt x="114" y="94"/>
                    <a:pt x="114" y="94"/>
                  </a:cubicBezTo>
                  <a:cubicBezTo>
                    <a:pt x="52" y="94"/>
                    <a:pt x="52" y="94"/>
                    <a:pt x="52" y="94"/>
                  </a:cubicBezTo>
                  <a:cubicBezTo>
                    <a:pt x="52" y="96"/>
                    <a:pt x="52" y="98"/>
                    <a:pt x="52" y="100"/>
                  </a:cubicBezTo>
                  <a:cubicBezTo>
                    <a:pt x="52" y="102"/>
                    <a:pt x="51" y="103"/>
                    <a:pt x="51" y="104"/>
                  </a:cubicBezTo>
                  <a:cubicBezTo>
                    <a:pt x="51" y="106"/>
                    <a:pt x="52" y="107"/>
                    <a:pt x="52" y="109"/>
                  </a:cubicBezTo>
                  <a:cubicBezTo>
                    <a:pt x="52" y="110"/>
                    <a:pt x="52" y="112"/>
                    <a:pt x="52" y="115"/>
                  </a:cubicBezTo>
                  <a:cubicBezTo>
                    <a:pt x="114" y="115"/>
                    <a:pt x="114" y="115"/>
                    <a:pt x="114" y="115"/>
                  </a:cubicBezTo>
                  <a:cubicBezTo>
                    <a:pt x="114" y="136"/>
                    <a:pt x="114" y="136"/>
                    <a:pt x="114" y="136"/>
                  </a:cubicBezTo>
                  <a:cubicBezTo>
                    <a:pt x="60" y="136"/>
                    <a:pt x="60" y="136"/>
                    <a:pt x="60" y="136"/>
                  </a:cubicBezTo>
                  <a:cubicBezTo>
                    <a:pt x="66" y="145"/>
                    <a:pt x="73" y="153"/>
                    <a:pt x="83" y="158"/>
                  </a:cubicBezTo>
                  <a:cubicBezTo>
                    <a:pt x="92" y="164"/>
                    <a:pt x="103" y="167"/>
                    <a:pt x="114" y="167"/>
                  </a:cubicBezTo>
                  <a:cubicBezTo>
                    <a:pt x="122" y="167"/>
                    <a:pt x="130" y="165"/>
                    <a:pt x="138" y="162"/>
                  </a:cubicBezTo>
                  <a:cubicBezTo>
                    <a:pt x="146" y="159"/>
                    <a:pt x="152" y="154"/>
                    <a:pt x="158" y="149"/>
                  </a:cubicBezTo>
                  <a:cubicBezTo>
                    <a:pt x="187" y="178"/>
                    <a:pt x="187" y="178"/>
                    <a:pt x="187" y="178"/>
                  </a:cubicBezTo>
                  <a:cubicBezTo>
                    <a:pt x="183" y="183"/>
                    <a:pt x="177" y="187"/>
                    <a:pt x="172" y="191"/>
                  </a:cubicBezTo>
                  <a:cubicBezTo>
                    <a:pt x="166" y="195"/>
                    <a:pt x="160" y="198"/>
                    <a:pt x="154" y="200"/>
                  </a:cubicBezTo>
                  <a:cubicBezTo>
                    <a:pt x="148" y="203"/>
                    <a:pt x="141" y="205"/>
                    <a:pt x="135" y="206"/>
                  </a:cubicBezTo>
                  <a:cubicBezTo>
                    <a:pt x="128" y="208"/>
                    <a:pt x="121" y="208"/>
                    <a:pt x="114" y="208"/>
                  </a:cubicBezTo>
                  <a:cubicBezTo>
                    <a:pt x="91" y="208"/>
                    <a:pt x="70" y="202"/>
                    <a:pt x="52" y="188"/>
                  </a:cubicBezTo>
                  <a:cubicBezTo>
                    <a:pt x="34" y="174"/>
                    <a:pt x="22" y="157"/>
                    <a:pt x="15" y="136"/>
                  </a:cubicBezTo>
                  <a:lnTo>
                    <a:pt x="0" y="1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53"/>
            <p:cNvSpPr>
              <a:spLocks noEditPoints="1"/>
            </p:cNvSpPr>
            <p:nvPr/>
          </p:nvSpPr>
          <p:spPr bwMode="auto">
            <a:xfrm>
              <a:off x="1385888" y="2474913"/>
              <a:ext cx="227013" cy="163513"/>
            </a:xfrm>
            <a:custGeom>
              <a:avLst/>
              <a:gdLst>
                <a:gd name="T0" fmla="*/ 5 w 217"/>
                <a:gd name="T1" fmla="*/ 147 h 156"/>
                <a:gd name="T2" fmla="*/ 0 w 217"/>
                <a:gd name="T3" fmla="*/ 131 h 156"/>
                <a:gd name="T4" fmla="*/ 34 w 217"/>
                <a:gd name="T5" fmla="*/ 31 h 156"/>
                <a:gd name="T6" fmla="*/ 33 w 217"/>
                <a:gd name="T7" fmla="*/ 116 h 156"/>
                <a:gd name="T8" fmla="*/ 29 w 217"/>
                <a:gd name="T9" fmla="*/ 140 h 156"/>
                <a:gd name="T10" fmla="*/ 11 w 217"/>
                <a:gd name="T11" fmla="*/ 152 h 156"/>
                <a:gd name="T12" fmla="*/ 37 w 217"/>
                <a:gd name="T13" fmla="*/ 140 h 156"/>
                <a:gd name="T14" fmla="*/ 42 w 217"/>
                <a:gd name="T15" fmla="*/ 116 h 156"/>
                <a:gd name="T16" fmla="*/ 42 w 217"/>
                <a:gd name="T17" fmla="*/ 0 h 156"/>
                <a:gd name="T18" fmla="*/ 217 w 217"/>
                <a:gd name="T19" fmla="*/ 114 h 156"/>
                <a:gd name="T20" fmla="*/ 207 w 217"/>
                <a:gd name="T21" fmla="*/ 144 h 156"/>
                <a:gd name="T22" fmla="*/ 184 w 217"/>
                <a:gd name="T23" fmla="*/ 156 h 156"/>
                <a:gd name="T24" fmla="*/ 58 w 217"/>
                <a:gd name="T25" fmla="*/ 16 h 156"/>
                <a:gd name="T26" fmla="*/ 202 w 217"/>
                <a:gd name="T27" fmla="*/ 47 h 156"/>
                <a:gd name="T28" fmla="*/ 58 w 217"/>
                <a:gd name="T29" fmla="*/ 16 h 156"/>
                <a:gd name="T30" fmla="*/ 109 w 217"/>
                <a:gd name="T31" fmla="*/ 63 h 156"/>
                <a:gd name="T32" fmla="*/ 58 w 217"/>
                <a:gd name="T33" fmla="*/ 125 h 156"/>
                <a:gd name="T34" fmla="*/ 156 w 217"/>
                <a:gd name="T35" fmla="*/ 75 h 156"/>
                <a:gd name="T36" fmla="*/ 124 w 217"/>
                <a:gd name="T37" fmla="*/ 63 h 156"/>
                <a:gd name="T38" fmla="*/ 156 w 217"/>
                <a:gd name="T39" fmla="*/ 75 h 156"/>
                <a:gd name="T40" fmla="*/ 156 w 217"/>
                <a:gd name="T41" fmla="*/ 88 h 156"/>
                <a:gd name="T42" fmla="*/ 124 w 217"/>
                <a:gd name="T43" fmla="*/ 100 h 156"/>
                <a:gd name="T44" fmla="*/ 156 w 217"/>
                <a:gd name="T45" fmla="*/ 125 h 156"/>
                <a:gd name="T46" fmla="*/ 124 w 217"/>
                <a:gd name="T47" fmla="*/ 112 h 156"/>
                <a:gd name="T48" fmla="*/ 156 w 217"/>
                <a:gd name="T49" fmla="*/ 125 h 156"/>
                <a:gd name="T50" fmla="*/ 171 w 217"/>
                <a:gd name="T51" fmla="*/ 75 h 156"/>
                <a:gd name="T52" fmla="*/ 203 w 217"/>
                <a:gd name="T53" fmla="*/ 63 h 156"/>
                <a:gd name="T54" fmla="*/ 203 w 217"/>
                <a:gd name="T55" fmla="*/ 100 h 156"/>
                <a:gd name="T56" fmla="*/ 171 w 217"/>
                <a:gd name="T57" fmla="*/ 88 h 156"/>
                <a:gd name="T58" fmla="*/ 203 w 217"/>
                <a:gd name="T59" fmla="*/ 100 h 156"/>
                <a:gd name="T60" fmla="*/ 203 w 217"/>
                <a:gd name="T61" fmla="*/ 112 h 156"/>
                <a:gd name="T62" fmla="*/ 171 w 217"/>
                <a:gd name="T63" fmla="*/ 12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7" h="156">
                  <a:moveTo>
                    <a:pt x="11" y="152"/>
                  </a:moveTo>
                  <a:cubicBezTo>
                    <a:pt x="9" y="151"/>
                    <a:pt x="7" y="149"/>
                    <a:pt x="5" y="147"/>
                  </a:cubicBezTo>
                  <a:cubicBezTo>
                    <a:pt x="4" y="145"/>
                    <a:pt x="2" y="142"/>
                    <a:pt x="1" y="139"/>
                  </a:cubicBezTo>
                  <a:cubicBezTo>
                    <a:pt x="0" y="137"/>
                    <a:pt x="0" y="134"/>
                    <a:pt x="0" y="131"/>
                  </a:cubicBezTo>
                  <a:cubicBezTo>
                    <a:pt x="0" y="31"/>
                    <a:pt x="0" y="31"/>
                    <a:pt x="0" y="31"/>
                  </a:cubicBezTo>
                  <a:cubicBezTo>
                    <a:pt x="34" y="31"/>
                    <a:pt x="34" y="31"/>
                    <a:pt x="34" y="31"/>
                  </a:cubicBezTo>
                  <a:cubicBezTo>
                    <a:pt x="34" y="114"/>
                    <a:pt x="34" y="114"/>
                    <a:pt x="34" y="114"/>
                  </a:cubicBezTo>
                  <a:cubicBezTo>
                    <a:pt x="34" y="115"/>
                    <a:pt x="33" y="116"/>
                    <a:pt x="33" y="116"/>
                  </a:cubicBezTo>
                  <a:cubicBezTo>
                    <a:pt x="33" y="117"/>
                    <a:pt x="33" y="118"/>
                    <a:pt x="33" y="119"/>
                  </a:cubicBezTo>
                  <a:cubicBezTo>
                    <a:pt x="33" y="126"/>
                    <a:pt x="31" y="133"/>
                    <a:pt x="29" y="140"/>
                  </a:cubicBezTo>
                  <a:cubicBezTo>
                    <a:pt x="26" y="146"/>
                    <a:pt x="23" y="151"/>
                    <a:pt x="19" y="156"/>
                  </a:cubicBezTo>
                  <a:cubicBezTo>
                    <a:pt x="16" y="155"/>
                    <a:pt x="14" y="154"/>
                    <a:pt x="11" y="152"/>
                  </a:cubicBezTo>
                  <a:close/>
                  <a:moveTo>
                    <a:pt x="27" y="156"/>
                  </a:moveTo>
                  <a:cubicBezTo>
                    <a:pt x="31" y="152"/>
                    <a:pt x="34" y="147"/>
                    <a:pt x="37" y="140"/>
                  </a:cubicBezTo>
                  <a:cubicBezTo>
                    <a:pt x="40" y="134"/>
                    <a:pt x="41" y="127"/>
                    <a:pt x="42" y="119"/>
                  </a:cubicBezTo>
                  <a:cubicBezTo>
                    <a:pt x="42" y="118"/>
                    <a:pt x="42" y="117"/>
                    <a:pt x="42" y="116"/>
                  </a:cubicBezTo>
                  <a:cubicBezTo>
                    <a:pt x="42" y="116"/>
                    <a:pt x="42" y="115"/>
                    <a:pt x="42" y="114"/>
                  </a:cubicBezTo>
                  <a:cubicBezTo>
                    <a:pt x="42" y="0"/>
                    <a:pt x="42" y="0"/>
                    <a:pt x="42" y="0"/>
                  </a:cubicBezTo>
                  <a:cubicBezTo>
                    <a:pt x="217" y="0"/>
                    <a:pt x="217" y="0"/>
                    <a:pt x="217" y="0"/>
                  </a:cubicBezTo>
                  <a:cubicBezTo>
                    <a:pt x="217" y="114"/>
                    <a:pt x="217" y="114"/>
                    <a:pt x="217" y="114"/>
                  </a:cubicBezTo>
                  <a:cubicBezTo>
                    <a:pt x="217" y="120"/>
                    <a:pt x="216" y="126"/>
                    <a:pt x="215" y="131"/>
                  </a:cubicBezTo>
                  <a:cubicBezTo>
                    <a:pt x="213" y="136"/>
                    <a:pt x="210" y="140"/>
                    <a:pt x="207" y="144"/>
                  </a:cubicBezTo>
                  <a:cubicBezTo>
                    <a:pt x="204" y="148"/>
                    <a:pt x="201" y="151"/>
                    <a:pt x="197" y="153"/>
                  </a:cubicBezTo>
                  <a:cubicBezTo>
                    <a:pt x="193" y="155"/>
                    <a:pt x="188" y="156"/>
                    <a:pt x="184" y="156"/>
                  </a:cubicBezTo>
                  <a:lnTo>
                    <a:pt x="27" y="156"/>
                  </a:lnTo>
                  <a:close/>
                  <a:moveTo>
                    <a:pt x="58" y="16"/>
                  </a:moveTo>
                  <a:cubicBezTo>
                    <a:pt x="58" y="47"/>
                    <a:pt x="58" y="47"/>
                    <a:pt x="58" y="47"/>
                  </a:cubicBezTo>
                  <a:cubicBezTo>
                    <a:pt x="202" y="47"/>
                    <a:pt x="202" y="47"/>
                    <a:pt x="202" y="47"/>
                  </a:cubicBezTo>
                  <a:cubicBezTo>
                    <a:pt x="202" y="16"/>
                    <a:pt x="202" y="16"/>
                    <a:pt x="202" y="16"/>
                  </a:cubicBezTo>
                  <a:lnTo>
                    <a:pt x="58" y="16"/>
                  </a:lnTo>
                  <a:close/>
                  <a:moveTo>
                    <a:pt x="109" y="125"/>
                  </a:moveTo>
                  <a:cubicBezTo>
                    <a:pt x="109" y="63"/>
                    <a:pt x="109" y="63"/>
                    <a:pt x="109" y="63"/>
                  </a:cubicBezTo>
                  <a:cubicBezTo>
                    <a:pt x="58" y="63"/>
                    <a:pt x="58" y="63"/>
                    <a:pt x="58" y="63"/>
                  </a:cubicBezTo>
                  <a:cubicBezTo>
                    <a:pt x="58" y="125"/>
                    <a:pt x="58" y="125"/>
                    <a:pt x="58" y="125"/>
                  </a:cubicBezTo>
                  <a:lnTo>
                    <a:pt x="109" y="125"/>
                  </a:lnTo>
                  <a:close/>
                  <a:moveTo>
                    <a:pt x="156" y="75"/>
                  </a:moveTo>
                  <a:cubicBezTo>
                    <a:pt x="156" y="63"/>
                    <a:pt x="156" y="63"/>
                    <a:pt x="156" y="63"/>
                  </a:cubicBezTo>
                  <a:cubicBezTo>
                    <a:pt x="124" y="63"/>
                    <a:pt x="124" y="63"/>
                    <a:pt x="124" y="63"/>
                  </a:cubicBezTo>
                  <a:cubicBezTo>
                    <a:pt x="124" y="75"/>
                    <a:pt x="124" y="75"/>
                    <a:pt x="124" y="75"/>
                  </a:cubicBezTo>
                  <a:lnTo>
                    <a:pt x="156" y="75"/>
                  </a:lnTo>
                  <a:close/>
                  <a:moveTo>
                    <a:pt x="156" y="100"/>
                  </a:moveTo>
                  <a:cubicBezTo>
                    <a:pt x="156" y="88"/>
                    <a:pt x="156" y="88"/>
                    <a:pt x="156" y="88"/>
                  </a:cubicBezTo>
                  <a:cubicBezTo>
                    <a:pt x="124" y="88"/>
                    <a:pt x="124" y="88"/>
                    <a:pt x="124" y="88"/>
                  </a:cubicBezTo>
                  <a:cubicBezTo>
                    <a:pt x="124" y="100"/>
                    <a:pt x="124" y="100"/>
                    <a:pt x="124" y="100"/>
                  </a:cubicBezTo>
                  <a:lnTo>
                    <a:pt x="156" y="100"/>
                  </a:lnTo>
                  <a:close/>
                  <a:moveTo>
                    <a:pt x="156" y="125"/>
                  </a:moveTo>
                  <a:cubicBezTo>
                    <a:pt x="156" y="112"/>
                    <a:pt x="156" y="112"/>
                    <a:pt x="156" y="112"/>
                  </a:cubicBezTo>
                  <a:cubicBezTo>
                    <a:pt x="124" y="112"/>
                    <a:pt x="124" y="112"/>
                    <a:pt x="124" y="112"/>
                  </a:cubicBezTo>
                  <a:cubicBezTo>
                    <a:pt x="124" y="125"/>
                    <a:pt x="124" y="125"/>
                    <a:pt x="124" y="125"/>
                  </a:cubicBezTo>
                  <a:lnTo>
                    <a:pt x="156" y="125"/>
                  </a:lnTo>
                  <a:close/>
                  <a:moveTo>
                    <a:pt x="171" y="63"/>
                  </a:moveTo>
                  <a:cubicBezTo>
                    <a:pt x="171" y="75"/>
                    <a:pt x="171" y="75"/>
                    <a:pt x="171" y="75"/>
                  </a:cubicBezTo>
                  <a:cubicBezTo>
                    <a:pt x="203" y="75"/>
                    <a:pt x="203" y="75"/>
                    <a:pt x="203" y="75"/>
                  </a:cubicBezTo>
                  <a:cubicBezTo>
                    <a:pt x="203" y="63"/>
                    <a:pt x="203" y="63"/>
                    <a:pt x="203" y="63"/>
                  </a:cubicBezTo>
                  <a:lnTo>
                    <a:pt x="171" y="63"/>
                  </a:lnTo>
                  <a:close/>
                  <a:moveTo>
                    <a:pt x="203" y="100"/>
                  </a:moveTo>
                  <a:cubicBezTo>
                    <a:pt x="203" y="88"/>
                    <a:pt x="203" y="88"/>
                    <a:pt x="203" y="88"/>
                  </a:cubicBezTo>
                  <a:cubicBezTo>
                    <a:pt x="171" y="88"/>
                    <a:pt x="171" y="88"/>
                    <a:pt x="171" y="88"/>
                  </a:cubicBezTo>
                  <a:cubicBezTo>
                    <a:pt x="171" y="100"/>
                    <a:pt x="171" y="100"/>
                    <a:pt x="171" y="100"/>
                  </a:cubicBezTo>
                  <a:lnTo>
                    <a:pt x="203" y="100"/>
                  </a:lnTo>
                  <a:close/>
                  <a:moveTo>
                    <a:pt x="203" y="125"/>
                  </a:moveTo>
                  <a:cubicBezTo>
                    <a:pt x="203" y="112"/>
                    <a:pt x="203" y="112"/>
                    <a:pt x="203" y="112"/>
                  </a:cubicBezTo>
                  <a:cubicBezTo>
                    <a:pt x="171" y="112"/>
                    <a:pt x="171" y="112"/>
                    <a:pt x="171" y="112"/>
                  </a:cubicBezTo>
                  <a:cubicBezTo>
                    <a:pt x="171" y="125"/>
                    <a:pt x="171" y="125"/>
                    <a:pt x="171" y="125"/>
                  </a:cubicBezTo>
                  <a:lnTo>
                    <a:pt x="203" y="12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54"/>
            <p:cNvSpPr>
              <a:spLocks noEditPoints="1"/>
            </p:cNvSpPr>
            <p:nvPr/>
          </p:nvSpPr>
          <p:spPr bwMode="auto">
            <a:xfrm>
              <a:off x="1739900" y="2484438"/>
              <a:ext cx="261938" cy="146050"/>
            </a:xfrm>
            <a:custGeom>
              <a:avLst/>
              <a:gdLst>
                <a:gd name="T0" fmla="*/ 83 w 250"/>
                <a:gd name="T1" fmla="*/ 130 h 139"/>
                <a:gd name="T2" fmla="*/ 64 w 250"/>
                <a:gd name="T3" fmla="*/ 122 h 139"/>
                <a:gd name="T4" fmla="*/ 43 w 250"/>
                <a:gd name="T5" fmla="*/ 109 h 139"/>
                <a:gd name="T6" fmla="*/ 21 w 250"/>
                <a:gd name="T7" fmla="*/ 92 h 139"/>
                <a:gd name="T8" fmla="*/ 0 w 250"/>
                <a:gd name="T9" fmla="*/ 69 h 139"/>
                <a:gd name="T10" fmla="*/ 21 w 250"/>
                <a:gd name="T11" fmla="*/ 47 h 139"/>
                <a:gd name="T12" fmla="*/ 43 w 250"/>
                <a:gd name="T13" fmla="*/ 29 h 139"/>
                <a:gd name="T14" fmla="*/ 64 w 250"/>
                <a:gd name="T15" fmla="*/ 17 h 139"/>
                <a:gd name="T16" fmla="*/ 83 w 250"/>
                <a:gd name="T17" fmla="*/ 9 h 139"/>
                <a:gd name="T18" fmla="*/ 125 w 250"/>
                <a:gd name="T19" fmla="*/ 0 h 139"/>
                <a:gd name="T20" fmla="*/ 167 w 250"/>
                <a:gd name="T21" fmla="*/ 9 h 139"/>
                <a:gd name="T22" fmla="*/ 186 w 250"/>
                <a:gd name="T23" fmla="*/ 17 h 139"/>
                <a:gd name="T24" fmla="*/ 207 w 250"/>
                <a:gd name="T25" fmla="*/ 29 h 139"/>
                <a:gd name="T26" fmla="*/ 229 w 250"/>
                <a:gd name="T27" fmla="*/ 47 h 139"/>
                <a:gd name="T28" fmla="*/ 250 w 250"/>
                <a:gd name="T29" fmla="*/ 69 h 139"/>
                <a:gd name="T30" fmla="*/ 229 w 250"/>
                <a:gd name="T31" fmla="*/ 92 h 139"/>
                <a:gd name="T32" fmla="*/ 207 w 250"/>
                <a:gd name="T33" fmla="*/ 109 h 139"/>
                <a:gd name="T34" fmla="*/ 186 w 250"/>
                <a:gd name="T35" fmla="*/ 122 h 139"/>
                <a:gd name="T36" fmla="*/ 167 w 250"/>
                <a:gd name="T37" fmla="*/ 130 h 139"/>
                <a:gd name="T38" fmla="*/ 125 w 250"/>
                <a:gd name="T39" fmla="*/ 139 h 139"/>
                <a:gd name="T40" fmla="*/ 83 w 250"/>
                <a:gd name="T41" fmla="*/ 130 h 139"/>
                <a:gd name="T42" fmla="*/ 107 w 250"/>
                <a:gd name="T43" fmla="*/ 26 h 139"/>
                <a:gd name="T44" fmla="*/ 92 w 250"/>
                <a:gd name="T45" fmla="*/ 36 h 139"/>
                <a:gd name="T46" fmla="*/ 82 w 250"/>
                <a:gd name="T47" fmla="*/ 51 h 139"/>
                <a:gd name="T48" fmla="*/ 79 w 250"/>
                <a:gd name="T49" fmla="*/ 69 h 139"/>
                <a:gd name="T50" fmla="*/ 82 w 250"/>
                <a:gd name="T51" fmla="*/ 87 h 139"/>
                <a:gd name="T52" fmla="*/ 92 w 250"/>
                <a:gd name="T53" fmla="*/ 102 h 139"/>
                <a:gd name="T54" fmla="*/ 107 w 250"/>
                <a:gd name="T55" fmla="*/ 112 h 139"/>
                <a:gd name="T56" fmla="*/ 125 w 250"/>
                <a:gd name="T57" fmla="*/ 116 h 139"/>
                <a:gd name="T58" fmla="*/ 143 w 250"/>
                <a:gd name="T59" fmla="*/ 112 h 139"/>
                <a:gd name="T60" fmla="*/ 158 w 250"/>
                <a:gd name="T61" fmla="*/ 102 h 139"/>
                <a:gd name="T62" fmla="*/ 168 w 250"/>
                <a:gd name="T63" fmla="*/ 87 h 139"/>
                <a:gd name="T64" fmla="*/ 172 w 250"/>
                <a:gd name="T65" fmla="*/ 69 h 139"/>
                <a:gd name="T66" fmla="*/ 168 w 250"/>
                <a:gd name="T67" fmla="*/ 51 h 139"/>
                <a:gd name="T68" fmla="*/ 158 w 250"/>
                <a:gd name="T69" fmla="*/ 36 h 139"/>
                <a:gd name="T70" fmla="*/ 143 w 250"/>
                <a:gd name="T71" fmla="*/ 26 h 139"/>
                <a:gd name="T72" fmla="*/ 125 w 250"/>
                <a:gd name="T73" fmla="*/ 23 h 139"/>
                <a:gd name="T74" fmla="*/ 107 w 250"/>
                <a:gd name="T75" fmla="*/ 26 h 139"/>
                <a:gd name="T76" fmla="*/ 134 w 250"/>
                <a:gd name="T77" fmla="*/ 48 h 139"/>
                <a:gd name="T78" fmla="*/ 142 w 250"/>
                <a:gd name="T79" fmla="*/ 53 h 139"/>
                <a:gd name="T80" fmla="*/ 147 w 250"/>
                <a:gd name="T81" fmla="*/ 60 h 139"/>
                <a:gd name="T82" fmla="*/ 149 w 250"/>
                <a:gd name="T83" fmla="*/ 69 h 139"/>
                <a:gd name="T84" fmla="*/ 147 w 250"/>
                <a:gd name="T85" fmla="*/ 79 h 139"/>
                <a:gd name="T86" fmla="*/ 142 w 250"/>
                <a:gd name="T87" fmla="*/ 86 h 139"/>
                <a:gd name="T88" fmla="*/ 134 w 250"/>
                <a:gd name="T89" fmla="*/ 91 h 139"/>
                <a:gd name="T90" fmla="*/ 125 w 250"/>
                <a:gd name="T91" fmla="*/ 93 h 139"/>
                <a:gd name="T92" fmla="*/ 116 w 250"/>
                <a:gd name="T93" fmla="*/ 91 h 139"/>
                <a:gd name="T94" fmla="*/ 109 w 250"/>
                <a:gd name="T95" fmla="*/ 86 h 139"/>
                <a:gd name="T96" fmla="*/ 104 w 250"/>
                <a:gd name="T97" fmla="*/ 79 h 139"/>
                <a:gd name="T98" fmla="*/ 102 w 250"/>
                <a:gd name="T99" fmla="*/ 69 h 139"/>
                <a:gd name="T100" fmla="*/ 104 w 250"/>
                <a:gd name="T101" fmla="*/ 60 h 139"/>
                <a:gd name="T102" fmla="*/ 109 w 250"/>
                <a:gd name="T103" fmla="*/ 53 h 139"/>
                <a:gd name="T104" fmla="*/ 116 w 250"/>
                <a:gd name="T105" fmla="*/ 48 h 139"/>
                <a:gd name="T106" fmla="*/ 125 w 250"/>
                <a:gd name="T107" fmla="*/ 46 h 139"/>
                <a:gd name="T108" fmla="*/ 134 w 250"/>
                <a:gd name="T109" fmla="*/ 4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0" h="139">
                  <a:moveTo>
                    <a:pt x="83" y="130"/>
                  </a:moveTo>
                  <a:cubicBezTo>
                    <a:pt x="77" y="128"/>
                    <a:pt x="71" y="125"/>
                    <a:pt x="64" y="122"/>
                  </a:cubicBezTo>
                  <a:cubicBezTo>
                    <a:pt x="57" y="118"/>
                    <a:pt x="50" y="114"/>
                    <a:pt x="43" y="109"/>
                  </a:cubicBezTo>
                  <a:cubicBezTo>
                    <a:pt x="36" y="105"/>
                    <a:pt x="29" y="99"/>
                    <a:pt x="21" y="92"/>
                  </a:cubicBezTo>
                  <a:cubicBezTo>
                    <a:pt x="14" y="86"/>
                    <a:pt x="7" y="78"/>
                    <a:pt x="0" y="69"/>
                  </a:cubicBezTo>
                  <a:cubicBezTo>
                    <a:pt x="7" y="61"/>
                    <a:pt x="14" y="53"/>
                    <a:pt x="21" y="47"/>
                  </a:cubicBezTo>
                  <a:cubicBezTo>
                    <a:pt x="29" y="40"/>
                    <a:pt x="36" y="34"/>
                    <a:pt x="43" y="29"/>
                  </a:cubicBezTo>
                  <a:cubicBezTo>
                    <a:pt x="50" y="24"/>
                    <a:pt x="57" y="20"/>
                    <a:pt x="64" y="17"/>
                  </a:cubicBezTo>
                  <a:cubicBezTo>
                    <a:pt x="71" y="14"/>
                    <a:pt x="77" y="11"/>
                    <a:pt x="83" y="9"/>
                  </a:cubicBezTo>
                  <a:cubicBezTo>
                    <a:pt x="98" y="4"/>
                    <a:pt x="112" y="1"/>
                    <a:pt x="125" y="0"/>
                  </a:cubicBezTo>
                  <a:cubicBezTo>
                    <a:pt x="139" y="1"/>
                    <a:pt x="153" y="4"/>
                    <a:pt x="167" y="9"/>
                  </a:cubicBezTo>
                  <a:cubicBezTo>
                    <a:pt x="173" y="11"/>
                    <a:pt x="180" y="14"/>
                    <a:pt x="186" y="17"/>
                  </a:cubicBezTo>
                  <a:cubicBezTo>
                    <a:pt x="193" y="20"/>
                    <a:pt x="200" y="24"/>
                    <a:pt x="207" y="29"/>
                  </a:cubicBezTo>
                  <a:cubicBezTo>
                    <a:pt x="214" y="34"/>
                    <a:pt x="221" y="40"/>
                    <a:pt x="229" y="47"/>
                  </a:cubicBezTo>
                  <a:cubicBezTo>
                    <a:pt x="236" y="53"/>
                    <a:pt x="243" y="61"/>
                    <a:pt x="250" y="69"/>
                  </a:cubicBezTo>
                  <a:cubicBezTo>
                    <a:pt x="243" y="78"/>
                    <a:pt x="236" y="86"/>
                    <a:pt x="229" y="92"/>
                  </a:cubicBezTo>
                  <a:cubicBezTo>
                    <a:pt x="221" y="99"/>
                    <a:pt x="214" y="105"/>
                    <a:pt x="207" y="109"/>
                  </a:cubicBezTo>
                  <a:cubicBezTo>
                    <a:pt x="200" y="114"/>
                    <a:pt x="193" y="118"/>
                    <a:pt x="186" y="122"/>
                  </a:cubicBezTo>
                  <a:cubicBezTo>
                    <a:pt x="180" y="125"/>
                    <a:pt x="173" y="128"/>
                    <a:pt x="167" y="130"/>
                  </a:cubicBezTo>
                  <a:cubicBezTo>
                    <a:pt x="153" y="135"/>
                    <a:pt x="139" y="138"/>
                    <a:pt x="125" y="139"/>
                  </a:cubicBezTo>
                  <a:cubicBezTo>
                    <a:pt x="112" y="138"/>
                    <a:pt x="98" y="135"/>
                    <a:pt x="83" y="130"/>
                  </a:cubicBezTo>
                  <a:close/>
                  <a:moveTo>
                    <a:pt x="107" y="26"/>
                  </a:moveTo>
                  <a:cubicBezTo>
                    <a:pt x="101" y="29"/>
                    <a:pt x="97" y="32"/>
                    <a:pt x="92" y="36"/>
                  </a:cubicBezTo>
                  <a:cubicBezTo>
                    <a:pt x="88" y="41"/>
                    <a:pt x="85" y="46"/>
                    <a:pt x="82" y="51"/>
                  </a:cubicBezTo>
                  <a:cubicBezTo>
                    <a:pt x="80" y="57"/>
                    <a:pt x="79" y="63"/>
                    <a:pt x="79" y="69"/>
                  </a:cubicBezTo>
                  <a:cubicBezTo>
                    <a:pt x="79" y="76"/>
                    <a:pt x="80" y="82"/>
                    <a:pt x="82" y="87"/>
                  </a:cubicBezTo>
                  <a:cubicBezTo>
                    <a:pt x="85" y="93"/>
                    <a:pt x="88" y="98"/>
                    <a:pt x="92" y="102"/>
                  </a:cubicBezTo>
                  <a:cubicBezTo>
                    <a:pt x="97" y="107"/>
                    <a:pt x="101" y="110"/>
                    <a:pt x="107" y="112"/>
                  </a:cubicBezTo>
                  <a:cubicBezTo>
                    <a:pt x="113" y="115"/>
                    <a:pt x="119" y="116"/>
                    <a:pt x="125" y="116"/>
                  </a:cubicBezTo>
                  <a:cubicBezTo>
                    <a:pt x="132" y="116"/>
                    <a:pt x="138" y="115"/>
                    <a:pt x="143" y="112"/>
                  </a:cubicBezTo>
                  <a:cubicBezTo>
                    <a:pt x="149" y="110"/>
                    <a:pt x="154" y="107"/>
                    <a:pt x="158" y="102"/>
                  </a:cubicBezTo>
                  <a:cubicBezTo>
                    <a:pt x="162" y="98"/>
                    <a:pt x="166" y="93"/>
                    <a:pt x="168" y="87"/>
                  </a:cubicBezTo>
                  <a:cubicBezTo>
                    <a:pt x="171" y="82"/>
                    <a:pt x="172" y="76"/>
                    <a:pt x="172" y="69"/>
                  </a:cubicBezTo>
                  <a:cubicBezTo>
                    <a:pt x="172" y="63"/>
                    <a:pt x="171" y="57"/>
                    <a:pt x="168" y="51"/>
                  </a:cubicBezTo>
                  <a:cubicBezTo>
                    <a:pt x="166" y="46"/>
                    <a:pt x="162" y="41"/>
                    <a:pt x="158" y="36"/>
                  </a:cubicBezTo>
                  <a:cubicBezTo>
                    <a:pt x="154" y="32"/>
                    <a:pt x="149" y="29"/>
                    <a:pt x="143" y="26"/>
                  </a:cubicBezTo>
                  <a:cubicBezTo>
                    <a:pt x="138" y="24"/>
                    <a:pt x="132" y="23"/>
                    <a:pt x="125" y="23"/>
                  </a:cubicBezTo>
                  <a:cubicBezTo>
                    <a:pt x="119" y="23"/>
                    <a:pt x="113" y="24"/>
                    <a:pt x="107" y="26"/>
                  </a:cubicBezTo>
                  <a:close/>
                  <a:moveTo>
                    <a:pt x="134" y="48"/>
                  </a:moveTo>
                  <a:cubicBezTo>
                    <a:pt x="137" y="49"/>
                    <a:pt x="140" y="51"/>
                    <a:pt x="142" y="53"/>
                  </a:cubicBezTo>
                  <a:cubicBezTo>
                    <a:pt x="144" y="55"/>
                    <a:pt x="146" y="57"/>
                    <a:pt x="147" y="60"/>
                  </a:cubicBezTo>
                  <a:cubicBezTo>
                    <a:pt x="148" y="63"/>
                    <a:pt x="149" y="66"/>
                    <a:pt x="149" y="69"/>
                  </a:cubicBezTo>
                  <a:cubicBezTo>
                    <a:pt x="149" y="73"/>
                    <a:pt x="148" y="76"/>
                    <a:pt x="147" y="79"/>
                  </a:cubicBezTo>
                  <a:cubicBezTo>
                    <a:pt x="146" y="81"/>
                    <a:pt x="144" y="84"/>
                    <a:pt x="142" y="86"/>
                  </a:cubicBezTo>
                  <a:cubicBezTo>
                    <a:pt x="140" y="88"/>
                    <a:pt x="137" y="90"/>
                    <a:pt x="134" y="91"/>
                  </a:cubicBezTo>
                  <a:cubicBezTo>
                    <a:pt x="132" y="92"/>
                    <a:pt x="128" y="93"/>
                    <a:pt x="125" y="93"/>
                  </a:cubicBezTo>
                  <a:cubicBezTo>
                    <a:pt x="122" y="93"/>
                    <a:pt x="119" y="92"/>
                    <a:pt x="116" y="91"/>
                  </a:cubicBezTo>
                  <a:cubicBezTo>
                    <a:pt x="113" y="90"/>
                    <a:pt x="111" y="88"/>
                    <a:pt x="109" y="86"/>
                  </a:cubicBezTo>
                  <a:cubicBezTo>
                    <a:pt x="106" y="84"/>
                    <a:pt x="105" y="81"/>
                    <a:pt x="104" y="79"/>
                  </a:cubicBezTo>
                  <a:cubicBezTo>
                    <a:pt x="102" y="76"/>
                    <a:pt x="102" y="73"/>
                    <a:pt x="102" y="69"/>
                  </a:cubicBezTo>
                  <a:cubicBezTo>
                    <a:pt x="102" y="66"/>
                    <a:pt x="102" y="63"/>
                    <a:pt x="104" y="60"/>
                  </a:cubicBezTo>
                  <a:cubicBezTo>
                    <a:pt x="105" y="57"/>
                    <a:pt x="106" y="55"/>
                    <a:pt x="109" y="53"/>
                  </a:cubicBezTo>
                  <a:cubicBezTo>
                    <a:pt x="111" y="51"/>
                    <a:pt x="113" y="49"/>
                    <a:pt x="116" y="48"/>
                  </a:cubicBezTo>
                  <a:cubicBezTo>
                    <a:pt x="119" y="46"/>
                    <a:pt x="122" y="46"/>
                    <a:pt x="125" y="46"/>
                  </a:cubicBezTo>
                  <a:cubicBezTo>
                    <a:pt x="128" y="46"/>
                    <a:pt x="132" y="46"/>
                    <a:pt x="134" y="4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55"/>
            <p:cNvSpPr>
              <a:spLocks/>
            </p:cNvSpPr>
            <p:nvPr/>
          </p:nvSpPr>
          <p:spPr bwMode="auto">
            <a:xfrm>
              <a:off x="2165350" y="2454275"/>
              <a:ext cx="152400" cy="217488"/>
            </a:xfrm>
            <a:custGeom>
              <a:avLst/>
              <a:gdLst>
                <a:gd name="T0" fmla="*/ 128 w 146"/>
                <a:gd name="T1" fmla="*/ 3 h 208"/>
                <a:gd name="T2" fmla="*/ 128 w 146"/>
                <a:gd name="T3" fmla="*/ 4 h 208"/>
                <a:gd name="T4" fmla="*/ 136 w 146"/>
                <a:gd name="T5" fmla="*/ 0 h 208"/>
                <a:gd name="T6" fmla="*/ 143 w 146"/>
                <a:gd name="T7" fmla="*/ 3 h 208"/>
                <a:gd name="T8" fmla="*/ 146 w 146"/>
                <a:gd name="T9" fmla="*/ 11 h 208"/>
                <a:gd name="T10" fmla="*/ 143 w 146"/>
                <a:gd name="T11" fmla="*/ 18 h 208"/>
                <a:gd name="T12" fmla="*/ 143 w 146"/>
                <a:gd name="T13" fmla="*/ 18 h 208"/>
                <a:gd name="T14" fmla="*/ 92 w 146"/>
                <a:gd name="T15" fmla="*/ 93 h 208"/>
                <a:gd name="T16" fmla="*/ 89 w 146"/>
                <a:gd name="T17" fmla="*/ 98 h 208"/>
                <a:gd name="T18" fmla="*/ 88 w 146"/>
                <a:gd name="T19" fmla="*/ 104 h 208"/>
                <a:gd name="T20" fmla="*/ 91 w 146"/>
                <a:gd name="T21" fmla="*/ 115 h 208"/>
                <a:gd name="T22" fmla="*/ 91 w 146"/>
                <a:gd name="T23" fmla="*/ 116 h 208"/>
                <a:gd name="T24" fmla="*/ 143 w 146"/>
                <a:gd name="T25" fmla="*/ 191 h 208"/>
                <a:gd name="T26" fmla="*/ 143 w 146"/>
                <a:gd name="T27" fmla="*/ 191 h 208"/>
                <a:gd name="T28" fmla="*/ 146 w 146"/>
                <a:gd name="T29" fmla="*/ 198 h 208"/>
                <a:gd name="T30" fmla="*/ 143 w 146"/>
                <a:gd name="T31" fmla="*/ 205 h 208"/>
                <a:gd name="T32" fmla="*/ 136 w 146"/>
                <a:gd name="T33" fmla="*/ 208 h 208"/>
                <a:gd name="T34" fmla="*/ 128 w 146"/>
                <a:gd name="T35" fmla="*/ 205 h 208"/>
                <a:gd name="T36" fmla="*/ 128 w 146"/>
                <a:gd name="T37" fmla="*/ 205 h 208"/>
                <a:gd name="T38" fmla="*/ 6 w 146"/>
                <a:gd name="T39" fmla="*/ 113 h 208"/>
                <a:gd name="T40" fmla="*/ 0 w 146"/>
                <a:gd name="T41" fmla="*/ 104 h 208"/>
                <a:gd name="T42" fmla="*/ 6 w 146"/>
                <a:gd name="T43" fmla="*/ 95 h 208"/>
                <a:gd name="T44" fmla="*/ 128 w 146"/>
                <a:gd name="T45" fmla="*/ 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6" h="208">
                  <a:moveTo>
                    <a:pt x="128" y="3"/>
                  </a:moveTo>
                  <a:cubicBezTo>
                    <a:pt x="128" y="4"/>
                    <a:pt x="128" y="4"/>
                    <a:pt x="128" y="4"/>
                  </a:cubicBezTo>
                  <a:cubicBezTo>
                    <a:pt x="130" y="1"/>
                    <a:pt x="133" y="0"/>
                    <a:pt x="136" y="0"/>
                  </a:cubicBezTo>
                  <a:cubicBezTo>
                    <a:pt x="138" y="0"/>
                    <a:pt x="141" y="1"/>
                    <a:pt x="143" y="3"/>
                  </a:cubicBezTo>
                  <a:cubicBezTo>
                    <a:pt x="145" y="6"/>
                    <a:pt x="146" y="8"/>
                    <a:pt x="146" y="11"/>
                  </a:cubicBezTo>
                  <a:cubicBezTo>
                    <a:pt x="146" y="14"/>
                    <a:pt x="145" y="16"/>
                    <a:pt x="143" y="18"/>
                  </a:cubicBezTo>
                  <a:cubicBezTo>
                    <a:pt x="143" y="18"/>
                    <a:pt x="143" y="18"/>
                    <a:pt x="143" y="18"/>
                  </a:cubicBezTo>
                  <a:cubicBezTo>
                    <a:pt x="92" y="93"/>
                    <a:pt x="92" y="93"/>
                    <a:pt x="92" y="93"/>
                  </a:cubicBezTo>
                  <a:cubicBezTo>
                    <a:pt x="91" y="95"/>
                    <a:pt x="90" y="96"/>
                    <a:pt x="89" y="98"/>
                  </a:cubicBezTo>
                  <a:cubicBezTo>
                    <a:pt x="89" y="100"/>
                    <a:pt x="88" y="102"/>
                    <a:pt x="88" y="104"/>
                  </a:cubicBezTo>
                  <a:cubicBezTo>
                    <a:pt x="88" y="109"/>
                    <a:pt x="89" y="112"/>
                    <a:pt x="91" y="115"/>
                  </a:cubicBezTo>
                  <a:cubicBezTo>
                    <a:pt x="91" y="116"/>
                    <a:pt x="91" y="116"/>
                    <a:pt x="91" y="116"/>
                  </a:cubicBezTo>
                  <a:cubicBezTo>
                    <a:pt x="143" y="191"/>
                    <a:pt x="143" y="191"/>
                    <a:pt x="143" y="191"/>
                  </a:cubicBezTo>
                  <a:cubicBezTo>
                    <a:pt x="143" y="191"/>
                    <a:pt x="143" y="191"/>
                    <a:pt x="143" y="191"/>
                  </a:cubicBezTo>
                  <a:cubicBezTo>
                    <a:pt x="145" y="193"/>
                    <a:pt x="146" y="195"/>
                    <a:pt x="146" y="198"/>
                  </a:cubicBezTo>
                  <a:cubicBezTo>
                    <a:pt x="146" y="201"/>
                    <a:pt x="145" y="203"/>
                    <a:pt x="143" y="205"/>
                  </a:cubicBezTo>
                  <a:cubicBezTo>
                    <a:pt x="141" y="207"/>
                    <a:pt x="138" y="208"/>
                    <a:pt x="136" y="208"/>
                  </a:cubicBezTo>
                  <a:cubicBezTo>
                    <a:pt x="133" y="208"/>
                    <a:pt x="130" y="207"/>
                    <a:pt x="128" y="205"/>
                  </a:cubicBezTo>
                  <a:cubicBezTo>
                    <a:pt x="128" y="205"/>
                    <a:pt x="128" y="205"/>
                    <a:pt x="128" y="205"/>
                  </a:cubicBezTo>
                  <a:cubicBezTo>
                    <a:pt x="6" y="113"/>
                    <a:pt x="6" y="113"/>
                    <a:pt x="6" y="113"/>
                  </a:cubicBezTo>
                  <a:cubicBezTo>
                    <a:pt x="2" y="111"/>
                    <a:pt x="0" y="108"/>
                    <a:pt x="0" y="104"/>
                  </a:cubicBezTo>
                  <a:cubicBezTo>
                    <a:pt x="0" y="100"/>
                    <a:pt x="2" y="97"/>
                    <a:pt x="6" y="95"/>
                  </a:cubicBezTo>
                  <a:lnTo>
                    <a:pt x="128" y="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56"/>
            <p:cNvSpPr>
              <a:spLocks/>
            </p:cNvSpPr>
            <p:nvPr/>
          </p:nvSpPr>
          <p:spPr bwMode="auto">
            <a:xfrm>
              <a:off x="2438400" y="2454275"/>
              <a:ext cx="152400" cy="219075"/>
            </a:xfrm>
            <a:custGeom>
              <a:avLst/>
              <a:gdLst>
                <a:gd name="T0" fmla="*/ 0 w 146"/>
                <a:gd name="T1" fmla="*/ 198 h 209"/>
                <a:gd name="T2" fmla="*/ 1 w 146"/>
                <a:gd name="T3" fmla="*/ 194 h 209"/>
                <a:gd name="T4" fmla="*/ 4 w 146"/>
                <a:gd name="T5" fmla="*/ 191 h 209"/>
                <a:gd name="T6" fmla="*/ 4 w 146"/>
                <a:gd name="T7" fmla="*/ 191 h 209"/>
                <a:gd name="T8" fmla="*/ 55 w 146"/>
                <a:gd name="T9" fmla="*/ 116 h 209"/>
                <a:gd name="T10" fmla="*/ 55 w 146"/>
                <a:gd name="T11" fmla="*/ 115 h 209"/>
                <a:gd name="T12" fmla="*/ 59 w 146"/>
                <a:gd name="T13" fmla="*/ 104 h 209"/>
                <a:gd name="T14" fmla="*/ 55 w 146"/>
                <a:gd name="T15" fmla="*/ 93 h 209"/>
                <a:gd name="T16" fmla="*/ 4 w 146"/>
                <a:gd name="T17" fmla="*/ 18 h 209"/>
                <a:gd name="T18" fmla="*/ 4 w 146"/>
                <a:gd name="T19" fmla="*/ 18 h 209"/>
                <a:gd name="T20" fmla="*/ 1 w 146"/>
                <a:gd name="T21" fmla="*/ 15 h 209"/>
                <a:gd name="T22" fmla="*/ 0 w 146"/>
                <a:gd name="T23" fmla="*/ 11 h 209"/>
                <a:gd name="T24" fmla="*/ 2 w 146"/>
                <a:gd name="T25" fmla="*/ 5 h 209"/>
                <a:gd name="T26" fmla="*/ 7 w 146"/>
                <a:gd name="T27" fmla="*/ 1 h 209"/>
                <a:gd name="T28" fmla="*/ 13 w 146"/>
                <a:gd name="T29" fmla="*/ 0 h 209"/>
                <a:gd name="T30" fmla="*/ 18 w 146"/>
                <a:gd name="T31" fmla="*/ 4 h 209"/>
                <a:gd name="T32" fmla="*/ 18 w 146"/>
                <a:gd name="T33" fmla="*/ 3 h 209"/>
                <a:gd name="T34" fmla="*/ 141 w 146"/>
                <a:gd name="T35" fmla="*/ 95 h 209"/>
                <a:gd name="T36" fmla="*/ 146 w 146"/>
                <a:gd name="T37" fmla="*/ 104 h 209"/>
                <a:gd name="T38" fmla="*/ 141 w 146"/>
                <a:gd name="T39" fmla="*/ 113 h 209"/>
                <a:gd name="T40" fmla="*/ 18 w 146"/>
                <a:gd name="T41" fmla="*/ 205 h 209"/>
                <a:gd name="T42" fmla="*/ 18 w 146"/>
                <a:gd name="T43" fmla="*/ 205 h 209"/>
                <a:gd name="T44" fmla="*/ 13 w 146"/>
                <a:gd name="T45" fmla="*/ 208 h 209"/>
                <a:gd name="T46" fmla="*/ 7 w 146"/>
                <a:gd name="T47" fmla="*/ 208 h 209"/>
                <a:gd name="T48" fmla="*/ 2 w 146"/>
                <a:gd name="T49" fmla="*/ 204 h 209"/>
                <a:gd name="T50" fmla="*/ 0 w 146"/>
                <a:gd name="T51" fmla="*/ 19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209">
                  <a:moveTo>
                    <a:pt x="0" y="198"/>
                  </a:moveTo>
                  <a:cubicBezTo>
                    <a:pt x="1" y="197"/>
                    <a:pt x="1" y="195"/>
                    <a:pt x="1" y="194"/>
                  </a:cubicBezTo>
                  <a:cubicBezTo>
                    <a:pt x="2" y="193"/>
                    <a:pt x="2" y="192"/>
                    <a:pt x="4" y="191"/>
                  </a:cubicBezTo>
                  <a:cubicBezTo>
                    <a:pt x="4" y="191"/>
                    <a:pt x="4" y="191"/>
                    <a:pt x="4" y="191"/>
                  </a:cubicBezTo>
                  <a:cubicBezTo>
                    <a:pt x="55" y="116"/>
                    <a:pt x="55" y="116"/>
                    <a:pt x="55" y="116"/>
                  </a:cubicBezTo>
                  <a:cubicBezTo>
                    <a:pt x="55" y="115"/>
                    <a:pt x="55" y="115"/>
                    <a:pt x="55" y="115"/>
                  </a:cubicBezTo>
                  <a:cubicBezTo>
                    <a:pt x="57" y="112"/>
                    <a:pt x="58" y="108"/>
                    <a:pt x="59" y="104"/>
                  </a:cubicBezTo>
                  <a:cubicBezTo>
                    <a:pt x="59" y="100"/>
                    <a:pt x="57" y="96"/>
                    <a:pt x="55" y="93"/>
                  </a:cubicBezTo>
                  <a:cubicBezTo>
                    <a:pt x="4" y="18"/>
                    <a:pt x="4" y="18"/>
                    <a:pt x="4" y="18"/>
                  </a:cubicBezTo>
                  <a:cubicBezTo>
                    <a:pt x="4" y="18"/>
                    <a:pt x="4" y="18"/>
                    <a:pt x="4" y="18"/>
                  </a:cubicBezTo>
                  <a:cubicBezTo>
                    <a:pt x="2" y="17"/>
                    <a:pt x="2" y="16"/>
                    <a:pt x="1" y="15"/>
                  </a:cubicBezTo>
                  <a:cubicBezTo>
                    <a:pt x="1" y="13"/>
                    <a:pt x="1" y="12"/>
                    <a:pt x="0" y="11"/>
                  </a:cubicBezTo>
                  <a:cubicBezTo>
                    <a:pt x="0" y="9"/>
                    <a:pt x="1" y="7"/>
                    <a:pt x="2" y="5"/>
                  </a:cubicBezTo>
                  <a:cubicBezTo>
                    <a:pt x="4" y="3"/>
                    <a:pt x="5" y="2"/>
                    <a:pt x="7" y="1"/>
                  </a:cubicBezTo>
                  <a:cubicBezTo>
                    <a:pt x="9" y="0"/>
                    <a:pt x="11" y="0"/>
                    <a:pt x="13" y="0"/>
                  </a:cubicBezTo>
                  <a:cubicBezTo>
                    <a:pt x="15" y="1"/>
                    <a:pt x="17" y="2"/>
                    <a:pt x="18" y="4"/>
                  </a:cubicBezTo>
                  <a:cubicBezTo>
                    <a:pt x="18" y="3"/>
                    <a:pt x="18" y="3"/>
                    <a:pt x="18" y="3"/>
                  </a:cubicBezTo>
                  <a:cubicBezTo>
                    <a:pt x="141" y="95"/>
                    <a:pt x="141" y="95"/>
                    <a:pt x="141" y="95"/>
                  </a:cubicBezTo>
                  <a:cubicBezTo>
                    <a:pt x="144" y="97"/>
                    <a:pt x="146" y="100"/>
                    <a:pt x="146" y="104"/>
                  </a:cubicBezTo>
                  <a:cubicBezTo>
                    <a:pt x="146" y="109"/>
                    <a:pt x="144" y="112"/>
                    <a:pt x="141" y="113"/>
                  </a:cubicBezTo>
                  <a:cubicBezTo>
                    <a:pt x="18" y="205"/>
                    <a:pt x="18" y="205"/>
                    <a:pt x="18" y="205"/>
                  </a:cubicBezTo>
                  <a:cubicBezTo>
                    <a:pt x="18" y="205"/>
                    <a:pt x="18" y="205"/>
                    <a:pt x="18" y="205"/>
                  </a:cubicBezTo>
                  <a:cubicBezTo>
                    <a:pt x="17" y="207"/>
                    <a:pt x="15" y="208"/>
                    <a:pt x="13" y="208"/>
                  </a:cubicBezTo>
                  <a:cubicBezTo>
                    <a:pt x="11" y="209"/>
                    <a:pt x="9" y="208"/>
                    <a:pt x="7" y="208"/>
                  </a:cubicBezTo>
                  <a:cubicBezTo>
                    <a:pt x="5" y="207"/>
                    <a:pt x="4" y="206"/>
                    <a:pt x="2" y="204"/>
                  </a:cubicBezTo>
                  <a:cubicBezTo>
                    <a:pt x="1" y="202"/>
                    <a:pt x="0" y="200"/>
                    <a:pt x="0" y="19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57"/>
            <p:cNvSpPr>
              <a:spLocks noEditPoints="1"/>
            </p:cNvSpPr>
            <p:nvPr/>
          </p:nvSpPr>
          <p:spPr bwMode="auto">
            <a:xfrm>
              <a:off x="2755900" y="2454275"/>
              <a:ext cx="238125" cy="217488"/>
            </a:xfrm>
            <a:custGeom>
              <a:avLst/>
              <a:gdLst>
                <a:gd name="T0" fmla="*/ 0 w 150"/>
                <a:gd name="T1" fmla="*/ 76 h 137"/>
                <a:gd name="T2" fmla="*/ 75 w 150"/>
                <a:gd name="T3" fmla="*/ 0 h 137"/>
                <a:gd name="T4" fmla="*/ 150 w 150"/>
                <a:gd name="T5" fmla="*/ 76 h 137"/>
                <a:gd name="T6" fmla="*/ 137 w 150"/>
                <a:gd name="T7" fmla="*/ 76 h 137"/>
                <a:gd name="T8" fmla="*/ 75 w 150"/>
                <a:gd name="T9" fmla="*/ 14 h 137"/>
                <a:gd name="T10" fmla="*/ 13 w 150"/>
                <a:gd name="T11" fmla="*/ 76 h 137"/>
                <a:gd name="T12" fmla="*/ 0 w 150"/>
                <a:gd name="T13" fmla="*/ 76 h 137"/>
                <a:gd name="T14" fmla="*/ 27 w 150"/>
                <a:gd name="T15" fmla="*/ 76 h 137"/>
                <a:gd name="T16" fmla="*/ 75 w 150"/>
                <a:gd name="T17" fmla="*/ 27 h 137"/>
                <a:gd name="T18" fmla="*/ 123 w 150"/>
                <a:gd name="T19" fmla="*/ 76 h 137"/>
                <a:gd name="T20" fmla="*/ 123 w 150"/>
                <a:gd name="T21" fmla="*/ 137 h 137"/>
                <a:gd name="T22" fmla="*/ 92 w 150"/>
                <a:gd name="T23" fmla="*/ 137 h 137"/>
                <a:gd name="T24" fmla="*/ 92 w 150"/>
                <a:gd name="T25" fmla="*/ 76 h 137"/>
                <a:gd name="T26" fmla="*/ 58 w 150"/>
                <a:gd name="T27" fmla="*/ 76 h 137"/>
                <a:gd name="T28" fmla="*/ 58 w 150"/>
                <a:gd name="T29" fmla="*/ 137 h 137"/>
                <a:gd name="T30" fmla="*/ 27 w 150"/>
                <a:gd name="T31" fmla="*/ 137 h 137"/>
                <a:gd name="T32" fmla="*/ 27 w 150"/>
                <a:gd name="T33" fmla="*/ 76 h 137"/>
                <a:gd name="T34" fmla="*/ 103 w 150"/>
                <a:gd name="T35" fmla="*/ 14 h 137"/>
                <a:gd name="T36" fmla="*/ 103 w 150"/>
                <a:gd name="T37" fmla="*/ 0 h 137"/>
                <a:gd name="T38" fmla="*/ 123 w 150"/>
                <a:gd name="T39" fmla="*/ 0 h 137"/>
                <a:gd name="T40" fmla="*/ 123 w 150"/>
                <a:gd name="T41" fmla="*/ 34 h 137"/>
                <a:gd name="T42" fmla="*/ 103 w 150"/>
                <a:gd name="T43" fmla="*/ 1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137">
                  <a:moveTo>
                    <a:pt x="0" y="76"/>
                  </a:moveTo>
                  <a:lnTo>
                    <a:pt x="75" y="0"/>
                  </a:lnTo>
                  <a:lnTo>
                    <a:pt x="150" y="76"/>
                  </a:lnTo>
                  <a:lnTo>
                    <a:pt x="137" y="76"/>
                  </a:lnTo>
                  <a:lnTo>
                    <a:pt x="75" y="14"/>
                  </a:lnTo>
                  <a:lnTo>
                    <a:pt x="13" y="76"/>
                  </a:lnTo>
                  <a:lnTo>
                    <a:pt x="0" y="76"/>
                  </a:lnTo>
                  <a:close/>
                  <a:moveTo>
                    <a:pt x="27" y="76"/>
                  </a:moveTo>
                  <a:lnTo>
                    <a:pt x="75" y="27"/>
                  </a:lnTo>
                  <a:lnTo>
                    <a:pt x="123" y="76"/>
                  </a:lnTo>
                  <a:lnTo>
                    <a:pt x="123" y="137"/>
                  </a:lnTo>
                  <a:lnTo>
                    <a:pt x="92" y="137"/>
                  </a:lnTo>
                  <a:lnTo>
                    <a:pt x="92" y="76"/>
                  </a:lnTo>
                  <a:lnTo>
                    <a:pt x="58" y="76"/>
                  </a:lnTo>
                  <a:lnTo>
                    <a:pt x="58" y="137"/>
                  </a:lnTo>
                  <a:lnTo>
                    <a:pt x="27" y="137"/>
                  </a:lnTo>
                  <a:lnTo>
                    <a:pt x="27" y="76"/>
                  </a:lnTo>
                  <a:close/>
                  <a:moveTo>
                    <a:pt x="103" y="14"/>
                  </a:moveTo>
                  <a:lnTo>
                    <a:pt x="103" y="0"/>
                  </a:lnTo>
                  <a:lnTo>
                    <a:pt x="123" y="0"/>
                  </a:lnTo>
                  <a:lnTo>
                    <a:pt x="123" y="34"/>
                  </a:lnTo>
                  <a:lnTo>
                    <a:pt x="103" y="1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58"/>
            <p:cNvSpPr>
              <a:spLocks noEditPoints="1"/>
            </p:cNvSpPr>
            <p:nvPr/>
          </p:nvSpPr>
          <p:spPr bwMode="auto">
            <a:xfrm>
              <a:off x="3136900" y="2497138"/>
              <a:ext cx="219075" cy="142875"/>
            </a:xfrm>
            <a:custGeom>
              <a:avLst/>
              <a:gdLst>
                <a:gd name="T0" fmla="*/ 0 w 208"/>
                <a:gd name="T1" fmla="*/ 10 h 135"/>
                <a:gd name="T2" fmla="*/ 1 w 208"/>
                <a:gd name="T3" fmla="*/ 6 h 135"/>
                <a:gd name="T4" fmla="*/ 3 w 208"/>
                <a:gd name="T5" fmla="*/ 3 h 135"/>
                <a:gd name="T6" fmla="*/ 6 w 208"/>
                <a:gd name="T7" fmla="*/ 1 h 135"/>
                <a:gd name="T8" fmla="*/ 10 w 208"/>
                <a:gd name="T9" fmla="*/ 0 h 135"/>
                <a:gd name="T10" fmla="*/ 198 w 208"/>
                <a:gd name="T11" fmla="*/ 0 h 135"/>
                <a:gd name="T12" fmla="*/ 202 w 208"/>
                <a:gd name="T13" fmla="*/ 1 h 135"/>
                <a:gd name="T14" fmla="*/ 205 w 208"/>
                <a:gd name="T15" fmla="*/ 3 h 135"/>
                <a:gd name="T16" fmla="*/ 207 w 208"/>
                <a:gd name="T17" fmla="*/ 6 h 135"/>
                <a:gd name="T18" fmla="*/ 208 w 208"/>
                <a:gd name="T19" fmla="*/ 10 h 135"/>
                <a:gd name="T20" fmla="*/ 167 w 208"/>
                <a:gd name="T21" fmla="*/ 41 h 135"/>
                <a:gd name="T22" fmla="*/ 115 w 208"/>
                <a:gd name="T23" fmla="*/ 80 h 135"/>
                <a:gd name="T24" fmla="*/ 104 w 208"/>
                <a:gd name="T25" fmla="*/ 83 h 135"/>
                <a:gd name="T26" fmla="*/ 93 w 208"/>
                <a:gd name="T27" fmla="*/ 80 h 135"/>
                <a:gd name="T28" fmla="*/ 41 w 208"/>
                <a:gd name="T29" fmla="*/ 41 h 135"/>
                <a:gd name="T30" fmla="*/ 0 w 208"/>
                <a:gd name="T31" fmla="*/ 10 h 135"/>
                <a:gd name="T32" fmla="*/ 0 w 208"/>
                <a:gd name="T33" fmla="*/ 125 h 135"/>
                <a:gd name="T34" fmla="*/ 0 w 208"/>
                <a:gd name="T35" fmla="*/ 21 h 135"/>
                <a:gd name="T36" fmla="*/ 41 w 208"/>
                <a:gd name="T37" fmla="*/ 51 h 135"/>
                <a:gd name="T38" fmla="*/ 93 w 208"/>
                <a:gd name="T39" fmla="*/ 90 h 135"/>
                <a:gd name="T40" fmla="*/ 104 w 208"/>
                <a:gd name="T41" fmla="*/ 94 h 135"/>
                <a:gd name="T42" fmla="*/ 115 w 208"/>
                <a:gd name="T43" fmla="*/ 90 h 135"/>
                <a:gd name="T44" fmla="*/ 167 w 208"/>
                <a:gd name="T45" fmla="*/ 52 h 135"/>
                <a:gd name="T46" fmla="*/ 208 w 208"/>
                <a:gd name="T47" fmla="*/ 21 h 135"/>
                <a:gd name="T48" fmla="*/ 208 w 208"/>
                <a:gd name="T49" fmla="*/ 125 h 135"/>
                <a:gd name="T50" fmla="*/ 156 w 208"/>
                <a:gd name="T51" fmla="*/ 83 h 135"/>
                <a:gd name="T52" fmla="*/ 205 w 208"/>
                <a:gd name="T53" fmla="*/ 132 h 135"/>
                <a:gd name="T54" fmla="*/ 198 w 208"/>
                <a:gd name="T55" fmla="*/ 135 h 135"/>
                <a:gd name="T56" fmla="*/ 10 w 208"/>
                <a:gd name="T57" fmla="*/ 135 h 135"/>
                <a:gd name="T58" fmla="*/ 3 w 208"/>
                <a:gd name="T59" fmla="*/ 132 h 135"/>
                <a:gd name="T60" fmla="*/ 52 w 208"/>
                <a:gd name="T61" fmla="*/ 83 h 135"/>
                <a:gd name="T62" fmla="*/ 0 w 208"/>
                <a:gd name="T63" fmla="*/ 12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8" h="135">
                  <a:moveTo>
                    <a:pt x="0" y="10"/>
                  </a:moveTo>
                  <a:cubicBezTo>
                    <a:pt x="0" y="9"/>
                    <a:pt x="0" y="8"/>
                    <a:pt x="1" y="6"/>
                  </a:cubicBezTo>
                  <a:cubicBezTo>
                    <a:pt x="1" y="5"/>
                    <a:pt x="2" y="4"/>
                    <a:pt x="3" y="3"/>
                  </a:cubicBezTo>
                  <a:cubicBezTo>
                    <a:pt x="4" y="2"/>
                    <a:pt x="5" y="1"/>
                    <a:pt x="6" y="1"/>
                  </a:cubicBezTo>
                  <a:cubicBezTo>
                    <a:pt x="8" y="0"/>
                    <a:pt x="9" y="0"/>
                    <a:pt x="10" y="0"/>
                  </a:cubicBezTo>
                  <a:cubicBezTo>
                    <a:pt x="198" y="0"/>
                    <a:pt x="198" y="0"/>
                    <a:pt x="198" y="0"/>
                  </a:cubicBezTo>
                  <a:cubicBezTo>
                    <a:pt x="199" y="0"/>
                    <a:pt x="200" y="0"/>
                    <a:pt x="202" y="1"/>
                  </a:cubicBezTo>
                  <a:cubicBezTo>
                    <a:pt x="203" y="1"/>
                    <a:pt x="204" y="2"/>
                    <a:pt x="205" y="3"/>
                  </a:cubicBezTo>
                  <a:cubicBezTo>
                    <a:pt x="206" y="4"/>
                    <a:pt x="207" y="5"/>
                    <a:pt x="207" y="6"/>
                  </a:cubicBezTo>
                  <a:cubicBezTo>
                    <a:pt x="208" y="8"/>
                    <a:pt x="208" y="9"/>
                    <a:pt x="208" y="10"/>
                  </a:cubicBezTo>
                  <a:cubicBezTo>
                    <a:pt x="167" y="41"/>
                    <a:pt x="167" y="41"/>
                    <a:pt x="167" y="41"/>
                  </a:cubicBezTo>
                  <a:cubicBezTo>
                    <a:pt x="115" y="80"/>
                    <a:pt x="115" y="80"/>
                    <a:pt x="115" y="80"/>
                  </a:cubicBezTo>
                  <a:cubicBezTo>
                    <a:pt x="113" y="82"/>
                    <a:pt x="109" y="83"/>
                    <a:pt x="104" y="83"/>
                  </a:cubicBezTo>
                  <a:cubicBezTo>
                    <a:pt x="99" y="83"/>
                    <a:pt x="95" y="82"/>
                    <a:pt x="93" y="80"/>
                  </a:cubicBezTo>
                  <a:cubicBezTo>
                    <a:pt x="41" y="41"/>
                    <a:pt x="41" y="41"/>
                    <a:pt x="41" y="41"/>
                  </a:cubicBezTo>
                  <a:lnTo>
                    <a:pt x="0" y="10"/>
                  </a:lnTo>
                  <a:close/>
                  <a:moveTo>
                    <a:pt x="0" y="125"/>
                  </a:moveTo>
                  <a:cubicBezTo>
                    <a:pt x="0" y="21"/>
                    <a:pt x="0" y="21"/>
                    <a:pt x="0" y="21"/>
                  </a:cubicBezTo>
                  <a:cubicBezTo>
                    <a:pt x="41" y="51"/>
                    <a:pt x="41" y="51"/>
                    <a:pt x="41" y="51"/>
                  </a:cubicBezTo>
                  <a:cubicBezTo>
                    <a:pt x="93" y="90"/>
                    <a:pt x="93" y="90"/>
                    <a:pt x="93" y="90"/>
                  </a:cubicBezTo>
                  <a:cubicBezTo>
                    <a:pt x="96" y="92"/>
                    <a:pt x="99" y="94"/>
                    <a:pt x="104" y="94"/>
                  </a:cubicBezTo>
                  <a:cubicBezTo>
                    <a:pt x="109" y="94"/>
                    <a:pt x="112" y="92"/>
                    <a:pt x="115" y="90"/>
                  </a:cubicBezTo>
                  <a:cubicBezTo>
                    <a:pt x="167" y="52"/>
                    <a:pt x="167" y="52"/>
                    <a:pt x="167" y="52"/>
                  </a:cubicBezTo>
                  <a:cubicBezTo>
                    <a:pt x="208" y="21"/>
                    <a:pt x="208" y="21"/>
                    <a:pt x="208" y="21"/>
                  </a:cubicBezTo>
                  <a:cubicBezTo>
                    <a:pt x="208" y="125"/>
                    <a:pt x="208" y="125"/>
                    <a:pt x="208" y="125"/>
                  </a:cubicBezTo>
                  <a:cubicBezTo>
                    <a:pt x="156" y="83"/>
                    <a:pt x="156" y="83"/>
                    <a:pt x="156" y="83"/>
                  </a:cubicBezTo>
                  <a:cubicBezTo>
                    <a:pt x="205" y="132"/>
                    <a:pt x="205" y="132"/>
                    <a:pt x="205" y="132"/>
                  </a:cubicBezTo>
                  <a:cubicBezTo>
                    <a:pt x="203" y="134"/>
                    <a:pt x="200" y="135"/>
                    <a:pt x="198" y="135"/>
                  </a:cubicBezTo>
                  <a:cubicBezTo>
                    <a:pt x="10" y="135"/>
                    <a:pt x="10" y="135"/>
                    <a:pt x="10" y="135"/>
                  </a:cubicBezTo>
                  <a:cubicBezTo>
                    <a:pt x="8" y="135"/>
                    <a:pt x="5" y="134"/>
                    <a:pt x="3" y="132"/>
                  </a:cubicBezTo>
                  <a:cubicBezTo>
                    <a:pt x="52" y="83"/>
                    <a:pt x="52" y="83"/>
                    <a:pt x="52" y="83"/>
                  </a:cubicBezTo>
                  <a:lnTo>
                    <a:pt x="0" y="12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59"/>
            <p:cNvSpPr>
              <a:spLocks noEditPoints="1"/>
            </p:cNvSpPr>
            <p:nvPr/>
          </p:nvSpPr>
          <p:spPr bwMode="auto">
            <a:xfrm>
              <a:off x="3508375" y="2454275"/>
              <a:ext cx="217488" cy="207963"/>
            </a:xfrm>
            <a:custGeom>
              <a:avLst/>
              <a:gdLst>
                <a:gd name="T0" fmla="*/ 0 w 208"/>
                <a:gd name="T1" fmla="*/ 73 h 198"/>
                <a:gd name="T2" fmla="*/ 41 w 208"/>
                <a:gd name="T3" fmla="*/ 43 h 198"/>
                <a:gd name="T4" fmla="*/ 93 w 208"/>
                <a:gd name="T5" fmla="*/ 4 h 198"/>
                <a:gd name="T6" fmla="*/ 104 w 208"/>
                <a:gd name="T7" fmla="*/ 0 h 198"/>
                <a:gd name="T8" fmla="*/ 115 w 208"/>
                <a:gd name="T9" fmla="*/ 4 h 198"/>
                <a:gd name="T10" fmla="*/ 145 w 208"/>
                <a:gd name="T11" fmla="*/ 26 h 198"/>
                <a:gd name="T12" fmla="*/ 179 w 208"/>
                <a:gd name="T13" fmla="*/ 51 h 198"/>
                <a:gd name="T14" fmla="*/ 195 w 208"/>
                <a:gd name="T15" fmla="*/ 63 h 198"/>
                <a:gd name="T16" fmla="*/ 208 w 208"/>
                <a:gd name="T17" fmla="*/ 73 h 198"/>
                <a:gd name="T18" fmla="*/ 181 w 208"/>
                <a:gd name="T19" fmla="*/ 93 h 198"/>
                <a:gd name="T20" fmla="*/ 125 w 208"/>
                <a:gd name="T21" fmla="*/ 136 h 198"/>
                <a:gd name="T22" fmla="*/ 115 w 208"/>
                <a:gd name="T23" fmla="*/ 143 h 198"/>
                <a:gd name="T24" fmla="*/ 104 w 208"/>
                <a:gd name="T25" fmla="*/ 146 h 198"/>
                <a:gd name="T26" fmla="*/ 93 w 208"/>
                <a:gd name="T27" fmla="*/ 143 h 198"/>
                <a:gd name="T28" fmla="*/ 55 w 208"/>
                <a:gd name="T29" fmla="*/ 115 h 198"/>
                <a:gd name="T30" fmla="*/ 26 w 208"/>
                <a:gd name="T31" fmla="*/ 93 h 198"/>
                <a:gd name="T32" fmla="*/ 0 w 208"/>
                <a:gd name="T33" fmla="*/ 73 h 198"/>
                <a:gd name="T34" fmla="*/ 0 w 208"/>
                <a:gd name="T35" fmla="*/ 187 h 198"/>
                <a:gd name="T36" fmla="*/ 0 w 208"/>
                <a:gd name="T37" fmla="*/ 84 h 198"/>
                <a:gd name="T38" fmla="*/ 41 w 208"/>
                <a:gd name="T39" fmla="*/ 114 h 198"/>
                <a:gd name="T40" fmla="*/ 93 w 208"/>
                <a:gd name="T41" fmla="*/ 153 h 198"/>
                <a:gd name="T42" fmla="*/ 104 w 208"/>
                <a:gd name="T43" fmla="*/ 156 h 198"/>
                <a:gd name="T44" fmla="*/ 115 w 208"/>
                <a:gd name="T45" fmla="*/ 153 h 198"/>
                <a:gd name="T46" fmla="*/ 167 w 208"/>
                <a:gd name="T47" fmla="*/ 114 h 198"/>
                <a:gd name="T48" fmla="*/ 208 w 208"/>
                <a:gd name="T49" fmla="*/ 84 h 198"/>
                <a:gd name="T50" fmla="*/ 208 w 208"/>
                <a:gd name="T51" fmla="*/ 187 h 198"/>
                <a:gd name="T52" fmla="*/ 156 w 208"/>
                <a:gd name="T53" fmla="*/ 146 h 198"/>
                <a:gd name="T54" fmla="*/ 205 w 208"/>
                <a:gd name="T55" fmla="*/ 195 h 198"/>
                <a:gd name="T56" fmla="*/ 198 w 208"/>
                <a:gd name="T57" fmla="*/ 198 h 198"/>
                <a:gd name="T58" fmla="*/ 10 w 208"/>
                <a:gd name="T59" fmla="*/ 198 h 198"/>
                <a:gd name="T60" fmla="*/ 3 w 208"/>
                <a:gd name="T61" fmla="*/ 195 h 198"/>
                <a:gd name="T62" fmla="*/ 52 w 208"/>
                <a:gd name="T63" fmla="*/ 146 h 198"/>
                <a:gd name="T64" fmla="*/ 0 w 208"/>
                <a:gd name="T65" fmla="*/ 18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8" h="198">
                  <a:moveTo>
                    <a:pt x="0" y="73"/>
                  </a:moveTo>
                  <a:cubicBezTo>
                    <a:pt x="41" y="43"/>
                    <a:pt x="41" y="43"/>
                    <a:pt x="41" y="43"/>
                  </a:cubicBezTo>
                  <a:cubicBezTo>
                    <a:pt x="93" y="4"/>
                    <a:pt x="93" y="4"/>
                    <a:pt x="93" y="4"/>
                  </a:cubicBezTo>
                  <a:cubicBezTo>
                    <a:pt x="96" y="1"/>
                    <a:pt x="100" y="0"/>
                    <a:pt x="104" y="0"/>
                  </a:cubicBezTo>
                  <a:cubicBezTo>
                    <a:pt x="108" y="0"/>
                    <a:pt x="112" y="1"/>
                    <a:pt x="115" y="4"/>
                  </a:cubicBezTo>
                  <a:cubicBezTo>
                    <a:pt x="145" y="26"/>
                    <a:pt x="145" y="26"/>
                    <a:pt x="145" y="26"/>
                  </a:cubicBezTo>
                  <a:cubicBezTo>
                    <a:pt x="179" y="51"/>
                    <a:pt x="179" y="51"/>
                    <a:pt x="179" y="51"/>
                  </a:cubicBezTo>
                  <a:cubicBezTo>
                    <a:pt x="185" y="56"/>
                    <a:pt x="190" y="60"/>
                    <a:pt x="195" y="63"/>
                  </a:cubicBezTo>
                  <a:cubicBezTo>
                    <a:pt x="200" y="67"/>
                    <a:pt x="204" y="70"/>
                    <a:pt x="208" y="73"/>
                  </a:cubicBezTo>
                  <a:cubicBezTo>
                    <a:pt x="204" y="76"/>
                    <a:pt x="195" y="83"/>
                    <a:pt x="181" y="93"/>
                  </a:cubicBezTo>
                  <a:cubicBezTo>
                    <a:pt x="167" y="104"/>
                    <a:pt x="149" y="118"/>
                    <a:pt x="125" y="136"/>
                  </a:cubicBezTo>
                  <a:cubicBezTo>
                    <a:pt x="115" y="143"/>
                    <a:pt x="115" y="143"/>
                    <a:pt x="115" y="143"/>
                  </a:cubicBezTo>
                  <a:cubicBezTo>
                    <a:pt x="112" y="145"/>
                    <a:pt x="108" y="146"/>
                    <a:pt x="104" y="146"/>
                  </a:cubicBezTo>
                  <a:cubicBezTo>
                    <a:pt x="100" y="146"/>
                    <a:pt x="96" y="145"/>
                    <a:pt x="93" y="143"/>
                  </a:cubicBezTo>
                  <a:cubicBezTo>
                    <a:pt x="55" y="115"/>
                    <a:pt x="55" y="115"/>
                    <a:pt x="55" y="115"/>
                  </a:cubicBezTo>
                  <a:cubicBezTo>
                    <a:pt x="26" y="93"/>
                    <a:pt x="26" y="93"/>
                    <a:pt x="26" y="93"/>
                  </a:cubicBezTo>
                  <a:lnTo>
                    <a:pt x="0" y="73"/>
                  </a:lnTo>
                  <a:close/>
                  <a:moveTo>
                    <a:pt x="0" y="187"/>
                  </a:moveTo>
                  <a:cubicBezTo>
                    <a:pt x="0" y="84"/>
                    <a:pt x="0" y="84"/>
                    <a:pt x="0" y="84"/>
                  </a:cubicBezTo>
                  <a:cubicBezTo>
                    <a:pt x="41" y="114"/>
                    <a:pt x="41" y="114"/>
                    <a:pt x="41" y="114"/>
                  </a:cubicBezTo>
                  <a:cubicBezTo>
                    <a:pt x="93" y="153"/>
                    <a:pt x="93" y="153"/>
                    <a:pt x="93" y="153"/>
                  </a:cubicBezTo>
                  <a:cubicBezTo>
                    <a:pt x="95" y="155"/>
                    <a:pt x="99" y="156"/>
                    <a:pt x="104" y="156"/>
                  </a:cubicBezTo>
                  <a:cubicBezTo>
                    <a:pt x="109" y="156"/>
                    <a:pt x="113" y="155"/>
                    <a:pt x="115" y="153"/>
                  </a:cubicBezTo>
                  <a:cubicBezTo>
                    <a:pt x="167" y="114"/>
                    <a:pt x="167" y="114"/>
                    <a:pt x="167" y="114"/>
                  </a:cubicBezTo>
                  <a:cubicBezTo>
                    <a:pt x="208" y="84"/>
                    <a:pt x="208" y="84"/>
                    <a:pt x="208" y="84"/>
                  </a:cubicBezTo>
                  <a:cubicBezTo>
                    <a:pt x="208" y="187"/>
                    <a:pt x="208" y="187"/>
                    <a:pt x="208" y="187"/>
                  </a:cubicBezTo>
                  <a:cubicBezTo>
                    <a:pt x="156" y="146"/>
                    <a:pt x="156" y="146"/>
                    <a:pt x="156" y="146"/>
                  </a:cubicBezTo>
                  <a:cubicBezTo>
                    <a:pt x="205" y="195"/>
                    <a:pt x="205" y="195"/>
                    <a:pt x="205" y="195"/>
                  </a:cubicBezTo>
                  <a:cubicBezTo>
                    <a:pt x="203" y="197"/>
                    <a:pt x="200" y="198"/>
                    <a:pt x="198" y="198"/>
                  </a:cubicBezTo>
                  <a:cubicBezTo>
                    <a:pt x="10" y="198"/>
                    <a:pt x="10" y="198"/>
                    <a:pt x="10" y="198"/>
                  </a:cubicBezTo>
                  <a:cubicBezTo>
                    <a:pt x="8" y="198"/>
                    <a:pt x="5" y="197"/>
                    <a:pt x="3" y="195"/>
                  </a:cubicBezTo>
                  <a:cubicBezTo>
                    <a:pt x="52" y="146"/>
                    <a:pt x="52" y="146"/>
                    <a:pt x="52" y="146"/>
                  </a:cubicBezTo>
                  <a:lnTo>
                    <a:pt x="0" y="18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60"/>
            <p:cNvSpPr>
              <a:spLocks noEditPoints="1"/>
            </p:cNvSpPr>
            <p:nvPr/>
          </p:nvSpPr>
          <p:spPr bwMode="auto">
            <a:xfrm>
              <a:off x="3879850" y="2454275"/>
              <a:ext cx="217488" cy="217488"/>
            </a:xfrm>
            <a:custGeom>
              <a:avLst/>
              <a:gdLst>
                <a:gd name="T0" fmla="*/ 0 w 137"/>
                <a:gd name="T1" fmla="*/ 110 h 137"/>
                <a:gd name="T2" fmla="*/ 14 w 137"/>
                <a:gd name="T3" fmla="*/ 110 h 137"/>
                <a:gd name="T4" fmla="*/ 14 w 137"/>
                <a:gd name="T5" fmla="*/ 123 h 137"/>
                <a:gd name="T6" fmla="*/ 123 w 137"/>
                <a:gd name="T7" fmla="*/ 123 h 137"/>
                <a:gd name="T8" fmla="*/ 123 w 137"/>
                <a:gd name="T9" fmla="*/ 110 h 137"/>
                <a:gd name="T10" fmla="*/ 137 w 137"/>
                <a:gd name="T11" fmla="*/ 110 h 137"/>
                <a:gd name="T12" fmla="*/ 137 w 137"/>
                <a:gd name="T13" fmla="*/ 137 h 137"/>
                <a:gd name="T14" fmla="*/ 0 w 137"/>
                <a:gd name="T15" fmla="*/ 137 h 137"/>
                <a:gd name="T16" fmla="*/ 0 w 137"/>
                <a:gd name="T17" fmla="*/ 110 h 137"/>
                <a:gd name="T18" fmla="*/ 20 w 137"/>
                <a:gd name="T19" fmla="*/ 55 h 137"/>
                <a:gd name="T20" fmla="*/ 51 w 137"/>
                <a:gd name="T21" fmla="*/ 55 h 137"/>
                <a:gd name="T22" fmla="*/ 51 w 137"/>
                <a:gd name="T23" fmla="*/ 0 h 137"/>
                <a:gd name="T24" fmla="*/ 86 w 137"/>
                <a:gd name="T25" fmla="*/ 0 h 137"/>
                <a:gd name="T26" fmla="*/ 86 w 137"/>
                <a:gd name="T27" fmla="*/ 55 h 137"/>
                <a:gd name="T28" fmla="*/ 117 w 137"/>
                <a:gd name="T29" fmla="*/ 55 h 137"/>
                <a:gd name="T30" fmla="*/ 68 w 137"/>
                <a:gd name="T31" fmla="*/ 103 h 137"/>
                <a:gd name="T32" fmla="*/ 20 w 137"/>
                <a:gd name="T33" fmla="*/ 5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137">
                  <a:moveTo>
                    <a:pt x="0" y="110"/>
                  </a:moveTo>
                  <a:lnTo>
                    <a:pt x="14" y="110"/>
                  </a:lnTo>
                  <a:lnTo>
                    <a:pt x="14" y="123"/>
                  </a:lnTo>
                  <a:lnTo>
                    <a:pt x="123" y="123"/>
                  </a:lnTo>
                  <a:lnTo>
                    <a:pt x="123" y="110"/>
                  </a:lnTo>
                  <a:lnTo>
                    <a:pt x="137" y="110"/>
                  </a:lnTo>
                  <a:lnTo>
                    <a:pt x="137" y="137"/>
                  </a:lnTo>
                  <a:lnTo>
                    <a:pt x="0" y="137"/>
                  </a:lnTo>
                  <a:lnTo>
                    <a:pt x="0" y="110"/>
                  </a:lnTo>
                  <a:close/>
                  <a:moveTo>
                    <a:pt x="20" y="55"/>
                  </a:moveTo>
                  <a:lnTo>
                    <a:pt x="51" y="55"/>
                  </a:lnTo>
                  <a:lnTo>
                    <a:pt x="51" y="0"/>
                  </a:lnTo>
                  <a:lnTo>
                    <a:pt x="86" y="0"/>
                  </a:lnTo>
                  <a:lnTo>
                    <a:pt x="86" y="55"/>
                  </a:lnTo>
                  <a:lnTo>
                    <a:pt x="117" y="55"/>
                  </a:lnTo>
                  <a:lnTo>
                    <a:pt x="68" y="103"/>
                  </a:lnTo>
                  <a:lnTo>
                    <a:pt x="20" y="5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61"/>
            <p:cNvSpPr>
              <a:spLocks noEditPoints="1"/>
            </p:cNvSpPr>
            <p:nvPr/>
          </p:nvSpPr>
          <p:spPr bwMode="auto">
            <a:xfrm>
              <a:off x="4305300" y="2454275"/>
              <a:ext cx="217488" cy="217488"/>
            </a:xfrm>
            <a:custGeom>
              <a:avLst/>
              <a:gdLst>
                <a:gd name="T0" fmla="*/ 0 w 137"/>
                <a:gd name="T1" fmla="*/ 110 h 137"/>
                <a:gd name="T2" fmla="*/ 14 w 137"/>
                <a:gd name="T3" fmla="*/ 110 h 137"/>
                <a:gd name="T4" fmla="*/ 14 w 137"/>
                <a:gd name="T5" fmla="*/ 123 h 137"/>
                <a:gd name="T6" fmla="*/ 123 w 137"/>
                <a:gd name="T7" fmla="*/ 123 h 137"/>
                <a:gd name="T8" fmla="*/ 123 w 137"/>
                <a:gd name="T9" fmla="*/ 110 h 137"/>
                <a:gd name="T10" fmla="*/ 137 w 137"/>
                <a:gd name="T11" fmla="*/ 110 h 137"/>
                <a:gd name="T12" fmla="*/ 137 w 137"/>
                <a:gd name="T13" fmla="*/ 137 h 137"/>
                <a:gd name="T14" fmla="*/ 0 w 137"/>
                <a:gd name="T15" fmla="*/ 137 h 137"/>
                <a:gd name="T16" fmla="*/ 0 w 137"/>
                <a:gd name="T17" fmla="*/ 110 h 137"/>
                <a:gd name="T18" fmla="*/ 20 w 137"/>
                <a:gd name="T19" fmla="*/ 48 h 137"/>
                <a:gd name="T20" fmla="*/ 69 w 137"/>
                <a:gd name="T21" fmla="*/ 0 h 137"/>
                <a:gd name="T22" fmla="*/ 117 w 137"/>
                <a:gd name="T23" fmla="*/ 48 h 137"/>
                <a:gd name="T24" fmla="*/ 86 w 137"/>
                <a:gd name="T25" fmla="*/ 48 h 137"/>
                <a:gd name="T26" fmla="*/ 86 w 137"/>
                <a:gd name="T27" fmla="*/ 103 h 137"/>
                <a:gd name="T28" fmla="*/ 51 w 137"/>
                <a:gd name="T29" fmla="*/ 103 h 137"/>
                <a:gd name="T30" fmla="*/ 51 w 137"/>
                <a:gd name="T31" fmla="*/ 48 h 137"/>
                <a:gd name="T32" fmla="*/ 20 w 137"/>
                <a:gd name="T33" fmla="*/ 4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137">
                  <a:moveTo>
                    <a:pt x="0" y="110"/>
                  </a:moveTo>
                  <a:lnTo>
                    <a:pt x="14" y="110"/>
                  </a:lnTo>
                  <a:lnTo>
                    <a:pt x="14" y="123"/>
                  </a:lnTo>
                  <a:lnTo>
                    <a:pt x="123" y="123"/>
                  </a:lnTo>
                  <a:lnTo>
                    <a:pt x="123" y="110"/>
                  </a:lnTo>
                  <a:lnTo>
                    <a:pt x="137" y="110"/>
                  </a:lnTo>
                  <a:lnTo>
                    <a:pt x="137" y="137"/>
                  </a:lnTo>
                  <a:lnTo>
                    <a:pt x="0" y="137"/>
                  </a:lnTo>
                  <a:lnTo>
                    <a:pt x="0" y="110"/>
                  </a:lnTo>
                  <a:close/>
                  <a:moveTo>
                    <a:pt x="20" y="48"/>
                  </a:moveTo>
                  <a:lnTo>
                    <a:pt x="69" y="0"/>
                  </a:lnTo>
                  <a:lnTo>
                    <a:pt x="117" y="48"/>
                  </a:lnTo>
                  <a:lnTo>
                    <a:pt x="86" y="48"/>
                  </a:lnTo>
                  <a:lnTo>
                    <a:pt x="86" y="103"/>
                  </a:lnTo>
                  <a:lnTo>
                    <a:pt x="51" y="103"/>
                  </a:lnTo>
                  <a:lnTo>
                    <a:pt x="51" y="48"/>
                  </a:lnTo>
                  <a:lnTo>
                    <a:pt x="20" y="4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62"/>
            <p:cNvSpPr>
              <a:spLocks/>
            </p:cNvSpPr>
            <p:nvPr/>
          </p:nvSpPr>
          <p:spPr bwMode="auto">
            <a:xfrm>
              <a:off x="4633913" y="2465388"/>
              <a:ext cx="195263" cy="196850"/>
            </a:xfrm>
            <a:custGeom>
              <a:avLst/>
              <a:gdLst>
                <a:gd name="T0" fmla="*/ 0 w 123"/>
                <a:gd name="T1" fmla="*/ 103 h 124"/>
                <a:gd name="T2" fmla="*/ 41 w 123"/>
                <a:gd name="T3" fmla="*/ 61 h 124"/>
                <a:gd name="T4" fmla="*/ 0 w 123"/>
                <a:gd name="T5" fmla="*/ 20 h 124"/>
                <a:gd name="T6" fmla="*/ 20 w 123"/>
                <a:gd name="T7" fmla="*/ 0 h 124"/>
                <a:gd name="T8" fmla="*/ 61 w 123"/>
                <a:gd name="T9" fmla="*/ 41 h 124"/>
                <a:gd name="T10" fmla="*/ 103 w 123"/>
                <a:gd name="T11" fmla="*/ 0 h 124"/>
                <a:gd name="T12" fmla="*/ 123 w 123"/>
                <a:gd name="T13" fmla="*/ 20 h 124"/>
                <a:gd name="T14" fmla="*/ 82 w 123"/>
                <a:gd name="T15" fmla="*/ 61 h 124"/>
                <a:gd name="T16" fmla="*/ 123 w 123"/>
                <a:gd name="T17" fmla="*/ 103 h 124"/>
                <a:gd name="T18" fmla="*/ 103 w 123"/>
                <a:gd name="T19" fmla="*/ 124 h 124"/>
                <a:gd name="T20" fmla="*/ 61 w 123"/>
                <a:gd name="T21" fmla="*/ 83 h 124"/>
                <a:gd name="T22" fmla="*/ 20 w 123"/>
                <a:gd name="T23" fmla="*/ 124 h 124"/>
                <a:gd name="T24" fmla="*/ 0 w 123"/>
                <a:gd name="T25" fmla="*/ 10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124">
                  <a:moveTo>
                    <a:pt x="0" y="103"/>
                  </a:moveTo>
                  <a:lnTo>
                    <a:pt x="41" y="61"/>
                  </a:lnTo>
                  <a:lnTo>
                    <a:pt x="0" y="20"/>
                  </a:lnTo>
                  <a:lnTo>
                    <a:pt x="20" y="0"/>
                  </a:lnTo>
                  <a:lnTo>
                    <a:pt x="61" y="41"/>
                  </a:lnTo>
                  <a:lnTo>
                    <a:pt x="103" y="0"/>
                  </a:lnTo>
                  <a:lnTo>
                    <a:pt x="123" y="20"/>
                  </a:lnTo>
                  <a:lnTo>
                    <a:pt x="82" y="61"/>
                  </a:lnTo>
                  <a:lnTo>
                    <a:pt x="123" y="103"/>
                  </a:lnTo>
                  <a:lnTo>
                    <a:pt x="103" y="124"/>
                  </a:lnTo>
                  <a:lnTo>
                    <a:pt x="61" y="83"/>
                  </a:lnTo>
                  <a:lnTo>
                    <a:pt x="20" y="124"/>
                  </a:lnTo>
                  <a:lnTo>
                    <a:pt x="0" y="10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63"/>
            <p:cNvSpPr>
              <a:spLocks noEditPoints="1"/>
            </p:cNvSpPr>
            <p:nvPr/>
          </p:nvSpPr>
          <p:spPr bwMode="auto">
            <a:xfrm>
              <a:off x="5046663" y="2454275"/>
              <a:ext cx="220663" cy="217488"/>
            </a:xfrm>
            <a:custGeom>
              <a:avLst/>
              <a:gdLst>
                <a:gd name="T0" fmla="*/ 0 w 209"/>
                <a:gd name="T1" fmla="*/ 51 h 208"/>
                <a:gd name="T2" fmla="*/ 4 w 209"/>
                <a:gd name="T3" fmla="*/ 32 h 208"/>
                <a:gd name="T4" fmla="*/ 15 w 209"/>
                <a:gd name="T5" fmla="*/ 15 h 208"/>
                <a:gd name="T6" fmla="*/ 32 w 209"/>
                <a:gd name="T7" fmla="*/ 4 h 208"/>
                <a:gd name="T8" fmla="*/ 51 w 209"/>
                <a:gd name="T9" fmla="*/ 0 h 208"/>
                <a:gd name="T10" fmla="*/ 70 w 209"/>
                <a:gd name="T11" fmla="*/ 4 h 208"/>
                <a:gd name="T12" fmla="*/ 87 w 209"/>
                <a:gd name="T13" fmla="*/ 15 h 208"/>
                <a:gd name="T14" fmla="*/ 104 w 209"/>
                <a:gd name="T15" fmla="*/ 33 h 208"/>
                <a:gd name="T16" fmla="*/ 115 w 209"/>
                <a:gd name="T17" fmla="*/ 50 h 208"/>
                <a:gd name="T18" fmla="*/ 119 w 209"/>
                <a:gd name="T19" fmla="*/ 69 h 208"/>
                <a:gd name="T20" fmla="*/ 117 w 209"/>
                <a:gd name="T21" fmla="*/ 82 h 208"/>
                <a:gd name="T22" fmla="*/ 69 w 209"/>
                <a:gd name="T23" fmla="*/ 33 h 208"/>
                <a:gd name="T24" fmla="*/ 51 w 209"/>
                <a:gd name="T25" fmla="*/ 26 h 208"/>
                <a:gd name="T26" fmla="*/ 33 w 209"/>
                <a:gd name="T27" fmla="*/ 33 h 208"/>
                <a:gd name="T28" fmla="*/ 26 w 209"/>
                <a:gd name="T29" fmla="*/ 51 h 208"/>
                <a:gd name="T30" fmla="*/ 33 w 209"/>
                <a:gd name="T31" fmla="*/ 69 h 208"/>
                <a:gd name="T32" fmla="*/ 82 w 209"/>
                <a:gd name="T33" fmla="*/ 117 h 208"/>
                <a:gd name="T34" fmla="*/ 69 w 209"/>
                <a:gd name="T35" fmla="*/ 119 h 208"/>
                <a:gd name="T36" fmla="*/ 50 w 209"/>
                <a:gd name="T37" fmla="*/ 115 h 208"/>
                <a:gd name="T38" fmla="*/ 33 w 209"/>
                <a:gd name="T39" fmla="*/ 104 h 208"/>
                <a:gd name="T40" fmla="*/ 15 w 209"/>
                <a:gd name="T41" fmla="*/ 87 h 208"/>
                <a:gd name="T42" fmla="*/ 4 w 209"/>
                <a:gd name="T43" fmla="*/ 70 h 208"/>
                <a:gd name="T44" fmla="*/ 0 w 209"/>
                <a:gd name="T45" fmla="*/ 51 h 208"/>
                <a:gd name="T46" fmla="*/ 56 w 209"/>
                <a:gd name="T47" fmla="*/ 69 h 208"/>
                <a:gd name="T48" fmla="*/ 57 w 209"/>
                <a:gd name="T49" fmla="*/ 64 h 208"/>
                <a:gd name="T50" fmla="*/ 60 w 209"/>
                <a:gd name="T51" fmla="*/ 60 h 208"/>
                <a:gd name="T52" fmla="*/ 64 w 209"/>
                <a:gd name="T53" fmla="*/ 57 h 208"/>
                <a:gd name="T54" fmla="*/ 69 w 209"/>
                <a:gd name="T55" fmla="*/ 56 h 208"/>
                <a:gd name="T56" fmla="*/ 78 w 209"/>
                <a:gd name="T57" fmla="*/ 60 h 208"/>
                <a:gd name="T58" fmla="*/ 149 w 209"/>
                <a:gd name="T59" fmla="*/ 131 h 208"/>
                <a:gd name="T60" fmla="*/ 153 w 209"/>
                <a:gd name="T61" fmla="*/ 140 h 208"/>
                <a:gd name="T62" fmla="*/ 152 w 209"/>
                <a:gd name="T63" fmla="*/ 145 h 208"/>
                <a:gd name="T64" fmla="*/ 149 w 209"/>
                <a:gd name="T65" fmla="*/ 149 h 208"/>
                <a:gd name="T66" fmla="*/ 145 w 209"/>
                <a:gd name="T67" fmla="*/ 152 h 208"/>
                <a:gd name="T68" fmla="*/ 140 w 209"/>
                <a:gd name="T69" fmla="*/ 153 h 208"/>
                <a:gd name="T70" fmla="*/ 131 w 209"/>
                <a:gd name="T71" fmla="*/ 149 h 208"/>
                <a:gd name="T72" fmla="*/ 60 w 209"/>
                <a:gd name="T73" fmla="*/ 78 h 208"/>
                <a:gd name="T74" fmla="*/ 56 w 209"/>
                <a:gd name="T75" fmla="*/ 69 h 208"/>
                <a:gd name="T76" fmla="*/ 90 w 209"/>
                <a:gd name="T77" fmla="*/ 140 h 208"/>
                <a:gd name="T78" fmla="*/ 92 w 209"/>
                <a:gd name="T79" fmla="*/ 127 h 208"/>
                <a:gd name="T80" fmla="*/ 122 w 209"/>
                <a:gd name="T81" fmla="*/ 158 h 208"/>
                <a:gd name="T82" fmla="*/ 140 w 209"/>
                <a:gd name="T83" fmla="*/ 176 h 208"/>
                <a:gd name="T84" fmla="*/ 158 w 209"/>
                <a:gd name="T85" fmla="*/ 183 h 208"/>
                <a:gd name="T86" fmla="*/ 176 w 209"/>
                <a:gd name="T87" fmla="*/ 176 h 208"/>
                <a:gd name="T88" fmla="*/ 183 w 209"/>
                <a:gd name="T89" fmla="*/ 158 h 208"/>
                <a:gd name="T90" fmla="*/ 176 w 209"/>
                <a:gd name="T91" fmla="*/ 140 h 208"/>
                <a:gd name="T92" fmla="*/ 127 w 209"/>
                <a:gd name="T93" fmla="*/ 91 h 208"/>
                <a:gd name="T94" fmla="*/ 140 w 209"/>
                <a:gd name="T95" fmla="*/ 90 h 208"/>
                <a:gd name="T96" fmla="*/ 176 w 209"/>
                <a:gd name="T97" fmla="*/ 104 h 208"/>
                <a:gd name="T98" fmla="*/ 194 w 209"/>
                <a:gd name="T99" fmla="*/ 122 h 208"/>
                <a:gd name="T100" fmla="*/ 209 w 209"/>
                <a:gd name="T101" fmla="*/ 158 h 208"/>
                <a:gd name="T102" fmla="*/ 194 w 209"/>
                <a:gd name="T103" fmla="*/ 193 h 208"/>
                <a:gd name="T104" fmla="*/ 177 w 209"/>
                <a:gd name="T105" fmla="*/ 205 h 208"/>
                <a:gd name="T106" fmla="*/ 158 w 209"/>
                <a:gd name="T107" fmla="*/ 208 h 208"/>
                <a:gd name="T108" fmla="*/ 139 w 209"/>
                <a:gd name="T109" fmla="*/ 205 h 208"/>
                <a:gd name="T110" fmla="*/ 122 w 209"/>
                <a:gd name="T111" fmla="*/ 193 h 208"/>
                <a:gd name="T112" fmla="*/ 104 w 209"/>
                <a:gd name="T113" fmla="*/ 176 h 208"/>
                <a:gd name="T114" fmla="*/ 93 w 209"/>
                <a:gd name="T115" fmla="*/ 159 h 208"/>
                <a:gd name="T116" fmla="*/ 90 w 209"/>
                <a:gd name="T117" fmla="*/ 14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9" h="208">
                  <a:moveTo>
                    <a:pt x="0" y="51"/>
                  </a:moveTo>
                  <a:cubicBezTo>
                    <a:pt x="0" y="44"/>
                    <a:pt x="2" y="38"/>
                    <a:pt x="4" y="32"/>
                  </a:cubicBezTo>
                  <a:cubicBezTo>
                    <a:pt x="7" y="26"/>
                    <a:pt x="10" y="20"/>
                    <a:pt x="15" y="15"/>
                  </a:cubicBezTo>
                  <a:cubicBezTo>
                    <a:pt x="20" y="10"/>
                    <a:pt x="26" y="7"/>
                    <a:pt x="32" y="4"/>
                  </a:cubicBezTo>
                  <a:cubicBezTo>
                    <a:pt x="38" y="2"/>
                    <a:pt x="45" y="0"/>
                    <a:pt x="51" y="0"/>
                  </a:cubicBezTo>
                  <a:cubicBezTo>
                    <a:pt x="57" y="0"/>
                    <a:pt x="64" y="2"/>
                    <a:pt x="70" y="4"/>
                  </a:cubicBezTo>
                  <a:cubicBezTo>
                    <a:pt x="76" y="7"/>
                    <a:pt x="82" y="10"/>
                    <a:pt x="87" y="15"/>
                  </a:cubicBezTo>
                  <a:cubicBezTo>
                    <a:pt x="104" y="33"/>
                    <a:pt x="104" y="33"/>
                    <a:pt x="104" y="33"/>
                  </a:cubicBezTo>
                  <a:cubicBezTo>
                    <a:pt x="109" y="38"/>
                    <a:pt x="113" y="43"/>
                    <a:pt x="115" y="50"/>
                  </a:cubicBezTo>
                  <a:cubicBezTo>
                    <a:pt x="118" y="56"/>
                    <a:pt x="119" y="62"/>
                    <a:pt x="119" y="69"/>
                  </a:cubicBezTo>
                  <a:cubicBezTo>
                    <a:pt x="119" y="73"/>
                    <a:pt x="119" y="77"/>
                    <a:pt x="117" y="82"/>
                  </a:cubicBezTo>
                  <a:cubicBezTo>
                    <a:pt x="69" y="33"/>
                    <a:pt x="69" y="33"/>
                    <a:pt x="69" y="33"/>
                  </a:cubicBezTo>
                  <a:cubicBezTo>
                    <a:pt x="64" y="28"/>
                    <a:pt x="58" y="26"/>
                    <a:pt x="51" y="26"/>
                  </a:cubicBezTo>
                  <a:cubicBezTo>
                    <a:pt x="44" y="26"/>
                    <a:pt x="38" y="28"/>
                    <a:pt x="33" y="33"/>
                  </a:cubicBezTo>
                  <a:cubicBezTo>
                    <a:pt x="28" y="38"/>
                    <a:pt x="26" y="44"/>
                    <a:pt x="26" y="51"/>
                  </a:cubicBezTo>
                  <a:cubicBezTo>
                    <a:pt x="26" y="58"/>
                    <a:pt x="28" y="64"/>
                    <a:pt x="33" y="69"/>
                  </a:cubicBezTo>
                  <a:cubicBezTo>
                    <a:pt x="82" y="117"/>
                    <a:pt x="82" y="117"/>
                    <a:pt x="82" y="117"/>
                  </a:cubicBezTo>
                  <a:cubicBezTo>
                    <a:pt x="78" y="119"/>
                    <a:pt x="73" y="119"/>
                    <a:pt x="69" y="119"/>
                  </a:cubicBezTo>
                  <a:cubicBezTo>
                    <a:pt x="62" y="119"/>
                    <a:pt x="56" y="118"/>
                    <a:pt x="50" y="115"/>
                  </a:cubicBezTo>
                  <a:cubicBezTo>
                    <a:pt x="43" y="113"/>
                    <a:pt x="38" y="109"/>
                    <a:pt x="33" y="104"/>
                  </a:cubicBezTo>
                  <a:cubicBezTo>
                    <a:pt x="15" y="87"/>
                    <a:pt x="15" y="87"/>
                    <a:pt x="15" y="87"/>
                  </a:cubicBezTo>
                  <a:cubicBezTo>
                    <a:pt x="10" y="82"/>
                    <a:pt x="7" y="76"/>
                    <a:pt x="4" y="70"/>
                  </a:cubicBezTo>
                  <a:cubicBezTo>
                    <a:pt x="2" y="64"/>
                    <a:pt x="0" y="58"/>
                    <a:pt x="0" y="51"/>
                  </a:cubicBezTo>
                  <a:close/>
                  <a:moveTo>
                    <a:pt x="56" y="69"/>
                  </a:moveTo>
                  <a:cubicBezTo>
                    <a:pt x="56" y="67"/>
                    <a:pt x="56" y="65"/>
                    <a:pt x="57" y="64"/>
                  </a:cubicBezTo>
                  <a:cubicBezTo>
                    <a:pt x="58" y="62"/>
                    <a:pt x="59" y="61"/>
                    <a:pt x="60" y="60"/>
                  </a:cubicBezTo>
                  <a:cubicBezTo>
                    <a:pt x="61" y="59"/>
                    <a:pt x="62" y="58"/>
                    <a:pt x="64" y="57"/>
                  </a:cubicBezTo>
                  <a:cubicBezTo>
                    <a:pt x="65" y="56"/>
                    <a:pt x="67" y="56"/>
                    <a:pt x="69" y="56"/>
                  </a:cubicBezTo>
                  <a:cubicBezTo>
                    <a:pt x="72" y="56"/>
                    <a:pt x="75" y="57"/>
                    <a:pt x="78" y="60"/>
                  </a:cubicBezTo>
                  <a:cubicBezTo>
                    <a:pt x="149" y="131"/>
                    <a:pt x="149" y="131"/>
                    <a:pt x="149" y="131"/>
                  </a:cubicBezTo>
                  <a:cubicBezTo>
                    <a:pt x="152" y="133"/>
                    <a:pt x="153" y="137"/>
                    <a:pt x="153" y="140"/>
                  </a:cubicBezTo>
                  <a:cubicBezTo>
                    <a:pt x="153" y="142"/>
                    <a:pt x="153" y="143"/>
                    <a:pt x="152" y="145"/>
                  </a:cubicBezTo>
                  <a:cubicBezTo>
                    <a:pt x="151" y="146"/>
                    <a:pt x="150" y="148"/>
                    <a:pt x="149" y="149"/>
                  </a:cubicBezTo>
                  <a:cubicBezTo>
                    <a:pt x="148" y="150"/>
                    <a:pt x="147" y="151"/>
                    <a:pt x="145" y="152"/>
                  </a:cubicBezTo>
                  <a:cubicBezTo>
                    <a:pt x="143" y="152"/>
                    <a:pt x="142" y="153"/>
                    <a:pt x="140" y="153"/>
                  </a:cubicBezTo>
                  <a:cubicBezTo>
                    <a:pt x="137" y="153"/>
                    <a:pt x="134" y="152"/>
                    <a:pt x="131" y="149"/>
                  </a:cubicBezTo>
                  <a:cubicBezTo>
                    <a:pt x="60" y="78"/>
                    <a:pt x="60" y="78"/>
                    <a:pt x="60" y="78"/>
                  </a:cubicBezTo>
                  <a:cubicBezTo>
                    <a:pt x="57" y="75"/>
                    <a:pt x="56" y="72"/>
                    <a:pt x="56" y="69"/>
                  </a:cubicBezTo>
                  <a:close/>
                  <a:moveTo>
                    <a:pt x="90" y="140"/>
                  </a:moveTo>
                  <a:cubicBezTo>
                    <a:pt x="90" y="136"/>
                    <a:pt x="90" y="131"/>
                    <a:pt x="92" y="127"/>
                  </a:cubicBezTo>
                  <a:cubicBezTo>
                    <a:pt x="104" y="139"/>
                    <a:pt x="114" y="150"/>
                    <a:pt x="122" y="158"/>
                  </a:cubicBezTo>
                  <a:cubicBezTo>
                    <a:pt x="130" y="166"/>
                    <a:pt x="136" y="172"/>
                    <a:pt x="140" y="176"/>
                  </a:cubicBezTo>
                  <a:cubicBezTo>
                    <a:pt x="145" y="181"/>
                    <a:pt x="151" y="183"/>
                    <a:pt x="158" y="183"/>
                  </a:cubicBezTo>
                  <a:cubicBezTo>
                    <a:pt x="165" y="183"/>
                    <a:pt x="171" y="181"/>
                    <a:pt x="176" y="176"/>
                  </a:cubicBezTo>
                  <a:cubicBezTo>
                    <a:pt x="181" y="171"/>
                    <a:pt x="183" y="165"/>
                    <a:pt x="183" y="158"/>
                  </a:cubicBezTo>
                  <a:cubicBezTo>
                    <a:pt x="183" y="151"/>
                    <a:pt x="181" y="145"/>
                    <a:pt x="176" y="140"/>
                  </a:cubicBezTo>
                  <a:cubicBezTo>
                    <a:pt x="127" y="91"/>
                    <a:pt x="127" y="91"/>
                    <a:pt x="127" y="91"/>
                  </a:cubicBezTo>
                  <a:cubicBezTo>
                    <a:pt x="131" y="90"/>
                    <a:pt x="136" y="90"/>
                    <a:pt x="140" y="90"/>
                  </a:cubicBezTo>
                  <a:cubicBezTo>
                    <a:pt x="154" y="90"/>
                    <a:pt x="166" y="95"/>
                    <a:pt x="176" y="104"/>
                  </a:cubicBezTo>
                  <a:cubicBezTo>
                    <a:pt x="194" y="122"/>
                    <a:pt x="194" y="122"/>
                    <a:pt x="194" y="122"/>
                  </a:cubicBezTo>
                  <a:cubicBezTo>
                    <a:pt x="204" y="132"/>
                    <a:pt x="209" y="144"/>
                    <a:pt x="209" y="158"/>
                  </a:cubicBezTo>
                  <a:cubicBezTo>
                    <a:pt x="209" y="172"/>
                    <a:pt x="204" y="183"/>
                    <a:pt x="194" y="193"/>
                  </a:cubicBezTo>
                  <a:cubicBezTo>
                    <a:pt x="189" y="198"/>
                    <a:pt x="183" y="202"/>
                    <a:pt x="177" y="205"/>
                  </a:cubicBezTo>
                  <a:cubicBezTo>
                    <a:pt x="171" y="207"/>
                    <a:pt x="164" y="208"/>
                    <a:pt x="158" y="208"/>
                  </a:cubicBezTo>
                  <a:cubicBezTo>
                    <a:pt x="152" y="208"/>
                    <a:pt x="145" y="207"/>
                    <a:pt x="139" y="205"/>
                  </a:cubicBezTo>
                  <a:cubicBezTo>
                    <a:pt x="133" y="202"/>
                    <a:pt x="127" y="198"/>
                    <a:pt x="122" y="193"/>
                  </a:cubicBezTo>
                  <a:cubicBezTo>
                    <a:pt x="104" y="176"/>
                    <a:pt x="104" y="176"/>
                    <a:pt x="104" y="176"/>
                  </a:cubicBezTo>
                  <a:cubicBezTo>
                    <a:pt x="100" y="171"/>
                    <a:pt x="96" y="165"/>
                    <a:pt x="93" y="159"/>
                  </a:cubicBezTo>
                  <a:cubicBezTo>
                    <a:pt x="91" y="153"/>
                    <a:pt x="90" y="147"/>
                    <a:pt x="90" y="14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64"/>
            <p:cNvSpPr>
              <a:spLocks/>
            </p:cNvSpPr>
            <p:nvPr/>
          </p:nvSpPr>
          <p:spPr bwMode="auto">
            <a:xfrm>
              <a:off x="5408613" y="2465388"/>
              <a:ext cx="239713" cy="196850"/>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65"/>
            <p:cNvSpPr>
              <a:spLocks noEditPoints="1"/>
            </p:cNvSpPr>
            <p:nvPr/>
          </p:nvSpPr>
          <p:spPr bwMode="auto">
            <a:xfrm>
              <a:off x="5746750" y="2443163"/>
              <a:ext cx="196850" cy="239713"/>
            </a:xfrm>
            <a:custGeom>
              <a:avLst/>
              <a:gdLst>
                <a:gd name="T0" fmla="*/ 68 w 187"/>
                <a:gd name="T1" fmla="*/ 6 h 229"/>
                <a:gd name="T2" fmla="*/ 104 w 187"/>
                <a:gd name="T3" fmla="*/ 0 h 229"/>
                <a:gd name="T4" fmla="*/ 125 w 187"/>
                <a:gd name="T5" fmla="*/ 21 h 229"/>
                <a:gd name="T6" fmla="*/ 181 w 187"/>
                <a:gd name="T7" fmla="*/ 22 h 229"/>
                <a:gd name="T8" fmla="*/ 186 w 187"/>
                <a:gd name="T9" fmla="*/ 27 h 229"/>
                <a:gd name="T10" fmla="*/ 184 w 187"/>
                <a:gd name="T11" fmla="*/ 39 h 229"/>
                <a:gd name="T12" fmla="*/ 10 w 187"/>
                <a:gd name="T13" fmla="*/ 41 h 229"/>
                <a:gd name="T14" fmla="*/ 0 w 187"/>
                <a:gd name="T15" fmla="*/ 31 h 229"/>
                <a:gd name="T16" fmla="*/ 3 w 187"/>
                <a:gd name="T17" fmla="*/ 24 h 229"/>
                <a:gd name="T18" fmla="*/ 10 w 187"/>
                <a:gd name="T19" fmla="*/ 21 h 229"/>
                <a:gd name="T20" fmla="*/ 20 w 187"/>
                <a:gd name="T21" fmla="*/ 52 h 229"/>
                <a:gd name="T22" fmla="*/ 166 w 187"/>
                <a:gd name="T23" fmla="*/ 208 h 229"/>
                <a:gd name="T24" fmla="*/ 145 w 187"/>
                <a:gd name="T25" fmla="*/ 229 h 229"/>
                <a:gd name="T26" fmla="*/ 27 w 187"/>
                <a:gd name="T27" fmla="*/ 223 h 229"/>
                <a:gd name="T28" fmla="*/ 20 w 187"/>
                <a:gd name="T29" fmla="*/ 52 h 229"/>
                <a:gd name="T30" fmla="*/ 43 w 187"/>
                <a:gd name="T31" fmla="*/ 207 h 229"/>
                <a:gd name="T32" fmla="*/ 50 w 187"/>
                <a:gd name="T33" fmla="*/ 207 h 229"/>
                <a:gd name="T34" fmla="*/ 52 w 187"/>
                <a:gd name="T35" fmla="*/ 78 h 229"/>
                <a:gd name="T36" fmla="*/ 46 w 187"/>
                <a:gd name="T37" fmla="*/ 73 h 229"/>
                <a:gd name="T38" fmla="*/ 41 w 187"/>
                <a:gd name="T39" fmla="*/ 78 h 229"/>
                <a:gd name="T40" fmla="*/ 114 w 187"/>
                <a:gd name="T41" fmla="*/ 21 h 229"/>
                <a:gd name="T42" fmla="*/ 104 w 187"/>
                <a:gd name="T43" fmla="*/ 10 h 229"/>
                <a:gd name="T44" fmla="*/ 76 w 187"/>
                <a:gd name="T45" fmla="*/ 13 h 229"/>
                <a:gd name="T46" fmla="*/ 114 w 187"/>
                <a:gd name="T47" fmla="*/ 21 h 229"/>
                <a:gd name="T48" fmla="*/ 74 w 187"/>
                <a:gd name="T49" fmla="*/ 207 h 229"/>
                <a:gd name="T50" fmla="*/ 81 w 187"/>
                <a:gd name="T51" fmla="*/ 207 h 229"/>
                <a:gd name="T52" fmla="*/ 83 w 187"/>
                <a:gd name="T53" fmla="*/ 78 h 229"/>
                <a:gd name="T54" fmla="*/ 78 w 187"/>
                <a:gd name="T55" fmla="*/ 73 h 229"/>
                <a:gd name="T56" fmla="*/ 73 w 187"/>
                <a:gd name="T57" fmla="*/ 78 h 229"/>
                <a:gd name="T58" fmla="*/ 104 w 187"/>
                <a:gd name="T59" fmla="*/ 203 h 229"/>
                <a:gd name="T60" fmla="*/ 109 w 187"/>
                <a:gd name="T61" fmla="*/ 208 h 229"/>
                <a:gd name="T62" fmla="*/ 114 w 187"/>
                <a:gd name="T63" fmla="*/ 203 h 229"/>
                <a:gd name="T64" fmla="*/ 113 w 187"/>
                <a:gd name="T65" fmla="*/ 74 h 229"/>
                <a:gd name="T66" fmla="*/ 105 w 187"/>
                <a:gd name="T67" fmla="*/ 74 h 229"/>
                <a:gd name="T68" fmla="*/ 104 w 187"/>
                <a:gd name="T69" fmla="*/ 203 h 229"/>
                <a:gd name="T70" fmla="*/ 136 w 187"/>
                <a:gd name="T71" fmla="*/ 207 h 229"/>
                <a:gd name="T72" fmla="*/ 144 w 187"/>
                <a:gd name="T73" fmla="*/ 207 h 229"/>
                <a:gd name="T74" fmla="*/ 145 w 187"/>
                <a:gd name="T75" fmla="*/ 78 h 229"/>
                <a:gd name="T76" fmla="*/ 140 w 187"/>
                <a:gd name="T77" fmla="*/ 73 h 229"/>
                <a:gd name="T78" fmla="*/ 135 w 187"/>
                <a:gd name="T79" fmla="*/ 7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7" h="229">
                  <a:moveTo>
                    <a:pt x="62" y="21"/>
                  </a:moveTo>
                  <a:cubicBezTo>
                    <a:pt x="62" y="15"/>
                    <a:pt x="64" y="10"/>
                    <a:pt x="68" y="6"/>
                  </a:cubicBezTo>
                  <a:cubicBezTo>
                    <a:pt x="72" y="2"/>
                    <a:pt x="77" y="0"/>
                    <a:pt x="83" y="0"/>
                  </a:cubicBezTo>
                  <a:cubicBezTo>
                    <a:pt x="104" y="0"/>
                    <a:pt x="104" y="0"/>
                    <a:pt x="104" y="0"/>
                  </a:cubicBezTo>
                  <a:cubicBezTo>
                    <a:pt x="109" y="0"/>
                    <a:pt x="114" y="2"/>
                    <a:pt x="118" y="6"/>
                  </a:cubicBezTo>
                  <a:cubicBezTo>
                    <a:pt x="123" y="10"/>
                    <a:pt x="125" y="15"/>
                    <a:pt x="125" y="21"/>
                  </a:cubicBezTo>
                  <a:cubicBezTo>
                    <a:pt x="176" y="21"/>
                    <a:pt x="176" y="21"/>
                    <a:pt x="176" y="21"/>
                  </a:cubicBezTo>
                  <a:cubicBezTo>
                    <a:pt x="178" y="21"/>
                    <a:pt x="179" y="21"/>
                    <a:pt x="181" y="22"/>
                  </a:cubicBezTo>
                  <a:cubicBezTo>
                    <a:pt x="182" y="22"/>
                    <a:pt x="183" y="23"/>
                    <a:pt x="184" y="24"/>
                  </a:cubicBezTo>
                  <a:cubicBezTo>
                    <a:pt x="185" y="25"/>
                    <a:pt x="186" y="26"/>
                    <a:pt x="186" y="27"/>
                  </a:cubicBezTo>
                  <a:cubicBezTo>
                    <a:pt x="187" y="28"/>
                    <a:pt x="187" y="30"/>
                    <a:pt x="187" y="31"/>
                  </a:cubicBezTo>
                  <a:cubicBezTo>
                    <a:pt x="187" y="34"/>
                    <a:pt x="186" y="37"/>
                    <a:pt x="184" y="39"/>
                  </a:cubicBezTo>
                  <a:cubicBezTo>
                    <a:pt x="182" y="40"/>
                    <a:pt x="179" y="41"/>
                    <a:pt x="176" y="41"/>
                  </a:cubicBezTo>
                  <a:cubicBezTo>
                    <a:pt x="10" y="41"/>
                    <a:pt x="10" y="41"/>
                    <a:pt x="10" y="41"/>
                  </a:cubicBezTo>
                  <a:cubicBezTo>
                    <a:pt x="7" y="41"/>
                    <a:pt x="5" y="40"/>
                    <a:pt x="3" y="39"/>
                  </a:cubicBezTo>
                  <a:cubicBezTo>
                    <a:pt x="1" y="37"/>
                    <a:pt x="0" y="34"/>
                    <a:pt x="0" y="31"/>
                  </a:cubicBezTo>
                  <a:cubicBezTo>
                    <a:pt x="0" y="30"/>
                    <a:pt x="0" y="28"/>
                    <a:pt x="1" y="27"/>
                  </a:cubicBezTo>
                  <a:cubicBezTo>
                    <a:pt x="1" y="26"/>
                    <a:pt x="2" y="25"/>
                    <a:pt x="3" y="24"/>
                  </a:cubicBezTo>
                  <a:cubicBezTo>
                    <a:pt x="4" y="23"/>
                    <a:pt x="5" y="22"/>
                    <a:pt x="6" y="22"/>
                  </a:cubicBezTo>
                  <a:cubicBezTo>
                    <a:pt x="7" y="21"/>
                    <a:pt x="9" y="21"/>
                    <a:pt x="10" y="21"/>
                  </a:cubicBezTo>
                  <a:lnTo>
                    <a:pt x="62" y="21"/>
                  </a:lnTo>
                  <a:close/>
                  <a:moveTo>
                    <a:pt x="20" y="52"/>
                  </a:moveTo>
                  <a:cubicBezTo>
                    <a:pt x="166" y="52"/>
                    <a:pt x="166" y="52"/>
                    <a:pt x="166" y="52"/>
                  </a:cubicBezTo>
                  <a:cubicBezTo>
                    <a:pt x="166" y="208"/>
                    <a:pt x="166" y="208"/>
                    <a:pt x="166" y="208"/>
                  </a:cubicBezTo>
                  <a:cubicBezTo>
                    <a:pt x="166" y="214"/>
                    <a:pt x="164" y="219"/>
                    <a:pt x="160" y="223"/>
                  </a:cubicBezTo>
                  <a:cubicBezTo>
                    <a:pt x="156" y="227"/>
                    <a:pt x="151" y="229"/>
                    <a:pt x="145" y="229"/>
                  </a:cubicBezTo>
                  <a:cubicBezTo>
                    <a:pt x="41" y="229"/>
                    <a:pt x="41" y="229"/>
                    <a:pt x="41" y="229"/>
                  </a:cubicBezTo>
                  <a:cubicBezTo>
                    <a:pt x="36" y="229"/>
                    <a:pt x="31" y="227"/>
                    <a:pt x="27" y="223"/>
                  </a:cubicBezTo>
                  <a:cubicBezTo>
                    <a:pt x="22" y="219"/>
                    <a:pt x="20" y="214"/>
                    <a:pt x="20" y="208"/>
                  </a:cubicBezTo>
                  <a:lnTo>
                    <a:pt x="20" y="52"/>
                  </a:lnTo>
                  <a:close/>
                  <a:moveTo>
                    <a:pt x="41" y="203"/>
                  </a:moveTo>
                  <a:cubicBezTo>
                    <a:pt x="41" y="204"/>
                    <a:pt x="42" y="206"/>
                    <a:pt x="43" y="207"/>
                  </a:cubicBezTo>
                  <a:cubicBezTo>
                    <a:pt x="44" y="207"/>
                    <a:pt x="45" y="208"/>
                    <a:pt x="46" y="208"/>
                  </a:cubicBezTo>
                  <a:cubicBezTo>
                    <a:pt x="48" y="208"/>
                    <a:pt x="49" y="207"/>
                    <a:pt x="50" y="207"/>
                  </a:cubicBezTo>
                  <a:cubicBezTo>
                    <a:pt x="51" y="206"/>
                    <a:pt x="52" y="204"/>
                    <a:pt x="52" y="203"/>
                  </a:cubicBezTo>
                  <a:cubicBezTo>
                    <a:pt x="52" y="78"/>
                    <a:pt x="52" y="78"/>
                    <a:pt x="52" y="78"/>
                  </a:cubicBezTo>
                  <a:cubicBezTo>
                    <a:pt x="52" y="76"/>
                    <a:pt x="51" y="75"/>
                    <a:pt x="50" y="74"/>
                  </a:cubicBezTo>
                  <a:cubicBezTo>
                    <a:pt x="49" y="73"/>
                    <a:pt x="48" y="73"/>
                    <a:pt x="46" y="73"/>
                  </a:cubicBezTo>
                  <a:cubicBezTo>
                    <a:pt x="45" y="73"/>
                    <a:pt x="44" y="73"/>
                    <a:pt x="43" y="74"/>
                  </a:cubicBezTo>
                  <a:cubicBezTo>
                    <a:pt x="42" y="75"/>
                    <a:pt x="41" y="77"/>
                    <a:pt x="41" y="78"/>
                  </a:cubicBezTo>
                  <a:lnTo>
                    <a:pt x="41" y="203"/>
                  </a:lnTo>
                  <a:close/>
                  <a:moveTo>
                    <a:pt x="114" y="21"/>
                  </a:moveTo>
                  <a:cubicBezTo>
                    <a:pt x="114" y="18"/>
                    <a:pt x="113" y="15"/>
                    <a:pt x="111" y="13"/>
                  </a:cubicBezTo>
                  <a:cubicBezTo>
                    <a:pt x="109" y="11"/>
                    <a:pt x="107" y="10"/>
                    <a:pt x="104" y="10"/>
                  </a:cubicBezTo>
                  <a:cubicBezTo>
                    <a:pt x="83" y="10"/>
                    <a:pt x="83" y="10"/>
                    <a:pt x="83" y="10"/>
                  </a:cubicBezTo>
                  <a:cubicBezTo>
                    <a:pt x="80" y="10"/>
                    <a:pt x="78" y="11"/>
                    <a:pt x="76" y="13"/>
                  </a:cubicBezTo>
                  <a:cubicBezTo>
                    <a:pt x="74" y="15"/>
                    <a:pt x="73" y="18"/>
                    <a:pt x="73" y="21"/>
                  </a:cubicBezTo>
                  <a:lnTo>
                    <a:pt x="114" y="21"/>
                  </a:lnTo>
                  <a:close/>
                  <a:moveTo>
                    <a:pt x="73" y="203"/>
                  </a:moveTo>
                  <a:cubicBezTo>
                    <a:pt x="73" y="204"/>
                    <a:pt x="73" y="206"/>
                    <a:pt x="74" y="207"/>
                  </a:cubicBezTo>
                  <a:cubicBezTo>
                    <a:pt x="75" y="207"/>
                    <a:pt x="76" y="208"/>
                    <a:pt x="78" y="208"/>
                  </a:cubicBezTo>
                  <a:cubicBezTo>
                    <a:pt x="79" y="208"/>
                    <a:pt x="80" y="207"/>
                    <a:pt x="81" y="207"/>
                  </a:cubicBezTo>
                  <a:cubicBezTo>
                    <a:pt x="82" y="206"/>
                    <a:pt x="83" y="204"/>
                    <a:pt x="83" y="203"/>
                  </a:cubicBezTo>
                  <a:cubicBezTo>
                    <a:pt x="83" y="78"/>
                    <a:pt x="83" y="78"/>
                    <a:pt x="83" y="78"/>
                  </a:cubicBezTo>
                  <a:cubicBezTo>
                    <a:pt x="83" y="76"/>
                    <a:pt x="82" y="75"/>
                    <a:pt x="81" y="74"/>
                  </a:cubicBezTo>
                  <a:cubicBezTo>
                    <a:pt x="80" y="73"/>
                    <a:pt x="79" y="73"/>
                    <a:pt x="78" y="73"/>
                  </a:cubicBezTo>
                  <a:cubicBezTo>
                    <a:pt x="76" y="73"/>
                    <a:pt x="75" y="73"/>
                    <a:pt x="74" y="74"/>
                  </a:cubicBezTo>
                  <a:cubicBezTo>
                    <a:pt x="73" y="75"/>
                    <a:pt x="73" y="77"/>
                    <a:pt x="73" y="78"/>
                  </a:cubicBezTo>
                  <a:lnTo>
                    <a:pt x="73" y="203"/>
                  </a:lnTo>
                  <a:close/>
                  <a:moveTo>
                    <a:pt x="104" y="203"/>
                  </a:moveTo>
                  <a:cubicBezTo>
                    <a:pt x="104" y="204"/>
                    <a:pt x="104" y="206"/>
                    <a:pt x="105" y="207"/>
                  </a:cubicBezTo>
                  <a:cubicBezTo>
                    <a:pt x="106" y="207"/>
                    <a:pt x="107" y="208"/>
                    <a:pt x="109" y="208"/>
                  </a:cubicBezTo>
                  <a:cubicBezTo>
                    <a:pt x="110" y="208"/>
                    <a:pt x="112" y="207"/>
                    <a:pt x="113" y="207"/>
                  </a:cubicBezTo>
                  <a:cubicBezTo>
                    <a:pt x="114" y="206"/>
                    <a:pt x="114" y="204"/>
                    <a:pt x="114" y="203"/>
                  </a:cubicBezTo>
                  <a:cubicBezTo>
                    <a:pt x="114" y="78"/>
                    <a:pt x="114" y="78"/>
                    <a:pt x="114" y="78"/>
                  </a:cubicBezTo>
                  <a:cubicBezTo>
                    <a:pt x="114" y="76"/>
                    <a:pt x="114" y="75"/>
                    <a:pt x="113" y="74"/>
                  </a:cubicBezTo>
                  <a:cubicBezTo>
                    <a:pt x="112" y="73"/>
                    <a:pt x="110" y="73"/>
                    <a:pt x="109" y="73"/>
                  </a:cubicBezTo>
                  <a:cubicBezTo>
                    <a:pt x="107" y="73"/>
                    <a:pt x="106" y="73"/>
                    <a:pt x="105" y="74"/>
                  </a:cubicBezTo>
                  <a:cubicBezTo>
                    <a:pt x="104" y="75"/>
                    <a:pt x="104" y="77"/>
                    <a:pt x="104" y="78"/>
                  </a:cubicBezTo>
                  <a:lnTo>
                    <a:pt x="104" y="203"/>
                  </a:lnTo>
                  <a:close/>
                  <a:moveTo>
                    <a:pt x="135" y="203"/>
                  </a:moveTo>
                  <a:cubicBezTo>
                    <a:pt x="135" y="204"/>
                    <a:pt x="136" y="206"/>
                    <a:pt x="136" y="207"/>
                  </a:cubicBezTo>
                  <a:cubicBezTo>
                    <a:pt x="137" y="207"/>
                    <a:pt x="139" y="208"/>
                    <a:pt x="140" y="208"/>
                  </a:cubicBezTo>
                  <a:cubicBezTo>
                    <a:pt x="142" y="208"/>
                    <a:pt x="143" y="207"/>
                    <a:pt x="144" y="207"/>
                  </a:cubicBezTo>
                  <a:cubicBezTo>
                    <a:pt x="145" y="206"/>
                    <a:pt x="145" y="204"/>
                    <a:pt x="145" y="203"/>
                  </a:cubicBezTo>
                  <a:cubicBezTo>
                    <a:pt x="145" y="78"/>
                    <a:pt x="145" y="78"/>
                    <a:pt x="145" y="78"/>
                  </a:cubicBezTo>
                  <a:cubicBezTo>
                    <a:pt x="145" y="76"/>
                    <a:pt x="145" y="75"/>
                    <a:pt x="144" y="74"/>
                  </a:cubicBezTo>
                  <a:cubicBezTo>
                    <a:pt x="143" y="73"/>
                    <a:pt x="141" y="73"/>
                    <a:pt x="140" y="73"/>
                  </a:cubicBezTo>
                  <a:cubicBezTo>
                    <a:pt x="139" y="73"/>
                    <a:pt x="137" y="73"/>
                    <a:pt x="136" y="74"/>
                  </a:cubicBezTo>
                  <a:cubicBezTo>
                    <a:pt x="136" y="75"/>
                    <a:pt x="135" y="77"/>
                    <a:pt x="135" y="78"/>
                  </a:cubicBezTo>
                  <a:lnTo>
                    <a:pt x="135" y="20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66"/>
            <p:cNvSpPr>
              <a:spLocks noEditPoints="1"/>
            </p:cNvSpPr>
            <p:nvPr/>
          </p:nvSpPr>
          <p:spPr bwMode="auto">
            <a:xfrm>
              <a:off x="6107113" y="2454275"/>
              <a:ext cx="219075" cy="219075"/>
            </a:xfrm>
            <a:custGeom>
              <a:avLst/>
              <a:gdLst>
                <a:gd name="T0" fmla="*/ 0 w 209"/>
                <a:gd name="T1" fmla="*/ 104 h 209"/>
                <a:gd name="T2" fmla="*/ 16 w 209"/>
                <a:gd name="T3" fmla="*/ 49 h 209"/>
                <a:gd name="T4" fmla="*/ 49 w 209"/>
                <a:gd name="T5" fmla="*/ 16 h 209"/>
                <a:gd name="T6" fmla="*/ 104 w 209"/>
                <a:gd name="T7" fmla="*/ 0 h 209"/>
                <a:gd name="T8" fmla="*/ 159 w 209"/>
                <a:gd name="T9" fmla="*/ 16 h 209"/>
                <a:gd name="T10" fmla="*/ 193 w 209"/>
                <a:gd name="T11" fmla="*/ 50 h 209"/>
                <a:gd name="T12" fmla="*/ 209 w 209"/>
                <a:gd name="T13" fmla="*/ 104 h 209"/>
                <a:gd name="T14" fmla="*/ 193 w 209"/>
                <a:gd name="T15" fmla="*/ 159 h 209"/>
                <a:gd name="T16" fmla="*/ 159 w 209"/>
                <a:gd name="T17" fmla="*/ 193 h 209"/>
                <a:gd name="T18" fmla="*/ 104 w 209"/>
                <a:gd name="T19" fmla="*/ 209 h 209"/>
                <a:gd name="T20" fmla="*/ 49 w 209"/>
                <a:gd name="T21" fmla="*/ 193 h 209"/>
                <a:gd name="T22" fmla="*/ 16 w 209"/>
                <a:gd name="T23" fmla="*/ 159 h 209"/>
                <a:gd name="T24" fmla="*/ 28 w 209"/>
                <a:gd name="T25" fmla="*/ 72 h 209"/>
                <a:gd name="T26" fmla="*/ 28 w 209"/>
                <a:gd name="T27" fmla="*/ 137 h 209"/>
                <a:gd name="T28" fmla="*/ 104 w 209"/>
                <a:gd name="T29" fmla="*/ 187 h 209"/>
                <a:gd name="T30" fmla="*/ 181 w 209"/>
                <a:gd name="T31" fmla="*/ 137 h 209"/>
                <a:gd name="T32" fmla="*/ 181 w 209"/>
                <a:gd name="T33" fmla="*/ 72 h 209"/>
                <a:gd name="T34" fmla="*/ 104 w 209"/>
                <a:gd name="T35" fmla="*/ 21 h 209"/>
                <a:gd name="T36" fmla="*/ 28 w 209"/>
                <a:gd name="T37" fmla="*/ 72 h 209"/>
                <a:gd name="T38" fmla="*/ 32 w 209"/>
                <a:gd name="T39" fmla="*/ 102 h 209"/>
                <a:gd name="T40" fmla="*/ 52 w 209"/>
                <a:gd name="T41" fmla="*/ 107 h 209"/>
                <a:gd name="T42" fmla="*/ 90 w 209"/>
                <a:gd name="T43" fmla="*/ 108 h 209"/>
                <a:gd name="T44" fmla="*/ 145 w 209"/>
                <a:gd name="T45" fmla="*/ 55 h 209"/>
                <a:gd name="T46" fmla="*/ 146 w 209"/>
                <a:gd name="T47" fmla="*/ 116 h 209"/>
                <a:gd name="T48" fmla="*/ 90 w 209"/>
                <a:gd name="T49" fmla="*/ 108 h 209"/>
                <a:gd name="T50" fmla="*/ 102 w 209"/>
                <a:gd name="T51" fmla="*/ 31 h 209"/>
                <a:gd name="T52" fmla="*/ 107 w 209"/>
                <a:gd name="T53" fmla="*/ 52 h 209"/>
                <a:gd name="T54" fmla="*/ 102 w 209"/>
                <a:gd name="T55" fmla="*/ 156 h 209"/>
                <a:gd name="T56" fmla="*/ 107 w 209"/>
                <a:gd name="T57" fmla="*/ 177 h 209"/>
                <a:gd name="T58" fmla="*/ 102 w 209"/>
                <a:gd name="T59" fmla="*/ 156 h 209"/>
                <a:gd name="T60" fmla="*/ 162 w 209"/>
                <a:gd name="T61" fmla="*/ 102 h 209"/>
                <a:gd name="T62" fmla="*/ 182 w 209"/>
                <a:gd name="T63" fmla="*/ 10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9" h="209">
                  <a:moveTo>
                    <a:pt x="6" y="137"/>
                  </a:moveTo>
                  <a:cubicBezTo>
                    <a:pt x="2" y="127"/>
                    <a:pt x="0" y="116"/>
                    <a:pt x="0" y="104"/>
                  </a:cubicBezTo>
                  <a:cubicBezTo>
                    <a:pt x="0" y="93"/>
                    <a:pt x="2" y="82"/>
                    <a:pt x="6" y="72"/>
                  </a:cubicBezTo>
                  <a:cubicBezTo>
                    <a:pt x="8" y="64"/>
                    <a:pt x="12" y="56"/>
                    <a:pt x="16" y="49"/>
                  </a:cubicBezTo>
                  <a:cubicBezTo>
                    <a:pt x="20" y="43"/>
                    <a:pt x="25" y="36"/>
                    <a:pt x="31" y="31"/>
                  </a:cubicBezTo>
                  <a:cubicBezTo>
                    <a:pt x="36" y="25"/>
                    <a:pt x="42" y="20"/>
                    <a:pt x="49" y="16"/>
                  </a:cubicBezTo>
                  <a:cubicBezTo>
                    <a:pt x="56" y="12"/>
                    <a:pt x="64" y="8"/>
                    <a:pt x="71" y="6"/>
                  </a:cubicBezTo>
                  <a:cubicBezTo>
                    <a:pt x="82" y="2"/>
                    <a:pt x="93" y="0"/>
                    <a:pt x="104" y="0"/>
                  </a:cubicBezTo>
                  <a:cubicBezTo>
                    <a:pt x="116" y="0"/>
                    <a:pt x="127" y="2"/>
                    <a:pt x="137" y="6"/>
                  </a:cubicBezTo>
                  <a:cubicBezTo>
                    <a:pt x="145" y="8"/>
                    <a:pt x="152" y="12"/>
                    <a:pt x="159" y="16"/>
                  </a:cubicBezTo>
                  <a:cubicBezTo>
                    <a:pt x="166" y="20"/>
                    <a:pt x="172" y="25"/>
                    <a:pt x="178" y="31"/>
                  </a:cubicBezTo>
                  <a:cubicBezTo>
                    <a:pt x="184" y="36"/>
                    <a:pt x="189" y="43"/>
                    <a:pt x="193" y="50"/>
                  </a:cubicBezTo>
                  <a:cubicBezTo>
                    <a:pt x="197" y="56"/>
                    <a:pt x="201" y="64"/>
                    <a:pt x="203" y="72"/>
                  </a:cubicBezTo>
                  <a:cubicBezTo>
                    <a:pt x="207" y="82"/>
                    <a:pt x="208" y="93"/>
                    <a:pt x="209" y="104"/>
                  </a:cubicBezTo>
                  <a:cubicBezTo>
                    <a:pt x="209" y="116"/>
                    <a:pt x="207" y="127"/>
                    <a:pt x="203" y="137"/>
                  </a:cubicBezTo>
                  <a:cubicBezTo>
                    <a:pt x="201" y="145"/>
                    <a:pt x="197" y="153"/>
                    <a:pt x="193" y="159"/>
                  </a:cubicBezTo>
                  <a:cubicBezTo>
                    <a:pt x="189" y="166"/>
                    <a:pt x="184" y="172"/>
                    <a:pt x="178" y="178"/>
                  </a:cubicBezTo>
                  <a:cubicBezTo>
                    <a:pt x="173" y="184"/>
                    <a:pt x="166" y="189"/>
                    <a:pt x="159" y="193"/>
                  </a:cubicBezTo>
                  <a:cubicBezTo>
                    <a:pt x="152" y="197"/>
                    <a:pt x="145" y="201"/>
                    <a:pt x="137" y="203"/>
                  </a:cubicBezTo>
                  <a:cubicBezTo>
                    <a:pt x="127" y="207"/>
                    <a:pt x="116" y="209"/>
                    <a:pt x="104" y="209"/>
                  </a:cubicBezTo>
                  <a:cubicBezTo>
                    <a:pt x="93" y="209"/>
                    <a:pt x="82" y="207"/>
                    <a:pt x="71" y="203"/>
                  </a:cubicBezTo>
                  <a:cubicBezTo>
                    <a:pt x="64" y="201"/>
                    <a:pt x="56" y="197"/>
                    <a:pt x="49" y="193"/>
                  </a:cubicBezTo>
                  <a:cubicBezTo>
                    <a:pt x="43" y="189"/>
                    <a:pt x="36" y="184"/>
                    <a:pt x="31" y="178"/>
                  </a:cubicBezTo>
                  <a:cubicBezTo>
                    <a:pt x="25" y="172"/>
                    <a:pt x="20" y="166"/>
                    <a:pt x="16" y="159"/>
                  </a:cubicBezTo>
                  <a:cubicBezTo>
                    <a:pt x="12" y="152"/>
                    <a:pt x="8" y="145"/>
                    <a:pt x="6" y="137"/>
                  </a:cubicBezTo>
                  <a:close/>
                  <a:moveTo>
                    <a:pt x="28" y="72"/>
                  </a:moveTo>
                  <a:cubicBezTo>
                    <a:pt x="23" y="82"/>
                    <a:pt x="21" y="93"/>
                    <a:pt x="21" y="104"/>
                  </a:cubicBezTo>
                  <a:cubicBezTo>
                    <a:pt x="21" y="116"/>
                    <a:pt x="23" y="126"/>
                    <a:pt x="28" y="137"/>
                  </a:cubicBezTo>
                  <a:cubicBezTo>
                    <a:pt x="37" y="157"/>
                    <a:pt x="51" y="172"/>
                    <a:pt x="72" y="181"/>
                  </a:cubicBezTo>
                  <a:cubicBezTo>
                    <a:pt x="82" y="185"/>
                    <a:pt x="93" y="187"/>
                    <a:pt x="104" y="187"/>
                  </a:cubicBezTo>
                  <a:cubicBezTo>
                    <a:pt x="116" y="187"/>
                    <a:pt x="126" y="185"/>
                    <a:pt x="137" y="181"/>
                  </a:cubicBezTo>
                  <a:cubicBezTo>
                    <a:pt x="157" y="172"/>
                    <a:pt x="172" y="157"/>
                    <a:pt x="181" y="137"/>
                  </a:cubicBezTo>
                  <a:cubicBezTo>
                    <a:pt x="185" y="126"/>
                    <a:pt x="187" y="116"/>
                    <a:pt x="187" y="104"/>
                  </a:cubicBezTo>
                  <a:cubicBezTo>
                    <a:pt x="187" y="93"/>
                    <a:pt x="185" y="82"/>
                    <a:pt x="181" y="72"/>
                  </a:cubicBezTo>
                  <a:cubicBezTo>
                    <a:pt x="172" y="51"/>
                    <a:pt x="157" y="37"/>
                    <a:pt x="137" y="28"/>
                  </a:cubicBezTo>
                  <a:cubicBezTo>
                    <a:pt x="126" y="23"/>
                    <a:pt x="116" y="21"/>
                    <a:pt x="104" y="21"/>
                  </a:cubicBezTo>
                  <a:cubicBezTo>
                    <a:pt x="93" y="21"/>
                    <a:pt x="82" y="23"/>
                    <a:pt x="72" y="28"/>
                  </a:cubicBezTo>
                  <a:cubicBezTo>
                    <a:pt x="51" y="37"/>
                    <a:pt x="37" y="51"/>
                    <a:pt x="28" y="72"/>
                  </a:cubicBezTo>
                  <a:close/>
                  <a:moveTo>
                    <a:pt x="32" y="107"/>
                  </a:moveTo>
                  <a:cubicBezTo>
                    <a:pt x="32" y="102"/>
                    <a:pt x="32" y="102"/>
                    <a:pt x="32" y="102"/>
                  </a:cubicBezTo>
                  <a:cubicBezTo>
                    <a:pt x="52" y="102"/>
                    <a:pt x="52" y="102"/>
                    <a:pt x="52" y="102"/>
                  </a:cubicBezTo>
                  <a:cubicBezTo>
                    <a:pt x="52" y="107"/>
                    <a:pt x="52" y="107"/>
                    <a:pt x="52" y="107"/>
                  </a:cubicBezTo>
                  <a:lnTo>
                    <a:pt x="32" y="107"/>
                  </a:lnTo>
                  <a:close/>
                  <a:moveTo>
                    <a:pt x="90" y="108"/>
                  </a:moveTo>
                  <a:cubicBezTo>
                    <a:pt x="127" y="45"/>
                    <a:pt x="127" y="45"/>
                    <a:pt x="127" y="45"/>
                  </a:cubicBezTo>
                  <a:cubicBezTo>
                    <a:pt x="145" y="55"/>
                    <a:pt x="145" y="55"/>
                    <a:pt x="145" y="55"/>
                  </a:cubicBezTo>
                  <a:cubicBezTo>
                    <a:pt x="119" y="101"/>
                    <a:pt x="119" y="101"/>
                    <a:pt x="119" y="101"/>
                  </a:cubicBezTo>
                  <a:cubicBezTo>
                    <a:pt x="146" y="116"/>
                    <a:pt x="146" y="116"/>
                    <a:pt x="146" y="116"/>
                  </a:cubicBezTo>
                  <a:cubicBezTo>
                    <a:pt x="135" y="134"/>
                    <a:pt x="135" y="134"/>
                    <a:pt x="135" y="134"/>
                  </a:cubicBezTo>
                  <a:lnTo>
                    <a:pt x="90" y="108"/>
                  </a:lnTo>
                  <a:close/>
                  <a:moveTo>
                    <a:pt x="102" y="52"/>
                  </a:moveTo>
                  <a:cubicBezTo>
                    <a:pt x="102" y="31"/>
                    <a:pt x="102" y="31"/>
                    <a:pt x="102" y="31"/>
                  </a:cubicBezTo>
                  <a:cubicBezTo>
                    <a:pt x="107" y="31"/>
                    <a:pt x="107" y="31"/>
                    <a:pt x="107" y="31"/>
                  </a:cubicBezTo>
                  <a:cubicBezTo>
                    <a:pt x="107" y="52"/>
                    <a:pt x="107" y="52"/>
                    <a:pt x="107" y="52"/>
                  </a:cubicBezTo>
                  <a:lnTo>
                    <a:pt x="102" y="52"/>
                  </a:lnTo>
                  <a:close/>
                  <a:moveTo>
                    <a:pt x="102" y="156"/>
                  </a:moveTo>
                  <a:cubicBezTo>
                    <a:pt x="107" y="156"/>
                    <a:pt x="107" y="156"/>
                    <a:pt x="107" y="156"/>
                  </a:cubicBezTo>
                  <a:cubicBezTo>
                    <a:pt x="107" y="177"/>
                    <a:pt x="107" y="177"/>
                    <a:pt x="107" y="177"/>
                  </a:cubicBezTo>
                  <a:cubicBezTo>
                    <a:pt x="102" y="177"/>
                    <a:pt x="102" y="177"/>
                    <a:pt x="102" y="177"/>
                  </a:cubicBezTo>
                  <a:lnTo>
                    <a:pt x="102" y="156"/>
                  </a:lnTo>
                  <a:close/>
                  <a:moveTo>
                    <a:pt x="162" y="107"/>
                  </a:moveTo>
                  <a:cubicBezTo>
                    <a:pt x="162" y="102"/>
                    <a:pt x="162" y="102"/>
                    <a:pt x="162" y="102"/>
                  </a:cubicBezTo>
                  <a:cubicBezTo>
                    <a:pt x="182" y="102"/>
                    <a:pt x="182" y="102"/>
                    <a:pt x="182" y="102"/>
                  </a:cubicBezTo>
                  <a:cubicBezTo>
                    <a:pt x="182" y="107"/>
                    <a:pt x="182" y="107"/>
                    <a:pt x="182" y="107"/>
                  </a:cubicBezTo>
                  <a:lnTo>
                    <a:pt x="162" y="10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67"/>
            <p:cNvSpPr>
              <a:spLocks noEditPoints="1"/>
            </p:cNvSpPr>
            <p:nvPr/>
          </p:nvSpPr>
          <p:spPr bwMode="auto">
            <a:xfrm>
              <a:off x="6532563" y="2454275"/>
              <a:ext cx="219075" cy="217488"/>
            </a:xfrm>
            <a:custGeom>
              <a:avLst/>
              <a:gdLst>
                <a:gd name="T0" fmla="*/ 0 w 208"/>
                <a:gd name="T1" fmla="*/ 78 h 208"/>
                <a:gd name="T2" fmla="*/ 10 w 208"/>
                <a:gd name="T3" fmla="*/ 39 h 208"/>
                <a:gd name="T4" fmla="*/ 38 w 208"/>
                <a:gd name="T5" fmla="*/ 11 h 208"/>
                <a:gd name="T6" fmla="*/ 78 w 208"/>
                <a:gd name="T7" fmla="*/ 0 h 208"/>
                <a:gd name="T8" fmla="*/ 117 w 208"/>
                <a:gd name="T9" fmla="*/ 11 h 208"/>
                <a:gd name="T10" fmla="*/ 145 w 208"/>
                <a:gd name="T11" fmla="*/ 39 h 208"/>
                <a:gd name="T12" fmla="*/ 156 w 208"/>
                <a:gd name="T13" fmla="*/ 78 h 208"/>
                <a:gd name="T14" fmla="*/ 146 w 208"/>
                <a:gd name="T15" fmla="*/ 117 h 208"/>
                <a:gd name="T16" fmla="*/ 202 w 208"/>
                <a:gd name="T17" fmla="*/ 173 h 208"/>
                <a:gd name="T18" fmla="*/ 208 w 208"/>
                <a:gd name="T19" fmla="*/ 187 h 208"/>
                <a:gd name="T20" fmla="*/ 206 w 208"/>
                <a:gd name="T21" fmla="*/ 195 h 208"/>
                <a:gd name="T22" fmla="*/ 202 w 208"/>
                <a:gd name="T23" fmla="*/ 202 h 208"/>
                <a:gd name="T24" fmla="*/ 195 w 208"/>
                <a:gd name="T25" fmla="*/ 207 h 208"/>
                <a:gd name="T26" fmla="*/ 187 w 208"/>
                <a:gd name="T27" fmla="*/ 208 h 208"/>
                <a:gd name="T28" fmla="*/ 172 w 208"/>
                <a:gd name="T29" fmla="*/ 202 h 208"/>
                <a:gd name="T30" fmla="*/ 116 w 208"/>
                <a:gd name="T31" fmla="*/ 146 h 208"/>
                <a:gd name="T32" fmla="*/ 78 w 208"/>
                <a:gd name="T33" fmla="*/ 156 h 208"/>
                <a:gd name="T34" fmla="*/ 38 w 208"/>
                <a:gd name="T35" fmla="*/ 146 h 208"/>
                <a:gd name="T36" fmla="*/ 10 w 208"/>
                <a:gd name="T37" fmla="*/ 118 h 208"/>
                <a:gd name="T38" fmla="*/ 0 w 208"/>
                <a:gd name="T39" fmla="*/ 78 h 208"/>
                <a:gd name="T40" fmla="*/ 21 w 208"/>
                <a:gd name="T41" fmla="*/ 78 h 208"/>
                <a:gd name="T42" fmla="*/ 25 w 208"/>
                <a:gd name="T43" fmla="*/ 100 h 208"/>
                <a:gd name="T44" fmla="*/ 37 w 208"/>
                <a:gd name="T45" fmla="*/ 119 h 208"/>
                <a:gd name="T46" fmla="*/ 56 w 208"/>
                <a:gd name="T47" fmla="*/ 131 h 208"/>
                <a:gd name="T48" fmla="*/ 78 w 208"/>
                <a:gd name="T49" fmla="*/ 136 h 208"/>
                <a:gd name="T50" fmla="*/ 93 w 208"/>
                <a:gd name="T51" fmla="*/ 133 h 208"/>
                <a:gd name="T52" fmla="*/ 106 w 208"/>
                <a:gd name="T53" fmla="*/ 128 h 208"/>
                <a:gd name="T54" fmla="*/ 118 w 208"/>
                <a:gd name="T55" fmla="*/ 119 h 208"/>
                <a:gd name="T56" fmla="*/ 127 w 208"/>
                <a:gd name="T57" fmla="*/ 107 h 208"/>
                <a:gd name="T58" fmla="*/ 133 w 208"/>
                <a:gd name="T59" fmla="*/ 93 h 208"/>
                <a:gd name="T60" fmla="*/ 135 w 208"/>
                <a:gd name="T61" fmla="*/ 78 h 208"/>
                <a:gd name="T62" fmla="*/ 130 w 208"/>
                <a:gd name="T63" fmla="*/ 56 h 208"/>
                <a:gd name="T64" fmla="*/ 118 w 208"/>
                <a:gd name="T65" fmla="*/ 38 h 208"/>
                <a:gd name="T66" fmla="*/ 100 w 208"/>
                <a:gd name="T67" fmla="*/ 26 h 208"/>
                <a:gd name="T68" fmla="*/ 78 w 208"/>
                <a:gd name="T69" fmla="*/ 21 h 208"/>
                <a:gd name="T70" fmla="*/ 56 w 208"/>
                <a:gd name="T71" fmla="*/ 26 h 208"/>
                <a:gd name="T72" fmla="*/ 37 w 208"/>
                <a:gd name="T73" fmla="*/ 38 h 208"/>
                <a:gd name="T74" fmla="*/ 25 w 208"/>
                <a:gd name="T75" fmla="*/ 56 h 208"/>
                <a:gd name="T76" fmla="*/ 21 w 208"/>
                <a:gd name="T77" fmla="*/ 7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8" h="208">
                  <a:moveTo>
                    <a:pt x="0" y="78"/>
                  </a:moveTo>
                  <a:cubicBezTo>
                    <a:pt x="0" y="64"/>
                    <a:pt x="3" y="51"/>
                    <a:pt x="10" y="39"/>
                  </a:cubicBezTo>
                  <a:cubicBezTo>
                    <a:pt x="17" y="27"/>
                    <a:pt x="26" y="18"/>
                    <a:pt x="38" y="11"/>
                  </a:cubicBezTo>
                  <a:cubicBezTo>
                    <a:pt x="51" y="4"/>
                    <a:pt x="64" y="0"/>
                    <a:pt x="78" y="0"/>
                  </a:cubicBezTo>
                  <a:cubicBezTo>
                    <a:pt x="92" y="0"/>
                    <a:pt x="105" y="4"/>
                    <a:pt x="117" y="11"/>
                  </a:cubicBezTo>
                  <a:cubicBezTo>
                    <a:pt x="129" y="18"/>
                    <a:pt x="138" y="27"/>
                    <a:pt x="145" y="39"/>
                  </a:cubicBezTo>
                  <a:cubicBezTo>
                    <a:pt x="152" y="51"/>
                    <a:pt x="156" y="64"/>
                    <a:pt x="156" y="78"/>
                  </a:cubicBezTo>
                  <a:cubicBezTo>
                    <a:pt x="156" y="92"/>
                    <a:pt x="152" y="105"/>
                    <a:pt x="146" y="117"/>
                  </a:cubicBezTo>
                  <a:cubicBezTo>
                    <a:pt x="202" y="173"/>
                    <a:pt x="202" y="173"/>
                    <a:pt x="202" y="173"/>
                  </a:cubicBezTo>
                  <a:cubicBezTo>
                    <a:pt x="206" y="177"/>
                    <a:pt x="208" y="182"/>
                    <a:pt x="208" y="187"/>
                  </a:cubicBezTo>
                  <a:cubicBezTo>
                    <a:pt x="208" y="190"/>
                    <a:pt x="207" y="193"/>
                    <a:pt x="206" y="195"/>
                  </a:cubicBezTo>
                  <a:cubicBezTo>
                    <a:pt x="205" y="198"/>
                    <a:pt x="204" y="200"/>
                    <a:pt x="202" y="202"/>
                  </a:cubicBezTo>
                  <a:cubicBezTo>
                    <a:pt x="200" y="204"/>
                    <a:pt x="197" y="206"/>
                    <a:pt x="195" y="207"/>
                  </a:cubicBezTo>
                  <a:cubicBezTo>
                    <a:pt x="193" y="208"/>
                    <a:pt x="190" y="208"/>
                    <a:pt x="187" y="208"/>
                  </a:cubicBezTo>
                  <a:cubicBezTo>
                    <a:pt x="181" y="208"/>
                    <a:pt x="176" y="206"/>
                    <a:pt x="172" y="202"/>
                  </a:cubicBezTo>
                  <a:cubicBezTo>
                    <a:pt x="116" y="146"/>
                    <a:pt x="116" y="146"/>
                    <a:pt x="116" y="146"/>
                  </a:cubicBezTo>
                  <a:cubicBezTo>
                    <a:pt x="104" y="153"/>
                    <a:pt x="91" y="156"/>
                    <a:pt x="78" y="156"/>
                  </a:cubicBezTo>
                  <a:cubicBezTo>
                    <a:pt x="64" y="156"/>
                    <a:pt x="50" y="153"/>
                    <a:pt x="38" y="146"/>
                  </a:cubicBezTo>
                  <a:cubicBezTo>
                    <a:pt x="27" y="139"/>
                    <a:pt x="17" y="129"/>
                    <a:pt x="10" y="118"/>
                  </a:cubicBezTo>
                  <a:cubicBezTo>
                    <a:pt x="3" y="105"/>
                    <a:pt x="0" y="92"/>
                    <a:pt x="0" y="78"/>
                  </a:cubicBezTo>
                  <a:close/>
                  <a:moveTo>
                    <a:pt x="21" y="78"/>
                  </a:moveTo>
                  <a:cubicBezTo>
                    <a:pt x="20" y="86"/>
                    <a:pt x="22" y="93"/>
                    <a:pt x="25" y="100"/>
                  </a:cubicBezTo>
                  <a:cubicBezTo>
                    <a:pt x="28" y="107"/>
                    <a:pt x="32" y="113"/>
                    <a:pt x="37" y="119"/>
                  </a:cubicBezTo>
                  <a:cubicBezTo>
                    <a:pt x="43" y="124"/>
                    <a:pt x="49" y="128"/>
                    <a:pt x="56" y="131"/>
                  </a:cubicBezTo>
                  <a:cubicBezTo>
                    <a:pt x="63" y="134"/>
                    <a:pt x="70" y="136"/>
                    <a:pt x="78" y="136"/>
                  </a:cubicBezTo>
                  <a:cubicBezTo>
                    <a:pt x="83" y="136"/>
                    <a:pt x="88" y="135"/>
                    <a:pt x="93" y="133"/>
                  </a:cubicBezTo>
                  <a:cubicBezTo>
                    <a:pt x="97" y="132"/>
                    <a:pt x="102" y="130"/>
                    <a:pt x="106" y="128"/>
                  </a:cubicBezTo>
                  <a:cubicBezTo>
                    <a:pt x="110" y="125"/>
                    <a:pt x="114" y="122"/>
                    <a:pt x="118" y="119"/>
                  </a:cubicBezTo>
                  <a:cubicBezTo>
                    <a:pt x="121" y="115"/>
                    <a:pt x="124" y="111"/>
                    <a:pt x="127" y="107"/>
                  </a:cubicBezTo>
                  <a:cubicBezTo>
                    <a:pt x="129" y="103"/>
                    <a:pt x="131" y="98"/>
                    <a:pt x="133" y="93"/>
                  </a:cubicBezTo>
                  <a:cubicBezTo>
                    <a:pt x="134" y="88"/>
                    <a:pt x="135" y="84"/>
                    <a:pt x="135" y="78"/>
                  </a:cubicBezTo>
                  <a:cubicBezTo>
                    <a:pt x="135" y="71"/>
                    <a:pt x="133" y="63"/>
                    <a:pt x="130" y="56"/>
                  </a:cubicBezTo>
                  <a:cubicBezTo>
                    <a:pt x="127" y="49"/>
                    <a:pt x="123" y="43"/>
                    <a:pt x="118" y="38"/>
                  </a:cubicBezTo>
                  <a:cubicBezTo>
                    <a:pt x="113" y="33"/>
                    <a:pt x="107" y="29"/>
                    <a:pt x="100" y="26"/>
                  </a:cubicBezTo>
                  <a:cubicBezTo>
                    <a:pt x="93" y="23"/>
                    <a:pt x="85" y="21"/>
                    <a:pt x="78" y="21"/>
                  </a:cubicBezTo>
                  <a:cubicBezTo>
                    <a:pt x="70" y="21"/>
                    <a:pt x="62" y="23"/>
                    <a:pt x="56" y="26"/>
                  </a:cubicBezTo>
                  <a:cubicBezTo>
                    <a:pt x="49" y="28"/>
                    <a:pt x="43" y="32"/>
                    <a:pt x="37" y="38"/>
                  </a:cubicBezTo>
                  <a:cubicBezTo>
                    <a:pt x="32" y="44"/>
                    <a:pt x="27" y="50"/>
                    <a:pt x="25" y="56"/>
                  </a:cubicBezTo>
                  <a:cubicBezTo>
                    <a:pt x="22" y="63"/>
                    <a:pt x="21" y="70"/>
                    <a:pt x="21" y="7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68"/>
            <p:cNvSpPr>
              <a:spLocks noEditPoints="1"/>
            </p:cNvSpPr>
            <p:nvPr/>
          </p:nvSpPr>
          <p:spPr bwMode="auto">
            <a:xfrm>
              <a:off x="6848475" y="2454275"/>
              <a:ext cx="219075" cy="217488"/>
            </a:xfrm>
            <a:custGeom>
              <a:avLst/>
              <a:gdLst>
                <a:gd name="T0" fmla="*/ 0 w 209"/>
                <a:gd name="T1" fmla="*/ 78 h 208"/>
                <a:gd name="T2" fmla="*/ 11 w 209"/>
                <a:gd name="T3" fmla="*/ 39 h 208"/>
                <a:gd name="T4" fmla="*/ 39 w 209"/>
                <a:gd name="T5" fmla="*/ 11 h 208"/>
                <a:gd name="T6" fmla="*/ 79 w 209"/>
                <a:gd name="T7" fmla="*/ 0 h 208"/>
                <a:gd name="T8" fmla="*/ 118 w 209"/>
                <a:gd name="T9" fmla="*/ 11 h 208"/>
                <a:gd name="T10" fmla="*/ 146 w 209"/>
                <a:gd name="T11" fmla="*/ 39 h 208"/>
                <a:gd name="T12" fmla="*/ 156 w 209"/>
                <a:gd name="T13" fmla="*/ 78 h 208"/>
                <a:gd name="T14" fmla="*/ 146 w 209"/>
                <a:gd name="T15" fmla="*/ 117 h 208"/>
                <a:gd name="T16" fmla="*/ 203 w 209"/>
                <a:gd name="T17" fmla="*/ 173 h 208"/>
                <a:gd name="T18" fmla="*/ 209 w 209"/>
                <a:gd name="T19" fmla="*/ 187 h 208"/>
                <a:gd name="T20" fmla="*/ 207 w 209"/>
                <a:gd name="T21" fmla="*/ 195 h 208"/>
                <a:gd name="T22" fmla="*/ 203 w 209"/>
                <a:gd name="T23" fmla="*/ 202 h 208"/>
                <a:gd name="T24" fmla="*/ 196 w 209"/>
                <a:gd name="T25" fmla="*/ 207 h 208"/>
                <a:gd name="T26" fmla="*/ 188 w 209"/>
                <a:gd name="T27" fmla="*/ 208 h 208"/>
                <a:gd name="T28" fmla="*/ 173 w 209"/>
                <a:gd name="T29" fmla="*/ 202 h 208"/>
                <a:gd name="T30" fmla="*/ 117 w 209"/>
                <a:gd name="T31" fmla="*/ 146 h 208"/>
                <a:gd name="T32" fmla="*/ 79 w 209"/>
                <a:gd name="T33" fmla="*/ 156 h 208"/>
                <a:gd name="T34" fmla="*/ 39 w 209"/>
                <a:gd name="T35" fmla="*/ 146 h 208"/>
                <a:gd name="T36" fmla="*/ 11 w 209"/>
                <a:gd name="T37" fmla="*/ 118 h 208"/>
                <a:gd name="T38" fmla="*/ 0 w 209"/>
                <a:gd name="T39" fmla="*/ 78 h 208"/>
                <a:gd name="T40" fmla="*/ 21 w 209"/>
                <a:gd name="T41" fmla="*/ 78 h 208"/>
                <a:gd name="T42" fmla="*/ 26 w 209"/>
                <a:gd name="T43" fmla="*/ 100 h 208"/>
                <a:gd name="T44" fmla="*/ 38 w 209"/>
                <a:gd name="T45" fmla="*/ 119 h 208"/>
                <a:gd name="T46" fmla="*/ 56 w 209"/>
                <a:gd name="T47" fmla="*/ 131 h 208"/>
                <a:gd name="T48" fmla="*/ 79 w 209"/>
                <a:gd name="T49" fmla="*/ 136 h 208"/>
                <a:gd name="T50" fmla="*/ 93 w 209"/>
                <a:gd name="T51" fmla="*/ 133 h 208"/>
                <a:gd name="T52" fmla="*/ 107 w 209"/>
                <a:gd name="T53" fmla="*/ 128 h 208"/>
                <a:gd name="T54" fmla="*/ 119 w 209"/>
                <a:gd name="T55" fmla="*/ 119 h 208"/>
                <a:gd name="T56" fmla="*/ 128 w 209"/>
                <a:gd name="T57" fmla="*/ 107 h 208"/>
                <a:gd name="T58" fmla="*/ 134 w 209"/>
                <a:gd name="T59" fmla="*/ 93 h 208"/>
                <a:gd name="T60" fmla="*/ 136 w 209"/>
                <a:gd name="T61" fmla="*/ 78 h 208"/>
                <a:gd name="T62" fmla="*/ 131 w 209"/>
                <a:gd name="T63" fmla="*/ 56 h 208"/>
                <a:gd name="T64" fmla="*/ 119 w 209"/>
                <a:gd name="T65" fmla="*/ 38 h 208"/>
                <a:gd name="T66" fmla="*/ 100 w 209"/>
                <a:gd name="T67" fmla="*/ 26 h 208"/>
                <a:gd name="T68" fmla="*/ 79 w 209"/>
                <a:gd name="T69" fmla="*/ 21 h 208"/>
                <a:gd name="T70" fmla="*/ 57 w 209"/>
                <a:gd name="T71" fmla="*/ 26 h 208"/>
                <a:gd name="T72" fmla="*/ 38 w 209"/>
                <a:gd name="T73" fmla="*/ 38 h 208"/>
                <a:gd name="T74" fmla="*/ 26 w 209"/>
                <a:gd name="T75" fmla="*/ 56 h 208"/>
                <a:gd name="T76" fmla="*/ 21 w 209"/>
                <a:gd name="T77" fmla="*/ 78 h 208"/>
                <a:gd name="T78" fmla="*/ 42 w 209"/>
                <a:gd name="T79" fmla="*/ 89 h 208"/>
                <a:gd name="T80" fmla="*/ 42 w 209"/>
                <a:gd name="T81" fmla="*/ 68 h 208"/>
                <a:gd name="T82" fmla="*/ 115 w 209"/>
                <a:gd name="T83" fmla="*/ 68 h 208"/>
                <a:gd name="T84" fmla="*/ 115 w 209"/>
                <a:gd name="T85" fmla="*/ 89 h 208"/>
                <a:gd name="T86" fmla="*/ 42 w 209"/>
                <a:gd name="T87" fmla="*/ 8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9" h="208">
                  <a:moveTo>
                    <a:pt x="0" y="78"/>
                  </a:moveTo>
                  <a:cubicBezTo>
                    <a:pt x="0" y="64"/>
                    <a:pt x="4" y="51"/>
                    <a:pt x="11" y="39"/>
                  </a:cubicBezTo>
                  <a:cubicBezTo>
                    <a:pt x="18" y="27"/>
                    <a:pt x="27" y="18"/>
                    <a:pt x="39" y="11"/>
                  </a:cubicBezTo>
                  <a:cubicBezTo>
                    <a:pt x="51" y="4"/>
                    <a:pt x="64" y="0"/>
                    <a:pt x="79" y="0"/>
                  </a:cubicBezTo>
                  <a:cubicBezTo>
                    <a:pt x="92" y="0"/>
                    <a:pt x="105" y="4"/>
                    <a:pt x="118" y="11"/>
                  </a:cubicBezTo>
                  <a:cubicBezTo>
                    <a:pt x="129" y="18"/>
                    <a:pt x="139" y="27"/>
                    <a:pt x="146" y="39"/>
                  </a:cubicBezTo>
                  <a:cubicBezTo>
                    <a:pt x="153" y="51"/>
                    <a:pt x="156" y="64"/>
                    <a:pt x="156" y="78"/>
                  </a:cubicBezTo>
                  <a:cubicBezTo>
                    <a:pt x="156" y="92"/>
                    <a:pt x="153" y="105"/>
                    <a:pt x="146" y="117"/>
                  </a:cubicBezTo>
                  <a:cubicBezTo>
                    <a:pt x="203" y="173"/>
                    <a:pt x="203" y="173"/>
                    <a:pt x="203" y="173"/>
                  </a:cubicBezTo>
                  <a:cubicBezTo>
                    <a:pt x="207" y="177"/>
                    <a:pt x="209" y="182"/>
                    <a:pt x="209" y="187"/>
                  </a:cubicBezTo>
                  <a:cubicBezTo>
                    <a:pt x="209" y="190"/>
                    <a:pt x="208" y="193"/>
                    <a:pt x="207" y="195"/>
                  </a:cubicBezTo>
                  <a:cubicBezTo>
                    <a:pt x="206" y="198"/>
                    <a:pt x="205" y="200"/>
                    <a:pt x="203" y="202"/>
                  </a:cubicBezTo>
                  <a:cubicBezTo>
                    <a:pt x="200" y="204"/>
                    <a:pt x="198" y="206"/>
                    <a:pt x="196" y="207"/>
                  </a:cubicBezTo>
                  <a:cubicBezTo>
                    <a:pt x="193" y="208"/>
                    <a:pt x="191" y="208"/>
                    <a:pt x="188" y="208"/>
                  </a:cubicBezTo>
                  <a:cubicBezTo>
                    <a:pt x="182" y="208"/>
                    <a:pt x="177" y="206"/>
                    <a:pt x="173" y="202"/>
                  </a:cubicBezTo>
                  <a:cubicBezTo>
                    <a:pt x="117" y="146"/>
                    <a:pt x="117" y="146"/>
                    <a:pt x="117" y="146"/>
                  </a:cubicBezTo>
                  <a:cubicBezTo>
                    <a:pt x="105" y="153"/>
                    <a:pt x="92" y="156"/>
                    <a:pt x="79" y="156"/>
                  </a:cubicBezTo>
                  <a:cubicBezTo>
                    <a:pt x="64" y="156"/>
                    <a:pt x="51" y="153"/>
                    <a:pt x="39" y="146"/>
                  </a:cubicBezTo>
                  <a:cubicBezTo>
                    <a:pt x="27" y="139"/>
                    <a:pt x="18" y="129"/>
                    <a:pt x="11" y="118"/>
                  </a:cubicBezTo>
                  <a:cubicBezTo>
                    <a:pt x="4" y="105"/>
                    <a:pt x="0" y="92"/>
                    <a:pt x="0" y="78"/>
                  </a:cubicBezTo>
                  <a:close/>
                  <a:moveTo>
                    <a:pt x="21" y="78"/>
                  </a:moveTo>
                  <a:cubicBezTo>
                    <a:pt x="21" y="86"/>
                    <a:pt x="23" y="93"/>
                    <a:pt x="26" y="100"/>
                  </a:cubicBezTo>
                  <a:cubicBezTo>
                    <a:pt x="29" y="107"/>
                    <a:pt x="33" y="113"/>
                    <a:pt x="38" y="119"/>
                  </a:cubicBezTo>
                  <a:cubicBezTo>
                    <a:pt x="43" y="124"/>
                    <a:pt x="49" y="128"/>
                    <a:pt x="56" y="131"/>
                  </a:cubicBezTo>
                  <a:cubicBezTo>
                    <a:pt x="63" y="134"/>
                    <a:pt x="71" y="136"/>
                    <a:pt x="79" y="136"/>
                  </a:cubicBezTo>
                  <a:cubicBezTo>
                    <a:pt x="84" y="136"/>
                    <a:pt x="89" y="135"/>
                    <a:pt x="93" y="133"/>
                  </a:cubicBezTo>
                  <a:cubicBezTo>
                    <a:pt x="98" y="132"/>
                    <a:pt x="103" y="130"/>
                    <a:pt x="107" y="128"/>
                  </a:cubicBezTo>
                  <a:cubicBezTo>
                    <a:pt x="111" y="125"/>
                    <a:pt x="115" y="122"/>
                    <a:pt x="119" y="119"/>
                  </a:cubicBezTo>
                  <a:cubicBezTo>
                    <a:pt x="122" y="115"/>
                    <a:pt x="125" y="111"/>
                    <a:pt x="128" y="107"/>
                  </a:cubicBezTo>
                  <a:cubicBezTo>
                    <a:pt x="130" y="103"/>
                    <a:pt x="132" y="98"/>
                    <a:pt x="134" y="93"/>
                  </a:cubicBezTo>
                  <a:cubicBezTo>
                    <a:pt x="135" y="88"/>
                    <a:pt x="136" y="84"/>
                    <a:pt x="136" y="78"/>
                  </a:cubicBezTo>
                  <a:cubicBezTo>
                    <a:pt x="136" y="71"/>
                    <a:pt x="134" y="63"/>
                    <a:pt x="131" y="56"/>
                  </a:cubicBezTo>
                  <a:cubicBezTo>
                    <a:pt x="128" y="49"/>
                    <a:pt x="124" y="43"/>
                    <a:pt x="119" y="38"/>
                  </a:cubicBezTo>
                  <a:cubicBezTo>
                    <a:pt x="113" y="33"/>
                    <a:pt x="107" y="29"/>
                    <a:pt x="100" y="26"/>
                  </a:cubicBezTo>
                  <a:cubicBezTo>
                    <a:pt x="93" y="23"/>
                    <a:pt x="86" y="21"/>
                    <a:pt x="79" y="21"/>
                  </a:cubicBezTo>
                  <a:cubicBezTo>
                    <a:pt x="71" y="21"/>
                    <a:pt x="63" y="23"/>
                    <a:pt x="57" y="26"/>
                  </a:cubicBezTo>
                  <a:cubicBezTo>
                    <a:pt x="50" y="28"/>
                    <a:pt x="44" y="32"/>
                    <a:pt x="38" y="38"/>
                  </a:cubicBezTo>
                  <a:cubicBezTo>
                    <a:pt x="32" y="44"/>
                    <a:pt x="28" y="50"/>
                    <a:pt x="26" y="56"/>
                  </a:cubicBezTo>
                  <a:cubicBezTo>
                    <a:pt x="23" y="63"/>
                    <a:pt x="22" y="70"/>
                    <a:pt x="21" y="78"/>
                  </a:cubicBezTo>
                  <a:close/>
                  <a:moveTo>
                    <a:pt x="42" y="89"/>
                  </a:moveTo>
                  <a:cubicBezTo>
                    <a:pt x="42" y="68"/>
                    <a:pt x="42" y="68"/>
                    <a:pt x="42" y="68"/>
                  </a:cubicBezTo>
                  <a:cubicBezTo>
                    <a:pt x="115" y="68"/>
                    <a:pt x="115" y="68"/>
                    <a:pt x="115" y="68"/>
                  </a:cubicBezTo>
                  <a:cubicBezTo>
                    <a:pt x="115" y="89"/>
                    <a:pt x="115" y="89"/>
                    <a:pt x="115" y="89"/>
                  </a:cubicBezTo>
                  <a:lnTo>
                    <a:pt x="42" y="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69"/>
            <p:cNvSpPr>
              <a:spLocks noEditPoints="1"/>
            </p:cNvSpPr>
            <p:nvPr/>
          </p:nvSpPr>
          <p:spPr bwMode="auto">
            <a:xfrm>
              <a:off x="7264400" y="2454275"/>
              <a:ext cx="217488" cy="217488"/>
            </a:xfrm>
            <a:custGeom>
              <a:avLst/>
              <a:gdLst>
                <a:gd name="T0" fmla="*/ 0 w 208"/>
                <a:gd name="T1" fmla="*/ 208 h 208"/>
                <a:gd name="T2" fmla="*/ 29 w 208"/>
                <a:gd name="T3" fmla="*/ 120 h 208"/>
                <a:gd name="T4" fmla="*/ 111 w 208"/>
                <a:gd name="T5" fmla="*/ 38 h 208"/>
                <a:gd name="T6" fmla="*/ 118 w 208"/>
                <a:gd name="T7" fmla="*/ 46 h 208"/>
                <a:gd name="T8" fmla="*/ 38 w 208"/>
                <a:gd name="T9" fmla="*/ 126 h 208"/>
                <a:gd name="T10" fmla="*/ 34 w 208"/>
                <a:gd name="T11" fmla="*/ 121 h 208"/>
                <a:gd name="T12" fmla="*/ 34 w 208"/>
                <a:gd name="T13" fmla="*/ 121 h 208"/>
                <a:gd name="T14" fmla="*/ 30 w 208"/>
                <a:gd name="T15" fmla="*/ 133 h 208"/>
                <a:gd name="T16" fmla="*/ 25 w 208"/>
                <a:gd name="T17" fmla="*/ 146 h 208"/>
                <a:gd name="T18" fmla="*/ 21 w 208"/>
                <a:gd name="T19" fmla="*/ 158 h 208"/>
                <a:gd name="T20" fmla="*/ 19 w 208"/>
                <a:gd name="T21" fmla="*/ 166 h 208"/>
                <a:gd name="T22" fmla="*/ 16 w 208"/>
                <a:gd name="T23" fmla="*/ 173 h 208"/>
                <a:gd name="T24" fmla="*/ 28 w 208"/>
                <a:gd name="T25" fmla="*/ 180 h 208"/>
                <a:gd name="T26" fmla="*/ 35 w 208"/>
                <a:gd name="T27" fmla="*/ 192 h 208"/>
                <a:gd name="T28" fmla="*/ 87 w 208"/>
                <a:gd name="T29" fmla="*/ 174 h 208"/>
                <a:gd name="T30" fmla="*/ 87 w 208"/>
                <a:gd name="T31" fmla="*/ 174 h 208"/>
                <a:gd name="T32" fmla="*/ 82 w 208"/>
                <a:gd name="T33" fmla="*/ 170 h 208"/>
                <a:gd name="T34" fmla="*/ 162 w 208"/>
                <a:gd name="T35" fmla="*/ 90 h 208"/>
                <a:gd name="T36" fmla="*/ 170 w 208"/>
                <a:gd name="T37" fmla="*/ 97 h 208"/>
                <a:gd name="T38" fmla="*/ 88 w 208"/>
                <a:gd name="T39" fmla="*/ 179 h 208"/>
                <a:gd name="T40" fmla="*/ 0 w 208"/>
                <a:gd name="T41" fmla="*/ 208 h 208"/>
                <a:gd name="T42" fmla="*/ 48 w 208"/>
                <a:gd name="T43" fmla="*/ 135 h 208"/>
                <a:gd name="T44" fmla="*/ 128 w 208"/>
                <a:gd name="T45" fmla="*/ 55 h 208"/>
                <a:gd name="T46" fmla="*/ 136 w 208"/>
                <a:gd name="T47" fmla="*/ 63 h 208"/>
                <a:gd name="T48" fmla="*/ 55 w 208"/>
                <a:gd name="T49" fmla="*/ 143 h 208"/>
                <a:gd name="T50" fmla="*/ 48 w 208"/>
                <a:gd name="T51" fmla="*/ 135 h 208"/>
                <a:gd name="T52" fmla="*/ 65 w 208"/>
                <a:gd name="T53" fmla="*/ 153 h 208"/>
                <a:gd name="T54" fmla="*/ 145 w 208"/>
                <a:gd name="T55" fmla="*/ 72 h 208"/>
                <a:gd name="T56" fmla="*/ 153 w 208"/>
                <a:gd name="T57" fmla="*/ 80 h 208"/>
                <a:gd name="T58" fmla="*/ 73 w 208"/>
                <a:gd name="T59" fmla="*/ 160 h 208"/>
                <a:gd name="T60" fmla="*/ 65 w 208"/>
                <a:gd name="T61" fmla="*/ 153 h 208"/>
                <a:gd name="T62" fmla="*/ 118 w 208"/>
                <a:gd name="T63" fmla="*/ 31 h 208"/>
                <a:gd name="T64" fmla="*/ 126 w 208"/>
                <a:gd name="T65" fmla="*/ 24 h 208"/>
                <a:gd name="T66" fmla="*/ 185 w 208"/>
                <a:gd name="T67" fmla="*/ 82 h 208"/>
                <a:gd name="T68" fmla="*/ 177 w 208"/>
                <a:gd name="T69" fmla="*/ 90 h 208"/>
                <a:gd name="T70" fmla="*/ 118 w 208"/>
                <a:gd name="T71" fmla="*/ 31 h 208"/>
                <a:gd name="T72" fmla="*/ 133 w 208"/>
                <a:gd name="T73" fmla="*/ 16 h 208"/>
                <a:gd name="T74" fmla="*/ 140 w 208"/>
                <a:gd name="T75" fmla="*/ 9 h 208"/>
                <a:gd name="T76" fmla="*/ 151 w 208"/>
                <a:gd name="T77" fmla="*/ 2 h 208"/>
                <a:gd name="T78" fmla="*/ 162 w 208"/>
                <a:gd name="T79" fmla="*/ 0 h 208"/>
                <a:gd name="T80" fmla="*/ 185 w 208"/>
                <a:gd name="T81" fmla="*/ 9 h 208"/>
                <a:gd name="T82" fmla="*/ 199 w 208"/>
                <a:gd name="T83" fmla="*/ 24 h 208"/>
                <a:gd name="T84" fmla="*/ 208 w 208"/>
                <a:gd name="T85" fmla="*/ 46 h 208"/>
                <a:gd name="T86" fmla="*/ 206 w 208"/>
                <a:gd name="T87" fmla="*/ 57 h 208"/>
                <a:gd name="T88" fmla="*/ 199 w 208"/>
                <a:gd name="T89" fmla="*/ 68 h 208"/>
                <a:gd name="T90" fmla="*/ 192 w 208"/>
                <a:gd name="T91" fmla="*/ 75 h 208"/>
                <a:gd name="T92" fmla="*/ 133 w 208"/>
                <a:gd name="T93" fmla="*/ 1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 h="208">
                  <a:moveTo>
                    <a:pt x="0" y="208"/>
                  </a:moveTo>
                  <a:cubicBezTo>
                    <a:pt x="29" y="120"/>
                    <a:pt x="29" y="120"/>
                    <a:pt x="29" y="120"/>
                  </a:cubicBezTo>
                  <a:cubicBezTo>
                    <a:pt x="111" y="38"/>
                    <a:pt x="111" y="38"/>
                    <a:pt x="111" y="38"/>
                  </a:cubicBezTo>
                  <a:cubicBezTo>
                    <a:pt x="118" y="46"/>
                    <a:pt x="118" y="46"/>
                    <a:pt x="118" y="46"/>
                  </a:cubicBezTo>
                  <a:cubicBezTo>
                    <a:pt x="38" y="126"/>
                    <a:pt x="38" y="126"/>
                    <a:pt x="38" y="126"/>
                  </a:cubicBezTo>
                  <a:cubicBezTo>
                    <a:pt x="34" y="121"/>
                    <a:pt x="34" y="121"/>
                    <a:pt x="34" y="121"/>
                  </a:cubicBezTo>
                  <a:cubicBezTo>
                    <a:pt x="34" y="121"/>
                    <a:pt x="34" y="121"/>
                    <a:pt x="34" y="121"/>
                  </a:cubicBezTo>
                  <a:cubicBezTo>
                    <a:pt x="32" y="125"/>
                    <a:pt x="31" y="129"/>
                    <a:pt x="30" y="133"/>
                  </a:cubicBezTo>
                  <a:cubicBezTo>
                    <a:pt x="28" y="137"/>
                    <a:pt x="27" y="142"/>
                    <a:pt x="25" y="146"/>
                  </a:cubicBezTo>
                  <a:cubicBezTo>
                    <a:pt x="24" y="150"/>
                    <a:pt x="22" y="154"/>
                    <a:pt x="21" y="158"/>
                  </a:cubicBezTo>
                  <a:cubicBezTo>
                    <a:pt x="20" y="161"/>
                    <a:pt x="19" y="164"/>
                    <a:pt x="19" y="166"/>
                  </a:cubicBezTo>
                  <a:cubicBezTo>
                    <a:pt x="16" y="173"/>
                    <a:pt x="16" y="173"/>
                    <a:pt x="16" y="173"/>
                  </a:cubicBezTo>
                  <a:cubicBezTo>
                    <a:pt x="19" y="173"/>
                    <a:pt x="23" y="175"/>
                    <a:pt x="28" y="180"/>
                  </a:cubicBezTo>
                  <a:cubicBezTo>
                    <a:pt x="32" y="185"/>
                    <a:pt x="35" y="188"/>
                    <a:pt x="35" y="192"/>
                  </a:cubicBezTo>
                  <a:cubicBezTo>
                    <a:pt x="87" y="174"/>
                    <a:pt x="87" y="174"/>
                    <a:pt x="87" y="174"/>
                  </a:cubicBezTo>
                  <a:cubicBezTo>
                    <a:pt x="87" y="174"/>
                    <a:pt x="87" y="174"/>
                    <a:pt x="87" y="174"/>
                  </a:cubicBezTo>
                  <a:cubicBezTo>
                    <a:pt x="82" y="170"/>
                    <a:pt x="82" y="170"/>
                    <a:pt x="82" y="170"/>
                  </a:cubicBezTo>
                  <a:cubicBezTo>
                    <a:pt x="162" y="90"/>
                    <a:pt x="162" y="90"/>
                    <a:pt x="162" y="90"/>
                  </a:cubicBezTo>
                  <a:cubicBezTo>
                    <a:pt x="170" y="97"/>
                    <a:pt x="170" y="97"/>
                    <a:pt x="170" y="97"/>
                  </a:cubicBezTo>
                  <a:cubicBezTo>
                    <a:pt x="88" y="179"/>
                    <a:pt x="88" y="179"/>
                    <a:pt x="88" y="179"/>
                  </a:cubicBezTo>
                  <a:lnTo>
                    <a:pt x="0" y="208"/>
                  </a:lnTo>
                  <a:close/>
                  <a:moveTo>
                    <a:pt x="48" y="135"/>
                  </a:moveTo>
                  <a:cubicBezTo>
                    <a:pt x="128" y="55"/>
                    <a:pt x="128" y="55"/>
                    <a:pt x="128" y="55"/>
                  </a:cubicBezTo>
                  <a:cubicBezTo>
                    <a:pt x="136" y="63"/>
                    <a:pt x="136" y="63"/>
                    <a:pt x="136" y="63"/>
                  </a:cubicBezTo>
                  <a:cubicBezTo>
                    <a:pt x="55" y="143"/>
                    <a:pt x="55" y="143"/>
                    <a:pt x="55" y="143"/>
                  </a:cubicBezTo>
                  <a:lnTo>
                    <a:pt x="48" y="135"/>
                  </a:lnTo>
                  <a:close/>
                  <a:moveTo>
                    <a:pt x="65" y="153"/>
                  </a:moveTo>
                  <a:cubicBezTo>
                    <a:pt x="145" y="72"/>
                    <a:pt x="145" y="72"/>
                    <a:pt x="145" y="72"/>
                  </a:cubicBezTo>
                  <a:cubicBezTo>
                    <a:pt x="153" y="80"/>
                    <a:pt x="153" y="80"/>
                    <a:pt x="153" y="80"/>
                  </a:cubicBezTo>
                  <a:cubicBezTo>
                    <a:pt x="73" y="160"/>
                    <a:pt x="73" y="160"/>
                    <a:pt x="73" y="160"/>
                  </a:cubicBezTo>
                  <a:lnTo>
                    <a:pt x="65" y="153"/>
                  </a:lnTo>
                  <a:close/>
                  <a:moveTo>
                    <a:pt x="118" y="31"/>
                  </a:moveTo>
                  <a:cubicBezTo>
                    <a:pt x="126" y="24"/>
                    <a:pt x="126" y="24"/>
                    <a:pt x="126" y="24"/>
                  </a:cubicBezTo>
                  <a:cubicBezTo>
                    <a:pt x="185" y="82"/>
                    <a:pt x="185" y="82"/>
                    <a:pt x="185" y="82"/>
                  </a:cubicBezTo>
                  <a:cubicBezTo>
                    <a:pt x="177" y="90"/>
                    <a:pt x="177" y="90"/>
                    <a:pt x="177" y="90"/>
                  </a:cubicBezTo>
                  <a:lnTo>
                    <a:pt x="118" y="31"/>
                  </a:lnTo>
                  <a:close/>
                  <a:moveTo>
                    <a:pt x="133" y="16"/>
                  </a:moveTo>
                  <a:cubicBezTo>
                    <a:pt x="140" y="9"/>
                    <a:pt x="140" y="9"/>
                    <a:pt x="140" y="9"/>
                  </a:cubicBezTo>
                  <a:cubicBezTo>
                    <a:pt x="143" y="6"/>
                    <a:pt x="147" y="3"/>
                    <a:pt x="151" y="2"/>
                  </a:cubicBezTo>
                  <a:cubicBezTo>
                    <a:pt x="154" y="0"/>
                    <a:pt x="158" y="0"/>
                    <a:pt x="162" y="0"/>
                  </a:cubicBezTo>
                  <a:cubicBezTo>
                    <a:pt x="171" y="0"/>
                    <a:pt x="178" y="3"/>
                    <a:pt x="185" y="9"/>
                  </a:cubicBezTo>
                  <a:cubicBezTo>
                    <a:pt x="199" y="24"/>
                    <a:pt x="199" y="24"/>
                    <a:pt x="199" y="24"/>
                  </a:cubicBezTo>
                  <a:cubicBezTo>
                    <a:pt x="205" y="30"/>
                    <a:pt x="208" y="37"/>
                    <a:pt x="208" y="46"/>
                  </a:cubicBezTo>
                  <a:cubicBezTo>
                    <a:pt x="208" y="50"/>
                    <a:pt x="208" y="54"/>
                    <a:pt x="206" y="57"/>
                  </a:cubicBezTo>
                  <a:cubicBezTo>
                    <a:pt x="205" y="61"/>
                    <a:pt x="202" y="65"/>
                    <a:pt x="199" y="68"/>
                  </a:cubicBezTo>
                  <a:cubicBezTo>
                    <a:pt x="192" y="75"/>
                    <a:pt x="192" y="75"/>
                    <a:pt x="192" y="75"/>
                  </a:cubicBezTo>
                  <a:lnTo>
                    <a:pt x="133" y="1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70"/>
            <p:cNvSpPr>
              <a:spLocks/>
            </p:cNvSpPr>
            <p:nvPr/>
          </p:nvSpPr>
          <p:spPr bwMode="auto">
            <a:xfrm>
              <a:off x="7578725" y="2455863"/>
              <a:ext cx="219075" cy="203200"/>
            </a:xfrm>
            <a:custGeom>
              <a:avLst/>
              <a:gdLst>
                <a:gd name="T0" fmla="*/ 0 w 208"/>
                <a:gd name="T1" fmla="*/ 147 h 194"/>
                <a:gd name="T2" fmla="*/ 3 w 208"/>
                <a:gd name="T3" fmla="*/ 129 h 194"/>
                <a:gd name="T4" fmla="*/ 14 w 208"/>
                <a:gd name="T5" fmla="*/ 114 h 194"/>
                <a:gd name="T6" fmla="*/ 102 w 208"/>
                <a:gd name="T7" fmla="*/ 26 h 194"/>
                <a:gd name="T8" fmla="*/ 109 w 208"/>
                <a:gd name="T9" fmla="*/ 33 h 194"/>
                <a:gd name="T10" fmla="*/ 21 w 208"/>
                <a:gd name="T11" fmla="*/ 121 h 194"/>
                <a:gd name="T12" fmla="*/ 13 w 208"/>
                <a:gd name="T13" fmla="*/ 133 h 194"/>
                <a:gd name="T14" fmla="*/ 10 w 208"/>
                <a:gd name="T15" fmla="*/ 147 h 194"/>
                <a:gd name="T16" fmla="*/ 21 w 208"/>
                <a:gd name="T17" fmla="*/ 173 h 194"/>
                <a:gd name="T18" fmla="*/ 47 w 208"/>
                <a:gd name="T19" fmla="*/ 184 h 194"/>
                <a:gd name="T20" fmla="*/ 72 w 208"/>
                <a:gd name="T21" fmla="*/ 173 h 194"/>
                <a:gd name="T22" fmla="*/ 190 w 208"/>
                <a:gd name="T23" fmla="*/ 55 h 194"/>
                <a:gd name="T24" fmla="*/ 198 w 208"/>
                <a:gd name="T25" fmla="*/ 37 h 194"/>
                <a:gd name="T26" fmla="*/ 190 w 208"/>
                <a:gd name="T27" fmla="*/ 19 h 194"/>
                <a:gd name="T28" fmla="*/ 172 w 208"/>
                <a:gd name="T29" fmla="*/ 11 h 194"/>
                <a:gd name="T30" fmla="*/ 153 w 208"/>
                <a:gd name="T31" fmla="*/ 19 h 194"/>
                <a:gd name="T32" fmla="*/ 72 w 208"/>
                <a:gd name="T33" fmla="*/ 99 h 194"/>
                <a:gd name="T34" fmla="*/ 68 w 208"/>
                <a:gd name="T35" fmla="*/ 110 h 194"/>
                <a:gd name="T36" fmla="*/ 72 w 208"/>
                <a:gd name="T37" fmla="*/ 121 h 194"/>
                <a:gd name="T38" fmla="*/ 83 w 208"/>
                <a:gd name="T39" fmla="*/ 126 h 194"/>
                <a:gd name="T40" fmla="*/ 94 w 208"/>
                <a:gd name="T41" fmla="*/ 121 h 194"/>
                <a:gd name="T42" fmla="*/ 164 w 208"/>
                <a:gd name="T43" fmla="*/ 51 h 194"/>
                <a:gd name="T44" fmla="*/ 172 w 208"/>
                <a:gd name="T45" fmla="*/ 59 h 194"/>
                <a:gd name="T46" fmla="*/ 102 w 208"/>
                <a:gd name="T47" fmla="*/ 129 h 194"/>
                <a:gd name="T48" fmla="*/ 93 w 208"/>
                <a:gd name="T49" fmla="*/ 135 h 194"/>
                <a:gd name="T50" fmla="*/ 83 w 208"/>
                <a:gd name="T51" fmla="*/ 136 h 194"/>
                <a:gd name="T52" fmla="*/ 73 w 208"/>
                <a:gd name="T53" fmla="*/ 135 h 194"/>
                <a:gd name="T54" fmla="*/ 65 w 208"/>
                <a:gd name="T55" fmla="*/ 129 h 194"/>
                <a:gd name="T56" fmla="*/ 59 w 208"/>
                <a:gd name="T57" fmla="*/ 120 h 194"/>
                <a:gd name="T58" fmla="*/ 58 w 208"/>
                <a:gd name="T59" fmla="*/ 110 h 194"/>
                <a:gd name="T60" fmla="*/ 65 w 208"/>
                <a:gd name="T61" fmla="*/ 92 h 194"/>
                <a:gd name="T62" fmla="*/ 146 w 208"/>
                <a:gd name="T63" fmla="*/ 11 h 194"/>
                <a:gd name="T64" fmla="*/ 158 w 208"/>
                <a:gd name="T65" fmla="*/ 3 h 194"/>
                <a:gd name="T66" fmla="*/ 172 w 208"/>
                <a:gd name="T67" fmla="*/ 0 h 194"/>
                <a:gd name="T68" fmla="*/ 198 w 208"/>
                <a:gd name="T69" fmla="*/ 11 h 194"/>
                <a:gd name="T70" fmla="*/ 205 w 208"/>
                <a:gd name="T71" fmla="*/ 23 h 194"/>
                <a:gd name="T72" fmla="*/ 208 w 208"/>
                <a:gd name="T73" fmla="*/ 37 h 194"/>
                <a:gd name="T74" fmla="*/ 198 w 208"/>
                <a:gd name="T75" fmla="*/ 62 h 194"/>
                <a:gd name="T76" fmla="*/ 80 w 208"/>
                <a:gd name="T77" fmla="*/ 180 h 194"/>
                <a:gd name="T78" fmla="*/ 47 w 208"/>
                <a:gd name="T79" fmla="*/ 194 h 194"/>
                <a:gd name="T80" fmla="*/ 14 w 208"/>
                <a:gd name="T81" fmla="*/ 180 h 194"/>
                <a:gd name="T82" fmla="*/ 0 w 208"/>
                <a:gd name="T83" fmla="*/ 14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8" h="194">
                  <a:moveTo>
                    <a:pt x="0" y="147"/>
                  </a:moveTo>
                  <a:cubicBezTo>
                    <a:pt x="0" y="141"/>
                    <a:pt x="1" y="135"/>
                    <a:pt x="3" y="129"/>
                  </a:cubicBezTo>
                  <a:cubicBezTo>
                    <a:pt x="6" y="124"/>
                    <a:pt x="9" y="119"/>
                    <a:pt x="14" y="114"/>
                  </a:cubicBezTo>
                  <a:cubicBezTo>
                    <a:pt x="102" y="26"/>
                    <a:pt x="102" y="26"/>
                    <a:pt x="102" y="26"/>
                  </a:cubicBezTo>
                  <a:cubicBezTo>
                    <a:pt x="109" y="33"/>
                    <a:pt x="109" y="33"/>
                    <a:pt x="109" y="33"/>
                  </a:cubicBezTo>
                  <a:cubicBezTo>
                    <a:pt x="21" y="121"/>
                    <a:pt x="21" y="121"/>
                    <a:pt x="21" y="121"/>
                  </a:cubicBezTo>
                  <a:cubicBezTo>
                    <a:pt x="17" y="125"/>
                    <a:pt x="15" y="129"/>
                    <a:pt x="13" y="133"/>
                  </a:cubicBezTo>
                  <a:cubicBezTo>
                    <a:pt x="11" y="138"/>
                    <a:pt x="10" y="142"/>
                    <a:pt x="10" y="147"/>
                  </a:cubicBezTo>
                  <a:cubicBezTo>
                    <a:pt x="10" y="157"/>
                    <a:pt x="14" y="166"/>
                    <a:pt x="21" y="173"/>
                  </a:cubicBezTo>
                  <a:cubicBezTo>
                    <a:pt x="28" y="180"/>
                    <a:pt x="37" y="184"/>
                    <a:pt x="47" y="184"/>
                  </a:cubicBezTo>
                  <a:cubicBezTo>
                    <a:pt x="57" y="184"/>
                    <a:pt x="65" y="180"/>
                    <a:pt x="72" y="173"/>
                  </a:cubicBezTo>
                  <a:cubicBezTo>
                    <a:pt x="190" y="55"/>
                    <a:pt x="190" y="55"/>
                    <a:pt x="190" y="55"/>
                  </a:cubicBezTo>
                  <a:cubicBezTo>
                    <a:pt x="195" y="50"/>
                    <a:pt x="198" y="44"/>
                    <a:pt x="198" y="37"/>
                  </a:cubicBezTo>
                  <a:cubicBezTo>
                    <a:pt x="198" y="30"/>
                    <a:pt x="195" y="24"/>
                    <a:pt x="190" y="19"/>
                  </a:cubicBezTo>
                  <a:cubicBezTo>
                    <a:pt x="185" y="13"/>
                    <a:pt x="178" y="11"/>
                    <a:pt x="172" y="11"/>
                  </a:cubicBezTo>
                  <a:cubicBezTo>
                    <a:pt x="165" y="11"/>
                    <a:pt x="158" y="13"/>
                    <a:pt x="153" y="19"/>
                  </a:cubicBezTo>
                  <a:cubicBezTo>
                    <a:pt x="72" y="99"/>
                    <a:pt x="72" y="99"/>
                    <a:pt x="72" y="99"/>
                  </a:cubicBezTo>
                  <a:cubicBezTo>
                    <a:pt x="69" y="102"/>
                    <a:pt x="68" y="106"/>
                    <a:pt x="68" y="110"/>
                  </a:cubicBezTo>
                  <a:cubicBezTo>
                    <a:pt x="68" y="115"/>
                    <a:pt x="69" y="118"/>
                    <a:pt x="72" y="121"/>
                  </a:cubicBezTo>
                  <a:cubicBezTo>
                    <a:pt x="76" y="124"/>
                    <a:pt x="79" y="126"/>
                    <a:pt x="83" y="126"/>
                  </a:cubicBezTo>
                  <a:cubicBezTo>
                    <a:pt x="88" y="126"/>
                    <a:pt x="91" y="124"/>
                    <a:pt x="94" y="121"/>
                  </a:cubicBezTo>
                  <a:cubicBezTo>
                    <a:pt x="164" y="51"/>
                    <a:pt x="164" y="51"/>
                    <a:pt x="164" y="51"/>
                  </a:cubicBezTo>
                  <a:cubicBezTo>
                    <a:pt x="172" y="59"/>
                    <a:pt x="172" y="59"/>
                    <a:pt x="172" y="59"/>
                  </a:cubicBezTo>
                  <a:cubicBezTo>
                    <a:pt x="102" y="129"/>
                    <a:pt x="102" y="129"/>
                    <a:pt x="102" y="129"/>
                  </a:cubicBezTo>
                  <a:cubicBezTo>
                    <a:pt x="99" y="131"/>
                    <a:pt x="97" y="133"/>
                    <a:pt x="93" y="135"/>
                  </a:cubicBezTo>
                  <a:cubicBezTo>
                    <a:pt x="90" y="136"/>
                    <a:pt x="87" y="136"/>
                    <a:pt x="83" y="136"/>
                  </a:cubicBezTo>
                  <a:cubicBezTo>
                    <a:pt x="80" y="136"/>
                    <a:pt x="77" y="136"/>
                    <a:pt x="73" y="135"/>
                  </a:cubicBezTo>
                  <a:cubicBezTo>
                    <a:pt x="70" y="133"/>
                    <a:pt x="68" y="131"/>
                    <a:pt x="65" y="129"/>
                  </a:cubicBezTo>
                  <a:cubicBezTo>
                    <a:pt x="62" y="126"/>
                    <a:pt x="60" y="123"/>
                    <a:pt x="59" y="120"/>
                  </a:cubicBezTo>
                  <a:cubicBezTo>
                    <a:pt x="58" y="117"/>
                    <a:pt x="58" y="114"/>
                    <a:pt x="58" y="110"/>
                  </a:cubicBezTo>
                  <a:cubicBezTo>
                    <a:pt x="58" y="103"/>
                    <a:pt x="60" y="97"/>
                    <a:pt x="65" y="92"/>
                  </a:cubicBezTo>
                  <a:cubicBezTo>
                    <a:pt x="146" y="11"/>
                    <a:pt x="146" y="11"/>
                    <a:pt x="146" y="11"/>
                  </a:cubicBezTo>
                  <a:cubicBezTo>
                    <a:pt x="149" y="7"/>
                    <a:pt x="153" y="5"/>
                    <a:pt x="158" y="3"/>
                  </a:cubicBezTo>
                  <a:cubicBezTo>
                    <a:pt x="162" y="1"/>
                    <a:pt x="167" y="0"/>
                    <a:pt x="172" y="0"/>
                  </a:cubicBezTo>
                  <a:cubicBezTo>
                    <a:pt x="182" y="0"/>
                    <a:pt x="191" y="4"/>
                    <a:pt x="198" y="11"/>
                  </a:cubicBezTo>
                  <a:cubicBezTo>
                    <a:pt x="201" y="15"/>
                    <a:pt x="204" y="18"/>
                    <a:pt x="205" y="23"/>
                  </a:cubicBezTo>
                  <a:cubicBezTo>
                    <a:pt x="207" y="27"/>
                    <a:pt x="208" y="32"/>
                    <a:pt x="208" y="37"/>
                  </a:cubicBezTo>
                  <a:cubicBezTo>
                    <a:pt x="208" y="47"/>
                    <a:pt x="205" y="55"/>
                    <a:pt x="198" y="62"/>
                  </a:cubicBezTo>
                  <a:cubicBezTo>
                    <a:pt x="80" y="180"/>
                    <a:pt x="80" y="180"/>
                    <a:pt x="80" y="180"/>
                  </a:cubicBezTo>
                  <a:cubicBezTo>
                    <a:pt x="71" y="189"/>
                    <a:pt x="60" y="194"/>
                    <a:pt x="47" y="194"/>
                  </a:cubicBezTo>
                  <a:cubicBezTo>
                    <a:pt x="34" y="194"/>
                    <a:pt x="23" y="189"/>
                    <a:pt x="14" y="180"/>
                  </a:cubicBezTo>
                  <a:cubicBezTo>
                    <a:pt x="4" y="171"/>
                    <a:pt x="0" y="160"/>
                    <a:pt x="0" y="14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71"/>
            <p:cNvSpPr>
              <a:spLocks/>
            </p:cNvSpPr>
            <p:nvPr/>
          </p:nvSpPr>
          <p:spPr bwMode="auto">
            <a:xfrm>
              <a:off x="7878763" y="2454275"/>
              <a:ext cx="254000" cy="219075"/>
            </a:xfrm>
            <a:custGeom>
              <a:avLst/>
              <a:gdLst>
                <a:gd name="T0" fmla="*/ 18 w 242"/>
                <a:gd name="T1" fmla="*/ 18 h 209"/>
                <a:gd name="T2" fmla="*/ 39 w 242"/>
                <a:gd name="T3" fmla="*/ 5 h 209"/>
                <a:gd name="T4" fmla="*/ 62 w 242"/>
                <a:gd name="T5" fmla="*/ 0 h 209"/>
                <a:gd name="T6" fmla="*/ 86 w 242"/>
                <a:gd name="T7" fmla="*/ 5 h 209"/>
                <a:gd name="T8" fmla="*/ 107 w 242"/>
                <a:gd name="T9" fmla="*/ 18 h 209"/>
                <a:gd name="T10" fmla="*/ 121 w 242"/>
                <a:gd name="T11" fmla="*/ 42 h 209"/>
                <a:gd name="T12" fmla="*/ 136 w 242"/>
                <a:gd name="T13" fmla="*/ 18 h 209"/>
                <a:gd name="T14" fmla="*/ 156 w 242"/>
                <a:gd name="T15" fmla="*/ 5 h 209"/>
                <a:gd name="T16" fmla="*/ 180 w 242"/>
                <a:gd name="T17" fmla="*/ 0 h 209"/>
                <a:gd name="T18" fmla="*/ 204 w 242"/>
                <a:gd name="T19" fmla="*/ 5 h 209"/>
                <a:gd name="T20" fmla="*/ 224 w 242"/>
                <a:gd name="T21" fmla="*/ 18 h 209"/>
                <a:gd name="T22" fmla="*/ 234 w 242"/>
                <a:gd name="T23" fmla="*/ 31 h 209"/>
                <a:gd name="T24" fmla="*/ 240 w 242"/>
                <a:gd name="T25" fmla="*/ 46 h 209"/>
                <a:gd name="T26" fmla="*/ 242 w 242"/>
                <a:gd name="T27" fmla="*/ 62 h 209"/>
                <a:gd name="T28" fmla="*/ 240 w 242"/>
                <a:gd name="T29" fmla="*/ 78 h 209"/>
                <a:gd name="T30" fmla="*/ 234 w 242"/>
                <a:gd name="T31" fmla="*/ 93 h 209"/>
                <a:gd name="T32" fmla="*/ 224 w 242"/>
                <a:gd name="T33" fmla="*/ 107 h 209"/>
                <a:gd name="T34" fmla="*/ 195 w 242"/>
                <a:gd name="T35" fmla="*/ 136 h 209"/>
                <a:gd name="T36" fmla="*/ 151 w 242"/>
                <a:gd name="T37" fmla="*/ 180 h 209"/>
                <a:gd name="T38" fmla="*/ 121 w 242"/>
                <a:gd name="T39" fmla="*/ 209 h 209"/>
                <a:gd name="T40" fmla="*/ 18 w 242"/>
                <a:gd name="T41" fmla="*/ 107 h 209"/>
                <a:gd name="T42" fmla="*/ 5 w 242"/>
                <a:gd name="T43" fmla="*/ 86 h 209"/>
                <a:gd name="T44" fmla="*/ 0 w 242"/>
                <a:gd name="T45" fmla="*/ 62 h 209"/>
                <a:gd name="T46" fmla="*/ 5 w 242"/>
                <a:gd name="T47" fmla="*/ 39 h 209"/>
                <a:gd name="T48" fmla="*/ 18 w 242"/>
                <a:gd name="T49" fmla="*/ 1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2" h="209">
                  <a:moveTo>
                    <a:pt x="18" y="18"/>
                  </a:moveTo>
                  <a:cubicBezTo>
                    <a:pt x="24" y="12"/>
                    <a:pt x="31" y="8"/>
                    <a:pt x="39" y="5"/>
                  </a:cubicBezTo>
                  <a:cubicBezTo>
                    <a:pt x="46" y="2"/>
                    <a:pt x="54" y="0"/>
                    <a:pt x="62" y="0"/>
                  </a:cubicBezTo>
                  <a:cubicBezTo>
                    <a:pt x="71" y="0"/>
                    <a:pt x="78" y="2"/>
                    <a:pt x="86" y="5"/>
                  </a:cubicBezTo>
                  <a:cubicBezTo>
                    <a:pt x="94" y="8"/>
                    <a:pt x="101" y="12"/>
                    <a:pt x="107" y="18"/>
                  </a:cubicBezTo>
                  <a:cubicBezTo>
                    <a:pt x="113" y="25"/>
                    <a:pt x="118" y="33"/>
                    <a:pt x="121" y="42"/>
                  </a:cubicBezTo>
                  <a:cubicBezTo>
                    <a:pt x="124" y="33"/>
                    <a:pt x="129" y="25"/>
                    <a:pt x="136" y="18"/>
                  </a:cubicBezTo>
                  <a:cubicBezTo>
                    <a:pt x="142" y="12"/>
                    <a:pt x="149" y="8"/>
                    <a:pt x="156" y="5"/>
                  </a:cubicBezTo>
                  <a:cubicBezTo>
                    <a:pt x="164" y="2"/>
                    <a:pt x="172" y="0"/>
                    <a:pt x="180" y="0"/>
                  </a:cubicBezTo>
                  <a:cubicBezTo>
                    <a:pt x="188" y="0"/>
                    <a:pt x="196" y="2"/>
                    <a:pt x="204" y="5"/>
                  </a:cubicBezTo>
                  <a:cubicBezTo>
                    <a:pt x="211" y="8"/>
                    <a:pt x="218" y="12"/>
                    <a:pt x="224" y="18"/>
                  </a:cubicBezTo>
                  <a:cubicBezTo>
                    <a:pt x="228" y="22"/>
                    <a:pt x="232" y="27"/>
                    <a:pt x="234" y="31"/>
                  </a:cubicBezTo>
                  <a:cubicBezTo>
                    <a:pt x="237" y="36"/>
                    <a:pt x="239" y="41"/>
                    <a:pt x="240" y="46"/>
                  </a:cubicBezTo>
                  <a:cubicBezTo>
                    <a:pt x="242" y="52"/>
                    <a:pt x="242" y="57"/>
                    <a:pt x="242" y="62"/>
                  </a:cubicBezTo>
                  <a:cubicBezTo>
                    <a:pt x="242" y="68"/>
                    <a:pt x="242" y="73"/>
                    <a:pt x="240" y="78"/>
                  </a:cubicBezTo>
                  <a:cubicBezTo>
                    <a:pt x="239" y="84"/>
                    <a:pt x="237" y="89"/>
                    <a:pt x="234" y="93"/>
                  </a:cubicBezTo>
                  <a:cubicBezTo>
                    <a:pt x="232" y="98"/>
                    <a:pt x="228" y="103"/>
                    <a:pt x="224" y="107"/>
                  </a:cubicBezTo>
                  <a:cubicBezTo>
                    <a:pt x="217" y="114"/>
                    <a:pt x="207" y="124"/>
                    <a:pt x="195" y="136"/>
                  </a:cubicBezTo>
                  <a:cubicBezTo>
                    <a:pt x="183" y="148"/>
                    <a:pt x="168" y="163"/>
                    <a:pt x="151" y="180"/>
                  </a:cubicBezTo>
                  <a:cubicBezTo>
                    <a:pt x="121" y="209"/>
                    <a:pt x="121" y="209"/>
                    <a:pt x="121" y="209"/>
                  </a:cubicBezTo>
                  <a:cubicBezTo>
                    <a:pt x="18" y="107"/>
                    <a:pt x="18" y="107"/>
                    <a:pt x="18" y="107"/>
                  </a:cubicBezTo>
                  <a:cubicBezTo>
                    <a:pt x="12" y="101"/>
                    <a:pt x="8" y="94"/>
                    <a:pt x="5" y="86"/>
                  </a:cubicBezTo>
                  <a:cubicBezTo>
                    <a:pt x="2" y="78"/>
                    <a:pt x="0" y="70"/>
                    <a:pt x="0" y="62"/>
                  </a:cubicBezTo>
                  <a:cubicBezTo>
                    <a:pt x="0" y="54"/>
                    <a:pt x="2" y="46"/>
                    <a:pt x="5" y="39"/>
                  </a:cubicBezTo>
                  <a:cubicBezTo>
                    <a:pt x="8" y="31"/>
                    <a:pt x="12" y="24"/>
                    <a:pt x="18" y="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72"/>
            <p:cNvSpPr>
              <a:spLocks noEditPoints="1"/>
            </p:cNvSpPr>
            <p:nvPr/>
          </p:nvSpPr>
          <p:spPr bwMode="auto">
            <a:xfrm>
              <a:off x="8194675" y="2454275"/>
              <a:ext cx="254000" cy="219075"/>
            </a:xfrm>
            <a:custGeom>
              <a:avLst/>
              <a:gdLst>
                <a:gd name="T0" fmla="*/ 18 w 242"/>
                <a:gd name="T1" fmla="*/ 18 h 209"/>
                <a:gd name="T2" fmla="*/ 39 w 242"/>
                <a:gd name="T3" fmla="*/ 4 h 209"/>
                <a:gd name="T4" fmla="*/ 62 w 242"/>
                <a:gd name="T5" fmla="*/ 0 h 209"/>
                <a:gd name="T6" fmla="*/ 86 w 242"/>
                <a:gd name="T7" fmla="*/ 4 h 209"/>
                <a:gd name="T8" fmla="*/ 106 w 242"/>
                <a:gd name="T9" fmla="*/ 18 h 209"/>
                <a:gd name="T10" fmla="*/ 115 w 242"/>
                <a:gd name="T11" fmla="*/ 29 h 209"/>
                <a:gd name="T12" fmla="*/ 121 w 242"/>
                <a:gd name="T13" fmla="*/ 41 h 209"/>
                <a:gd name="T14" fmla="*/ 127 w 242"/>
                <a:gd name="T15" fmla="*/ 29 h 209"/>
                <a:gd name="T16" fmla="*/ 136 w 242"/>
                <a:gd name="T17" fmla="*/ 18 h 209"/>
                <a:gd name="T18" fmla="*/ 149 w 242"/>
                <a:gd name="T19" fmla="*/ 8 h 209"/>
                <a:gd name="T20" fmla="*/ 164 w 242"/>
                <a:gd name="T21" fmla="*/ 2 h 209"/>
                <a:gd name="T22" fmla="*/ 180 w 242"/>
                <a:gd name="T23" fmla="*/ 0 h 209"/>
                <a:gd name="T24" fmla="*/ 196 w 242"/>
                <a:gd name="T25" fmla="*/ 2 h 209"/>
                <a:gd name="T26" fmla="*/ 211 w 242"/>
                <a:gd name="T27" fmla="*/ 8 h 209"/>
                <a:gd name="T28" fmla="*/ 224 w 242"/>
                <a:gd name="T29" fmla="*/ 18 h 209"/>
                <a:gd name="T30" fmla="*/ 238 w 242"/>
                <a:gd name="T31" fmla="*/ 38 h 209"/>
                <a:gd name="T32" fmla="*/ 242 w 242"/>
                <a:gd name="T33" fmla="*/ 62 h 209"/>
                <a:gd name="T34" fmla="*/ 238 w 242"/>
                <a:gd name="T35" fmla="*/ 86 h 209"/>
                <a:gd name="T36" fmla="*/ 224 w 242"/>
                <a:gd name="T37" fmla="*/ 106 h 209"/>
                <a:gd name="T38" fmla="*/ 151 w 242"/>
                <a:gd name="T39" fmla="*/ 180 h 209"/>
                <a:gd name="T40" fmla="*/ 121 w 242"/>
                <a:gd name="T41" fmla="*/ 209 h 209"/>
                <a:gd name="T42" fmla="*/ 18 w 242"/>
                <a:gd name="T43" fmla="*/ 106 h 209"/>
                <a:gd name="T44" fmla="*/ 5 w 242"/>
                <a:gd name="T45" fmla="*/ 86 h 209"/>
                <a:gd name="T46" fmla="*/ 0 w 242"/>
                <a:gd name="T47" fmla="*/ 62 h 209"/>
                <a:gd name="T48" fmla="*/ 5 w 242"/>
                <a:gd name="T49" fmla="*/ 38 h 209"/>
                <a:gd name="T50" fmla="*/ 18 w 242"/>
                <a:gd name="T51" fmla="*/ 18 h 209"/>
                <a:gd name="T52" fmla="*/ 10 w 242"/>
                <a:gd name="T53" fmla="*/ 62 h 209"/>
                <a:gd name="T54" fmla="*/ 26 w 242"/>
                <a:gd name="T55" fmla="*/ 99 h 209"/>
                <a:gd name="T56" fmla="*/ 121 w 242"/>
                <a:gd name="T57" fmla="*/ 194 h 209"/>
                <a:gd name="T58" fmla="*/ 138 w 242"/>
                <a:gd name="T59" fmla="*/ 178 h 209"/>
                <a:gd name="T60" fmla="*/ 160 w 242"/>
                <a:gd name="T61" fmla="*/ 155 h 209"/>
                <a:gd name="T62" fmla="*/ 191 w 242"/>
                <a:gd name="T63" fmla="*/ 124 h 209"/>
                <a:gd name="T64" fmla="*/ 217 w 242"/>
                <a:gd name="T65" fmla="*/ 99 h 209"/>
                <a:gd name="T66" fmla="*/ 232 w 242"/>
                <a:gd name="T67" fmla="*/ 62 h 209"/>
                <a:gd name="T68" fmla="*/ 217 w 242"/>
                <a:gd name="T69" fmla="*/ 25 h 209"/>
                <a:gd name="T70" fmla="*/ 180 w 242"/>
                <a:gd name="T71" fmla="*/ 10 h 209"/>
                <a:gd name="T72" fmla="*/ 143 w 242"/>
                <a:gd name="T73" fmla="*/ 25 h 209"/>
                <a:gd name="T74" fmla="*/ 137 w 242"/>
                <a:gd name="T75" fmla="*/ 34 h 209"/>
                <a:gd name="T76" fmla="*/ 131 w 242"/>
                <a:gd name="T77" fmla="*/ 44 h 209"/>
                <a:gd name="T78" fmla="*/ 121 w 242"/>
                <a:gd name="T79" fmla="*/ 68 h 209"/>
                <a:gd name="T80" fmla="*/ 111 w 242"/>
                <a:gd name="T81" fmla="*/ 45 h 209"/>
                <a:gd name="T82" fmla="*/ 106 w 242"/>
                <a:gd name="T83" fmla="*/ 34 h 209"/>
                <a:gd name="T84" fmla="*/ 99 w 242"/>
                <a:gd name="T85" fmla="*/ 25 h 209"/>
                <a:gd name="T86" fmla="*/ 62 w 242"/>
                <a:gd name="T87" fmla="*/ 10 h 209"/>
                <a:gd name="T88" fmla="*/ 26 w 242"/>
                <a:gd name="T89" fmla="*/ 25 h 209"/>
                <a:gd name="T90" fmla="*/ 10 w 242"/>
                <a:gd name="T91" fmla="*/ 6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2" h="209">
                  <a:moveTo>
                    <a:pt x="18" y="18"/>
                  </a:moveTo>
                  <a:cubicBezTo>
                    <a:pt x="24" y="12"/>
                    <a:pt x="31" y="7"/>
                    <a:pt x="39" y="4"/>
                  </a:cubicBezTo>
                  <a:cubicBezTo>
                    <a:pt x="46" y="1"/>
                    <a:pt x="54" y="0"/>
                    <a:pt x="62" y="0"/>
                  </a:cubicBezTo>
                  <a:cubicBezTo>
                    <a:pt x="70" y="0"/>
                    <a:pt x="78" y="1"/>
                    <a:pt x="86" y="4"/>
                  </a:cubicBezTo>
                  <a:cubicBezTo>
                    <a:pt x="93" y="7"/>
                    <a:pt x="100" y="12"/>
                    <a:pt x="106" y="18"/>
                  </a:cubicBezTo>
                  <a:cubicBezTo>
                    <a:pt x="109" y="21"/>
                    <a:pt x="112" y="25"/>
                    <a:pt x="115" y="29"/>
                  </a:cubicBezTo>
                  <a:cubicBezTo>
                    <a:pt x="117" y="33"/>
                    <a:pt x="119" y="37"/>
                    <a:pt x="121" y="41"/>
                  </a:cubicBezTo>
                  <a:cubicBezTo>
                    <a:pt x="123" y="37"/>
                    <a:pt x="125" y="33"/>
                    <a:pt x="127" y="29"/>
                  </a:cubicBezTo>
                  <a:cubicBezTo>
                    <a:pt x="130" y="25"/>
                    <a:pt x="132" y="21"/>
                    <a:pt x="136" y="18"/>
                  </a:cubicBezTo>
                  <a:cubicBezTo>
                    <a:pt x="140" y="14"/>
                    <a:pt x="144" y="11"/>
                    <a:pt x="149" y="8"/>
                  </a:cubicBezTo>
                  <a:cubicBezTo>
                    <a:pt x="154" y="5"/>
                    <a:pt x="159" y="3"/>
                    <a:pt x="164" y="2"/>
                  </a:cubicBezTo>
                  <a:cubicBezTo>
                    <a:pt x="169" y="0"/>
                    <a:pt x="174" y="0"/>
                    <a:pt x="180" y="0"/>
                  </a:cubicBezTo>
                  <a:cubicBezTo>
                    <a:pt x="185" y="0"/>
                    <a:pt x="191" y="0"/>
                    <a:pt x="196" y="2"/>
                  </a:cubicBezTo>
                  <a:cubicBezTo>
                    <a:pt x="201" y="3"/>
                    <a:pt x="206" y="5"/>
                    <a:pt x="211" y="8"/>
                  </a:cubicBezTo>
                  <a:cubicBezTo>
                    <a:pt x="216" y="11"/>
                    <a:pt x="220" y="14"/>
                    <a:pt x="224" y="18"/>
                  </a:cubicBezTo>
                  <a:cubicBezTo>
                    <a:pt x="230" y="24"/>
                    <a:pt x="234" y="31"/>
                    <a:pt x="238" y="38"/>
                  </a:cubicBezTo>
                  <a:cubicBezTo>
                    <a:pt x="241" y="46"/>
                    <a:pt x="242" y="54"/>
                    <a:pt x="242" y="62"/>
                  </a:cubicBezTo>
                  <a:cubicBezTo>
                    <a:pt x="242" y="70"/>
                    <a:pt x="241" y="78"/>
                    <a:pt x="238" y="86"/>
                  </a:cubicBezTo>
                  <a:cubicBezTo>
                    <a:pt x="235" y="93"/>
                    <a:pt x="230" y="100"/>
                    <a:pt x="224" y="106"/>
                  </a:cubicBezTo>
                  <a:cubicBezTo>
                    <a:pt x="151" y="180"/>
                    <a:pt x="151" y="180"/>
                    <a:pt x="151" y="180"/>
                  </a:cubicBezTo>
                  <a:cubicBezTo>
                    <a:pt x="121" y="209"/>
                    <a:pt x="121" y="209"/>
                    <a:pt x="121" y="209"/>
                  </a:cubicBezTo>
                  <a:cubicBezTo>
                    <a:pt x="18" y="106"/>
                    <a:pt x="18" y="106"/>
                    <a:pt x="18" y="106"/>
                  </a:cubicBezTo>
                  <a:cubicBezTo>
                    <a:pt x="12" y="100"/>
                    <a:pt x="8" y="93"/>
                    <a:pt x="5" y="86"/>
                  </a:cubicBezTo>
                  <a:cubicBezTo>
                    <a:pt x="2" y="78"/>
                    <a:pt x="0" y="70"/>
                    <a:pt x="0" y="62"/>
                  </a:cubicBezTo>
                  <a:cubicBezTo>
                    <a:pt x="0" y="54"/>
                    <a:pt x="2" y="46"/>
                    <a:pt x="5" y="38"/>
                  </a:cubicBezTo>
                  <a:cubicBezTo>
                    <a:pt x="8" y="31"/>
                    <a:pt x="12" y="24"/>
                    <a:pt x="18" y="18"/>
                  </a:cubicBezTo>
                  <a:close/>
                  <a:moveTo>
                    <a:pt x="10" y="62"/>
                  </a:moveTo>
                  <a:cubicBezTo>
                    <a:pt x="10" y="76"/>
                    <a:pt x="15" y="89"/>
                    <a:pt x="26" y="99"/>
                  </a:cubicBezTo>
                  <a:cubicBezTo>
                    <a:pt x="121" y="194"/>
                    <a:pt x="121" y="194"/>
                    <a:pt x="121" y="194"/>
                  </a:cubicBezTo>
                  <a:cubicBezTo>
                    <a:pt x="126" y="190"/>
                    <a:pt x="131" y="184"/>
                    <a:pt x="138" y="178"/>
                  </a:cubicBezTo>
                  <a:cubicBezTo>
                    <a:pt x="144" y="171"/>
                    <a:pt x="151" y="164"/>
                    <a:pt x="160" y="155"/>
                  </a:cubicBezTo>
                  <a:cubicBezTo>
                    <a:pt x="191" y="124"/>
                    <a:pt x="191" y="124"/>
                    <a:pt x="191" y="124"/>
                  </a:cubicBezTo>
                  <a:cubicBezTo>
                    <a:pt x="217" y="99"/>
                    <a:pt x="217" y="99"/>
                    <a:pt x="217" y="99"/>
                  </a:cubicBezTo>
                  <a:cubicBezTo>
                    <a:pt x="227" y="89"/>
                    <a:pt x="232" y="76"/>
                    <a:pt x="232" y="62"/>
                  </a:cubicBezTo>
                  <a:cubicBezTo>
                    <a:pt x="232" y="48"/>
                    <a:pt x="227" y="35"/>
                    <a:pt x="217" y="25"/>
                  </a:cubicBezTo>
                  <a:cubicBezTo>
                    <a:pt x="206" y="15"/>
                    <a:pt x="194" y="10"/>
                    <a:pt x="180" y="10"/>
                  </a:cubicBezTo>
                  <a:cubicBezTo>
                    <a:pt x="165" y="10"/>
                    <a:pt x="153" y="15"/>
                    <a:pt x="143" y="25"/>
                  </a:cubicBezTo>
                  <a:cubicBezTo>
                    <a:pt x="141" y="28"/>
                    <a:pt x="139" y="30"/>
                    <a:pt x="137" y="34"/>
                  </a:cubicBezTo>
                  <a:cubicBezTo>
                    <a:pt x="135" y="37"/>
                    <a:pt x="133" y="40"/>
                    <a:pt x="131" y="44"/>
                  </a:cubicBezTo>
                  <a:cubicBezTo>
                    <a:pt x="121" y="68"/>
                    <a:pt x="121" y="68"/>
                    <a:pt x="121" y="68"/>
                  </a:cubicBezTo>
                  <a:cubicBezTo>
                    <a:pt x="111" y="45"/>
                    <a:pt x="111" y="45"/>
                    <a:pt x="111" y="45"/>
                  </a:cubicBezTo>
                  <a:cubicBezTo>
                    <a:pt x="109" y="41"/>
                    <a:pt x="108" y="37"/>
                    <a:pt x="106" y="34"/>
                  </a:cubicBezTo>
                  <a:cubicBezTo>
                    <a:pt x="104" y="31"/>
                    <a:pt x="102" y="28"/>
                    <a:pt x="99" y="25"/>
                  </a:cubicBezTo>
                  <a:cubicBezTo>
                    <a:pt x="89" y="15"/>
                    <a:pt x="77" y="10"/>
                    <a:pt x="62" y="10"/>
                  </a:cubicBezTo>
                  <a:cubicBezTo>
                    <a:pt x="48" y="10"/>
                    <a:pt x="36" y="15"/>
                    <a:pt x="26" y="25"/>
                  </a:cubicBezTo>
                  <a:cubicBezTo>
                    <a:pt x="15" y="35"/>
                    <a:pt x="10" y="48"/>
                    <a:pt x="10" y="6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73"/>
            <p:cNvSpPr>
              <a:spLocks/>
            </p:cNvSpPr>
            <p:nvPr/>
          </p:nvSpPr>
          <p:spPr bwMode="auto">
            <a:xfrm>
              <a:off x="696913" y="2851150"/>
              <a:ext cx="231775" cy="219075"/>
            </a:xfrm>
            <a:custGeom>
              <a:avLst/>
              <a:gdLst>
                <a:gd name="T0" fmla="*/ 0 w 146"/>
                <a:gd name="T1" fmla="*/ 52 h 138"/>
                <a:gd name="T2" fmla="*/ 52 w 146"/>
                <a:gd name="T3" fmla="*/ 48 h 138"/>
                <a:gd name="T4" fmla="*/ 72 w 146"/>
                <a:gd name="T5" fmla="*/ 0 h 138"/>
                <a:gd name="T6" fmla="*/ 93 w 146"/>
                <a:gd name="T7" fmla="*/ 48 h 138"/>
                <a:gd name="T8" fmla="*/ 146 w 146"/>
                <a:gd name="T9" fmla="*/ 52 h 138"/>
                <a:gd name="T10" fmla="*/ 105 w 146"/>
                <a:gd name="T11" fmla="*/ 87 h 138"/>
                <a:gd name="T12" fmla="*/ 117 w 146"/>
                <a:gd name="T13" fmla="*/ 138 h 138"/>
                <a:gd name="T14" fmla="*/ 72 w 146"/>
                <a:gd name="T15" fmla="*/ 111 h 138"/>
                <a:gd name="T16" fmla="*/ 27 w 146"/>
                <a:gd name="T17" fmla="*/ 138 h 138"/>
                <a:gd name="T18" fmla="*/ 40 w 146"/>
                <a:gd name="T19" fmla="*/ 87 h 138"/>
                <a:gd name="T20" fmla="*/ 0 w 146"/>
                <a:gd name="T21" fmla="*/ 5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6" h="138">
                  <a:moveTo>
                    <a:pt x="0" y="52"/>
                  </a:moveTo>
                  <a:lnTo>
                    <a:pt x="52" y="48"/>
                  </a:lnTo>
                  <a:lnTo>
                    <a:pt x="72" y="0"/>
                  </a:lnTo>
                  <a:lnTo>
                    <a:pt x="93" y="48"/>
                  </a:lnTo>
                  <a:lnTo>
                    <a:pt x="146" y="52"/>
                  </a:lnTo>
                  <a:lnTo>
                    <a:pt x="105" y="87"/>
                  </a:lnTo>
                  <a:lnTo>
                    <a:pt x="117" y="138"/>
                  </a:lnTo>
                  <a:lnTo>
                    <a:pt x="72" y="111"/>
                  </a:lnTo>
                  <a:lnTo>
                    <a:pt x="27" y="138"/>
                  </a:lnTo>
                  <a:lnTo>
                    <a:pt x="40" y="87"/>
                  </a:lnTo>
                  <a:lnTo>
                    <a:pt x="0" y="5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74"/>
            <p:cNvSpPr>
              <a:spLocks noEditPoints="1"/>
            </p:cNvSpPr>
            <p:nvPr/>
          </p:nvSpPr>
          <p:spPr bwMode="auto">
            <a:xfrm>
              <a:off x="1017588" y="2851150"/>
              <a:ext cx="231775" cy="219075"/>
            </a:xfrm>
            <a:custGeom>
              <a:avLst/>
              <a:gdLst>
                <a:gd name="T0" fmla="*/ 0 w 146"/>
                <a:gd name="T1" fmla="*/ 52 h 138"/>
                <a:gd name="T2" fmla="*/ 53 w 146"/>
                <a:gd name="T3" fmla="*/ 48 h 138"/>
                <a:gd name="T4" fmla="*/ 73 w 146"/>
                <a:gd name="T5" fmla="*/ 0 h 138"/>
                <a:gd name="T6" fmla="*/ 94 w 146"/>
                <a:gd name="T7" fmla="*/ 48 h 138"/>
                <a:gd name="T8" fmla="*/ 146 w 146"/>
                <a:gd name="T9" fmla="*/ 52 h 138"/>
                <a:gd name="T10" fmla="*/ 105 w 146"/>
                <a:gd name="T11" fmla="*/ 87 h 138"/>
                <a:gd name="T12" fmla="*/ 118 w 146"/>
                <a:gd name="T13" fmla="*/ 138 h 138"/>
                <a:gd name="T14" fmla="*/ 73 w 146"/>
                <a:gd name="T15" fmla="*/ 111 h 138"/>
                <a:gd name="T16" fmla="*/ 28 w 146"/>
                <a:gd name="T17" fmla="*/ 138 h 138"/>
                <a:gd name="T18" fmla="*/ 41 w 146"/>
                <a:gd name="T19" fmla="*/ 87 h 138"/>
                <a:gd name="T20" fmla="*/ 0 w 146"/>
                <a:gd name="T21" fmla="*/ 52 h 138"/>
                <a:gd name="T22" fmla="*/ 16 w 146"/>
                <a:gd name="T23" fmla="*/ 58 h 138"/>
                <a:gd name="T24" fmla="*/ 48 w 146"/>
                <a:gd name="T25" fmla="*/ 85 h 138"/>
                <a:gd name="T26" fmla="*/ 38 w 146"/>
                <a:gd name="T27" fmla="*/ 124 h 138"/>
                <a:gd name="T28" fmla="*/ 73 w 146"/>
                <a:gd name="T29" fmla="*/ 103 h 138"/>
                <a:gd name="T30" fmla="*/ 108 w 146"/>
                <a:gd name="T31" fmla="*/ 124 h 138"/>
                <a:gd name="T32" fmla="*/ 99 w 146"/>
                <a:gd name="T33" fmla="*/ 85 h 138"/>
                <a:gd name="T34" fmla="*/ 130 w 146"/>
                <a:gd name="T35" fmla="*/ 58 h 138"/>
                <a:gd name="T36" fmla="*/ 89 w 146"/>
                <a:gd name="T37" fmla="*/ 55 h 138"/>
                <a:gd name="T38" fmla="*/ 73 w 146"/>
                <a:gd name="T39" fmla="*/ 17 h 138"/>
                <a:gd name="T40" fmla="*/ 58 w 146"/>
                <a:gd name="T41" fmla="*/ 55 h 138"/>
                <a:gd name="T42" fmla="*/ 16 w 146"/>
                <a:gd name="T43" fmla="*/ 5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6" h="138">
                  <a:moveTo>
                    <a:pt x="0" y="52"/>
                  </a:moveTo>
                  <a:lnTo>
                    <a:pt x="53" y="48"/>
                  </a:lnTo>
                  <a:lnTo>
                    <a:pt x="73" y="0"/>
                  </a:lnTo>
                  <a:lnTo>
                    <a:pt x="94" y="48"/>
                  </a:lnTo>
                  <a:lnTo>
                    <a:pt x="146" y="52"/>
                  </a:lnTo>
                  <a:lnTo>
                    <a:pt x="105" y="87"/>
                  </a:lnTo>
                  <a:lnTo>
                    <a:pt x="118" y="138"/>
                  </a:lnTo>
                  <a:lnTo>
                    <a:pt x="73" y="111"/>
                  </a:lnTo>
                  <a:lnTo>
                    <a:pt x="28" y="138"/>
                  </a:lnTo>
                  <a:lnTo>
                    <a:pt x="41" y="87"/>
                  </a:lnTo>
                  <a:lnTo>
                    <a:pt x="0" y="52"/>
                  </a:lnTo>
                  <a:close/>
                  <a:moveTo>
                    <a:pt x="16" y="58"/>
                  </a:moveTo>
                  <a:lnTo>
                    <a:pt x="48" y="85"/>
                  </a:lnTo>
                  <a:lnTo>
                    <a:pt x="38" y="124"/>
                  </a:lnTo>
                  <a:lnTo>
                    <a:pt x="73" y="103"/>
                  </a:lnTo>
                  <a:lnTo>
                    <a:pt x="108" y="124"/>
                  </a:lnTo>
                  <a:lnTo>
                    <a:pt x="99" y="85"/>
                  </a:lnTo>
                  <a:lnTo>
                    <a:pt x="130" y="58"/>
                  </a:lnTo>
                  <a:lnTo>
                    <a:pt x="89" y="55"/>
                  </a:lnTo>
                  <a:lnTo>
                    <a:pt x="73" y="17"/>
                  </a:lnTo>
                  <a:lnTo>
                    <a:pt x="58" y="55"/>
                  </a:lnTo>
                  <a:lnTo>
                    <a:pt x="16" y="5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75"/>
            <p:cNvSpPr>
              <a:spLocks/>
            </p:cNvSpPr>
            <p:nvPr/>
          </p:nvSpPr>
          <p:spPr bwMode="auto">
            <a:xfrm>
              <a:off x="1346200" y="2874963"/>
              <a:ext cx="219075" cy="193675"/>
            </a:xfrm>
            <a:custGeom>
              <a:avLst/>
              <a:gdLst>
                <a:gd name="T0" fmla="*/ 0 w 209"/>
                <a:gd name="T1" fmla="*/ 6 h 185"/>
                <a:gd name="T2" fmla="*/ 2 w 209"/>
                <a:gd name="T3" fmla="*/ 1 h 185"/>
                <a:gd name="T4" fmla="*/ 7 w 209"/>
                <a:gd name="T5" fmla="*/ 0 h 185"/>
                <a:gd name="T6" fmla="*/ 202 w 209"/>
                <a:gd name="T7" fmla="*/ 0 h 185"/>
                <a:gd name="T8" fmla="*/ 207 w 209"/>
                <a:gd name="T9" fmla="*/ 1 h 185"/>
                <a:gd name="T10" fmla="*/ 209 w 209"/>
                <a:gd name="T11" fmla="*/ 6 h 185"/>
                <a:gd name="T12" fmla="*/ 209 w 209"/>
                <a:gd name="T13" fmla="*/ 139 h 185"/>
                <a:gd name="T14" fmla="*/ 207 w 209"/>
                <a:gd name="T15" fmla="*/ 144 h 185"/>
                <a:gd name="T16" fmla="*/ 202 w 209"/>
                <a:gd name="T17" fmla="*/ 145 h 185"/>
                <a:gd name="T18" fmla="*/ 169 w 209"/>
                <a:gd name="T19" fmla="*/ 145 h 185"/>
                <a:gd name="T20" fmla="*/ 169 w 209"/>
                <a:gd name="T21" fmla="*/ 185 h 185"/>
                <a:gd name="T22" fmla="*/ 131 w 209"/>
                <a:gd name="T23" fmla="*/ 145 h 185"/>
                <a:gd name="T24" fmla="*/ 7 w 209"/>
                <a:gd name="T25" fmla="*/ 145 h 185"/>
                <a:gd name="T26" fmla="*/ 2 w 209"/>
                <a:gd name="T27" fmla="*/ 144 h 185"/>
                <a:gd name="T28" fmla="*/ 0 w 209"/>
                <a:gd name="T29" fmla="*/ 139 h 185"/>
                <a:gd name="T30" fmla="*/ 0 w 209"/>
                <a:gd name="T31" fmla="*/ 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9" h="185">
                  <a:moveTo>
                    <a:pt x="0" y="6"/>
                  </a:moveTo>
                  <a:cubicBezTo>
                    <a:pt x="0" y="4"/>
                    <a:pt x="1" y="3"/>
                    <a:pt x="2" y="1"/>
                  </a:cubicBezTo>
                  <a:cubicBezTo>
                    <a:pt x="3" y="0"/>
                    <a:pt x="5" y="0"/>
                    <a:pt x="7" y="0"/>
                  </a:cubicBezTo>
                  <a:cubicBezTo>
                    <a:pt x="202" y="0"/>
                    <a:pt x="202" y="0"/>
                    <a:pt x="202" y="0"/>
                  </a:cubicBezTo>
                  <a:cubicBezTo>
                    <a:pt x="204" y="0"/>
                    <a:pt x="205" y="0"/>
                    <a:pt x="207" y="1"/>
                  </a:cubicBezTo>
                  <a:cubicBezTo>
                    <a:pt x="208" y="3"/>
                    <a:pt x="209" y="4"/>
                    <a:pt x="209" y="6"/>
                  </a:cubicBezTo>
                  <a:cubicBezTo>
                    <a:pt x="209" y="139"/>
                    <a:pt x="209" y="139"/>
                    <a:pt x="209" y="139"/>
                  </a:cubicBezTo>
                  <a:cubicBezTo>
                    <a:pt x="209" y="141"/>
                    <a:pt x="208" y="142"/>
                    <a:pt x="207" y="144"/>
                  </a:cubicBezTo>
                  <a:cubicBezTo>
                    <a:pt x="205" y="145"/>
                    <a:pt x="204" y="145"/>
                    <a:pt x="202" y="145"/>
                  </a:cubicBezTo>
                  <a:cubicBezTo>
                    <a:pt x="169" y="145"/>
                    <a:pt x="169" y="145"/>
                    <a:pt x="169" y="145"/>
                  </a:cubicBezTo>
                  <a:cubicBezTo>
                    <a:pt x="169" y="185"/>
                    <a:pt x="169" y="185"/>
                    <a:pt x="169" y="185"/>
                  </a:cubicBezTo>
                  <a:cubicBezTo>
                    <a:pt x="131" y="145"/>
                    <a:pt x="131" y="145"/>
                    <a:pt x="131" y="145"/>
                  </a:cubicBezTo>
                  <a:cubicBezTo>
                    <a:pt x="7" y="145"/>
                    <a:pt x="7" y="145"/>
                    <a:pt x="7" y="145"/>
                  </a:cubicBezTo>
                  <a:cubicBezTo>
                    <a:pt x="5" y="145"/>
                    <a:pt x="3" y="145"/>
                    <a:pt x="2" y="144"/>
                  </a:cubicBezTo>
                  <a:cubicBezTo>
                    <a:pt x="1" y="142"/>
                    <a:pt x="0" y="141"/>
                    <a:pt x="0" y="139"/>
                  </a:cubicBezTo>
                  <a:lnTo>
                    <a:pt x="0" y="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76"/>
            <p:cNvSpPr>
              <a:spLocks noEditPoints="1"/>
            </p:cNvSpPr>
            <p:nvPr/>
          </p:nvSpPr>
          <p:spPr bwMode="auto">
            <a:xfrm>
              <a:off x="1670050" y="2874963"/>
              <a:ext cx="217488" cy="195263"/>
            </a:xfrm>
            <a:custGeom>
              <a:avLst/>
              <a:gdLst>
                <a:gd name="T0" fmla="*/ 0 w 208"/>
                <a:gd name="T1" fmla="*/ 86 h 187"/>
                <a:gd name="T2" fmla="*/ 1 w 208"/>
                <a:gd name="T3" fmla="*/ 84 h 187"/>
                <a:gd name="T4" fmla="*/ 3 w 208"/>
                <a:gd name="T5" fmla="*/ 83 h 187"/>
                <a:gd name="T6" fmla="*/ 31 w 208"/>
                <a:gd name="T7" fmla="*/ 83 h 187"/>
                <a:gd name="T8" fmla="*/ 31 w 208"/>
                <a:gd name="T9" fmla="*/ 119 h 187"/>
                <a:gd name="T10" fmla="*/ 35 w 208"/>
                <a:gd name="T11" fmla="*/ 131 h 187"/>
                <a:gd name="T12" fmla="*/ 45 w 208"/>
                <a:gd name="T13" fmla="*/ 135 h 187"/>
                <a:gd name="T14" fmla="*/ 46 w 208"/>
                <a:gd name="T15" fmla="*/ 135 h 187"/>
                <a:gd name="T16" fmla="*/ 67 w 208"/>
                <a:gd name="T17" fmla="*/ 135 h 187"/>
                <a:gd name="T18" fmla="*/ 111 w 208"/>
                <a:gd name="T19" fmla="*/ 134 h 187"/>
                <a:gd name="T20" fmla="*/ 111 w 208"/>
                <a:gd name="T21" fmla="*/ 162 h 187"/>
                <a:gd name="T22" fmla="*/ 110 w 208"/>
                <a:gd name="T23" fmla="*/ 165 h 187"/>
                <a:gd name="T24" fmla="*/ 107 w 208"/>
                <a:gd name="T25" fmla="*/ 166 h 187"/>
                <a:gd name="T26" fmla="*/ 41 w 208"/>
                <a:gd name="T27" fmla="*/ 166 h 187"/>
                <a:gd name="T28" fmla="*/ 21 w 208"/>
                <a:gd name="T29" fmla="*/ 187 h 187"/>
                <a:gd name="T30" fmla="*/ 21 w 208"/>
                <a:gd name="T31" fmla="*/ 166 h 187"/>
                <a:gd name="T32" fmla="*/ 3 w 208"/>
                <a:gd name="T33" fmla="*/ 166 h 187"/>
                <a:gd name="T34" fmla="*/ 1 w 208"/>
                <a:gd name="T35" fmla="*/ 165 h 187"/>
                <a:gd name="T36" fmla="*/ 0 w 208"/>
                <a:gd name="T37" fmla="*/ 162 h 187"/>
                <a:gd name="T38" fmla="*/ 0 w 208"/>
                <a:gd name="T39" fmla="*/ 86 h 187"/>
                <a:gd name="T40" fmla="*/ 41 w 208"/>
                <a:gd name="T41" fmla="*/ 5 h 187"/>
                <a:gd name="T42" fmla="*/ 43 w 208"/>
                <a:gd name="T43" fmla="*/ 1 h 187"/>
                <a:gd name="T44" fmla="*/ 47 w 208"/>
                <a:gd name="T45" fmla="*/ 0 h 187"/>
                <a:gd name="T46" fmla="*/ 203 w 208"/>
                <a:gd name="T47" fmla="*/ 0 h 187"/>
                <a:gd name="T48" fmla="*/ 206 w 208"/>
                <a:gd name="T49" fmla="*/ 1 h 187"/>
                <a:gd name="T50" fmla="*/ 208 w 208"/>
                <a:gd name="T51" fmla="*/ 5 h 187"/>
                <a:gd name="T52" fmla="*/ 208 w 208"/>
                <a:gd name="T53" fmla="*/ 119 h 187"/>
                <a:gd name="T54" fmla="*/ 206 w 208"/>
                <a:gd name="T55" fmla="*/ 123 h 187"/>
                <a:gd name="T56" fmla="*/ 203 w 208"/>
                <a:gd name="T57" fmla="*/ 124 h 187"/>
                <a:gd name="T58" fmla="*/ 177 w 208"/>
                <a:gd name="T59" fmla="*/ 124 h 187"/>
                <a:gd name="T60" fmla="*/ 177 w 208"/>
                <a:gd name="T61" fmla="*/ 156 h 187"/>
                <a:gd name="T62" fmla="*/ 145 w 208"/>
                <a:gd name="T63" fmla="*/ 124 h 187"/>
                <a:gd name="T64" fmla="*/ 47 w 208"/>
                <a:gd name="T65" fmla="*/ 124 h 187"/>
                <a:gd name="T66" fmla="*/ 43 w 208"/>
                <a:gd name="T67" fmla="*/ 123 h 187"/>
                <a:gd name="T68" fmla="*/ 41 w 208"/>
                <a:gd name="T69" fmla="*/ 119 h 187"/>
                <a:gd name="T70" fmla="*/ 41 w 208"/>
                <a:gd name="T71" fmla="*/ 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8" h="187">
                  <a:moveTo>
                    <a:pt x="0" y="86"/>
                  </a:moveTo>
                  <a:cubicBezTo>
                    <a:pt x="0" y="85"/>
                    <a:pt x="0" y="84"/>
                    <a:pt x="1" y="84"/>
                  </a:cubicBezTo>
                  <a:cubicBezTo>
                    <a:pt x="2" y="83"/>
                    <a:pt x="2" y="83"/>
                    <a:pt x="3" y="83"/>
                  </a:cubicBezTo>
                  <a:cubicBezTo>
                    <a:pt x="31" y="83"/>
                    <a:pt x="31" y="83"/>
                    <a:pt x="31" y="83"/>
                  </a:cubicBezTo>
                  <a:cubicBezTo>
                    <a:pt x="31" y="119"/>
                    <a:pt x="31" y="119"/>
                    <a:pt x="31" y="119"/>
                  </a:cubicBezTo>
                  <a:cubicBezTo>
                    <a:pt x="31" y="124"/>
                    <a:pt x="32" y="128"/>
                    <a:pt x="35" y="131"/>
                  </a:cubicBezTo>
                  <a:cubicBezTo>
                    <a:pt x="37" y="133"/>
                    <a:pt x="41" y="135"/>
                    <a:pt x="45" y="135"/>
                  </a:cubicBezTo>
                  <a:cubicBezTo>
                    <a:pt x="46" y="135"/>
                    <a:pt x="46" y="135"/>
                    <a:pt x="46" y="135"/>
                  </a:cubicBezTo>
                  <a:cubicBezTo>
                    <a:pt x="49" y="135"/>
                    <a:pt x="56" y="135"/>
                    <a:pt x="67" y="135"/>
                  </a:cubicBezTo>
                  <a:cubicBezTo>
                    <a:pt x="78" y="135"/>
                    <a:pt x="92" y="134"/>
                    <a:pt x="111" y="134"/>
                  </a:cubicBezTo>
                  <a:cubicBezTo>
                    <a:pt x="111" y="162"/>
                    <a:pt x="111" y="162"/>
                    <a:pt x="111" y="162"/>
                  </a:cubicBezTo>
                  <a:cubicBezTo>
                    <a:pt x="111" y="163"/>
                    <a:pt x="110" y="164"/>
                    <a:pt x="110" y="165"/>
                  </a:cubicBezTo>
                  <a:cubicBezTo>
                    <a:pt x="109" y="166"/>
                    <a:pt x="108" y="166"/>
                    <a:pt x="107" y="166"/>
                  </a:cubicBezTo>
                  <a:cubicBezTo>
                    <a:pt x="41" y="166"/>
                    <a:pt x="41" y="166"/>
                    <a:pt x="41" y="166"/>
                  </a:cubicBezTo>
                  <a:cubicBezTo>
                    <a:pt x="21" y="187"/>
                    <a:pt x="21" y="187"/>
                    <a:pt x="21" y="187"/>
                  </a:cubicBezTo>
                  <a:cubicBezTo>
                    <a:pt x="21" y="166"/>
                    <a:pt x="21" y="166"/>
                    <a:pt x="21" y="166"/>
                  </a:cubicBezTo>
                  <a:cubicBezTo>
                    <a:pt x="3" y="166"/>
                    <a:pt x="3" y="166"/>
                    <a:pt x="3" y="166"/>
                  </a:cubicBezTo>
                  <a:cubicBezTo>
                    <a:pt x="2" y="166"/>
                    <a:pt x="2" y="166"/>
                    <a:pt x="1" y="165"/>
                  </a:cubicBezTo>
                  <a:cubicBezTo>
                    <a:pt x="0" y="164"/>
                    <a:pt x="0" y="163"/>
                    <a:pt x="0" y="162"/>
                  </a:cubicBezTo>
                  <a:lnTo>
                    <a:pt x="0" y="86"/>
                  </a:lnTo>
                  <a:close/>
                  <a:moveTo>
                    <a:pt x="41" y="5"/>
                  </a:moveTo>
                  <a:cubicBezTo>
                    <a:pt x="41" y="3"/>
                    <a:pt x="42" y="2"/>
                    <a:pt x="43" y="1"/>
                  </a:cubicBezTo>
                  <a:cubicBezTo>
                    <a:pt x="44" y="0"/>
                    <a:pt x="45" y="0"/>
                    <a:pt x="47" y="0"/>
                  </a:cubicBezTo>
                  <a:cubicBezTo>
                    <a:pt x="203" y="0"/>
                    <a:pt x="203" y="0"/>
                    <a:pt x="203" y="0"/>
                  </a:cubicBezTo>
                  <a:cubicBezTo>
                    <a:pt x="204" y="0"/>
                    <a:pt x="205" y="0"/>
                    <a:pt x="206" y="1"/>
                  </a:cubicBezTo>
                  <a:cubicBezTo>
                    <a:pt x="207" y="2"/>
                    <a:pt x="208" y="3"/>
                    <a:pt x="208" y="5"/>
                  </a:cubicBezTo>
                  <a:cubicBezTo>
                    <a:pt x="208" y="119"/>
                    <a:pt x="208" y="119"/>
                    <a:pt x="208" y="119"/>
                  </a:cubicBezTo>
                  <a:cubicBezTo>
                    <a:pt x="208" y="121"/>
                    <a:pt x="207" y="122"/>
                    <a:pt x="206" y="123"/>
                  </a:cubicBezTo>
                  <a:cubicBezTo>
                    <a:pt x="205" y="124"/>
                    <a:pt x="204" y="124"/>
                    <a:pt x="203" y="124"/>
                  </a:cubicBezTo>
                  <a:cubicBezTo>
                    <a:pt x="177" y="124"/>
                    <a:pt x="177" y="124"/>
                    <a:pt x="177" y="124"/>
                  </a:cubicBezTo>
                  <a:cubicBezTo>
                    <a:pt x="177" y="156"/>
                    <a:pt x="177" y="156"/>
                    <a:pt x="177" y="156"/>
                  </a:cubicBezTo>
                  <a:cubicBezTo>
                    <a:pt x="145" y="124"/>
                    <a:pt x="145" y="124"/>
                    <a:pt x="145" y="124"/>
                  </a:cubicBezTo>
                  <a:cubicBezTo>
                    <a:pt x="47" y="124"/>
                    <a:pt x="47" y="124"/>
                    <a:pt x="47" y="124"/>
                  </a:cubicBezTo>
                  <a:cubicBezTo>
                    <a:pt x="45" y="124"/>
                    <a:pt x="44" y="124"/>
                    <a:pt x="43" y="123"/>
                  </a:cubicBezTo>
                  <a:cubicBezTo>
                    <a:pt x="42" y="122"/>
                    <a:pt x="41" y="121"/>
                    <a:pt x="41" y="119"/>
                  </a:cubicBezTo>
                  <a:lnTo>
                    <a:pt x="41" y="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77"/>
            <p:cNvSpPr>
              <a:spLocks noEditPoints="1"/>
            </p:cNvSpPr>
            <p:nvPr/>
          </p:nvSpPr>
          <p:spPr bwMode="auto">
            <a:xfrm>
              <a:off x="2055813" y="2852738"/>
              <a:ext cx="88900" cy="195263"/>
            </a:xfrm>
            <a:custGeom>
              <a:avLst/>
              <a:gdLst>
                <a:gd name="T0" fmla="*/ 0 w 84"/>
                <a:gd name="T1" fmla="*/ 166 h 187"/>
                <a:gd name="T2" fmla="*/ 21 w 84"/>
                <a:gd name="T3" fmla="*/ 166 h 187"/>
                <a:gd name="T4" fmla="*/ 21 w 84"/>
                <a:gd name="T5" fmla="*/ 104 h 187"/>
                <a:gd name="T6" fmla="*/ 0 w 84"/>
                <a:gd name="T7" fmla="*/ 104 h 187"/>
                <a:gd name="T8" fmla="*/ 0 w 84"/>
                <a:gd name="T9" fmla="*/ 83 h 187"/>
                <a:gd name="T10" fmla="*/ 63 w 84"/>
                <a:gd name="T11" fmla="*/ 83 h 187"/>
                <a:gd name="T12" fmla="*/ 63 w 84"/>
                <a:gd name="T13" fmla="*/ 166 h 187"/>
                <a:gd name="T14" fmla="*/ 84 w 84"/>
                <a:gd name="T15" fmla="*/ 166 h 187"/>
                <a:gd name="T16" fmla="*/ 84 w 84"/>
                <a:gd name="T17" fmla="*/ 187 h 187"/>
                <a:gd name="T18" fmla="*/ 0 w 84"/>
                <a:gd name="T19" fmla="*/ 187 h 187"/>
                <a:gd name="T20" fmla="*/ 0 w 84"/>
                <a:gd name="T21" fmla="*/ 166 h 187"/>
                <a:gd name="T22" fmla="*/ 20 w 84"/>
                <a:gd name="T23" fmla="*/ 53 h 187"/>
                <a:gd name="T24" fmla="*/ 11 w 84"/>
                <a:gd name="T25" fmla="*/ 31 h 187"/>
                <a:gd name="T26" fmla="*/ 20 w 84"/>
                <a:gd name="T27" fmla="*/ 9 h 187"/>
                <a:gd name="T28" fmla="*/ 42 w 84"/>
                <a:gd name="T29" fmla="*/ 0 h 187"/>
                <a:gd name="T30" fmla="*/ 64 w 84"/>
                <a:gd name="T31" fmla="*/ 9 h 187"/>
                <a:gd name="T32" fmla="*/ 73 w 84"/>
                <a:gd name="T33" fmla="*/ 31 h 187"/>
                <a:gd name="T34" fmla="*/ 64 w 84"/>
                <a:gd name="T35" fmla="*/ 53 h 187"/>
                <a:gd name="T36" fmla="*/ 42 w 84"/>
                <a:gd name="T37" fmla="*/ 62 h 187"/>
                <a:gd name="T38" fmla="*/ 20 w 84"/>
                <a:gd name="T39" fmla="*/ 5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87">
                  <a:moveTo>
                    <a:pt x="0" y="166"/>
                  </a:moveTo>
                  <a:cubicBezTo>
                    <a:pt x="21" y="166"/>
                    <a:pt x="21" y="166"/>
                    <a:pt x="21" y="166"/>
                  </a:cubicBezTo>
                  <a:cubicBezTo>
                    <a:pt x="21" y="104"/>
                    <a:pt x="21" y="104"/>
                    <a:pt x="21" y="104"/>
                  </a:cubicBezTo>
                  <a:cubicBezTo>
                    <a:pt x="0" y="104"/>
                    <a:pt x="0" y="104"/>
                    <a:pt x="0" y="104"/>
                  </a:cubicBezTo>
                  <a:cubicBezTo>
                    <a:pt x="0" y="83"/>
                    <a:pt x="0" y="83"/>
                    <a:pt x="0" y="83"/>
                  </a:cubicBezTo>
                  <a:cubicBezTo>
                    <a:pt x="63" y="83"/>
                    <a:pt x="63" y="83"/>
                    <a:pt x="63" y="83"/>
                  </a:cubicBezTo>
                  <a:cubicBezTo>
                    <a:pt x="63" y="166"/>
                    <a:pt x="63" y="166"/>
                    <a:pt x="63" y="166"/>
                  </a:cubicBezTo>
                  <a:cubicBezTo>
                    <a:pt x="84" y="166"/>
                    <a:pt x="84" y="166"/>
                    <a:pt x="84" y="166"/>
                  </a:cubicBezTo>
                  <a:cubicBezTo>
                    <a:pt x="84" y="187"/>
                    <a:pt x="84" y="187"/>
                    <a:pt x="84" y="187"/>
                  </a:cubicBezTo>
                  <a:cubicBezTo>
                    <a:pt x="0" y="187"/>
                    <a:pt x="0" y="187"/>
                    <a:pt x="0" y="187"/>
                  </a:cubicBezTo>
                  <a:lnTo>
                    <a:pt x="0" y="166"/>
                  </a:lnTo>
                  <a:close/>
                  <a:moveTo>
                    <a:pt x="20" y="53"/>
                  </a:moveTo>
                  <a:cubicBezTo>
                    <a:pt x="14" y="47"/>
                    <a:pt x="11" y="39"/>
                    <a:pt x="11" y="31"/>
                  </a:cubicBezTo>
                  <a:cubicBezTo>
                    <a:pt x="11" y="22"/>
                    <a:pt x="14" y="15"/>
                    <a:pt x="20" y="9"/>
                  </a:cubicBezTo>
                  <a:cubicBezTo>
                    <a:pt x="26" y="3"/>
                    <a:pt x="33" y="0"/>
                    <a:pt x="42" y="0"/>
                  </a:cubicBezTo>
                  <a:cubicBezTo>
                    <a:pt x="51" y="0"/>
                    <a:pt x="58" y="3"/>
                    <a:pt x="64" y="9"/>
                  </a:cubicBezTo>
                  <a:cubicBezTo>
                    <a:pt x="70" y="15"/>
                    <a:pt x="73" y="22"/>
                    <a:pt x="73" y="31"/>
                  </a:cubicBezTo>
                  <a:cubicBezTo>
                    <a:pt x="73" y="39"/>
                    <a:pt x="70" y="47"/>
                    <a:pt x="64" y="53"/>
                  </a:cubicBezTo>
                  <a:cubicBezTo>
                    <a:pt x="58" y="59"/>
                    <a:pt x="51" y="62"/>
                    <a:pt x="42" y="62"/>
                  </a:cubicBezTo>
                  <a:cubicBezTo>
                    <a:pt x="33" y="62"/>
                    <a:pt x="26" y="59"/>
                    <a:pt x="20" y="5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78"/>
            <p:cNvSpPr>
              <a:spLocks noEditPoints="1"/>
            </p:cNvSpPr>
            <p:nvPr/>
          </p:nvSpPr>
          <p:spPr bwMode="auto">
            <a:xfrm>
              <a:off x="2330450" y="2843213"/>
              <a:ext cx="193675" cy="234950"/>
            </a:xfrm>
            <a:custGeom>
              <a:avLst/>
              <a:gdLst>
                <a:gd name="T0" fmla="*/ 0 w 185"/>
                <a:gd name="T1" fmla="*/ 32 h 224"/>
                <a:gd name="T2" fmla="*/ 1 w 185"/>
                <a:gd name="T3" fmla="*/ 29 h 224"/>
                <a:gd name="T4" fmla="*/ 3 w 185"/>
                <a:gd name="T5" fmla="*/ 25 h 224"/>
                <a:gd name="T6" fmla="*/ 6 w 185"/>
                <a:gd name="T7" fmla="*/ 23 h 224"/>
                <a:gd name="T8" fmla="*/ 10 w 185"/>
                <a:gd name="T9" fmla="*/ 22 h 224"/>
                <a:gd name="T10" fmla="*/ 17 w 185"/>
                <a:gd name="T11" fmla="*/ 24 h 224"/>
                <a:gd name="T12" fmla="*/ 20 w 185"/>
                <a:gd name="T13" fmla="*/ 30 h 224"/>
                <a:gd name="T14" fmla="*/ 69 w 185"/>
                <a:gd name="T15" fmla="*/ 211 h 224"/>
                <a:gd name="T16" fmla="*/ 69 w 185"/>
                <a:gd name="T17" fmla="*/ 213 h 224"/>
                <a:gd name="T18" fmla="*/ 66 w 185"/>
                <a:gd name="T19" fmla="*/ 220 h 224"/>
                <a:gd name="T20" fmla="*/ 59 w 185"/>
                <a:gd name="T21" fmla="*/ 224 h 224"/>
                <a:gd name="T22" fmla="*/ 52 w 185"/>
                <a:gd name="T23" fmla="*/ 221 h 224"/>
                <a:gd name="T24" fmla="*/ 49 w 185"/>
                <a:gd name="T25" fmla="*/ 216 h 224"/>
                <a:gd name="T26" fmla="*/ 0 w 185"/>
                <a:gd name="T27" fmla="*/ 35 h 224"/>
                <a:gd name="T28" fmla="*/ 0 w 185"/>
                <a:gd name="T29" fmla="*/ 32 h 224"/>
                <a:gd name="T30" fmla="*/ 43 w 185"/>
                <a:gd name="T31" fmla="*/ 34 h 224"/>
                <a:gd name="T32" fmla="*/ 53 w 185"/>
                <a:gd name="T33" fmla="*/ 37 h 224"/>
                <a:gd name="T34" fmla="*/ 76 w 185"/>
                <a:gd name="T35" fmla="*/ 31 h 224"/>
                <a:gd name="T36" fmla="*/ 103 w 185"/>
                <a:gd name="T37" fmla="*/ 18 h 224"/>
                <a:gd name="T38" fmla="*/ 117 w 185"/>
                <a:gd name="T39" fmla="*/ 11 h 224"/>
                <a:gd name="T40" fmla="*/ 131 w 185"/>
                <a:gd name="T41" fmla="*/ 5 h 224"/>
                <a:gd name="T42" fmla="*/ 154 w 185"/>
                <a:gd name="T43" fmla="*/ 0 h 224"/>
                <a:gd name="T44" fmla="*/ 164 w 185"/>
                <a:gd name="T45" fmla="*/ 2 h 224"/>
                <a:gd name="T46" fmla="*/ 159 w 185"/>
                <a:gd name="T47" fmla="*/ 23 h 224"/>
                <a:gd name="T48" fmla="*/ 153 w 185"/>
                <a:gd name="T49" fmla="*/ 42 h 224"/>
                <a:gd name="T50" fmla="*/ 161 w 185"/>
                <a:gd name="T51" fmla="*/ 52 h 224"/>
                <a:gd name="T52" fmla="*/ 168 w 185"/>
                <a:gd name="T53" fmla="*/ 62 h 224"/>
                <a:gd name="T54" fmla="*/ 176 w 185"/>
                <a:gd name="T55" fmla="*/ 71 h 224"/>
                <a:gd name="T56" fmla="*/ 181 w 185"/>
                <a:gd name="T57" fmla="*/ 77 h 224"/>
                <a:gd name="T58" fmla="*/ 185 w 185"/>
                <a:gd name="T59" fmla="*/ 82 h 224"/>
                <a:gd name="T60" fmla="*/ 175 w 185"/>
                <a:gd name="T61" fmla="*/ 80 h 224"/>
                <a:gd name="T62" fmla="*/ 152 w 185"/>
                <a:gd name="T63" fmla="*/ 86 h 224"/>
                <a:gd name="T64" fmla="*/ 138 w 185"/>
                <a:gd name="T65" fmla="*/ 92 h 224"/>
                <a:gd name="T66" fmla="*/ 125 w 185"/>
                <a:gd name="T67" fmla="*/ 99 h 224"/>
                <a:gd name="T68" fmla="*/ 98 w 185"/>
                <a:gd name="T69" fmla="*/ 111 h 224"/>
                <a:gd name="T70" fmla="*/ 74 w 185"/>
                <a:gd name="T71" fmla="*/ 117 h 224"/>
                <a:gd name="T72" fmla="*/ 65 w 185"/>
                <a:gd name="T73" fmla="*/ 115 h 224"/>
                <a:gd name="T74" fmla="*/ 43 w 185"/>
                <a:gd name="T75" fmla="*/ 3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224">
                  <a:moveTo>
                    <a:pt x="0" y="32"/>
                  </a:moveTo>
                  <a:cubicBezTo>
                    <a:pt x="0" y="31"/>
                    <a:pt x="0" y="30"/>
                    <a:pt x="1" y="29"/>
                  </a:cubicBezTo>
                  <a:cubicBezTo>
                    <a:pt x="1" y="27"/>
                    <a:pt x="2" y="26"/>
                    <a:pt x="3" y="25"/>
                  </a:cubicBezTo>
                  <a:cubicBezTo>
                    <a:pt x="4" y="24"/>
                    <a:pt x="5" y="23"/>
                    <a:pt x="6" y="23"/>
                  </a:cubicBezTo>
                  <a:cubicBezTo>
                    <a:pt x="7" y="22"/>
                    <a:pt x="9" y="22"/>
                    <a:pt x="10" y="22"/>
                  </a:cubicBezTo>
                  <a:cubicBezTo>
                    <a:pt x="13" y="22"/>
                    <a:pt x="15" y="23"/>
                    <a:pt x="17" y="24"/>
                  </a:cubicBezTo>
                  <a:cubicBezTo>
                    <a:pt x="18" y="25"/>
                    <a:pt x="20" y="27"/>
                    <a:pt x="20" y="30"/>
                  </a:cubicBezTo>
                  <a:cubicBezTo>
                    <a:pt x="69" y="211"/>
                    <a:pt x="69" y="211"/>
                    <a:pt x="69" y="211"/>
                  </a:cubicBezTo>
                  <a:cubicBezTo>
                    <a:pt x="69" y="211"/>
                    <a:pt x="69" y="212"/>
                    <a:pt x="69" y="213"/>
                  </a:cubicBezTo>
                  <a:cubicBezTo>
                    <a:pt x="69" y="216"/>
                    <a:pt x="68" y="218"/>
                    <a:pt x="66" y="220"/>
                  </a:cubicBezTo>
                  <a:cubicBezTo>
                    <a:pt x="64" y="223"/>
                    <a:pt x="62" y="224"/>
                    <a:pt x="59" y="224"/>
                  </a:cubicBezTo>
                  <a:cubicBezTo>
                    <a:pt x="56" y="224"/>
                    <a:pt x="54" y="223"/>
                    <a:pt x="52" y="221"/>
                  </a:cubicBezTo>
                  <a:cubicBezTo>
                    <a:pt x="51" y="220"/>
                    <a:pt x="49" y="218"/>
                    <a:pt x="49" y="216"/>
                  </a:cubicBezTo>
                  <a:cubicBezTo>
                    <a:pt x="0" y="35"/>
                    <a:pt x="0" y="35"/>
                    <a:pt x="0" y="35"/>
                  </a:cubicBezTo>
                  <a:cubicBezTo>
                    <a:pt x="0" y="34"/>
                    <a:pt x="0" y="33"/>
                    <a:pt x="0" y="32"/>
                  </a:cubicBezTo>
                  <a:close/>
                  <a:moveTo>
                    <a:pt x="43" y="34"/>
                  </a:moveTo>
                  <a:cubicBezTo>
                    <a:pt x="46" y="36"/>
                    <a:pt x="49" y="37"/>
                    <a:pt x="53" y="37"/>
                  </a:cubicBezTo>
                  <a:cubicBezTo>
                    <a:pt x="58" y="37"/>
                    <a:pt x="66" y="35"/>
                    <a:pt x="76" y="31"/>
                  </a:cubicBezTo>
                  <a:cubicBezTo>
                    <a:pt x="85" y="27"/>
                    <a:pt x="95" y="23"/>
                    <a:pt x="103" y="18"/>
                  </a:cubicBezTo>
                  <a:cubicBezTo>
                    <a:pt x="108" y="16"/>
                    <a:pt x="112" y="14"/>
                    <a:pt x="117" y="11"/>
                  </a:cubicBezTo>
                  <a:cubicBezTo>
                    <a:pt x="121" y="9"/>
                    <a:pt x="126" y="7"/>
                    <a:pt x="131" y="5"/>
                  </a:cubicBezTo>
                  <a:cubicBezTo>
                    <a:pt x="140" y="2"/>
                    <a:pt x="148" y="0"/>
                    <a:pt x="154" y="0"/>
                  </a:cubicBezTo>
                  <a:cubicBezTo>
                    <a:pt x="158" y="0"/>
                    <a:pt x="161" y="0"/>
                    <a:pt x="164" y="2"/>
                  </a:cubicBezTo>
                  <a:cubicBezTo>
                    <a:pt x="162" y="10"/>
                    <a:pt x="160" y="17"/>
                    <a:pt x="159" y="23"/>
                  </a:cubicBezTo>
                  <a:cubicBezTo>
                    <a:pt x="157" y="30"/>
                    <a:pt x="155" y="36"/>
                    <a:pt x="153" y="42"/>
                  </a:cubicBezTo>
                  <a:cubicBezTo>
                    <a:pt x="156" y="45"/>
                    <a:pt x="158" y="49"/>
                    <a:pt x="161" y="52"/>
                  </a:cubicBezTo>
                  <a:cubicBezTo>
                    <a:pt x="163" y="56"/>
                    <a:pt x="166" y="59"/>
                    <a:pt x="168" y="62"/>
                  </a:cubicBezTo>
                  <a:cubicBezTo>
                    <a:pt x="171" y="66"/>
                    <a:pt x="174" y="69"/>
                    <a:pt x="176" y="71"/>
                  </a:cubicBezTo>
                  <a:cubicBezTo>
                    <a:pt x="178" y="74"/>
                    <a:pt x="180" y="76"/>
                    <a:pt x="181" y="77"/>
                  </a:cubicBezTo>
                  <a:cubicBezTo>
                    <a:pt x="185" y="82"/>
                    <a:pt x="185" y="82"/>
                    <a:pt x="185" y="82"/>
                  </a:cubicBezTo>
                  <a:cubicBezTo>
                    <a:pt x="182" y="81"/>
                    <a:pt x="179" y="80"/>
                    <a:pt x="175" y="80"/>
                  </a:cubicBezTo>
                  <a:cubicBezTo>
                    <a:pt x="170" y="80"/>
                    <a:pt x="162" y="82"/>
                    <a:pt x="152" y="86"/>
                  </a:cubicBezTo>
                  <a:cubicBezTo>
                    <a:pt x="147" y="88"/>
                    <a:pt x="143" y="90"/>
                    <a:pt x="138" y="92"/>
                  </a:cubicBezTo>
                  <a:cubicBezTo>
                    <a:pt x="134" y="94"/>
                    <a:pt x="129" y="96"/>
                    <a:pt x="125" y="99"/>
                  </a:cubicBezTo>
                  <a:cubicBezTo>
                    <a:pt x="116" y="103"/>
                    <a:pt x="107" y="107"/>
                    <a:pt x="98" y="111"/>
                  </a:cubicBezTo>
                  <a:cubicBezTo>
                    <a:pt x="88" y="115"/>
                    <a:pt x="80" y="117"/>
                    <a:pt x="74" y="117"/>
                  </a:cubicBezTo>
                  <a:cubicBezTo>
                    <a:pt x="71" y="117"/>
                    <a:pt x="67" y="116"/>
                    <a:pt x="65" y="115"/>
                  </a:cubicBezTo>
                  <a:lnTo>
                    <a:pt x="43" y="3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79"/>
            <p:cNvSpPr>
              <a:spLocks noEditPoints="1"/>
            </p:cNvSpPr>
            <p:nvPr/>
          </p:nvSpPr>
          <p:spPr bwMode="auto">
            <a:xfrm>
              <a:off x="2635250" y="2852738"/>
              <a:ext cx="206375" cy="204788"/>
            </a:xfrm>
            <a:custGeom>
              <a:avLst/>
              <a:gdLst>
                <a:gd name="T0" fmla="*/ 0 w 197"/>
                <a:gd name="T1" fmla="*/ 71 h 196"/>
                <a:gd name="T2" fmla="*/ 0 w 197"/>
                <a:gd name="T3" fmla="*/ 10 h 196"/>
                <a:gd name="T4" fmla="*/ 1 w 197"/>
                <a:gd name="T5" fmla="*/ 6 h 196"/>
                <a:gd name="T6" fmla="*/ 4 w 197"/>
                <a:gd name="T7" fmla="*/ 3 h 196"/>
                <a:gd name="T8" fmla="*/ 7 w 197"/>
                <a:gd name="T9" fmla="*/ 1 h 196"/>
                <a:gd name="T10" fmla="*/ 11 w 197"/>
                <a:gd name="T11" fmla="*/ 0 h 196"/>
                <a:gd name="T12" fmla="*/ 72 w 197"/>
                <a:gd name="T13" fmla="*/ 0 h 196"/>
                <a:gd name="T14" fmla="*/ 75 w 197"/>
                <a:gd name="T15" fmla="*/ 1 h 196"/>
                <a:gd name="T16" fmla="*/ 195 w 197"/>
                <a:gd name="T17" fmla="*/ 121 h 196"/>
                <a:gd name="T18" fmla="*/ 195 w 197"/>
                <a:gd name="T19" fmla="*/ 121 h 196"/>
                <a:gd name="T20" fmla="*/ 197 w 197"/>
                <a:gd name="T21" fmla="*/ 125 h 196"/>
                <a:gd name="T22" fmla="*/ 195 w 197"/>
                <a:gd name="T23" fmla="*/ 128 h 196"/>
                <a:gd name="T24" fmla="*/ 195 w 197"/>
                <a:gd name="T25" fmla="*/ 128 h 196"/>
                <a:gd name="T26" fmla="*/ 129 w 197"/>
                <a:gd name="T27" fmla="*/ 195 h 196"/>
                <a:gd name="T28" fmla="*/ 126 w 197"/>
                <a:gd name="T29" fmla="*/ 196 h 196"/>
                <a:gd name="T30" fmla="*/ 122 w 197"/>
                <a:gd name="T31" fmla="*/ 195 h 196"/>
                <a:gd name="T32" fmla="*/ 121 w 197"/>
                <a:gd name="T33" fmla="*/ 194 h 196"/>
                <a:gd name="T34" fmla="*/ 2 w 197"/>
                <a:gd name="T35" fmla="*/ 74 h 196"/>
                <a:gd name="T36" fmla="*/ 0 w 197"/>
                <a:gd name="T37" fmla="*/ 71 h 196"/>
                <a:gd name="T38" fmla="*/ 24 w 197"/>
                <a:gd name="T39" fmla="*/ 24 h 196"/>
                <a:gd name="T40" fmla="*/ 22 w 197"/>
                <a:gd name="T41" fmla="*/ 27 h 196"/>
                <a:gd name="T42" fmla="*/ 21 w 197"/>
                <a:gd name="T43" fmla="*/ 31 h 196"/>
                <a:gd name="T44" fmla="*/ 22 w 197"/>
                <a:gd name="T45" fmla="*/ 35 h 196"/>
                <a:gd name="T46" fmla="*/ 24 w 197"/>
                <a:gd name="T47" fmla="*/ 38 h 196"/>
                <a:gd name="T48" fmla="*/ 28 w 197"/>
                <a:gd name="T49" fmla="*/ 41 h 196"/>
                <a:gd name="T50" fmla="*/ 32 w 197"/>
                <a:gd name="T51" fmla="*/ 41 h 196"/>
                <a:gd name="T52" fmla="*/ 36 w 197"/>
                <a:gd name="T53" fmla="*/ 41 h 196"/>
                <a:gd name="T54" fmla="*/ 39 w 197"/>
                <a:gd name="T55" fmla="*/ 38 h 196"/>
                <a:gd name="T56" fmla="*/ 42 w 197"/>
                <a:gd name="T57" fmla="*/ 31 h 196"/>
                <a:gd name="T58" fmla="*/ 39 w 197"/>
                <a:gd name="T59" fmla="*/ 24 h 196"/>
                <a:gd name="T60" fmla="*/ 32 w 197"/>
                <a:gd name="T61" fmla="*/ 21 h 196"/>
                <a:gd name="T62" fmla="*/ 24 w 197"/>
                <a:gd name="T63" fmla="*/ 2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 h="196">
                  <a:moveTo>
                    <a:pt x="0" y="71"/>
                  </a:moveTo>
                  <a:cubicBezTo>
                    <a:pt x="0" y="10"/>
                    <a:pt x="0" y="10"/>
                    <a:pt x="0" y="10"/>
                  </a:cubicBezTo>
                  <a:cubicBezTo>
                    <a:pt x="0" y="9"/>
                    <a:pt x="1" y="7"/>
                    <a:pt x="1" y="6"/>
                  </a:cubicBezTo>
                  <a:cubicBezTo>
                    <a:pt x="2" y="5"/>
                    <a:pt x="3" y="4"/>
                    <a:pt x="4" y="3"/>
                  </a:cubicBezTo>
                  <a:cubicBezTo>
                    <a:pt x="5" y="2"/>
                    <a:pt x="6" y="1"/>
                    <a:pt x="7" y="1"/>
                  </a:cubicBezTo>
                  <a:cubicBezTo>
                    <a:pt x="8" y="0"/>
                    <a:pt x="9" y="0"/>
                    <a:pt x="11" y="0"/>
                  </a:cubicBezTo>
                  <a:cubicBezTo>
                    <a:pt x="72" y="0"/>
                    <a:pt x="72" y="0"/>
                    <a:pt x="72" y="0"/>
                  </a:cubicBezTo>
                  <a:cubicBezTo>
                    <a:pt x="73" y="0"/>
                    <a:pt x="74" y="0"/>
                    <a:pt x="75" y="1"/>
                  </a:cubicBezTo>
                  <a:cubicBezTo>
                    <a:pt x="195" y="121"/>
                    <a:pt x="195" y="121"/>
                    <a:pt x="195" y="121"/>
                  </a:cubicBezTo>
                  <a:cubicBezTo>
                    <a:pt x="195" y="121"/>
                    <a:pt x="195" y="121"/>
                    <a:pt x="195" y="121"/>
                  </a:cubicBezTo>
                  <a:cubicBezTo>
                    <a:pt x="196" y="122"/>
                    <a:pt x="197" y="123"/>
                    <a:pt x="197" y="125"/>
                  </a:cubicBezTo>
                  <a:cubicBezTo>
                    <a:pt x="197" y="126"/>
                    <a:pt x="196" y="127"/>
                    <a:pt x="195" y="128"/>
                  </a:cubicBezTo>
                  <a:cubicBezTo>
                    <a:pt x="195" y="128"/>
                    <a:pt x="195" y="128"/>
                    <a:pt x="195" y="128"/>
                  </a:cubicBezTo>
                  <a:cubicBezTo>
                    <a:pt x="129" y="195"/>
                    <a:pt x="129" y="195"/>
                    <a:pt x="129" y="195"/>
                  </a:cubicBezTo>
                  <a:cubicBezTo>
                    <a:pt x="128" y="196"/>
                    <a:pt x="127" y="196"/>
                    <a:pt x="126" y="196"/>
                  </a:cubicBezTo>
                  <a:cubicBezTo>
                    <a:pt x="124" y="196"/>
                    <a:pt x="123" y="196"/>
                    <a:pt x="122" y="195"/>
                  </a:cubicBezTo>
                  <a:cubicBezTo>
                    <a:pt x="122" y="194"/>
                    <a:pt x="122" y="194"/>
                    <a:pt x="121" y="194"/>
                  </a:cubicBezTo>
                  <a:cubicBezTo>
                    <a:pt x="2" y="74"/>
                    <a:pt x="2" y="74"/>
                    <a:pt x="2" y="74"/>
                  </a:cubicBezTo>
                  <a:cubicBezTo>
                    <a:pt x="1" y="73"/>
                    <a:pt x="0" y="72"/>
                    <a:pt x="0" y="71"/>
                  </a:cubicBezTo>
                  <a:close/>
                  <a:moveTo>
                    <a:pt x="24" y="24"/>
                  </a:moveTo>
                  <a:cubicBezTo>
                    <a:pt x="23" y="25"/>
                    <a:pt x="23" y="26"/>
                    <a:pt x="22" y="27"/>
                  </a:cubicBezTo>
                  <a:cubicBezTo>
                    <a:pt x="22" y="28"/>
                    <a:pt x="21" y="30"/>
                    <a:pt x="21" y="31"/>
                  </a:cubicBezTo>
                  <a:cubicBezTo>
                    <a:pt x="21" y="32"/>
                    <a:pt x="22" y="34"/>
                    <a:pt x="22" y="35"/>
                  </a:cubicBezTo>
                  <a:cubicBezTo>
                    <a:pt x="23" y="36"/>
                    <a:pt x="23" y="37"/>
                    <a:pt x="24" y="38"/>
                  </a:cubicBezTo>
                  <a:cubicBezTo>
                    <a:pt x="25" y="39"/>
                    <a:pt x="26" y="40"/>
                    <a:pt x="28" y="41"/>
                  </a:cubicBezTo>
                  <a:cubicBezTo>
                    <a:pt x="29" y="41"/>
                    <a:pt x="30" y="41"/>
                    <a:pt x="32" y="41"/>
                  </a:cubicBezTo>
                  <a:cubicBezTo>
                    <a:pt x="33" y="41"/>
                    <a:pt x="34" y="41"/>
                    <a:pt x="36" y="41"/>
                  </a:cubicBezTo>
                  <a:cubicBezTo>
                    <a:pt x="37" y="40"/>
                    <a:pt x="38" y="39"/>
                    <a:pt x="39" y="38"/>
                  </a:cubicBezTo>
                  <a:cubicBezTo>
                    <a:pt x="41" y="36"/>
                    <a:pt x="42" y="34"/>
                    <a:pt x="42" y="31"/>
                  </a:cubicBezTo>
                  <a:cubicBezTo>
                    <a:pt x="42" y="28"/>
                    <a:pt x="41" y="26"/>
                    <a:pt x="39" y="24"/>
                  </a:cubicBezTo>
                  <a:cubicBezTo>
                    <a:pt x="37" y="22"/>
                    <a:pt x="34" y="21"/>
                    <a:pt x="32" y="21"/>
                  </a:cubicBezTo>
                  <a:cubicBezTo>
                    <a:pt x="29" y="21"/>
                    <a:pt x="26" y="22"/>
                    <a:pt x="24" y="2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80"/>
            <p:cNvSpPr>
              <a:spLocks noEditPoints="1"/>
            </p:cNvSpPr>
            <p:nvPr/>
          </p:nvSpPr>
          <p:spPr bwMode="auto">
            <a:xfrm>
              <a:off x="2963863" y="2852738"/>
              <a:ext cx="206375" cy="225425"/>
            </a:xfrm>
            <a:custGeom>
              <a:avLst/>
              <a:gdLst>
                <a:gd name="T0" fmla="*/ 0 w 196"/>
                <a:gd name="T1" fmla="*/ 71 h 215"/>
                <a:gd name="T2" fmla="*/ 0 w 196"/>
                <a:gd name="T3" fmla="*/ 10 h 215"/>
                <a:gd name="T4" fmla="*/ 3 w 196"/>
                <a:gd name="T5" fmla="*/ 3 h 215"/>
                <a:gd name="T6" fmla="*/ 10 w 196"/>
                <a:gd name="T7" fmla="*/ 0 h 215"/>
                <a:gd name="T8" fmla="*/ 71 w 196"/>
                <a:gd name="T9" fmla="*/ 0 h 215"/>
                <a:gd name="T10" fmla="*/ 71 w 196"/>
                <a:gd name="T11" fmla="*/ 0 h 215"/>
                <a:gd name="T12" fmla="*/ 75 w 196"/>
                <a:gd name="T13" fmla="*/ 1 h 215"/>
                <a:gd name="T14" fmla="*/ 194 w 196"/>
                <a:gd name="T15" fmla="*/ 121 h 215"/>
                <a:gd name="T16" fmla="*/ 196 w 196"/>
                <a:gd name="T17" fmla="*/ 125 h 215"/>
                <a:gd name="T18" fmla="*/ 194 w 196"/>
                <a:gd name="T19" fmla="*/ 128 h 215"/>
                <a:gd name="T20" fmla="*/ 128 w 196"/>
                <a:gd name="T21" fmla="*/ 195 h 215"/>
                <a:gd name="T22" fmla="*/ 124 w 196"/>
                <a:gd name="T23" fmla="*/ 196 h 215"/>
                <a:gd name="T24" fmla="*/ 121 w 196"/>
                <a:gd name="T25" fmla="*/ 194 h 215"/>
                <a:gd name="T26" fmla="*/ 120 w 196"/>
                <a:gd name="T27" fmla="*/ 194 h 215"/>
                <a:gd name="T28" fmla="*/ 1 w 196"/>
                <a:gd name="T29" fmla="*/ 74 h 215"/>
                <a:gd name="T30" fmla="*/ 0 w 196"/>
                <a:gd name="T31" fmla="*/ 71 h 215"/>
                <a:gd name="T32" fmla="*/ 6 w 196"/>
                <a:gd name="T33" fmla="*/ 91 h 215"/>
                <a:gd name="T34" fmla="*/ 101 w 196"/>
                <a:gd name="T35" fmla="*/ 202 h 215"/>
                <a:gd name="T36" fmla="*/ 71 w 196"/>
                <a:gd name="T37" fmla="*/ 215 h 215"/>
                <a:gd name="T38" fmla="*/ 69 w 196"/>
                <a:gd name="T39" fmla="*/ 215 h 215"/>
                <a:gd name="T40" fmla="*/ 64 w 196"/>
                <a:gd name="T41" fmla="*/ 212 h 215"/>
                <a:gd name="T42" fmla="*/ 64 w 196"/>
                <a:gd name="T43" fmla="*/ 211 h 215"/>
                <a:gd name="T44" fmla="*/ 6 w 196"/>
                <a:gd name="T45" fmla="*/ 91 h 215"/>
                <a:gd name="T46" fmla="*/ 6 w 196"/>
                <a:gd name="T47" fmla="*/ 107 h 215"/>
                <a:gd name="T48" fmla="*/ 43 w 196"/>
                <a:gd name="T49" fmla="*/ 208 h 215"/>
                <a:gd name="T50" fmla="*/ 11 w 196"/>
                <a:gd name="T51" fmla="*/ 208 h 215"/>
                <a:gd name="T52" fmla="*/ 8 w 196"/>
                <a:gd name="T53" fmla="*/ 206 h 215"/>
                <a:gd name="T54" fmla="*/ 6 w 196"/>
                <a:gd name="T55" fmla="*/ 202 h 215"/>
                <a:gd name="T56" fmla="*/ 6 w 196"/>
                <a:gd name="T57" fmla="*/ 107 h 215"/>
                <a:gd name="T58" fmla="*/ 23 w 196"/>
                <a:gd name="T59" fmla="*/ 24 h 215"/>
                <a:gd name="T60" fmla="*/ 21 w 196"/>
                <a:gd name="T61" fmla="*/ 27 h 215"/>
                <a:gd name="T62" fmla="*/ 20 w 196"/>
                <a:gd name="T63" fmla="*/ 31 h 215"/>
                <a:gd name="T64" fmla="*/ 21 w 196"/>
                <a:gd name="T65" fmla="*/ 35 h 215"/>
                <a:gd name="T66" fmla="*/ 23 w 196"/>
                <a:gd name="T67" fmla="*/ 38 h 215"/>
                <a:gd name="T68" fmla="*/ 27 w 196"/>
                <a:gd name="T69" fmla="*/ 41 h 215"/>
                <a:gd name="T70" fmla="*/ 31 w 196"/>
                <a:gd name="T71" fmla="*/ 41 h 215"/>
                <a:gd name="T72" fmla="*/ 35 w 196"/>
                <a:gd name="T73" fmla="*/ 41 h 215"/>
                <a:gd name="T74" fmla="*/ 38 w 196"/>
                <a:gd name="T75" fmla="*/ 38 h 215"/>
                <a:gd name="T76" fmla="*/ 41 w 196"/>
                <a:gd name="T77" fmla="*/ 31 h 215"/>
                <a:gd name="T78" fmla="*/ 38 w 196"/>
                <a:gd name="T79" fmla="*/ 24 h 215"/>
                <a:gd name="T80" fmla="*/ 31 w 196"/>
                <a:gd name="T81" fmla="*/ 21 h 215"/>
                <a:gd name="T82" fmla="*/ 23 w 196"/>
                <a:gd name="T83" fmla="*/ 24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6" h="215">
                  <a:moveTo>
                    <a:pt x="0" y="71"/>
                  </a:moveTo>
                  <a:cubicBezTo>
                    <a:pt x="0" y="10"/>
                    <a:pt x="0" y="10"/>
                    <a:pt x="0" y="10"/>
                  </a:cubicBezTo>
                  <a:cubicBezTo>
                    <a:pt x="0" y="7"/>
                    <a:pt x="1" y="5"/>
                    <a:pt x="3" y="3"/>
                  </a:cubicBezTo>
                  <a:cubicBezTo>
                    <a:pt x="5" y="1"/>
                    <a:pt x="7" y="0"/>
                    <a:pt x="10" y="0"/>
                  </a:cubicBezTo>
                  <a:cubicBezTo>
                    <a:pt x="71" y="0"/>
                    <a:pt x="71" y="0"/>
                    <a:pt x="71" y="0"/>
                  </a:cubicBezTo>
                  <a:cubicBezTo>
                    <a:pt x="71" y="0"/>
                    <a:pt x="71" y="0"/>
                    <a:pt x="71" y="0"/>
                  </a:cubicBezTo>
                  <a:cubicBezTo>
                    <a:pt x="72" y="0"/>
                    <a:pt x="74" y="0"/>
                    <a:pt x="75" y="1"/>
                  </a:cubicBezTo>
                  <a:cubicBezTo>
                    <a:pt x="194" y="121"/>
                    <a:pt x="194" y="121"/>
                    <a:pt x="194" y="121"/>
                  </a:cubicBezTo>
                  <a:cubicBezTo>
                    <a:pt x="195" y="122"/>
                    <a:pt x="196" y="123"/>
                    <a:pt x="196" y="125"/>
                  </a:cubicBezTo>
                  <a:cubicBezTo>
                    <a:pt x="196" y="126"/>
                    <a:pt x="195" y="128"/>
                    <a:pt x="194" y="128"/>
                  </a:cubicBezTo>
                  <a:cubicBezTo>
                    <a:pt x="128" y="195"/>
                    <a:pt x="128" y="195"/>
                    <a:pt x="128" y="195"/>
                  </a:cubicBezTo>
                  <a:cubicBezTo>
                    <a:pt x="127" y="196"/>
                    <a:pt x="126" y="196"/>
                    <a:pt x="124" y="196"/>
                  </a:cubicBezTo>
                  <a:cubicBezTo>
                    <a:pt x="123" y="196"/>
                    <a:pt x="122" y="196"/>
                    <a:pt x="121" y="194"/>
                  </a:cubicBezTo>
                  <a:cubicBezTo>
                    <a:pt x="120" y="194"/>
                    <a:pt x="120" y="194"/>
                    <a:pt x="120" y="194"/>
                  </a:cubicBezTo>
                  <a:cubicBezTo>
                    <a:pt x="1" y="74"/>
                    <a:pt x="1" y="74"/>
                    <a:pt x="1" y="74"/>
                  </a:cubicBezTo>
                  <a:cubicBezTo>
                    <a:pt x="0" y="74"/>
                    <a:pt x="0" y="73"/>
                    <a:pt x="0" y="71"/>
                  </a:cubicBezTo>
                  <a:close/>
                  <a:moveTo>
                    <a:pt x="6" y="91"/>
                  </a:moveTo>
                  <a:cubicBezTo>
                    <a:pt x="101" y="202"/>
                    <a:pt x="101" y="202"/>
                    <a:pt x="101" y="202"/>
                  </a:cubicBezTo>
                  <a:cubicBezTo>
                    <a:pt x="71" y="215"/>
                    <a:pt x="71" y="215"/>
                    <a:pt x="71" y="215"/>
                  </a:cubicBezTo>
                  <a:cubicBezTo>
                    <a:pt x="70" y="215"/>
                    <a:pt x="69" y="215"/>
                    <a:pt x="69" y="215"/>
                  </a:cubicBezTo>
                  <a:cubicBezTo>
                    <a:pt x="67" y="215"/>
                    <a:pt x="65" y="214"/>
                    <a:pt x="64" y="212"/>
                  </a:cubicBezTo>
                  <a:cubicBezTo>
                    <a:pt x="64" y="211"/>
                    <a:pt x="64" y="211"/>
                    <a:pt x="64" y="211"/>
                  </a:cubicBezTo>
                  <a:lnTo>
                    <a:pt x="6" y="91"/>
                  </a:lnTo>
                  <a:close/>
                  <a:moveTo>
                    <a:pt x="6" y="107"/>
                  </a:moveTo>
                  <a:cubicBezTo>
                    <a:pt x="43" y="208"/>
                    <a:pt x="43" y="208"/>
                    <a:pt x="43" y="208"/>
                  </a:cubicBezTo>
                  <a:cubicBezTo>
                    <a:pt x="11" y="208"/>
                    <a:pt x="11" y="208"/>
                    <a:pt x="11" y="208"/>
                  </a:cubicBezTo>
                  <a:cubicBezTo>
                    <a:pt x="10" y="208"/>
                    <a:pt x="9" y="207"/>
                    <a:pt x="8" y="206"/>
                  </a:cubicBezTo>
                  <a:cubicBezTo>
                    <a:pt x="7" y="205"/>
                    <a:pt x="6" y="204"/>
                    <a:pt x="6" y="202"/>
                  </a:cubicBezTo>
                  <a:lnTo>
                    <a:pt x="6" y="107"/>
                  </a:lnTo>
                  <a:close/>
                  <a:moveTo>
                    <a:pt x="23" y="24"/>
                  </a:moveTo>
                  <a:cubicBezTo>
                    <a:pt x="22" y="25"/>
                    <a:pt x="22" y="26"/>
                    <a:pt x="21" y="27"/>
                  </a:cubicBezTo>
                  <a:cubicBezTo>
                    <a:pt x="21" y="28"/>
                    <a:pt x="20" y="30"/>
                    <a:pt x="20" y="31"/>
                  </a:cubicBezTo>
                  <a:cubicBezTo>
                    <a:pt x="20" y="32"/>
                    <a:pt x="21" y="34"/>
                    <a:pt x="21" y="35"/>
                  </a:cubicBezTo>
                  <a:cubicBezTo>
                    <a:pt x="22" y="36"/>
                    <a:pt x="22" y="37"/>
                    <a:pt x="23" y="38"/>
                  </a:cubicBezTo>
                  <a:cubicBezTo>
                    <a:pt x="25" y="39"/>
                    <a:pt x="26" y="40"/>
                    <a:pt x="27" y="41"/>
                  </a:cubicBezTo>
                  <a:cubicBezTo>
                    <a:pt x="28" y="41"/>
                    <a:pt x="29" y="41"/>
                    <a:pt x="31" y="41"/>
                  </a:cubicBezTo>
                  <a:cubicBezTo>
                    <a:pt x="32" y="41"/>
                    <a:pt x="33" y="41"/>
                    <a:pt x="35" y="41"/>
                  </a:cubicBezTo>
                  <a:cubicBezTo>
                    <a:pt x="36" y="40"/>
                    <a:pt x="37" y="39"/>
                    <a:pt x="38" y="38"/>
                  </a:cubicBezTo>
                  <a:cubicBezTo>
                    <a:pt x="40" y="36"/>
                    <a:pt x="41" y="34"/>
                    <a:pt x="41" y="31"/>
                  </a:cubicBezTo>
                  <a:cubicBezTo>
                    <a:pt x="41" y="28"/>
                    <a:pt x="40" y="26"/>
                    <a:pt x="38" y="24"/>
                  </a:cubicBezTo>
                  <a:cubicBezTo>
                    <a:pt x="36" y="22"/>
                    <a:pt x="34" y="21"/>
                    <a:pt x="31" y="21"/>
                  </a:cubicBezTo>
                  <a:cubicBezTo>
                    <a:pt x="28" y="21"/>
                    <a:pt x="26" y="22"/>
                    <a:pt x="23" y="2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1"/>
            <p:cNvSpPr>
              <a:spLocks noEditPoints="1"/>
            </p:cNvSpPr>
            <p:nvPr/>
          </p:nvSpPr>
          <p:spPr bwMode="auto">
            <a:xfrm>
              <a:off x="3302000" y="2841625"/>
              <a:ext cx="152400" cy="239713"/>
            </a:xfrm>
            <a:custGeom>
              <a:avLst/>
              <a:gdLst>
                <a:gd name="T0" fmla="*/ 0 w 145"/>
                <a:gd name="T1" fmla="*/ 167 h 229"/>
                <a:gd name="T2" fmla="*/ 22 w 145"/>
                <a:gd name="T3" fmla="*/ 158 h 229"/>
                <a:gd name="T4" fmla="*/ 31 w 145"/>
                <a:gd name="T5" fmla="*/ 135 h 229"/>
                <a:gd name="T6" fmla="*/ 31 w 145"/>
                <a:gd name="T7" fmla="*/ 32 h 229"/>
                <a:gd name="T8" fmla="*/ 38 w 145"/>
                <a:gd name="T9" fmla="*/ 12 h 229"/>
                <a:gd name="T10" fmla="*/ 55 w 145"/>
                <a:gd name="T11" fmla="*/ 1 h 229"/>
                <a:gd name="T12" fmla="*/ 62 w 145"/>
                <a:gd name="T13" fmla="*/ 10 h 229"/>
                <a:gd name="T14" fmla="*/ 67 w 145"/>
                <a:gd name="T15" fmla="*/ 21 h 229"/>
                <a:gd name="T16" fmla="*/ 71 w 145"/>
                <a:gd name="T17" fmla="*/ 33 h 229"/>
                <a:gd name="T18" fmla="*/ 73 w 145"/>
                <a:gd name="T19" fmla="*/ 47 h 229"/>
                <a:gd name="T20" fmla="*/ 73 w 145"/>
                <a:gd name="T21" fmla="*/ 165 h 229"/>
                <a:gd name="T22" fmla="*/ 62 w 145"/>
                <a:gd name="T23" fmla="*/ 167 h 229"/>
                <a:gd name="T24" fmla="*/ 0 w 145"/>
                <a:gd name="T25" fmla="*/ 167 h 229"/>
                <a:gd name="T26" fmla="*/ 104 w 145"/>
                <a:gd name="T27" fmla="*/ 0 h 229"/>
                <a:gd name="T28" fmla="*/ 133 w 145"/>
                <a:gd name="T29" fmla="*/ 16 h 229"/>
                <a:gd name="T30" fmla="*/ 145 w 145"/>
                <a:gd name="T31" fmla="*/ 52 h 229"/>
                <a:gd name="T32" fmla="*/ 145 w 145"/>
                <a:gd name="T33" fmla="*/ 229 h 229"/>
                <a:gd name="T34" fmla="*/ 114 w 145"/>
                <a:gd name="T35" fmla="*/ 198 h 229"/>
                <a:gd name="T36" fmla="*/ 83 w 145"/>
                <a:gd name="T37" fmla="*/ 229 h 229"/>
                <a:gd name="T38" fmla="*/ 83 w 145"/>
                <a:gd name="T39" fmla="*/ 52 h 229"/>
                <a:gd name="T40" fmla="*/ 78 w 145"/>
                <a:gd name="T41" fmla="*/ 23 h 229"/>
                <a:gd name="T42" fmla="*/ 64 w 145"/>
                <a:gd name="T43" fmla="*/ 0 h 229"/>
                <a:gd name="T44" fmla="*/ 104 w 145"/>
                <a:gd name="T45"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229">
                  <a:moveTo>
                    <a:pt x="0" y="167"/>
                  </a:moveTo>
                  <a:cubicBezTo>
                    <a:pt x="9" y="167"/>
                    <a:pt x="16" y="164"/>
                    <a:pt x="22" y="158"/>
                  </a:cubicBezTo>
                  <a:cubicBezTo>
                    <a:pt x="28" y="151"/>
                    <a:pt x="31" y="144"/>
                    <a:pt x="31" y="135"/>
                  </a:cubicBezTo>
                  <a:cubicBezTo>
                    <a:pt x="31" y="32"/>
                    <a:pt x="31" y="32"/>
                    <a:pt x="31" y="32"/>
                  </a:cubicBezTo>
                  <a:cubicBezTo>
                    <a:pt x="31" y="24"/>
                    <a:pt x="33" y="18"/>
                    <a:pt x="38" y="12"/>
                  </a:cubicBezTo>
                  <a:cubicBezTo>
                    <a:pt x="42" y="7"/>
                    <a:pt x="48" y="3"/>
                    <a:pt x="55" y="1"/>
                  </a:cubicBezTo>
                  <a:cubicBezTo>
                    <a:pt x="57" y="4"/>
                    <a:pt x="60" y="7"/>
                    <a:pt x="62" y="10"/>
                  </a:cubicBezTo>
                  <a:cubicBezTo>
                    <a:pt x="64" y="14"/>
                    <a:pt x="66" y="17"/>
                    <a:pt x="67" y="21"/>
                  </a:cubicBezTo>
                  <a:cubicBezTo>
                    <a:pt x="69" y="25"/>
                    <a:pt x="70" y="29"/>
                    <a:pt x="71" y="33"/>
                  </a:cubicBezTo>
                  <a:cubicBezTo>
                    <a:pt x="72" y="38"/>
                    <a:pt x="73" y="42"/>
                    <a:pt x="73" y="47"/>
                  </a:cubicBezTo>
                  <a:cubicBezTo>
                    <a:pt x="73" y="165"/>
                    <a:pt x="73" y="165"/>
                    <a:pt x="73" y="165"/>
                  </a:cubicBezTo>
                  <a:cubicBezTo>
                    <a:pt x="69" y="166"/>
                    <a:pt x="66" y="167"/>
                    <a:pt x="62" y="167"/>
                  </a:cubicBezTo>
                  <a:lnTo>
                    <a:pt x="0" y="167"/>
                  </a:lnTo>
                  <a:close/>
                  <a:moveTo>
                    <a:pt x="104" y="0"/>
                  </a:moveTo>
                  <a:cubicBezTo>
                    <a:pt x="115" y="0"/>
                    <a:pt x="125" y="6"/>
                    <a:pt x="133" y="16"/>
                  </a:cubicBezTo>
                  <a:cubicBezTo>
                    <a:pt x="141" y="26"/>
                    <a:pt x="145" y="38"/>
                    <a:pt x="145" y="52"/>
                  </a:cubicBezTo>
                  <a:cubicBezTo>
                    <a:pt x="145" y="229"/>
                    <a:pt x="145" y="229"/>
                    <a:pt x="145" y="229"/>
                  </a:cubicBezTo>
                  <a:cubicBezTo>
                    <a:pt x="114" y="198"/>
                    <a:pt x="114" y="198"/>
                    <a:pt x="114" y="198"/>
                  </a:cubicBezTo>
                  <a:cubicBezTo>
                    <a:pt x="83" y="229"/>
                    <a:pt x="83" y="229"/>
                    <a:pt x="83" y="229"/>
                  </a:cubicBezTo>
                  <a:cubicBezTo>
                    <a:pt x="83" y="52"/>
                    <a:pt x="83" y="52"/>
                    <a:pt x="83" y="52"/>
                  </a:cubicBezTo>
                  <a:cubicBezTo>
                    <a:pt x="83" y="41"/>
                    <a:pt x="81" y="32"/>
                    <a:pt x="78" y="23"/>
                  </a:cubicBezTo>
                  <a:cubicBezTo>
                    <a:pt x="75" y="14"/>
                    <a:pt x="70" y="6"/>
                    <a:pt x="64" y="0"/>
                  </a:cubicBezTo>
                  <a:lnTo>
                    <a:pt x="104"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82"/>
            <p:cNvSpPr>
              <a:spLocks noEditPoints="1"/>
            </p:cNvSpPr>
            <p:nvPr/>
          </p:nvSpPr>
          <p:spPr bwMode="auto">
            <a:xfrm>
              <a:off x="3579813" y="2855913"/>
              <a:ext cx="261938" cy="214313"/>
            </a:xfrm>
            <a:custGeom>
              <a:avLst/>
              <a:gdLst>
                <a:gd name="T0" fmla="*/ 30 w 250"/>
                <a:gd name="T1" fmla="*/ 135 h 204"/>
                <a:gd name="T2" fmla="*/ 125 w 250"/>
                <a:gd name="T3" fmla="*/ 135 h 204"/>
                <a:gd name="T4" fmla="*/ 103 w 250"/>
                <a:gd name="T5" fmla="*/ 66 h 204"/>
                <a:gd name="T6" fmla="*/ 99 w 250"/>
                <a:gd name="T7" fmla="*/ 47 h 204"/>
                <a:gd name="T8" fmla="*/ 146 w 250"/>
                <a:gd name="T9" fmla="*/ 0 h 204"/>
                <a:gd name="T10" fmla="*/ 193 w 250"/>
                <a:gd name="T11" fmla="*/ 47 h 204"/>
                <a:gd name="T12" fmla="*/ 189 w 250"/>
                <a:gd name="T13" fmla="*/ 65 h 204"/>
                <a:gd name="T14" fmla="*/ 172 w 250"/>
                <a:gd name="T15" fmla="*/ 126 h 204"/>
                <a:gd name="T16" fmla="*/ 250 w 250"/>
                <a:gd name="T17" fmla="*/ 204 h 204"/>
                <a:gd name="T18" fmla="*/ 125 w 250"/>
                <a:gd name="T19" fmla="*/ 204 h 204"/>
                <a:gd name="T20" fmla="*/ 0 w 250"/>
                <a:gd name="T21" fmla="*/ 204 h 204"/>
                <a:gd name="T22" fmla="*/ 66 w 250"/>
                <a:gd name="T23" fmla="*/ 185 h 204"/>
                <a:gd name="T24" fmla="*/ 77 w 250"/>
                <a:gd name="T25" fmla="*/ 187 h 204"/>
                <a:gd name="T26" fmla="*/ 69 w 250"/>
                <a:gd name="T27" fmla="*/ 169 h 204"/>
                <a:gd name="T28" fmla="*/ 103 w 250"/>
                <a:gd name="T29" fmla="*/ 192 h 204"/>
                <a:gd name="T30" fmla="*/ 73 w 250"/>
                <a:gd name="T31" fmla="*/ 151 h 204"/>
                <a:gd name="T32" fmla="*/ 125 w 250"/>
                <a:gd name="T33" fmla="*/ 193 h 204"/>
                <a:gd name="T34" fmla="*/ 185 w 250"/>
                <a:gd name="T35" fmla="*/ 185 h 204"/>
                <a:gd name="T36" fmla="*/ 183 w 250"/>
                <a:gd name="T37" fmla="*/ 179 h 204"/>
                <a:gd name="T38" fmla="*/ 204 w 250"/>
                <a:gd name="T39" fmla="*/ 189 h 204"/>
                <a:gd name="T40" fmla="*/ 178 w 250"/>
                <a:gd name="T41" fmla="*/ 152 h 204"/>
                <a:gd name="T42" fmla="*/ 230 w 250"/>
                <a:gd name="T43" fmla="*/ 194 h 204"/>
                <a:gd name="T44" fmla="*/ 230 w 250"/>
                <a:gd name="T45" fmla="*/ 183 h 204"/>
                <a:gd name="T46" fmla="*/ 173 w 250"/>
                <a:gd name="T47" fmla="*/ 130 h 204"/>
                <a:gd name="T48" fmla="*/ 146 w 250"/>
                <a:gd name="T49" fmla="*/ 166 h 204"/>
                <a:gd name="T50" fmla="*/ 125 w 250"/>
                <a:gd name="T51" fmla="*/ 139 h 204"/>
                <a:gd name="T52" fmla="*/ 123 w 250"/>
                <a:gd name="T53" fmla="*/ 139 h 204"/>
                <a:gd name="T54" fmla="*/ 125 w 250"/>
                <a:gd name="T55" fmla="*/ 152 h 204"/>
                <a:gd name="T56" fmla="*/ 97 w 250"/>
                <a:gd name="T57" fmla="*/ 134 h 204"/>
                <a:gd name="T58" fmla="*/ 125 w 250"/>
                <a:gd name="T59" fmla="*/ 173 h 204"/>
                <a:gd name="T60" fmla="*/ 77 w 250"/>
                <a:gd name="T61" fmla="*/ 134 h 204"/>
                <a:gd name="T62" fmla="*/ 38 w 250"/>
                <a:gd name="T63" fmla="*/ 139 h 204"/>
                <a:gd name="T64" fmla="*/ 123 w 250"/>
                <a:gd name="T65" fmla="*/ 47 h 204"/>
                <a:gd name="T66" fmla="*/ 146 w 250"/>
                <a:gd name="T67" fmla="*/ 70 h 204"/>
                <a:gd name="T68" fmla="*/ 169 w 250"/>
                <a:gd name="T69" fmla="*/ 47 h 204"/>
                <a:gd name="T70" fmla="*/ 146 w 250"/>
                <a:gd name="T71" fmla="*/ 23 h 204"/>
                <a:gd name="T72" fmla="*/ 123 w 250"/>
                <a:gd name="T73" fmla="*/ 47 h 204"/>
                <a:gd name="T74" fmla="*/ 223 w 250"/>
                <a:gd name="T75" fmla="*/ 166 h 204"/>
                <a:gd name="T76" fmla="*/ 204 w 250"/>
                <a:gd name="T77" fmla="*/ 13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0" h="204">
                  <a:moveTo>
                    <a:pt x="0" y="204"/>
                  </a:moveTo>
                  <a:cubicBezTo>
                    <a:pt x="30" y="135"/>
                    <a:pt x="30" y="135"/>
                    <a:pt x="30" y="135"/>
                  </a:cubicBezTo>
                  <a:cubicBezTo>
                    <a:pt x="78" y="126"/>
                    <a:pt x="78" y="126"/>
                    <a:pt x="78" y="126"/>
                  </a:cubicBezTo>
                  <a:cubicBezTo>
                    <a:pt x="125" y="135"/>
                    <a:pt x="125" y="135"/>
                    <a:pt x="125" y="135"/>
                  </a:cubicBezTo>
                  <a:cubicBezTo>
                    <a:pt x="132" y="134"/>
                    <a:pt x="132" y="134"/>
                    <a:pt x="132" y="134"/>
                  </a:cubicBezTo>
                  <a:cubicBezTo>
                    <a:pt x="103" y="66"/>
                    <a:pt x="103" y="66"/>
                    <a:pt x="103" y="66"/>
                  </a:cubicBezTo>
                  <a:cubicBezTo>
                    <a:pt x="102" y="63"/>
                    <a:pt x="101" y="59"/>
                    <a:pt x="100" y="56"/>
                  </a:cubicBezTo>
                  <a:cubicBezTo>
                    <a:pt x="100" y="53"/>
                    <a:pt x="99" y="50"/>
                    <a:pt x="99" y="47"/>
                  </a:cubicBezTo>
                  <a:cubicBezTo>
                    <a:pt x="99" y="34"/>
                    <a:pt x="104" y="23"/>
                    <a:pt x="113" y="14"/>
                  </a:cubicBezTo>
                  <a:cubicBezTo>
                    <a:pt x="122" y="5"/>
                    <a:pt x="133" y="0"/>
                    <a:pt x="146" y="0"/>
                  </a:cubicBezTo>
                  <a:cubicBezTo>
                    <a:pt x="159" y="0"/>
                    <a:pt x="170" y="5"/>
                    <a:pt x="179" y="14"/>
                  </a:cubicBezTo>
                  <a:cubicBezTo>
                    <a:pt x="188" y="23"/>
                    <a:pt x="193" y="34"/>
                    <a:pt x="193" y="47"/>
                  </a:cubicBezTo>
                  <a:cubicBezTo>
                    <a:pt x="193" y="50"/>
                    <a:pt x="193" y="53"/>
                    <a:pt x="192" y="56"/>
                  </a:cubicBezTo>
                  <a:cubicBezTo>
                    <a:pt x="191" y="59"/>
                    <a:pt x="191" y="62"/>
                    <a:pt x="189" y="65"/>
                  </a:cubicBezTo>
                  <a:cubicBezTo>
                    <a:pt x="162" y="128"/>
                    <a:pt x="162" y="128"/>
                    <a:pt x="162" y="128"/>
                  </a:cubicBezTo>
                  <a:cubicBezTo>
                    <a:pt x="172" y="126"/>
                    <a:pt x="172" y="126"/>
                    <a:pt x="172" y="126"/>
                  </a:cubicBezTo>
                  <a:cubicBezTo>
                    <a:pt x="221" y="135"/>
                    <a:pt x="221" y="135"/>
                    <a:pt x="221" y="135"/>
                  </a:cubicBezTo>
                  <a:cubicBezTo>
                    <a:pt x="250" y="204"/>
                    <a:pt x="250" y="204"/>
                    <a:pt x="250" y="204"/>
                  </a:cubicBezTo>
                  <a:cubicBezTo>
                    <a:pt x="186" y="191"/>
                    <a:pt x="186" y="191"/>
                    <a:pt x="186" y="191"/>
                  </a:cubicBezTo>
                  <a:cubicBezTo>
                    <a:pt x="125" y="204"/>
                    <a:pt x="125" y="204"/>
                    <a:pt x="125" y="204"/>
                  </a:cubicBezTo>
                  <a:cubicBezTo>
                    <a:pt x="64" y="191"/>
                    <a:pt x="64" y="191"/>
                    <a:pt x="64" y="191"/>
                  </a:cubicBezTo>
                  <a:lnTo>
                    <a:pt x="0" y="204"/>
                  </a:lnTo>
                  <a:close/>
                  <a:moveTo>
                    <a:pt x="16" y="195"/>
                  </a:moveTo>
                  <a:cubicBezTo>
                    <a:pt x="66" y="185"/>
                    <a:pt x="66" y="185"/>
                    <a:pt x="66" y="185"/>
                  </a:cubicBezTo>
                  <a:cubicBezTo>
                    <a:pt x="67" y="177"/>
                    <a:pt x="67" y="177"/>
                    <a:pt x="67" y="177"/>
                  </a:cubicBezTo>
                  <a:cubicBezTo>
                    <a:pt x="77" y="187"/>
                    <a:pt x="77" y="187"/>
                    <a:pt x="77" y="187"/>
                  </a:cubicBezTo>
                  <a:cubicBezTo>
                    <a:pt x="90" y="190"/>
                    <a:pt x="90" y="190"/>
                    <a:pt x="90" y="190"/>
                  </a:cubicBezTo>
                  <a:cubicBezTo>
                    <a:pt x="69" y="169"/>
                    <a:pt x="69" y="169"/>
                    <a:pt x="69" y="169"/>
                  </a:cubicBezTo>
                  <a:cubicBezTo>
                    <a:pt x="71" y="160"/>
                    <a:pt x="71" y="160"/>
                    <a:pt x="71" y="160"/>
                  </a:cubicBezTo>
                  <a:cubicBezTo>
                    <a:pt x="103" y="192"/>
                    <a:pt x="103" y="192"/>
                    <a:pt x="103" y="192"/>
                  </a:cubicBezTo>
                  <a:cubicBezTo>
                    <a:pt x="116" y="195"/>
                    <a:pt x="116" y="195"/>
                    <a:pt x="116" y="195"/>
                  </a:cubicBezTo>
                  <a:cubicBezTo>
                    <a:pt x="73" y="151"/>
                    <a:pt x="73" y="151"/>
                    <a:pt x="73" y="151"/>
                  </a:cubicBezTo>
                  <a:cubicBezTo>
                    <a:pt x="75" y="143"/>
                    <a:pt x="75" y="143"/>
                    <a:pt x="75" y="143"/>
                  </a:cubicBezTo>
                  <a:cubicBezTo>
                    <a:pt x="125" y="193"/>
                    <a:pt x="125" y="193"/>
                    <a:pt x="125" y="193"/>
                  </a:cubicBezTo>
                  <a:cubicBezTo>
                    <a:pt x="125" y="197"/>
                    <a:pt x="125" y="197"/>
                    <a:pt x="125" y="197"/>
                  </a:cubicBezTo>
                  <a:cubicBezTo>
                    <a:pt x="185" y="185"/>
                    <a:pt x="185" y="185"/>
                    <a:pt x="185" y="185"/>
                  </a:cubicBezTo>
                  <a:cubicBezTo>
                    <a:pt x="191" y="186"/>
                    <a:pt x="191" y="186"/>
                    <a:pt x="191" y="186"/>
                  </a:cubicBezTo>
                  <a:cubicBezTo>
                    <a:pt x="183" y="179"/>
                    <a:pt x="183" y="179"/>
                    <a:pt x="183" y="179"/>
                  </a:cubicBezTo>
                  <a:cubicBezTo>
                    <a:pt x="181" y="165"/>
                    <a:pt x="181" y="165"/>
                    <a:pt x="181" y="165"/>
                  </a:cubicBezTo>
                  <a:cubicBezTo>
                    <a:pt x="204" y="189"/>
                    <a:pt x="204" y="189"/>
                    <a:pt x="204" y="189"/>
                  </a:cubicBezTo>
                  <a:cubicBezTo>
                    <a:pt x="217" y="192"/>
                    <a:pt x="217" y="192"/>
                    <a:pt x="217" y="192"/>
                  </a:cubicBezTo>
                  <a:cubicBezTo>
                    <a:pt x="178" y="152"/>
                    <a:pt x="178" y="152"/>
                    <a:pt x="178" y="152"/>
                  </a:cubicBezTo>
                  <a:cubicBezTo>
                    <a:pt x="175" y="139"/>
                    <a:pt x="175" y="139"/>
                    <a:pt x="175" y="139"/>
                  </a:cubicBezTo>
                  <a:cubicBezTo>
                    <a:pt x="230" y="194"/>
                    <a:pt x="230" y="194"/>
                    <a:pt x="230" y="194"/>
                  </a:cubicBezTo>
                  <a:cubicBezTo>
                    <a:pt x="234" y="195"/>
                    <a:pt x="234" y="195"/>
                    <a:pt x="234" y="195"/>
                  </a:cubicBezTo>
                  <a:cubicBezTo>
                    <a:pt x="230" y="183"/>
                    <a:pt x="230" y="183"/>
                    <a:pt x="230" y="183"/>
                  </a:cubicBezTo>
                  <a:cubicBezTo>
                    <a:pt x="177" y="131"/>
                    <a:pt x="177" y="131"/>
                    <a:pt x="177" y="131"/>
                  </a:cubicBezTo>
                  <a:cubicBezTo>
                    <a:pt x="173" y="130"/>
                    <a:pt x="173" y="130"/>
                    <a:pt x="173" y="130"/>
                  </a:cubicBezTo>
                  <a:cubicBezTo>
                    <a:pt x="160" y="132"/>
                    <a:pt x="160" y="132"/>
                    <a:pt x="160" y="132"/>
                  </a:cubicBezTo>
                  <a:cubicBezTo>
                    <a:pt x="146" y="166"/>
                    <a:pt x="146" y="166"/>
                    <a:pt x="146" y="166"/>
                  </a:cubicBezTo>
                  <a:cubicBezTo>
                    <a:pt x="134" y="138"/>
                    <a:pt x="134" y="138"/>
                    <a:pt x="134" y="138"/>
                  </a:cubicBezTo>
                  <a:cubicBezTo>
                    <a:pt x="125" y="139"/>
                    <a:pt x="125" y="139"/>
                    <a:pt x="125" y="139"/>
                  </a:cubicBezTo>
                  <a:cubicBezTo>
                    <a:pt x="125" y="141"/>
                    <a:pt x="125" y="141"/>
                    <a:pt x="125" y="141"/>
                  </a:cubicBezTo>
                  <a:cubicBezTo>
                    <a:pt x="123" y="139"/>
                    <a:pt x="123" y="139"/>
                    <a:pt x="123" y="139"/>
                  </a:cubicBezTo>
                  <a:cubicBezTo>
                    <a:pt x="110" y="136"/>
                    <a:pt x="110" y="136"/>
                    <a:pt x="110" y="136"/>
                  </a:cubicBezTo>
                  <a:cubicBezTo>
                    <a:pt x="125" y="152"/>
                    <a:pt x="125" y="152"/>
                    <a:pt x="125" y="152"/>
                  </a:cubicBezTo>
                  <a:cubicBezTo>
                    <a:pt x="125" y="162"/>
                    <a:pt x="125" y="162"/>
                    <a:pt x="125" y="162"/>
                  </a:cubicBezTo>
                  <a:cubicBezTo>
                    <a:pt x="97" y="134"/>
                    <a:pt x="97" y="134"/>
                    <a:pt x="97" y="134"/>
                  </a:cubicBezTo>
                  <a:cubicBezTo>
                    <a:pt x="84" y="131"/>
                    <a:pt x="84" y="131"/>
                    <a:pt x="84" y="131"/>
                  </a:cubicBezTo>
                  <a:cubicBezTo>
                    <a:pt x="125" y="173"/>
                    <a:pt x="125" y="173"/>
                    <a:pt x="125" y="173"/>
                  </a:cubicBezTo>
                  <a:cubicBezTo>
                    <a:pt x="125" y="183"/>
                    <a:pt x="125" y="183"/>
                    <a:pt x="125" y="183"/>
                  </a:cubicBezTo>
                  <a:cubicBezTo>
                    <a:pt x="77" y="134"/>
                    <a:pt x="77" y="134"/>
                    <a:pt x="77" y="134"/>
                  </a:cubicBezTo>
                  <a:cubicBezTo>
                    <a:pt x="78" y="130"/>
                    <a:pt x="78" y="130"/>
                    <a:pt x="78" y="130"/>
                  </a:cubicBezTo>
                  <a:cubicBezTo>
                    <a:pt x="38" y="139"/>
                    <a:pt x="38" y="139"/>
                    <a:pt x="38" y="139"/>
                  </a:cubicBezTo>
                  <a:lnTo>
                    <a:pt x="16" y="195"/>
                  </a:lnTo>
                  <a:close/>
                  <a:moveTo>
                    <a:pt x="123" y="47"/>
                  </a:moveTo>
                  <a:cubicBezTo>
                    <a:pt x="123" y="53"/>
                    <a:pt x="125" y="59"/>
                    <a:pt x="130" y="63"/>
                  </a:cubicBezTo>
                  <a:cubicBezTo>
                    <a:pt x="134" y="68"/>
                    <a:pt x="140" y="70"/>
                    <a:pt x="146" y="70"/>
                  </a:cubicBezTo>
                  <a:cubicBezTo>
                    <a:pt x="152" y="70"/>
                    <a:pt x="158" y="68"/>
                    <a:pt x="162" y="63"/>
                  </a:cubicBezTo>
                  <a:cubicBezTo>
                    <a:pt x="167" y="59"/>
                    <a:pt x="169" y="53"/>
                    <a:pt x="169" y="47"/>
                  </a:cubicBezTo>
                  <a:cubicBezTo>
                    <a:pt x="169" y="40"/>
                    <a:pt x="167" y="35"/>
                    <a:pt x="162" y="30"/>
                  </a:cubicBezTo>
                  <a:cubicBezTo>
                    <a:pt x="158" y="26"/>
                    <a:pt x="152" y="23"/>
                    <a:pt x="146" y="23"/>
                  </a:cubicBezTo>
                  <a:cubicBezTo>
                    <a:pt x="140" y="23"/>
                    <a:pt x="134" y="26"/>
                    <a:pt x="130" y="30"/>
                  </a:cubicBezTo>
                  <a:cubicBezTo>
                    <a:pt x="125" y="35"/>
                    <a:pt x="123" y="41"/>
                    <a:pt x="123" y="47"/>
                  </a:cubicBezTo>
                  <a:close/>
                  <a:moveTo>
                    <a:pt x="190" y="134"/>
                  </a:moveTo>
                  <a:cubicBezTo>
                    <a:pt x="223" y="166"/>
                    <a:pt x="223" y="166"/>
                    <a:pt x="223" y="166"/>
                  </a:cubicBezTo>
                  <a:cubicBezTo>
                    <a:pt x="217" y="150"/>
                    <a:pt x="217" y="150"/>
                    <a:pt x="217" y="150"/>
                  </a:cubicBezTo>
                  <a:cubicBezTo>
                    <a:pt x="204" y="137"/>
                    <a:pt x="204" y="137"/>
                    <a:pt x="204" y="137"/>
                  </a:cubicBezTo>
                  <a:lnTo>
                    <a:pt x="190" y="13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83"/>
            <p:cNvSpPr>
              <a:spLocks noEditPoints="1"/>
            </p:cNvSpPr>
            <p:nvPr/>
          </p:nvSpPr>
          <p:spPr bwMode="auto">
            <a:xfrm>
              <a:off x="3967163" y="2852738"/>
              <a:ext cx="131763" cy="231775"/>
            </a:xfrm>
            <a:custGeom>
              <a:avLst/>
              <a:gdLst>
                <a:gd name="T0" fmla="*/ 0 w 125"/>
                <a:gd name="T1" fmla="*/ 62 h 221"/>
                <a:gd name="T2" fmla="*/ 18 w 125"/>
                <a:gd name="T3" fmla="*/ 18 h 221"/>
                <a:gd name="T4" fmla="*/ 63 w 125"/>
                <a:gd name="T5" fmla="*/ 0 h 221"/>
                <a:gd name="T6" fmla="*/ 107 w 125"/>
                <a:gd name="T7" fmla="*/ 18 h 221"/>
                <a:gd name="T8" fmla="*/ 125 w 125"/>
                <a:gd name="T9" fmla="*/ 62 h 221"/>
                <a:gd name="T10" fmla="*/ 120 w 125"/>
                <a:gd name="T11" fmla="*/ 87 h 221"/>
                <a:gd name="T12" fmla="*/ 63 w 125"/>
                <a:gd name="T13" fmla="*/ 221 h 221"/>
                <a:gd name="T14" fmla="*/ 6 w 125"/>
                <a:gd name="T15" fmla="*/ 88 h 221"/>
                <a:gd name="T16" fmla="*/ 2 w 125"/>
                <a:gd name="T17" fmla="*/ 75 h 221"/>
                <a:gd name="T18" fmla="*/ 0 w 125"/>
                <a:gd name="T19" fmla="*/ 62 h 221"/>
                <a:gd name="T20" fmla="*/ 40 w 125"/>
                <a:gd name="T21" fmla="*/ 40 h 221"/>
                <a:gd name="T22" fmla="*/ 31 w 125"/>
                <a:gd name="T23" fmla="*/ 62 h 221"/>
                <a:gd name="T24" fmla="*/ 40 w 125"/>
                <a:gd name="T25" fmla="*/ 84 h 221"/>
                <a:gd name="T26" fmla="*/ 63 w 125"/>
                <a:gd name="T27" fmla="*/ 93 h 221"/>
                <a:gd name="T28" fmla="*/ 85 w 125"/>
                <a:gd name="T29" fmla="*/ 84 h 221"/>
                <a:gd name="T30" fmla="*/ 94 w 125"/>
                <a:gd name="T31" fmla="*/ 62 h 221"/>
                <a:gd name="T32" fmla="*/ 85 w 125"/>
                <a:gd name="T33" fmla="*/ 40 h 221"/>
                <a:gd name="T34" fmla="*/ 63 w 125"/>
                <a:gd name="T35" fmla="*/ 31 h 221"/>
                <a:gd name="T36" fmla="*/ 40 w 125"/>
                <a:gd name="T37" fmla="*/ 4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 h="221">
                  <a:moveTo>
                    <a:pt x="0" y="62"/>
                  </a:moveTo>
                  <a:cubicBezTo>
                    <a:pt x="0" y="45"/>
                    <a:pt x="6" y="30"/>
                    <a:pt x="18" y="18"/>
                  </a:cubicBezTo>
                  <a:cubicBezTo>
                    <a:pt x="31" y="6"/>
                    <a:pt x="45" y="0"/>
                    <a:pt x="63" y="0"/>
                  </a:cubicBezTo>
                  <a:cubicBezTo>
                    <a:pt x="80" y="0"/>
                    <a:pt x="94" y="6"/>
                    <a:pt x="107" y="18"/>
                  </a:cubicBezTo>
                  <a:cubicBezTo>
                    <a:pt x="119" y="30"/>
                    <a:pt x="125" y="45"/>
                    <a:pt x="125" y="62"/>
                  </a:cubicBezTo>
                  <a:cubicBezTo>
                    <a:pt x="125" y="71"/>
                    <a:pt x="123" y="79"/>
                    <a:pt x="120" y="87"/>
                  </a:cubicBezTo>
                  <a:cubicBezTo>
                    <a:pt x="63" y="221"/>
                    <a:pt x="63" y="221"/>
                    <a:pt x="63" y="221"/>
                  </a:cubicBezTo>
                  <a:cubicBezTo>
                    <a:pt x="6" y="88"/>
                    <a:pt x="6" y="88"/>
                    <a:pt x="6" y="88"/>
                  </a:cubicBezTo>
                  <a:cubicBezTo>
                    <a:pt x="4" y="83"/>
                    <a:pt x="3" y="79"/>
                    <a:pt x="2" y="75"/>
                  </a:cubicBezTo>
                  <a:cubicBezTo>
                    <a:pt x="1" y="71"/>
                    <a:pt x="0" y="67"/>
                    <a:pt x="0" y="62"/>
                  </a:cubicBezTo>
                  <a:close/>
                  <a:moveTo>
                    <a:pt x="40" y="40"/>
                  </a:moveTo>
                  <a:cubicBezTo>
                    <a:pt x="34" y="46"/>
                    <a:pt x="31" y="53"/>
                    <a:pt x="31" y="62"/>
                  </a:cubicBezTo>
                  <a:cubicBezTo>
                    <a:pt x="31" y="71"/>
                    <a:pt x="34" y="78"/>
                    <a:pt x="40" y="84"/>
                  </a:cubicBezTo>
                  <a:cubicBezTo>
                    <a:pt x="47" y="90"/>
                    <a:pt x="54" y="93"/>
                    <a:pt x="63" y="93"/>
                  </a:cubicBezTo>
                  <a:cubicBezTo>
                    <a:pt x="71" y="93"/>
                    <a:pt x="78" y="90"/>
                    <a:pt x="85" y="84"/>
                  </a:cubicBezTo>
                  <a:cubicBezTo>
                    <a:pt x="91" y="78"/>
                    <a:pt x="94" y="71"/>
                    <a:pt x="94" y="62"/>
                  </a:cubicBezTo>
                  <a:cubicBezTo>
                    <a:pt x="94" y="53"/>
                    <a:pt x="91" y="46"/>
                    <a:pt x="85" y="40"/>
                  </a:cubicBezTo>
                  <a:cubicBezTo>
                    <a:pt x="78" y="34"/>
                    <a:pt x="71" y="31"/>
                    <a:pt x="63" y="31"/>
                  </a:cubicBezTo>
                  <a:cubicBezTo>
                    <a:pt x="54" y="31"/>
                    <a:pt x="47" y="34"/>
                    <a:pt x="40" y="4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84"/>
            <p:cNvSpPr>
              <a:spLocks noEditPoints="1"/>
            </p:cNvSpPr>
            <p:nvPr/>
          </p:nvSpPr>
          <p:spPr bwMode="auto">
            <a:xfrm>
              <a:off x="4246563" y="2862263"/>
              <a:ext cx="223838" cy="207963"/>
            </a:xfrm>
            <a:custGeom>
              <a:avLst/>
              <a:gdLst>
                <a:gd name="T0" fmla="*/ 0 w 214"/>
                <a:gd name="T1" fmla="*/ 94 h 198"/>
                <a:gd name="T2" fmla="*/ 6 w 214"/>
                <a:gd name="T3" fmla="*/ 79 h 198"/>
                <a:gd name="T4" fmla="*/ 21 w 214"/>
                <a:gd name="T5" fmla="*/ 73 h 198"/>
                <a:gd name="T6" fmla="*/ 40 w 214"/>
                <a:gd name="T7" fmla="*/ 73 h 198"/>
                <a:gd name="T8" fmla="*/ 32 w 214"/>
                <a:gd name="T9" fmla="*/ 83 h 198"/>
                <a:gd name="T10" fmla="*/ 21 w 214"/>
                <a:gd name="T11" fmla="*/ 83 h 198"/>
                <a:gd name="T12" fmla="*/ 17 w 214"/>
                <a:gd name="T13" fmla="*/ 84 h 198"/>
                <a:gd name="T14" fmla="*/ 13 w 214"/>
                <a:gd name="T15" fmla="*/ 86 h 198"/>
                <a:gd name="T16" fmla="*/ 11 w 214"/>
                <a:gd name="T17" fmla="*/ 90 h 198"/>
                <a:gd name="T18" fmla="*/ 10 w 214"/>
                <a:gd name="T19" fmla="*/ 94 h 198"/>
                <a:gd name="T20" fmla="*/ 10 w 214"/>
                <a:gd name="T21" fmla="*/ 177 h 198"/>
                <a:gd name="T22" fmla="*/ 11 w 214"/>
                <a:gd name="T23" fmla="*/ 181 h 198"/>
                <a:gd name="T24" fmla="*/ 13 w 214"/>
                <a:gd name="T25" fmla="*/ 184 h 198"/>
                <a:gd name="T26" fmla="*/ 17 w 214"/>
                <a:gd name="T27" fmla="*/ 186 h 198"/>
                <a:gd name="T28" fmla="*/ 21 w 214"/>
                <a:gd name="T29" fmla="*/ 187 h 198"/>
                <a:gd name="T30" fmla="*/ 145 w 214"/>
                <a:gd name="T31" fmla="*/ 187 h 198"/>
                <a:gd name="T32" fmla="*/ 153 w 214"/>
                <a:gd name="T33" fmla="*/ 184 h 198"/>
                <a:gd name="T34" fmla="*/ 156 w 214"/>
                <a:gd name="T35" fmla="*/ 177 h 198"/>
                <a:gd name="T36" fmla="*/ 156 w 214"/>
                <a:gd name="T37" fmla="*/ 163 h 198"/>
                <a:gd name="T38" fmla="*/ 166 w 214"/>
                <a:gd name="T39" fmla="*/ 152 h 198"/>
                <a:gd name="T40" fmla="*/ 166 w 214"/>
                <a:gd name="T41" fmla="*/ 177 h 198"/>
                <a:gd name="T42" fmla="*/ 160 w 214"/>
                <a:gd name="T43" fmla="*/ 192 h 198"/>
                <a:gd name="T44" fmla="*/ 145 w 214"/>
                <a:gd name="T45" fmla="*/ 198 h 198"/>
                <a:gd name="T46" fmla="*/ 21 w 214"/>
                <a:gd name="T47" fmla="*/ 198 h 198"/>
                <a:gd name="T48" fmla="*/ 6 w 214"/>
                <a:gd name="T49" fmla="*/ 192 h 198"/>
                <a:gd name="T50" fmla="*/ 0 w 214"/>
                <a:gd name="T51" fmla="*/ 177 h 198"/>
                <a:gd name="T52" fmla="*/ 0 w 214"/>
                <a:gd name="T53" fmla="*/ 94 h 198"/>
                <a:gd name="T54" fmla="*/ 37 w 214"/>
                <a:gd name="T55" fmla="*/ 146 h 198"/>
                <a:gd name="T56" fmla="*/ 45 w 214"/>
                <a:gd name="T57" fmla="*/ 105 h 198"/>
                <a:gd name="T58" fmla="*/ 67 w 214"/>
                <a:gd name="T59" fmla="*/ 72 h 198"/>
                <a:gd name="T60" fmla="*/ 100 w 214"/>
                <a:gd name="T61" fmla="*/ 50 h 198"/>
                <a:gd name="T62" fmla="*/ 141 w 214"/>
                <a:gd name="T63" fmla="*/ 42 h 198"/>
                <a:gd name="T64" fmla="*/ 141 w 214"/>
                <a:gd name="T65" fmla="*/ 0 h 198"/>
                <a:gd name="T66" fmla="*/ 214 w 214"/>
                <a:gd name="T67" fmla="*/ 73 h 198"/>
                <a:gd name="T68" fmla="*/ 141 w 214"/>
                <a:gd name="T69" fmla="*/ 146 h 198"/>
                <a:gd name="T70" fmla="*/ 141 w 214"/>
                <a:gd name="T71" fmla="*/ 104 h 198"/>
                <a:gd name="T72" fmla="*/ 89 w 214"/>
                <a:gd name="T73" fmla="*/ 110 h 198"/>
                <a:gd name="T74" fmla="*/ 51 w 214"/>
                <a:gd name="T75" fmla="*/ 125 h 198"/>
                <a:gd name="T76" fmla="*/ 37 w 214"/>
                <a:gd name="T77" fmla="*/ 14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4" h="198">
                  <a:moveTo>
                    <a:pt x="0" y="94"/>
                  </a:moveTo>
                  <a:cubicBezTo>
                    <a:pt x="0" y="88"/>
                    <a:pt x="2" y="83"/>
                    <a:pt x="6" y="79"/>
                  </a:cubicBezTo>
                  <a:cubicBezTo>
                    <a:pt x="10" y="75"/>
                    <a:pt x="15" y="73"/>
                    <a:pt x="21" y="73"/>
                  </a:cubicBezTo>
                  <a:cubicBezTo>
                    <a:pt x="40" y="73"/>
                    <a:pt x="40" y="73"/>
                    <a:pt x="40" y="73"/>
                  </a:cubicBezTo>
                  <a:cubicBezTo>
                    <a:pt x="38" y="75"/>
                    <a:pt x="36" y="78"/>
                    <a:pt x="32" y="83"/>
                  </a:cubicBezTo>
                  <a:cubicBezTo>
                    <a:pt x="21" y="83"/>
                    <a:pt x="21" y="83"/>
                    <a:pt x="21" y="83"/>
                  </a:cubicBezTo>
                  <a:cubicBezTo>
                    <a:pt x="19" y="83"/>
                    <a:pt x="18" y="84"/>
                    <a:pt x="17" y="84"/>
                  </a:cubicBezTo>
                  <a:cubicBezTo>
                    <a:pt x="15" y="85"/>
                    <a:pt x="14" y="85"/>
                    <a:pt x="13" y="86"/>
                  </a:cubicBezTo>
                  <a:cubicBezTo>
                    <a:pt x="12" y="87"/>
                    <a:pt x="12" y="88"/>
                    <a:pt x="11" y="90"/>
                  </a:cubicBezTo>
                  <a:cubicBezTo>
                    <a:pt x="10" y="91"/>
                    <a:pt x="10" y="92"/>
                    <a:pt x="10" y="94"/>
                  </a:cubicBezTo>
                  <a:cubicBezTo>
                    <a:pt x="10" y="177"/>
                    <a:pt x="10" y="177"/>
                    <a:pt x="10" y="177"/>
                  </a:cubicBezTo>
                  <a:cubicBezTo>
                    <a:pt x="10" y="178"/>
                    <a:pt x="10" y="180"/>
                    <a:pt x="11" y="181"/>
                  </a:cubicBezTo>
                  <a:cubicBezTo>
                    <a:pt x="12" y="182"/>
                    <a:pt x="12" y="183"/>
                    <a:pt x="13" y="184"/>
                  </a:cubicBezTo>
                  <a:cubicBezTo>
                    <a:pt x="14" y="185"/>
                    <a:pt x="15" y="186"/>
                    <a:pt x="17" y="186"/>
                  </a:cubicBezTo>
                  <a:cubicBezTo>
                    <a:pt x="18" y="187"/>
                    <a:pt x="19" y="187"/>
                    <a:pt x="21" y="187"/>
                  </a:cubicBezTo>
                  <a:cubicBezTo>
                    <a:pt x="145" y="187"/>
                    <a:pt x="145" y="187"/>
                    <a:pt x="145" y="187"/>
                  </a:cubicBezTo>
                  <a:cubicBezTo>
                    <a:pt x="148" y="187"/>
                    <a:pt x="151" y="186"/>
                    <a:pt x="153" y="184"/>
                  </a:cubicBezTo>
                  <a:cubicBezTo>
                    <a:pt x="155" y="182"/>
                    <a:pt x="156" y="180"/>
                    <a:pt x="156" y="177"/>
                  </a:cubicBezTo>
                  <a:cubicBezTo>
                    <a:pt x="156" y="163"/>
                    <a:pt x="156" y="163"/>
                    <a:pt x="156" y="163"/>
                  </a:cubicBezTo>
                  <a:cubicBezTo>
                    <a:pt x="166" y="152"/>
                    <a:pt x="166" y="152"/>
                    <a:pt x="166" y="152"/>
                  </a:cubicBezTo>
                  <a:cubicBezTo>
                    <a:pt x="166" y="177"/>
                    <a:pt x="166" y="177"/>
                    <a:pt x="166" y="177"/>
                  </a:cubicBezTo>
                  <a:cubicBezTo>
                    <a:pt x="166" y="183"/>
                    <a:pt x="164" y="188"/>
                    <a:pt x="160" y="192"/>
                  </a:cubicBezTo>
                  <a:cubicBezTo>
                    <a:pt x="156" y="196"/>
                    <a:pt x="151" y="198"/>
                    <a:pt x="145" y="198"/>
                  </a:cubicBezTo>
                  <a:cubicBezTo>
                    <a:pt x="21" y="198"/>
                    <a:pt x="21" y="198"/>
                    <a:pt x="21" y="198"/>
                  </a:cubicBezTo>
                  <a:cubicBezTo>
                    <a:pt x="15" y="198"/>
                    <a:pt x="10" y="196"/>
                    <a:pt x="6" y="192"/>
                  </a:cubicBezTo>
                  <a:cubicBezTo>
                    <a:pt x="2" y="188"/>
                    <a:pt x="0" y="183"/>
                    <a:pt x="0" y="177"/>
                  </a:cubicBezTo>
                  <a:lnTo>
                    <a:pt x="0" y="94"/>
                  </a:lnTo>
                  <a:close/>
                  <a:moveTo>
                    <a:pt x="37" y="146"/>
                  </a:moveTo>
                  <a:cubicBezTo>
                    <a:pt x="37" y="131"/>
                    <a:pt x="40" y="118"/>
                    <a:pt x="45" y="105"/>
                  </a:cubicBezTo>
                  <a:cubicBezTo>
                    <a:pt x="51" y="93"/>
                    <a:pt x="58" y="82"/>
                    <a:pt x="67" y="72"/>
                  </a:cubicBezTo>
                  <a:cubicBezTo>
                    <a:pt x="77" y="63"/>
                    <a:pt x="88" y="56"/>
                    <a:pt x="100" y="50"/>
                  </a:cubicBezTo>
                  <a:cubicBezTo>
                    <a:pt x="113" y="45"/>
                    <a:pt x="127" y="42"/>
                    <a:pt x="141" y="42"/>
                  </a:cubicBezTo>
                  <a:cubicBezTo>
                    <a:pt x="141" y="0"/>
                    <a:pt x="141" y="0"/>
                    <a:pt x="141" y="0"/>
                  </a:cubicBezTo>
                  <a:cubicBezTo>
                    <a:pt x="214" y="73"/>
                    <a:pt x="214" y="73"/>
                    <a:pt x="214" y="73"/>
                  </a:cubicBezTo>
                  <a:cubicBezTo>
                    <a:pt x="141" y="146"/>
                    <a:pt x="141" y="146"/>
                    <a:pt x="141" y="146"/>
                  </a:cubicBezTo>
                  <a:cubicBezTo>
                    <a:pt x="141" y="104"/>
                    <a:pt x="141" y="104"/>
                    <a:pt x="141" y="104"/>
                  </a:cubicBezTo>
                  <a:cubicBezTo>
                    <a:pt x="122" y="104"/>
                    <a:pt x="105" y="106"/>
                    <a:pt x="89" y="110"/>
                  </a:cubicBezTo>
                  <a:cubicBezTo>
                    <a:pt x="73" y="113"/>
                    <a:pt x="60" y="119"/>
                    <a:pt x="51" y="125"/>
                  </a:cubicBezTo>
                  <a:cubicBezTo>
                    <a:pt x="42" y="131"/>
                    <a:pt x="37" y="138"/>
                    <a:pt x="37" y="14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85"/>
            <p:cNvSpPr>
              <a:spLocks noEditPoints="1"/>
            </p:cNvSpPr>
            <p:nvPr/>
          </p:nvSpPr>
          <p:spPr bwMode="auto">
            <a:xfrm>
              <a:off x="4591050" y="2846388"/>
              <a:ext cx="173038" cy="230188"/>
            </a:xfrm>
            <a:custGeom>
              <a:avLst/>
              <a:gdLst>
                <a:gd name="T0" fmla="*/ 0 w 166"/>
                <a:gd name="T1" fmla="*/ 110 h 219"/>
                <a:gd name="T2" fmla="*/ 2 w 166"/>
                <a:gd name="T3" fmla="*/ 93 h 219"/>
                <a:gd name="T4" fmla="*/ 6 w 166"/>
                <a:gd name="T5" fmla="*/ 77 h 219"/>
                <a:gd name="T6" fmla="*/ 14 w 166"/>
                <a:gd name="T7" fmla="*/ 63 h 219"/>
                <a:gd name="T8" fmla="*/ 24 w 166"/>
                <a:gd name="T9" fmla="*/ 51 h 219"/>
                <a:gd name="T10" fmla="*/ 50 w 166"/>
                <a:gd name="T11" fmla="*/ 33 h 219"/>
                <a:gd name="T12" fmla="*/ 83 w 166"/>
                <a:gd name="T13" fmla="*/ 27 h 219"/>
                <a:gd name="T14" fmla="*/ 83 w 166"/>
                <a:gd name="T15" fmla="*/ 0 h 219"/>
                <a:gd name="T16" fmla="*/ 154 w 166"/>
                <a:gd name="T17" fmla="*/ 42 h 219"/>
                <a:gd name="T18" fmla="*/ 83 w 166"/>
                <a:gd name="T19" fmla="*/ 84 h 219"/>
                <a:gd name="T20" fmla="*/ 83 w 166"/>
                <a:gd name="T21" fmla="*/ 58 h 219"/>
                <a:gd name="T22" fmla="*/ 46 w 166"/>
                <a:gd name="T23" fmla="*/ 73 h 219"/>
                <a:gd name="T24" fmla="*/ 31 w 166"/>
                <a:gd name="T25" fmla="*/ 110 h 219"/>
                <a:gd name="T26" fmla="*/ 34 w 166"/>
                <a:gd name="T27" fmla="*/ 128 h 219"/>
                <a:gd name="T28" fmla="*/ 7 w 166"/>
                <a:gd name="T29" fmla="*/ 144 h 219"/>
                <a:gd name="T30" fmla="*/ 0 w 166"/>
                <a:gd name="T31" fmla="*/ 110 h 219"/>
                <a:gd name="T32" fmla="*/ 12 w 166"/>
                <a:gd name="T33" fmla="*/ 177 h 219"/>
                <a:gd name="T34" fmla="*/ 83 w 166"/>
                <a:gd name="T35" fmla="*/ 136 h 219"/>
                <a:gd name="T36" fmla="*/ 83 w 166"/>
                <a:gd name="T37" fmla="*/ 162 h 219"/>
                <a:gd name="T38" fmla="*/ 120 w 166"/>
                <a:gd name="T39" fmla="*/ 147 h 219"/>
                <a:gd name="T40" fmla="*/ 135 w 166"/>
                <a:gd name="T41" fmla="*/ 110 h 219"/>
                <a:gd name="T42" fmla="*/ 132 w 166"/>
                <a:gd name="T43" fmla="*/ 92 h 219"/>
                <a:gd name="T44" fmla="*/ 159 w 166"/>
                <a:gd name="T45" fmla="*/ 76 h 219"/>
                <a:gd name="T46" fmla="*/ 166 w 166"/>
                <a:gd name="T47" fmla="*/ 110 h 219"/>
                <a:gd name="T48" fmla="*/ 164 w 166"/>
                <a:gd name="T49" fmla="*/ 126 h 219"/>
                <a:gd name="T50" fmla="*/ 160 w 166"/>
                <a:gd name="T51" fmla="*/ 142 h 219"/>
                <a:gd name="T52" fmla="*/ 152 w 166"/>
                <a:gd name="T53" fmla="*/ 156 h 219"/>
                <a:gd name="T54" fmla="*/ 142 w 166"/>
                <a:gd name="T55" fmla="*/ 168 h 219"/>
                <a:gd name="T56" fmla="*/ 116 w 166"/>
                <a:gd name="T57" fmla="*/ 186 h 219"/>
                <a:gd name="T58" fmla="*/ 83 w 166"/>
                <a:gd name="T59" fmla="*/ 193 h 219"/>
                <a:gd name="T60" fmla="*/ 83 w 166"/>
                <a:gd name="T61" fmla="*/ 219 h 219"/>
                <a:gd name="T62" fmla="*/ 12 w 166"/>
                <a:gd name="T63" fmla="*/ 17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6" h="219">
                  <a:moveTo>
                    <a:pt x="0" y="110"/>
                  </a:moveTo>
                  <a:cubicBezTo>
                    <a:pt x="0" y="104"/>
                    <a:pt x="0" y="99"/>
                    <a:pt x="2" y="93"/>
                  </a:cubicBezTo>
                  <a:cubicBezTo>
                    <a:pt x="3" y="88"/>
                    <a:pt x="4" y="82"/>
                    <a:pt x="6" y="77"/>
                  </a:cubicBezTo>
                  <a:cubicBezTo>
                    <a:pt x="8" y="72"/>
                    <a:pt x="11" y="68"/>
                    <a:pt x="14" y="63"/>
                  </a:cubicBezTo>
                  <a:cubicBezTo>
                    <a:pt x="17" y="59"/>
                    <a:pt x="20" y="55"/>
                    <a:pt x="24" y="51"/>
                  </a:cubicBezTo>
                  <a:cubicBezTo>
                    <a:pt x="32" y="43"/>
                    <a:pt x="40" y="38"/>
                    <a:pt x="50" y="33"/>
                  </a:cubicBezTo>
                  <a:cubicBezTo>
                    <a:pt x="61" y="29"/>
                    <a:pt x="71" y="27"/>
                    <a:pt x="83" y="27"/>
                  </a:cubicBezTo>
                  <a:cubicBezTo>
                    <a:pt x="83" y="0"/>
                    <a:pt x="83" y="0"/>
                    <a:pt x="83" y="0"/>
                  </a:cubicBezTo>
                  <a:cubicBezTo>
                    <a:pt x="154" y="42"/>
                    <a:pt x="154" y="42"/>
                    <a:pt x="154" y="42"/>
                  </a:cubicBezTo>
                  <a:cubicBezTo>
                    <a:pt x="83" y="84"/>
                    <a:pt x="83" y="84"/>
                    <a:pt x="83" y="84"/>
                  </a:cubicBezTo>
                  <a:cubicBezTo>
                    <a:pt x="83" y="58"/>
                    <a:pt x="83" y="58"/>
                    <a:pt x="83" y="58"/>
                  </a:cubicBezTo>
                  <a:cubicBezTo>
                    <a:pt x="69" y="58"/>
                    <a:pt x="56" y="63"/>
                    <a:pt x="46" y="73"/>
                  </a:cubicBezTo>
                  <a:cubicBezTo>
                    <a:pt x="36" y="83"/>
                    <a:pt x="31" y="95"/>
                    <a:pt x="31" y="110"/>
                  </a:cubicBezTo>
                  <a:cubicBezTo>
                    <a:pt x="31" y="116"/>
                    <a:pt x="32" y="122"/>
                    <a:pt x="34" y="128"/>
                  </a:cubicBezTo>
                  <a:cubicBezTo>
                    <a:pt x="7" y="144"/>
                    <a:pt x="7" y="144"/>
                    <a:pt x="7" y="144"/>
                  </a:cubicBezTo>
                  <a:cubicBezTo>
                    <a:pt x="2" y="133"/>
                    <a:pt x="0" y="122"/>
                    <a:pt x="0" y="110"/>
                  </a:cubicBezTo>
                  <a:close/>
                  <a:moveTo>
                    <a:pt x="12" y="177"/>
                  </a:moveTo>
                  <a:cubicBezTo>
                    <a:pt x="83" y="136"/>
                    <a:pt x="83" y="136"/>
                    <a:pt x="83" y="136"/>
                  </a:cubicBezTo>
                  <a:cubicBezTo>
                    <a:pt x="83" y="162"/>
                    <a:pt x="83" y="162"/>
                    <a:pt x="83" y="162"/>
                  </a:cubicBezTo>
                  <a:cubicBezTo>
                    <a:pt x="97" y="162"/>
                    <a:pt x="110" y="157"/>
                    <a:pt x="120" y="147"/>
                  </a:cubicBezTo>
                  <a:cubicBezTo>
                    <a:pt x="130" y="136"/>
                    <a:pt x="135" y="124"/>
                    <a:pt x="135" y="110"/>
                  </a:cubicBezTo>
                  <a:cubicBezTo>
                    <a:pt x="135" y="104"/>
                    <a:pt x="134" y="98"/>
                    <a:pt x="132" y="92"/>
                  </a:cubicBezTo>
                  <a:cubicBezTo>
                    <a:pt x="159" y="76"/>
                    <a:pt x="159" y="76"/>
                    <a:pt x="159" y="76"/>
                  </a:cubicBezTo>
                  <a:cubicBezTo>
                    <a:pt x="164" y="86"/>
                    <a:pt x="166" y="98"/>
                    <a:pt x="166" y="110"/>
                  </a:cubicBezTo>
                  <a:cubicBezTo>
                    <a:pt x="166" y="115"/>
                    <a:pt x="166" y="121"/>
                    <a:pt x="164" y="126"/>
                  </a:cubicBezTo>
                  <a:cubicBezTo>
                    <a:pt x="163" y="132"/>
                    <a:pt x="162" y="137"/>
                    <a:pt x="160" y="142"/>
                  </a:cubicBezTo>
                  <a:cubicBezTo>
                    <a:pt x="158" y="147"/>
                    <a:pt x="155" y="152"/>
                    <a:pt x="152" y="156"/>
                  </a:cubicBezTo>
                  <a:cubicBezTo>
                    <a:pt x="149" y="161"/>
                    <a:pt x="146" y="165"/>
                    <a:pt x="142" y="168"/>
                  </a:cubicBezTo>
                  <a:cubicBezTo>
                    <a:pt x="134" y="176"/>
                    <a:pt x="126" y="182"/>
                    <a:pt x="116" y="186"/>
                  </a:cubicBezTo>
                  <a:cubicBezTo>
                    <a:pt x="105" y="191"/>
                    <a:pt x="95" y="193"/>
                    <a:pt x="83" y="193"/>
                  </a:cubicBezTo>
                  <a:cubicBezTo>
                    <a:pt x="83" y="219"/>
                    <a:pt x="83" y="219"/>
                    <a:pt x="83" y="219"/>
                  </a:cubicBezTo>
                  <a:lnTo>
                    <a:pt x="12" y="17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86"/>
            <p:cNvSpPr>
              <a:spLocks/>
            </p:cNvSpPr>
            <p:nvPr/>
          </p:nvSpPr>
          <p:spPr bwMode="auto">
            <a:xfrm>
              <a:off x="4911725" y="2846388"/>
              <a:ext cx="174625" cy="201613"/>
            </a:xfrm>
            <a:custGeom>
              <a:avLst/>
              <a:gdLst>
                <a:gd name="T0" fmla="*/ 0 w 166"/>
                <a:gd name="T1" fmla="*/ 110 h 193"/>
                <a:gd name="T2" fmla="*/ 0 w 166"/>
                <a:gd name="T3" fmla="*/ 110 h 193"/>
                <a:gd name="T4" fmla="*/ 0 w 166"/>
                <a:gd name="T5" fmla="*/ 107 h 193"/>
                <a:gd name="T6" fmla="*/ 6 w 166"/>
                <a:gd name="T7" fmla="*/ 77 h 193"/>
                <a:gd name="T8" fmla="*/ 24 w 166"/>
                <a:gd name="T9" fmla="*/ 51 h 193"/>
                <a:gd name="T10" fmla="*/ 50 w 166"/>
                <a:gd name="T11" fmla="*/ 33 h 193"/>
                <a:gd name="T12" fmla="*/ 83 w 166"/>
                <a:gd name="T13" fmla="*/ 27 h 193"/>
                <a:gd name="T14" fmla="*/ 83 w 166"/>
                <a:gd name="T15" fmla="*/ 0 h 193"/>
                <a:gd name="T16" fmla="*/ 155 w 166"/>
                <a:gd name="T17" fmla="*/ 42 h 193"/>
                <a:gd name="T18" fmla="*/ 83 w 166"/>
                <a:gd name="T19" fmla="*/ 84 h 193"/>
                <a:gd name="T20" fmla="*/ 83 w 166"/>
                <a:gd name="T21" fmla="*/ 58 h 193"/>
                <a:gd name="T22" fmla="*/ 46 w 166"/>
                <a:gd name="T23" fmla="*/ 73 h 193"/>
                <a:gd name="T24" fmla="*/ 31 w 166"/>
                <a:gd name="T25" fmla="*/ 110 h 193"/>
                <a:gd name="T26" fmla="*/ 35 w 166"/>
                <a:gd name="T27" fmla="*/ 128 h 193"/>
                <a:gd name="T28" fmla="*/ 34 w 166"/>
                <a:gd name="T29" fmla="*/ 128 h 193"/>
                <a:gd name="T30" fmla="*/ 54 w 166"/>
                <a:gd name="T31" fmla="*/ 153 h 193"/>
                <a:gd name="T32" fmla="*/ 80 w 166"/>
                <a:gd name="T33" fmla="*/ 162 h 193"/>
                <a:gd name="T34" fmla="*/ 82 w 166"/>
                <a:gd name="T35" fmla="*/ 162 h 193"/>
                <a:gd name="T36" fmla="*/ 83 w 166"/>
                <a:gd name="T37" fmla="*/ 162 h 193"/>
                <a:gd name="T38" fmla="*/ 84 w 166"/>
                <a:gd name="T39" fmla="*/ 162 h 193"/>
                <a:gd name="T40" fmla="*/ 86 w 166"/>
                <a:gd name="T41" fmla="*/ 161 h 193"/>
                <a:gd name="T42" fmla="*/ 89 w 166"/>
                <a:gd name="T43" fmla="*/ 161 h 193"/>
                <a:gd name="T44" fmla="*/ 91 w 166"/>
                <a:gd name="T45" fmla="*/ 161 h 193"/>
                <a:gd name="T46" fmla="*/ 93 w 166"/>
                <a:gd name="T47" fmla="*/ 161 h 193"/>
                <a:gd name="T48" fmla="*/ 101 w 166"/>
                <a:gd name="T49" fmla="*/ 158 h 193"/>
                <a:gd name="T50" fmla="*/ 126 w 166"/>
                <a:gd name="T51" fmla="*/ 139 h 193"/>
                <a:gd name="T52" fmla="*/ 135 w 166"/>
                <a:gd name="T53" fmla="*/ 110 h 193"/>
                <a:gd name="T54" fmla="*/ 132 w 166"/>
                <a:gd name="T55" fmla="*/ 91 h 193"/>
                <a:gd name="T56" fmla="*/ 159 w 166"/>
                <a:gd name="T57" fmla="*/ 76 h 193"/>
                <a:gd name="T58" fmla="*/ 166 w 166"/>
                <a:gd name="T59" fmla="*/ 110 h 193"/>
                <a:gd name="T60" fmla="*/ 157 w 166"/>
                <a:gd name="T61" fmla="*/ 148 h 193"/>
                <a:gd name="T62" fmla="*/ 131 w 166"/>
                <a:gd name="T63" fmla="*/ 178 h 193"/>
                <a:gd name="T64" fmla="*/ 94 w 166"/>
                <a:gd name="T65" fmla="*/ 192 h 193"/>
                <a:gd name="T66" fmla="*/ 83 w 166"/>
                <a:gd name="T67" fmla="*/ 193 h 193"/>
                <a:gd name="T68" fmla="*/ 51 w 166"/>
                <a:gd name="T69" fmla="*/ 186 h 193"/>
                <a:gd name="T70" fmla="*/ 24 w 166"/>
                <a:gd name="T71" fmla="*/ 169 h 193"/>
                <a:gd name="T72" fmla="*/ 6 w 166"/>
                <a:gd name="T73" fmla="*/ 142 h 193"/>
                <a:gd name="T74" fmla="*/ 0 w 166"/>
                <a:gd name="T75" fmla="*/ 11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 h="193">
                  <a:moveTo>
                    <a:pt x="0" y="110"/>
                  </a:moveTo>
                  <a:cubicBezTo>
                    <a:pt x="0" y="110"/>
                    <a:pt x="0" y="110"/>
                    <a:pt x="0" y="110"/>
                  </a:cubicBezTo>
                  <a:cubicBezTo>
                    <a:pt x="0" y="107"/>
                    <a:pt x="0" y="107"/>
                    <a:pt x="0" y="107"/>
                  </a:cubicBezTo>
                  <a:cubicBezTo>
                    <a:pt x="0" y="97"/>
                    <a:pt x="2" y="87"/>
                    <a:pt x="6" y="77"/>
                  </a:cubicBezTo>
                  <a:cubicBezTo>
                    <a:pt x="11" y="67"/>
                    <a:pt x="17" y="58"/>
                    <a:pt x="24" y="51"/>
                  </a:cubicBezTo>
                  <a:cubicBezTo>
                    <a:pt x="31" y="43"/>
                    <a:pt x="40" y="38"/>
                    <a:pt x="50" y="33"/>
                  </a:cubicBezTo>
                  <a:cubicBezTo>
                    <a:pt x="61" y="29"/>
                    <a:pt x="72" y="27"/>
                    <a:pt x="83" y="27"/>
                  </a:cubicBezTo>
                  <a:cubicBezTo>
                    <a:pt x="83" y="0"/>
                    <a:pt x="83" y="0"/>
                    <a:pt x="83" y="0"/>
                  </a:cubicBezTo>
                  <a:cubicBezTo>
                    <a:pt x="155" y="42"/>
                    <a:pt x="155" y="42"/>
                    <a:pt x="155" y="42"/>
                  </a:cubicBezTo>
                  <a:cubicBezTo>
                    <a:pt x="83" y="84"/>
                    <a:pt x="83" y="84"/>
                    <a:pt x="83" y="84"/>
                  </a:cubicBezTo>
                  <a:cubicBezTo>
                    <a:pt x="83" y="58"/>
                    <a:pt x="83" y="58"/>
                    <a:pt x="83" y="58"/>
                  </a:cubicBezTo>
                  <a:cubicBezTo>
                    <a:pt x="69" y="58"/>
                    <a:pt x="57" y="63"/>
                    <a:pt x="46" y="73"/>
                  </a:cubicBezTo>
                  <a:cubicBezTo>
                    <a:pt x="36" y="83"/>
                    <a:pt x="31" y="95"/>
                    <a:pt x="31" y="110"/>
                  </a:cubicBezTo>
                  <a:cubicBezTo>
                    <a:pt x="31" y="115"/>
                    <a:pt x="32" y="122"/>
                    <a:pt x="35" y="128"/>
                  </a:cubicBezTo>
                  <a:cubicBezTo>
                    <a:pt x="34" y="128"/>
                    <a:pt x="34" y="128"/>
                    <a:pt x="34" y="128"/>
                  </a:cubicBezTo>
                  <a:cubicBezTo>
                    <a:pt x="38" y="138"/>
                    <a:pt x="45" y="146"/>
                    <a:pt x="54" y="153"/>
                  </a:cubicBezTo>
                  <a:cubicBezTo>
                    <a:pt x="62" y="159"/>
                    <a:pt x="71" y="162"/>
                    <a:pt x="80" y="162"/>
                  </a:cubicBezTo>
                  <a:cubicBezTo>
                    <a:pt x="81" y="162"/>
                    <a:pt x="81" y="162"/>
                    <a:pt x="82" y="162"/>
                  </a:cubicBezTo>
                  <a:cubicBezTo>
                    <a:pt x="82" y="162"/>
                    <a:pt x="83" y="162"/>
                    <a:pt x="83" y="162"/>
                  </a:cubicBezTo>
                  <a:cubicBezTo>
                    <a:pt x="84" y="162"/>
                    <a:pt x="84" y="162"/>
                    <a:pt x="84" y="162"/>
                  </a:cubicBezTo>
                  <a:cubicBezTo>
                    <a:pt x="85" y="162"/>
                    <a:pt x="86" y="162"/>
                    <a:pt x="86" y="161"/>
                  </a:cubicBezTo>
                  <a:cubicBezTo>
                    <a:pt x="87" y="161"/>
                    <a:pt x="88" y="161"/>
                    <a:pt x="89" y="161"/>
                  </a:cubicBezTo>
                  <a:cubicBezTo>
                    <a:pt x="89" y="161"/>
                    <a:pt x="90" y="161"/>
                    <a:pt x="91" y="161"/>
                  </a:cubicBezTo>
                  <a:cubicBezTo>
                    <a:pt x="91" y="161"/>
                    <a:pt x="92" y="161"/>
                    <a:pt x="93" y="161"/>
                  </a:cubicBezTo>
                  <a:cubicBezTo>
                    <a:pt x="96" y="160"/>
                    <a:pt x="98" y="159"/>
                    <a:pt x="101" y="158"/>
                  </a:cubicBezTo>
                  <a:cubicBezTo>
                    <a:pt x="111" y="155"/>
                    <a:pt x="119" y="148"/>
                    <a:pt x="126" y="139"/>
                  </a:cubicBezTo>
                  <a:cubicBezTo>
                    <a:pt x="132" y="131"/>
                    <a:pt x="135" y="121"/>
                    <a:pt x="135" y="110"/>
                  </a:cubicBezTo>
                  <a:cubicBezTo>
                    <a:pt x="135" y="104"/>
                    <a:pt x="134" y="98"/>
                    <a:pt x="132" y="91"/>
                  </a:cubicBezTo>
                  <a:cubicBezTo>
                    <a:pt x="159" y="76"/>
                    <a:pt x="159" y="76"/>
                    <a:pt x="159" y="76"/>
                  </a:cubicBezTo>
                  <a:cubicBezTo>
                    <a:pt x="164" y="86"/>
                    <a:pt x="166" y="98"/>
                    <a:pt x="166" y="110"/>
                  </a:cubicBezTo>
                  <a:cubicBezTo>
                    <a:pt x="166" y="124"/>
                    <a:pt x="163" y="136"/>
                    <a:pt x="157" y="148"/>
                  </a:cubicBezTo>
                  <a:cubicBezTo>
                    <a:pt x="151" y="160"/>
                    <a:pt x="142" y="170"/>
                    <a:pt x="131" y="178"/>
                  </a:cubicBezTo>
                  <a:cubicBezTo>
                    <a:pt x="120" y="186"/>
                    <a:pt x="107" y="190"/>
                    <a:pt x="94" y="192"/>
                  </a:cubicBezTo>
                  <a:cubicBezTo>
                    <a:pt x="90" y="193"/>
                    <a:pt x="87" y="193"/>
                    <a:pt x="83" y="193"/>
                  </a:cubicBezTo>
                  <a:cubicBezTo>
                    <a:pt x="72" y="193"/>
                    <a:pt x="61" y="191"/>
                    <a:pt x="51" y="186"/>
                  </a:cubicBezTo>
                  <a:cubicBezTo>
                    <a:pt x="40" y="182"/>
                    <a:pt x="32" y="176"/>
                    <a:pt x="24" y="169"/>
                  </a:cubicBezTo>
                  <a:cubicBezTo>
                    <a:pt x="17" y="161"/>
                    <a:pt x="11" y="153"/>
                    <a:pt x="6" y="142"/>
                  </a:cubicBezTo>
                  <a:cubicBezTo>
                    <a:pt x="2" y="132"/>
                    <a:pt x="0" y="121"/>
                    <a:pt x="0" y="11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87"/>
            <p:cNvSpPr>
              <a:spLocks/>
            </p:cNvSpPr>
            <p:nvPr/>
          </p:nvSpPr>
          <p:spPr bwMode="auto">
            <a:xfrm>
              <a:off x="5211763" y="2852738"/>
              <a:ext cx="219075" cy="217488"/>
            </a:xfrm>
            <a:custGeom>
              <a:avLst/>
              <a:gdLst>
                <a:gd name="T0" fmla="*/ 0 w 138"/>
                <a:gd name="T1" fmla="*/ 89 h 137"/>
                <a:gd name="T2" fmla="*/ 0 w 138"/>
                <a:gd name="T3" fmla="*/ 48 h 137"/>
                <a:gd name="T4" fmla="*/ 48 w 138"/>
                <a:gd name="T5" fmla="*/ 48 h 137"/>
                <a:gd name="T6" fmla="*/ 48 w 138"/>
                <a:gd name="T7" fmla="*/ 0 h 137"/>
                <a:gd name="T8" fmla="*/ 90 w 138"/>
                <a:gd name="T9" fmla="*/ 0 h 137"/>
                <a:gd name="T10" fmla="*/ 90 w 138"/>
                <a:gd name="T11" fmla="*/ 48 h 137"/>
                <a:gd name="T12" fmla="*/ 138 w 138"/>
                <a:gd name="T13" fmla="*/ 48 h 137"/>
                <a:gd name="T14" fmla="*/ 138 w 138"/>
                <a:gd name="T15" fmla="*/ 89 h 137"/>
                <a:gd name="T16" fmla="*/ 90 w 138"/>
                <a:gd name="T17" fmla="*/ 89 h 137"/>
                <a:gd name="T18" fmla="*/ 90 w 138"/>
                <a:gd name="T19" fmla="*/ 137 h 137"/>
                <a:gd name="T20" fmla="*/ 48 w 138"/>
                <a:gd name="T21" fmla="*/ 137 h 137"/>
                <a:gd name="T22" fmla="*/ 48 w 138"/>
                <a:gd name="T23" fmla="*/ 89 h 137"/>
                <a:gd name="T24" fmla="*/ 0 w 138"/>
                <a:gd name="T25" fmla="*/ 8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137">
                  <a:moveTo>
                    <a:pt x="0" y="89"/>
                  </a:moveTo>
                  <a:lnTo>
                    <a:pt x="0" y="48"/>
                  </a:lnTo>
                  <a:lnTo>
                    <a:pt x="48" y="48"/>
                  </a:lnTo>
                  <a:lnTo>
                    <a:pt x="48" y="0"/>
                  </a:lnTo>
                  <a:lnTo>
                    <a:pt x="90" y="0"/>
                  </a:lnTo>
                  <a:lnTo>
                    <a:pt x="90" y="48"/>
                  </a:lnTo>
                  <a:lnTo>
                    <a:pt x="138" y="48"/>
                  </a:lnTo>
                  <a:lnTo>
                    <a:pt x="138" y="89"/>
                  </a:lnTo>
                  <a:lnTo>
                    <a:pt x="90" y="89"/>
                  </a:lnTo>
                  <a:lnTo>
                    <a:pt x="90" y="137"/>
                  </a:lnTo>
                  <a:lnTo>
                    <a:pt x="48" y="137"/>
                  </a:lnTo>
                  <a:lnTo>
                    <a:pt x="48" y="89"/>
                  </a:lnTo>
                  <a:lnTo>
                    <a:pt x="0" y="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88"/>
            <p:cNvSpPr>
              <a:spLocks noEditPoints="1"/>
            </p:cNvSpPr>
            <p:nvPr/>
          </p:nvSpPr>
          <p:spPr bwMode="auto">
            <a:xfrm>
              <a:off x="5572125" y="2879725"/>
              <a:ext cx="142875" cy="190500"/>
            </a:xfrm>
            <a:custGeom>
              <a:avLst/>
              <a:gdLst>
                <a:gd name="T0" fmla="*/ 0 w 135"/>
                <a:gd name="T1" fmla="*/ 182 h 182"/>
                <a:gd name="T2" fmla="*/ 0 w 135"/>
                <a:gd name="T3" fmla="*/ 78 h 182"/>
                <a:gd name="T4" fmla="*/ 21 w 135"/>
                <a:gd name="T5" fmla="*/ 78 h 182"/>
                <a:gd name="T6" fmla="*/ 21 w 135"/>
                <a:gd name="T7" fmla="*/ 47 h 182"/>
                <a:gd name="T8" fmla="*/ 34 w 135"/>
                <a:gd name="T9" fmla="*/ 14 h 182"/>
                <a:gd name="T10" fmla="*/ 68 w 135"/>
                <a:gd name="T11" fmla="*/ 0 h 182"/>
                <a:gd name="T12" fmla="*/ 101 w 135"/>
                <a:gd name="T13" fmla="*/ 14 h 182"/>
                <a:gd name="T14" fmla="*/ 114 w 135"/>
                <a:gd name="T15" fmla="*/ 47 h 182"/>
                <a:gd name="T16" fmla="*/ 114 w 135"/>
                <a:gd name="T17" fmla="*/ 78 h 182"/>
                <a:gd name="T18" fmla="*/ 135 w 135"/>
                <a:gd name="T19" fmla="*/ 78 h 182"/>
                <a:gd name="T20" fmla="*/ 135 w 135"/>
                <a:gd name="T21" fmla="*/ 182 h 182"/>
                <a:gd name="T22" fmla="*/ 0 w 135"/>
                <a:gd name="T23" fmla="*/ 182 h 182"/>
                <a:gd name="T24" fmla="*/ 42 w 135"/>
                <a:gd name="T25" fmla="*/ 78 h 182"/>
                <a:gd name="T26" fmla="*/ 94 w 135"/>
                <a:gd name="T27" fmla="*/ 78 h 182"/>
                <a:gd name="T28" fmla="*/ 94 w 135"/>
                <a:gd name="T29" fmla="*/ 47 h 182"/>
                <a:gd name="T30" fmla="*/ 86 w 135"/>
                <a:gd name="T31" fmla="*/ 28 h 182"/>
                <a:gd name="T32" fmla="*/ 68 w 135"/>
                <a:gd name="T33" fmla="*/ 21 h 182"/>
                <a:gd name="T34" fmla="*/ 49 w 135"/>
                <a:gd name="T35" fmla="*/ 28 h 182"/>
                <a:gd name="T36" fmla="*/ 42 w 135"/>
                <a:gd name="T37" fmla="*/ 47 h 182"/>
                <a:gd name="T38" fmla="*/ 42 w 135"/>
                <a:gd name="T39" fmla="*/ 78 h 182"/>
                <a:gd name="T40" fmla="*/ 57 w 135"/>
                <a:gd name="T41" fmla="*/ 119 h 182"/>
                <a:gd name="T42" fmla="*/ 63 w 135"/>
                <a:gd name="T43" fmla="*/ 128 h 182"/>
                <a:gd name="T44" fmla="*/ 63 w 135"/>
                <a:gd name="T45" fmla="*/ 151 h 182"/>
                <a:gd name="T46" fmla="*/ 73 w 135"/>
                <a:gd name="T47" fmla="*/ 151 h 182"/>
                <a:gd name="T48" fmla="*/ 73 w 135"/>
                <a:gd name="T49" fmla="*/ 128 h 182"/>
                <a:gd name="T50" fmla="*/ 78 w 135"/>
                <a:gd name="T51" fmla="*/ 119 h 182"/>
                <a:gd name="T52" fmla="*/ 77 w 135"/>
                <a:gd name="T53" fmla="*/ 115 h 182"/>
                <a:gd name="T54" fmla="*/ 75 w 135"/>
                <a:gd name="T55" fmla="*/ 112 h 182"/>
                <a:gd name="T56" fmla="*/ 72 w 135"/>
                <a:gd name="T57" fmla="*/ 110 h 182"/>
                <a:gd name="T58" fmla="*/ 68 w 135"/>
                <a:gd name="T59" fmla="*/ 109 h 182"/>
                <a:gd name="T60" fmla="*/ 64 w 135"/>
                <a:gd name="T61" fmla="*/ 110 h 182"/>
                <a:gd name="T62" fmla="*/ 60 w 135"/>
                <a:gd name="T63" fmla="*/ 112 h 182"/>
                <a:gd name="T64" fmla="*/ 58 w 135"/>
                <a:gd name="T65" fmla="*/ 115 h 182"/>
                <a:gd name="T66" fmla="*/ 57 w 135"/>
                <a:gd name="T67" fmla="*/ 11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82">
                  <a:moveTo>
                    <a:pt x="0" y="182"/>
                  </a:moveTo>
                  <a:cubicBezTo>
                    <a:pt x="0" y="78"/>
                    <a:pt x="0" y="78"/>
                    <a:pt x="0" y="78"/>
                  </a:cubicBezTo>
                  <a:cubicBezTo>
                    <a:pt x="21" y="78"/>
                    <a:pt x="21" y="78"/>
                    <a:pt x="21" y="78"/>
                  </a:cubicBezTo>
                  <a:cubicBezTo>
                    <a:pt x="21" y="47"/>
                    <a:pt x="21" y="47"/>
                    <a:pt x="21" y="47"/>
                  </a:cubicBezTo>
                  <a:cubicBezTo>
                    <a:pt x="21" y="34"/>
                    <a:pt x="25" y="23"/>
                    <a:pt x="34" y="14"/>
                  </a:cubicBezTo>
                  <a:cubicBezTo>
                    <a:pt x="44" y="4"/>
                    <a:pt x="55" y="0"/>
                    <a:pt x="68" y="0"/>
                  </a:cubicBezTo>
                  <a:cubicBezTo>
                    <a:pt x="81" y="0"/>
                    <a:pt x="92" y="4"/>
                    <a:pt x="101" y="14"/>
                  </a:cubicBezTo>
                  <a:cubicBezTo>
                    <a:pt x="110" y="23"/>
                    <a:pt x="114" y="34"/>
                    <a:pt x="114" y="47"/>
                  </a:cubicBezTo>
                  <a:cubicBezTo>
                    <a:pt x="114" y="78"/>
                    <a:pt x="114" y="78"/>
                    <a:pt x="114" y="78"/>
                  </a:cubicBezTo>
                  <a:cubicBezTo>
                    <a:pt x="135" y="78"/>
                    <a:pt x="135" y="78"/>
                    <a:pt x="135" y="78"/>
                  </a:cubicBezTo>
                  <a:cubicBezTo>
                    <a:pt x="135" y="182"/>
                    <a:pt x="135" y="182"/>
                    <a:pt x="135" y="182"/>
                  </a:cubicBezTo>
                  <a:lnTo>
                    <a:pt x="0" y="182"/>
                  </a:lnTo>
                  <a:close/>
                  <a:moveTo>
                    <a:pt x="42" y="78"/>
                  </a:moveTo>
                  <a:cubicBezTo>
                    <a:pt x="94" y="78"/>
                    <a:pt x="94" y="78"/>
                    <a:pt x="94" y="78"/>
                  </a:cubicBezTo>
                  <a:cubicBezTo>
                    <a:pt x="94" y="47"/>
                    <a:pt x="94" y="47"/>
                    <a:pt x="94" y="47"/>
                  </a:cubicBezTo>
                  <a:cubicBezTo>
                    <a:pt x="94" y="39"/>
                    <a:pt x="91" y="33"/>
                    <a:pt x="86" y="28"/>
                  </a:cubicBezTo>
                  <a:cubicBezTo>
                    <a:pt x="81" y="23"/>
                    <a:pt x="75" y="21"/>
                    <a:pt x="68" y="21"/>
                  </a:cubicBezTo>
                  <a:cubicBezTo>
                    <a:pt x="61" y="21"/>
                    <a:pt x="54" y="23"/>
                    <a:pt x="49" y="28"/>
                  </a:cubicBezTo>
                  <a:cubicBezTo>
                    <a:pt x="44" y="33"/>
                    <a:pt x="42" y="39"/>
                    <a:pt x="42" y="47"/>
                  </a:cubicBezTo>
                  <a:lnTo>
                    <a:pt x="42" y="78"/>
                  </a:lnTo>
                  <a:close/>
                  <a:moveTo>
                    <a:pt x="57" y="119"/>
                  </a:moveTo>
                  <a:cubicBezTo>
                    <a:pt x="57" y="123"/>
                    <a:pt x="59" y="126"/>
                    <a:pt x="63" y="128"/>
                  </a:cubicBezTo>
                  <a:cubicBezTo>
                    <a:pt x="63" y="151"/>
                    <a:pt x="63" y="151"/>
                    <a:pt x="63" y="151"/>
                  </a:cubicBezTo>
                  <a:cubicBezTo>
                    <a:pt x="73" y="151"/>
                    <a:pt x="73" y="151"/>
                    <a:pt x="73" y="151"/>
                  </a:cubicBezTo>
                  <a:cubicBezTo>
                    <a:pt x="73" y="128"/>
                    <a:pt x="73" y="128"/>
                    <a:pt x="73" y="128"/>
                  </a:cubicBezTo>
                  <a:cubicBezTo>
                    <a:pt x="76" y="126"/>
                    <a:pt x="78" y="123"/>
                    <a:pt x="78" y="119"/>
                  </a:cubicBezTo>
                  <a:cubicBezTo>
                    <a:pt x="78" y="118"/>
                    <a:pt x="78" y="117"/>
                    <a:pt x="77" y="115"/>
                  </a:cubicBezTo>
                  <a:cubicBezTo>
                    <a:pt x="77" y="114"/>
                    <a:pt x="76" y="113"/>
                    <a:pt x="75" y="112"/>
                  </a:cubicBezTo>
                  <a:cubicBezTo>
                    <a:pt x="74" y="111"/>
                    <a:pt x="73" y="110"/>
                    <a:pt x="72" y="110"/>
                  </a:cubicBezTo>
                  <a:cubicBezTo>
                    <a:pt x="71" y="109"/>
                    <a:pt x="69" y="109"/>
                    <a:pt x="68" y="109"/>
                  </a:cubicBezTo>
                  <a:cubicBezTo>
                    <a:pt x="66" y="109"/>
                    <a:pt x="65" y="109"/>
                    <a:pt x="64" y="110"/>
                  </a:cubicBezTo>
                  <a:cubicBezTo>
                    <a:pt x="62" y="110"/>
                    <a:pt x="61" y="111"/>
                    <a:pt x="60" y="112"/>
                  </a:cubicBezTo>
                  <a:cubicBezTo>
                    <a:pt x="59" y="113"/>
                    <a:pt x="59" y="114"/>
                    <a:pt x="58" y="115"/>
                  </a:cubicBezTo>
                  <a:cubicBezTo>
                    <a:pt x="58" y="117"/>
                    <a:pt x="57" y="118"/>
                    <a:pt x="57" y="11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89"/>
            <p:cNvSpPr>
              <a:spLocks noEditPoints="1"/>
            </p:cNvSpPr>
            <p:nvPr/>
          </p:nvSpPr>
          <p:spPr bwMode="auto">
            <a:xfrm>
              <a:off x="6010275" y="2846388"/>
              <a:ext cx="152400" cy="217488"/>
            </a:xfrm>
            <a:custGeom>
              <a:avLst/>
              <a:gdLst>
                <a:gd name="T0" fmla="*/ 7 w 146"/>
                <a:gd name="T1" fmla="*/ 6 h 208"/>
                <a:gd name="T2" fmla="*/ 84 w 146"/>
                <a:gd name="T3" fmla="*/ 0 h 208"/>
                <a:gd name="T4" fmla="*/ 93 w 146"/>
                <a:gd name="T5" fmla="*/ 53 h 208"/>
                <a:gd name="T6" fmla="*/ 146 w 146"/>
                <a:gd name="T7" fmla="*/ 63 h 208"/>
                <a:gd name="T8" fmla="*/ 140 w 146"/>
                <a:gd name="T9" fmla="*/ 202 h 208"/>
                <a:gd name="T10" fmla="*/ 21 w 146"/>
                <a:gd name="T11" fmla="*/ 208 h 208"/>
                <a:gd name="T12" fmla="*/ 0 w 146"/>
                <a:gd name="T13" fmla="*/ 187 h 208"/>
                <a:gd name="T14" fmla="*/ 26 w 146"/>
                <a:gd name="T15" fmla="*/ 58 h 208"/>
                <a:gd name="T16" fmla="*/ 32 w 146"/>
                <a:gd name="T17" fmla="*/ 63 h 208"/>
                <a:gd name="T18" fmla="*/ 72 w 146"/>
                <a:gd name="T19" fmla="*/ 61 h 208"/>
                <a:gd name="T20" fmla="*/ 72 w 146"/>
                <a:gd name="T21" fmla="*/ 54 h 208"/>
                <a:gd name="T22" fmla="*/ 32 w 146"/>
                <a:gd name="T23" fmla="*/ 52 h 208"/>
                <a:gd name="T24" fmla="*/ 26 w 146"/>
                <a:gd name="T25" fmla="*/ 58 h 208"/>
                <a:gd name="T26" fmla="*/ 28 w 146"/>
                <a:gd name="T27" fmla="*/ 92 h 208"/>
                <a:gd name="T28" fmla="*/ 115 w 146"/>
                <a:gd name="T29" fmla="*/ 94 h 208"/>
                <a:gd name="T30" fmla="*/ 120 w 146"/>
                <a:gd name="T31" fmla="*/ 89 h 208"/>
                <a:gd name="T32" fmla="*/ 115 w 146"/>
                <a:gd name="T33" fmla="*/ 84 h 208"/>
                <a:gd name="T34" fmla="*/ 28 w 146"/>
                <a:gd name="T35" fmla="*/ 85 h 208"/>
                <a:gd name="T36" fmla="*/ 26 w 146"/>
                <a:gd name="T37" fmla="*/ 120 h 208"/>
                <a:gd name="T38" fmla="*/ 32 w 146"/>
                <a:gd name="T39" fmla="*/ 125 h 208"/>
                <a:gd name="T40" fmla="*/ 119 w 146"/>
                <a:gd name="T41" fmla="*/ 124 h 208"/>
                <a:gd name="T42" fmla="*/ 119 w 146"/>
                <a:gd name="T43" fmla="*/ 116 h 208"/>
                <a:gd name="T44" fmla="*/ 32 w 146"/>
                <a:gd name="T45" fmla="*/ 115 h 208"/>
                <a:gd name="T46" fmla="*/ 26 w 146"/>
                <a:gd name="T47" fmla="*/ 120 h 208"/>
                <a:gd name="T48" fmla="*/ 28 w 146"/>
                <a:gd name="T49" fmla="*/ 154 h 208"/>
                <a:gd name="T50" fmla="*/ 115 w 146"/>
                <a:gd name="T51" fmla="*/ 156 h 208"/>
                <a:gd name="T52" fmla="*/ 120 w 146"/>
                <a:gd name="T53" fmla="*/ 151 h 208"/>
                <a:gd name="T54" fmla="*/ 115 w 146"/>
                <a:gd name="T55" fmla="*/ 145 h 208"/>
                <a:gd name="T56" fmla="*/ 28 w 146"/>
                <a:gd name="T57" fmla="*/ 147 h 208"/>
                <a:gd name="T58" fmla="*/ 94 w 146"/>
                <a:gd name="T59" fmla="*/ 0 h 208"/>
                <a:gd name="T60" fmla="*/ 115 w 146"/>
                <a:gd name="T61" fmla="*/ 52 h 208"/>
                <a:gd name="T62" fmla="*/ 94 w 146"/>
                <a:gd name="T63" fmla="*/ 3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208">
                  <a:moveTo>
                    <a:pt x="0" y="21"/>
                  </a:moveTo>
                  <a:cubicBezTo>
                    <a:pt x="0" y="15"/>
                    <a:pt x="3" y="11"/>
                    <a:pt x="7" y="6"/>
                  </a:cubicBezTo>
                  <a:cubicBezTo>
                    <a:pt x="11" y="2"/>
                    <a:pt x="16" y="0"/>
                    <a:pt x="21" y="0"/>
                  </a:cubicBezTo>
                  <a:cubicBezTo>
                    <a:pt x="84" y="0"/>
                    <a:pt x="84" y="0"/>
                    <a:pt x="84" y="0"/>
                  </a:cubicBezTo>
                  <a:cubicBezTo>
                    <a:pt x="84" y="31"/>
                    <a:pt x="84" y="31"/>
                    <a:pt x="84" y="31"/>
                  </a:cubicBezTo>
                  <a:cubicBezTo>
                    <a:pt x="84" y="40"/>
                    <a:pt x="87" y="47"/>
                    <a:pt x="93" y="53"/>
                  </a:cubicBezTo>
                  <a:cubicBezTo>
                    <a:pt x="99" y="60"/>
                    <a:pt x="106" y="63"/>
                    <a:pt x="115" y="63"/>
                  </a:cubicBezTo>
                  <a:cubicBezTo>
                    <a:pt x="146" y="63"/>
                    <a:pt x="146" y="63"/>
                    <a:pt x="146" y="63"/>
                  </a:cubicBezTo>
                  <a:cubicBezTo>
                    <a:pt x="146" y="187"/>
                    <a:pt x="146" y="187"/>
                    <a:pt x="146" y="187"/>
                  </a:cubicBezTo>
                  <a:cubicBezTo>
                    <a:pt x="146" y="193"/>
                    <a:pt x="144" y="198"/>
                    <a:pt x="140" y="202"/>
                  </a:cubicBezTo>
                  <a:cubicBezTo>
                    <a:pt x="136" y="206"/>
                    <a:pt x="131" y="208"/>
                    <a:pt x="125" y="208"/>
                  </a:cubicBezTo>
                  <a:cubicBezTo>
                    <a:pt x="21" y="208"/>
                    <a:pt x="21" y="208"/>
                    <a:pt x="21" y="208"/>
                  </a:cubicBezTo>
                  <a:cubicBezTo>
                    <a:pt x="16" y="208"/>
                    <a:pt x="11" y="206"/>
                    <a:pt x="7" y="202"/>
                  </a:cubicBezTo>
                  <a:cubicBezTo>
                    <a:pt x="3" y="198"/>
                    <a:pt x="0" y="193"/>
                    <a:pt x="0" y="187"/>
                  </a:cubicBezTo>
                  <a:lnTo>
                    <a:pt x="0" y="21"/>
                  </a:lnTo>
                  <a:close/>
                  <a:moveTo>
                    <a:pt x="26" y="58"/>
                  </a:moveTo>
                  <a:cubicBezTo>
                    <a:pt x="26" y="59"/>
                    <a:pt x="27" y="60"/>
                    <a:pt x="28" y="61"/>
                  </a:cubicBezTo>
                  <a:cubicBezTo>
                    <a:pt x="29" y="62"/>
                    <a:pt x="30" y="63"/>
                    <a:pt x="32" y="63"/>
                  </a:cubicBezTo>
                  <a:cubicBezTo>
                    <a:pt x="68" y="63"/>
                    <a:pt x="68" y="63"/>
                    <a:pt x="68" y="63"/>
                  </a:cubicBezTo>
                  <a:cubicBezTo>
                    <a:pt x="70" y="63"/>
                    <a:pt x="71" y="62"/>
                    <a:pt x="72" y="61"/>
                  </a:cubicBezTo>
                  <a:cubicBezTo>
                    <a:pt x="73" y="60"/>
                    <a:pt x="73" y="59"/>
                    <a:pt x="73" y="58"/>
                  </a:cubicBezTo>
                  <a:cubicBezTo>
                    <a:pt x="73" y="56"/>
                    <a:pt x="73" y="55"/>
                    <a:pt x="72" y="54"/>
                  </a:cubicBezTo>
                  <a:cubicBezTo>
                    <a:pt x="71" y="53"/>
                    <a:pt x="70" y="52"/>
                    <a:pt x="68" y="52"/>
                  </a:cubicBezTo>
                  <a:cubicBezTo>
                    <a:pt x="32" y="52"/>
                    <a:pt x="32" y="52"/>
                    <a:pt x="32" y="52"/>
                  </a:cubicBezTo>
                  <a:cubicBezTo>
                    <a:pt x="30" y="52"/>
                    <a:pt x="29" y="53"/>
                    <a:pt x="28" y="54"/>
                  </a:cubicBezTo>
                  <a:cubicBezTo>
                    <a:pt x="27" y="55"/>
                    <a:pt x="26" y="56"/>
                    <a:pt x="26" y="58"/>
                  </a:cubicBezTo>
                  <a:close/>
                  <a:moveTo>
                    <a:pt x="26" y="89"/>
                  </a:moveTo>
                  <a:cubicBezTo>
                    <a:pt x="26" y="90"/>
                    <a:pt x="27" y="91"/>
                    <a:pt x="28" y="92"/>
                  </a:cubicBezTo>
                  <a:cubicBezTo>
                    <a:pt x="29" y="93"/>
                    <a:pt x="30" y="94"/>
                    <a:pt x="32" y="94"/>
                  </a:cubicBezTo>
                  <a:cubicBezTo>
                    <a:pt x="115" y="94"/>
                    <a:pt x="115" y="94"/>
                    <a:pt x="115" y="94"/>
                  </a:cubicBezTo>
                  <a:cubicBezTo>
                    <a:pt x="116" y="94"/>
                    <a:pt x="118" y="93"/>
                    <a:pt x="119" y="92"/>
                  </a:cubicBezTo>
                  <a:cubicBezTo>
                    <a:pt x="120" y="91"/>
                    <a:pt x="120" y="90"/>
                    <a:pt x="120" y="89"/>
                  </a:cubicBezTo>
                  <a:cubicBezTo>
                    <a:pt x="120" y="87"/>
                    <a:pt x="120" y="86"/>
                    <a:pt x="119" y="85"/>
                  </a:cubicBezTo>
                  <a:cubicBezTo>
                    <a:pt x="118" y="84"/>
                    <a:pt x="116" y="84"/>
                    <a:pt x="115" y="84"/>
                  </a:cubicBezTo>
                  <a:cubicBezTo>
                    <a:pt x="32" y="84"/>
                    <a:pt x="32" y="84"/>
                    <a:pt x="32" y="84"/>
                  </a:cubicBezTo>
                  <a:cubicBezTo>
                    <a:pt x="30" y="84"/>
                    <a:pt x="29" y="84"/>
                    <a:pt x="28" y="85"/>
                  </a:cubicBezTo>
                  <a:cubicBezTo>
                    <a:pt x="27" y="86"/>
                    <a:pt x="26" y="87"/>
                    <a:pt x="26" y="89"/>
                  </a:cubicBezTo>
                  <a:close/>
                  <a:moveTo>
                    <a:pt x="26" y="120"/>
                  </a:moveTo>
                  <a:cubicBezTo>
                    <a:pt x="26" y="121"/>
                    <a:pt x="27" y="123"/>
                    <a:pt x="28" y="124"/>
                  </a:cubicBezTo>
                  <a:cubicBezTo>
                    <a:pt x="29" y="124"/>
                    <a:pt x="30" y="125"/>
                    <a:pt x="32" y="125"/>
                  </a:cubicBezTo>
                  <a:cubicBezTo>
                    <a:pt x="115" y="125"/>
                    <a:pt x="115" y="125"/>
                    <a:pt x="115" y="125"/>
                  </a:cubicBezTo>
                  <a:cubicBezTo>
                    <a:pt x="116" y="125"/>
                    <a:pt x="118" y="124"/>
                    <a:pt x="119" y="124"/>
                  </a:cubicBezTo>
                  <a:cubicBezTo>
                    <a:pt x="120" y="123"/>
                    <a:pt x="120" y="121"/>
                    <a:pt x="120" y="120"/>
                  </a:cubicBezTo>
                  <a:cubicBezTo>
                    <a:pt x="120" y="118"/>
                    <a:pt x="120" y="117"/>
                    <a:pt x="119" y="116"/>
                  </a:cubicBezTo>
                  <a:cubicBezTo>
                    <a:pt x="118" y="115"/>
                    <a:pt x="116" y="115"/>
                    <a:pt x="115" y="115"/>
                  </a:cubicBezTo>
                  <a:cubicBezTo>
                    <a:pt x="32" y="115"/>
                    <a:pt x="32" y="115"/>
                    <a:pt x="32" y="115"/>
                  </a:cubicBezTo>
                  <a:cubicBezTo>
                    <a:pt x="30" y="115"/>
                    <a:pt x="29" y="115"/>
                    <a:pt x="28" y="116"/>
                  </a:cubicBezTo>
                  <a:cubicBezTo>
                    <a:pt x="27" y="117"/>
                    <a:pt x="26" y="119"/>
                    <a:pt x="26" y="120"/>
                  </a:cubicBezTo>
                  <a:close/>
                  <a:moveTo>
                    <a:pt x="26" y="151"/>
                  </a:moveTo>
                  <a:cubicBezTo>
                    <a:pt x="26" y="152"/>
                    <a:pt x="27" y="153"/>
                    <a:pt x="28" y="154"/>
                  </a:cubicBezTo>
                  <a:cubicBezTo>
                    <a:pt x="29" y="155"/>
                    <a:pt x="30" y="156"/>
                    <a:pt x="32" y="156"/>
                  </a:cubicBezTo>
                  <a:cubicBezTo>
                    <a:pt x="115" y="156"/>
                    <a:pt x="115" y="156"/>
                    <a:pt x="115" y="156"/>
                  </a:cubicBezTo>
                  <a:cubicBezTo>
                    <a:pt x="116" y="156"/>
                    <a:pt x="118" y="155"/>
                    <a:pt x="119" y="154"/>
                  </a:cubicBezTo>
                  <a:cubicBezTo>
                    <a:pt x="120" y="153"/>
                    <a:pt x="120" y="152"/>
                    <a:pt x="120" y="151"/>
                  </a:cubicBezTo>
                  <a:cubicBezTo>
                    <a:pt x="120" y="149"/>
                    <a:pt x="120" y="148"/>
                    <a:pt x="119" y="147"/>
                  </a:cubicBezTo>
                  <a:cubicBezTo>
                    <a:pt x="118" y="146"/>
                    <a:pt x="116" y="145"/>
                    <a:pt x="115" y="145"/>
                  </a:cubicBezTo>
                  <a:cubicBezTo>
                    <a:pt x="32" y="145"/>
                    <a:pt x="32" y="145"/>
                    <a:pt x="32" y="145"/>
                  </a:cubicBezTo>
                  <a:cubicBezTo>
                    <a:pt x="30" y="145"/>
                    <a:pt x="29" y="146"/>
                    <a:pt x="28" y="147"/>
                  </a:cubicBezTo>
                  <a:cubicBezTo>
                    <a:pt x="27" y="148"/>
                    <a:pt x="26" y="149"/>
                    <a:pt x="26" y="151"/>
                  </a:cubicBezTo>
                  <a:close/>
                  <a:moveTo>
                    <a:pt x="94" y="0"/>
                  </a:moveTo>
                  <a:cubicBezTo>
                    <a:pt x="146" y="52"/>
                    <a:pt x="146" y="52"/>
                    <a:pt x="146" y="52"/>
                  </a:cubicBezTo>
                  <a:cubicBezTo>
                    <a:pt x="115" y="52"/>
                    <a:pt x="115" y="52"/>
                    <a:pt x="115" y="52"/>
                  </a:cubicBezTo>
                  <a:cubicBezTo>
                    <a:pt x="109" y="52"/>
                    <a:pt x="104" y="50"/>
                    <a:pt x="100" y="46"/>
                  </a:cubicBezTo>
                  <a:cubicBezTo>
                    <a:pt x="96" y="42"/>
                    <a:pt x="94" y="37"/>
                    <a:pt x="94" y="31"/>
                  </a:cubicBezTo>
                  <a:lnTo>
                    <a:pt x="94"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90"/>
            <p:cNvSpPr>
              <a:spLocks noEditPoints="1"/>
            </p:cNvSpPr>
            <p:nvPr/>
          </p:nvSpPr>
          <p:spPr bwMode="auto">
            <a:xfrm>
              <a:off x="6381750" y="2868613"/>
              <a:ext cx="196850" cy="201613"/>
            </a:xfrm>
            <a:custGeom>
              <a:avLst/>
              <a:gdLst>
                <a:gd name="T0" fmla="*/ 0 w 187"/>
                <a:gd name="T1" fmla="*/ 193 h 193"/>
                <a:gd name="T2" fmla="*/ 0 w 187"/>
                <a:gd name="T3" fmla="*/ 89 h 193"/>
                <a:gd name="T4" fmla="*/ 94 w 187"/>
                <a:gd name="T5" fmla="*/ 89 h 193"/>
                <a:gd name="T6" fmla="*/ 94 w 187"/>
                <a:gd name="T7" fmla="*/ 47 h 193"/>
                <a:gd name="T8" fmla="*/ 107 w 187"/>
                <a:gd name="T9" fmla="*/ 14 h 193"/>
                <a:gd name="T10" fmla="*/ 140 w 187"/>
                <a:gd name="T11" fmla="*/ 0 h 193"/>
                <a:gd name="T12" fmla="*/ 174 w 187"/>
                <a:gd name="T13" fmla="*/ 14 h 193"/>
                <a:gd name="T14" fmla="*/ 187 w 187"/>
                <a:gd name="T15" fmla="*/ 47 h 193"/>
                <a:gd name="T16" fmla="*/ 187 w 187"/>
                <a:gd name="T17" fmla="*/ 78 h 193"/>
                <a:gd name="T18" fmla="*/ 166 w 187"/>
                <a:gd name="T19" fmla="*/ 89 h 193"/>
                <a:gd name="T20" fmla="*/ 166 w 187"/>
                <a:gd name="T21" fmla="*/ 47 h 193"/>
                <a:gd name="T22" fmla="*/ 159 w 187"/>
                <a:gd name="T23" fmla="*/ 29 h 193"/>
                <a:gd name="T24" fmla="*/ 140 w 187"/>
                <a:gd name="T25" fmla="*/ 21 h 193"/>
                <a:gd name="T26" fmla="*/ 122 w 187"/>
                <a:gd name="T27" fmla="*/ 29 h 193"/>
                <a:gd name="T28" fmla="*/ 114 w 187"/>
                <a:gd name="T29" fmla="*/ 47 h 193"/>
                <a:gd name="T30" fmla="*/ 114 w 187"/>
                <a:gd name="T31" fmla="*/ 89 h 193"/>
                <a:gd name="T32" fmla="*/ 135 w 187"/>
                <a:gd name="T33" fmla="*/ 89 h 193"/>
                <a:gd name="T34" fmla="*/ 135 w 187"/>
                <a:gd name="T35" fmla="*/ 193 h 193"/>
                <a:gd name="T36" fmla="*/ 0 w 187"/>
                <a:gd name="T37" fmla="*/ 193 h 193"/>
                <a:gd name="T38" fmla="*/ 57 w 187"/>
                <a:gd name="T39" fmla="*/ 130 h 193"/>
                <a:gd name="T40" fmla="*/ 62 w 187"/>
                <a:gd name="T41" fmla="*/ 139 h 193"/>
                <a:gd name="T42" fmla="*/ 62 w 187"/>
                <a:gd name="T43" fmla="*/ 162 h 193"/>
                <a:gd name="T44" fmla="*/ 73 w 187"/>
                <a:gd name="T45" fmla="*/ 162 h 193"/>
                <a:gd name="T46" fmla="*/ 73 w 187"/>
                <a:gd name="T47" fmla="*/ 139 h 193"/>
                <a:gd name="T48" fmla="*/ 78 w 187"/>
                <a:gd name="T49" fmla="*/ 130 h 193"/>
                <a:gd name="T50" fmla="*/ 75 w 187"/>
                <a:gd name="T51" fmla="*/ 123 h 193"/>
                <a:gd name="T52" fmla="*/ 67 w 187"/>
                <a:gd name="T53" fmla="*/ 120 h 193"/>
                <a:gd name="T54" fmla="*/ 60 w 187"/>
                <a:gd name="T55" fmla="*/ 123 h 193"/>
                <a:gd name="T56" fmla="*/ 57 w 187"/>
                <a:gd name="T57" fmla="*/ 13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7" h="193">
                  <a:moveTo>
                    <a:pt x="0" y="193"/>
                  </a:moveTo>
                  <a:cubicBezTo>
                    <a:pt x="0" y="89"/>
                    <a:pt x="0" y="89"/>
                    <a:pt x="0" y="89"/>
                  </a:cubicBezTo>
                  <a:cubicBezTo>
                    <a:pt x="94" y="89"/>
                    <a:pt x="94" y="89"/>
                    <a:pt x="94" y="89"/>
                  </a:cubicBezTo>
                  <a:cubicBezTo>
                    <a:pt x="94" y="47"/>
                    <a:pt x="94" y="47"/>
                    <a:pt x="94" y="47"/>
                  </a:cubicBezTo>
                  <a:cubicBezTo>
                    <a:pt x="94" y="34"/>
                    <a:pt x="98" y="23"/>
                    <a:pt x="107" y="14"/>
                  </a:cubicBezTo>
                  <a:cubicBezTo>
                    <a:pt x="117" y="5"/>
                    <a:pt x="128" y="0"/>
                    <a:pt x="140" y="0"/>
                  </a:cubicBezTo>
                  <a:cubicBezTo>
                    <a:pt x="153" y="0"/>
                    <a:pt x="164" y="5"/>
                    <a:pt x="174" y="14"/>
                  </a:cubicBezTo>
                  <a:cubicBezTo>
                    <a:pt x="183" y="23"/>
                    <a:pt x="187" y="34"/>
                    <a:pt x="187" y="47"/>
                  </a:cubicBezTo>
                  <a:cubicBezTo>
                    <a:pt x="187" y="78"/>
                    <a:pt x="187" y="78"/>
                    <a:pt x="187" y="78"/>
                  </a:cubicBezTo>
                  <a:cubicBezTo>
                    <a:pt x="166" y="89"/>
                    <a:pt x="166" y="89"/>
                    <a:pt x="166" y="89"/>
                  </a:cubicBezTo>
                  <a:cubicBezTo>
                    <a:pt x="166" y="47"/>
                    <a:pt x="166" y="47"/>
                    <a:pt x="166" y="47"/>
                  </a:cubicBezTo>
                  <a:cubicBezTo>
                    <a:pt x="166" y="40"/>
                    <a:pt x="164" y="34"/>
                    <a:pt x="159" y="29"/>
                  </a:cubicBezTo>
                  <a:cubicBezTo>
                    <a:pt x="154" y="24"/>
                    <a:pt x="148" y="21"/>
                    <a:pt x="140" y="21"/>
                  </a:cubicBezTo>
                  <a:cubicBezTo>
                    <a:pt x="133" y="21"/>
                    <a:pt x="127" y="24"/>
                    <a:pt x="122" y="29"/>
                  </a:cubicBezTo>
                  <a:cubicBezTo>
                    <a:pt x="117" y="34"/>
                    <a:pt x="114" y="40"/>
                    <a:pt x="114" y="47"/>
                  </a:cubicBezTo>
                  <a:cubicBezTo>
                    <a:pt x="114" y="89"/>
                    <a:pt x="114" y="89"/>
                    <a:pt x="114" y="89"/>
                  </a:cubicBezTo>
                  <a:cubicBezTo>
                    <a:pt x="135" y="89"/>
                    <a:pt x="135" y="89"/>
                    <a:pt x="135" y="89"/>
                  </a:cubicBezTo>
                  <a:cubicBezTo>
                    <a:pt x="135" y="193"/>
                    <a:pt x="135" y="193"/>
                    <a:pt x="135" y="193"/>
                  </a:cubicBezTo>
                  <a:lnTo>
                    <a:pt x="0" y="193"/>
                  </a:lnTo>
                  <a:close/>
                  <a:moveTo>
                    <a:pt x="57" y="130"/>
                  </a:moveTo>
                  <a:cubicBezTo>
                    <a:pt x="57" y="134"/>
                    <a:pt x="59" y="137"/>
                    <a:pt x="62" y="139"/>
                  </a:cubicBezTo>
                  <a:cubicBezTo>
                    <a:pt x="62" y="162"/>
                    <a:pt x="62" y="162"/>
                    <a:pt x="62" y="162"/>
                  </a:cubicBezTo>
                  <a:cubicBezTo>
                    <a:pt x="73" y="162"/>
                    <a:pt x="73" y="162"/>
                    <a:pt x="73" y="162"/>
                  </a:cubicBezTo>
                  <a:cubicBezTo>
                    <a:pt x="73" y="139"/>
                    <a:pt x="73" y="139"/>
                    <a:pt x="73" y="139"/>
                  </a:cubicBezTo>
                  <a:cubicBezTo>
                    <a:pt x="76" y="137"/>
                    <a:pt x="78" y="134"/>
                    <a:pt x="78" y="130"/>
                  </a:cubicBezTo>
                  <a:cubicBezTo>
                    <a:pt x="78" y="127"/>
                    <a:pt x="77" y="125"/>
                    <a:pt x="75" y="123"/>
                  </a:cubicBezTo>
                  <a:cubicBezTo>
                    <a:pt x="73" y="121"/>
                    <a:pt x="70" y="120"/>
                    <a:pt x="67" y="120"/>
                  </a:cubicBezTo>
                  <a:cubicBezTo>
                    <a:pt x="65" y="120"/>
                    <a:pt x="62" y="121"/>
                    <a:pt x="60" y="123"/>
                  </a:cubicBezTo>
                  <a:cubicBezTo>
                    <a:pt x="58" y="125"/>
                    <a:pt x="57" y="128"/>
                    <a:pt x="57" y="13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91"/>
            <p:cNvSpPr>
              <a:spLocks noEditPoints="1"/>
            </p:cNvSpPr>
            <p:nvPr/>
          </p:nvSpPr>
          <p:spPr bwMode="auto">
            <a:xfrm>
              <a:off x="6742113" y="2895600"/>
              <a:ext cx="219075" cy="163513"/>
            </a:xfrm>
            <a:custGeom>
              <a:avLst/>
              <a:gdLst>
                <a:gd name="T0" fmla="*/ 0 w 208"/>
                <a:gd name="T1" fmla="*/ 42 h 156"/>
                <a:gd name="T2" fmla="*/ 0 w 208"/>
                <a:gd name="T3" fmla="*/ 21 h 156"/>
                <a:gd name="T4" fmla="*/ 1 w 208"/>
                <a:gd name="T5" fmla="*/ 20 h 156"/>
                <a:gd name="T6" fmla="*/ 2 w 208"/>
                <a:gd name="T7" fmla="*/ 18 h 156"/>
                <a:gd name="T8" fmla="*/ 19 w 208"/>
                <a:gd name="T9" fmla="*/ 3 h 156"/>
                <a:gd name="T10" fmla="*/ 26 w 208"/>
                <a:gd name="T11" fmla="*/ 0 h 156"/>
                <a:gd name="T12" fmla="*/ 62 w 208"/>
                <a:gd name="T13" fmla="*/ 0 h 156"/>
                <a:gd name="T14" fmla="*/ 70 w 208"/>
                <a:gd name="T15" fmla="*/ 3 h 156"/>
                <a:gd name="T16" fmla="*/ 86 w 208"/>
                <a:gd name="T17" fmla="*/ 18 h 156"/>
                <a:gd name="T18" fmla="*/ 94 w 208"/>
                <a:gd name="T19" fmla="*/ 21 h 156"/>
                <a:gd name="T20" fmla="*/ 198 w 208"/>
                <a:gd name="T21" fmla="*/ 21 h 156"/>
                <a:gd name="T22" fmla="*/ 205 w 208"/>
                <a:gd name="T23" fmla="*/ 24 h 156"/>
                <a:gd name="T24" fmla="*/ 208 w 208"/>
                <a:gd name="T25" fmla="*/ 31 h 156"/>
                <a:gd name="T26" fmla="*/ 208 w 208"/>
                <a:gd name="T27" fmla="*/ 42 h 156"/>
                <a:gd name="T28" fmla="*/ 0 w 208"/>
                <a:gd name="T29" fmla="*/ 42 h 156"/>
                <a:gd name="T30" fmla="*/ 0 w 208"/>
                <a:gd name="T31" fmla="*/ 52 h 156"/>
                <a:gd name="T32" fmla="*/ 208 w 208"/>
                <a:gd name="T33" fmla="*/ 52 h 156"/>
                <a:gd name="T34" fmla="*/ 208 w 208"/>
                <a:gd name="T35" fmla="*/ 146 h 156"/>
                <a:gd name="T36" fmla="*/ 207 w 208"/>
                <a:gd name="T37" fmla="*/ 150 h 156"/>
                <a:gd name="T38" fmla="*/ 205 w 208"/>
                <a:gd name="T39" fmla="*/ 153 h 156"/>
                <a:gd name="T40" fmla="*/ 202 w 208"/>
                <a:gd name="T41" fmla="*/ 155 h 156"/>
                <a:gd name="T42" fmla="*/ 198 w 208"/>
                <a:gd name="T43" fmla="*/ 156 h 156"/>
                <a:gd name="T44" fmla="*/ 11 w 208"/>
                <a:gd name="T45" fmla="*/ 156 h 156"/>
                <a:gd name="T46" fmla="*/ 6 w 208"/>
                <a:gd name="T47" fmla="*/ 155 h 156"/>
                <a:gd name="T48" fmla="*/ 3 w 208"/>
                <a:gd name="T49" fmla="*/ 153 h 156"/>
                <a:gd name="T50" fmla="*/ 1 w 208"/>
                <a:gd name="T51" fmla="*/ 150 h 156"/>
                <a:gd name="T52" fmla="*/ 0 w 208"/>
                <a:gd name="T53" fmla="*/ 146 h 156"/>
                <a:gd name="T54" fmla="*/ 0 w 208"/>
                <a:gd name="T55" fmla="*/ 5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8" h="156">
                  <a:moveTo>
                    <a:pt x="0" y="42"/>
                  </a:moveTo>
                  <a:cubicBezTo>
                    <a:pt x="0" y="21"/>
                    <a:pt x="0" y="21"/>
                    <a:pt x="0" y="21"/>
                  </a:cubicBezTo>
                  <a:cubicBezTo>
                    <a:pt x="0" y="21"/>
                    <a:pt x="0" y="20"/>
                    <a:pt x="1" y="20"/>
                  </a:cubicBezTo>
                  <a:cubicBezTo>
                    <a:pt x="1" y="19"/>
                    <a:pt x="1" y="19"/>
                    <a:pt x="2" y="18"/>
                  </a:cubicBezTo>
                  <a:cubicBezTo>
                    <a:pt x="19" y="3"/>
                    <a:pt x="19" y="3"/>
                    <a:pt x="19" y="3"/>
                  </a:cubicBezTo>
                  <a:cubicBezTo>
                    <a:pt x="21" y="1"/>
                    <a:pt x="23" y="0"/>
                    <a:pt x="26" y="0"/>
                  </a:cubicBezTo>
                  <a:cubicBezTo>
                    <a:pt x="62" y="0"/>
                    <a:pt x="62" y="0"/>
                    <a:pt x="62" y="0"/>
                  </a:cubicBezTo>
                  <a:cubicBezTo>
                    <a:pt x="65" y="0"/>
                    <a:pt x="68" y="1"/>
                    <a:pt x="70" y="3"/>
                  </a:cubicBezTo>
                  <a:cubicBezTo>
                    <a:pt x="86" y="18"/>
                    <a:pt x="86" y="18"/>
                    <a:pt x="86" y="18"/>
                  </a:cubicBezTo>
                  <a:cubicBezTo>
                    <a:pt x="88" y="20"/>
                    <a:pt x="91" y="21"/>
                    <a:pt x="94" y="21"/>
                  </a:cubicBezTo>
                  <a:cubicBezTo>
                    <a:pt x="198" y="21"/>
                    <a:pt x="198" y="21"/>
                    <a:pt x="198" y="21"/>
                  </a:cubicBezTo>
                  <a:cubicBezTo>
                    <a:pt x="201" y="21"/>
                    <a:pt x="203" y="22"/>
                    <a:pt x="205" y="24"/>
                  </a:cubicBezTo>
                  <a:cubicBezTo>
                    <a:pt x="207" y="26"/>
                    <a:pt x="208" y="28"/>
                    <a:pt x="208" y="31"/>
                  </a:cubicBezTo>
                  <a:cubicBezTo>
                    <a:pt x="208" y="42"/>
                    <a:pt x="208" y="42"/>
                    <a:pt x="208" y="42"/>
                  </a:cubicBezTo>
                  <a:lnTo>
                    <a:pt x="0" y="42"/>
                  </a:lnTo>
                  <a:close/>
                  <a:moveTo>
                    <a:pt x="0" y="52"/>
                  </a:moveTo>
                  <a:cubicBezTo>
                    <a:pt x="208" y="52"/>
                    <a:pt x="208" y="52"/>
                    <a:pt x="208" y="52"/>
                  </a:cubicBezTo>
                  <a:cubicBezTo>
                    <a:pt x="208" y="146"/>
                    <a:pt x="208" y="146"/>
                    <a:pt x="208" y="146"/>
                  </a:cubicBezTo>
                  <a:cubicBezTo>
                    <a:pt x="208" y="147"/>
                    <a:pt x="208" y="149"/>
                    <a:pt x="207" y="150"/>
                  </a:cubicBezTo>
                  <a:cubicBezTo>
                    <a:pt x="207" y="151"/>
                    <a:pt x="206" y="152"/>
                    <a:pt x="205" y="153"/>
                  </a:cubicBezTo>
                  <a:cubicBezTo>
                    <a:pt x="204" y="154"/>
                    <a:pt x="203" y="155"/>
                    <a:pt x="202" y="155"/>
                  </a:cubicBezTo>
                  <a:cubicBezTo>
                    <a:pt x="201" y="156"/>
                    <a:pt x="199" y="156"/>
                    <a:pt x="198" y="156"/>
                  </a:cubicBezTo>
                  <a:cubicBezTo>
                    <a:pt x="11" y="156"/>
                    <a:pt x="11" y="156"/>
                    <a:pt x="11" y="156"/>
                  </a:cubicBezTo>
                  <a:cubicBezTo>
                    <a:pt x="9" y="156"/>
                    <a:pt x="8" y="156"/>
                    <a:pt x="6" y="155"/>
                  </a:cubicBezTo>
                  <a:cubicBezTo>
                    <a:pt x="5" y="155"/>
                    <a:pt x="4" y="154"/>
                    <a:pt x="3" y="153"/>
                  </a:cubicBezTo>
                  <a:cubicBezTo>
                    <a:pt x="2" y="152"/>
                    <a:pt x="1" y="151"/>
                    <a:pt x="1" y="150"/>
                  </a:cubicBezTo>
                  <a:cubicBezTo>
                    <a:pt x="0" y="149"/>
                    <a:pt x="0" y="147"/>
                    <a:pt x="0" y="146"/>
                  </a:cubicBezTo>
                  <a:lnTo>
                    <a:pt x="0" y="5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92"/>
            <p:cNvSpPr>
              <a:spLocks/>
            </p:cNvSpPr>
            <p:nvPr/>
          </p:nvSpPr>
          <p:spPr bwMode="auto">
            <a:xfrm>
              <a:off x="7186613" y="2884488"/>
              <a:ext cx="217488" cy="153988"/>
            </a:xfrm>
            <a:custGeom>
              <a:avLst/>
              <a:gdLst>
                <a:gd name="T0" fmla="*/ 18 w 208"/>
                <a:gd name="T1" fmla="*/ 3 h 146"/>
                <a:gd name="T2" fmla="*/ 92 w 208"/>
                <a:gd name="T3" fmla="*/ 55 h 146"/>
                <a:gd name="T4" fmla="*/ 93 w 208"/>
                <a:gd name="T5" fmla="*/ 55 h 146"/>
                <a:gd name="T6" fmla="*/ 104 w 208"/>
                <a:gd name="T7" fmla="*/ 58 h 146"/>
                <a:gd name="T8" fmla="*/ 110 w 208"/>
                <a:gd name="T9" fmla="*/ 57 h 146"/>
                <a:gd name="T10" fmla="*/ 115 w 208"/>
                <a:gd name="T11" fmla="*/ 54 h 146"/>
                <a:gd name="T12" fmla="*/ 190 w 208"/>
                <a:gd name="T13" fmla="*/ 3 h 146"/>
                <a:gd name="T14" fmla="*/ 190 w 208"/>
                <a:gd name="T15" fmla="*/ 3 h 146"/>
                <a:gd name="T16" fmla="*/ 197 w 208"/>
                <a:gd name="T17" fmla="*/ 0 h 146"/>
                <a:gd name="T18" fmla="*/ 205 w 208"/>
                <a:gd name="T19" fmla="*/ 3 h 146"/>
                <a:gd name="T20" fmla="*/ 208 w 208"/>
                <a:gd name="T21" fmla="*/ 10 h 146"/>
                <a:gd name="T22" fmla="*/ 204 w 208"/>
                <a:gd name="T23" fmla="*/ 18 h 146"/>
                <a:gd name="T24" fmla="*/ 205 w 208"/>
                <a:gd name="T25" fmla="*/ 18 h 146"/>
                <a:gd name="T26" fmla="*/ 113 w 208"/>
                <a:gd name="T27" fmla="*/ 140 h 146"/>
                <a:gd name="T28" fmla="*/ 104 w 208"/>
                <a:gd name="T29" fmla="*/ 146 h 146"/>
                <a:gd name="T30" fmla="*/ 95 w 208"/>
                <a:gd name="T31" fmla="*/ 140 h 146"/>
                <a:gd name="T32" fmla="*/ 3 w 208"/>
                <a:gd name="T33" fmla="*/ 18 h 146"/>
                <a:gd name="T34" fmla="*/ 3 w 208"/>
                <a:gd name="T35" fmla="*/ 18 h 146"/>
                <a:gd name="T36" fmla="*/ 0 w 208"/>
                <a:gd name="T37" fmla="*/ 14 h 146"/>
                <a:gd name="T38" fmla="*/ 0 w 208"/>
                <a:gd name="T39" fmla="*/ 10 h 146"/>
                <a:gd name="T40" fmla="*/ 0 w 208"/>
                <a:gd name="T41" fmla="*/ 6 h 146"/>
                <a:gd name="T42" fmla="*/ 3 w 208"/>
                <a:gd name="T43" fmla="*/ 3 h 146"/>
                <a:gd name="T44" fmla="*/ 6 w 208"/>
                <a:gd name="T45" fmla="*/ 1 h 146"/>
                <a:gd name="T46" fmla="*/ 10 w 208"/>
                <a:gd name="T47" fmla="*/ 0 h 146"/>
                <a:gd name="T48" fmla="*/ 14 w 208"/>
                <a:gd name="T49" fmla="*/ 1 h 146"/>
                <a:gd name="T50" fmla="*/ 17 w 208"/>
                <a:gd name="T51" fmla="*/ 3 h 146"/>
                <a:gd name="T52" fmla="*/ 18 w 208"/>
                <a:gd name="T53" fmla="*/ 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8" h="146">
                  <a:moveTo>
                    <a:pt x="18" y="3"/>
                  </a:moveTo>
                  <a:cubicBezTo>
                    <a:pt x="92" y="55"/>
                    <a:pt x="92" y="55"/>
                    <a:pt x="92" y="55"/>
                  </a:cubicBezTo>
                  <a:cubicBezTo>
                    <a:pt x="93" y="55"/>
                    <a:pt x="93" y="55"/>
                    <a:pt x="93" y="55"/>
                  </a:cubicBezTo>
                  <a:cubicBezTo>
                    <a:pt x="96" y="57"/>
                    <a:pt x="99" y="58"/>
                    <a:pt x="104" y="58"/>
                  </a:cubicBezTo>
                  <a:cubicBezTo>
                    <a:pt x="106" y="58"/>
                    <a:pt x="108" y="57"/>
                    <a:pt x="110" y="57"/>
                  </a:cubicBezTo>
                  <a:cubicBezTo>
                    <a:pt x="112" y="56"/>
                    <a:pt x="114" y="56"/>
                    <a:pt x="115" y="54"/>
                  </a:cubicBezTo>
                  <a:cubicBezTo>
                    <a:pt x="190" y="3"/>
                    <a:pt x="190" y="3"/>
                    <a:pt x="190" y="3"/>
                  </a:cubicBezTo>
                  <a:cubicBezTo>
                    <a:pt x="190" y="3"/>
                    <a:pt x="190" y="3"/>
                    <a:pt x="190" y="3"/>
                  </a:cubicBezTo>
                  <a:cubicBezTo>
                    <a:pt x="192" y="1"/>
                    <a:pt x="194" y="0"/>
                    <a:pt x="197" y="0"/>
                  </a:cubicBezTo>
                  <a:cubicBezTo>
                    <a:pt x="200" y="0"/>
                    <a:pt x="202" y="1"/>
                    <a:pt x="205" y="3"/>
                  </a:cubicBezTo>
                  <a:cubicBezTo>
                    <a:pt x="207" y="5"/>
                    <a:pt x="208" y="8"/>
                    <a:pt x="208" y="10"/>
                  </a:cubicBezTo>
                  <a:cubicBezTo>
                    <a:pt x="208" y="13"/>
                    <a:pt x="207" y="16"/>
                    <a:pt x="204" y="18"/>
                  </a:cubicBezTo>
                  <a:cubicBezTo>
                    <a:pt x="205" y="18"/>
                    <a:pt x="205" y="18"/>
                    <a:pt x="205" y="18"/>
                  </a:cubicBezTo>
                  <a:cubicBezTo>
                    <a:pt x="113" y="140"/>
                    <a:pt x="113" y="140"/>
                    <a:pt x="113" y="140"/>
                  </a:cubicBezTo>
                  <a:cubicBezTo>
                    <a:pt x="111" y="144"/>
                    <a:pt x="108" y="146"/>
                    <a:pt x="104" y="146"/>
                  </a:cubicBezTo>
                  <a:cubicBezTo>
                    <a:pt x="100" y="146"/>
                    <a:pt x="97" y="144"/>
                    <a:pt x="95" y="140"/>
                  </a:cubicBezTo>
                  <a:cubicBezTo>
                    <a:pt x="3" y="18"/>
                    <a:pt x="3" y="18"/>
                    <a:pt x="3" y="18"/>
                  </a:cubicBezTo>
                  <a:cubicBezTo>
                    <a:pt x="3" y="18"/>
                    <a:pt x="3" y="18"/>
                    <a:pt x="3" y="18"/>
                  </a:cubicBezTo>
                  <a:cubicBezTo>
                    <a:pt x="2" y="17"/>
                    <a:pt x="1" y="15"/>
                    <a:pt x="0" y="14"/>
                  </a:cubicBezTo>
                  <a:cubicBezTo>
                    <a:pt x="0" y="13"/>
                    <a:pt x="0" y="12"/>
                    <a:pt x="0" y="10"/>
                  </a:cubicBezTo>
                  <a:cubicBezTo>
                    <a:pt x="0" y="9"/>
                    <a:pt x="0" y="8"/>
                    <a:pt x="0" y="6"/>
                  </a:cubicBezTo>
                  <a:cubicBezTo>
                    <a:pt x="1" y="5"/>
                    <a:pt x="2" y="4"/>
                    <a:pt x="3" y="3"/>
                  </a:cubicBezTo>
                  <a:cubicBezTo>
                    <a:pt x="4" y="2"/>
                    <a:pt x="5" y="1"/>
                    <a:pt x="6" y="1"/>
                  </a:cubicBezTo>
                  <a:cubicBezTo>
                    <a:pt x="7" y="0"/>
                    <a:pt x="9" y="0"/>
                    <a:pt x="10" y="0"/>
                  </a:cubicBezTo>
                  <a:cubicBezTo>
                    <a:pt x="11" y="0"/>
                    <a:pt x="13" y="0"/>
                    <a:pt x="14" y="1"/>
                  </a:cubicBezTo>
                  <a:cubicBezTo>
                    <a:pt x="15" y="1"/>
                    <a:pt x="16" y="2"/>
                    <a:pt x="17" y="3"/>
                  </a:cubicBezTo>
                  <a:lnTo>
                    <a:pt x="18" y="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93"/>
            <p:cNvSpPr>
              <a:spLocks/>
            </p:cNvSpPr>
            <p:nvPr/>
          </p:nvSpPr>
          <p:spPr bwMode="auto">
            <a:xfrm>
              <a:off x="7508875" y="2884488"/>
              <a:ext cx="217488" cy="153988"/>
            </a:xfrm>
            <a:custGeom>
              <a:avLst/>
              <a:gdLst>
                <a:gd name="T0" fmla="*/ 3 w 208"/>
                <a:gd name="T1" fmla="*/ 128 h 146"/>
                <a:gd name="T2" fmla="*/ 95 w 208"/>
                <a:gd name="T3" fmla="*/ 5 h 146"/>
                <a:gd name="T4" fmla="*/ 104 w 208"/>
                <a:gd name="T5" fmla="*/ 0 h 146"/>
                <a:gd name="T6" fmla="*/ 113 w 208"/>
                <a:gd name="T7" fmla="*/ 5 h 146"/>
                <a:gd name="T8" fmla="*/ 205 w 208"/>
                <a:gd name="T9" fmla="*/ 128 h 146"/>
                <a:gd name="T10" fmla="*/ 205 w 208"/>
                <a:gd name="T11" fmla="*/ 128 h 146"/>
                <a:gd name="T12" fmla="*/ 208 w 208"/>
                <a:gd name="T13" fmla="*/ 135 h 146"/>
                <a:gd name="T14" fmla="*/ 205 w 208"/>
                <a:gd name="T15" fmla="*/ 142 h 146"/>
                <a:gd name="T16" fmla="*/ 197 w 208"/>
                <a:gd name="T17" fmla="*/ 146 h 146"/>
                <a:gd name="T18" fmla="*/ 190 w 208"/>
                <a:gd name="T19" fmla="*/ 142 h 146"/>
                <a:gd name="T20" fmla="*/ 190 w 208"/>
                <a:gd name="T21" fmla="*/ 143 h 146"/>
                <a:gd name="T22" fmla="*/ 116 w 208"/>
                <a:gd name="T23" fmla="*/ 91 h 146"/>
                <a:gd name="T24" fmla="*/ 110 w 208"/>
                <a:gd name="T25" fmla="*/ 89 h 146"/>
                <a:gd name="T26" fmla="*/ 104 w 208"/>
                <a:gd name="T27" fmla="*/ 88 h 146"/>
                <a:gd name="T28" fmla="*/ 93 w 208"/>
                <a:gd name="T29" fmla="*/ 91 h 146"/>
                <a:gd name="T30" fmla="*/ 93 w 208"/>
                <a:gd name="T31" fmla="*/ 91 h 146"/>
                <a:gd name="T32" fmla="*/ 18 w 208"/>
                <a:gd name="T33" fmla="*/ 143 h 146"/>
                <a:gd name="T34" fmla="*/ 18 w 208"/>
                <a:gd name="T35" fmla="*/ 142 h 146"/>
                <a:gd name="T36" fmla="*/ 14 w 208"/>
                <a:gd name="T37" fmla="*/ 145 h 146"/>
                <a:gd name="T38" fmla="*/ 10 w 208"/>
                <a:gd name="T39" fmla="*/ 146 h 146"/>
                <a:gd name="T40" fmla="*/ 6 w 208"/>
                <a:gd name="T41" fmla="*/ 145 h 146"/>
                <a:gd name="T42" fmla="*/ 3 w 208"/>
                <a:gd name="T43" fmla="*/ 142 h 146"/>
                <a:gd name="T44" fmla="*/ 1 w 208"/>
                <a:gd name="T45" fmla="*/ 139 h 146"/>
                <a:gd name="T46" fmla="*/ 0 w 208"/>
                <a:gd name="T47" fmla="*/ 135 h 146"/>
                <a:gd name="T48" fmla="*/ 1 w 208"/>
                <a:gd name="T49" fmla="*/ 131 h 146"/>
                <a:gd name="T50" fmla="*/ 3 w 208"/>
                <a:gd name="T51" fmla="*/ 12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8" h="146">
                  <a:moveTo>
                    <a:pt x="3" y="128"/>
                  </a:moveTo>
                  <a:cubicBezTo>
                    <a:pt x="95" y="5"/>
                    <a:pt x="95" y="5"/>
                    <a:pt x="95" y="5"/>
                  </a:cubicBezTo>
                  <a:cubicBezTo>
                    <a:pt x="97" y="2"/>
                    <a:pt x="100" y="0"/>
                    <a:pt x="104" y="0"/>
                  </a:cubicBezTo>
                  <a:cubicBezTo>
                    <a:pt x="108" y="0"/>
                    <a:pt x="111" y="2"/>
                    <a:pt x="113" y="5"/>
                  </a:cubicBezTo>
                  <a:cubicBezTo>
                    <a:pt x="205" y="128"/>
                    <a:pt x="205" y="128"/>
                    <a:pt x="205" y="128"/>
                  </a:cubicBezTo>
                  <a:cubicBezTo>
                    <a:pt x="205" y="128"/>
                    <a:pt x="205" y="128"/>
                    <a:pt x="205" y="128"/>
                  </a:cubicBezTo>
                  <a:cubicBezTo>
                    <a:pt x="207" y="130"/>
                    <a:pt x="208" y="132"/>
                    <a:pt x="208" y="135"/>
                  </a:cubicBezTo>
                  <a:cubicBezTo>
                    <a:pt x="208" y="138"/>
                    <a:pt x="207" y="140"/>
                    <a:pt x="205" y="142"/>
                  </a:cubicBezTo>
                  <a:cubicBezTo>
                    <a:pt x="203" y="145"/>
                    <a:pt x="200" y="146"/>
                    <a:pt x="197" y="146"/>
                  </a:cubicBezTo>
                  <a:cubicBezTo>
                    <a:pt x="195" y="146"/>
                    <a:pt x="192" y="145"/>
                    <a:pt x="190" y="142"/>
                  </a:cubicBezTo>
                  <a:cubicBezTo>
                    <a:pt x="190" y="143"/>
                    <a:pt x="190" y="143"/>
                    <a:pt x="190" y="143"/>
                  </a:cubicBezTo>
                  <a:cubicBezTo>
                    <a:pt x="116" y="91"/>
                    <a:pt x="116" y="91"/>
                    <a:pt x="116" y="91"/>
                  </a:cubicBezTo>
                  <a:cubicBezTo>
                    <a:pt x="114" y="90"/>
                    <a:pt x="112" y="89"/>
                    <a:pt x="110" y="89"/>
                  </a:cubicBezTo>
                  <a:cubicBezTo>
                    <a:pt x="108" y="88"/>
                    <a:pt x="106" y="88"/>
                    <a:pt x="104" y="88"/>
                  </a:cubicBezTo>
                  <a:cubicBezTo>
                    <a:pt x="100" y="88"/>
                    <a:pt x="96" y="89"/>
                    <a:pt x="93" y="91"/>
                  </a:cubicBezTo>
                  <a:cubicBezTo>
                    <a:pt x="93" y="91"/>
                    <a:pt x="93" y="91"/>
                    <a:pt x="93" y="91"/>
                  </a:cubicBezTo>
                  <a:cubicBezTo>
                    <a:pt x="18" y="143"/>
                    <a:pt x="18" y="143"/>
                    <a:pt x="18" y="143"/>
                  </a:cubicBezTo>
                  <a:cubicBezTo>
                    <a:pt x="18" y="142"/>
                    <a:pt x="18" y="142"/>
                    <a:pt x="18" y="142"/>
                  </a:cubicBezTo>
                  <a:cubicBezTo>
                    <a:pt x="17" y="143"/>
                    <a:pt x="15" y="144"/>
                    <a:pt x="14" y="145"/>
                  </a:cubicBezTo>
                  <a:cubicBezTo>
                    <a:pt x="13" y="145"/>
                    <a:pt x="12" y="146"/>
                    <a:pt x="10" y="146"/>
                  </a:cubicBezTo>
                  <a:cubicBezTo>
                    <a:pt x="9" y="146"/>
                    <a:pt x="8" y="145"/>
                    <a:pt x="6" y="145"/>
                  </a:cubicBezTo>
                  <a:cubicBezTo>
                    <a:pt x="5" y="144"/>
                    <a:pt x="4" y="144"/>
                    <a:pt x="3" y="142"/>
                  </a:cubicBezTo>
                  <a:cubicBezTo>
                    <a:pt x="2" y="141"/>
                    <a:pt x="1" y="140"/>
                    <a:pt x="1" y="139"/>
                  </a:cubicBezTo>
                  <a:cubicBezTo>
                    <a:pt x="0" y="138"/>
                    <a:pt x="0" y="136"/>
                    <a:pt x="0" y="135"/>
                  </a:cubicBezTo>
                  <a:cubicBezTo>
                    <a:pt x="0" y="134"/>
                    <a:pt x="0" y="133"/>
                    <a:pt x="1" y="131"/>
                  </a:cubicBezTo>
                  <a:cubicBezTo>
                    <a:pt x="1" y="130"/>
                    <a:pt x="2" y="129"/>
                    <a:pt x="3" y="12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94"/>
            <p:cNvSpPr>
              <a:spLocks/>
            </p:cNvSpPr>
            <p:nvPr/>
          </p:nvSpPr>
          <p:spPr bwMode="auto">
            <a:xfrm>
              <a:off x="7862888" y="2852738"/>
              <a:ext cx="152400" cy="217488"/>
            </a:xfrm>
            <a:custGeom>
              <a:avLst/>
              <a:gdLst>
                <a:gd name="T0" fmla="*/ 0 w 96"/>
                <a:gd name="T1" fmla="*/ 48 h 137"/>
                <a:gd name="T2" fmla="*/ 48 w 96"/>
                <a:gd name="T3" fmla="*/ 0 h 137"/>
                <a:gd name="T4" fmla="*/ 96 w 96"/>
                <a:gd name="T5" fmla="*/ 48 h 137"/>
                <a:gd name="T6" fmla="*/ 65 w 96"/>
                <a:gd name="T7" fmla="*/ 48 h 137"/>
                <a:gd name="T8" fmla="*/ 65 w 96"/>
                <a:gd name="T9" fmla="*/ 137 h 137"/>
                <a:gd name="T10" fmla="*/ 31 w 96"/>
                <a:gd name="T11" fmla="*/ 137 h 137"/>
                <a:gd name="T12" fmla="*/ 31 w 96"/>
                <a:gd name="T13" fmla="*/ 48 h 137"/>
                <a:gd name="T14" fmla="*/ 0 w 96"/>
                <a:gd name="T15" fmla="*/ 48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37">
                  <a:moveTo>
                    <a:pt x="0" y="48"/>
                  </a:moveTo>
                  <a:lnTo>
                    <a:pt x="48" y="0"/>
                  </a:lnTo>
                  <a:lnTo>
                    <a:pt x="96" y="48"/>
                  </a:lnTo>
                  <a:lnTo>
                    <a:pt x="65" y="48"/>
                  </a:lnTo>
                  <a:lnTo>
                    <a:pt x="65" y="137"/>
                  </a:lnTo>
                  <a:lnTo>
                    <a:pt x="31" y="137"/>
                  </a:lnTo>
                  <a:lnTo>
                    <a:pt x="31" y="48"/>
                  </a:lnTo>
                  <a:lnTo>
                    <a:pt x="0" y="4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95"/>
            <p:cNvSpPr>
              <a:spLocks/>
            </p:cNvSpPr>
            <p:nvPr/>
          </p:nvSpPr>
          <p:spPr bwMode="auto">
            <a:xfrm>
              <a:off x="8245475" y="2852738"/>
              <a:ext cx="152400" cy="217488"/>
            </a:xfrm>
            <a:custGeom>
              <a:avLst/>
              <a:gdLst>
                <a:gd name="T0" fmla="*/ 0 w 96"/>
                <a:gd name="T1" fmla="*/ 89 h 137"/>
                <a:gd name="T2" fmla="*/ 31 w 96"/>
                <a:gd name="T3" fmla="*/ 89 h 137"/>
                <a:gd name="T4" fmla="*/ 31 w 96"/>
                <a:gd name="T5" fmla="*/ 0 h 137"/>
                <a:gd name="T6" fmla="*/ 65 w 96"/>
                <a:gd name="T7" fmla="*/ 0 h 137"/>
                <a:gd name="T8" fmla="*/ 65 w 96"/>
                <a:gd name="T9" fmla="*/ 89 h 137"/>
                <a:gd name="T10" fmla="*/ 96 w 96"/>
                <a:gd name="T11" fmla="*/ 89 h 137"/>
                <a:gd name="T12" fmla="*/ 48 w 96"/>
                <a:gd name="T13" fmla="*/ 137 h 137"/>
                <a:gd name="T14" fmla="*/ 0 w 96"/>
                <a:gd name="T15" fmla="*/ 89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37">
                  <a:moveTo>
                    <a:pt x="0" y="89"/>
                  </a:moveTo>
                  <a:lnTo>
                    <a:pt x="31" y="89"/>
                  </a:lnTo>
                  <a:lnTo>
                    <a:pt x="31" y="0"/>
                  </a:lnTo>
                  <a:lnTo>
                    <a:pt x="65" y="0"/>
                  </a:lnTo>
                  <a:lnTo>
                    <a:pt x="65" y="89"/>
                  </a:lnTo>
                  <a:lnTo>
                    <a:pt x="96" y="89"/>
                  </a:lnTo>
                  <a:lnTo>
                    <a:pt x="48" y="137"/>
                  </a:lnTo>
                  <a:lnTo>
                    <a:pt x="0" y="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96"/>
            <p:cNvSpPr>
              <a:spLocks/>
            </p:cNvSpPr>
            <p:nvPr/>
          </p:nvSpPr>
          <p:spPr bwMode="auto">
            <a:xfrm>
              <a:off x="703263" y="3282950"/>
              <a:ext cx="217488" cy="152400"/>
            </a:xfrm>
            <a:custGeom>
              <a:avLst/>
              <a:gdLst>
                <a:gd name="T0" fmla="*/ 0 w 137"/>
                <a:gd name="T1" fmla="*/ 65 h 96"/>
                <a:gd name="T2" fmla="*/ 0 w 137"/>
                <a:gd name="T3" fmla="*/ 31 h 96"/>
                <a:gd name="T4" fmla="*/ 89 w 137"/>
                <a:gd name="T5" fmla="*/ 31 h 96"/>
                <a:gd name="T6" fmla="*/ 89 w 137"/>
                <a:gd name="T7" fmla="*/ 0 h 96"/>
                <a:gd name="T8" fmla="*/ 137 w 137"/>
                <a:gd name="T9" fmla="*/ 48 h 96"/>
                <a:gd name="T10" fmla="*/ 89 w 137"/>
                <a:gd name="T11" fmla="*/ 96 h 96"/>
                <a:gd name="T12" fmla="*/ 89 w 137"/>
                <a:gd name="T13" fmla="*/ 65 h 96"/>
                <a:gd name="T14" fmla="*/ 0 w 137"/>
                <a:gd name="T15" fmla="*/ 65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96">
                  <a:moveTo>
                    <a:pt x="0" y="65"/>
                  </a:moveTo>
                  <a:lnTo>
                    <a:pt x="0" y="31"/>
                  </a:lnTo>
                  <a:lnTo>
                    <a:pt x="89" y="31"/>
                  </a:lnTo>
                  <a:lnTo>
                    <a:pt x="89" y="0"/>
                  </a:lnTo>
                  <a:lnTo>
                    <a:pt x="137" y="48"/>
                  </a:lnTo>
                  <a:lnTo>
                    <a:pt x="89" y="96"/>
                  </a:lnTo>
                  <a:lnTo>
                    <a:pt x="89" y="65"/>
                  </a:lnTo>
                  <a:lnTo>
                    <a:pt x="0" y="6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97"/>
            <p:cNvSpPr>
              <a:spLocks/>
            </p:cNvSpPr>
            <p:nvPr/>
          </p:nvSpPr>
          <p:spPr bwMode="auto">
            <a:xfrm>
              <a:off x="1019175" y="3282950"/>
              <a:ext cx="217488" cy="152400"/>
            </a:xfrm>
            <a:custGeom>
              <a:avLst/>
              <a:gdLst>
                <a:gd name="T0" fmla="*/ 0 w 137"/>
                <a:gd name="T1" fmla="*/ 48 h 96"/>
                <a:gd name="T2" fmla="*/ 48 w 137"/>
                <a:gd name="T3" fmla="*/ 0 h 96"/>
                <a:gd name="T4" fmla="*/ 48 w 137"/>
                <a:gd name="T5" fmla="*/ 31 h 96"/>
                <a:gd name="T6" fmla="*/ 137 w 137"/>
                <a:gd name="T7" fmla="*/ 31 h 96"/>
                <a:gd name="T8" fmla="*/ 137 w 137"/>
                <a:gd name="T9" fmla="*/ 65 h 96"/>
                <a:gd name="T10" fmla="*/ 48 w 137"/>
                <a:gd name="T11" fmla="*/ 65 h 96"/>
                <a:gd name="T12" fmla="*/ 48 w 137"/>
                <a:gd name="T13" fmla="*/ 96 h 96"/>
                <a:gd name="T14" fmla="*/ 0 w 137"/>
                <a:gd name="T15" fmla="*/ 48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96">
                  <a:moveTo>
                    <a:pt x="0" y="48"/>
                  </a:moveTo>
                  <a:lnTo>
                    <a:pt x="48" y="0"/>
                  </a:lnTo>
                  <a:lnTo>
                    <a:pt x="48" y="31"/>
                  </a:lnTo>
                  <a:lnTo>
                    <a:pt x="137" y="31"/>
                  </a:lnTo>
                  <a:lnTo>
                    <a:pt x="137" y="65"/>
                  </a:lnTo>
                  <a:lnTo>
                    <a:pt x="48" y="65"/>
                  </a:lnTo>
                  <a:lnTo>
                    <a:pt x="48" y="96"/>
                  </a:lnTo>
                  <a:lnTo>
                    <a:pt x="0" y="4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98"/>
            <p:cNvSpPr>
              <a:spLocks noEditPoints="1"/>
            </p:cNvSpPr>
            <p:nvPr/>
          </p:nvSpPr>
          <p:spPr bwMode="auto">
            <a:xfrm>
              <a:off x="1392238" y="3270250"/>
              <a:ext cx="217488" cy="187325"/>
            </a:xfrm>
            <a:custGeom>
              <a:avLst/>
              <a:gdLst>
                <a:gd name="T0" fmla="*/ 37 w 208"/>
                <a:gd name="T1" fmla="*/ 79 h 179"/>
                <a:gd name="T2" fmla="*/ 63 w 208"/>
                <a:gd name="T3" fmla="*/ 82 h 179"/>
                <a:gd name="T4" fmla="*/ 76 w 208"/>
                <a:gd name="T5" fmla="*/ 64 h 179"/>
                <a:gd name="T6" fmla="*/ 138 w 208"/>
                <a:gd name="T7" fmla="*/ 75 h 179"/>
                <a:gd name="T8" fmla="*/ 156 w 208"/>
                <a:gd name="T9" fmla="*/ 85 h 179"/>
                <a:gd name="T10" fmla="*/ 177 w 208"/>
                <a:gd name="T11" fmla="*/ 64 h 179"/>
                <a:gd name="T12" fmla="*/ 205 w 208"/>
                <a:gd name="T13" fmla="*/ 67 h 179"/>
                <a:gd name="T14" fmla="*/ 207 w 208"/>
                <a:gd name="T15" fmla="*/ 79 h 179"/>
                <a:gd name="T16" fmla="*/ 202 w 208"/>
                <a:gd name="T17" fmla="*/ 84 h 179"/>
                <a:gd name="T18" fmla="*/ 177 w 208"/>
                <a:gd name="T19" fmla="*/ 168 h 179"/>
                <a:gd name="T20" fmla="*/ 171 w 208"/>
                <a:gd name="T21" fmla="*/ 177 h 179"/>
                <a:gd name="T22" fmla="*/ 42 w 208"/>
                <a:gd name="T23" fmla="*/ 179 h 179"/>
                <a:gd name="T24" fmla="*/ 34 w 208"/>
                <a:gd name="T25" fmla="*/ 174 h 179"/>
                <a:gd name="T26" fmla="*/ 11 w 208"/>
                <a:gd name="T27" fmla="*/ 85 h 179"/>
                <a:gd name="T28" fmla="*/ 3 w 208"/>
                <a:gd name="T29" fmla="*/ 82 h 179"/>
                <a:gd name="T30" fmla="*/ 0 w 208"/>
                <a:gd name="T31" fmla="*/ 75 h 179"/>
                <a:gd name="T32" fmla="*/ 11 w 208"/>
                <a:gd name="T33" fmla="*/ 64 h 179"/>
                <a:gd name="T34" fmla="*/ 42 w 208"/>
                <a:gd name="T35" fmla="*/ 64 h 179"/>
                <a:gd name="T36" fmla="*/ 43 w 208"/>
                <a:gd name="T37" fmla="*/ 59 h 179"/>
                <a:gd name="T38" fmla="*/ 78 w 208"/>
                <a:gd name="T39" fmla="*/ 1 h 179"/>
                <a:gd name="T40" fmla="*/ 87 w 208"/>
                <a:gd name="T41" fmla="*/ 1 h 179"/>
                <a:gd name="T42" fmla="*/ 93 w 208"/>
                <a:gd name="T43" fmla="*/ 6 h 179"/>
                <a:gd name="T44" fmla="*/ 92 w 208"/>
                <a:gd name="T45" fmla="*/ 16 h 179"/>
                <a:gd name="T46" fmla="*/ 52 w 208"/>
                <a:gd name="T47" fmla="*/ 75 h 179"/>
                <a:gd name="T48" fmla="*/ 42 w 208"/>
                <a:gd name="T49" fmla="*/ 64 h 179"/>
                <a:gd name="T50" fmla="*/ 54 w 208"/>
                <a:gd name="T51" fmla="*/ 156 h 179"/>
                <a:gd name="T52" fmla="*/ 61 w 208"/>
                <a:gd name="T53" fmla="*/ 156 h 179"/>
                <a:gd name="T54" fmla="*/ 62 w 208"/>
                <a:gd name="T55" fmla="*/ 111 h 179"/>
                <a:gd name="T56" fmla="*/ 57 w 208"/>
                <a:gd name="T57" fmla="*/ 106 h 179"/>
                <a:gd name="T58" fmla="*/ 52 w 208"/>
                <a:gd name="T59" fmla="*/ 111 h 179"/>
                <a:gd name="T60" fmla="*/ 83 w 208"/>
                <a:gd name="T61" fmla="*/ 153 h 179"/>
                <a:gd name="T62" fmla="*/ 88 w 208"/>
                <a:gd name="T63" fmla="*/ 158 h 179"/>
                <a:gd name="T64" fmla="*/ 94 w 208"/>
                <a:gd name="T65" fmla="*/ 153 h 179"/>
                <a:gd name="T66" fmla="*/ 92 w 208"/>
                <a:gd name="T67" fmla="*/ 107 h 179"/>
                <a:gd name="T68" fmla="*/ 85 w 208"/>
                <a:gd name="T69" fmla="*/ 107 h 179"/>
                <a:gd name="T70" fmla="*/ 83 w 208"/>
                <a:gd name="T71" fmla="*/ 153 h 179"/>
                <a:gd name="T72" fmla="*/ 115 w 208"/>
                <a:gd name="T73" fmla="*/ 6 h 179"/>
                <a:gd name="T74" fmla="*/ 121 w 208"/>
                <a:gd name="T75" fmla="*/ 1 h 179"/>
                <a:gd name="T76" fmla="*/ 130 w 208"/>
                <a:gd name="T77" fmla="*/ 1 h 179"/>
                <a:gd name="T78" fmla="*/ 165 w 208"/>
                <a:gd name="T79" fmla="*/ 59 h 179"/>
                <a:gd name="T80" fmla="*/ 167 w 208"/>
                <a:gd name="T81" fmla="*/ 64 h 179"/>
                <a:gd name="T82" fmla="*/ 156 w 208"/>
                <a:gd name="T83" fmla="*/ 75 h 179"/>
                <a:gd name="T84" fmla="*/ 116 w 208"/>
                <a:gd name="T85" fmla="*/ 16 h 179"/>
                <a:gd name="T86" fmla="*/ 115 w 208"/>
                <a:gd name="T87" fmla="*/ 153 h 179"/>
                <a:gd name="T88" fmla="*/ 120 w 208"/>
                <a:gd name="T89" fmla="*/ 158 h 179"/>
                <a:gd name="T90" fmla="*/ 125 w 208"/>
                <a:gd name="T91" fmla="*/ 153 h 179"/>
                <a:gd name="T92" fmla="*/ 123 w 208"/>
                <a:gd name="T93" fmla="*/ 107 h 179"/>
                <a:gd name="T94" fmla="*/ 116 w 208"/>
                <a:gd name="T95" fmla="*/ 107 h 179"/>
                <a:gd name="T96" fmla="*/ 115 w 208"/>
                <a:gd name="T97" fmla="*/ 153 h 179"/>
                <a:gd name="T98" fmla="*/ 147 w 208"/>
                <a:gd name="T99" fmla="*/ 156 h 179"/>
                <a:gd name="T100" fmla="*/ 155 w 208"/>
                <a:gd name="T101" fmla="*/ 156 h 179"/>
                <a:gd name="T102" fmla="*/ 156 w 208"/>
                <a:gd name="T103" fmla="*/ 111 h 179"/>
                <a:gd name="T104" fmla="*/ 151 w 208"/>
                <a:gd name="T105" fmla="*/ 106 h 179"/>
                <a:gd name="T106" fmla="*/ 146 w 208"/>
                <a:gd name="T107" fmla="*/ 11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8" h="179">
                  <a:moveTo>
                    <a:pt x="31" y="64"/>
                  </a:moveTo>
                  <a:cubicBezTo>
                    <a:pt x="31" y="70"/>
                    <a:pt x="33" y="75"/>
                    <a:pt x="37" y="79"/>
                  </a:cubicBezTo>
                  <a:cubicBezTo>
                    <a:pt x="41" y="83"/>
                    <a:pt x="46" y="85"/>
                    <a:pt x="52" y="85"/>
                  </a:cubicBezTo>
                  <a:cubicBezTo>
                    <a:pt x="56" y="85"/>
                    <a:pt x="59" y="84"/>
                    <a:pt x="63" y="82"/>
                  </a:cubicBezTo>
                  <a:cubicBezTo>
                    <a:pt x="66" y="81"/>
                    <a:pt x="68" y="78"/>
                    <a:pt x="70" y="75"/>
                  </a:cubicBezTo>
                  <a:cubicBezTo>
                    <a:pt x="76" y="64"/>
                    <a:pt x="76" y="64"/>
                    <a:pt x="76" y="64"/>
                  </a:cubicBezTo>
                  <a:cubicBezTo>
                    <a:pt x="132" y="64"/>
                    <a:pt x="132" y="64"/>
                    <a:pt x="132" y="64"/>
                  </a:cubicBezTo>
                  <a:cubicBezTo>
                    <a:pt x="138" y="75"/>
                    <a:pt x="138" y="75"/>
                    <a:pt x="138" y="75"/>
                  </a:cubicBezTo>
                  <a:cubicBezTo>
                    <a:pt x="140" y="78"/>
                    <a:pt x="143" y="81"/>
                    <a:pt x="146" y="82"/>
                  </a:cubicBezTo>
                  <a:cubicBezTo>
                    <a:pt x="149" y="84"/>
                    <a:pt x="152" y="85"/>
                    <a:pt x="156" y="85"/>
                  </a:cubicBezTo>
                  <a:cubicBezTo>
                    <a:pt x="162" y="85"/>
                    <a:pt x="167" y="83"/>
                    <a:pt x="171" y="79"/>
                  </a:cubicBezTo>
                  <a:cubicBezTo>
                    <a:pt x="175" y="75"/>
                    <a:pt x="177" y="70"/>
                    <a:pt x="177" y="64"/>
                  </a:cubicBezTo>
                  <a:cubicBezTo>
                    <a:pt x="198" y="64"/>
                    <a:pt x="198" y="64"/>
                    <a:pt x="198" y="64"/>
                  </a:cubicBezTo>
                  <a:cubicBezTo>
                    <a:pt x="201" y="64"/>
                    <a:pt x="203" y="65"/>
                    <a:pt x="205" y="67"/>
                  </a:cubicBezTo>
                  <a:cubicBezTo>
                    <a:pt x="207" y="69"/>
                    <a:pt x="208" y="72"/>
                    <a:pt x="208" y="75"/>
                  </a:cubicBezTo>
                  <a:cubicBezTo>
                    <a:pt x="208" y="76"/>
                    <a:pt x="208" y="77"/>
                    <a:pt x="207" y="79"/>
                  </a:cubicBezTo>
                  <a:cubicBezTo>
                    <a:pt x="207" y="80"/>
                    <a:pt x="206" y="81"/>
                    <a:pt x="205" y="82"/>
                  </a:cubicBezTo>
                  <a:cubicBezTo>
                    <a:pt x="204" y="83"/>
                    <a:pt x="203" y="84"/>
                    <a:pt x="202" y="84"/>
                  </a:cubicBezTo>
                  <a:cubicBezTo>
                    <a:pt x="201" y="85"/>
                    <a:pt x="199" y="85"/>
                    <a:pt x="198" y="85"/>
                  </a:cubicBezTo>
                  <a:cubicBezTo>
                    <a:pt x="177" y="168"/>
                    <a:pt x="177" y="168"/>
                    <a:pt x="177" y="168"/>
                  </a:cubicBezTo>
                  <a:cubicBezTo>
                    <a:pt x="176" y="171"/>
                    <a:pt x="175" y="173"/>
                    <a:pt x="174" y="174"/>
                  </a:cubicBezTo>
                  <a:cubicBezTo>
                    <a:pt x="173" y="176"/>
                    <a:pt x="172" y="177"/>
                    <a:pt x="171" y="177"/>
                  </a:cubicBezTo>
                  <a:cubicBezTo>
                    <a:pt x="169" y="178"/>
                    <a:pt x="168" y="179"/>
                    <a:pt x="167" y="179"/>
                  </a:cubicBezTo>
                  <a:cubicBezTo>
                    <a:pt x="42" y="179"/>
                    <a:pt x="42" y="179"/>
                    <a:pt x="42" y="179"/>
                  </a:cubicBezTo>
                  <a:cubicBezTo>
                    <a:pt x="40" y="179"/>
                    <a:pt x="39" y="178"/>
                    <a:pt x="37" y="177"/>
                  </a:cubicBezTo>
                  <a:cubicBezTo>
                    <a:pt x="36" y="177"/>
                    <a:pt x="35" y="176"/>
                    <a:pt x="34" y="174"/>
                  </a:cubicBezTo>
                  <a:cubicBezTo>
                    <a:pt x="33" y="173"/>
                    <a:pt x="32" y="171"/>
                    <a:pt x="31" y="168"/>
                  </a:cubicBezTo>
                  <a:cubicBezTo>
                    <a:pt x="11" y="85"/>
                    <a:pt x="11" y="85"/>
                    <a:pt x="11" y="85"/>
                  </a:cubicBezTo>
                  <a:cubicBezTo>
                    <a:pt x="9" y="85"/>
                    <a:pt x="8" y="85"/>
                    <a:pt x="6" y="84"/>
                  </a:cubicBezTo>
                  <a:cubicBezTo>
                    <a:pt x="5" y="84"/>
                    <a:pt x="4" y="83"/>
                    <a:pt x="3" y="82"/>
                  </a:cubicBezTo>
                  <a:cubicBezTo>
                    <a:pt x="2" y="81"/>
                    <a:pt x="1" y="80"/>
                    <a:pt x="1" y="79"/>
                  </a:cubicBezTo>
                  <a:cubicBezTo>
                    <a:pt x="0" y="77"/>
                    <a:pt x="0" y="76"/>
                    <a:pt x="0" y="75"/>
                  </a:cubicBezTo>
                  <a:cubicBezTo>
                    <a:pt x="0" y="72"/>
                    <a:pt x="1" y="69"/>
                    <a:pt x="3" y="67"/>
                  </a:cubicBezTo>
                  <a:cubicBezTo>
                    <a:pt x="5" y="65"/>
                    <a:pt x="8" y="64"/>
                    <a:pt x="11" y="64"/>
                  </a:cubicBezTo>
                  <a:lnTo>
                    <a:pt x="31" y="64"/>
                  </a:lnTo>
                  <a:close/>
                  <a:moveTo>
                    <a:pt x="42" y="64"/>
                  </a:moveTo>
                  <a:cubicBezTo>
                    <a:pt x="42" y="63"/>
                    <a:pt x="42" y="62"/>
                    <a:pt x="42" y="62"/>
                  </a:cubicBezTo>
                  <a:cubicBezTo>
                    <a:pt x="42" y="61"/>
                    <a:pt x="43" y="60"/>
                    <a:pt x="43" y="59"/>
                  </a:cubicBezTo>
                  <a:cubicBezTo>
                    <a:pt x="74" y="5"/>
                    <a:pt x="74" y="5"/>
                    <a:pt x="74" y="5"/>
                  </a:cubicBezTo>
                  <a:cubicBezTo>
                    <a:pt x="75" y="3"/>
                    <a:pt x="77" y="2"/>
                    <a:pt x="78" y="1"/>
                  </a:cubicBezTo>
                  <a:cubicBezTo>
                    <a:pt x="80" y="0"/>
                    <a:pt x="81" y="0"/>
                    <a:pt x="83" y="0"/>
                  </a:cubicBezTo>
                  <a:cubicBezTo>
                    <a:pt x="85" y="0"/>
                    <a:pt x="86" y="0"/>
                    <a:pt x="87" y="1"/>
                  </a:cubicBezTo>
                  <a:cubicBezTo>
                    <a:pt x="89" y="1"/>
                    <a:pt x="90" y="2"/>
                    <a:pt x="91" y="3"/>
                  </a:cubicBezTo>
                  <a:cubicBezTo>
                    <a:pt x="92" y="4"/>
                    <a:pt x="92" y="5"/>
                    <a:pt x="93" y="6"/>
                  </a:cubicBezTo>
                  <a:cubicBezTo>
                    <a:pt x="93" y="8"/>
                    <a:pt x="94" y="9"/>
                    <a:pt x="94" y="10"/>
                  </a:cubicBezTo>
                  <a:cubicBezTo>
                    <a:pt x="94" y="12"/>
                    <a:pt x="93" y="14"/>
                    <a:pt x="92" y="16"/>
                  </a:cubicBezTo>
                  <a:cubicBezTo>
                    <a:pt x="61" y="70"/>
                    <a:pt x="61" y="70"/>
                    <a:pt x="61" y="70"/>
                  </a:cubicBezTo>
                  <a:cubicBezTo>
                    <a:pt x="59" y="73"/>
                    <a:pt x="56" y="75"/>
                    <a:pt x="52" y="75"/>
                  </a:cubicBezTo>
                  <a:cubicBezTo>
                    <a:pt x="49" y="75"/>
                    <a:pt x="47" y="74"/>
                    <a:pt x="45" y="72"/>
                  </a:cubicBezTo>
                  <a:cubicBezTo>
                    <a:pt x="43" y="70"/>
                    <a:pt x="42" y="67"/>
                    <a:pt x="42" y="64"/>
                  </a:cubicBezTo>
                  <a:close/>
                  <a:moveTo>
                    <a:pt x="52" y="153"/>
                  </a:moveTo>
                  <a:cubicBezTo>
                    <a:pt x="52" y="154"/>
                    <a:pt x="53" y="155"/>
                    <a:pt x="54" y="156"/>
                  </a:cubicBezTo>
                  <a:cubicBezTo>
                    <a:pt x="55" y="157"/>
                    <a:pt x="56" y="158"/>
                    <a:pt x="57" y="158"/>
                  </a:cubicBezTo>
                  <a:cubicBezTo>
                    <a:pt x="59" y="158"/>
                    <a:pt x="60" y="157"/>
                    <a:pt x="61" y="156"/>
                  </a:cubicBezTo>
                  <a:cubicBezTo>
                    <a:pt x="62" y="155"/>
                    <a:pt x="62" y="154"/>
                    <a:pt x="62" y="153"/>
                  </a:cubicBezTo>
                  <a:cubicBezTo>
                    <a:pt x="62" y="111"/>
                    <a:pt x="62" y="111"/>
                    <a:pt x="62" y="111"/>
                  </a:cubicBezTo>
                  <a:cubicBezTo>
                    <a:pt x="62" y="110"/>
                    <a:pt x="62" y="108"/>
                    <a:pt x="61" y="107"/>
                  </a:cubicBezTo>
                  <a:cubicBezTo>
                    <a:pt x="60" y="106"/>
                    <a:pt x="59" y="106"/>
                    <a:pt x="57" y="106"/>
                  </a:cubicBezTo>
                  <a:cubicBezTo>
                    <a:pt x="56" y="106"/>
                    <a:pt x="55" y="106"/>
                    <a:pt x="54" y="107"/>
                  </a:cubicBezTo>
                  <a:cubicBezTo>
                    <a:pt x="53" y="108"/>
                    <a:pt x="52" y="110"/>
                    <a:pt x="52" y="111"/>
                  </a:cubicBezTo>
                  <a:lnTo>
                    <a:pt x="52" y="153"/>
                  </a:lnTo>
                  <a:close/>
                  <a:moveTo>
                    <a:pt x="83" y="153"/>
                  </a:moveTo>
                  <a:cubicBezTo>
                    <a:pt x="83" y="154"/>
                    <a:pt x="84" y="155"/>
                    <a:pt x="85" y="156"/>
                  </a:cubicBezTo>
                  <a:cubicBezTo>
                    <a:pt x="86" y="157"/>
                    <a:pt x="87" y="158"/>
                    <a:pt x="88" y="158"/>
                  </a:cubicBezTo>
                  <a:cubicBezTo>
                    <a:pt x="90" y="158"/>
                    <a:pt x="91" y="157"/>
                    <a:pt x="92" y="156"/>
                  </a:cubicBezTo>
                  <a:cubicBezTo>
                    <a:pt x="93" y="155"/>
                    <a:pt x="94" y="154"/>
                    <a:pt x="94" y="153"/>
                  </a:cubicBezTo>
                  <a:cubicBezTo>
                    <a:pt x="94" y="111"/>
                    <a:pt x="94" y="111"/>
                    <a:pt x="94" y="111"/>
                  </a:cubicBezTo>
                  <a:cubicBezTo>
                    <a:pt x="94" y="110"/>
                    <a:pt x="93" y="108"/>
                    <a:pt x="92" y="107"/>
                  </a:cubicBezTo>
                  <a:cubicBezTo>
                    <a:pt x="91" y="106"/>
                    <a:pt x="90" y="106"/>
                    <a:pt x="88" y="106"/>
                  </a:cubicBezTo>
                  <a:cubicBezTo>
                    <a:pt x="87" y="106"/>
                    <a:pt x="86" y="106"/>
                    <a:pt x="85" y="107"/>
                  </a:cubicBezTo>
                  <a:cubicBezTo>
                    <a:pt x="84" y="108"/>
                    <a:pt x="83" y="110"/>
                    <a:pt x="83" y="111"/>
                  </a:cubicBezTo>
                  <a:lnTo>
                    <a:pt x="83" y="153"/>
                  </a:lnTo>
                  <a:close/>
                  <a:moveTo>
                    <a:pt x="115" y="10"/>
                  </a:moveTo>
                  <a:cubicBezTo>
                    <a:pt x="115" y="9"/>
                    <a:pt x="115" y="8"/>
                    <a:pt x="115" y="6"/>
                  </a:cubicBezTo>
                  <a:cubicBezTo>
                    <a:pt x="116" y="5"/>
                    <a:pt x="117" y="4"/>
                    <a:pt x="118" y="3"/>
                  </a:cubicBezTo>
                  <a:cubicBezTo>
                    <a:pt x="118" y="2"/>
                    <a:pt x="120" y="1"/>
                    <a:pt x="121" y="1"/>
                  </a:cubicBezTo>
                  <a:cubicBezTo>
                    <a:pt x="122" y="0"/>
                    <a:pt x="123" y="0"/>
                    <a:pt x="125" y="0"/>
                  </a:cubicBezTo>
                  <a:cubicBezTo>
                    <a:pt x="127" y="0"/>
                    <a:pt x="129" y="0"/>
                    <a:pt x="130" y="1"/>
                  </a:cubicBezTo>
                  <a:cubicBezTo>
                    <a:pt x="132" y="2"/>
                    <a:pt x="133" y="3"/>
                    <a:pt x="134" y="5"/>
                  </a:cubicBezTo>
                  <a:cubicBezTo>
                    <a:pt x="165" y="59"/>
                    <a:pt x="165" y="59"/>
                    <a:pt x="165" y="59"/>
                  </a:cubicBezTo>
                  <a:cubicBezTo>
                    <a:pt x="165" y="60"/>
                    <a:pt x="166" y="61"/>
                    <a:pt x="166" y="62"/>
                  </a:cubicBezTo>
                  <a:cubicBezTo>
                    <a:pt x="166" y="62"/>
                    <a:pt x="167" y="63"/>
                    <a:pt x="167" y="64"/>
                  </a:cubicBezTo>
                  <a:cubicBezTo>
                    <a:pt x="167" y="67"/>
                    <a:pt x="166" y="70"/>
                    <a:pt x="164" y="72"/>
                  </a:cubicBezTo>
                  <a:cubicBezTo>
                    <a:pt x="162" y="74"/>
                    <a:pt x="159" y="75"/>
                    <a:pt x="156" y="75"/>
                  </a:cubicBezTo>
                  <a:cubicBezTo>
                    <a:pt x="152" y="75"/>
                    <a:pt x="149" y="73"/>
                    <a:pt x="147" y="70"/>
                  </a:cubicBezTo>
                  <a:cubicBezTo>
                    <a:pt x="116" y="16"/>
                    <a:pt x="116" y="16"/>
                    <a:pt x="116" y="16"/>
                  </a:cubicBezTo>
                  <a:cubicBezTo>
                    <a:pt x="115" y="14"/>
                    <a:pt x="115" y="12"/>
                    <a:pt x="115" y="10"/>
                  </a:cubicBezTo>
                  <a:close/>
                  <a:moveTo>
                    <a:pt x="115" y="153"/>
                  </a:moveTo>
                  <a:cubicBezTo>
                    <a:pt x="115" y="154"/>
                    <a:pt x="115" y="155"/>
                    <a:pt x="116" y="156"/>
                  </a:cubicBezTo>
                  <a:cubicBezTo>
                    <a:pt x="117" y="157"/>
                    <a:pt x="118" y="158"/>
                    <a:pt x="120" y="158"/>
                  </a:cubicBezTo>
                  <a:cubicBezTo>
                    <a:pt x="121" y="158"/>
                    <a:pt x="122" y="157"/>
                    <a:pt x="123" y="156"/>
                  </a:cubicBezTo>
                  <a:cubicBezTo>
                    <a:pt x="124" y="155"/>
                    <a:pt x="125" y="154"/>
                    <a:pt x="125" y="153"/>
                  </a:cubicBezTo>
                  <a:cubicBezTo>
                    <a:pt x="125" y="111"/>
                    <a:pt x="125" y="111"/>
                    <a:pt x="125" y="111"/>
                  </a:cubicBezTo>
                  <a:cubicBezTo>
                    <a:pt x="125" y="110"/>
                    <a:pt x="124" y="108"/>
                    <a:pt x="123" y="107"/>
                  </a:cubicBezTo>
                  <a:cubicBezTo>
                    <a:pt x="122" y="106"/>
                    <a:pt x="121" y="106"/>
                    <a:pt x="120" y="106"/>
                  </a:cubicBezTo>
                  <a:cubicBezTo>
                    <a:pt x="118" y="106"/>
                    <a:pt x="117" y="106"/>
                    <a:pt x="116" y="107"/>
                  </a:cubicBezTo>
                  <a:cubicBezTo>
                    <a:pt x="115" y="108"/>
                    <a:pt x="115" y="110"/>
                    <a:pt x="115" y="111"/>
                  </a:cubicBezTo>
                  <a:lnTo>
                    <a:pt x="115" y="153"/>
                  </a:lnTo>
                  <a:close/>
                  <a:moveTo>
                    <a:pt x="146" y="153"/>
                  </a:moveTo>
                  <a:cubicBezTo>
                    <a:pt x="146" y="154"/>
                    <a:pt x="146" y="155"/>
                    <a:pt x="147" y="156"/>
                  </a:cubicBezTo>
                  <a:cubicBezTo>
                    <a:pt x="148" y="157"/>
                    <a:pt x="149" y="158"/>
                    <a:pt x="151" y="158"/>
                  </a:cubicBezTo>
                  <a:cubicBezTo>
                    <a:pt x="152" y="158"/>
                    <a:pt x="154" y="157"/>
                    <a:pt x="155" y="156"/>
                  </a:cubicBezTo>
                  <a:cubicBezTo>
                    <a:pt x="156" y="155"/>
                    <a:pt x="156" y="154"/>
                    <a:pt x="156" y="153"/>
                  </a:cubicBezTo>
                  <a:cubicBezTo>
                    <a:pt x="156" y="111"/>
                    <a:pt x="156" y="111"/>
                    <a:pt x="156" y="111"/>
                  </a:cubicBezTo>
                  <a:cubicBezTo>
                    <a:pt x="156" y="110"/>
                    <a:pt x="156" y="108"/>
                    <a:pt x="155" y="107"/>
                  </a:cubicBezTo>
                  <a:cubicBezTo>
                    <a:pt x="154" y="106"/>
                    <a:pt x="152" y="106"/>
                    <a:pt x="151" y="106"/>
                  </a:cubicBezTo>
                  <a:cubicBezTo>
                    <a:pt x="149" y="106"/>
                    <a:pt x="148" y="106"/>
                    <a:pt x="147" y="107"/>
                  </a:cubicBezTo>
                  <a:cubicBezTo>
                    <a:pt x="146" y="108"/>
                    <a:pt x="146" y="110"/>
                    <a:pt x="146" y="111"/>
                  </a:cubicBezTo>
                  <a:lnTo>
                    <a:pt x="146" y="15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99"/>
            <p:cNvSpPr>
              <a:spLocks noEditPoints="1"/>
            </p:cNvSpPr>
            <p:nvPr/>
          </p:nvSpPr>
          <p:spPr bwMode="auto">
            <a:xfrm>
              <a:off x="1763713" y="3249613"/>
              <a:ext cx="217488" cy="228600"/>
            </a:xfrm>
            <a:custGeom>
              <a:avLst/>
              <a:gdLst>
                <a:gd name="T0" fmla="*/ 29 w 208"/>
                <a:gd name="T1" fmla="*/ 0 h 218"/>
                <a:gd name="T2" fmla="*/ 39 w 208"/>
                <a:gd name="T3" fmla="*/ 11 h 218"/>
                <a:gd name="T4" fmla="*/ 63 w 208"/>
                <a:gd name="T5" fmla="*/ 156 h 218"/>
                <a:gd name="T6" fmla="*/ 187 w 208"/>
                <a:gd name="T7" fmla="*/ 156 h 218"/>
                <a:gd name="T8" fmla="*/ 191 w 208"/>
                <a:gd name="T9" fmla="*/ 157 h 218"/>
                <a:gd name="T10" fmla="*/ 194 w 208"/>
                <a:gd name="T11" fmla="*/ 159 h 218"/>
                <a:gd name="T12" fmla="*/ 197 w 208"/>
                <a:gd name="T13" fmla="*/ 162 h 218"/>
                <a:gd name="T14" fmla="*/ 198 w 208"/>
                <a:gd name="T15" fmla="*/ 167 h 218"/>
                <a:gd name="T16" fmla="*/ 197 w 208"/>
                <a:gd name="T17" fmla="*/ 171 h 218"/>
                <a:gd name="T18" fmla="*/ 194 w 208"/>
                <a:gd name="T19" fmla="*/ 174 h 218"/>
                <a:gd name="T20" fmla="*/ 191 w 208"/>
                <a:gd name="T21" fmla="*/ 176 h 218"/>
                <a:gd name="T22" fmla="*/ 187 w 208"/>
                <a:gd name="T23" fmla="*/ 177 h 218"/>
                <a:gd name="T24" fmla="*/ 54 w 208"/>
                <a:gd name="T25" fmla="*/ 177 h 218"/>
                <a:gd name="T26" fmla="*/ 53 w 208"/>
                <a:gd name="T27" fmla="*/ 177 h 218"/>
                <a:gd name="T28" fmla="*/ 50 w 208"/>
                <a:gd name="T29" fmla="*/ 176 h 218"/>
                <a:gd name="T30" fmla="*/ 46 w 208"/>
                <a:gd name="T31" fmla="*/ 173 h 218"/>
                <a:gd name="T32" fmla="*/ 44 w 208"/>
                <a:gd name="T33" fmla="*/ 167 h 218"/>
                <a:gd name="T34" fmla="*/ 21 w 208"/>
                <a:gd name="T35" fmla="*/ 21 h 218"/>
                <a:gd name="T36" fmla="*/ 10 w 208"/>
                <a:gd name="T37" fmla="*/ 21 h 218"/>
                <a:gd name="T38" fmla="*/ 6 w 208"/>
                <a:gd name="T39" fmla="*/ 20 h 218"/>
                <a:gd name="T40" fmla="*/ 3 w 208"/>
                <a:gd name="T41" fmla="*/ 18 h 218"/>
                <a:gd name="T42" fmla="*/ 1 w 208"/>
                <a:gd name="T43" fmla="*/ 15 h 218"/>
                <a:gd name="T44" fmla="*/ 0 w 208"/>
                <a:gd name="T45" fmla="*/ 11 h 218"/>
                <a:gd name="T46" fmla="*/ 1 w 208"/>
                <a:gd name="T47" fmla="*/ 6 h 218"/>
                <a:gd name="T48" fmla="*/ 3 w 208"/>
                <a:gd name="T49" fmla="*/ 3 h 218"/>
                <a:gd name="T50" fmla="*/ 6 w 208"/>
                <a:gd name="T51" fmla="*/ 1 h 218"/>
                <a:gd name="T52" fmla="*/ 10 w 208"/>
                <a:gd name="T53" fmla="*/ 0 h 218"/>
                <a:gd name="T54" fmla="*/ 29 w 208"/>
                <a:gd name="T55" fmla="*/ 0 h 218"/>
                <a:gd name="T56" fmla="*/ 52 w 208"/>
                <a:gd name="T57" fmla="*/ 31 h 218"/>
                <a:gd name="T58" fmla="*/ 208 w 208"/>
                <a:gd name="T59" fmla="*/ 42 h 218"/>
                <a:gd name="T60" fmla="*/ 208 w 208"/>
                <a:gd name="T61" fmla="*/ 104 h 218"/>
                <a:gd name="T62" fmla="*/ 67 w 208"/>
                <a:gd name="T63" fmla="*/ 125 h 218"/>
                <a:gd name="T64" fmla="*/ 52 w 208"/>
                <a:gd name="T65" fmla="*/ 31 h 218"/>
                <a:gd name="T66" fmla="*/ 60 w 208"/>
                <a:gd name="T67" fmla="*/ 203 h 218"/>
                <a:gd name="T68" fmla="*/ 64 w 208"/>
                <a:gd name="T69" fmla="*/ 192 h 218"/>
                <a:gd name="T70" fmla="*/ 75 w 208"/>
                <a:gd name="T71" fmla="*/ 187 h 218"/>
                <a:gd name="T72" fmla="*/ 86 w 208"/>
                <a:gd name="T73" fmla="*/ 192 h 218"/>
                <a:gd name="T74" fmla="*/ 91 w 208"/>
                <a:gd name="T75" fmla="*/ 203 h 218"/>
                <a:gd name="T76" fmla="*/ 86 w 208"/>
                <a:gd name="T77" fmla="*/ 214 h 218"/>
                <a:gd name="T78" fmla="*/ 75 w 208"/>
                <a:gd name="T79" fmla="*/ 218 h 218"/>
                <a:gd name="T80" fmla="*/ 64 w 208"/>
                <a:gd name="T81" fmla="*/ 214 h 218"/>
                <a:gd name="T82" fmla="*/ 60 w 208"/>
                <a:gd name="T83" fmla="*/ 203 h 218"/>
                <a:gd name="T84" fmla="*/ 156 w 208"/>
                <a:gd name="T85" fmla="*/ 203 h 218"/>
                <a:gd name="T86" fmla="*/ 160 w 208"/>
                <a:gd name="T87" fmla="*/ 192 h 218"/>
                <a:gd name="T88" fmla="*/ 172 w 208"/>
                <a:gd name="T89" fmla="*/ 187 h 218"/>
                <a:gd name="T90" fmla="*/ 183 w 208"/>
                <a:gd name="T91" fmla="*/ 192 h 218"/>
                <a:gd name="T92" fmla="*/ 187 w 208"/>
                <a:gd name="T93" fmla="*/ 203 h 218"/>
                <a:gd name="T94" fmla="*/ 183 w 208"/>
                <a:gd name="T95" fmla="*/ 214 h 218"/>
                <a:gd name="T96" fmla="*/ 172 w 208"/>
                <a:gd name="T97" fmla="*/ 218 h 218"/>
                <a:gd name="T98" fmla="*/ 160 w 208"/>
                <a:gd name="T99" fmla="*/ 214 h 218"/>
                <a:gd name="T100" fmla="*/ 156 w 208"/>
                <a:gd name="T101" fmla="*/ 20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8" h="218">
                  <a:moveTo>
                    <a:pt x="29" y="0"/>
                  </a:moveTo>
                  <a:cubicBezTo>
                    <a:pt x="34" y="0"/>
                    <a:pt x="37" y="4"/>
                    <a:pt x="39" y="11"/>
                  </a:cubicBezTo>
                  <a:cubicBezTo>
                    <a:pt x="63" y="156"/>
                    <a:pt x="63" y="156"/>
                    <a:pt x="63" y="156"/>
                  </a:cubicBezTo>
                  <a:cubicBezTo>
                    <a:pt x="187" y="156"/>
                    <a:pt x="187" y="156"/>
                    <a:pt x="187" y="156"/>
                  </a:cubicBezTo>
                  <a:cubicBezTo>
                    <a:pt x="189" y="156"/>
                    <a:pt x="190" y="156"/>
                    <a:pt x="191" y="157"/>
                  </a:cubicBezTo>
                  <a:cubicBezTo>
                    <a:pt x="192" y="157"/>
                    <a:pt x="194" y="158"/>
                    <a:pt x="194" y="159"/>
                  </a:cubicBezTo>
                  <a:cubicBezTo>
                    <a:pt x="195" y="160"/>
                    <a:pt x="196" y="161"/>
                    <a:pt x="197" y="162"/>
                  </a:cubicBezTo>
                  <a:cubicBezTo>
                    <a:pt x="197" y="164"/>
                    <a:pt x="198" y="165"/>
                    <a:pt x="198" y="167"/>
                  </a:cubicBezTo>
                  <a:cubicBezTo>
                    <a:pt x="198" y="168"/>
                    <a:pt x="197" y="169"/>
                    <a:pt x="197" y="171"/>
                  </a:cubicBezTo>
                  <a:cubicBezTo>
                    <a:pt x="196" y="172"/>
                    <a:pt x="195" y="173"/>
                    <a:pt x="194" y="174"/>
                  </a:cubicBezTo>
                  <a:cubicBezTo>
                    <a:pt x="194" y="175"/>
                    <a:pt x="192" y="176"/>
                    <a:pt x="191" y="176"/>
                  </a:cubicBezTo>
                  <a:cubicBezTo>
                    <a:pt x="190" y="177"/>
                    <a:pt x="189" y="177"/>
                    <a:pt x="187" y="177"/>
                  </a:cubicBezTo>
                  <a:cubicBezTo>
                    <a:pt x="54" y="177"/>
                    <a:pt x="54" y="177"/>
                    <a:pt x="54" y="177"/>
                  </a:cubicBezTo>
                  <a:cubicBezTo>
                    <a:pt x="54" y="177"/>
                    <a:pt x="54" y="177"/>
                    <a:pt x="53" y="177"/>
                  </a:cubicBezTo>
                  <a:cubicBezTo>
                    <a:pt x="52" y="177"/>
                    <a:pt x="51" y="176"/>
                    <a:pt x="50" y="176"/>
                  </a:cubicBezTo>
                  <a:cubicBezTo>
                    <a:pt x="49" y="175"/>
                    <a:pt x="47" y="174"/>
                    <a:pt x="46" y="173"/>
                  </a:cubicBezTo>
                  <a:cubicBezTo>
                    <a:pt x="45" y="171"/>
                    <a:pt x="44" y="169"/>
                    <a:pt x="44" y="167"/>
                  </a:cubicBezTo>
                  <a:cubicBezTo>
                    <a:pt x="21" y="21"/>
                    <a:pt x="21" y="21"/>
                    <a:pt x="21" y="21"/>
                  </a:cubicBezTo>
                  <a:cubicBezTo>
                    <a:pt x="10" y="21"/>
                    <a:pt x="10" y="21"/>
                    <a:pt x="10" y="21"/>
                  </a:cubicBezTo>
                  <a:cubicBezTo>
                    <a:pt x="9" y="21"/>
                    <a:pt x="8" y="21"/>
                    <a:pt x="6" y="20"/>
                  </a:cubicBezTo>
                  <a:cubicBezTo>
                    <a:pt x="5" y="20"/>
                    <a:pt x="4" y="19"/>
                    <a:pt x="3" y="18"/>
                  </a:cubicBezTo>
                  <a:cubicBezTo>
                    <a:pt x="2" y="17"/>
                    <a:pt x="1" y="16"/>
                    <a:pt x="1" y="15"/>
                  </a:cubicBezTo>
                  <a:cubicBezTo>
                    <a:pt x="0" y="13"/>
                    <a:pt x="0" y="12"/>
                    <a:pt x="0" y="11"/>
                  </a:cubicBezTo>
                  <a:cubicBezTo>
                    <a:pt x="0" y="9"/>
                    <a:pt x="0" y="8"/>
                    <a:pt x="1" y="6"/>
                  </a:cubicBezTo>
                  <a:cubicBezTo>
                    <a:pt x="1" y="5"/>
                    <a:pt x="2" y="4"/>
                    <a:pt x="3" y="3"/>
                  </a:cubicBezTo>
                  <a:cubicBezTo>
                    <a:pt x="4" y="2"/>
                    <a:pt x="5" y="1"/>
                    <a:pt x="6" y="1"/>
                  </a:cubicBezTo>
                  <a:cubicBezTo>
                    <a:pt x="8" y="0"/>
                    <a:pt x="9" y="0"/>
                    <a:pt x="10" y="0"/>
                  </a:cubicBezTo>
                  <a:lnTo>
                    <a:pt x="29" y="0"/>
                  </a:lnTo>
                  <a:close/>
                  <a:moveTo>
                    <a:pt x="52" y="31"/>
                  </a:moveTo>
                  <a:cubicBezTo>
                    <a:pt x="208" y="42"/>
                    <a:pt x="208" y="42"/>
                    <a:pt x="208" y="42"/>
                  </a:cubicBezTo>
                  <a:cubicBezTo>
                    <a:pt x="208" y="104"/>
                    <a:pt x="208" y="104"/>
                    <a:pt x="208" y="104"/>
                  </a:cubicBezTo>
                  <a:cubicBezTo>
                    <a:pt x="67" y="125"/>
                    <a:pt x="67" y="125"/>
                    <a:pt x="67" y="125"/>
                  </a:cubicBezTo>
                  <a:lnTo>
                    <a:pt x="52" y="31"/>
                  </a:lnTo>
                  <a:close/>
                  <a:moveTo>
                    <a:pt x="60" y="203"/>
                  </a:moveTo>
                  <a:cubicBezTo>
                    <a:pt x="60" y="199"/>
                    <a:pt x="61" y="195"/>
                    <a:pt x="64" y="192"/>
                  </a:cubicBezTo>
                  <a:cubicBezTo>
                    <a:pt x="67" y="189"/>
                    <a:pt x="71" y="187"/>
                    <a:pt x="75" y="187"/>
                  </a:cubicBezTo>
                  <a:cubicBezTo>
                    <a:pt x="80" y="187"/>
                    <a:pt x="83" y="189"/>
                    <a:pt x="86" y="192"/>
                  </a:cubicBezTo>
                  <a:cubicBezTo>
                    <a:pt x="90" y="195"/>
                    <a:pt x="91" y="199"/>
                    <a:pt x="91" y="203"/>
                  </a:cubicBezTo>
                  <a:cubicBezTo>
                    <a:pt x="91" y="207"/>
                    <a:pt x="90" y="211"/>
                    <a:pt x="86" y="214"/>
                  </a:cubicBezTo>
                  <a:cubicBezTo>
                    <a:pt x="83" y="217"/>
                    <a:pt x="80" y="218"/>
                    <a:pt x="75" y="218"/>
                  </a:cubicBezTo>
                  <a:cubicBezTo>
                    <a:pt x="71" y="218"/>
                    <a:pt x="67" y="217"/>
                    <a:pt x="64" y="214"/>
                  </a:cubicBezTo>
                  <a:cubicBezTo>
                    <a:pt x="61" y="211"/>
                    <a:pt x="60" y="207"/>
                    <a:pt x="60" y="203"/>
                  </a:cubicBezTo>
                  <a:close/>
                  <a:moveTo>
                    <a:pt x="156" y="203"/>
                  </a:moveTo>
                  <a:cubicBezTo>
                    <a:pt x="156" y="198"/>
                    <a:pt x="157" y="195"/>
                    <a:pt x="160" y="192"/>
                  </a:cubicBezTo>
                  <a:cubicBezTo>
                    <a:pt x="163" y="189"/>
                    <a:pt x="167" y="187"/>
                    <a:pt x="172" y="187"/>
                  </a:cubicBezTo>
                  <a:cubicBezTo>
                    <a:pt x="176" y="187"/>
                    <a:pt x="180" y="189"/>
                    <a:pt x="183" y="192"/>
                  </a:cubicBezTo>
                  <a:cubicBezTo>
                    <a:pt x="186" y="195"/>
                    <a:pt x="187" y="198"/>
                    <a:pt x="187" y="203"/>
                  </a:cubicBezTo>
                  <a:cubicBezTo>
                    <a:pt x="187" y="207"/>
                    <a:pt x="186" y="211"/>
                    <a:pt x="183" y="214"/>
                  </a:cubicBezTo>
                  <a:cubicBezTo>
                    <a:pt x="179" y="217"/>
                    <a:pt x="176" y="218"/>
                    <a:pt x="172" y="218"/>
                  </a:cubicBezTo>
                  <a:cubicBezTo>
                    <a:pt x="167" y="218"/>
                    <a:pt x="163" y="217"/>
                    <a:pt x="160" y="214"/>
                  </a:cubicBezTo>
                  <a:cubicBezTo>
                    <a:pt x="157" y="211"/>
                    <a:pt x="156" y="207"/>
                    <a:pt x="156" y="20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00"/>
            <p:cNvSpPr>
              <a:spLocks noEditPoints="1"/>
            </p:cNvSpPr>
            <p:nvPr/>
          </p:nvSpPr>
          <p:spPr bwMode="auto">
            <a:xfrm>
              <a:off x="2168525" y="3282950"/>
              <a:ext cx="152400" cy="152400"/>
            </a:xfrm>
            <a:custGeom>
              <a:avLst/>
              <a:gdLst>
                <a:gd name="T0" fmla="*/ 0 w 146"/>
                <a:gd name="T1" fmla="*/ 73 h 146"/>
                <a:gd name="T2" fmla="*/ 21 w 146"/>
                <a:gd name="T3" fmla="*/ 67 h 146"/>
                <a:gd name="T4" fmla="*/ 21 w 146"/>
                <a:gd name="T5" fmla="*/ 79 h 146"/>
                <a:gd name="T6" fmla="*/ 0 w 146"/>
                <a:gd name="T7" fmla="*/ 73 h 146"/>
                <a:gd name="T8" fmla="*/ 21 w 146"/>
                <a:gd name="T9" fmla="*/ 22 h 146"/>
                <a:gd name="T10" fmla="*/ 41 w 146"/>
                <a:gd name="T11" fmla="*/ 31 h 146"/>
                <a:gd name="T12" fmla="*/ 36 w 146"/>
                <a:gd name="T13" fmla="*/ 36 h 146"/>
                <a:gd name="T14" fmla="*/ 31 w 146"/>
                <a:gd name="T15" fmla="*/ 42 h 146"/>
                <a:gd name="T16" fmla="*/ 21 w 146"/>
                <a:gd name="T17" fmla="*/ 22 h 146"/>
                <a:gd name="T18" fmla="*/ 21 w 146"/>
                <a:gd name="T19" fmla="*/ 125 h 146"/>
                <a:gd name="T20" fmla="*/ 31 w 146"/>
                <a:gd name="T21" fmla="*/ 105 h 146"/>
                <a:gd name="T22" fmla="*/ 33 w 146"/>
                <a:gd name="T23" fmla="*/ 107 h 146"/>
                <a:gd name="T24" fmla="*/ 36 w 146"/>
                <a:gd name="T25" fmla="*/ 110 h 146"/>
                <a:gd name="T26" fmla="*/ 39 w 146"/>
                <a:gd name="T27" fmla="*/ 113 h 146"/>
                <a:gd name="T28" fmla="*/ 41 w 146"/>
                <a:gd name="T29" fmla="*/ 115 h 146"/>
                <a:gd name="T30" fmla="*/ 21 w 146"/>
                <a:gd name="T31" fmla="*/ 125 h 146"/>
                <a:gd name="T32" fmla="*/ 43 w 146"/>
                <a:gd name="T33" fmla="*/ 103 h 146"/>
                <a:gd name="T34" fmla="*/ 31 w 146"/>
                <a:gd name="T35" fmla="*/ 73 h 146"/>
                <a:gd name="T36" fmla="*/ 43 w 146"/>
                <a:gd name="T37" fmla="*/ 44 h 146"/>
                <a:gd name="T38" fmla="*/ 73 w 146"/>
                <a:gd name="T39" fmla="*/ 31 h 146"/>
                <a:gd name="T40" fmla="*/ 102 w 146"/>
                <a:gd name="T41" fmla="*/ 44 h 146"/>
                <a:gd name="T42" fmla="*/ 114 w 146"/>
                <a:gd name="T43" fmla="*/ 73 h 146"/>
                <a:gd name="T44" fmla="*/ 102 w 146"/>
                <a:gd name="T45" fmla="*/ 103 h 146"/>
                <a:gd name="T46" fmla="*/ 73 w 146"/>
                <a:gd name="T47" fmla="*/ 115 h 146"/>
                <a:gd name="T48" fmla="*/ 43 w 146"/>
                <a:gd name="T49" fmla="*/ 103 h 146"/>
                <a:gd name="T50" fmla="*/ 67 w 146"/>
                <a:gd name="T51" fmla="*/ 21 h 146"/>
                <a:gd name="T52" fmla="*/ 73 w 146"/>
                <a:gd name="T53" fmla="*/ 0 h 146"/>
                <a:gd name="T54" fmla="*/ 79 w 146"/>
                <a:gd name="T55" fmla="*/ 21 h 146"/>
                <a:gd name="T56" fmla="*/ 67 w 146"/>
                <a:gd name="T57" fmla="*/ 21 h 146"/>
                <a:gd name="T58" fmla="*/ 67 w 146"/>
                <a:gd name="T59" fmla="*/ 125 h 146"/>
                <a:gd name="T60" fmla="*/ 79 w 146"/>
                <a:gd name="T61" fmla="*/ 125 h 146"/>
                <a:gd name="T62" fmla="*/ 73 w 146"/>
                <a:gd name="T63" fmla="*/ 146 h 146"/>
                <a:gd name="T64" fmla="*/ 67 w 146"/>
                <a:gd name="T65" fmla="*/ 125 h 146"/>
                <a:gd name="T66" fmla="*/ 124 w 146"/>
                <a:gd name="T67" fmla="*/ 22 h 146"/>
                <a:gd name="T68" fmla="*/ 114 w 146"/>
                <a:gd name="T69" fmla="*/ 42 h 146"/>
                <a:gd name="T70" fmla="*/ 113 w 146"/>
                <a:gd name="T71" fmla="*/ 40 h 146"/>
                <a:gd name="T72" fmla="*/ 109 w 146"/>
                <a:gd name="T73" fmla="*/ 36 h 146"/>
                <a:gd name="T74" fmla="*/ 106 w 146"/>
                <a:gd name="T75" fmla="*/ 33 h 146"/>
                <a:gd name="T76" fmla="*/ 104 w 146"/>
                <a:gd name="T77" fmla="*/ 31 h 146"/>
                <a:gd name="T78" fmla="*/ 124 w 146"/>
                <a:gd name="T79" fmla="*/ 22 h 146"/>
                <a:gd name="T80" fmla="*/ 104 w 146"/>
                <a:gd name="T81" fmla="*/ 115 h 146"/>
                <a:gd name="T82" fmla="*/ 109 w 146"/>
                <a:gd name="T83" fmla="*/ 110 h 146"/>
                <a:gd name="T84" fmla="*/ 114 w 146"/>
                <a:gd name="T85" fmla="*/ 105 h 146"/>
                <a:gd name="T86" fmla="*/ 124 w 146"/>
                <a:gd name="T87" fmla="*/ 125 h 146"/>
                <a:gd name="T88" fmla="*/ 104 w 146"/>
                <a:gd name="T89" fmla="*/ 115 h 146"/>
                <a:gd name="T90" fmla="*/ 125 w 146"/>
                <a:gd name="T91" fmla="*/ 79 h 146"/>
                <a:gd name="T92" fmla="*/ 125 w 146"/>
                <a:gd name="T93" fmla="*/ 67 h 146"/>
                <a:gd name="T94" fmla="*/ 146 w 146"/>
                <a:gd name="T95" fmla="*/ 73 h 146"/>
                <a:gd name="T96" fmla="*/ 125 w 146"/>
                <a:gd name="T97"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6" h="146">
                  <a:moveTo>
                    <a:pt x="0" y="73"/>
                  </a:moveTo>
                  <a:cubicBezTo>
                    <a:pt x="21" y="67"/>
                    <a:pt x="21" y="67"/>
                    <a:pt x="21" y="67"/>
                  </a:cubicBezTo>
                  <a:cubicBezTo>
                    <a:pt x="21" y="79"/>
                    <a:pt x="21" y="79"/>
                    <a:pt x="21" y="79"/>
                  </a:cubicBezTo>
                  <a:lnTo>
                    <a:pt x="0" y="73"/>
                  </a:lnTo>
                  <a:close/>
                  <a:moveTo>
                    <a:pt x="21" y="22"/>
                  </a:moveTo>
                  <a:cubicBezTo>
                    <a:pt x="41" y="31"/>
                    <a:pt x="41" y="31"/>
                    <a:pt x="41" y="31"/>
                  </a:cubicBezTo>
                  <a:cubicBezTo>
                    <a:pt x="40" y="32"/>
                    <a:pt x="39" y="34"/>
                    <a:pt x="36" y="36"/>
                  </a:cubicBezTo>
                  <a:cubicBezTo>
                    <a:pt x="33" y="39"/>
                    <a:pt x="32" y="41"/>
                    <a:pt x="31" y="42"/>
                  </a:cubicBezTo>
                  <a:lnTo>
                    <a:pt x="21" y="22"/>
                  </a:lnTo>
                  <a:close/>
                  <a:moveTo>
                    <a:pt x="21" y="125"/>
                  </a:moveTo>
                  <a:cubicBezTo>
                    <a:pt x="31" y="105"/>
                    <a:pt x="31" y="105"/>
                    <a:pt x="31" y="105"/>
                  </a:cubicBezTo>
                  <a:cubicBezTo>
                    <a:pt x="32" y="105"/>
                    <a:pt x="32" y="106"/>
                    <a:pt x="33" y="107"/>
                  </a:cubicBezTo>
                  <a:cubicBezTo>
                    <a:pt x="34" y="108"/>
                    <a:pt x="35" y="109"/>
                    <a:pt x="36" y="110"/>
                  </a:cubicBezTo>
                  <a:cubicBezTo>
                    <a:pt x="37" y="111"/>
                    <a:pt x="38" y="112"/>
                    <a:pt x="39" y="113"/>
                  </a:cubicBezTo>
                  <a:cubicBezTo>
                    <a:pt x="40" y="114"/>
                    <a:pt x="41" y="114"/>
                    <a:pt x="41" y="115"/>
                  </a:cubicBezTo>
                  <a:lnTo>
                    <a:pt x="21" y="125"/>
                  </a:lnTo>
                  <a:close/>
                  <a:moveTo>
                    <a:pt x="43" y="103"/>
                  </a:moveTo>
                  <a:cubicBezTo>
                    <a:pt x="35" y="94"/>
                    <a:pt x="31" y="85"/>
                    <a:pt x="31" y="73"/>
                  </a:cubicBezTo>
                  <a:cubicBezTo>
                    <a:pt x="31" y="62"/>
                    <a:pt x="35" y="52"/>
                    <a:pt x="43" y="44"/>
                  </a:cubicBezTo>
                  <a:cubicBezTo>
                    <a:pt x="52" y="36"/>
                    <a:pt x="61" y="31"/>
                    <a:pt x="73" y="31"/>
                  </a:cubicBezTo>
                  <a:cubicBezTo>
                    <a:pt x="84" y="31"/>
                    <a:pt x="94" y="36"/>
                    <a:pt x="102" y="44"/>
                  </a:cubicBezTo>
                  <a:cubicBezTo>
                    <a:pt x="110" y="52"/>
                    <a:pt x="114" y="62"/>
                    <a:pt x="114" y="73"/>
                  </a:cubicBezTo>
                  <a:cubicBezTo>
                    <a:pt x="114" y="85"/>
                    <a:pt x="110" y="94"/>
                    <a:pt x="102" y="103"/>
                  </a:cubicBezTo>
                  <a:cubicBezTo>
                    <a:pt x="94" y="111"/>
                    <a:pt x="84" y="115"/>
                    <a:pt x="73" y="115"/>
                  </a:cubicBezTo>
                  <a:cubicBezTo>
                    <a:pt x="61" y="115"/>
                    <a:pt x="51" y="111"/>
                    <a:pt x="43" y="103"/>
                  </a:cubicBezTo>
                  <a:close/>
                  <a:moveTo>
                    <a:pt x="67" y="21"/>
                  </a:moveTo>
                  <a:cubicBezTo>
                    <a:pt x="73" y="0"/>
                    <a:pt x="73" y="0"/>
                    <a:pt x="73" y="0"/>
                  </a:cubicBezTo>
                  <a:cubicBezTo>
                    <a:pt x="79" y="21"/>
                    <a:pt x="79" y="21"/>
                    <a:pt x="79" y="21"/>
                  </a:cubicBezTo>
                  <a:lnTo>
                    <a:pt x="67" y="21"/>
                  </a:lnTo>
                  <a:close/>
                  <a:moveTo>
                    <a:pt x="67" y="125"/>
                  </a:moveTo>
                  <a:cubicBezTo>
                    <a:pt x="79" y="125"/>
                    <a:pt x="79" y="125"/>
                    <a:pt x="79" y="125"/>
                  </a:cubicBezTo>
                  <a:cubicBezTo>
                    <a:pt x="73" y="146"/>
                    <a:pt x="73" y="146"/>
                    <a:pt x="73" y="146"/>
                  </a:cubicBezTo>
                  <a:lnTo>
                    <a:pt x="67" y="125"/>
                  </a:lnTo>
                  <a:close/>
                  <a:moveTo>
                    <a:pt x="124" y="22"/>
                  </a:moveTo>
                  <a:cubicBezTo>
                    <a:pt x="114" y="42"/>
                    <a:pt x="114" y="42"/>
                    <a:pt x="114" y="42"/>
                  </a:cubicBezTo>
                  <a:cubicBezTo>
                    <a:pt x="114" y="41"/>
                    <a:pt x="113" y="41"/>
                    <a:pt x="113" y="40"/>
                  </a:cubicBezTo>
                  <a:cubicBezTo>
                    <a:pt x="112" y="39"/>
                    <a:pt x="111" y="38"/>
                    <a:pt x="109" y="36"/>
                  </a:cubicBezTo>
                  <a:cubicBezTo>
                    <a:pt x="108" y="35"/>
                    <a:pt x="107" y="34"/>
                    <a:pt x="106" y="33"/>
                  </a:cubicBezTo>
                  <a:cubicBezTo>
                    <a:pt x="105" y="32"/>
                    <a:pt x="105" y="32"/>
                    <a:pt x="104" y="31"/>
                  </a:cubicBezTo>
                  <a:lnTo>
                    <a:pt x="124" y="22"/>
                  </a:lnTo>
                  <a:close/>
                  <a:moveTo>
                    <a:pt x="104" y="115"/>
                  </a:moveTo>
                  <a:cubicBezTo>
                    <a:pt x="105" y="114"/>
                    <a:pt x="107" y="112"/>
                    <a:pt x="109" y="110"/>
                  </a:cubicBezTo>
                  <a:cubicBezTo>
                    <a:pt x="112" y="107"/>
                    <a:pt x="114" y="106"/>
                    <a:pt x="114" y="105"/>
                  </a:cubicBezTo>
                  <a:cubicBezTo>
                    <a:pt x="124" y="125"/>
                    <a:pt x="124" y="125"/>
                    <a:pt x="124" y="125"/>
                  </a:cubicBezTo>
                  <a:lnTo>
                    <a:pt x="104" y="115"/>
                  </a:lnTo>
                  <a:close/>
                  <a:moveTo>
                    <a:pt x="125" y="79"/>
                  </a:moveTo>
                  <a:cubicBezTo>
                    <a:pt x="125" y="67"/>
                    <a:pt x="125" y="67"/>
                    <a:pt x="125" y="67"/>
                  </a:cubicBezTo>
                  <a:cubicBezTo>
                    <a:pt x="146" y="73"/>
                    <a:pt x="146" y="73"/>
                    <a:pt x="146" y="73"/>
                  </a:cubicBezTo>
                  <a:lnTo>
                    <a:pt x="125" y="7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01"/>
            <p:cNvSpPr>
              <a:spLocks noEditPoints="1"/>
            </p:cNvSpPr>
            <p:nvPr/>
          </p:nvSpPr>
          <p:spPr bwMode="auto">
            <a:xfrm>
              <a:off x="2506663" y="3287713"/>
              <a:ext cx="209550" cy="131763"/>
            </a:xfrm>
            <a:custGeom>
              <a:avLst/>
              <a:gdLst>
                <a:gd name="T0" fmla="*/ 1 w 199"/>
                <a:gd name="T1" fmla="*/ 78 h 125"/>
                <a:gd name="T2" fmla="*/ 3 w 199"/>
                <a:gd name="T3" fmla="*/ 64 h 125"/>
                <a:gd name="T4" fmla="*/ 9 w 199"/>
                <a:gd name="T5" fmla="*/ 51 h 125"/>
                <a:gd name="T6" fmla="*/ 33 w 199"/>
                <a:gd name="T7" fmla="*/ 34 h 125"/>
                <a:gd name="T8" fmla="*/ 47 w 199"/>
                <a:gd name="T9" fmla="*/ 10 h 125"/>
                <a:gd name="T10" fmla="*/ 74 w 199"/>
                <a:gd name="T11" fmla="*/ 0 h 125"/>
                <a:gd name="T12" fmla="*/ 93 w 199"/>
                <a:gd name="T13" fmla="*/ 5 h 125"/>
                <a:gd name="T14" fmla="*/ 108 w 199"/>
                <a:gd name="T15" fmla="*/ 18 h 125"/>
                <a:gd name="T16" fmla="*/ 131 w 199"/>
                <a:gd name="T17" fmla="*/ 10 h 125"/>
                <a:gd name="T18" fmla="*/ 157 w 199"/>
                <a:gd name="T19" fmla="*/ 21 h 125"/>
                <a:gd name="T20" fmla="*/ 167 w 199"/>
                <a:gd name="T21" fmla="*/ 47 h 125"/>
                <a:gd name="T22" fmla="*/ 167 w 199"/>
                <a:gd name="T23" fmla="*/ 49 h 125"/>
                <a:gd name="T24" fmla="*/ 167 w 199"/>
                <a:gd name="T25" fmla="*/ 52 h 125"/>
                <a:gd name="T26" fmla="*/ 179 w 199"/>
                <a:gd name="T27" fmla="*/ 56 h 125"/>
                <a:gd name="T28" fmla="*/ 189 w 199"/>
                <a:gd name="T29" fmla="*/ 64 h 125"/>
                <a:gd name="T30" fmla="*/ 196 w 199"/>
                <a:gd name="T31" fmla="*/ 75 h 125"/>
                <a:gd name="T32" fmla="*/ 198 w 199"/>
                <a:gd name="T33" fmla="*/ 88 h 125"/>
                <a:gd name="T34" fmla="*/ 196 w 199"/>
                <a:gd name="T35" fmla="*/ 102 h 125"/>
                <a:gd name="T36" fmla="*/ 188 w 199"/>
                <a:gd name="T37" fmla="*/ 114 h 125"/>
                <a:gd name="T38" fmla="*/ 162 w 199"/>
                <a:gd name="T39" fmla="*/ 125 h 125"/>
                <a:gd name="T40" fmla="*/ 47 w 199"/>
                <a:gd name="T41" fmla="*/ 125 h 125"/>
                <a:gd name="T42" fmla="*/ 29 w 199"/>
                <a:gd name="T43" fmla="*/ 121 h 125"/>
                <a:gd name="T44" fmla="*/ 14 w 199"/>
                <a:gd name="T45" fmla="*/ 111 h 125"/>
                <a:gd name="T46" fmla="*/ 4 w 199"/>
                <a:gd name="T47" fmla="*/ 96 h 125"/>
                <a:gd name="T48" fmla="*/ 1 w 199"/>
                <a:gd name="T49" fmla="*/ 78 h 125"/>
                <a:gd name="T50" fmla="*/ 62 w 199"/>
                <a:gd name="T51" fmla="*/ 105 h 125"/>
                <a:gd name="T52" fmla="*/ 65 w 199"/>
                <a:gd name="T53" fmla="*/ 111 h 125"/>
                <a:gd name="T54" fmla="*/ 74 w 199"/>
                <a:gd name="T55" fmla="*/ 113 h 125"/>
                <a:gd name="T56" fmla="*/ 83 w 199"/>
                <a:gd name="T57" fmla="*/ 109 h 125"/>
                <a:gd name="T58" fmla="*/ 87 w 199"/>
                <a:gd name="T59" fmla="*/ 104 h 125"/>
                <a:gd name="T60" fmla="*/ 87 w 199"/>
                <a:gd name="T61" fmla="*/ 61 h 125"/>
                <a:gd name="T62" fmla="*/ 124 w 199"/>
                <a:gd name="T63" fmla="*/ 55 h 125"/>
                <a:gd name="T64" fmla="*/ 124 w 199"/>
                <a:gd name="T65" fmla="*/ 89 h 125"/>
                <a:gd name="T66" fmla="*/ 117 w 199"/>
                <a:gd name="T67" fmla="*/ 87 h 125"/>
                <a:gd name="T68" fmla="*/ 110 w 199"/>
                <a:gd name="T69" fmla="*/ 88 h 125"/>
                <a:gd name="T70" fmla="*/ 104 w 199"/>
                <a:gd name="T71" fmla="*/ 92 h 125"/>
                <a:gd name="T72" fmla="*/ 102 w 199"/>
                <a:gd name="T73" fmla="*/ 98 h 125"/>
                <a:gd name="T74" fmla="*/ 103 w 199"/>
                <a:gd name="T75" fmla="*/ 101 h 125"/>
                <a:gd name="T76" fmla="*/ 105 w 199"/>
                <a:gd name="T77" fmla="*/ 104 h 125"/>
                <a:gd name="T78" fmla="*/ 109 w 199"/>
                <a:gd name="T79" fmla="*/ 105 h 125"/>
                <a:gd name="T80" fmla="*/ 114 w 199"/>
                <a:gd name="T81" fmla="*/ 105 h 125"/>
                <a:gd name="T82" fmla="*/ 119 w 199"/>
                <a:gd name="T83" fmla="*/ 104 h 125"/>
                <a:gd name="T84" fmla="*/ 123 w 199"/>
                <a:gd name="T85" fmla="*/ 102 h 125"/>
                <a:gd name="T86" fmla="*/ 126 w 199"/>
                <a:gd name="T87" fmla="*/ 99 h 125"/>
                <a:gd name="T88" fmla="*/ 127 w 199"/>
                <a:gd name="T89" fmla="*/ 96 h 125"/>
                <a:gd name="T90" fmla="*/ 127 w 199"/>
                <a:gd name="T91" fmla="*/ 96 h 125"/>
                <a:gd name="T92" fmla="*/ 127 w 199"/>
                <a:gd name="T93" fmla="*/ 43 h 125"/>
                <a:gd name="T94" fmla="*/ 83 w 199"/>
                <a:gd name="T95" fmla="*/ 51 h 125"/>
                <a:gd name="T96" fmla="*/ 83 w 199"/>
                <a:gd name="T97" fmla="*/ 96 h 125"/>
                <a:gd name="T98" fmla="*/ 76 w 199"/>
                <a:gd name="T99" fmla="*/ 94 h 125"/>
                <a:gd name="T100" fmla="*/ 69 w 199"/>
                <a:gd name="T101" fmla="*/ 96 h 125"/>
                <a:gd name="T102" fmla="*/ 64 w 199"/>
                <a:gd name="T103" fmla="*/ 100 h 125"/>
                <a:gd name="T104" fmla="*/ 62 w 199"/>
                <a:gd name="T105" fmla="*/ 10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9" h="125">
                  <a:moveTo>
                    <a:pt x="1" y="78"/>
                  </a:moveTo>
                  <a:cubicBezTo>
                    <a:pt x="1" y="73"/>
                    <a:pt x="1" y="68"/>
                    <a:pt x="3" y="64"/>
                  </a:cubicBezTo>
                  <a:cubicBezTo>
                    <a:pt x="4" y="59"/>
                    <a:pt x="6" y="55"/>
                    <a:pt x="9" y="51"/>
                  </a:cubicBezTo>
                  <a:cubicBezTo>
                    <a:pt x="15" y="42"/>
                    <a:pt x="23" y="37"/>
                    <a:pt x="33" y="34"/>
                  </a:cubicBezTo>
                  <a:cubicBezTo>
                    <a:pt x="35" y="24"/>
                    <a:pt x="39" y="16"/>
                    <a:pt x="47" y="10"/>
                  </a:cubicBezTo>
                  <a:cubicBezTo>
                    <a:pt x="55" y="3"/>
                    <a:pt x="64" y="0"/>
                    <a:pt x="74" y="0"/>
                  </a:cubicBezTo>
                  <a:cubicBezTo>
                    <a:pt x="81" y="0"/>
                    <a:pt x="87" y="2"/>
                    <a:pt x="93" y="5"/>
                  </a:cubicBezTo>
                  <a:cubicBezTo>
                    <a:pt x="100" y="8"/>
                    <a:pt x="104" y="13"/>
                    <a:pt x="108" y="18"/>
                  </a:cubicBezTo>
                  <a:cubicBezTo>
                    <a:pt x="115" y="13"/>
                    <a:pt x="122" y="10"/>
                    <a:pt x="131" y="10"/>
                  </a:cubicBezTo>
                  <a:cubicBezTo>
                    <a:pt x="141" y="10"/>
                    <a:pt x="149" y="14"/>
                    <a:pt x="157" y="21"/>
                  </a:cubicBezTo>
                  <a:cubicBezTo>
                    <a:pt x="164" y="28"/>
                    <a:pt x="167" y="37"/>
                    <a:pt x="167" y="47"/>
                  </a:cubicBezTo>
                  <a:cubicBezTo>
                    <a:pt x="167" y="47"/>
                    <a:pt x="167" y="48"/>
                    <a:pt x="167" y="49"/>
                  </a:cubicBezTo>
                  <a:cubicBezTo>
                    <a:pt x="167" y="50"/>
                    <a:pt x="167" y="51"/>
                    <a:pt x="167" y="52"/>
                  </a:cubicBezTo>
                  <a:cubicBezTo>
                    <a:pt x="171" y="53"/>
                    <a:pt x="175" y="54"/>
                    <a:pt x="179" y="56"/>
                  </a:cubicBezTo>
                  <a:cubicBezTo>
                    <a:pt x="183" y="58"/>
                    <a:pt x="187" y="61"/>
                    <a:pt x="189" y="64"/>
                  </a:cubicBezTo>
                  <a:cubicBezTo>
                    <a:pt x="192" y="67"/>
                    <a:pt x="194" y="71"/>
                    <a:pt x="196" y="75"/>
                  </a:cubicBezTo>
                  <a:cubicBezTo>
                    <a:pt x="198" y="79"/>
                    <a:pt x="199" y="84"/>
                    <a:pt x="198" y="88"/>
                  </a:cubicBezTo>
                  <a:cubicBezTo>
                    <a:pt x="198" y="93"/>
                    <a:pt x="198" y="98"/>
                    <a:pt x="196" y="102"/>
                  </a:cubicBezTo>
                  <a:cubicBezTo>
                    <a:pt x="194" y="107"/>
                    <a:pt x="191" y="111"/>
                    <a:pt x="188" y="114"/>
                  </a:cubicBezTo>
                  <a:cubicBezTo>
                    <a:pt x="181" y="121"/>
                    <a:pt x="172" y="125"/>
                    <a:pt x="162" y="125"/>
                  </a:cubicBezTo>
                  <a:cubicBezTo>
                    <a:pt x="47" y="125"/>
                    <a:pt x="47" y="125"/>
                    <a:pt x="47" y="125"/>
                  </a:cubicBezTo>
                  <a:cubicBezTo>
                    <a:pt x="41" y="125"/>
                    <a:pt x="35" y="124"/>
                    <a:pt x="29" y="121"/>
                  </a:cubicBezTo>
                  <a:cubicBezTo>
                    <a:pt x="24" y="119"/>
                    <a:pt x="19" y="115"/>
                    <a:pt x="14" y="111"/>
                  </a:cubicBezTo>
                  <a:cubicBezTo>
                    <a:pt x="10" y="107"/>
                    <a:pt x="7" y="102"/>
                    <a:pt x="4" y="96"/>
                  </a:cubicBezTo>
                  <a:cubicBezTo>
                    <a:pt x="2" y="90"/>
                    <a:pt x="0" y="84"/>
                    <a:pt x="1" y="78"/>
                  </a:cubicBezTo>
                  <a:close/>
                  <a:moveTo>
                    <a:pt x="62" y="105"/>
                  </a:moveTo>
                  <a:cubicBezTo>
                    <a:pt x="62" y="108"/>
                    <a:pt x="63" y="110"/>
                    <a:pt x="65" y="111"/>
                  </a:cubicBezTo>
                  <a:cubicBezTo>
                    <a:pt x="68" y="112"/>
                    <a:pt x="71" y="113"/>
                    <a:pt x="74" y="113"/>
                  </a:cubicBezTo>
                  <a:cubicBezTo>
                    <a:pt x="78" y="112"/>
                    <a:pt x="81" y="111"/>
                    <a:pt x="83" y="109"/>
                  </a:cubicBezTo>
                  <a:cubicBezTo>
                    <a:pt x="86" y="107"/>
                    <a:pt x="87" y="106"/>
                    <a:pt x="87" y="104"/>
                  </a:cubicBezTo>
                  <a:cubicBezTo>
                    <a:pt x="87" y="61"/>
                    <a:pt x="87" y="61"/>
                    <a:pt x="87" y="61"/>
                  </a:cubicBezTo>
                  <a:cubicBezTo>
                    <a:pt x="124" y="55"/>
                    <a:pt x="124" y="55"/>
                    <a:pt x="124" y="55"/>
                  </a:cubicBezTo>
                  <a:cubicBezTo>
                    <a:pt x="124" y="89"/>
                    <a:pt x="124" y="89"/>
                    <a:pt x="124" y="89"/>
                  </a:cubicBezTo>
                  <a:cubicBezTo>
                    <a:pt x="122" y="88"/>
                    <a:pt x="119" y="87"/>
                    <a:pt x="117" y="87"/>
                  </a:cubicBezTo>
                  <a:cubicBezTo>
                    <a:pt x="114" y="87"/>
                    <a:pt x="112" y="87"/>
                    <a:pt x="110" y="88"/>
                  </a:cubicBezTo>
                  <a:cubicBezTo>
                    <a:pt x="107" y="89"/>
                    <a:pt x="106" y="91"/>
                    <a:pt x="104" y="92"/>
                  </a:cubicBezTo>
                  <a:cubicBezTo>
                    <a:pt x="102" y="94"/>
                    <a:pt x="102" y="96"/>
                    <a:pt x="102" y="98"/>
                  </a:cubicBezTo>
                  <a:cubicBezTo>
                    <a:pt x="102" y="99"/>
                    <a:pt x="102" y="100"/>
                    <a:pt x="103" y="101"/>
                  </a:cubicBezTo>
                  <a:cubicBezTo>
                    <a:pt x="103" y="102"/>
                    <a:pt x="104" y="103"/>
                    <a:pt x="105" y="104"/>
                  </a:cubicBezTo>
                  <a:cubicBezTo>
                    <a:pt x="107" y="104"/>
                    <a:pt x="108" y="105"/>
                    <a:pt x="109" y="105"/>
                  </a:cubicBezTo>
                  <a:cubicBezTo>
                    <a:pt x="111" y="105"/>
                    <a:pt x="113" y="106"/>
                    <a:pt x="114" y="105"/>
                  </a:cubicBezTo>
                  <a:cubicBezTo>
                    <a:pt x="116" y="105"/>
                    <a:pt x="118" y="105"/>
                    <a:pt x="119" y="104"/>
                  </a:cubicBezTo>
                  <a:cubicBezTo>
                    <a:pt x="121" y="103"/>
                    <a:pt x="122" y="103"/>
                    <a:pt x="123" y="102"/>
                  </a:cubicBezTo>
                  <a:cubicBezTo>
                    <a:pt x="125" y="101"/>
                    <a:pt x="125" y="100"/>
                    <a:pt x="126" y="99"/>
                  </a:cubicBezTo>
                  <a:cubicBezTo>
                    <a:pt x="127" y="98"/>
                    <a:pt x="127" y="97"/>
                    <a:pt x="127" y="96"/>
                  </a:cubicBezTo>
                  <a:cubicBezTo>
                    <a:pt x="127" y="96"/>
                    <a:pt x="127" y="96"/>
                    <a:pt x="127" y="96"/>
                  </a:cubicBezTo>
                  <a:cubicBezTo>
                    <a:pt x="127" y="43"/>
                    <a:pt x="127" y="43"/>
                    <a:pt x="127" y="43"/>
                  </a:cubicBezTo>
                  <a:cubicBezTo>
                    <a:pt x="83" y="51"/>
                    <a:pt x="83" y="51"/>
                    <a:pt x="83" y="51"/>
                  </a:cubicBezTo>
                  <a:cubicBezTo>
                    <a:pt x="83" y="96"/>
                    <a:pt x="83" y="96"/>
                    <a:pt x="83" y="96"/>
                  </a:cubicBezTo>
                  <a:cubicBezTo>
                    <a:pt x="81" y="95"/>
                    <a:pt x="79" y="94"/>
                    <a:pt x="76" y="94"/>
                  </a:cubicBezTo>
                  <a:cubicBezTo>
                    <a:pt x="74" y="94"/>
                    <a:pt x="72" y="95"/>
                    <a:pt x="69" y="96"/>
                  </a:cubicBezTo>
                  <a:cubicBezTo>
                    <a:pt x="67" y="97"/>
                    <a:pt x="65" y="98"/>
                    <a:pt x="64" y="100"/>
                  </a:cubicBezTo>
                  <a:cubicBezTo>
                    <a:pt x="62" y="101"/>
                    <a:pt x="62" y="103"/>
                    <a:pt x="62" y="10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02"/>
            <p:cNvSpPr>
              <a:spLocks/>
            </p:cNvSpPr>
            <p:nvPr/>
          </p:nvSpPr>
          <p:spPr bwMode="auto">
            <a:xfrm>
              <a:off x="2879725" y="3294063"/>
              <a:ext cx="206375" cy="131763"/>
            </a:xfrm>
            <a:custGeom>
              <a:avLst/>
              <a:gdLst>
                <a:gd name="T0" fmla="*/ 0 w 198"/>
                <a:gd name="T1" fmla="*/ 78 h 125"/>
                <a:gd name="T2" fmla="*/ 9 w 198"/>
                <a:gd name="T3" fmla="*/ 50 h 125"/>
                <a:gd name="T4" fmla="*/ 32 w 198"/>
                <a:gd name="T5" fmla="*/ 33 h 125"/>
                <a:gd name="T6" fmla="*/ 47 w 198"/>
                <a:gd name="T7" fmla="*/ 9 h 125"/>
                <a:gd name="T8" fmla="*/ 73 w 198"/>
                <a:gd name="T9" fmla="*/ 0 h 125"/>
                <a:gd name="T10" fmla="*/ 93 w 198"/>
                <a:gd name="T11" fmla="*/ 5 h 125"/>
                <a:gd name="T12" fmla="*/ 108 w 198"/>
                <a:gd name="T13" fmla="*/ 18 h 125"/>
                <a:gd name="T14" fmla="*/ 130 w 198"/>
                <a:gd name="T15" fmla="*/ 10 h 125"/>
                <a:gd name="T16" fmla="*/ 156 w 198"/>
                <a:gd name="T17" fmla="*/ 21 h 125"/>
                <a:gd name="T18" fmla="*/ 167 w 198"/>
                <a:gd name="T19" fmla="*/ 47 h 125"/>
                <a:gd name="T20" fmla="*/ 167 w 198"/>
                <a:gd name="T21" fmla="*/ 49 h 125"/>
                <a:gd name="T22" fmla="*/ 166 w 198"/>
                <a:gd name="T23" fmla="*/ 52 h 125"/>
                <a:gd name="T24" fmla="*/ 189 w 198"/>
                <a:gd name="T25" fmla="*/ 64 h 125"/>
                <a:gd name="T26" fmla="*/ 198 w 198"/>
                <a:gd name="T27" fmla="*/ 88 h 125"/>
                <a:gd name="T28" fmla="*/ 187 w 198"/>
                <a:gd name="T29" fmla="*/ 114 h 125"/>
                <a:gd name="T30" fmla="*/ 162 w 198"/>
                <a:gd name="T31" fmla="*/ 125 h 125"/>
                <a:gd name="T32" fmla="*/ 47 w 198"/>
                <a:gd name="T33" fmla="*/ 125 h 125"/>
                <a:gd name="T34" fmla="*/ 14 w 198"/>
                <a:gd name="T35" fmla="*/ 111 h 125"/>
                <a:gd name="T36" fmla="*/ 0 w 198"/>
                <a:gd name="T37" fmla="*/ 7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 h="125">
                  <a:moveTo>
                    <a:pt x="0" y="78"/>
                  </a:moveTo>
                  <a:cubicBezTo>
                    <a:pt x="0" y="68"/>
                    <a:pt x="3" y="58"/>
                    <a:pt x="9" y="50"/>
                  </a:cubicBezTo>
                  <a:cubicBezTo>
                    <a:pt x="15" y="42"/>
                    <a:pt x="23" y="37"/>
                    <a:pt x="32" y="33"/>
                  </a:cubicBezTo>
                  <a:cubicBezTo>
                    <a:pt x="34" y="24"/>
                    <a:pt x="39" y="16"/>
                    <a:pt x="47" y="9"/>
                  </a:cubicBezTo>
                  <a:cubicBezTo>
                    <a:pt x="54" y="3"/>
                    <a:pt x="63" y="0"/>
                    <a:pt x="73" y="0"/>
                  </a:cubicBezTo>
                  <a:cubicBezTo>
                    <a:pt x="80" y="0"/>
                    <a:pt x="87" y="1"/>
                    <a:pt x="93" y="5"/>
                  </a:cubicBezTo>
                  <a:cubicBezTo>
                    <a:pt x="99" y="8"/>
                    <a:pt x="104" y="13"/>
                    <a:pt x="108" y="18"/>
                  </a:cubicBezTo>
                  <a:cubicBezTo>
                    <a:pt x="114" y="13"/>
                    <a:pt x="122" y="10"/>
                    <a:pt x="130" y="10"/>
                  </a:cubicBezTo>
                  <a:cubicBezTo>
                    <a:pt x="141" y="10"/>
                    <a:pt x="149" y="14"/>
                    <a:pt x="156" y="21"/>
                  </a:cubicBezTo>
                  <a:cubicBezTo>
                    <a:pt x="163" y="28"/>
                    <a:pt x="167" y="37"/>
                    <a:pt x="167" y="47"/>
                  </a:cubicBezTo>
                  <a:cubicBezTo>
                    <a:pt x="167" y="47"/>
                    <a:pt x="167" y="48"/>
                    <a:pt x="167" y="49"/>
                  </a:cubicBezTo>
                  <a:cubicBezTo>
                    <a:pt x="167" y="50"/>
                    <a:pt x="167" y="51"/>
                    <a:pt x="166" y="52"/>
                  </a:cubicBezTo>
                  <a:cubicBezTo>
                    <a:pt x="175" y="53"/>
                    <a:pt x="183" y="57"/>
                    <a:pt x="189" y="64"/>
                  </a:cubicBezTo>
                  <a:cubicBezTo>
                    <a:pt x="195" y="71"/>
                    <a:pt x="198" y="79"/>
                    <a:pt x="198" y="88"/>
                  </a:cubicBezTo>
                  <a:cubicBezTo>
                    <a:pt x="198" y="98"/>
                    <a:pt x="195" y="107"/>
                    <a:pt x="187" y="114"/>
                  </a:cubicBezTo>
                  <a:cubicBezTo>
                    <a:pt x="180" y="121"/>
                    <a:pt x="172" y="125"/>
                    <a:pt x="162" y="125"/>
                  </a:cubicBezTo>
                  <a:cubicBezTo>
                    <a:pt x="47" y="125"/>
                    <a:pt x="47" y="125"/>
                    <a:pt x="47" y="125"/>
                  </a:cubicBezTo>
                  <a:cubicBezTo>
                    <a:pt x="34" y="125"/>
                    <a:pt x="23" y="120"/>
                    <a:pt x="14" y="111"/>
                  </a:cubicBezTo>
                  <a:cubicBezTo>
                    <a:pt x="5" y="102"/>
                    <a:pt x="0" y="91"/>
                    <a:pt x="0" y="7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03"/>
            <p:cNvSpPr>
              <a:spLocks noEditPoints="1"/>
            </p:cNvSpPr>
            <p:nvPr/>
          </p:nvSpPr>
          <p:spPr bwMode="auto">
            <a:xfrm>
              <a:off x="3197225" y="3249613"/>
              <a:ext cx="206375" cy="207963"/>
            </a:xfrm>
            <a:custGeom>
              <a:avLst/>
              <a:gdLst>
                <a:gd name="T0" fmla="*/ 9 w 197"/>
                <a:gd name="T1" fmla="*/ 51 h 197"/>
                <a:gd name="T2" fmla="*/ 46 w 197"/>
                <a:gd name="T3" fmla="*/ 10 h 197"/>
                <a:gd name="T4" fmla="*/ 92 w 197"/>
                <a:gd name="T5" fmla="*/ 5 h 197"/>
                <a:gd name="T6" fmla="*/ 130 w 197"/>
                <a:gd name="T7" fmla="*/ 11 h 197"/>
                <a:gd name="T8" fmla="*/ 166 w 197"/>
                <a:gd name="T9" fmla="*/ 47 h 197"/>
                <a:gd name="T10" fmla="*/ 166 w 197"/>
                <a:gd name="T11" fmla="*/ 52 h 197"/>
                <a:gd name="T12" fmla="*/ 197 w 197"/>
                <a:gd name="T13" fmla="*/ 89 h 197"/>
                <a:gd name="T14" fmla="*/ 161 w 197"/>
                <a:gd name="T15" fmla="*/ 125 h 197"/>
                <a:gd name="T16" fmla="*/ 13 w 197"/>
                <a:gd name="T17" fmla="*/ 111 h 197"/>
                <a:gd name="T18" fmla="*/ 43 w 197"/>
                <a:gd name="T19" fmla="*/ 172 h 197"/>
                <a:gd name="T20" fmla="*/ 51 w 197"/>
                <a:gd name="T21" fmla="*/ 142 h 197"/>
                <a:gd name="T22" fmla="*/ 51 w 197"/>
                <a:gd name="T23" fmla="*/ 142 h 197"/>
                <a:gd name="T24" fmla="*/ 71 w 197"/>
                <a:gd name="T25" fmla="*/ 162 h 197"/>
                <a:gd name="T26" fmla="*/ 72 w 197"/>
                <a:gd name="T27" fmla="*/ 180 h 197"/>
                <a:gd name="T28" fmla="*/ 63 w 197"/>
                <a:gd name="T29" fmla="*/ 187 h 197"/>
                <a:gd name="T30" fmla="*/ 61 w 197"/>
                <a:gd name="T31" fmla="*/ 187 h 197"/>
                <a:gd name="T32" fmla="*/ 48 w 197"/>
                <a:gd name="T33" fmla="*/ 183 h 197"/>
                <a:gd name="T34" fmla="*/ 90 w 197"/>
                <a:gd name="T35" fmla="*/ 179 h 197"/>
                <a:gd name="T36" fmla="*/ 97 w 197"/>
                <a:gd name="T37" fmla="*/ 152 h 197"/>
                <a:gd name="T38" fmla="*/ 101 w 197"/>
                <a:gd name="T39" fmla="*/ 155 h 197"/>
                <a:gd name="T40" fmla="*/ 118 w 197"/>
                <a:gd name="T41" fmla="*/ 172 h 197"/>
                <a:gd name="T42" fmla="*/ 118 w 197"/>
                <a:gd name="T43" fmla="*/ 191 h 197"/>
                <a:gd name="T44" fmla="*/ 110 w 197"/>
                <a:gd name="T45" fmla="*/ 197 h 197"/>
                <a:gd name="T46" fmla="*/ 108 w 197"/>
                <a:gd name="T47" fmla="*/ 197 h 197"/>
                <a:gd name="T48" fmla="*/ 106 w 197"/>
                <a:gd name="T49" fmla="*/ 197 h 197"/>
                <a:gd name="T50" fmla="*/ 90 w 197"/>
                <a:gd name="T51" fmla="*/ 182 h 197"/>
                <a:gd name="T52" fmla="*/ 137 w 197"/>
                <a:gd name="T53" fmla="*/ 161 h 197"/>
                <a:gd name="T54" fmla="*/ 137 w 197"/>
                <a:gd name="T55" fmla="*/ 159 h 197"/>
                <a:gd name="T56" fmla="*/ 144 w 197"/>
                <a:gd name="T57" fmla="*/ 131 h 197"/>
                <a:gd name="T58" fmla="*/ 144 w 197"/>
                <a:gd name="T59" fmla="*/ 131 h 197"/>
                <a:gd name="T60" fmla="*/ 165 w 197"/>
                <a:gd name="T61" fmla="*/ 151 h 197"/>
                <a:gd name="T62" fmla="*/ 168 w 197"/>
                <a:gd name="T63" fmla="*/ 161 h 197"/>
                <a:gd name="T64" fmla="*/ 158 w 197"/>
                <a:gd name="T65" fmla="*/ 176 h 197"/>
                <a:gd name="T66" fmla="*/ 156 w 197"/>
                <a:gd name="T67" fmla="*/ 176 h 197"/>
                <a:gd name="T68" fmla="*/ 152 w 197"/>
                <a:gd name="T69" fmla="*/ 177 h 197"/>
                <a:gd name="T70" fmla="*/ 137 w 197"/>
                <a:gd name="T71" fmla="*/ 16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7" h="197">
                  <a:moveTo>
                    <a:pt x="0" y="78"/>
                  </a:moveTo>
                  <a:cubicBezTo>
                    <a:pt x="0" y="68"/>
                    <a:pt x="3" y="59"/>
                    <a:pt x="9" y="51"/>
                  </a:cubicBezTo>
                  <a:cubicBezTo>
                    <a:pt x="14" y="43"/>
                    <a:pt x="22" y="37"/>
                    <a:pt x="32" y="34"/>
                  </a:cubicBezTo>
                  <a:cubicBezTo>
                    <a:pt x="33" y="24"/>
                    <a:pt x="38" y="16"/>
                    <a:pt x="46" y="10"/>
                  </a:cubicBezTo>
                  <a:cubicBezTo>
                    <a:pt x="53" y="3"/>
                    <a:pt x="62" y="0"/>
                    <a:pt x="73" y="0"/>
                  </a:cubicBezTo>
                  <a:cubicBezTo>
                    <a:pt x="80" y="0"/>
                    <a:pt x="86" y="2"/>
                    <a:pt x="92" y="5"/>
                  </a:cubicBezTo>
                  <a:cubicBezTo>
                    <a:pt x="98" y="8"/>
                    <a:pt x="103" y="13"/>
                    <a:pt x="107" y="19"/>
                  </a:cubicBezTo>
                  <a:cubicBezTo>
                    <a:pt x="114" y="13"/>
                    <a:pt x="121" y="11"/>
                    <a:pt x="130" y="11"/>
                  </a:cubicBezTo>
                  <a:cubicBezTo>
                    <a:pt x="140" y="11"/>
                    <a:pt x="148" y="14"/>
                    <a:pt x="155" y="21"/>
                  </a:cubicBezTo>
                  <a:cubicBezTo>
                    <a:pt x="163" y="28"/>
                    <a:pt x="166" y="37"/>
                    <a:pt x="166" y="47"/>
                  </a:cubicBezTo>
                  <a:cubicBezTo>
                    <a:pt x="166" y="48"/>
                    <a:pt x="166" y="48"/>
                    <a:pt x="166" y="49"/>
                  </a:cubicBezTo>
                  <a:cubicBezTo>
                    <a:pt x="166" y="50"/>
                    <a:pt x="166" y="51"/>
                    <a:pt x="166" y="52"/>
                  </a:cubicBezTo>
                  <a:cubicBezTo>
                    <a:pt x="175" y="54"/>
                    <a:pt x="182" y="58"/>
                    <a:pt x="188" y="64"/>
                  </a:cubicBezTo>
                  <a:cubicBezTo>
                    <a:pt x="194" y="71"/>
                    <a:pt x="197" y="79"/>
                    <a:pt x="197" y="89"/>
                  </a:cubicBezTo>
                  <a:cubicBezTo>
                    <a:pt x="197" y="99"/>
                    <a:pt x="194" y="107"/>
                    <a:pt x="187" y="114"/>
                  </a:cubicBezTo>
                  <a:cubicBezTo>
                    <a:pt x="180" y="121"/>
                    <a:pt x="171" y="125"/>
                    <a:pt x="161" y="125"/>
                  </a:cubicBezTo>
                  <a:cubicBezTo>
                    <a:pt x="47" y="125"/>
                    <a:pt x="47" y="125"/>
                    <a:pt x="47" y="125"/>
                  </a:cubicBezTo>
                  <a:cubicBezTo>
                    <a:pt x="33" y="125"/>
                    <a:pt x="22" y="120"/>
                    <a:pt x="13" y="111"/>
                  </a:cubicBezTo>
                  <a:cubicBezTo>
                    <a:pt x="4" y="102"/>
                    <a:pt x="0" y="91"/>
                    <a:pt x="0" y="78"/>
                  </a:cubicBezTo>
                  <a:close/>
                  <a:moveTo>
                    <a:pt x="43" y="172"/>
                  </a:moveTo>
                  <a:cubicBezTo>
                    <a:pt x="43" y="171"/>
                    <a:pt x="43" y="170"/>
                    <a:pt x="44" y="169"/>
                  </a:cubicBezTo>
                  <a:cubicBezTo>
                    <a:pt x="51" y="142"/>
                    <a:pt x="51" y="142"/>
                    <a:pt x="51" y="142"/>
                  </a:cubicBezTo>
                  <a:cubicBezTo>
                    <a:pt x="51" y="141"/>
                    <a:pt x="51" y="141"/>
                    <a:pt x="51" y="141"/>
                  </a:cubicBezTo>
                  <a:cubicBezTo>
                    <a:pt x="51" y="142"/>
                    <a:pt x="51" y="142"/>
                    <a:pt x="51" y="142"/>
                  </a:cubicBezTo>
                  <a:cubicBezTo>
                    <a:pt x="71" y="162"/>
                    <a:pt x="71" y="162"/>
                    <a:pt x="71" y="162"/>
                  </a:cubicBezTo>
                  <a:cubicBezTo>
                    <a:pt x="71" y="162"/>
                    <a:pt x="71" y="162"/>
                    <a:pt x="71" y="162"/>
                  </a:cubicBezTo>
                  <a:cubicBezTo>
                    <a:pt x="73" y="165"/>
                    <a:pt x="74" y="168"/>
                    <a:pt x="74" y="172"/>
                  </a:cubicBezTo>
                  <a:cubicBezTo>
                    <a:pt x="74" y="175"/>
                    <a:pt x="74" y="178"/>
                    <a:pt x="72" y="180"/>
                  </a:cubicBezTo>
                  <a:cubicBezTo>
                    <a:pt x="70" y="183"/>
                    <a:pt x="67" y="185"/>
                    <a:pt x="64" y="186"/>
                  </a:cubicBezTo>
                  <a:cubicBezTo>
                    <a:pt x="64" y="186"/>
                    <a:pt x="63" y="187"/>
                    <a:pt x="63" y="187"/>
                  </a:cubicBezTo>
                  <a:cubicBezTo>
                    <a:pt x="63" y="187"/>
                    <a:pt x="63" y="187"/>
                    <a:pt x="63" y="187"/>
                  </a:cubicBezTo>
                  <a:cubicBezTo>
                    <a:pt x="62" y="187"/>
                    <a:pt x="62" y="187"/>
                    <a:pt x="61" y="187"/>
                  </a:cubicBezTo>
                  <a:cubicBezTo>
                    <a:pt x="61" y="187"/>
                    <a:pt x="60" y="187"/>
                    <a:pt x="59" y="187"/>
                  </a:cubicBezTo>
                  <a:cubicBezTo>
                    <a:pt x="55" y="187"/>
                    <a:pt x="51" y="186"/>
                    <a:pt x="48" y="183"/>
                  </a:cubicBezTo>
                  <a:cubicBezTo>
                    <a:pt x="45" y="180"/>
                    <a:pt x="43" y="176"/>
                    <a:pt x="43" y="172"/>
                  </a:cubicBezTo>
                  <a:close/>
                  <a:moveTo>
                    <a:pt x="90" y="179"/>
                  </a:moveTo>
                  <a:cubicBezTo>
                    <a:pt x="98" y="152"/>
                    <a:pt x="98" y="152"/>
                    <a:pt x="98" y="152"/>
                  </a:cubicBezTo>
                  <a:cubicBezTo>
                    <a:pt x="97" y="152"/>
                    <a:pt x="97" y="152"/>
                    <a:pt x="97" y="152"/>
                  </a:cubicBezTo>
                  <a:cubicBezTo>
                    <a:pt x="98" y="152"/>
                    <a:pt x="98" y="152"/>
                    <a:pt x="98" y="152"/>
                  </a:cubicBezTo>
                  <a:cubicBezTo>
                    <a:pt x="98" y="152"/>
                    <a:pt x="99" y="154"/>
                    <a:pt x="101" y="155"/>
                  </a:cubicBezTo>
                  <a:cubicBezTo>
                    <a:pt x="102" y="157"/>
                    <a:pt x="104" y="159"/>
                    <a:pt x="107" y="161"/>
                  </a:cubicBezTo>
                  <a:cubicBezTo>
                    <a:pt x="118" y="172"/>
                    <a:pt x="118" y="172"/>
                    <a:pt x="118" y="172"/>
                  </a:cubicBezTo>
                  <a:cubicBezTo>
                    <a:pt x="120" y="175"/>
                    <a:pt x="121" y="178"/>
                    <a:pt x="121" y="182"/>
                  </a:cubicBezTo>
                  <a:cubicBezTo>
                    <a:pt x="121" y="185"/>
                    <a:pt x="120" y="188"/>
                    <a:pt x="118" y="191"/>
                  </a:cubicBezTo>
                  <a:cubicBezTo>
                    <a:pt x="117" y="193"/>
                    <a:pt x="114" y="195"/>
                    <a:pt x="111" y="196"/>
                  </a:cubicBezTo>
                  <a:cubicBezTo>
                    <a:pt x="111" y="196"/>
                    <a:pt x="110" y="197"/>
                    <a:pt x="110" y="197"/>
                  </a:cubicBezTo>
                  <a:cubicBezTo>
                    <a:pt x="110" y="197"/>
                    <a:pt x="109" y="197"/>
                    <a:pt x="109" y="197"/>
                  </a:cubicBezTo>
                  <a:cubicBezTo>
                    <a:pt x="109" y="197"/>
                    <a:pt x="108" y="197"/>
                    <a:pt x="108" y="197"/>
                  </a:cubicBezTo>
                  <a:cubicBezTo>
                    <a:pt x="108" y="197"/>
                    <a:pt x="108" y="197"/>
                    <a:pt x="107" y="197"/>
                  </a:cubicBezTo>
                  <a:cubicBezTo>
                    <a:pt x="106" y="197"/>
                    <a:pt x="106" y="197"/>
                    <a:pt x="106" y="197"/>
                  </a:cubicBezTo>
                  <a:cubicBezTo>
                    <a:pt x="101" y="197"/>
                    <a:pt x="98" y="196"/>
                    <a:pt x="95" y="193"/>
                  </a:cubicBezTo>
                  <a:cubicBezTo>
                    <a:pt x="92" y="190"/>
                    <a:pt x="90" y="186"/>
                    <a:pt x="90" y="182"/>
                  </a:cubicBezTo>
                  <a:lnTo>
                    <a:pt x="90" y="179"/>
                  </a:lnTo>
                  <a:close/>
                  <a:moveTo>
                    <a:pt x="137" y="161"/>
                  </a:moveTo>
                  <a:cubicBezTo>
                    <a:pt x="137" y="160"/>
                    <a:pt x="137" y="159"/>
                    <a:pt x="137" y="159"/>
                  </a:cubicBezTo>
                  <a:cubicBezTo>
                    <a:pt x="137" y="159"/>
                    <a:pt x="137" y="159"/>
                    <a:pt x="137" y="159"/>
                  </a:cubicBezTo>
                  <a:cubicBezTo>
                    <a:pt x="144" y="131"/>
                    <a:pt x="144" y="131"/>
                    <a:pt x="144" y="131"/>
                  </a:cubicBezTo>
                  <a:cubicBezTo>
                    <a:pt x="144" y="131"/>
                    <a:pt x="144" y="131"/>
                    <a:pt x="144" y="131"/>
                  </a:cubicBezTo>
                  <a:cubicBezTo>
                    <a:pt x="144" y="131"/>
                    <a:pt x="144" y="131"/>
                    <a:pt x="144" y="131"/>
                  </a:cubicBezTo>
                  <a:cubicBezTo>
                    <a:pt x="144" y="131"/>
                    <a:pt x="144" y="131"/>
                    <a:pt x="144" y="131"/>
                  </a:cubicBezTo>
                  <a:cubicBezTo>
                    <a:pt x="144" y="131"/>
                    <a:pt x="144" y="131"/>
                    <a:pt x="144" y="131"/>
                  </a:cubicBezTo>
                  <a:cubicBezTo>
                    <a:pt x="165" y="151"/>
                    <a:pt x="165" y="151"/>
                    <a:pt x="165" y="151"/>
                  </a:cubicBezTo>
                  <a:cubicBezTo>
                    <a:pt x="165" y="151"/>
                    <a:pt x="165" y="151"/>
                    <a:pt x="165" y="151"/>
                  </a:cubicBezTo>
                  <a:cubicBezTo>
                    <a:pt x="167" y="154"/>
                    <a:pt x="168" y="158"/>
                    <a:pt x="168" y="161"/>
                  </a:cubicBezTo>
                  <a:cubicBezTo>
                    <a:pt x="168" y="164"/>
                    <a:pt x="167" y="167"/>
                    <a:pt x="165" y="170"/>
                  </a:cubicBezTo>
                  <a:cubicBezTo>
                    <a:pt x="163" y="173"/>
                    <a:pt x="161" y="174"/>
                    <a:pt x="158" y="176"/>
                  </a:cubicBezTo>
                  <a:cubicBezTo>
                    <a:pt x="157" y="176"/>
                    <a:pt x="157" y="176"/>
                    <a:pt x="157" y="176"/>
                  </a:cubicBezTo>
                  <a:cubicBezTo>
                    <a:pt x="156" y="176"/>
                    <a:pt x="156" y="176"/>
                    <a:pt x="156" y="176"/>
                  </a:cubicBezTo>
                  <a:cubicBezTo>
                    <a:pt x="155" y="176"/>
                    <a:pt x="155" y="176"/>
                    <a:pt x="155" y="176"/>
                  </a:cubicBezTo>
                  <a:cubicBezTo>
                    <a:pt x="154" y="176"/>
                    <a:pt x="153" y="177"/>
                    <a:pt x="152" y="177"/>
                  </a:cubicBezTo>
                  <a:cubicBezTo>
                    <a:pt x="148" y="177"/>
                    <a:pt x="145" y="175"/>
                    <a:pt x="141" y="172"/>
                  </a:cubicBezTo>
                  <a:cubicBezTo>
                    <a:pt x="138" y="169"/>
                    <a:pt x="137" y="166"/>
                    <a:pt x="137" y="16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04"/>
            <p:cNvSpPr>
              <a:spLocks noEditPoints="1"/>
            </p:cNvSpPr>
            <p:nvPr/>
          </p:nvSpPr>
          <p:spPr bwMode="auto">
            <a:xfrm>
              <a:off x="3624263" y="3240088"/>
              <a:ext cx="241300" cy="195263"/>
            </a:xfrm>
            <a:custGeom>
              <a:avLst/>
              <a:gdLst>
                <a:gd name="T0" fmla="*/ 9 w 230"/>
                <a:gd name="T1" fmla="*/ 113 h 187"/>
                <a:gd name="T2" fmla="*/ 46 w 230"/>
                <a:gd name="T3" fmla="*/ 72 h 187"/>
                <a:gd name="T4" fmla="*/ 93 w 230"/>
                <a:gd name="T5" fmla="*/ 67 h 187"/>
                <a:gd name="T6" fmla="*/ 130 w 230"/>
                <a:gd name="T7" fmla="*/ 72 h 187"/>
                <a:gd name="T8" fmla="*/ 167 w 230"/>
                <a:gd name="T9" fmla="*/ 109 h 187"/>
                <a:gd name="T10" fmla="*/ 166 w 230"/>
                <a:gd name="T11" fmla="*/ 114 h 187"/>
                <a:gd name="T12" fmla="*/ 198 w 230"/>
                <a:gd name="T13" fmla="*/ 151 h 187"/>
                <a:gd name="T14" fmla="*/ 161 w 230"/>
                <a:gd name="T15" fmla="*/ 187 h 187"/>
                <a:gd name="T16" fmla="*/ 14 w 230"/>
                <a:gd name="T17" fmla="*/ 173 h 187"/>
                <a:gd name="T18" fmla="*/ 106 w 230"/>
                <a:gd name="T19" fmla="*/ 21 h 187"/>
                <a:gd name="T20" fmla="*/ 115 w 230"/>
                <a:gd name="T21" fmla="*/ 41 h 187"/>
                <a:gd name="T22" fmla="*/ 115 w 230"/>
                <a:gd name="T23" fmla="*/ 65 h 187"/>
                <a:gd name="T24" fmla="*/ 156 w 230"/>
                <a:gd name="T25" fmla="*/ 31 h 187"/>
                <a:gd name="T26" fmla="*/ 198 w 230"/>
                <a:gd name="T27" fmla="*/ 72 h 187"/>
                <a:gd name="T28" fmla="*/ 177 w 230"/>
                <a:gd name="T29" fmla="*/ 109 h 187"/>
                <a:gd name="T30" fmla="*/ 130 w 230"/>
                <a:gd name="T31" fmla="*/ 62 h 187"/>
                <a:gd name="T32" fmla="*/ 157 w 230"/>
                <a:gd name="T33" fmla="*/ 0 h 187"/>
                <a:gd name="T34" fmla="*/ 162 w 230"/>
                <a:gd name="T35" fmla="*/ 21 h 187"/>
                <a:gd name="T36" fmla="*/ 158 w 230"/>
                <a:gd name="T37" fmla="*/ 20 h 187"/>
                <a:gd name="T38" fmla="*/ 156 w 230"/>
                <a:gd name="T39" fmla="*/ 20 h 187"/>
                <a:gd name="T40" fmla="*/ 152 w 230"/>
                <a:gd name="T41" fmla="*/ 21 h 187"/>
                <a:gd name="T42" fmla="*/ 157 w 230"/>
                <a:gd name="T43" fmla="*/ 0 h 187"/>
                <a:gd name="T44" fmla="*/ 199 w 230"/>
                <a:gd name="T45" fmla="*/ 41 h 187"/>
                <a:gd name="T46" fmla="*/ 194 w 230"/>
                <a:gd name="T47" fmla="*/ 36 h 187"/>
                <a:gd name="T48" fmla="*/ 189 w 230"/>
                <a:gd name="T49" fmla="*/ 31 h 187"/>
                <a:gd name="T50" fmla="*/ 189 w 230"/>
                <a:gd name="T51" fmla="*/ 114 h 187"/>
                <a:gd name="T52" fmla="*/ 194 w 230"/>
                <a:gd name="T53" fmla="*/ 109 h 187"/>
                <a:gd name="T54" fmla="*/ 199 w 230"/>
                <a:gd name="T55" fmla="*/ 104 h 187"/>
                <a:gd name="T56" fmla="*/ 189 w 230"/>
                <a:gd name="T57" fmla="*/ 114 h 187"/>
                <a:gd name="T58" fmla="*/ 209 w 230"/>
                <a:gd name="T59" fmla="*/ 76 h 187"/>
                <a:gd name="T60" fmla="*/ 209 w 230"/>
                <a:gd name="T61" fmla="*/ 68 h 187"/>
                <a:gd name="T62" fmla="*/ 230 w 230"/>
                <a:gd name="T63" fmla="*/ 7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187">
                  <a:moveTo>
                    <a:pt x="0" y="140"/>
                  </a:moveTo>
                  <a:cubicBezTo>
                    <a:pt x="0" y="130"/>
                    <a:pt x="3" y="121"/>
                    <a:pt x="9" y="113"/>
                  </a:cubicBezTo>
                  <a:cubicBezTo>
                    <a:pt x="15" y="105"/>
                    <a:pt x="23" y="99"/>
                    <a:pt x="32" y="96"/>
                  </a:cubicBezTo>
                  <a:cubicBezTo>
                    <a:pt x="34" y="86"/>
                    <a:pt x="39" y="78"/>
                    <a:pt x="46" y="72"/>
                  </a:cubicBezTo>
                  <a:cubicBezTo>
                    <a:pt x="54" y="65"/>
                    <a:pt x="63" y="62"/>
                    <a:pt x="73" y="62"/>
                  </a:cubicBezTo>
                  <a:cubicBezTo>
                    <a:pt x="80" y="62"/>
                    <a:pt x="87" y="64"/>
                    <a:pt x="93" y="67"/>
                  </a:cubicBezTo>
                  <a:cubicBezTo>
                    <a:pt x="99" y="70"/>
                    <a:pt x="104" y="75"/>
                    <a:pt x="107" y="80"/>
                  </a:cubicBezTo>
                  <a:cubicBezTo>
                    <a:pt x="114" y="75"/>
                    <a:pt x="122" y="72"/>
                    <a:pt x="130" y="72"/>
                  </a:cubicBezTo>
                  <a:cubicBezTo>
                    <a:pt x="140" y="72"/>
                    <a:pt x="149" y="76"/>
                    <a:pt x="156" y="83"/>
                  </a:cubicBezTo>
                  <a:cubicBezTo>
                    <a:pt x="163" y="90"/>
                    <a:pt x="167" y="99"/>
                    <a:pt x="167" y="109"/>
                  </a:cubicBezTo>
                  <a:cubicBezTo>
                    <a:pt x="167" y="110"/>
                    <a:pt x="167" y="110"/>
                    <a:pt x="166" y="111"/>
                  </a:cubicBezTo>
                  <a:cubicBezTo>
                    <a:pt x="166" y="112"/>
                    <a:pt x="166" y="113"/>
                    <a:pt x="166" y="114"/>
                  </a:cubicBezTo>
                  <a:cubicBezTo>
                    <a:pt x="175" y="116"/>
                    <a:pt x="183" y="120"/>
                    <a:pt x="189" y="127"/>
                  </a:cubicBezTo>
                  <a:cubicBezTo>
                    <a:pt x="195" y="134"/>
                    <a:pt x="198" y="142"/>
                    <a:pt x="198" y="151"/>
                  </a:cubicBezTo>
                  <a:cubicBezTo>
                    <a:pt x="198" y="161"/>
                    <a:pt x="194" y="169"/>
                    <a:pt x="187" y="176"/>
                  </a:cubicBezTo>
                  <a:cubicBezTo>
                    <a:pt x="180" y="183"/>
                    <a:pt x="171" y="187"/>
                    <a:pt x="161" y="187"/>
                  </a:cubicBezTo>
                  <a:cubicBezTo>
                    <a:pt x="47" y="187"/>
                    <a:pt x="47" y="187"/>
                    <a:pt x="47" y="187"/>
                  </a:cubicBezTo>
                  <a:cubicBezTo>
                    <a:pt x="34" y="187"/>
                    <a:pt x="23" y="182"/>
                    <a:pt x="14" y="173"/>
                  </a:cubicBezTo>
                  <a:cubicBezTo>
                    <a:pt x="5" y="164"/>
                    <a:pt x="0" y="153"/>
                    <a:pt x="0" y="140"/>
                  </a:cubicBezTo>
                  <a:close/>
                  <a:moveTo>
                    <a:pt x="106" y="21"/>
                  </a:moveTo>
                  <a:cubicBezTo>
                    <a:pt x="126" y="31"/>
                    <a:pt x="126" y="31"/>
                    <a:pt x="126" y="31"/>
                  </a:cubicBezTo>
                  <a:cubicBezTo>
                    <a:pt x="115" y="41"/>
                    <a:pt x="115" y="41"/>
                    <a:pt x="115" y="41"/>
                  </a:cubicBezTo>
                  <a:lnTo>
                    <a:pt x="106" y="21"/>
                  </a:lnTo>
                  <a:close/>
                  <a:moveTo>
                    <a:pt x="115" y="65"/>
                  </a:moveTo>
                  <a:cubicBezTo>
                    <a:pt x="117" y="55"/>
                    <a:pt x="122" y="47"/>
                    <a:pt x="130" y="41"/>
                  </a:cubicBezTo>
                  <a:cubicBezTo>
                    <a:pt x="137" y="34"/>
                    <a:pt x="146" y="31"/>
                    <a:pt x="156" y="31"/>
                  </a:cubicBezTo>
                  <a:cubicBezTo>
                    <a:pt x="168" y="31"/>
                    <a:pt x="177" y="35"/>
                    <a:pt x="185" y="43"/>
                  </a:cubicBezTo>
                  <a:cubicBezTo>
                    <a:pt x="194" y="51"/>
                    <a:pt x="198" y="61"/>
                    <a:pt x="198" y="72"/>
                  </a:cubicBezTo>
                  <a:cubicBezTo>
                    <a:pt x="198" y="80"/>
                    <a:pt x="196" y="87"/>
                    <a:pt x="192" y="94"/>
                  </a:cubicBezTo>
                  <a:cubicBezTo>
                    <a:pt x="188" y="100"/>
                    <a:pt x="183" y="105"/>
                    <a:pt x="177" y="109"/>
                  </a:cubicBezTo>
                  <a:cubicBezTo>
                    <a:pt x="177" y="96"/>
                    <a:pt x="172" y="85"/>
                    <a:pt x="163" y="76"/>
                  </a:cubicBezTo>
                  <a:cubicBezTo>
                    <a:pt x="154" y="67"/>
                    <a:pt x="143" y="62"/>
                    <a:pt x="130" y="62"/>
                  </a:cubicBezTo>
                  <a:cubicBezTo>
                    <a:pt x="125" y="62"/>
                    <a:pt x="120" y="63"/>
                    <a:pt x="115" y="65"/>
                  </a:cubicBezTo>
                  <a:close/>
                  <a:moveTo>
                    <a:pt x="157" y="0"/>
                  </a:moveTo>
                  <a:cubicBezTo>
                    <a:pt x="164" y="21"/>
                    <a:pt x="164" y="21"/>
                    <a:pt x="164" y="21"/>
                  </a:cubicBezTo>
                  <a:cubicBezTo>
                    <a:pt x="163" y="21"/>
                    <a:pt x="163" y="21"/>
                    <a:pt x="162" y="21"/>
                  </a:cubicBezTo>
                  <a:cubicBezTo>
                    <a:pt x="162" y="21"/>
                    <a:pt x="161" y="20"/>
                    <a:pt x="160" y="20"/>
                  </a:cubicBezTo>
                  <a:cubicBezTo>
                    <a:pt x="160" y="20"/>
                    <a:pt x="159" y="20"/>
                    <a:pt x="158" y="20"/>
                  </a:cubicBezTo>
                  <a:cubicBezTo>
                    <a:pt x="158" y="20"/>
                    <a:pt x="157" y="20"/>
                    <a:pt x="157" y="20"/>
                  </a:cubicBezTo>
                  <a:cubicBezTo>
                    <a:pt x="157" y="20"/>
                    <a:pt x="157" y="20"/>
                    <a:pt x="156" y="20"/>
                  </a:cubicBezTo>
                  <a:cubicBezTo>
                    <a:pt x="156" y="20"/>
                    <a:pt x="155" y="20"/>
                    <a:pt x="154" y="20"/>
                  </a:cubicBezTo>
                  <a:cubicBezTo>
                    <a:pt x="153" y="20"/>
                    <a:pt x="153" y="21"/>
                    <a:pt x="152" y="21"/>
                  </a:cubicBezTo>
                  <a:cubicBezTo>
                    <a:pt x="152" y="21"/>
                    <a:pt x="151" y="21"/>
                    <a:pt x="151" y="21"/>
                  </a:cubicBezTo>
                  <a:lnTo>
                    <a:pt x="157" y="0"/>
                  </a:lnTo>
                  <a:close/>
                  <a:moveTo>
                    <a:pt x="209" y="21"/>
                  </a:moveTo>
                  <a:cubicBezTo>
                    <a:pt x="199" y="41"/>
                    <a:pt x="199" y="41"/>
                    <a:pt x="199" y="41"/>
                  </a:cubicBezTo>
                  <a:cubicBezTo>
                    <a:pt x="199" y="40"/>
                    <a:pt x="198" y="40"/>
                    <a:pt x="197" y="39"/>
                  </a:cubicBezTo>
                  <a:cubicBezTo>
                    <a:pt x="196" y="38"/>
                    <a:pt x="195" y="37"/>
                    <a:pt x="194" y="36"/>
                  </a:cubicBezTo>
                  <a:cubicBezTo>
                    <a:pt x="193" y="34"/>
                    <a:pt x="192" y="33"/>
                    <a:pt x="191" y="32"/>
                  </a:cubicBezTo>
                  <a:cubicBezTo>
                    <a:pt x="190" y="32"/>
                    <a:pt x="189" y="31"/>
                    <a:pt x="189" y="31"/>
                  </a:cubicBezTo>
                  <a:lnTo>
                    <a:pt x="209" y="21"/>
                  </a:lnTo>
                  <a:close/>
                  <a:moveTo>
                    <a:pt x="189" y="114"/>
                  </a:moveTo>
                  <a:cubicBezTo>
                    <a:pt x="189" y="114"/>
                    <a:pt x="190" y="113"/>
                    <a:pt x="191" y="112"/>
                  </a:cubicBezTo>
                  <a:cubicBezTo>
                    <a:pt x="192" y="111"/>
                    <a:pt x="193" y="110"/>
                    <a:pt x="194" y="109"/>
                  </a:cubicBezTo>
                  <a:cubicBezTo>
                    <a:pt x="195" y="108"/>
                    <a:pt x="196" y="107"/>
                    <a:pt x="197" y="106"/>
                  </a:cubicBezTo>
                  <a:cubicBezTo>
                    <a:pt x="198" y="105"/>
                    <a:pt x="199" y="104"/>
                    <a:pt x="199" y="104"/>
                  </a:cubicBezTo>
                  <a:cubicBezTo>
                    <a:pt x="209" y="124"/>
                    <a:pt x="209" y="124"/>
                    <a:pt x="209" y="124"/>
                  </a:cubicBezTo>
                  <a:lnTo>
                    <a:pt x="189" y="114"/>
                  </a:lnTo>
                  <a:close/>
                  <a:moveTo>
                    <a:pt x="209" y="78"/>
                  </a:moveTo>
                  <a:cubicBezTo>
                    <a:pt x="209" y="78"/>
                    <a:pt x="209" y="77"/>
                    <a:pt x="209" y="76"/>
                  </a:cubicBezTo>
                  <a:cubicBezTo>
                    <a:pt x="209" y="75"/>
                    <a:pt x="209" y="74"/>
                    <a:pt x="209" y="72"/>
                  </a:cubicBezTo>
                  <a:cubicBezTo>
                    <a:pt x="209" y="71"/>
                    <a:pt x="209" y="69"/>
                    <a:pt x="209" y="68"/>
                  </a:cubicBezTo>
                  <a:cubicBezTo>
                    <a:pt x="209" y="67"/>
                    <a:pt x="209" y="67"/>
                    <a:pt x="209" y="66"/>
                  </a:cubicBezTo>
                  <a:cubicBezTo>
                    <a:pt x="230" y="72"/>
                    <a:pt x="230" y="72"/>
                    <a:pt x="230" y="72"/>
                  </a:cubicBezTo>
                  <a:lnTo>
                    <a:pt x="209" y="7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05"/>
            <p:cNvSpPr>
              <a:spLocks noEditPoints="1"/>
            </p:cNvSpPr>
            <p:nvPr/>
          </p:nvSpPr>
          <p:spPr bwMode="auto">
            <a:xfrm>
              <a:off x="3940175" y="3249613"/>
              <a:ext cx="207963" cy="228600"/>
            </a:xfrm>
            <a:custGeom>
              <a:avLst/>
              <a:gdLst>
                <a:gd name="T0" fmla="*/ 0 w 198"/>
                <a:gd name="T1" fmla="*/ 78 h 218"/>
                <a:gd name="T2" fmla="*/ 9 w 198"/>
                <a:gd name="T3" fmla="*/ 51 h 218"/>
                <a:gd name="T4" fmla="*/ 32 w 198"/>
                <a:gd name="T5" fmla="*/ 34 h 218"/>
                <a:gd name="T6" fmla="*/ 46 w 198"/>
                <a:gd name="T7" fmla="*/ 10 h 218"/>
                <a:gd name="T8" fmla="*/ 73 w 198"/>
                <a:gd name="T9" fmla="*/ 0 h 218"/>
                <a:gd name="T10" fmla="*/ 93 w 198"/>
                <a:gd name="T11" fmla="*/ 5 h 218"/>
                <a:gd name="T12" fmla="*/ 108 w 198"/>
                <a:gd name="T13" fmla="*/ 19 h 218"/>
                <a:gd name="T14" fmla="*/ 130 w 198"/>
                <a:gd name="T15" fmla="*/ 11 h 218"/>
                <a:gd name="T16" fmla="*/ 156 w 198"/>
                <a:gd name="T17" fmla="*/ 21 h 218"/>
                <a:gd name="T18" fmla="*/ 167 w 198"/>
                <a:gd name="T19" fmla="*/ 47 h 218"/>
                <a:gd name="T20" fmla="*/ 167 w 198"/>
                <a:gd name="T21" fmla="*/ 49 h 218"/>
                <a:gd name="T22" fmla="*/ 166 w 198"/>
                <a:gd name="T23" fmla="*/ 52 h 218"/>
                <a:gd name="T24" fmla="*/ 189 w 198"/>
                <a:gd name="T25" fmla="*/ 64 h 218"/>
                <a:gd name="T26" fmla="*/ 198 w 198"/>
                <a:gd name="T27" fmla="*/ 89 h 218"/>
                <a:gd name="T28" fmla="*/ 187 w 198"/>
                <a:gd name="T29" fmla="*/ 114 h 218"/>
                <a:gd name="T30" fmla="*/ 162 w 198"/>
                <a:gd name="T31" fmla="*/ 125 h 218"/>
                <a:gd name="T32" fmla="*/ 47 w 198"/>
                <a:gd name="T33" fmla="*/ 125 h 218"/>
                <a:gd name="T34" fmla="*/ 14 w 198"/>
                <a:gd name="T35" fmla="*/ 111 h 218"/>
                <a:gd name="T36" fmla="*/ 0 w 198"/>
                <a:gd name="T37" fmla="*/ 78 h 218"/>
                <a:gd name="T38" fmla="*/ 84 w 198"/>
                <a:gd name="T39" fmla="*/ 135 h 218"/>
                <a:gd name="T40" fmla="*/ 104 w 198"/>
                <a:gd name="T41" fmla="*/ 135 h 218"/>
                <a:gd name="T42" fmla="*/ 115 w 198"/>
                <a:gd name="T43" fmla="*/ 167 h 218"/>
                <a:gd name="T44" fmla="*/ 136 w 198"/>
                <a:gd name="T45" fmla="*/ 158 h 218"/>
                <a:gd name="T46" fmla="*/ 146 w 198"/>
                <a:gd name="T47" fmla="*/ 218 h 218"/>
                <a:gd name="T48" fmla="*/ 125 w 198"/>
                <a:gd name="T49" fmla="*/ 177 h 218"/>
                <a:gd name="T50" fmla="*/ 104 w 198"/>
                <a:gd name="T51" fmla="*/ 187 h 218"/>
                <a:gd name="T52" fmla="*/ 84 w 198"/>
                <a:gd name="T53" fmla="*/ 135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8" h="218">
                  <a:moveTo>
                    <a:pt x="0" y="78"/>
                  </a:moveTo>
                  <a:cubicBezTo>
                    <a:pt x="0" y="68"/>
                    <a:pt x="3" y="59"/>
                    <a:pt x="9" y="51"/>
                  </a:cubicBezTo>
                  <a:cubicBezTo>
                    <a:pt x="15" y="43"/>
                    <a:pt x="23" y="37"/>
                    <a:pt x="32" y="34"/>
                  </a:cubicBezTo>
                  <a:cubicBezTo>
                    <a:pt x="34" y="24"/>
                    <a:pt x="39" y="16"/>
                    <a:pt x="46" y="10"/>
                  </a:cubicBezTo>
                  <a:cubicBezTo>
                    <a:pt x="54" y="3"/>
                    <a:pt x="63" y="0"/>
                    <a:pt x="73" y="0"/>
                  </a:cubicBezTo>
                  <a:cubicBezTo>
                    <a:pt x="80" y="0"/>
                    <a:pt x="87" y="2"/>
                    <a:pt x="93" y="5"/>
                  </a:cubicBezTo>
                  <a:cubicBezTo>
                    <a:pt x="99" y="8"/>
                    <a:pt x="104" y="13"/>
                    <a:pt x="108" y="19"/>
                  </a:cubicBezTo>
                  <a:cubicBezTo>
                    <a:pt x="114" y="13"/>
                    <a:pt x="122" y="11"/>
                    <a:pt x="130" y="11"/>
                  </a:cubicBezTo>
                  <a:cubicBezTo>
                    <a:pt x="141" y="11"/>
                    <a:pt x="149" y="14"/>
                    <a:pt x="156" y="21"/>
                  </a:cubicBezTo>
                  <a:cubicBezTo>
                    <a:pt x="163" y="28"/>
                    <a:pt x="167" y="37"/>
                    <a:pt x="167" y="47"/>
                  </a:cubicBezTo>
                  <a:cubicBezTo>
                    <a:pt x="167" y="48"/>
                    <a:pt x="167" y="48"/>
                    <a:pt x="167" y="49"/>
                  </a:cubicBezTo>
                  <a:cubicBezTo>
                    <a:pt x="167" y="50"/>
                    <a:pt x="166" y="51"/>
                    <a:pt x="166" y="52"/>
                  </a:cubicBezTo>
                  <a:cubicBezTo>
                    <a:pt x="175" y="54"/>
                    <a:pt x="183" y="58"/>
                    <a:pt x="189" y="64"/>
                  </a:cubicBezTo>
                  <a:cubicBezTo>
                    <a:pt x="195" y="71"/>
                    <a:pt x="198" y="79"/>
                    <a:pt x="198" y="89"/>
                  </a:cubicBezTo>
                  <a:cubicBezTo>
                    <a:pt x="198" y="99"/>
                    <a:pt x="194" y="107"/>
                    <a:pt x="187" y="114"/>
                  </a:cubicBezTo>
                  <a:cubicBezTo>
                    <a:pt x="180" y="121"/>
                    <a:pt x="172" y="125"/>
                    <a:pt x="162" y="125"/>
                  </a:cubicBezTo>
                  <a:cubicBezTo>
                    <a:pt x="47" y="125"/>
                    <a:pt x="47" y="125"/>
                    <a:pt x="47" y="125"/>
                  </a:cubicBezTo>
                  <a:cubicBezTo>
                    <a:pt x="34" y="125"/>
                    <a:pt x="23" y="120"/>
                    <a:pt x="14" y="111"/>
                  </a:cubicBezTo>
                  <a:cubicBezTo>
                    <a:pt x="5" y="102"/>
                    <a:pt x="0" y="91"/>
                    <a:pt x="0" y="78"/>
                  </a:cubicBezTo>
                  <a:close/>
                  <a:moveTo>
                    <a:pt x="84" y="135"/>
                  </a:moveTo>
                  <a:cubicBezTo>
                    <a:pt x="104" y="135"/>
                    <a:pt x="104" y="135"/>
                    <a:pt x="104" y="135"/>
                  </a:cubicBezTo>
                  <a:cubicBezTo>
                    <a:pt x="115" y="167"/>
                    <a:pt x="115" y="167"/>
                    <a:pt x="115" y="167"/>
                  </a:cubicBezTo>
                  <a:cubicBezTo>
                    <a:pt x="136" y="158"/>
                    <a:pt x="136" y="158"/>
                    <a:pt x="136" y="158"/>
                  </a:cubicBezTo>
                  <a:cubicBezTo>
                    <a:pt x="146" y="218"/>
                    <a:pt x="146" y="218"/>
                    <a:pt x="146" y="218"/>
                  </a:cubicBezTo>
                  <a:cubicBezTo>
                    <a:pt x="125" y="177"/>
                    <a:pt x="125" y="177"/>
                    <a:pt x="125" y="177"/>
                  </a:cubicBezTo>
                  <a:cubicBezTo>
                    <a:pt x="104" y="187"/>
                    <a:pt x="104" y="187"/>
                    <a:pt x="104" y="187"/>
                  </a:cubicBezTo>
                  <a:lnTo>
                    <a:pt x="84" y="13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06"/>
            <p:cNvSpPr>
              <a:spLocks noEditPoints="1"/>
            </p:cNvSpPr>
            <p:nvPr/>
          </p:nvSpPr>
          <p:spPr bwMode="auto">
            <a:xfrm>
              <a:off x="4368800" y="3249613"/>
              <a:ext cx="206375" cy="219075"/>
            </a:xfrm>
            <a:custGeom>
              <a:avLst/>
              <a:gdLst>
                <a:gd name="T0" fmla="*/ 32 w 197"/>
                <a:gd name="T1" fmla="*/ 34 h 208"/>
                <a:gd name="T2" fmla="*/ 92 w 197"/>
                <a:gd name="T3" fmla="*/ 5 h 208"/>
                <a:gd name="T4" fmla="*/ 156 w 197"/>
                <a:gd name="T5" fmla="*/ 21 h 208"/>
                <a:gd name="T6" fmla="*/ 166 w 197"/>
                <a:gd name="T7" fmla="*/ 52 h 208"/>
                <a:gd name="T8" fmla="*/ 187 w 197"/>
                <a:gd name="T9" fmla="*/ 114 h 208"/>
                <a:gd name="T10" fmla="*/ 13 w 197"/>
                <a:gd name="T11" fmla="*/ 111 h 208"/>
                <a:gd name="T12" fmla="*/ 53 w 197"/>
                <a:gd name="T13" fmla="*/ 168 h 208"/>
                <a:gd name="T14" fmla="*/ 63 w 197"/>
                <a:gd name="T15" fmla="*/ 164 h 208"/>
                <a:gd name="T16" fmla="*/ 74 w 197"/>
                <a:gd name="T17" fmla="*/ 168 h 208"/>
                <a:gd name="T18" fmla="*/ 74 w 197"/>
                <a:gd name="T19" fmla="*/ 165 h 208"/>
                <a:gd name="T20" fmla="*/ 76 w 197"/>
                <a:gd name="T21" fmla="*/ 165 h 208"/>
                <a:gd name="T22" fmla="*/ 77 w 197"/>
                <a:gd name="T23" fmla="*/ 168 h 208"/>
                <a:gd name="T24" fmla="*/ 88 w 197"/>
                <a:gd name="T25" fmla="*/ 164 h 208"/>
                <a:gd name="T26" fmla="*/ 97 w 197"/>
                <a:gd name="T27" fmla="*/ 168 h 208"/>
                <a:gd name="T28" fmla="*/ 98 w 197"/>
                <a:gd name="T29" fmla="*/ 178 h 208"/>
                <a:gd name="T30" fmla="*/ 77 w 197"/>
                <a:gd name="T31" fmla="*/ 182 h 208"/>
                <a:gd name="T32" fmla="*/ 98 w 197"/>
                <a:gd name="T33" fmla="*/ 186 h 208"/>
                <a:gd name="T34" fmla="*/ 97 w 197"/>
                <a:gd name="T35" fmla="*/ 196 h 208"/>
                <a:gd name="T36" fmla="*/ 88 w 197"/>
                <a:gd name="T37" fmla="*/ 200 h 208"/>
                <a:gd name="T38" fmla="*/ 77 w 197"/>
                <a:gd name="T39" fmla="*/ 196 h 208"/>
                <a:gd name="T40" fmla="*/ 77 w 197"/>
                <a:gd name="T41" fmla="*/ 199 h 208"/>
                <a:gd name="T42" fmla="*/ 74 w 197"/>
                <a:gd name="T43" fmla="*/ 199 h 208"/>
                <a:gd name="T44" fmla="*/ 74 w 197"/>
                <a:gd name="T45" fmla="*/ 196 h 208"/>
                <a:gd name="T46" fmla="*/ 63 w 197"/>
                <a:gd name="T47" fmla="*/ 200 h 208"/>
                <a:gd name="T48" fmla="*/ 53 w 197"/>
                <a:gd name="T49" fmla="*/ 196 h 208"/>
                <a:gd name="T50" fmla="*/ 53 w 197"/>
                <a:gd name="T51" fmla="*/ 186 h 208"/>
                <a:gd name="T52" fmla="*/ 73 w 197"/>
                <a:gd name="T53" fmla="*/ 182 h 208"/>
                <a:gd name="T54" fmla="*/ 53 w 197"/>
                <a:gd name="T55" fmla="*/ 178 h 208"/>
                <a:gd name="T56" fmla="*/ 109 w 197"/>
                <a:gd name="T57" fmla="*/ 149 h 208"/>
                <a:gd name="T58" fmla="*/ 118 w 197"/>
                <a:gd name="T59" fmla="*/ 144 h 208"/>
                <a:gd name="T60" fmla="*/ 131 w 197"/>
                <a:gd name="T61" fmla="*/ 159 h 208"/>
                <a:gd name="T62" fmla="*/ 125 w 197"/>
                <a:gd name="T63" fmla="*/ 140 h 208"/>
                <a:gd name="T64" fmla="*/ 134 w 197"/>
                <a:gd name="T65" fmla="*/ 135 h 208"/>
                <a:gd name="T66" fmla="*/ 142 w 197"/>
                <a:gd name="T67" fmla="*/ 141 h 208"/>
                <a:gd name="T68" fmla="*/ 144 w 197"/>
                <a:gd name="T69" fmla="*/ 153 h 208"/>
                <a:gd name="T70" fmla="*/ 147 w 197"/>
                <a:gd name="T71" fmla="*/ 152 h 208"/>
                <a:gd name="T72" fmla="*/ 148 w 197"/>
                <a:gd name="T73" fmla="*/ 154 h 208"/>
                <a:gd name="T74" fmla="*/ 145 w 197"/>
                <a:gd name="T75" fmla="*/ 155 h 208"/>
                <a:gd name="T76" fmla="*/ 154 w 197"/>
                <a:gd name="T77" fmla="*/ 163 h 208"/>
                <a:gd name="T78" fmla="*/ 156 w 197"/>
                <a:gd name="T79" fmla="*/ 173 h 208"/>
                <a:gd name="T80" fmla="*/ 147 w 197"/>
                <a:gd name="T81" fmla="*/ 179 h 208"/>
                <a:gd name="T82" fmla="*/ 134 w 197"/>
                <a:gd name="T83" fmla="*/ 163 h 208"/>
                <a:gd name="T84" fmla="*/ 140 w 197"/>
                <a:gd name="T85" fmla="*/ 183 h 208"/>
                <a:gd name="T86" fmla="*/ 131 w 197"/>
                <a:gd name="T87" fmla="*/ 187 h 208"/>
                <a:gd name="T88" fmla="*/ 123 w 197"/>
                <a:gd name="T89" fmla="*/ 181 h 208"/>
                <a:gd name="T90" fmla="*/ 121 w 197"/>
                <a:gd name="T91" fmla="*/ 169 h 208"/>
                <a:gd name="T92" fmla="*/ 118 w 197"/>
                <a:gd name="T93" fmla="*/ 171 h 208"/>
                <a:gd name="T94" fmla="*/ 117 w 197"/>
                <a:gd name="T95" fmla="*/ 169 h 208"/>
                <a:gd name="T96" fmla="*/ 120 w 197"/>
                <a:gd name="T97" fmla="*/ 167 h 208"/>
                <a:gd name="T98" fmla="*/ 111 w 197"/>
                <a:gd name="T99" fmla="*/ 159 h 208"/>
                <a:gd name="T100" fmla="*/ 109 w 197"/>
                <a:gd name="T101" fmla="*/ 14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7" h="208">
                  <a:moveTo>
                    <a:pt x="0" y="78"/>
                  </a:moveTo>
                  <a:cubicBezTo>
                    <a:pt x="0" y="68"/>
                    <a:pt x="3" y="59"/>
                    <a:pt x="9" y="51"/>
                  </a:cubicBezTo>
                  <a:cubicBezTo>
                    <a:pt x="15" y="43"/>
                    <a:pt x="22" y="37"/>
                    <a:pt x="32" y="34"/>
                  </a:cubicBezTo>
                  <a:cubicBezTo>
                    <a:pt x="33" y="24"/>
                    <a:pt x="38" y="16"/>
                    <a:pt x="46" y="10"/>
                  </a:cubicBezTo>
                  <a:cubicBezTo>
                    <a:pt x="54" y="3"/>
                    <a:pt x="62" y="0"/>
                    <a:pt x="73" y="0"/>
                  </a:cubicBezTo>
                  <a:cubicBezTo>
                    <a:pt x="80" y="0"/>
                    <a:pt x="86" y="2"/>
                    <a:pt x="92" y="5"/>
                  </a:cubicBezTo>
                  <a:cubicBezTo>
                    <a:pt x="98" y="8"/>
                    <a:pt x="103" y="13"/>
                    <a:pt x="107" y="19"/>
                  </a:cubicBezTo>
                  <a:cubicBezTo>
                    <a:pt x="114" y="13"/>
                    <a:pt x="121" y="11"/>
                    <a:pt x="130" y="11"/>
                  </a:cubicBezTo>
                  <a:cubicBezTo>
                    <a:pt x="140" y="11"/>
                    <a:pt x="149" y="14"/>
                    <a:pt x="156" y="21"/>
                  </a:cubicBezTo>
                  <a:cubicBezTo>
                    <a:pt x="163" y="28"/>
                    <a:pt x="166" y="37"/>
                    <a:pt x="166" y="47"/>
                  </a:cubicBezTo>
                  <a:cubicBezTo>
                    <a:pt x="166" y="48"/>
                    <a:pt x="166" y="48"/>
                    <a:pt x="166" y="49"/>
                  </a:cubicBezTo>
                  <a:cubicBezTo>
                    <a:pt x="166" y="50"/>
                    <a:pt x="166" y="51"/>
                    <a:pt x="166" y="52"/>
                  </a:cubicBezTo>
                  <a:cubicBezTo>
                    <a:pt x="175" y="54"/>
                    <a:pt x="182" y="58"/>
                    <a:pt x="188" y="64"/>
                  </a:cubicBezTo>
                  <a:cubicBezTo>
                    <a:pt x="194" y="71"/>
                    <a:pt x="197" y="79"/>
                    <a:pt x="197" y="89"/>
                  </a:cubicBezTo>
                  <a:cubicBezTo>
                    <a:pt x="197" y="99"/>
                    <a:pt x="194" y="107"/>
                    <a:pt x="187" y="114"/>
                  </a:cubicBezTo>
                  <a:cubicBezTo>
                    <a:pt x="180" y="121"/>
                    <a:pt x="171" y="125"/>
                    <a:pt x="161" y="125"/>
                  </a:cubicBezTo>
                  <a:cubicBezTo>
                    <a:pt x="47" y="125"/>
                    <a:pt x="47" y="125"/>
                    <a:pt x="47" y="125"/>
                  </a:cubicBezTo>
                  <a:cubicBezTo>
                    <a:pt x="34" y="125"/>
                    <a:pt x="23" y="120"/>
                    <a:pt x="13" y="111"/>
                  </a:cubicBezTo>
                  <a:cubicBezTo>
                    <a:pt x="4" y="102"/>
                    <a:pt x="0" y="91"/>
                    <a:pt x="0" y="78"/>
                  </a:cubicBezTo>
                  <a:close/>
                  <a:moveTo>
                    <a:pt x="52" y="170"/>
                  </a:moveTo>
                  <a:cubicBezTo>
                    <a:pt x="53" y="168"/>
                    <a:pt x="53" y="168"/>
                    <a:pt x="53" y="168"/>
                  </a:cubicBezTo>
                  <a:cubicBezTo>
                    <a:pt x="61" y="173"/>
                    <a:pt x="61" y="173"/>
                    <a:pt x="61" y="173"/>
                  </a:cubicBezTo>
                  <a:cubicBezTo>
                    <a:pt x="60" y="165"/>
                    <a:pt x="60" y="165"/>
                    <a:pt x="60" y="165"/>
                  </a:cubicBezTo>
                  <a:cubicBezTo>
                    <a:pt x="63" y="164"/>
                    <a:pt x="63" y="164"/>
                    <a:pt x="63" y="164"/>
                  </a:cubicBezTo>
                  <a:cubicBezTo>
                    <a:pt x="63" y="174"/>
                    <a:pt x="63" y="174"/>
                    <a:pt x="63" y="174"/>
                  </a:cubicBezTo>
                  <a:cubicBezTo>
                    <a:pt x="74" y="180"/>
                    <a:pt x="74" y="180"/>
                    <a:pt x="74" y="180"/>
                  </a:cubicBezTo>
                  <a:cubicBezTo>
                    <a:pt x="74" y="168"/>
                    <a:pt x="74" y="168"/>
                    <a:pt x="74" y="168"/>
                  </a:cubicBezTo>
                  <a:cubicBezTo>
                    <a:pt x="66" y="162"/>
                    <a:pt x="66" y="162"/>
                    <a:pt x="66" y="162"/>
                  </a:cubicBezTo>
                  <a:cubicBezTo>
                    <a:pt x="67" y="161"/>
                    <a:pt x="67" y="161"/>
                    <a:pt x="67" y="161"/>
                  </a:cubicBezTo>
                  <a:cubicBezTo>
                    <a:pt x="74" y="165"/>
                    <a:pt x="74" y="165"/>
                    <a:pt x="74" y="165"/>
                  </a:cubicBezTo>
                  <a:cubicBezTo>
                    <a:pt x="74" y="156"/>
                    <a:pt x="74" y="156"/>
                    <a:pt x="74" y="156"/>
                  </a:cubicBezTo>
                  <a:cubicBezTo>
                    <a:pt x="77" y="156"/>
                    <a:pt x="77" y="156"/>
                    <a:pt x="77" y="156"/>
                  </a:cubicBezTo>
                  <a:cubicBezTo>
                    <a:pt x="76" y="165"/>
                    <a:pt x="76" y="165"/>
                    <a:pt x="76" y="165"/>
                  </a:cubicBezTo>
                  <a:cubicBezTo>
                    <a:pt x="83" y="161"/>
                    <a:pt x="83" y="161"/>
                    <a:pt x="83" y="161"/>
                  </a:cubicBezTo>
                  <a:cubicBezTo>
                    <a:pt x="84" y="162"/>
                    <a:pt x="84" y="162"/>
                    <a:pt x="84" y="162"/>
                  </a:cubicBezTo>
                  <a:cubicBezTo>
                    <a:pt x="77" y="168"/>
                    <a:pt x="77" y="168"/>
                    <a:pt x="77" y="168"/>
                  </a:cubicBezTo>
                  <a:cubicBezTo>
                    <a:pt x="77" y="180"/>
                    <a:pt x="77" y="180"/>
                    <a:pt x="77" y="180"/>
                  </a:cubicBezTo>
                  <a:cubicBezTo>
                    <a:pt x="87" y="174"/>
                    <a:pt x="87" y="174"/>
                    <a:pt x="87" y="174"/>
                  </a:cubicBezTo>
                  <a:cubicBezTo>
                    <a:pt x="88" y="164"/>
                    <a:pt x="88" y="164"/>
                    <a:pt x="88" y="164"/>
                  </a:cubicBezTo>
                  <a:cubicBezTo>
                    <a:pt x="90" y="165"/>
                    <a:pt x="90" y="165"/>
                    <a:pt x="90" y="165"/>
                  </a:cubicBezTo>
                  <a:cubicBezTo>
                    <a:pt x="89" y="173"/>
                    <a:pt x="89" y="173"/>
                    <a:pt x="89" y="173"/>
                  </a:cubicBezTo>
                  <a:cubicBezTo>
                    <a:pt x="97" y="168"/>
                    <a:pt x="97" y="168"/>
                    <a:pt x="97" y="168"/>
                  </a:cubicBezTo>
                  <a:cubicBezTo>
                    <a:pt x="98" y="170"/>
                    <a:pt x="98" y="170"/>
                    <a:pt x="98" y="170"/>
                  </a:cubicBezTo>
                  <a:cubicBezTo>
                    <a:pt x="90" y="175"/>
                    <a:pt x="90" y="175"/>
                    <a:pt x="90" y="175"/>
                  </a:cubicBezTo>
                  <a:cubicBezTo>
                    <a:pt x="98" y="178"/>
                    <a:pt x="98" y="178"/>
                    <a:pt x="98" y="178"/>
                  </a:cubicBezTo>
                  <a:cubicBezTo>
                    <a:pt x="97" y="180"/>
                    <a:pt x="97" y="180"/>
                    <a:pt x="97" y="180"/>
                  </a:cubicBezTo>
                  <a:cubicBezTo>
                    <a:pt x="88" y="176"/>
                    <a:pt x="88" y="176"/>
                    <a:pt x="88" y="176"/>
                  </a:cubicBezTo>
                  <a:cubicBezTo>
                    <a:pt x="77" y="182"/>
                    <a:pt x="77" y="182"/>
                    <a:pt x="77" y="182"/>
                  </a:cubicBezTo>
                  <a:cubicBezTo>
                    <a:pt x="88" y="188"/>
                    <a:pt x="88" y="188"/>
                    <a:pt x="88" y="188"/>
                  </a:cubicBezTo>
                  <a:cubicBezTo>
                    <a:pt x="97" y="184"/>
                    <a:pt x="97" y="184"/>
                    <a:pt x="97" y="184"/>
                  </a:cubicBezTo>
                  <a:cubicBezTo>
                    <a:pt x="98" y="186"/>
                    <a:pt x="98" y="186"/>
                    <a:pt x="98" y="186"/>
                  </a:cubicBezTo>
                  <a:cubicBezTo>
                    <a:pt x="90" y="190"/>
                    <a:pt x="90" y="190"/>
                    <a:pt x="90" y="190"/>
                  </a:cubicBezTo>
                  <a:cubicBezTo>
                    <a:pt x="98" y="194"/>
                    <a:pt x="98" y="194"/>
                    <a:pt x="98" y="194"/>
                  </a:cubicBezTo>
                  <a:cubicBezTo>
                    <a:pt x="97" y="196"/>
                    <a:pt x="97" y="196"/>
                    <a:pt x="97" y="196"/>
                  </a:cubicBezTo>
                  <a:cubicBezTo>
                    <a:pt x="89" y="192"/>
                    <a:pt x="89" y="192"/>
                    <a:pt x="89" y="192"/>
                  </a:cubicBezTo>
                  <a:cubicBezTo>
                    <a:pt x="90" y="200"/>
                    <a:pt x="90" y="200"/>
                    <a:pt x="90" y="200"/>
                  </a:cubicBezTo>
                  <a:cubicBezTo>
                    <a:pt x="88" y="200"/>
                    <a:pt x="88" y="200"/>
                    <a:pt x="88" y="200"/>
                  </a:cubicBezTo>
                  <a:cubicBezTo>
                    <a:pt x="87" y="190"/>
                    <a:pt x="87" y="190"/>
                    <a:pt x="87" y="190"/>
                  </a:cubicBezTo>
                  <a:cubicBezTo>
                    <a:pt x="77" y="184"/>
                    <a:pt x="77" y="184"/>
                    <a:pt x="77" y="184"/>
                  </a:cubicBezTo>
                  <a:cubicBezTo>
                    <a:pt x="77" y="196"/>
                    <a:pt x="77" y="196"/>
                    <a:pt x="77" y="196"/>
                  </a:cubicBezTo>
                  <a:cubicBezTo>
                    <a:pt x="84" y="202"/>
                    <a:pt x="84" y="202"/>
                    <a:pt x="84" y="202"/>
                  </a:cubicBezTo>
                  <a:cubicBezTo>
                    <a:pt x="83" y="204"/>
                    <a:pt x="83" y="204"/>
                    <a:pt x="83" y="204"/>
                  </a:cubicBezTo>
                  <a:cubicBezTo>
                    <a:pt x="77" y="199"/>
                    <a:pt x="77" y="199"/>
                    <a:pt x="77" y="199"/>
                  </a:cubicBezTo>
                  <a:cubicBezTo>
                    <a:pt x="77" y="208"/>
                    <a:pt x="77" y="208"/>
                    <a:pt x="77" y="208"/>
                  </a:cubicBezTo>
                  <a:cubicBezTo>
                    <a:pt x="74" y="208"/>
                    <a:pt x="74" y="208"/>
                    <a:pt x="74" y="208"/>
                  </a:cubicBezTo>
                  <a:cubicBezTo>
                    <a:pt x="74" y="199"/>
                    <a:pt x="74" y="199"/>
                    <a:pt x="74" y="199"/>
                  </a:cubicBezTo>
                  <a:cubicBezTo>
                    <a:pt x="67" y="204"/>
                    <a:pt x="67" y="204"/>
                    <a:pt x="67" y="204"/>
                  </a:cubicBezTo>
                  <a:cubicBezTo>
                    <a:pt x="66" y="202"/>
                    <a:pt x="66" y="202"/>
                    <a:pt x="66" y="202"/>
                  </a:cubicBezTo>
                  <a:cubicBezTo>
                    <a:pt x="74" y="196"/>
                    <a:pt x="74" y="196"/>
                    <a:pt x="74" y="196"/>
                  </a:cubicBezTo>
                  <a:cubicBezTo>
                    <a:pt x="74" y="184"/>
                    <a:pt x="74" y="184"/>
                    <a:pt x="74" y="184"/>
                  </a:cubicBezTo>
                  <a:cubicBezTo>
                    <a:pt x="63" y="190"/>
                    <a:pt x="63" y="190"/>
                    <a:pt x="63" y="190"/>
                  </a:cubicBezTo>
                  <a:cubicBezTo>
                    <a:pt x="63" y="200"/>
                    <a:pt x="63" y="200"/>
                    <a:pt x="63" y="200"/>
                  </a:cubicBezTo>
                  <a:cubicBezTo>
                    <a:pt x="60" y="200"/>
                    <a:pt x="60" y="200"/>
                    <a:pt x="60" y="200"/>
                  </a:cubicBezTo>
                  <a:cubicBezTo>
                    <a:pt x="61" y="192"/>
                    <a:pt x="61" y="192"/>
                    <a:pt x="61" y="192"/>
                  </a:cubicBezTo>
                  <a:cubicBezTo>
                    <a:pt x="53" y="196"/>
                    <a:pt x="53" y="196"/>
                    <a:pt x="53" y="196"/>
                  </a:cubicBezTo>
                  <a:cubicBezTo>
                    <a:pt x="52" y="194"/>
                    <a:pt x="52" y="194"/>
                    <a:pt x="52" y="194"/>
                  </a:cubicBezTo>
                  <a:cubicBezTo>
                    <a:pt x="60" y="190"/>
                    <a:pt x="60" y="190"/>
                    <a:pt x="60" y="190"/>
                  </a:cubicBezTo>
                  <a:cubicBezTo>
                    <a:pt x="53" y="186"/>
                    <a:pt x="53" y="186"/>
                    <a:pt x="53" y="186"/>
                  </a:cubicBezTo>
                  <a:cubicBezTo>
                    <a:pt x="53" y="184"/>
                    <a:pt x="53" y="184"/>
                    <a:pt x="53" y="184"/>
                  </a:cubicBezTo>
                  <a:cubicBezTo>
                    <a:pt x="62" y="188"/>
                    <a:pt x="62" y="188"/>
                    <a:pt x="62" y="188"/>
                  </a:cubicBezTo>
                  <a:cubicBezTo>
                    <a:pt x="73" y="182"/>
                    <a:pt x="73" y="182"/>
                    <a:pt x="73" y="182"/>
                  </a:cubicBezTo>
                  <a:cubicBezTo>
                    <a:pt x="62" y="176"/>
                    <a:pt x="62" y="176"/>
                    <a:pt x="62" y="176"/>
                  </a:cubicBezTo>
                  <a:cubicBezTo>
                    <a:pt x="53" y="180"/>
                    <a:pt x="53" y="180"/>
                    <a:pt x="53" y="180"/>
                  </a:cubicBezTo>
                  <a:cubicBezTo>
                    <a:pt x="53" y="178"/>
                    <a:pt x="53" y="178"/>
                    <a:pt x="53" y="178"/>
                  </a:cubicBezTo>
                  <a:cubicBezTo>
                    <a:pt x="60" y="175"/>
                    <a:pt x="60" y="175"/>
                    <a:pt x="60" y="175"/>
                  </a:cubicBezTo>
                  <a:lnTo>
                    <a:pt x="52" y="170"/>
                  </a:lnTo>
                  <a:close/>
                  <a:moveTo>
                    <a:pt x="109" y="149"/>
                  </a:moveTo>
                  <a:cubicBezTo>
                    <a:pt x="111" y="147"/>
                    <a:pt x="111" y="147"/>
                    <a:pt x="111" y="147"/>
                  </a:cubicBezTo>
                  <a:cubicBezTo>
                    <a:pt x="118" y="152"/>
                    <a:pt x="118" y="152"/>
                    <a:pt x="118" y="152"/>
                  </a:cubicBezTo>
                  <a:cubicBezTo>
                    <a:pt x="118" y="144"/>
                    <a:pt x="118" y="144"/>
                    <a:pt x="118" y="144"/>
                  </a:cubicBezTo>
                  <a:cubicBezTo>
                    <a:pt x="120" y="144"/>
                    <a:pt x="120" y="144"/>
                    <a:pt x="120" y="144"/>
                  </a:cubicBezTo>
                  <a:cubicBezTo>
                    <a:pt x="121" y="153"/>
                    <a:pt x="121" y="153"/>
                    <a:pt x="121" y="153"/>
                  </a:cubicBezTo>
                  <a:cubicBezTo>
                    <a:pt x="131" y="159"/>
                    <a:pt x="131" y="159"/>
                    <a:pt x="131" y="159"/>
                  </a:cubicBezTo>
                  <a:cubicBezTo>
                    <a:pt x="131" y="147"/>
                    <a:pt x="131" y="147"/>
                    <a:pt x="131" y="147"/>
                  </a:cubicBezTo>
                  <a:cubicBezTo>
                    <a:pt x="123" y="141"/>
                    <a:pt x="123" y="141"/>
                    <a:pt x="123" y="141"/>
                  </a:cubicBezTo>
                  <a:cubicBezTo>
                    <a:pt x="125" y="140"/>
                    <a:pt x="125" y="140"/>
                    <a:pt x="125" y="140"/>
                  </a:cubicBezTo>
                  <a:cubicBezTo>
                    <a:pt x="131" y="144"/>
                    <a:pt x="131" y="144"/>
                    <a:pt x="131" y="144"/>
                  </a:cubicBezTo>
                  <a:cubicBezTo>
                    <a:pt x="131" y="135"/>
                    <a:pt x="131" y="135"/>
                    <a:pt x="131" y="135"/>
                  </a:cubicBezTo>
                  <a:cubicBezTo>
                    <a:pt x="134" y="135"/>
                    <a:pt x="134" y="135"/>
                    <a:pt x="134" y="135"/>
                  </a:cubicBezTo>
                  <a:cubicBezTo>
                    <a:pt x="134" y="144"/>
                    <a:pt x="134" y="144"/>
                    <a:pt x="134" y="144"/>
                  </a:cubicBezTo>
                  <a:cubicBezTo>
                    <a:pt x="140" y="140"/>
                    <a:pt x="140" y="140"/>
                    <a:pt x="140" y="140"/>
                  </a:cubicBezTo>
                  <a:cubicBezTo>
                    <a:pt x="142" y="141"/>
                    <a:pt x="142" y="141"/>
                    <a:pt x="142" y="141"/>
                  </a:cubicBezTo>
                  <a:cubicBezTo>
                    <a:pt x="134" y="147"/>
                    <a:pt x="134" y="147"/>
                    <a:pt x="134" y="147"/>
                  </a:cubicBezTo>
                  <a:cubicBezTo>
                    <a:pt x="134" y="159"/>
                    <a:pt x="134" y="159"/>
                    <a:pt x="134" y="159"/>
                  </a:cubicBezTo>
                  <a:cubicBezTo>
                    <a:pt x="144" y="153"/>
                    <a:pt x="144" y="153"/>
                    <a:pt x="144" y="153"/>
                  </a:cubicBezTo>
                  <a:cubicBezTo>
                    <a:pt x="145" y="144"/>
                    <a:pt x="145" y="144"/>
                    <a:pt x="145" y="144"/>
                  </a:cubicBezTo>
                  <a:cubicBezTo>
                    <a:pt x="147" y="144"/>
                    <a:pt x="147" y="144"/>
                    <a:pt x="147" y="144"/>
                  </a:cubicBezTo>
                  <a:cubicBezTo>
                    <a:pt x="147" y="152"/>
                    <a:pt x="147" y="152"/>
                    <a:pt x="147" y="152"/>
                  </a:cubicBezTo>
                  <a:cubicBezTo>
                    <a:pt x="154" y="147"/>
                    <a:pt x="154" y="147"/>
                    <a:pt x="154" y="147"/>
                  </a:cubicBezTo>
                  <a:cubicBezTo>
                    <a:pt x="156" y="149"/>
                    <a:pt x="156" y="149"/>
                    <a:pt x="156" y="149"/>
                  </a:cubicBezTo>
                  <a:cubicBezTo>
                    <a:pt x="148" y="154"/>
                    <a:pt x="148" y="154"/>
                    <a:pt x="148" y="154"/>
                  </a:cubicBezTo>
                  <a:cubicBezTo>
                    <a:pt x="155" y="157"/>
                    <a:pt x="155" y="157"/>
                    <a:pt x="155" y="157"/>
                  </a:cubicBezTo>
                  <a:cubicBezTo>
                    <a:pt x="154" y="159"/>
                    <a:pt x="154" y="159"/>
                    <a:pt x="154" y="159"/>
                  </a:cubicBezTo>
                  <a:cubicBezTo>
                    <a:pt x="145" y="155"/>
                    <a:pt x="145" y="155"/>
                    <a:pt x="145" y="155"/>
                  </a:cubicBezTo>
                  <a:cubicBezTo>
                    <a:pt x="135" y="161"/>
                    <a:pt x="135" y="161"/>
                    <a:pt x="135" y="161"/>
                  </a:cubicBezTo>
                  <a:cubicBezTo>
                    <a:pt x="145" y="167"/>
                    <a:pt x="145" y="167"/>
                    <a:pt x="145" y="167"/>
                  </a:cubicBezTo>
                  <a:cubicBezTo>
                    <a:pt x="154" y="163"/>
                    <a:pt x="154" y="163"/>
                    <a:pt x="154" y="163"/>
                  </a:cubicBezTo>
                  <a:cubicBezTo>
                    <a:pt x="155" y="165"/>
                    <a:pt x="155" y="165"/>
                    <a:pt x="155" y="165"/>
                  </a:cubicBezTo>
                  <a:cubicBezTo>
                    <a:pt x="148" y="169"/>
                    <a:pt x="148" y="169"/>
                    <a:pt x="148" y="169"/>
                  </a:cubicBezTo>
                  <a:cubicBezTo>
                    <a:pt x="156" y="173"/>
                    <a:pt x="156" y="173"/>
                    <a:pt x="156" y="173"/>
                  </a:cubicBezTo>
                  <a:cubicBezTo>
                    <a:pt x="154" y="175"/>
                    <a:pt x="154" y="175"/>
                    <a:pt x="154" y="175"/>
                  </a:cubicBezTo>
                  <a:cubicBezTo>
                    <a:pt x="147" y="171"/>
                    <a:pt x="147" y="171"/>
                    <a:pt x="147" y="171"/>
                  </a:cubicBezTo>
                  <a:cubicBezTo>
                    <a:pt x="147" y="179"/>
                    <a:pt x="147" y="179"/>
                    <a:pt x="147" y="179"/>
                  </a:cubicBezTo>
                  <a:cubicBezTo>
                    <a:pt x="145" y="179"/>
                    <a:pt x="145" y="179"/>
                    <a:pt x="145" y="179"/>
                  </a:cubicBezTo>
                  <a:cubicBezTo>
                    <a:pt x="144" y="169"/>
                    <a:pt x="144" y="169"/>
                    <a:pt x="144" y="169"/>
                  </a:cubicBezTo>
                  <a:cubicBezTo>
                    <a:pt x="134" y="163"/>
                    <a:pt x="134" y="163"/>
                    <a:pt x="134" y="163"/>
                  </a:cubicBezTo>
                  <a:cubicBezTo>
                    <a:pt x="134" y="176"/>
                    <a:pt x="134" y="176"/>
                    <a:pt x="134" y="176"/>
                  </a:cubicBezTo>
                  <a:cubicBezTo>
                    <a:pt x="142" y="181"/>
                    <a:pt x="142" y="181"/>
                    <a:pt x="142" y="181"/>
                  </a:cubicBezTo>
                  <a:cubicBezTo>
                    <a:pt x="140" y="183"/>
                    <a:pt x="140" y="183"/>
                    <a:pt x="140" y="183"/>
                  </a:cubicBezTo>
                  <a:cubicBezTo>
                    <a:pt x="134" y="178"/>
                    <a:pt x="134" y="178"/>
                    <a:pt x="134" y="178"/>
                  </a:cubicBezTo>
                  <a:cubicBezTo>
                    <a:pt x="134" y="187"/>
                    <a:pt x="134" y="187"/>
                    <a:pt x="134" y="187"/>
                  </a:cubicBezTo>
                  <a:cubicBezTo>
                    <a:pt x="131" y="187"/>
                    <a:pt x="131" y="187"/>
                    <a:pt x="131" y="187"/>
                  </a:cubicBezTo>
                  <a:cubicBezTo>
                    <a:pt x="131" y="178"/>
                    <a:pt x="131" y="178"/>
                    <a:pt x="131" y="178"/>
                  </a:cubicBezTo>
                  <a:cubicBezTo>
                    <a:pt x="125" y="183"/>
                    <a:pt x="125" y="183"/>
                    <a:pt x="125" y="183"/>
                  </a:cubicBezTo>
                  <a:cubicBezTo>
                    <a:pt x="123" y="181"/>
                    <a:pt x="123" y="181"/>
                    <a:pt x="123" y="181"/>
                  </a:cubicBezTo>
                  <a:cubicBezTo>
                    <a:pt x="131" y="176"/>
                    <a:pt x="131" y="176"/>
                    <a:pt x="131" y="176"/>
                  </a:cubicBezTo>
                  <a:cubicBezTo>
                    <a:pt x="131" y="163"/>
                    <a:pt x="131" y="163"/>
                    <a:pt x="131" y="163"/>
                  </a:cubicBezTo>
                  <a:cubicBezTo>
                    <a:pt x="121" y="169"/>
                    <a:pt x="121" y="169"/>
                    <a:pt x="121" y="169"/>
                  </a:cubicBezTo>
                  <a:cubicBezTo>
                    <a:pt x="120" y="179"/>
                    <a:pt x="120" y="179"/>
                    <a:pt x="120" y="179"/>
                  </a:cubicBezTo>
                  <a:cubicBezTo>
                    <a:pt x="118" y="179"/>
                    <a:pt x="118" y="179"/>
                    <a:pt x="118" y="179"/>
                  </a:cubicBezTo>
                  <a:cubicBezTo>
                    <a:pt x="118" y="171"/>
                    <a:pt x="118" y="171"/>
                    <a:pt x="118" y="171"/>
                  </a:cubicBezTo>
                  <a:cubicBezTo>
                    <a:pt x="111" y="175"/>
                    <a:pt x="111" y="175"/>
                    <a:pt x="111" y="175"/>
                  </a:cubicBezTo>
                  <a:cubicBezTo>
                    <a:pt x="109" y="173"/>
                    <a:pt x="109" y="173"/>
                    <a:pt x="109" y="173"/>
                  </a:cubicBezTo>
                  <a:cubicBezTo>
                    <a:pt x="117" y="169"/>
                    <a:pt x="117" y="169"/>
                    <a:pt x="117" y="169"/>
                  </a:cubicBezTo>
                  <a:cubicBezTo>
                    <a:pt x="110" y="165"/>
                    <a:pt x="110" y="165"/>
                    <a:pt x="110" y="165"/>
                  </a:cubicBezTo>
                  <a:cubicBezTo>
                    <a:pt x="111" y="163"/>
                    <a:pt x="111" y="163"/>
                    <a:pt x="111" y="163"/>
                  </a:cubicBezTo>
                  <a:cubicBezTo>
                    <a:pt x="120" y="167"/>
                    <a:pt x="120" y="167"/>
                    <a:pt x="120" y="167"/>
                  </a:cubicBezTo>
                  <a:cubicBezTo>
                    <a:pt x="130" y="161"/>
                    <a:pt x="130" y="161"/>
                    <a:pt x="130" y="161"/>
                  </a:cubicBezTo>
                  <a:cubicBezTo>
                    <a:pt x="120" y="155"/>
                    <a:pt x="120" y="155"/>
                    <a:pt x="120" y="155"/>
                  </a:cubicBezTo>
                  <a:cubicBezTo>
                    <a:pt x="111" y="159"/>
                    <a:pt x="111" y="159"/>
                    <a:pt x="111" y="159"/>
                  </a:cubicBezTo>
                  <a:cubicBezTo>
                    <a:pt x="110" y="157"/>
                    <a:pt x="110" y="157"/>
                    <a:pt x="110" y="157"/>
                  </a:cubicBezTo>
                  <a:cubicBezTo>
                    <a:pt x="117" y="154"/>
                    <a:pt x="117" y="154"/>
                    <a:pt x="117" y="154"/>
                  </a:cubicBezTo>
                  <a:lnTo>
                    <a:pt x="109" y="14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07"/>
            <p:cNvSpPr>
              <a:spLocks noEditPoints="1"/>
            </p:cNvSpPr>
            <p:nvPr/>
          </p:nvSpPr>
          <p:spPr bwMode="auto">
            <a:xfrm>
              <a:off x="4794250" y="3287713"/>
              <a:ext cx="207963" cy="131763"/>
            </a:xfrm>
            <a:custGeom>
              <a:avLst/>
              <a:gdLst>
                <a:gd name="T0" fmla="*/ 0 w 198"/>
                <a:gd name="T1" fmla="*/ 78 h 125"/>
                <a:gd name="T2" fmla="*/ 9 w 198"/>
                <a:gd name="T3" fmla="*/ 51 h 125"/>
                <a:gd name="T4" fmla="*/ 32 w 198"/>
                <a:gd name="T5" fmla="*/ 34 h 125"/>
                <a:gd name="T6" fmla="*/ 46 w 198"/>
                <a:gd name="T7" fmla="*/ 10 h 125"/>
                <a:gd name="T8" fmla="*/ 73 w 198"/>
                <a:gd name="T9" fmla="*/ 0 h 125"/>
                <a:gd name="T10" fmla="*/ 93 w 198"/>
                <a:gd name="T11" fmla="*/ 5 h 125"/>
                <a:gd name="T12" fmla="*/ 108 w 198"/>
                <a:gd name="T13" fmla="*/ 19 h 125"/>
                <a:gd name="T14" fmla="*/ 130 w 198"/>
                <a:gd name="T15" fmla="*/ 11 h 125"/>
                <a:gd name="T16" fmla="*/ 156 w 198"/>
                <a:gd name="T17" fmla="*/ 21 h 125"/>
                <a:gd name="T18" fmla="*/ 167 w 198"/>
                <a:gd name="T19" fmla="*/ 47 h 125"/>
                <a:gd name="T20" fmla="*/ 167 w 198"/>
                <a:gd name="T21" fmla="*/ 49 h 125"/>
                <a:gd name="T22" fmla="*/ 166 w 198"/>
                <a:gd name="T23" fmla="*/ 53 h 125"/>
                <a:gd name="T24" fmla="*/ 189 w 198"/>
                <a:gd name="T25" fmla="*/ 65 h 125"/>
                <a:gd name="T26" fmla="*/ 198 w 198"/>
                <a:gd name="T27" fmla="*/ 89 h 125"/>
                <a:gd name="T28" fmla="*/ 187 w 198"/>
                <a:gd name="T29" fmla="*/ 114 h 125"/>
                <a:gd name="T30" fmla="*/ 161 w 198"/>
                <a:gd name="T31" fmla="*/ 125 h 125"/>
                <a:gd name="T32" fmla="*/ 47 w 198"/>
                <a:gd name="T33" fmla="*/ 125 h 125"/>
                <a:gd name="T34" fmla="*/ 14 w 198"/>
                <a:gd name="T35" fmla="*/ 111 h 125"/>
                <a:gd name="T36" fmla="*/ 0 w 198"/>
                <a:gd name="T37" fmla="*/ 78 h 125"/>
                <a:gd name="T38" fmla="*/ 63 w 198"/>
                <a:gd name="T39" fmla="*/ 89 h 125"/>
                <a:gd name="T40" fmla="*/ 99 w 198"/>
                <a:gd name="T41" fmla="*/ 125 h 125"/>
                <a:gd name="T42" fmla="*/ 136 w 198"/>
                <a:gd name="T43" fmla="*/ 89 h 125"/>
                <a:gd name="T44" fmla="*/ 112 w 198"/>
                <a:gd name="T45" fmla="*/ 89 h 125"/>
                <a:gd name="T46" fmla="*/ 112 w 198"/>
                <a:gd name="T47" fmla="*/ 47 h 125"/>
                <a:gd name="T48" fmla="*/ 86 w 198"/>
                <a:gd name="T49" fmla="*/ 47 h 125"/>
                <a:gd name="T50" fmla="*/ 86 w 198"/>
                <a:gd name="T51" fmla="*/ 89 h 125"/>
                <a:gd name="T52" fmla="*/ 63 w 198"/>
                <a:gd name="T53" fmla="*/ 8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8" h="125">
                  <a:moveTo>
                    <a:pt x="0" y="78"/>
                  </a:moveTo>
                  <a:cubicBezTo>
                    <a:pt x="0" y="68"/>
                    <a:pt x="3" y="59"/>
                    <a:pt x="9" y="51"/>
                  </a:cubicBezTo>
                  <a:cubicBezTo>
                    <a:pt x="15" y="43"/>
                    <a:pt x="23" y="37"/>
                    <a:pt x="32" y="34"/>
                  </a:cubicBezTo>
                  <a:cubicBezTo>
                    <a:pt x="34" y="24"/>
                    <a:pt x="39" y="16"/>
                    <a:pt x="46" y="10"/>
                  </a:cubicBezTo>
                  <a:cubicBezTo>
                    <a:pt x="54" y="3"/>
                    <a:pt x="63" y="0"/>
                    <a:pt x="73" y="0"/>
                  </a:cubicBezTo>
                  <a:cubicBezTo>
                    <a:pt x="80" y="0"/>
                    <a:pt x="87" y="2"/>
                    <a:pt x="93" y="5"/>
                  </a:cubicBezTo>
                  <a:cubicBezTo>
                    <a:pt x="99" y="9"/>
                    <a:pt x="104" y="13"/>
                    <a:pt x="108" y="19"/>
                  </a:cubicBezTo>
                  <a:cubicBezTo>
                    <a:pt x="114" y="13"/>
                    <a:pt x="122" y="11"/>
                    <a:pt x="130" y="11"/>
                  </a:cubicBezTo>
                  <a:cubicBezTo>
                    <a:pt x="140" y="11"/>
                    <a:pt x="149" y="14"/>
                    <a:pt x="156" y="21"/>
                  </a:cubicBezTo>
                  <a:cubicBezTo>
                    <a:pt x="163" y="28"/>
                    <a:pt x="167" y="37"/>
                    <a:pt x="167" y="47"/>
                  </a:cubicBezTo>
                  <a:cubicBezTo>
                    <a:pt x="167" y="48"/>
                    <a:pt x="167" y="48"/>
                    <a:pt x="167" y="49"/>
                  </a:cubicBezTo>
                  <a:cubicBezTo>
                    <a:pt x="167" y="50"/>
                    <a:pt x="166" y="51"/>
                    <a:pt x="166" y="53"/>
                  </a:cubicBezTo>
                  <a:cubicBezTo>
                    <a:pt x="175" y="54"/>
                    <a:pt x="183" y="58"/>
                    <a:pt x="189" y="65"/>
                  </a:cubicBezTo>
                  <a:cubicBezTo>
                    <a:pt x="195" y="71"/>
                    <a:pt x="198" y="79"/>
                    <a:pt x="198" y="89"/>
                  </a:cubicBezTo>
                  <a:cubicBezTo>
                    <a:pt x="198" y="99"/>
                    <a:pt x="194" y="107"/>
                    <a:pt x="187" y="114"/>
                  </a:cubicBezTo>
                  <a:cubicBezTo>
                    <a:pt x="180" y="121"/>
                    <a:pt x="172" y="125"/>
                    <a:pt x="161" y="125"/>
                  </a:cubicBezTo>
                  <a:cubicBezTo>
                    <a:pt x="47" y="125"/>
                    <a:pt x="47" y="125"/>
                    <a:pt x="47" y="125"/>
                  </a:cubicBezTo>
                  <a:cubicBezTo>
                    <a:pt x="34" y="125"/>
                    <a:pt x="23" y="120"/>
                    <a:pt x="14" y="111"/>
                  </a:cubicBezTo>
                  <a:cubicBezTo>
                    <a:pt x="5" y="102"/>
                    <a:pt x="0" y="91"/>
                    <a:pt x="0" y="78"/>
                  </a:cubicBezTo>
                  <a:close/>
                  <a:moveTo>
                    <a:pt x="63" y="89"/>
                  </a:moveTo>
                  <a:cubicBezTo>
                    <a:pt x="99" y="125"/>
                    <a:pt x="99" y="125"/>
                    <a:pt x="99" y="125"/>
                  </a:cubicBezTo>
                  <a:cubicBezTo>
                    <a:pt x="136" y="89"/>
                    <a:pt x="136" y="89"/>
                    <a:pt x="136" y="89"/>
                  </a:cubicBezTo>
                  <a:cubicBezTo>
                    <a:pt x="112" y="89"/>
                    <a:pt x="112" y="89"/>
                    <a:pt x="112" y="89"/>
                  </a:cubicBezTo>
                  <a:cubicBezTo>
                    <a:pt x="112" y="47"/>
                    <a:pt x="112" y="47"/>
                    <a:pt x="112" y="47"/>
                  </a:cubicBezTo>
                  <a:cubicBezTo>
                    <a:pt x="86" y="47"/>
                    <a:pt x="86" y="47"/>
                    <a:pt x="86" y="47"/>
                  </a:cubicBezTo>
                  <a:cubicBezTo>
                    <a:pt x="86" y="89"/>
                    <a:pt x="86" y="89"/>
                    <a:pt x="86" y="89"/>
                  </a:cubicBezTo>
                  <a:lnTo>
                    <a:pt x="63" y="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08"/>
            <p:cNvSpPr>
              <a:spLocks/>
            </p:cNvSpPr>
            <p:nvPr/>
          </p:nvSpPr>
          <p:spPr bwMode="auto">
            <a:xfrm>
              <a:off x="5214938" y="3209925"/>
              <a:ext cx="231775" cy="261938"/>
            </a:xfrm>
            <a:custGeom>
              <a:avLst/>
              <a:gdLst>
                <a:gd name="T0" fmla="*/ 25 w 146"/>
                <a:gd name="T1" fmla="*/ 106 h 165"/>
                <a:gd name="T2" fmla="*/ 4 w 146"/>
                <a:gd name="T3" fmla="*/ 89 h 165"/>
                <a:gd name="T4" fmla="*/ 66 w 146"/>
                <a:gd name="T5" fmla="*/ 82 h 165"/>
                <a:gd name="T6" fmla="*/ 4 w 146"/>
                <a:gd name="T7" fmla="*/ 75 h 165"/>
                <a:gd name="T8" fmla="*/ 25 w 146"/>
                <a:gd name="T9" fmla="*/ 58 h 165"/>
                <a:gd name="T10" fmla="*/ 3 w 146"/>
                <a:gd name="T11" fmla="*/ 38 h 165"/>
                <a:gd name="T12" fmla="*/ 26 w 146"/>
                <a:gd name="T13" fmla="*/ 26 h 165"/>
                <a:gd name="T14" fmla="*/ 36 w 146"/>
                <a:gd name="T15" fmla="*/ 56 h 165"/>
                <a:gd name="T16" fmla="*/ 70 w 146"/>
                <a:gd name="T17" fmla="*/ 37 h 165"/>
                <a:gd name="T18" fmla="*/ 48 w 146"/>
                <a:gd name="T19" fmla="*/ 13 h 165"/>
                <a:gd name="T20" fmla="*/ 70 w 146"/>
                <a:gd name="T21" fmla="*/ 0 h 165"/>
                <a:gd name="T22" fmla="*/ 77 w 146"/>
                <a:gd name="T23" fmla="*/ 28 h 165"/>
                <a:gd name="T24" fmla="*/ 102 w 146"/>
                <a:gd name="T25" fmla="*/ 19 h 165"/>
                <a:gd name="T26" fmla="*/ 77 w 146"/>
                <a:gd name="T27" fmla="*/ 76 h 165"/>
                <a:gd name="T28" fmla="*/ 114 w 146"/>
                <a:gd name="T29" fmla="*/ 25 h 165"/>
                <a:gd name="T30" fmla="*/ 118 w 146"/>
                <a:gd name="T31" fmla="*/ 52 h 165"/>
                <a:gd name="T32" fmla="*/ 146 w 146"/>
                <a:gd name="T33" fmla="*/ 44 h 165"/>
                <a:gd name="T34" fmla="*/ 145 w 146"/>
                <a:gd name="T35" fmla="*/ 69 h 165"/>
                <a:gd name="T36" fmla="*/ 114 w 146"/>
                <a:gd name="T37" fmla="*/ 62 h 165"/>
                <a:gd name="T38" fmla="*/ 114 w 146"/>
                <a:gd name="T39" fmla="*/ 102 h 165"/>
                <a:gd name="T40" fmla="*/ 145 w 146"/>
                <a:gd name="T41" fmla="*/ 95 h 165"/>
                <a:gd name="T42" fmla="*/ 146 w 146"/>
                <a:gd name="T43" fmla="*/ 121 h 165"/>
                <a:gd name="T44" fmla="*/ 118 w 146"/>
                <a:gd name="T45" fmla="*/ 112 h 165"/>
                <a:gd name="T46" fmla="*/ 114 w 146"/>
                <a:gd name="T47" fmla="*/ 138 h 165"/>
                <a:gd name="T48" fmla="*/ 77 w 146"/>
                <a:gd name="T49" fmla="*/ 88 h 165"/>
                <a:gd name="T50" fmla="*/ 102 w 146"/>
                <a:gd name="T51" fmla="*/ 145 h 165"/>
                <a:gd name="T52" fmla="*/ 77 w 146"/>
                <a:gd name="T53" fmla="*/ 136 h 165"/>
                <a:gd name="T54" fmla="*/ 70 w 146"/>
                <a:gd name="T55" fmla="*/ 165 h 165"/>
                <a:gd name="T56" fmla="*/ 48 w 146"/>
                <a:gd name="T57" fmla="*/ 151 h 165"/>
                <a:gd name="T58" fmla="*/ 70 w 146"/>
                <a:gd name="T59" fmla="*/ 127 h 165"/>
                <a:gd name="T60" fmla="*/ 36 w 146"/>
                <a:gd name="T61" fmla="*/ 108 h 165"/>
                <a:gd name="T62" fmla="*/ 26 w 146"/>
                <a:gd name="T63" fmla="*/ 138 h 165"/>
                <a:gd name="T64" fmla="*/ 3 w 146"/>
                <a:gd name="T65" fmla="*/ 1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165">
                  <a:moveTo>
                    <a:pt x="0" y="121"/>
                  </a:moveTo>
                  <a:lnTo>
                    <a:pt x="25" y="106"/>
                  </a:lnTo>
                  <a:lnTo>
                    <a:pt x="1" y="95"/>
                  </a:lnTo>
                  <a:lnTo>
                    <a:pt x="4" y="89"/>
                  </a:lnTo>
                  <a:lnTo>
                    <a:pt x="33" y="102"/>
                  </a:lnTo>
                  <a:lnTo>
                    <a:pt x="66" y="82"/>
                  </a:lnTo>
                  <a:lnTo>
                    <a:pt x="33" y="62"/>
                  </a:lnTo>
                  <a:lnTo>
                    <a:pt x="4" y="75"/>
                  </a:lnTo>
                  <a:lnTo>
                    <a:pt x="1" y="69"/>
                  </a:lnTo>
                  <a:lnTo>
                    <a:pt x="25" y="58"/>
                  </a:lnTo>
                  <a:lnTo>
                    <a:pt x="0" y="44"/>
                  </a:lnTo>
                  <a:lnTo>
                    <a:pt x="3" y="38"/>
                  </a:lnTo>
                  <a:lnTo>
                    <a:pt x="29" y="52"/>
                  </a:lnTo>
                  <a:lnTo>
                    <a:pt x="26" y="26"/>
                  </a:lnTo>
                  <a:lnTo>
                    <a:pt x="33" y="25"/>
                  </a:lnTo>
                  <a:lnTo>
                    <a:pt x="36" y="56"/>
                  </a:lnTo>
                  <a:lnTo>
                    <a:pt x="70" y="76"/>
                  </a:lnTo>
                  <a:lnTo>
                    <a:pt x="70" y="37"/>
                  </a:lnTo>
                  <a:lnTo>
                    <a:pt x="44" y="19"/>
                  </a:lnTo>
                  <a:lnTo>
                    <a:pt x="48" y="13"/>
                  </a:lnTo>
                  <a:lnTo>
                    <a:pt x="70" y="28"/>
                  </a:lnTo>
                  <a:lnTo>
                    <a:pt x="70" y="0"/>
                  </a:lnTo>
                  <a:lnTo>
                    <a:pt x="77" y="0"/>
                  </a:lnTo>
                  <a:lnTo>
                    <a:pt x="77" y="28"/>
                  </a:lnTo>
                  <a:lnTo>
                    <a:pt x="98" y="13"/>
                  </a:lnTo>
                  <a:lnTo>
                    <a:pt x="102" y="19"/>
                  </a:lnTo>
                  <a:lnTo>
                    <a:pt x="77" y="37"/>
                  </a:lnTo>
                  <a:lnTo>
                    <a:pt x="77" y="76"/>
                  </a:lnTo>
                  <a:lnTo>
                    <a:pt x="111" y="56"/>
                  </a:lnTo>
                  <a:lnTo>
                    <a:pt x="114" y="25"/>
                  </a:lnTo>
                  <a:lnTo>
                    <a:pt x="120" y="26"/>
                  </a:lnTo>
                  <a:lnTo>
                    <a:pt x="118" y="52"/>
                  </a:lnTo>
                  <a:lnTo>
                    <a:pt x="143" y="38"/>
                  </a:lnTo>
                  <a:lnTo>
                    <a:pt x="146" y="44"/>
                  </a:lnTo>
                  <a:lnTo>
                    <a:pt x="122" y="58"/>
                  </a:lnTo>
                  <a:lnTo>
                    <a:pt x="145" y="69"/>
                  </a:lnTo>
                  <a:lnTo>
                    <a:pt x="142" y="75"/>
                  </a:lnTo>
                  <a:lnTo>
                    <a:pt x="114" y="62"/>
                  </a:lnTo>
                  <a:lnTo>
                    <a:pt x="80" y="82"/>
                  </a:lnTo>
                  <a:lnTo>
                    <a:pt x="114" y="102"/>
                  </a:lnTo>
                  <a:lnTo>
                    <a:pt x="142" y="89"/>
                  </a:lnTo>
                  <a:lnTo>
                    <a:pt x="145" y="95"/>
                  </a:lnTo>
                  <a:lnTo>
                    <a:pt x="122" y="106"/>
                  </a:lnTo>
                  <a:lnTo>
                    <a:pt x="146" y="121"/>
                  </a:lnTo>
                  <a:lnTo>
                    <a:pt x="143" y="127"/>
                  </a:lnTo>
                  <a:lnTo>
                    <a:pt x="118" y="112"/>
                  </a:lnTo>
                  <a:lnTo>
                    <a:pt x="120" y="138"/>
                  </a:lnTo>
                  <a:lnTo>
                    <a:pt x="114" y="138"/>
                  </a:lnTo>
                  <a:lnTo>
                    <a:pt x="111" y="108"/>
                  </a:lnTo>
                  <a:lnTo>
                    <a:pt x="77" y="88"/>
                  </a:lnTo>
                  <a:lnTo>
                    <a:pt x="77" y="127"/>
                  </a:lnTo>
                  <a:lnTo>
                    <a:pt x="102" y="145"/>
                  </a:lnTo>
                  <a:lnTo>
                    <a:pt x="98" y="151"/>
                  </a:lnTo>
                  <a:lnTo>
                    <a:pt x="77" y="136"/>
                  </a:lnTo>
                  <a:lnTo>
                    <a:pt x="77" y="165"/>
                  </a:lnTo>
                  <a:lnTo>
                    <a:pt x="70" y="165"/>
                  </a:lnTo>
                  <a:lnTo>
                    <a:pt x="70" y="136"/>
                  </a:lnTo>
                  <a:lnTo>
                    <a:pt x="48" y="151"/>
                  </a:lnTo>
                  <a:lnTo>
                    <a:pt x="44" y="145"/>
                  </a:lnTo>
                  <a:lnTo>
                    <a:pt x="70" y="127"/>
                  </a:lnTo>
                  <a:lnTo>
                    <a:pt x="70" y="88"/>
                  </a:lnTo>
                  <a:lnTo>
                    <a:pt x="36" y="108"/>
                  </a:lnTo>
                  <a:lnTo>
                    <a:pt x="33" y="138"/>
                  </a:lnTo>
                  <a:lnTo>
                    <a:pt x="26" y="138"/>
                  </a:lnTo>
                  <a:lnTo>
                    <a:pt x="29" y="112"/>
                  </a:lnTo>
                  <a:lnTo>
                    <a:pt x="3" y="127"/>
                  </a:lnTo>
                  <a:lnTo>
                    <a:pt x="0" y="12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09"/>
            <p:cNvSpPr>
              <a:spLocks noEditPoints="1"/>
            </p:cNvSpPr>
            <p:nvPr/>
          </p:nvSpPr>
          <p:spPr bwMode="auto">
            <a:xfrm>
              <a:off x="5649913" y="3282950"/>
              <a:ext cx="217488" cy="141288"/>
            </a:xfrm>
            <a:custGeom>
              <a:avLst/>
              <a:gdLst>
                <a:gd name="T0" fmla="*/ 26 w 208"/>
                <a:gd name="T1" fmla="*/ 135 h 135"/>
                <a:gd name="T2" fmla="*/ 16 w 208"/>
                <a:gd name="T3" fmla="*/ 133 h 135"/>
                <a:gd name="T4" fmla="*/ 8 w 208"/>
                <a:gd name="T5" fmla="*/ 127 h 135"/>
                <a:gd name="T6" fmla="*/ 2 w 208"/>
                <a:gd name="T7" fmla="*/ 119 h 135"/>
                <a:gd name="T8" fmla="*/ 0 w 208"/>
                <a:gd name="T9" fmla="*/ 109 h 135"/>
                <a:gd name="T10" fmla="*/ 0 w 208"/>
                <a:gd name="T11" fmla="*/ 26 h 135"/>
                <a:gd name="T12" fmla="*/ 2 w 208"/>
                <a:gd name="T13" fmla="*/ 16 h 135"/>
                <a:gd name="T14" fmla="*/ 8 w 208"/>
                <a:gd name="T15" fmla="*/ 7 h 135"/>
                <a:gd name="T16" fmla="*/ 16 w 208"/>
                <a:gd name="T17" fmla="*/ 2 h 135"/>
                <a:gd name="T18" fmla="*/ 26 w 208"/>
                <a:gd name="T19" fmla="*/ 0 h 135"/>
                <a:gd name="T20" fmla="*/ 182 w 208"/>
                <a:gd name="T21" fmla="*/ 0 h 135"/>
                <a:gd name="T22" fmla="*/ 192 w 208"/>
                <a:gd name="T23" fmla="*/ 2 h 135"/>
                <a:gd name="T24" fmla="*/ 201 w 208"/>
                <a:gd name="T25" fmla="*/ 7 h 135"/>
                <a:gd name="T26" fmla="*/ 206 w 208"/>
                <a:gd name="T27" fmla="*/ 16 h 135"/>
                <a:gd name="T28" fmla="*/ 208 w 208"/>
                <a:gd name="T29" fmla="*/ 26 h 135"/>
                <a:gd name="T30" fmla="*/ 208 w 208"/>
                <a:gd name="T31" fmla="*/ 109 h 135"/>
                <a:gd name="T32" fmla="*/ 206 w 208"/>
                <a:gd name="T33" fmla="*/ 119 h 135"/>
                <a:gd name="T34" fmla="*/ 201 w 208"/>
                <a:gd name="T35" fmla="*/ 127 h 135"/>
                <a:gd name="T36" fmla="*/ 192 w 208"/>
                <a:gd name="T37" fmla="*/ 133 h 135"/>
                <a:gd name="T38" fmla="*/ 182 w 208"/>
                <a:gd name="T39" fmla="*/ 135 h 135"/>
                <a:gd name="T40" fmla="*/ 26 w 208"/>
                <a:gd name="T41" fmla="*/ 135 h 135"/>
                <a:gd name="T42" fmla="*/ 197 w 208"/>
                <a:gd name="T43" fmla="*/ 20 h 135"/>
                <a:gd name="T44" fmla="*/ 193 w 208"/>
                <a:gd name="T45" fmla="*/ 15 h 135"/>
                <a:gd name="T46" fmla="*/ 188 w 208"/>
                <a:gd name="T47" fmla="*/ 12 h 135"/>
                <a:gd name="T48" fmla="*/ 182 w 208"/>
                <a:gd name="T49" fmla="*/ 10 h 135"/>
                <a:gd name="T50" fmla="*/ 26 w 208"/>
                <a:gd name="T51" fmla="*/ 10 h 135"/>
                <a:gd name="T52" fmla="*/ 20 w 208"/>
                <a:gd name="T53" fmla="*/ 12 h 135"/>
                <a:gd name="T54" fmla="*/ 15 w 208"/>
                <a:gd name="T55" fmla="*/ 15 h 135"/>
                <a:gd name="T56" fmla="*/ 12 w 208"/>
                <a:gd name="T57" fmla="*/ 20 h 135"/>
                <a:gd name="T58" fmla="*/ 11 w 208"/>
                <a:gd name="T59" fmla="*/ 26 h 135"/>
                <a:gd name="T60" fmla="*/ 11 w 208"/>
                <a:gd name="T61" fmla="*/ 36 h 135"/>
                <a:gd name="T62" fmla="*/ 198 w 208"/>
                <a:gd name="T63" fmla="*/ 36 h 135"/>
                <a:gd name="T64" fmla="*/ 198 w 208"/>
                <a:gd name="T65" fmla="*/ 26 h 135"/>
                <a:gd name="T66" fmla="*/ 197 w 208"/>
                <a:gd name="T67" fmla="*/ 20 h 135"/>
                <a:gd name="T68" fmla="*/ 11 w 208"/>
                <a:gd name="T69" fmla="*/ 67 h 135"/>
                <a:gd name="T70" fmla="*/ 11 w 208"/>
                <a:gd name="T71" fmla="*/ 108 h 135"/>
                <a:gd name="T72" fmla="*/ 12 w 208"/>
                <a:gd name="T73" fmla="*/ 114 h 135"/>
                <a:gd name="T74" fmla="*/ 15 w 208"/>
                <a:gd name="T75" fmla="*/ 119 h 135"/>
                <a:gd name="T76" fmla="*/ 20 w 208"/>
                <a:gd name="T77" fmla="*/ 123 h 135"/>
                <a:gd name="T78" fmla="*/ 26 w 208"/>
                <a:gd name="T79" fmla="*/ 124 h 135"/>
                <a:gd name="T80" fmla="*/ 182 w 208"/>
                <a:gd name="T81" fmla="*/ 124 h 135"/>
                <a:gd name="T82" fmla="*/ 188 w 208"/>
                <a:gd name="T83" fmla="*/ 123 h 135"/>
                <a:gd name="T84" fmla="*/ 193 w 208"/>
                <a:gd name="T85" fmla="*/ 119 h 135"/>
                <a:gd name="T86" fmla="*/ 197 w 208"/>
                <a:gd name="T87" fmla="*/ 114 h 135"/>
                <a:gd name="T88" fmla="*/ 198 w 208"/>
                <a:gd name="T89" fmla="*/ 108 h 135"/>
                <a:gd name="T90" fmla="*/ 198 w 208"/>
                <a:gd name="T91" fmla="*/ 67 h 135"/>
                <a:gd name="T92" fmla="*/ 11 w 208"/>
                <a:gd name="T93" fmla="*/ 67 h 135"/>
                <a:gd name="T94" fmla="*/ 42 w 208"/>
                <a:gd name="T95" fmla="*/ 98 h 135"/>
                <a:gd name="T96" fmla="*/ 42 w 208"/>
                <a:gd name="T97" fmla="*/ 109 h 135"/>
                <a:gd name="T98" fmla="*/ 21 w 208"/>
                <a:gd name="T99" fmla="*/ 109 h 135"/>
                <a:gd name="T100" fmla="*/ 21 w 208"/>
                <a:gd name="T101" fmla="*/ 98 h 135"/>
                <a:gd name="T102" fmla="*/ 42 w 208"/>
                <a:gd name="T103" fmla="*/ 98 h 135"/>
                <a:gd name="T104" fmla="*/ 104 w 208"/>
                <a:gd name="T105" fmla="*/ 98 h 135"/>
                <a:gd name="T106" fmla="*/ 104 w 208"/>
                <a:gd name="T107" fmla="*/ 109 h 135"/>
                <a:gd name="T108" fmla="*/ 52 w 208"/>
                <a:gd name="T109" fmla="*/ 109 h 135"/>
                <a:gd name="T110" fmla="*/ 52 w 208"/>
                <a:gd name="T111" fmla="*/ 98 h 135"/>
                <a:gd name="T112" fmla="*/ 104 w 208"/>
                <a:gd name="T113" fmla="*/ 9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 h="135">
                  <a:moveTo>
                    <a:pt x="26" y="135"/>
                  </a:moveTo>
                  <a:cubicBezTo>
                    <a:pt x="23" y="135"/>
                    <a:pt x="19" y="134"/>
                    <a:pt x="16" y="133"/>
                  </a:cubicBezTo>
                  <a:cubicBezTo>
                    <a:pt x="13" y="131"/>
                    <a:pt x="10" y="129"/>
                    <a:pt x="8" y="127"/>
                  </a:cubicBezTo>
                  <a:cubicBezTo>
                    <a:pt x="5" y="125"/>
                    <a:pt x="4" y="122"/>
                    <a:pt x="2" y="119"/>
                  </a:cubicBezTo>
                  <a:cubicBezTo>
                    <a:pt x="1" y="116"/>
                    <a:pt x="0" y="112"/>
                    <a:pt x="0" y="109"/>
                  </a:cubicBezTo>
                  <a:cubicBezTo>
                    <a:pt x="0" y="26"/>
                    <a:pt x="0" y="26"/>
                    <a:pt x="0" y="26"/>
                  </a:cubicBezTo>
                  <a:cubicBezTo>
                    <a:pt x="0" y="22"/>
                    <a:pt x="1" y="19"/>
                    <a:pt x="2" y="16"/>
                  </a:cubicBezTo>
                  <a:cubicBezTo>
                    <a:pt x="4" y="13"/>
                    <a:pt x="5" y="10"/>
                    <a:pt x="8" y="7"/>
                  </a:cubicBezTo>
                  <a:cubicBezTo>
                    <a:pt x="10" y="5"/>
                    <a:pt x="13" y="3"/>
                    <a:pt x="16" y="2"/>
                  </a:cubicBezTo>
                  <a:cubicBezTo>
                    <a:pt x="19" y="0"/>
                    <a:pt x="23" y="0"/>
                    <a:pt x="26" y="0"/>
                  </a:cubicBezTo>
                  <a:cubicBezTo>
                    <a:pt x="182" y="0"/>
                    <a:pt x="182" y="0"/>
                    <a:pt x="182" y="0"/>
                  </a:cubicBezTo>
                  <a:cubicBezTo>
                    <a:pt x="186" y="0"/>
                    <a:pt x="189" y="0"/>
                    <a:pt x="192" y="2"/>
                  </a:cubicBezTo>
                  <a:cubicBezTo>
                    <a:pt x="196" y="3"/>
                    <a:pt x="198" y="5"/>
                    <a:pt x="201" y="7"/>
                  </a:cubicBezTo>
                  <a:cubicBezTo>
                    <a:pt x="203" y="10"/>
                    <a:pt x="205" y="13"/>
                    <a:pt x="206" y="16"/>
                  </a:cubicBezTo>
                  <a:cubicBezTo>
                    <a:pt x="208" y="19"/>
                    <a:pt x="208" y="22"/>
                    <a:pt x="208" y="26"/>
                  </a:cubicBezTo>
                  <a:cubicBezTo>
                    <a:pt x="208" y="109"/>
                    <a:pt x="208" y="109"/>
                    <a:pt x="208" y="109"/>
                  </a:cubicBezTo>
                  <a:cubicBezTo>
                    <a:pt x="208" y="112"/>
                    <a:pt x="208" y="116"/>
                    <a:pt x="206" y="119"/>
                  </a:cubicBezTo>
                  <a:cubicBezTo>
                    <a:pt x="205" y="122"/>
                    <a:pt x="203" y="125"/>
                    <a:pt x="201" y="127"/>
                  </a:cubicBezTo>
                  <a:cubicBezTo>
                    <a:pt x="198" y="129"/>
                    <a:pt x="196" y="131"/>
                    <a:pt x="192" y="133"/>
                  </a:cubicBezTo>
                  <a:cubicBezTo>
                    <a:pt x="189" y="134"/>
                    <a:pt x="186" y="135"/>
                    <a:pt x="182" y="135"/>
                  </a:cubicBezTo>
                  <a:lnTo>
                    <a:pt x="26" y="135"/>
                  </a:lnTo>
                  <a:close/>
                  <a:moveTo>
                    <a:pt x="197" y="20"/>
                  </a:moveTo>
                  <a:cubicBezTo>
                    <a:pt x="196" y="18"/>
                    <a:pt x="195" y="16"/>
                    <a:pt x="193" y="15"/>
                  </a:cubicBezTo>
                  <a:cubicBezTo>
                    <a:pt x="192" y="14"/>
                    <a:pt x="190" y="12"/>
                    <a:pt x="188" y="12"/>
                  </a:cubicBezTo>
                  <a:cubicBezTo>
                    <a:pt x="186" y="11"/>
                    <a:pt x="184" y="10"/>
                    <a:pt x="182" y="10"/>
                  </a:cubicBezTo>
                  <a:cubicBezTo>
                    <a:pt x="26" y="10"/>
                    <a:pt x="26" y="10"/>
                    <a:pt x="26" y="10"/>
                  </a:cubicBezTo>
                  <a:cubicBezTo>
                    <a:pt x="24" y="10"/>
                    <a:pt x="22" y="11"/>
                    <a:pt x="20" y="12"/>
                  </a:cubicBezTo>
                  <a:cubicBezTo>
                    <a:pt x="18" y="12"/>
                    <a:pt x="17" y="14"/>
                    <a:pt x="15" y="15"/>
                  </a:cubicBezTo>
                  <a:cubicBezTo>
                    <a:pt x="14" y="16"/>
                    <a:pt x="13" y="18"/>
                    <a:pt x="12" y="20"/>
                  </a:cubicBezTo>
                  <a:cubicBezTo>
                    <a:pt x="11" y="22"/>
                    <a:pt x="11" y="24"/>
                    <a:pt x="11" y="26"/>
                  </a:cubicBezTo>
                  <a:cubicBezTo>
                    <a:pt x="11" y="36"/>
                    <a:pt x="11" y="36"/>
                    <a:pt x="11" y="36"/>
                  </a:cubicBezTo>
                  <a:cubicBezTo>
                    <a:pt x="198" y="36"/>
                    <a:pt x="198" y="36"/>
                    <a:pt x="198" y="36"/>
                  </a:cubicBezTo>
                  <a:cubicBezTo>
                    <a:pt x="198" y="26"/>
                    <a:pt x="198" y="26"/>
                    <a:pt x="198" y="26"/>
                  </a:cubicBezTo>
                  <a:cubicBezTo>
                    <a:pt x="198" y="24"/>
                    <a:pt x="197" y="22"/>
                    <a:pt x="197" y="20"/>
                  </a:cubicBezTo>
                  <a:close/>
                  <a:moveTo>
                    <a:pt x="11" y="67"/>
                  </a:moveTo>
                  <a:cubicBezTo>
                    <a:pt x="11" y="108"/>
                    <a:pt x="11" y="108"/>
                    <a:pt x="11" y="108"/>
                  </a:cubicBezTo>
                  <a:cubicBezTo>
                    <a:pt x="11" y="111"/>
                    <a:pt x="11" y="113"/>
                    <a:pt x="12" y="114"/>
                  </a:cubicBezTo>
                  <a:cubicBezTo>
                    <a:pt x="13" y="116"/>
                    <a:pt x="14" y="118"/>
                    <a:pt x="15" y="119"/>
                  </a:cubicBezTo>
                  <a:cubicBezTo>
                    <a:pt x="17" y="121"/>
                    <a:pt x="18" y="122"/>
                    <a:pt x="20" y="123"/>
                  </a:cubicBezTo>
                  <a:cubicBezTo>
                    <a:pt x="22" y="124"/>
                    <a:pt x="24" y="124"/>
                    <a:pt x="26" y="124"/>
                  </a:cubicBezTo>
                  <a:cubicBezTo>
                    <a:pt x="182" y="124"/>
                    <a:pt x="182" y="124"/>
                    <a:pt x="182" y="124"/>
                  </a:cubicBezTo>
                  <a:cubicBezTo>
                    <a:pt x="184" y="124"/>
                    <a:pt x="186" y="124"/>
                    <a:pt x="188" y="123"/>
                  </a:cubicBezTo>
                  <a:cubicBezTo>
                    <a:pt x="190" y="122"/>
                    <a:pt x="192" y="121"/>
                    <a:pt x="193" y="119"/>
                  </a:cubicBezTo>
                  <a:cubicBezTo>
                    <a:pt x="195" y="118"/>
                    <a:pt x="196" y="116"/>
                    <a:pt x="197" y="114"/>
                  </a:cubicBezTo>
                  <a:cubicBezTo>
                    <a:pt x="197" y="113"/>
                    <a:pt x="198" y="111"/>
                    <a:pt x="198" y="108"/>
                  </a:cubicBezTo>
                  <a:cubicBezTo>
                    <a:pt x="198" y="67"/>
                    <a:pt x="198" y="67"/>
                    <a:pt x="198" y="67"/>
                  </a:cubicBezTo>
                  <a:lnTo>
                    <a:pt x="11" y="67"/>
                  </a:lnTo>
                  <a:close/>
                  <a:moveTo>
                    <a:pt x="42" y="98"/>
                  </a:moveTo>
                  <a:cubicBezTo>
                    <a:pt x="42" y="109"/>
                    <a:pt x="42" y="109"/>
                    <a:pt x="42" y="109"/>
                  </a:cubicBezTo>
                  <a:cubicBezTo>
                    <a:pt x="21" y="109"/>
                    <a:pt x="21" y="109"/>
                    <a:pt x="21" y="109"/>
                  </a:cubicBezTo>
                  <a:cubicBezTo>
                    <a:pt x="21" y="98"/>
                    <a:pt x="21" y="98"/>
                    <a:pt x="21" y="98"/>
                  </a:cubicBezTo>
                  <a:lnTo>
                    <a:pt x="42" y="98"/>
                  </a:lnTo>
                  <a:close/>
                  <a:moveTo>
                    <a:pt x="104" y="98"/>
                  </a:moveTo>
                  <a:cubicBezTo>
                    <a:pt x="104" y="109"/>
                    <a:pt x="104" y="109"/>
                    <a:pt x="104" y="109"/>
                  </a:cubicBezTo>
                  <a:cubicBezTo>
                    <a:pt x="52" y="109"/>
                    <a:pt x="52" y="109"/>
                    <a:pt x="52" y="109"/>
                  </a:cubicBezTo>
                  <a:cubicBezTo>
                    <a:pt x="52" y="98"/>
                    <a:pt x="52" y="98"/>
                    <a:pt x="52" y="98"/>
                  </a:cubicBezTo>
                  <a:lnTo>
                    <a:pt x="104" y="9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10"/>
            <p:cNvSpPr>
              <a:spLocks noEditPoints="1"/>
            </p:cNvSpPr>
            <p:nvPr/>
          </p:nvSpPr>
          <p:spPr bwMode="auto">
            <a:xfrm>
              <a:off x="6088063" y="3243263"/>
              <a:ext cx="195263" cy="219075"/>
            </a:xfrm>
            <a:custGeom>
              <a:avLst/>
              <a:gdLst>
                <a:gd name="T0" fmla="*/ 2 w 187"/>
                <a:gd name="T1" fmla="*/ 16 h 208"/>
                <a:gd name="T2" fmla="*/ 16 w 187"/>
                <a:gd name="T3" fmla="*/ 2 h 208"/>
                <a:gd name="T4" fmla="*/ 31 w 187"/>
                <a:gd name="T5" fmla="*/ 0 h 208"/>
                <a:gd name="T6" fmla="*/ 26 w 187"/>
                <a:gd name="T7" fmla="*/ 208 h 208"/>
                <a:gd name="T8" fmla="*/ 8 w 187"/>
                <a:gd name="T9" fmla="*/ 201 h 208"/>
                <a:gd name="T10" fmla="*/ 0 w 187"/>
                <a:gd name="T11" fmla="*/ 182 h 208"/>
                <a:gd name="T12" fmla="*/ 156 w 187"/>
                <a:gd name="T13" fmla="*/ 0 h 208"/>
                <a:gd name="T14" fmla="*/ 42 w 187"/>
                <a:gd name="T15" fmla="*/ 208 h 208"/>
                <a:gd name="T16" fmla="*/ 156 w 187"/>
                <a:gd name="T17" fmla="*/ 0 h 208"/>
                <a:gd name="T18" fmla="*/ 141 w 187"/>
                <a:gd name="T19" fmla="*/ 151 h 208"/>
                <a:gd name="T20" fmla="*/ 134 w 187"/>
                <a:gd name="T21" fmla="*/ 121 h 208"/>
                <a:gd name="T22" fmla="*/ 70 w 187"/>
                <a:gd name="T23" fmla="*/ 118 h 208"/>
                <a:gd name="T24" fmla="*/ 60 w 187"/>
                <a:gd name="T25" fmla="*/ 127 h 208"/>
                <a:gd name="T26" fmla="*/ 66 w 187"/>
                <a:gd name="T27" fmla="*/ 151 h 208"/>
                <a:gd name="T28" fmla="*/ 91 w 187"/>
                <a:gd name="T29" fmla="*/ 59 h 208"/>
                <a:gd name="T30" fmla="*/ 82 w 187"/>
                <a:gd name="T31" fmla="*/ 69 h 208"/>
                <a:gd name="T32" fmla="*/ 81 w 187"/>
                <a:gd name="T33" fmla="*/ 81 h 208"/>
                <a:gd name="T34" fmla="*/ 90 w 187"/>
                <a:gd name="T35" fmla="*/ 106 h 208"/>
                <a:gd name="T36" fmla="*/ 107 w 187"/>
                <a:gd name="T37" fmla="*/ 106 h 208"/>
                <a:gd name="T38" fmla="*/ 117 w 187"/>
                <a:gd name="T39" fmla="*/ 81 h 208"/>
                <a:gd name="T40" fmla="*/ 117 w 187"/>
                <a:gd name="T41" fmla="*/ 76 h 208"/>
                <a:gd name="T42" fmla="*/ 112 w 187"/>
                <a:gd name="T43" fmla="*/ 63 h 208"/>
                <a:gd name="T44" fmla="*/ 99 w 187"/>
                <a:gd name="T45" fmla="*/ 57 h 208"/>
                <a:gd name="T46" fmla="*/ 166 w 187"/>
                <a:gd name="T47" fmla="*/ 73 h 208"/>
                <a:gd name="T48" fmla="*/ 177 w 187"/>
                <a:gd name="T49" fmla="*/ 31 h 208"/>
                <a:gd name="T50" fmla="*/ 187 w 187"/>
                <a:gd name="T51" fmla="*/ 42 h 208"/>
                <a:gd name="T52" fmla="*/ 184 w 187"/>
                <a:gd name="T53" fmla="*/ 70 h 208"/>
                <a:gd name="T54" fmla="*/ 166 w 187"/>
                <a:gd name="T55" fmla="*/ 73 h 208"/>
                <a:gd name="T56" fmla="*/ 166 w 187"/>
                <a:gd name="T57" fmla="*/ 83 h 208"/>
                <a:gd name="T58" fmla="*/ 181 w 187"/>
                <a:gd name="T59" fmla="*/ 84 h 208"/>
                <a:gd name="T60" fmla="*/ 187 w 187"/>
                <a:gd name="T61" fmla="*/ 90 h 208"/>
                <a:gd name="T62" fmla="*/ 187 w 187"/>
                <a:gd name="T63" fmla="*/ 115 h 208"/>
                <a:gd name="T64" fmla="*/ 184 w 187"/>
                <a:gd name="T65" fmla="*/ 122 h 208"/>
                <a:gd name="T66" fmla="*/ 177 w 187"/>
                <a:gd name="T67" fmla="*/ 125 h 208"/>
                <a:gd name="T68" fmla="*/ 166 w 187"/>
                <a:gd name="T69" fmla="*/ 177 h 208"/>
                <a:gd name="T70" fmla="*/ 177 w 187"/>
                <a:gd name="T71" fmla="*/ 135 h 208"/>
                <a:gd name="T72" fmla="*/ 187 w 187"/>
                <a:gd name="T73" fmla="*/ 146 h 208"/>
                <a:gd name="T74" fmla="*/ 184 w 187"/>
                <a:gd name="T75" fmla="*/ 174 h 208"/>
                <a:gd name="T76" fmla="*/ 166 w 187"/>
                <a:gd name="T77" fmla="*/ 177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7" h="208">
                  <a:moveTo>
                    <a:pt x="0" y="26"/>
                  </a:moveTo>
                  <a:cubicBezTo>
                    <a:pt x="0" y="23"/>
                    <a:pt x="1" y="19"/>
                    <a:pt x="2" y="16"/>
                  </a:cubicBezTo>
                  <a:cubicBezTo>
                    <a:pt x="4" y="13"/>
                    <a:pt x="5" y="10"/>
                    <a:pt x="8" y="8"/>
                  </a:cubicBezTo>
                  <a:cubicBezTo>
                    <a:pt x="10" y="5"/>
                    <a:pt x="13" y="4"/>
                    <a:pt x="16" y="2"/>
                  </a:cubicBezTo>
                  <a:cubicBezTo>
                    <a:pt x="19" y="1"/>
                    <a:pt x="23" y="0"/>
                    <a:pt x="26" y="0"/>
                  </a:cubicBezTo>
                  <a:cubicBezTo>
                    <a:pt x="31" y="0"/>
                    <a:pt x="31" y="0"/>
                    <a:pt x="31" y="0"/>
                  </a:cubicBezTo>
                  <a:cubicBezTo>
                    <a:pt x="31" y="208"/>
                    <a:pt x="31" y="208"/>
                    <a:pt x="31" y="208"/>
                  </a:cubicBezTo>
                  <a:cubicBezTo>
                    <a:pt x="26" y="208"/>
                    <a:pt x="26" y="208"/>
                    <a:pt x="26" y="208"/>
                  </a:cubicBezTo>
                  <a:cubicBezTo>
                    <a:pt x="23" y="208"/>
                    <a:pt x="19" y="207"/>
                    <a:pt x="16" y="206"/>
                  </a:cubicBezTo>
                  <a:cubicBezTo>
                    <a:pt x="13" y="205"/>
                    <a:pt x="10" y="203"/>
                    <a:pt x="8" y="201"/>
                  </a:cubicBezTo>
                  <a:cubicBezTo>
                    <a:pt x="5" y="198"/>
                    <a:pt x="4" y="195"/>
                    <a:pt x="2" y="192"/>
                  </a:cubicBezTo>
                  <a:cubicBezTo>
                    <a:pt x="1" y="189"/>
                    <a:pt x="0" y="186"/>
                    <a:pt x="0" y="182"/>
                  </a:cubicBezTo>
                  <a:lnTo>
                    <a:pt x="0" y="26"/>
                  </a:lnTo>
                  <a:close/>
                  <a:moveTo>
                    <a:pt x="156" y="0"/>
                  </a:moveTo>
                  <a:cubicBezTo>
                    <a:pt x="156" y="208"/>
                    <a:pt x="156" y="208"/>
                    <a:pt x="156" y="208"/>
                  </a:cubicBezTo>
                  <a:cubicBezTo>
                    <a:pt x="42" y="208"/>
                    <a:pt x="42" y="208"/>
                    <a:pt x="42" y="208"/>
                  </a:cubicBezTo>
                  <a:cubicBezTo>
                    <a:pt x="42" y="0"/>
                    <a:pt x="42" y="0"/>
                    <a:pt x="42" y="0"/>
                  </a:cubicBezTo>
                  <a:lnTo>
                    <a:pt x="156" y="0"/>
                  </a:lnTo>
                  <a:close/>
                  <a:moveTo>
                    <a:pt x="131" y="151"/>
                  </a:moveTo>
                  <a:cubicBezTo>
                    <a:pt x="141" y="151"/>
                    <a:pt x="141" y="151"/>
                    <a:pt x="141" y="151"/>
                  </a:cubicBezTo>
                  <a:cubicBezTo>
                    <a:pt x="137" y="127"/>
                    <a:pt x="137" y="127"/>
                    <a:pt x="137" y="127"/>
                  </a:cubicBezTo>
                  <a:cubicBezTo>
                    <a:pt x="137" y="124"/>
                    <a:pt x="136" y="122"/>
                    <a:pt x="134" y="121"/>
                  </a:cubicBezTo>
                  <a:cubicBezTo>
                    <a:pt x="132" y="119"/>
                    <a:pt x="130" y="118"/>
                    <a:pt x="128" y="118"/>
                  </a:cubicBezTo>
                  <a:cubicBezTo>
                    <a:pt x="70" y="118"/>
                    <a:pt x="70" y="118"/>
                    <a:pt x="70" y="118"/>
                  </a:cubicBezTo>
                  <a:cubicBezTo>
                    <a:pt x="67" y="118"/>
                    <a:pt x="65" y="119"/>
                    <a:pt x="63" y="121"/>
                  </a:cubicBezTo>
                  <a:cubicBezTo>
                    <a:pt x="62" y="122"/>
                    <a:pt x="61" y="124"/>
                    <a:pt x="60" y="127"/>
                  </a:cubicBezTo>
                  <a:cubicBezTo>
                    <a:pt x="57" y="151"/>
                    <a:pt x="57" y="151"/>
                    <a:pt x="57" y="151"/>
                  </a:cubicBezTo>
                  <a:cubicBezTo>
                    <a:pt x="66" y="151"/>
                    <a:pt x="66" y="151"/>
                    <a:pt x="66" y="151"/>
                  </a:cubicBezTo>
                  <a:lnTo>
                    <a:pt x="131" y="151"/>
                  </a:lnTo>
                  <a:close/>
                  <a:moveTo>
                    <a:pt x="91" y="59"/>
                  </a:moveTo>
                  <a:cubicBezTo>
                    <a:pt x="89" y="60"/>
                    <a:pt x="87" y="61"/>
                    <a:pt x="86" y="63"/>
                  </a:cubicBezTo>
                  <a:cubicBezTo>
                    <a:pt x="84" y="65"/>
                    <a:pt x="83" y="67"/>
                    <a:pt x="82" y="69"/>
                  </a:cubicBezTo>
                  <a:cubicBezTo>
                    <a:pt x="81" y="71"/>
                    <a:pt x="80" y="74"/>
                    <a:pt x="80" y="76"/>
                  </a:cubicBezTo>
                  <a:cubicBezTo>
                    <a:pt x="80" y="78"/>
                    <a:pt x="80" y="79"/>
                    <a:pt x="81" y="81"/>
                  </a:cubicBezTo>
                  <a:cubicBezTo>
                    <a:pt x="85" y="98"/>
                    <a:pt x="85" y="98"/>
                    <a:pt x="85" y="98"/>
                  </a:cubicBezTo>
                  <a:cubicBezTo>
                    <a:pt x="86" y="101"/>
                    <a:pt x="88" y="104"/>
                    <a:pt x="90" y="106"/>
                  </a:cubicBezTo>
                  <a:cubicBezTo>
                    <a:pt x="92" y="108"/>
                    <a:pt x="95" y="109"/>
                    <a:pt x="99" y="109"/>
                  </a:cubicBezTo>
                  <a:cubicBezTo>
                    <a:pt x="102" y="109"/>
                    <a:pt x="105" y="108"/>
                    <a:pt x="107" y="106"/>
                  </a:cubicBezTo>
                  <a:cubicBezTo>
                    <a:pt x="110" y="104"/>
                    <a:pt x="112" y="101"/>
                    <a:pt x="112" y="98"/>
                  </a:cubicBezTo>
                  <a:cubicBezTo>
                    <a:pt x="117" y="81"/>
                    <a:pt x="117" y="81"/>
                    <a:pt x="117" y="81"/>
                  </a:cubicBezTo>
                  <a:cubicBezTo>
                    <a:pt x="117" y="80"/>
                    <a:pt x="117" y="79"/>
                    <a:pt x="117" y="79"/>
                  </a:cubicBezTo>
                  <a:cubicBezTo>
                    <a:pt x="117" y="78"/>
                    <a:pt x="117" y="77"/>
                    <a:pt x="117" y="76"/>
                  </a:cubicBezTo>
                  <a:cubicBezTo>
                    <a:pt x="117" y="74"/>
                    <a:pt x="117" y="71"/>
                    <a:pt x="116" y="69"/>
                  </a:cubicBezTo>
                  <a:cubicBezTo>
                    <a:pt x="115" y="67"/>
                    <a:pt x="114" y="65"/>
                    <a:pt x="112" y="63"/>
                  </a:cubicBezTo>
                  <a:cubicBezTo>
                    <a:pt x="110" y="61"/>
                    <a:pt x="108" y="60"/>
                    <a:pt x="106" y="59"/>
                  </a:cubicBezTo>
                  <a:cubicBezTo>
                    <a:pt x="104" y="58"/>
                    <a:pt x="101" y="57"/>
                    <a:pt x="99" y="57"/>
                  </a:cubicBezTo>
                  <a:cubicBezTo>
                    <a:pt x="96" y="57"/>
                    <a:pt x="94" y="58"/>
                    <a:pt x="91" y="59"/>
                  </a:cubicBezTo>
                  <a:close/>
                  <a:moveTo>
                    <a:pt x="166" y="73"/>
                  </a:moveTo>
                  <a:cubicBezTo>
                    <a:pt x="166" y="31"/>
                    <a:pt x="166" y="31"/>
                    <a:pt x="166" y="31"/>
                  </a:cubicBezTo>
                  <a:cubicBezTo>
                    <a:pt x="177" y="31"/>
                    <a:pt x="177" y="31"/>
                    <a:pt x="177" y="31"/>
                  </a:cubicBezTo>
                  <a:cubicBezTo>
                    <a:pt x="180" y="31"/>
                    <a:pt x="182" y="32"/>
                    <a:pt x="184" y="34"/>
                  </a:cubicBezTo>
                  <a:cubicBezTo>
                    <a:pt x="186" y="36"/>
                    <a:pt x="187" y="39"/>
                    <a:pt x="187" y="42"/>
                  </a:cubicBezTo>
                  <a:cubicBezTo>
                    <a:pt x="187" y="63"/>
                    <a:pt x="187" y="63"/>
                    <a:pt x="187" y="63"/>
                  </a:cubicBezTo>
                  <a:cubicBezTo>
                    <a:pt x="187" y="65"/>
                    <a:pt x="186" y="68"/>
                    <a:pt x="184" y="70"/>
                  </a:cubicBezTo>
                  <a:cubicBezTo>
                    <a:pt x="182" y="72"/>
                    <a:pt x="180" y="73"/>
                    <a:pt x="177" y="73"/>
                  </a:cubicBezTo>
                  <a:lnTo>
                    <a:pt x="166" y="73"/>
                  </a:lnTo>
                  <a:close/>
                  <a:moveTo>
                    <a:pt x="166" y="125"/>
                  </a:moveTo>
                  <a:cubicBezTo>
                    <a:pt x="166" y="83"/>
                    <a:pt x="166" y="83"/>
                    <a:pt x="166" y="83"/>
                  </a:cubicBezTo>
                  <a:cubicBezTo>
                    <a:pt x="177" y="83"/>
                    <a:pt x="177" y="83"/>
                    <a:pt x="177" y="83"/>
                  </a:cubicBezTo>
                  <a:cubicBezTo>
                    <a:pt x="178" y="83"/>
                    <a:pt x="180" y="84"/>
                    <a:pt x="181" y="84"/>
                  </a:cubicBezTo>
                  <a:cubicBezTo>
                    <a:pt x="182" y="85"/>
                    <a:pt x="183" y="85"/>
                    <a:pt x="184" y="86"/>
                  </a:cubicBezTo>
                  <a:cubicBezTo>
                    <a:pt x="185" y="87"/>
                    <a:pt x="186" y="88"/>
                    <a:pt x="187" y="90"/>
                  </a:cubicBezTo>
                  <a:cubicBezTo>
                    <a:pt x="187" y="91"/>
                    <a:pt x="187" y="92"/>
                    <a:pt x="187" y="94"/>
                  </a:cubicBezTo>
                  <a:cubicBezTo>
                    <a:pt x="187" y="115"/>
                    <a:pt x="187" y="115"/>
                    <a:pt x="187" y="115"/>
                  </a:cubicBezTo>
                  <a:cubicBezTo>
                    <a:pt x="187" y="116"/>
                    <a:pt x="187" y="117"/>
                    <a:pt x="187" y="119"/>
                  </a:cubicBezTo>
                  <a:cubicBezTo>
                    <a:pt x="186" y="120"/>
                    <a:pt x="185" y="121"/>
                    <a:pt x="184" y="122"/>
                  </a:cubicBezTo>
                  <a:cubicBezTo>
                    <a:pt x="183" y="123"/>
                    <a:pt x="182" y="124"/>
                    <a:pt x="181" y="124"/>
                  </a:cubicBezTo>
                  <a:cubicBezTo>
                    <a:pt x="180" y="125"/>
                    <a:pt x="178" y="125"/>
                    <a:pt x="177" y="125"/>
                  </a:cubicBezTo>
                  <a:lnTo>
                    <a:pt x="166" y="125"/>
                  </a:lnTo>
                  <a:close/>
                  <a:moveTo>
                    <a:pt x="166" y="177"/>
                  </a:moveTo>
                  <a:cubicBezTo>
                    <a:pt x="166" y="135"/>
                    <a:pt x="166" y="135"/>
                    <a:pt x="166" y="135"/>
                  </a:cubicBezTo>
                  <a:cubicBezTo>
                    <a:pt x="177" y="135"/>
                    <a:pt x="177" y="135"/>
                    <a:pt x="177" y="135"/>
                  </a:cubicBezTo>
                  <a:cubicBezTo>
                    <a:pt x="180" y="135"/>
                    <a:pt x="182" y="136"/>
                    <a:pt x="184" y="138"/>
                  </a:cubicBezTo>
                  <a:cubicBezTo>
                    <a:pt x="186" y="140"/>
                    <a:pt x="187" y="143"/>
                    <a:pt x="187" y="146"/>
                  </a:cubicBezTo>
                  <a:cubicBezTo>
                    <a:pt x="187" y="167"/>
                    <a:pt x="187" y="167"/>
                    <a:pt x="187" y="167"/>
                  </a:cubicBezTo>
                  <a:cubicBezTo>
                    <a:pt x="187" y="169"/>
                    <a:pt x="186" y="172"/>
                    <a:pt x="184" y="174"/>
                  </a:cubicBezTo>
                  <a:cubicBezTo>
                    <a:pt x="182" y="176"/>
                    <a:pt x="180" y="177"/>
                    <a:pt x="177" y="177"/>
                  </a:cubicBezTo>
                  <a:lnTo>
                    <a:pt x="166" y="17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11"/>
            <p:cNvSpPr>
              <a:spLocks noEditPoints="1"/>
            </p:cNvSpPr>
            <p:nvPr/>
          </p:nvSpPr>
          <p:spPr bwMode="auto">
            <a:xfrm>
              <a:off x="6492875" y="3233738"/>
              <a:ext cx="239713" cy="239713"/>
            </a:xfrm>
            <a:custGeom>
              <a:avLst/>
              <a:gdLst>
                <a:gd name="T0" fmla="*/ 56 w 229"/>
                <a:gd name="T1" fmla="*/ 213 h 229"/>
                <a:gd name="T2" fmla="*/ 15 w 229"/>
                <a:gd name="T3" fmla="*/ 172 h 229"/>
                <a:gd name="T4" fmla="*/ 0 w 229"/>
                <a:gd name="T5" fmla="*/ 114 h 229"/>
                <a:gd name="T6" fmla="*/ 15 w 229"/>
                <a:gd name="T7" fmla="*/ 56 h 229"/>
                <a:gd name="T8" fmla="*/ 56 w 229"/>
                <a:gd name="T9" fmla="*/ 15 h 229"/>
                <a:gd name="T10" fmla="*/ 114 w 229"/>
                <a:gd name="T11" fmla="*/ 0 h 229"/>
                <a:gd name="T12" fmla="*/ 172 w 229"/>
                <a:gd name="T13" fmla="*/ 15 h 229"/>
                <a:gd name="T14" fmla="*/ 213 w 229"/>
                <a:gd name="T15" fmla="*/ 56 h 229"/>
                <a:gd name="T16" fmla="*/ 229 w 229"/>
                <a:gd name="T17" fmla="*/ 114 h 229"/>
                <a:gd name="T18" fmla="*/ 213 w 229"/>
                <a:gd name="T19" fmla="*/ 172 h 229"/>
                <a:gd name="T20" fmla="*/ 172 w 229"/>
                <a:gd name="T21" fmla="*/ 213 h 229"/>
                <a:gd name="T22" fmla="*/ 114 w 229"/>
                <a:gd name="T23" fmla="*/ 229 h 229"/>
                <a:gd name="T24" fmla="*/ 92 w 229"/>
                <a:gd name="T25" fmla="*/ 34 h 229"/>
                <a:gd name="T26" fmla="*/ 56 w 229"/>
                <a:gd name="T27" fmla="*/ 56 h 229"/>
                <a:gd name="T28" fmla="*/ 34 w 229"/>
                <a:gd name="T29" fmla="*/ 92 h 229"/>
                <a:gd name="T30" fmla="*/ 34 w 229"/>
                <a:gd name="T31" fmla="*/ 136 h 229"/>
                <a:gd name="T32" fmla="*/ 56 w 229"/>
                <a:gd name="T33" fmla="*/ 173 h 229"/>
                <a:gd name="T34" fmla="*/ 92 w 229"/>
                <a:gd name="T35" fmla="*/ 194 h 229"/>
                <a:gd name="T36" fmla="*/ 136 w 229"/>
                <a:gd name="T37" fmla="*/ 194 h 229"/>
                <a:gd name="T38" fmla="*/ 173 w 229"/>
                <a:gd name="T39" fmla="*/ 173 h 229"/>
                <a:gd name="T40" fmla="*/ 194 w 229"/>
                <a:gd name="T41" fmla="*/ 136 h 229"/>
                <a:gd name="T42" fmla="*/ 194 w 229"/>
                <a:gd name="T43" fmla="*/ 92 h 229"/>
                <a:gd name="T44" fmla="*/ 173 w 229"/>
                <a:gd name="T45" fmla="*/ 56 h 229"/>
                <a:gd name="T46" fmla="*/ 136 w 229"/>
                <a:gd name="T47" fmla="*/ 34 h 229"/>
                <a:gd name="T48" fmla="*/ 92 w 229"/>
                <a:gd name="T49" fmla="*/ 34 h 229"/>
                <a:gd name="T50" fmla="*/ 77 w 229"/>
                <a:gd name="T51" fmla="*/ 151 h 229"/>
                <a:gd name="T52" fmla="*/ 62 w 229"/>
                <a:gd name="T53" fmla="*/ 114 h 229"/>
                <a:gd name="T54" fmla="*/ 77 w 229"/>
                <a:gd name="T55" fmla="*/ 77 h 229"/>
                <a:gd name="T56" fmla="*/ 114 w 229"/>
                <a:gd name="T57" fmla="*/ 62 h 229"/>
                <a:gd name="T58" fmla="*/ 151 w 229"/>
                <a:gd name="T59" fmla="*/ 77 h 229"/>
                <a:gd name="T60" fmla="*/ 166 w 229"/>
                <a:gd name="T61" fmla="*/ 114 h 229"/>
                <a:gd name="T62" fmla="*/ 151 w 229"/>
                <a:gd name="T63" fmla="*/ 151 h 229"/>
                <a:gd name="T64" fmla="*/ 114 w 229"/>
                <a:gd name="T65" fmla="*/ 166 h 229"/>
                <a:gd name="T66" fmla="*/ 106 w 229"/>
                <a:gd name="T67" fmla="*/ 95 h 229"/>
                <a:gd name="T68" fmla="*/ 95 w 229"/>
                <a:gd name="T69" fmla="*/ 106 h 229"/>
                <a:gd name="T70" fmla="*/ 95 w 229"/>
                <a:gd name="T71" fmla="*/ 122 h 229"/>
                <a:gd name="T72" fmla="*/ 106 w 229"/>
                <a:gd name="T73" fmla="*/ 133 h 229"/>
                <a:gd name="T74" fmla="*/ 122 w 229"/>
                <a:gd name="T75" fmla="*/ 133 h 229"/>
                <a:gd name="T76" fmla="*/ 133 w 229"/>
                <a:gd name="T77" fmla="*/ 122 h 229"/>
                <a:gd name="T78" fmla="*/ 133 w 229"/>
                <a:gd name="T79" fmla="*/ 106 h 229"/>
                <a:gd name="T80" fmla="*/ 122 w 229"/>
                <a:gd name="T81" fmla="*/ 95 h 229"/>
                <a:gd name="T82" fmla="*/ 106 w 229"/>
                <a:gd name="T83" fmla="*/ 9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9" h="229">
                  <a:moveTo>
                    <a:pt x="84" y="225"/>
                  </a:moveTo>
                  <a:cubicBezTo>
                    <a:pt x="74" y="222"/>
                    <a:pt x="65" y="218"/>
                    <a:pt x="56" y="213"/>
                  </a:cubicBezTo>
                  <a:cubicBezTo>
                    <a:pt x="48" y="208"/>
                    <a:pt x="40" y="202"/>
                    <a:pt x="33" y="195"/>
                  </a:cubicBezTo>
                  <a:cubicBezTo>
                    <a:pt x="26" y="188"/>
                    <a:pt x="20" y="180"/>
                    <a:pt x="15" y="172"/>
                  </a:cubicBezTo>
                  <a:cubicBezTo>
                    <a:pt x="10" y="163"/>
                    <a:pt x="7" y="154"/>
                    <a:pt x="4" y="144"/>
                  </a:cubicBezTo>
                  <a:cubicBezTo>
                    <a:pt x="1" y="135"/>
                    <a:pt x="0" y="125"/>
                    <a:pt x="0" y="114"/>
                  </a:cubicBezTo>
                  <a:cubicBezTo>
                    <a:pt x="0" y="104"/>
                    <a:pt x="1" y="94"/>
                    <a:pt x="4" y="84"/>
                  </a:cubicBezTo>
                  <a:cubicBezTo>
                    <a:pt x="7" y="74"/>
                    <a:pt x="10" y="65"/>
                    <a:pt x="15" y="56"/>
                  </a:cubicBezTo>
                  <a:cubicBezTo>
                    <a:pt x="20" y="48"/>
                    <a:pt x="26" y="40"/>
                    <a:pt x="33" y="33"/>
                  </a:cubicBezTo>
                  <a:cubicBezTo>
                    <a:pt x="40" y="26"/>
                    <a:pt x="48" y="20"/>
                    <a:pt x="56" y="15"/>
                  </a:cubicBezTo>
                  <a:cubicBezTo>
                    <a:pt x="65" y="10"/>
                    <a:pt x="74" y="7"/>
                    <a:pt x="84" y="4"/>
                  </a:cubicBezTo>
                  <a:cubicBezTo>
                    <a:pt x="94" y="1"/>
                    <a:pt x="104" y="0"/>
                    <a:pt x="114" y="0"/>
                  </a:cubicBezTo>
                  <a:cubicBezTo>
                    <a:pt x="125" y="0"/>
                    <a:pt x="135" y="1"/>
                    <a:pt x="145" y="4"/>
                  </a:cubicBezTo>
                  <a:cubicBezTo>
                    <a:pt x="154" y="7"/>
                    <a:pt x="163" y="10"/>
                    <a:pt x="172" y="15"/>
                  </a:cubicBezTo>
                  <a:cubicBezTo>
                    <a:pt x="180" y="20"/>
                    <a:pt x="188" y="26"/>
                    <a:pt x="195" y="33"/>
                  </a:cubicBezTo>
                  <a:cubicBezTo>
                    <a:pt x="202" y="40"/>
                    <a:pt x="208" y="48"/>
                    <a:pt x="213" y="56"/>
                  </a:cubicBezTo>
                  <a:cubicBezTo>
                    <a:pt x="218" y="65"/>
                    <a:pt x="222" y="74"/>
                    <a:pt x="225" y="84"/>
                  </a:cubicBezTo>
                  <a:cubicBezTo>
                    <a:pt x="227" y="94"/>
                    <a:pt x="229" y="104"/>
                    <a:pt x="229" y="114"/>
                  </a:cubicBezTo>
                  <a:cubicBezTo>
                    <a:pt x="229" y="125"/>
                    <a:pt x="227" y="135"/>
                    <a:pt x="225" y="145"/>
                  </a:cubicBezTo>
                  <a:cubicBezTo>
                    <a:pt x="222" y="154"/>
                    <a:pt x="218" y="163"/>
                    <a:pt x="213" y="172"/>
                  </a:cubicBezTo>
                  <a:cubicBezTo>
                    <a:pt x="208" y="180"/>
                    <a:pt x="202" y="188"/>
                    <a:pt x="195" y="195"/>
                  </a:cubicBezTo>
                  <a:cubicBezTo>
                    <a:pt x="188" y="202"/>
                    <a:pt x="180" y="208"/>
                    <a:pt x="172" y="213"/>
                  </a:cubicBezTo>
                  <a:cubicBezTo>
                    <a:pt x="163" y="218"/>
                    <a:pt x="154" y="222"/>
                    <a:pt x="145" y="225"/>
                  </a:cubicBezTo>
                  <a:cubicBezTo>
                    <a:pt x="135" y="227"/>
                    <a:pt x="125" y="229"/>
                    <a:pt x="114" y="229"/>
                  </a:cubicBezTo>
                  <a:cubicBezTo>
                    <a:pt x="104" y="229"/>
                    <a:pt x="93" y="227"/>
                    <a:pt x="84" y="225"/>
                  </a:cubicBezTo>
                  <a:close/>
                  <a:moveTo>
                    <a:pt x="92" y="34"/>
                  </a:moveTo>
                  <a:cubicBezTo>
                    <a:pt x="85" y="36"/>
                    <a:pt x="79" y="39"/>
                    <a:pt x="72" y="43"/>
                  </a:cubicBezTo>
                  <a:cubicBezTo>
                    <a:pt x="66" y="46"/>
                    <a:pt x="61" y="51"/>
                    <a:pt x="56" y="56"/>
                  </a:cubicBezTo>
                  <a:cubicBezTo>
                    <a:pt x="51" y="61"/>
                    <a:pt x="46" y="66"/>
                    <a:pt x="43" y="72"/>
                  </a:cubicBezTo>
                  <a:cubicBezTo>
                    <a:pt x="39" y="79"/>
                    <a:pt x="36" y="85"/>
                    <a:pt x="34" y="92"/>
                  </a:cubicBezTo>
                  <a:cubicBezTo>
                    <a:pt x="32" y="99"/>
                    <a:pt x="31" y="107"/>
                    <a:pt x="31" y="114"/>
                  </a:cubicBezTo>
                  <a:cubicBezTo>
                    <a:pt x="31" y="122"/>
                    <a:pt x="32" y="129"/>
                    <a:pt x="34" y="136"/>
                  </a:cubicBezTo>
                  <a:cubicBezTo>
                    <a:pt x="36" y="143"/>
                    <a:pt x="39" y="150"/>
                    <a:pt x="43" y="156"/>
                  </a:cubicBezTo>
                  <a:cubicBezTo>
                    <a:pt x="46" y="162"/>
                    <a:pt x="51" y="168"/>
                    <a:pt x="56" y="173"/>
                  </a:cubicBezTo>
                  <a:cubicBezTo>
                    <a:pt x="61" y="178"/>
                    <a:pt x="66" y="182"/>
                    <a:pt x="72" y="186"/>
                  </a:cubicBezTo>
                  <a:cubicBezTo>
                    <a:pt x="79" y="189"/>
                    <a:pt x="85" y="192"/>
                    <a:pt x="92" y="194"/>
                  </a:cubicBezTo>
                  <a:cubicBezTo>
                    <a:pt x="99" y="196"/>
                    <a:pt x="107" y="197"/>
                    <a:pt x="114" y="197"/>
                  </a:cubicBezTo>
                  <a:cubicBezTo>
                    <a:pt x="122" y="197"/>
                    <a:pt x="129" y="196"/>
                    <a:pt x="136" y="194"/>
                  </a:cubicBezTo>
                  <a:cubicBezTo>
                    <a:pt x="143" y="192"/>
                    <a:pt x="150" y="189"/>
                    <a:pt x="156" y="186"/>
                  </a:cubicBezTo>
                  <a:cubicBezTo>
                    <a:pt x="162" y="182"/>
                    <a:pt x="168" y="178"/>
                    <a:pt x="173" y="173"/>
                  </a:cubicBezTo>
                  <a:cubicBezTo>
                    <a:pt x="178" y="168"/>
                    <a:pt x="182" y="162"/>
                    <a:pt x="186" y="156"/>
                  </a:cubicBezTo>
                  <a:cubicBezTo>
                    <a:pt x="189" y="150"/>
                    <a:pt x="192" y="143"/>
                    <a:pt x="194" y="136"/>
                  </a:cubicBezTo>
                  <a:cubicBezTo>
                    <a:pt x="196" y="129"/>
                    <a:pt x="197" y="122"/>
                    <a:pt x="197" y="114"/>
                  </a:cubicBezTo>
                  <a:cubicBezTo>
                    <a:pt x="197" y="107"/>
                    <a:pt x="196" y="99"/>
                    <a:pt x="194" y="92"/>
                  </a:cubicBezTo>
                  <a:cubicBezTo>
                    <a:pt x="192" y="85"/>
                    <a:pt x="189" y="79"/>
                    <a:pt x="186" y="72"/>
                  </a:cubicBezTo>
                  <a:cubicBezTo>
                    <a:pt x="182" y="66"/>
                    <a:pt x="178" y="61"/>
                    <a:pt x="173" y="56"/>
                  </a:cubicBezTo>
                  <a:cubicBezTo>
                    <a:pt x="168" y="51"/>
                    <a:pt x="162" y="46"/>
                    <a:pt x="156" y="43"/>
                  </a:cubicBezTo>
                  <a:cubicBezTo>
                    <a:pt x="150" y="39"/>
                    <a:pt x="143" y="36"/>
                    <a:pt x="136" y="34"/>
                  </a:cubicBezTo>
                  <a:cubicBezTo>
                    <a:pt x="129" y="32"/>
                    <a:pt x="122" y="31"/>
                    <a:pt x="114" y="31"/>
                  </a:cubicBezTo>
                  <a:cubicBezTo>
                    <a:pt x="107" y="31"/>
                    <a:pt x="99" y="32"/>
                    <a:pt x="92" y="34"/>
                  </a:cubicBezTo>
                  <a:close/>
                  <a:moveTo>
                    <a:pt x="94" y="162"/>
                  </a:moveTo>
                  <a:cubicBezTo>
                    <a:pt x="88" y="159"/>
                    <a:pt x="82" y="156"/>
                    <a:pt x="77" y="151"/>
                  </a:cubicBezTo>
                  <a:cubicBezTo>
                    <a:pt x="73" y="146"/>
                    <a:pt x="69" y="141"/>
                    <a:pt x="66" y="134"/>
                  </a:cubicBezTo>
                  <a:cubicBezTo>
                    <a:pt x="64" y="128"/>
                    <a:pt x="62" y="121"/>
                    <a:pt x="62" y="114"/>
                  </a:cubicBezTo>
                  <a:cubicBezTo>
                    <a:pt x="62" y="107"/>
                    <a:pt x="64" y="100"/>
                    <a:pt x="66" y="94"/>
                  </a:cubicBezTo>
                  <a:cubicBezTo>
                    <a:pt x="69" y="88"/>
                    <a:pt x="73" y="82"/>
                    <a:pt x="77" y="77"/>
                  </a:cubicBezTo>
                  <a:cubicBezTo>
                    <a:pt x="82" y="73"/>
                    <a:pt x="88" y="69"/>
                    <a:pt x="94" y="66"/>
                  </a:cubicBezTo>
                  <a:cubicBezTo>
                    <a:pt x="100" y="63"/>
                    <a:pt x="107" y="62"/>
                    <a:pt x="114" y="62"/>
                  </a:cubicBezTo>
                  <a:cubicBezTo>
                    <a:pt x="121" y="62"/>
                    <a:pt x="128" y="63"/>
                    <a:pt x="134" y="66"/>
                  </a:cubicBezTo>
                  <a:cubicBezTo>
                    <a:pt x="141" y="69"/>
                    <a:pt x="146" y="73"/>
                    <a:pt x="151" y="77"/>
                  </a:cubicBezTo>
                  <a:cubicBezTo>
                    <a:pt x="156" y="82"/>
                    <a:pt x="159" y="88"/>
                    <a:pt x="162" y="94"/>
                  </a:cubicBezTo>
                  <a:cubicBezTo>
                    <a:pt x="165" y="100"/>
                    <a:pt x="166" y="107"/>
                    <a:pt x="166" y="114"/>
                  </a:cubicBezTo>
                  <a:cubicBezTo>
                    <a:pt x="166" y="121"/>
                    <a:pt x="165" y="128"/>
                    <a:pt x="162" y="134"/>
                  </a:cubicBezTo>
                  <a:cubicBezTo>
                    <a:pt x="159" y="141"/>
                    <a:pt x="156" y="146"/>
                    <a:pt x="151" y="151"/>
                  </a:cubicBezTo>
                  <a:cubicBezTo>
                    <a:pt x="146" y="156"/>
                    <a:pt x="141" y="159"/>
                    <a:pt x="134" y="162"/>
                  </a:cubicBezTo>
                  <a:cubicBezTo>
                    <a:pt x="128" y="165"/>
                    <a:pt x="121" y="166"/>
                    <a:pt x="114" y="166"/>
                  </a:cubicBezTo>
                  <a:cubicBezTo>
                    <a:pt x="107" y="166"/>
                    <a:pt x="100" y="165"/>
                    <a:pt x="94" y="162"/>
                  </a:cubicBezTo>
                  <a:close/>
                  <a:moveTo>
                    <a:pt x="106" y="95"/>
                  </a:moveTo>
                  <a:cubicBezTo>
                    <a:pt x="104" y="96"/>
                    <a:pt x="101" y="98"/>
                    <a:pt x="99" y="99"/>
                  </a:cubicBezTo>
                  <a:cubicBezTo>
                    <a:pt x="98" y="101"/>
                    <a:pt x="96" y="104"/>
                    <a:pt x="95" y="106"/>
                  </a:cubicBezTo>
                  <a:cubicBezTo>
                    <a:pt x="94" y="109"/>
                    <a:pt x="93" y="111"/>
                    <a:pt x="93" y="114"/>
                  </a:cubicBezTo>
                  <a:cubicBezTo>
                    <a:pt x="93" y="117"/>
                    <a:pt x="94" y="120"/>
                    <a:pt x="95" y="122"/>
                  </a:cubicBezTo>
                  <a:cubicBezTo>
                    <a:pt x="96" y="125"/>
                    <a:pt x="98" y="127"/>
                    <a:pt x="99" y="129"/>
                  </a:cubicBezTo>
                  <a:cubicBezTo>
                    <a:pt x="101" y="131"/>
                    <a:pt x="104" y="132"/>
                    <a:pt x="106" y="133"/>
                  </a:cubicBezTo>
                  <a:cubicBezTo>
                    <a:pt x="109" y="134"/>
                    <a:pt x="111" y="135"/>
                    <a:pt x="114" y="135"/>
                  </a:cubicBezTo>
                  <a:cubicBezTo>
                    <a:pt x="117" y="135"/>
                    <a:pt x="120" y="134"/>
                    <a:pt x="122" y="133"/>
                  </a:cubicBezTo>
                  <a:cubicBezTo>
                    <a:pt x="125" y="132"/>
                    <a:pt x="127" y="131"/>
                    <a:pt x="129" y="129"/>
                  </a:cubicBezTo>
                  <a:cubicBezTo>
                    <a:pt x="131" y="127"/>
                    <a:pt x="132" y="125"/>
                    <a:pt x="133" y="122"/>
                  </a:cubicBezTo>
                  <a:cubicBezTo>
                    <a:pt x="134" y="120"/>
                    <a:pt x="135" y="117"/>
                    <a:pt x="135" y="114"/>
                  </a:cubicBezTo>
                  <a:cubicBezTo>
                    <a:pt x="135" y="111"/>
                    <a:pt x="134" y="109"/>
                    <a:pt x="133" y="106"/>
                  </a:cubicBezTo>
                  <a:cubicBezTo>
                    <a:pt x="132" y="104"/>
                    <a:pt x="131" y="101"/>
                    <a:pt x="129" y="99"/>
                  </a:cubicBezTo>
                  <a:cubicBezTo>
                    <a:pt x="127" y="98"/>
                    <a:pt x="125" y="96"/>
                    <a:pt x="122" y="95"/>
                  </a:cubicBezTo>
                  <a:cubicBezTo>
                    <a:pt x="120" y="94"/>
                    <a:pt x="117" y="93"/>
                    <a:pt x="114" y="93"/>
                  </a:cubicBezTo>
                  <a:cubicBezTo>
                    <a:pt x="111" y="93"/>
                    <a:pt x="109" y="94"/>
                    <a:pt x="106" y="9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12"/>
            <p:cNvSpPr>
              <a:spLocks noEditPoints="1"/>
            </p:cNvSpPr>
            <p:nvPr/>
          </p:nvSpPr>
          <p:spPr bwMode="auto">
            <a:xfrm>
              <a:off x="6931025" y="3243263"/>
              <a:ext cx="219075" cy="219075"/>
            </a:xfrm>
            <a:custGeom>
              <a:avLst/>
              <a:gdLst>
                <a:gd name="T0" fmla="*/ 7 w 208"/>
                <a:gd name="T1" fmla="*/ 29 h 208"/>
                <a:gd name="T2" fmla="*/ 26 w 208"/>
                <a:gd name="T3" fmla="*/ 21 h 208"/>
                <a:gd name="T4" fmla="*/ 52 w 208"/>
                <a:gd name="T5" fmla="*/ 5 h 208"/>
                <a:gd name="T6" fmla="*/ 57 w 208"/>
                <a:gd name="T7" fmla="*/ 0 h 208"/>
                <a:gd name="T8" fmla="*/ 62 w 208"/>
                <a:gd name="T9" fmla="*/ 5 h 208"/>
                <a:gd name="T10" fmla="*/ 145 w 208"/>
                <a:gd name="T11" fmla="*/ 21 h 208"/>
                <a:gd name="T12" fmla="*/ 147 w 208"/>
                <a:gd name="T13" fmla="*/ 2 h 208"/>
                <a:gd name="T14" fmla="*/ 154 w 208"/>
                <a:gd name="T15" fmla="*/ 2 h 208"/>
                <a:gd name="T16" fmla="*/ 156 w 208"/>
                <a:gd name="T17" fmla="*/ 21 h 208"/>
                <a:gd name="T18" fmla="*/ 192 w 208"/>
                <a:gd name="T19" fmla="*/ 23 h 208"/>
                <a:gd name="T20" fmla="*/ 206 w 208"/>
                <a:gd name="T21" fmla="*/ 37 h 208"/>
                <a:gd name="T22" fmla="*/ 208 w 208"/>
                <a:gd name="T23" fmla="*/ 73 h 208"/>
                <a:gd name="T24" fmla="*/ 0 w 208"/>
                <a:gd name="T25" fmla="*/ 47 h 208"/>
                <a:gd name="T26" fmla="*/ 26 w 208"/>
                <a:gd name="T27" fmla="*/ 208 h 208"/>
                <a:gd name="T28" fmla="*/ 7 w 208"/>
                <a:gd name="T29" fmla="*/ 201 h 208"/>
                <a:gd name="T30" fmla="*/ 0 w 208"/>
                <a:gd name="T31" fmla="*/ 182 h 208"/>
                <a:gd name="T32" fmla="*/ 208 w 208"/>
                <a:gd name="T33" fmla="*/ 83 h 208"/>
                <a:gd name="T34" fmla="*/ 206 w 208"/>
                <a:gd name="T35" fmla="*/ 192 h 208"/>
                <a:gd name="T36" fmla="*/ 192 w 208"/>
                <a:gd name="T37" fmla="*/ 206 h 208"/>
                <a:gd name="T38" fmla="*/ 26 w 208"/>
                <a:gd name="T39" fmla="*/ 208 h 208"/>
                <a:gd name="T40" fmla="*/ 31 w 208"/>
                <a:gd name="T41" fmla="*/ 135 h 208"/>
                <a:gd name="T42" fmla="*/ 72 w 208"/>
                <a:gd name="T43" fmla="*/ 104 h 208"/>
                <a:gd name="T44" fmla="*/ 31 w 208"/>
                <a:gd name="T45" fmla="*/ 146 h 208"/>
                <a:gd name="T46" fmla="*/ 72 w 208"/>
                <a:gd name="T47" fmla="*/ 177 h 208"/>
                <a:gd name="T48" fmla="*/ 31 w 208"/>
                <a:gd name="T49" fmla="*/ 146 h 208"/>
                <a:gd name="T50" fmla="*/ 68 w 208"/>
                <a:gd name="T51" fmla="*/ 58 h 208"/>
                <a:gd name="T52" fmla="*/ 72 w 208"/>
                <a:gd name="T53" fmla="*/ 47 h 208"/>
                <a:gd name="T54" fmla="*/ 62 w 208"/>
                <a:gd name="T55" fmla="*/ 32 h 208"/>
                <a:gd name="T56" fmla="*/ 61 w 208"/>
                <a:gd name="T57" fmla="*/ 51 h 208"/>
                <a:gd name="T58" fmla="*/ 53 w 208"/>
                <a:gd name="T59" fmla="*/ 51 h 208"/>
                <a:gd name="T60" fmla="*/ 52 w 208"/>
                <a:gd name="T61" fmla="*/ 32 h 208"/>
                <a:gd name="T62" fmla="*/ 41 w 208"/>
                <a:gd name="T63" fmla="*/ 47 h 208"/>
                <a:gd name="T64" fmla="*/ 46 w 208"/>
                <a:gd name="T65" fmla="*/ 58 h 208"/>
                <a:gd name="T66" fmla="*/ 57 w 208"/>
                <a:gd name="T67" fmla="*/ 63 h 208"/>
                <a:gd name="T68" fmla="*/ 83 w 208"/>
                <a:gd name="T69" fmla="*/ 104 h 208"/>
                <a:gd name="T70" fmla="*/ 124 w 208"/>
                <a:gd name="T71" fmla="*/ 135 h 208"/>
                <a:gd name="T72" fmla="*/ 83 w 208"/>
                <a:gd name="T73" fmla="*/ 104 h 208"/>
                <a:gd name="T74" fmla="*/ 83 w 208"/>
                <a:gd name="T75" fmla="*/ 177 h 208"/>
                <a:gd name="T76" fmla="*/ 124 w 208"/>
                <a:gd name="T77" fmla="*/ 146 h 208"/>
                <a:gd name="T78" fmla="*/ 157 w 208"/>
                <a:gd name="T79" fmla="*/ 61 h 208"/>
                <a:gd name="T80" fmla="*/ 165 w 208"/>
                <a:gd name="T81" fmla="*/ 53 h 208"/>
                <a:gd name="T82" fmla="*/ 163 w 208"/>
                <a:gd name="T83" fmla="*/ 38 h 208"/>
                <a:gd name="T84" fmla="*/ 156 w 208"/>
                <a:gd name="T85" fmla="*/ 47 h 208"/>
                <a:gd name="T86" fmla="*/ 150 w 208"/>
                <a:gd name="T87" fmla="*/ 52 h 208"/>
                <a:gd name="T88" fmla="*/ 145 w 208"/>
                <a:gd name="T89" fmla="*/ 47 h 208"/>
                <a:gd name="T90" fmla="*/ 138 w 208"/>
                <a:gd name="T91" fmla="*/ 38 h 208"/>
                <a:gd name="T92" fmla="*/ 136 w 208"/>
                <a:gd name="T93" fmla="*/ 53 h 208"/>
                <a:gd name="T94" fmla="*/ 144 w 208"/>
                <a:gd name="T95" fmla="*/ 61 h 208"/>
                <a:gd name="T96" fmla="*/ 157 w 208"/>
                <a:gd name="T97" fmla="*/ 61 h 208"/>
                <a:gd name="T98" fmla="*/ 135 w 208"/>
                <a:gd name="T99" fmla="*/ 135 h 208"/>
                <a:gd name="T100" fmla="*/ 176 w 208"/>
                <a:gd name="T101" fmla="*/ 104 h 208"/>
                <a:gd name="T102" fmla="*/ 135 w 208"/>
                <a:gd name="T103" fmla="*/ 146 h 208"/>
                <a:gd name="T104" fmla="*/ 176 w 208"/>
                <a:gd name="T105" fmla="*/ 177 h 208"/>
                <a:gd name="T106" fmla="*/ 135 w 208"/>
                <a:gd name="T107" fmla="*/ 14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8" h="208">
                  <a:moveTo>
                    <a:pt x="2" y="37"/>
                  </a:moveTo>
                  <a:cubicBezTo>
                    <a:pt x="3" y="34"/>
                    <a:pt x="5" y="31"/>
                    <a:pt x="7" y="29"/>
                  </a:cubicBezTo>
                  <a:cubicBezTo>
                    <a:pt x="10" y="26"/>
                    <a:pt x="12" y="24"/>
                    <a:pt x="16" y="23"/>
                  </a:cubicBezTo>
                  <a:cubicBezTo>
                    <a:pt x="19" y="22"/>
                    <a:pt x="22" y="21"/>
                    <a:pt x="26" y="21"/>
                  </a:cubicBezTo>
                  <a:cubicBezTo>
                    <a:pt x="52" y="21"/>
                    <a:pt x="52" y="21"/>
                    <a:pt x="52" y="21"/>
                  </a:cubicBezTo>
                  <a:cubicBezTo>
                    <a:pt x="52" y="5"/>
                    <a:pt x="52" y="5"/>
                    <a:pt x="52" y="5"/>
                  </a:cubicBezTo>
                  <a:cubicBezTo>
                    <a:pt x="52" y="4"/>
                    <a:pt x="52" y="3"/>
                    <a:pt x="53" y="2"/>
                  </a:cubicBezTo>
                  <a:cubicBezTo>
                    <a:pt x="54" y="1"/>
                    <a:pt x="55" y="0"/>
                    <a:pt x="57" y="0"/>
                  </a:cubicBezTo>
                  <a:cubicBezTo>
                    <a:pt x="58" y="0"/>
                    <a:pt x="60" y="1"/>
                    <a:pt x="61" y="2"/>
                  </a:cubicBezTo>
                  <a:cubicBezTo>
                    <a:pt x="62" y="3"/>
                    <a:pt x="62" y="4"/>
                    <a:pt x="62" y="5"/>
                  </a:cubicBezTo>
                  <a:cubicBezTo>
                    <a:pt x="62" y="21"/>
                    <a:pt x="62" y="21"/>
                    <a:pt x="62" y="21"/>
                  </a:cubicBezTo>
                  <a:cubicBezTo>
                    <a:pt x="145" y="21"/>
                    <a:pt x="145" y="21"/>
                    <a:pt x="145" y="21"/>
                  </a:cubicBezTo>
                  <a:cubicBezTo>
                    <a:pt x="145" y="5"/>
                    <a:pt x="145" y="5"/>
                    <a:pt x="145" y="5"/>
                  </a:cubicBezTo>
                  <a:cubicBezTo>
                    <a:pt x="145" y="4"/>
                    <a:pt x="146" y="3"/>
                    <a:pt x="147" y="2"/>
                  </a:cubicBezTo>
                  <a:cubicBezTo>
                    <a:pt x="148" y="1"/>
                    <a:pt x="149" y="0"/>
                    <a:pt x="150" y="0"/>
                  </a:cubicBezTo>
                  <a:cubicBezTo>
                    <a:pt x="152" y="0"/>
                    <a:pt x="153" y="1"/>
                    <a:pt x="154" y="2"/>
                  </a:cubicBezTo>
                  <a:cubicBezTo>
                    <a:pt x="155" y="3"/>
                    <a:pt x="156" y="4"/>
                    <a:pt x="156" y="5"/>
                  </a:cubicBezTo>
                  <a:cubicBezTo>
                    <a:pt x="156" y="21"/>
                    <a:pt x="156" y="21"/>
                    <a:pt x="156" y="21"/>
                  </a:cubicBezTo>
                  <a:cubicBezTo>
                    <a:pt x="182" y="21"/>
                    <a:pt x="182" y="21"/>
                    <a:pt x="182" y="21"/>
                  </a:cubicBezTo>
                  <a:cubicBezTo>
                    <a:pt x="185" y="21"/>
                    <a:pt x="189" y="22"/>
                    <a:pt x="192" y="23"/>
                  </a:cubicBezTo>
                  <a:cubicBezTo>
                    <a:pt x="195" y="24"/>
                    <a:pt x="198" y="26"/>
                    <a:pt x="200" y="29"/>
                  </a:cubicBezTo>
                  <a:cubicBezTo>
                    <a:pt x="202" y="31"/>
                    <a:pt x="204" y="34"/>
                    <a:pt x="206" y="37"/>
                  </a:cubicBezTo>
                  <a:cubicBezTo>
                    <a:pt x="207" y="40"/>
                    <a:pt x="208" y="43"/>
                    <a:pt x="208" y="47"/>
                  </a:cubicBezTo>
                  <a:cubicBezTo>
                    <a:pt x="208" y="73"/>
                    <a:pt x="208" y="73"/>
                    <a:pt x="208" y="73"/>
                  </a:cubicBezTo>
                  <a:cubicBezTo>
                    <a:pt x="0" y="73"/>
                    <a:pt x="0" y="73"/>
                    <a:pt x="0" y="73"/>
                  </a:cubicBezTo>
                  <a:cubicBezTo>
                    <a:pt x="0" y="47"/>
                    <a:pt x="0" y="47"/>
                    <a:pt x="0" y="47"/>
                  </a:cubicBezTo>
                  <a:cubicBezTo>
                    <a:pt x="0" y="43"/>
                    <a:pt x="0" y="40"/>
                    <a:pt x="2" y="37"/>
                  </a:cubicBezTo>
                  <a:close/>
                  <a:moveTo>
                    <a:pt x="26" y="208"/>
                  </a:moveTo>
                  <a:cubicBezTo>
                    <a:pt x="22" y="208"/>
                    <a:pt x="19" y="207"/>
                    <a:pt x="16" y="206"/>
                  </a:cubicBezTo>
                  <a:cubicBezTo>
                    <a:pt x="12" y="205"/>
                    <a:pt x="10" y="203"/>
                    <a:pt x="7" y="201"/>
                  </a:cubicBezTo>
                  <a:cubicBezTo>
                    <a:pt x="5" y="198"/>
                    <a:pt x="3" y="195"/>
                    <a:pt x="2" y="192"/>
                  </a:cubicBezTo>
                  <a:cubicBezTo>
                    <a:pt x="0" y="189"/>
                    <a:pt x="0" y="186"/>
                    <a:pt x="0" y="182"/>
                  </a:cubicBezTo>
                  <a:cubicBezTo>
                    <a:pt x="0" y="83"/>
                    <a:pt x="0" y="83"/>
                    <a:pt x="0" y="83"/>
                  </a:cubicBezTo>
                  <a:cubicBezTo>
                    <a:pt x="208" y="83"/>
                    <a:pt x="208" y="83"/>
                    <a:pt x="208" y="83"/>
                  </a:cubicBezTo>
                  <a:cubicBezTo>
                    <a:pt x="208" y="182"/>
                    <a:pt x="208" y="182"/>
                    <a:pt x="208" y="182"/>
                  </a:cubicBezTo>
                  <a:cubicBezTo>
                    <a:pt x="208" y="186"/>
                    <a:pt x="207" y="189"/>
                    <a:pt x="206" y="192"/>
                  </a:cubicBezTo>
                  <a:cubicBezTo>
                    <a:pt x="204" y="195"/>
                    <a:pt x="202" y="198"/>
                    <a:pt x="200" y="201"/>
                  </a:cubicBezTo>
                  <a:cubicBezTo>
                    <a:pt x="198" y="203"/>
                    <a:pt x="195" y="205"/>
                    <a:pt x="192" y="206"/>
                  </a:cubicBezTo>
                  <a:cubicBezTo>
                    <a:pt x="189" y="207"/>
                    <a:pt x="185" y="208"/>
                    <a:pt x="182" y="208"/>
                  </a:cubicBezTo>
                  <a:lnTo>
                    <a:pt x="26" y="208"/>
                  </a:lnTo>
                  <a:close/>
                  <a:moveTo>
                    <a:pt x="31" y="104"/>
                  </a:moveTo>
                  <a:cubicBezTo>
                    <a:pt x="31" y="135"/>
                    <a:pt x="31" y="135"/>
                    <a:pt x="31" y="135"/>
                  </a:cubicBezTo>
                  <a:cubicBezTo>
                    <a:pt x="72" y="135"/>
                    <a:pt x="72" y="135"/>
                    <a:pt x="72" y="135"/>
                  </a:cubicBezTo>
                  <a:cubicBezTo>
                    <a:pt x="72" y="104"/>
                    <a:pt x="72" y="104"/>
                    <a:pt x="72" y="104"/>
                  </a:cubicBezTo>
                  <a:lnTo>
                    <a:pt x="31" y="104"/>
                  </a:lnTo>
                  <a:close/>
                  <a:moveTo>
                    <a:pt x="31" y="146"/>
                  </a:moveTo>
                  <a:cubicBezTo>
                    <a:pt x="31" y="177"/>
                    <a:pt x="31" y="177"/>
                    <a:pt x="31" y="177"/>
                  </a:cubicBezTo>
                  <a:cubicBezTo>
                    <a:pt x="72" y="177"/>
                    <a:pt x="72" y="177"/>
                    <a:pt x="72" y="177"/>
                  </a:cubicBezTo>
                  <a:cubicBezTo>
                    <a:pt x="72" y="146"/>
                    <a:pt x="72" y="146"/>
                    <a:pt x="72" y="146"/>
                  </a:cubicBezTo>
                  <a:lnTo>
                    <a:pt x="31" y="146"/>
                  </a:lnTo>
                  <a:close/>
                  <a:moveTo>
                    <a:pt x="63" y="61"/>
                  </a:moveTo>
                  <a:cubicBezTo>
                    <a:pt x="65" y="61"/>
                    <a:pt x="66" y="59"/>
                    <a:pt x="68" y="58"/>
                  </a:cubicBezTo>
                  <a:cubicBezTo>
                    <a:pt x="69" y="57"/>
                    <a:pt x="70" y="55"/>
                    <a:pt x="71" y="53"/>
                  </a:cubicBezTo>
                  <a:cubicBezTo>
                    <a:pt x="72" y="51"/>
                    <a:pt x="72" y="49"/>
                    <a:pt x="72" y="47"/>
                  </a:cubicBezTo>
                  <a:cubicBezTo>
                    <a:pt x="72" y="44"/>
                    <a:pt x="71" y="41"/>
                    <a:pt x="70" y="38"/>
                  </a:cubicBezTo>
                  <a:cubicBezTo>
                    <a:pt x="68" y="35"/>
                    <a:pt x="65" y="33"/>
                    <a:pt x="62" y="32"/>
                  </a:cubicBezTo>
                  <a:cubicBezTo>
                    <a:pt x="62" y="47"/>
                    <a:pt x="62" y="47"/>
                    <a:pt x="62" y="47"/>
                  </a:cubicBezTo>
                  <a:cubicBezTo>
                    <a:pt x="62" y="48"/>
                    <a:pt x="62" y="50"/>
                    <a:pt x="61" y="51"/>
                  </a:cubicBezTo>
                  <a:cubicBezTo>
                    <a:pt x="60" y="52"/>
                    <a:pt x="58" y="52"/>
                    <a:pt x="57" y="52"/>
                  </a:cubicBezTo>
                  <a:cubicBezTo>
                    <a:pt x="55" y="52"/>
                    <a:pt x="54" y="52"/>
                    <a:pt x="53" y="51"/>
                  </a:cubicBezTo>
                  <a:cubicBezTo>
                    <a:pt x="52" y="50"/>
                    <a:pt x="52" y="48"/>
                    <a:pt x="52" y="47"/>
                  </a:cubicBezTo>
                  <a:cubicBezTo>
                    <a:pt x="52" y="32"/>
                    <a:pt x="52" y="32"/>
                    <a:pt x="52" y="32"/>
                  </a:cubicBezTo>
                  <a:cubicBezTo>
                    <a:pt x="49" y="33"/>
                    <a:pt x="46" y="35"/>
                    <a:pt x="44" y="38"/>
                  </a:cubicBezTo>
                  <a:cubicBezTo>
                    <a:pt x="42" y="41"/>
                    <a:pt x="41" y="44"/>
                    <a:pt x="41" y="47"/>
                  </a:cubicBezTo>
                  <a:cubicBezTo>
                    <a:pt x="41" y="49"/>
                    <a:pt x="42" y="51"/>
                    <a:pt x="42" y="53"/>
                  </a:cubicBezTo>
                  <a:cubicBezTo>
                    <a:pt x="43" y="55"/>
                    <a:pt x="44" y="57"/>
                    <a:pt x="46" y="58"/>
                  </a:cubicBezTo>
                  <a:cubicBezTo>
                    <a:pt x="47" y="59"/>
                    <a:pt x="49" y="61"/>
                    <a:pt x="51" y="61"/>
                  </a:cubicBezTo>
                  <a:cubicBezTo>
                    <a:pt x="53" y="62"/>
                    <a:pt x="55" y="63"/>
                    <a:pt x="57" y="63"/>
                  </a:cubicBezTo>
                  <a:cubicBezTo>
                    <a:pt x="59" y="63"/>
                    <a:pt x="61" y="62"/>
                    <a:pt x="63" y="61"/>
                  </a:cubicBezTo>
                  <a:close/>
                  <a:moveTo>
                    <a:pt x="83" y="104"/>
                  </a:moveTo>
                  <a:cubicBezTo>
                    <a:pt x="83" y="135"/>
                    <a:pt x="83" y="135"/>
                    <a:pt x="83" y="135"/>
                  </a:cubicBezTo>
                  <a:cubicBezTo>
                    <a:pt x="124" y="135"/>
                    <a:pt x="124" y="135"/>
                    <a:pt x="124" y="135"/>
                  </a:cubicBezTo>
                  <a:cubicBezTo>
                    <a:pt x="124" y="104"/>
                    <a:pt x="124" y="104"/>
                    <a:pt x="124" y="104"/>
                  </a:cubicBezTo>
                  <a:lnTo>
                    <a:pt x="83" y="104"/>
                  </a:lnTo>
                  <a:close/>
                  <a:moveTo>
                    <a:pt x="83" y="146"/>
                  </a:moveTo>
                  <a:cubicBezTo>
                    <a:pt x="83" y="177"/>
                    <a:pt x="83" y="177"/>
                    <a:pt x="83" y="177"/>
                  </a:cubicBezTo>
                  <a:cubicBezTo>
                    <a:pt x="124" y="177"/>
                    <a:pt x="124" y="177"/>
                    <a:pt x="124" y="177"/>
                  </a:cubicBezTo>
                  <a:cubicBezTo>
                    <a:pt x="124" y="146"/>
                    <a:pt x="124" y="146"/>
                    <a:pt x="124" y="146"/>
                  </a:cubicBezTo>
                  <a:lnTo>
                    <a:pt x="83" y="146"/>
                  </a:lnTo>
                  <a:close/>
                  <a:moveTo>
                    <a:pt x="157" y="61"/>
                  </a:moveTo>
                  <a:cubicBezTo>
                    <a:pt x="158" y="61"/>
                    <a:pt x="160" y="59"/>
                    <a:pt x="161" y="58"/>
                  </a:cubicBezTo>
                  <a:cubicBezTo>
                    <a:pt x="163" y="57"/>
                    <a:pt x="164" y="55"/>
                    <a:pt x="165" y="53"/>
                  </a:cubicBezTo>
                  <a:cubicBezTo>
                    <a:pt x="166" y="51"/>
                    <a:pt x="166" y="49"/>
                    <a:pt x="166" y="47"/>
                  </a:cubicBezTo>
                  <a:cubicBezTo>
                    <a:pt x="166" y="44"/>
                    <a:pt x="165" y="41"/>
                    <a:pt x="163" y="38"/>
                  </a:cubicBezTo>
                  <a:cubicBezTo>
                    <a:pt x="161" y="35"/>
                    <a:pt x="159" y="33"/>
                    <a:pt x="156" y="32"/>
                  </a:cubicBezTo>
                  <a:cubicBezTo>
                    <a:pt x="156" y="47"/>
                    <a:pt x="156" y="47"/>
                    <a:pt x="156" y="47"/>
                  </a:cubicBezTo>
                  <a:cubicBezTo>
                    <a:pt x="156" y="48"/>
                    <a:pt x="155" y="50"/>
                    <a:pt x="154" y="51"/>
                  </a:cubicBezTo>
                  <a:cubicBezTo>
                    <a:pt x="153" y="52"/>
                    <a:pt x="152" y="52"/>
                    <a:pt x="150" y="52"/>
                  </a:cubicBezTo>
                  <a:cubicBezTo>
                    <a:pt x="149" y="52"/>
                    <a:pt x="148" y="52"/>
                    <a:pt x="147" y="51"/>
                  </a:cubicBezTo>
                  <a:cubicBezTo>
                    <a:pt x="146" y="50"/>
                    <a:pt x="145" y="48"/>
                    <a:pt x="145" y="47"/>
                  </a:cubicBezTo>
                  <a:cubicBezTo>
                    <a:pt x="145" y="32"/>
                    <a:pt x="145" y="32"/>
                    <a:pt x="145" y="32"/>
                  </a:cubicBezTo>
                  <a:cubicBezTo>
                    <a:pt x="142" y="33"/>
                    <a:pt x="140" y="35"/>
                    <a:pt x="138" y="38"/>
                  </a:cubicBezTo>
                  <a:cubicBezTo>
                    <a:pt x="136" y="41"/>
                    <a:pt x="135" y="44"/>
                    <a:pt x="135" y="47"/>
                  </a:cubicBezTo>
                  <a:cubicBezTo>
                    <a:pt x="135" y="49"/>
                    <a:pt x="135" y="51"/>
                    <a:pt x="136" y="53"/>
                  </a:cubicBezTo>
                  <a:cubicBezTo>
                    <a:pt x="137" y="55"/>
                    <a:pt x="138" y="57"/>
                    <a:pt x="139" y="58"/>
                  </a:cubicBezTo>
                  <a:cubicBezTo>
                    <a:pt x="141" y="59"/>
                    <a:pt x="142" y="61"/>
                    <a:pt x="144" y="61"/>
                  </a:cubicBezTo>
                  <a:cubicBezTo>
                    <a:pt x="146" y="62"/>
                    <a:pt x="148" y="63"/>
                    <a:pt x="150" y="63"/>
                  </a:cubicBezTo>
                  <a:cubicBezTo>
                    <a:pt x="153" y="63"/>
                    <a:pt x="155" y="62"/>
                    <a:pt x="157" y="61"/>
                  </a:cubicBezTo>
                  <a:close/>
                  <a:moveTo>
                    <a:pt x="135" y="104"/>
                  </a:moveTo>
                  <a:cubicBezTo>
                    <a:pt x="135" y="135"/>
                    <a:pt x="135" y="135"/>
                    <a:pt x="135" y="135"/>
                  </a:cubicBezTo>
                  <a:cubicBezTo>
                    <a:pt x="176" y="135"/>
                    <a:pt x="176" y="135"/>
                    <a:pt x="176" y="135"/>
                  </a:cubicBezTo>
                  <a:cubicBezTo>
                    <a:pt x="176" y="104"/>
                    <a:pt x="176" y="104"/>
                    <a:pt x="176" y="104"/>
                  </a:cubicBezTo>
                  <a:lnTo>
                    <a:pt x="135" y="104"/>
                  </a:lnTo>
                  <a:close/>
                  <a:moveTo>
                    <a:pt x="135" y="146"/>
                  </a:moveTo>
                  <a:cubicBezTo>
                    <a:pt x="135" y="177"/>
                    <a:pt x="135" y="177"/>
                    <a:pt x="135" y="177"/>
                  </a:cubicBezTo>
                  <a:cubicBezTo>
                    <a:pt x="176" y="177"/>
                    <a:pt x="176" y="177"/>
                    <a:pt x="176" y="177"/>
                  </a:cubicBezTo>
                  <a:cubicBezTo>
                    <a:pt x="176" y="146"/>
                    <a:pt x="176" y="146"/>
                    <a:pt x="176" y="146"/>
                  </a:cubicBezTo>
                  <a:lnTo>
                    <a:pt x="135" y="14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13"/>
            <p:cNvSpPr>
              <a:spLocks noEditPoints="1"/>
            </p:cNvSpPr>
            <p:nvPr/>
          </p:nvSpPr>
          <p:spPr bwMode="auto">
            <a:xfrm>
              <a:off x="7362825" y="3243263"/>
              <a:ext cx="209550" cy="219075"/>
            </a:xfrm>
            <a:custGeom>
              <a:avLst/>
              <a:gdLst>
                <a:gd name="T0" fmla="*/ 182 w 199"/>
                <a:gd name="T1" fmla="*/ 85 h 208"/>
                <a:gd name="T2" fmla="*/ 47 w 199"/>
                <a:gd name="T3" fmla="*/ 208 h 208"/>
                <a:gd name="T4" fmla="*/ 16 w 199"/>
                <a:gd name="T5" fmla="*/ 85 h 208"/>
                <a:gd name="T6" fmla="*/ 6 w 199"/>
                <a:gd name="T7" fmla="*/ 208 h 208"/>
                <a:gd name="T8" fmla="*/ 0 w 199"/>
                <a:gd name="T9" fmla="*/ 100 h 208"/>
                <a:gd name="T10" fmla="*/ 1 w 199"/>
                <a:gd name="T11" fmla="*/ 43 h 208"/>
                <a:gd name="T12" fmla="*/ 16 w 199"/>
                <a:gd name="T13" fmla="*/ 12 h 208"/>
                <a:gd name="T14" fmla="*/ 39 w 199"/>
                <a:gd name="T15" fmla="*/ 6 h 208"/>
                <a:gd name="T16" fmla="*/ 37 w 199"/>
                <a:gd name="T17" fmla="*/ 21 h 208"/>
                <a:gd name="T18" fmla="*/ 26 w 199"/>
                <a:gd name="T19" fmla="*/ 42 h 208"/>
                <a:gd name="T20" fmla="*/ 99 w 199"/>
                <a:gd name="T21" fmla="*/ 167 h 208"/>
                <a:gd name="T22" fmla="*/ 58 w 199"/>
                <a:gd name="T23" fmla="*/ 31 h 208"/>
                <a:gd name="T24" fmla="*/ 57 w 199"/>
                <a:gd name="T25" fmla="*/ 2 h 208"/>
                <a:gd name="T26" fmla="*/ 64 w 199"/>
                <a:gd name="T27" fmla="*/ 1 h 208"/>
                <a:gd name="T28" fmla="*/ 70 w 199"/>
                <a:gd name="T29" fmla="*/ 0 h 208"/>
                <a:gd name="T30" fmla="*/ 67 w 199"/>
                <a:gd name="T31" fmla="*/ 7 h 208"/>
                <a:gd name="T32" fmla="*/ 67 w 199"/>
                <a:gd name="T33" fmla="*/ 34 h 208"/>
                <a:gd name="T34" fmla="*/ 77 w 199"/>
                <a:gd name="T35" fmla="*/ 85 h 208"/>
                <a:gd name="T36" fmla="*/ 97 w 199"/>
                <a:gd name="T37" fmla="*/ 55 h 208"/>
                <a:gd name="T38" fmla="*/ 94 w 199"/>
                <a:gd name="T39" fmla="*/ 26 h 208"/>
                <a:gd name="T40" fmla="*/ 109 w 199"/>
                <a:gd name="T41" fmla="*/ 31 h 208"/>
                <a:gd name="T42" fmla="*/ 114 w 199"/>
                <a:gd name="T43" fmla="*/ 112 h 208"/>
                <a:gd name="T44" fmla="*/ 127 w 199"/>
                <a:gd name="T45" fmla="*/ 58 h 208"/>
                <a:gd name="T46" fmla="*/ 133 w 199"/>
                <a:gd name="T47" fmla="*/ 16 h 208"/>
                <a:gd name="T48" fmla="*/ 126 w 199"/>
                <a:gd name="T49" fmla="*/ 0 h 208"/>
                <a:gd name="T50" fmla="*/ 130 w 199"/>
                <a:gd name="T51" fmla="*/ 0 h 208"/>
                <a:gd name="T52" fmla="*/ 138 w 199"/>
                <a:gd name="T53" fmla="*/ 1 h 208"/>
                <a:gd name="T54" fmla="*/ 151 w 199"/>
                <a:gd name="T55" fmla="*/ 21 h 208"/>
                <a:gd name="T56" fmla="*/ 162 w 199"/>
                <a:gd name="T57" fmla="*/ 42 h 208"/>
                <a:gd name="T58" fmla="*/ 172 w 199"/>
                <a:gd name="T59" fmla="*/ 42 h 208"/>
                <a:gd name="T60" fmla="*/ 162 w 199"/>
                <a:gd name="T61" fmla="*/ 21 h 208"/>
                <a:gd name="T62" fmla="*/ 159 w 199"/>
                <a:gd name="T63" fmla="*/ 6 h 208"/>
                <a:gd name="T64" fmla="*/ 183 w 199"/>
                <a:gd name="T65" fmla="*/ 12 h 208"/>
                <a:gd name="T66" fmla="*/ 198 w 199"/>
                <a:gd name="T67" fmla="*/ 43 h 208"/>
                <a:gd name="T68" fmla="*/ 198 w 199"/>
                <a:gd name="T69" fmla="*/ 100 h 208"/>
                <a:gd name="T70" fmla="*/ 193 w 199"/>
                <a:gd name="T71" fmla="*/ 208 h 208"/>
                <a:gd name="T72" fmla="*/ 95 w 199"/>
                <a:gd name="T73" fmla="*/ 194 h 208"/>
                <a:gd name="T74" fmla="*/ 95 w 199"/>
                <a:gd name="T75" fmla="*/ 201 h 208"/>
                <a:gd name="T76" fmla="*/ 103 w 199"/>
                <a:gd name="T77" fmla="*/ 201 h 208"/>
                <a:gd name="T78" fmla="*/ 103 w 199"/>
                <a:gd name="T79" fmla="*/ 194 h 208"/>
                <a:gd name="T80" fmla="*/ 95 w 199"/>
                <a:gd name="T81" fmla="*/ 19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9" h="208">
                  <a:moveTo>
                    <a:pt x="162" y="208"/>
                  </a:moveTo>
                  <a:cubicBezTo>
                    <a:pt x="182" y="85"/>
                    <a:pt x="182" y="85"/>
                    <a:pt x="182" y="85"/>
                  </a:cubicBezTo>
                  <a:cubicBezTo>
                    <a:pt x="152" y="208"/>
                    <a:pt x="152" y="208"/>
                    <a:pt x="152" y="208"/>
                  </a:cubicBezTo>
                  <a:cubicBezTo>
                    <a:pt x="47" y="208"/>
                    <a:pt x="47" y="208"/>
                    <a:pt x="47" y="208"/>
                  </a:cubicBezTo>
                  <a:cubicBezTo>
                    <a:pt x="47" y="208"/>
                    <a:pt x="47" y="208"/>
                    <a:pt x="47" y="208"/>
                  </a:cubicBezTo>
                  <a:cubicBezTo>
                    <a:pt x="16" y="85"/>
                    <a:pt x="16" y="85"/>
                    <a:pt x="16" y="85"/>
                  </a:cubicBezTo>
                  <a:cubicBezTo>
                    <a:pt x="36" y="208"/>
                    <a:pt x="36" y="208"/>
                    <a:pt x="36" y="208"/>
                  </a:cubicBezTo>
                  <a:cubicBezTo>
                    <a:pt x="6" y="208"/>
                    <a:pt x="6" y="208"/>
                    <a:pt x="6" y="208"/>
                  </a:cubicBezTo>
                  <a:cubicBezTo>
                    <a:pt x="4" y="185"/>
                    <a:pt x="3" y="165"/>
                    <a:pt x="2" y="147"/>
                  </a:cubicBezTo>
                  <a:cubicBezTo>
                    <a:pt x="1" y="129"/>
                    <a:pt x="0" y="114"/>
                    <a:pt x="0" y="100"/>
                  </a:cubicBezTo>
                  <a:cubicBezTo>
                    <a:pt x="0" y="87"/>
                    <a:pt x="0" y="76"/>
                    <a:pt x="0" y="66"/>
                  </a:cubicBezTo>
                  <a:cubicBezTo>
                    <a:pt x="0" y="57"/>
                    <a:pt x="0" y="49"/>
                    <a:pt x="1" y="43"/>
                  </a:cubicBezTo>
                  <a:cubicBezTo>
                    <a:pt x="1" y="29"/>
                    <a:pt x="3" y="20"/>
                    <a:pt x="6" y="17"/>
                  </a:cubicBezTo>
                  <a:cubicBezTo>
                    <a:pt x="9" y="15"/>
                    <a:pt x="12" y="14"/>
                    <a:pt x="16" y="12"/>
                  </a:cubicBezTo>
                  <a:cubicBezTo>
                    <a:pt x="19" y="11"/>
                    <a:pt x="23" y="10"/>
                    <a:pt x="27" y="9"/>
                  </a:cubicBezTo>
                  <a:cubicBezTo>
                    <a:pt x="31" y="8"/>
                    <a:pt x="35" y="7"/>
                    <a:pt x="39" y="6"/>
                  </a:cubicBezTo>
                  <a:cubicBezTo>
                    <a:pt x="43" y="5"/>
                    <a:pt x="46" y="4"/>
                    <a:pt x="50" y="3"/>
                  </a:cubicBezTo>
                  <a:cubicBezTo>
                    <a:pt x="37" y="21"/>
                    <a:pt x="37" y="21"/>
                    <a:pt x="37" y="21"/>
                  </a:cubicBezTo>
                  <a:cubicBezTo>
                    <a:pt x="47" y="31"/>
                    <a:pt x="47" y="31"/>
                    <a:pt x="47" y="31"/>
                  </a:cubicBezTo>
                  <a:cubicBezTo>
                    <a:pt x="26" y="42"/>
                    <a:pt x="26" y="42"/>
                    <a:pt x="26" y="42"/>
                  </a:cubicBezTo>
                  <a:cubicBezTo>
                    <a:pt x="109" y="187"/>
                    <a:pt x="109" y="187"/>
                    <a:pt x="109" y="187"/>
                  </a:cubicBezTo>
                  <a:cubicBezTo>
                    <a:pt x="99" y="167"/>
                    <a:pt x="99" y="167"/>
                    <a:pt x="99" y="167"/>
                  </a:cubicBezTo>
                  <a:cubicBezTo>
                    <a:pt x="37" y="42"/>
                    <a:pt x="37" y="42"/>
                    <a:pt x="37" y="42"/>
                  </a:cubicBezTo>
                  <a:cubicBezTo>
                    <a:pt x="58" y="31"/>
                    <a:pt x="58" y="31"/>
                    <a:pt x="58" y="31"/>
                  </a:cubicBezTo>
                  <a:cubicBezTo>
                    <a:pt x="47" y="21"/>
                    <a:pt x="47" y="21"/>
                    <a:pt x="47" y="21"/>
                  </a:cubicBezTo>
                  <a:cubicBezTo>
                    <a:pt x="57" y="2"/>
                    <a:pt x="57" y="2"/>
                    <a:pt x="57" y="2"/>
                  </a:cubicBezTo>
                  <a:cubicBezTo>
                    <a:pt x="58" y="2"/>
                    <a:pt x="59" y="2"/>
                    <a:pt x="61" y="1"/>
                  </a:cubicBezTo>
                  <a:cubicBezTo>
                    <a:pt x="62" y="1"/>
                    <a:pt x="63" y="1"/>
                    <a:pt x="64" y="1"/>
                  </a:cubicBezTo>
                  <a:cubicBezTo>
                    <a:pt x="66" y="1"/>
                    <a:pt x="67" y="0"/>
                    <a:pt x="68" y="0"/>
                  </a:cubicBezTo>
                  <a:cubicBezTo>
                    <a:pt x="69" y="0"/>
                    <a:pt x="69" y="0"/>
                    <a:pt x="70" y="0"/>
                  </a:cubicBezTo>
                  <a:cubicBezTo>
                    <a:pt x="71" y="0"/>
                    <a:pt x="72" y="0"/>
                    <a:pt x="72" y="0"/>
                  </a:cubicBezTo>
                  <a:cubicBezTo>
                    <a:pt x="70" y="2"/>
                    <a:pt x="69" y="4"/>
                    <a:pt x="67" y="7"/>
                  </a:cubicBezTo>
                  <a:cubicBezTo>
                    <a:pt x="66" y="10"/>
                    <a:pt x="66" y="13"/>
                    <a:pt x="66" y="16"/>
                  </a:cubicBezTo>
                  <a:cubicBezTo>
                    <a:pt x="66" y="21"/>
                    <a:pt x="66" y="27"/>
                    <a:pt x="67" y="34"/>
                  </a:cubicBezTo>
                  <a:cubicBezTo>
                    <a:pt x="68" y="42"/>
                    <a:pt x="70" y="49"/>
                    <a:pt x="72" y="58"/>
                  </a:cubicBezTo>
                  <a:cubicBezTo>
                    <a:pt x="73" y="67"/>
                    <a:pt x="75" y="76"/>
                    <a:pt x="77" y="85"/>
                  </a:cubicBezTo>
                  <a:cubicBezTo>
                    <a:pt x="80" y="94"/>
                    <a:pt x="82" y="103"/>
                    <a:pt x="84" y="112"/>
                  </a:cubicBezTo>
                  <a:cubicBezTo>
                    <a:pt x="97" y="55"/>
                    <a:pt x="97" y="55"/>
                    <a:pt x="97" y="55"/>
                  </a:cubicBezTo>
                  <a:cubicBezTo>
                    <a:pt x="89" y="31"/>
                    <a:pt x="89" y="31"/>
                    <a:pt x="89" y="31"/>
                  </a:cubicBezTo>
                  <a:cubicBezTo>
                    <a:pt x="94" y="26"/>
                    <a:pt x="94" y="26"/>
                    <a:pt x="94" y="26"/>
                  </a:cubicBezTo>
                  <a:cubicBezTo>
                    <a:pt x="104" y="26"/>
                    <a:pt x="104" y="26"/>
                    <a:pt x="104" y="26"/>
                  </a:cubicBezTo>
                  <a:cubicBezTo>
                    <a:pt x="109" y="31"/>
                    <a:pt x="109" y="31"/>
                    <a:pt x="109" y="31"/>
                  </a:cubicBezTo>
                  <a:cubicBezTo>
                    <a:pt x="102" y="55"/>
                    <a:pt x="102" y="55"/>
                    <a:pt x="102" y="55"/>
                  </a:cubicBezTo>
                  <a:cubicBezTo>
                    <a:pt x="114" y="112"/>
                    <a:pt x="114" y="112"/>
                    <a:pt x="114" y="112"/>
                  </a:cubicBezTo>
                  <a:cubicBezTo>
                    <a:pt x="116" y="103"/>
                    <a:pt x="119" y="94"/>
                    <a:pt x="121" y="85"/>
                  </a:cubicBezTo>
                  <a:cubicBezTo>
                    <a:pt x="123" y="76"/>
                    <a:pt x="125" y="67"/>
                    <a:pt x="127" y="58"/>
                  </a:cubicBezTo>
                  <a:cubicBezTo>
                    <a:pt x="129" y="50"/>
                    <a:pt x="130" y="42"/>
                    <a:pt x="131" y="34"/>
                  </a:cubicBezTo>
                  <a:cubicBezTo>
                    <a:pt x="132" y="27"/>
                    <a:pt x="133" y="21"/>
                    <a:pt x="133" y="16"/>
                  </a:cubicBezTo>
                  <a:cubicBezTo>
                    <a:pt x="133" y="13"/>
                    <a:pt x="132" y="10"/>
                    <a:pt x="131" y="7"/>
                  </a:cubicBezTo>
                  <a:cubicBezTo>
                    <a:pt x="130" y="4"/>
                    <a:pt x="128" y="2"/>
                    <a:pt x="126" y="0"/>
                  </a:cubicBezTo>
                  <a:cubicBezTo>
                    <a:pt x="127" y="0"/>
                    <a:pt x="128" y="0"/>
                    <a:pt x="128" y="0"/>
                  </a:cubicBezTo>
                  <a:cubicBezTo>
                    <a:pt x="129" y="0"/>
                    <a:pt x="130" y="0"/>
                    <a:pt x="130" y="0"/>
                  </a:cubicBezTo>
                  <a:cubicBezTo>
                    <a:pt x="131" y="0"/>
                    <a:pt x="133" y="1"/>
                    <a:pt x="134" y="1"/>
                  </a:cubicBezTo>
                  <a:cubicBezTo>
                    <a:pt x="135" y="1"/>
                    <a:pt x="136" y="1"/>
                    <a:pt x="138" y="1"/>
                  </a:cubicBezTo>
                  <a:cubicBezTo>
                    <a:pt x="139" y="2"/>
                    <a:pt x="140" y="2"/>
                    <a:pt x="142" y="2"/>
                  </a:cubicBezTo>
                  <a:cubicBezTo>
                    <a:pt x="151" y="21"/>
                    <a:pt x="151" y="21"/>
                    <a:pt x="151" y="21"/>
                  </a:cubicBezTo>
                  <a:cubicBezTo>
                    <a:pt x="141" y="31"/>
                    <a:pt x="141" y="31"/>
                    <a:pt x="141" y="31"/>
                  </a:cubicBezTo>
                  <a:cubicBezTo>
                    <a:pt x="162" y="42"/>
                    <a:pt x="162" y="42"/>
                    <a:pt x="162" y="42"/>
                  </a:cubicBezTo>
                  <a:cubicBezTo>
                    <a:pt x="99" y="163"/>
                    <a:pt x="99" y="163"/>
                    <a:pt x="99" y="163"/>
                  </a:cubicBezTo>
                  <a:cubicBezTo>
                    <a:pt x="172" y="42"/>
                    <a:pt x="172" y="42"/>
                    <a:pt x="172" y="42"/>
                  </a:cubicBezTo>
                  <a:cubicBezTo>
                    <a:pt x="151" y="31"/>
                    <a:pt x="151" y="31"/>
                    <a:pt x="151" y="31"/>
                  </a:cubicBezTo>
                  <a:cubicBezTo>
                    <a:pt x="162" y="21"/>
                    <a:pt x="162" y="21"/>
                    <a:pt x="162" y="21"/>
                  </a:cubicBezTo>
                  <a:cubicBezTo>
                    <a:pt x="148" y="3"/>
                    <a:pt x="148" y="3"/>
                    <a:pt x="148" y="3"/>
                  </a:cubicBezTo>
                  <a:cubicBezTo>
                    <a:pt x="152" y="4"/>
                    <a:pt x="155" y="5"/>
                    <a:pt x="159" y="6"/>
                  </a:cubicBezTo>
                  <a:cubicBezTo>
                    <a:pt x="163" y="7"/>
                    <a:pt x="167" y="8"/>
                    <a:pt x="171" y="9"/>
                  </a:cubicBezTo>
                  <a:cubicBezTo>
                    <a:pt x="175" y="10"/>
                    <a:pt x="179" y="11"/>
                    <a:pt x="183" y="12"/>
                  </a:cubicBezTo>
                  <a:cubicBezTo>
                    <a:pt x="186" y="14"/>
                    <a:pt x="190" y="15"/>
                    <a:pt x="193" y="17"/>
                  </a:cubicBezTo>
                  <a:cubicBezTo>
                    <a:pt x="195" y="20"/>
                    <a:pt x="197" y="29"/>
                    <a:pt x="198" y="43"/>
                  </a:cubicBezTo>
                  <a:cubicBezTo>
                    <a:pt x="198" y="49"/>
                    <a:pt x="198" y="57"/>
                    <a:pt x="198" y="66"/>
                  </a:cubicBezTo>
                  <a:cubicBezTo>
                    <a:pt x="199" y="76"/>
                    <a:pt x="199" y="87"/>
                    <a:pt x="198" y="100"/>
                  </a:cubicBezTo>
                  <a:cubicBezTo>
                    <a:pt x="198" y="114"/>
                    <a:pt x="197" y="129"/>
                    <a:pt x="196" y="147"/>
                  </a:cubicBezTo>
                  <a:cubicBezTo>
                    <a:pt x="196" y="165"/>
                    <a:pt x="194" y="185"/>
                    <a:pt x="193" y="208"/>
                  </a:cubicBezTo>
                  <a:lnTo>
                    <a:pt x="162" y="208"/>
                  </a:lnTo>
                  <a:close/>
                  <a:moveTo>
                    <a:pt x="95" y="194"/>
                  </a:moveTo>
                  <a:cubicBezTo>
                    <a:pt x="94" y="195"/>
                    <a:pt x="94" y="196"/>
                    <a:pt x="94" y="198"/>
                  </a:cubicBezTo>
                  <a:cubicBezTo>
                    <a:pt x="94" y="199"/>
                    <a:pt x="94" y="200"/>
                    <a:pt x="95" y="201"/>
                  </a:cubicBezTo>
                  <a:cubicBezTo>
                    <a:pt x="96" y="202"/>
                    <a:pt x="98" y="203"/>
                    <a:pt x="99" y="203"/>
                  </a:cubicBezTo>
                  <a:cubicBezTo>
                    <a:pt x="101" y="203"/>
                    <a:pt x="102" y="202"/>
                    <a:pt x="103" y="201"/>
                  </a:cubicBezTo>
                  <a:cubicBezTo>
                    <a:pt x="104" y="200"/>
                    <a:pt x="104" y="199"/>
                    <a:pt x="104" y="198"/>
                  </a:cubicBezTo>
                  <a:cubicBezTo>
                    <a:pt x="104" y="196"/>
                    <a:pt x="104" y="195"/>
                    <a:pt x="103" y="194"/>
                  </a:cubicBezTo>
                  <a:cubicBezTo>
                    <a:pt x="102" y="193"/>
                    <a:pt x="101" y="193"/>
                    <a:pt x="99" y="193"/>
                  </a:cubicBezTo>
                  <a:cubicBezTo>
                    <a:pt x="98" y="193"/>
                    <a:pt x="96" y="193"/>
                    <a:pt x="95" y="19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14"/>
            <p:cNvSpPr>
              <a:spLocks noEditPoints="1"/>
            </p:cNvSpPr>
            <p:nvPr/>
          </p:nvSpPr>
          <p:spPr bwMode="auto">
            <a:xfrm>
              <a:off x="7773988" y="3305175"/>
              <a:ext cx="241300" cy="95250"/>
            </a:xfrm>
            <a:custGeom>
              <a:avLst/>
              <a:gdLst>
                <a:gd name="T0" fmla="*/ 62 w 229"/>
                <a:gd name="T1" fmla="*/ 75 h 91"/>
                <a:gd name="T2" fmla="*/ 53 w 229"/>
                <a:gd name="T3" fmla="*/ 70 h 91"/>
                <a:gd name="T4" fmla="*/ 47 w 229"/>
                <a:gd name="T5" fmla="*/ 62 h 91"/>
                <a:gd name="T6" fmla="*/ 43 w 229"/>
                <a:gd name="T7" fmla="*/ 53 h 91"/>
                <a:gd name="T8" fmla="*/ 0 w 229"/>
                <a:gd name="T9" fmla="*/ 53 h 91"/>
                <a:gd name="T10" fmla="*/ 0 w 229"/>
                <a:gd name="T11" fmla="*/ 39 h 91"/>
                <a:gd name="T12" fmla="*/ 42 w 229"/>
                <a:gd name="T13" fmla="*/ 39 h 91"/>
                <a:gd name="T14" fmla="*/ 46 w 229"/>
                <a:gd name="T15" fmla="*/ 30 h 91"/>
                <a:gd name="T16" fmla="*/ 53 w 229"/>
                <a:gd name="T17" fmla="*/ 22 h 91"/>
                <a:gd name="T18" fmla="*/ 62 w 229"/>
                <a:gd name="T19" fmla="*/ 17 h 91"/>
                <a:gd name="T20" fmla="*/ 72 w 229"/>
                <a:gd name="T21" fmla="*/ 15 h 91"/>
                <a:gd name="T22" fmla="*/ 84 w 229"/>
                <a:gd name="T23" fmla="*/ 18 h 91"/>
                <a:gd name="T24" fmla="*/ 94 w 229"/>
                <a:gd name="T25" fmla="*/ 24 h 91"/>
                <a:gd name="T26" fmla="*/ 101 w 229"/>
                <a:gd name="T27" fmla="*/ 34 h 91"/>
                <a:gd name="T28" fmla="*/ 103 w 229"/>
                <a:gd name="T29" fmla="*/ 46 h 91"/>
                <a:gd name="T30" fmla="*/ 101 w 229"/>
                <a:gd name="T31" fmla="*/ 58 h 91"/>
                <a:gd name="T32" fmla="*/ 94 w 229"/>
                <a:gd name="T33" fmla="*/ 67 h 91"/>
                <a:gd name="T34" fmla="*/ 84 w 229"/>
                <a:gd name="T35" fmla="*/ 74 h 91"/>
                <a:gd name="T36" fmla="*/ 72 w 229"/>
                <a:gd name="T37" fmla="*/ 76 h 91"/>
                <a:gd name="T38" fmla="*/ 62 w 229"/>
                <a:gd name="T39" fmla="*/ 75 h 91"/>
                <a:gd name="T40" fmla="*/ 185 w 229"/>
                <a:gd name="T41" fmla="*/ 68 h 91"/>
                <a:gd name="T42" fmla="*/ 175 w 229"/>
                <a:gd name="T43" fmla="*/ 80 h 91"/>
                <a:gd name="T44" fmla="*/ 161 w 229"/>
                <a:gd name="T45" fmla="*/ 88 h 91"/>
                <a:gd name="T46" fmla="*/ 145 w 229"/>
                <a:gd name="T47" fmla="*/ 91 h 91"/>
                <a:gd name="T48" fmla="*/ 128 w 229"/>
                <a:gd name="T49" fmla="*/ 88 h 91"/>
                <a:gd name="T50" fmla="*/ 113 w 229"/>
                <a:gd name="T51" fmla="*/ 78 h 91"/>
                <a:gd name="T52" fmla="*/ 124 w 229"/>
                <a:gd name="T53" fmla="*/ 68 h 91"/>
                <a:gd name="T54" fmla="*/ 134 w 229"/>
                <a:gd name="T55" fmla="*/ 74 h 91"/>
                <a:gd name="T56" fmla="*/ 145 w 229"/>
                <a:gd name="T57" fmla="*/ 76 h 91"/>
                <a:gd name="T58" fmla="*/ 157 w 229"/>
                <a:gd name="T59" fmla="*/ 74 h 91"/>
                <a:gd name="T60" fmla="*/ 167 w 229"/>
                <a:gd name="T61" fmla="*/ 67 h 91"/>
                <a:gd name="T62" fmla="*/ 174 w 229"/>
                <a:gd name="T63" fmla="*/ 58 h 91"/>
                <a:gd name="T64" fmla="*/ 176 w 229"/>
                <a:gd name="T65" fmla="*/ 46 h 91"/>
                <a:gd name="T66" fmla="*/ 174 w 229"/>
                <a:gd name="T67" fmla="*/ 34 h 91"/>
                <a:gd name="T68" fmla="*/ 167 w 229"/>
                <a:gd name="T69" fmla="*/ 24 h 91"/>
                <a:gd name="T70" fmla="*/ 157 w 229"/>
                <a:gd name="T71" fmla="*/ 18 h 91"/>
                <a:gd name="T72" fmla="*/ 145 w 229"/>
                <a:gd name="T73" fmla="*/ 15 h 91"/>
                <a:gd name="T74" fmla="*/ 133 w 229"/>
                <a:gd name="T75" fmla="*/ 18 h 91"/>
                <a:gd name="T76" fmla="*/ 124 w 229"/>
                <a:gd name="T77" fmla="*/ 24 h 91"/>
                <a:gd name="T78" fmla="*/ 113 w 229"/>
                <a:gd name="T79" fmla="*/ 14 h 91"/>
                <a:gd name="T80" fmla="*/ 128 w 229"/>
                <a:gd name="T81" fmla="*/ 4 h 91"/>
                <a:gd name="T82" fmla="*/ 145 w 229"/>
                <a:gd name="T83" fmla="*/ 0 h 91"/>
                <a:gd name="T84" fmla="*/ 162 w 229"/>
                <a:gd name="T85" fmla="*/ 3 h 91"/>
                <a:gd name="T86" fmla="*/ 175 w 229"/>
                <a:gd name="T87" fmla="*/ 11 h 91"/>
                <a:gd name="T88" fmla="*/ 185 w 229"/>
                <a:gd name="T89" fmla="*/ 24 h 91"/>
                <a:gd name="T90" fmla="*/ 191 w 229"/>
                <a:gd name="T91" fmla="*/ 39 h 91"/>
                <a:gd name="T92" fmla="*/ 229 w 229"/>
                <a:gd name="T93" fmla="*/ 39 h 91"/>
                <a:gd name="T94" fmla="*/ 229 w 229"/>
                <a:gd name="T95" fmla="*/ 53 h 91"/>
                <a:gd name="T96" fmla="*/ 190 w 229"/>
                <a:gd name="T97" fmla="*/ 53 h 91"/>
                <a:gd name="T98" fmla="*/ 185 w 229"/>
                <a:gd name="T99" fmla="*/ 6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9" h="91">
                  <a:moveTo>
                    <a:pt x="62" y="75"/>
                  </a:moveTo>
                  <a:cubicBezTo>
                    <a:pt x="59" y="73"/>
                    <a:pt x="56" y="72"/>
                    <a:pt x="53" y="70"/>
                  </a:cubicBezTo>
                  <a:cubicBezTo>
                    <a:pt x="51" y="68"/>
                    <a:pt x="49" y="65"/>
                    <a:pt x="47" y="62"/>
                  </a:cubicBezTo>
                  <a:cubicBezTo>
                    <a:pt x="45" y="60"/>
                    <a:pt x="44" y="56"/>
                    <a:pt x="43" y="53"/>
                  </a:cubicBezTo>
                  <a:cubicBezTo>
                    <a:pt x="0" y="53"/>
                    <a:pt x="0" y="53"/>
                    <a:pt x="0" y="53"/>
                  </a:cubicBezTo>
                  <a:cubicBezTo>
                    <a:pt x="0" y="39"/>
                    <a:pt x="0" y="39"/>
                    <a:pt x="0" y="39"/>
                  </a:cubicBezTo>
                  <a:cubicBezTo>
                    <a:pt x="42" y="39"/>
                    <a:pt x="42" y="39"/>
                    <a:pt x="42" y="39"/>
                  </a:cubicBezTo>
                  <a:cubicBezTo>
                    <a:pt x="43" y="36"/>
                    <a:pt x="44" y="33"/>
                    <a:pt x="46" y="30"/>
                  </a:cubicBezTo>
                  <a:cubicBezTo>
                    <a:pt x="48" y="27"/>
                    <a:pt x="50" y="24"/>
                    <a:pt x="53" y="22"/>
                  </a:cubicBezTo>
                  <a:cubicBezTo>
                    <a:pt x="56" y="20"/>
                    <a:pt x="59" y="18"/>
                    <a:pt x="62" y="17"/>
                  </a:cubicBezTo>
                  <a:cubicBezTo>
                    <a:pt x="65" y="16"/>
                    <a:pt x="69" y="15"/>
                    <a:pt x="72" y="15"/>
                  </a:cubicBezTo>
                  <a:cubicBezTo>
                    <a:pt x="77" y="15"/>
                    <a:pt x="81" y="16"/>
                    <a:pt x="84" y="18"/>
                  </a:cubicBezTo>
                  <a:cubicBezTo>
                    <a:pt x="88" y="19"/>
                    <a:pt x="91" y="21"/>
                    <a:pt x="94" y="24"/>
                  </a:cubicBezTo>
                  <a:cubicBezTo>
                    <a:pt x="97" y="27"/>
                    <a:pt x="99" y="30"/>
                    <a:pt x="101" y="34"/>
                  </a:cubicBezTo>
                  <a:cubicBezTo>
                    <a:pt x="102" y="38"/>
                    <a:pt x="103" y="42"/>
                    <a:pt x="103" y="46"/>
                  </a:cubicBezTo>
                  <a:cubicBezTo>
                    <a:pt x="103" y="50"/>
                    <a:pt x="102" y="54"/>
                    <a:pt x="101" y="58"/>
                  </a:cubicBezTo>
                  <a:cubicBezTo>
                    <a:pt x="99" y="61"/>
                    <a:pt x="97" y="65"/>
                    <a:pt x="94" y="67"/>
                  </a:cubicBezTo>
                  <a:cubicBezTo>
                    <a:pt x="91" y="70"/>
                    <a:pt x="88" y="72"/>
                    <a:pt x="84" y="74"/>
                  </a:cubicBezTo>
                  <a:cubicBezTo>
                    <a:pt x="81" y="76"/>
                    <a:pt x="77" y="76"/>
                    <a:pt x="72" y="76"/>
                  </a:cubicBezTo>
                  <a:cubicBezTo>
                    <a:pt x="69" y="76"/>
                    <a:pt x="65" y="76"/>
                    <a:pt x="62" y="75"/>
                  </a:cubicBezTo>
                  <a:close/>
                  <a:moveTo>
                    <a:pt x="185" y="68"/>
                  </a:moveTo>
                  <a:cubicBezTo>
                    <a:pt x="182" y="73"/>
                    <a:pt x="179" y="77"/>
                    <a:pt x="175" y="80"/>
                  </a:cubicBezTo>
                  <a:cubicBezTo>
                    <a:pt x="171" y="84"/>
                    <a:pt x="167" y="86"/>
                    <a:pt x="161" y="88"/>
                  </a:cubicBezTo>
                  <a:cubicBezTo>
                    <a:pt x="156" y="90"/>
                    <a:pt x="151" y="91"/>
                    <a:pt x="145" y="91"/>
                  </a:cubicBezTo>
                  <a:cubicBezTo>
                    <a:pt x="139" y="91"/>
                    <a:pt x="133" y="90"/>
                    <a:pt x="128" y="88"/>
                  </a:cubicBezTo>
                  <a:cubicBezTo>
                    <a:pt x="122" y="86"/>
                    <a:pt x="118" y="82"/>
                    <a:pt x="113" y="78"/>
                  </a:cubicBezTo>
                  <a:cubicBezTo>
                    <a:pt x="124" y="68"/>
                    <a:pt x="124" y="68"/>
                    <a:pt x="124" y="68"/>
                  </a:cubicBezTo>
                  <a:cubicBezTo>
                    <a:pt x="127" y="70"/>
                    <a:pt x="130" y="73"/>
                    <a:pt x="134" y="74"/>
                  </a:cubicBezTo>
                  <a:cubicBezTo>
                    <a:pt x="137" y="76"/>
                    <a:pt x="141" y="76"/>
                    <a:pt x="145" y="76"/>
                  </a:cubicBezTo>
                  <a:cubicBezTo>
                    <a:pt x="150" y="76"/>
                    <a:pt x="154" y="76"/>
                    <a:pt x="157" y="74"/>
                  </a:cubicBezTo>
                  <a:cubicBezTo>
                    <a:pt x="161" y="72"/>
                    <a:pt x="164" y="70"/>
                    <a:pt x="167" y="67"/>
                  </a:cubicBezTo>
                  <a:cubicBezTo>
                    <a:pt x="170" y="65"/>
                    <a:pt x="172" y="61"/>
                    <a:pt x="174" y="58"/>
                  </a:cubicBezTo>
                  <a:cubicBezTo>
                    <a:pt x="175" y="54"/>
                    <a:pt x="176" y="50"/>
                    <a:pt x="176" y="46"/>
                  </a:cubicBezTo>
                  <a:cubicBezTo>
                    <a:pt x="176" y="42"/>
                    <a:pt x="175" y="38"/>
                    <a:pt x="174" y="34"/>
                  </a:cubicBezTo>
                  <a:cubicBezTo>
                    <a:pt x="172" y="30"/>
                    <a:pt x="170" y="27"/>
                    <a:pt x="167" y="24"/>
                  </a:cubicBezTo>
                  <a:cubicBezTo>
                    <a:pt x="164" y="21"/>
                    <a:pt x="161" y="19"/>
                    <a:pt x="157" y="18"/>
                  </a:cubicBezTo>
                  <a:cubicBezTo>
                    <a:pt x="154" y="16"/>
                    <a:pt x="150" y="15"/>
                    <a:pt x="145" y="15"/>
                  </a:cubicBezTo>
                  <a:cubicBezTo>
                    <a:pt x="141" y="15"/>
                    <a:pt x="137" y="16"/>
                    <a:pt x="133" y="18"/>
                  </a:cubicBezTo>
                  <a:cubicBezTo>
                    <a:pt x="130" y="19"/>
                    <a:pt x="126" y="21"/>
                    <a:pt x="124" y="24"/>
                  </a:cubicBezTo>
                  <a:cubicBezTo>
                    <a:pt x="113" y="14"/>
                    <a:pt x="113" y="14"/>
                    <a:pt x="113" y="14"/>
                  </a:cubicBezTo>
                  <a:cubicBezTo>
                    <a:pt x="117" y="10"/>
                    <a:pt x="122" y="6"/>
                    <a:pt x="128" y="4"/>
                  </a:cubicBezTo>
                  <a:cubicBezTo>
                    <a:pt x="133" y="1"/>
                    <a:pt x="139" y="0"/>
                    <a:pt x="145" y="0"/>
                  </a:cubicBezTo>
                  <a:cubicBezTo>
                    <a:pt x="151" y="0"/>
                    <a:pt x="157" y="1"/>
                    <a:pt x="162" y="3"/>
                  </a:cubicBezTo>
                  <a:cubicBezTo>
                    <a:pt x="167" y="5"/>
                    <a:pt x="171" y="8"/>
                    <a:pt x="175" y="11"/>
                  </a:cubicBezTo>
                  <a:cubicBezTo>
                    <a:pt x="179" y="15"/>
                    <a:pt x="183" y="19"/>
                    <a:pt x="185" y="24"/>
                  </a:cubicBezTo>
                  <a:cubicBezTo>
                    <a:pt x="188" y="29"/>
                    <a:pt x="190" y="34"/>
                    <a:pt x="191" y="39"/>
                  </a:cubicBezTo>
                  <a:cubicBezTo>
                    <a:pt x="229" y="39"/>
                    <a:pt x="229" y="39"/>
                    <a:pt x="229" y="39"/>
                  </a:cubicBezTo>
                  <a:cubicBezTo>
                    <a:pt x="229" y="53"/>
                    <a:pt x="229" y="53"/>
                    <a:pt x="229" y="53"/>
                  </a:cubicBezTo>
                  <a:cubicBezTo>
                    <a:pt x="190" y="53"/>
                    <a:pt x="190" y="53"/>
                    <a:pt x="190" y="53"/>
                  </a:cubicBezTo>
                  <a:cubicBezTo>
                    <a:pt x="189" y="59"/>
                    <a:pt x="188" y="64"/>
                    <a:pt x="185" y="6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15"/>
            <p:cNvSpPr>
              <a:spLocks noEditPoints="1"/>
            </p:cNvSpPr>
            <p:nvPr/>
          </p:nvSpPr>
          <p:spPr bwMode="auto">
            <a:xfrm>
              <a:off x="8199438" y="3279775"/>
              <a:ext cx="244475" cy="146050"/>
            </a:xfrm>
            <a:custGeom>
              <a:avLst/>
              <a:gdLst>
                <a:gd name="T0" fmla="*/ 188 w 233"/>
                <a:gd name="T1" fmla="*/ 74 h 139"/>
                <a:gd name="T2" fmla="*/ 125 w 233"/>
                <a:gd name="T3" fmla="*/ 91 h 139"/>
                <a:gd name="T4" fmla="*/ 97 w 233"/>
                <a:gd name="T5" fmla="*/ 81 h 139"/>
                <a:gd name="T6" fmla="*/ 81 w 233"/>
                <a:gd name="T7" fmla="*/ 97 h 139"/>
                <a:gd name="T8" fmla="*/ 91 w 233"/>
                <a:gd name="T9" fmla="*/ 126 h 139"/>
                <a:gd name="T10" fmla="*/ 61 w 233"/>
                <a:gd name="T11" fmla="*/ 138 h 139"/>
                <a:gd name="T12" fmla="*/ 48 w 233"/>
                <a:gd name="T13" fmla="*/ 108 h 139"/>
                <a:gd name="T14" fmla="*/ 67 w 233"/>
                <a:gd name="T15" fmla="*/ 74 h 139"/>
                <a:gd name="T16" fmla="*/ 31 w 233"/>
                <a:gd name="T17" fmla="*/ 91 h 139"/>
                <a:gd name="T18" fmla="*/ 2 w 233"/>
                <a:gd name="T19" fmla="*/ 79 h 139"/>
                <a:gd name="T20" fmla="*/ 14 w 233"/>
                <a:gd name="T21" fmla="*/ 49 h 139"/>
                <a:gd name="T22" fmla="*/ 43 w 233"/>
                <a:gd name="T23" fmla="*/ 59 h 139"/>
                <a:gd name="T24" fmla="*/ 102 w 233"/>
                <a:gd name="T25" fmla="*/ 53 h 139"/>
                <a:gd name="T26" fmla="*/ 132 w 233"/>
                <a:gd name="T27" fmla="*/ 53 h 139"/>
                <a:gd name="T28" fmla="*/ 160 w 233"/>
                <a:gd name="T29" fmla="*/ 46 h 139"/>
                <a:gd name="T30" fmla="*/ 141 w 233"/>
                <a:gd name="T31" fmla="*/ 23 h 139"/>
                <a:gd name="T32" fmla="*/ 164 w 233"/>
                <a:gd name="T33" fmla="*/ 0 h 139"/>
                <a:gd name="T34" fmla="*/ 187 w 233"/>
                <a:gd name="T35" fmla="*/ 23 h 139"/>
                <a:gd name="T36" fmla="*/ 167 w 233"/>
                <a:gd name="T37" fmla="*/ 46 h 139"/>
                <a:gd name="T38" fmla="*/ 196 w 233"/>
                <a:gd name="T39" fmla="*/ 53 h 139"/>
                <a:gd name="T40" fmla="*/ 227 w 233"/>
                <a:gd name="T41" fmla="*/ 54 h 139"/>
                <a:gd name="T42" fmla="*/ 227 w 233"/>
                <a:gd name="T43" fmla="*/ 86 h 139"/>
                <a:gd name="T44" fmla="*/ 17 w 233"/>
                <a:gd name="T45" fmla="*/ 56 h 139"/>
                <a:gd name="T46" fmla="*/ 9 w 233"/>
                <a:gd name="T47" fmla="*/ 76 h 139"/>
                <a:gd name="T48" fmla="*/ 29 w 233"/>
                <a:gd name="T49" fmla="*/ 84 h 139"/>
                <a:gd name="T50" fmla="*/ 37 w 233"/>
                <a:gd name="T51" fmla="*/ 64 h 139"/>
                <a:gd name="T52" fmla="*/ 17 w 233"/>
                <a:gd name="T53" fmla="*/ 56 h 139"/>
                <a:gd name="T54" fmla="*/ 70 w 233"/>
                <a:gd name="T55" fmla="*/ 132 h 139"/>
                <a:gd name="T56" fmla="*/ 85 w 233"/>
                <a:gd name="T57" fmla="*/ 117 h 139"/>
                <a:gd name="T58" fmla="*/ 70 w 233"/>
                <a:gd name="T59" fmla="*/ 101 h 139"/>
                <a:gd name="T60" fmla="*/ 54 w 233"/>
                <a:gd name="T61" fmla="*/ 117 h 139"/>
                <a:gd name="T62" fmla="*/ 56 w 233"/>
                <a:gd name="T63" fmla="*/ 29 h 139"/>
                <a:gd name="T64" fmla="*/ 64 w 233"/>
                <a:gd name="T65" fmla="*/ 9 h 139"/>
                <a:gd name="T66" fmla="*/ 84 w 233"/>
                <a:gd name="T67" fmla="*/ 17 h 139"/>
                <a:gd name="T68" fmla="*/ 76 w 233"/>
                <a:gd name="T69" fmla="*/ 37 h 139"/>
                <a:gd name="T70" fmla="*/ 106 w 233"/>
                <a:gd name="T71" fmla="*/ 59 h 139"/>
                <a:gd name="T72" fmla="*/ 106 w 233"/>
                <a:gd name="T73" fmla="*/ 81 h 139"/>
                <a:gd name="T74" fmla="*/ 128 w 233"/>
                <a:gd name="T75" fmla="*/ 81 h 139"/>
                <a:gd name="T76" fmla="*/ 128 w 233"/>
                <a:gd name="T77" fmla="*/ 59 h 139"/>
                <a:gd name="T78" fmla="*/ 178 w 233"/>
                <a:gd name="T79" fmla="*/ 17 h 139"/>
                <a:gd name="T80" fmla="*/ 158 w 233"/>
                <a:gd name="T81" fmla="*/ 9 h 139"/>
                <a:gd name="T82" fmla="*/ 150 w 233"/>
                <a:gd name="T83" fmla="*/ 29 h 139"/>
                <a:gd name="T84" fmla="*/ 170 w 233"/>
                <a:gd name="T85" fmla="*/ 37 h 139"/>
                <a:gd name="T86" fmla="*/ 178 w 233"/>
                <a:gd name="T87" fmla="*/ 17 h 139"/>
                <a:gd name="T88" fmla="*/ 179 w 233"/>
                <a:gd name="T89" fmla="*/ 117 h 139"/>
                <a:gd name="T90" fmla="*/ 164 w 233"/>
                <a:gd name="T91" fmla="*/ 132 h 139"/>
                <a:gd name="T92" fmla="*/ 148 w 233"/>
                <a:gd name="T93" fmla="*/ 117 h 139"/>
                <a:gd name="T94" fmla="*/ 164 w 233"/>
                <a:gd name="T95" fmla="*/ 101 h 139"/>
                <a:gd name="T96" fmla="*/ 197 w 233"/>
                <a:gd name="T97" fmla="*/ 64 h 139"/>
                <a:gd name="T98" fmla="*/ 205 w 233"/>
                <a:gd name="T99" fmla="*/ 84 h 139"/>
                <a:gd name="T100" fmla="*/ 225 w 233"/>
                <a:gd name="T101" fmla="*/ 76 h 139"/>
                <a:gd name="T102" fmla="*/ 217 w 233"/>
                <a:gd name="T103" fmla="*/ 5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3" h="139">
                  <a:moveTo>
                    <a:pt x="203" y="91"/>
                  </a:moveTo>
                  <a:cubicBezTo>
                    <a:pt x="200" y="90"/>
                    <a:pt x="198" y="89"/>
                    <a:pt x="196" y="87"/>
                  </a:cubicBezTo>
                  <a:cubicBezTo>
                    <a:pt x="194" y="86"/>
                    <a:pt x="192" y="83"/>
                    <a:pt x="191" y="81"/>
                  </a:cubicBezTo>
                  <a:cubicBezTo>
                    <a:pt x="189" y="79"/>
                    <a:pt x="189" y="76"/>
                    <a:pt x="188" y="74"/>
                  </a:cubicBezTo>
                  <a:cubicBezTo>
                    <a:pt x="139" y="74"/>
                    <a:pt x="139" y="74"/>
                    <a:pt x="139" y="74"/>
                  </a:cubicBezTo>
                  <a:cubicBezTo>
                    <a:pt x="139" y="76"/>
                    <a:pt x="138" y="79"/>
                    <a:pt x="137" y="81"/>
                  </a:cubicBezTo>
                  <a:cubicBezTo>
                    <a:pt x="135" y="83"/>
                    <a:pt x="134" y="86"/>
                    <a:pt x="132" y="87"/>
                  </a:cubicBezTo>
                  <a:cubicBezTo>
                    <a:pt x="130" y="89"/>
                    <a:pt x="127" y="90"/>
                    <a:pt x="125" y="91"/>
                  </a:cubicBezTo>
                  <a:cubicBezTo>
                    <a:pt x="122" y="92"/>
                    <a:pt x="120" y="93"/>
                    <a:pt x="117" y="93"/>
                  </a:cubicBezTo>
                  <a:cubicBezTo>
                    <a:pt x="114" y="93"/>
                    <a:pt x="112" y="92"/>
                    <a:pt x="109" y="91"/>
                  </a:cubicBezTo>
                  <a:cubicBezTo>
                    <a:pt x="106" y="90"/>
                    <a:pt x="104" y="89"/>
                    <a:pt x="102" y="87"/>
                  </a:cubicBezTo>
                  <a:cubicBezTo>
                    <a:pt x="100" y="86"/>
                    <a:pt x="99" y="83"/>
                    <a:pt x="97" y="81"/>
                  </a:cubicBezTo>
                  <a:cubicBezTo>
                    <a:pt x="96" y="79"/>
                    <a:pt x="95" y="76"/>
                    <a:pt x="95" y="74"/>
                  </a:cubicBezTo>
                  <a:cubicBezTo>
                    <a:pt x="74" y="74"/>
                    <a:pt x="74" y="74"/>
                    <a:pt x="74" y="74"/>
                  </a:cubicBezTo>
                  <a:cubicBezTo>
                    <a:pt x="74" y="94"/>
                    <a:pt x="74" y="94"/>
                    <a:pt x="74" y="94"/>
                  </a:cubicBezTo>
                  <a:cubicBezTo>
                    <a:pt x="76" y="95"/>
                    <a:pt x="79" y="96"/>
                    <a:pt x="81" y="97"/>
                  </a:cubicBezTo>
                  <a:cubicBezTo>
                    <a:pt x="83" y="98"/>
                    <a:pt x="85" y="100"/>
                    <a:pt x="87" y="102"/>
                  </a:cubicBezTo>
                  <a:cubicBezTo>
                    <a:pt x="89" y="104"/>
                    <a:pt x="90" y="106"/>
                    <a:pt x="91" y="109"/>
                  </a:cubicBezTo>
                  <a:cubicBezTo>
                    <a:pt x="92" y="111"/>
                    <a:pt x="92" y="114"/>
                    <a:pt x="92" y="117"/>
                  </a:cubicBezTo>
                  <a:cubicBezTo>
                    <a:pt x="92" y="120"/>
                    <a:pt x="92" y="123"/>
                    <a:pt x="91" y="126"/>
                  </a:cubicBezTo>
                  <a:cubicBezTo>
                    <a:pt x="89" y="128"/>
                    <a:pt x="88" y="131"/>
                    <a:pt x="86" y="133"/>
                  </a:cubicBezTo>
                  <a:cubicBezTo>
                    <a:pt x="84" y="135"/>
                    <a:pt x="81" y="137"/>
                    <a:pt x="78" y="138"/>
                  </a:cubicBezTo>
                  <a:cubicBezTo>
                    <a:pt x="76" y="139"/>
                    <a:pt x="73" y="139"/>
                    <a:pt x="70" y="139"/>
                  </a:cubicBezTo>
                  <a:cubicBezTo>
                    <a:pt x="66" y="139"/>
                    <a:pt x="63" y="139"/>
                    <a:pt x="61" y="138"/>
                  </a:cubicBezTo>
                  <a:cubicBezTo>
                    <a:pt x="58" y="137"/>
                    <a:pt x="56" y="135"/>
                    <a:pt x="53" y="133"/>
                  </a:cubicBezTo>
                  <a:cubicBezTo>
                    <a:pt x="51" y="131"/>
                    <a:pt x="50" y="128"/>
                    <a:pt x="49" y="126"/>
                  </a:cubicBezTo>
                  <a:cubicBezTo>
                    <a:pt x="47" y="123"/>
                    <a:pt x="47" y="120"/>
                    <a:pt x="47" y="117"/>
                  </a:cubicBezTo>
                  <a:cubicBezTo>
                    <a:pt x="47" y="114"/>
                    <a:pt x="47" y="111"/>
                    <a:pt x="48" y="108"/>
                  </a:cubicBezTo>
                  <a:cubicBezTo>
                    <a:pt x="49" y="106"/>
                    <a:pt x="51" y="104"/>
                    <a:pt x="53" y="102"/>
                  </a:cubicBezTo>
                  <a:cubicBezTo>
                    <a:pt x="54" y="100"/>
                    <a:pt x="57" y="98"/>
                    <a:pt x="59" y="97"/>
                  </a:cubicBezTo>
                  <a:cubicBezTo>
                    <a:pt x="61" y="95"/>
                    <a:pt x="64" y="94"/>
                    <a:pt x="67" y="94"/>
                  </a:cubicBezTo>
                  <a:cubicBezTo>
                    <a:pt x="67" y="74"/>
                    <a:pt x="67" y="74"/>
                    <a:pt x="67" y="74"/>
                  </a:cubicBezTo>
                  <a:cubicBezTo>
                    <a:pt x="45" y="74"/>
                    <a:pt x="45" y="74"/>
                    <a:pt x="45" y="74"/>
                  </a:cubicBezTo>
                  <a:cubicBezTo>
                    <a:pt x="45" y="76"/>
                    <a:pt x="44" y="79"/>
                    <a:pt x="43" y="81"/>
                  </a:cubicBezTo>
                  <a:cubicBezTo>
                    <a:pt x="41" y="83"/>
                    <a:pt x="40" y="86"/>
                    <a:pt x="38" y="87"/>
                  </a:cubicBezTo>
                  <a:cubicBezTo>
                    <a:pt x="36" y="89"/>
                    <a:pt x="33" y="90"/>
                    <a:pt x="31" y="91"/>
                  </a:cubicBezTo>
                  <a:cubicBezTo>
                    <a:pt x="28" y="92"/>
                    <a:pt x="26" y="93"/>
                    <a:pt x="23" y="93"/>
                  </a:cubicBezTo>
                  <a:cubicBezTo>
                    <a:pt x="20" y="93"/>
                    <a:pt x="17" y="92"/>
                    <a:pt x="14" y="91"/>
                  </a:cubicBezTo>
                  <a:cubicBezTo>
                    <a:pt x="11" y="90"/>
                    <a:pt x="9" y="88"/>
                    <a:pt x="7" y="86"/>
                  </a:cubicBezTo>
                  <a:cubicBezTo>
                    <a:pt x="5" y="84"/>
                    <a:pt x="3" y="82"/>
                    <a:pt x="2" y="79"/>
                  </a:cubicBezTo>
                  <a:cubicBezTo>
                    <a:pt x="1" y="76"/>
                    <a:pt x="0" y="73"/>
                    <a:pt x="0" y="70"/>
                  </a:cubicBezTo>
                  <a:cubicBezTo>
                    <a:pt x="0" y="67"/>
                    <a:pt x="1" y="64"/>
                    <a:pt x="2" y="61"/>
                  </a:cubicBezTo>
                  <a:cubicBezTo>
                    <a:pt x="3" y="58"/>
                    <a:pt x="5" y="56"/>
                    <a:pt x="7" y="54"/>
                  </a:cubicBezTo>
                  <a:cubicBezTo>
                    <a:pt x="9" y="52"/>
                    <a:pt x="11" y="50"/>
                    <a:pt x="14" y="49"/>
                  </a:cubicBezTo>
                  <a:cubicBezTo>
                    <a:pt x="17" y="48"/>
                    <a:pt x="20" y="47"/>
                    <a:pt x="23" y="47"/>
                  </a:cubicBezTo>
                  <a:cubicBezTo>
                    <a:pt x="26" y="47"/>
                    <a:pt x="28" y="48"/>
                    <a:pt x="31" y="49"/>
                  </a:cubicBezTo>
                  <a:cubicBezTo>
                    <a:pt x="33" y="50"/>
                    <a:pt x="36" y="51"/>
                    <a:pt x="38" y="53"/>
                  </a:cubicBezTo>
                  <a:cubicBezTo>
                    <a:pt x="40" y="55"/>
                    <a:pt x="41" y="57"/>
                    <a:pt x="43" y="59"/>
                  </a:cubicBezTo>
                  <a:cubicBezTo>
                    <a:pt x="44" y="61"/>
                    <a:pt x="45" y="64"/>
                    <a:pt x="45" y="67"/>
                  </a:cubicBezTo>
                  <a:cubicBezTo>
                    <a:pt x="95" y="67"/>
                    <a:pt x="95" y="67"/>
                    <a:pt x="95" y="67"/>
                  </a:cubicBezTo>
                  <a:cubicBezTo>
                    <a:pt x="95" y="64"/>
                    <a:pt x="96" y="61"/>
                    <a:pt x="97" y="59"/>
                  </a:cubicBezTo>
                  <a:cubicBezTo>
                    <a:pt x="98" y="57"/>
                    <a:pt x="100" y="55"/>
                    <a:pt x="102" y="53"/>
                  </a:cubicBezTo>
                  <a:cubicBezTo>
                    <a:pt x="104" y="51"/>
                    <a:pt x="106" y="50"/>
                    <a:pt x="109" y="49"/>
                  </a:cubicBezTo>
                  <a:cubicBezTo>
                    <a:pt x="111" y="48"/>
                    <a:pt x="114" y="47"/>
                    <a:pt x="117" y="47"/>
                  </a:cubicBezTo>
                  <a:cubicBezTo>
                    <a:pt x="120" y="47"/>
                    <a:pt x="123" y="48"/>
                    <a:pt x="125" y="49"/>
                  </a:cubicBezTo>
                  <a:cubicBezTo>
                    <a:pt x="128" y="50"/>
                    <a:pt x="130" y="51"/>
                    <a:pt x="132" y="53"/>
                  </a:cubicBezTo>
                  <a:cubicBezTo>
                    <a:pt x="134" y="55"/>
                    <a:pt x="136" y="57"/>
                    <a:pt x="137" y="59"/>
                  </a:cubicBezTo>
                  <a:cubicBezTo>
                    <a:pt x="138" y="61"/>
                    <a:pt x="139" y="64"/>
                    <a:pt x="139" y="67"/>
                  </a:cubicBezTo>
                  <a:cubicBezTo>
                    <a:pt x="160" y="67"/>
                    <a:pt x="160" y="67"/>
                    <a:pt x="160" y="67"/>
                  </a:cubicBezTo>
                  <a:cubicBezTo>
                    <a:pt x="160" y="46"/>
                    <a:pt x="160" y="46"/>
                    <a:pt x="160" y="46"/>
                  </a:cubicBezTo>
                  <a:cubicBezTo>
                    <a:pt x="158" y="45"/>
                    <a:pt x="155" y="44"/>
                    <a:pt x="153" y="43"/>
                  </a:cubicBezTo>
                  <a:cubicBezTo>
                    <a:pt x="150" y="42"/>
                    <a:pt x="148" y="40"/>
                    <a:pt x="147" y="38"/>
                  </a:cubicBezTo>
                  <a:cubicBezTo>
                    <a:pt x="145" y="36"/>
                    <a:pt x="143" y="34"/>
                    <a:pt x="143" y="31"/>
                  </a:cubicBezTo>
                  <a:cubicBezTo>
                    <a:pt x="142" y="29"/>
                    <a:pt x="141" y="26"/>
                    <a:pt x="141" y="23"/>
                  </a:cubicBezTo>
                  <a:cubicBezTo>
                    <a:pt x="141" y="20"/>
                    <a:pt x="142" y="17"/>
                    <a:pt x="143" y="14"/>
                  </a:cubicBezTo>
                  <a:cubicBezTo>
                    <a:pt x="144" y="12"/>
                    <a:pt x="146" y="9"/>
                    <a:pt x="148" y="7"/>
                  </a:cubicBezTo>
                  <a:cubicBezTo>
                    <a:pt x="150" y="5"/>
                    <a:pt x="152" y="3"/>
                    <a:pt x="155" y="2"/>
                  </a:cubicBezTo>
                  <a:cubicBezTo>
                    <a:pt x="158" y="1"/>
                    <a:pt x="161" y="0"/>
                    <a:pt x="164" y="0"/>
                  </a:cubicBezTo>
                  <a:cubicBezTo>
                    <a:pt x="167" y="0"/>
                    <a:pt x="170" y="1"/>
                    <a:pt x="173" y="2"/>
                  </a:cubicBezTo>
                  <a:cubicBezTo>
                    <a:pt x="175" y="3"/>
                    <a:pt x="178" y="5"/>
                    <a:pt x="180" y="7"/>
                  </a:cubicBezTo>
                  <a:cubicBezTo>
                    <a:pt x="182" y="9"/>
                    <a:pt x="184" y="12"/>
                    <a:pt x="185" y="14"/>
                  </a:cubicBezTo>
                  <a:cubicBezTo>
                    <a:pt x="186" y="17"/>
                    <a:pt x="187" y="20"/>
                    <a:pt x="187" y="23"/>
                  </a:cubicBezTo>
                  <a:cubicBezTo>
                    <a:pt x="187" y="26"/>
                    <a:pt x="186" y="29"/>
                    <a:pt x="185" y="31"/>
                  </a:cubicBezTo>
                  <a:cubicBezTo>
                    <a:pt x="184" y="34"/>
                    <a:pt x="183" y="36"/>
                    <a:pt x="181" y="38"/>
                  </a:cubicBezTo>
                  <a:cubicBezTo>
                    <a:pt x="179" y="40"/>
                    <a:pt x="177" y="42"/>
                    <a:pt x="175" y="43"/>
                  </a:cubicBezTo>
                  <a:cubicBezTo>
                    <a:pt x="173" y="44"/>
                    <a:pt x="170" y="45"/>
                    <a:pt x="167" y="46"/>
                  </a:cubicBezTo>
                  <a:cubicBezTo>
                    <a:pt x="167" y="67"/>
                    <a:pt x="167" y="67"/>
                    <a:pt x="167" y="67"/>
                  </a:cubicBezTo>
                  <a:cubicBezTo>
                    <a:pt x="188" y="67"/>
                    <a:pt x="188" y="67"/>
                    <a:pt x="188" y="67"/>
                  </a:cubicBezTo>
                  <a:cubicBezTo>
                    <a:pt x="188" y="64"/>
                    <a:pt x="189" y="61"/>
                    <a:pt x="191" y="59"/>
                  </a:cubicBezTo>
                  <a:cubicBezTo>
                    <a:pt x="192" y="57"/>
                    <a:pt x="194" y="55"/>
                    <a:pt x="196" y="53"/>
                  </a:cubicBezTo>
                  <a:cubicBezTo>
                    <a:pt x="198" y="51"/>
                    <a:pt x="200" y="50"/>
                    <a:pt x="202" y="49"/>
                  </a:cubicBezTo>
                  <a:cubicBezTo>
                    <a:pt x="205" y="48"/>
                    <a:pt x="208" y="47"/>
                    <a:pt x="211" y="47"/>
                  </a:cubicBezTo>
                  <a:cubicBezTo>
                    <a:pt x="214" y="47"/>
                    <a:pt x="217" y="48"/>
                    <a:pt x="219" y="49"/>
                  </a:cubicBezTo>
                  <a:cubicBezTo>
                    <a:pt x="222" y="50"/>
                    <a:pt x="225" y="52"/>
                    <a:pt x="227" y="54"/>
                  </a:cubicBezTo>
                  <a:cubicBezTo>
                    <a:pt x="229" y="56"/>
                    <a:pt x="230" y="58"/>
                    <a:pt x="232" y="61"/>
                  </a:cubicBezTo>
                  <a:cubicBezTo>
                    <a:pt x="233" y="64"/>
                    <a:pt x="233" y="67"/>
                    <a:pt x="233" y="70"/>
                  </a:cubicBezTo>
                  <a:cubicBezTo>
                    <a:pt x="233" y="73"/>
                    <a:pt x="233" y="76"/>
                    <a:pt x="232" y="79"/>
                  </a:cubicBezTo>
                  <a:cubicBezTo>
                    <a:pt x="230" y="82"/>
                    <a:pt x="229" y="84"/>
                    <a:pt x="227" y="86"/>
                  </a:cubicBezTo>
                  <a:cubicBezTo>
                    <a:pt x="225" y="88"/>
                    <a:pt x="222" y="90"/>
                    <a:pt x="219" y="91"/>
                  </a:cubicBezTo>
                  <a:cubicBezTo>
                    <a:pt x="217" y="92"/>
                    <a:pt x="214" y="93"/>
                    <a:pt x="211" y="93"/>
                  </a:cubicBezTo>
                  <a:cubicBezTo>
                    <a:pt x="208" y="93"/>
                    <a:pt x="205" y="92"/>
                    <a:pt x="203" y="91"/>
                  </a:cubicBezTo>
                  <a:close/>
                  <a:moveTo>
                    <a:pt x="17" y="56"/>
                  </a:moveTo>
                  <a:cubicBezTo>
                    <a:pt x="15" y="57"/>
                    <a:pt x="13" y="58"/>
                    <a:pt x="12" y="59"/>
                  </a:cubicBezTo>
                  <a:cubicBezTo>
                    <a:pt x="11" y="61"/>
                    <a:pt x="10" y="62"/>
                    <a:pt x="9" y="64"/>
                  </a:cubicBezTo>
                  <a:cubicBezTo>
                    <a:pt x="8" y="66"/>
                    <a:pt x="7" y="68"/>
                    <a:pt x="7" y="70"/>
                  </a:cubicBezTo>
                  <a:cubicBezTo>
                    <a:pt x="7" y="72"/>
                    <a:pt x="8" y="74"/>
                    <a:pt x="9" y="76"/>
                  </a:cubicBezTo>
                  <a:cubicBezTo>
                    <a:pt x="10" y="78"/>
                    <a:pt x="11" y="79"/>
                    <a:pt x="12" y="81"/>
                  </a:cubicBezTo>
                  <a:cubicBezTo>
                    <a:pt x="13" y="82"/>
                    <a:pt x="15" y="83"/>
                    <a:pt x="17" y="84"/>
                  </a:cubicBezTo>
                  <a:cubicBezTo>
                    <a:pt x="19" y="85"/>
                    <a:pt x="21" y="85"/>
                    <a:pt x="23" y="85"/>
                  </a:cubicBezTo>
                  <a:cubicBezTo>
                    <a:pt x="25" y="85"/>
                    <a:pt x="27" y="85"/>
                    <a:pt x="29" y="84"/>
                  </a:cubicBezTo>
                  <a:cubicBezTo>
                    <a:pt x="31" y="83"/>
                    <a:pt x="32" y="82"/>
                    <a:pt x="34" y="81"/>
                  </a:cubicBezTo>
                  <a:cubicBezTo>
                    <a:pt x="35" y="79"/>
                    <a:pt x="36" y="78"/>
                    <a:pt x="37" y="76"/>
                  </a:cubicBezTo>
                  <a:cubicBezTo>
                    <a:pt x="38" y="74"/>
                    <a:pt x="38" y="72"/>
                    <a:pt x="38" y="70"/>
                  </a:cubicBezTo>
                  <a:cubicBezTo>
                    <a:pt x="38" y="68"/>
                    <a:pt x="38" y="66"/>
                    <a:pt x="37" y="64"/>
                  </a:cubicBezTo>
                  <a:cubicBezTo>
                    <a:pt x="36" y="62"/>
                    <a:pt x="35" y="61"/>
                    <a:pt x="34" y="59"/>
                  </a:cubicBezTo>
                  <a:cubicBezTo>
                    <a:pt x="32" y="58"/>
                    <a:pt x="31" y="57"/>
                    <a:pt x="29" y="56"/>
                  </a:cubicBezTo>
                  <a:cubicBezTo>
                    <a:pt x="27" y="55"/>
                    <a:pt x="25" y="55"/>
                    <a:pt x="23" y="55"/>
                  </a:cubicBezTo>
                  <a:cubicBezTo>
                    <a:pt x="21" y="55"/>
                    <a:pt x="19" y="55"/>
                    <a:pt x="17" y="56"/>
                  </a:cubicBezTo>
                  <a:close/>
                  <a:moveTo>
                    <a:pt x="56" y="123"/>
                  </a:moveTo>
                  <a:cubicBezTo>
                    <a:pt x="56" y="124"/>
                    <a:pt x="57" y="126"/>
                    <a:pt x="59" y="127"/>
                  </a:cubicBezTo>
                  <a:cubicBezTo>
                    <a:pt x="60" y="129"/>
                    <a:pt x="62" y="130"/>
                    <a:pt x="64" y="131"/>
                  </a:cubicBezTo>
                  <a:cubicBezTo>
                    <a:pt x="65" y="132"/>
                    <a:pt x="67" y="132"/>
                    <a:pt x="70" y="132"/>
                  </a:cubicBezTo>
                  <a:cubicBezTo>
                    <a:pt x="72" y="132"/>
                    <a:pt x="74" y="132"/>
                    <a:pt x="75" y="131"/>
                  </a:cubicBezTo>
                  <a:cubicBezTo>
                    <a:pt x="77" y="130"/>
                    <a:pt x="79" y="129"/>
                    <a:pt x="80" y="127"/>
                  </a:cubicBezTo>
                  <a:cubicBezTo>
                    <a:pt x="82" y="126"/>
                    <a:pt x="83" y="124"/>
                    <a:pt x="84" y="123"/>
                  </a:cubicBezTo>
                  <a:cubicBezTo>
                    <a:pt x="84" y="121"/>
                    <a:pt x="85" y="119"/>
                    <a:pt x="85" y="117"/>
                  </a:cubicBezTo>
                  <a:cubicBezTo>
                    <a:pt x="85" y="115"/>
                    <a:pt x="84" y="113"/>
                    <a:pt x="84" y="111"/>
                  </a:cubicBezTo>
                  <a:cubicBezTo>
                    <a:pt x="83" y="109"/>
                    <a:pt x="82" y="107"/>
                    <a:pt x="80" y="106"/>
                  </a:cubicBezTo>
                  <a:cubicBezTo>
                    <a:pt x="79" y="105"/>
                    <a:pt x="77" y="104"/>
                    <a:pt x="75" y="103"/>
                  </a:cubicBezTo>
                  <a:cubicBezTo>
                    <a:pt x="74" y="102"/>
                    <a:pt x="72" y="101"/>
                    <a:pt x="70" y="101"/>
                  </a:cubicBezTo>
                  <a:cubicBezTo>
                    <a:pt x="67" y="101"/>
                    <a:pt x="65" y="102"/>
                    <a:pt x="64" y="103"/>
                  </a:cubicBezTo>
                  <a:cubicBezTo>
                    <a:pt x="62" y="104"/>
                    <a:pt x="60" y="105"/>
                    <a:pt x="59" y="106"/>
                  </a:cubicBezTo>
                  <a:cubicBezTo>
                    <a:pt x="57" y="107"/>
                    <a:pt x="56" y="109"/>
                    <a:pt x="56" y="111"/>
                  </a:cubicBezTo>
                  <a:cubicBezTo>
                    <a:pt x="55" y="113"/>
                    <a:pt x="54" y="115"/>
                    <a:pt x="54" y="117"/>
                  </a:cubicBezTo>
                  <a:cubicBezTo>
                    <a:pt x="54" y="119"/>
                    <a:pt x="55" y="121"/>
                    <a:pt x="56" y="123"/>
                  </a:cubicBezTo>
                  <a:close/>
                  <a:moveTo>
                    <a:pt x="64" y="37"/>
                  </a:moveTo>
                  <a:cubicBezTo>
                    <a:pt x="62" y="36"/>
                    <a:pt x="61" y="35"/>
                    <a:pt x="59" y="34"/>
                  </a:cubicBezTo>
                  <a:cubicBezTo>
                    <a:pt x="58" y="32"/>
                    <a:pt x="57" y="31"/>
                    <a:pt x="56" y="29"/>
                  </a:cubicBezTo>
                  <a:cubicBezTo>
                    <a:pt x="55" y="27"/>
                    <a:pt x="55" y="25"/>
                    <a:pt x="55" y="23"/>
                  </a:cubicBezTo>
                  <a:cubicBezTo>
                    <a:pt x="55" y="21"/>
                    <a:pt x="55" y="19"/>
                    <a:pt x="56" y="17"/>
                  </a:cubicBezTo>
                  <a:cubicBezTo>
                    <a:pt x="57" y="15"/>
                    <a:pt x="58" y="14"/>
                    <a:pt x="59" y="12"/>
                  </a:cubicBezTo>
                  <a:cubicBezTo>
                    <a:pt x="61" y="11"/>
                    <a:pt x="62" y="10"/>
                    <a:pt x="64" y="9"/>
                  </a:cubicBezTo>
                  <a:cubicBezTo>
                    <a:pt x="66" y="8"/>
                    <a:pt x="68" y="8"/>
                    <a:pt x="70" y="8"/>
                  </a:cubicBezTo>
                  <a:cubicBezTo>
                    <a:pt x="72" y="8"/>
                    <a:pt x="74" y="8"/>
                    <a:pt x="76" y="9"/>
                  </a:cubicBezTo>
                  <a:cubicBezTo>
                    <a:pt x="78" y="10"/>
                    <a:pt x="80" y="11"/>
                    <a:pt x="81" y="12"/>
                  </a:cubicBezTo>
                  <a:cubicBezTo>
                    <a:pt x="82" y="14"/>
                    <a:pt x="83" y="15"/>
                    <a:pt x="84" y="17"/>
                  </a:cubicBezTo>
                  <a:cubicBezTo>
                    <a:pt x="85" y="19"/>
                    <a:pt x="85" y="21"/>
                    <a:pt x="85" y="23"/>
                  </a:cubicBezTo>
                  <a:cubicBezTo>
                    <a:pt x="85" y="25"/>
                    <a:pt x="85" y="27"/>
                    <a:pt x="84" y="29"/>
                  </a:cubicBezTo>
                  <a:cubicBezTo>
                    <a:pt x="83" y="31"/>
                    <a:pt x="82" y="32"/>
                    <a:pt x="81" y="34"/>
                  </a:cubicBezTo>
                  <a:cubicBezTo>
                    <a:pt x="80" y="35"/>
                    <a:pt x="78" y="36"/>
                    <a:pt x="76" y="37"/>
                  </a:cubicBezTo>
                  <a:cubicBezTo>
                    <a:pt x="74" y="38"/>
                    <a:pt x="72" y="38"/>
                    <a:pt x="70" y="38"/>
                  </a:cubicBezTo>
                  <a:cubicBezTo>
                    <a:pt x="68" y="38"/>
                    <a:pt x="66" y="38"/>
                    <a:pt x="64" y="37"/>
                  </a:cubicBezTo>
                  <a:close/>
                  <a:moveTo>
                    <a:pt x="111" y="56"/>
                  </a:moveTo>
                  <a:cubicBezTo>
                    <a:pt x="109" y="57"/>
                    <a:pt x="108" y="58"/>
                    <a:pt x="106" y="59"/>
                  </a:cubicBezTo>
                  <a:cubicBezTo>
                    <a:pt x="105" y="61"/>
                    <a:pt x="104" y="62"/>
                    <a:pt x="103" y="64"/>
                  </a:cubicBezTo>
                  <a:cubicBezTo>
                    <a:pt x="102" y="66"/>
                    <a:pt x="102" y="68"/>
                    <a:pt x="102" y="70"/>
                  </a:cubicBezTo>
                  <a:cubicBezTo>
                    <a:pt x="102" y="72"/>
                    <a:pt x="102" y="74"/>
                    <a:pt x="103" y="76"/>
                  </a:cubicBezTo>
                  <a:cubicBezTo>
                    <a:pt x="104" y="78"/>
                    <a:pt x="105" y="79"/>
                    <a:pt x="106" y="81"/>
                  </a:cubicBezTo>
                  <a:cubicBezTo>
                    <a:pt x="108" y="82"/>
                    <a:pt x="109" y="83"/>
                    <a:pt x="111" y="84"/>
                  </a:cubicBezTo>
                  <a:cubicBezTo>
                    <a:pt x="113" y="85"/>
                    <a:pt x="115" y="85"/>
                    <a:pt x="117" y="85"/>
                  </a:cubicBezTo>
                  <a:cubicBezTo>
                    <a:pt x="119" y="85"/>
                    <a:pt x="121" y="85"/>
                    <a:pt x="123" y="84"/>
                  </a:cubicBezTo>
                  <a:cubicBezTo>
                    <a:pt x="125" y="83"/>
                    <a:pt x="126" y="82"/>
                    <a:pt x="128" y="81"/>
                  </a:cubicBezTo>
                  <a:cubicBezTo>
                    <a:pt x="129" y="79"/>
                    <a:pt x="130" y="78"/>
                    <a:pt x="131" y="76"/>
                  </a:cubicBezTo>
                  <a:cubicBezTo>
                    <a:pt x="132" y="74"/>
                    <a:pt x="132" y="72"/>
                    <a:pt x="132" y="70"/>
                  </a:cubicBezTo>
                  <a:cubicBezTo>
                    <a:pt x="132" y="68"/>
                    <a:pt x="132" y="66"/>
                    <a:pt x="131" y="64"/>
                  </a:cubicBezTo>
                  <a:cubicBezTo>
                    <a:pt x="130" y="62"/>
                    <a:pt x="129" y="61"/>
                    <a:pt x="128" y="59"/>
                  </a:cubicBezTo>
                  <a:cubicBezTo>
                    <a:pt x="126" y="58"/>
                    <a:pt x="125" y="57"/>
                    <a:pt x="123" y="56"/>
                  </a:cubicBezTo>
                  <a:cubicBezTo>
                    <a:pt x="121" y="55"/>
                    <a:pt x="119" y="55"/>
                    <a:pt x="117" y="55"/>
                  </a:cubicBezTo>
                  <a:cubicBezTo>
                    <a:pt x="115" y="55"/>
                    <a:pt x="113" y="55"/>
                    <a:pt x="111" y="56"/>
                  </a:cubicBezTo>
                  <a:close/>
                  <a:moveTo>
                    <a:pt x="178" y="17"/>
                  </a:moveTo>
                  <a:cubicBezTo>
                    <a:pt x="177" y="15"/>
                    <a:pt x="176" y="14"/>
                    <a:pt x="175" y="12"/>
                  </a:cubicBezTo>
                  <a:cubicBezTo>
                    <a:pt x="173" y="11"/>
                    <a:pt x="172" y="10"/>
                    <a:pt x="170" y="9"/>
                  </a:cubicBezTo>
                  <a:cubicBezTo>
                    <a:pt x="168" y="8"/>
                    <a:pt x="166" y="8"/>
                    <a:pt x="164" y="8"/>
                  </a:cubicBezTo>
                  <a:cubicBezTo>
                    <a:pt x="162" y="8"/>
                    <a:pt x="160" y="8"/>
                    <a:pt x="158" y="9"/>
                  </a:cubicBezTo>
                  <a:cubicBezTo>
                    <a:pt x="156" y="10"/>
                    <a:pt x="154" y="11"/>
                    <a:pt x="153" y="12"/>
                  </a:cubicBezTo>
                  <a:cubicBezTo>
                    <a:pt x="152" y="14"/>
                    <a:pt x="151" y="15"/>
                    <a:pt x="150" y="17"/>
                  </a:cubicBezTo>
                  <a:cubicBezTo>
                    <a:pt x="149" y="19"/>
                    <a:pt x="148" y="21"/>
                    <a:pt x="148" y="23"/>
                  </a:cubicBezTo>
                  <a:cubicBezTo>
                    <a:pt x="148" y="25"/>
                    <a:pt x="149" y="27"/>
                    <a:pt x="150" y="29"/>
                  </a:cubicBezTo>
                  <a:cubicBezTo>
                    <a:pt x="151" y="31"/>
                    <a:pt x="152" y="32"/>
                    <a:pt x="153" y="34"/>
                  </a:cubicBezTo>
                  <a:cubicBezTo>
                    <a:pt x="154" y="35"/>
                    <a:pt x="156" y="36"/>
                    <a:pt x="158" y="37"/>
                  </a:cubicBezTo>
                  <a:cubicBezTo>
                    <a:pt x="160" y="38"/>
                    <a:pt x="162" y="38"/>
                    <a:pt x="164" y="38"/>
                  </a:cubicBezTo>
                  <a:cubicBezTo>
                    <a:pt x="166" y="38"/>
                    <a:pt x="168" y="38"/>
                    <a:pt x="170" y="37"/>
                  </a:cubicBezTo>
                  <a:cubicBezTo>
                    <a:pt x="172" y="36"/>
                    <a:pt x="173" y="35"/>
                    <a:pt x="175" y="34"/>
                  </a:cubicBezTo>
                  <a:cubicBezTo>
                    <a:pt x="176" y="32"/>
                    <a:pt x="177" y="31"/>
                    <a:pt x="178" y="29"/>
                  </a:cubicBezTo>
                  <a:cubicBezTo>
                    <a:pt x="179" y="27"/>
                    <a:pt x="179" y="25"/>
                    <a:pt x="179" y="23"/>
                  </a:cubicBezTo>
                  <a:cubicBezTo>
                    <a:pt x="179" y="21"/>
                    <a:pt x="179" y="19"/>
                    <a:pt x="178" y="17"/>
                  </a:cubicBezTo>
                  <a:close/>
                  <a:moveTo>
                    <a:pt x="170" y="103"/>
                  </a:moveTo>
                  <a:cubicBezTo>
                    <a:pt x="172" y="104"/>
                    <a:pt x="173" y="105"/>
                    <a:pt x="175" y="106"/>
                  </a:cubicBezTo>
                  <a:cubicBezTo>
                    <a:pt x="176" y="107"/>
                    <a:pt x="177" y="109"/>
                    <a:pt x="178" y="111"/>
                  </a:cubicBezTo>
                  <a:cubicBezTo>
                    <a:pt x="179" y="113"/>
                    <a:pt x="179" y="115"/>
                    <a:pt x="179" y="117"/>
                  </a:cubicBezTo>
                  <a:cubicBezTo>
                    <a:pt x="179" y="119"/>
                    <a:pt x="179" y="121"/>
                    <a:pt x="178" y="123"/>
                  </a:cubicBezTo>
                  <a:cubicBezTo>
                    <a:pt x="177" y="124"/>
                    <a:pt x="176" y="126"/>
                    <a:pt x="175" y="127"/>
                  </a:cubicBezTo>
                  <a:cubicBezTo>
                    <a:pt x="173" y="129"/>
                    <a:pt x="172" y="130"/>
                    <a:pt x="170" y="131"/>
                  </a:cubicBezTo>
                  <a:cubicBezTo>
                    <a:pt x="168" y="132"/>
                    <a:pt x="166" y="132"/>
                    <a:pt x="164" y="132"/>
                  </a:cubicBezTo>
                  <a:cubicBezTo>
                    <a:pt x="162" y="132"/>
                    <a:pt x="160" y="132"/>
                    <a:pt x="158" y="131"/>
                  </a:cubicBezTo>
                  <a:cubicBezTo>
                    <a:pt x="156" y="130"/>
                    <a:pt x="154" y="129"/>
                    <a:pt x="153" y="127"/>
                  </a:cubicBezTo>
                  <a:cubicBezTo>
                    <a:pt x="152" y="126"/>
                    <a:pt x="151" y="124"/>
                    <a:pt x="150" y="123"/>
                  </a:cubicBezTo>
                  <a:cubicBezTo>
                    <a:pt x="149" y="121"/>
                    <a:pt x="148" y="119"/>
                    <a:pt x="148" y="117"/>
                  </a:cubicBezTo>
                  <a:cubicBezTo>
                    <a:pt x="148" y="115"/>
                    <a:pt x="149" y="113"/>
                    <a:pt x="150" y="111"/>
                  </a:cubicBezTo>
                  <a:cubicBezTo>
                    <a:pt x="151" y="109"/>
                    <a:pt x="152" y="107"/>
                    <a:pt x="153" y="106"/>
                  </a:cubicBezTo>
                  <a:cubicBezTo>
                    <a:pt x="154" y="105"/>
                    <a:pt x="156" y="104"/>
                    <a:pt x="158" y="103"/>
                  </a:cubicBezTo>
                  <a:cubicBezTo>
                    <a:pt x="160" y="102"/>
                    <a:pt x="162" y="101"/>
                    <a:pt x="164" y="101"/>
                  </a:cubicBezTo>
                  <a:cubicBezTo>
                    <a:pt x="166" y="101"/>
                    <a:pt x="168" y="102"/>
                    <a:pt x="170" y="103"/>
                  </a:cubicBezTo>
                  <a:close/>
                  <a:moveTo>
                    <a:pt x="205" y="56"/>
                  </a:moveTo>
                  <a:cubicBezTo>
                    <a:pt x="203" y="57"/>
                    <a:pt x="201" y="58"/>
                    <a:pt x="200" y="59"/>
                  </a:cubicBezTo>
                  <a:cubicBezTo>
                    <a:pt x="198" y="61"/>
                    <a:pt x="197" y="62"/>
                    <a:pt x="197" y="64"/>
                  </a:cubicBezTo>
                  <a:cubicBezTo>
                    <a:pt x="196" y="66"/>
                    <a:pt x="195" y="68"/>
                    <a:pt x="195" y="70"/>
                  </a:cubicBezTo>
                  <a:cubicBezTo>
                    <a:pt x="195" y="72"/>
                    <a:pt x="196" y="74"/>
                    <a:pt x="197" y="76"/>
                  </a:cubicBezTo>
                  <a:cubicBezTo>
                    <a:pt x="197" y="78"/>
                    <a:pt x="198" y="79"/>
                    <a:pt x="200" y="81"/>
                  </a:cubicBezTo>
                  <a:cubicBezTo>
                    <a:pt x="201" y="82"/>
                    <a:pt x="203" y="83"/>
                    <a:pt x="205" y="84"/>
                  </a:cubicBezTo>
                  <a:cubicBezTo>
                    <a:pt x="207" y="85"/>
                    <a:pt x="209" y="85"/>
                    <a:pt x="211" y="85"/>
                  </a:cubicBezTo>
                  <a:cubicBezTo>
                    <a:pt x="213" y="85"/>
                    <a:pt x="215" y="85"/>
                    <a:pt x="217" y="84"/>
                  </a:cubicBezTo>
                  <a:cubicBezTo>
                    <a:pt x="218" y="83"/>
                    <a:pt x="220" y="82"/>
                    <a:pt x="221" y="81"/>
                  </a:cubicBezTo>
                  <a:cubicBezTo>
                    <a:pt x="223" y="79"/>
                    <a:pt x="224" y="78"/>
                    <a:pt x="225" y="76"/>
                  </a:cubicBezTo>
                  <a:cubicBezTo>
                    <a:pt x="225" y="74"/>
                    <a:pt x="226" y="72"/>
                    <a:pt x="226" y="70"/>
                  </a:cubicBezTo>
                  <a:cubicBezTo>
                    <a:pt x="226" y="68"/>
                    <a:pt x="225" y="66"/>
                    <a:pt x="225" y="64"/>
                  </a:cubicBezTo>
                  <a:cubicBezTo>
                    <a:pt x="224" y="62"/>
                    <a:pt x="223" y="61"/>
                    <a:pt x="221" y="59"/>
                  </a:cubicBezTo>
                  <a:cubicBezTo>
                    <a:pt x="220" y="58"/>
                    <a:pt x="218" y="57"/>
                    <a:pt x="217" y="56"/>
                  </a:cubicBezTo>
                  <a:cubicBezTo>
                    <a:pt x="215" y="55"/>
                    <a:pt x="213" y="55"/>
                    <a:pt x="211" y="55"/>
                  </a:cubicBezTo>
                  <a:cubicBezTo>
                    <a:pt x="209" y="55"/>
                    <a:pt x="207" y="55"/>
                    <a:pt x="205" y="5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16"/>
            <p:cNvSpPr>
              <a:spLocks noEditPoints="1"/>
            </p:cNvSpPr>
            <p:nvPr/>
          </p:nvSpPr>
          <p:spPr bwMode="auto">
            <a:xfrm>
              <a:off x="977900" y="3629025"/>
              <a:ext cx="246063" cy="244475"/>
            </a:xfrm>
            <a:custGeom>
              <a:avLst/>
              <a:gdLst>
                <a:gd name="T0" fmla="*/ 140 w 234"/>
                <a:gd name="T1" fmla="*/ 120 h 233"/>
                <a:gd name="T2" fmla="*/ 135 w 234"/>
                <a:gd name="T3" fmla="*/ 196 h 233"/>
                <a:gd name="T4" fmla="*/ 126 w 234"/>
                <a:gd name="T5" fmla="*/ 232 h 233"/>
                <a:gd name="T6" fmla="*/ 95 w 234"/>
                <a:gd name="T7" fmla="*/ 211 h 233"/>
                <a:gd name="T8" fmla="*/ 114 w 234"/>
                <a:gd name="T9" fmla="*/ 139 h 233"/>
                <a:gd name="T10" fmla="*/ 38 w 234"/>
                <a:gd name="T11" fmla="*/ 134 h 233"/>
                <a:gd name="T12" fmla="*/ 2 w 234"/>
                <a:gd name="T13" fmla="*/ 125 h 233"/>
                <a:gd name="T14" fmla="*/ 23 w 234"/>
                <a:gd name="T15" fmla="*/ 94 h 233"/>
                <a:gd name="T16" fmla="*/ 95 w 234"/>
                <a:gd name="T17" fmla="*/ 113 h 233"/>
                <a:gd name="T18" fmla="*/ 100 w 234"/>
                <a:gd name="T19" fmla="*/ 37 h 233"/>
                <a:gd name="T20" fmla="*/ 108 w 234"/>
                <a:gd name="T21" fmla="*/ 1 h 233"/>
                <a:gd name="T22" fmla="*/ 140 w 234"/>
                <a:gd name="T23" fmla="*/ 22 h 233"/>
                <a:gd name="T24" fmla="*/ 121 w 234"/>
                <a:gd name="T25" fmla="*/ 94 h 233"/>
                <a:gd name="T26" fmla="*/ 189 w 234"/>
                <a:gd name="T27" fmla="*/ 113 h 233"/>
                <a:gd name="T28" fmla="*/ 221 w 234"/>
                <a:gd name="T29" fmla="*/ 96 h 233"/>
                <a:gd name="T30" fmla="*/ 228 w 234"/>
                <a:gd name="T31" fmla="*/ 133 h 233"/>
                <a:gd name="T32" fmla="*/ 12 w 234"/>
                <a:gd name="T33" fmla="*/ 106 h 233"/>
                <a:gd name="T34" fmla="*/ 17 w 234"/>
                <a:gd name="T35" fmla="*/ 130 h 233"/>
                <a:gd name="T36" fmla="*/ 38 w 234"/>
                <a:gd name="T37" fmla="*/ 116 h 233"/>
                <a:gd name="T38" fmla="*/ 17 w 234"/>
                <a:gd name="T39" fmla="*/ 102 h 233"/>
                <a:gd name="T40" fmla="*/ 91 w 234"/>
                <a:gd name="T41" fmla="*/ 173 h 233"/>
                <a:gd name="T42" fmla="*/ 54 w 234"/>
                <a:gd name="T43" fmla="*/ 180 h 233"/>
                <a:gd name="T44" fmla="*/ 61 w 234"/>
                <a:gd name="T45" fmla="*/ 143 h 233"/>
                <a:gd name="T46" fmla="*/ 49 w 234"/>
                <a:gd name="T47" fmla="*/ 78 h 233"/>
                <a:gd name="T48" fmla="*/ 70 w 234"/>
                <a:gd name="T49" fmla="*/ 46 h 233"/>
                <a:gd name="T50" fmla="*/ 91 w 234"/>
                <a:gd name="T51" fmla="*/ 78 h 233"/>
                <a:gd name="T52" fmla="*/ 76 w 234"/>
                <a:gd name="T53" fmla="*/ 178 h 233"/>
                <a:gd name="T54" fmla="*/ 81 w 234"/>
                <a:gd name="T55" fmla="*/ 153 h 233"/>
                <a:gd name="T56" fmla="*/ 56 w 234"/>
                <a:gd name="T57" fmla="*/ 158 h 233"/>
                <a:gd name="T58" fmla="*/ 70 w 234"/>
                <a:gd name="T59" fmla="*/ 179 h 233"/>
                <a:gd name="T60" fmla="*/ 55 w 234"/>
                <a:gd name="T61" fmla="*/ 69 h 233"/>
                <a:gd name="T62" fmla="*/ 76 w 234"/>
                <a:gd name="T63" fmla="*/ 83 h 233"/>
                <a:gd name="T64" fmla="*/ 81 w 234"/>
                <a:gd name="T65" fmla="*/ 58 h 233"/>
                <a:gd name="T66" fmla="*/ 128 w 234"/>
                <a:gd name="T67" fmla="*/ 12 h 233"/>
                <a:gd name="T68" fmla="*/ 103 w 234"/>
                <a:gd name="T69" fmla="*/ 16 h 233"/>
                <a:gd name="T70" fmla="*/ 117 w 234"/>
                <a:gd name="T71" fmla="*/ 38 h 233"/>
                <a:gd name="T72" fmla="*/ 131 w 234"/>
                <a:gd name="T73" fmla="*/ 16 h 233"/>
                <a:gd name="T74" fmla="*/ 103 w 234"/>
                <a:gd name="T75" fmla="*/ 123 h 233"/>
                <a:gd name="T76" fmla="*/ 128 w 234"/>
                <a:gd name="T77" fmla="*/ 127 h 233"/>
                <a:gd name="T78" fmla="*/ 123 w 234"/>
                <a:gd name="T79" fmla="*/ 103 h 233"/>
                <a:gd name="T80" fmla="*/ 111 w 234"/>
                <a:gd name="T81" fmla="*/ 225 h 233"/>
                <a:gd name="T82" fmla="*/ 133 w 234"/>
                <a:gd name="T83" fmla="*/ 211 h 233"/>
                <a:gd name="T84" fmla="*/ 111 w 234"/>
                <a:gd name="T85" fmla="*/ 197 h 233"/>
                <a:gd name="T86" fmla="*/ 173 w 234"/>
                <a:gd name="T87" fmla="*/ 143 h 233"/>
                <a:gd name="T88" fmla="*/ 180 w 234"/>
                <a:gd name="T89" fmla="*/ 180 h 233"/>
                <a:gd name="T90" fmla="*/ 143 w 234"/>
                <a:gd name="T91" fmla="*/ 173 h 233"/>
                <a:gd name="T92" fmla="*/ 164 w 234"/>
                <a:gd name="T93" fmla="*/ 141 h 233"/>
                <a:gd name="T94" fmla="*/ 142 w 234"/>
                <a:gd name="T95" fmla="*/ 69 h 233"/>
                <a:gd name="T96" fmla="*/ 173 w 234"/>
                <a:gd name="T97" fmla="*/ 48 h 233"/>
                <a:gd name="T98" fmla="*/ 181 w 234"/>
                <a:gd name="T99" fmla="*/ 85 h 233"/>
                <a:gd name="T100" fmla="*/ 175 w 234"/>
                <a:gd name="T101" fmla="*/ 175 h 233"/>
                <a:gd name="T102" fmla="*/ 170 w 234"/>
                <a:gd name="T103" fmla="*/ 150 h 233"/>
                <a:gd name="T104" fmla="*/ 149 w 234"/>
                <a:gd name="T105" fmla="*/ 164 h 233"/>
                <a:gd name="T106" fmla="*/ 170 w 234"/>
                <a:gd name="T107" fmla="*/ 178 h 233"/>
                <a:gd name="T108" fmla="*/ 150 w 234"/>
                <a:gd name="T109" fmla="*/ 75 h 233"/>
                <a:gd name="T110" fmla="*/ 175 w 234"/>
                <a:gd name="T111" fmla="*/ 80 h 233"/>
                <a:gd name="T112" fmla="*/ 170 w 234"/>
                <a:gd name="T113" fmla="*/ 55 h 233"/>
                <a:gd name="T114" fmla="*/ 198 w 234"/>
                <a:gd name="T115" fmla="*/ 111 h 233"/>
                <a:gd name="T116" fmla="*/ 212 w 234"/>
                <a:gd name="T117" fmla="*/ 132 h 233"/>
                <a:gd name="T118" fmla="*/ 226 w 234"/>
                <a:gd name="T119" fmla="*/ 11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4" h="233">
                  <a:moveTo>
                    <a:pt x="203" y="138"/>
                  </a:moveTo>
                  <a:cubicBezTo>
                    <a:pt x="201" y="137"/>
                    <a:pt x="199" y="136"/>
                    <a:pt x="197" y="134"/>
                  </a:cubicBezTo>
                  <a:cubicBezTo>
                    <a:pt x="195" y="132"/>
                    <a:pt x="193" y="130"/>
                    <a:pt x="192" y="128"/>
                  </a:cubicBezTo>
                  <a:cubicBezTo>
                    <a:pt x="190" y="126"/>
                    <a:pt x="189" y="123"/>
                    <a:pt x="189" y="120"/>
                  </a:cubicBezTo>
                  <a:cubicBezTo>
                    <a:pt x="140" y="120"/>
                    <a:pt x="140" y="120"/>
                    <a:pt x="140" y="120"/>
                  </a:cubicBezTo>
                  <a:cubicBezTo>
                    <a:pt x="139" y="125"/>
                    <a:pt x="137" y="129"/>
                    <a:pt x="133" y="133"/>
                  </a:cubicBezTo>
                  <a:cubicBezTo>
                    <a:pt x="130" y="136"/>
                    <a:pt x="126" y="138"/>
                    <a:pt x="121" y="139"/>
                  </a:cubicBezTo>
                  <a:cubicBezTo>
                    <a:pt x="121" y="188"/>
                    <a:pt x="121" y="188"/>
                    <a:pt x="121" y="188"/>
                  </a:cubicBezTo>
                  <a:cubicBezTo>
                    <a:pt x="124" y="189"/>
                    <a:pt x="126" y="189"/>
                    <a:pt x="128" y="191"/>
                  </a:cubicBezTo>
                  <a:cubicBezTo>
                    <a:pt x="131" y="192"/>
                    <a:pt x="133" y="194"/>
                    <a:pt x="135" y="196"/>
                  </a:cubicBezTo>
                  <a:cubicBezTo>
                    <a:pt x="136" y="198"/>
                    <a:pt x="138" y="200"/>
                    <a:pt x="139" y="203"/>
                  </a:cubicBezTo>
                  <a:cubicBezTo>
                    <a:pt x="140" y="205"/>
                    <a:pt x="140" y="208"/>
                    <a:pt x="140" y="211"/>
                  </a:cubicBezTo>
                  <a:cubicBezTo>
                    <a:pt x="140" y="214"/>
                    <a:pt x="140" y="217"/>
                    <a:pt x="138" y="220"/>
                  </a:cubicBezTo>
                  <a:cubicBezTo>
                    <a:pt x="137" y="222"/>
                    <a:pt x="136" y="225"/>
                    <a:pt x="133" y="227"/>
                  </a:cubicBezTo>
                  <a:cubicBezTo>
                    <a:pt x="131" y="229"/>
                    <a:pt x="129" y="230"/>
                    <a:pt x="126" y="232"/>
                  </a:cubicBezTo>
                  <a:cubicBezTo>
                    <a:pt x="123" y="233"/>
                    <a:pt x="121" y="233"/>
                    <a:pt x="117" y="233"/>
                  </a:cubicBezTo>
                  <a:cubicBezTo>
                    <a:pt x="114" y="233"/>
                    <a:pt x="111" y="233"/>
                    <a:pt x="108" y="232"/>
                  </a:cubicBezTo>
                  <a:cubicBezTo>
                    <a:pt x="106" y="230"/>
                    <a:pt x="103" y="229"/>
                    <a:pt x="101" y="227"/>
                  </a:cubicBezTo>
                  <a:cubicBezTo>
                    <a:pt x="99" y="225"/>
                    <a:pt x="97" y="222"/>
                    <a:pt x="96" y="220"/>
                  </a:cubicBezTo>
                  <a:cubicBezTo>
                    <a:pt x="95" y="217"/>
                    <a:pt x="95" y="214"/>
                    <a:pt x="95" y="211"/>
                  </a:cubicBezTo>
                  <a:cubicBezTo>
                    <a:pt x="95" y="208"/>
                    <a:pt x="95" y="205"/>
                    <a:pt x="96" y="203"/>
                  </a:cubicBezTo>
                  <a:cubicBezTo>
                    <a:pt x="97" y="200"/>
                    <a:pt x="98" y="198"/>
                    <a:pt x="100" y="196"/>
                  </a:cubicBezTo>
                  <a:cubicBezTo>
                    <a:pt x="102" y="194"/>
                    <a:pt x="104" y="192"/>
                    <a:pt x="106" y="191"/>
                  </a:cubicBezTo>
                  <a:cubicBezTo>
                    <a:pt x="109" y="189"/>
                    <a:pt x="111" y="189"/>
                    <a:pt x="114" y="188"/>
                  </a:cubicBezTo>
                  <a:cubicBezTo>
                    <a:pt x="114" y="139"/>
                    <a:pt x="114" y="139"/>
                    <a:pt x="114" y="139"/>
                  </a:cubicBezTo>
                  <a:cubicBezTo>
                    <a:pt x="109" y="138"/>
                    <a:pt x="105" y="136"/>
                    <a:pt x="101" y="133"/>
                  </a:cubicBezTo>
                  <a:cubicBezTo>
                    <a:pt x="98" y="129"/>
                    <a:pt x="96" y="125"/>
                    <a:pt x="95" y="120"/>
                  </a:cubicBezTo>
                  <a:cubicBezTo>
                    <a:pt x="45" y="120"/>
                    <a:pt x="45" y="120"/>
                    <a:pt x="45" y="120"/>
                  </a:cubicBezTo>
                  <a:cubicBezTo>
                    <a:pt x="45" y="123"/>
                    <a:pt x="44" y="125"/>
                    <a:pt x="43" y="128"/>
                  </a:cubicBezTo>
                  <a:cubicBezTo>
                    <a:pt x="41" y="130"/>
                    <a:pt x="40" y="132"/>
                    <a:pt x="38" y="134"/>
                  </a:cubicBezTo>
                  <a:cubicBezTo>
                    <a:pt x="36" y="135"/>
                    <a:pt x="33" y="137"/>
                    <a:pt x="31" y="138"/>
                  </a:cubicBezTo>
                  <a:cubicBezTo>
                    <a:pt x="28" y="139"/>
                    <a:pt x="26" y="139"/>
                    <a:pt x="23" y="139"/>
                  </a:cubicBezTo>
                  <a:cubicBezTo>
                    <a:pt x="20" y="139"/>
                    <a:pt x="17" y="138"/>
                    <a:pt x="14" y="137"/>
                  </a:cubicBezTo>
                  <a:cubicBezTo>
                    <a:pt x="11" y="136"/>
                    <a:pt x="9" y="135"/>
                    <a:pt x="7" y="132"/>
                  </a:cubicBezTo>
                  <a:cubicBezTo>
                    <a:pt x="5" y="130"/>
                    <a:pt x="3" y="128"/>
                    <a:pt x="2" y="125"/>
                  </a:cubicBezTo>
                  <a:cubicBezTo>
                    <a:pt x="1" y="122"/>
                    <a:pt x="0" y="119"/>
                    <a:pt x="0" y="116"/>
                  </a:cubicBezTo>
                  <a:cubicBezTo>
                    <a:pt x="0" y="113"/>
                    <a:pt x="1" y="110"/>
                    <a:pt x="2" y="107"/>
                  </a:cubicBezTo>
                  <a:cubicBezTo>
                    <a:pt x="3" y="105"/>
                    <a:pt x="5" y="102"/>
                    <a:pt x="7" y="100"/>
                  </a:cubicBezTo>
                  <a:cubicBezTo>
                    <a:pt x="9" y="98"/>
                    <a:pt x="11" y="97"/>
                    <a:pt x="14" y="95"/>
                  </a:cubicBezTo>
                  <a:cubicBezTo>
                    <a:pt x="17" y="94"/>
                    <a:pt x="20" y="94"/>
                    <a:pt x="23" y="94"/>
                  </a:cubicBezTo>
                  <a:cubicBezTo>
                    <a:pt x="26" y="94"/>
                    <a:pt x="29" y="94"/>
                    <a:pt x="31" y="95"/>
                  </a:cubicBezTo>
                  <a:cubicBezTo>
                    <a:pt x="34" y="96"/>
                    <a:pt x="36" y="98"/>
                    <a:pt x="38" y="99"/>
                  </a:cubicBezTo>
                  <a:cubicBezTo>
                    <a:pt x="40" y="101"/>
                    <a:pt x="42" y="103"/>
                    <a:pt x="43" y="105"/>
                  </a:cubicBezTo>
                  <a:cubicBezTo>
                    <a:pt x="44" y="108"/>
                    <a:pt x="45" y="110"/>
                    <a:pt x="46" y="113"/>
                  </a:cubicBezTo>
                  <a:cubicBezTo>
                    <a:pt x="95" y="113"/>
                    <a:pt x="95" y="113"/>
                    <a:pt x="95" y="113"/>
                  </a:cubicBezTo>
                  <a:cubicBezTo>
                    <a:pt x="96" y="108"/>
                    <a:pt x="98" y="104"/>
                    <a:pt x="101" y="101"/>
                  </a:cubicBezTo>
                  <a:cubicBezTo>
                    <a:pt x="105" y="97"/>
                    <a:pt x="109" y="95"/>
                    <a:pt x="114" y="94"/>
                  </a:cubicBezTo>
                  <a:cubicBezTo>
                    <a:pt x="114" y="45"/>
                    <a:pt x="114" y="45"/>
                    <a:pt x="114" y="45"/>
                  </a:cubicBezTo>
                  <a:cubicBezTo>
                    <a:pt x="111" y="44"/>
                    <a:pt x="109" y="44"/>
                    <a:pt x="106" y="42"/>
                  </a:cubicBezTo>
                  <a:cubicBezTo>
                    <a:pt x="104" y="41"/>
                    <a:pt x="102" y="39"/>
                    <a:pt x="100" y="37"/>
                  </a:cubicBezTo>
                  <a:cubicBezTo>
                    <a:pt x="98" y="35"/>
                    <a:pt x="97" y="33"/>
                    <a:pt x="96" y="30"/>
                  </a:cubicBezTo>
                  <a:cubicBezTo>
                    <a:pt x="95" y="28"/>
                    <a:pt x="95" y="25"/>
                    <a:pt x="95" y="22"/>
                  </a:cubicBezTo>
                  <a:cubicBezTo>
                    <a:pt x="95" y="19"/>
                    <a:pt x="95" y="16"/>
                    <a:pt x="96" y="14"/>
                  </a:cubicBezTo>
                  <a:cubicBezTo>
                    <a:pt x="97" y="11"/>
                    <a:pt x="99" y="8"/>
                    <a:pt x="101" y="6"/>
                  </a:cubicBezTo>
                  <a:cubicBezTo>
                    <a:pt x="103" y="4"/>
                    <a:pt x="106" y="3"/>
                    <a:pt x="108" y="1"/>
                  </a:cubicBezTo>
                  <a:cubicBezTo>
                    <a:pt x="111" y="0"/>
                    <a:pt x="114" y="0"/>
                    <a:pt x="117" y="0"/>
                  </a:cubicBezTo>
                  <a:cubicBezTo>
                    <a:pt x="121" y="0"/>
                    <a:pt x="123" y="0"/>
                    <a:pt x="126" y="1"/>
                  </a:cubicBezTo>
                  <a:cubicBezTo>
                    <a:pt x="129" y="3"/>
                    <a:pt x="131" y="4"/>
                    <a:pt x="133" y="6"/>
                  </a:cubicBezTo>
                  <a:cubicBezTo>
                    <a:pt x="136" y="8"/>
                    <a:pt x="137" y="11"/>
                    <a:pt x="138" y="14"/>
                  </a:cubicBezTo>
                  <a:cubicBezTo>
                    <a:pt x="140" y="16"/>
                    <a:pt x="140" y="19"/>
                    <a:pt x="140" y="22"/>
                  </a:cubicBezTo>
                  <a:cubicBezTo>
                    <a:pt x="140" y="25"/>
                    <a:pt x="140" y="28"/>
                    <a:pt x="139" y="30"/>
                  </a:cubicBezTo>
                  <a:cubicBezTo>
                    <a:pt x="138" y="33"/>
                    <a:pt x="136" y="35"/>
                    <a:pt x="135" y="37"/>
                  </a:cubicBezTo>
                  <a:cubicBezTo>
                    <a:pt x="133" y="39"/>
                    <a:pt x="131" y="41"/>
                    <a:pt x="128" y="42"/>
                  </a:cubicBezTo>
                  <a:cubicBezTo>
                    <a:pt x="126" y="44"/>
                    <a:pt x="124" y="44"/>
                    <a:pt x="121" y="45"/>
                  </a:cubicBezTo>
                  <a:cubicBezTo>
                    <a:pt x="121" y="94"/>
                    <a:pt x="121" y="94"/>
                    <a:pt x="121" y="94"/>
                  </a:cubicBezTo>
                  <a:cubicBezTo>
                    <a:pt x="123" y="95"/>
                    <a:pt x="125" y="95"/>
                    <a:pt x="128" y="96"/>
                  </a:cubicBezTo>
                  <a:cubicBezTo>
                    <a:pt x="130" y="98"/>
                    <a:pt x="132" y="99"/>
                    <a:pt x="133" y="101"/>
                  </a:cubicBezTo>
                  <a:cubicBezTo>
                    <a:pt x="135" y="102"/>
                    <a:pt x="136" y="104"/>
                    <a:pt x="138" y="106"/>
                  </a:cubicBezTo>
                  <a:cubicBezTo>
                    <a:pt x="139" y="108"/>
                    <a:pt x="139" y="111"/>
                    <a:pt x="140" y="113"/>
                  </a:cubicBezTo>
                  <a:cubicBezTo>
                    <a:pt x="189" y="113"/>
                    <a:pt x="189" y="113"/>
                    <a:pt x="189" y="113"/>
                  </a:cubicBezTo>
                  <a:cubicBezTo>
                    <a:pt x="190" y="110"/>
                    <a:pt x="191" y="108"/>
                    <a:pt x="192" y="106"/>
                  </a:cubicBezTo>
                  <a:cubicBezTo>
                    <a:pt x="193" y="103"/>
                    <a:pt x="195" y="101"/>
                    <a:pt x="197" y="100"/>
                  </a:cubicBezTo>
                  <a:cubicBezTo>
                    <a:pt x="199" y="98"/>
                    <a:pt x="201" y="97"/>
                    <a:pt x="204" y="96"/>
                  </a:cubicBezTo>
                  <a:cubicBezTo>
                    <a:pt x="206" y="95"/>
                    <a:pt x="209" y="94"/>
                    <a:pt x="212" y="94"/>
                  </a:cubicBezTo>
                  <a:cubicBezTo>
                    <a:pt x="215" y="94"/>
                    <a:pt x="218" y="95"/>
                    <a:pt x="221" y="96"/>
                  </a:cubicBezTo>
                  <a:cubicBezTo>
                    <a:pt x="223" y="97"/>
                    <a:pt x="226" y="99"/>
                    <a:pt x="228" y="101"/>
                  </a:cubicBezTo>
                  <a:cubicBezTo>
                    <a:pt x="230" y="103"/>
                    <a:pt x="232" y="105"/>
                    <a:pt x="233" y="108"/>
                  </a:cubicBezTo>
                  <a:cubicBezTo>
                    <a:pt x="234" y="111"/>
                    <a:pt x="234" y="114"/>
                    <a:pt x="234" y="117"/>
                  </a:cubicBezTo>
                  <a:cubicBezTo>
                    <a:pt x="234" y="120"/>
                    <a:pt x="234" y="123"/>
                    <a:pt x="233" y="126"/>
                  </a:cubicBezTo>
                  <a:cubicBezTo>
                    <a:pt x="232" y="129"/>
                    <a:pt x="230" y="131"/>
                    <a:pt x="228" y="133"/>
                  </a:cubicBezTo>
                  <a:cubicBezTo>
                    <a:pt x="226" y="135"/>
                    <a:pt x="223" y="137"/>
                    <a:pt x="221" y="138"/>
                  </a:cubicBezTo>
                  <a:cubicBezTo>
                    <a:pt x="218" y="139"/>
                    <a:pt x="215" y="140"/>
                    <a:pt x="212" y="140"/>
                  </a:cubicBezTo>
                  <a:cubicBezTo>
                    <a:pt x="209" y="140"/>
                    <a:pt x="206" y="139"/>
                    <a:pt x="203" y="138"/>
                  </a:cubicBezTo>
                  <a:close/>
                  <a:moveTo>
                    <a:pt x="17" y="102"/>
                  </a:moveTo>
                  <a:cubicBezTo>
                    <a:pt x="15" y="103"/>
                    <a:pt x="14" y="104"/>
                    <a:pt x="12" y="106"/>
                  </a:cubicBezTo>
                  <a:cubicBezTo>
                    <a:pt x="11" y="107"/>
                    <a:pt x="10" y="109"/>
                    <a:pt x="9" y="110"/>
                  </a:cubicBezTo>
                  <a:cubicBezTo>
                    <a:pt x="8" y="112"/>
                    <a:pt x="8" y="114"/>
                    <a:pt x="8" y="116"/>
                  </a:cubicBezTo>
                  <a:cubicBezTo>
                    <a:pt x="8" y="118"/>
                    <a:pt x="8" y="120"/>
                    <a:pt x="9" y="122"/>
                  </a:cubicBezTo>
                  <a:cubicBezTo>
                    <a:pt x="10" y="124"/>
                    <a:pt x="11" y="126"/>
                    <a:pt x="12" y="127"/>
                  </a:cubicBezTo>
                  <a:cubicBezTo>
                    <a:pt x="14" y="129"/>
                    <a:pt x="15" y="130"/>
                    <a:pt x="17" y="130"/>
                  </a:cubicBezTo>
                  <a:cubicBezTo>
                    <a:pt x="19" y="131"/>
                    <a:pt x="21" y="132"/>
                    <a:pt x="23" y="132"/>
                  </a:cubicBezTo>
                  <a:cubicBezTo>
                    <a:pt x="25" y="132"/>
                    <a:pt x="27" y="131"/>
                    <a:pt x="29" y="130"/>
                  </a:cubicBezTo>
                  <a:cubicBezTo>
                    <a:pt x="31" y="130"/>
                    <a:pt x="32" y="129"/>
                    <a:pt x="34" y="127"/>
                  </a:cubicBezTo>
                  <a:cubicBezTo>
                    <a:pt x="35" y="126"/>
                    <a:pt x="36" y="124"/>
                    <a:pt x="37" y="122"/>
                  </a:cubicBezTo>
                  <a:cubicBezTo>
                    <a:pt x="38" y="120"/>
                    <a:pt x="38" y="118"/>
                    <a:pt x="38" y="116"/>
                  </a:cubicBezTo>
                  <a:cubicBezTo>
                    <a:pt x="38" y="114"/>
                    <a:pt x="38" y="112"/>
                    <a:pt x="37" y="110"/>
                  </a:cubicBezTo>
                  <a:cubicBezTo>
                    <a:pt x="36" y="109"/>
                    <a:pt x="35" y="107"/>
                    <a:pt x="34" y="106"/>
                  </a:cubicBezTo>
                  <a:cubicBezTo>
                    <a:pt x="32" y="104"/>
                    <a:pt x="31" y="103"/>
                    <a:pt x="29" y="102"/>
                  </a:cubicBezTo>
                  <a:cubicBezTo>
                    <a:pt x="27" y="101"/>
                    <a:pt x="25" y="101"/>
                    <a:pt x="23" y="101"/>
                  </a:cubicBezTo>
                  <a:cubicBezTo>
                    <a:pt x="21" y="101"/>
                    <a:pt x="19" y="101"/>
                    <a:pt x="17" y="102"/>
                  </a:cubicBezTo>
                  <a:close/>
                  <a:moveTo>
                    <a:pt x="79" y="143"/>
                  </a:moveTo>
                  <a:cubicBezTo>
                    <a:pt x="81" y="144"/>
                    <a:pt x="84" y="146"/>
                    <a:pt x="86" y="148"/>
                  </a:cubicBezTo>
                  <a:cubicBezTo>
                    <a:pt x="88" y="150"/>
                    <a:pt x="90" y="152"/>
                    <a:pt x="91" y="155"/>
                  </a:cubicBezTo>
                  <a:cubicBezTo>
                    <a:pt x="92" y="158"/>
                    <a:pt x="92" y="161"/>
                    <a:pt x="92" y="164"/>
                  </a:cubicBezTo>
                  <a:cubicBezTo>
                    <a:pt x="92" y="167"/>
                    <a:pt x="92" y="170"/>
                    <a:pt x="91" y="173"/>
                  </a:cubicBezTo>
                  <a:cubicBezTo>
                    <a:pt x="90" y="175"/>
                    <a:pt x="88" y="178"/>
                    <a:pt x="86" y="180"/>
                  </a:cubicBezTo>
                  <a:cubicBezTo>
                    <a:pt x="84" y="182"/>
                    <a:pt x="81" y="184"/>
                    <a:pt x="79" y="185"/>
                  </a:cubicBezTo>
                  <a:cubicBezTo>
                    <a:pt x="76" y="186"/>
                    <a:pt x="73" y="187"/>
                    <a:pt x="70" y="187"/>
                  </a:cubicBezTo>
                  <a:cubicBezTo>
                    <a:pt x="67" y="187"/>
                    <a:pt x="64" y="186"/>
                    <a:pt x="61" y="185"/>
                  </a:cubicBezTo>
                  <a:cubicBezTo>
                    <a:pt x="58" y="184"/>
                    <a:pt x="56" y="182"/>
                    <a:pt x="54" y="180"/>
                  </a:cubicBezTo>
                  <a:cubicBezTo>
                    <a:pt x="52" y="178"/>
                    <a:pt x="50" y="175"/>
                    <a:pt x="49" y="173"/>
                  </a:cubicBezTo>
                  <a:cubicBezTo>
                    <a:pt x="48" y="170"/>
                    <a:pt x="47" y="167"/>
                    <a:pt x="47" y="164"/>
                  </a:cubicBezTo>
                  <a:cubicBezTo>
                    <a:pt x="47" y="161"/>
                    <a:pt x="48" y="158"/>
                    <a:pt x="49" y="155"/>
                  </a:cubicBezTo>
                  <a:cubicBezTo>
                    <a:pt x="50" y="152"/>
                    <a:pt x="52" y="150"/>
                    <a:pt x="54" y="148"/>
                  </a:cubicBezTo>
                  <a:cubicBezTo>
                    <a:pt x="56" y="146"/>
                    <a:pt x="58" y="144"/>
                    <a:pt x="61" y="143"/>
                  </a:cubicBezTo>
                  <a:cubicBezTo>
                    <a:pt x="64" y="142"/>
                    <a:pt x="67" y="141"/>
                    <a:pt x="70" y="141"/>
                  </a:cubicBezTo>
                  <a:cubicBezTo>
                    <a:pt x="73" y="141"/>
                    <a:pt x="76" y="142"/>
                    <a:pt x="79" y="143"/>
                  </a:cubicBezTo>
                  <a:close/>
                  <a:moveTo>
                    <a:pt x="61" y="90"/>
                  </a:moveTo>
                  <a:cubicBezTo>
                    <a:pt x="59" y="89"/>
                    <a:pt x="56" y="87"/>
                    <a:pt x="54" y="85"/>
                  </a:cubicBezTo>
                  <a:cubicBezTo>
                    <a:pt x="52" y="83"/>
                    <a:pt x="50" y="81"/>
                    <a:pt x="49" y="78"/>
                  </a:cubicBezTo>
                  <a:cubicBezTo>
                    <a:pt x="48" y="75"/>
                    <a:pt x="47" y="72"/>
                    <a:pt x="47" y="69"/>
                  </a:cubicBezTo>
                  <a:cubicBezTo>
                    <a:pt x="47" y="66"/>
                    <a:pt x="48" y="63"/>
                    <a:pt x="49" y="60"/>
                  </a:cubicBezTo>
                  <a:cubicBezTo>
                    <a:pt x="50" y="58"/>
                    <a:pt x="52" y="55"/>
                    <a:pt x="54" y="53"/>
                  </a:cubicBezTo>
                  <a:cubicBezTo>
                    <a:pt x="56" y="51"/>
                    <a:pt x="59" y="49"/>
                    <a:pt x="61" y="48"/>
                  </a:cubicBezTo>
                  <a:cubicBezTo>
                    <a:pt x="64" y="47"/>
                    <a:pt x="67" y="46"/>
                    <a:pt x="70" y="46"/>
                  </a:cubicBezTo>
                  <a:cubicBezTo>
                    <a:pt x="73" y="46"/>
                    <a:pt x="76" y="47"/>
                    <a:pt x="79" y="48"/>
                  </a:cubicBezTo>
                  <a:cubicBezTo>
                    <a:pt x="82" y="49"/>
                    <a:pt x="84" y="51"/>
                    <a:pt x="86" y="53"/>
                  </a:cubicBezTo>
                  <a:cubicBezTo>
                    <a:pt x="88" y="55"/>
                    <a:pt x="90" y="58"/>
                    <a:pt x="91" y="60"/>
                  </a:cubicBezTo>
                  <a:cubicBezTo>
                    <a:pt x="92" y="63"/>
                    <a:pt x="93" y="66"/>
                    <a:pt x="93" y="69"/>
                  </a:cubicBezTo>
                  <a:cubicBezTo>
                    <a:pt x="93" y="72"/>
                    <a:pt x="92" y="75"/>
                    <a:pt x="91" y="78"/>
                  </a:cubicBezTo>
                  <a:cubicBezTo>
                    <a:pt x="90" y="81"/>
                    <a:pt x="88" y="83"/>
                    <a:pt x="86" y="85"/>
                  </a:cubicBezTo>
                  <a:cubicBezTo>
                    <a:pt x="84" y="87"/>
                    <a:pt x="82" y="89"/>
                    <a:pt x="79" y="90"/>
                  </a:cubicBezTo>
                  <a:cubicBezTo>
                    <a:pt x="76" y="91"/>
                    <a:pt x="73" y="92"/>
                    <a:pt x="70" y="92"/>
                  </a:cubicBezTo>
                  <a:cubicBezTo>
                    <a:pt x="67" y="92"/>
                    <a:pt x="64" y="91"/>
                    <a:pt x="61" y="90"/>
                  </a:cubicBezTo>
                  <a:close/>
                  <a:moveTo>
                    <a:pt x="76" y="178"/>
                  </a:moveTo>
                  <a:cubicBezTo>
                    <a:pt x="78" y="177"/>
                    <a:pt x="79" y="176"/>
                    <a:pt x="81" y="175"/>
                  </a:cubicBezTo>
                  <a:cubicBezTo>
                    <a:pt x="82" y="173"/>
                    <a:pt x="83" y="172"/>
                    <a:pt x="84" y="170"/>
                  </a:cubicBezTo>
                  <a:cubicBezTo>
                    <a:pt x="85" y="168"/>
                    <a:pt x="85" y="166"/>
                    <a:pt x="85" y="164"/>
                  </a:cubicBezTo>
                  <a:cubicBezTo>
                    <a:pt x="85" y="162"/>
                    <a:pt x="85" y="160"/>
                    <a:pt x="84" y="158"/>
                  </a:cubicBezTo>
                  <a:cubicBezTo>
                    <a:pt x="83" y="156"/>
                    <a:pt x="82" y="154"/>
                    <a:pt x="81" y="153"/>
                  </a:cubicBezTo>
                  <a:cubicBezTo>
                    <a:pt x="79" y="152"/>
                    <a:pt x="78" y="151"/>
                    <a:pt x="76" y="150"/>
                  </a:cubicBezTo>
                  <a:cubicBezTo>
                    <a:pt x="74" y="149"/>
                    <a:pt x="72" y="149"/>
                    <a:pt x="70" y="149"/>
                  </a:cubicBezTo>
                  <a:cubicBezTo>
                    <a:pt x="68" y="149"/>
                    <a:pt x="66" y="149"/>
                    <a:pt x="64" y="150"/>
                  </a:cubicBezTo>
                  <a:cubicBezTo>
                    <a:pt x="62" y="151"/>
                    <a:pt x="60" y="152"/>
                    <a:pt x="59" y="153"/>
                  </a:cubicBezTo>
                  <a:cubicBezTo>
                    <a:pt x="58" y="154"/>
                    <a:pt x="56" y="156"/>
                    <a:pt x="56" y="158"/>
                  </a:cubicBezTo>
                  <a:cubicBezTo>
                    <a:pt x="55" y="160"/>
                    <a:pt x="54" y="162"/>
                    <a:pt x="54" y="164"/>
                  </a:cubicBezTo>
                  <a:cubicBezTo>
                    <a:pt x="54" y="166"/>
                    <a:pt x="55" y="168"/>
                    <a:pt x="56" y="170"/>
                  </a:cubicBezTo>
                  <a:cubicBezTo>
                    <a:pt x="56" y="172"/>
                    <a:pt x="58" y="173"/>
                    <a:pt x="59" y="175"/>
                  </a:cubicBezTo>
                  <a:cubicBezTo>
                    <a:pt x="60" y="176"/>
                    <a:pt x="62" y="177"/>
                    <a:pt x="64" y="178"/>
                  </a:cubicBezTo>
                  <a:cubicBezTo>
                    <a:pt x="66" y="179"/>
                    <a:pt x="68" y="179"/>
                    <a:pt x="70" y="179"/>
                  </a:cubicBezTo>
                  <a:cubicBezTo>
                    <a:pt x="72" y="179"/>
                    <a:pt x="74" y="179"/>
                    <a:pt x="76" y="178"/>
                  </a:cubicBezTo>
                  <a:close/>
                  <a:moveTo>
                    <a:pt x="64" y="55"/>
                  </a:moveTo>
                  <a:cubicBezTo>
                    <a:pt x="62" y="56"/>
                    <a:pt x="61" y="57"/>
                    <a:pt x="59" y="58"/>
                  </a:cubicBezTo>
                  <a:cubicBezTo>
                    <a:pt x="58" y="60"/>
                    <a:pt x="57" y="61"/>
                    <a:pt x="56" y="63"/>
                  </a:cubicBezTo>
                  <a:cubicBezTo>
                    <a:pt x="55" y="65"/>
                    <a:pt x="55" y="67"/>
                    <a:pt x="55" y="69"/>
                  </a:cubicBezTo>
                  <a:cubicBezTo>
                    <a:pt x="55" y="71"/>
                    <a:pt x="55" y="73"/>
                    <a:pt x="56" y="75"/>
                  </a:cubicBezTo>
                  <a:cubicBezTo>
                    <a:pt x="57" y="77"/>
                    <a:pt x="58" y="79"/>
                    <a:pt x="59" y="80"/>
                  </a:cubicBezTo>
                  <a:cubicBezTo>
                    <a:pt x="61" y="81"/>
                    <a:pt x="62" y="82"/>
                    <a:pt x="64" y="83"/>
                  </a:cubicBezTo>
                  <a:cubicBezTo>
                    <a:pt x="66" y="84"/>
                    <a:pt x="68" y="84"/>
                    <a:pt x="70" y="84"/>
                  </a:cubicBezTo>
                  <a:cubicBezTo>
                    <a:pt x="72" y="84"/>
                    <a:pt x="74" y="84"/>
                    <a:pt x="76" y="83"/>
                  </a:cubicBezTo>
                  <a:cubicBezTo>
                    <a:pt x="78" y="82"/>
                    <a:pt x="80" y="81"/>
                    <a:pt x="81" y="80"/>
                  </a:cubicBezTo>
                  <a:cubicBezTo>
                    <a:pt x="82" y="79"/>
                    <a:pt x="83" y="77"/>
                    <a:pt x="84" y="75"/>
                  </a:cubicBezTo>
                  <a:cubicBezTo>
                    <a:pt x="85" y="73"/>
                    <a:pt x="85" y="71"/>
                    <a:pt x="85" y="69"/>
                  </a:cubicBezTo>
                  <a:cubicBezTo>
                    <a:pt x="85" y="67"/>
                    <a:pt x="85" y="65"/>
                    <a:pt x="84" y="63"/>
                  </a:cubicBezTo>
                  <a:cubicBezTo>
                    <a:pt x="83" y="61"/>
                    <a:pt x="82" y="60"/>
                    <a:pt x="81" y="58"/>
                  </a:cubicBezTo>
                  <a:cubicBezTo>
                    <a:pt x="80" y="57"/>
                    <a:pt x="78" y="56"/>
                    <a:pt x="76" y="55"/>
                  </a:cubicBezTo>
                  <a:cubicBezTo>
                    <a:pt x="74" y="54"/>
                    <a:pt x="72" y="54"/>
                    <a:pt x="70" y="54"/>
                  </a:cubicBezTo>
                  <a:cubicBezTo>
                    <a:pt x="68" y="54"/>
                    <a:pt x="66" y="54"/>
                    <a:pt x="64" y="55"/>
                  </a:cubicBezTo>
                  <a:close/>
                  <a:moveTo>
                    <a:pt x="131" y="16"/>
                  </a:moveTo>
                  <a:cubicBezTo>
                    <a:pt x="131" y="15"/>
                    <a:pt x="129" y="13"/>
                    <a:pt x="128" y="12"/>
                  </a:cubicBezTo>
                  <a:cubicBezTo>
                    <a:pt x="127" y="10"/>
                    <a:pt x="125" y="9"/>
                    <a:pt x="123" y="8"/>
                  </a:cubicBezTo>
                  <a:cubicBezTo>
                    <a:pt x="121" y="7"/>
                    <a:pt x="119" y="7"/>
                    <a:pt x="117" y="7"/>
                  </a:cubicBezTo>
                  <a:cubicBezTo>
                    <a:pt x="115" y="7"/>
                    <a:pt x="113" y="7"/>
                    <a:pt x="111" y="8"/>
                  </a:cubicBezTo>
                  <a:cubicBezTo>
                    <a:pt x="110" y="9"/>
                    <a:pt x="108" y="10"/>
                    <a:pt x="107" y="12"/>
                  </a:cubicBezTo>
                  <a:cubicBezTo>
                    <a:pt x="105" y="13"/>
                    <a:pt x="104" y="15"/>
                    <a:pt x="103" y="16"/>
                  </a:cubicBezTo>
                  <a:cubicBezTo>
                    <a:pt x="103" y="18"/>
                    <a:pt x="102" y="20"/>
                    <a:pt x="102" y="22"/>
                  </a:cubicBezTo>
                  <a:cubicBezTo>
                    <a:pt x="102" y="25"/>
                    <a:pt x="103" y="27"/>
                    <a:pt x="103" y="28"/>
                  </a:cubicBezTo>
                  <a:cubicBezTo>
                    <a:pt x="104" y="30"/>
                    <a:pt x="105" y="32"/>
                    <a:pt x="107" y="33"/>
                  </a:cubicBezTo>
                  <a:cubicBezTo>
                    <a:pt x="108" y="35"/>
                    <a:pt x="110" y="36"/>
                    <a:pt x="111" y="36"/>
                  </a:cubicBezTo>
                  <a:cubicBezTo>
                    <a:pt x="113" y="37"/>
                    <a:pt x="115" y="38"/>
                    <a:pt x="117" y="38"/>
                  </a:cubicBezTo>
                  <a:cubicBezTo>
                    <a:pt x="119" y="38"/>
                    <a:pt x="121" y="37"/>
                    <a:pt x="123" y="36"/>
                  </a:cubicBezTo>
                  <a:cubicBezTo>
                    <a:pt x="125" y="36"/>
                    <a:pt x="127" y="35"/>
                    <a:pt x="128" y="33"/>
                  </a:cubicBezTo>
                  <a:cubicBezTo>
                    <a:pt x="129" y="32"/>
                    <a:pt x="131" y="30"/>
                    <a:pt x="131" y="28"/>
                  </a:cubicBezTo>
                  <a:cubicBezTo>
                    <a:pt x="132" y="27"/>
                    <a:pt x="133" y="25"/>
                    <a:pt x="133" y="22"/>
                  </a:cubicBezTo>
                  <a:cubicBezTo>
                    <a:pt x="133" y="20"/>
                    <a:pt x="132" y="18"/>
                    <a:pt x="131" y="16"/>
                  </a:cubicBezTo>
                  <a:close/>
                  <a:moveTo>
                    <a:pt x="111" y="103"/>
                  </a:moveTo>
                  <a:cubicBezTo>
                    <a:pt x="110" y="103"/>
                    <a:pt x="108" y="105"/>
                    <a:pt x="107" y="106"/>
                  </a:cubicBezTo>
                  <a:cubicBezTo>
                    <a:pt x="105" y="107"/>
                    <a:pt x="104" y="109"/>
                    <a:pt x="103" y="111"/>
                  </a:cubicBezTo>
                  <a:cubicBezTo>
                    <a:pt x="103" y="113"/>
                    <a:pt x="102" y="115"/>
                    <a:pt x="102" y="117"/>
                  </a:cubicBezTo>
                  <a:cubicBezTo>
                    <a:pt x="102" y="119"/>
                    <a:pt x="103" y="121"/>
                    <a:pt x="103" y="123"/>
                  </a:cubicBezTo>
                  <a:cubicBezTo>
                    <a:pt x="104" y="125"/>
                    <a:pt x="105" y="126"/>
                    <a:pt x="107" y="127"/>
                  </a:cubicBezTo>
                  <a:cubicBezTo>
                    <a:pt x="108" y="129"/>
                    <a:pt x="110" y="130"/>
                    <a:pt x="111" y="131"/>
                  </a:cubicBezTo>
                  <a:cubicBezTo>
                    <a:pt x="113" y="132"/>
                    <a:pt x="115" y="132"/>
                    <a:pt x="117" y="132"/>
                  </a:cubicBezTo>
                  <a:cubicBezTo>
                    <a:pt x="119" y="132"/>
                    <a:pt x="121" y="132"/>
                    <a:pt x="123" y="131"/>
                  </a:cubicBezTo>
                  <a:cubicBezTo>
                    <a:pt x="125" y="130"/>
                    <a:pt x="127" y="129"/>
                    <a:pt x="128" y="127"/>
                  </a:cubicBezTo>
                  <a:cubicBezTo>
                    <a:pt x="129" y="126"/>
                    <a:pt x="131" y="125"/>
                    <a:pt x="131" y="123"/>
                  </a:cubicBezTo>
                  <a:cubicBezTo>
                    <a:pt x="132" y="121"/>
                    <a:pt x="133" y="119"/>
                    <a:pt x="133" y="117"/>
                  </a:cubicBezTo>
                  <a:cubicBezTo>
                    <a:pt x="133" y="115"/>
                    <a:pt x="132" y="113"/>
                    <a:pt x="131" y="111"/>
                  </a:cubicBezTo>
                  <a:cubicBezTo>
                    <a:pt x="131" y="109"/>
                    <a:pt x="129" y="107"/>
                    <a:pt x="128" y="106"/>
                  </a:cubicBezTo>
                  <a:cubicBezTo>
                    <a:pt x="127" y="105"/>
                    <a:pt x="125" y="103"/>
                    <a:pt x="123" y="103"/>
                  </a:cubicBezTo>
                  <a:cubicBezTo>
                    <a:pt x="121" y="102"/>
                    <a:pt x="119" y="101"/>
                    <a:pt x="117" y="101"/>
                  </a:cubicBezTo>
                  <a:cubicBezTo>
                    <a:pt x="115" y="101"/>
                    <a:pt x="113" y="102"/>
                    <a:pt x="111" y="103"/>
                  </a:cubicBezTo>
                  <a:close/>
                  <a:moveTo>
                    <a:pt x="103" y="217"/>
                  </a:moveTo>
                  <a:cubicBezTo>
                    <a:pt x="104" y="218"/>
                    <a:pt x="105" y="220"/>
                    <a:pt x="107" y="221"/>
                  </a:cubicBezTo>
                  <a:cubicBezTo>
                    <a:pt x="108" y="223"/>
                    <a:pt x="110" y="224"/>
                    <a:pt x="111" y="225"/>
                  </a:cubicBezTo>
                  <a:cubicBezTo>
                    <a:pt x="113" y="226"/>
                    <a:pt x="115" y="226"/>
                    <a:pt x="117" y="226"/>
                  </a:cubicBezTo>
                  <a:cubicBezTo>
                    <a:pt x="119" y="226"/>
                    <a:pt x="121" y="226"/>
                    <a:pt x="123" y="225"/>
                  </a:cubicBezTo>
                  <a:cubicBezTo>
                    <a:pt x="125" y="224"/>
                    <a:pt x="127" y="223"/>
                    <a:pt x="128" y="221"/>
                  </a:cubicBezTo>
                  <a:cubicBezTo>
                    <a:pt x="129" y="220"/>
                    <a:pt x="131" y="218"/>
                    <a:pt x="131" y="217"/>
                  </a:cubicBezTo>
                  <a:cubicBezTo>
                    <a:pt x="132" y="215"/>
                    <a:pt x="133" y="213"/>
                    <a:pt x="133" y="211"/>
                  </a:cubicBezTo>
                  <a:cubicBezTo>
                    <a:pt x="133" y="208"/>
                    <a:pt x="132" y="207"/>
                    <a:pt x="131" y="205"/>
                  </a:cubicBezTo>
                  <a:cubicBezTo>
                    <a:pt x="131" y="203"/>
                    <a:pt x="129" y="201"/>
                    <a:pt x="128" y="200"/>
                  </a:cubicBezTo>
                  <a:cubicBezTo>
                    <a:pt x="127" y="198"/>
                    <a:pt x="125" y="197"/>
                    <a:pt x="123" y="197"/>
                  </a:cubicBezTo>
                  <a:cubicBezTo>
                    <a:pt x="121" y="196"/>
                    <a:pt x="119" y="195"/>
                    <a:pt x="117" y="195"/>
                  </a:cubicBezTo>
                  <a:cubicBezTo>
                    <a:pt x="115" y="195"/>
                    <a:pt x="113" y="196"/>
                    <a:pt x="111" y="197"/>
                  </a:cubicBezTo>
                  <a:cubicBezTo>
                    <a:pt x="110" y="197"/>
                    <a:pt x="108" y="198"/>
                    <a:pt x="107" y="200"/>
                  </a:cubicBezTo>
                  <a:cubicBezTo>
                    <a:pt x="105" y="201"/>
                    <a:pt x="104" y="203"/>
                    <a:pt x="103" y="205"/>
                  </a:cubicBezTo>
                  <a:cubicBezTo>
                    <a:pt x="103" y="207"/>
                    <a:pt x="102" y="208"/>
                    <a:pt x="102" y="211"/>
                  </a:cubicBezTo>
                  <a:cubicBezTo>
                    <a:pt x="102" y="213"/>
                    <a:pt x="103" y="215"/>
                    <a:pt x="103" y="217"/>
                  </a:cubicBezTo>
                  <a:close/>
                  <a:moveTo>
                    <a:pt x="173" y="143"/>
                  </a:moveTo>
                  <a:cubicBezTo>
                    <a:pt x="176" y="144"/>
                    <a:pt x="178" y="146"/>
                    <a:pt x="180" y="148"/>
                  </a:cubicBezTo>
                  <a:cubicBezTo>
                    <a:pt x="182" y="150"/>
                    <a:pt x="184" y="152"/>
                    <a:pt x="185" y="155"/>
                  </a:cubicBezTo>
                  <a:cubicBezTo>
                    <a:pt x="186" y="158"/>
                    <a:pt x="187" y="161"/>
                    <a:pt x="187" y="164"/>
                  </a:cubicBezTo>
                  <a:cubicBezTo>
                    <a:pt x="187" y="167"/>
                    <a:pt x="186" y="170"/>
                    <a:pt x="185" y="173"/>
                  </a:cubicBezTo>
                  <a:cubicBezTo>
                    <a:pt x="184" y="175"/>
                    <a:pt x="182" y="178"/>
                    <a:pt x="180" y="180"/>
                  </a:cubicBezTo>
                  <a:cubicBezTo>
                    <a:pt x="178" y="182"/>
                    <a:pt x="176" y="184"/>
                    <a:pt x="173" y="185"/>
                  </a:cubicBezTo>
                  <a:cubicBezTo>
                    <a:pt x="170" y="186"/>
                    <a:pt x="167" y="187"/>
                    <a:pt x="164" y="187"/>
                  </a:cubicBezTo>
                  <a:cubicBezTo>
                    <a:pt x="161" y="187"/>
                    <a:pt x="158" y="186"/>
                    <a:pt x="155" y="185"/>
                  </a:cubicBezTo>
                  <a:cubicBezTo>
                    <a:pt x="152" y="184"/>
                    <a:pt x="150" y="182"/>
                    <a:pt x="148" y="180"/>
                  </a:cubicBezTo>
                  <a:cubicBezTo>
                    <a:pt x="146" y="178"/>
                    <a:pt x="144" y="175"/>
                    <a:pt x="143" y="173"/>
                  </a:cubicBezTo>
                  <a:cubicBezTo>
                    <a:pt x="142" y="170"/>
                    <a:pt x="141" y="167"/>
                    <a:pt x="141" y="164"/>
                  </a:cubicBezTo>
                  <a:cubicBezTo>
                    <a:pt x="141" y="161"/>
                    <a:pt x="142" y="158"/>
                    <a:pt x="143" y="155"/>
                  </a:cubicBezTo>
                  <a:cubicBezTo>
                    <a:pt x="144" y="152"/>
                    <a:pt x="146" y="150"/>
                    <a:pt x="148" y="148"/>
                  </a:cubicBezTo>
                  <a:cubicBezTo>
                    <a:pt x="150" y="146"/>
                    <a:pt x="152" y="144"/>
                    <a:pt x="155" y="143"/>
                  </a:cubicBezTo>
                  <a:cubicBezTo>
                    <a:pt x="158" y="142"/>
                    <a:pt x="161" y="141"/>
                    <a:pt x="164" y="141"/>
                  </a:cubicBezTo>
                  <a:cubicBezTo>
                    <a:pt x="167" y="141"/>
                    <a:pt x="170" y="142"/>
                    <a:pt x="173" y="143"/>
                  </a:cubicBezTo>
                  <a:close/>
                  <a:moveTo>
                    <a:pt x="156" y="90"/>
                  </a:moveTo>
                  <a:cubicBezTo>
                    <a:pt x="153" y="89"/>
                    <a:pt x="150" y="87"/>
                    <a:pt x="148" y="85"/>
                  </a:cubicBezTo>
                  <a:cubicBezTo>
                    <a:pt x="146" y="83"/>
                    <a:pt x="145" y="81"/>
                    <a:pt x="143" y="78"/>
                  </a:cubicBezTo>
                  <a:cubicBezTo>
                    <a:pt x="142" y="75"/>
                    <a:pt x="142" y="72"/>
                    <a:pt x="142" y="69"/>
                  </a:cubicBezTo>
                  <a:cubicBezTo>
                    <a:pt x="142" y="66"/>
                    <a:pt x="142" y="63"/>
                    <a:pt x="143" y="60"/>
                  </a:cubicBezTo>
                  <a:cubicBezTo>
                    <a:pt x="145" y="58"/>
                    <a:pt x="146" y="55"/>
                    <a:pt x="148" y="53"/>
                  </a:cubicBezTo>
                  <a:cubicBezTo>
                    <a:pt x="150" y="51"/>
                    <a:pt x="153" y="49"/>
                    <a:pt x="156" y="48"/>
                  </a:cubicBezTo>
                  <a:cubicBezTo>
                    <a:pt x="158" y="47"/>
                    <a:pt x="161" y="46"/>
                    <a:pt x="165" y="46"/>
                  </a:cubicBezTo>
                  <a:cubicBezTo>
                    <a:pt x="168" y="46"/>
                    <a:pt x="171" y="47"/>
                    <a:pt x="173" y="48"/>
                  </a:cubicBezTo>
                  <a:cubicBezTo>
                    <a:pt x="176" y="49"/>
                    <a:pt x="179" y="51"/>
                    <a:pt x="181" y="53"/>
                  </a:cubicBezTo>
                  <a:cubicBezTo>
                    <a:pt x="183" y="55"/>
                    <a:pt x="184" y="58"/>
                    <a:pt x="186" y="60"/>
                  </a:cubicBezTo>
                  <a:cubicBezTo>
                    <a:pt x="187" y="63"/>
                    <a:pt x="187" y="66"/>
                    <a:pt x="187" y="69"/>
                  </a:cubicBezTo>
                  <a:cubicBezTo>
                    <a:pt x="187" y="72"/>
                    <a:pt x="187" y="75"/>
                    <a:pt x="186" y="78"/>
                  </a:cubicBezTo>
                  <a:cubicBezTo>
                    <a:pt x="184" y="81"/>
                    <a:pt x="183" y="83"/>
                    <a:pt x="181" y="85"/>
                  </a:cubicBezTo>
                  <a:cubicBezTo>
                    <a:pt x="179" y="87"/>
                    <a:pt x="176" y="89"/>
                    <a:pt x="173" y="90"/>
                  </a:cubicBezTo>
                  <a:cubicBezTo>
                    <a:pt x="171" y="91"/>
                    <a:pt x="168" y="92"/>
                    <a:pt x="165" y="92"/>
                  </a:cubicBezTo>
                  <a:cubicBezTo>
                    <a:pt x="161" y="92"/>
                    <a:pt x="158" y="91"/>
                    <a:pt x="156" y="90"/>
                  </a:cubicBezTo>
                  <a:close/>
                  <a:moveTo>
                    <a:pt x="170" y="178"/>
                  </a:moveTo>
                  <a:cubicBezTo>
                    <a:pt x="172" y="177"/>
                    <a:pt x="173" y="176"/>
                    <a:pt x="175" y="175"/>
                  </a:cubicBezTo>
                  <a:cubicBezTo>
                    <a:pt x="176" y="173"/>
                    <a:pt x="177" y="172"/>
                    <a:pt x="178" y="170"/>
                  </a:cubicBezTo>
                  <a:cubicBezTo>
                    <a:pt x="179" y="168"/>
                    <a:pt x="179" y="166"/>
                    <a:pt x="179" y="164"/>
                  </a:cubicBezTo>
                  <a:cubicBezTo>
                    <a:pt x="179" y="162"/>
                    <a:pt x="179" y="160"/>
                    <a:pt x="178" y="158"/>
                  </a:cubicBezTo>
                  <a:cubicBezTo>
                    <a:pt x="177" y="156"/>
                    <a:pt x="176" y="154"/>
                    <a:pt x="175" y="153"/>
                  </a:cubicBezTo>
                  <a:cubicBezTo>
                    <a:pt x="173" y="152"/>
                    <a:pt x="172" y="151"/>
                    <a:pt x="170" y="150"/>
                  </a:cubicBezTo>
                  <a:cubicBezTo>
                    <a:pt x="168" y="149"/>
                    <a:pt x="166" y="149"/>
                    <a:pt x="164" y="149"/>
                  </a:cubicBezTo>
                  <a:cubicBezTo>
                    <a:pt x="162" y="149"/>
                    <a:pt x="160" y="149"/>
                    <a:pt x="158" y="150"/>
                  </a:cubicBezTo>
                  <a:cubicBezTo>
                    <a:pt x="156" y="151"/>
                    <a:pt x="155" y="152"/>
                    <a:pt x="153" y="153"/>
                  </a:cubicBezTo>
                  <a:cubicBezTo>
                    <a:pt x="152" y="154"/>
                    <a:pt x="151" y="156"/>
                    <a:pt x="150" y="158"/>
                  </a:cubicBezTo>
                  <a:cubicBezTo>
                    <a:pt x="149" y="160"/>
                    <a:pt x="149" y="162"/>
                    <a:pt x="149" y="164"/>
                  </a:cubicBezTo>
                  <a:cubicBezTo>
                    <a:pt x="149" y="166"/>
                    <a:pt x="149" y="168"/>
                    <a:pt x="150" y="170"/>
                  </a:cubicBezTo>
                  <a:cubicBezTo>
                    <a:pt x="151" y="172"/>
                    <a:pt x="152" y="173"/>
                    <a:pt x="153" y="175"/>
                  </a:cubicBezTo>
                  <a:cubicBezTo>
                    <a:pt x="155" y="176"/>
                    <a:pt x="156" y="177"/>
                    <a:pt x="158" y="178"/>
                  </a:cubicBezTo>
                  <a:cubicBezTo>
                    <a:pt x="160" y="179"/>
                    <a:pt x="162" y="179"/>
                    <a:pt x="164" y="179"/>
                  </a:cubicBezTo>
                  <a:cubicBezTo>
                    <a:pt x="166" y="179"/>
                    <a:pt x="168" y="179"/>
                    <a:pt x="170" y="178"/>
                  </a:cubicBezTo>
                  <a:close/>
                  <a:moveTo>
                    <a:pt x="159" y="55"/>
                  </a:moveTo>
                  <a:cubicBezTo>
                    <a:pt x="157" y="56"/>
                    <a:pt x="155" y="57"/>
                    <a:pt x="154" y="58"/>
                  </a:cubicBezTo>
                  <a:cubicBezTo>
                    <a:pt x="152" y="60"/>
                    <a:pt x="151" y="61"/>
                    <a:pt x="150" y="63"/>
                  </a:cubicBezTo>
                  <a:cubicBezTo>
                    <a:pt x="150" y="65"/>
                    <a:pt x="149" y="67"/>
                    <a:pt x="149" y="69"/>
                  </a:cubicBezTo>
                  <a:cubicBezTo>
                    <a:pt x="149" y="71"/>
                    <a:pt x="150" y="73"/>
                    <a:pt x="150" y="75"/>
                  </a:cubicBezTo>
                  <a:cubicBezTo>
                    <a:pt x="151" y="77"/>
                    <a:pt x="152" y="79"/>
                    <a:pt x="154" y="80"/>
                  </a:cubicBezTo>
                  <a:cubicBezTo>
                    <a:pt x="155" y="81"/>
                    <a:pt x="157" y="82"/>
                    <a:pt x="159" y="83"/>
                  </a:cubicBezTo>
                  <a:cubicBezTo>
                    <a:pt x="160" y="84"/>
                    <a:pt x="162" y="84"/>
                    <a:pt x="165" y="84"/>
                  </a:cubicBezTo>
                  <a:cubicBezTo>
                    <a:pt x="167" y="84"/>
                    <a:pt x="169" y="84"/>
                    <a:pt x="170" y="83"/>
                  </a:cubicBezTo>
                  <a:cubicBezTo>
                    <a:pt x="172" y="82"/>
                    <a:pt x="174" y="81"/>
                    <a:pt x="175" y="80"/>
                  </a:cubicBezTo>
                  <a:cubicBezTo>
                    <a:pt x="177" y="79"/>
                    <a:pt x="178" y="77"/>
                    <a:pt x="179" y="75"/>
                  </a:cubicBezTo>
                  <a:cubicBezTo>
                    <a:pt x="179" y="73"/>
                    <a:pt x="180" y="71"/>
                    <a:pt x="180" y="69"/>
                  </a:cubicBezTo>
                  <a:cubicBezTo>
                    <a:pt x="180" y="67"/>
                    <a:pt x="179" y="65"/>
                    <a:pt x="179" y="63"/>
                  </a:cubicBezTo>
                  <a:cubicBezTo>
                    <a:pt x="178" y="61"/>
                    <a:pt x="177" y="60"/>
                    <a:pt x="175" y="58"/>
                  </a:cubicBezTo>
                  <a:cubicBezTo>
                    <a:pt x="174" y="57"/>
                    <a:pt x="172" y="56"/>
                    <a:pt x="170" y="55"/>
                  </a:cubicBezTo>
                  <a:cubicBezTo>
                    <a:pt x="169" y="54"/>
                    <a:pt x="167" y="54"/>
                    <a:pt x="165" y="54"/>
                  </a:cubicBezTo>
                  <a:cubicBezTo>
                    <a:pt x="162" y="54"/>
                    <a:pt x="160" y="54"/>
                    <a:pt x="159" y="55"/>
                  </a:cubicBezTo>
                  <a:close/>
                  <a:moveTo>
                    <a:pt x="206" y="103"/>
                  </a:moveTo>
                  <a:cubicBezTo>
                    <a:pt x="204" y="104"/>
                    <a:pt x="202" y="105"/>
                    <a:pt x="201" y="106"/>
                  </a:cubicBezTo>
                  <a:cubicBezTo>
                    <a:pt x="200" y="108"/>
                    <a:pt x="198" y="109"/>
                    <a:pt x="198" y="111"/>
                  </a:cubicBezTo>
                  <a:cubicBezTo>
                    <a:pt x="197" y="113"/>
                    <a:pt x="196" y="115"/>
                    <a:pt x="196" y="117"/>
                  </a:cubicBezTo>
                  <a:cubicBezTo>
                    <a:pt x="196" y="119"/>
                    <a:pt x="197" y="121"/>
                    <a:pt x="198" y="123"/>
                  </a:cubicBezTo>
                  <a:cubicBezTo>
                    <a:pt x="198" y="125"/>
                    <a:pt x="200" y="126"/>
                    <a:pt x="201" y="128"/>
                  </a:cubicBezTo>
                  <a:cubicBezTo>
                    <a:pt x="202" y="129"/>
                    <a:pt x="204" y="130"/>
                    <a:pt x="206" y="131"/>
                  </a:cubicBezTo>
                  <a:cubicBezTo>
                    <a:pt x="208" y="132"/>
                    <a:pt x="210" y="132"/>
                    <a:pt x="212" y="132"/>
                  </a:cubicBezTo>
                  <a:cubicBezTo>
                    <a:pt x="214" y="132"/>
                    <a:pt x="216" y="132"/>
                    <a:pt x="218" y="131"/>
                  </a:cubicBezTo>
                  <a:cubicBezTo>
                    <a:pt x="219" y="130"/>
                    <a:pt x="221" y="129"/>
                    <a:pt x="222" y="128"/>
                  </a:cubicBezTo>
                  <a:cubicBezTo>
                    <a:pt x="224" y="126"/>
                    <a:pt x="225" y="125"/>
                    <a:pt x="226" y="123"/>
                  </a:cubicBezTo>
                  <a:cubicBezTo>
                    <a:pt x="226" y="121"/>
                    <a:pt x="227" y="119"/>
                    <a:pt x="227" y="117"/>
                  </a:cubicBezTo>
                  <a:cubicBezTo>
                    <a:pt x="227" y="115"/>
                    <a:pt x="226" y="113"/>
                    <a:pt x="226" y="111"/>
                  </a:cubicBezTo>
                  <a:cubicBezTo>
                    <a:pt x="225" y="109"/>
                    <a:pt x="224" y="108"/>
                    <a:pt x="222" y="106"/>
                  </a:cubicBezTo>
                  <a:cubicBezTo>
                    <a:pt x="221" y="105"/>
                    <a:pt x="219" y="104"/>
                    <a:pt x="218" y="103"/>
                  </a:cubicBezTo>
                  <a:cubicBezTo>
                    <a:pt x="216" y="102"/>
                    <a:pt x="214" y="102"/>
                    <a:pt x="212" y="102"/>
                  </a:cubicBezTo>
                  <a:cubicBezTo>
                    <a:pt x="210" y="102"/>
                    <a:pt x="208" y="102"/>
                    <a:pt x="206" y="10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17"/>
            <p:cNvSpPr>
              <a:spLocks noEditPoints="1"/>
            </p:cNvSpPr>
            <p:nvPr/>
          </p:nvSpPr>
          <p:spPr bwMode="auto">
            <a:xfrm>
              <a:off x="1376363" y="3635375"/>
              <a:ext cx="196850" cy="236538"/>
            </a:xfrm>
            <a:custGeom>
              <a:avLst/>
              <a:gdLst>
                <a:gd name="T0" fmla="*/ 126 w 187"/>
                <a:gd name="T1" fmla="*/ 172 h 225"/>
                <a:gd name="T2" fmla="*/ 62 w 187"/>
                <a:gd name="T3" fmla="*/ 180 h 225"/>
                <a:gd name="T4" fmla="*/ 11 w 187"/>
                <a:gd name="T5" fmla="*/ 141 h 225"/>
                <a:gd name="T6" fmla="*/ 3 w 187"/>
                <a:gd name="T7" fmla="*/ 77 h 225"/>
                <a:gd name="T8" fmla="*/ 42 w 187"/>
                <a:gd name="T9" fmla="*/ 26 h 225"/>
                <a:gd name="T10" fmla="*/ 106 w 187"/>
                <a:gd name="T11" fmla="*/ 18 h 225"/>
                <a:gd name="T12" fmla="*/ 157 w 187"/>
                <a:gd name="T13" fmla="*/ 57 h 225"/>
                <a:gd name="T14" fmla="*/ 165 w 187"/>
                <a:gd name="T15" fmla="*/ 121 h 225"/>
                <a:gd name="T16" fmla="*/ 35 w 187"/>
                <a:gd name="T17" fmla="*/ 107 h 225"/>
                <a:gd name="T18" fmla="*/ 9 w 187"/>
                <a:gd name="T19" fmla="*/ 100 h 225"/>
                <a:gd name="T20" fmla="*/ 40 w 187"/>
                <a:gd name="T21" fmla="*/ 83 h 225"/>
                <a:gd name="T22" fmla="*/ 29 w 187"/>
                <a:gd name="T23" fmla="*/ 49 h 225"/>
                <a:gd name="T24" fmla="*/ 40 w 187"/>
                <a:gd name="T25" fmla="*/ 83 h 225"/>
                <a:gd name="T26" fmla="*/ 25 w 187"/>
                <a:gd name="T27" fmla="*/ 145 h 225"/>
                <a:gd name="T28" fmla="*/ 57 w 187"/>
                <a:gd name="T29" fmla="*/ 47 h 225"/>
                <a:gd name="T30" fmla="*/ 56 w 187"/>
                <a:gd name="T31" fmla="*/ 30 h 225"/>
                <a:gd name="T32" fmla="*/ 78 w 187"/>
                <a:gd name="T33" fmla="*/ 103 h 225"/>
                <a:gd name="T34" fmla="*/ 44 w 187"/>
                <a:gd name="T35" fmla="*/ 124 h 225"/>
                <a:gd name="T36" fmla="*/ 68 w 187"/>
                <a:gd name="T37" fmla="*/ 141 h 225"/>
                <a:gd name="T38" fmla="*/ 50 w 187"/>
                <a:gd name="T39" fmla="*/ 156 h 225"/>
                <a:gd name="T40" fmla="*/ 68 w 187"/>
                <a:gd name="T41" fmla="*/ 141 h 225"/>
                <a:gd name="T42" fmla="*/ 49 w 187"/>
                <a:gd name="T43" fmla="*/ 85 h 225"/>
                <a:gd name="T44" fmla="*/ 62 w 187"/>
                <a:gd name="T45" fmla="*/ 58 h 225"/>
                <a:gd name="T46" fmla="*/ 127 w 187"/>
                <a:gd name="T47" fmla="*/ 193 h 225"/>
                <a:gd name="T48" fmla="*/ 125 w 187"/>
                <a:gd name="T49" fmla="*/ 214 h 225"/>
                <a:gd name="T50" fmla="*/ 62 w 187"/>
                <a:gd name="T51" fmla="*/ 214 h 225"/>
                <a:gd name="T52" fmla="*/ 73 w 187"/>
                <a:gd name="T53" fmla="*/ 201 h 225"/>
                <a:gd name="T54" fmla="*/ 85 w 187"/>
                <a:gd name="T55" fmla="*/ 193 h 225"/>
                <a:gd name="T56" fmla="*/ 150 w 187"/>
                <a:gd name="T57" fmla="*/ 166 h 225"/>
                <a:gd name="T58" fmla="*/ 178 w 187"/>
                <a:gd name="T59" fmla="*/ 99 h 225"/>
                <a:gd name="T60" fmla="*/ 151 w 187"/>
                <a:gd name="T61" fmla="*/ 34 h 225"/>
                <a:gd name="T62" fmla="*/ 111 w 187"/>
                <a:gd name="T63" fmla="*/ 0 h 225"/>
                <a:gd name="T64" fmla="*/ 173 w 187"/>
                <a:gd name="T65" fmla="*/ 48 h 225"/>
                <a:gd name="T66" fmla="*/ 183 w 187"/>
                <a:gd name="T67" fmla="*/ 126 h 225"/>
                <a:gd name="T68" fmla="*/ 99 w 187"/>
                <a:gd name="T69" fmla="*/ 27 h 225"/>
                <a:gd name="T70" fmla="*/ 75 w 187"/>
                <a:gd name="T71" fmla="*/ 40 h 225"/>
                <a:gd name="T72" fmla="*/ 77 w 187"/>
                <a:gd name="T73" fmla="*/ 143 h 225"/>
                <a:gd name="T74" fmla="*/ 101 w 187"/>
                <a:gd name="T75" fmla="*/ 149 h 225"/>
                <a:gd name="T76" fmla="*/ 106 w 187"/>
                <a:gd name="T77" fmla="*/ 141 h 225"/>
                <a:gd name="T78" fmla="*/ 87 w 187"/>
                <a:gd name="T79" fmla="*/ 105 h 225"/>
                <a:gd name="T80" fmla="*/ 121 w 187"/>
                <a:gd name="T81" fmla="*/ 104 h 225"/>
                <a:gd name="T82" fmla="*/ 90 w 187"/>
                <a:gd name="T83" fmla="*/ 96 h 225"/>
                <a:gd name="T84" fmla="*/ 91 w 187"/>
                <a:gd name="T85" fmla="*/ 174 h 225"/>
                <a:gd name="T86" fmla="*/ 111 w 187"/>
                <a:gd name="T87" fmla="*/ 152 h 225"/>
                <a:gd name="T88" fmla="*/ 121 w 187"/>
                <a:gd name="T89" fmla="*/ 53 h 225"/>
                <a:gd name="T90" fmla="*/ 108 w 187"/>
                <a:gd name="T91" fmla="*/ 29 h 225"/>
                <a:gd name="T92" fmla="*/ 123 w 187"/>
                <a:gd name="T93" fmla="*/ 131 h 225"/>
                <a:gd name="T94" fmla="*/ 148 w 187"/>
                <a:gd name="T95" fmla="*/ 137 h 225"/>
                <a:gd name="T96" fmla="*/ 134 w 187"/>
                <a:gd name="T97" fmla="*/ 67 h 225"/>
                <a:gd name="T98" fmla="*/ 127 w 187"/>
                <a:gd name="T99" fmla="*/ 38 h 225"/>
                <a:gd name="T100" fmla="*/ 133 w 187"/>
                <a:gd name="T101" fmla="*/ 92 h 225"/>
                <a:gd name="T102" fmla="*/ 159 w 187"/>
                <a:gd name="T103" fmla="*/ 9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7" h="225">
                  <a:moveTo>
                    <a:pt x="157" y="142"/>
                  </a:moveTo>
                  <a:cubicBezTo>
                    <a:pt x="153" y="148"/>
                    <a:pt x="148" y="154"/>
                    <a:pt x="143" y="159"/>
                  </a:cubicBezTo>
                  <a:cubicBezTo>
                    <a:pt x="138" y="164"/>
                    <a:pt x="132" y="168"/>
                    <a:pt x="126" y="172"/>
                  </a:cubicBezTo>
                  <a:cubicBezTo>
                    <a:pt x="120" y="176"/>
                    <a:pt x="113" y="178"/>
                    <a:pt x="106" y="180"/>
                  </a:cubicBezTo>
                  <a:cubicBezTo>
                    <a:pt x="99" y="182"/>
                    <a:pt x="92" y="183"/>
                    <a:pt x="85" y="183"/>
                  </a:cubicBezTo>
                  <a:cubicBezTo>
                    <a:pt x="77" y="183"/>
                    <a:pt x="70" y="182"/>
                    <a:pt x="62" y="180"/>
                  </a:cubicBezTo>
                  <a:cubicBezTo>
                    <a:pt x="55" y="178"/>
                    <a:pt x="48" y="176"/>
                    <a:pt x="42" y="172"/>
                  </a:cubicBezTo>
                  <a:cubicBezTo>
                    <a:pt x="35" y="168"/>
                    <a:pt x="29" y="164"/>
                    <a:pt x="24" y="158"/>
                  </a:cubicBezTo>
                  <a:cubicBezTo>
                    <a:pt x="19" y="153"/>
                    <a:pt x="15" y="147"/>
                    <a:pt x="11" y="141"/>
                  </a:cubicBezTo>
                  <a:cubicBezTo>
                    <a:pt x="8" y="135"/>
                    <a:pt x="5" y="128"/>
                    <a:pt x="3" y="121"/>
                  </a:cubicBezTo>
                  <a:cubicBezTo>
                    <a:pt x="1" y="114"/>
                    <a:pt x="0" y="107"/>
                    <a:pt x="0" y="100"/>
                  </a:cubicBezTo>
                  <a:cubicBezTo>
                    <a:pt x="0" y="92"/>
                    <a:pt x="1" y="85"/>
                    <a:pt x="3" y="77"/>
                  </a:cubicBezTo>
                  <a:cubicBezTo>
                    <a:pt x="5" y="70"/>
                    <a:pt x="8" y="63"/>
                    <a:pt x="12" y="57"/>
                  </a:cubicBezTo>
                  <a:cubicBezTo>
                    <a:pt x="15" y="50"/>
                    <a:pt x="20" y="45"/>
                    <a:pt x="25" y="40"/>
                  </a:cubicBezTo>
                  <a:cubicBezTo>
                    <a:pt x="30" y="34"/>
                    <a:pt x="36" y="30"/>
                    <a:pt x="42" y="26"/>
                  </a:cubicBezTo>
                  <a:cubicBezTo>
                    <a:pt x="48" y="23"/>
                    <a:pt x="55" y="20"/>
                    <a:pt x="62" y="18"/>
                  </a:cubicBezTo>
                  <a:cubicBezTo>
                    <a:pt x="69" y="16"/>
                    <a:pt x="76" y="15"/>
                    <a:pt x="84" y="15"/>
                  </a:cubicBezTo>
                  <a:cubicBezTo>
                    <a:pt x="91" y="15"/>
                    <a:pt x="98" y="16"/>
                    <a:pt x="106" y="18"/>
                  </a:cubicBezTo>
                  <a:cubicBezTo>
                    <a:pt x="113" y="20"/>
                    <a:pt x="120" y="23"/>
                    <a:pt x="127" y="27"/>
                  </a:cubicBezTo>
                  <a:cubicBezTo>
                    <a:pt x="133" y="31"/>
                    <a:pt x="139" y="35"/>
                    <a:pt x="144" y="40"/>
                  </a:cubicBezTo>
                  <a:cubicBezTo>
                    <a:pt x="149" y="45"/>
                    <a:pt x="153" y="51"/>
                    <a:pt x="157" y="57"/>
                  </a:cubicBezTo>
                  <a:cubicBezTo>
                    <a:pt x="160" y="64"/>
                    <a:pt x="163" y="70"/>
                    <a:pt x="165" y="77"/>
                  </a:cubicBezTo>
                  <a:cubicBezTo>
                    <a:pt x="167" y="84"/>
                    <a:pt x="168" y="91"/>
                    <a:pt x="168" y="99"/>
                  </a:cubicBezTo>
                  <a:cubicBezTo>
                    <a:pt x="168" y="106"/>
                    <a:pt x="167" y="114"/>
                    <a:pt x="165" y="121"/>
                  </a:cubicBezTo>
                  <a:cubicBezTo>
                    <a:pt x="163" y="128"/>
                    <a:pt x="160" y="135"/>
                    <a:pt x="157" y="142"/>
                  </a:cubicBezTo>
                  <a:close/>
                  <a:moveTo>
                    <a:pt x="34" y="122"/>
                  </a:moveTo>
                  <a:cubicBezTo>
                    <a:pt x="34" y="117"/>
                    <a:pt x="35" y="112"/>
                    <a:pt x="35" y="107"/>
                  </a:cubicBezTo>
                  <a:cubicBezTo>
                    <a:pt x="36" y="102"/>
                    <a:pt x="37" y="97"/>
                    <a:pt x="38" y="92"/>
                  </a:cubicBezTo>
                  <a:cubicBezTo>
                    <a:pt x="11" y="84"/>
                    <a:pt x="11" y="84"/>
                    <a:pt x="11" y="84"/>
                  </a:cubicBezTo>
                  <a:cubicBezTo>
                    <a:pt x="10" y="90"/>
                    <a:pt x="9" y="95"/>
                    <a:pt x="9" y="100"/>
                  </a:cubicBezTo>
                  <a:cubicBezTo>
                    <a:pt x="10" y="105"/>
                    <a:pt x="10" y="111"/>
                    <a:pt x="11" y="116"/>
                  </a:cubicBezTo>
                  <a:lnTo>
                    <a:pt x="34" y="122"/>
                  </a:lnTo>
                  <a:close/>
                  <a:moveTo>
                    <a:pt x="40" y="83"/>
                  </a:moveTo>
                  <a:cubicBezTo>
                    <a:pt x="42" y="78"/>
                    <a:pt x="44" y="73"/>
                    <a:pt x="46" y="68"/>
                  </a:cubicBezTo>
                  <a:cubicBezTo>
                    <a:pt x="47" y="63"/>
                    <a:pt x="50" y="59"/>
                    <a:pt x="52" y="55"/>
                  </a:cubicBezTo>
                  <a:cubicBezTo>
                    <a:pt x="29" y="49"/>
                    <a:pt x="29" y="49"/>
                    <a:pt x="29" y="49"/>
                  </a:cubicBezTo>
                  <a:cubicBezTo>
                    <a:pt x="26" y="52"/>
                    <a:pt x="23" y="57"/>
                    <a:pt x="20" y="61"/>
                  </a:cubicBezTo>
                  <a:cubicBezTo>
                    <a:pt x="17" y="66"/>
                    <a:pt x="15" y="70"/>
                    <a:pt x="13" y="75"/>
                  </a:cubicBezTo>
                  <a:lnTo>
                    <a:pt x="40" y="83"/>
                  </a:lnTo>
                  <a:close/>
                  <a:moveTo>
                    <a:pt x="34" y="131"/>
                  </a:moveTo>
                  <a:cubicBezTo>
                    <a:pt x="14" y="126"/>
                    <a:pt x="14" y="126"/>
                    <a:pt x="14" y="126"/>
                  </a:cubicBezTo>
                  <a:cubicBezTo>
                    <a:pt x="17" y="133"/>
                    <a:pt x="21" y="139"/>
                    <a:pt x="25" y="145"/>
                  </a:cubicBezTo>
                  <a:cubicBezTo>
                    <a:pt x="30" y="151"/>
                    <a:pt x="35" y="156"/>
                    <a:pt x="41" y="160"/>
                  </a:cubicBezTo>
                  <a:cubicBezTo>
                    <a:pt x="37" y="152"/>
                    <a:pt x="35" y="143"/>
                    <a:pt x="34" y="131"/>
                  </a:cubicBezTo>
                  <a:close/>
                  <a:moveTo>
                    <a:pt x="57" y="47"/>
                  </a:moveTo>
                  <a:cubicBezTo>
                    <a:pt x="60" y="42"/>
                    <a:pt x="63" y="38"/>
                    <a:pt x="67" y="34"/>
                  </a:cubicBezTo>
                  <a:cubicBezTo>
                    <a:pt x="70" y="30"/>
                    <a:pt x="74" y="27"/>
                    <a:pt x="77" y="25"/>
                  </a:cubicBezTo>
                  <a:cubicBezTo>
                    <a:pt x="70" y="26"/>
                    <a:pt x="63" y="27"/>
                    <a:pt x="56" y="30"/>
                  </a:cubicBezTo>
                  <a:cubicBezTo>
                    <a:pt x="49" y="33"/>
                    <a:pt x="43" y="37"/>
                    <a:pt x="37" y="41"/>
                  </a:cubicBezTo>
                  <a:lnTo>
                    <a:pt x="57" y="47"/>
                  </a:lnTo>
                  <a:close/>
                  <a:moveTo>
                    <a:pt x="78" y="103"/>
                  </a:moveTo>
                  <a:cubicBezTo>
                    <a:pt x="47" y="94"/>
                    <a:pt x="47" y="94"/>
                    <a:pt x="47" y="94"/>
                  </a:cubicBezTo>
                  <a:cubicBezTo>
                    <a:pt x="46" y="99"/>
                    <a:pt x="45" y="104"/>
                    <a:pt x="45" y="109"/>
                  </a:cubicBezTo>
                  <a:cubicBezTo>
                    <a:pt x="44" y="115"/>
                    <a:pt x="44" y="120"/>
                    <a:pt x="44" y="124"/>
                  </a:cubicBezTo>
                  <a:cubicBezTo>
                    <a:pt x="71" y="131"/>
                    <a:pt x="71" y="131"/>
                    <a:pt x="71" y="131"/>
                  </a:cubicBezTo>
                  <a:lnTo>
                    <a:pt x="78" y="103"/>
                  </a:lnTo>
                  <a:close/>
                  <a:moveTo>
                    <a:pt x="68" y="141"/>
                  </a:moveTo>
                  <a:cubicBezTo>
                    <a:pt x="45" y="134"/>
                    <a:pt x="45" y="134"/>
                    <a:pt x="45" y="134"/>
                  </a:cubicBezTo>
                  <a:cubicBezTo>
                    <a:pt x="45" y="138"/>
                    <a:pt x="46" y="142"/>
                    <a:pt x="47" y="146"/>
                  </a:cubicBezTo>
                  <a:cubicBezTo>
                    <a:pt x="48" y="150"/>
                    <a:pt x="49" y="153"/>
                    <a:pt x="50" y="156"/>
                  </a:cubicBezTo>
                  <a:cubicBezTo>
                    <a:pt x="52" y="159"/>
                    <a:pt x="53" y="162"/>
                    <a:pt x="55" y="164"/>
                  </a:cubicBezTo>
                  <a:cubicBezTo>
                    <a:pt x="57" y="166"/>
                    <a:pt x="59" y="168"/>
                    <a:pt x="61" y="170"/>
                  </a:cubicBezTo>
                  <a:lnTo>
                    <a:pt x="68" y="141"/>
                  </a:lnTo>
                  <a:close/>
                  <a:moveTo>
                    <a:pt x="62" y="58"/>
                  </a:moveTo>
                  <a:cubicBezTo>
                    <a:pt x="59" y="62"/>
                    <a:pt x="57" y="66"/>
                    <a:pt x="55" y="71"/>
                  </a:cubicBezTo>
                  <a:cubicBezTo>
                    <a:pt x="53" y="75"/>
                    <a:pt x="51" y="80"/>
                    <a:pt x="49" y="85"/>
                  </a:cubicBezTo>
                  <a:cubicBezTo>
                    <a:pt x="81" y="94"/>
                    <a:pt x="81" y="94"/>
                    <a:pt x="81" y="94"/>
                  </a:cubicBezTo>
                  <a:cubicBezTo>
                    <a:pt x="89" y="65"/>
                    <a:pt x="89" y="65"/>
                    <a:pt x="89" y="65"/>
                  </a:cubicBezTo>
                  <a:lnTo>
                    <a:pt x="62" y="58"/>
                  </a:lnTo>
                  <a:close/>
                  <a:moveTo>
                    <a:pt x="171" y="154"/>
                  </a:moveTo>
                  <a:cubicBezTo>
                    <a:pt x="166" y="163"/>
                    <a:pt x="159" y="170"/>
                    <a:pt x="152" y="177"/>
                  </a:cubicBezTo>
                  <a:cubicBezTo>
                    <a:pt x="144" y="183"/>
                    <a:pt x="136" y="188"/>
                    <a:pt x="127" y="193"/>
                  </a:cubicBezTo>
                  <a:cubicBezTo>
                    <a:pt x="118" y="197"/>
                    <a:pt x="109" y="199"/>
                    <a:pt x="99" y="201"/>
                  </a:cubicBezTo>
                  <a:cubicBezTo>
                    <a:pt x="99" y="214"/>
                    <a:pt x="99" y="214"/>
                    <a:pt x="99" y="214"/>
                  </a:cubicBezTo>
                  <a:cubicBezTo>
                    <a:pt x="125" y="214"/>
                    <a:pt x="125" y="214"/>
                    <a:pt x="125" y="214"/>
                  </a:cubicBezTo>
                  <a:cubicBezTo>
                    <a:pt x="125" y="225"/>
                    <a:pt x="125" y="225"/>
                    <a:pt x="125" y="225"/>
                  </a:cubicBezTo>
                  <a:cubicBezTo>
                    <a:pt x="62" y="225"/>
                    <a:pt x="62" y="225"/>
                    <a:pt x="62" y="225"/>
                  </a:cubicBezTo>
                  <a:cubicBezTo>
                    <a:pt x="62" y="214"/>
                    <a:pt x="62" y="214"/>
                    <a:pt x="62" y="214"/>
                  </a:cubicBezTo>
                  <a:cubicBezTo>
                    <a:pt x="88" y="214"/>
                    <a:pt x="88" y="214"/>
                    <a:pt x="88" y="214"/>
                  </a:cubicBezTo>
                  <a:cubicBezTo>
                    <a:pt x="88" y="202"/>
                    <a:pt x="88" y="202"/>
                    <a:pt x="88" y="202"/>
                  </a:cubicBezTo>
                  <a:cubicBezTo>
                    <a:pt x="83" y="202"/>
                    <a:pt x="78" y="202"/>
                    <a:pt x="73" y="201"/>
                  </a:cubicBezTo>
                  <a:cubicBezTo>
                    <a:pt x="68" y="201"/>
                    <a:pt x="63" y="200"/>
                    <a:pt x="57" y="199"/>
                  </a:cubicBezTo>
                  <a:cubicBezTo>
                    <a:pt x="60" y="189"/>
                    <a:pt x="60" y="189"/>
                    <a:pt x="60" y="189"/>
                  </a:cubicBezTo>
                  <a:cubicBezTo>
                    <a:pt x="68" y="192"/>
                    <a:pt x="76" y="193"/>
                    <a:pt x="85" y="193"/>
                  </a:cubicBezTo>
                  <a:cubicBezTo>
                    <a:pt x="93" y="193"/>
                    <a:pt x="101" y="191"/>
                    <a:pt x="109" y="189"/>
                  </a:cubicBezTo>
                  <a:cubicBezTo>
                    <a:pt x="117" y="187"/>
                    <a:pt x="124" y="184"/>
                    <a:pt x="131" y="180"/>
                  </a:cubicBezTo>
                  <a:cubicBezTo>
                    <a:pt x="138" y="176"/>
                    <a:pt x="144" y="171"/>
                    <a:pt x="150" y="166"/>
                  </a:cubicBezTo>
                  <a:cubicBezTo>
                    <a:pt x="156" y="160"/>
                    <a:pt x="160" y="154"/>
                    <a:pt x="165" y="147"/>
                  </a:cubicBezTo>
                  <a:cubicBezTo>
                    <a:pt x="169" y="139"/>
                    <a:pt x="172" y="132"/>
                    <a:pt x="174" y="123"/>
                  </a:cubicBezTo>
                  <a:cubicBezTo>
                    <a:pt x="177" y="115"/>
                    <a:pt x="178" y="107"/>
                    <a:pt x="178" y="99"/>
                  </a:cubicBezTo>
                  <a:cubicBezTo>
                    <a:pt x="177" y="90"/>
                    <a:pt x="176" y="82"/>
                    <a:pt x="174" y="75"/>
                  </a:cubicBezTo>
                  <a:cubicBezTo>
                    <a:pt x="172" y="67"/>
                    <a:pt x="169" y="60"/>
                    <a:pt x="165" y="53"/>
                  </a:cubicBezTo>
                  <a:cubicBezTo>
                    <a:pt x="161" y="46"/>
                    <a:pt x="156" y="39"/>
                    <a:pt x="151" y="34"/>
                  </a:cubicBezTo>
                  <a:cubicBezTo>
                    <a:pt x="145" y="28"/>
                    <a:pt x="139" y="23"/>
                    <a:pt x="131" y="19"/>
                  </a:cubicBezTo>
                  <a:cubicBezTo>
                    <a:pt x="124" y="15"/>
                    <a:pt x="117" y="11"/>
                    <a:pt x="108" y="9"/>
                  </a:cubicBezTo>
                  <a:cubicBezTo>
                    <a:pt x="111" y="0"/>
                    <a:pt x="111" y="0"/>
                    <a:pt x="111" y="0"/>
                  </a:cubicBezTo>
                  <a:cubicBezTo>
                    <a:pt x="120" y="3"/>
                    <a:pt x="128" y="6"/>
                    <a:pt x="136" y="11"/>
                  </a:cubicBezTo>
                  <a:cubicBezTo>
                    <a:pt x="144" y="15"/>
                    <a:pt x="151" y="21"/>
                    <a:pt x="157" y="27"/>
                  </a:cubicBezTo>
                  <a:cubicBezTo>
                    <a:pt x="163" y="33"/>
                    <a:pt x="169" y="40"/>
                    <a:pt x="173" y="48"/>
                  </a:cubicBezTo>
                  <a:cubicBezTo>
                    <a:pt x="178" y="56"/>
                    <a:pt x="181" y="64"/>
                    <a:pt x="183" y="72"/>
                  </a:cubicBezTo>
                  <a:cubicBezTo>
                    <a:pt x="186" y="81"/>
                    <a:pt x="187" y="89"/>
                    <a:pt x="187" y="99"/>
                  </a:cubicBezTo>
                  <a:cubicBezTo>
                    <a:pt x="187" y="108"/>
                    <a:pt x="186" y="117"/>
                    <a:pt x="183" y="126"/>
                  </a:cubicBezTo>
                  <a:cubicBezTo>
                    <a:pt x="181" y="136"/>
                    <a:pt x="177" y="146"/>
                    <a:pt x="171" y="154"/>
                  </a:cubicBezTo>
                  <a:close/>
                  <a:moveTo>
                    <a:pt x="91" y="56"/>
                  </a:moveTo>
                  <a:cubicBezTo>
                    <a:pt x="99" y="27"/>
                    <a:pt x="99" y="27"/>
                    <a:pt x="99" y="27"/>
                  </a:cubicBezTo>
                  <a:cubicBezTo>
                    <a:pt x="96" y="27"/>
                    <a:pt x="94" y="27"/>
                    <a:pt x="91" y="29"/>
                  </a:cubicBezTo>
                  <a:cubicBezTo>
                    <a:pt x="89" y="30"/>
                    <a:pt x="86" y="31"/>
                    <a:pt x="83" y="33"/>
                  </a:cubicBezTo>
                  <a:cubicBezTo>
                    <a:pt x="81" y="35"/>
                    <a:pt x="78" y="38"/>
                    <a:pt x="75" y="40"/>
                  </a:cubicBezTo>
                  <a:cubicBezTo>
                    <a:pt x="73" y="43"/>
                    <a:pt x="70" y="46"/>
                    <a:pt x="68" y="49"/>
                  </a:cubicBezTo>
                  <a:lnTo>
                    <a:pt x="91" y="56"/>
                  </a:lnTo>
                  <a:close/>
                  <a:moveTo>
                    <a:pt x="77" y="143"/>
                  </a:moveTo>
                  <a:cubicBezTo>
                    <a:pt x="70" y="172"/>
                    <a:pt x="70" y="172"/>
                    <a:pt x="70" y="172"/>
                  </a:cubicBezTo>
                  <a:cubicBezTo>
                    <a:pt x="74" y="172"/>
                    <a:pt x="80" y="169"/>
                    <a:pt x="85" y="165"/>
                  </a:cubicBezTo>
                  <a:cubicBezTo>
                    <a:pt x="90" y="161"/>
                    <a:pt x="96" y="156"/>
                    <a:pt x="101" y="149"/>
                  </a:cubicBezTo>
                  <a:lnTo>
                    <a:pt x="77" y="143"/>
                  </a:lnTo>
                  <a:close/>
                  <a:moveTo>
                    <a:pt x="80" y="134"/>
                  </a:moveTo>
                  <a:cubicBezTo>
                    <a:pt x="106" y="141"/>
                    <a:pt x="106" y="141"/>
                    <a:pt x="106" y="141"/>
                  </a:cubicBezTo>
                  <a:cubicBezTo>
                    <a:pt x="109" y="137"/>
                    <a:pt x="111" y="132"/>
                    <a:pt x="113" y="128"/>
                  </a:cubicBezTo>
                  <a:cubicBezTo>
                    <a:pt x="115" y="123"/>
                    <a:pt x="117" y="118"/>
                    <a:pt x="119" y="113"/>
                  </a:cubicBezTo>
                  <a:cubicBezTo>
                    <a:pt x="87" y="105"/>
                    <a:pt x="87" y="105"/>
                    <a:pt x="87" y="105"/>
                  </a:cubicBezTo>
                  <a:lnTo>
                    <a:pt x="80" y="134"/>
                  </a:lnTo>
                  <a:close/>
                  <a:moveTo>
                    <a:pt x="90" y="96"/>
                  </a:moveTo>
                  <a:cubicBezTo>
                    <a:pt x="121" y="104"/>
                    <a:pt x="121" y="104"/>
                    <a:pt x="121" y="104"/>
                  </a:cubicBezTo>
                  <a:cubicBezTo>
                    <a:pt x="124" y="94"/>
                    <a:pt x="125" y="84"/>
                    <a:pt x="124" y="74"/>
                  </a:cubicBezTo>
                  <a:cubicBezTo>
                    <a:pt x="98" y="67"/>
                    <a:pt x="98" y="67"/>
                    <a:pt x="98" y="67"/>
                  </a:cubicBezTo>
                  <a:lnTo>
                    <a:pt x="90" y="96"/>
                  </a:lnTo>
                  <a:close/>
                  <a:moveTo>
                    <a:pt x="111" y="152"/>
                  </a:moveTo>
                  <a:cubicBezTo>
                    <a:pt x="108" y="157"/>
                    <a:pt x="105" y="161"/>
                    <a:pt x="101" y="164"/>
                  </a:cubicBezTo>
                  <a:cubicBezTo>
                    <a:pt x="98" y="168"/>
                    <a:pt x="94" y="171"/>
                    <a:pt x="91" y="174"/>
                  </a:cubicBezTo>
                  <a:cubicBezTo>
                    <a:pt x="98" y="173"/>
                    <a:pt x="105" y="171"/>
                    <a:pt x="112" y="168"/>
                  </a:cubicBezTo>
                  <a:cubicBezTo>
                    <a:pt x="119" y="166"/>
                    <a:pt x="125" y="162"/>
                    <a:pt x="131" y="157"/>
                  </a:cubicBezTo>
                  <a:lnTo>
                    <a:pt x="111" y="152"/>
                  </a:lnTo>
                  <a:close/>
                  <a:moveTo>
                    <a:pt x="100" y="58"/>
                  </a:moveTo>
                  <a:cubicBezTo>
                    <a:pt x="123" y="64"/>
                    <a:pt x="123" y="64"/>
                    <a:pt x="123" y="64"/>
                  </a:cubicBezTo>
                  <a:cubicBezTo>
                    <a:pt x="123" y="60"/>
                    <a:pt x="122" y="56"/>
                    <a:pt x="121" y="53"/>
                  </a:cubicBezTo>
                  <a:cubicBezTo>
                    <a:pt x="120" y="49"/>
                    <a:pt x="119" y="46"/>
                    <a:pt x="118" y="42"/>
                  </a:cubicBezTo>
                  <a:cubicBezTo>
                    <a:pt x="117" y="39"/>
                    <a:pt x="115" y="37"/>
                    <a:pt x="113" y="34"/>
                  </a:cubicBezTo>
                  <a:cubicBezTo>
                    <a:pt x="112" y="32"/>
                    <a:pt x="110" y="30"/>
                    <a:pt x="108" y="29"/>
                  </a:cubicBezTo>
                  <a:lnTo>
                    <a:pt x="100" y="58"/>
                  </a:lnTo>
                  <a:close/>
                  <a:moveTo>
                    <a:pt x="128" y="116"/>
                  </a:moveTo>
                  <a:cubicBezTo>
                    <a:pt x="126" y="121"/>
                    <a:pt x="125" y="126"/>
                    <a:pt x="123" y="131"/>
                  </a:cubicBezTo>
                  <a:cubicBezTo>
                    <a:pt x="121" y="135"/>
                    <a:pt x="119" y="140"/>
                    <a:pt x="116" y="144"/>
                  </a:cubicBezTo>
                  <a:cubicBezTo>
                    <a:pt x="139" y="150"/>
                    <a:pt x="139" y="150"/>
                    <a:pt x="139" y="150"/>
                  </a:cubicBezTo>
                  <a:cubicBezTo>
                    <a:pt x="143" y="146"/>
                    <a:pt x="146" y="142"/>
                    <a:pt x="148" y="137"/>
                  </a:cubicBezTo>
                  <a:cubicBezTo>
                    <a:pt x="151" y="133"/>
                    <a:pt x="153" y="128"/>
                    <a:pt x="155" y="123"/>
                  </a:cubicBezTo>
                  <a:lnTo>
                    <a:pt x="128" y="116"/>
                  </a:lnTo>
                  <a:close/>
                  <a:moveTo>
                    <a:pt x="134" y="67"/>
                  </a:moveTo>
                  <a:cubicBezTo>
                    <a:pt x="154" y="72"/>
                    <a:pt x="154" y="72"/>
                    <a:pt x="154" y="72"/>
                  </a:cubicBezTo>
                  <a:cubicBezTo>
                    <a:pt x="151" y="65"/>
                    <a:pt x="148" y="59"/>
                    <a:pt x="143" y="53"/>
                  </a:cubicBezTo>
                  <a:cubicBezTo>
                    <a:pt x="138" y="47"/>
                    <a:pt x="133" y="42"/>
                    <a:pt x="127" y="38"/>
                  </a:cubicBezTo>
                  <a:cubicBezTo>
                    <a:pt x="131" y="46"/>
                    <a:pt x="133" y="56"/>
                    <a:pt x="134" y="67"/>
                  </a:cubicBezTo>
                  <a:close/>
                  <a:moveTo>
                    <a:pt x="134" y="77"/>
                  </a:moveTo>
                  <a:cubicBezTo>
                    <a:pt x="134" y="82"/>
                    <a:pt x="134" y="86"/>
                    <a:pt x="133" y="92"/>
                  </a:cubicBezTo>
                  <a:cubicBezTo>
                    <a:pt x="133" y="97"/>
                    <a:pt x="132" y="102"/>
                    <a:pt x="130" y="107"/>
                  </a:cubicBezTo>
                  <a:cubicBezTo>
                    <a:pt x="157" y="114"/>
                    <a:pt x="157" y="114"/>
                    <a:pt x="157" y="114"/>
                  </a:cubicBezTo>
                  <a:cubicBezTo>
                    <a:pt x="158" y="109"/>
                    <a:pt x="159" y="103"/>
                    <a:pt x="159" y="98"/>
                  </a:cubicBezTo>
                  <a:cubicBezTo>
                    <a:pt x="159" y="93"/>
                    <a:pt x="158" y="88"/>
                    <a:pt x="157" y="83"/>
                  </a:cubicBezTo>
                  <a:lnTo>
                    <a:pt x="134" y="7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118"/>
            <p:cNvSpPr>
              <a:spLocks noEditPoints="1"/>
            </p:cNvSpPr>
            <p:nvPr/>
          </p:nvSpPr>
          <p:spPr bwMode="auto">
            <a:xfrm>
              <a:off x="1739900" y="3641725"/>
              <a:ext cx="217488" cy="219075"/>
            </a:xfrm>
            <a:custGeom>
              <a:avLst/>
              <a:gdLst>
                <a:gd name="T0" fmla="*/ 52 w 208"/>
                <a:gd name="T1" fmla="*/ 194 h 209"/>
                <a:gd name="T2" fmla="*/ 14 w 208"/>
                <a:gd name="T3" fmla="*/ 157 h 209"/>
                <a:gd name="T4" fmla="*/ 0 w 208"/>
                <a:gd name="T5" fmla="*/ 105 h 209"/>
                <a:gd name="T6" fmla="*/ 14 w 208"/>
                <a:gd name="T7" fmla="*/ 52 h 209"/>
                <a:gd name="T8" fmla="*/ 52 w 208"/>
                <a:gd name="T9" fmla="*/ 15 h 209"/>
                <a:gd name="T10" fmla="*/ 104 w 208"/>
                <a:gd name="T11" fmla="*/ 0 h 209"/>
                <a:gd name="T12" fmla="*/ 157 w 208"/>
                <a:gd name="T13" fmla="*/ 15 h 209"/>
                <a:gd name="T14" fmla="*/ 194 w 208"/>
                <a:gd name="T15" fmla="*/ 52 h 209"/>
                <a:gd name="T16" fmla="*/ 208 w 208"/>
                <a:gd name="T17" fmla="*/ 105 h 209"/>
                <a:gd name="T18" fmla="*/ 194 w 208"/>
                <a:gd name="T19" fmla="*/ 157 h 209"/>
                <a:gd name="T20" fmla="*/ 157 w 208"/>
                <a:gd name="T21" fmla="*/ 194 h 209"/>
                <a:gd name="T22" fmla="*/ 104 w 208"/>
                <a:gd name="T23" fmla="*/ 209 h 209"/>
                <a:gd name="T24" fmla="*/ 47 w 208"/>
                <a:gd name="T25" fmla="*/ 100 h 209"/>
                <a:gd name="T26" fmla="*/ 53 w 208"/>
                <a:gd name="T27" fmla="*/ 59 h 209"/>
                <a:gd name="T28" fmla="*/ 13 w 208"/>
                <a:gd name="T29" fmla="*/ 78 h 209"/>
                <a:gd name="T30" fmla="*/ 47 w 208"/>
                <a:gd name="T31" fmla="*/ 100 h 209"/>
                <a:gd name="T32" fmla="*/ 49 w 208"/>
                <a:gd name="T33" fmla="*/ 130 h 209"/>
                <a:gd name="T34" fmla="*/ 10 w 208"/>
                <a:gd name="T35" fmla="*/ 109 h 209"/>
                <a:gd name="T36" fmla="*/ 21 w 208"/>
                <a:gd name="T37" fmla="*/ 150 h 209"/>
                <a:gd name="T38" fmla="*/ 56 w 208"/>
                <a:gd name="T39" fmla="*/ 50 h 209"/>
                <a:gd name="T40" fmla="*/ 72 w 208"/>
                <a:gd name="T41" fmla="*/ 15 h 209"/>
                <a:gd name="T42" fmla="*/ 27 w 208"/>
                <a:gd name="T43" fmla="*/ 50 h 209"/>
                <a:gd name="T44" fmla="*/ 63 w 208"/>
                <a:gd name="T45" fmla="*/ 177 h 209"/>
                <a:gd name="T46" fmla="*/ 27 w 208"/>
                <a:gd name="T47" fmla="*/ 159 h 209"/>
                <a:gd name="T48" fmla="*/ 72 w 208"/>
                <a:gd name="T49" fmla="*/ 194 h 209"/>
                <a:gd name="T50" fmla="*/ 62 w 208"/>
                <a:gd name="T51" fmla="*/ 59 h 209"/>
                <a:gd name="T52" fmla="*/ 99 w 208"/>
                <a:gd name="T53" fmla="*/ 100 h 209"/>
                <a:gd name="T54" fmla="*/ 62 w 208"/>
                <a:gd name="T55" fmla="*/ 59 h 209"/>
                <a:gd name="T56" fmla="*/ 99 w 208"/>
                <a:gd name="T57" fmla="*/ 150 h 209"/>
                <a:gd name="T58" fmla="*/ 56 w 208"/>
                <a:gd name="T59" fmla="*/ 109 h 209"/>
                <a:gd name="T60" fmla="*/ 93 w 208"/>
                <a:gd name="T61" fmla="*/ 11 h 209"/>
                <a:gd name="T62" fmla="*/ 75 w 208"/>
                <a:gd name="T63" fmla="*/ 30 h 209"/>
                <a:gd name="T64" fmla="*/ 99 w 208"/>
                <a:gd name="T65" fmla="*/ 50 h 209"/>
                <a:gd name="T66" fmla="*/ 93 w 208"/>
                <a:gd name="T67" fmla="*/ 11 h 209"/>
                <a:gd name="T68" fmla="*/ 66 w 208"/>
                <a:gd name="T69" fmla="*/ 159 h 209"/>
                <a:gd name="T70" fmla="*/ 86 w 208"/>
                <a:gd name="T71" fmla="*/ 197 h 209"/>
                <a:gd name="T72" fmla="*/ 99 w 208"/>
                <a:gd name="T73" fmla="*/ 199 h 209"/>
                <a:gd name="T74" fmla="*/ 109 w 208"/>
                <a:gd name="T75" fmla="*/ 50 h 209"/>
                <a:gd name="T76" fmla="*/ 131 w 208"/>
                <a:gd name="T77" fmla="*/ 29 h 209"/>
                <a:gd name="T78" fmla="*/ 109 w 208"/>
                <a:gd name="T79" fmla="*/ 10 h 209"/>
                <a:gd name="T80" fmla="*/ 150 w 208"/>
                <a:gd name="T81" fmla="*/ 100 h 209"/>
                <a:gd name="T82" fmla="*/ 109 w 208"/>
                <a:gd name="T83" fmla="*/ 59 h 209"/>
                <a:gd name="T84" fmla="*/ 150 w 208"/>
                <a:gd name="T85" fmla="*/ 100 h 209"/>
                <a:gd name="T86" fmla="*/ 109 w 208"/>
                <a:gd name="T87" fmla="*/ 150 h 209"/>
                <a:gd name="T88" fmla="*/ 150 w 208"/>
                <a:gd name="T89" fmla="*/ 109 h 209"/>
                <a:gd name="T90" fmla="*/ 131 w 208"/>
                <a:gd name="T91" fmla="*/ 180 h 209"/>
                <a:gd name="T92" fmla="*/ 109 w 208"/>
                <a:gd name="T93" fmla="*/ 159 h 209"/>
                <a:gd name="T94" fmla="*/ 119 w 208"/>
                <a:gd name="T95" fmla="*/ 198 h 209"/>
                <a:gd name="T96" fmla="*/ 143 w 208"/>
                <a:gd name="T97" fmla="*/ 31 h 209"/>
                <a:gd name="T98" fmla="*/ 181 w 208"/>
                <a:gd name="T99" fmla="*/ 50 h 209"/>
                <a:gd name="T100" fmla="*/ 133 w 208"/>
                <a:gd name="T101" fmla="*/ 14 h 209"/>
                <a:gd name="T102" fmla="*/ 150 w 208"/>
                <a:gd name="T103" fmla="*/ 159 h 209"/>
                <a:gd name="T104" fmla="*/ 160 w 208"/>
                <a:gd name="T105" fmla="*/ 181 h 209"/>
                <a:gd name="T106" fmla="*/ 150 w 208"/>
                <a:gd name="T107" fmla="*/ 159 h 209"/>
                <a:gd name="T108" fmla="*/ 159 w 208"/>
                <a:gd name="T109" fmla="*/ 100 h 209"/>
                <a:gd name="T110" fmla="*/ 195 w 208"/>
                <a:gd name="T111" fmla="*/ 78 h 209"/>
                <a:gd name="T112" fmla="*/ 153 w 208"/>
                <a:gd name="T113" fmla="*/ 59 h 209"/>
                <a:gd name="T114" fmla="*/ 153 w 208"/>
                <a:gd name="T115" fmla="*/ 150 h 209"/>
                <a:gd name="T116" fmla="*/ 195 w 208"/>
                <a:gd name="T117" fmla="*/ 131 h 209"/>
                <a:gd name="T118" fmla="*/ 159 w 208"/>
                <a:gd name="T119" fmla="*/ 1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8" h="209">
                  <a:moveTo>
                    <a:pt x="76" y="205"/>
                  </a:moveTo>
                  <a:cubicBezTo>
                    <a:pt x="68" y="202"/>
                    <a:pt x="59" y="199"/>
                    <a:pt x="52" y="194"/>
                  </a:cubicBezTo>
                  <a:cubicBezTo>
                    <a:pt x="44" y="190"/>
                    <a:pt x="37" y="184"/>
                    <a:pt x="30" y="178"/>
                  </a:cubicBezTo>
                  <a:cubicBezTo>
                    <a:pt x="24" y="172"/>
                    <a:pt x="19" y="165"/>
                    <a:pt x="14" y="157"/>
                  </a:cubicBezTo>
                  <a:cubicBezTo>
                    <a:pt x="10" y="149"/>
                    <a:pt x="6" y="141"/>
                    <a:pt x="4" y="132"/>
                  </a:cubicBezTo>
                  <a:cubicBezTo>
                    <a:pt x="1" y="123"/>
                    <a:pt x="0" y="114"/>
                    <a:pt x="0" y="105"/>
                  </a:cubicBezTo>
                  <a:cubicBezTo>
                    <a:pt x="0" y="95"/>
                    <a:pt x="1" y="86"/>
                    <a:pt x="4" y="77"/>
                  </a:cubicBezTo>
                  <a:cubicBezTo>
                    <a:pt x="6" y="68"/>
                    <a:pt x="10" y="60"/>
                    <a:pt x="14" y="52"/>
                  </a:cubicBezTo>
                  <a:cubicBezTo>
                    <a:pt x="19" y="44"/>
                    <a:pt x="24" y="37"/>
                    <a:pt x="30" y="31"/>
                  </a:cubicBezTo>
                  <a:cubicBezTo>
                    <a:pt x="37" y="25"/>
                    <a:pt x="44" y="19"/>
                    <a:pt x="52" y="15"/>
                  </a:cubicBezTo>
                  <a:cubicBezTo>
                    <a:pt x="59" y="10"/>
                    <a:pt x="68" y="7"/>
                    <a:pt x="76" y="4"/>
                  </a:cubicBezTo>
                  <a:cubicBezTo>
                    <a:pt x="85" y="2"/>
                    <a:pt x="94" y="0"/>
                    <a:pt x="104" y="0"/>
                  </a:cubicBezTo>
                  <a:cubicBezTo>
                    <a:pt x="114" y="0"/>
                    <a:pt x="123" y="2"/>
                    <a:pt x="132" y="4"/>
                  </a:cubicBezTo>
                  <a:cubicBezTo>
                    <a:pt x="141" y="7"/>
                    <a:pt x="149" y="10"/>
                    <a:pt x="157" y="15"/>
                  </a:cubicBezTo>
                  <a:cubicBezTo>
                    <a:pt x="164" y="19"/>
                    <a:pt x="171" y="25"/>
                    <a:pt x="178" y="31"/>
                  </a:cubicBezTo>
                  <a:cubicBezTo>
                    <a:pt x="184" y="37"/>
                    <a:pt x="189" y="44"/>
                    <a:pt x="194" y="52"/>
                  </a:cubicBezTo>
                  <a:cubicBezTo>
                    <a:pt x="198" y="60"/>
                    <a:pt x="202" y="68"/>
                    <a:pt x="204" y="77"/>
                  </a:cubicBezTo>
                  <a:cubicBezTo>
                    <a:pt x="207" y="86"/>
                    <a:pt x="208" y="95"/>
                    <a:pt x="208" y="105"/>
                  </a:cubicBezTo>
                  <a:cubicBezTo>
                    <a:pt x="208" y="114"/>
                    <a:pt x="207" y="123"/>
                    <a:pt x="204" y="132"/>
                  </a:cubicBezTo>
                  <a:cubicBezTo>
                    <a:pt x="202" y="141"/>
                    <a:pt x="198" y="149"/>
                    <a:pt x="194" y="157"/>
                  </a:cubicBezTo>
                  <a:cubicBezTo>
                    <a:pt x="189" y="165"/>
                    <a:pt x="184" y="172"/>
                    <a:pt x="178" y="178"/>
                  </a:cubicBezTo>
                  <a:cubicBezTo>
                    <a:pt x="171" y="184"/>
                    <a:pt x="164" y="190"/>
                    <a:pt x="157" y="194"/>
                  </a:cubicBezTo>
                  <a:cubicBezTo>
                    <a:pt x="149" y="199"/>
                    <a:pt x="141" y="202"/>
                    <a:pt x="132" y="205"/>
                  </a:cubicBezTo>
                  <a:cubicBezTo>
                    <a:pt x="123" y="207"/>
                    <a:pt x="114" y="209"/>
                    <a:pt x="104" y="209"/>
                  </a:cubicBezTo>
                  <a:cubicBezTo>
                    <a:pt x="94" y="209"/>
                    <a:pt x="85" y="207"/>
                    <a:pt x="76" y="205"/>
                  </a:cubicBezTo>
                  <a:close/>
                  <a:moveTo>
                    <a:pt x="47" y="100"/>
                  </a:moveTo>
                  <a:cubicBezTo>
                    <a:pt x="47" y="93"/>
                    <a:pt x="48" y="86"/>
                    <a:pt x="49" y="79"/>
                  </a:cubicBezTo>
                  <a:cubicBezTo>
                    <a:pt x="50" y="72"/>
                    <a:pt x="51" y="65"/>
                    <a:pt x="53" y="59"/>
                  </a:cubicBezTo>
                  <a:cubicBezTo>
                    <a:pt x="21" y="59"/>
                    <a:pt x="21" y="59"/>
                    <a:pt x="21" y="59"/>
                  </a:cubicBezTo>
                  <a:cubicBezTo>
                    <a:pt x="18" y="65"/>
                    <a:pt x="15" y="71"/>
                    <a:pt x="13" y="78"/>
                  </a:cubicBezTo>
                  <a:cubicBezTo>
                    <a:pt x="11" y="85"/>
                    <a:pt x="10" y="92"/>
                    <a:pt x="10" y="100"/>
                  </a:cubicBezTo>
                  <a:lnTo>
                    <a:pt x="47" y="100"/>
                  </a:lnTo>
                  <a:close/>
                  <a:moveTo>
                    <a:pt x="53" y="150"/>
                  </a:moveTo>
                  <a:cubicBezTo>
                    <a:pt x="51" y="144"/>
                    <a:pt x="50" y="137"/>
                    <a:pt x="49" y="130"/>
                  </a:cubicBezTo>
                  <a:cubicBezTo>
                    <a:pt x="48" y="123"/>
                    <a:pt x="47" y="116"/>
                    <a:pt x="47" y="109"/>
                  </a:cubicBezTo>
                  <a:cubicBezTo>
                    <a:pt x="10" y="109"/>
                    <a:pt x="10" y="109"/>
                    <a:pt x="10" y="109"/>
                  </a:cubicBezTo>
                  <a:cubicBezTo>
                    <a:pt x="10" y="117"/>
                    <a:pt x="11" y="124"/>
                    <a:pt x="13" y="131"/>
                  </a:cubicBezTo>
                  <a:cubicBezTo>
                    <a:pt x="15" y="138"/>
                    <a:pt x="18" y="144"/>
                    <a:pt x="21" y="150"/>
                  </a:cubicBezTo>
                  <a:lnTo>
                    <a:pt x="53" y="150"/>
                  </a:lnTo>
                  <a:close/>
                  <a:moveTo>
                    <a:pt x="56" y="50"/>
                  </a:moveTo>
                  <a:cubicBezTo>
                    <a:pt x="58" y="43"/>
                    <a:pt x="60" y="38"/>
                    <a:pt x="63" y="32"/>
                  </a:cubicBezTo>
                  <a:cubicBezTo>
                    <a:pt x="66" y="26"/>
                    <a:pt x="69" y="21"/>
                    <a:pt x="72" y="15"/>
                  </a:cubicBezTo>
                  <a:cubicBezTo>
                    <a:pt x="63" y="19"/>
                    <a:pt x="55" y="23"/>
                    <a:pt x="47" y="29"/>
                  </a:cubicBezTo>
                  <a:cubicBezTo>
                    <a:pt x="39" y="35"/>
                    <a:pt x="33" y="42"/>
                    <a:pt x="27" y="50"/>
                  </a:cubicBezTo>
                  <a:lnTo>
                    <a:pt x="56" y="50"/>
                  </a:lnTo>
                  <a:close/>
                  <a:moveTo>
                    <a:pt x="63" y="177"/>
                  </a:moveTo>
                  <a:cubicBezTo>
                    <a:pt x="60" y="171"/>
                    <a:pt x="58" y="165"/>
                    <a:pt x="56" y="159"/>
                  </a:cubicBezTo>
                  <a:cubicBezTo>
                    <a:pt x="27" y="159"/>
                    <a:pt x="27" y="159"/>
                    <a:pt x="27" y="159"/>
                  </a:cubicBezTo>
                  <a:cubicBezTo>
                    <a:pt x="33" y="167"/>
                    <a:pt x="39" y="174"/>
                    <a:pt x="47" y="180"/>
                  </a:cubicBezTo>
                  <a:cubicBezTo>
                    <a:pt x="55" y="186"/>
                    <a:pt x="63" y="190"/>
                    <a:pt x="72" y="194"/>
                  </a:cubicBezTo>
                  <a:cubicBezTo>
                    <a:pt x="69" y="188"/>
                    <a:pt x="66" y="183"/>
                    <a:pt x="63" y="177"/>
                  </a:cubicBezTo>
                  <a:close/>
                  <a:moveTo>
                    <a:pt x="62" y="59"/>
                  </a:moveTo>
                  <a:cubicBezTo>
                    <a:pt x="59" y="72"/>
                    <a:pt x="57" y="86"/>
                    <a:pt x="56" y="100"/>
                  </a:cubicBezTo>
                  <a:cubicBezTo>
                    <a:pt x="99" y="100"/>
                    <a:pt x="99" y="100"/>
                    <a:pt x="99" y="100"/>
                  </a:cubicBezTo>
                  <a:cubicBezTo>
                    <a:pt x="99" y="59"/>
                    <a:pt x="99" y="59"/>
                    <a:pt x="99" y="59"/>
                  </a:cubicBezTo>
                  <a:lnTo>
                    <a:pt x="62" y="59"/>
                  </a:lnTo>
                  <a:close/>
                  <a:moveTo>
                    <a:pt x="62" y="150"/>
                  </a:moveTo>
                  <a:cubicBezTo>
                    <a:pt x="99" y="150"/>
                    <a:pt x="99" y="150"/>
                    <a:pt x="99" y="150"/>
                  </a:cubicBezTo>
                  <a:cubicBezTo>
                    <a:pt x="99" y="109"/>
                    <a:pt x="99" y="109"/>
                    <a:pt x="99" y="109"/>
                  </a:cubicBezTo>
                  <a:cubicBezTo>
                    <a:pt x="56" y="109"/>
                    <a:pt x="56" y="109"/>
                    <a:pt x="56" y="109"/>
                  </a:cubicBezTo>
                  <a:cubicBezTo>
                    <a:pt x="57" y="123"/>
                    <a:pt x="59" y="137"/>
                    <a:pt x="62" y="150"/>
                  </a:cubicBezTo>
                  <a:close/>
                  <a:moveTo>
                    <a:pt x="93" y="11"/>
                  </a:moveTo>
                  <a:cubicBezTo>
                    <a:pt x="91" y="11"/>
                    <a:pt x="89" y="11"/>
                    <a:pt x="86" y="12"/>
                  </a:cubicBezTo>
                  <a:cubicBezTo>
                    <a:pt x="82" y="17"/>
                    <a:pt x="78" y="23"/>
                    <a:pt x="75" y="30"/>
                  </a:cubicBezTo>
                  <a:cubicBezTo>
                    <a:pt x="71" y="36"/>
                    <a:pt x="68" y="43"/>
                    <a:pt x="66" y="50"/>
                  </a:cubicBezTo>
                  <a:cubicBezTo>
                    <a:pt x="99" y="50"/>
                    <a:pt x="99" y="50"/>
                    <a:pt x="99" y="50"/>
                  </a:cubicBezTo>
                  <a:cubicBezTo>
                    <a:pt x="99" y="10"/>
                    <a:pt x="99" y="10"/>
                    <a:pt x="99" y="10"/>
                  </a:cubicBezTo>
                  <a:cubicBezTo>
                    <a:pt x="97" y="10"/>
                    <a:pt x="95" y="10"/>
                    <a:pt x="93" y="11"/>
                  </a:cubicBezTo>
                  <a:close/>
                  <a:moveTo>
                    <a:pt x="99" y="159"/>
                  </a:moveTo>
                  <a:cubicBezTo>
                    <a:pt x="66" y="159"/>
                    <a:pt x="66" y="159"/>
                    <a:pt x="66" y="159"/>
                  </a:cubicBezTo>
                  <a:cubicBezTo>
                    <a:pt x="68" y="166"/>
                    <a:pt x="71" y="173"/>
                    <a:pt x="75" y="179"/>
                  </a:cubicBezTo>
                  <a:cubicBezTo>
                    <a:pt x="78" y="186"/>
                    <a:pt x="82" y="192"/>
                    <a:pt x="86" y="197"/>
                  </a:cubicBezTo>
                  <a:cubicBezTo>
                    <a:pt x="89" y="198"/>
                    <a:pt x="91" y="198"/>
                    <a:pt x="93" y="198"/>
                  </a:cubicBezTo>
                  <a:cubicBezTo>
                    <a:pt x="95" y="199"/>
                    <a:pt x="97" y="199"/>
                    <a:pt x="99" y="199"/>
                  </a:cubicBezTo>
                  <a:lnTo>
                    <a:pt x="99" y="159"/>
                  </a:lnTo>
                  <a:close/>
                  <a:moveTo>
                    <a:pt x="109" y="50"/>
                  </a:moveTo>
                  <a:cubicBezTo>
                    <a:pt x="140" y="50"/>
                    <a:pt x="140" y="50"/>
                    <a:pt x="140" y="50"/>
                  </a:cubicBezTo>
                  <a:cubicBezTo>
                    <a:pt x="138" y="42"/>
                    <a:pt x="135" y="36"/>
                    <a:pt x="131" y="29"/>
                  </a:cubicBezTo>
                  <a:cubicBezTo>
                    <a:pt x="127" y="23"/>
                    <a:pt x="123" y="17"/>
                    <a:pt x="119" y="11"/>
                  </a:cubicBezTo>
                  <a:cubicBezTo>
                    <a:pt x="116" y="11"/>
                    <a:pt x="112" y="10"/>
                    <a:pt x="109" y="10"/>
                  </a:cubicBezTo>
                  <a:lnTo>
                    <a:pt x="109" y="50"/>
                  </a:lnTo>
                  <a:close/>
                  <a:moveTo>
                    <a:pt x="150" y="100"/>
                  </a:moveTo>
                  <a:cubicBezTo>
                    <a:pt x="149" y="86"/>
                    <a:pt x="147" y="72"/>
                    <a:pt x="143" y="59"/>
                  </a:cubicBezTo>
                  <a:cubicBezTo>
                    <a:pt x="109" y="59"/>
                    <a:pt x="109" y="59"/>
                    <a:pt x="109" y="59"/>
                  </a:cubicBezTo>
                  <a:cubicBezTo>
                    <a:pt x="109" y="100"/>
                    <a:pt x="109" y="100"/>
                    <a:pt x="109" y="100"/>
                  </a:cubicBezTo>
                  <a:lnTo>
                    <a:pt x="150" y="100"/>
                  </a:lnTo>
                  <a:close/>
                  <a:moveTo>
                    <a:pt x="109" y="109"/>
                  </a:moveTo>
                  <a:cubicBezTo>
                    <a:pt x="109" y="150"/>
                    <a:pt x="109" y="150"/>
                    <a:pt x="109" y="150"/>
                  </a:cubicBezTo>
                  <a:cubicBezTo>
                    <a:pt x="143" y="150"/>
                    <a:pt x="143" y="150"/>
                    <a:pt x="143" y="150"/>
                  </a:cubicBezTo>
                  <a:cubicBezTo>
                    <a:pt x="147" y="137"/>
                    <a:pt x="149" y="123"/>
                    <a:pt x="150" y="109"/>
                  </a:cubicBezTo>
                  <a:lnTo>
                    <a:pt x="109" y="109"/>
                  </a:lnTo>
                  <a:close/>
                  <a:moveTo>
                    <a:pt x="131" y="180"/>
                  </a:moveTo>
                  <a:cubicBezTo>
                    <a:pt x="135" y="173"/>
                    <a:pt x="138" y="167"/>
                    <a:pt x="140" y="159"/>
                  </a:cubicBezTo>
                  <a:cubicBezTo>
                    <a:pt x="109" y="159"/>
                    <a:pt x="109" y="159"/>
                    <a:pt x="109" y="159"/>
                  </a:cubicBezTo>
                  <a:cubicBezTo>
                    <a:pt x="109" y="199"/>
                    <a:pt x="109" y="199"/>
                    <a:pt x="109" y="199"/>
                  </a:cubicBezTo>
                  <a:cubicBezTo>
                    <a:pt x="112" y="199"/>
                    <a:pt x="116" y="198"/>
                    <a:pt x="119" y="198"/>
                  </a:cubicBezTo>
                  <a:cubicBezTo>
                    <a:pt x="123" y="192"/>
                    <a:pt x="128" y="186"/>
                    <a:pt x="131" y="180"/>
                  </a:cubicBezTo>
                  <a:close/>
                  <a:moveTo>
                    <a:pt x="143" y="31"/>
                  </a:moveTo>
                  <a:cubicBezTo>
                    <a:pt x="145" y="37"/>
                    <a:pt x="148" y="43"/>
                    <a:pt x="150" y="50"/>
                  </a:cubicBezTo>
                  <a:cubicBezTo>
                    <a:pt x="181" y="50"/>
                    <a:pt x="181" y="50"/>
                    <a:pt x="181" y="50"/>
                  </a:cubicBezTo>
                  <a:cubicBezTo>
                    <a:pt x="175" y="41"/>
                    <a:pt x="168" y="34"/>
                    <a:pt x="160" y="28"/>
                  </a:cubicBezTo>
                  <a:cubicBezTo>
                    <a:pt x="152" y="22"/>
                    <a:pt x="143" y="18"/>
                    <a:pt x="133" y="14"/>
                  </a:cubicBezTo>
                  <a:cubicBezTo>
                    <a:pt x="136" y="20"/>
                    <a:pt x="140" y="25"/>
                    <a:pt x="143" y="31"/>
                  </a:cubicBezTo>
                  <a:close/>
                  <a:moveTo>
                    <a:pt x="150" y="159"/>
                  </a:moveTo>
                  <a:cubicBezTo>
                    <a:pt x="146" y="172"/>
                    <a:pt x="140" y="184"/>
                    <a:pt x="133" y="195"/>
                  </a:cubicBezTo>
                  <a:cubicBezTo>
                    <a:pt x="143" y="191"/>
                    <a:pt x="152" y="187"/>
                    <a:pt x="160" y="181"/>
                  </a:cubicBezTo>
                  <a:cubicBezTo>
                    <a:pt x="168" y="175"/>
                    <a:pt x="175" y="168"/>
                    <a:pt x="181" y="159"/>
                  </a:cubicBezTo>
                  <a:lnTo>
                    <a:pt x="150" y="159"/>
                  </a:lnTo>
                  <a:close/>
                  <a:moveTo>
                    <a:pt x="153" y="59"/>
                  </a:moveTo>
                  <a:cubicBezTo>
                    <a:pt x="157" y="72"/>
                    <a:pt x="159" y="86"/>
                    <a:pt x="159" y="100"/>
                  </a:cubicBezTo>
                  <a:cubicBezTo>
                    <a:pt x="198" y="100"/>
                    <a:pt x="198" y="100"/>
                    <a:pt x="198" y="100"/>
                  </a:cubicBezTo>
                  <a:cubicBezTo>
                    <a:pt x="198" y="92"/>
                    <a:pt x="197" y="85"/>
                    <a:pt x="195" y="78"/>
                  </a:cubicBezTo>
                  <a:cubicBezTo>
                    <a:pt x="193" y="71"/>
                    <a:pt x="190" y="65"/>
                    <a:pt x="187" y="59"/>
                  </a:cubicBezTo>
                  <a:lnTo>
                    <a:pt x="153" y="59"/>
                  </a:lnTo>
                  <a:close/>
                  <a:moveTo>
                    <a:pt x="159" y="109"/>
                  </a:moveTo>
                  <a:cubicBezTo>
                    <a:pt x="159" y="123"/>
                    <a:pt x="157" y="137"/>
                    <a:pt x="153" y="150"/>
                  </a:cubicBezTo>
                  <a:cubicBezTo>
                    <a:pt x="187" y="150"/>
                    <a:pt x="187" y="150"/>
                    <a:pt x="187" y="150"/>
                  </a:cubicBezTo>
                  <a:cubicBezTo>
                    <a:pt x="190" y="144"/>
                    <a:pt x="193" y="138"/>
                    <a:pt x="195" y="131"/>
                  </a:cubicBezTo>
                  <a:cubicBezTo>
                    <a:pt x="197" y="124"/>
                    <a:pt x="198" y="117"/>
                    <a:pt x="198" y="109"/>
                  </a:cubicBezTo>
                  <a:lnTo>
                    <a:pt x="159" y="10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119"/>
            <p:cNvSpPr>
              <a:spLocks/>
            </p:cNvSpPr>
            <p:nvPr/>
          </p:nvSpPr>
          <p:spPr bwMode="auto">
            <a:xfrm>
              <a:off x="2170113" y="3659188"/>
              <a:ext cx="217488" cy="196850"/>
            </a:xfrm>
            <a:custGeom>
              <a:avLst/>
              <a:gdLst>
                <a:gd name="T0" fmla="*/ 31 w 208"/>
                <a:gd name="T1" fmla="*/ 62 h 187"/>
                <a:gd name="T2" fmla="*/ 45 w 208"/>
                <a:gd name="T3" fmla="*/ 66 h 187"/>
                <a:gd name="T4" fmla="*/ 56 w 208"/>
                <a:gd name="T5" fmla="*/ 75 h 187"/>
                <a:gd name="T6" fmla="*/ 146 w 208"/>
                <a:gd name="T7" fmla="*/ 36 h 187"/>
                <a:gd name="T8" fmla="*/ 145 w 208"/>
                <a:gd name="T9" fmla="*/ 34 h 187"/>
                <a:gd name="T10" fmla="*/ 145 w 208"/>
                <a:gd name="T11" fmla="*/ 31 h 187"/>
                <a:gd name="T12" fmla="*/ 155 w 208"/>
                <a:gd name="T13" fmla="*/ 9 h 187"/>
                <a:gd name="T14" fmla="*/ 177 w 208"/>
                <a:gd name="T15" fmla="*/ 0 h 187"/>
                <a:gd name="T16" fmla="*/ 199 w 208"/>
                <a:gd name="T17" fmla="*/ 9 h 187"/>
                <a:gd name="T18" fmla="*/ 208 w 208"/>
                <a:gd name="T19" fmla="*/ 31 h 187"/>
                <a:gd name="T20" fmla="*/ 199 w 208"/>
                <a:gd name="T21" fmla="*/ 53 h 187"/>
                <a:gd name="T22" fmla="*/ 177 w 208"/>
                <a:gd name="T23" fmla="*/ 62 h 187"/>
                <a:gd name="T24" fmla="*/ 163 w 208"/>
                <a:gd name="T25" fmla="*/ 59 h 187"/>
                <a:gd name="T26" fmla="*/ 152 w 208"/>
                <a:gd name="T27" fmla="*/ 50 h 187"/>
                <a:gd name="T28" fmla="*/ 62 w 208"/>
                <a:gd name="T29" fmla="*/ 89 h 187"/>
                <a:gd name="T30" fmla="*/ 62 w 208"/>
                <a:gd name="T31" fmla="*/ 91 h 187"/>
                <a:gd name="T32" fmla="*/ 62 w 208"/>
                <a:gd name="T33" fmla="*/ 93 h 187"/>
                <a:gd name="T34" fmla="*/ 62 w 208"/>
                <a:gd name="T35" fmla="*/ 96 h 187"/>
                <a:gd name="T36" fmla="*/ 62 w 208"/>
                <a:gd name="T37" fmla="*/ 98 h 187"/>
                <a:gd name="T38" fmla="*/ 152 w 208"/>
                <a:gd name="T39" fmla="*/ 137 h 187"/>
                <a:gd name="T40" fmla="*/ 163 w 208"/>
                <a:gd name="T41" fmla="*/ 128 h 187"/>
                <a:gd name="T42" fmla="*/ 177 w 208"/>
                <a:gd name="T43" fmla="*/ 125 h 187"/>
                <a:gd name="T44" fmla="*/ 199 w 208"/>
                <a:gd name="T45" fmla="*/ 134 h 187"/>
                <a:gd name="T46" fmla="*/ 208 w 208"/>
                <a:gd name="T47" fmla="*/ 156 h 187"/>
                <a:gd name="T48" fmla="*/ 199 w 208"/>
                <a:gd name="T49" fmla="*/ 178 h 187"/>
                <a:gd name="T50" fmla="*/ 177 w 208"/>
                <a:gd name="T51" fmla="*/ 187 h 187"/>
                <a:gd name="T52" fmla="*/ 155 w 208"/>
                <a:gd name="T53" fmla="*/ 178 h 187"/>
                <a:gd name="T54" fmla="*/ 145 w 208"/>
                <a:gd name="T55" fmla="*/ 156 h 187"/>
                <a:gd name="T56" fmla="*/ 145 w 208"/>
                <a:gd name="T57" fmla="*/ 153 h 187"/>
                <a:gd name="T58" fmla="*/ 146 w 208"/>
                <a:gd name="T59" fmla="*/ 151 h 187"/>
                <a:gd name="T60" fmla="*/ 56 w 208"/>
                <a:gd name="T61" fmla="*/ 113 h 187"/>
                <a:gd name="T62" fmla="*/ 45 w 208"/>
                <a:gd name="T63" fmla="*/ 121 h 187"/>
                <a:gd name="T64" fmla="*/ 31 w 208"/>
                <a:gd name="T65" fmla="*/ 125 h 187"/>
                <a:gd name="T66" fmla="*/ 9 w 208"/>
                <a:gd name="T67" fmla="*/ 116 h 187"/>
                <a:gd name="T68" fmla="*/ 0 w 208"/>
                <a:gd name="T69" fmla="*/ 93 h 187"/>
                <a:gd name="T70" fmla="*/ 9 w 208"/>
                <a:gd name="T71" fmla="*/ 71 h 187"/>
                <a:gd name="T72" fmla="*/ 31 w 208"/>
                <a:gd name="T73" fmla="*/ 6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8" h="187">
                  <a:moveTo>
                    <a:pt x="31" y="62"/>
                  </a:moveTo>
                  <a:cubicBezTo>
                    <a:pt x="36" y="62"/>
                    <a:pt x="41" y="63"/>
                    <a:pt x="45" y="66"/>
                  </a:cubicBezTo>
                  <a:cubicBezTo>
                    <a:pt x="49" y="68"/>
                    <a:pt x="53" y="71"/>
                    <a:pt x="56" y="75"/>
                  </a:cubicBezTo>
                  <a:cubicBezTo>
                    <a:pt x="146" y="36"/>
                    <a:pt x="146" y="36"/>
                    <a:pt x="146" y="36"/>
                  </a:cubicBezTo>
                  <a:cubicBezTo>
                    <a:pt x="146" y="36"/>
                    <a:pt x="146" y="35"/>
                    <a:pt x="145" y="34"/>
                  </a:cubicBezTo>
                  <a:cubicBezTo>
                    <a:pt x="145" y="33"/>
                    <a:pt x="145" y="32"/>
                    <a:pt x="145" y="31"/>
                  </a:cubicBezTo>
                  <a:cubicBezTo>
                    <a:pt x="145" y="22"/>
                    <a:pt x="148" y="15"/>
                    <a:pt x="155" y="9"/>
                  </a:cubicBezTo>
                  <a:cubicBezTo>
                    <a:pt x="161" y="3"/>
                    <a:pt x="168" y="0"/>
                    <a:pt x="177" y="0"/>
                  </a:cubicBezTo>
                  <a:cubicBezTo>
                    <a:pt x="185" y="0"/>
                    <a:pt x="193" y="3"/>
                    <a:pt x="199" y="9"/>
                  </a:cubicBezTo>
                  <a:cubicBezTo>
                    <a:pt x="205" y="15"/>
                    <a:pt x="208" y="22"/>
                    <a:pt x="208" y="31"/>
                  </a:cubicBezTo>
                  <a:cubicBezTo>
                    <a:pt x="208" y="40"/>
                    <a:pt x="205" y="47"/>
                    <a:pt x="199" y="53"/>
                  </a:cubicBezTo>
                  <a:cubicBezTo>
                    <a:pt x="193" y="59"/>
                    <a:pt x="185" y="62"/>
                    <a:pt x="177" y="62"/>
                  </a:cubicBezTo>
                  <a:cubicBezTo>
                    <a:pt x="172" y="62"/>
                    <a:pt x="167" y="61"/>
                    <a:pt x="163" y="59"/>
                  </a:cubicBezTo>
                  <a:cubicBezTo>
                    <a:pt x="158" y="57"/>
                    <a:pt x="155" y="54"/>
                    <a:pt x="152" y="50"/>
                  </a:cubicBezTo>
                  <a:cubicBezTo>
                    <a:pt x="62" y="89"/>
                    <a:pt x="62" y="89"/>
                    <a:pt x="62" y="89"/>
                  </a:cubicBezTo>
                  <a:cubicBezTo>
                    <a:pt x="62" y="89"/>
                    <a:pt x="62" y="90"/>
                    <a:pt x="62" y="91"/>
                  </a:cubicBezTo>
                  <a:cubicBezTo>
                    <a:pt x="62" y="92"/>
                    <a:pt x="62" y="92"/>
                    <a:pt x="62" y="93"/>
                  </a:cubicBezTo>
                  <a:cubicBezTo>
                    <a:pt x="62" y="95"/>
                    <a:pt x="62" y="96"/>
                    <a:pt x="62" y="96"/>
                  </a:cubicBezTo>
                  <a:cubicBezTo>
                    <a:pt x="62" y="97"/>
                    <a:pt x="62" y="98"/>
                    <a:pt x="62" y="98"/>
                  </a:cubicBezTo>
                  <a:cubicBezTo>
                    <a:pt x="152" y="137"/>
                    <a:pt x="152" y="137"/>
                    <a:pt x="152" y="137"/>
                  </a:cubicBezTo>
                  <a:cubicBezTo>
                    <a:pt x="155" y="133"/>
                    <a:pt x="158" y="130"/>
                    <a:pt x="163" y="128"/>
                  </a:cubicBezTo>
                  <a:cubicBezTo>
                    <a:pt x="167" y="126"/>
                    <a:pt x="172" y="125"/>
                    <a:pt x="177" y="125"/>
                  </a:cubicBezTo>
                  <a:cubicBezTo>
                    <a:pt x="185" y="125"/>
                    <a:pt x="193" y="128"/>
                    <a:pt x="199" y="134"/>
                  </a:cubicBezTo>
                  <a:cubicBezTo>
                    <a:pt x="205" y="140"/>
                    <a:pt x="208" y="147"/>
                    <a:pt x="208" y="156"/>
                  </a:cubicBezTo>
                  <a:cubicBezTo>
                    <a:pt x="208" y="165"/>
                    <a:pt x="205" y="172"/>
                    <a:pt x="199" y="178"/>
                  </a:cubicBezTo>
                  <a:cubicBezTo>
                    <a:pt x="193" y="184"/>
                    <a:pt x="185" y="187"/>
                    <a:pt x="177" y="187"/>
                  </a:cubicBezTo>
                  <a:cubicBezTo>
                    <a:pt x="168" y="187"/>
                    <a:pt x="161" y="184"/>
                    <a:pt x="155" y="178"/>
                  </a:cubicBezTo>
                  <a:cubicBezTo>
                    <a:pt x="148" y="172"/>
                    <a:pt x="145" y="165"/>
                    <a:pt x="145" y="156"/>
                  </a:cubicBezTo>
                  <a:cubicBezTo>
                    <a:pt x="145" y="155"/>
                    <a:pt x="145" y="154"/>
                    <a:pt x="145" y="153"/>
                  </a:cubicBezTo>
                  <a:cubicBezTo>
                    <a:pt x="146" y="152"/>
                    <a:pt x="146" y="152"/>
                    <a:pt x="146" y="151"/>
                  </a:cubicBezTo>
                  <a:cubicBezTo>
                    <a:pt x="56" y="113"/>
                    <a:pt x="56" y="113"/>
                    <a:pt x="56" y="113"/>
                  </a:cubicBezTo>
                  <a:cubicBezTo>
                    <a:pt x="53" y="116"/>
                    <a:pt x="49" y="119"/>
                    <a:pt x="45" y="121"/>
                  </a:cubicBezTo>
                  <a:cubicBezTo>
                    <a:pt x="40" y="124"/>
                    <a:pt x="36" y="125"/>
                    <a:pt x="31" y="125"/>
                  </a:cubicBezTo>
                  <a:cubicBezTo>
                    <a:pt x="22" y="125"/>
                    <a:pt x="15" y="122"/>
                    <a:pt x="9" y="116"/>
                  </a:cubicBezTo>
                  <a:cubicBezTo>
                    <a:pt x="3" y="109"/>
                    <a:pt x="0" y="102"/>
                    <a:pt x="0" y="93"/>
                  </a:cubicBezTo>
                  <a:cubicBezTo>
                    <a:pt x="0" y="85"/>
                    <a:pt x="3" y="78"/>
                    <a:pt x="9" y="71"/>
                  </a:cubicBezTo>
                  <a:cubicBezTo>
                    <a:pt x="15" y="65"/>
                    <a:pt x="22" y="62"/>
                    <a:pt x="31" y="6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120"/>
            <p:cNvSpPr>
              <a:spLocks noEditPoints="1"/>
            </p:cNvSpPr>
            <p:nvPr/>
          </p:nvSpPr>
          <p:spPr bwMode="auto">
            <a:xfrm>
              <a:off x="2474913" y="3636963"/>
              <a:ext cx="241300" cy="241300"/>
            </a:xfrm>
            <a:custGeom>
              <a:avLst/>
              <a:gdLst>
                <a:gd name="T0" fmla="*/ 10 w 229"/>
                <a:gd name="T1" fmla="*/ 220 h 229"/>
                <a:gd name="T2" fmla="*/ 0 w 229"/>
                <a:gd name="T3" fmla="*/ 198 h 229"/>
                <a:gd name="T4" fmla="*/ 10 w 229"/>
                <a:gd name="T5" fmla="*/ 176 h 229"/>
                <a:gd name="T6" fmla="*/ 32 w 229"/>
                <a:gd name="T7" fmla="*/ 166 h 229"/>
                <a:gd name="T8" fmla="*/ 54 w 229"/>
                <a:gd name="T9" fmla="*/ 176 h 229"/>
                <a:gd name="T10" fmla="*/ 63 w 229"/>
                <a:gd name="T11" fmla="*/ 198 h 229"/>
                <a:gd name="T12" fmla="*/ 54 w 229"/>
                <a:gd name="T13" fmla="*/ 220 h 229"/>
                <a:gd name="T14" fmla="*/ 32 w 229"/>
                <a:gd name="T15" fmla="*/ 229 h 229"/>
                <a:gd name="T16" fmla="*/ 10 w 229"/>
                <a:gd name="T17" fmla="*/ 220 h 229"/>
                <a:gd name="T18" fmla="*/ 21 w 229"/>
                <a:gd name="T19" fmla="*/ 0 h 229"/>
                <a:gd name="T20" fmla="*/ 63 w 229"/>
                <a:gd name="T21" fmla="*/ 4 h 229"/>
                <a:gd name="T22" fmla="*/ 102 w 229"/>
                <a:gd name="T23" fmla="*/ 17 h 229"/>
                <a:gd name="T24" fmla="*/ 137 w 229"/>
                <a:gd name="T25" fmla="*/ 36 h 229"/>
                <a:gd name="T26" fmla="*/ 168 w 229"/>
                <a:gd name="T27" fmla="*/ 61 h 229"/>
                <a:gd name="T28" fmla="*/ 194 w 229"/>
                <a:gd name="T29" fmla="*/ 92 h 229"/>
                <a:gd name="T30" fmla="*/ 213 w 229"/>
                <a:gd name="T31" fmla="*/ 127 h 229"/>
                <a:gd name="T32" fmla="*/ 225 w 229"/>
                <a:gd name="T33" fmla="*/ 166 h 229"/>
                <a:gd name="T34" fmla="*/ 229 w 229"/>
                <a:gd name="T35" fmla="*/ 208 h 229"/>
                <a:gd name="T36" fmla="*/ 188 w 229"/>
                <a:gd name="T37" fmla="*/ 208 h 229"/>
                <a:gd name="T38" fmla="*/ 182 w 229"/>
                <a:gd name="T39" fmla="*/ 164 h 229"/>
                <a:gd name="T40" fmla="*/ 165 w 229"/>
                <a:gd name="T41" fmla="*/ 124 h 229"/>
                <a:gd name="T42" fmla="*/ 139 w 229"/>
                <a:gd name="T43" fmla="*/ 90 h 229"/>
                <a:gd name="T44" fmla="*/ 105 w 229"/>
                <a:gd name="T45" fmla="*/ 64 h 229"/>
                <a:gd name="T46" fmla="*/ 65 w 229"/>
                <a:gd name="T47" fmla="*/ 48 h 229"/>
                <a:gd name="T48" fmla="*/ 21 w 229"/>
                <a:gd name="T49" fmla="*/ 42 h 229"/>
                <a:gd name="T50" fmla="*/ 21 w 229"/>
                <a:gd name="T51" fmla="*/ 0 h 229"/>
                <a:gd name="T52" fmla="*/ 21 w 229"/>
                <a:gd name="T53" fmla="*/ 83 h 229"/>
                <a:gd name="T54" fmla="*/ 70 w 229"/>
                <a:gd name="T55" fmla="*/ 93 h 229"/>
                <a:gd name="T56" fmla="*/ 109 w 229"/>
                <a:gd name="T57" fmla="*/ 120 h 229"/>
                <a:gd name="T58" fmla="*/ 136 w 229"/>
                <a:gd name="T59" fmla="*/ 160 h 229"/>
                <a:gd name="T60" fmla="*/ 146 w 229"/>
                <a:gd name="T61" fmla="*/ 208 h 229"/>
                <a:gd name="T62" fmla="*/ 104 w 229"/>
                <a:gd name="T63" fmla="*/ 208 h 229"/>
                <a:gd name="T64" fmla="*/ 98 w 229"/>
                <a:gd name="T65" fmla="*/ 176 h 229"/>
                <a:gd name="T66" fmla="*/ 80 w 229"/>
                <a:gd name="T67" fmla="*/ 149 h 229"/>
                <a:gd name="T68" fmla="*/ 53 w 229"/>
                <a:gd name="T69" fmla="*/ 132 h 229"/>
                <a:gd name="T70" fmla="*/ 21 w 229"/>
                <a:gd name="T71" fmla="*/ 125 h 229"/>
                <a:gd name="T72" fmla="*/ 21 w 229"/>
                <a:gd name="T73" fmla="*/ 8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9" h="229">
                  <a:moveTo>
                    <a:pt x="10" y="220"/>
                  </a:moveTo>
                  <a:cubicBezTo>
                    <a:pt x="3" y="214"/>
                    <a:pt x="0" y="206"/>
                    <a:pt x="0" y="198"/>
                  </a:cubicBezTo>
                  <a:cubicBezTo>
                    <a:pt x="0" y="189"/>
                    <a:pt x="3" y="182"/>
                    <a:pt x="10" y="176"/>
                  </a:cubicBezTo>
                  <a:cubicBezTo>
                    <a:pt x="16" y="169"/>
                    <a:pt x="23" y="166"/>
                    <a:pt x="32" y="166"/>
                  </a:cubicBezTo>
                  <a:cubicBezTo>
                    <a:pt x="40" y="166"/>
                    <a:pt x="48" y="169"/>
                    <a:pt x="54" y="176"/>
                  </a:cubicBezTo>
                  <a:cubicBezTo>
                    <a:pt x="60" y="182"/>
                    <a:pt x="63" y="189"/>
                    <a:pt x="63" y="198"/>
                  </a:cubicBezTo>
                  <a:cubicBezTo>
                    <a:pt x="63" y="206"/>
                    <a:pt x="60" y="214"/>
                    <a:pt x="54" y="220"/>
                  </a:cubicBezTo>
                  <a:cubicBezTo>
                    <a:pt x="48" y="226"/>
                    <a:pt x="40" y="229"/>
                    <a:pt x="32" y="229"/>
                  </a:cubicBezTo>
                  <a:cubicBezTo>
                    <a:pt x="23" y="229"/>
                    <a:pt x="16" y="226"/>
                    <a:pt x="10" y="220"/>
                  </a:cubicBezTo>
                  <a:close/>
                  <a:moveTo>
                    <a:pt x="21" y="0"/>
                  </a:moveTo>
                  <a:cubicBezTo>
                    <a:pt x="35" y="0"/>
                    <a:pt x="49" y="2"/>
                    <a:pt x="63" y="4"/>
                  </a:cubicBezTo>
                  <a:cubicBezTo>
                    <a:pt x="77" y="7"/>
                    <a:pt x="90" y="11"/>
                    <a:pt x="102" y="17"/>
                  </a:cubicBezTo>
                  <a:cubicBezTo>
                    <a:pt x="114" y="22"/>
                    <a:pt x="126" y="28"/>
                    <a:pt x="137" y="36"/>
                  </a:cubicBezTo>
                  <a:cubicBezTo>
                    <a:pt x="149" y="43"/>
                    <a:pt x="159" y="52"/>
                    <a:pt x="168" y="61"/>
                  </a:cubicBezTo>
                  <a:cubicBezTo>
                    <a:pt x="177" y="70"/>
                    <a:pt x="186" y="81"/>
                    <a:pt x="194" y="92"/>
                  </a:cubicBezTo>
                  <a:cubicBezTo>
                    <a:pt x="201" y="103"/>
                    <a:pt x="208" y="115"/>
                    <a:pt x="213" y="127"/>
                  </a:cubicBezTo>
                  <a:cubicBezTo>
                    <a:pt x="218" y="140"/>
                    <a:pt x="222" y="153"/>
                    <a:pt x="225" y="166"/>
                  </a:cubicBezTo>
                  <a:cubicBezTo>
                    <a:pt x="228" y="180"/>
                    <a:pt x="229" y="194"/>
                    <a:pt x="229" y="208"/>
                  </a:cubicBezTo>
                  <a:cubicBezTo>
                    <a:pt x="188" y="208"/>
                    <a:pt x="188" y="208"/>
                    <a:pt x="188" y="208"/>
                  </a:cubicBezTo>
                  <a:cubicBezTo>
                    <a:pt x="188" y="193"/>
                    <a:pt x="186" y="178"/>
                    <a:pt x="182" y="164"/>
                  </a:cubicBezTo>
                  <a:cubicBezTo>
                    <a:pt x="178" y="149"/>
                    <a:pt x="172" y="136"/>
                    <a:pt x="165" y="124"/>
                  </a:cubicBezTo>
                  <a:cubicBezTo>
                    <a:pt x="158" y="112"/>
                    <a:pt x="149" y="101"/>
                    <a:pt x="139" y="90"/>
                  </a:cubicBezTo>
                  <a:cubicBezTo>
                    <a:pt x="128" y="80"/>
                    <a:pt x="117" y="71"/>
                    <a:pt x="105" y="64"/>
                  </a:cubicBezTo>
                  <a:cubicBezTo>
                    <a:pt x="93" y="57"/>
                    <a:pt x="80" y="52"/>
                    <a:pt x="65" y="48"/>
                  </a:cubicBezTo>
                  <a:cubicBezTo>
                    <a:pt x="51" y="44"/>
                    <a:pt x="36" y="42"/>
                    <a:pt x="21" y="42"/>
                  </a:cubicBezTo>
                  <a:lnTo>
                    <a:pt x="21" y="0"/>
                  </a:lnTo>
                  <a:close/>
                  <a:moveTo>
                    <a:pt x="21" y="83"/>
                  </a:moveTo>
                  <a:cubicBezTo>
                    <a:pt x="38" y="83"/>
                    <a:pt x="54" y="87"/>
                    <a:pt x="70" y="93"/>
                  </a:cubicBezTo>
                  <a:cubicBezTo>
                    <a:pt x="85" y="100"/>
                    <a:pt x="98" y="109"/>
                    <a:pt x="109" y="120"/>
                  </a:cubicBezTo>
                  <a:cubicBezTo>
                    <a:pt x="121" y="131"/>
                    <a:pt x="129" y="144"/>
                    <a:pt x="136" y="160"/>
                  </a:cubicBezTo>
                  <a:cubicBezTo>
                    <a:pt x="143" y="175"/>
                    <a:pt x="146" y="191"/>
                    <a:pt x="146" y="208"/>
                  </a:cubicBezTo>
                  <a:cubicBezTo>
                    <a:pt x="104" y="208"/>
                    <a:pt x="104" y="208"/>
                    <a:pt x="104" y="208"/>
                  </a:cubicBezTo>
                  <a:cubicBezTo>
                    <a:pt x="104" y="197"/>
                    <a:pt x="102" y="186"/>
                    <a:pt x="98" y="176"/>
                  </a:cubicBezTo>
                  <a:cubicBezTo>
                    <a:pt x="93" y="165"/>
                    <a:pt x="87" y="157"/>
                    <a:pt x="80" y="149"/>
                  </a:cubicBezTo>
                  <a:cubicBezTo>
                    <a:pt x="73" y="142"/>
                    <a:pt x="64" y="136"/>
                    <a:pt x="53" y="132"/>
                  </a:cubicBezTo>
                  <a:cubicBezTo>
                    <a:pt x="43" y="127"/>
                    <a:pt x="32" y="125"/>
                    <a:pt x="21" y="125"/>
                  </a:cubicBezTo>
                  <a:lnTo>
                    <a:pt x="21" y="8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121"/>
            <p:cNvSpPr>
              <a:spLocks noEditPoints="1"/>
            </p:cNvSpPr>
            <p:nvPr/>
          </p:nvSpPr>
          <p:spPr bwMode="auto">
            <a:xfrm>
              <a:off x="2805113" y="3627438"/>
              <a:ext cx="217488" cy="250825"/>
            </a:xfrm>
            <a:custGeom>
              <a:avLst/>
              <a:gdLst>
                <a:gd name="T0" fmla="*/ 5 w 208"/>
                <a:gd name="T1" fmla="*/ 71 h 239"/>
                <a:gd name="T2" fmla="*/ 36 w 208"/>
                <a:gd name="T3" fmla="*/ 25 h 239"/>
                <a:gd name="T4" fmla="*/ 79 w 208"/>
                <a:gd name="T5" fmla="*/ 3 h 239"/>
                <a:gd name="T6" fmla="*/ 137 w 208"/>
                <a:gd name="T7" fmla="*/ 5 h 239"/>
                <a:gd name="T8" fmla="*/ 183 w 208"/>
                <a:gd name="T9" fmla="*/ 36 h 239"/>
                <a:gd name="T10" fmla="*/ 205 w 208"/>
                <a:gd name="T11" fmla="*/ 79 h 239"/>
                <a:gd name="T12" fmla="*/ 204 w 208"/>
                <a:gd name="T13" fmla="*/ 133 h 239"/>
                <a:gd name="T14" fmla="*/ 149 w 208"/>
                <a:gd name="T15" fmla="*/ 197 h 239"/>
                <a:gd name="T16" fmla="*/ 151 w 208"/>
                <a:gd name="T17" fmla="*/ 172 h 239"/>
                <a:gd name="T18" fmla="*/ 187 w 208"/>
                <a:gd name="T19" fmla="*/ 104 h 239"/>
                <a:gd name="T20" fmla="*/ 163 w 208"/>
                <a:gd name="T21" fmla="*/ 45 h 239"/>
                <a:gd name="T22" fmla="*/ 104 w 208"/>
                <a:gd name="T23" fmla="*/ 20 h 239"/>
                <a:gd name="T24" fmla="*/ 45 w 208"/>
                <a:gd name="T25" fmla="*/ 45 h 239"/>
                <a:gd name="T26" fmla="*/ 21 w 208"/>
                <a:gd name="T27" fmla="*/ 104 h 239"/>
                <a:gd name="T28" fmla="*/ 57 w 208"/>
                <a:gd name="T29" fmla="*/ 172 h 239"/>
                <a:gd name="T30" fmla="*/ 58 w 208"/>
                <a:gd name="T31" fmla="*/ 197 h 239"/>
                <a:gd name="T32" fmla="*/ 0 w 208"/>
                <a:gd name="T33" fmla="*/ 104 h 239"/>
                <a:gd name="T34" fmla="*/ 60 w 208"/>
                <a:gd name="T35" fmla="*/ 60 h 239"/>
                <a:gd name="T36" fmla="*/ 148 w 208"/>
                <a:gd name="T37" fmla="*/ 60 h 239"/>
                <a:gd name="T38" fmla="*/ 161 w 208"/>
                <a:gd name="T39" fmla="*/ 128 h 239"/>
                <a:gd name="T40" fmla="*/ 137 w 208"/>
                <a:gd name="T41" fmla="*/ 129 h 239"/>
                <a:gd name="T42" fmla="*/ 133 w 208"/>
                <a:gd name="T43" fmla="*/ 74 h 239"/>
                <a:gd name="T44" fmla="*/ 74 w 208"/>
                <a:gd name="T45" fmla="*/ 74 h 239"/>
                <a:gd name="T46" fmla="*/ 71 w 208"/>
                <a:gd name="T47" fmla="*/ 129 h 239"/>
                <a:gd name="T48" fmla="*/ 46 w 208"/>
                <a:gd name="T49" fmla="*/ 128 h 239"/>
                <a:gd name="T50" fmla="*/ 75 w 208"/>
                <a:gd name="T51" fmla="*/ 163 h 239"/>
                <a:gd name="T52" fmla="*/ 83 w 208"/>
                <a:gd name="T53" fmla="*/ 143 h 239"/>
                <a:gd name="T54" fmla="*/ 124 w 208"/>
                <a:gd name="T55" fmla="*/ 143 h 239"/>
                <a:gd name="T56" fmla="*/ 132 w 208"/>
                <a:gd name="T57" fmla="*/ 163 h 239"/>
                <a:gd name="T58" fmla="*/ 83 w 208"/>
                <a:gd name="T59" fmla="*/ 239 h 239"/>
                <a:gd name="T60" fmla="*/ 89 w 208"/>
                <a:gd name="T61" fmla="*/ 119 h 239"/>
                <a:gd name="T62" fmla="*/ 89 w 208"/>
                <a:gd name="T63" fmla="*/ 89 h 239"/>
                <a:gd name="T64" fmla="*/ 118 w 208"/>
                <a:gd name="T65" fmla="*/ 89 h 239"/>
                <a:gd name="T66" fmla="*/ 118 w 208"/>
                <a:gd name="T67" fmla="*/ 119 h 239"/>
                <a:gd name="T68" fmla="*/ 89 w 208"/>
                <a:gd name="T69" fmla="*/ 11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8" h="239">
                  <a:moveTo>
                    <a:pt x="0" y="104"/>
                  </a:moveTo>
                  <a:cubicBezTo>
                    <a:pt x="0" y="92"/>
                    <a:pt x="1" y="81"/>
                    <a:pt x="5" y="71"/>
                  </a:cubicBezTo>
                  <a:cubicBezTo>
                    <a:pt x="8" y="60"/>
                    <a:pt x="13" y="51"/>
                    <a:pt x="20" y="42"/>
                  </a:cubicBezTo>
                  <a:cubicBezTo>
                    <a:pt x="24" y="36"/>
                    <a:pt x="30" y="30"/>
                    <a:pt x="36" y="25"/>
                  </a:cubicBezTo>
                  <a:cubicBezTo>
                    <a:pt x="42" y="20"/>
                    <a:pt x="49" y="15"/>
                    <a:pt x="56" y="11"/>
                  </a:cubicBezTo>
                  <a:cubicBezTo>
                    <a:pt x="63" y="8"/>
                    <a:pt x="71" y="5"/>
                    <a:pt x="79" y="3"/>
                  </a:cubicBezTo>
                  <a:cubicBezTo>
                    <a:pt x="87" y="1"/>
                    <a:pt x="95" y="0"/>
                    <a:pt x="104" y="0"/>
                  </a:cubicBezTo>
                  <a:cubicBezTo>
                    <a:pt x="115" y="0"/>
                    <a:pt x="126" y="2"/>
                    <a:pt x="137" y="5"/>
                  </a:cubicBezTo>
                  <a:cubicBezTo>
                    <a:pt x="147" y="9"/>
                    <a:pt x="157" y="13"/>
                    <a:pt x="165" y="20"/>
                  </a:cubicBezTo>
                  <a:cubicBezTo>
                    <a:pt x="172" y="24"/>
                    <a:pt x="177" y="30"/>
                    <a:pt x="183" y="36"/>
                  </a:cubicBezTo>
                  <a:cubicBezTo>
                    <a:pt x="188" y="42"/>
                    <a:pt x="192" y="49"/>
                    <a:pt x="196" y="56"/>
                  </a:cubicBezTo>
                  <a:cubicBezTo>
                    <a:pt x="200" y="63"/>
                    <a:pt x="203" y="71"/>
                    <a:pt x="205" y="79"/>
                  </a:cubicBezTo>
                  <a:cubicBezTo>
                    <a:pt x="207" y="87"/>
                    <a:pt x="208" y="95"/>
                    <a:pt x="208" y="104"/>
                  </a:cubicBezTo>
                  <a:cubicBezTo>
                    <a:pt x="208" y="114"/>
                    <a:pt x="206" y="124"/>
                    <a:pt x="204" y="133"/>
                  </a:cubicBezTo>
                  <a:cubicBezTo>
                    <a:pt x="201" y="142"/>
                    <a:pt x="197" y="151"/>
                    <a:pt x="192" y="159"/>
                  </a:cubicBezTo>
                  <a:cubicBezTo>
                    <a:pt x="181" y="176"/>
                    <a:pt x="166" y="189"/>
                    <a:pt x="149" y="197"/>
                  </a:cubicBezTo>
                  <a:cubicBezTo>
                    <a:pt x="151" y="173"/>
                    <a:pt x="151" y="173"/>
                    <a:pt x="151" y="173"/>
                  </a:cubicBezTo>
                  <a:cubicBezTo>
                    <a:pt x="151" y="172"/>
                    <a:pt x="151" y="172"/>
                    <a:pt x="151" y="172"/>
                  </a:cubicBezTo>
                  <a:cubicBezTo>
                    <a:pt x="162" y="165"/>
                    <a:pt x="171" y="155"/>
                    <a:pt x="177" y="143"/>
                  </a:cubicBezTo>
                  <a:cubicBezTo>
                    <a:pt x="184" y="131"/>
                    <a:pt x="187" y="118"/>
                    <a:pt x="187" y="104"/>
                  </a:cubicBezTo>
                  <a:cubicBezTo>
                    <a:pt x="187" y="92"/>
                    <a:pt x="185" y="82"/>
                    <a:pt x="180" y="71"/>
                  </a:cubicBezTo>
                  <a:cubicBezTo>
                    <a:pt x="176" y="61"/>
                    <a:pt x="170" y="52"/>
                    <a:pt x="163" y="45"/>
                  </a:cubicBezTo>
                  <a:cubicBezTo>
                    <a:pt x="155" y="38"/>
                    <a:pt x="146" y="32"/>
                    <a:pt x="136" y="27"/>
                  </a:cubicBezTo>
                  <a:cubicBezTo>
                    <a:pt x="126" y="23"/>
                    <a:pt x="115" y="20"/>
                    <a:pt x="104" y="20"/>
                  </a:cubicBezTo>
                  <a:cubicBezTo>
                    <a:pt x="92" y="20"/>
                    <a:pt x="82" y="23"/>
                    <a:pt x="71" y="27"/>
                  </a:cubicBezTo>
                  <a:cubicBezTo>
                    <a:pt x="61" y="31"/>
                    <a:pt x="52" y="37"/>
                    <a:pt x="45" y="45"/>
                  </a:cubicBezTo>
                  <a:cubicBezTo>
                    <a:pt x="37" y="52"/>
                    <a:pt x="32" y="61"/>
                    <a:pt x="27" y="71"/>
                  </a:cubicBezTo>
                  <a:cubicBezTo>
                    <a:pt x="23" y="82"/>
                    <a:pt x="21" y="92"/>
                    <a:pt x="21" y="104"/>
                  </a:cubicBezTo>
                  <a:cubicBezTo>
                    <a:pt x="21" y="118"/>
                    <a:pt x="24" y="131"/>
                    <a:pt x="30" y="143"/>
                  </a:cubicBezTo>
                  <a:cubicBezTo>
                    <a:pt x="37" y="155"/>
                    <a:pt x="45" y="164"/>
                    <a:pt x="57" y="172"/>
                  </a:cubicBezTo>
                  <a:cubicBezTo>
                    <a:pt x="57" y="173"/>
                    <a:pt x="57" y="173"/>
                    <a:pt x="57" y="173"/>
                  </a:cubicBezTo>
                  <a:cubicBezTo>
                    <a:pt x="58" y="197"/>
                    <a:pt x="58" y="197"/>
                    <a:pt x="58" y="197"/>
                  </a:cubicBezTo>
                  <a:cubicBezTo>
                    <a:pt x="41" y="189"/>
                    <a:pt x="27" y="176"/>
                    <a:pt x="16" y="159"/>
                  </a:cubicBezTo>
                  <a:cubicBezTo>
                    <a:pt x="5" y="143"/>
                    <a:pt x="0" y="124"/>
                    <a:pt x="0" y="104"/>
                  </a:cubicBezTo>
                  <a:close/>
                  <a:moveTo>
                    <a:pt x="41" y="104"/>
                  </a:moveTo>
                  <a:cubicBezTo>
                    <a:pt x="41" y="87"/>
                    <a:pt x="47" y="72"/>
                    <a:pt x="60" y="60"/>
                  </a:cubicBezTo>
                  <a:cubicBezTo>
                    <a:pt x="72" y="47"/>
                    <a:pt x="86" y="41"/>
                    <a:pt x="104" y="41"/>
                  </a:cubicBezTo>
                  <a:cubicBezTo>
                    <a:pt x="121" y="41"/>
                    <a:pt x="136" y="47"/>
                    <a:pt x="148" y="60"/>
                  </a:cubicBezTo>
                  <a:cubicBezTo>
                    <a:pt x="160" y="72"/>
                    <a:pt x="166" y="87"/>
                    <a:pt x="166" y="104"/>
                  </a:cubicBezTo>
                  <a:cubicBezTo>
                    <a:pt x="166" y="112"/>
                    <a:pt x="164" y="120"/>
                    <a:pt x="161" y="128"/>
                  </a:cubicBezTo>
                  <a:cubicBezTo>
                    <a:pt x="158" y="136"/>
                    <a:pt x="153" y="142"/>
                    <a:pt x="148" y="148"/>
                  </a:cubicBezTo>
                  <a:cubicBezTo>
                    <a:pt x="145" y="141"/>
                    <a:pt x="141" y="135"/>
                    <a:pt x="137" y="129"/>
                  </a:cubicBezTo>
                  <a:cubicBezTo>
                    <a:pt x="142" y="122"/>
                    <a:pt x="145" y="113"/>
                    <a:pt x="145" y="104"/>
                  </a:cubicBezTo>
                  <a:cubicBezTo>
                    <a:pt x="145" y="92"/>
                    <a:pt x="141" y="83"/>
                    <a:pt x="133" y="74"/>
                  </a:cubicBezTo>
                  <a:cubicBezTo>
                    <a:pt x="125" y="66"/>
                    <a:pt x="115" y="62"/>
                    <a:pt x="104" y="62"/>
                  </a:cubicBezTo>
                  <a:cubicBezTo>
                    <a:pt x="92" y="62"/>
                    <a:pt x="82" y="66"/>
                    <a:pt x="74" y="74"/>
                  </a:cubicBezTo>
                  <a:cubicBezTo>
                    <a:pt x="66" y="83"/>
                    <a:pt x="62" y="92"/>
                    <a:pt x="62" y="104"/>
                  </a:cubicBezTo>
                  <a:cubicBezTo>
                    <a:pt x="62" y="113"/>
                    <a:pt x="65" y="122"/>
                    <a:pt x="71" y="129"/>
                  </a:cubicBezTo>
                  <a:cubicBezTo>
                    <a:pt x="66" y="135"/>
                    <a:pt x="62" y="141"/>
                    <a:pt x="60" y="148"/>
                  </a:cubicBezTo>
                  <a:cubicBezTo>
                    <a:pt x="54" y="142"/>
                    <a:pt x="49" y="136"/>
                    <a:pt x="46" y="128"/>
                  </a:cubicBezTo>
                  <a:cubicBezTo>
                    <a:pt x="43" y="120"/>
                    <a:pt x="41" y="112"/>
                    <a:pt x="41" y="104"/>
                  </a:cubicBezTo>
                  <a:close/>
                  <a:moveTo>
                    <a:pt x="75" y="163"/>
                  </a:moveTo>
                  <a:cubicBezTo>
                    <a:pt x="75" y="161"/>
                    <a:pt x="75" y="161"/>
                    <a:pt x="75" y="161"/>
                  </a:cubicBezTo>
                  <a:cubicBezTo>
                    <a:pt x="75" y="154"/>
                    <a:pt x="78" y="148"/>
                    <a:pt x="83" y="143"/>
                  </a:cubicBezTo>
                  <a:cubicBezTo>
                    <a:pt x="89" y="138"/>
                    <a:pt x="96" y="135"/>
                    <a:pt x="104" y="135"/>
                  </a:cubicBezTo>
                  <a:cubicBezTo>
                    <a:pt x="112" y="135"/>
                    <a:pt x="118" y="138"/>
                    <a:pt x="124" y="143"/>
                  </a:cubicBezTo>
                  <a:cubicBezTo>
                    <a:pt x="129" y="148"/>
                    <a:pt x="132" y="154"/>
                    <a:pt x="132" y="161"/>
                  </a:cubicBezTo>
                  <a:cubicBezTo>
                    <a:pt x="132" y="163"/>
                    <a:pt x="132" y="163"/>
                    <a:pt x="132" y="163"/>
                  </a:cubicBezTo>
                  <a:cubicBezTo>
                    <a:pt x="124" y="239"/>
                    <a:pt x="124" y="239"/>
                    <a:pt x="124" y="239"/>
                  </a:cubicBezTo>
                  <a:cubicBezTo>
                    <a:pt x="83" y="239"/>
                    <a:pt x="83" y="239"/>
                    <a:pt x="83" y="239"/>
                  </a:cubicBezTo>
                  <a:lnTo>
                    <a:pt x="75" y="163"/>
                  </a:lnTo>
                  <a:close/>
                  <a:moveTo>
                    <a:pt x="89" y="119"/>
                  </a:moveTo>
                  <a:cubicBezTo>
                    <a:pt x="85" y="114"/>
                    <a:pt x="83" y="110"/>
                    <a:pt x="83" y="104"/>
                  </a:cubicBezTo>
                  <a:cubicBezTo>
                    <a:pt x="83" y="98"/>
                    <a:pt x="85" y="93"/>
                    <a:pt x="89" y="89"/>
                  </a:cubicBezTo>
                  <a:cubicBezTo>
                    <a:pt x="93" y="85"/>
                    <a:pt x="98" y="83"/>
                    <a:pt x="104" y="83"/>
                  </a:cubicBezTo>
                  <a:cubicBezTo>
                    <a:pt x="109" y="83"/>
                    <a:pt x="114" y="85"/>
                    <a:pt x="118" y="89"/>
                  </a:cubicBezTo>
                  <a:cubicBezTo>
                    <a:pt x="122" y="93"/>
                    <a:pt x="124" y="98"/>
                    <a:pt x="124" y="104"/>
                  </a:cubicBezTo>
                  <a:cubicBezTo>
                    <a:pt x="124" y="110"/>
                    <a:pt x="122" y="114"/>
                    <a:pt x="118" y="119"/>
                  </a:cubicBezTo>
                  <a:cubicBezTo>
                    <a:pt x="114" y="123"/>
                    <a:pt x="109" y="124"/>
                    <a:pt x="104" y="124"/>
                  </a:cubicBezTo>
                  <a:cubicBezTo>
                    <a:pt x="98" y="124"/>
                    <a:pt x="93" y="123"/>
                    <a:pt x="89" y="11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122"/>
            <p:cNvSpPr>
              <a:spLocks/>
            </p:cNvSpPr>
            <p:nvPr/>
          </p:nvSpPr>
          <p:spPr bwMode="auto">
            <a:xfrm>
              <a:off x="3101975" y="3652838"/>
              <a:ext cx="258763" cy="214313"/>
            </a:xfrm>
            <a:custGeom>
              <a:avLst/>
              <a:gdLst>
                <a:gd name="T0" fmla="*/ 0 w 248"/>
                <a:gd name="T1" fmla="*/ 181 h 205"/>
                <a:gd name="T2" fmla="*/ 73 w 248"/>
                <a:gd name="T3" fmla="*/ 159 h 205"/>
                <a:gd name="T4" fmla="*/ 43 w 248"/>
                <a:gd name="T5" fmla="*/ 148 h 205"/>
                <a:gd name="T6" fmla="*/ 28 w 248"/>
                <a:gd name="T7" fmla="*/ 122 h 205"/>
                <a:gd name="T8" fmla="*/ 41 w 248"/>
                <a:gd name="T9" fmla="*/ 124 h 205"/>
                <a:gd name="T10" fmla="*/ 49 w 248"/>
                <a:gd name="T11" fmla="*/ 123 h 205"/>
                <a:gd name="T12" fmla="*/ 21 w 248"/>
                <a:gd name="T13" fmla="*/ 108 h 205"/>
                <a:gd name="T14" fmla="*/ 10 w 248"/>
                <a:gd name="T15" fmla="*/ 80 h 205"/>
                <a:gd name="T16" fmla="*/ 10 w 248"/>
                <a:gd name="T17" fmla="*/ 76 h 205"/>
                <a:gd name="T18" fmla="*/ 11 w 248"/>
                <a:gd name="T19" fmla="*/ 71 h 205"/>
                <a:gd name="T20" fmla="*/ 15 w 248"/>
                <a:gd name="T21" fmla="*/ 73 h 205"/>
                <a:gd name="T22" fmla="*/ 20 w 248"/>
                <a:gd name="T23" fmla="*/ 75 h 205"/>
                <a:gd name="T24" fmla="*/ 25 w 248"/>
                <a:gd name="T25" fmla="*/ 77 h 205"/>
                <a:gd name="T26" fmla="*/ 30 w 248"/>
                <a:gd name="T27" fmla="*/ 78 h 205"/>
                <a:gd name="T28" fmla="*/ 10 w 248"/>
                <a:gd name="T29" fmla="*/ 39 h 205"/>
                <a:gd name="T30" fmla="*/ 10 w 248"/>
                <a:gd name="T31" fmla="*/ 38 h 205"/>
                <a:gd name="T32" fmla="*/ 11 w 248"/>
                <a:gd name="T33" fmla="*/ 22 h 205"/>
                <a:gd name="T34" fmla="*/ 16 w 248"/>
                <a:gd name="T35" fmla="*/ 10 h 205"/>
                <a:gd name="T36" fmla="*/ 67 w 248"/>
                <a:gd name="T37" fmla="*/ 51 h 205"/>
                <a:gd name="T38" fmla="*/ 71 w 248"/>
                <a:gd name="T39" fmla="*/ 53 h 205"/>
                <a:gd name="T40" fmla="*/ 75 w 248"/>
                <a:gd name="T41" fmla="*/ 54 h 205"/>
                <a:gd name="T42" fmla="*/ 81 w 248"/>
                <a:gd name="T43" fmla="*/ 56 h 205"/>
                <a:gd name="T44" fmla="*/ 88 w 248"/>
                <a:gd name="T45" fmla="*/ 58 h 205"/>
                <a:gd name="T46" fmla="*/ 90 w 248"/>
                <a:gd name="T47" fmla="*/ 59 h 205"/>
                <a:gd name="T48" fmla="*/ 91 w 248"/>
                <a:gd name="T49" fmla="*/ 59 h 205"/>
                <a:gd name="T50" fmla="*/ 91 w 248"/>
                <a:gd name="T51" fmla="*/ 59 h 205"/>
                <a:gd name="T52" fmla="*/ 99 w 248"/>
                <a:gd name="T53" fmla="*/ 60 h 205"/>
                <a:gd name="T54" fmla="*/ 103 w 248"/>
                <a:gd name="T55" fmla="*/ 61 h 205"/>
                <a:gd name="T56" fmla="*/ 109 w 248"/>
                <a:gd name="T57" fmla="*/ 62 h 205"/>
                <a:gd name="T58" fmla="*/ 116 w 248"/>
                <a:gd name="T59" fmla="*/ 64 h 205"/>
                <a:gd name="T60" fmla="*/ 120 w 248"/>
                <a:gd name="T61" fmla="*/ 64 h 205"/>
                <a:gd name="T62" fmla="*/ 122 w 248"/>
                <a:gd name="T63" fmla="*/ 64 h 205"/>
                <a:gd name="T64" fmla="*/ 121 w 248"/>
                <a:gd name="T65" fmla="*/ 54 h 205"/>
                <a:gd name="T66" fmla="*/ 127 w 248"/>
                <a:gd name="T67" fmla="*/ 27 h 205"/>
                <a:gd name="T68" fmla="*/ 145 w 248"/>
                <a:gd name="T69" fmla="*/ 8 h 205"/>
                <a:gd name="T70" fmla="*/ 171 w 248"/>
                <a:gd name="T71" fmla="*/ 0 h 205"/>
                <a:gd name="T72" fmla="*/ 207 w 248"/>
                <a:gd name="T73" fmla="*/ 16 h 205"/>
                <a:gd name="T74" fmla="*/ 242 w 248"/>
                <a:gd name="T75" fmla="*/ 2 h 205"/>
                <a:gd name="T76" fmla="*/ 220 w 248"/>
                <a:gd name="T77" fmla="*/ 33 h 205"/>
                <a:gd name="T78" fmla="*/ 234 w 248"/>
                <a:gd name="T79" fmla="*/ 30 h 205"/>
                <a:gd name="T80" fmla="*/ 248 w 248"/>
                <a:gd name="T81" fmla="*/ 25 h 205"/>
                <a:gd name="T82" fmla="*/ 238 w 248"/>
                <a:gd name="T83" fmla="*/ 39 h 205"/>
                <a:gd name="T84" fmla="*/ 223 w 248"/>
                <a:gd name="T85" fmla="*/ 51 h 205"/>
                <a:gd name="T86" fmla="*/ 223 w 248"/>
                <a:gd name="T87" fmla="*/ 54 h 205"/>
                <a:gd name="T88" fmla="*/ 223 w 248"/>
                <a:gd name="T89" fmla="*/ 56 h 205"/>
                <a:gd name="T90" fmla="*/ 223 w 248"/>
                <a:gd name="T91" fmla="*/ 59 h 205"/>
                <a:gd name="T92" fmla="*/ 223 w 248"/>
                <a:gd name="T93" fmla="*/ 59 h 205"/>
                <a:gd name="T94" fmla="*/ 220 w 248"/>
                <a:gd name="T95" fmla="*/ 88 h 205"/>
                <a:gd name="T96" fmla="*/ 211 w 248"/>
                <a:gd name="T97" fmla="*/ 116 h 205"/>
                <a:gd name="T98" fmla="*/ 198 w 248"/>
                <a:gd name="T99" fmla="*/ 140 h 205"/>
                <a:gd name="T100" fmla="*/ 180 w 248"/>
                <a:gd name="T101" fmla="*/ 162 h 205"/>
                <a:gd name="T102" fmla="*/ 159 w 248"/>
                <a:gd name="T103" fmla="*/ 180 h 205"/>
                <a:gd name="T104" fmla="*/ 134 w 248"/>
                <a:gd name="T105" fmla="*/ 193 h 205"/>
                <a:gd name="T106" fmla="*/ 106 w 248"/>
                <a:gd name="T107" fmla="*/ 202 h 205"/>
                <a:gd name="T108" fmla="*/ 77 w 248"/>
                <a:gd name="T109" fmla="*/ 205 h 205"/>
                <a:gd name="T110" fmla="*/ 37 w 248"/>
                <a:gd name="T111" fmla="*/ 198 h 205"/>
                <a:gd name="T112" fmla="*/ 0 w 248"/>
                <a:gd name="T113" fmla="*/ 18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8" h="205">
                  <a:moveTo>
                    <a:pt x="0" y="181"/>
                  </a:moveTo>
                  <a:cubicBezTo>
                    <a:pt x="36" y="180"/>
                    <a:pt x="61" y="172"/>
                    <a:pt x="73" y="159"/>
                  </a:cubicBezTo>
                  <a:cubicBezTo>
                    <a:pt x="61" y="158"/>
                    <a:pt x="51" y="155"/>
                    <a:pt x="43" y="148"/>
                  </a:cubicBezTo>
                  <a:cubicBezTo>
                    <a:pt x="36" y="141"/>
                    <a:pt x="31" y="133"/>
                    <a:pt x="28" y="122"/>
                  </a:cubicBezTo>
                  <a:cubicBezTo>
                    <a:pt x="33" y="123"/>
                    <a:pt x="37" y="124"/>
                    <a:pt x="41" y="124"/>
                  </a:cubicBezTo>
                  <a:cubicBezTo>
                    <a:pt x="43" y="124"/>
                    <a:pt x="46" y="124"/>
                    <a:pt x="49" y="123"/>
                  </a:cubicBezTo>
                  <a:cubicBezTo>
                    <a:pt x="38" y="121"/>
                    <a:pt x="29" y="116"/>
                    <a:pt x="21" y="108"/>
                  </a:cubicBezTo>
                  <a:cubicBezTo>
                    <a:pt x="13" y="99"/>
                    <a:pt x="10" y="90"/>
                    <a:pt x="10" y="80"/>
                  </a:cubicBezTo>
                  <a:cubicBezTo>
                    <a:pt x="10" y="79"/>
                    <a:pt x="10" y="78"/>
                    <a:pt x="10" y="76"/>
                  </a:cubicBezTo>
                  <a:cubicBezTo>
                    <a:pt x="10" y="75"/>
                    <a:pt x="10" y="73"/>
                    <a:pt x="11" y="71"/>
                  </a:cubicBezTo>
                  <a:cubicBezTo>
                    <a:pt x="15" y="73"/>
                    <a:pt x="15" y="73"/>
                    <a:pt x="15" y="73"/>
                  </a:cubicBezTo>
                  <a:cubicBezTo>
                    <a:pt x="20" y="75"/>
                    <a:pt x="20" y="75"/>
                    <a:pt x="20" y="75"/>
                  </a:cubicBezTo>
                  <a:cubicBezTo>
                    <a:pt x="21" y="76"/>
                    <a:pt x="23" y="76"/>
                    <a:pt x="25" y="77"/>
                  </a:cubicBezTo>
                  <a:cubicBezTo>
                    <a:pt x="27" y="77"/>
                    <a:pt x="29" y="78"/>
                    <a:pt x="30" y="78"/>
                  </a:cubicBezTo>
                  <a:cubicBezTo>
                    <a:pt x="16" y="66"/>
                    <a:pt x="10" y="53"/>
                    <a:pt x="10" y="39"/>
                  </a:cubicBezTo>
                  <a:cubicBezTo>
                    <a:pt x="10" y="38"/>
                    <a:pt x="10" y="38"/>
                    <a:pt x="10" y="38"/>
                  </a:cubicBezTo>
                  <a:cubicBezTo>
                    <a:pt x="10" y="32"/>
                    <a:pt x="10" y="27"/>
                    <a:pt x="11" y="22"/>
                  </a:cubicBezTo>
                  <a:cubicBezTo>
                    <a:pt x="13" y="17"/>
                    <a:pt x="14" y="13"/>
                    <a:pt x="16" y="10"/>
                  </a:cubicBezTo>
                  <a:cubicBezTo>
                    <a:pt x="30" y="28"/>
                    <a:pt x="47" y="42"/>
                    <a:pt x="67" y="51"/>
                  </a:cubicBezTo>
                  <a:cubicBezTo>
                    <a:pt x="68" y="51"/>
                    <a:pt x="70" y="52"/>
                    <a:pt x="71" y="53"/>
                  </a:cubicBezTo>
                  <a:cubicBezTo>
                    <a:pt x="73" y="53"/>
                    <a:pt x="74" y="54"/>
                    <a:pt x="75" y="54"/>
                  </a:cubicBezTo>
                  <a:cubicBezTo>
                    <a:pt x="77" y="55"/>
                    <a:pt x="78" y="55"/>
                    <a:pt x="81" y="56"/>
                  </a:cubicBezTo>
                  <a:cubicBezTo>
                    <a:pt x="83" y="56"/>
                    <a:pt x="86" y="57"/>
                    <a:pt x="88" y="58"/>
                  </a:cubicBezTo>
                  <a:cubicBezTo>
                    <a:pt x="90" y="59"/>
                    <a:pt x="90" y="59"/>
                    <a:pt x="90" y="59"/>
                  </a:cubicBezTo>
                  <a:cubicBezTo>
                    <a:pt x="90" y="59"/>
                    <a:pt x="90" y="59"/>
                    <a:pt x="91" y="59"/>
                  </a:cubicBezTo>
                  <a:cubicBezTo>
                    <a:pt x="91" y="59"/>
                    <a:pt x="91" y="59"/>
                    <a:pt x="91" y="59"/>
                  </a:cubicBezTo>
                  <a:cubicBezTo>
                    <a:pt x="99" y="60"/>
                    <a:pt x="99" y="60"/>
                    <a:pt x="99" y="60"/>
                  </a:cubicBezTo>
                  <a:cubicBezTo>
                    <a:pt x="100" y="60"/>
                    <a:pt x="101" y="61"/>
                    <a:pt x="103" y="61"/>
                  </a:cubicBezTo>
                  <a:cubicBezTo>
                    <a:pt x="104" y="61"/>
                    <a:pt x="106" y="62"/>
                    <a:pt x="109" y="62"/>
                  </a:cubicBezTo>
                  <a:cubicBezTo>
                    <a:pt x="112" y="63"/>
                    <a:pt x="114" y="64"/>
                    <a:pt x="116" y="64"/>
                  </a:cubicBezTo>
                  <a:cubicBezTo>
                    <a:pt x="117" y="64"/>
                    <a:pt x="119" y="64"/>
                    <a:pt x="120" y="64"/>
                  </a:cubicBezTo>
                  <a:cubicBezTo>
                    <a:pt x="121" y="64"/>
                    <a:pt x="121" y="64"/>
                    <a:pt x="122" y="64"/>
                  </a:cubicBezTo>
                  <a:cubicBezTo>
                    <a:pt x="121" y="61"/>
                    <a:pt x="121" y="57"/>
                    <a:pt x="121" y="54"/>
                  </a:cubicBezTo>
                  <a:cubicBezTo>
                    <a:pt x="121" y="44"/>
                    <a:pt x="123" y="35"/>
                    <a:pt x="127" y="27"/>
                  </a:cubicBezTo>
                  <a:cubicBezTo>
                    <a:pt x="131" y="19"/>
                    <a:pt x="137" y="13"/>
                    <a:pt x="145" y="8"/>
                  </a:cubicBezTo>
                  <a:cubicBezTo>
                    <a:pt x="153" y="3"/>
                    <a:pt x="161" y="0"/>
                    <a:pt x="171" y="0"/>
                  </a:cubicBezTo>
                  <a:cubicBezTo>
                    <a:pt x="184" y="0"/>
                    <a:pt x="196" y="6"/>
                    <a:pt x="207" y="16"/>
                  </a:cubicBezTo>
                  <a:cubicBezTo>
                    <a:pt x="220" y="15"/>
                    <a:pt x="231" y="10"/>
                    <a:pt x="242" y="2"/>
                  </a:cubicBezTo>
                  <a:cubicBezTo>
                    <a:pt x="238" y="14"/>
                    <a:pt x="231" y="25"/>
                    <a:pt x="220" y="33"/>
                  </a:cubicBezTo>
                  <a:cubicBezTo>
                    <a:pt x="225" y="32"/>
                    <a:pt x="230" y="31"/>
                    <a:pt x="234" y="30"/>
                  </a:cubicBezTo>
                  <a:cubicBezTo>
                    <a:pt x="239" y="28"/>
                    <a:pt x="243" y="27"/>
                    <a:pt x="248" y="25"/>
                  </a:cubicBezTo>
                  <a:cubicBezTo>
                    <a:pt x="245" y="31"/>
                    <a:pt x="242" y="35"/>
                    <a:pt x="238" y="39"/>
                  </a:cubicBezTo>
                  <a:cubicBezTo>
                    <a:pt x="234" y="43"/>
                    <a:pt x="229" y="47"/>
                    <a:pt x="223" y="51"/>
                  </a:cubicBezTo>
                  <a:cubicBezTo>
                    <a:pt x="223" y="54"/>
                    <a:pt x="223" y="54"/>
                    <a:pt x="223" y="54"/>
                  </a:cubicBezTo>
                  <a:cubicBezTo>
                    <a:pt x="223" y="54"/>
                    <a:pt x="223" y="55"/>
                    <a:pt x="223" y="56"/>
                  </a:cubicBezTo>
                  <a:cubicBezTo>
                    <a:pt x="223" y="57"/>
                    <a:pt x="223" y="58"/>
                    <a:pt x="223" y="59"/>
                  </a:cubicBezTo>
                  <a:cubicBezTo>
                    <a:pt x="223" y="59"/>
                    <a:pt x="223" y="59"/>
                    <a:pt x="223" y="59"/>
                  </a:cubicBezTo>
                  <a:cubicBezTo>
                    <a:pt x="223" y="69"/>
                    <a:pt x="222" y="79"/>
                    <a:pt x="220" y="88"/>
                  </a:cubicBezTo>
                  <a:cubicBezTo>
                    <a:pt x="218" y="98"/>
                    <a:pt x="215" y="107"/>
                    <a:pt x="211" y="116"/>
                  </a:cubicBezTo>
                  <a:cubicBezTo>
                    <a:pt x="208" y="124"/>
                    <a:pt x="203" y="133"/>
                    <a:pt x="198" y="140"/>
                  </a:cubicBezTo>
                  <a:cubicBezTo>
                    <a:pt x="193" y="148"/>
                    <a:pt x="187" y="155"/>
                    <a:pt x="180" y="162"/>
                  </a:cubicBezTo>
                  <a:cubicBezTo>
                    <a:pt x="174" y="168"/>
                    <a:pt x="166" y="174"/>
                    <a:pt x="159" y="180"/>
                  </a:cubicBezTo>
                  <a:cubicBezTo>
                    <a:pt x="151" y="185"/>
                    <a:pt x="143" y="189"/>
                    <a:pt x="134" y="193"/>
                  </a:cubicBezTo>
                  <a:cubicBezTo>
                    <a:pt x="125" y="197"/>
                    <a:pt x="116" y="200"/>
                    <a:pt x="106" y="202"/>
                  </a:cubicBezTo>
                  <a:cubicBezTo>
                    <a:pt x="97" y="204"/>
                    <a:pt x="87" y="205"/>
                    <a:pt x="77" y="205"/>
                  </a:cubicBezTo>
                  <a:cubicBezTo>
                    <a:pt x="64" y="205"/>
                    <a:pt x="51" y="202"/>
                    <a:pt x="37" y="198"/>
                  </a:cubicBezTo>
                  <a:cubicBezTo>
                    <a:pt x="24" y="194"/>
                    <a:pt x="12" y="188"/>
                    <a:pt x="0" y="18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123"/>
            <p:cNvSpPr>
              <a:spLocks/>
            </p:cNvSpPr>
            <p:nvPr/>
          </p:nvSpPr>
          <p:spPr bwMode="auto">
            <a:xfrm>
              <a:off x="3473450" y="3636963"/>
              <a:ext cx="163513" cy="230188"/>
            </a:xfrm>
            <a:custGeom>
              <a:avLst/>
              <a:gdLst>
                <a:gd name="T0" fmla="*/ 0 w 156"/>
                <a:gd name="T1" fmla="*/ 26 h 219"/>
                <a:gd name="T2" fmla="*/ 7 w 156"/>
                <a:gd name="T3" fmla="*/ 8 h 219"/>
                <a:gd name="T4" fmla="*/ 26 w 156"/>
                <a:gd name="T5" fmla="*/ 0 h 219"/>
                <a:gd name="T6" fmla="*/ 44 w 156"/>
                <a:gd name="T7" fmla="*/ 8 h 219"/>
                <a:gd name="T8" fmla="*/ 52 w 156"/>
                <a:gd name="T9" fmla="*/ 26 h 219"/>
                <a:gd name="T10" fmla="*/ 52 w 156"/>
                <a:gd name="T11" fmla="*/ 63 h 219"/>
                <a:gd name="T12" fmla="*/ 130 w 156"/>
                <a:gd name="T13" fmla="*/ 63 h 219"/>
                <a:gd name="T14" fmla="*/ 148 w 156"/>
                <a:gd name="T15" fmla="*/ 70 h 219"/>
                <a:gd name="T16" fmla="*/ 156 w 156"/>
                <a:gd name="T17" fmla="*/ 89 h 219"/>
                <a:gd name="T18" fmla="*/ 148 w 156"/>
                <a:gd name="T19" fmla="*/ 107 h 219"/>
                <a:gd name="T20" fmla="*/ 130 w 156"/>
                <a:gd name="T21" fmla="*/ 114 h 219"/>
                <a:gd name="T22" fmla="*/ 52 w 156"/>
                <a:gd name="T23" fmla="*/ 114 h 219"/>
                <a:gd name="T24" fmla="*/ 52 w 156"/>
                <a:gd name="T25" fmla="*/ 140 h 219"/>
                <a:gd name="T26" fmla="*/ 59 w 156"/>
                <a:gd name="T27" fmla="*/ 159 h 219"/>
                <a:gd name="T28" fmla="*/ 77 w 156"/>
                <a:gd name="T29" fmla="*/ 166 h 219"/>
                <a:gd name="T30" fmla="*/ 130 w 156"/>
                <a:gd name="T31" fmla="*/ 166 h 219"/>
                <a:gd name="T32" fmla="*/ 148 w 156"/>
                <a:gd name="T33" fmla="*/ 174 h 219"/>
                <a:gd name="T34" fmla="*/ 156 w 156"/>
                <a:gd name="T35" fmla="*/ 193 h 219"/>
                <a:gd name="T36" fmla="*/ 148 w 156"/>
                <a:gd name="T37" fmla="*/ 211 h 219"/>
                <a:gd name="T38" fmla="*/ 130 w 156"/>
                <a:gd name="T39" fmla="*/ 219 h 219"/>
                <a:gd name="T40" fmla="*/ 78 w 156"/>
                <a:gd name="T41" fmla="*/ 219 h 219"/>
                <a:gd name="T42" fmla="*/ 47 w 156"/>
                <a:gd name="T43" fmla="*/ 212 h 219"/>
                <a:gd name="T44" fmla="*/ 23 w 156"/>
                <a:gd name="T45" fmla="*/ 196 h 219"/>
                <a:gd name="T46" fmla="*/ 6 w 156"/>
                <a:gd name="T47" fmla="*/ 171 h 219"/>
                <a:gd name="T48" fmla="*/ 0 w 156"/>
                <a:gd name="T49" fmla="*/ 140 h 219"/>
                <a:gd name="T50" fmla="*/ 0 w 156"/>
                <a:gd name="T51" fmla="*/ 26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6" h="219">
                  <a:moveTo>
                    <a:pt x="0" y="26"/>
                  </a:moveTo>
                  <a:cubicBezTo>
                    <a:pt x="0" y="19"/>
                    <a:pt x="2" y="13"/>
                    <a:pt x="7" y="8"/>
                  </a:cubicBezTo>
                  <a:cubicBezTo>
                    <a:pt x="13" y="3"/>
                    <a:pt x="19" y="0"/>
                    <a:pt x="26" y="0"/>
                  </a:cubicBezTo>
                  <a:cubicBezTo>
                    <a:pt x="33" y="0"/>
                    <a:pt x="39" y="3"/>
                    <a:pt x="44" y="8"/>
                  </a:cubicBezTo>
                  <a:cubicBezTo>
                    <a:pt x="49" y="13"/>
                    <a:pt x="52" y="19"/>
                    <a:pt x="52" y="26"/>
                  </a:cubicBezTo>
                  <a:cubicBezTo>
                    <a:pt x="52" y="63"/>
                    <a:pt x="52" y="63"/>
                    <a:pt x="52" y="63"/>
                  </a:cubicBezTo>
                  <a:cubicBezTo>
                    <a:pt x="130" y="63"/>
                    <a:pt x="130" y="63"/>
                    <a:pt x="130" y="63"/>
                  </a:cubicBezTo>
                  <a:cubicBezTo>
                    <a:pt x="137" y="63"/>
                    <a:pt x="143" y="65"/>
                    <a:pt x="148" y="70"/>
                  </a:cubicBezTo>
                  <a:cubicBezTo>
                    <a:pt x="153" y="75"/>
                    <a:pt x="156" y="81"/>
                    <a:pt x="156" y="89"/>
                  </a:cubicBezTo>
                  <a:cubicBezTo>
                    <a:pt x="156" y="96"/>
                    <a:pt x="153" y="102"/>
                    <a:pt x="148" y="107"/>
                  </a:cubicBezTo>
                  <a:cubicBezTo>
                    <a:pt x="143" y="112"/>
                    <a:pt x="137" y="114"/>
                    <a:pt x="130" y="114"/>
                  </a:cubicBezTo>
                  <a:cubicBezTo>
                    <a:pt x="52" y="114"/>
                    <a:pt x="52" y="114"/>
                    <a:pt x="52" y="114"/>
                  </a:cubicBezTo>
                  <a:cubicBezTo>
                    <a:pt x="52" y="140"/>
                    <a:pt x="52" y="140"/>
                    <a:pt x="52" y="140"/>
                  </a:cubicBezTo>
                  <a:cubicBezTo>
                    <a:pt x="52" y="148"/>
                    <a:pt x="54" y="154"/>
                    <a:pt x="59" y="159"/>
                  </a:cubicBezTo>
                  <a:cubicBezTo>
                    <a:pt x="64" y="164"/>
                    <a:pt x="70" y="166"/>
                    <a:pt x="77" y="166"/>
                  </a:cubicBezTo>
                  <a:cubicBezTo>
                    <a:pt x="130" y="166"/>
                    <a:pt x="130" y="166"/>
                    <a:pt x="130" y="166"/>
                  </a:cubicBezTo>
                  <a:cubicBezTo>
                    <a:pt x="137" y="166"/>
                    <a:pt x="143" y="169"/>
                    <a:pt x="148" y="174"/>
                  </a:cubicBezTo>
                  <a:cubicBezTo>
                    <a:pt x="153" y="179"/>
                    <a:pt x="156" y="185"/>
                    <a:pt x="156" y="193"/>
                  </a:cubicBezTo>
                  <a:cubicBezTo>
                    <a:pt x="156" y="200"/>
                    <a:pt x="153" y="206"/>
                    <a:pt x="148" y="211"/>
                  </a:cubicBezTo>
                  <a:cubicBezTo>
                    <a:pt x="143" y="216"/>
                    <a:pt x="137" y="219"/>
                    <a:pt x="130" y="219"/>
                  </a:cubicBezTo>
                  <a:cubicBezTo>
                    <a:pt x="78" y="219"/>
                    <a:pt x="78" y="219"/>
                    <a:pt x="78" y="219"/>
                  </a:cubicBezTo>
                  <a:cubicBezTo>
                    <a:pt x="67" y="219"/>
                    <a:pt x="57" y="216"/>
                    <a:pt x="47" y="212"/>
                  </a:cubicBezTo>
                  <a:cubicBezTo>
                    <a:pt x="38" y="208"/>
                    <a:pt x="30" y="203"/>
                    <a:pt x="23" y="196"/>
                  </a:cubicBezTo>
                  <a:cubicBezTo>
                    <a:pt x="16" y="189"/>
                    <a:pt x="10" y="180"/>
                    <a:pt x="6" y="171"/>
                  </a:cubicBezTo>
                  <a:cubicBezTo>
                    <a:pt x="2" y="161"/>
                    <a:pt x="0" y="151"/>
                    <a:pt x="0" y="140"/>
                  </a:cubicBezTo>
                  <a:lnTo>
                    <a:pt x="0" y="2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124"/>
            <p:cNvSpPr>
              <a:spLocks/>
            </p:cNvSpPr>
            <p:nvPr/>
          </p:nvSpPr>
          <p:spPr bwMode="auto">
            <a:xfrm>
              <a:off x="3811588" y="3636963"/>
              <a:ext cx="109538" cy="230188"/>
            </a:xfrm>
            <a:custGeom>
              <a:avLst/>
              <a:gdLst>
                <a:gd name="T0" fmla="*/ 0 w 104"/>
                <a:gd name="T1" fmla="*/ 104 h 219"/>
                <a:gd name="T2" fmla="*/ 0 w 104"/>
                <a:gd name="T3" fmla="*/ 73 h 219"/>
                <a:gd name="T4" fmla="*/ 20 w 104"/>
                <a:gd name="T5" fmla="*/ 73 h 219"/>
                <a:gd name="T6" fmla="*/ 20 w 104"/>
                <a:gd name="T7" fmla="*/ 41 h 219"/>
                <a:gd name="T8" fmla="*/ 25 w 104"/>
                <a:gd name="T9" fmla="*/ 20 h 219"/>
                <a:gd name="T10" fmla="*/ 37 w 104"/>
                <a:gd name="T11" fmla="*/ 8 h 219"/>
                <a:gd name="T12" fmla="*/ 46 w 104"/>
                <a:gd name="T13" fmla="*/ 4 h 219"/>
                <a:gd name="T14" fmla="*/ 56 w 104"/>
                <a:gd name="T15" fmla="*/ 1 h 219"/>
                <a:gd name="T16" fmla="*/ 61 w 104"/>
                <a:gd name="T17" fmla="*/ 1 h 219"/>
                <a:gd name="T18" fmla="*/ 65 w 104"/>
                <a:gd name="T19" fmla="*/ 0 h 219"/>
                <a:gd name="T20" fmla="*/ 68 w 104"/>
                <a:gd name="T21" fmla="*/ 0 h 219"/>
                <a:gd name="T22" fmla="*/ 72 w 104"/>
                <a:gd name="T23" fmla="*/ 0 h 219"/>
                <a:gd name="T24" fmla="*/ 104 w 104"/>
                <a:gd name="T25" fmla="*/ 4 h 219"/>
                <a:gd name="T26" fmla="*/ 98 w 104"/>
                <a:gd name="T27" fmla="*/ 37 h 219"/>
                <a:gd name="T28" fmla="*/ 96 w 104"/>
                <a:gd name="T29" fmla="*/ 37 h 219"/>
                <a:gd name="T30" fmla="*/ 93 w 104"/>
                <a:gd name="T31" fmla="*/ 36 h 219"/>
                <a:gd name="T32" fmla="*/ 87 w 104"/>
                <a:gd name="T33" fmla="*/ 36 h 219"/>
                <a:gd name="T34" fmla="*/ 82 w 104"/>
                <a:gd name="T35" fmla="*/ 35 h 219"/>
                <a:gd name="T36" fmla="*/ 62 w 104"/>
                <a:gd name="T37" fmla="*/ 52 h 219"/>
                <a:gd name="T38" fmla="*/ 62 w 104"/>
                <a:gd name="T39" fmla="*/ 73 h 219"/>
                <a:gd name="T40" fmla="*/ 98 w 104"/>
                <a:gd name="T41" fmla="*/ 73 h 219"/>
                <a:gd name="T42" fmla="*/ 95 w 104"/>
                <a:gd name="T43" fmla="*/ 104 h 219"/>
                <a:gd name="T44" fmla="*/ 62 w 104"/>
                <a:gd name="T45" fmla="*/ 104 h 219"/>
                <a:gd name="T46" fmla="*/ 62 w 104"/>
                <a:gd name="T47" fmla="*/ 219 h 219"/>
                <a:gd name="T48" fmla="*/ 20 w 104"/>
                <a:gd name="T49" fmla="*/ 219 h 219"/>
                <a:gd name="T50" fmla="*/ 20 w 104"/>
                <a:gd name="T51" fmla="*/ 104 h 219"/>
                <a:gd name="T52" fmla="*/ 0 w 104"/>
                <a:gd name="T53" fmla="*/ 10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4" h="219">
                  <a:moveTo>
                    <a:pt x="0" y="104"/>
                  </a:moveTo>
                  <a:cubicBezTo>
                    <a:pt x="0" y="73"/>
                    <a:pt x="0" y="73"/>
                    <a:pt x="0" y="73"/>
                  </a:cubicBezTo>
                  <a:cubicBezTo>
                    <a:pt x="20" y="73"/>
                    <a:pt x="20" y="73"/>
                    <a:pt x="20" y="73"/>
                  </a:cubicBezTo>
                  <a:cubicBezTo>
                    <a:pt x="20" y="41"/>
                    <a:pt x="20" y="41"/>
                    <a:pt x="20" y="41"/>
                  </a:cubicBezTo>
                  <a:cubicBezTo>
                    <a:pt x="20" y="33"/>
                    <a:pt x="22" y="26"/>
                    <a:pt x="25" y="20"/>
                  </a:cubicBezTo>
                  <a:cubicBezTo>
                    <a:pt x="28" y="15"/>
                    <a:pt x="32" y="11"/>
                    <a:pt x="37" y="8"/>
                  </a:cubicBezTo>
                  <a:cubicBezTo>
                    <a:pt x="40" y="6"/>
                    <a:pt x="43" y="4"/>
                    <a:pt x="46" y="4"/>
                  </a:cubicBezTo>
                  <a:cubicBezTo>
                    <a:pt x="49" y="3"/>
                    <a:pt x="52" y="2"/>
                    <a:pt x="56" y="1"/>
                  </a:cubicBezTo>
                  <a:cubicBezTo>
                    <a:pt x="58" y="1"/>
                    <a:pt x="60" y="1"/>
                    <a:pt x="61" y="1"/>
                  </a:cubicBezTo>
                  <a:cubicBezTo>
                    <a:pt x="63" y="1"/>
                    <a:pt x="64" y="0"/>
                    <a:pt x="65" y="0"/>
                  </a:cubicBezTo>
                  <a:cubicBezTo>
                    <a:pt x="66" y="0"/>
                    <a:pt x="67" y="0"/>
                    <a:pt x="68" y="0"/>
                  </a:cubicBezTo>
                  <a:cubicBezTo>
                    <a:pt x="70" y="0"/>
                    <a:pt x="71" y="0"/>
                    <a:pt x="72" y="0"/>
                  </a:cubicBezTo>
                  <a:cubicBezTo>
                    <a:pt x="81" y="0"/>
                    <a:pt x="91" y="1"/>
                    <a:pt x="104" y="4"/>
                  </a:cubicBezTo>
                  <a:cubicBezTo>
                    <a:pt x="98" y="37"/>
                    <a:pt x="98" y="37"/>
                    <a:pt x="98" y="37"/>
                  </a:cubicBezTo>
                  <a:cubicBezTo>
                    <a:pt x="97" y="37"/>
                    <a:pt x="97" y="37"/>
                    <a:pt x="96" y="37"/>
                  </a:cubicBezTo>
                  <a:cubicBezTo>
                    <a:pt x="95" y="37"/>
                    <a:pt x="94" y="37"/>
                    <a:pt x="93" y="36"/>
                  </a:cubicBezTo>
                  <a:cubicBezTo>
                    <a:pt x="91" y="36"/>
                    <a:pt x="89" y="36"/>
                    <a:pt x="87" y="36"/>
                  </a:cubicBezTo>
                  <a:cubicBezTo>
                    <a:pt x="85" y="36"/>
                    <a:pt x="84" y="35"/>
                    <a:pt x="82" y="35"/>
                  </a:cubicBezTo>
                  <a:cubicBezTo>
                    <a:pt x="69" y="35"/>
                    <a:pt x="62" y="41"/>
                    <a:pt x="62" y="52"/>
                  </a:cubicBezTo>
                  <a:cubicBezTo>
                    <a:pt x="62" y="73"/>
                    <a:pt x="62" y="73"/>
                    <a:pt x="62" y="73"/>
                  </a:cubicBezTo>
                  <a:cubicBezTo>
                    <a:pt x="98" y="73"/>
                    <a:pt x="98" y="73"/>
                    <a:pt x="98" y="73"/>
                  </a:cubicBezTo>
                  <a:cubicBezTo>
                    <a:pt x="95" y="104"/>
                    <a:pt x="95" y="104"/>
                    <a:pt x="95" y="104"/>
                  </a:cubicBezTo>
                  <a:cubicBezTo>
                    <a:pt x="62" y="104"/>
                    <a:pt x="62" y="104"/>
                    <a:pt x="62" y="104"/>
                  </a:cubicBezTo>
                  <a:cubicBezTo>
                    <a:pt x="62" y="219"/>
                    <a:pt x="62" y="219"/>
                    <a:pt x="62" y="219"/>
                  </a:cubicBezTo>
                  <a:cubicBezTo>
                    <a:pt x="20" y="219"/>
                    <a:pt x="20" y="219"/>
                    <a:pt x="20" y="219"/>
                  </a:cubicBezTo>
                  <a:cubicBezTo>
                    <a:pt x="20" y="104"/>
                    <a:pt x="20" y="104"/>
                    <a:pt x="20" y="104"/>
                  </a:cubicBezTo>
                  <a:lnTo>
                    <a:pt x="0" y="10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125"/>
            <p:cNvSpPr>
              <a:spLocks noEditPoints="1"/>
            </p:cNvSpPr>
            <p:nvPr/>
          </p:nvSpPr>
          <p:spPr bwMode="auto">
            <a:xfrm>
              <a:off x="4068763" y="3703638"/>
              <a:ext cx="230188" cy="107950"/>
            </a:xfrm>
            <a:custGeom>
              <a:avLst/>
              <a:gdLst>
                <a:gd name="T0" fmla="*/ 15 w 219"/>
                <a:gd name="T1" fmla="*/ 88 h 103"/>
                <a:gd name="T2" fmla="*/ 0 w 219"/>
                <a:gd name="T3" fmla="*/ 51 h 103"/>
                <a:gd name="T4" fmla="*/ 15 w 219"/>
                <a:gd name="T5" fmla="*/ 15 h 103"/>
                <a:gd name="T6" fmla="*/ 52 w 219"/>
                <a:gd name="T7" fmla="*/ 0 h 103"/>
                <a:gd name="T8" fmla="*/ 89 w 219"/>
                <a:gd name="T9" fmla="*/ 15 h 103"/>
                <a:gd name="T10" fmla="*/ 104 w 219"/>
                <a:gd name="T11" fmla="*/ 51 h 103"/>
                <a:gd name="T12" fmla="*/ 89 w 219"/>
                <a:gd name="T13" fmla="*/ 88 h 103"/>
                <a:gd name="T14" fmla="*/ 52 w 219"/>
                <a:gd name="T15" fmla="*/ 103 h 103"/>
                <a:gd name="T16" fmla="*/ 15 w 219"/>
                <a:gd name="T17" fmla="*/ 88 h 103"/>
                <a:gd name="T18" fmla="*/ 130 w 219"/>
                <a:gd name="T19" fmla="*/ 88 h 103"/>
                <a:gd name="T20" fmla="*/ 115 w 219"/>
                <a:gd name="T21" fmla="*/ 51 h 103"/>
                <a:gd name="T22" fmla="*/ 130 w 219"/>
                <a:gd name="T23" fmla="*/ 15 h 103"/>
                <a:gd name="T24" fmla="*/ 167 w 219"/>
                <a:gd name="T25" fmla="*/ 0 h 103"/>
                <a:gd name="T26" fmla="*/ 203 w 219"/>
                <a:gd name="T27" fmla="*/ 15 h 103"/>
                <a:gd name="T28" fmla="*/ 219 w 219"/>
                <a:gd name="T29" fmla="*/ 51 h 103"/>
                <a:gd name="T30" fmla="*/ 203 w 219"/>
                <a:gd name="T31" fmla="*/ 88 h 103"/>
                <a:gd name="T32" fmla="*/ 167 w 219"/>
                <a:gd name="T33" fmla="*/ 103 h 103"/>
                <a:gd name="T34" fmla="*/ 130 w 219"/>
                <a:gd name="T35" fmla="*/ 8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9" h="103">
                  <a:moveTo>
                    <a:pt x="15" y="88"/>
                  </a:moveTo>
                  <a:cubicBezTo>
                    <a:pt x="5" y="78"/>
                    <a:pt x="0" y="66"/>
                    <a:pt x="0" y="51"/>
                  </a:cubicBezTo>
                  <a:cubicBezTo>
                    <a:pt x="0" y="37"/>
                    <a:pt x="5" y="25"/>
                    <a:pt x="15" y="15"/>
                  </a:cubicBezTo>
                  <a:cubicBezTo>
                    <a:pt x="26" y="5"/>
                    <a:pt x="38" y="0"/>
                    <a:pt x="52" y="0"/>
                  </a:cubicBezTo>
                  <a:cubicBezTo>
                    <a:pt x="67" y="0"/>
                    <a:pt x="79" y="5"/>
                    <a:pt x="89" y="15"/>
                  </a:cubicBezTo>
                  <a:cubicBezTo>
                    <a:pt x="99" y="25"/>
                    <a:pt x="104" y="37"/>
                    <a:pt x="104" y="51"/>
                  </a:cubicBezTo>
                  <a:cubicBezTo>
                    <a:pt x="104" y="66"/>
                    <a:pt x="99" y="78"/>
                    <a:pt x="89" y="88"/>
                  </a:cubicBezTo>
                  <a:cubicBezTo>
                    <a:pt x="79" y="98"/>
                    <a:pt x="67" y="103"/>
                    <a:pt x="52" y="103"/>
                  </a:cubicBezTo>
                  <a:cubicBezTo>
                    <a:pt x="38" y="103"/>
                    <a:pt x="26" y="98"/>
                    <a:pt x="15" y="88"/>
                  </a:cubicBezTo>
                  <a:close/>
                  <a:moveTo>
                    <a:pt x="130" y="88"/>
                  </a:moveTo>
                  <a:cubicBezTo>
                    <a:pt x="120" y="78"/>
                    <a:pt x="115" y="66"/>
                    <a:pt x="115" y="51"/>
                  </a:cubicBezTo>
                  <a:cubicBezTo>
                    <a:pt x="115" y="37"/>
                    <a:pt x="120" y="25"/>
                    <a:pt x="130" y="15"/>
                  </a:cubicBezTo>
                  <a:cubicBezTo>
                    <a:pt x="140" y="5"/>
                    <a:pt x="152" y="0"/>
                    <a:pt x="167" y="0"/>
                  </a:cubicBezTo>
                  <a:cubicBezTo>
                    <a:pt x="181" y="0"/>
                    <a:pt x="193" y="5"/>
                    <a:pt x="203" y="15"/>
                  </a:cubicBezTo>
                  <a:cubicBezTo>
                    <a:pt x="214" y="25"/>
                    <a:pt x="219" y="37"/>
                    <a:pt x="219" y="51"/>
                  </a:cubicBezTo>
                  <a:cubicBezTo>
                    <a:pt x="219" y="66"/>
                    <a:pt x="214" y="78"/>
                    <a:pt x="203" y="88"/>
                  </a:cubicBezTo>
                  <a:cubicBezTo>
                    <a:pt x="193" y="98"/>
                    <a:pt x="181" y="103"/>
                    <a:pt x="167" y="103"/>
                  </a:cubicBezTo>
                  <a:cubicBezTo>
                    <a:pt x="152" y="103"/>
                    <a:pt x="140" y="98"/>
                    <a:pt x="130" y="8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126"/>
            <p:cNvSpPr>
              <a:spLocks/>
            </p:cNvSpPr>
            <p:nvPr/>
          </p:nvSpPr>
          <p:spPr bwMode="auto">
            <a:xfrm>
              <a:off x="4378325" y="3654425"/>
              <a:ext cx="242888" cy="207963"/>
            </a:xfrm>
            <a:custGeom>
              <a:avLst/>
              <a:gdLst>
                <a:gd name="T0" fmla="*/ 1 w 231"/>
                <a:gd name="T1" fmla="*/ 51 h 199"/>
                <a:gd name="T2" fmla="*/ 2 w 231"/>
                <a:gd name="T3" fmla="*/ 49 h 199"/>
                <a:gd name="T4" fmla="*/ 49 w 231"/>
                <a:gd name="T5" fmla="*/ 11 h 199"/>
                <a:gd name="T6" fmla="*/ 89 w 231"/>
                <a:gd name="T7" fmla="*/ 10 h 199"/>
                <a:gd name="T8" fmla="*/ 106 w 231"/>
                <a:gd name="T9" fmla="*/ 73 h 199"/>
                <a:gd name="T10" fmla="*/ 118 w 231"/>
                <a:gd name="T11" fmla="*/ 117 h 199"/>
                <a:gd name="T12" fmla="*/ 128 w 231"/>
                <a:gd name="T13" fmla="*/ 124 h 199"/>
                <a:gd name="T14" fmla="*/ 132 w 231"/>
                <a:gd name="T15" fmla="*/ 122 h 199"/>
                <a:gd name="T16" fmla="*/ 135 w 231"/>
                <a:gd name="T17" fmla="*/ 119 h 199"/>
                <a:gd name="T18" fmla="*/ 141 w 231"/>
                <a:gd name="T19" fmla="*/ 111 h 199"/>
                <a:gd name="T20" fmla="*/ 151 w 231"/>
                <a:gd name="T21" fmla="*/ 96 h 199"/>
                <a:gd name="T22" fmla="*/ 161 w 231"/>
                <a:gd name="T23" fmla="*/ 66 h 199"/>
                <a:gd name="T24" fmla="*/ 144 w 231"/>
                <a:gd name="T25" fmla="*/ 49 h 199"/>
                <a:gd name="T26" fmla="*/ 142 w 231"/>
                <a:gd name="T27" fmla="*/ 26 h 199"/>
                <a:gd name="T28" fmla="*/ 165 w 231"/>
                <a:gd name="T29" fmla="*/ 5 h 199"/>
                <a:gd name="T30" fmla="*/ 183 w 231"/>
                <a:gd name="T31" fmla="*/ 0 h 199"/>
                <a:gd name="T32" fmla="*/ 193 w 231"/>
                <a:gd name="T33" fmla="*/ 0 h 199"/>
                <a:gd name="T34" fmla="*/ 221 w 231"/>
                <a:gd name="T35" fmla="*/ 10 h 199"/>
                <a:gd name="T36" fmla="*/ 231 w 231"/>
                <a:gd name="T37" fmla="*/ 37 h 199"/>
                <a:gd name="T38" fmla="*/ 223 w 231"/>
                <a:gd name="T39" fmla="*/ 74 h 199"/>
                <a:gd name="T40" fmla="*/ 203 w 231"/>
                <a:gd name="T41" fmla="*/ 110 h 199"/>
                <a:gd name="T42" fmla="*/ 181 w 231"/>
                <a:gd name="T43" fmla="*/ 140 h 199"/>
                <a:gd name="T44" fmla="*/ 167 w 231"/>
                <a:gd name="T45" fmla="*/ 156 h 199"/>
                <a:gd name="T46" fmla="*/ 156 w 231"/>
                <a:gd name="T47" fmla="*/ 167 h 199"/>
                <a:gd name="T48" fmla="*/ 149 w 231"/>
                <a:gd name="T49" fmla="*/ 174 h 199"/>
                <a:gd name="T50" fmla="*/ 69 w 231"/>
                <a:gd name="T51" fmla="*/ 162 h 199"/>
                <a:gd name="T52" fmla="*/ 58 w 231"/>
                <a:gd name="T53" fmla="*/ 127 h 199"/>
                <a:gd name="T54" fmla="*/ 52 w 231"/>
                <a:gd name="T55" fmla="*/ 103 h 199"/>
                <a:gd name="T56" fmla="*/ 49 w 231"/>
                <a:gd name="T57" fmla="*/ 90 h 199"/>
                <a:gd name="T58" fmla="*/ 39 w 231"/>
                <a:gd name="T59" fmla="*/ 64 h 199"/>
                <a:gd name="T60" fmla="*/ 29 w 231"/>
                <a:gd name="T61" fmla="*/ 55 h 199"/>
                <a:gd name="T62" fmla="*/ 27 w 231"/>
                <a:gd name="T63" fmla="*/ 56 h 199"/>
                <a:gd name="T64" fmla="*/ 13 w 231"/>
                <a:gd name="T65" fmla="*/ 66 h 199"/>
                <a:gd name="T66" fmla="*/ 7 w 231"/>
                <a:gd name="T67" fmla="*/ 65 h 199"/>
                <a:gd name="T68" fmla="*/ 4 w 231"/>
                <a:gd name="T69" fmla="*/ 61 h 199"/>
                <a:gd name="T70" fmla="*/ 0 w 231"/>
                <a:gd name="T71" fmla="*/ 5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1" h="199">
                  <a:moveTo>
                    <a:pt x="0" y="53"/>
                  </a:moveTo>
                  <a:cubicBezTo>
                    <a:pt x="0" y="52"/>
                    <a:pt x="1" y="52"/>
                    <a:pt x="1" y="51"/>
                  </a:cubicBezTo>
                  <a:cubicBezTo>
                    <a:pt x="1" y="50"/>
                    <a:pt x="1" y="50"/>
                    <a:pt x="2" y="50"/>
                  </a:cubicBezTo>
                  <a:cubicBezTo>
                    <a:pt x="2" y="49"/>
                    <a:pt x="2" y="49"/>
                    <a:pt x="2" y="49"/>
                  </a:cubicBezTo>
                  <a:cubicBezTo>
                    <a:pt x="4" y="47"/>
                    <a:pt x="9" y="43"/>
                    <a:pt x="17" y="37"/>
                  </a:cubicBezTo>
                  <a:cubicBezTo>
                    <a:pt x="25" y="30"/>
                    <a:pt x="35" y="22"/>
                    <a:pt x="49" y="11"/>
                  </a:cubicBezTo>
                  <a:cubicBezTo>
                    <a:pt x="55" y="5"/>
                    <a:pt x="62" y="3"/>
                    <a:pt x="70" y="3"/>
                  </a:cubicBezTo>
                  <a:cubicBezTo>
                    <a:pt x="77" y="3"/>
                    <a:pt x="83" y="5"/>
                    <a:pt x="89" y="10"/>
                  </a:cubicBezTo>
                  <a:cubicBezTo>
                    <a:pt x="94" y="15"/>
                    <a:pt x="98" y="22"/>
                    <a:pt x="99" y="31"/>
                  </a:cubicBezTo>
                  <a:cubicBezTo>
                    <a:pt x="102" y="48"/>
                    <a:pt x="104" y="62"/>
                    <a:pt x="106" y="73"/>
                  </a:cubicBezTo>
                  <a:cubicBezTo>
                    <a:pt x="108" y="84"/>
                    <a:pt x="110" y="93"/>
                    <a:pt x="111" y="98"/>
                  </a:cubicBezTo>
                  <a:cubicBezTo>
                    <a:pt x="114" y="108"/>
                    <a:pt x="116" y="114"/>
                    <a:pt x="118" y="117"/>
                  </a:cubicBezTo>
                  <a:cubicBezTo>
                    <a:pt x="121" y="122"/>
                    <a:pt x="124" y="125"/>
                    <a:pt x="127" y="125"/>
                  </a:cubicBezTo>
                  <a:cubicBezTo>
                    <a:pt x="127" y="125"/>
                    <a:pt x="128" y="125"/>
                    <a:pt x="128" y="124"/>
                  </a:cubicBezTo>
                  <a:cubicBezTo>
                    <a:pt x="129" y="124"/>
                    <a:pt x="130" y="124"/>
                    <a:pt x="130" y="123"/>
                  </a:cubicBezTo>
                  <a:cubicBezTo>
                    <a:pt x="131" y="123"/>
                    <a:pt x="131" y="123"/>
                    <a:pt x="132" y="122"/>
                  </a:cubicBezTo>
                  <a:cubicBezTo>
                    <a:pt x="132" y="121"/>
                    <a:pt x="133" y="121"/>
                    <a:pt x="133" y="121"/>
                  </a:cubicBezTo>
                  <a:cubicBezTo>
                    <a:pt x="133" y="120"/>
                    <a:pt x="134" y="120"/>
                    <a:pt x="135" y="119"/>
                  </a:cubicBezTo>
                  <a:cubicBezTo>
                    <a:pt x="135" y="118"/>
                    <a:pt x="136" y="118"/>
                    <a:pt x="136" y="117"/>
                  </a:cubicBezTo>
                  <a:cubicBezTo>
                    <a:pt x="138" y="115"/>
                    <a:pt x="140" y="113"/>
                    <a:pt x="141" y="111"/>
                  </a:cubicBezTo>
                  <a:cubicBezTo>
                    <a:pt x="143" y="109"/>
                    <a:pt x="144" y="107"/>
                    <a:pt x="146" y="104"/>
                  </a:cubicBezTo>
                  <a:cubicBezTo>
                    <a:pt x="147" y="102"/>
                    <a:pt x="149" y="99"/>
                    <a:pt x="151" y="96"/>
                  </a:cubicBezTo>
                  <a:cubicBezTo>
                    <a:pt x="152" y="92"/>
                    <a:pt x="154" y="89"/>
                    <a:pt x="156" y="84"/>
                  </a:cubicBezTo>
                  <a:cubicBezTo>
                    <a:pt x="160" y="78"/>
                    <a:pt x="161" y="72"/>
                    <a:pt x="161" y="66"/>
                  </a:cubicBezTo>
                  <a:cubicBezTo>
                    <a:pt x="161" y="61"/>
                    <a:pt x="160" y="57"/>
                    <a:pt x="157" y="54"/>
                  </a:cubicBezTo>
                  <a:cubicBezTo>
                    <a:pt x="154" y="50"/>
                    <a:pt x="150" y="49"/>
                    <a:pt x="144" y="49"/>
                  </a:cubicBezTo>
                  <a:cubicBezTo>
                    <a:pt x="140" y="49"/>
                    <a:pt x="136" y="49"/>
                    <a:pt x="132" y="51"/>
                  </a:cubicBezTo>
                  <a:cubicBezTo>
                    <a:pt x="134" y="41"/>
                    <a:pt x="138" y="32"/>
                    <a:pt x="142" y="26"/>
                  </a:cubicBezTo>
                  <a:cubicBezTo>
                    <a:pt x="146" y="19"/>
                    <a:pt x="151" y="14"/>
                    <a:pt x="156" y="11"/>
                  </a:cubicBezTo>
                  <a:cubicBezTo>
                    <a:pt x="159" y="8"/>
                    <a:pt x="162" y="6"/>
                    <a:pt x="165" y="5"/>
                  </a:cubicBezTo>
                  <a:cubicBezTo>
                    <a:pt x="168" y="3"/>
                    <a:pt x="171" y="2"/>
                    <a:pt x="175" y="1"/>
                  </a:cubicBezTo>
                  <a:cubicBezTo>
                    <a:pt x="178" y="1"/>
                    <a:pt x="181" y="0"/>
                    <a:pt x="183" y="0"/>
                  </a:cubicBezTo>
                  <a:cubicBezTo>
                    <a:pt x="185" y="0"/>
                    <a:pt x="187" y="0"/>
                    <a:pt x="189" y="0"/>
                  </a:cubicBezTo>
                  <a:cubicBezTo>
                    <a:pt x="193" y="0"/>
                    <a:pt x="193" y="0"/>
                    <a:pt x="193" y="0"/>
                  </a:cubicBezTo>
                  <a:cubicBezTo>
                    <a:pt x="199" y="0"/>
                    <a:pt x="204" y="1"/>
                    <a:pt x="209" y="2"/>
                  </a:cubicBezTo>
                  <a:cubicBezTo>
                    <a:pt x="214" y="4"/>
                    <a:pt x="218" y="6"/>
                    <a:pt x="221" y="10"/>
                  </a:cubicBezTo>
                  <a:cubicBezTo>
                    <a:pt x="224" y="13"/>
                    <a:pt x="227" y="17"/>
                    <a:pt x="228" y="21"/>
                  </a:cubicBezTo>
                  <a:cubicBezTo>
                    <a:pt x="230" y="26"/>
                    <a:pt x="231" y="31"/>
                    <a:pt x="231" y="37"/>
                  </a:cubicBezTo>
                  <a:cubicBezTo>
                    <a:pt x="231" y="42"/>
                    <a:pt x="230" y="48"/>
                    <a:pt x="229" y="54"/>
                  </a:cubicBezTo>
                  <a:cubicBezTo>
                    <a:pt x="227" y="60"/>
                    <a:pt x="225" y="67"/>
                    <a:pt x="223" y="74"/>
                  </a:cubicBezTo>
                  <a:cubicBezTo>
                    <a:pt x="220" y="80"/>
                    <a:pt x="217" y="86"/>
                    <a:pt x="214" y="92"/>
                  </a:cubicBezTo>
                  <a:cubicBezTo>
                    <a:pt x="210" y="99"/>
                    <a:pt x="207" y="105"/>
                    <a:pt x="203" y="110"/>
                  </a:cubicBezTo>
                  <a:cubicBezTo>
                    <a:pt x="199" y="116"/>
                    <a:pt x="196" y="122"/>
                    <a:pt x="192" y="127"/>
                  </a:cubicBezTo>
                  <a:cubicBezTo>
                    <a:pt x="188" y="132"/>
                    <a:pt x="185" y="136"/>
                    <a:pt x="181" y="140"/>
                  </a:cubicBezTo>
                  <a:cubicBezTo>
                    <a:pt x="179" y="143"/>
                    <a:pt x="177" y="146"/>
                    <a:pt x="175" y="148"/>
                  </a:cubicBezTo>
                  <a:cubicBezTo>
                    <a:pt x="172" y="151"/>
                    <a:pt x="170" y="154"/>
                    <a:pt x="167" y="156"/>
                  </a:cubicBezTo>
                  <a:cubicBezTo>
                    <a:pt x="165" y="159"/>
                    <a:pt x="162" y="161"/>
                    <a:pt x="161" y="163"/>
                  </a:cubicBezTo>
                  <a:cubicBezTo>
                    <a:pt x="159" y="165"/>
                    <a:pt x="157" y="166"/>
                    <a:pt x="156" y="167"/>
                  </a:cubicBezTo>
                  <a:cubicBezTo>
                    <a:pt x="155" y="168"/>
                    <a:pt x="154" y="169"/>
                    <a:pt x="153" y="170"/>
                  </a:cubicBezTo>
                  <a:cubicBezTo>
                    <a:pt x="152" y="171"/>
                    <a:pt x="151" y="173"/>
                    <a:pt x="149" y="174"/>
                  </a:cubicBezTo>
                  <a:cubicBezTo>
                    <a:pt x="131" y="191"/>
                    <a:pt x="116" y="199"/>
                    <a:pt x="103" y="199"/>
                  </a:cubicBezTo>
                  <a:cubicBezTo>
                    <a:pt x="88" y="199"/>
                    <a:pt x="76" y="187"/>
                    <a:pt x="69" y="162"/>
                  </a:cubicBezTo>
                  <a:cubicBezTo>
                    <a:pt x="66" y="155"/>
                    <a:pt x="64" y="149"/>
                    <a:pt x="63" y="143"/>
                  </a:cubicBezTo>
                  <a:cubicBezTo>
                    <a:pt x="61" y="137"/>
                    <a:pt x="59" y="132"/>
                    <a:pt x="58" y="127"/>
                  </a:cubicBezTo>
                  <a:cubicBezTo>
                    <a:pt x="57" y="122"/>
                    <a:pt x="55" y="118"/>
                    <a:pt x="54" y="113"/>
                  </a:cubicBezTo>
                  <a:cubicBezTo>
                    <a:pt x="53" y="109"/>
                    <a:pt x="53" y="106"/>
                    <a:pt x="52" y="103"/>
                  </a:cubicBezTo>
                  <a:cubicBezTo>
                    <a:pt x="51" y="99"/>
                    <a:pt x="51" y="97"/>
                    <a:pt x="50" y="95"/>
                  </a:cubicBezTo>
                  <a:cubicBezTo>
                    <a:pt x="50" y="92"/>
                    <a:pt x="49" y="91"/>
                    <a:pt x="49" y="90"/>
                  </a:cubicBezTo>
                  <a:cubicBezTo>
                    <a:pt x="47" y="84"/>
                    <a:pt x="45" y="78"/>
                    <a:pt x="44" y="74"/>
                  </a:cubicBezTo>
                  <a:cubicBezTo>
                    <a:pt x="42" y="69"/>
                    <a:pt x="40" y="66"/>
                    <a:pt x="39" y="64"/>
                  </a:cubicBezTo>
                  <a:cubicBezTo>
                    <a:pt x="36" y="60"/>
                    <a:pt x="34" y="58"/>
                    <a:pt x="32" y="57"/>
                  </a:cubicBezTo>
                  <a:cubicBezTo>
                    <a:pt x="31" y="56"/>
                    <a:pt x="30" y="55"/>
                    <a:pt x="29" y="55"/>
                  </a:cubicBezTo>
                  <a:cubicBezTo>
                    <a:pt x="29" y="55"/>
                    <a:pt x="29" y="55"/>
                    <a:pt x="29" y="55"/>
                  </a:cubicBezTo>
                  <a:cubicBezTo>
                    <a:pt x="28" y="55"/>
                    <a:pt x="28" y="55"/>
                    <a:pt x="27" y="56"/>
                  </a:cubicBezTo>
                  <a:cubicBezTo>
                    <a:pt x="26" y="56"/>
                    <a:pt x="25" y="57"/>
                    <a:pt x="22" y="59"/>
                  </a:cubicBezTo>
                  <a:cubicBezTo>
                    <a:pt x="19" y="60"/>
                    <a:pt x="16" y="63"/>
                    <a:pt x="13" y="66"/>
                  </a:cubicBezTo>
                  <a:cubicBezTo>
                    <a:pt x="12" y="66"/>
                    <a:pt x="10" y="67"/>
                    <a:pt x="9" y="66"/>
                  </a:cubicBezTo>
                  <a:cubicBezTo>
                    <a:pt x="8" y="66"/>
                    <a:pt x="8" y="66"/>
                    <a:pt x="7" y="65"/>
                  </a:cubicBezTo>
                  <a:cubicBezTo>
                    <a:pt x="7" y="65"/>
                    <a:pt x="7" y="65"/>
                    <a:pt x="7" y="65"/>
                  </a:cubicBezTo>
                  <a:cubicBezTo>
                    <a:pt x="6" y="64"/>
                    <a:pt x="5" y="62"/>
                    <a:pt x="4" y="61"/>
                  </a:cubicBezTo>
                  <a:cubicBezTo>
                    <a:pt x="3" y="59"/>
                    <a:pt x="2" y="57"/>
                    <a:pt x="1" y="55"/>
                  </a:cubicBezTo>
                  <a:cubicBezTo>
                    <a:pt x="1" y="55"/>
                    <a:pt x="0" y="54"/>
                    <a:pt x="0" y="5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127"/>
            <p:cNvSpPr>
              <a:spLocks noEditPoints="1"/>
            </p:cNvSpPr>
            <p:nvPr/>
          </p:nvSpPr>
          <p:spPr bwMode="auto">
            <a:xfrm>
              <a:off x="4705350" y="3649663"/>
              <a:ext cx="228600" cy="203200"/>
            </a:xfrm>
            <a:custGeom>
              <a:avLst/>
              <a:gdLst>
                <a:gd name="T0" fmla="*/ 66 w 217"/>
                <a:gd name="T1" fmla="*/ 86 h 195"/>
                <a:gd name="T2" fmla="*/ 102 w 217"/>
                <a:gd name="T3" fmla="*/ 100 h 195"/>
                <a:gd name="T4" fmla="*/ 97 w 217"/>
                <a:gd name="T5" fmla="*/ 119 h 195"/>
                <a:gd name="T6" fmla="*/ 89 w 217"/>
                <a:gd name="T7" fmla="*/ 148 h 195"/>
                <a:gd name="T8" fmla="*/ 81 w 217"/>
                <a:gd name="T9" fmla="*/ 173 h 195"/>
                <a:gd name="T10" fmla="*/ 45 w 217"/>
                <a:gd name="T11" fmla="*/ 159 h 195"/>
                <a:gd name="T12" fmla="*/ 0 w 217"/>
                <a:gd name="T13" fmla="*/ 168 h 195"/>
                <a:gd name="T14" fmla="*/ 6 w 217"/>
                <a:gd name="T15" fmla="*/ 148 h 195"/>
                <a:gd name="T16" fmla="*/ 15 w 217"/>
                <a:gd name="T17" fmla="*/ 117 h 195"/>
                <a:gd name="T18" fmla="*/ 21 w 217"/>
                <a:gd name="T19" fmla="*/ 95 h 195"/>
                <a:gd name="T20" fmla="*/ 70 w 217"/>
                <a:gd name="T21" fmla="*/ 2 h 195"/>
                <a:gd name="T22" fmla="*/ 108 w 217"/>
                <a:gd name="T23" fmla="*/ 5 h 195"/>
                <a:gd name="T24" fmla="*/ 125 w 217"/>
                <a:gd name="T25" fmla="*/ 22 h 195"/>
                <a:gd name="T26" fmla="*/ 117 w 217"/>
                <a:gd name="T27" fmla="*/ 47 h 195"/>
                <a:gd name="T28" fmla="*/ 109 w 217"/>
                <a:gd name="T29" fmla="*/ 77 h 195"/>
                <a:gd name="T30" fmla="*/ 87 w 217"/>
                <a:gd name="T31" fmla="*/ 77 h 195"/>
                <a:gd name="T32" fmla="*/ 48 w 217"/>
                <a:gd name="T33" fmla="*/ 75 h 195"/>
                <a:gd name="T34" fmla="*/ 26 w 217"/>
                <a:gd name="T35" fmla="*/ 75 h 195"/>
                <a:gd name="T36" fmla="*/ 34 w 217"/>
                <a:gd name="T37" fmla="*/ 47 h 195"/>
                <a:gd name="T38" fmla="*/ 43 w 217"/>
                <a:gd name="T39" fmla="*/ 18 h 195"/>
                <a:gd name="T40" fmla="*/ 70 w 217"/>
                <a:gd name="T41" fmla="*/ 2 h 195"/>
                <a:gd name="T42" fmla="*/ 127 w 217"/>
                <a:gd name="T43" fmla="*/ 194 h 195"/>
                <a:gd name="T44" fmla="*/ 90 w 217"/>
                <a:gd name="T45" fmla="*/ 180 h 195"/>
                <a:gd name="T46" fmla="*/ 96 w 217"/>
                <a:gd name="T47" fmla="*/ 162 h 195"/>
                <a:gd name="T48" fmla="*/ 104 w 217"/>
                <a:gd name="T49" fmla="*/ 133 h 195"/>
                <a:gd name="T50" fmla="*/ 111 w 217"/>
                <a:gd name="T51" fmla="*/ 108 h 195"/>
                <a:gd name="T52" fmla="*/ 148 w 217"/>
                <a:gd name="T53" fmla="*/ 122 h 195"/>
                <a:gd name="T54" fmla="*/ 193 w 217"/>
                <a:gd name="T55" fmla="*/ 113 h 195"/>
                <a:gd name="T56" fmla="*/ 187 w 217"/>
                <a:gd name="T57" fmla="*/ 132 h 195"/>
                <a:gd name="T58" fmla="*/ 178 w 217"/>
                <a:gd name="T59" fmla="*/ 163 h 195"/>
                <a:gd name="T60" fmla="*/ 172 w 217"/>
                <a:gd name="T61" fmla="*/ 185 h 195"/>
                <a:gd name="T62" fmla="*/ 171 w 217"/>
                <a:gd name="T63" fmla="*/ 107 h 195"/>
                <a:gd name="T64" fmla="*/ 133 w 217"/>
                <a:gd name="T65" fmla="*/ 105 h 195"/>
                <a:gd name="T66" fmla="*/ 116 w 217"/>
                <a:gd name="T67" fmla="*/ 88 h 195"/>
                <a:gd name="T68" fmla="*/ 124 w 217"/>
                <a:gd name="T69" fmla="*/ 62 h 195"/>
                <a:gd name="T70" fmla="*/ 132 w 217"/>
                <a:gd name="T71" fmla="*/ 33 h 195"/>
                <a:gd name="T72" fmla="*/ 154 w 217"/>
                <a:gd name="T73" fmla="*/ 32 h 195"/>
                <a:gd name="T74" fmla="*/ 193 w 217"/>
                <a:gd name="T75" fmla="*/ 35 h 195"/>
                <a:gd name="T76" fmla="*/ 215 w 217"/>
                <a:gd name="T77" fmla="*/ 34 h 195"/>
                <a:gd name="T78" fmla="*/ 207 w 217"/>
                <a:gd name="T79" fmla="*/ 62 h 195"/>
                <a:gd name="T80" fmla="*/ 198 w 217"/>
                <a:gd name="T81" fmla="*/ 91 h 195"/>
                <a:gd name="T82" fmla="*/ 171 w 217"/>
                <a:gd name="T83" fmla="*/ 10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7" h="195">
                  <a:moveTo>
                    <a:pt x="46" y="88"/>
                  </a:moveTo>
                  <a:cubicBezTo>
                    <a:pt x="53" y="86"/>
                    <a:pt x="60" y="86"/>
                    <a:pt x="66" y="86"/>
                  </a:cubicBezTo>
                  <a:cubicBezTo>
                    <a:pt x="72" y="87"/>
                    <a:pt x="78" y="88"/>
                    <a:pt x="84" y="91"/>
                  </a:cubicBezTo>
                  <a:cubicBezTo>
                    <a:pt x="90" y="93"/>
                    <a:pt x="96" y="96"/>
                    <a:pt x="102" y="100"/>
                  </a:cubicBezTo>
                  <a:cubicBezTo>
                    <a:pt x="102" y="102"/>
                    <a:pt x="101" y="104"/>
                    <a:pt x="101" y="107"/>
                  </a:cubicBezTo>
                  <a:cubicBezTo>
                    <a:pt x="100" y="110"/>
                    <a:pt x="98" y="114"/>
                    <a:pt x="97" y="119"/>
                  </a:cubicBezTo>
                  <a:cubicBezTo>
                    <a:pt x="96" y="123"/>
                    <a:pt x="95" y="128"/>
                    <a:pt x="93" y="133"/>
                  </a:cubicBezTo>
                  <a:cubicBezTo>
                    <a:pt x="92" y="138"/>
                    <a:pt x="90" y="143"/>
                    <a:pt x="89" y="148"/>
                  </a:cubicBezTo>
                  <a:cubicBezTo>
                    <a:pt x="87" y="153"/>
                    <a:pt x="86" y="158"/>
                    <a:pt x="85" y="162"/>
                  </a:cubicBezTo>
                  <a:cubicBezTo>
                    <a:pt x="83" y="166"/>
                    <a:pt x="82" y="170"/>
                    <a:pt x="81" y="173"/>
                  </a:cubicBezTo>
                  <a:cubicBezTo>
                    <a:pt x="75" y="169"/>
                    <a:pt x="69" y="165"/>
                    <a:pt x="63" y="163"/>
                  </a:cubicBezTo>
                  <a:cubicBezTo>
                    <a:pt x="57" y="160"/>
                    <a:pt x="51" y="159"/>
                    <a:pt x="45" y="159"/>
                  </a:cubicBezTo>
                  <a:cubicBezTo>
                    <a:pt x="38" y="158"/>
                    <a:pt x="31" y="159"/>
                    <a:pt x="24" y="160"/>
                  </a:cubicBezTo>
                  <a:cubicBezTo>
                    <a:pt x="17" y="162"/>
                    <a:pt x="9" y="164"/>
                    <a:pt x="0" y="168"/>
                  </a:cubicBezTo>
                  <a:cubicBezTo>
                    <a:pt x="0" y="167"/>
                    <a:pt x="1" y="164"/>
                    <a:pt x="2" y="161"/>
                  </a:cubicBezTo>
                  <a:cubicBezTo>
                    <a:pt x="3" y="157"/>
                    <a:pt x="4" y="153"/>
                    <a:pt x="6" y="148"/>
                  </a:cubicBezTo>
                  <a:cubicBezTo>
                    <a:pt x="7" y="143"/>
                    <a:pt x="9" y="138"/>
                    <a:pt x="10" y="133"/>
                  </a:cubicBezTo>
                  <a:cubicBezTo>
                    <a:pt x="12" y="127"/>
                    <a:pt x="13" y="122"/>
                    <a:pt x="15" y="117"/>
                  </a:cubicBezTo>
                  <a:cubicBezTo>
                    <a:pt x="16" y="112"/>
                    <a:pt x="17" y="108"/>
                    <a:pt x="18" y="104"/>
                  </a:cubicBezTo>
                  <a:cubicBezTo>
                    <a:pt x="20" y="100"/>
                    <a:pt x="20" y="97"/>
                    <a:pt x="21" y="95"/>
                  </a:cubicBezTo>
                  <a:cubicBezTo>
                    <a:pt x="30" y="92"/>
                    <a:pt x="38" y="89"/>
                    <a:pt x="46" y="88"/>
                  </a:cubicBezTo>
                  <a:close/>
                  <a:moveTo>
                    <a:pt x="70" y="2"/>
                  </a:moveTo>
                  <a:cubicBezTo>
                    <a:pt x="77" y="1"/>
                    <a:pt x="84" y="0"/>
                    <a:pt x="90" y="1"/>
                  </a:cubicBezTo>
                  <a:cubicBezTo>
                    <a:pt x="96" y="1"/>
                    <a:pt x="102" y="3"/>
                    <a:pt x="108" y="5"/>
                  </a:cubicBezTo>
                  <a:cubicBezTo>
                    <a:pt x="114" y="7"/>
                    <a:pt x="120" y="11"/>
                    <a:pt x="127" y="15"/>
                  </a:cubicBezTo>
                  <a:cubicBezTo>
                    <a:pt x="126" y="16"/>
                    <a:pt x="126" y="18"/>
                    <a:pt x="125" y="22"/>
                  </a:cubicBezTo>
                  <a:cubicBezTo>
                    <a:pt x="124" y="25"/>
                    <a:pt x="123" y="29"/>
                    <a:pt x="121" y="33"/>
                  </a:cubicBezTo>
                  <a:cubicBezTo>
                    <a:pt x="120" y="38"/>
                    <a:pt x="119" y="42"/>
                    <a:pt x="117" y="47"/>
                  </a:cubicBezTo>
                  <a:cubicBezTo>
                    <a:pt x="116" y="53"/>
                    <a:pt x="114" y="58"/>
                    <a:pt x="113" y="63"/>
                  </a:cubicBezTo>
                  <a:cubicBezTo>
                    <a:pt x="111" y="68"/>
                    <a:pt x="110" y="72"/>
                    <a:pt x="109" y="77"/>
                  </a:cubicBezTo>
                  <a:cubicBezTo>
                    <a:pt x="107" y="81"/>
                    <a:pt x="106" y="84"/>
                    <a:pt x="106" y="87"/>
                  </a:cubicBezTo>
                  <a:cubicBezTo>
                    <a:pt x="99" y="83"/>
                    <a:pt x="93" y="80"/>
                    <a:pt x="87" y="77"/>
                  </a:cubicBezTo>
                  <a:cubicBezTo>
                    <a:pt x="81" y="75"/>
                    <a:pt x="75" y="74"/>
                    <a:pt x="69" y="73"/>
                  </a:cubicBezTo>
                  <a:cubicBezTo>
                    <a:pt x="62" y="73"/>
                    <a:pt x="56" y="73"/>
                    <a:pt x="48" y="75"/>
                  </a:cubicBezTo>
                  <a:cubicBezTo>
                    <a:pt x="41" y="76"/>
                    <a:pt x="33" y="79"/>
                    <a:pt x="24" y="82"/>
                  </a:cubicBezTo>
                  <a:cubicBezTo>
                    <a:pt x="24" y="81"/>
                    <a:pt x="25" y="79"/>
                    <a:pt x="26" y="75"/>
                  </a:cubicBezTo>
                  <a:cubicBezTo>
                    <a:pt x="27" y="72"/>
                    <a:pt x="28" y="67"/>
                    <a:pt x="30" y="63"/>
                  </a:cubicBezTo>
                  <a:cubicBezTo>
                    <a:pt x="31" y="58"/>
                    <a:pt x="33" y="53"/>
                    <a:pt x="34" y="47"/>
                  </a:cubicBezTo>
                  <a:cubicBezTo>
                    <a:pt x="36" y="42"/>
                    <a:pt x="37" y="37"/>
                    <a:pt x="39" y="32"/>
                  </a:cubicBezTo>
                  <a:cubicBezTo>
                    <a:pt x="40" y="27"/>
                    <a:pt x="41" y="22"/>
                    <a:pt x="43" y="18"/>
                  </a:cubicBezTo>
                  <a:cubicBezTo>
                    <a:pt x="44" y="14"/>
                    <a:pt x="45" y="11"/>
                    <a:pt x="45" y="10"/>
                  </a:cubicBezTo>
                  <a:cubicBezTo>
                    <a:pt x="54" y="6"/>
                    <a:pt x="63" y="4"/>
                    <a:pt x="70" y="2"/>
                  </a:cubicBezTo>
                  <a:close/>
                  <a:moveTo>
                    <a:pt x="147" y="193"/>
                  </a:moveTo>
                  <a:cubicBezTo>
                    <a:pt x="140" y="194"/>
                    <a:pt x="133" y="195"/>
                    <a:pt x="127" y="194"/>
                  </a:cubicBezTo>
                  <a:cubicBezTo>
                    <a:pt x="121" y="194"/>
                    <a:pt x="115" y="192"/>
                    <a:pt x="109" y="190"/>
                  </a:cubicBezTo>
                  <a:cubicBezTo>
                    <a:pt x="103" y="188"/>
                    <a:pt x="97" y="184"/>
                    <a:pt x="90" y="180"/>
                  </a:cubicBezTo>
                  <a:cubicBezTo>
                    <a:pt x="91" y="179"/>
                    <a:pt x="91" y="177"/>
                    <a:pt x="92" y="173"/>
                  </a:cubicBezTo>
                  <a:cubicBezTo>
                    <a:pt x="93" y="170"/>
                    <a:pt x="94" y="166"/>
                    <a:pt x="96" y="162"/>
                  </a:cubicBezTo>
                  <a:cubicBezTo>
                    <a:pt x="97" y="158"/>
                    <a:pt x="98" y="153"/>
                    <a:pt x="100" y="148"/>
                  </a:cubicBezTo>
                  <a:cubicBezTo>
                    <a:pt x="101" y="142"/>
                    <a:pt x="103" y="137"/>
                    <a:pt x="104" y="133"/>
                  </a:cubicBezTo>
                  <a:cubicBezTo>
                    <a:pt x="106" y="128"/>
                    <a:pt x="107" y="123"/>
                    <a:pt x="108" y="119"/>
                  </a:cubicBezTo>
                  <a:cubicBezTo>
                    <a:pt x="109" y="114"/>
                    <a:pt x="111" y="111"/>
                    <a:pt x="111" y="108"/>
                  </a:cubicBezTo>
                  <a:cubicBezTo>
                    <a:pt x="118" y="112"/>
                    <a:pt x="124" y="115"/>
                    <a:pt x="130" y="118"/>
                  </a:cubicBezTo>
                  <a:cubicBezTo>
                    <a:pt x="136" y="120"/>
                    <a:pt x="142" y="122"/>
                    <a:pt x="148" y="122"/>
                  </a:cubicBezTo>
                  <a:cubicBezTo>
                    <a:pt x="155" y="122"/>
                    <a:pt x="161" y="122"/>
                    <a:pt x="169" y="120"/>
                  </a:cubicBezTo>
                  <a:cubicBezTo>
                    <a:pt x="176" y="119"/>
                    <a:pt x="184" y="116"/>
                    <a:pt x="193" y="113"/>
                  </a:cubicBezTo>
                  <a:cubicBezTo>
                    <a:pt x="193" y="114"/>
                    <a:pt x="192" y="116"/>
                    <a:pt x="191" y="120"/>
                  </a:cubicBezTo>
                  <a:cubicBezTo>
                    <a:pt x="190" y="123"/>
                    <a:pt x="189" y="128"/>
                    <a:pt x="187" y="132"/>
                  </a:cubicBezTo>
                  <a:cubicBezTo>
                    <a:pt x="186" y="137"/>
                    <a:pt x="184" y="142"/>
                    <a:pt x="183" y="148"/>
                  </a:cubicBezTo>
                  <a:cubicBezTo>
                    <a:pt x="181" y="153"/>
                    <a:pt x="180" y="159"/>
                    <a:pt x="178" y="163"/>
                  </a:cubicBezTo>
                  <a:cubicBezTo>
                    <a:pt x="177" y="168"/>
                    <a:pt x="176" y="173"/>
                    <a:pt x="174" y="177"/>
                  </a:cubicBezTo>
                  <a:cubicBezTo>
                    <a:pt x="173" y="181"/>
                    <a:pt x="172" y="184"/>
                    <a:pt x="172" y="185"/>
                  </a:cubicBezTo>
                  <a:cubicBezTo>
                    <a:pt x="163" y="189"/>
                    <a:pt x="154" y="191"/>
                    <a:pt x="147" y="193"/>
                  </a:cubicBezTo>
                  <a:close/>
                  <a:moveTo>
                    <a:pt x="171" y="107"/>
                  </a:moveTo>
                  <a:cubicBezTo>
                    <a:pt x="164" y="109"/>
                    <a:pt x="157" y="109"/>
                    <a:pt x="151" y="109"/>
                  </a:cubicBezTo>
                  <a:cubicBezTo>
                    <a:pt x="145" y="108"/>
                    <a:pt x="139" y="107"/>
                    <a:pt x="133" y="105"/>
                  </a:cubicBezTo>
                  <a:cubicBezTo>
                    <a:pt x="127" y="102"/>
                    <a:pt x="121" y="99"/>
                    <a:pt x="115" y="95"/>
                  </a:cubicBezTo>
                  <a:cubicBezTo>
                    <a:pt x="115" y="93"/>
                    <a:pt x="116" y="91"/>
                    <a:pt x="116" y="88"/>
                  </a:cubicBezTo>
                  <a:cubicBezTo>
                    <a:pt x="117" y="85"/>
                    <a:pt x="119" y="81"/>
                    <a:pt x="120" y="76"/>
                  </a:cubicBezTo>
                  <a:cubicBezTo>
                    <a:pt x="121" y="72"/>
                    <a:pt x="122" y="67"/>
                    <a:pt x="124" y="62"/>
                  </a:cubicBezTo>
                  <a:cubicBezTo>
                    <a:pt x="125" y="57"/>
                    <a:pt x="127" y="52"/>
                    <a:pt x="128" y="47"/>
                  </a:cubicBezTo>
                  <a:cubicBezTo>
                    <a:pt x="130" y="42"/>
                    <a:pt x="131" y="37"/>
                    <a:pt x="132" y="33"/>
                  </a:cubicBezTo>
                  <a:cubicBezTo>
                    <a:pt x="134" y="29"/>
                    <a:pt x="135" y="25"/>
                    <a:pt x="136" y="22"/>
                  </a:cubicBezTo>
                  <a:cubicBezTo>
                    <a:pt x="142" y="27"/>
                    <a:pt x="148" y="30"/>
                    <a:pt x="154" y="32"/>
                  </a:cubicBezTo>
                  <a:cubicBezTo>
                    <a:pt x="160" y="35"/>
                    <a:pt x="166" y="36"/>
                    <a:pt x="172" y="36"/>
                  </a:cubicBezTo>
                  <a:cubicBezTo>
                    <a:pt x="179" y="37"/>
                    <a:pt x="186" y="36"/>
                    <a:pt x="193" y="35"/>
                  </a:cubicBezTo>
                  <a:cubicBezTo>
                    <a:pt x="200" y="33"/>
                    <a:pt x="208" y="31"/>
                    <a:pt x="217" y="27"/>
                  </a:cubicBezTo>
                  <a:cubicBezTo>
                    <a:pt x="217" y="28"/>
                    <a:pt x="216" y="31"/>
                    <a:pt x="215" y="34"/>
                  </a:cubicBezTo>
                  <a:cubicBezTo>
                    <a:pt x="214" y="38"/>
                    <a:pt x="213" y="42"/>
                    <a:pt x="211" y="47"/>
                  </a:cubicBezTo>
                  <a:cubicBezTo>
                    <a:pt x="210" y="52"/>
                    <a:pt x="208" y="57"/>
                    <a:pt x="207" y="62"/>
                  </a:cubicBezTo>
                  <a:cubicBezTo>
                    <a:pt x="205" y="68"/>
                    <a:pt x="204" y="73"/>
                    <a:pt x="202" y="78"/>
                  </a:cubicBezTo>
                  <a:cubicBezTo>
                    <a:pt x="201" y="83"/>
                    <a:pt x="200" y="87"/>
                    <a:pt x="198" y="91"/>
                  </a:cubicBezTo>
                  <a:cubicBezTo>
                    <a:pt x="197" y="95"/>
                    <a:pt x="196" y="98"/>
                    <a:pt x="196" y="100"/>
                  </a:cubicBezTo>
                  <a:cubicBezTo>
                    <a:pt x="187" y="103"/>
                    <a:pt x="179" y="106"/>
                    <a:pt x="171" y="10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128"/>
            <p:cNvSpPr>
              <a:spLocks noEditPoints="1"/>
            </p:cNvSpPr>
            <p:nvPr/>
          </p:nvSpPr>
          <p:spPr bwMode="auto">
            <a:xfrm>
              <a:off x="5151438" y="3643313"/>
              <a:ext cx="195263" cy="215900"/>
            </a:xfrm>
            <a:custGeom>
              <a:avLst/>
              <a:gdLst>
                <a:gd name="T0" fmla="*/ 67 w 187"/>
                <a:gd name="T1" fmla="*/ 24 h 205"/>
                <a:gd name="T2" fmla="*/ 68 w 187"/>
                <a:gd name="T3" fmla="*/ 24 h 205"/>
                <a:gd name="T4" fmla="*/ 68 w 187"/>
                <a:gd name="T5" fmla="*/ 61 h 205"/>
                <a:gd name="T6" fmla="*/ 68 w 187"/>
                <a:gd name="T7" fmla="*/ 98 h 205"/>
                <a:gd name="T8" fmla="*/ 42 w 187"/>
                <a:gd name="T9" fmla="*/ 98 h 205"/>
                <a:gd name="T10" fmla="*/ 16 w 187"/>
                <a:gd name="T11" fmla="*/ 99 h 205"/>
                <a:gd name="T12" fmla="*/ 13 w 187"/>
                <a:gd name="T13" fmla="*/ 99 h 205"/>
                <a:gd name="T14" fmla="*/ 7 w 187"/>
                <a:gd name="T15" fmla="*/ 99 h 205"/>
                <a:gd name="T16" fmla="*/ 2 w 187"/>
                <a:gd name="T17" fmla="*/ 99 h 205"/>
                <a:gd name="T18" fmla="*/ 0 w 187"/>
                <a:gd name="T19" fmla="*/ 98 h 205"/>
                <a:gd name="T20" fmla="*/ 0 w 187"/>
                <a:gd name="T21" fmla="*/ 37 h 205"/>
                <a:gd name="T22" fmla="*/ 33 w 187"/>
                <a:gd name="T23" fmla="*/ 30 h 205"/>
                <a:gd name="T24" fmla="*/ 66 w 187"/>
                <a:gd name="T25" fmla="*/ 24 h 205"/>
                <a:gd name="T26" fmla="*/ 67 w 187"/>
                <a:gd name="T27" fmla="*/ 24 h 205"/>
                <a:gd name="T28" fmla="*/ 34 w 187"/>
                <a:gd name="T29" fmla="*/ 107 h 205"/>
                <a:gd name="T30" fmla="*/ 68 w 187"/>
                <a:gd name="T31" fmla="*/ 107 h 205"/>
                <a:gd name="T32" fmla="*/ 68 w 187"/>
                <a:gd name="T33" fmla="*/ 144 h 205"/>
                <a:gd name="T34" fmla="*/ 68 w 187"/>
                <a:gd name="T35" fmla="*/ 181 h 205"/>
                <a:gd name="T36" fmla="*/ 67 w 187"/>
                <a:gd name="T37" fmla="*/ 181 h 205"/>
                <a:gd name="T38" fmla="*/ 67 w 187"/>
                <a:gd name="T39" fmla="*/ 181 h 205"/>
                <a:gd name="T40" fmla="*/ 33 w 187"/>
                <a:gd name="T41" fmla="*/ 175 h 205"/>
                <a:gd name="T42" fmla="*/ 0 w 187"/>
                <a:gd name="T43" fmla="*/ 168 h 205"/>
                <a:gd name="T44" fmla="*/ 0 w 187"/>
                <a:gd name="T45" fmla="*/ 137 h 205"/>
                <a:gd name="T46" fmla="*/ 0 w 187"/>
                <a:gd name="T47" fmla="*/ 106 h 205"/>
                <a:gd name="T48" fmla="*/ 34 w 187"/>
                <a:gd name="T49" fmla="*/ 107 h 205"/>
                <a:gd name="T50" fmla="*/ 77 w 187"/>
                <a:gd name="T51" fmla="*/ 22 h 205"/>
                <a:gd name="T52" fmla="*/ 131 w 187"/>
                <a:gd name="T53" fmla="*/ 11 h 205"/>
                <a:gd name="T54" fmla="*/ 186 w 187"/>
                <a:gd name="T55" fmla="*/ 0 h 205"/>
                <a:gd name="T56" fmla="*/ 186 w 187"/>
                <a:gd name="T57" fmla="*/ 1 h 205"/>
                <a:gd name="T58" fmla="*/ 186 w 187"/>
                <a:gd name="T59" fmla="*/ 12 h 205"/>
                <a:gd name="T60" fmla="*/ 186 w 187"/>
                <a:gd name="T61" fmla="*/ 24 h 205"/>
                <a:gd name="T62" fmla="*/ 186 w 187"/>
                <a:gd name="T63" fmla="*/ 75 h 205"/>
                <a:gd name="T64" fmla="*/ 186 w 187"/>
                <a:gd name="T65" fmla="*/ 80 h 205"/>
                <a:gd name="T66" fmla="*/ 187 w 187"/>
                <a:gd name="T67" fmla="*/ 87 h 205"/>
                <a:gd name="T68" fmla="*/ 187 w 187"/>
                <a:gd name="T69" fmla="*/ 93 h 205"/>
                <a:gd name="T70" fmla="*/ 186 w 187"/>
                <a:gd name="T71" fmla="*/ 97 h 205"/>
                <a:gd name="T72" fmla="*/ 131 w 187"/>
                <a:gd name="T73" fmla="*/ 97 h 205"/>
                <a:gd name="T74" fmla="*/ 77 w 187"/>
                <a:gd name="T75" fmla="*/ 98 h 205"/>
                <a:gd name="T76" fmla="*/ 77 w 187"/>
                <a:gd name="T77" fmla="*/ 22 h 205"/>
                <a:gd name="T78" fmla="*/ 131 w 187"/>
                <a:gd name="T79" fmla="*/ 194 h 205"/>
                <a:gd name="T80" fmla="*/ 77 w 187"/>
                <a:gd name="T81" fmla="*/ 183 h 205"/>
                <a:gd name="T82" fmla="*/ 77 w 187"/>
                <a:gd name="T83" fmla="*/ 107 h 205"/>
                <a:gd name="T84" fmla="*/ 77 w 187"/>
                <a:gd name="T85" fmla="*/ 107 h 205"/>
                <a:gd name="T86" fmla="*/ 186 w 187"/>
                <a:gd name="T87" fmla="*/ 108 h 205"/>
                <a:gd name="T88" fmla="*/ 186 w 187"/>
                <a:gd name="T89" fmla="*/ 205 h 205"/>
                <a:gd name="T90" fmla="*/ 131 w 187"/>
                <a:gd name="T91" fmla="*/ 19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 h="205">
                  <a:moveTo>
                    <a:pt x="67" y="24"/>
                  </a:moveTo>
                  <a:cubicBezTo>
                    <a:pt x="67" y="24"/>
                    <a:pt x="68" y="24"/>
                    <a:pt x="68" y="24"/>
                  </a:cubicBezTo>
                  <a:cubicBezTo>
                    <a:pt x="68" y="36"/>
                    <a:pt x="68" y="49"/>
                    <a:pt x="68" y="61"/>
                  </a:cubicBezTo>
                  <a:cubicBezTo>
                    <a:pt x="68" y="73"/>
                    <a:pt x="68" y="86"/>
                    <a:pt x="68" y="98"/>
                  </a:cubicBezTo>
                  <a:cubicBezTo>
                    <a:pt x="59" y="98"/>
                    <a:pt x="50" y="98"/>
                    <a:pt x="42" y="98"/>
                  </a:cubicBezTo>
                  <a:cubicBezTo>
                    <a:pt x="33" y="98"/>
                    <a:pt x="25" y="99"/>
                    <a:pt x="16" y="99"/>
                  </a:cubicBezTo>
                  <a:cubicBezTo>
                    <a:pt x="16" y="99"/>
                    <a:pt x="14" y="99"/>
                    <a:pt x="13" y="99"/>
                  </a:cubicBezTo>
                  <a:cubicBezTo>
                    <a:pt x="11" y="99"/>
                    <a:pt x="9" y="99"/>
                    <a:pt x="7" y="99"/>
                  </a:cubicBezTo>
                  <a:cubicBezTo>
                    <a:pt x="5" y="99"/>
                    <a:pt x="4" y="99"/>
                    <a:pt x="2" y="99"/>
                  </a:cubicBezTo>
                  <a:cubicBezTo>
                    <a:pt x="1" y="99"/>
                    <a:pt x="0" y="99"/>
                    <a:pt x="0" y="98"/>
                  </a:cubicBezTo>
                  <a:cubicBezTo>
                    <a:pt x="0" y="37"/>
                    <a:pt x="0" y="37"/>
                    <a:pt x="0" y="37"/>
                  </a:cubicBezTo>
                  <a:cubicBezTo>
                    <a:pt x="11" y="35"/>
                    <a:pt x="22" y="33"/>
                    <a:pt x="33" y="30"/>
                  </a:cubicBezTo>
                  <a:cubicBezTo>
                    <a:pt x="44" y="28"/>
                    <a:pt x="55" y="26"/>
                    <a:pt x="66" y="24"/>
                  </a:cubicBezTo>
                  <a:cubicBezTo>
                    <a:pt x="67" y="24"/>
                    <a:pt x="67" y="24"/>
                    <a:pt x="67" y="24"/>
                  </a:cubicBezTo>
                  <a:close/>
                  <a:moveTo>
                    <a:pt x="34" y="107"/>
                  </a:moveTo>
                  <a:cubicBezTo>
                    <a:pt x="45" y="107"/>
                    <a:pt x="56" y="107"/>
                    <a:pt x="68" y="107"/>
                  </a:cubicBezTo>
                  <a:cubicBezTo>
                    <a:pt x="68" y="119"/>
                    <a:pt x="68" y="132"/>
                    <a:pt x="68" y="144"/>
                  </a:cubicBezTo>
                  <a:cubicBezTo>
                    <a:pt x="68" y="156"/>
                    <a:pt x="68" y="169"/>
                    <a:pt x="68" y="181"/>
                  </a:cubicBezTo>
                  <a:cubicBezTo>
                    <a:pt x="68" y="181"/>
                    <a:pt x="67" y="181"/>
                    <a:pt x="67" y="181"/>
                  </a:cubicBezTo>
                  <a:cubicBezTo>
                    <a:pt x="67" y="181"/>
                    <a:pt x="67" y="181"/>
                    <a:pt x="67" y="181"/>
                  </a:cubicBezTo>
                  <a:cubicBezTo>
                    <a:pt x="56" y="179"/>
                    <a:pt x="45" y="177"/>
                    <a:pt x="33" y="175"/>
                  </a:cubicBezTo>
                  <a:cubicBezTo>
                    <a:pt x="22" y="172"/>
                    <a:pt x="11" y="170"/>
                    <a:pt x="0" y="168"/>
                  </a:cubicBezTo>
                  <a:cubicBezTo>
                    <a:pt x="0" y="157"/>
                    <a:pt x="0" y="147"/>
                    <a:pt x="0" y="137"/>
                  </a:cubicBezTo>
                  <a:cubicBezTo>
                    <a:pt x="0" y="127"/>
                    <a:pt x="0" y="116"/>
                    <a:pt x="0" y="106"/>
                  </a:cubicBezTo>
                  <a:cubicBezTo>
                    <a:pt x="11" y="106"/>
                    <a:pt x="22" y="106"/>
                    <a:pt x="34" y="107"/>
                  </a:cubicBezTo>
                  <a:close/>
                  <a:moveTo>
                    <a:pt x="77" y="22"/>
                  </a:moveTo>
                  <a:cubicBezTo>
                    <a:pt x="95" y="18"/>
                    <a:pt x="113" y="14"/>
                    <a:pt x="131" y="11"/>
                  </a:cubicBezTo>
                  <a:cubicBezTo>
                    <a:pt x="149" y="7"/>
                    <a:pt x="168" y="4"/>
                    <a:pt x="186" y="0"/>
                  </a:cubicBezTo>
                  <a:cubicBezTo>
                    <a:pt x="186" y="1"/>
                    <a:pt x="186" y="1"/>
                    <a:pt x="186" y="1"/>
                  </a:cubicBezTo>
                  <a:cubicBezTo>
                    <a:pt x="186" y="4"/>
                    <a:pt x="186" y="8"/>
                    <a:pt x="186" y="12"/>
                  </a:cubicBezTo>
                  <a:cubicBezTo>
                    <a:pt x="186" y="16"/>
                    <a:pt x="186" y="20"/>
                    <a:pt x="186" y="24"/>
                  </a:cubicBezTo>
                  <a:cubicBezTo>
                    <a:pt x="186" y="75"/>
                    <a:pt x="186" y="75"/>
                    <a:pt x="186" y="75"/>
                  </a:cubicBezTo>
                  <a:cubicBezTo>
                    <a:pt x="186" y="77"/>
                    <a:pt x="186" y="78"/>
                    <a:pt x="186" y="80"/>
                  </a:cubicBezTo>
                  <a:cubicBezTo>
                    <a:pt x="187" y="82"/>
                    <a:pt x="187" y="85"/>
                    <a:pt x="187" y="87"/>
                  </a:cubicBezTo>
                  <a:cubicBezTo>
                    <a:pt x="187" y="89"/>
                    <a:pt x="187" y="91"/>
                    <a:pt x="187" y="93"/>
                  </a:cubicBezTo>
                  <a:cubicBezTo>
                    <a:pt x="186" y="94"/>
                    <a:pt x="186" y="96"/>
                    <a:pt x="186" y="97"/>
                  </a:cubicBezTo>
                  <a:cubicBezTo>
                    <a:pt x="167" y="97"/>
                    <a:pt x="149" y="97"/>
                    <a:pt x="131" y="97"/>
                  </a:cubicBezTo>
                  <a:cubicBezTo>
                    <a:pt x="113" y="98"/>
                    <a:pt x="95" y="98"/>
                    <a:pt x="77" y="98"/>
                  </a:cubicBezTo>
                  <a:lnTo>
                    <a:pt x="77" y="22"/>
                  </a:lnTo>
                  <a:close/>
                  <a:moveTo>
                    <a:pt x="131" y="194"/>
                  </a:moveTo>
                  <a:cubicBezTo>
                    <a:pt x="113" y="190"/>
                    <a:pt x="95" y="187"/>
                    <a:pt x="77" y="183"/>
                  </a:cubicBezTo>
                  <a:cubicBezTo>
                    <a:pt x="77" y="107"/>
                    <a:pt x="77" y="107"/>
                    <a:pt x="77" y="107"/>
                  </a:cubicBezTo>
                  <a:cubicBezTo>
                    <a:pt x="77" y="107"/>
                    <a:pt x="77" y="107"/>
                    <a:pt x="77" y="107"/>
                  </a:cubicBezTo>
                  <a:cubicBezTo>
                    <a:pt x="186" y="108"/>
                    <a:pt x="186" y="108"/>
                    <a:pt x="186" y="108"/>
                  </a:cubicBezTo>
                  <a:cubicBezTo>
                    <a:pt x="186" y="205"/>
                    <a:pt x="186" y="205"/>
                    <a:pt x="186" y="205"/>
                  </a:cubicBezTo>
                  <a:cubicBezTo>
                    <a:pt x="168" y="201"/>
                    <a:pt x="150" y="198"/>
                    <a:pt x="131" y="19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129"/>
            <p:cNvSpPr>
              <a:spLocks noEditPoints="1"/>
            </p:cNvSpPr>
            <p:nvPr/>
          </p:nvSpPr>
          <p:spPr bwMode="auto">
            <a:xfrm>
              <a:off x="5535613" y="3644900"/>
              <a:ext cx="173038" cy="211138"/>
            </a:xfrm>
            <a:custGeom>
              <a:avLst/>
              <a:gdLst>
                <a:gd name="T0" fmla="*/ 153 w 165"/>
                <a:gd name="T1" fmla="*/ 60 h 202"/>
                <a:gd name="T2" fmla="*/ 158 w 165"/>
                <a:gd name="T3" fmla="*/ 66 h 202"/>
                <a:gd name="T4" fmla="*/ 160 w 165"/>
                <a:gd name="T5" fmla="*/ 69 h 202"/>
                <a:gd name="T6" fmla="*/ 156 w 165"/>
                <a:gd name="T7" fmla="*/ 71 h 202"/>
                <a:gd name="T8" fmla="*/ 151 w 165"/>
                <a:gd name="T9" fmla="*/ 75 h 202"/>
                <a:gd name="T10" fmla="*/ 149 w 165"/>
                <a:gd name="T11" fmla="*/ 78 h 202"/>
                <a:gd name="T12" fmla="*/ 146 w 165"/>
                <a:gd name="T13" fmla="*/ 82 h 202"/>
                <a:gd name="T14" fmla="*/ 139 w 165"/>
                <a:gd name="T15" fmla="*/ 98 h 202"/>
                <a:gd name="T16" fmla="*/ 138 w 165"/>
                <a:gd name="T17" fmla="*/ 104 h 202"/>
                <a:gd name="T18" fmla="*/ 138 w 165"/>
                <a:gd name="T19" fmla="*/ 111 h 202"/>
                <a:gd name="T20" fmla="*/ 140 w 165"/>
                <a:gd name="T21" fmla="*/ 120 h 202"/>
                <a:gd name="T22" fmla="*/ 146 w 165"/>
                <a:gd name="T23" fmla="*/ 133 h 202"/>
                <a:gd name="T24" fmla="*/ 159 w 165"/>
                <a:gd name="T25" fmla="*/ 145 h 202"/>
                <a:gd name="T26" fmla="*/ 162 w 165"/>
                <a:gd name="T27" fmla="*/ 147 h 202"/>
                <a:gd name="T28" fmla="*/ 165 w 165"/>
                <a:gd name="T29" fmla="*/ 149 h 202"/>
                <a:gd name="T30" fmla="*/ 163 w 165"/>
                <a:gd name="T31" fmla="*/ 154 h 202"/>
                <a:gd name="T32" fmla="*/ 159 w 165"/>
                <a:gd name="T33" fmla="*/ 164 h 202"/>
                <a:gd name="T34" fmla="*/ 146 w 165"/>
                <a:gd name="T35" fmla="*/ 185 h 202"/>
                <a:gd name="T36" fmla="*/ 128 w 165"/>
                <a:gd name="T37" fmla="*/ 201 h 202"/>
                <a:gd name="T38" fmla="*/ 112 w 165"/>
                <a:gd name="T39" fmla="*/ 201 h 202"/>
                <a:gd name="T40" fmla="*/ 99 w 165"/>
                <a:gd name="T41" fmla="*/ 196 h 202"/>
                <a:gd name="T42" fmla="*/ 88 w 165"/>
                <a:gd name="T43" fmla="*/ 194 h 202"/>
                <a:gd name="T44" fmla="*/ 80 w 165"/>
                <a:gd name="T45" fmla="*/ 195 h 202"/>
                <a:gd name="T46" fmla="*/ 71 w 165"/>
                <a:gd name="T47" fmla="*/ 197 h 202"/>
                <a:gd name="T48" fmla="*/ 61 w 165"/>
                <a:gd name="T49" fmla="*/ 201 h 202"/>
                <a:gd name="T50" fmla="*/ 48 w 165"/>
                <a:gd name="T51" fmla="*/ 202 h 202"/>
                <a:gd name="T52" fmla="*/ 27 w 165"/>
                <a:gd name="T53" fmla="*/ 185 h 202"/>
                <a:gd name="T54" fmla="*/ 16 w 165"/>
                <a:gd name="T55" fmla="*/ 168 h 202"/>
                <a:gd name="T56" fmla="*/ 7 w 165"/>
                <a:gd name="T57" fmla="*/ 148 h 202"/>
                <a:gd name="T58" fmla="*/ 3 w 165"/>
                <a:gd name="T59" fmla="*/ 132 h 202"/>
                <a:gd name="T60" fmla="*/ 2 w 165"/>
                <a:gd name="T61" fmla="*/ 126 h 202"/>
                <a:gd name="T62" fmla="*/ 0 w 165"/>
                <a:gd name="T63" fmla="*/ 109 h 202"/>
                <a:gd name="T64" fmla="*/ 2 w 165"/>
                <a:gd name="T65" fmla="*/ 92 h 202"/>
                <a:gd name="T66" fmla="*/ 33 w 165"/>
                <a:gd name="T67" fmla="*/ 52 h 202"/>
                <a:gd name="T68" fmla="*/ 48 w 165"/>
                <a:gd name="T69" fmla="*/ 49 h 202"/>
                <a:gd name="T70" fmla="*/ 54 w 165"/>
                <a:gd name="T71" fmla="*/ 49 h 202"/>
                <a:gd name="T72" fmla="*/ 59 w 165"/>
                <a:gd name="T73" fmla="*/ 50 h 202"/>
                <a:gd name="T74" fmla="*/ 67 w 165"/>
                <a:gd name="T75" fmla="*/ 52 h 202"/>
                <a:gd name="T76" fmla="*/ 81 w 165"/>
                <a:gd name="T77" fmla="*/ 58 h 202"/>
                <a:gd name="T78" fmla="*/ 92 w 165"/>
                <a:gd name="T79" fmla="*/ 55 h 202"/>
                <a:gd name="T80" fmla="*/ 108 w 165"/>
                <a:gd name="T81" fmla="*/ 50 h 202"/>
                <a:gd name="T82" fmla="*/ 117 w 165"/>
                <a:gd name="T83" fmla="*/ 48 h 202"/>
                <a:gd name="T84" fmla="*/ 138 w 165"/>
                <a:gd name="T85" fmla="*/ 51 h 202"/>
                <a:gd name="T86" fmla="*/ 115 w 165"/>
                <a:gd name="T87" fmla="*/ 29 h 202"/>
                <a:gd name="T88" fmla="*/ 110 w 165"/>
                <a:gd name="T89" fmla="*/ 34 h 202"/>
                <a:gd name="T90" fmla="*/ 90 w 165"/>
                <a:gd name="T91" fmla="*/ 46 h 202"/>
                <a:gd name="T92" fmla="*/ 82 w 165"/>
                <a:gd name="T93" fmla="*/ 46 h 202"/>
                <a:gd name="T94" fmla="*/ 83 w 165"/>
                <a:gd name="T95" fmla="*/ 37 h 202"/>
                <a:gd name="T96" fmla="*/ 91 w 165"/>
                <a:gd name="T97" fmla="*/ 18 h 202"/>
                <a:gd name="T98" fmla="*/ 105 w 165"/>
                <a:gd name="T99" fmla="*/ 5 h 202"/>
                <a:gd name="T100" fmla="*/ 123 w 165"/>
                <a:gd name="T10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5" h="202">
                  <a:moveTo>
                    <a:pt x="138" y="51"/>
                  </a:moveTo>
                  <a:cubicBezTo>
                    <a:pt x="144" y="54"/>
                    <a:pt x="149" y="57"/>
                    <a:pt x="153" y="60"/>
                  </a:cubicBezTo>
                  <a:cubicBezTo>
                    <a:pt x="154" y="61"/>
                    <a:pt x="155" y="62"/>
                    <a:pt x="156" y="63"/>
                  </a:cubicBezTo>
                  <a:cubicBezTo>
                    <a:pt x="157" y="64"/>
                    <a:pt x="157" y="65"/>
                    <a:pt x="158" y="66"/>
                  </a:cubicBezTo>
                  <a:cubicBezTo>
                    <a:pt x="159" y="67"/>
                    <a:pt x="159" y="67"/>
                    <a:pt x="159" y="68"/>
                  </a:cubicBezTo>
                  <a:cubicBezTo>
                    <a:pt x="160" y="68"/>
                    <a:pt x="160" y="68"/>
                    <a:pt x="160" y="69"/>
                  </a:cubicBezTo>
                  <a:cubicBezTo>
                    <a:pt x="159" y="69"/>
                    <a:pt x="159" y="70"/>
                    <a:pt x="158" y="70"/>
                  </a:cubicBezTo>
                  <a:cubicBezTo>
                    <a:pt x="157" y="70"/>
                    <a:pt x="157" y="71"/>
                    <a:pt x="156" y="71"/>
                  </a:cubicBezTo>
                  <a:cubicBezTo>
                    <a:pt x="155" y="72"/>
                    <a:pt x="154" y="72"/>
                    <a:pt x="154" y="73"/>
                  </a:cubicBezTo>
                  <a:cubicBezTo>
                    <a:pt x="153" y="74"/>
                    <a:pt x="152" y="74"/>
                    <a:pt x="151" y="75"/>
                  </a:cubicBezTo>
                  <a:cubicBezTo>
                    <a:pt x="151" y="75"/>
                    <a:pt x="151" y="76"/>
                    <a:pt x="150" y="76"/>
                  </a:cubicBezTo>
                  <a:cubicBezTo>
                    <a:pt x="150" y="77"/>
                    <a:pt x="150" y="77"/>
                    <a:pt x="149" y="78"/>
                  </a:cubicBezTo>
                  <a:cubicBezTo>
                    <a:pt x="149" y="78"/>
                    <a:pt x="148" y="79"/>
                    <a:pt x="147" y="80"/>
                  </a:cubicBezTo>
                  <a:cubicBezTo>
                    <a:pt x="147" y="80"/>
                    <a:pt x="146" y="81"/>
                    <a:pt x="146" y="82"/>
                  </a:cubicBezTo>
                  <a:cubicBezTo>
                    <a:pt x="144" y="84"/>
                    <a:pt x="143" y="86"/>
                    <a:pt x="142" y="89"/>
                  </a:cubicBezTo>
                  <a:cubicBezTo>
                    <a:pt x="141" y="92"/>
                    <a:pt x="140" y="95"/>
                    <a:pt x="139" y="98"/>
                  </a:cubicBezTo>
                  <a:cubicBezTo>
                    <a:pt x="139" y="99"/>
                    <a:pt x="139" y="99"/>
                    <a:pt x="139" y="100"/>
                  </a:cubicBezTo>
                  <a:cubicBezTo>
                    <a:pt x="138" y="102"/>
                    <a:pt x="138" y="103"/>
                    <a:pt x="138" y="104"/>
                  </a:cubicBezTo>
                  <a:cubicBezTo>
                    <a:pt x="138" y="105"/>
                    <a:pt x="138" y="107"/>
                    <a:pt x="138" y="108"/>
                  </a:cubicBezTo>
                  <a:cubicBezTo>
                    <a:pt x="138" y="109"/>
                    <a:pt x="138" y="110"/>
                    <a:pt x="138" y="111"/>
                  </a:cubicBezTo>
                  <a:cubicBezTo>
                    <a:pt x="139" y="112"/>
                    <a:pt x="139" y="114"/>
                    <a:pt x="139" y="116"/>
                  </a:cubicBezTo>
                  <a:cubicBezTo>
                    <a:pt x="139" y="117"/>
                    <a:pt x="139" y="119"/>
                    <a:pt x="140" y="120"/>
                  </a:cubicBezTo>
                  <a:cubicBezTo>
                    <a:pt x="141" y="122"/>
                    <a:pt x="141" y="125"/>
                    <a:pt x="143" y="127"/>
                  </a:cubicBezTo>
                  <a:cubicBezTo>
                    <a:pt x="144" y="129"/>
                    <a:pt x="145" y="131"/>
                    <a:pt x="146" y="133"/>
                  </a:cubicBezTo>
                  <a:cubicBezTo>
                    <a:pt x="148" y="135"/>
                    <a:pt x="150" y="137"/>
                    <a:pt x="152" y="139"/>
                  </a:cubicBezTo>
                  <a:cubicBezTo>
                    <a:pt x="154" y="142"/>
                    <a:pt x="156" y="143"/>
                    <a:pt x="159" y="145"/>
                  </a:cubicBezTo>
                  <a:cubicBezTo>
                    <a:pt x="159" y="145"/>
                    <a:pt x="160" y="145"/>
                    <a:pt x="160" y="146"/>
                  </a:cubicBezTo>
                  <a:cubicBezTo>
                    <a:pt x="161" y="146"/>
                    <a:pt x="162" y="146"/>
                    <a:pt x="162" y="147"/>
                  </a:cubicBezTo>
                  <a:cubicBezTo>
                    <a:pt x="163" y="147"/>
                    <a:pt x="164" y="148"/>
                    <a:pt x="164" y="148"/>
                  </a:cubicBezTo>
                  <a:cubicBezTo>
                    <a:pt x="165" y="148"/>
                    <a:pt x="165" y="149"/>
                    <a:pt x="165" y="149"/>
                  </a:cubicBezTo>
                  <a:cubicBezTo>
                    <a:pt x="165" y="150"/>
                    <a:pt x="164" y="150"/>
                    <a:pt x="164" y="151"/>
                  </a:cubicBezTo>
                  <a:cubicBezTo>
                    <a:pt x="164" y="153"/>
                    <a:pt x="164" y="154"/>
                    <a:pt x="163" y="154"/>
                  </a:cubicBezTo>
                  <a:cubicBezTo>
                    <a:pt x="163" y="156"/>
                    <a:pt x="162" y="158"/>
                    <a:pt x="161" y="159"/>
                  </a:cubicBezTo>
                  <a:cubicBezTo>
                    <a:pt x="161" y="161"/>
                    <a:pt x="160" y="162"/>
                    <a:pt x="159" y="164"/>
                  </a:cubicBezTo>
                  <a:cubicBezTo>
                    <a:pt x="158" y="167"/>
                    <a:pt x="156" y="171"/>
                    <a:pt x="153" y="174"/>
                  </a:cubicBezTo>
                  <a:cubicBezTo>
                    <a:pt x="151" y="178"/>
                    <a:pt x="149" y="182"/>
                    <a:pt x="146" y="185"/>
                  </a:cubicBezTo>
                  <a:cubicBezTo>
                    <a:pt x="143" y="189"/>
                    <a:pt x="140" y="192"/>
                    <a:pt x="137" y="194"/>
                  </a:cubicBezTo>
                  <a:cubicBezTo>
                    <a:pt x="134" y="197"/>
                    <a:pt x="131" y="199"/>
                    <a:pt x="128" y="201"/>
                  </a:cubicBezTo>
                  <a:cubicBezTo>
                    <a:pt x="125" y="202"/>
                    <a:pt x="122" y="202"/>
                    <a:pt x="120" y="202"/>
                  </a:cubicBezTo>
                  <a:cubicBezTo>
                    <a:pt x="117" y="202"/>
                    <a:pt x="115" y="201"/>
                    <a:pt x="112" y="201"/>
                  </a:cubicBezTo>
                  <a:cubicBezTo>
                    <a:pt x="110" y="200"/>
                    <a:pt x="107" y="199"/>
                    <a:pt x="105" y="198"/>
                  </a:cubicBezTo>
                  <a:cubicBezTo>
                    <a:pt x="103" y="197"/>
                    <a:pt x="100" y="196"/>
                    <a:pt x="99" y="196"/>
                  </a:cubicBezTo>
                  <a:cubicBezTo>
                    <a:pt x="97" y="195"/>
                    <a:pt x="95" y="195"/>
                    <a:pt x="94" y="195"/>
                  </a:cubicBezTo>
                  <a:cubicBezTo>
                    <a:pt x="92" y="195"/>
                    <a:pt x="90" y="194"/>
                    <a:pt x="88" y="194"/>
                  </a:cubicBezTo>
                  <a:cubicBezTo>
                    <a:pt x="87" y="194"/>
                    <a:pt x="86" y="194"/>
                    <a:pt x="84" y="194"/>
                  </a:cubicBezTo>
                  <a:cubicBezTo>
                    <a:pt x="82" y="194"/>
                    <a:pt x="81" y="195"/>
                    <a:pt x="80" y="195"/>
                  </a:cubicBezTo>
                  <a:cubicBezTo>
                    <a:pt x="78" y="195"/>
                    <a:pt x="77" y="195"/>
                    <a:pt x="76" y="196"/>
                  </a:cubicBezTo>
                  <a:cubicBezTo>
                    <a:pt x="74" y="196"/>
                    <a:pt x="73" y="196"/>
                    <a:pt x="71" y="197"/>
                  </a:cubicBezTo>
                  <a:cubicBezTo>
                    <a:pt x="70" y="197"/>
                    <a:pt x="68" y="198"/>
                    <a:pt x="67" y="199"/>
                  </a:cubicBezTo>
                  <a:cubicBezTo>
                    <a:pt x="65" y="200"/>
                    <a:pt x="63" y="200"/>
                    <a:pt x="61" y="201"/>
                  </a:cubicBezTo>
                  <a:cubicBezTo>
                    <a:pt x="59" y="202"/>
                    <a:pt x="56" y="202"/>
                    <a:pt x="54" y="202"/>
                  </a:cubicBezTo>
                  <a:cubicBezTo>
                    <a:pt x="52" y="202"/>
                    <a:pt x="50" y="202"/>
                    <a:pt x="48" y="202"/>
                  </a:cubicBezTo>
                  <a:cubicBezTo>
                    <a:pt x="43" y="200"/>
                    <a:pt x="39" y="198"/>
                    <a:pt x="36" y="195"/>
                  </a:cubicBezTo>
                  <a:cubicBezTo>
                    <a:pt x="33" y="192"/>
                    <a:pt x="30" y="188"/>
                    <a:pt x="27" y="185"/>
                  </a:cubicBezTo>
                  <a:cubicBezTo>
                    <a:pt x="26" y="182"/>
                    <a:pt x="24" y="179"/>
                    <a:pt x="22" y="177"/>
                  </a:cubicBezTo>
                  <a:cubicBezTo>
                    <a:pt x="20" y="174"/>
                    <a:pt x="18" y="171"/>
                    <a:pt x="16" y="168"/>
                  </a:cubicBezTo>
                  <a:cubicBezTo>
                    <a:pt x="14" y="165"/>
                    <a:pt x="13" y="162"/>
                    <a:pt x="11" y="159"/>
                  </a:cubicBezTo>
                  <a:cubicBezTo>
                    <a:pt x="10" y="155"/>
                    <a:pt x="9" y="152"/>
                    <a:pt x="7" y="148"/>
                  </a:cubicBezTo>
                  <a:cubicBezTo>
                    <a:pt x="6" y="146"/>
                    <a:pt x="5" y="143"/>
                    <a:pt x="5" y="140"/>
                  </a:cubicBezTo>
                  <a:cubicBezTo>
                    <a:pt x="4" y="138"/>
                    <a:pt x="3" y="135"/>
                    <a:pt x="3" y="132"/>
                  </a:cubicBezTo>
                  <a:cubicBezTo>
                    <a:pt x="2" y="131"/>
                    <a:pt x="2" y="130"/>
                    <a:pt x="2" y="129"/>
                  </a:cubicBezTo>
                  <a:cubicBezTo>
                    <a:pt x="2" y="128"/>
                    <a:pt x="2" y="127"/>
                    <a:pt x="2" y="126"/>
                  </a:cubicBezTo>
                  <a:cubicBezTo>
                    <a:pt x="1" y="124"/>
                    <a:pt x="1" y="121"/>
                    <a:pt x="0" y="118"/>
                  </a:cubicBezTo>
                  <a:cubicBezTo>
                    <a:pt x="0" y="115"/>
                    <a:pt x="0" y="112"/>
                    <a:pt x="0" y="109"/>
                  </a:cubicBezTo>
                  <a:cubicBezTo>
                    <a:pt x="0" y="106"/>
                    <a:pt x="0" y="103"/>
                    <a:pt x="0" y="100"/>
                  </a:cubicBezTo>
                  <a:cubicBezTo>
                    <a:pt x="1" y="97"/>
                    <a:pt x="1" y="94"/>
                    <a:pt x="2" y="92"/>
                  </a:cubicBezTo>
                  <a:cubicBezTo>
                    <a:pt x="4" y="83"/>
                    <a:pt x="8" y="75"/>
                    <a:pt x="13" y="68"/>
                  </a:cubicBezTo>
                  <a:cubicBezTo>
                    <a:pt x="18" y="61"/>
                    <a:pt x="25" y="56"/>
                    <a:pt x="33" y="52"/>
                  </a:cubicBezTo>
                  <a:cubicBezTo>
                    <a:pt x="35" y="51"/>
                    <a:pt x="38" y="51"/>
                    <a:pt x="40" y="50"/>
                  </a:cubicBezTo>
                  <a:cubicBezTo>
                    <a:pt x="43" y="50"/>
                    <a:pt x="45" y="50"/>
                    <a:pt x="48" y="49"/>
                  </a:cubicBezTo>
                  <a:cubicBezTo>
                    <a:pt x="49" y="49"/>
                    <a:pt x="50" y="49"/>
                    <a:pt x="51" y="49"/>
                  </a:cubicBezTo>
                  <a:cubicBezTo>
                    <a:pt x="52" y="49"/>
                    <a:pt x="53" y="49"/>
                    <a:pt x="54" y="49"/>
                  </a:cubicBezTo>
                  <a:cubicBezTo>
                    <a:pt x="55" y="49"/>
                    <a:pt x="56" y="49"/>
                    <a:pt x="57" y="49"/>
                  </a:cubicBezTo>
                  <a:cubicBezTo>
                    <a:pt x="58" y="50"/>
                    <a:pt x="58" y="50"/>
                    <a:pt x="59" y="50"/>
                  </a:cubicBezTo>
                  <a:cubicBezTo>
                    <a:pt x="60" y="51"/>
                    <a:pt x="62" y="51"/>
                    <a:pt x="63" y="51"/>
                  </a:cubicBezTo>
                  <a:cubicBezTo>
                    <a:pt x="64" y="51"/>
                    <a:pt x="65" y="52"/>
                    <a:pt x="67" y="52"/>
                  </a:cubicBezTo>
                  <a:cubicBezTo>
                    <a:pt x="69" y="53"/>
                    <a:pt x="71" y="54"/>
                    <a:pt x="74" y="55"/>
                  </a:cubicBezTo>
                  <a:cubicBezTo>
                    <a:pt x="76" y="56"/>
                    <a:pt x="79" y="57"/>
                    <a:pt x="81" y="58"/>
                  </a:cubicBezTo>
                  <a:cubicBezTo>
                    <a:pt x="83" y="58"/>
                    <a:pt x="85" y="58"/>
                    <a:pt x="87" y="57"/>
                  </a:cubicBezTo>
                  <a:cubicBezTo>
                    <a:pt x="89" y="57"/>
                    <a:pt x="91" y="56"/>
                    <a:pt x="92" y="55"/>
                  </a:cubicBezTo>
                  <a:cubicBezTo>
                    <a:pt x="95" y="54"/>
                    <a:pt x="97" y="53"/>
                    <a:pt x="100" y="53"/>
                  </a:cubicBezTo>
                  <a:cubicBezTo>
                    <a:pt x="103" y="52"/>
                    <a:pt x="106" y="51"/>
                    <a:pt x="108" y="50"/>
                  </a:cubicBezTo>
                  <a:cubicBezTo>
                    <a:pt x="116" y="49"/>
                    <a:pt x="116" y="49"/>
                    <a:pt x="116" y="49"/>
                  </a:cubicBezTo>
                  <a:cubicBezTo>
                    <a:pt x="116" y="48"/>
                    <a:pt x="117" y="48"/>
                    <a:pt x="117" y="48"/>
                  </a:cubicBezTo>
                  <a:cubicBezTo>
                    <a:pt x="117" y="48"/>
                    <a:pt x="118" y="48"/>
                    <a:pt x="118" y="48"/>
                  </a:cubicBezTo>
                  <a:cubicBezTo>
                    <a:pt x="126" y="48"/>
                    <a:pt x="133" y="49"/>
                    <a:pt x="138" y="51"/>
                  </a:cubicBezTo>
                  <a:close/>
                  <a:moveTo>
                    <a:pt x="121" y="16"/>
                  </a:moveTo>
                  <a:cubicBezTo>
                    <a:pt x="120" y="21"/>
                    <a:pt x="118" y="25"/>
                    <a:pt x="115" y="29"/>
                  </a:cubicBezTo>
                  <a:cubicBezTo>
                    <a:pt x="114" y="30"/>
                    <a:pt x="114" y="31"/>
                    <a:pt x="113" y="32"/>
                  </a:cubicBezTo>
                  <a:cubicBezTo>
                    <a:pt x="112" y="33"/>
                    <a:pt x="111" y="34"/>
                    <a:pt x="110" y="34"/>
                  </a:cubicBezTo>
                  <a:cubicBezTo>
                    <a:pt x="108" y="37"/>
                    <a:pt x="105" y="40"/>
                    <a:pt x="102" y="42"/>
                  </a:cubicBezTo>
                  <a:cubicBezTo>
                    <a:pt x="98" y="44"/>
                    <a:pt x="95" y="45"/>
                    <a:pt x="90" y="46"/>
                  </a:cubicBezTo>
                  <a:cubicBezTo>
                    <a:pt x="89" y="46"/>
                    <a:pt x="88" y="46"/>
                    <a:pt x="86" y="46"/>
                  </a:cubicBezTo>
                  <a:cubicBezTo>
                    <a:pt x="85" y="46"/>
                    <a:pt x="84" y="46"/>
                    <a:pt x="82" y="46"/>
                  </a:cubicBezTo>
                  <a:cubicBezTo>
                    <a:pt x="82" y="45"/>
                    <a:pt x="82" y="43"/>
                    <a:pt x="82" y="41"/>
                  </a:cubicBezTo>
                  <a:cubicBezTo>
                    <a:pt x="82" y="40"/>
                    <a:pt x="82" y="38"/>
                    <a:pt x="83" y="37"/>
                  </a:cubicBezTo>
                  <a:cubicBezTo>
                    <a:pt x="84" y="33"/>
                    <a:pt x="85" y="29"/>
                    <a:pt x="86" y="26"/>
                  </a:cubicBezTo>
                  <a:cubicBezTo>
                    <a:pt x="87" y="23"/>
                    <a:pt x="89" y="20"/>
                    <a:pt x="91" y="18"/>
                  </a:cubicBezTo>
                  <a:cubicBezTo>
                    <a:pt x="93" y="15"/>
                    <a:pt x="95" y="13"/>
                    <a:pt x="97" y="11"/>
                  </a:cubicBezTo>
                  <a:cubicBezTo>
                    <a:pt x="100" y="9"/>
                    <a:pt x="102" y="7"/>
                    <a:pt x="105" y="5"/>
                  </a:cubicBezTo>
                  <a:cubicBezTo>
                    <a:pt x="108" y="4"/>
                    <a:pt x="110" y="3"/>
                    <a:pt x="113" y="1"/>
                  </a:cubicBezTo>
                  <a:cubicBezTo>
                    <a:pt x="116" y="0"/>
                    <a:pt x="120" y="0"/>
                    <a:pt x="123" y="0"/>
                  </a:cubicBezTo>
                  <a:cubicBezTo>
                    <a:pt x="123" y="6"/>
                    <a:pt x="123" y="12"/>
                    <a:pt x="121" y="1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130"/>
            <p:cNvSpPr>
              <a:spLocks noEditPoints="1"/>
            </p:cNvSpPr>
            <p:nvPr/>
          </p:nvSpPr>
          <p:spPr bwMode="auto">
            <a:xfrm>
              <a:off x="5846763" y="3641725"/>
              <a:ext cx="185738" cy="219075"/>
            </a:xfrm>
            <a:custGeom>
              <a:avLst/>
              <a:gdLst>
                <a:gd name="T0" fmla="*/ 0 w 177"/>
                <a:gd name="T1" fmla="*/ 127 h 209"/>
                <a:gd name="T2" fmla="*/ 2 w 177"/>
                <a:gd name="T3" fmla="*/ 75 h 209"/>
                <a:gd name="T4" fmla="*/ 7 w 177"/>
                <a:gd name="T5" fmla="*/ 70 h 209"/>
                <a:gd name="T6" fmla="*/ 19 w 177"/>
                <a:gd name="T7" fmla="*/ 69 h 209"/>
                <a:gd name="T8" fmla="*/ 22 w 177"/>
                <a:gd name="T9" fmla="*/ 71 h 209"/>
                <a:gd name="T10" fmla="*/ 26 w 177"/>
                <a:gd name="T11" fmla="*/ 137 h 209"/>
                <a:gd name="T12" fmla="*/ 23 w 177"/>
                <a:gd name="T13" fmla="*/ 142 h 209"/>
                <a:gd name="T14" fmla="*/ 8 w 177"/>
                <a:gd name="T15" fmla="*/ 146 h 209"/>
                <a:gd name="T16" fmla="*/ 72 w 177"/>
                <a:gd name="T17" fmla="*/ 15 h 209"/>
                <a:gd name="T18" fmla="*/ 84 w 177"/>
                <a:gd name="T19" fmla="*/ 13 h 209"/>
                <a:gd name="T20" fmla="*/ 101 w 177"/>
                <a:gd name="T21" fmla="*/ 13 h 209"/>
                <a:gd name="T22" fmla="*/ 116 w 177"/>
                <a:gd name="T23" fmla="*/ 15 h 209"/>
                <a:gd name="T24" fmla="*/ 118 w 177"/>
                <a:gd name="T25" fmla="*/ 10 h 209"/>
                <a:gd name="T26" fmla="*/ 121 w 177"/>
                <a:gd name="T27" fmla="*/ 5 h 209"/>
                <a:gd name="T28" fmla="*/ 125 w 177"/>
                <a:gd name="T29" fmla="*/ 5 h 209"/>
                <a:gd name="T30" fmla="*/ 121 w 177"/>
                <a:gd name="T31" fmla="*/ 11 h 209"/>
                <a:gd name="T32" fmla="*/ 120 w 177"/>
                <a:gd name="T33" fmla="*/ 21 h 209"/>
                <a:gd name="T34" fmla="*/ 126 w 177"/>
                <a:gd name="T35" fmla="*/ 24 h 209"/>
                <a:gd name="T36" fmla="*/ 132 w 177"/>
                <a:gd name="T37" fmla="*/ 31 h 209"/>
                <a:gd name="T38" fmla="*/ 138 w 177"/>
                <a:gd name="T39" fmla="*/ 38 h 209"/>
                <a:gd name="T40" fmla="*/ 142 w 177"/>
                <a:gd name="T41" fmla="*/ 45 h 209"/>
                <a:gd name="T42" fmla="*/ 144 w 177"/>
                <a:gd name="T43" fmla="*/ 51 h 209"/>
                <a:gd name="T44" fmla="*/ 147 w 177"/>
                <a:gd name="T45" fmla="*/ 63 h 209"/>
                <a:gd name="T46" fmla="*/ 31 w 177"/>
                <a:gd name="T47" fmla="*/ 59 h 209"/>
                <a:gd name="T48" fmla="*/ 33 w 177"/>
                <a:gd name="T49" fmla="*/ 52 h 209"/>
                <a:gd name="T50" fmla="*/ 35 w 177"/>
                <a:gd name="T51" fmla="*/ 46 h 209"/>
                <a:gd name="T52" fmla="*/ 38 w 177"/>
                <a:gd name="T53" fmla="*/ 41 h 209"/>
                <a:gd name="T54" fmla="*/ 41 w 177"/>
                <a:gd name="T55" fmla="*/ 36 h 209"/>
                <a:gd name="T56" fmla="*/ 51 w 177"/>
                <a:gd name="T57" fmla="*/ 25 h 209"/>
                <a:gd name="T58" fmla="*/ 57 w 177"/>
                <a:gd name="T59" fmla="*/ 21 h 209"/>
                <a:gd name="T60" fmla="*/ 57 w 177"/>
                <a:gd name="T61" fmla="*/ 13 h 209"/>
                <a:gd name="T62" fmla="*/ 55 w 177"/>
                <a:gd name="T63" fmla="*/ 9 h 209"/>
                <a:gd name="T64" fmla="*/ 53 w 177"/>
                <a:gd name="T65" fmla="*/ 0 h 209"/>
                <a:gd name="T66" fmla="*/ 57 w 177"/>
                <a:gd name="T67" fmla="*/ 6 h 209"/>
                <a:gd name="T68" fmla="*/ 61 w 177"/>
                <a:gd name="T69" fmla="*/ 13 h 209"/>
                <a:gd name="T70" fmla="*/ 147 w 177"/>
                <a:gd name="T71" fmla="*/ 70 h 209"/>
                <a:gd name="T72" fmla="*/ 144 w 177"/>
                <a:gd name="T73" fmla="*/ 162 h 209"/>
                <a:gd name="T74" fmla="*/ 138 w 177"/>
                <a:gd name="T75" fmla="*/ 166 h 209"/>
                <a:gd name="T76" fmla="*/ 123 w 177"/>
                <a:gd name="T77" fmla="*/ 194 h 209"/>
                <a:gd name="T78" fmla="*/ 106 w 177"/>
                <a:gd name="T79" fmla="*/ 208 h 209"/>
                <a:gd name="T80" fmla="*/ 100 w 177"/>
                <a:gd name="T81" fmla="*/ 204 h 209"/>
                <a:gd name="T82" fmla="*/ 97 w 177"/>
                <a:gd name="T83" fmla="*/ 167 h 209"/>
                <a:gd name="T84" fmla="*/ 78 w 177"/>
                <a:gd name="T85" fmla="*/ 203 h 209"/>
                <a:gd name="T86" fmla="*/ 70 w 177"/>
                <a:gd name="T87" fmla="*/ 208 h 209"/>
                <a:gd name="T88" fmla="*/ 62 w 177"/>
                <a:gd name="T89" fmla="*/ 208 h 209"/>
                <a:gd name="T90" fmla="*/ 57 w 177"/>
                <a:gd name="T91" fmla="*/ 203 h 209"/>
                <a:gd name="T92" fmla="*/ 54 w 177"/>
                <a:gd name="T93" fmla="*/ 194 h 209"/>
                <a:gd name="T94" fmla="*/ 39 w 177"/>
                <a:gd name="T95" fmla="*/ 166 h 209"/>
                <a:gd name="T96" fmla="*/ 31 w 177"/>
                <a:gd name="T97" fmla="*/ 142 h 209"/>
                <a:gd name="T98" fmla="*/ 59 w 177"/>
                <a:gd name="T99" fmla="*/ 43 h 209"/>
                <a:gd name="T100" fmla="*/ 67 w 177"/>
                <a:gd name="T101" fmla="*/ 37 h 209"/>
                <a:gd name="T102" fmla="*/ 119 w 177"/>
                <a:gd name="T103" fmla="*/ 37 h 209"/>
                <a:gd name="T104" fmla="*/ 111 w 177"/>
                <a:gd name="T105" fmla="*/ 42 h 209"/>
                <a:gd name="T106" fmla="*/ 174 w 177"/>
                <a:gd name="T107" fmla="*/ 73 h 209"/>
                <a:gd name="T108" fmla="*/ 177 w 177"/>
                <a:gd name="T109" fmla="*/ 137 h 209"/>
                <a:gd name="T110" fmla="*/ 174 w 177"/>
                <a:gd name="T111" fmla="*/ 142 h 209"/>
                <a:gd name="T112" fmla="*/ 158 w 177"/>
                <a:gd name="T113" fmla="*/ 146 h 209"/>
                <a:gd name="T114" fmla="*/ 152 w 177"/>
                <a:gd name="T115" fmla="*/ 140 h 209"/>
                <a:gd name="T116" fmla="*/ 151 w 177"/>
                <a:gd name="T117" fmla="*/ 82 h 209"/>
                <a:gd name="T118" fmla="*/ 154 w 177"/>
                <a:gd name="T119" fmla="*/ 72 h 209"/>
                <a:gd name="T120" fmla="*/ 164 w 177"/>
                <a:gd name="T121" fmla="*/ 68 h 209"/>
                <a:gd name="T122" fmla="*/ 172 w 177"/>
                <a:gd name="T123" fmla="*/ 71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7" h="209">
                  <a:moveTo>
                    <a:pt x="5" y="144"/>
                  </a:moveTo>
                  <a:cubicBezTo>
                    <a:pt x="4" y="144"/>
                    <a:pt x="4" y="143"/>
                    <a:pt x="3" y="143"/>
                  </a:cubicBezTo>
                  <a:cubicBezTo>
                    <a:pt x="3" y="142"/>
                    <a:pt x="3" y="142"/>
                    <a:pt x="3" y="141"/>
                  </a:cubicBezTo>
                  <a:cubicBezTo>
                    <a:pt x="2" y="141"/>
                    <a:pt x="2" y="141"/>
                    <a:pt x="2" y="141"/>
                  </a:cubicBezTo>
                  <a:cubicBezTo>
                    <a:pt x="2" y="140"/>
                    <a:pt x="2" y="140"/>
                    <a:pt x="2" y="140"/>
                  </a:cubicBezTo>
                  <a:cubicBezTo>
                    <a:pt x="2" y="140"/>
                    <a:pt x="2" y="140"/>
                    <a:pt x="2" y="140"/>
                  </a:cubicBezTo>
                  <a:cubicBezTo>
                    <a:pt x="2" y="140"/>
                    <a:pt x="2" y="140"/>
                    <a:pt x="2" y="140"/>
                  </a:cubicBezTo>
                  <a:cubicBezTo>
                    <a:pt x="1" y="139"/>
                    <a:pt x="1" y="138"/>
                    <a:pt x="1" y="137"/>
                  </a:cubicBezTo>
                  <a:cubicBezTo>
                    <a:pt x="0" y="135"/>
                    <a:pt x="0" y="134"/>
                    <a:pt x="0" y="132"/>
                  </a:cubicBezTo>
                  <a:cubicBezTo>
                    <a:pt x="0" y="130"/>
                    <a:pt x="0" y="129"/>
                    <a:pt x="0" y="127"/>
                  </a:cubicBezTo>
                  <a:cubicBezTo>
                    <a:pt x="0" y="125"/>
                    <a:pt x="0" y="124"/>
                    <a:pt x="0" y="122"/>
                  </a:cubicBezTo>
                  <a:cubicBezTo>
                    <a:pt x="0" y="90"/>
                    <a:pt x="0" y="90"/>
                    <a:pt x="0" y="90"/>
                  </a:cubicBezTo>
                  <a:cubicBezTo>
                    <a:pt x="0" y="89"/>
                    <a:pt x="0" y="88"/>
                    <a:pt x="0" y="87"/>
                  </a:cubicBezTo>
                  <a:cubicBezTo>
                    <a:pt x="0" y="86"/>
                    <a:pt x="0" y="84"/>
                    <a:pt x="0" y="83"/>
                  </a:cubicBezTo>
                  <a:cubicBezTo>
                    <a:pt x="0" y="82"/>
                    <a:pt x="0" y="81"/>
                    <a:pt x="0" y="79"/>
                  </a:cubicBezTo>
                  <a:cubicBezTo>
                    <a:pt x="0" y="78"/>
                    <a:pt x="1" y="78"/>
                    <a:pt x="1" y="77"/>
                  </a:cubicBezTo>
                  <a:cubicBezTo>
                    <a:pt x="1" y="77"/>
                    <a:pt x="1" y="77"/>
                    <a:pt x="1" y="77"/>
                  </a:cubicBezTo>
                  <a:cubicBezTo>
                    <a:pt x="1" y="77"/>
                    <a:pt x="1" y="76"/>
                    <a:pt x="2" y="75"/>
                  </a:cubicBezTo>
                  <a:cubicBezTo>
                    <a:pt x="2" y="75"/>
                    <a:pt x="2" y="75"/>
                    <a:pt x="2" y="75"/>
                  </a:cubicBezTo>
                  <a:cubicBezTo>
                    <a:pt x="2" y="75"/>
                    <a:pt x="2" y="75"/>
                    <a:pt x="2" y="75"/>
                  </a:cubicBezTo>
                  <a:cubicBezTo>
                    <a:pt x="2" y="74"/>
                    <a:pt x="2" y="74"/>
                    <a:pt x="2" y="74"/>
                  </a:cubicBezTo>
                  <a:cubicBezTo>
                    <a:pt x="3" y="74"/>
                    <a:pt x="3" y="74"/>
                    <a:pt x="3" y="74"/>
                  </a:cubicBezTo>
                  <a:cubicBezTo>
                    <a:pt x="3" y="73"/>
                    <a:pt x="3" y="73"/>
                    <a:pt x="3" y="73"/>
                  </a:cubicBezTo>
                  <a:cubicBezTo>
                    <a:pt x="3" y="73"/>
                    <a:pt x="3" y="72"/>
                    <a:pt x="4" y="72"/>
                  </a:cubicBezTo>
                  <a:cubicBezTo>
                    <a:pt x="4" y="72"/>
                    <a:pt x="4" y="72"/>
                    <a:pt x="4" y="72"/>
                  </a:cubicBezTo>
                  <a:cubicBezTo>
                    <a:pt x="4" y="71"/>
                    <a:pt x="5" y="71"/>
                    <a:pt x="5" y="71"/>
                  </a:cubicBezTo>
                  <a:cubicBezTo>
                    <a:pt x="5" y="71"/>
                    <a:pt x="5" y="70"/>
                    <a:pt x="6" y="70"/>
                  </a:cubicBezTo>
                  <a:cubicBezTo>
                    <a:pt x="6" y="70"/>
                    <a:pt x="6" y="70"/>
                    <a:pt x="6" y="70"/>
                  </a:cubicBezTo>
                  <a:cubicBezTo>
                    <a:pt x="6" y="70"/>
                    <a:pt x="6" y="70"/>
                    <a:pt x="6" y="70"/>
                  </a:cubicBezTo>
                  <a:cubicBezTo>
                    <a:pt x="7" y="70"/>
                    <a:pt x="7" y="70"/>
                    <a:pt x="7" y="70"/>
                  </a:cubicBezTo>
                  <a:cubicBezTo>
                    <a:pt x="7" y="69"/>
                    <a:pt x="7" y="69"/>
                    <a:pt x="7" y="69"/>
                  </a:cubicBezTo>
                  <a:cubicBezTo>
                    <a:pt x="8" y="69"/>
                    <a:pt x="8" y="69"/>
                    <a:pt x="9" y="69"/>
                  </a:cubicBezTo>
                  <a:cubicBezTo>
                    <a:pt x="9" y="68"/>
                    <a:pt x="9" y="68"/>
                    <a:pt x="9" y="68"/>
                  </a:cubicBezTo>
                  <a:cubicBezTo>
                    <a:pt x="9" y="68"/>
                    <a:pt x="10" y="68"/>
                    <a:pt x="10" y="68"/>
                  </a:cubicBezTo>
                  <a:cubicBezTo>
                    <a:pt x="11" y="68"/>
                    <a:pt x="11" y="68"/>
                    <a:pt x="12" y="68"/>
                  </a:cubicBezTo>
                  <a:cubicBezTo>
                    <a:pt x="12" y="68"/>
                    <a:pt x="12" y="68"/>
                    <a:pt x="13" y="68"/>
                  </a:cubicBezTo>
                  <a:cubicBezTo>
                    <a:pt x="14" y="67"/>
                    <a:pt x="14" y="67"/>
                    <a:pt x="15" y="68"/>
                  </a:cubicBezTo>
                  <a:cubicBezTo>
                    <a:pt x="15" y="68"/>
                    <a:pt x="15" y="68"/>
                    <a:pt x="15" y="68"/>
                  </a:cubicBezTo>
                  <a:cubicBezTo>
                    <a:pt x="16" y="68"/>
                    <a:pt x="16" y="68"/>
                    <a:pt x="17" y="68"/>
                  </a:cubicBezTo>
                  <a:cubicBezTo>
                    <a:pt x="18" y="68"/>
                    <a:pt x="18" y="68"/>
                    <a:pt x="19" y="69"/>
                  </a:cubicBezTo>
                  <a:cubicBezTo>
                    <a:pt x="19" y="69"/>
                    <a:pt x="19" y="69"/>
                    <a:pt x="19" y="69"/>
                  </a:cubicBezTo>
                  <a:cubicBezTo>
                    <a:pt x="19" y="69"/>
                    <a:pt x="19" y="69"/>
                    <a:pt x="19" y="69"/>
                  </a:cubicBezTo>
                  <a:cubicBezTo>
                    <a:pt x="20" y="69"/>
                    <a:pt x="20" y="69"/>
                    <a:pt x="20" y="69"/>
                  </a:cubicBezTo>
                  <a:cubicBezTo>
                    <a:pt x="20" y="70"/>
                    <a:pt x="20" y="70"/>
                    <a:pt x="20" y="70"/>
                  </a:cubicBezTo>
                  <a:cubicBezTo>
                    <a:pt x="20" y="70"/>
                    <a:pt x="20" y="70"/>
                    <a:pt x="20" y="70"/>
                  </a:cubicBezTo>
                  <a:cubicBezTo>
                    <a:pt x="20" y="70"/>
                    <a:pt x="20" y="70"/>
                    <a:pt x="20" y="70"/>
                  </a:cubicBezTo>
                  <a:cubicBezTo>
                    <a:pt x="21" y="70"/>
                    <a:pt x="21" y="70"/>
                    <a:pt x="21" y="70"/>
                  </a:cubicBezTo>
                  <a:cubicBezTo>
                    <a:pt x="21" y="70"/>
                    <a:pt x="21" y="70"/>
                    <a:pt x="21" y="70"/>
                  </a:cubicBezTo>
                  <a:cubicBezTo>
                    <a:pt x="21" y="71"/>
                    <a:pt x="22" y="71"/>
                    <a:pt x="22" y="71"/>
                  </a:cubicBezTo>
                  <a:cubicBezTo>
                    <a:pt x="22" y="71"/>
                    <a:pt x="22" y="71"/>
                    <a:pt x="22" y="71"/>
                  </a:cubicBezTo>
                  <a:cubicBezTo>
                    <a:pt x="22" y="71"/>
                    <a:pt x="22" y="71"/>
                    <a:pt x="23" y="71"/>
                  </a:cubicBezTo>
                  <a:cubicBezTo>
                    <a:pt x="23" y="72"/>
                    <a:pt x="23" y="72"/>
                    <a:pt x="23" y="72"/>
                  </a:cubicBezTo>
                  <a:cubicBezTo>
                    <a:pt x="23" y="72"/>
                    <a:pt x="24" y="73"/>
                    <a:pt x="24" y="73"/>
                  </a:cubicBezTo>
                  <a:cubicBezTo>
                    <a:pt x="24" y="73"/>
                    <a:pt x="24" y="73"/>
                    <a:pt x="24" y="73"/>
                  </a:cubicBezTo>
                  <a:cubicBezTo>
                    <a:pt x="24" y="74"/>
                    <a:pt x="24" y="74"/>
                    <a:pt x="24" y="74"/>
                  </a:cubicBezTo>
                  <a:cubicBezTo>
                    <a:pt x="26" y="76"/>
                    <a:pt x="26" y="79"/>
                    <a:pt x="26" y="82"/>
                  </a:cubicBezTo>
                  <a:cubicBezTo>
                    <a:pt x="26" y="85"/>
                    <a:pt x="26" y="88"/>
                    <a:pt x="26" y="91"/>
                  </a:cubicBezTo>
                  <a:cubicBezTo>
                    <a:pt x="26" y="125"/>
                    <a:pt x="26" y="125"/>
                    <a:pt x="26" y="125"/>
                  </a:cubicBezTo>
                  <a:cubicBezTo>
                    <a:pt x="26" y="137"/>
                    <a:pt x="26" y="137"/>
                    <a:pt x="26" y="137"/>
                  </a:cubicBezTo>
                  <a:cubicBezTo>
                    <a:pt x="26" y="137"/>
                    <a:pt x="26" y="137"/>
                    <a:pt x="26" y="137"/>
                  </a:cubicBezTo>
                  <a:cubicBezTo>
                    <a:pt x="26" y="138"/>
                    <a:pt x="26" y="138"/>
                    <a:pt x="26" y="138"/>
                  </a:cubicBezTo>
                  <a:cubicBezTo>
                    <a:pt x="26" y="138"/>
                    <a:pt x="26" y="138"/>
                    <a:pt x="26" y="138"/>
                  </a:cubicBezTo>
                  <a:cubicBezTo>
                    <a:pt x="26" y="139"/>
                    <a:pt x="26" y="139"/>
                    <a:pt x="26" y="139"/>
                  </a:cubicBezTo>
                  <a:cubicBezTo>
                    <a:pt x="25" y="139"/>
                    <a:pt x="25" y="139"/>
                    <a:pt x="25" y="139"/>
                  </a:cubicBezTo>
                  <a:cubicBezTo>
                    <a:pt x="25" y="139"/>
                    <a:pt x="25" y="140"/>
                    <a:pt x="25" y="140"/>
                  </a:cubicBezTo>
                  <a:cubicBezTo>
                    <a:pt x="25" y="140"/>
                    <a:pt x="25" y="141"/>
                    <a:pt x="24" y="141"/>
                  </a:cubicBezTo>
                  <a:cubicBezTo>
                    <a:pt x="24" y="141"/>
                    <a:pt x="24" y="141"/>
                    <a:pt x="24" y="141"/>
                  </a:cubicBezTo>
                  <a:cubicBezTo>
                    <a:pt x="24" y="142"/>
                    <a:pt x="24" y="142"/>
                    <a:pt x="24" y="142"/>
                  </a:cubicBezTo>
                  <a:cubicBezTo>
                    <a:pt x="24" y="142"/>
                    <a:pt x="24" y="142"/>
                    <a:pt x="24" y="142"/>
                  </a:cubicBezTo>
                  <a:cubicBezTo>
                    <a:pt x="24" y="142"/>
                    <a:pt x="24" y="142"/>
                    <a:pt x="23" y="142"/>
                  </a:cubicBezTo>
                  <a:cubicBezTo>
                    <a:pt x="23" y="143"/>
                    <a:pt x="23" y="143"/>
                    <a:pt x="23" y="143"/>
                  </a:cubicBezTo>
                  <a:cubicBezTo>
                    <a:pt x="22" y="144"/>
                    <a:pt x="22" y="144"/>
                    <a:pt x="22" y="144"/>
                  </a:cubicBezTo>
                  <a:cubicBezTo>
                    <a:pt x="22" y="144"/>
                    <a:pt x="22" y="144"/>
                    <a:pt x="22" y="144"/>
                  </a:cubicBezTo>
                  <a:cubicBezTo>
                    <a:pt x="21" y="144"/>
                    <a:pt x="21" y="144"/>
                    <a:pt x="21" y="144"/>
                  </a:cubicBezTo>
                  <a:cubicBezTo>
                    <a:pt x="20" y="145"/>
                    <a:pt x="20" y="145"/>
                    <a:pt x="20" y="145"/>
                  </a:cubicBezTo>
                  <a:cubicBezTo>
                    <a:pt x="19" y="146"/>
                    <a:pt x="18" y="147"/>
                    <a:pt x="16" y="147"/>
                  </a:cubicBezTo>
                  <a:cubicBezTo>
                    <a:pt x="14" y="147"/>
                    <a:pt x="12" y="147"/>
                    <a:pt x="11" y="147"/>
                  </a:cubicBezTo>
                  <a:cubicBezTo>
                    <a:pt x="9" y="147"/>
                    <a:pt x="9" y="147"/>
                    <a:pt x="9" y="147"/>
                  </a:cubicBezTo>
                  <a:cubicBezTo>
                    <a:pt x="9" y="146"/>
                    <a:pt x="9" y="146"/>
                    <a:pt x="9" y="146"/>
                  </a:cubicBezTo>
                  <a:cubicBezTo>
                    <a:pt x="8" y="146"/>
                    <a:pt x="8" y="146"/>
                    <a:pt x="8" y="146"/>
                  </a:cubicBezTo>
                  <a:cubicBezTo>
                    <a:pt x="8" y="146"/>
                    <a:pt x="8" y="146"/>
                    <a:pt x="8" y="146"/>
                  </a:cubicBezTo>
                  <a:cubicBezTo>
                    <a:pt x="7" y="146"/>
                    <a:pt x="7" y="146"/>
                    <a:pt x="6" y="145"/>
                  </a:cubicBezTo>
                  <a:cubicBezTo>
                    <a:pt x="6" y="145"/>
                    <a:pt x="6" y="145"/>
                    <a:pt x="6" y="145"/>
                  </a:cubicBezTo>
                  <a:cubicBezTo>
                    <a:pt x="6" y="145"/>
                    <a:pt x="6" y="145"/>
                    <a:pt x="6" y="145"/>
                  </a:cubicBezTo>
                  <a:cubicBezTo>
                    <a:pt x="6" y="145"/>
                    <a:pt x="5" y="145"/>
                    <a:pt x="5" y="144"/>
                  </a:cubicBezTo>
                  <a:close/>
                  <a:moveTo>
                    <a:pt x="66" y="17"/>
                  </a:moveTo>
                  <a:cubicBezTo>
                    <a:pt x="67" y="16"/>
                    <a:pt x="68" y="16"/>
                    <a:pt x="69" y="15"/>
                  </a:cubicBezTo>
                  <a:cubicBezTo>
                    <a:pt x="71" y="15"/>
                    <a:pt x="71" y="15"/>
                    <a:pt x="71" y="15"/>
                  </a:cubicBezTo>
                  <a:cubicBezTo>
                    <a:pt x="71" y="15"/>
                    <a:pt x="71" y="15"/>
                    <a:pt x="71" y="15"/>
                  </a:cubicBezTo>
                  <a:cubicBezTo>
                    <a:pt x="72" y="15"/>
                    <a:pt x="72" y="15"/>
                    <a:pt x="72" y="15"/>
                  </a:cubicBezTo>
                  <a:cubicBezTo>
                    <a:pt x="72" y="14"/>
                    <a:pt x="72" y="14"/>
                    <a:pt x="72" y="14"/>
                  </a:cubicBezTo>
                  <a:cubicBezTo>
                    <a:pt x="73" y="14"/>
                    <a:pt x="73" y="14"/>
                    <a:pt x="73" y="14"/>
                  </a:cubicBezTo>
                  <a:cubicBezTo>
                    <a:pt x="73" y="14"/>
                    <a:pt x="73" y="14"/>
                    <a:pt x="73" y="14"/>
                  </a:cubicBezTo>
                  <a:cubicBezTo>
                    <a:pt x="75" y="14"/>
                    <a:pt x="75" y="14"/>
                    <a:pt x="75" y="14"/>
                  </a:cubicBezTo>
                  <a:cubicBezTo>
                    <a:pt x="75" y="14"/>
                    <a:pt x="75" y="14"/>
                    <a:pt x="75" y="14"/>
                  </a:cubicBezTo>
                  <a:cubicBezTo>
                    <a:pt x="77" y="14"/>
                    <a:pt x="77" y="14"/>
                    <a:pt x="77" y="14"/>
                  </a:cubicBezTo>
                  <a:cubicBezTo>
                    <a:pt x="77" y="13"/>
                    <a:pt x="77" y="13"/>
                    <a:pt x="77" y="13"/>
                  </a:cubicBezTo>
                  <a:cubicBezTo>
                    <a:pt x="78" y="13"/>
                    <a:pt x="78" y="13"/>
                    <a:pt x="78" y="13"/>
                  </a:cubicBezTo>
                  <a:cubicBezTo>
                    <a:pt x="78" y="13"/>
                    <a:pt x="78" y="13"/>
                    <a:pt x="78" y="13"/>
                  </a:cubicBezTo>
                  <a:cubicBezTo>
                    <a:pt x="84" y="13"/>
                    <a:pt x="84" y="13"/>
                    <a:pt x="84" y="13"/>
                  </a:cubicBezTo>
                  <a:cubicBezTo>
                    <a:pt x="84" y="12"/>
                    <a:pt x="84" y="12"/>
                    <a:pt x="84" y="12"/>
                  </a:cubicBezTo>
                  <a:cubicBezTo>
                    <a:pt x="84" y="12"/>
                    <a:pt x="85" y="12"/>
                    <a:pt x="86" y="12"/>
                  </a:cubicBezTo>
                  <a:cubicBezTo>
                    <a:pt x="87" y="12"/>
                    <a:pt x="88" y="12"/>
                    <a:pt x="89" y="12"/>
                  </a:cubicBezTo>
                  <a:cubicBezTo>
                    <a:pt x="90" y="12"/>
                    <a:pt x="91" y="12"/>
                    <a:pt x="92" y="13"/>
                  </a:cubicBezTo>
                  <a:cubicBezTo>
                    <a:pt x="93" y="13"/>
                    <a:pt x="93" y="13"/>
                    <a:pt x="94" y="13"/>
                  </a:cubicBezTo>
                  <a:cubicBezTo>
                    <a:pt x="97" y="13"/>
                    <a:pt x="97" y="13"/>
                    <a:pt x="97" y="13"/>
                  </a:cubicBezTo>
                  <a:cubicBezTo>
                    <a:pt x="97" y="13"/>
                    <a:pt x="97" y="13"/>
                    <a:pt x="97" y="13"/>
                  </a:cubicBezTo>
                  <a:cubicBezTo>
                    <a:pt x="99" y="13"/>
                    <a:pt x="99" y="13"/>
                    <a:pt x="99" y="13"/>
                  </a:cubicBezTo>
                  <a:cubicBezTo>
                    <a:pt x="99" y="13"/>
                    <a:pt x="99" y="13"/>
                    <a:pt x="99" y="13"/>
                  </a:cubicBezTo>
                  <a:cubicBezTo>
                    <a:pt x="101" y="13"/>
                    <a:pt x="101" y="13"/>
                    <a:pt x="101" y="13"/>
                  </a:cubicBezTo>
                  <a:cubicBezTo>
                    <a:pt x="101" y="14"/>
                    <a:pt x="101" y="14"/>
                    <a:pt x="101" y="14"/>
                  </a:cubicBezTo>
                  <a:cubicBezTo>
                    <a:pt x="103" y="14"/>
                    <a:pt x="103" y="14"/>
                    <a:pt x="103" y="14"/>
                  </a:cubicBezTo>
                  <a:cubicBezTo>
                    <a:pt x="105" y="15"/>
                    <a:pt x="106" y="15"/>
                    <a:pt x="108" y="16"/>
                  </a:cubicBezTo>
                  <a:cubicBezTo>
                    <a:pt x="110" y="16"/>
                    <a:pt x="112" y="17"/>
                    <a:pt x="114" y="18"/>
                  </a:cubicBezTo>
                  <a:cubicBezTo>
                    <a:pt x="114" y="17"/>
                    <a:pt x="114" y="17"/>
                    <a:pt x="114" y="17"/>
                  </a:cubicBezTo>
                  <a:cubicBezTo>
                    <a:pt x="114" y="17"/>
                    <a:pt x="115" y="17"/>
                    <a:pt x="115" y="17"/>
                  </a:cubicBezTo>
                  <a:cubicBezTo>
                    <a:pt x="115" y="16"/>
                    <a:pt x="115" y="16"/>
                    <a:pt x="115" y="16"/>
                  </a:cubicBezTo>
                  <a:cubicBezTo>
                    <a:pt x="115" y="16"/>
                    <a:pt x="115" y="16"/>
                    <a:pt x="115" y="16"/>
                  </a:cubicBezTo>
                  <a:cubicBezTo>
                    <a:pt x="115" y="16"/>
                    <a:pt x="115" y="16"/>
                    <a:pt x="115" y="16"/>
                  </a:cubicBezTo>
                  <a:cubicBezTo>
                    <a:pt x="115" y="15"/>
                    <a:pt x="116" y="15"/>
                    <a:pt x="116" y="15"/>
                  </a:cubicBezTo>
                  <a:cubicBezTo>
                    <a:pt x="116" y="14"/>
                    <a:pt x="116" y="14"/>
                    <a:pt x="116" y="14"/>
                  </a:cubicBezTo>
                  <a:cubicBezTo>
                    <a:pt x="116" y="14"/>
                    <a:pt x="116" y="14"/>
                    <a:pt x="116" y="14"/>
                  </a:cubicBezTo>
                  <a:cubicBezTo>
                    <a:pt x="116" y="13"/>
                    <a:pt x="116" y="13"/>
                    <a:pt x="116" y="13"/>
                  </a:cubicBezTo>
                  <a:cubicBezTo>
                    <a:pt x="117" y="13"/>
                    <a:pt x="117" y="13"/>
                    <a:pt x="117" y="13"/>
                  </a:cubicBezTo>
                  <a:cubicBezTo>
                    <a:pt x="117" y="12"/>
                    <a:pt x="117" y="12"/>
                    <a:pt x="117" y="12"/>
                  </a:cubicBezTo>
                  <a:cubicBezTo>
                    <a:pt x="117" y="12"/>
                    <a:pt x="117" y="12"/>
                    <a:pt x="117" y="12"/>
                  </a:cubicBezTo>
                  <a:cubicBezTo>
                    <a:pt x="117" y="12"/>
                    <a:pt x="117" y="11"/>
                    <a:pt x="117" y="11"/>
                  </a:cubicBezTo>
                  <a:cubicBezTo>
                    <a:pt x="118" y="11"/>
                    <a:pt x="118" y="11"/>
                    <a:pt x="118" y="11"/>
                  </a:cubicBezTo>
                  <a:cubicBezTo>
                    <a:pt x="118" y="10"/>
                    <a:pt x="118" y="10"/>
                    <a:pt x="118" y="10"/>
                  </a:cubicBezTo>
                  <a:cubicBezTo>
                    <a:pt x="118" y="10"/>
                    <a:pt x="118" y="10"/>
                    <a:pt x="118" y="10"/>
                  </a:cubicBezTo>
                  <a:cubicBezTo>
                    <a:pt x="118" y="9"/>
                    <a:pt x="118" y="9"/>
                    <a:pt x="118" y="9"/>
                  </a:cubicBezTo>
                  <a:cubicBezTo>
                    <a:pt x="119" y="9"/>
                    <a:pt x="119" y="9"/>
                    <a:pt x="119" y="9"/>
                  </a:cubicBezTo>
                  <a:cubicBezTo>
                    <a:pt x="119" y="8"/>
                    <a:pt x="119" y="8"/>
                    <a:pt x="119" y="8"/>
                  </a:cubicBezTo>
                  <a:cubicBezTo>
                    <a:pt x="119" y="8"/>
                    <a:pt x="119" y="8"/>
                    <a:pt x="119" y="8"/>
                  </a:cubicBezTo>
                  <a:cubicBezTo>
                    <a:pt x="119" y="8"/>
                    <a:pt x="120" y="8"/>
                    <a:pt x="120" y="8"/>
                  </a:cubicBezTo>
                  <a:cubicBezTo>
                    <a:pt x="120" y="7"/>
                    <a:pt x="120" y="7"/>
                    <a:pt x="120" y="7"/>
                  </a:cubicBezTo>
                  <a:cubicBezTo>
                    <a:pt x="120" y="6"/>
                    <a:pt x="120" y="6"/>
                    <a:pt x="120" y="6"/>
                  </a:cubicBezTo>
                  <a:cubicBezTo>
                    <a:pt x="120" y="6"/>
                    <a:pt x="120" y="6"/>
                    <a:pt x="120" y="6"/>
                  </a:cubicBezTo>
                  <a:cubicBezTo>
                    <a:pt x="121" y="6"/>
                    <a:pt x="121" y="6"/>
                    <a:pt x="121" y="6"/>
                  </a:cubicBezTo>
                  <a:cubicBezTo>
                    <a:pt x="121" y="5"/>
                    <a:pt x="121" y="5"/>
                    <a:pt x="121" y="5"/>
                  </a:cubicBezTo>
                  <a:cubicBezTo>
                    <a:pt x="121" y="5"/>
                    <a:pt x="121" y="5"/>
                    <a:pt x="121" y="5"/>
                  </a:cubicBezTo>
                  <a:cubicBezTo>
                    <a:pt x="121" y="4"/>
                    <a:pt x="121" y="4"/>
                    <a:pt x="121" y="4"/>
                  </a:cubicBezTo>
                  <a:cubicBezTo>
                    <a:pt x="122" y="3"/>
                    <a:pt x="122" y="3"/>
                    <a:pt x="122" y="2"/>
                  </a:cubicBezTo>
                  <a:cubicBezTo>
                    <a:pt x="123" y="2"/>
                    <a:pt x="123" y="1"/>
                    <a:pt x="124" y="0"/>
                  </a:cubicBezTo>
                  <a:cubicBezTo>
                    <a:pt x="124" y="0"/>
                    <a:pt x="124" y="0"/>
                    <a:pt x="124" y="0"/>
                  </a:cubicBezTo>
                  <a:cubicBezTo>
                    <a:pt x="124" y="0"/>
                    <a:pt x="124" y="0"/>
                    <a:pt x="124" y="0"/>
                  </a:cubicBezTo>
                  <a:cubicBezTo>
                    <a:pt x="125" y="0"/>
                    <a:pt x="125" y="0"/>
                    <a:pt x="125" y="0"/>
                  </a:cubicBezTo>
                  <a:cubicBezTo>
                    <a:pt x="126" y="1"/>
                    <a:pt x="126" y="1"/>
                    <a:pt x="126" y="1"/>
                  </a:cubicBezTo>
                  <a:cubicBezTo>
                    <a:pt x="126" y="1"/>
                    <a:pt x="126" y="2"/>
                    <a:pt x="126" y="3"/>
                  </a:cubicBezTo>
                  <a:cubicBezTo>
                    <a:pt x="126" y="3"/>
                    <a:pt x="125" y="4"/>
                    <a:pt x="125" y="5"/>
                  </a:cubicBezTo>
                  <a:cubicBezTo>
                    <a:pt x="125" y="6"/>
                    <a:pt x="124" y="7"/>
                    <a:pt x="124" y="7"/>
                  </a:cubicBezTo>
                  <a:cubicBezTo>
                    <a:pt x="123" y="8"/>
                    <a:pt x="123" y="8"/>
                    <a:pt x="123" y="8"/>
                  </a:cubicBezTo>
                  <a:cubicBezTo>
                    <a:pt x="123" y="8"/>
                    <a:pt x="123" y="8"/>
                    <a:pt x="123" y="8"/>
                  </a:cubicBezTo>
                  <a:cubicBezTo>
                    <a:pt x="123" y="8"/>
                    <a:pt x="123" y="8"/>
                    <a:pt x="123" y="8"/>
                  </a:cubicBezTo>
                  <a:cubicBezTo>
                    <a:pt x="123" y="9"/>
                    <a:pt x="123" y="9"/>
                    <a:pt x="123" y="9"/>
                  </a:cubicBezTo>
                  <a:cubicBezTo>
                    <a:pt x="123" y="9"/>
                    <a:pt x="123" y="9"/>
                    <a:pt x="123" y="9"/>
                  </a:cubicBezTo>
                  <a:cubicBezTo>
                    <a:pt x="123" y="10"/>
                    <a:pt x="123" y="10"/>
                    <a:pt x="123" y="10"/>
                  </a:cubicBezTo>
                  <a:cubicBezTo>
                    <a:pt x="122" y="10"/>
                    <a:pt x="122" y="10"/>
                    <a:pt x="122" y="10"/>
                  </a:cubicBezTo>
                  <a:cubicBezTo>
                    <a:pt x="122" y="11"/>
                    <a:pt x="122" y="11"/>
                    <a:pt x="122" y="11"/>
                  </a:cubicBezTo>
                  <a:cubicBezTo>
                    <a:pt x="121" y="11"/>
                    <a:pt x="121" y="11"/>
                    <a:pt x="121" y="11"/>
                  </a:cubicBezTo>
                  <a:cubicBezTo>
                    <a:pt x="121" y="12"/>
                    <a:pt x="121" y="12"/>
                    <a:pt x="121" y="12"/>
                  </a:cubicBezTo>
                  <a:cubicBezTo>
                    <a:pt x="121" y="12"/>
                    <a:pt x="121" y="13"/>
                    <a:pt x="121" y="13"/>
                  </a:cubicBezTo>
                  <a:cubicBezTo>
                    <a:pt x="120" y="13"/>
                    <a:pt x="120" y="13"/>
                    <a:pt x="120" y="13"/>
                  </a:cubicBezTo>
                  <a:cubicBezTo>
                    <a:pt x="120" y="14"/>
                    <a:pt x="120" y="14"/>
                    <a:pt x="120" y="14"/>
                  </a:cubicBezTo>
                  <a:cubicBezTo>
                    <a:pt x="119" y="14"/>
                    <a:pt x="119" y="14"/>
                    <a:pt x="119" y="14"/>
                  </a:cubicBezTo>
                  <a:cubicBezTo>
                    <a:pt x="119" y="15"/>
                    <a:pt x="119" y="16"/>
                    <a:pt x="119" y="16"/>
                  </a:cubicBezTo>
                  <a:cubicBezTo>
                    <a:pt x="119" y="17"/>
                    <a:pt x="118" y="17"/>
                    <a:pt x="118" y="17"/>
                  </a:cubicBezTo>
                  <a:cubicBezTo>
                    <a:pt x="118" y="18"/>
                    <a:pt x="117" y="19"/>
                    <a:pt x="117" y="20"/>
                  </a:cubicBezTo>
                  <a:cubicBezTo>
                    <a:pt x="118" y="20"/>
                    <a:pt x="119" y="20"/>
                    <a:pt x="119" y="20"/>
                  </a:cubicBezTo>
                  <a:cubicBezTo>
                    <a:pt x="119" y="20"/>
                    <a:pt x="120" y="21"/>
                    <a:pt x="120" y="21"/>
                  </a:cubicBezTo>
                  <a:cubicBezTo>
                    <a:pt x="121" y="21"/>
                    <a:pt x="121" y="21"/>
                    <a:pt x="121" y="21"/>
                  </a:cubicBezTo>
                  <a:cubicBezTo>
                    <a:pt x="121" y="21"/>
                    <a:pt x="121" y="21"/>
                    <a:pt x="121" y="22"/>
                  </a:cubicBezTo>
                  <a:cubicBezTo>
                    <a:pt x="122" y="22"/>
                    <a:pt x="122" y="22"/>
                    <a:pt x="122" y="22"/>
                  </a:cubicBezTo>
                  <a:cubicBezTo>
                    <a:pt x="122" y="22"/>
                    <a:pt x="122" y="22"/>
                    <a:pt x="122" y="22"/>
                  </a:cubicBezTo>
                  <a:cubicBezTo>
                    <a:pt x="123" y="22"/>
                    <a:pt x="123" y="22"/>
                    <a:pt x="123" y="22"/>
                  </a:cubicBezTo>
                  <a:cubicBezTo>
                    <a:pt x="123" y="23"/>
                    <a:pt x="123" y="23"/>
                    <a:pt x="124" y="23"/>
                  </a:cubicBezTo>
                  <a:cubicBezTo>
                    <a:pt x="124" y="23"/>
                    <a:pt x="124" y="23"/>
                    <a:pt x="124" y="23"/>
                  </a:cubicBezTo>
                  <a:cubicBezTo>
                    <a:pt x="124" y="24"/>
                    <a:pt x="125" y="24"/>
                    <a:pt x="125" y="24"/>
                  </a:cubicBezTo>
                  <a:cubicBezTo>
                    <a:pt x="125" y="24"/>
                    <a:pt x="125" y="24"/>
                    <a:pt x="125" y="24"/>
                  </a:cubicBezTo>
                  <a:cubicBezTo>
                    <a:pt x="126" y="24"/>
                    <a:pt x="126" y="24"/>
                    <a:pt x="126" y="24"/>
                  </a:cubicBezTo>
                  <a:cubicBezTo>
                    <a:pt x="126" y="25"/>
                    <a:pt x="126" y="25"/>
                    <a:pt x="126" y="25"/>
                  </a:cubicBezTo>
                  <a:cubicBezTo>
                    <a:pt x="126" y="25"/>
                    <a:pt x="126" y="25"/>
                    <a:pt x="126" y="25"/>
                  </a:cubicBezTo>
                  <a:cubicBezTo>
                    <a:pt x="127" y="25"/>
                    <a:pt x="127" y="25"/>
                    <a:pt x="127" y="25"/>
                  </a:cubicBezTo>
                  <a:cubicBezTo>
                    <a:pt x="127" y="26"/>
                    <a:pt x="127" y="26"/>
                    <a:pt x="128" y="26"/>
                  </a:cubicBezTo>
                  <a:cubicBezTo>
                    <a:pt x="128" y="27"/>
                    <a:pt x="128" y="27"/>
                    <a:pt x="128" y="27"/>
                  </a:cubicBezTo>
                  <a:cubicBezTo>
                    <a:pt x="129" y="27"/>
                    <a:pt x="129" y="27"/>
                    <a:pt x="129" y="27"/>
                  </a:cubicBezTo>
                  <a:cubicBezTo>
                    <a:pt x="129" y="28"/>
                    <a:pt x="129" y="28"/>
                    <a:pt x="129" y="28"/>
                  </a:cubicBezTo>
                  <a:cubicBezTo>
                    <a:pt x="130" y="28"/>
                    <a:pt x="130" y="29"/>
                    <a:pt x="131" y="29"/>
                  </a:cubicBezTo>
                  <a:cubicBezTo>
                    <a:pt x="131" y="30"/>
                    <a:pt x="132" y="30"/>
                    <a:pt x="132" y="30"/>
                  </a:cubicBezTo>
                  <a:cubicBezTo>
                    <a:pt x="132" y="31"/>
                    <a:pt x="132" y="31"/>
                    <a:pt x="132" y="31"/>
                  </a:cubicBezTo>
                  <a:cubicBezTo>
                    <a:pt x="134" y="32"/>
                    <a:pt x="134" y="32"/>
                    <a:pt x="134" y="32"/>
                  </a:cubicBezTo>
                  <a:cubicBezTo>
                    <a:pt x="134" y="33"/>
                    <a:pt x="134" y="33"/>
                    <a:pt x="134" y="33"/>
                  </a:cubicBezTo>
                  <a:cubicBezTo>
                    <a:pt x="134" y="33"/>
                    <a:pt x="135" y="33"/>
                    <a:pt x="135" y="34"/>
                  </a:cubicBezTo>
                  <a:cubicBezTo>
                    <a:pt x="135" y="34"/>
                    <a:pt x="136" y="34"/>
                    <a:pt x="136" y="34"/>
                  </a:cubicBezTo>
                  <a:cubicBezTo>
                    <a:pt x="136" y="35"/>
                    <a:pt x="136" y="35"/>
                    <a:pt x="136" y="35"/>
                  </a:cubicBezTo>
                  <a:cubicBezTo>
                    <a:pt x="137" y="36"/>
                    <a:pt x="137" y="36"/>
                    <a:pt x="137" y="36"/>
                  </a:cubicBezTo>
                  <a:cubicBezTo>
                    <a:pt x="137" y="36"/>
                    <a:pt x="137" y="36"/>
                    <a:pt x="137" y="36"/>
                  </a:cubicBezTo>
                  <a:cubicBezTo>
                    <a:pt x="137" y="37"/>
                    <a:pt x="137" y="37"/>
                    <a:pt x="138" y="37"/>
                  </a:cubicBezTo>
                  <a:cubicBezTo>
                    <a:pt x="138" y="37"/>
                    <a:pt x="138" y="37"/>
                    <a:pt x="138" y="37"/>
                  </a:cubicBezTo>
                  <a:cubicBezTo>
                    <a:pt x="138" y="38"/>
                    <a:pt x="138" y="38"/>
                    <a:pt x="138" y="38"/>
                  </a:cubicBezTo>
                  <a:cubicBezTo>
                    <a:pt x="138" y="38"/>
                    <a:pt x="138" y="38"/>
                    <a:pt x="139" y="38"/>
                  </a:cubicBezTo>
                  <a:cubicBezTo>
                    <a:pt x="139" y="40"/>
                    <a:pt x="139" y="40"/>
                    <a:pt x="139" y="40"/>
                  </a:cubicBezTo>
                  <a:cubicBezTo>
                    <a:pt x="139" y="40"/>
                    <a:pt x="139" y="40"/>
                    <a:pt x="139" y="40"/>
                  </a:cubicBezTo>
                  <a:cubicBezTo>
                    <a:pt x="139" y="40"/>
                    <a:pt x="139" y="40"/>
                    <a:pt x="140" y="40"/>
                  </a:cubicBezTo>
                  <a:cubicBezTo>
                    <a:pt x="140" y="41"/>
                    <a:pt x="140" y="41"/>
                    <a:pt x="140" y="41"/>
                  </a:cubicBezTo>
                  <a:cubicBezTo>
                    <a:pt x="140" y="41"/>
                    <a:pt x="141" y="42"/>
                    <a:pt x="141" y="42"/>
                  </a:cubicBezTo>
                  <a:cubicBezTo>
                    <a:pt x="141" y="43"/>
                    <a:pt x="141" y="43"/>
                    <a:pt x="141" y="43"/>
                  </a:cubicBezTo>
                  <a:cubicBezTo>
                    <a:pt x="141" y="43"/>
                    <a:pt x="141" y="43"/>
                    <a:pt x="142" y="44"/>
                  </a:cubicBezTo>
                  <a:cubicBezTo>
                    <a:pt x="142" y="45"/>
                    <a:pt x="142" y="45"/>
                    <a:pt x="142" y="45"/>
                  </a:cubicBezTo>
                  <a:cubicBezTo>
                    <a:pt x="142" y="45"/>
                    <a:pt x="142" y="45"/>
                    <a:pt x="142" y="45"/>
                  </a:cubicBezTo>
                  <a:cubicBezTo>
                    <a:pt x="142" y="45"/>
                    <a:pt x="142" y="45"/>
                    <a:pt x="142" y="45"/>
                  </a:cubicBezTo>
                  <a:cubicBezTo>
                    <a:pt x="142" y="46"/>
                    <a:pt x="142" y="46"/>
                    <a:pt x="142" y="46"/>
                  </a:cubicBezTo>
                  <a:cubicBezTo>
                    <a:pt x="143" y="46"/>
                    <a:pt x="143" y="46"/>
                    <a:pt x="143" y="46"/>
                  </a:cubicBezTo>
                  <a:cubicBezTo>
                    <a:pt x="143" y="47"/>
                    <a:pt x="143" y="47"/>
                    <a:pt x="143" y="47"/>
                  </a:cubicBezTo>
                  <a:cubicBezTo>
                    <a:pt x="143" y="47"/>
                    <a:pt x="143" y="47"/>
                    <a:pt x="143" y="47"/>
                  </a:cubicBezTo>
                  <a:cubicBezTo>
                    <a:pt x="143" y="47"/>
                    <a:pt x="143" y="47"/>
                    <a:pt x="143" y="47"/>
                  </a:cubicBezTo>
                  <a:cubicBezTo>
                    <a:pt x="143" y="48"/>
                    <a:pt x="144" y="48"/>
                    <a:pt x="144" y="48"/>
                  </a:cubicBezTo>
                  <a:cubicBezTo>
                    <a:pt x="144" y="49"/>
                    <a:pt x="144" y="49"/>
                    <a:pt x="144" y="49"/>
                  </a:cubicBezTo>
                  <a:cubicBezTo>
                    <a:pt x="144" y="49"/>
                    <a:pt x="144" y="49"/>
                    <a:pt x="144" y="49"/>
                  </a:cubicBezTo>
                  <a:cubicBezTo>
                    <a:pt x="144" y="51"/>
                    <a:pt x="144" y="51"/>
                    <a:pt x="144" y="51"/>
                  </a:cubicBezTo>
                  <a:cubicBezTo>
                    <a:pt x="144" y="51"/>
                    <a:pt x="144" y="51"/>
                    <a:pt x="144" y="51"/>
                  </a:cubicBezTo>
                  <a:cubicBezTo>
                    <a:pt x="144" y="52"/>
                    <a:pt x="144" y="52"/>
                    <a:pt x="144" y="52"/>
                  </a:cubicBezTo>
                  <a:cubicBezTo>
                    <a:pt x="145" y="52"/>
                    <a:pt x="145" y="52"/>
                    <a:pt x="145" y="52"/>
                  </a:cubicBezTo>
                  <a:cubicBezTo>
                    <a:pt x="145" y="52"/>
                    <a:pt x="145" y="52"/>
                    <a:pt x="145" y="53"/>
                  </a:cubicBezTo>
                  <a:cubicBezTo>
                    <a:pt x="145" y="53"/>
                    <a:pt x="145" y="54"/>
                    <a:pt x="145" y="54"/>
                  </a:cubicBezTo>
                  <a:cubicBezTo>
                    <a:pt x="145" y="54"/>
                    <a:pt x="145" y="54"/>
                    <a:pt x="145" y="54"/>
                  </a:cubicBezTo>
                  <a:cubicBezTo>
                    <a:pt x="145" y="56"/>
                    <a:pt x="145" y="56"/>
                    <a:pt x="145" y="56"/>
                  </a:cubicBezTo>
                  <a:cubicBezTo>
                    <a:pt x="146" y="56"/>
                    <a:pt x="146" y="57"/>
                    <a:pt x="146" y="58"/>
                  </a:cubicBezTo>
                  <a:cubicBezTo>
                    <a:pt x="146" y="59"/>
                    <a:pt x="146" y="59"/>
                    <a:pt x="146" y="60"/>
                  </a:cubicBezTo>
                  <a:cubicBezTo>
                    <a:pt x="146" y="61"/>
                    <a:pt x="147" y="62"/>
                    <a:pt x="147" y="63"/>
                  </a:cubicBezTo>
                  <a:cubicBezTo>
                    <a:pt x="147" y="64"/>
                    <a:pt x="147" y="64"/>
                    <a:pt x="147" y="65"/>
                  </a:cubicBezTo>
                  <a:cubicBezTo>
                    <a:pt x="146" y="65"/>
                    <a:pt x="146" y="65"/>
                    <a:pt x="145" y="65"/>
                  </a:cubicBezTo>
                  <a:cubicBezTo>
                    <a:pt x="144" y="65"/>
                    <a:pt x="144" y="65"/>
                    <a:pt x="143" y="65"/>
                  </a:cubicBezTo>
                  <a:cubicBezTo>
                    <a:pt x="142" y="65"/>
                    <a:pt x="141" y="65"/>
                    <a:pt x="140" y="65"/>
                  </a:cubicBezTo>
                  <a:cubicBezTo>
                    <a:pt x="140" y="65"/>
                    <a:pt x="139" y="65"/>
                    <a:pt x="139" y="65"/>
                  </a:cubicBezTo>
                  <a:cubicBezTo>
                    <a:pt x="117" y="65"/>
                    <a:pt x="117" y="65"/>
                    <a:pt x="117" y="65"/>
                  </a:cubicBezTo>
                  <a:cubicBezTo>
                    <a:pt x="31" y="65"/>
                    <a:pt x="31" y="65"/>
                    <a:pt x="31" y="65"/>
                  </a:cubicBezTo>
                  <a:cubicBezTo>
                    <a:pt x="31" y="64"/>
                    <a:pt x="31" y="64"/>
                    <a:pt x="31" y="64"/>
                  </a:cubicBezTo>
                  <a:cubicBezTo>
                    <a:pt x="31" y="63"/>
                    <a:pt x="31" y="63"/>
                    <a:pt x="31" y="62"/>
                  </a:cubicBezTo>
                  <a:cubicBezTo>
                    <a:pt x="31" y="61"/>
                    <a:pt x="31" y="60"/>
                    <a:pt x="31" y="59"/>
                  </a:cubicBezTo>
                  <a:cubicBezTo>
                    <a:pt x="31" y="59"/>
                    <a:pt x="31" y="59"/>
                    <a:pt x="31" y="59"/>
                  </a:cubicBezTo>
                  <a:cubicBezTo>
                    <a:pt x="31" y="57"/>
                    <a:pt x="31" y="57"/>
                    <a:pt x="31" y="57"/>
                  </a:cubicBezTo>
                  <a:cubicBezTo>
                    <a:pt x="32" y="57"/>
                    <a:pt x="32" y="57"/>
                    <a:pt x="32" y="57"/>
                  </a:cubicBezTo>
                  <a:cubicBezTo>
                    <a:pt x="32" y="57"/>
                    <a:pt x="32" y="56"/>
                    <a:pt x="32" y="55"/>
                  </a:cubicBezTo>
                  <a:cubicBezTo>
                    <a:pt x="32" y="55"/>
                    <a:pt x="32" y="54"/>
                    <a:pt x="32" y="54"/>
                  </a:cubicBezTo>
                  <a:cubicBezTo>
                    <a:pt x="32" y="54"/>
                    <a:pt x="32" y="54"/>
                    <a:pt x="32" y="54"/>
                  </a:cubicBezTo>
                  <a:cubicBezTo>
                    <a:pt x="32" y="52"/>
                    <a:pt x="32" y="52"/>
                    <a:pt x="32" y="52"/>
                  </a:cubicBezTo>
                  <a:cubicBezTo>
                    <a:pt x="33" y="52"/>
                    <a:pt x="33" y="52"/>
                    <a:pt x="33" y="52"/>
                  </a:cubicBezTo>
                  <a:cubicBezTo>
                    <a:pt x="33" y="52"/>
                    <a:pt x="33" y="52"/>
                    <a:pt x="33" y="52"/>
                  </a:cubicBezTo>
                  <a:cubicBezTo>
                    <a:pt x="33" y="52"/>
                    <a:pt x="33" y="52"/>
                    <a:pt x="33" y="52"/>
                  </a:cubicBezTo>
                  <a:cubicBezTo>
                    <a:pt x="33" y="51"/>
                    <a:pt x="33" y="51"/>
                    <a:pt x="33" y="51"/>
                  </a:cubicBezTo>
                  <a:cubicBezTo>
                    <a:pt x="33" y="51"/>
                    <a:pt x="33" y="51"/>
                    <a:pt x="33" y="51"/>
                  </a:cubicBezTo>
                  <a:cubicBezTo>
                    <a:pt x="33" y="49"/>
                    <a:pt x="33" y="49"/>
                    <a:pt x="33" y="49"/>
                  </a:cubicBezTo>
                  <a:cubicBezTo>
                    <a:pt x="34" y="49"/>
                    <a:pt x="34" y="49"/>
                    <a:pt x="34" y="49"/>
                  </a:cubicBezTo>
                  <a:cubicBezTo>
                    <a:pt x="34" y="49"/>
                    <a:pt x="34" y="48"/>
                    <a:pt x="34" y="48"/>
                  </a:cubicBezTo>
                  <a:cubicBezTo>
                    <a:pt x="34" y="48"/>
                    <a:pt x="34" y="48"/>
                    <a:pt x="34" y="48"/>
                  </a:cubicBezTo>
                  <a:cubicBezTo>
                    <a:pt x="34" y="47"/>
                    <a:pt x="34" y="47"/>
                    <a:pt x="34" y="47"/>
                  </a:cubicBezTo>
                  <a:cubicBezTo>
                    <a:pt x="35" y="47"/>
                    <a:pt x="35" y="47"/>
                    <a:pt x="35" y="47"/>
                  </a:cubicBezTo>
                  <a:cubicBezTo>
                    <a:pt x="35" y="46"/>
                    <a:pt x="35" y="46"/>
                    <a:pt x="35" y="46"/>
                  </a:cubicBezTo>
                  <a:cubicBezTo>
                    <a:pt x="35" y="46"/>
                    <a:pt x="35" y="46"/>
                    <a:pt x="35" y="46"/>
                  </a:cubicBezTo>
                  <a:cubicBezTo>
                    <a:pt x="35" y="45"/>
                    <a:pt x="35" y="45"/>
                    <a:pt x="35" y="45"/>
                  </a:cubicBezTo>
                  <a:cubicBezTo>
                    <a:pt x="35" y="45"/>
                    <a:pt x="35" y="45"/>
                    <a:pt x="35" y="45"/>
                  </a:cubicBezTo>
                  <a:cubicBezTo>
                    <a:pt x="36" y="45"/>
                    <a:pt x="36" y="44"/>
                    <a:pt x="36" y="44"/>
                  </a:cubicBezTo>
                  <a:cubicBezTo>
                    <a:pt x="36" y="44"/>
                    <a:pt x="36" y="43"/>
                    <a:pt x="36" y="43"/>
                  </a:cubicBezTo>
                  <a:cubicBezTo>
                    <a:pt x="36" y="43"/>
                    <a:pt x="36" y="43"/>
                    <a:pt x="36" y="43"/>
                  </a:cubicBezTo>
                  <a:cubicBezTo>
                    <a:pt x="36" y="42"/>
                    <a:pt x="36" y="42"/>
                    <a:pt x="36" y="42"/>
                  </a:cubicBezTo>
                  <a:cubicBezTo>
                    <a:pt x="37" y="42"/>
                    <a:pt x="37" y="42"/>
                    <a:pt x="37" y="42"/>
                  </a:cubicBezTo>
                  <a:cubicBezTo>
                    <a:pt x="37" y="42"/>
                    <a:pt x="37" y="42"/>
                    <a:pt x="37" y="42"/>
                  </a:cubicBezTo>
                  <a:cubicBezTo>
                    <a:pt x="37" y="41"/>
                    <a:pt x="37" y="41"/>
                    <a:pt x="37" y="41"/>
                  </a:cubicBezTo>
                  <a:cubicBezTo>
                    <a:pt x="38" y="41"/>
                    <a:pt x="38" y="41"/>
                    <a:pt x="38" y="41"/>
                  </a:cubicBezTo>
                  <a:cubicBezTo>
                    <a:pt x="38" y="40"/>
                    <a:pt x="38" y="40"/>
                    <a:pt x="38" y="40"/>
                  </a:cubicBezTo>
                  <a:cubicBezTo>
                    <a:pt x="38" y="40"/>
                    <a:pt x="38" y="39"/>
                    <a:pt x="38" y="39"/>
                  </a:cubicBezTo>
                  <a:cubicBezTo>
                    <a:pt x="38" y="39"/>
                    <a:pt x="38" y="39"/>
                    <a:pt x="39" y="39"/>
                  </a:cubicBezTo>
                  <a:cubicBezTo>
                    <a:pt x="39" y="39"/>
                    <a:pt x="39" y="39"/>
                    <a:pt x="39" y="39"/>
                  </a:cubicBezTo>
                  <a:cubicBezTo>
                    <a:pt x="39" y="38"/>
                    <a:pt x="39" y="38"/>
                    <a:pt x="39" y="38"/>
                  </a:cubicBezTo>
                  <a:cubicBezTo>
                    <a:pt x="39" y="38"/>
                    <a:pt x="39" y="38"/>
                    <a:pt x="39" y="38"/>
                  </a:cubicBezTo>
                  <a:cubicBezTo>
                    <a:pt x="40" y="38"/>
                    <a:pt x="40" y="38"/>
                    <a:pt x="40" y="37"/>
                  </a:cubicBezTo>
                  <a:cubicBezTo>
                    <a:pt x="40" y="37"/>
                    <a:pt x="40" y="37"/>
                    <a:pt x="40" y="37"/>
                  </a:cubicBezTo>
                  <a:cubicBezTo>
                    <a:pt x="40" y="37"/>
                    <a:pt x="40" y="36"/>
                    <a:pt x="41" y="36"/>
                  </a:cubicBezTo>
                  <a:cubicBezTo>
                    <a:pt x="41" y="36"/>
                    <a:pt x="41" y="36"/>
                    <a:pt x="41" y="36"/>
                  </a:cubicBezTo>
                  <a:cubicBezTo>
                    <a:pt x="42" y="35"/>
                    <a:pt x="42" y="35"/>
                    <a:pt x="42" y="35"/>
                  </a:cubicBezTo>
                  <a:cubicBezTo>
                    <a:pt x="42" y="34"/>
                    <a:pt x="42" y="34"/>
                    <a:pt x="42" y="34"/>
                  </a:cubicBezTo>
                  <a:cubicBezTo>
                    <a:pt x="42" y="34"/>
                    <a:pt x="42" y="34"/>
                    <a:pt x="42" y="34"/>
                  </a:cubicBezTo>
                  <a:cubicBezTo>
                    <a:pt x="42" y="34"/>
                    <a:pt x="43" y="34"/>
                    <a:pt x="43" y="33"/>
                  </a:cubicBezTo>
                  <a:cubicBezTo>
                    <a:pt x="43" y="33"/>
                    <a:pt x="43" y="33"/>
                    <a:pt x="43" y="33"/>
                  </a:cubicBezTo>
                  <a:cubicBezTo>
                    <a:pt x="43" y="32"/>
                    <a:pt x="44" y="32"/>
                    <a:pt x="44" y="31"/>
                  </a:cubicBezTo>
                  <a:cubicBezTo>
                    <a:pt x="45" y="31"/>
                    <a:pt x="45" y="31"/>
                    <a:pt x="46" y="30"/>
                  </a:cubicBezTo>
                  <a:cubicBezTo>
                    <a:pt x="47" y="29"/>
                    <a:pt x="48" y="28"/>
                    <a:pt x="49" y="27"/>
                  </a:cubicBezTo>
                  <a:cubicBezTo>
                    <a:pt x="50" y="27"/>
                    <a:pt x="50" y="27"/>
                    <a:pt x="50" y="27"/>
                  </a:cubicBezTo>
                  <a:cubicBezTo>
                    <a:pt x="50" y="27"/>
                    <a:pt x="50" y="26"/>
                    <a:pt x="51" y="25"/>
                  </a:cubicBezTo>
                  <a:cubicBezTo>
                    <a:pt x="51" y="25"/>
                    <a:pt x="51" y="25"/>
                    <a:pt x="51" y="25"/>
                  </a:cubicBezTo>
                  <a:cubicBezTo>
                    <a:pt x="51" y="25"/>
                    <a:pt x="52" y="25"/>
                    <a:pt x="52" y="24"/>
                  </a:cubicBezTo>
                  <a:cubicBezTo>
                    <a:pt x="53" y="24"/>
                    <a:pt x="53" y="24"/>
                    <a:pt x="53" y="24"/>
                  </a:cubicBezTo>
                  <a:cubicBezTo>
                    <a:pt x="53" y="24"/>
                    <a:pt x="53" y="24"/>
                    <a:pt x="53" y="23"/>
                  </a:cubicBezTo>
                  <a:cubicBezTo>
                    <a:pt x="54" y="23"/>
                    <a:pt x="54" y="23"/>
                    <a:pt x="54" y="23"/>
                  </a:cubicBezTo>
                  <a:cubicBezTo>
                    <a:pt x="54" y="23"/>
                    <a:pt x="54" y="23"/>
                    <a:pt x="54" y="23"/>
                  </a:cubicBezTo>
                  <a:cubicBezTo>
                    <a:pt x="54" y="23"/>
                    <a:pt x="54" y="23"/>
                    <a:pt x="54" y="23"/>
                  </a:cubicBezTo>
                  <a:cubicBezTo>
                    <a:pt x="55" y="23"/>
                    <a:pt x="55" y="23"/>
                    <a:pt x="55" y="23"/>
                  </a:cubicBezTo>
                  <a:cubicBezTo>
                    <a:pt x="55" y="23"/>
                    <a:pt x="55" y="22"/>
                    <a:pt x="56" y="22"/>
                  </a:cubicBezTo>
                  <a:cubicBezTo>
                    <a:pt x="56" y="21"/>
                    <a:pt x="57" y="21"/>
                    <a:pt x="57" y="21"/>
                  </a:cubicBezTo>
                  <a:cubicBezTo>
                    <a:pt x="57" y="21"/>
                    <a:pt x="57" y="21"/>
                    <a:pt x="57" y="21"/>
                  </a:cubicBezTo>
                  <a:cubicBezTo>
                    <a:pt x="58" y="21"/>
                    <a:pt x="58" y="20"/>
                    <a:pt x="59" y="20"/>
                  </a:cubicBezTo>
                  <a:cubicBezTo>
                    <a:pt x="59" y="20"/>
                    <a:pt x="59" y="20"/>
                    <a:pt x="60" y="20"/>
                  </a:cubicBezTo>
                  <a:cubicBezTo>
                    <a:pt x="60" y="19"/>
                    <a:pt x="60" y="18"/>
                    <a:pt x="60" y="18"/>
                  </a:cubicBezTo>
                  <a:cubicBezTo>
                    <a:pt x="59" y="18"/>
                    <a:pt x="59" y="17"/>
                    <a:pt x="59" y="17"/>
                  </a:cubicBezTo>
                  <a:cubicBezTo>
                    <a:pt x="59" y="16"/>
                    <a:pt x="59" y="16"/>
                    <a:pt x="59" y="16"/>
                  </a:cubicBezTo>
                  <a:cubicBezTo>
                    <a:pt x="58" y="16"/>
                    <a:pt x="58" y="16"/>
                    <a:pt x="58" y="16"/>
                  </a:cubicBezTo>
                  <a:cubicBezTo>
                    <a:pt x="58" y="16"/>
                    <a:pt x="58" y="15"/>
                    <a:pt x="58" y="14"/>
                  </a:cubicBezTo>
                  <a:cubicBezTo>
                    <a:pt x="57" y="14"/>
                    <a:pt x="57" y="14"/>
                    <a:pt x="57" y="14"/>
                  </a:cubicBezTo>
                  <a:cubicBezTo>
                    <a:pt x="57" y="13"/>
                    <a:pt x="57" y="13"/>
                    <a:pt x="57" y="13"/>
                  </a:cubicBezTo>
                  <a:cubicBezTo>
                    <a:pt x="57" y="13"/>
                    <a:pt x="57" y="13"/>
                    <a:pt x="57" y="13"/>
                  </a:cubicBezTo>
                  <a:cubicBezTo>
                    <a:pt x="57" y="13"/>
                    <a:pt x="57" y="13"/>
                    <a:pt x="57" y="13"/>
                  </a:cubicBezTo>
                  <a:cubicBezTo>
                    <a:pt x="57" y="12"/>
                    <a:pt x="57" y="12"/>
                    <a:pt x="57" y="12"/>
                  </a:cubicBezTo>
                  <a:cubicBezTo>
                    <a:pt x="56" y="12"/>
                    <a:pt x="56" y="12"/>
                    <a:pt x="56" y="12"/>
                  </a:cubicBezTo>
                  <a:cubicBezTo>
                    <a:pt x="56" y="11"/>
                    <a:pt x="56" y="11"/>
                    <a:pt x="56" y="11"/>
                  </a:cubicBezTo>
                  <a:cubicBezTo>
                    <a:pt x="55" y="10"/>
                    <a:pt x="55" y="10"/>
                    <a:pt x="55" y="10"/>
                  </a:cubicBezTo>
                  <a:cubicBezTo>
                    <a:pt x="55" y="10"/>
                    <a:pt x="55" y="10"/>
                    <a:pt x="55" y="10"/>
                  </a:cubicBezTo>
                  <a:cubicBezTo>
                    <a:pt x="55" y="10"/>
                    <a:pt x="55" y="10"/>
                    <a:pt x="55" y="10"/>
                  </a:cubicBezTo>
                  <a:cubicBezTo>
                    <a:pt x="55" y="9"/>
                    <a:pt x="55" y="9"/>
                    <a:pt x="55" y="9"/>
                  </a:cubicBezTo>
                  <a:cubicBezTo>
                    <a:pt x="55" y="9"/>
                    <a:pt x="55" y="9"/>
                    <a:pt x="55" y="9"/>
                  </a:cubicBezTo>
                  <a:cubicBezTo>
                    <a:pt x="55" y="8"/>
                    <a:pt x="55" y="8"/>
                    <a:pt x="55" y="8"/>
                  </a:cubicBezTo>
                  <a:cubicBezTo>
                    <a:pt x="54" y="8"/>
                    <a:pt x="54" y="8"/>
                    <a:pt x="54" y="8"/>
                  </a:cubicBezTo>
                  <a:cubicBezTo>
                    <a:pt x="54" y="7"/>
                    <a:pt x="54" y="7"/>
                    <a:pt x="54" y="7"/>
                  </a:cubicBezTo>
                  <a:cubicBezTo>
                    <a:pt x="54" y="7"/>
                    <a:pt x="53" y="7"/>
                    <a:pt x="53" y="7"/>
                  </a:cubicBezTo>
                  <a:cubicBezTo>
                    <a:pt x="53" y="6"/>
                    <a:pt x="53" y="6"/>
                    <a:pt x="53" y="5"/>
                  </a:cubicBezTo>
                  <a:cubicBezTo>
                    <a:pt x="53" y="5"/>
                    <a:pt x="52" y="4"/>
                    <a:pt x="52" y="4"/>
                  </a:cubicBezTo>
                  <a:cubicBezTo>
                    <a:pt x="52" y="3"/>
                    <a:pt x="51" y="3"/>
                    <a:pt x="51" y="1"/>
                  </a:cubicBezTo>
                  <a:cubicBezTo>
                    <a:pt x="51" y="1"/>
                    <a:pt x="51" y="1"/>
                    <a:pt x="51" y="1"/>
                  </a:cubicBezTo>
                  <a:cubicBezTo>
                    <a:pt x="51" y="1"/>
                    <a:pt x="51" y="1"/>
                    <a:pt x="51" y="1"/>
                  </a:cubicBezTo>
                  <a:cubicBezTo>
                    <a:pt x="52" y="1"/>
                    <a:pt x="52" y="0"/>
                    <a:pt x="53" y="0"/>
                  </a:cubicBezTo>
                  <a:cubicBezTo>
                    <a:pt x="53" y="0"/>
                    <a:pt x="53" y="0"/>
                    <a:pt x="53" y="0"/>
                  </a:cubicBezTo>
                  <a:cubicBezTo>
                    <a:pt x="53" y="0"/>
                    <a:pt x="53" y="0"/>
                    <a:pt x="53" y="0"/>
                  </a:cubicBezTo>
                  <a:cubicBezTo>
                    <a:pt x="54" y="1"/>
                    <a:pt x="54" y="1"/>
                    <a:pt x="54" y="1"/>
                  </a:cubicBezTo>
                  <a:cubicBezTo>
                    <a:pt x="54" y="2"/>
                    <a:pt x="55" y="2"/>
                    <a:pt x="55" y="3"/>
                  </a:cubicBezTo>
                  <a:cubicBezTo>
                    <a:pt x="55" y="3"/>
                    <a:pt x="55" y="3"/>
                    <a:pt x="56" y="3"/>
                  </a:cubicBezTo>
                  <a:cubicBezTo>
                    <a:pt x="56" y="4"/>
                    <a:pt x="56" y="4"/>
                    <a:pt x="56" y="4"/>
                  </a:cubicBezTo>
                  <a:cubicBezTo>
                    <a:pt x="56" y="4"/>
                    <a:pt x="56" y="4"/>
                    <a:pt x="56" y="4"/>
                  </a:cubicBezTo>
                  <a:cubicBezTo>
                    <a:pt x="56" y="5"/>
                    <a:pt x="56" y="5"/>
                    <a:pt x="56" y="5"/>
                  </a:cubicBezTo>
                  <a:cubicBezTo>
                    <a:pt x="57" y="5"/>
                    <a:pt x="57" y="5"/>
                    <a:pt x="57" y="5"/>
                  </a:cubicBezTo>
                  <a:cubicBezTo>
                    <a:pt x="57" y="6"/>
                    <a:pt x="57" y="6"/>
                    <a:pt x="57" y="6"/>
                  </a:cubicBezTo>
                  <a:cubicBezTo>
                    <a:pt x="57" y="6"/>
                    <a:pt x="57" y="6"/>
                    <a:pt x="57" y="6"/>
                  </a:cubicBezTo>
                  <a:cubicBezTo>
                    <a:pt x="57" y="7"/>
                    <a:pt x="57" y="7"/>
                    <a:pt x="57" y="7"/>
                  </a:cubicBezTo>
                  <a:cubicBezTo>
                    <a:pt x="58" y="7"/>
                    <a:pt x="58" y="7"/>
                    <a:pt x="58" y="7"/>
                  </a:cubicBezTo>
                  <a:cubicBezTo>
                    <a:pt x="58" y="8"/>
                    <a:pt x="58" y="9"/>
                    <a:pt x="58" y="9"/>
                  </a:cubicBezTo>
                  <a:cubicBezTo>
                    <a:pt x="59" y="9"/>
                    <a:pt x="59" y="9"/>
                    <a:pt x="59" y="9"/>
                  </a:cubicBezTo>
                  <a:cubicBezTo>
                    <a:pt x="59" y="9"/>
                    <a:pt x="59" y="9"/>
                    <a:pt x="59" y="9"/>
                  </a:cubicBezTo>
                  <a:cubicBezTo>
                    <a:pt x="59" y="10"/>
                    <a:pt x="59" y="10"/>
                    <a:pt x="59" y="11"/>
                  </a:cubicBezTo>
                  <a:cubicBezTo>
                    <a:pt x="60" y="11"/>
                    <a:pt x="60" y="11"/>
                    <a:pt x="60" y="11"/>
                  </a:cubicBezTo>
                  <a:cubicBezTo>
                    <a:pt x="60" y="11"/>
                    <a:pt x="60" y="12"/>
                    <a:pt x="60" y="12"/>
                  </a:cubicBezTo>
                  <a:cubicBezTo>
                    <a:pt x="60" y="12"/>
                    <a:pt x="61" y="13"/>
                    <a:pt x="61" y="13"/>
                  </a:cubicBezTo>
                  <a:cubicBezTo>
                    <a:pt x="61" y="13"/>
                    <a:pt x="61" y="13"/>
                    <a:pt x="61" y="13"/>
                  </a:cubicBezTo>
                  <a:cubicBezTo>
                    <a:pt x="61" y="14"/>
                    <a:pt x="61" y="14"/>
                    <a:pt x="61" y="14"/>
                  </a:cubicBezTo>
                  <a:cubicBezTo>
                    <a:pt x="62" y="14"/>
                    <a:pt x="62" y="14"/>
                    <a:pt x="62" y="14"/>
                  </a:cubicBezTo>
                  <a:cubicBezTo>
                    <a:pt x="62" y="15"/>
                    <a:pt x="62" y="16"/>
                    <a:pt x="63" y="16"/>
                  </a:cubicBezTo>
                  <a:cubicBezTo>
                    <a:pt x="63" y="16"/>
                    <a:pt x="63" y="17"/>
                    <a:pt x="63" y="18"/>
                  </a:cubicBezTo>
                  <a:cubicBezTo>
                    <a:pt x="64" y="17"/>
                    <a:pt x="66" y="17"/>
                    <a:pt x="66" y="17"/>
                  </a:cubicBezTo>
                  <a:close/>
                  <a:moveTo>
                    <a:pt x="112" y="70"/>
                  </a:moveTo>
                  <a:cubicBezTo>
                    <a:pt x="136" y="70"/>
                    <a:pt x="136" y="70"/>
                    <a:pt x="136" y="70"/>
                  </a:cubicBezTo>
                  <a:cubicBezTo>
                    <a:pt x="137" y="70"/>
                    <a:pt x="139" y="70"/>
                    <a:pt x="141" y="70"/>
                  </a:cubicBezTo>
                  <a:cubicBezTo>
                    <a:pt x="143" y="70"/>
                    <a:pt x="145" y="70"/>
                    <a:pt x="147" y="70"/>
                  </a:cubicBezTo>
                  <a:cubicBezTo>
                    <a:pt x="146" y="72"/>
                    <a:pt x="146" y="73"/>
                    <a:pt x="146" y="75"/>
                  </a:cubicBezTo>
                  <a:cubicBezTo>
                    <a:pt x="146" y="77"/>
                    <a:pt x="146" y="78"/>
                    <a:pt x="146" y="80"/>
                  </a:cubicBezTo>
                  <a:cubicBezTo>
                    <a:pt x="146" y="96"/>
                    <a:pt x="146" y="96"/>
                    <a:pt x="146" y="96"/>
                  </a:cubicBezTo>
                  <a:cubicBezTo>
                    <a:pt x="146" y="142"/>
                    <a:pt x="146" y="142"/>
                    <a:pt x="146" y="142"/>
                  </a:cubicBezTo>
                  <a:cubicBezTo>
                    <a:pt x="146" y="153"/>
                    <a:pt x="146" y="153"/>
                    <a:pt x="146" y="153"/>
                  </a:cubicBezTo>
                  <a:cubicBezTo>
                    <a:pt x="147" y="154"/>
                    <a:pt x="147" y="154"/>
                    <a:pt x="147" y="154"/>
                  </a:cubicBezTo>
                  <a:cubicBezTo>
                    <a:pt x="146" y="155"/>
                    <a:pt x="146" y="156"/>
                    <a:pt x="146" y="157"/>
                  </a:cubicBezTo>
                  <a:cubicBezTo>
                    <a:pt x="145" y="158"/>
                    <a:pt x="145" y="159"/>
                    <a:pt x="145" y="160"/>
                  </a:cubicBezTo>
                  <a:cubicBezTo>
                    <a:pt x="144" y="161"/>
                    <a:pt x="144" y="161"/>
                    <a:pt x="144" y="161"/>
                  </a:cubicBezTo>
                  <a:cubicBezTo>
                    <a:pt x="144" y="161"/>
                    <a:pt x="144" y="161"/>
                    <a:pt x="144" y="162"/>
                  </a:cubicBezTo>
                  <a:cubicBezTo>
                    <a:pt x="143" y="162"/>
                    <a:pt x="143" y="162"/>
                    <a:pt x="143" y="162"/>
                  </a:cubicBezTo>
                  <a:cubicBezTo>
                    <a:pt x="143" y="162"/>
                    <a:pt x="143" y="163"/>
                    <a:pt x="143" y="163"/>
                  </a:cubicBezTo>
                  <a:cubicBezTo>
                    <a:pt x="143" y="163"/>
                    <a:pt x="143" y="163"/>
                    <a:pt x="142" y="164"/>
                  </a:cubicBezTo>
                  <a:cubicBezTo>
                    <a:pt x="142" y="164"/>
                    <a:pt x="142" y="164"/>
                    <a:pt x="141" y="164"/>
                  </a:cubicBezTo>
                  <a:cubicBezTo>
                    <a:pt x="141" y="164"/>
                    <a:pt x="141" y="164"/>
                    <a:pt x="141" y="165"/>
                  </a:cubicBezTo>
                  <a:cubicBezTo>
                    <a:pt x="141" y="165"/>
                    <a:pt x="141" y="165"/>
                    <a:pt x="141" y="165"/>
                  </a:cubicBezTo>
                  <a:cubicBezTo>
                    <a:pt x="140" y="165"/>
                    <a:pt x="140" y="165"/>
                    <a:pt x="140" y="165"/>
                  </a:cubicBezTo>
                  <a:cubicBezTo>
                    <a:pt x="140" y="165"/>
                    <a:pt x="140" y="165"/>
                    <a:pt x="140" y="165"/>
                  </a:cubicBezTo>
                  <a:cubicBezTo>
                    <a:pt x="140" y="166"/>
                    <a:pt x="139" y="166"/>
                    <a:pt x="139" y="166"/>
                  </a:cubicBezTo>
                  <a:cubicBezTo>
                    <a:pt x="139" y="166"/>
                    <a:pt x="138" y="166"/>
                    <a:pt x="138" y="166"/>
                  </a:cubicBezTo>
                  <a:cubicBezTo>
                    <a:pt x="138" y="166"/>
                    <a:pt x="138" y="166"/>
                    <a:pt x="138" y="166"/>
                  </a:cubicBezTo>
                  <a:cubicBezTo>
                    <a:pt x="138" y="166"/>
                    <a:pt x="137" y="166"/>
                    <a:pt x="137" y="166"/>
                  </a:cubicBezTo>
                  <a:cubicBezTo>
                    <a:pt x="137" y="167"/>
                    <a:pt x="136" y="167"/>
                    <a:pt x="136" y="167"/>
                  </a:cubicBezTo>
                  <a:cubicBezTo>
                    <a:pt x="136" y="167"/>
                    <a:pt x="136" y="167"/>
                    <a:pt x="136" y="167"/>
                  </a:cubicBezTo>
                  <a:cubicBezTo>
                    <a:pt x="135" y="167"/>
                    <a:pt x="134" y="167"/>
                    <a:pt x="133" y="168"/>
                  </a:cubicBezTo>
                  <a:cubicBezTo>
                    <a:pt x="132" y="168"/>
                    <a:pt x="131" y="168"/>
                    <a:pt x="130" y="168"/>
                  </a:cubicBezTo>
                  <a:cubicBezTo>
                    <a:pt x="129" y="168"/>
                    <a:pt x="127" y="168"/>
                    <a:pt x="126" y="167"/>
                  </a:cubicBezTo>
                  <a:cubicBezTo>
                    <a:pt x="125" y="167"/>
                    <a:pt x="124" y="167"/>
                    <a:pt x="123" y="167"/>
                  </a:cubicBezTo>
                  <a:cubicBezTo>
                    <a:pt x="123" y="189"/>
                    <a:pt x="123" y="189"/>
                    <a:pt x="123" y="189"/>
                  </a:cubicBezTo>
                  <a:cubicBezTo>
                    <a:pt x="123" y="191"/>
                    <a:pt x="123" y="192"/>
                    <a:pt x="123" y="194"/>
                  </a:cubicBezTo>
                  <a:cubicBezTo>
                    <a:pt x="123" y="196"/>
                    <a:pt x="123" y="198"/>
                    <a:pt x="123" y="199"/>
                  </a:cubicBezTo>
                  <a:cubicBezTo>
                    <a:pt x="122" y="202"/>
                    <a:pt x="121" y="204"/>
                    <a:pt x="119" y="205"/>
                  </a:cubicBezTo>
                  <a:cubicBezTo>
                    <a:pt x="117" y="207"/>
                    <a:pt x="114" y="208"/>
                    <a:pt x="112" y="209"/>
                  </a:cubicBezTo>
                  <a:cubicBezTo>
                    <a:pt x="111" y="209"/>
                    <a:pt x="111" y="209"/>
                    <a:pt x="111" y="209"/>
                  </a:cubicBezTo>
                  <a:cubicBezTo>
                    <a:pt x="111" y="209"/>
                    <a:pt x="111" y="209"/>
                    <a:pt x="111" y="208"/>
                  </a:cubicBezTo>
                  <a:cubicBezTo>
                    <a:pt x="110" y="209"/>
                    <a:pt x="110" y="209"/>
                    <a:pt x="110" y="209"/>
                  </a:cubicBezTo>
                  <a:cubicBezTo>
                    <a:pt x="110" y="208"/>
                    <a:pt x="110" y="208"/>
                    <a:pt x="110" y="208"/>
                  </a:cubicBezTo>
                  <a:cubicBezTo>
                    <a:pt x="107" y="208"/>
                    <a:pt x="107" y="208"/>
                    <a:pt x="107" y="208"/>
                  </a:cubicBezTo>
                  <a:cubicBezTo>
                    <a:pt x="107" y="208"/>
                    <a:pt x="107" y="208"/>
                    <a:pt x="107" y="208"/>
                  </a:cubicBezTo>
                  <a:cubicBezTo>
                    <a:pt x="106" y="208"/>
                    <a:pt x="106" y="208"/>
                    <a:pt x="106" y="208"/>
                  </a:cubicBezTo>
                  <a:cubicBezTo>
                    <a:pt x="106" y="208"/>
                    <a:pt x="106" y="208"/>
                    <a:pt x="106" y="208"/>
                  </a:cubicBezTo>
                  <a:cubicBezTo>
                    <a:pt x="105" y="208"/>
                    <a:pt x="105" y="208"/>
                    <a:pt x="105" y="208"/>
                  </a:cubicBezTo>
                  <a:cubicBezTo>
                    <a:pt x="105" y="207"/>
                    <a:pt x="105" y="207"/>
                    <a:pt x="105" y="207"/>
                  </a:cubicBezTo>
                  <a:cubicBezTo>
                    <a:pt x="104" y="207"/>
                    <a:pt x="104" y="207"/>
                    <a:pt x="103" y="207"/>
                  </a:cubicBezTo>
                  <a:cubicBezTo>
                    <a:pt x="103" y="207"/>
                    <a:pt x="103" y="207"/>
                    <a:pt x="103" y="206"/>
                  </a:cubicBezTo>
                  <a:cubicBezTo>
                    <a:pt x="103" y="206"/>
                    <a:pt x="103" y="206"/>
                    <a:pt x="103" y="206"/>
                  </a:cubicBezTo>
                  <a:cubicBezTo>
                    <a:pt x="102" y="206"/>
                    <a:pt x="102" y="206"/>
                    <a:pt x="102" y="206"/>
                  </a:cubicBezTo>
                  <a:cubicBezTo>
                    <a:pt x="102" y="205"/>
                    <a:pt x="102" y="205"/>
                    <a:pt x="102" y="205"/>
                  </a:cubicBezTo>
                  <a:cubicBezTo>
                    <a:pt x="102" y="205"/>
                    <a:pt x="101" y="205"/>
                    <a:pt x="101" y="205"/>
                  </a:cubicBezTo>
                  <a:cubicBezTo>
                    <a:pt x="101" y="205"/>
                    <a:pt x="101" y="204"/>
                    <a:pt x="100" y="204"/>
                  </a:cubicBezTo>
                  <a:cubicBezTo>
                    <a:pt x="100" y="203"/>
                    <a:pt x="100" y="203"/>
                    <a:pt x="100" y="203"/>
                  </a:cubicBezTo>
                  <a:cubicBezTo>
                    <a:pt x="100" y="203"/>
                    <a:pt x="100" y="203"/>
                    <a:pt x="100" y="203"/>
                  </a:cubicBezTo>
                  <a:cubicBezTo>
                    <a:pt x="100" y="202"/>
                    <a:pt x="100" y="202"/>
                    <a:pt x="100" y="202"/>
                  </a:cubicBezTo>
                  <a:cubicBezTo>
                    <a:pt x="99" y="202"/>
                    <a:pt x="99" y="202"/>
                    <a:pt x="99" y="202"/>
                  </a:cubicBezTo>
                  <a:cubicBezTo>
                    <a:pt x="99" y="201"/>
                    <a:pt x="99" y="201"/>
                    <a:pt x="99" y="201"/>
                  </a:cubicBezTo>
                  <a:cubicBezTo>
                    <a:pt x="99" y="201"/>
                    <a:pt x="99" y="201"/>
                    <a:pt x="99" y="201"/>
                  </a:cubicBezTo>
                  <a:cubicBezTo>
                    <a:pt x="98" y="201"/>
                    <a:pt x="98" y="200"/>
                    <a:pt x="98" y="200"/>
                  </a:cubicBezTo>
                  <a:cubicBezTo>
                    <a:pt x="98" y="199"/>
                    <a:pt x="98" y="199"/>
                    <a:pt x="98" y="198"/>
                  </a:cubicBezTo>
                  <a:cubicBezTo>
                    <a:pt x="97" y="198"/>
                    <a:pt x="97" y="198"/>
                    <a:pt x="97" y="198"/>
                  </a:cubicBezTo>
                  <a:cubicBezTo>
                    <a:pt x="97" y="167"/>
                    <a:pt x="97" y="167"/>
                    <a:pt x="97" y="167"/>
                  </a:cubicBezTo>
                  <a:cubicBezTo>
                    <a:pt x="80" y="167"/>
                    <a:pt x="80" y="167"/>
                    <a:pt x="80" y="167"/>
                  </a:cubicBezTo>
                  <a:cubicBezTo>
                    <a:pt x="80" y="189"/>
                    <a:pt x="80" y="189"/>
                    <a:pt x="80" y="189"/>
                  </a:cubicBezTo>
                  <a:cubicBezTo>
                    <a:pt x="80" y="191"/>
                    <a:pt x="80" y="193"/>
                    <a:pt x="80" y="195"/>
                  </a:cubicBezTo>
                  <a:cubicBezTo>
                    <a:pt x="80" y="198"/>
                    <a:pt x="80" y="199"/>
                    <a:pt x="79" y="201"/>
                  </a:cubicBezTo>
                  <a:cubicBezTo>
                    <a:pt x="79" y="201"/>
                    <a:pt x="79" y="201"/>
                    <a:pt x="79" y="201"/>
                  </a:cubicBezTo>
                  <a:cubicBezTo>
                    <a:pt x="79" y="201"/>
                    <a:pt x="79" y="201"/>
                    <a:pt x="79" y="201"/>
                  </a:cubicBezTo>
                  <a:cubicBezTo>
                    <a:pt x="79" y="201"/>
                    <a:pt x="79" y="201"/>
                    <a:pt x="79" y="201"/>
                  </a:cubicBezTo>
                  <a:cubicBezTo>
                    <a:pt x="79" y="202"/>
                    <a:pt x="79" y="202"/>
                    <a:pt x="79" y="202"/>
                  </a:cubicBezTo>
                  <a:cubicBezTo>
                    <a:pt x="78" y="202"/>
                    <a:pt x="78" y="202"/>
                    <a:pt x="78" y="202"/>
                  </a:cubicBezTo>
                  <a:cubicBezTo>
                    <a:pt x="78" y="203"/>
                    <a:pt x="78" y="203"/>
                    <a:pt x="78" y="203"/>
                  </a:cubicBezTo>
                  <a:cubicBezTo>
                    <a:pt x="77" y="204"/>
                    <a:pt x="77" y="204"/>
                    <a:pt x="77" y="204"/>
                  </a:cubicBezTo>
                  <a:cubicBezTo>
                    <a:pt x="76" y="205"/>
                    <a:pt x="75" y="206"/>
                    <a:pt x="75" y="207"/>
                  </a:cubicBezTo>
                  <a:cubicBezTo>
                    <a:pt x="75" y="207"/>
                    <a:pt x="74" y="207"/>
                    <a:pt x="73" y="207"/>
                  </a:cubicBezTo>
                  <a:cubicBezTo>
                    <a:pt x="73" y="207"/>
                    <a:pt x="73" y="207"/>
                    <a:pt x="73" y="207"/>
                  </a:cubicBezTo>
                  <a:cubicBezTo>
                    <a:pt x="73" y="207"/>
                    <a:pt x="73" y="207"/>
                    <a:pt x="73" y="208"/>
                  </a:cubicBezTo>
                  <a:cubicBezTo>
                    <a:pt x="73" y="208"/>
                    <a:pt x="72" y="208"/>
                    <a:pt x="72" y="208"/>
                  </a:cubicBezTo>
                  <a:cubicBezTo>
                    <a:pt x="72" y="208"/>
                    <a:pt x="71" y="208"/>
                    <a:pt x="71" y="208"/>
                  </a:cubicBezTo>
                  <a:cubicBezTo>
                    <a:pt x="71" y="208"/>
                    <a:pt x="71" y="208"/>
                    <a:pt x="71" y="208"/>
                  </a:cubicBezTo>
                  <a:cubicBezTo>
                    <a:pt x="70" y="208"/>
                    <a:pt x="70" y="208"/>
                    <a:pt x="70" y="208"/>
                  </a:cubicBezTo>
                  <a:cubicBezTo>
                    <a:pt x="70" y="208"/>
                    <a:pt x="70" y="208"/>
                    <a:pt x="70" y="208"/>
                  </a:cubicBezTo>
                  <a:cubicBezTo>
                    <a:pt x="68" y="208"/>
                    <a:pt x="68" y="208"/>
                    <a:pt x="68" y="208"/>
                  </a:cubicBezTo>
                  <a:cubicBezTo>
                    <a:pt x="68" y="209"/>
                    <a:pt x="68" y="209"/>
                    <a:pt x="68" y="209"/>
                  </a:cubicBezTo>
                  <a:cubicBezTo>
                    <a:pt x="67" y="209"/>
                    <a:pt x="67" y="209"/>
                    <a:pt x="67" y="209"/>
                  </a:cubicBezTo>
                  <a:cubicBezTo>
                    <a:pt x="67" y="208"/>
                    <a:pt x="67" y="208"/>
                    <a:pt x="67" y="208"/>
                  </a:cubicBezTo>
                  <a:cubicBezTo>
                    <a:pt x="64" y="208"/>
                    <a:pt x="64" y="208"/>
                    <a:pt x="64" y="208"/>
                  </a:cubicBezTo>
                  <a:cubicBezTo>
                    <a:pt x="64" y="208"/>
                    <a:pt x="64" y="208"/>
                    <a:pt x="64" y="208"/>
                  </a:cubicBezTo>
                  <a:cubicBezTo>
                    <a:pt x="63" y="208"/>
                    <a:pt x="63" y="208"/>
                    <a:pt x="63" y="208"/>
                  </a:cubicBezTo>
                  <a:cubicBezTo>
                    <a:pt x="63" y="208"/>
                    <a:pt x="63" y="208"/>
                    <a:pt x="63" y="208"/>
                  </a:cubicBezTo>
                  <a:cubicBezTo>
                    <a:pt x="62" y="208"/>
                    <a:pt x="62" y="208"/>
                    <a:pt x="62" y="208"/>
                  </a:cubicBezTo>
                  <a:cubicBezTo>
                    <a:pt x="62" y="208"/>
                    <a:pt x="62" y="208"/>
                    <a:pt x="62" y="208"/>
                  </a:cubicBezTo>
                  <a:cubicBezTo>
                    <a:pt x="61" y="208"/>
                    <a:pt x="61" y="208"/>
                    <a:pt x="61" y="208"/>
                  </a:cubicBezTo>
                  <a:cubicBezTo>
                    <a:pt x="61" y="207"/>
                    <a:pt x="61" y="207"/>
                    <a:pt x="61" y="207"/>
                  </a:cubicBezTo>
                  <a:cubicBezTo>
                    <a:pt x="60" y="207"/>
                    <a:pt x="60" y="207"/>
                    <a:pt x="60" y="207"/>
                  </a:cubicBezTo>
                  <a:cubicBezTo>
                    <a:pt x="60" y="207"/>
                    <a:pt x="60" y="207"/>
                    <a:pt x="60" y="206"/>
                  </a:cubicBezTo>
                  <a:cubicBezTo>
                    <a:pt x="60" y="206"/>
                    <a:pt x="60" y="206"/>
                    <a:pt x="60" y="206"/>
                  </a:cubicBezTo>
                  <a:cubicBezTo>
                    <a:pt x="59" y="206"/>
                    <a:pt x="59" y="206"/>
                    <a:pt x="59" y="206"/>
                  </a:cubicBezTo>
                  <a:cubicBezTo>
                    <a:pt x="59" y="205"/>
                    <a:pt x="59" y="205"/>
                    <a:pt x="59" y="205"/>
                  </a:cubicBezTo>
                  <a:cubicBezTo>
                    <a:pt x="58" y="205"/>
                    <a:pt x="58" y="205"/>
                    <a:pt x="58" y="205"/>
                  </a:cubicBezTo>
                  <a:cubicBezTo>
                    <a:pt x="58" y="205"/>
                    <a:pt x="57" y="204"/>
                    <a:pt x="57" y="204"/>
                  </a:cubicBezTo>
                  <a:cubicBezTo>
                    <a:pt x="57" y="203"/>
                    <a:pt x="57" y="203"/>
                    <a:pt x="57" y="203"/>
                  </a:cubicBezTo>
                  <a:cubicBezTo>
                    <a:pt x="57" y="203"/>
                    <a:pt x="57" y="203"/>
                    <a:pt x="56" y="203"/>
                  </a:cubicBezTo>
                  <a:cubicBezTo>
                    <a:pt x="56" y="202"/>
                    <a:pt x="56" y="202"/>
                    <a:pt x="56" y="202"/>
                  </a:cubicBezTo>
                  <a:cubicBezTo>
                    <a:pt x="56" y="202"/>
                    <a:pt x="56" y="202"/>
                    <a:pt x="56" y="202"/>
                  </a:cubicBezTo>
                  <a:cubicBezTo>
                    <a:pt x="56" y="201"/>
                    <a:pt x="56" y="201"/>
                    <a:pt x="56" y="201"/>
                  </a:cubicBezTo>
                  <a:cubicBezTo>
                    <a:pt x="55" y="201"/>
                    <a:pt x="55" y="201"/>
                    <a:pt x="55" y="201"/>
                  </a:cubicBezTo>
                  <a:cubicBezTo>
                    <a:pt x="55" y="200"/>
                    <a:pt x="55" y="200"/>
                    <a:pt x="55" y="200"/>
                  </a:cubicBezTo>
                  <a:cubicBezTo>
                    <a:pt x="55" y="200"/>
                    <a:pt x="55" y="200"/>
                    <a:pt x="55" y="200"/>
                  </a:cubicBezTo>
                  <a:cubicBezTo>
                    <a:pt x="55" y="199"/>
                    <a:pt x="55" y="199"/>
                    <a:pt x="55" y="199"/>
                  </a:cubicBezTo>
                  <a:cubicBezTo>
                    <a:pt x="55" y="199"/>
                    <a:pt x="55" y="199"/>
                    <a:pt x="55" y="199"/>
                  </a:cubicBezTo>
                  <a:cubicBezTo>
                    <a:pt x="54" y="198"/>
                    <a:pt x="54" y="196"/>
                    <a:pt x="54" y="194"/>
                  </a:cubicBezTo>
                  <a:cubicBezTo>
                    <a:pt x="54" y="192"/>
                    <a:pt x="54" y="191"/>
                    <a:pt x="54" y="189"/>
                  </a:cubicBezTo>
                  <a:cubicBezTo>
                    <a:pt x="54" y="167"/>
                    <a:pt x="54" y="167"/>
                    <a:pt x="54" y="167"/>
                  </a:cubicBezTo>
                  <a:cubicBezTo>
                    <a:pt x="53" y="167"/>
                    <a:pt x="51" y="167"/>
                    <a:pt x="49" y="168"/>
                  </a:cubicBezTo>
                  <a:cubicBezTo>
                    <a:pt x="46" y="168"/>
                    <a:pt x="45" y="167"/>
                    <a:pt x="43" y="167"/>
                  </a:cubicBezTo>
                  <a:cubicBezTo>
                    <a:pt x="41" y="167"/>
                    <a:pt x="41" y="167"/>
                    <a:pt x="41" y="167"/>
                  </a:cubicBezTo>
                  <a:cubicBezTo>
                    <a:pt x="41" y="167"/>
                    <a:pt x="41" y="167"/>
                    <a:pt x="41" y="167"/>
                  </a:cubicBezTo>
                  <a:cubicBezTo>
                    <a:pt x="41" y="167"/>
                    <a:pt x="41" y="167"/>
                    <a:pt x="41" y="167"/>
                  </a:cubicBezTo>
                  <a:cubicBezTo>
                    <a:pt x="41" y="166"/>
                    <a:pt x="41" y="166"/>
                    <a:pt x="41" y="166"/>
                  </a:cubicBezTo>
                  <a:cubicBezTo>
                    <a:pt x="39" y="166"/>
                    <a:pt x="39" y="166"/>
                    <a:pt x="39" y="166"/>
                  </a:cubicBezTo>
                  <a:cubicBezTo>
                    <a:pt x="39" y="166"/>
                    <a:pt x="39" y="166"/>
                    <a:pt x="39" y="166"/>
                  </a:cubicBezTo>
                  <a:cubicBezTo>
                    <a:pt x="39" y="166"/>
                    <a:pt x="39" y="166"/>
                    <a:pt x="39" y="166"/>
                  </a:cubicBezTo>
                  <a:cubicBezTo>
                    <a:pt x="39" y="166"/>
                    <a:pt x="38" y="166"/>
                    <a:pt x="37" y="165"/>
                  </a:cubicBezTo>
                  <a:cubicBezTo>
                    <a:pt x="37" y="165"/>
                    <a:pt x="37" y="165"/>
                    <a:pt x="37" y="165"/>
                  </a:cubicBezTo>
                  <a:cubicBezTo>
                    <a:pt x="36" y="165"/>
                    <a:pt x="36" y="165"/>
                    <a:pt x="36" y="165"/>
                  </a:cubicBezTo>
                  <a:cubicBezTo>
                    <a:pt x="36" y="164"/>
                    <a:pt x="36" y="164"/>
                    <a:pt x="35" y="163"/>
                  </a:cubicBezTo>
                  <a:cubicBezTo>
                    <a:pt x="35" y="163"/>
                    <a:pt x="35" y="163"/>
                    <a:pt x="35" y="163"/>
                  </a:cubicBezTo>
                  <a:cubicBezTo>
                    <a:pt x="34" y="162"/>
                    <a:pt x="34" y="162"/>
                    <a:pt x="34" y="162"/>
                  </a:cubicBezTo>
                  <a:cubicBezTo>
                    <a:pt x="33" y="161"/>
                    <a:pt x="32" y="159"/>
                    <a:pt x="32" y="157"/>
                  </a:cubicBezTo>
                  <a:cubicBezTo>
                    <a:pt x="31" y="154"/>
                    <a:pt x="31" y="152"/>
                    <a:pt x="31" y="150"/>
                  </a:cubicBezTo>
                  <a:cubicBezTo>
                    <a:pt x="31" y="147"/>
                    <a:pt x="31" y="145"/>
                    <a:pt x="31" y="142"/>
                  </a:cubicBezTo>
                  <a:cubicBezTo>
                    <a:pt x="31" y="140"/>
                    <a:pt x="31" y="137"/>
                    <a:pt x="31" y="135"/>
                  </a:cubicBezTo>
                  <a:cubicBezTo>
                    <a:pt x="31" y="70"/>
                    <a:pt x="31" y="70"/>
                    <a:pt x="31" y="70"/>
                  </a:cubicBezTo>
                  <a:lnTo>
                    <a:pt x="112" y="70"/>
                  </a:lnTo>
                  <a:close/>
                  <a:moveTo>
                    <a:pt x="60" y="35"/>
                  </a:moveTo>
                  <a:cubicBezTo>
                    <a:pt x="60" y="35"/>
                    <a:pt x="60" y="36"/>
                    <a:pt x="59" y="36"/>
                  </a:cubicBezTo>
                  <a:cubicBezTo>
                    <a:pt x="59" y="36"/>
                    <a:pt x="58" y="37"/>
                    <a:pt x="58" y="38"/>
                  </a:cubicBezTo>
                  <a:cubicBezTo>
                    <a:pt x="58" y="39"/>
                    <a:pt x="58" y="40"/>
                    <a:pt x="58" y="41"/>
                  </a:cubicBezTo>
                  <a:cubicBezTo>
                    <a:pt x="58" y="42"/>
                    <a:pt x="58" y="42"/>
                    <a:pt x="58" y="42"/>
                  </a:cubicBezTo>
                  <a:cubicBezTo>
                    <a:pt x="58" y="42"/>
                    <a:pt x="58" y="42"/>
                    <a:pt x="58" y="43"/>
                  </a:cubicBezTo>
                  <a:cubicBezTo>
                    <a:pt x="59" y="43"/>
                    <a:pt x="59" y="43"/>
                    <a:pt x="59" y="43"/>
                  </a:cubicBezTo>
                  <a:cubicBezTo>
                    <a:pt x="60" y="44"/>
                    <a:pt x="60" y="44"/>
                    <a:pt x="61" y="44"/>
                  </a:cubicBezTo>
                  <a:cubicBezTo>
                    <a:pt x="61" y="44"/>
                    <a:pt x="61" y="44"/>
                    <a:pt x="62" y="45"/>
                  </a:cubicBezTo>
                  <a:cubicBezTo>
                    <a:pt x="62" y="45"/>
                    <a:pt x="62" y="45"/>
                    <a:pt x="63" y="45"/>
                  </a:cubicBezTo>
                  <a:cubicBezTo>
                    <a:pt x="63" y="44"/>
                    <a:pt x="63" y="44"/>
                    <a:pt x="63" y="44"/>
                  </a:cubicBezTo>
                  <a:cubicBezTo>
                    <a:pt x="64" y="44"/>
                    <a:pt x="64" y="44"/>
                    <a:pt x="64" y="44"/>
                  </a:cubicBezTo>
                  <a:cubicBezTo>
                    <a:pt x="65" y="44"/>
                    <a:pt x="66" y="43"/>
                    <a:pt x="66" y="42"/>
                  </a:cubicBezTo>
                  <a:cubicBezTo>
                    <a:pt x="66" y="42"/>
                    <a:pt x="67" y="41"/>
                    <a:pt x="67" y="40"/>
                  </a:cubicBezTo>
                  <a:cubicBezTo>
                    <a:pt x="67" y="40"/>
                    <a:pt x="67" y="39"/>
                    <a:pt x="67" y="38"/>
                  </a:cubicBezTo>
                  <a:cubicBezTo>
                    <a:pt x="67" y="38"/>
                    <a:pt x="67" y="38"/>
                    <a:pt x="67" y="38"/>
                  </a:cubicBezTo>
                  <a:cubicBezTo>
                    <a:pt x="67" y="37"/>
                    <a:pt x="67" y="37"/>
                    <a:pt x="67" y="37"/>
                  </a:cubicBezTo>
                  <a:cubicBezTo>
                    <a:pt x="66" y="37"/>
                    <a:pt x="66" y="37"/>
                    <a:pt x="66" y="37"/>
                  </a:cubicBezTo>
                  <a:cubicBezTo>
                    <a:pt x="65" y="36"/>
                    <a:pt x="65" y="36"/>
                    <a:pt x="64" y="35"/>
                  </a:cubicBezTo>
                  <a:cubicBezTo>
                    <a:pt x="63" y="35"/>
                    <a:pt x="62" y="35"/>
                    <a:pt x="61" y="35"/>
                  </a:cubicBezTo>
                  <a:cubicBezTo>
                    <a:pt x="60" y="35"/>
                    <a:pt x="60" y="36"/>
                    <a:pt x="60" y="35"/>
                  </a:cubicBezTo>
                  <a:close/>
                  <a:moveTo>
                    <a:pt x="119" y="42"/>
                  </a:moveTo>
                  <a:cubicBezTo>
                    <a:pt x="119" y="42"/>
                    <a:pt x="119" y="42"/>
                    <a:pt x="119" y="42"/>
                  </a:cubicBezTo>
                  <a:cubicBezTo>
                    <a:pt x="119" y="42"/>
                    <a:pt x="119" y="42"/>
                    <a:pt x="119" y="42"/>
                  </a:cubicBezTo>
                  <a:cubicBezTo>
                    <a:pt x="120" y="42"/>
                    <a:pt x="120" y="42"/>
                    <a:pt x="120" y="42"/>
                  </a:cubicBezTo>
                  <a:cubicBezTo>
                    <a:pt x="120" y="41"/>
                    <a:pt x="120" y="40"/>
                    <a:pt x="120" y="39"/>
                  </a:cubicBezTo>
                  <a:cubicBezTo>
                    <a:pt x="120" y="38"/>
                    <a:pt x="120" y="38"/>
                    <a:pt x="119" y="37"/>
                  </a:cubicBezTo>
                  <a:cubicBezTo>
                    <a:pt x="119" y="37"/>
                    <a:pt x="119" y="37"/>
                    <a:pt x="118" y="36"/>
                  </a:cubicBezTo>
                  <a:cubicBezTo>
                    <a:pt x="118" y="36"/>
                    <a:pt x="118" y="36"/>
                    <a:pt x="118" y="36"/>
                  </a:cubicBezTo>
                  <a:cubicBezTo>
                    <a:pt x="117" y="36"/>
                    <a:pt x="117" y="36"/>
                    <a:pt x="117" y="36"/>
                  </a:cubicBezTo>
                  <a:cubicBezTo>
                    <a:pt x="117" y="36"/>
                    <a:pt x="117" y="35"/>
                    <a:pt x="117" y="35"/>
                  </a:cubicBezTo>
                  <a:cubicBezTo>
                    <a:pt x="113" y="35"/>
                    <a:pt x="113" y="35"/>
                    <a:pt x="113" y="35"/>
                  </a:cubicBezTo>
                  <a:cubicBezTo>
                    <a:pt x="113" y="35"/>
                    <a:pt x="113" y="36"/>
                    <a:pt x="113" y="36"/>
                  </a:cubicBezTo>
                  <a:cubicBezTo>
                    <a:pt x="112" y="36"/>
                    <a:pt x="112" y="36"/>
                    <a:pt x="112" y="36"/>
                  </a:cubicBezTo>
                  <a:cubicBezTo>
                    <a:pt x="111" y="37"/>
                    <a:pt x="111" y="37"/>
                    <a:pt x="111" y="38"/>
                  </a:cubicBezTo>
                  <a:cubicBezTo>
                    <a:pt x="111" y="39"/>
                    <a:pt x="110" y="40"/>
                    <a:pt x="110" y="42"/>
                  </a:cubicBezTo>
                  <a:cubicBezTo>
                    <a:pt x="111" y="42"/>
                    <a:pt x="111" y="42"/>
                    <a:pt x="111" y="42"/>
                  </a:cubicBezTo>
                  <a:cubicBezTo>
                    <a:pt x="111" y="42"/>
                    <a:pt x="111" y="42"/>
                    <a:pt x="111" y="42"/>
                  </a:cubicBezTo>
                  <a:cubicBezTo>
                    <a:pt x="111" y="43"/>
                    <a:pt x="112" y="43"/>
                    <a:pt x="112" y="43"/>
                  </a:cubicBezTo>
                  <a:cubicBezTo>
                    <a:pt x="112" y="44"/>
                    <a:pt x="113" y="44"/>
                    <a:pt x="113" y="44"/>
                  </a:cubicBezTo>
                  <a:cubicBezTo>
                    <a:pt x="114" y="44"/>
                    <a:pt x="114" y="44"/>
                    <a:pt x="115" y="45"/>
                  </a:cubicBezTo>
                  <a:cubicBezTo>
                    <a:pt x="115" y="45"/>
                    <a:pt x="116" y="45"/>
                    <a:pt x="116" y="45"/>
                  </a:cubicBezTo>
                  <a:cubicBezTo>
                    <a:pt x="116" y="45"/>
                    <a:pt x="117" y="44"/>
                    <a:pt x="117" y="44"/>
                  </a:cubicBezTo>
                  <a:cubicBezTo>
                    <a:pt x="118" y="44"/>
                    <a:pt x="118" y="44"/>
                    <a:pt x="119" y="43"/>
                  </a:cubicBezTo>
                  <a:lnTo>
                    <a:pt x="119" y="42"/>
                  </a:lnTo>
                  <a:close/>
                  <a:moveTo>
                    <a:pt x="174" y="72"/>
                  </a:moveTo>
                  <a:cubicBezTo>
                    <a:pt x="174" y="72"/>
                    <a:pt x="174" y="72"/>
                    <a:pt x="174" y="73"/>
                  </a:cubicBezTo>
                  <a:cubicBezTo>
                    <a:pt x="175" y="73"/>
                    <a:pt x="175" y="73"/>
                    <a:pt x="175" y="73"/>
                  </a:cubicBezTo>
                  <a:cubicBezTo>
                    <a:pt x="175" y="73"/>
                    <a:pt x="175" y="73"/>
                    <a:pt x="175" y="73"/>
                  </a:cubicBezTo>
                  <a:cubicBezTo>
                    <a:pt x="175" y="74"/>
                    <a:pt x="175" y="74"/>
                    <a:pt x="175" y="74"/>
                  </a:cubicBezTo>
                  <a:cubicBezTo>
                    <a:pt x="175" y="75"/>
                    <a:pt x="175" y="75"/>
                    <a:pt x="175" y="75"/>
                  </a:cubicBezTo>
                  <a:cubicBezTo>
                    <a:pt x="176" y="75"/>
                    <a:pt x="176" y="75"/>
                    <a:pt x="176" y="75"/>
                  </a:cubicBezTo>
                  <a:cubicBezTo>
                    <a:pt x="176" y="76"/>
                    <a:pt x="176" y="76"/>
                    <a:pt x="176" y="77"/>
                  </a:cubicBezTo>
                  <a:cubicBezTo>
                    <a:pt x="177" y="77"/>
                    <a:pt x="177" y="78"/>
                    <a:pt x="177" y="79"/>
                  </a:cubicBezTo>
                  <a:cubicBezTo>
                    <a:pt x="177" y="121"/>
                    <a:pt x="177" y="121"/>
                    <a:pt x="177" y="121"/>
                  </a:cubicBezTo>
                  <a:cubicBezTo>
                    <a:pt x="177" y="137"/>
                    <a:pt x="177" y="137"/>
                    <a:pt x="177" y="137"/>
                  </a:cubicBezTo>
                  <a:cubicBezTo>
                    <a:pt x="177" y="137"/>
                    <a:pt x="177" y="137"/>
                    <a:pt x="177" y="137"/>
                  </a:cubicBezTo>
                  <a:cubicBezTo>
                    <a:pt x="177" y="138"/>
                    <a:pt x="177" y="138"/>
                    <a:pt x="177" y="138"/>
                  </a:cubicBezTo>
                  <a:cubicBezTo>
                    <a:pt x="176" y="138"/>
                    <a:pt x="176" y="138"/>
                    <a:pt x="176" y="138"/>
                  </a:cubicBezTo>
                  <a:cubicBezTo>
                    <a:pt x="176" y="139"/>
                    <a:pt x="176" y="139"/>
                    <a:pt x="176" y="139"/>
                  </a:cubicBezTo>
                  <a:cubicBezTo>
                    <a:pt x="176" y="139"/>
                    <a:pt x="176" y="139"/>
                    <a:pt x="176" y="139"/>
                  </a:cubicBezTo>
                  <a:cubicBezTo>
                    <a:pt x="176" y="140"/>
                    <a:pt x="176" y="140"/>
                    <a:pt x="176" y="140"/>
                  </a:cubicBezTo>
                  <a:cubicBezTo>
                    <a:pt x="176" y="140"/>
                    <a:pt x="176" y="140"/>
                    <a:pt x="176" y="140"/>
                  </a:cubicBezTo>
                  <a:cubicBezTo>
                    <a:pt x="176" y="141"/>
                    <a:pt x="176" y="141"/>
                    <a:pt x="176" y="141"/>
                  </a:cubicBezTo>
                  <a:cubicBezTo>
                    <a:pt x="175" y="141"/>
                    <a:pt x="175" y="141"/>
                    <a:pt x="175" y="141"/>
                  </a:cubicBezTo>
                  <a:cubicBezTo>
                    <a:pt x="175" y="142"/>
                    <a:pt x="175" y="142"/>
                    <a:pt x="175" y="142"/>
                  </a:cubicBezTo>
                  <a:cubicBezTo>
                    <a:pt x="174" y="142"/>
                    <a:pt x="174" y="142"/>
                    <a:pt x="174" y="142"/>
                  </a:cubicBezTo>
                  <a:cubicBezTo>
                    <a:pt x="174" y="143"/>
                    <a:pt x="173" y="144"/>
                    <a:pt x="173" y="144"/>
                  </a:cubicBezTo>
                  <a:cubicBezTo>
                    <a:pt x="172" y="144"/>
                    <a:pt x="172" y="144"/>
                    <a:pt x="172" y="144"/>
                  </a:cubicBezTo>
                  <a:cubicBezTo>
                    <a:pt x="171" y="145"/>
                    <a:pt x="171" y="145"/>
                    <a:pt x="171" y="145"/>
                  </a:cubicBezTo>
                  <a:cubicBezTo>
                    <a:pt x="170" y="146"/>
                    <a:pt x="169" y="147"/>
                    <a:pt x="167" y="147"/>
                  </a:cubicBezTo>
                  <a:cubicBezTo>
                    <a:pt x="165" y="147"/>
                    <a:pt x="163" y="147"/>
                    <a:pt x="162" y="147"/>
                  </a:cubicBezTo>
                  <a:cubicBezTo>
                    <a:pt x="160" y="147"/>
                    <a:pt x="160" y="147"/>
                    <a:pt x="160" y="147"/>
                  </a:cubicBezTo>
                  <a:cubicBezTo>
                    <a:pt x="159" y="146"/>
                    <a:pt x="159" y="146"/>
                    <a:pt x="159" y="146"/>
                  </a:cubicBezTo>
                  <a:cubicBezTo>
                    <a:pt x="158" y="146"/>
                    <a:pt x="158" y="146"/>
                    <a:pt x="158" y="146"/>
                  </a:cubicBezTo>
                  <a:cubicBezTo>
                    <a:pt x="158" y="146"/>
                    <a:pt x="158" y="146"/>
                    <a:pt x="158" y="146"/>
                  </a:cubicBezTo>
                  <a:cubicBezTo>
                    <a:pt x="158" y="146"/>
                    <a:pt x="158" y="146"/>
                    <a:pt x="158" y="146"/>
                  </a:cubicBezTo>
                  <a:cubicBezTo>
                    <a:pt x="158" y="146"/>
                    <a:pt x="157" y="146"/>
                    <a:pt x="157" y="145"/>
                  </a:cubicBezTo>
                  <a:cubicBezTo>
                    <a:pt x="157" y="145"/>
                    <a:pt x="157" y="145"/>
                    <a:pt x="157" y="145"/>
                  </a:cubicBezTo>
                  <a:cubicBezTo>
                    <a:pt x="157" y="145"/>
                    <a:pt x="157" y="145"/>
                    <a:pt x="157" y="145"/>
                  </a:cubicBezTo>
                  <a:cubicBezTo>
                    <a:pt x="156" y="145"/>
                    <a:pt x="156" y="145"/>
                    <a:pt x="156" y="144"/>
                  </a:cubicBezTo>
                  <a:cubicBezTo>
                    <a:pt x="156" y="144"/>
                    <a:pt x="156" y="144"/>
                    <a:pt x="156" y="144"/>
                  </a:cubicBezTo>
                  <a:cubicBezTo>
                    <a:pt x="155" y="144"/>
                    <a:pt x="154" y="143"/>
                    <a:pt x="154" y="143"/>
                  </a:cubicBezTo>
                  <a:cubicBezTo>
                    <a:pt x="154" y="142"/>
                    <a:pt x="154" y="142"/>
                    <a:pt x="153" y="141"/>
                  </a:cubicBezTo>
                  <a:cubicBezTo>
                    <a:pt x="153" y="141"/>
                    <a:pt x="153" y="141"/>
                    <a:pt x="153" y="141"/>
                  </a:cubicBezTo>
                  <a:cubicBezTo>
                    <a:pt x="153" y="140"/>
                    <a:pt x="153" y="140"/>
                    <a:pt x="153" y="140"/>
                  </a:cubicBezTo>
                  <a:cubicBezTo>
                    <a:pt x="152" y="140"/>
                    <a:pt x="152" y="140"/>
                    <a:pt x="152" y="140"/>
                  </a:cubicBezTo>
                  <a:cubicBezTo>
                    <a:pt x="152" y="139"/>
                    <a:pt x="152" y="139"/>
                    <a:pt x="152" y="139"/>
                  </a:cubicBezTo>
                  <a:cubicBezTo>
                    <a:pt x="152" y="139"/>
                    <a:pt x="152" y="139"/>
                    <a:pt x="152" y="139"/>
                  </a:cubicBezTo>
                  <a:cubicBezTo>
                    <a:pt x="152" y="138"/>
                    <a:pt x="152" y="138"/>
                    <a:pt x="152" y="138"/>
                  </a:cubicBezTo>
                  <a:cubicBezTo>
                    <a:pt x="152" y="138"/>
                    <a:pt x="152" y="138"/>
                    <a:pt x="152" y="138"/>
                  </a:cubicBezTo>
                  <a:cubicBezTo>
                    <a:pt x="152" y="137"/>
                    <a:pt x="152" y="137"/>
                    <a:pt x="152" y="137"/>
                  </a:cubicBezTo>
                  <a:cubicBezTo>
                    <a:pt x="151" y="137"/>
                    <a:pt x="151" y="137"/>
                    <a:pt x="151" y="137"/>
                  </a:cubicBezTo>
                  <a:cubicBezTo>
                    <a:pt x="151" y="128"/>
                    <a:pt x="151" y="128"/>
                    <a:pt x="151" y="128"/>
                  </a:cubicBezTo>
                  <a:cubicBezTo>
                    <a:pt x="151" y="109"/>
                    <a:pt x="151" y="109"/>
                    <a:pt x="151" y="109"/>
                  </a:cubicBezTo>
                  <a:cubicBezTo>
                    <a:pt x="151" y="87"/>
                    <a:pt x="151" y="87"/>
                    <a:pt x="151" y="87"/>
                  </a:cubicBezTo>
                  <a:cubicBezTo>
                    <a:pt x="151" y="86"/>
                    <a:pt x="151" y="84"/>
                    <a:pt x="151" y="82"/>
                  </a:cubicBezTo>
                  <a:cubicBezTo>
                    <a:pt x="151" y="80"/>
                    <a:pt x="151" y="78"/>
                    <a:pt x="152" y="77"/>
                  </a:cubicBezTo>
                  <a:cubicBezTo>
                    <a:pt x="152" y="77"/>
                    <a:pt x="152" y="77"/>
                    <a:pt x="152" y="77"/>
                  </a:cubicBezTo>
                  <a:cubicBezTo>
                    <a:pt x="152" y="76"/>
                    <a:pt x="152" y="76"/>
                    <a:pt x="152" y="76"/>
                  </a:cubicBezTo>
                  <a:cubicBezTo>
                    <a:pt x="152" y="76"/>
                    <a:pt x="152" y="76"/>
                    <a:pt x="152" y="76"/>
                  </a:cubicBezTo>
                  <a:cubicBezTo>
                    <a:pt x="152" y="75"/>
                    <a:pt x="152" y="75"/>
                    <a:pt x="152" y="75"/>
                  </a:cubicBezTo>
                  <a:cubicBezTo>
                    <a:pt x="153" y="75"/>
                    <a:pt x="153" y="75"/>
                    <a:pt x="153" y="75"/>
                  </a:cubicBezTo>
                  <a:cubicBezTo>
                    <a:pt x="153" y="74"/>
                    <a:pt x="153" y="74"/>
                    <a:pt x="153" y="74"/>
                  </a:cubicBezTo>
                  <a:cubicBezTo>
                    <a:pt x="154" y="73"/>
                    <a:pt x="154" y="73"/>
                    <a:pt x="154" y="73"/>
                  </a:cubicBezTo>
                  <a:cubicBezTo>
                    <a:pt x="154" y="73"/>
                    <a:pt x="154" y="73"/>
                    <a:pt x="154" y="73"/>
                  </a:cubicBezTo>
                  <a:cubicBezTo>
                    <a:pt x="154" y="73"/>
                    <a:pt x="154" y="73"/>
                    <a:pt x="154" y="72"/>
                  </a:cubicBezTo>
                  <a:cubicBezTo>
                    <a:pt x="155" y="72"/>
                    <a:pt x="155" y="72"/>
                    <a:pt x="155" y="71"/>
                  </a:cubicBezTo>
                  <a:cubicBezTo>
                    <a:pt x="156" y="71"/>
                    <a:pt x="156" y="71"/>
                    <a:pt x="156" y="70"/>
                  </a:cubicBezTo>
                  <a:cubicBezTo>
                    <a:pt x="157" y="70"/>
                    <a:pt x="157" y="70"/>
                    <a:pt x="157" y="70"/>
                  </a:cubicBezTo>
                  <a:cubicBezTo>
                    <a:pt x="157" y="70"/>
                    <a:pt x="157" y="70"/>
                    <a:pt x="157" y="70"/>
                  </a:cubicBezTo>
                  <a:cubicBezTo>
                    <a:pt x="157" y="70"/>
                    <a:pt x="157" y="70"/>
                    <a:pt x="158" y="69"/>
                  </a:cubicBezTo>
                  <a:cubicBezTo>
                    <a:pt x="158" y="69"/>
                    <a:pt x="158" y="69"/>
                    <a:pt x="158" y="69"/>
                  </a:cubicBezTo>
                  <a:cubicBezTo>
                    <a:pt x="158" y="69"/>
                    <a:pt x="158" y="69"/>
                    <a:pt x="158" y="69"/>
                  </a:cubicBezTo>
                  <a:cubicBezTo>
                    <a:pt x="158" y="69"/>
                    <a:pt x="159" y="69"/>
                    <a:pt x="159" y="69"/>
                  </a:cubicBezTo>
                  <a:cubicBezTo>
                    <a:pt x="160" y="68"/>
                    <a:pt x="161" y="68"/>
                    <a:pt x="162" y="68"/>
                  </a:cubicBezTo>
                  <a:cubicBezTo>
                    <a:pt x="162" y="68"/>
                    <a:pt x="163" y="68"/>
                    <a:pt x="164" y="68"/>
                  </a:cubicBezTo>
                  <a:cubicBezTo>
                    <a:pt x="165" y="67"/>
                    <a:pt x="165" y="68"/>
                    <a:pt x="166" y="68"/>
                  </a:cubicBezTo>
                  <a:cubicBezTo>
                    <a:pt x="166" y="68"/>
                    <a:pt x="166" y="68"/>
                    <a:pt x="166" y="68"/>
                  </a:cubicBezTo>
                  <a:cubicBezTo>
                    <a:pt x="166" y="68"/>
                    <a:pt x="167" y="68"/>
                    <a:pt x="168" y="68"/>
                  </a:cubicBezTo>
                  <a:cubicBezTo>
                    <a:pt x="168" y="68"/>
                    <a:pt x="169" y="68"/>
                    <a:pt x="169" y="69"/>
                  </a:cubicBezTo>
                  <a:cubicBezTo>
                    <a:pt x="170" y="69"/>
                    <a:pt x="170" y="69"/>
                    <a:pt x="170" y="69"/>
                  </a:cubicBezTo>
                  <a:cubicBezTo>
                    <a:pt x="170" y="69"/>
                    <a:pt x="170" y="69"/>
                    <a:pt x="170" y="69"/>
                  </a:cubicBezTo>
                  <a:cubicBezTo>
                    <a:pt x="171" y="69"/>
                    <a:pt x="171" y="69"/>
                    <a:pt x="171" y="69"/>
                  </a:cubicBezTo>
                  <a:cubicBezTo>
                    <a:pt x="171" y="70"/>
                    <a:pt x="171" y="70"/>
                    <a:pt x="171" y="70"/>
                  </a:cubicBezTo>
                  <a:cubicBezTo>
                    <a:pt x="172" y="70"/>
                    <a:pt x="172" y="70"/>
                    <a:pt x="172" y="70"/>
                  </a:cubicBezTo>
                  <a:cubicBezTo>
                    <a:pt x="172" y="71"/>
                    <a:pt x="172" y="71"/>
                    <a:pt x="172" y="71"/>
                  </a:cubicBezTo>
                  <a:cubicBezTo>
                    <a:pt x="173" y="71"/>
                    <a:pt x="173" y="71"/>
                    <a:pt x="173" y="71"/>
                  </a:cubicBezTo>
                  <a:cubicBezTo>
                    <a:pt x="173" y="71"/>
                    <a:pt x="173" y="71"/>
                    <a:pt x="174" y="71"/>
                  </a:cubicBezTo>
                  <a:cubicBezTo>
                    <a:pt x="174" y="72"/>
                    <a:pt x="174" y="72"/>
                    <a:pt x="174" y="7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131"/>
            <p:cNvSpPr>
              <a:spLocks noEditPoints="1"/>
            </p:cNvSpPr>
            <p:nvPr/>
          </p:nvSpPr>
          <p:spPr bwMode="auto">
            <a:xfrm>
              <a:off x="6251575" y="3644900"/>
              <a:ext cx="236538" cy="212725"/>
            </a:xfrm>
            <a:custGeom>
              <a:avLst/>
              <a:gdLst>
                <a:gd name="T0" fmla="*/ 43 w 226"/>
                <a:gd name="T1" fmla="*/ 103 h 203"/>
                <a:gd name="T2" fmla="*/ 35 w 226"/>
                <a:gd name="T3" fmla="*/ 115 h 203"/>
                <a:gd name="T4" fmla="*/ 27 w 226"/>
                <a:gd name="T5" fmla="*/ 129 h 203"/>
                <a:gd name="T6" fmla="*/ 14 w 226"/>
                <a:gd name="T7" fmla="*/ 164 h 203"/>
                <a:gd name="T8" fmla="*/ 27 w 226"/>
                <a:gd name="T9" fmla="*/ 173 h 203"/>
                <a:gd name="T10" fmla="*/ 23 w 226"/>
                <a:gd name="T11" fmla="*/ 185 h 203"/>
                <a:gd name="T12" fmla="*/ 10 w 226"/>
                <a:gd name="T13" fmla="*/ 195 h 203"/>
                <a:gd name="T14" fmla="*/ 65 w 226"/>
                <a:gd name="T15" fmla="*/ 79 h 203"/>
                <a:gd name="T16" fmla="*/ 79 w 226"/>
                <a:gd name="T17" fmla="*/ 88 h 203"/>
                <a:gd name="T18" fmla="*/ 81 w 226"/>
                <a:gd name="T19" fmla="*/ 98 h 203"/>
                <a:gd name="T20" fmla="*/ 73 w 226"/>
                <a:gd name="T21" fmla="*/ 113 h 203"/>
                <a:gd name="T22" fmla="*/ 64 w 226"/>
                <a:gd name="T23" fmla="*/ 126 h 203"/>
                <a:gd name="T24" fmla="*/ 54 w 226"/>
                <a:gd name="T25" fmla="*/ 144 h 203"/>
                <a:gd name="T26" fmla="*/ 45 w 226"/>
                <a:gd name="T27" fmla="*/ 158 h 203"/>
                <a:gd name="T28" fmla="*/ 36 w 226"/>
                <a:gd name="T29" fmla="*/ 176 h 203"/>
                <a:gd name="T30" fmla="*/ 23 w 226"/>
                <a:gd name="T31" fmla="*/ 167 h 203"/>
                <a:gd name="T32" fmla="*/ 14 w 226"/>
                <a:gd name="T33" fmla="*/ 156 h 203"/>
                <a:gd name="T34" fmla="*/ 22 w 226"/>
                <a:gd name="T35" fmla="*/ 143 h 203"/>
                <a:gd name="T36" fmla="*/ 31 w 226"/>
                <a:gd name="T37" fmla="*/ 128 h 203"/>
                <a:gd name="T38" fmla="*/ 39 w 226"/>
                <a:gd name="T39" fmla="*/ 114 h 203"/>
                <a:gd name="T40" fmla="*/ 47 w 226"/>
                <a:gd name="T41" fmla="*/ 100 h 203"/>
                <a:gd name="T42" fmla="*/ 56 w 226"/>
                <a:gd name="T43" fmla="*/ 85 h 203"/>
                <a:gd name="T44" fmla="*/ 66 w 226"/>
                <a:gd name="T45" fmla="*/ 129 h 203"/>
                <a:gd name="T46" fmla="*/ 73 w 226"/>
                <a:gd name="T47" fmla="*/ 117 h 203"/>
                <a:gd name="T48" fmla="*/ 82 w 226"/>
                <a:gd name="T49" fmla="*/ 103 h 203"/>
                <a:gd name="T50" fmla="*/ 89 w 226"/>
                <a:gd name="T51" fmla="*/ 91 h 203"/>
                <a:gd name="T52" fmla="*/ 148 w 226"/>
                <a:gd name="T53" fmla="*/ 112 h 203"/>
                <a:gd name="T54" fmla="*/ 158 w 226"/>
                <a:gd name="T55" fmla="*/ 131 h 203"/>
                <a:gd name="T56" fmla="*/ 84 w 226"/>
                <a:gd name="T57" fmla="*/ 60 h 203"/>
                <a:gd name="T58" fmla="*/ 97 w 226"/>
                <a:gd name="T59" fmla="*/ 68 h 203"/>
                <a:gd name="T60" fmla="*/ 74 w 226"/>
                <a:gd name="T61" fmla="*/ 81 h 203"/>
                <a:gd name="T62" fmla="*/ 65 w 226"/>
                <a:gd name="T63" fmla="*/ 69 h 203"/>
                <a:gd name="T64" fmla="*/ 103 w 226"/>
                <a:gd name="T65" fmla="*/ 55 h 203"/>
                <a:gd name="T66" fmla="*/ 90 w 226"/>
                <a:gd name="T67" fmla="*/ 60 h 203"/>
                <a:gd name="T68" fmla="*/ 77 w 226"/>
                <a:gd name="T69" fmla="*/ 52 h 203"/>
                <a:gd name="T70" fmla="*/ 175 w 226"/>
                <a:gd name="T71" fmla="*/ 118 h 203"/>
                <a:gd name="T72" fmla="*/ 113 w 226"/>
                <a:gd name="T73" fmla="*/ 33 h 203"/>
                <a:gd name="T74" fmla="*/ 107 w 226"/>
                <a:gd name="T75" fmla="*/ 21 h 203"/>
                <a:gd name="T76" fmla="*/ 102 w 226"/>
                <a:gd name="T77" fmla="*/ 3 h 203"/>
                <a:gd name="T78" fmla="*/ 119 w 226"/>
                <a:gd name="T79" fmla="*/ 11 h 203"/>
                <a:gd name="T80" fmla="*/ 127 w 226"/>
                <a:gd name="T81" fmla="*/ 26 h 203"/>
                <a:gd name="T82" fmla="*/ 136 w 226"/>
                <a:gd name="T83" fmla="*/ 39 h 203"/>
                <a:gd name="T84" fmla="*/ 143 w 226"/>
                <a:gd name="T85" fmla="*/ 53 h 203"/>
                <a:gd name="T86" fmla="*/ 151 w 226"/>
                <a:gd name="T87" fmla="*/ 65 h 203"/>
                <a:gd name="T88" fmla="*/ 159 w 226"/>
                <a:gd name="T89" fmla="*/ 79 h 203"/>
                <a:gd name="T90" fmla="*/ 167 w 226"/>
                <a:gd name="T91" fmla="*/ 92 h 203"/>
                <a:gd name="T92" fmla="*/ 175 w 226"/>
                <a:gd name="T93" fmla="*/ 105 h 203"/>
                <a:gd name="T94" fmla="*/ 186 w 226"/>
                <a:gd name="T95" fmla="*/ 125 h 203"/>
                <a:gd name="T96" fmla="*/ 190 w 226"/>
                <a:gd name="T97" fmla="*/ 150 h 203"/>
                <a:gd name="T98" fmla="*/ 173 w 226"/>
                <a:gd name="T99" fmla="*/ 148 h 203"/>
                <a:gd name="T100" fmla="*/ 166 w 226"/>
                <a:gd name="T101" fmla="*/ 138 h 203"/>
                <a:gd name="T102" fmla="*/ 177 w 226"/>
                <a:gd name="T103" fmla="*/ 121 h 203"/>
                <a:gd name="T104" fmla="*/ 180 w 226"/>
                <a:gd name="T105" fmla="*/ 108 h 203"/>
                <a:gd name="T106" fmla="*/ 172 w 226"/>
                <a:gd name="T107" fmla="*/ 95 h 203"/>
                <a:gd name="T108" fmla="*/ 194 w 226"/>
                <a:gd name="T109" fmla="*/ 151 h 203"/>
                <a:gd name="T110" fmla="*/ 205 w 226"/>
                <a:gd name="T111" fmla="*/ 164 h 203"/>
                <a:gd name="T112" fmla="*/ 213 w 226"/>
                <a:gd name="T113" fmla="*/ 174 h 203"/>
                <a:gd name="T114" fmla="*/ 221 w 226"/>
                <a:gd name="T115" fmla="*/ 191 h 203"/>
                <a:gd name="T116" fmla="*/ 199 w 226"/>
                <a:gd name="T117" fmla="*/ 200 h 203"/>
                <a:gd name="T118" fmla="*/ 191 w 226"/>
                <a:gd name="T119" fmla="*/ 184 h 203"/>
                <a:gd name="T120" fmla="*/ 185 w 226"/>
                <a:gd name="T121" fmla="*/ 16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 h="203">
                  <a:moveTo>
                    <a:pt x="50" y="90"/>
                  </a:moveTo>
                  <a:cubicBezTo>
                    <a:pt x="50" y="91"/>
                    <a:pt x="50" y="91"/>
                    <a:pt x="50" y="91"/>
                  </a:cubicBezTo>
                  <a:cubicBezTo>
                    <a:pt x="50" y="91"/>
                    <a:pt x="50" y="92"/>
                    <a:pt x="50" y="92"/>
                  </a:cubicBezTo>
                  <a:cubicBezTo>
                    <a:pt x="49" y="92"/>
                    <a:pt x="49" y="92"/>
                    <a:pt x="49" y="92"/>
                  </a:cubicBezTo>
                  <a:cubicBezTo>
                    <a:pt x="49" y="93"/>
                    <a:pt x="49" y="93"/>
                    <a:pt x="49" y="93"/>
                  </a:cubicBezTo>
                  <a:cubicBezTo>
                    <a:pt x="49" y="93"/>
                    <a:pt x="49" y="93"/>
                    <a:pt x="49" y="93"/>
                  </a:cubicBezTo>
                  <a:cubicBezTo>
                    <a:pt x="49" y="94"/>
                    <a:pt x="49" y="94"/>
                    <a:pt x="49" y="94"/>
                  </a:cubicBezTo>
                  <a:cubicBezTo>
                    <a:pt x="48" y="94"/>
                    <a:pt x="48" y="94"/>
                    <a:pt x="48" y="94"/>
                  </a:cubicBezTo>
                  <a:cubicBezTo>
                    <a:pt x="48" y="94"/>
                    <a:pt x="48" y="94"/>
                    <a:pt x="47" y="95"/>
                  </a:cubicBezTo>
                  <a:cubicBezTo>
                    <a:pt x="47" y="95"/>
                    <a:pt x="47" y="95"/>
                    <a:pt x="47" y="96"/>
                  </a:cubicBezTo>
                  <a:cubicBezTo>
                    <a:pt x="47" y="96"/>
                    <a:pt x="47" y="96"/>
                    <a:pt x="47" y="97"/>
                  </a:cubicBezTo>
                  <a:cubicBezTo>
                    <a:pt x="47" y="97"/>
                    <a:pt x="47" y="97"/>
                    <a:pt x="46" y="97"/>
                  </a:cubicBezTo>
                  <a:cubicBezTo>
                    <a:pt x="46" y="97"/>
                    <a:pt x="46" y="97"/>
                    <a:pt x="46" y="97"/>
                  </a:cubicBezTo>
                  <a:cubicBezTo>
                    <a:pt x="46" y="98"/>
                    <a:pt x="46" y="98"/>
                    <a:pt x="46" y="98"/>
                  </a:cubicBezTo>
                  <a:cubicBezTo>
                    <a:pt x="46" y="99"/>
                    <a:pt x="45" y="99"/>
                    <a:pt x="45" y="100"/>
                  </a:cubicBezTo>
                  <a:cubicBezTo>
                    <a:pt x="45" y="100"/>
                    <a:pt x="45" y="100"/>
                    <a:pt x="45" y="100"/>
                  </a:cubicBezTo>
                  <a:cubicBezTo>
                    <a:pt x="45" y="100"/>
                    <a:pt x="44" y="100"/>
                    <a:pt x="44" y="100"/>
                  </a:cubicBezTo>
                  <a:cubicBezTo>
                    <a:pt x="44" y="100"/>
                    <a:pt x="44" y="101"/>
                    <a:pt x="44" y="101"/>
                  </a:cubicBezTo>
                  <a:cubicBezTo>
                    <a:pt x="44" y="101"/>
                    <a:pt x="44" y="102"/>
                    <a:pt x="44" y="102"/>
                  </a:cubicBezTo>
                  <a:cubicBezTo>
                    <a:pt x="44" y="102"/>
                    <a:pt x="43" y="103"/>
                    <a:pt x="43" y="103"/>
                  </a:cubicBezTo>
                  <a:cubicBezTo>
                    <a:pt x="43" y="103"/>
                    <a:pt x="43" y="103"/>
                    <a:pt x="43" y="103"/>
                  </a:cubicBezTo>
                  <a:cubicBezTo>
                    <a:pt x="42" y="103"/>
                    <a:pt x="42" y="104"/>
                    <a:pt x="42" y="104"/>
                  </a:cubicBezTo>
                  <a:cubicBezTo>
                    <a:pt x="42" y="104"/>
                    <a:pt x="42" y="105"/>
                    <a:pt x="42" y="105"/>
                  </a:cubicBezTo>
                  <a:cubicBezTo>
                    <a:pt x="42" y="105"/>
                    <a:pt x="42" y="105"/>
                    <a:pt x="41" y="105"/>
                  </a:cubicBezTo>
                  <a:cubicBezTo>
                    <a:pt x="41" y="105"/>
                    <a:pt x="41" y="105"/>
                    <a:pt x="41" y="106"/>
                  </a:cubicBezTo>
                  <a:cubicBezTo>
                    <a:pt x="41" y="106"/>
                    <a:pt x="41" y="106"/>
                    <a:pt x="41" y="107"/>
                  </a:cubicBezTo>
                  <a:cubicBezTo>
                    <a:pt x="41" y="107"/>
                    <a:pt x="41" y="107"/>
                    <a:pt x="40" y="108"/>
                  </a:cubicBezTo>
                  <a:cubicBezTo>
                    <a:pt x="40" y="108"/>
                    <a:pt x="40" y="108"/>
                    <a:pt x="40" y="108"/>
                  </a:cubicBezTo>
                  <a:cubicBezTo>
                    <a:pt x="40" y="108"/>
                    <a:pt x="40" y="108"/>
                    <a:pt x="40" y="109"/>
                  </a:cubicBezTo>
                  <a:cubicBezTo>
                    <a:pt x="40" y="109"/>
                    <a:pt x="39" y="109"/>
                    <a:pt x="39" y="109"/>
                  </a:cubicBezTo>
                  <a:cubicBezTo>
                    <a:pt x="39" y="110"/>
                    <a:pt x="39" y="110"/>
                    <a:pt x="39" y="110"/>
                  </a:cubicBezTo>
                  <a:cubicBezTo>
                    <a:pt x="39" y="110"/>
                    <a:pt x="38" y="110"/>
                    <a:pt x="38" y="110"/>
                  </a:cubicBezTo>
                  <a:cubicBezTo>
                    <a:pt x="38" y="110"/>
                    <a:pt x="38" y="111"/>
                    <a:pt x="38" y="111"/>
                  </a:cubicBezTo>
                  <a:cubicBezTo>
                    <a:pt x="38" y="111"/>
                    <a:pt x="38" y="112"/>
                    <a:pt x="38" y="112"/>
                  </a:cubicBezTo>
                  <a:cubicBezTo>
                    <a:pt x="38" y="112"/>
                    <a:pt x="37" y="112"/>
                    <a:pt x="37" y="112"/>
                  </a:cubicBezTo>
                  <a:cubicBezTo>
                    <a:pt x="37" y="112"/>
                    <a:pt x="37" y="113"/>
                    <a:pt x="37" y="113"/>
                  </a:cubicBezTo>
                  <a:cubicBezTo>
                    <a:pt x="36" y="113"/>
                    <a:pt x="36" y="113"/>
                    <a:pt x="36" y="114"/>
                  </a:cubicBezTo>
                  <a:cubicBezTo>
                    <a:pt x="36" y="114"/>
                    <a:pt x="36" y="114"/>
                    <a:pt x="36" y="115"/>
                  </a:cubicBezTo>
                  <a:cubicBezTo>
                    <a:pt x="36" y="115"/>
                    <a:pt x="36" y="115"/>
                    <a:pt x="35" y="115"/>
                  </a:cubicBezTo>
                  <a:cubicBezTo>
                    <a:pt x="35" y="115"/>
                    <a:pt x="35" y="115"/>
                    <a:pt x="35" y="115"/>
                  </a:cubicBezTo>
                  <a:cubicBezTo>
                    <a:pt x="35" y="116"/>
                    <a:pt x="35" y="116"/>
                    <a:pt x="35" y="117"/>
                  </a:cubicBezTo>
                  <a:cubicBezTo>
                    <a:pt x="35" y="117"/>
                    <a:pt x="34" y="117"/>
                    <a:pt x="34" y="118"/>
                  </a:cubicBezTo>
                  <a:cubicBezTo>
                    <a:pt x="34" y="118"/>
                    <a:pt x="34" y="118"/>
                    <a:pt x="34" y="118"/>
                  </a:cubicBezTo>
                  <a:cubicBezTo>
                    <a:pt x="34" y="118"/>
                    <a:pt x="33" y="118"/>
                    <a:pt x="33" y="118"/>
                  </a:cubicBezTo>
                  <a:cubicBezTo>
                    <a:pt x="33" y="119"/>
                    <a:pt x="33" y="119"/>
                    <a:pt x="33" y="119"/>
                  </a:cubicBezTo>
                  <a:cubicBezTo>
                    <a:pt x="33" y="120"/>
                    <a:pt x="33" y="120"/>
                    <a:pt x="33" y="120"/>
                  </a:cubicBezTo>
                  <a:cubicBezTo>
                    <a:pt x="33" y="120"/>
                    <a:pt x="32" y="121"/>
                    <a:pt x="32" y="121"/>
                  </a:cubicBezTo>
                  <a:cubicBezTo>
                    <a:pt x="32" y="121"/>
                    <a:pt x="32" y="121"/>
                    <a:pt x="32" y="121"/>
                  </a:cubicBezTo>
                  <a:cubicBezTo>
                    <a:pt x="32" y="121"/>
                    <a:pt x="31" y="122"/>
                    <a:pt x="31" y="122"/>
                  </a:cubicBezTo>
                  <a:cubicBezTo>
                    <a:pt x="31" y="122"/>
                    <a:pt x="31" y="123"/>
                    <a:pt x="31" y="123"/>
                  </a:cubicBezTo>
                  <a:cubicBezTo>
                    <a:pt x="31" y="123"/>
                    <a:pt x="31" y="123"/>
                    <a:pt x="31" y="123"/>
                  </a:cubicBezTo>
                  <a:cubicBezTo>
                    <a:pt x="30" y="123"/>
                    <a:pt x="30" y="124"/>
                    <a:pt x="30" y="124"/>
                  </a:cubicBezTo>
                  <a:cubicBezTo>
                    <a:pt x="30" y="124"/>
                    <a:pt x="30" y="124"/>
                    <a:pt x="30" y="125"/>
                  </a:cubicBezTo>
                  <a:cubicBezTo>
                    <a:pt x="30" y="125"/>
                    <a:pt x="30" y="125"/>
                    <a:pt x="29" y="126"/>
                  </a:cubicBezTo>
                  <a:cubicBezTo>
                    <a:pt x="29" y="126"/>
                    <a:pt x="29" y="126"/>
                    <a:pt x="29" y="126"/>
                  </a:cubicBezTo>
                  <a:cubicBezTo>
                    <a:pt x="29" y="126"/>
                    <a:pt x="28" y="126"/>
                    <a:pt x="28" y="126"/>
                  </a:cubicBezTo>
                  <a:cubicBezTo>
                    <a:pt x="28" y="127"/>
                    <a:pt x="28" y="127"/>
                    <a:pt x="28" y="127"/>
                  </a:cubicBezTo>
                  <a:cubicBezTo>
                    <a:pt x="28" y="128"/>
                    <a:pt x="28" y="128"/>
                    <a:pt x="28" y="129"/>
                  </a:cubicBezTo>
                  <a:cubicBezTo>
                    <a:pt x="28" y="129"/>
                    <a:pt x="27" y="129"/>
                    <a:pt x="27" y="129"/>
                  </a:cubicBezTo>
                  <a:cubicBezTo>
                    <a:pt x="27" y="129"/>
                    <a:pt x="27" y="129"/>
                    <a:pt x="27" y="129"/>
                  </a:cubicBezTo>
                  <a:cubicBezTo>
                    <a:pt x="27" y="129"/>
                    <a:pt x="26" y="130"/>
                    <a:pt x="26" y="130"/>
                  </a:cubicBezTo>
                  <a:cubicBezTo>
                    <a:pt x="26" y="130"/>
                    <a:pt x="26" y="131"/>
                    <a:pt x="26" y="131"/>
                  </a:cubicBezTo>
                  <a:cubicBezTo>
                    <a:pt x="26" y="131"/>
                    <a:pt x="26" y="132"/>
                    <a:pt x="26" y="132"/>
                  </a:cubicBezTo>
                  <a:cubicBezTo>
                    <a:pt x="25" y="132"/>
                    <a:pt x="25" y="132"/>
                    <a:pt x="25" y="132"/>
                  </a:cubicBezTo>
                  <a:cubicBezTo>
                    <a:pt x="25" y="133"/>
                    <a:pt x="25" y="133"/>
                    <a:pt x="25" y="133"/>
                  </a:cubicBezTo>
                  <a:cubicBezTo>
                    <a:pt x="25" y="133"/>
                    <a:pt x="25" y="133"/>
                    <a:pt x="25" y="133"/>
                  </a:cubicBezTo>
                  <a:cubicBezTo>
                    <a:pt x="25" y="134"/>
                    <a:pt x="25" y="134"/>
                    <a:pt x="25" y="134"/>
                  </a:cubicBezTo>
                  <a:cubicBezTo>
                    <a:pt x="24" y="134"/>
                    <a:pt x="24" y="134"/>
                    <a:pt x="24" y="135"/>
                  </a:cubicBezTo>
                  <a:cubicBezTo>
                    <a:pt x="23" y="135"/>
                    <a:pt x="23" y="135"/>
                    <a:pt x="23" y="135"/>
                  </a:cubicBezTo>
                  <a:cubicBezTo>
                    <a:pt x="23" y="136"/>
                    <a:pt x="23" y="136"/>
                    <a:pt x="23" y="136"/>
                  </a:cubicBezTo>
                  <a:cubicBezTo>
                    <a:pt x="1" y="136"/>
                    <a:pt x="1" y="136"/>
                    <a:pt x="1" y="136"/>
                  </a:cubicBezTo>
                  <a:cubicBezTo>
                    <a:pt x="1" y="135"/>
                    <a:pt x="0" y="134"/>
                    <a:pt x="0" y="132"/>
                  </a:cubicBezTo>
                  <a:cubicBezTo>
                    <a:pt x="0" y="131"/>
                    <a:pt x="0" y="130"/>
                    <a:pt x="0" y="129"/>
                  </a:cubicBezTo>
                  <a:cubicBezTo>
                    <a:pt x="0" y="127"/>
                    <a:pt x="0" y="126"/>
                    <a:pt x="0" y="125"/>
                  </a:cubicBezTo>
                  <a:cubicBezTo>
                    <a:pt x="0" y="123"/>
                    <a:pt x="0" y="122"/>
                    <a:pt x="0" y="121"/>
                  </a:cubicBezTo>
                  <a:cubicBezTo>
                    <a:pt x="0" y="90"/>
                    <a:pt x="0" y="90"/>
                    <a:pt x="0" y="90"/>
                  </a:cubicBezTo>
                  <a:lnTo>
                    <a:pt x="50" y="90"/>
                  </a:lnTo>
                  <a:close/>
                  <a:moveTo>
                    <a:pt x="12" y="163"/>
                  </a:moveTo>
                  <a:cubicBezTo>
                    <a:pt x="13" y="163"/>
                    <a:pt x="13" y="163"/>
                    <a:pt x="14" y="164"/>
                  </a:cubicBezTo>
                  <a:cubicBezTo>
                    <a:pt x="14" y="164"/>
                    <a:pt x="14" y="164"/>
                    <a:pt x="14" y="164"/>
                  </a:cubicBezTo>
                  <a:cubicBezTo>
                    <a:pt x="15" y="164"/>
                    <a:pt x="15" y="164"/>
                    <a:pt x="15" y="164"/>
                  </a:cubicBezTo>
                  <a:cubicBezTo>
                    <a:pt x="15" y="164"/>
                    <a:pt x="15" y="165"/>
                    <a:pt x="15" y="165"/>
                  </a:cubicBezTo>
                  <a:cubicBezTo>
                    <a:pt x="15" y="165"/>
                    <a:pt x="15" y="165"/>
                    <a:pt x="15" y="165"/>
                  </a:cubicBezTo>
                  <a:cubicBezTo>
                    <a:pt x="16" y="165"/>
                    <a:pt x="16" y="165"/>
                    <a:pt x="16" y="165"/>
                  </a:cubicBezTo>
                  <a:cubicBezTo>
                    <a:pt x="16" y="166"/>
                    <a:pt x="17" y="166"/>
                    <a:pt x="17" y="166"/>
                  </a:cubicBezTo>
                  <a:cubicBezTo>
                    <a:pt x="17" y="166"/>
                    <a:pt x="17" y="167"/>
                    <a:pt x="17" y="167"/>
                  </a:cubicBezTo>
                  <a:cubicBezTo>
                    <a:pt x="18" y="167"/>
                    <a:pt x="18" y="167"/>
                    <a:pt x="18" y="167"/>
                  </a:cubicBezTo>
                  <a:cubicBezTo>
                    <a:pt x="19" y="167"/>
                    <a:pt x="19" y="167"/>
                    <a:pt x="19" y="168"/>
                  </a:cubicBezTo>
                  <a:cubicBezTo>
                    <a:pt x="19" y="168"/>
                    <a:pt x="19" y="168"/>
                    <a:pt x="20" y="169"/>
                  </a:cubicBezTo>
                  <a:cubicBezTo>
                    <a:pt x="21" y="169"/>
                    <a:pt x="21" y="169"/>
                    <a:pt x="21" y="169"/>
                  </a:cubicBezTo>
                  <a:cubicBezTo>
                    <a:pt x="21" y="169"/>
                    <a:pt x="21" y="169"/>
                    <a:pt x="21" y="169"/>
                  </a:cubicBezTo>
                  <a:cubicBezTo>
                    <a:pt x="21" y="169"/>
                    <a:pt x="21" y="169"/>
                    <a:pt x="21" y="170"/>
                  </a:cubicBezTo>
                  <a:cubicBezTo>
                    <a:pt x="22" y="170"/>
                    <a:pt x="22" y="170"/>
                    <a:pt x="22" y="170"/>
                  </a:cubicBezTo>
                  <a:cubicBezTo>
                    <a:pt x="23" y="170"/>
                    <a:pt x="23" y="170"/>
                    <a:pt x="23" y="170"/>
                  </a:cubicBezTo>
                  <a:cubicBezTo>
                    <a:pt x="23" y="171"/>
                    <a:pt x="23" y="171"/>
                    <a:pt x="23" y="171"/>
                  </a:cubicBezTo>
                  <a:cubicBezTo>
                    <a:pt x="25" y="171"/>
                    <a:pt x="25" y="171"/>
                    <a:pt x="25" y="171"/>
                  </a:cubicBezTo>
                  <a:cubicBezTo>
                    <a:pt x="25" y="172"/>
                    <a:pt x="25" y="172"/>
                    <a:pt x="25" y="172"/>
                  </a:cubicBezTo>
                  <a:cubicBezTo>
                    <a:pt x="25" y="172"/>
                    <a:pt x="25" y="173"/>
                    <a:pt x="26" y="173"/>
                  </a:cubicBezTo>
                  <a:cubicBezTo>
                    <a:pt x="27" y="173"/>
                    <a:pt x="27" y="173"/>
                    <a:pt x="27" y="173"/>
                  </a:cubicBezTo>
                  <a:cubicBezTo>
                    <a:pt x="27" y="173"/>
                    <a:pt x="27" y="173"/>
                    <a:pt x="27" y="173"/>
                  </a:cubicBezTo>
                  <a:cubicBezTo>
                    <a:pt x="27" y="174"/>
                    <a:pt x="27" y="174"/>
                    <a:pt x="27" y="174"/>
                  </a:cubicBezTo>
                  <a:cubicBezTo>
                    <a:pt x="28" y="174"/>
                    <a:pt x="28" y="174"/>
                    <a:pt x="28" y="174"/>
                  </a:cubicBezTo>
                  <a:cubicBezTo>
                    <a:pt x="28" y="174"/>
                    <a:pt x="29" y="175"/>
                    <a:pt x="29" y="175"/>
                  </a:cubicBezTo>
                  <a:cubicBezTo>
                    <a:pt x="29" y="175"/>
                    <a:pt x="29" y="175"/>
                    <a:pt x="29" y="176"/>
                  </a:cubicBezTo>
                  <a:cubicBezTo>
                    <a:pt x="31" y="176"/>
                    <a:pt x="31" y="176"/>
                    <a:pt x="31" y="176"/>
                  </a:cubicBezTo>
                  <a:cubicBezTo>
                    <a:pt x="31" y="176"/>
                    <a:pt x="31" y="176"/>
                    <a:pt x="31" y="176"/>
                  </a:cubicBezTo>
                  <a:cubicBezTo>
                    <a:pt x="31" y="176"/>
                    <a:pt x="31" y="177"/>
                    <a:pt x="31" y="177"/>
                  </a:cubicBezTo>
                  <a:cubicBezTo>
                    <a:pt x="33" y="178"/>
                    <a:pt x="33" y="178"/>
                    <a:pt x="33" y="178"/>
                  </a:cubicBezTo>
                  <a:cubicBezTo>
                    <a:pt x="33" y="179"/>
                    <a:pt x="32" y="179"/>
                    <a:pt x="32" y="179"/>
                  </a:cubicBezTo>
                  <a:cubicBezTo>
                    <a:pt x="31" y="180"/>
                    <a:pt x="30" y="180"/>
                    <a:pt x="29" y="181"/>
                  </a:cubicBezTo>
                  <a:cubicBezTo>
                    <a:pt x="29" y="181"/>
                    <a:pt x="29" y="181"/>
                    <a:pt x="29" y="181"/>
                  </a:cubicBezTo>
                  <a:cubicBezTo>
                    <a:pt x="29" y="182"/>
                    <a:pt x="28" y="182"/>
                    <a:pt x="28" y="182"/>
                  </a:cubicBezTo>
                  <a:cubicBezTo>
                    <a:pt x="27" y="182"/>
                    <a:pt x="27" y="182"/>
                    <a:pt x="27" y="182"/>
                  </a:cubicBezTo>
                  <a:cubicBezTo>
                    <a:pt x="27" y="182"/>
                    <a:pt x="27" y="183"/>
                    <a:pt x="27" y="183"/>
                  </a:cubicBezTo>
                  <a:cubicBezTo>
                    <a:pt x="26" y="183"/>
                    <a:pt x="26" y="184"/>
                    <a:pt x="26" y="184"/>
                  </a:cubicBezTo>
                  <a:cubicBezTo>
                    <a:pt x="25" y="184"/>
                    <a:pt x="25" y="184"/>
                    <a:pt x="25" y="184"/>
                  </a:cubicBezTo>
                  <a:cubicBezTo>
                    <a:pt x="25" y="184"/>
                    <a:pt x="25" y="184"/>
                    <a:pt x="25" y="184"/>
                  </a:cubicBezTo>
                  <a:cubicBezTo>
                    <a:pt x="25" y="185"/>
                    <a:pt x="25" y="185"/>
                    <a:pt x="25" y="185"/>
                  </a:cubicBezTo>
                  <a:cubicBezTo>
                    <a:pt x="23" y="185"/>
                    <a:pt x="23" y="185"/>
                    <a:pt x="23" y="185"/>
                  </a:cubicBezTo>
                  <a:cubicBezTo>
                    <a:pt x="23" y="185"/>
                    <a:pt x="23" y="185"/>
                    <a:pt x="23" y="185"/>
                  </a:cubicBezTo>
                  <a:cubicBezTo>
                    <a:pt x="23" y="186"/>
                    <a:pt x="23" y="186"/>
                    <a:pt x="23" y="186"/>
                  </a:cubicBezTo>
                  <a:cubicBezTo>
                    <a:pt x="23" y="186"/>
                    <a:pt x="22" y="186"/>
                    <a:pt x="22" y="186"/>
                  </a:cubicBezTo>
                  <a:cubicBezTo>
                    <a:pt x="22" y="186"/>
                    <a:pt x="22" y="186"/>
                    <a:pt x="21" y="187"/>
                  </a:cubicBezTo>
                  <a:cubicBezTo>
                    <a:pt x="21" y="187"/>
                    <a:pt x="21" y="187"/>
                    <a:pt x="21" y="187"/>
                  </a:cubicBezTo>
                  <a:cubicBezTo>
                    <a:pt x="20" y="188"/>
                    <a:pt x="20" y="188"/>
                    <a:pt x="20" y="188"/>
                  </a:cubicBezTo>
                  <a:cubicBezTo>
                    <a:pt x="19" y="188"/>
                    <a:pt x="19" y="188"/>
                    <a:pt x="19" y="188"/>
                  </a:cubicBezTo>
                  <a:cubicBezTo>
                    <a:pt x="19" y="188"/>
                    <a:pt x="19" y="189"/>
                    <a:pt x="19" y="189"/>
                  </a:cubicBezTo>
                  <a:cubicBezTo>
                    <a:pt x="19" y="189"/>
                    <a:pt x="19" y="189"/>
                    <a:pt x="18" y="189"/>
                  </a:cubicBezTo>
                  <a:cubicBezTo>
                    <a:pt x="17" y="189"/>
                    <a:pt x="17" y="189"/>
                    <a:pt x="17" y="189"/>
                  </a:cubicBezTo>
                  <a:cubicBezTo>
                    <a:pt x="17" y="190"/>
                    <a:pt x="17" y="190"/>
                    <a:pt x="17" y="190"/>
                  </a:cubicBezTo>
                  <a:cubicBezTo>
                    <a:pt x="17" y="190"/>
                    <a:pt x="16" y="191"/>
                    <a:pt x="16" y="191"/>
                  </a:cubicBezTo>
                  <a:cubicBezTo>
                    <a:pt x="15" y="191"/>
                    <a:pt x="15" y="191"/>
                    <a:pt x="15" y="191"/>
                  </a:cubicBezTo>
                  <a:cubicBezTo>
                    <a:pt x="15" y="191"/>
                    <a:pt x="15" y="191"/>
                    <a:pt x="15" y="192"/>
                  </a:cubicBezTo>
                  <a:cubicBezTo>
                    <a:pt x="14" y="192"/>
                    <a:pt x="14" y="192"/>
                    <a:pt x="14" y="193"/>
                  </a:cubicBezTo>
                  <a:cubicBezTo>
                    <a:pt x="13" y="193"/>
                    <a:pt x="13" y="193"/>
                    <a:pt x="13" y="193"/>
                  </a:cubicBezTo>
                  <a:cubicBezTo>
                    <a:pt x="13" y="193"/>
                    <a:pt x="13" y="193"/>
                    <a:pt x="13" y="193"/>
                  </a:cubicBezTo>
                  <a:cubicBezTo>
                    <a:pt x="13" y="193"/>
                    <a:pt x="13" y="193"/>
                    <a:pt x="12" y="194"/>
                  </a:cubicBezTo>
                  <a:cubicBezTo>
                    <a:pt x="11" y="194"/>
                    <a:pt x="11" y="194"/>
                    <a:pt x="11" y="194"/>
                  </a:cubicBezTo>
                  <a:cubicBezTo>
                    <a:pt x="11" y="194"/>
                    <a:pt x="11" y="194"/>
                    <a:pt x="11" y="195"/>
                  </a:cubicBezTo>
                  <a:cubicBezTo>
                    <a:pt x="11" y="195"/>
                    <a:pt x="10" y="195"/>
                    <a:pt x="10" y="195"/>
                  </a:cubicBezTo>
                  <a:cubicBezTo>
                    <a:pt x="9" y="195"/>
                    <a:pt x="9" y="195"/>
                    <a:pt x="9" y="195"/>
                  </a:cubicBezTo>
                  <a:cubicBezTo>
                    <a:pt x="9" y="196"/>
                    <a:pt x="9" y="196"/>
                    <a:pt x="9" y="196"/>
                  </a:cubicBezTo>
                  <a:cubicBezTo>
                    <a:pt x="8" y="196"/>
                    <a:pt x="8" y="197"/>
                    <a:pt x="8" y="197"/>
                  </a:cubicBezTo>
                  <a:cubicBezTo>
                    <a:pt x="7" y="197"/>
                    <a:pt x="7" y="197"/>
                    <a:pt x="7" y="197"/>
                  </a:cubicBezTo>
                  <a:cubicBezTo>
                    <a:pt x="7" y="197"/>
                    <a:pt x="7" y="197"/>
                    <a:pt x="7" y="197"/>
                  </a:cubicBezTo>
                  <a:cubicBezTo>
                    <a:pt x="7" y="198"/>
                    <a:pt x="7" y="198"/>
                    <a:pt x="7" y="198"/>
                  </a:cubicBezTo>
                  <a:cubicBezTo>
                    <a:pt x="5" y="198"/>
                    <a:pt x="5" y="198"/>
                    <a:pt x="5" y="198"/>
                  </a:cubicBezTo>
                  <a:cubicBezTo>
                    <a:pt x="5" y="199"/>
                    <a:pt x="5" y="199"/>
                    <a:pt x="5" y="199"/>
                  </a:cubicBezTo>
                  <a:cubicBezTo>
                    <a:pt x="5" y="199"/>
                    <a:pt x="5" y="199"/>
                    <a:pt x="5" y="199"/>
                  </a:cubicBezTo>
                  <a:cubicBezTo>
                    <a:pt x="4" y="199"/>
                    <a:pt x="4" y="200"/>
                    <a:pt x="3" y="200"/>
                  </a:cubicBezTo>
                  <a:cubicBezTo>
                    <a:pt x="4" y="193"/>
                    <a:pt x="6" y="187"/>
                    <a:pt x="7" y="181"/>
                  </a:cubicBezTo>
                  <a:cubicBezTo>
                    <a:pt x="8" y="175"/>
                    <a:pt x="9" y="168"/>
                    <a:pt x="10" y="162"/>
                  </a:cubicBezTo>
                  <a:cubicBezTo>
                    <a:pt x="11" y="162"/>
                    <a:pt x="12" y="162"/>
                    <a:pt x="12" y="163"/>
                  </a:cubicBezTo>
                  <a:close/>
                  <a:moveTo>
                    <a:pt x="62" y="77"/>
                  </a:moveTo>
                  <a:cubicBezTo>
                    <a:pt x="62" y="77"/>
                    <a:pt x="62" y="77"/>
                    <a:pt x="63" y="78"/>
                  </a:cubicBezTo>
                  <a:cubicBezTo>
                    <a:pt x="63" y="78"/>
                    <a:pt x="63" y="78"/>
                    <a:pt x="63" y="78"/>
                  </a:cubicBezTo>
                  <a:cubicBezTo>
                    <a:pt x="64" y="78"/>
                    <a:pt x="64" y="78"/>
                    <a:pt x="64" y="78"/>
                  </a:cubicBezTo>
                  <a:cubicBezTo>
                    <a:pt x="64" y="79"/>
                    <a:pt x="64" y="79"/>
                    <a:pt x="64" y="79"/>
                  </a:cubicBezTo>
                  <a:cubicBezTo>
                    <a:pt x="65" y="79"/>
                    <a:pt x="65" y="79"/>
                    <a:pt x="65" y="79"/>
                  </a:cubicBezTo>
                  <a:cubicBezTo>
                    <a:pt x="65" y="79"/>
                    <a:pt x="65" y="79"/>
                    <a:pt x="65" y="79"/>
                  </a:cubicBezTo>
                  <a:cubicBezTo>
                    <a:pt x="65" y="79"/>
                    <a:pt x="65" y="80"/>
                    <a:pt x="66" y="80"/>
                  </a:cubicBezTo>
                  <a:cubicBezTo>
                    <a:pt x="66" y="80"/>
                    <a:pt x="66" y="80"/>
                    <a:pt x="67" y="80"/>
                  </a:cubicBezTo>
                  <a:cubicBezTo>
                    <a:pt x="67" y="80"/>
                    <a:pt x="67" y="80"/>
                    <a:pt x="68" y="80"/>
                  </a:cubicBezTo>
                  <a:cubicBezTo>
                    <a:pt x="68" y="81"/>
                    <a:pt x="68" y="81"/>
                    <a:pt x="68" y="81"/>
                  </a:cubicBezTo>
                  <a:cubicBezTo>
                    <a:pt x="68" y="81"/>
                    <a:pt x="68" y="81"/>
                    <a:pt x="68" y="81"/>
                  </a:cubicBezTo>
                  <a:cubicBezTo>
                    <a:pt x="69" y="81"/>
                    <a:pt x="69" y="81"/>
                    <a:pt x="69" y="81"/>
                  </a:cubicBezTo>
                  <a:cubicBezTo>
                    <a:pt x="70" y="82"/>
                    <a:pt x="70" y="82"/>
                    <a:pt x="70" y="82"/>
                  </a:cubicBezTo>
                  <a:cubicBezTo>
                    <a:pt x="70" y="82"/>
                    <a:pt x="70" y="82"/>
                    <a:pt x="70" y="83"/>
                  </a:cubicBezTo>
                  <a:cubicBezTo>
                    <a:pt x="70" y="83"/>
                    <a:pt x="71" y="83"/>
                    <a:pt x="71" y="83"/>
                  </a:cubicBezTo>
                  <a:cubicBezTo>
                    <a:pt x="71" y="83"/>
                    <a:pt x="72" y="83"/>
                    <a:pt x="72" y="83"/>
                  </a:cubicBezTo>
                  <a:cubicBezTo>
                    <a:pt x="72" y="83"/>
                    <a:pt x="72" y="83"/>
                    <a:pt x="72" y="84"/>
                  </a:cubicBezTo>
                  <a:cubicBezTo>
                    <a:pt x="73" y="84"/>
                    <a:pt x="73" y="84"/>
                    <a:pt x="73" y="84"/>
                  </a:cubicBezTo>
                  <a:cubicBezTo>
                    <a:pt x="74" y="84"/>
                    <a:pt x="74" y="84"/>
                    <a:pt x="74" y="84"/>
                  </a:cubicBezTo>
                  <a:cubicBezTo>
                    <a:pt x="74" y="84"/>
                    <a:pt x="74" y="85"/>
                    <a:pt x="74" y="85"/>
                  </a:cubicBezTo>
                  <a:cubicBezTo>
                    <a:pt x="75" y="85"/>
                    <a:pt x="75" y="85"/>
                    <a:pt x="75" y="86"/>
                  </a:cubicBezTo>
                  <a:cubicBezTo>
                    <a:pt x="76" y="86"/>
                    <a:pt x="76" y="86"/>
                    <a:pt x="76" y="86"/>
                  </a:cubicBezTo>
                  <a:cubicBezTo>
                    <a:pt x="77" y="86"/>
                    <a:pt x="77" y="86"/>
                    <a:pt x="77" y="86"/>
                  </a:cubicBezTo>
                  <a:cubicBezTo>
                    <a:pt x="77" y="87"/>
                    <a:pt x="77" y="87"/>
                    <a:pt x="77" y="87"/>
                  </a:cubicBezTo>
                  <a:cubicBezTo>
                    <a:pt x="77" y="87"/>
                    <a:pt x="78" y="87"/>
                    <a:pt x="78" y="87"/>
                  </a:cubicBezTo>
                  <a:cubicBezTo>
                    <a:pt x="78" y="87"/>
                    <a:pt x="79" y="87"/>
                    <a:pt x="79" y="88"/>
                  </a:cubicBezTo>
                  <a:cubicBezTo>
                    <a:pt x="79" y="88"/>
                    <a:pt x="79" y="88"/>
                    <a:pt x="80" y="88"/>
                  </a:cubicBezTo>
                  <a:cubicBezTo>
                    <a:pt x="80" y="88"/>
                    <a:pt x="80" y="88"/>
                    <a:pt x="80" y="89"/>
                  </a:cubicBezTo>
                  <a:cubicBezTo>
                    <a:pt x="81" y="89"/>
                    <a:pt x="81" y="89"/>
                    <a:pt x="81" y="89"/>
                  </a:cubicBezTo>
                  <a:cubicBezTo>
                    <a:pt x="81" y="89"/>
                    <a:pt x="81" y="89"/>
                    <a:pt x="81" y="89"/>
                  </a:cubicBezTo>
                  <a:cubicBezTo>
                    <a:pt x="81" y="89"/>
                    <a:pt x="81" y="90"/>
                    <a:pt x="81" y="90"/>
                  </a:cubicBezTo>
                  <a:cubicBezTo>
                    <a:pt x="83" y="90"/>
                    <a:pt x="83" y="90"/>
                    <a:pt x="83" y="90"/>
                  </a:cubicBezTo>
                  <a:cubicBezTo>
                    <a:pt x="83" y="90"/>
                    <a:pt x="83" y="90"/>
                    <a:pt x="83" y="90"/>
                  </a:cubicBezTo>
                  <a:cubicBezTo>
                    <a:pt x="84" y="90"/>
                    <a:pt x="84" y="90"/>
                    <a:pt x="84" y="90"/>
                  </a:cubicBezTo>
                  <a:cubicBezTo>
                    <a:pt x="84" y="90"/>
                    <a:pt x="84" y="91"/>
                    <a:pt x="84" y="91"/>
                  </a:cubicBezTo>
                  <a:cubicBezTo>
                    <a:pt x="84" y="91"/>
                    <a:pt x="84" y="91"/>
                    <a:pt x="85" y="91"/>
                  </a:cubicBezTo>
                  <a:cubicBezTo>
                    <a:pt x="85" y="92"/>
                    <a:pt x="85" y="92"/>
                    <a:pt x="85" y="92"/>
                  </a:cubicBezTo>
                  <a:cubicBezTo>
                    <a:pt x="84" y="93"/>
                    <a:pt x="84" y="93"/>
                    <a:pt x="84" y="93"/>
                  </a:cubicBezTo>
                  <a:cubicBezTo>
                    <a:pt x="84" y="93"/>
                    <a:pt x="84" y="94"/>
                    <a:pt x="84" y="94"/>
                  </a:cubicBezTo>
                  <a:cubicBezTo>
                    <a:pt x="83" y="94"/>
                    <a:pt x="83" y="94"/>
                    <a:pt x="83" y="94"/>
                  </a:cubicBezTo>
                  <a:cubicBezTo>
                    <a:pt x="83" y="95"/>
                    <a:pt x="83" y="95"/>
                    <a:pt x="83" y="95"/>
                  </a:cubicBezTo>
                  <a:cubicBezTo>
                    <a:pt x="83" y="95"/>
                    <a:pt x="83" y="95"/>
                    <a:pt x="82" y="95"/>
                  </a:cubicBezTo>
                  <a:cubicBezTo>
                    <a:pt x="82" y="96"/>
                    <a:pt x="82" y="96"/>
                    <a:pt x="82" y="96"/>
                  </a:cubicBezTo>
                  <a:cubicBezTo>
                    <a:pt x="82" y="97"/>
                    <a:pt x="82" y="97"/>
                    <a:pt x="82" y="97"/>
                  </a:cubicBezTo>
                  <a:cubicBezTo>
                    <a:pt x="81" y="97"/>
                    <a:pt x="81" y="97"/>
                    <a:pt x="81" y="97"/>
                  </a:cubicBezTo>
                  <a:cubicBezTo>
                    <a:pt x="81" y="98"/>
                    <a:pt x="81" y="98"/>
                    <a:pt x="81" y="98"/>
                  </a:cubicBezTo>
                  <a:cubicBezTo>
                    <a:pt x="81" y="98"/>
                    <a:pt x="81" y="98"/>
                    <a:pt x="81" y="98"/>
                  </a:cubicBezTo>
                  <a:cubicBezTo>
                    <a:pt x="81" y="98"/>
                    <a:pt x="81" y="98"/>
                    <a:pt x="80" y="98"/>
                  </a:cubicBezTo>
                  <a:cubicBezTo>
                    <a:pt x="80" y="100"/>
                    <a:pt x="80" y="100"/>
                    <a:pt x="80" y="100"/>
                  </a:cubicBezTo>
                  <a:cubicBezTo>
                    <a:pt x="80" y="100"/>
                    <a:pt x="80" y="100"/>
                    <a:pt x="80" y="100"/>
                  </a:cubicBezTo>
                  <a:cubicBezTo>
                    <a:pt x="80" y="101"/>
                    <a:pt x="80" y="101"/>
                    <a:pt x="80" y="101"/>
                  </a:cubicBezTo>
                  <a:cubicBezTo>
                    <a:pt x="80" y="101"/>
                    <a:pt x="79" y="101"/>
                    <a:pt x="79" y="101"/>
                  </a:cubicBezTo>
                  <a:cubicBezTo>
                    <a:pt x="79" y="101"/>
                    <a:pt x="79" y="101"/>
                    <a:pt x="79" y="101"/>
                  </a:cubicBezTo>
                  <a:cubicBezTo>
                    <a:pt x="78" y="104"/>
                    <a:pt x="78" y="104"/>
                    <a:pt x="78" y="104"/>
                  </a:cubicBezTo>
                  <a:cubicBezTo>
                    <a:pt x="77" y="105"/>
                    <a:pt x="77" y="105"/>
                    <a:pt x="77" y="105"/>
                  </a:cubicBezTo>
                  <a:cubicBezTo>
                    <a:pt x="77" y="105"/>
                    <a:pt x="77" y="105"/>
                    <a:pt x="76" y="105"/>
                  </a:cubicBezTo>
                  <a:cubicBezTo>
                    <a:pt x="76" y="105"/>
                    <a:pt x="76" y="106"/>
                    <a:pt x="76" y="106"/>
                  </a:cubicBezTo>
                  <a:cubicBezTo>
                    <a:pt x="76" y="106"/>
                    <a:pt x="76" y="107"/>
                    <a:pt x="76" y="107"/>
                  </a:cubicBezTo>
                  <a:cubicBezTo>
                    <a:pt x="76" y="107"/>
                    <a:pt x="76" y="107"/>
                    <a:pt x="75" y="107"/>
                  </a:cubicBezTo>
                  <a:cubicBezTo>
                    <a:pt x="75" y="108"/>
                    <a:pt x="75" y="108"/>
                    <a:pt x="75" y="108"/>
                  </a:cubicBezTo>
                  <a:cubicBezTo>
                    <a:pt x="75" y="108"/>
                    <a:pt x="75" y="109"/>
                    <a:pt x="75" y="109"/>
                  </a:cubicBezTo>
                  <a:cubicBezTo>
                    <a:pt x="75" y="109"/>
                    <a:pt x="74" y="110"/>
                    <a:pt x="74" y="110"/>
                  </a:cubicBezTo>
                  <a:cubicBezTo>
                    <a:pt x="74" y="110"/>
                    <a:pt x="74" y="110"/>
                    <a:pt x="74" y="110"/>
                  </a:cubicBezTo>
                  <a:cubicBezTo>
                    <a:pt x="74" y="110"/>
                    <a:pt x="73" y="110"/>
                    <a:pt x="73" y="111"/>
                  </a:cubicBezTo>
                  <a:cubicBezTo>
                    <a:pt x="73" y="111"/>
                    <a:pt x="73" y="111"/>
                    <a:pt x="73" y="112"/>
                  </a:cubicBezTo>
                  <a:cubicBezTo>
                    <a:pt x="73" y="112"/>
                    <a:pt x="73" y="112"/>
                    <a:pt x="73" y="113"/>
                  </a:cubicBezTo>
                  <a:cubicBezTo>
                    <a:pt x="73" y="113"/>
                    <a:pt x="72" y="113"/>
                    <a:pt x="72" y="113"/>
                  </a:cubicBezTo>
                  <a:cubicBezTo>
                    <a:pt x="72" y="113"/>
                    <a:pt x="72" y="113"/>
                    <a:pt x="72" y="113"/>
                  </a:cubicBezTo>
                  <a:cubicBezTo>
                    <a:pt x="70" y="117"/>
                    <a:pt x="70" y="117"/>
                    <a:pt x="70" y="117"/>
                  </a:cubicBezTo>
                  <a:cubicBezTo>
                    <a:pt x="70" y="117"/>
                    <a:pt x="70" y="117"/>
                    <a:pt x="70" y="117"/>
                  </a:cubicBezTo>
                  <a:cubicBezTo>
                    <a:pt x="70" y="117"/>
                    <a:pt x="70" y="117"/>
                    <a:pt x="69" y="117"/>
                  </a:cubicBezTo>
                  <a:cubicBezTo>
                    <a:pt x="69" y="118"/>
                    <a:pt x="69" y="118"/>
                    <a:pt x="69" y="118"/>
                  </a:cubicBezTo>
                  <a:cubicBezTo>
                    <a:pt x="69" y="118"/>
                    <a:pt x="69" y="118"/>
                    <a:pt x="69" y="118"/>
                  </a:cubicBezTo>
                  <a:cubicBezTo>
                    <a:pt x="69" y="119"/>
                    <a:pt x="69" y="119"/>
                    <a:pt x="69" y="119"/>
                  </a:cubicBezTo>
                  <a:cubicBezTo>
                    <a:pt x="69" y="119"/>
                    <a:pt x="69" y="119"/>
                    <a:pt x="68" y="120"/>
                  </a:cubicBezTo>
                  <a:cubicBezTo>
                    <a:pt x="68" y="120"/>
                    <a:pt x="68" y="120"/>
                    <a:pt x="68" y="120"/>
                  </a:cubicBezTo>
                  <a:cubicBezTo>
                    <a:pt x="68" y="120"/>
                    <a:pt x="68" y="121"/>
                    <a:pt x="68" y="121"/>
                  </a:cubicBezTo>
                  <a:cubicBezTo>
                    <a:pt x="67" y="121"/>
                    <a:pt x="67" y="122"/>
                    <a:pt x="67" y="122"/>
                  </a:cubicBezTo>
                  <a:cubicBezTo>
                    <a:pt x="67" y="122"/>
                    <a:pt x="67" y="122"/>
                    <a:pt x="67" y="122"/>
                  </a:cubicBezTo>
                  <a:cubicBezTo>
                    <a:pt x="66" y="122"/>
                    <a:pt x="66" y="122"/>
                    <a:pt x="66" y="122"/>
                  </a:cubicBezTo>
                  <a:cubicBezTo>
                    <a:pt x="66" y="123"/>
                    <a:pt x="66" y="123"/>
                    <a:pt x="66" y="124"/>
                  </a:cubicBezTo>
                  <a:cubicBezTo>
                    <a:pt x="66" y="124"/>
                    <a:pt x="66" y="124"/>
                    <a:pt x="66" y="125"/>
                  </a:cubicBezTo>
                  <a:cubicBezTo>
                    <a:pt x="65" y="125"/>
                    <a:pt x="65" y="125"/>
                    <a:pt x="65" y="125"/>
                  </a:cubicBezTo>
                  <a:cubicBezTo>
                    <a:pt x="65" y="125"/>
                    <a:pt x="65" y="125"/>
                    <a:pt x="65" y="125"/>
                  </a:cubicBezTo>
                  <a:cubicBezTo>
                    <a:pt x="65" y="126"/>
                    <a:pt x="65" y="126"/>
                    <a:pt x="65" y="126"/>
                  </a:cubicBezTo>
                  <a:cubicBezTo>
                    <a:pt x="64" y="126"/>
                    <a:pt x="64" y="126"/>
                    <a:pt x="64" y="126"/>
                  </a:cubicBezTo>
                  <a:cubicBezTo>
                    <a:pt x="64" y="127"/>
                    <a:pt x="64" y="127"/>
                    <a:pt x="64" y="127"/>
                  </a:cubicBezTo>
                  <a:cubicBezTo>
                    <a:pt x="64" y="128"/>
                    <a:pt x="64" y="128"/>
                    <a:pt x="63" y="128"/>
                  </a:cubicBezTo>
                  <a:cubicBezTo>
                    <a:pt x="63" y="128"/>
                    <a:pt x="63" y="128"/>
                    <a:pt x="63" y="128"/>
                  </a:cubicBezTo>
                  <a:cubicBezTo>
                    <a:pt x="62" y="131"/>
                    <a:pt x="62" y="131"/>
                    <a:pt x="62" y="131"/>
                  </a:cubicBezTo>
                  <a:cubicBezTo>
                    <a:pt x="62" y="131"/>
                    <a:pt x="61" y="132"/>
                    <a:pt x="61" y="132"/>
                  </a:cubicBezTo>
                  <a:cubicBezTo>
                    <a:pt x="61" y="132"/>
                    <a:pt x="61" y="132"/>
                    <a:pt x="61" y="132"/>
                  </a:cubicBezTo>
                  <a:cubicBezTo>
                    <a:pt x="61" y="132"/>
                    <a:pt x="60" y="133"/>
                    <a:pt x="60" y="133"/>
                  </a:cubicBezTo>
                  <a:cubicBezTo>
                    <a:pt x="60" y="133"/>
                    <a:pt x="60" y="134"/>
                    <a:pt x="60" y="134"/>
                  </a:cubicBezTo>
                  <a:cubicBezTo>
                    <a:pt x="60" y="134"/>
                    <a:pt x="60" y="134"/>
                    <a:pt x="60" y="134"/>
                  </a:cubicBezTo>
                  <a:cubicBezTo>
                    <a:pt x="59" y="134"/>
                    <a:pt x="59" y="134"/>
                    <a:pt x="59" y="135"/>
                  </a:cubicBezTo>
                  <a:cubicBezTo>
                    <a:pt x="59" y="135"/>
                    <a:pt x="59" y="135"/>
                    <a:pt x="59" y="136"/>
                  </a:cubicBezTo>
                  <a:cubicBezTo>
                    <a:pt x="59" y="136"/>
                    <a:pt x="59" y="136"/>
                    <a:pt x="58" y="137"/>
                  </a:cubicBezTo>
                  <a:cubicBezTo>
                    <a:pt x="58" y="137"/>
                    <a:pt x="58" y="137"/>
                    <a:pt x="58" y="137"/>
                  </a:cubicBezTo>
                  <a:cubicBezTo>
                    <a:pt x="58" y="137"/>
                    <a:pt x="57" y="137"/>
                    <a:pt x="57" y="137"/>
                  </a:cubicBezTo>
                  <a:cubicBezTo>
                    <a:pt x="57" y="138"/>
                    <a:pt x="57" y="138"/>
                    <a:pt x="57" y="138"/>
                  </a:cubicBezTo>
                  <a:cubicBezTo>
                    <a:pt x="57" y="139"/>
                    <a:pt x="57" y="139"/>
                    <a:pt x="57" y="140"/>
                  </a:cubicBezTo>
                  <a:cubicBezTo>
                    <a:pt x="57" y="140"/>
                    <a:pt x="56" y="140"/>
                    <a:pt x="56" y="140"/>
                  </a:cubicBezTo>
                  <a:cubicBezTo>
                    <a:pt x="56" y="140"/>
                    <a:pt x="56" y="140"/>
                    <a:pt x="56" y="140"/>
                  </a:cubicBezTo>
                  <a:cubicBezTo>
                    <a:pt x="55" y="143"/>
                    <a:pt x="55" y="143"/>
                    <a:pt x="55" y="143"/>
                  </a:cubicBezTo>
                  <a:cubicBezTo>
                    <a:pt x="54" y="143"/>
                    <a:pt x="54" y="144"/>
                    <a:pt x="54" y="144"/>
                  </a:cubicBezTo>
                  <a:cubicBezTo>
                    <a:pt x="54" y="144"/>
                    <a:pt x="54" y="144"/>
                    <a:pt x="54" y="144"/>
                  </a:cubicBezTo>
                  <a:cubicBezTo>
                    <a:pt x="53" y="144"/>
                    <a:pt x="53" y="145"/>
                    <a:pt x="53" y="145"/>
                  </a:cubicBezTo>
                  <a:cubicBezTo>
                    <a:pt x="53" y="145"/>
                    <a:pt x="53" y="146"/>
                    <a:pt x="53" y="146"/>
                  </a:cubicBezTo>
                  <a:cubicBezTo>
                    <a:pt x="53" y="146"/>
                    <a:pt x="53" y="146"/>
                    <a:pt x="52" y="146"/>
                  </a:cubicBezTo>
                  <a:cubicBezTo>
                    <a:pt x="52" y="146"/>
                    <a:pt x="52" y="147"/>
                    <a:pt x="52" y="147"/>
                  </a:cubicBezTo>
                  <a:cubicBezTo>
                    <a:pt x="52" y="147"/>
                    <a:pt x="52" y="147"/>
                    <a:pt x="52" y="148"/>
                  </a:cubicBezTo>
                  <a:cubicBezTo>
                    <a:pt x="52" y="148"/>
                    <a:pt x="51" y="148"/>
                    <a:pt x="51" y="149"/>
                  </a:cubicBezTo>
                  <a:cubicBezTo>
                    <a:pt x="51" y="149"/>
                    <a:pt x="51" y="149"/>
                    <a:pt x="51" y="149"/>
                  </a:cubicBezTo>
                  <a:cubicBezTo>
                    <a:pt x="51" y="149"/>
                    <a:pt x="50" y="149"/>
                    <a:pt x="50" y="149"/>
                  </a:cubicBezTo>
                  <a:cubicBezTo>
                    <a:pt x="49" y="153"/>
                    <a:pt x="49" y="153"/>
                    <a:pt x="49" y="153"/>
                  </a:cubicBezTo>
                  <a:cubicBezTo>
                    <a:pt x="49" y="153"/>
                    <a:pt x="49" y="153"/>
                    <a:pt x="49" y="153"/>
                  </a:cubicBezTo>
                  <a:cubicBezTo>
                    <a:pt x="48" y="153"/>
                    <a:pt x="48" y="153"/>
                    <a:pt x="48" y="153"/>
                  </a:cubicBezTo>
                  <a:cubicBezTo>
                    <a:pt x="48" y="154"/>
                    <a:pt x="48" y="154"/>
                    <a:pt x="48" y="154"/>
                  </a:cubicBezTo>
                  <a:cubicBezTo>
                    <a:pt x="47" y="154"/>
                    <a:pt x="47" y="154"/>
                    <a:pt x="47" y="154"/>
                  </a:cubicBezTo>
                  <a:cubicBezTo>
                    <a:pt x="47" y="155"/>
                    <a:pt x="47" y="155"/>
                    <a:pt x="47" y="155"/>
                  </a:cubicBezTo>
                  <a:cubicBezTo>
                    <a:pt x="47" y="155"/>
                    <a:pt x="47" y="156"/>
                    <a:pt x="47" y="156"/>
                  </a:cubicBezTo>
                  <a:cubicBezTo>
                    <a:pt x="47" y="156"/>
                    <a:pt x="47" y="156"/>
                    <a:pt x="46" y="156"/>
                  </a:cubicBezTo>
                  <a:cubicBezTo>
                    <a:pt x="46" y="156"/>
                    <a:pt x="46" y="157"/>
                    <a:pt x="46" y="157"/>
                  </a:cubicBezTo>
                  <a:cubicBezTo>
                    <a:pt x="46" y="157"/>
                    <a:pt x="46" y="158"/>
                    <a:pt x="46" y="158"/>
                  </a:cubicBezTo>
                  <a:cubicBezTo>
                    <a:pt x="46" y="158"/>
                    <a:pt x="46" y="158"/>
                    <a:pt x="45" y="158"/>
                  </a:cubicBezTo>
                  <a:cubicBezTo>
                    <a:pt x="45" y="158"/>
                    <a:pt x="45" y="159"/>
                    <a:pt x="45" y="159"/>
                  </a:cubicBezTo>
                  <a:cubicBezTo>
                    <a:pt x="45" y="159"/>
                    <a:pt x="45" y="159"/>
                    <a:pt x="44" y="160"/>
                  </a:cubicBezTo>
                  <a:cubicBezTo>
                    <a:pt x="44" y="160"/>
                    <a:pt x="44" y="160"/>
                    <a:pt x="44" y="161"/>
                  </a:cubicBezTo>
                  <a:cubicBezTo>
                    <a:pt x="44" y="161"/>
                    <a:pt x="44" y="161"/>
                    <a:pt x="44" y="161"/>
                  </a:cubicBezTo>
                  <a:cubicBezTo>
                    <a:pt x="43" y="161"/>
                    <a:pt x="43" y="161"/>
                    <a:pt x="43" y="161"/>
                  </a:cubicBezTo>
                  <a:cubicBezTo>
                    <a:pt x="42" y="165"/>
                    <a:pt x="42" y="165"/>
                    <a:pt x="42" y="165"/>
                  </a:cubicBezTo>
                  <a:cubicBezTo>
                    <a:pt x="42" y="165"/>
                    <a:pt x="42" y="165"/>
                    <a:pt x="41" y="165"/>
                  </a:cubicBezTo>
                  <a:cubicBezTo>
                    <a:pt x="41" y="165"/>
                    <a:pt x="41" y="165"/>
                    <a:pt x="41" y="165"/>
                  </a:cubicBezTo>
                  <a:cubicBezTo>
                    <a:pt x="41" y="166"/>
                    <a:pt x="41" y="166"/>
                    <a:pt x="41" y="166"/>
                  </a:cubicBezTo>
                  <a:cubicBezTo>
                    <a:pt x="40" y="166"/>
                    <a:pt x="40" y="166"/>
                    <a:pt x="40" y="166"/>
                  </a:cubicBezTo>
                  <a:cubicBezTo>
                    <a:pt x="40" y="167"/>
                    <a:pt x="40" y="167"/>
                    <a:pt x="40" y="167"/>
                  </a:cubicBezTo>
                  <a:cubicBezTo>
                    <a:pt x="40" y="168"/>
                    <a:pt x="40" y="168"/>
                    <a:pt x="40" y="168"/>
                  </a:cubicBezTo>
                  <a:cubicBezTo>
                    <a:pt x="40" y="168"/>
                    <a:pt x="39" y="168"/>
                    <a:pt x="39" y="168"/>
                  </a:cubicBezTo>
                  <a:cubicBezTo>
                    <a:pt x="39" y="168"/>
                    <a:pt x="39" y="169"/>
                    <a:pt x="39" y="169"/>
                  </a:cubicBezTo>
                  <a:cubicBezTo>
                    <a:pt x="39" y="169"/>
                    <a:pt x="39" y="170"/>
                    <a:pt x="39" y="170"/>
                  </a:cubicBezTo>
                  <a:cubicBezTo>
                    <a:pt x="39" y="170"/>
                    <a:pt x="38" y="170"/>
                    <a:pt x="38" y="170"/>
                  </a:cubicBezTo>
                  <a:cubicBezTo>
                    <a:pt x="38" y="170"/>
                    <a:pt x="38" y="171"/>
                    <a:pt x="38" y="171"/>
                  </a:cubicBezTo>
                  <a:cubicBezTo>
                    <a:pt x="38" y="172"/>
                    <a:pt x="38" y="172"/>
                    <a:pt x="38" y="172"/>
                  </a:cubicBezTo>
                  <a:cubicBezTo>
                    <a:pt x="37" y="172"/>
                    <a:pt x="37" y="173"/>
                    <a:pt x="36" y="174"/>
                  </a:cubicBezTo>
                  <a:cubicBezTo>
                    <a:pt x="36" y="174"/>
                    <a:pt x="36" y="175"/>
                    <a:pt x="36" y="176"/>
                  </a:cubicBezTo>
                  <a:cubicBezTo>
                    <a:pt x="35" y="176"/>
                    <a:pt x="35" y="175"/>
                    <a:pt x="35" y="175"/>
                  </a:cubicBezTo>
                  <a:cubicBezTo>
                    <a:pt x="34" y="175"/>
                    <a:pt x="34" y="175"/>
                    <a:pt x="34" y="175"/>
                  </a:cubicBezTo>
                  <a:cubicBezTo>
                    <a:pt x="34" y="175"/>
                    <a:pt x="34" y="175"/>
                    <a:pt x="34" y="175"/>
                  </a:cubicBezTo>
                  <a:cubicBezTo>
                    <a:pt x="34" y="174"/>
                    <a:pt x="33" y="174"/>
                    <a:pt x="33" y="174"/>
                  </a:cubicBezTo>
                  <a:cubicBezTo>
                    <a:pt x="33" y="174"/>
                    <a:pt x="32" y="174"/>
                    <a:pt x="32" y="174"/>
                  </a:cubicBezTo>
                  <a:cubicBezTo>
                    <a:pt x="32" y="174"/>
                    <a:pt x="32" y="174"/>
                    <a:pt x="32" y="173"/>
                  </a:cubicBezTo>
                  <a:cubicBezTo>
                    <a:pt x="32" y="173"/>
                    <a:pt x="32" y="173"/>
                    <a:pt x="32" y="173"/>
                  </a:cubicBezTo>
                  <a:cubicBezTo>
                    <a:pt x="31" y="173"/>
                    <a:pt x="31" y="173"/>
                    <a:pt x="31" y="173"/>
                  </a:cubicBezTo>
                  <a:cubicBezTo>
                    <a:pt x="30" y="173"/>
                    <a:pt x="30" y="173"/>
                    <a:pt x="30" y="172"/>
                  </a:cubicBezTo>
                  <a:cubicBezTo>
                    <a:pt x="30" y="172"/>
                    <a:pt x="30" y="172"/>
                    <a:pt x="30" y="172"/>
                  </a:cubicBezTo>
                  <a:cubicBezTo>
                    <a:pt x="29" y="172"/>
                    <a:pt x="29" y="172"/>
                    <a:pt x="29" y="172"/>
                  </a:cubicBezTo>
                  <a:cubicBezTo>
                    <a:pt x="29" y="172"/>
                    <a:pt x="29" y="171"/>
                    <a:pt x="28" y="171"/>
                  </a:cubicBezTo>
                  <a:cubicBezTo>
                    <a:pt x="28" y="171"/>
                    <a:pt x="28" y="170"/>
                    <a:pt x="28" y="170"/>
                  </a:cubicBezTo>
                  <a:cubicBezTo>
                    <a:pt x="27" y="170"/>
                    <a:pt x="27" y="170"/>
                    <a:pt x="27" y="170"/>
                  </a:cubicBezTo>
                  <a:cubicBezTo>
                    <a:pt x="27" y="170"/>
                    <a:pt x="26" y="170"/>
                    <a:pt x="26" y="169"/>
                  </a:cubicBezTo>
                  <a:cubicBezTo>
                    <a:pt x="26" y="169"/>
                    <a:pt x="26" y="169"/>
                    <a:pt x="26" y="169"/>
                  </a:cubicBezTo>
                  <a:cubicBezTo>
                    <a:pt x="25" y="169"/>
                    <a:pt x="25" y="169"/>
                    <a:pt x="25" y="169"/>
                  </a:cubicBezTo>
                  <a:cubicBezTo>
                    <a:pt x="24" y="168"/>
                    <a:pt x="24" y="168"/>
                    <a:pt x="24" y="168"/>
                  </a:cubicBezTo>
                  <a:cubicBezTo>
                    <a:pt x="24" y="168"/>
                    <a:pt x="24" y="168"/>
                    <a:pt x="24" y="167"/>
                  </a:cubicBezTo>
                  <a:cubicBezTo>
                    <a:pt x="23" y="167"/>
                    <a:pt x="23" y="167"/>
                    <a:pt x="23" y="167"/>
                  </a:cubicBezTo>
                  <a:cubicBezTo>
                    <a:pt x="23" y="167"/>
                    <a:pt x="22" y="167"/>
                    <a:pt x="22" y="167"/>
                  </a:cubicBezTo>
                  <a:cubicBezTo>
                    <a:pt x="22" y="166"/>
                    <a:pt x="22" y="166"/>
                    <a:pt x="22" y="166"/>
                  </a:cubicBezTo>
                  <a:cubicBezTo>
                    <a:pt x="21" y="166"/>
                    <a:pt x="21" y="166"/>
                    <a:pt x="21" y="166"/>
                  </a:cubicBezTo>
                  <a:cubicBezTo>
                    <a:pt x="20" y="166"/>
                    <a:pt x="20" y="165"/>
                    <a:pt x="20" y="165"/>
                  </a:cubicBezTo>
                  <a:cubicBezTo>
                    <a:pt x="20" y="165"/>
                    <a:pt x="20" y="164"/>
                    <a:pt x="20" y="164"/>
                  </a:cubicBezTo>
                  <a:cubicBezTo>
                    <a:pt x="18" y="164"/>
                    <a:pt x="18" y="164"/>
                    <a:pt x="18" y="164"/>
                  </a:cubicBezTo>
                  <a:cubicBezTo>
                    <a:pt x="18" y="164"/>
                    <a:pt x="18" y="164"/>
                    <a:pt x="18" y="164"/>
                  </a:cubicBezTo>
                  <a:cubicBezTo>
                    <a:pt x="18" y="163"/>
                    <a:pt x="18" y="163"/>
                    <a:pt x="18" y="163"/>
                  </a:cubicBezTo>
                  <a:cubicBezTo>
                    <a:pt x="17" y="163"/>
                    <a:pt x="17" y="163"/>
                    <a:pt x="17" y="163"/>
                  </a:cubicBezTo>
                  <a:cubicBezTo>
                    <a:pt x="17" y="163"/>
                    <a:pt x="17" y="163"/>
                    <a:pt x="17" y="163"/>
                  </a:cubicBezTo>
                  <a:cubicBezTo>
                    <a:pt x="17" y="162"/>
                    <a:pt x="16" y="162"/>
                    <a:pt x="16" y="162"/>
                  </a:cubicBezTo>
                  <a:cubicBezTo>
                    <a:pt x="16" y="162"/>
                    <a:pt x="16" y="162"/>
                    <a:pt x="15" y="162"/>
                  </a:cubicBezTo>
                  <a:cubicBezTo>
                    <a:pt x="15" y="162"/>
                    <a:pt x="15" y="162"/>
                    <a:pt x="15" y="161"/>
                  </a:cubicBezTo>
                  <a:cubicBezTo>
                    <a:pt x="15" y="161"/>
                    <a:pt x="15" y="161"/>
                    <a:pt x="15" y="161"/>
                  </a:cubicBezTo>
                  <a:cubicBezTo>
                    <a:pt x="14" y="161"/>
                    <a:pt x="14" y="160"/>
                    <a:pt x="14" y="160"/>
                  </a:cubicBezTo>
                  <a:cubicBezTo>
                    <a:pt x="14" y="160"/>
                    <a:pt x="13" y="160"/>
                    <a:pt x="12" y="160"/>
                  </a:cubicBezTo>
                  <a:cubicBezTo>
                    <a:pt x="13" y="159"/>
                    <a:pt x="13" y="159"/>
                    <a:pt x="13" y="158"/>
                  </a:cubicBezTo>
                  <a:cubicBezTo>
                    <a:pt x="13" y="158"/>
                    <a:pt x="13" y="157"/>
                    <a:pt x="13" y="157"/>
                  </a:cubicBezTo>
                  <a:cubicBezTo>
                    <a:pt x="13" y="157"/>
                    <a:pt x="13" y="157"/>
                    <a:pt x="14" y="157"/>
                  </a:cubicBezTo>
                  <a:cubicBezTo>
                    <a:pt x="14" y="157"/>
                    <a:pt x="14" y="157"/>
                    <a:pt x="14" y="156"/>
                  </a:cubicBezTo>
                  <a:cubicBezTo>
                    <a:pt x="14" y="156"/>
                    <a:pt x="14" y="156"/>
                    <a:pt x="14" y="155"/>
                  </a:cubicBezTo>
                  <a:cubicBezTo>
                    <a:pt x="14" y="155"/>
                    <a:pt x="15" y="155"/>
                    <a:pt x="15" y="154"/>
                  </a:cubicBezTo>
                  <a:cubicBezTo>
                    <a:pt x="15" y="154"/>
                    <a:pt x="15" y="154"/>
                    <a:pt x="15" y="154"/>
                  </a:cubicBezTo>
                  <a:cubicBezTo>
                    <a:pt x="15" y="154"/>
                    <a:pt x="16" y="154"/>
                    <a:pt x="16" y="154"/>
                  </a:cubicBezTo>
                  <a:cubicBezTo>
                    <a:pt x="16" y="153"/>
                    <a:pt x="16" y="153"/>
                    <a:pt x="16" y="153"/>
                  </a:cubicBezTo>
                  <a:cubicBezTo>
                    <a:pt x="16" y="152"/>
                    <a:pt x="16" y="152"/>
                    <a:pt x="16" y="151"/>
                  </a:cubicBezTo>
                  <a:cubicBezTo>
                    <a:pt x="16" y="151"/>
                    <a:pt x="17" y="151"/>
                    <a:pt x="17" y="151"/>
                  </a:cubicBezTo>
                  <a:cubicBezTo>
                    <a:pt x="17" y="151"/>
                    <a:pt x="17" y="151"/>
                    <a:pt x="17" y="151"/>
                  </a:cubicBezTo>
                  <a:cubicBezTo>
                    <a:pt x="18" y="151"/>
                    <a:pt x="18" y="150"/>
                    <a:pt x="18" y="150"/>
                  </a:cubicBezTo>
                  <a:cubicBezTo>
                    <a:pt x="18" y="150"/>
                    <a:pt x="18" y="149"/>
                    <a:pt x="18" y="149"/>
                  </a:cubicBezTo>
                  <a:cubicBezTo>
                    <a:pt x="18" y="149"/>
                    <a:pt x="18" y="149"/>
                    <a:pt x="19" y="149"/>
                  </a:cubicBezTo>
                  <a:cubicBezTo>
                    <a:pt x="19" y="148"/>
                    <a:pt x="19" y="148"/>
                    <a:pt x="19" y="148"/>
                  </a:cubicBezTo>
                  <a:cubicBezTo>
                    <a:pt x="19" y="148"/>
                    <a:pt x="19" y="147"/>
                    <a:pt x="19" y="147"/>
                  </a:cubicBezTo>
                  <a:cubicBezTo>
                    <a:pt x="19" y="147"/>
                    <a:pt x="19" y="147"/>
                    <a:pt x="20" y="146"/>
                  </a:cubicBezTo>
                  <a:cubicBezTo>
                    <a:pt x="20" y="146"/>
                    <a:pt x="20" y="146"/>
                    <a:pt x="20" y="146"/>
                  </a:cubicBezTo>
                  <a:cubicBezTo>
                    <a:pt x="20" y="146"/>
                    <a:pt x="20" y="146"/>
                    <a:pt x="21" y="146"/>
                  </a:cubicBezTo>
                  <a:cubicBezTo>
                    <a:pt x="21" y="145"/>
                    <a:pt x="21" y="145"/>
                    <a:pt x="21" y="144"/>
                  </a:cubicBezTo>
                  <a:cubicBezTo>
                    <a:pt x="21" y="144"/>
                    <a:pt x="21" y="144"/>
                    <a:pt x="21" y="143"/>
                  </a:cubicBezTo>
                  <a:cubicBezTo>
                    <a:pt x="21" y="143"/>
                    <a:pt x="22" y="143"/>
                    <a:pt x="22" y="143"/>
                  </a:cubicBezTo>
                  <a:cubicBezTo>
                    <a:pt x="22" y="143"/>
                    <a:pt x="22" y="143"/>
                    <a:pt x="22" y="143"/>
                  </a:cubicBezTo>
                  <a:cubicBezTo>
                    <a:pt x="22" y="142"/>
                    <a:pt x="23" y="142"/>
                    <a:pt x="23" y="142"/>
                  </a:cubicBezTo>
                  <a:cubicBezTo>
                    <a:pt x="23" y="141"/>
                    <a:pt x="23" y="141"/>
                    <a:pt x="23" y="141"/>
                  </a:cubicBezTo>
                  <a:cubicBezTo>
                    <a:pt x="23" y="140"/>
                    <a:pt x="23" y="140"/>
                    <a:pt x="23" y="140"/>
                  </a:cubicBezTo>
                  <a:cubicBezTo>
                    <a:pt x="24" y="140"/>
                    <a:pt x="24" y="140"/>
                    <a:pt x="24" y="140"/>
                  </a:cubicBezTo>
                  <a:cubicBezTo>
                    <a:pt x="25" y="137"/>
                    <a:pt x="25" y="137"/>
                    <a:pt x="25" y="137"/>
                  </a:cubicBezTo>
                  <a:cubicBezTo>
                    <a:pt x="25" y="137"/>
                    <a:pt x="25" y="137"/>
                    <a:pt x="26" y="137"/>
                  </a:cubicBezTo>
                  <a:cubicBezTo>
                    <a:pt x="26" y="136"/>
                    <a:pt x="26" y="136"/>
                    <a:pt x="26" y="136"/>
                  </a:cubicBezTo>
                  <a:cubicBezTo>
                    <a:pt x="26" y="135"/>
                    <a:pt x="26" y="135"/>
                    <a:pt x="26" y="135"/>
                  </a:cubicBezTo>
                  <a:cubicBezTo>
                    <a:pt x="27" y="135"/>
                    <a:pt x="27" y="135"/>
                    <a:pt x="27" y="135"/>
                  </a:cubicBezTo>
                  <a:cubicBezTo>
                    <a:pt x="27" y="134"/>
                    <a:pt x="27" y="134"/>
                    <a:pt x="27" y="134"/>
                  </a:cubicBezTo>
                  <a:cubicBezTo>
                    <a:pt x="27" y="134"/>
                    <a:pt x="27" y="134"/>
                    <a:pt x="27" y="134"/>
                  </a:cubicBezTo>
                  <a:cubicBezTo>
                    <a:pt x="27" y="134"/>
                    <a:pt x="28" y="134"/>
                    <a:pt x="28" y="133"/>
                  </a:cubicBezTo>
                  <a:cubicBezTo>
                    <a:pt x="28" y="132"/>
                    <a:pt x="28" y="132"/>
                    <a:pt x="28" y="132"/>
                  </a:cubicBezTo>
                  <a:cubicBezTo>
                    <a:pt x="28" y="132"/>
                    <a:pt x="28" y="132"/>
                    <a:pt x="28" y="132"/>
                  </a:cubicBezTo>
                  <a:cubicBezTo>
                    <a:pt x="28" y="131"/>
                    <a:pt x="28" y="131"/>
                    <a:pt x="28" y="131"/>
                  </a:cubicBezTo>
                  <a:cubicBezTo>
                    <a:pt x="28" y="131"/>
                    <a:pt x="29" y="131"/>
                    <a:pt x="29" y="131"/>
                  </a:cubicBezTo>
                  <a:cubicBezTo>
                    <a:pt x="29" y="131"/>
                    <a:pt x="29" y="131"/>
                    <a:pt x="29" y="131"/>
                  </a:cubicBezTo>
                  <a:cubicBezTo>
                    <a:pt x="30" y="130"/>
                    <a:pt x="30" y="130"/>
                    <a:pt x="30" y="130"/>
                  </a:cubicBezTo>
                  <a:cubicBezTo>
                    <a:pt x="30" y="129"/>
                    <a:pt x="30" y="129"/>
                    <a:pt x="30" y="129"/>
                  </a:cubicBezTo>
                  <a:cubicBezTo>
                    <a:pt x="30" y="128"/>
                    <a:pt x="30" y="128"/>
                    <a:pt x="31" y="128"/>
                  </a:cubicBezTo>
                  <a:cubicBezTo>
                    <a:pt x="31" y="128"/>
                    <a:pt x="31" y="128"/>
                    <a:pt x="31" y="128"/>
                  </a:cubicBezTo>
                  <a:cubicBezTo>
                    <a:pt x="31" y="127"/>
                    <a:pt x="31" y="127"/>
                    <a:pt x="31" y="127"/>
                  </a:cubicBezTo>
                  <a:cubicBezTo>
                    <a:pt x="32" y="127"/>
                    <a:pt x="32" y="127"/>
                    <a:pt x="32" y="127"/>
                  </a:cubicBezTo>
                  <a:cubicBezTo>
                    <a:pt x="32" y="126"/>
                    <a:pt x="32" y="126"/>
                    <a:pt x="32" y="126"/>
                  </a:cubicBezTo>
                  <a:cubicBezTo>
                    <a:pt x="32" y="126"/>
                    <a:pt x="32" y="126"/>
                    <a:pt x="32" y="126"/>
                  </a:cubicBezTo>
                  <a:cubicBezTo>
                    <a:pt x="32" y="125"/>
                    <a:pt x="33" y="125"/>
                    <a:pt x="33" y="125"/>
                  </a:cubicBezTo>
                  <a:cubicBezTo>
                    <a:pt x="33" y="125"/>
                    <a:pt x="33" y="125"/>
                    <a:pt x="33" y="124"/>
                  </a:cubicBezTo>
                  <a:cubicBezTo>
                    <a:pt x="33" y="124"/>
                    <a:pt x="33" y="124"/>
                    <a:pt x="33" y="123"/>
                  </a:cubicBezTo>
                  <a:cubicBezTo>
                    <a:pt x="33" y="123"/>
                    <a:pt x="34" y="123"/>
                    <a:pt x="34" y="123"/>
                  </a:cubicBezTo>
                  <a:cubicBezTo>
                    <a:pt x="34" y="123"/>
                    <a:pt x="34" y="123"/>
                    <a:pt x="34" y="122"/>
                  </a:cubicBezTo>
                  <a:cubicBezTo>
                    <a:pt x="34" y="122"/>
                    <a:pt x="35" y="122"/>
                    <a:pt x="35" y="121"/>
                  </a:cubicBezTo>
                  <a:cubicBezTo>
                    <a:pt x="35" y="121"/>
                    <a:pt x="35" y="121"/>
                    <a:pt x="35" y="120"/>
                  </a:cubicBezTo>
                  <a:cubicBezTo>
                    <a:pt x="35" y="120"/>
                    <a:pt x="35" y="120"/>
                    <a:pt x="35" y="120"/>
                  </a:cubicBezTo>
                  <a:cubicBezTo>
                    <a:pt x="36" y="120"/>
                    <a:pt x="36" y="120"/>
                    <a:pt x="36" y="120"/>
                  </a:cubicBezTo>
                  <a:cubicBezTo>
                    <a:pt x="36" y="119"/>
                    <a:pt x="36" y="119"/>
                    <a:pt x="36" y="119"/>
                  </a:cubicBezTo>
                  <a:cubicBezTo>
                    <a:pt x="36" y="118"/>
                    <a:pt x="36" y="118"/>
                    <a:pt x="37" y="118"/>
                  </a:cubicBezTo>
                  <a:cubicBezTo>
                    <a:pt x="37" y="117"/>
                    <a:pt x="37" y="117"/>
                    <a:pt x="37" y="117"/>
                  </a:cubicBezTo>
                  <a:cubicBezTo>
                    <a:pt x="37" y="117"/>
                    <a:pt x="38" y="117"/>
                    <a:pt x="38" y="117"/>
                  </a:cubicBezTo>
                  <a:cubicBezTo>
                    <a:pt x="38" y="116"/>
                    <a:pt x="38" y="116"/>
                    <a:pt x="38" y="115"/>
                  </a:cubicBezTo>
                  <a:cubicBezTo>
                    <a:pt x="38" y="115"/>
                    <a:pt x="39" y="114"/>
                    <a:pt x="39" y="114"/>
                  </a:cubicBezTo>
                  <a:cubicBezTo>
                    <a:pt x="39" y="114"/>
                    <a:pt x="39" y="114"/>
                    <a:pt x="39" y="114"/>
                  </a:cubicBezTo>
                  <a:cubicBezTo>
                    <a:pt x="40" y="113"/>
                    <a:pt x="40" y="113"/>
                    <a:pt x="40" y="113"/>
                  </a:cubicBezTo>
                  <a:cubicBezTo>
                    <a:pt x="40" y="113"/>
                    <a:pt x="40" y="112"/>
                    <a:pt x="40" y="112"/>
                  </a:cubicBezTo>
                  <a:cubicBezTo>
                    <a:pt x="40" y="112"/>
                    <a:pt x="40" y="111"/>
                    <a:pt x="40" y="111"/>
                  </a:cubicBezTo>
                  <a:cubicBezTo>
                    <a:pt x="41" y="111"/>
                    <a:pt x="41" y="111"/>
                    <a:pt x="41" y="111"/>
                  </a:cubicBezTo>
                  <a:cubicBezTo>
                    <a:pt x="41" y="111"/>
                    <a:pt x="41" y="111"/>
                    <a:pt x="41" y="111"/>
                  </a:cubicBezTo>
                  <a:cubicBezTo>
                    <a:pt x="42" y="110"/>
                    <a:pt x="42" y="110"/>
                    <a:pt x="42" y="109"/>
                  </a:cubicBezTo>
                  <a:cubicBezTo>
                    <a:pt x="42" y="109"/>
                    <a:pt x="42" y="109"/>
                    <a:pt x="42" y="108"/>
                  </a:cubicBezTo>
                  <a:cubicBezTo>
                    <a:pt x="42" y="108"/>
                    <a:pt x="42" y="108"/>
                    <a:pt x="43" y="108"/>
                  </a:cubicBezTo>
                  <a:cubicBezTo>
                    <a:pt x="43" y="108"/>
                    <a:pt x="43" y="108"/>
                    <a:pt x="43" y="108"/>
                  </a:cubicBezTo>
                  <a:cubicBezTo>
                    <a:pt x="43" y="107"/>
                    <a:pt x="43" y="107"/>
                    <a:pt x="43" y="107"/>
                  </a:cubicBezTo>
                  <a:cubicBezTo>
                    <a:pt x="43" y="106"/>
                    <a:pt x="44" y="106"/>
                    <a:pt x="44" y="106"/>
                  </a:cubicBezTo>
                  <a:cubicBezTo>
                    <a:pt x="44" y="105"/>
                    <a:pt x="44" y="105"/>
                    <a:pt x="44" y="105"/>
                  </a:cubicBezTo>
                  <a:cubicBezTo>
                    <a:pt x="44" y="105"/>
                    <a:pt x="45" y="105"/>
                    <a:pt x="45" y="105"/>
                  </a:cubicBezTo>
                  <a:cubicBezTo>
                    <a:pt x="45" y="105"/>
                    <a:pt x="45" y="104"/>
                    <a:pt x="45" y="104"/>
                  </a:cubicBezTo>
                  <a:cubicBezTo>
                    <a:pt x="45" y="104"/>
                    <a:pt x="45" y="103"/>
                    <a:pt x="45" y="103"/>
                  </a:cubicBezTo>
                  <a:cubicBezTo>
                    <a:pt x="45" y="103"/>
                    <a:pt x="46" y="103"/>
                    <a:pt x="46" y="103"/>
                  </a:cubicBezTo>
                  <a:cubicBezTo>
                    <a:pt x="46" y="103"/>
                    <a:pt x="46" y="102"/>
                    <a:pt x="46" y="102"/>
                  </a:cubicBezTo>
                  <a:cubicBezTo>
                    <a:pt x="47" y="102"/>
                    <a:pt x="47" y="101"/>
                    <a:pt x="47" y="101"/>
                  </a:cubicBezTo>
                  <a:cubicBezTo>
                    <a:pt x="47" y="101"/>
                    <a:pt x="47" y="100"/>
                    <a:pt x="47" y="100"/>
                  </a:cubicBezTo>
                  <a:cubicBezTo>
                    <a:pt x="47" y="100"/>
                    <a:pt x="47" y="100"/>
                    <a:pt x="48" y="100"/>
                  </a:cubicBezTo>
                  <a:cubicBezTo>
                    <a:pt x="48" y="100"/>
                    <a:pt x="48" y="100"/>
                    <a:pt x="48" y="100"/>
                  </a:cubicBezTo>
                  <a:cubicBezTo>
                    <a:pt x="48" y="99"/>
                    <a:pt x="48" y="99"/>
                    <a:pt x="48" y="98"/>
                  </a:cubicBezTo>
                  <a:cubicBezTo>
                    <a:pt x="48" y="98"/>
                    <a:pt x="48" y="98"/>
                    <a:pt x="49" y="97"/>
                  </a:cubicBezTo>
                  <a:cubicBezTo>
                    <a:pt x="49" y="97"/>
                    <a:pt x="49" y="97"/>
                    <a:pt x="49" y="97"/>
                  </a:cubicBezTo>
                  <a:cubicBezTo>
                    <a:pt x="49" y="97"/>
                    <a:pt x="49" y="97"/>
                    <a:pt x="50" y="97"/>
                  </a:cubicBezTo>
                  <a:cubicBezTo>
                    <a:pt x="50" y="96"/>
                    <a:pt x="50" y="96"/>
                    <a:pt x="50" y="96"/>
                  </a:cubicBezTo>
                  <a:cubicBezTo>
                    <a:pt x="50" y="95"/>
                    <a:pt x="50" y="95"/>
                    <a:pt x="50" y="95"/>
                  </a:cubicBezTo>
                  <a:cubicBezTo>
                    <a:pt x="50" y="94"/>
                    <a:pt x="51" y="94"/>
                    <a:pt x="51" y="94"/>
                  </a:cubicBezTo>
                  <a:cubicBezTo>
                    <a:pt x="51" y="94"/>
                    <a:pt x="51" y="94"/>
                    <a:pt x="51" y="94"/>
                  </a:cubicBezTo>
                  <a:cubicBezTo>
                    <a:pt x="51" y="94"/>
                    <a:pt x="52" y="93"/>
                    <a:pt x="52" y="93"/>
                  </a:cubicBezTo>
                  <a:cubicBezTo>
                    <a:pt x="52" y="93"/>
                    <a:pt x="52" y="92"/>
                    <a:pt x="52" y="92"/>
                  </a:cubicBezTo>
                  <a:cubicBezTo>
                    <a:pt x="52" y="92"/>
                    <a:pt x="52" y="92"/>
                    <a:pt x="52" y="92"/>
                  </a:cubicBezTo>
                  <a:cubicBezTo>
                    <a:pt x="53" y="92"/>
                    <a:pt x="53" y="91"/>
                    <a:pt x="53" y="91"/>
                  </a:cubicBezTo>
                  <a:cubicBezTo>
                    <a:pt x="54" y="88"/>
                    <a:pt x="54" y="88"/>
                    <a:pt x="54" y="88"/>
                  </a:cubicBezTo>
                  <a:cubicBezTo>
                    <a:pt x="54" y="88"/>
                    <a:pt x="54" y="88"/>
                    <a:pt x="55" y="88"/>
                  </a:cubicBezTo>
                  <a:cubicBezTo>
                    <a:pt x="55" y="88"/>
                    <a:pt x="55" y="88"/>
                    <a:pt x="55" y="88"/>
                  </a:cubicBezTo>
                  <a:cubicBezTo>
                    <a:pt x="55" y="86"/>
                    <a:pt x="55" y="86"/>
                    <a:pt x="55" y="86"/>
                  </a:cubicBezTo>
                  <a:cubicBezTo>
                    <a:pt x="56" y="86"/>
                    <a:pt x="56" y="86"/>
                    <a:pt x="56" y="86"/>
                  </a:cubicBezTo>
                  <a:cubicBezTo>
                    <a:pt x="56" y="85"/>
                    <a:pt x="56" y="85"/>
                    <a:pt x="56" y="85"/>
                  </a:cubicBezTo>
                  <a:cubicBezTo>
                    <a:pt x="56" y="85"/>
                    <a:pt x="56" y="85"/>
                    <a:pt x="56" y="85"/>
                  </a:cubicBezTo>
                  <a:cubicBezTo>
                    <a:pt x="56" y="85"/>
                    <a:pt x="57" y="85"/>
                    <a:pt x="57" y="85"/>
                  </a:cubicBezTo>
                  <a:cubicBezTo>
                    <a:pt x="57" y="84"/>
                    <a:pt x="57" y="84"/>
                    <a:pt x="57" y="84"/>
                  </a:cubicBezTo>
                  <a:cubicBezTo>
                    <a:pt x="57" y="83"/>
                    <a:pt x="57" y="83"/>
                    <a:pt x="57" y="83"/>
                  </a:cubicBezTo>
                  <a:cubicBezTo>
                    <a:pt x="57" y="82"/>
                    <a:pt x="58" y="82"/>
                    <a:pt x="58" y="82"/>
                  </a:cubicBezTo>
                  <a:cubicBezTo>
                    <a:pt x="58" y="82"/>
                    <a:pt x="58" y="82"/>
                    <a:pt x="58" y="82"/>
                  </a:cubicBezTo>
                  <a:cubicBezTo>
                    <a:pt x="58" y="81"/>
                    <a:pt x="58" y="81"/>
                    <a:pt x="58" y="81"/>
                  </a:cubicBezTo>
                  <a:cubicBezTo>
                    <a:pt x="59" y="80"/>
                    <a:pt x="59" y="80"/>
                    <a:pt x="60" y="79"/>
                  </a:cubicBezTo>
                  <a:cubicBezTo>
                    <a:pt x="60" y="79"/>
                    <a:pt x="60" y="78"/>
                    <a:pt x="61" y="77"/>
                  </a:cubicBezTo>
                  <a:cubicBezTo>
                    <a:pt x="61" y="77"/>
                    <a:pt x="62" y="77"/>
                    <a:pt x="62" y="77"/>
                  </a:cubicBezTo>
                  <a:close/>
                  <a:moveTo>
                    <a:pt x="62" y="136"/>
                  </a:moveTo>
                  <a:cubicBezTo>
                    <a:pt x="62" y="135"/>
                    <a:pt x="62" y="135"/>
                    <a:pt x="63" y="135"/>
                  </a:cubicBezTo>
                  <a:cubicBezTo>
                    <a:pt x="63" y="134"/>
                    <a:pt x="63" y="134"/>
                    <a:pt x="63" y="133"/>
                  </a:cubicBezTo>
                  <a:cubicBezTo>
                    <a:pt x="63" y="133"/>
                    <a:pt x="63" y="133"/>
                    <a:pt x="63" y="133"/>
                  </a:cubicBezTo>
                  <a:cubicBezTo>
                    <a:pt x="64" y="133"/>
                    <a:pt x="64" y="133"/>
                    <a:pt x="64" y="133"/>
                  </a:cubicBezTo>
                  <a:cubicBezTo>
                    <a:pt x="64" y="133"/>
                    <a:pt x="64" y="132"/>
                    <a:pt x="64" y="132"/>
                  </a:cubicBezTo>
                  <a:cubicBezTo>
                    <a:pt x="64" y="132"/>
                    <a:pt x="64" y="131"/>
                    <a:pt x="65" y="131"/>
                  </a:cubicBezTo>
                  <a:cubicBezTo>
                    <a:pt x="65" y="131"/>
                    <a:pt x="65" y="131"/>
                    <a:pt x="65" y="130"/>
                  </a:cubicBezTo>
                  <a:cubicBezTo>
                    <a:pt x="65" y="130"/>
                    <a:pt x="65" y="130"/>
                    <a:pt x="66" y="130"/>
                  </a:cubicBezTo>
                  <a:cubicBezTo>
                    <a:pt x="66" y="130"/>
                    <a:pt x="66" y="129"/>
                    <a:pt x="66" y="129"/>
                  </a:cubicBezTo>
                  <a:cubicBezTo>
                    <a:pt x="66" y="129"/>
                    <a:pt x="66" y="128"/>
                    <a:pt x="66" y="128"/>
                  </a:cubicBezTo>
                  <a:cubicBezTo>
                    <a:pt x="66" y="128"/>
                    <a:pt x="66" y="128"/>
                    <a:pt x="67" y="128"/>
                  </a:cubicBezTo>
                  <a:cubicBezTo>
                    <a:pt x="67" y="128"/>
                    <a:pt x="67" y="128"/>
                    <a:pt x="67" y="127"/>
                  </a:cubicBezTo>
                  <a:cubicBezTo>
                    <a:pt x="67" y="127"/>
                    <a:pt x="67" y="127"/>
                    <a:pt x="68" y="126"/>
                  </a:cubicBezTo>
                  <a:cubicBezTo>
                    <a:pt x="68" y="126"/>
                    <a:pt x="68" y="126"/>
                    <a:pt x="68" y="125"/>
                  </a:cubicBezTo>
                  <a:cubicBezTo>
                    <a:pt x="68" y="125"/>
                    <a:pt x="68" y="125"/>
                    <a:pt x="68" y="125"/>
                  </a:cubicBezTo>
                  <a:cubicBezTo>
                    <a:pt x="69" y="125"/>
                    <a:pt x="69" y="125"/>
                    <a:pt x="69" y="125"/>
                  </a:cubicBezTo>
                  <a:cubicBezTo>
                    <a:pt x="69" y="124"/>
                    <a:pt x="69" y="124"/>
                    <a:pt x="69" y="124"/>
                  </a:cubicBezTo>
                  <a:cubicBezTo>
                    <a:pt x="69" y="124"/>
                    <a:pt x="69" y="124"/>
                    <a:pt x="69" y="124"/>
                  </a:cubicBezTo>
                  <a:cubicBezTo>
                    <a:pt x="69" y="122"/>
                    <a:pt x="69" y="122"/>
                    <a:pt x="69" y="122"/>
                  </a:cubicBezTo>
                  <a:cubicBezTo>
                    <a:pt x="70" y="122"/>
                    <a:pt x="70" y="122"/>
                    <a:pt x="70" y="122"/>
                  </a:cubicBezTo>
                  <a:cubicBezTo>
                    <a:pt x="70" y="122"/>
                    <a:pt x="70" y="122"/>
                    <a:pt x="70" y="122"/>
                  </a:cubicBezTo>
                  <a:cubicBezTo>
                    <a:pt x="71" y="122"/>
                    <a:pt x="71" y="121"/>
                    <a:pt x="71" y="121"/>
                  </a:cubicBezTo>
                  <a:cubicBezTo>
                    <a:pt x="71" y="121"/>
                    <a:pt x="71" y="120"/>
                    <a:pt x="71" y="120"/>
                  </a:cubicBezTo>
                  <a:cubicBezTo>
                    <a:pt x="71" y="120"/>
                    <a:pt x="71" y="120"/>
                    <a:pt x="72" y="120"/>
                  </a:cubicBezTo>
                  <a:cubicBezTo>
                    <a:pt x="72" y="119"/>
                    <a:pt x="72" y="119"/>
                    <a:pt x="72" y="119"/>
                  </a:cubicBezTo>
                  <a:cubicBezTo>
                    <a:pt x="72" y="118"/>
                    <a:pt x="72" y="118"/>
                    <a:pt x="72" y="118"/>
                  </a:cubicBezTo>
                  <a:cubicBezTo>
                    <a:pt x="73" y="118"/>
                    <a:pt x="73" y="118"/>
                    <a:pt x="73" y="118"/>
                  </a:cubicBezTo>
                  <a:cubicBezTo>
                    <a:pt x="73" y="117"/>
                    <a:pt x="73" y="117"/>
                    <a:pt x="73" y="117"/>
                  </a:cubicBezTo>
                  <a:cubicBezTo>
                    <a:pt x="73" y="117"/>
                    <a:pt x="73" y="117"/>
                    <a:pt x="73" y="117"/>
                  </a:cubicBezTo>
                  <a:cubicBezTo>
                    <a:pt x="73" y="117"/>
                    <a:pt x="74" y="117"/>
                    <a:pt x="74" y="117"/>
                  </a:cubicBezTo>
                  <a:cubicBezTo>
                    <a:pt x="74" y="116"/>
                    <a:pt x="74" y="116"/>
                    <a:pt x="74" y="115"/>
                  </a:cubicBezTo>
                  <a:cubicBezTo>
                    <a:pt x="74" y="115"/>
                    <a:pt x="74" y="115"/>
                    <a:pt x="74" y="114"/>
                  </a:cubicBezTo>
                  <a:cubicBezTo>
                    <a:pt x="75" y="114"/>
                    <a:pt x="75" y="114"/>
                    <a:pt x="75" y="114"/>
                  </a:cubicBezTo>
                  <a:cubicBezTo>
                    <a:pt x="76" y="113"/>
                    <a:pt x="76" y="113"/>
                    <a:pt x="76" y="113"/>
                  </a:cubicBezTo>
                  <a:cubicBezTo>
                    <a:pt x="76" y="112"/>
                    <a:pt x="76" y="112"/>
                    <a:pt x="76" y="112"/>
                  </a:cubicBezTo>
                  <a:cubicBezTo>
                    <a:pt x="76" y="111"/>
                    <a:pt x="76" y="111"/>
                    <a:pt x="77" y="111"/>
                  </a:cubicBezTo>
                  <a:cubicBezTo>
                    <a:pt x="77" y="111"/>
                    <a:pt x="77" y="111"/>
                    <a:pt x="77" y="111"/>
                  </a:cubicBezTo>
                  <a:cubicBezTo>
                    <a:pt x="77" y="111"/>
                    <a:pt x="77" y="110"/>
                    <a:pt x="77" y="110"/>
                  </a:cubicBezTo>
                  <a:cubicBezTo>
                    <a:pt x="77" y="110"/>
                    <a:pt x="77" y="109"/>
                    <a:pt x="78" y="109"/>
                  </a:cubicBezTo>
                  <a:cubicBezTo>
                    <a:pt x="78" y="109"/>
                    <a:pt x="78" y="109"/>
                    <a:pt x="78" y="109"/>
                  </a:cubicBezTo>
                  <a:cubicBezTo>
                    <a:pt x="78" y="109"/>
                    <a:pt x="78" y="108"/>
                    <a:pt x="79" y="108"/>
                  </a:cubicBezTo>
                  <a:cubicBezTo>
                    <a:pt x="79" y="108"/>
                    <a:pt x="79" y="108"/>
                    <a:pt x="79" y="107"/>
                  </a:cubicBezTo>
                  <a:cubicBezTo>
                    <a:pt x="79" y="107"/>
                    <a:pt x="79" y="107"/>
                    <a:pt x="79" y="106"/>
                  </a:cubicBezTo>
                  <a:cubicBezTo>
                    <a:pt x="79" y="106"/>
                    <a:pt x="80" y="106"/>
                    <a:pt x="80" y="106"/>
                  </a:cubicBezTo>
                  <a:cubicBezTo>
                    <a:pt x="80" y="106"/>
                    <a:pt x="80" y="106"/>
                    <a:pt x="80" y="106"/>
                  </a:cubicBezTo>
                  <a:cubicBezTo>
                    <a:pt x="80" y="105"/>
                    <a:pt x="81" y="105"/>
                    <a:pt x="81" y="104"/>
                  </a:cubicBezTo>
                  <a:cubicBezTo>
                    <a:pt x="81" y="104"/>
                    <a:pt x="81" y="104"/>
                    <a:pt x="81" y="103"/>
                  </a:cubicBezTo>
                  <a:cubicBezTo>
                    <a:pt x="81" y="103"/>
                    <a:pt x="81" y="103"/>
                    <a:pt x="81" y="103"/>
                  </a:cubicBezTo>
                  <a:cubicBezTo>
                    <a:pt x="82" y="103"/>
                    <a:pt x="82" y="103"/>
                    <a:pt x="82" y="103"/>
                  </a:cubicBezTo>
                  <a:cubicBezTo>
                    <a:pt x="82" y="102"/>
                    <a:pt x="82" y="102"/>
                    <a:pt x="82" y="102"/>
                  </a:cubicBezTo>
                  <a:cubicBezTo>
                    <a:pt x="82" y="101"/>
                    <a:pt x="82" y="101"/>
                    <a:pt x="83" y="101"/>
                  </a:cubicBezTo>
                  <a:cubicBezTo>
                    <a:pt x="83" y="101"/>
                    <a:pt x="83" y="100"/>
                    <a:pt x="83" y="100"/>
                  </a:cubicBezTo>
                  <a:cubicBezTo>
                    <a:pt x="83" y="100"/>
                    <a:pt x="83" y="100"/>
                    <a:pt x="84" y="100"/>
                  </a:cubicBezTo>
                  <a:cubicBezTo>
                    <a:pt x="84" y="99"/>
                    <a:pt x="84" y="99"/>
                    <a:pt x="84" y="99"/>
                  </a:cubicBezTo>
                  <a:cubicBezTo>
                    <a:pt x="84" y="99"/>
                    <a:pt x="84" y="99"/>
                    <a:pt x="84" y="99"/>
                  </a:cubicBezTo>
                  <a:cubicBezTo>
                    <a:pt x="84" y="99"/>
                    <a:pt x="85" y="99"/>
                    <a:pt x="85" y="98"/>
                  </a:cubicBezTo>
                  <a:cubicBezTo>
                    <a:pt x="85" y="98"/>
                    <a:pt x="85" y="98"/>
                    <a:pt x="85" y="97"/>
                  </a:cubicBezTo>
                  <a:cubicBezTo>
                    <a:pt x="85" y="97"/>
                    <a:pt x="85" y="97"/>
                    <a:pt x="85" y="96"/>
                  </a:cubicBezTo>
                  <a:cubicBezTo>
                    <a:pt x="85" y="96"/>
                    <a:pt x="86" y="96"/>
                    <a:pt x="86" y="96"/>
                  </a:cubicBezTo>
                  <a:cubicBezTo>
                    <a:pt x="86" y="96"/>
                    <a:pt x="86" y="96"/>
                    <a:pt x="86" y="96"/>
                  </a:cubicBezTo>
                  <a:cubicBezTo>
                    <a:pt x="86" y="95"/>
                    <a:pt x="86" y="95"/>
                    <a:pt x="86" y="95"/>
                  </a:cubicBezTo>
                  <a:cubicBezTo>
                    <a:pt x="87" y="95"/>
                    <a:pt x="87" y="95"/>
                    <a:pt x="87" y="95"/>
                  </a:cubicBezTo>
                  <a:cubicBezTo>
                    <a:pt x="87" y="93"/>
                    <a:pt x="87" y="93"/>
                    <a:pt x="87" y="93"/>
                  </a:cubicBezTo>
                  <a:cubicBezTo>
                    <a:pt x="87" y="93"/>
                    <a:pt x="87" y="93"/>
                    <a:pt x="87" y="93"/>
                  </a:cubicBezTo>
                  <a:cubicBezTo>
                    <a:pt x="88" y="93"/>
                    <a:pt x="88" y="93"/>
                    <a:pt x="88" y="93"/>
                  </a:cubicBezTo>
                  <a:cubicBezTo>
                    <a:pt x="88" y="92"/>
                    <a:pt x="88" y="92"/>
                    <a:pt x="88" y="92"/>
                  </a:cubicBezTo>
                  <a:cubicBezTo>
                    <a:pt x="89" y="92"/>
                    <a:pt x="89" y="92"/>
                    <a:pt x="89" y="92"/>
                  </a:cubicBezTo>
                  <a:cubicBezTo>
                    <a:pt x="89" y="92"/>
                    <a:pt x="89" y="92"/>
                    <a:pt x="89" y="91"/>
                  </a:cubicBezTo>
                  <a:cubicBezTo>
                    <a:pt x="89" y="91"/>
                    <a:pt x="89" y="91"/>
                    <a:pt x="89" y="91"/>
                  </a:cubicBezTo>
                  <a:cubicBezTo>
                    <a:pt x="137" y="91"/>
                    <a:pt x="137" y="91"/>
                    <a:pt x="137" y="91"/>
                  </a:cubicBezTo>
                  <a:cubicBezTo>
                    <a:pt x="141" y="96"/>
                    <a:pt x="141" y="96"/>
                    <a:pt x="141" y="96"/>
                  </a:cubicBezTo>
                  <a:cubicBezTo>
                    <a:pt x="142" y="100"/>
                    <a:pt x="142" y="100"/>
                    <a:pt x="142" y="100"/>
                  </a:cubicBezTo>
                  <a:cubicBezTo>
                    <a:pt x="142" y="100"/>
                    <a:pt x="142" y="100"/>
                    <a:pt x="142" y="100"/>
                  </a:cubicBezTo>
                  <a:cubicBezTo>
                    <a:pt x="142" y="101"/>
                    <a:pt x="142" y="101"/>
                    <a:pt x="142" y="101"/>
                  </a:cubicBezTo>
                  <a:cubicBezTo>
                    <a:pt x="143" y="101"/>
                    <a:pt x="143" y="101"/>
                    <a:pt x="143" y="101"/>
                  </a:cubicBezTo>
                  <a:cubicBezTo>
                    <a:pt x="143" y="102"/>
                    <a:pt x="143" y="102"/>
                    <a:pt x="143" y="102"/>
                  </a:cubicBezTo>
                  <a:cubicBezTo>
                    <a:pt x="143" y="102"/>
                    <a:pt x="143" y="102"/>
                    <a:pt x="143" y="102"/>
                  </a:cubicBezTo>
                  <a:cubicBezTo>
                    <a:pt x="143" y="103"/>
                    <a:pt x="143" y="103"/>
                    <a:pt x="143" y="103"/>
                  </a:cubicBezTo>
                  <a:cubicBezTo>
                    <a:pt x="144" y="103"/>
                    <a:pt x="144" y="103"/>
                    <a:pt x="144" y="103"/>
                  </a:cubicBezTo>
                  <a:cubicBezTo>
                    <a:pt x="144" y="104"/>
                    <a:pt x="144" y="104"/>
                    <a:pt x="144" y="104"/>
                  </a:cubicBezTo>
                  <a:cubicBezTo>
                    <a:pt x="144" y="104"/>
                    <a:pt x="144" y="104"/>
                    <a:pt x="144" y="104"/>
                  </a:cubicBezTo>
                  <a:cubicBezTo>
                    <a:pt x="145" y="104"/>
                    <a:pt x="145" y="105"/>
                    <a:pt x="145" y="105"/>
                  </a:cubicBezTo>
                  <a:cubicBezTo>
                    <a:pt x="145" y="105"/>
                    <a:pt x="145" y="106"/>
                    <a:pt x="145" y="106"/>
                  </a:cubicBezTo>
                  <a:cubicBezTo>
                    <a:pt x="145" y="106"/>
                    <a:pt x="145" y="106"/>
                    <a:pt x="145" y="106"/>
                  </a:cubicBezTo>
                  <a:cubicBezTo>
                    <a:pt x="145" y="108"/>
                    <a:pt x="145" y="108"/>
                    <a:pt x="145" y="108"/>
                  </a:cubicBezTo>
                  <a:cubicBezTo>
                    <a:pt x="146" y="108"/>
                    <a:pt x="146" y="108"/>
                    <a:pt x="146" y="108"/>
                  </a:cubicBezTo>
                  <a:cubicBezTo>
                    <a:pt x="147" y="111"/>
                    <a:pt x="147" y="111"/>
                    <a:pt x="147" y="111"/>
                  </a:cubicBezTo>
                  <a:cubicBezTo>
                    <a:pt x="148" y="111"/>
                    <a:pt x="148" y="111"/>
                    <a:pt x="148" y="111"/>
                  </a:cubicBezTo>
                  <a:cubicBezTo>
                    <a:pt x="148" y="112"/>
                    <a:pt x="148" y="112"/>
                    <a:pt x="148" y="112"/>
                  </a:cubicBezTo>
                  <a:cubicBezTo>
                    <a:pt x="148" y="112"/>
                    <a:pt x="148" y="112"/>
                    <a:pt x="148" y="112"/>
                  </a:cubicBezTo>
                  <a:cubicBezTo>
                    <a:pt x="148" y="113"/>
                    <a:pt x="148" y="113"/>
                    <a:pt x="148" y="113"/>
                  </a:cubicBezTo>
                  <a:cubicBezTo>
                    <a:pt x="149" y="113"/>
                    <a:pt x="149" y="113"/>
                    <a:pt x="149" y="113"/>
                  </a:cubicBezTo>
                  <a:cubicBezTo>
                    <a:pt x="149" y="114"/>
                    <a:pt x="149" y="114"/>
                    <a:pt x="149" y="114"/>
                  </a:cubicBezTo>
                  <a:cubicBezTo>
                    <a:pt x="149" y="114"/>
                    <a:pt x="149" y="114"/>
                    <a:pt x="149" y="114"/>
                  </a:cubicBezTo>
                  <a:cubicBezTo>
                    <a:pt x="149" y="115"/>
                    <a:pt x="149" y="115"/>
                    <a:pt x="149" y="115"/>
                  </a:cubicBezTo>
                  <a:cubicBezTo>
                    <a:pt x="150" y="115"/>
                    <a:pt x="150" y="115"/>
                    <a:pt x="150" y="115"/>
                  </a:cubicBezTo>
                  <a:cubicBezTo>
                    <a:pt x="150" y="117"/>
                    <a:pt x="151" y="118"/>
                    <a:pt x="152" y="120"/>
                  </a:cubicBezTo>
                  <a:cubicBezTo>
                    <a:pt x="152" y="121"/>
                    <a:pt x="153" y="123"/>
                    <a:pt x="154" y="124"/>
                  </a:cubicBezTo>
                  <a:cubicBezTo>
                    <a:pt x="154" y="124"/>
                    <a:pt x="154" y="124"/>
                    <a:pt x="154" y="124"/>
                  </a:cubicBezTo>
                  <a:cubicBezTo>
                    <a:pt x="154" y="125"/>
                    <a:pt x="154" y="125"/>
                    <a:pt x="154" y="125"/>
                  </a:cubicBezTo>
                  <a:cubicBezTo>
                    <a:pt x="155" y="126"/>
                    <a:pt x="155" y="126"/>
                    <a:pt x="155" y="126"/>
                  </a:cubicBezTo>
                  <a:cubicBezTo>
                    <a:pt x="155" y="127"/>
                    <a:pt x="155" y="127"/>
                    <a:pt x="155" y="127"/>
                  </a:cubicBezTo>
                  <a:cubicBezTo>
                    <a:pt x="155" y="128"/>
                    <a:pt x="156" y="128"/>
                    <a:pt x="156" y="128"/>
                  </a:cubicBezTo>
                  <a:cubicBezTo>
                    <a:pt x="156" y="128"/>
                    <a:pt x="156" y="128"/>
                    <a:pt x="156" y="128"/>
                  </a:cubicBezTo>
                  <a:cubicBezTo>
                    <a:pt x="156" y="129"/>
                    <a:pt x="156" y="129"/>
                    <a:pt x="156" y="129"/>
                  </a:cubicBezTo>
                  <a:cubicBezTo>
                    <a:pt x="157" y="129"/>
                    <a:pt x="157" y="129"/>
                    <a:pt x="157" y="129"/>
                  </a:cubicBezTo>
                  <a:cubicBezTo>
                    <a:pt x="157" y="129"/>
                    <a:pt x="157" y="130"/>
                    <a:pt x="158" y="130"/>
                  </a:cubicBezTo>
                  <a:cubicBezTo>
                    <a:pt x="158" y="131"/>
                    <a:pt x="158" y="131"/>
                    <a:pt x="158" y="131"/>
                  </a:cubicBezTo>
                  <a:cubicBezTo>
                    <a:pt x="158" y="131"/>
                    <a:pt x="158" y="131"/>
                    <a:pt x="158" y="131"/>
                  </a:cubicBezTo>
                  <a:cubicBezTo>
                    <a:pt x="158" y="131"/>
                    <a:pt x="158" y="131"/>
                    <a:pt x="159" y="131"/>
                  </a:cubicBezTo>
                  <a:cubicBezTo>
                    <a:pt x="159" y="132"/>
                    <a:pt x="159" y="132"/>
                    <a:pt x="159" y="132"/>
                  </a:cubicBezTo>
                  <a:cubicBezTo>
                    <a:pt x="159" y="133"/>
                    <a:pt x="159" y="133"/>
                    <a:pt x="159" y="133"/>
                  </a:cubicBezTo>
                  <a:cubicBezTo>
                    <a:pt x="159" y="133"/>
                    <a:pt x="160" y="133"/>
                    <a:pt x="160" y="133"/>
                  </a:cubicBezTo>
                  <a:cubicBezTo>
                    <a:pt x="160" y="134"/>
                    <a:pt x="160" y="134"/>
                    <a:pt x="160" y="134"/>
                  </a:cubicBezTo>
                  <a:cubicBezTo>
                    <a:pt x="160" y="134"/>
                    <a:pt x="160" y="134"/>
                    <a:pt x="160" y="134"/>
                  </a:cubicBezTo>
                  <a:cubicBezTo>
                    <a:pt x="160" y="134"/>
                    <a:pt x="160" y="135"/>
                    <a:pt x="161" y="135"/>
                  </a:cubicBezTo>
                  <a:cubicBezTo>
                    <a:pt x="161" y="135"/>
                    <a:pt x="161" y="135"/>
                    <a:pt x="161" y="136"/>
                  </a:cubicBezTo>
                  <a:lnTo>
                    <a:pt x="62" y="136"/>
                  </a:lnTo>
                  <a:close/>
                  <a:moveTo>
                    <a:pt x="76" y="55"/>
                  </a:moveTo>
                  <a:cubicBezTo>
                    <a:pt x="77" y="55"/>
                    <a:pt x="78" y="56"/>
                    <a:pt x="79" y="56"/>
                  </a:cubicBezTo>
                  <a:cubicBezTo>
                    <a:pt x="79" y="56"/>
                    <a:pt x="79" y="57"/>
                    <a:pt x="79" y="57"/>
                  </a:cubicBezTo>
                  <a:cubicBezTo>
                    <a:pt x="79" y="57"/>
                    <a:pt x="79" y="57"/>
                    <a:pt x="79" y="57"/>
                  </a:cubicBezTo>
                  <a:cubicBezTo>
                    <a:pt x="80" y="57"/>
                    <a:pt x="80" y="58"/>
                    <a:pt x="80" y="58"/>
                  </a:cubicBezTo>
                  <a:cubicBezTo>
                    <a:pt x="81" y="58"/>
                    <a:pt x="81" y="58"/>
                    <a:pt x="81" y="58"/>
                  </a:cubicBezTo>
                  <a:cubicBezTo>
                    <a:pt x="82" y="58"/>
                    <a:pt x="82" y="58"/>
                    <a:pt x="82" y="58"/>
                  </a:cubicBezTo>
                  <a:cubicBezTo>
                    <a:pt x="82" y="59"/>
                    <a:pt x="82" y="59"/>
                    <a:pt x="82" y="59"/>
                  </a:cubicBezTo>
                  <a:cubicBezTo>
                    <a:pt x="82" y="59"/>
                    <a:pt x="83" y="59"/>
                    <a:pt x="83" y="59"/>
                  </a:cubicBezTo>
                  <a:cubicBezTo>
                    <a:pt x="83" y="59"/>
                    <a:pt x="84" y="59"/>
                    <a:pt x="84" y="60"/>
                  </a:cubicBezTo>
                  <a:cubicBezTo>
                    <a:pt x="84" y="60"/>
                    <a:pt x="84" y="60"/>
                    <a:pt x="84" y="60"/>
                  </a:cubicBezTo>
                  <a:cubicBezTo>
                    <a:pt x="84" y="60"/>
                    <a:pt x="85" y="60"/>
                    <a:pt x="85" y="60"/>
                  </a:cubicBezTo>
                  <a:cubicBezTo>
                    <a:pt x="85" y="60"/>
                    <a:pt x="86" y="61"/>
                    <a:pt x="86" y="61"/>
                  </a:cubicBezTo>
                  <a:cubicBezTo>
                    <a:pt x="86" y="61"/>
                    <a:pt x="86" y="61"/>
                    <a:pt x="86" y="61"/>
                  </a:cubicBezTo>
                  <a:cubicBezTo>
                    <a:pt x="86" y="61"/>
                    <a:pt x="86" y="62"/>
                    <a:pt x="86" y="62"/>
                  </a:cubicBezTo>
                  <a:cubicBezTo>
                    <a:pt x="87" y="62"/>
                    <a:pt x="87" y="62"/>
                    <a:pt x="87" y="62"/>
                  </a:cubicBezTo>
                  <a:cubicBezTo>
                    <a:pt x="88" y="62"/>
                    <a:pt x="88" y="62"/>
                    <a:pt x="89" y="62"/>
                  </a:cubicBezTo>
                  <a:cubicBezTo>
                    <a:pt x="89" y="62"/>
                    <a:pt x="89" y="63"/>
                    <a:pt x="89" y="63"/>
                  </a:cubicBezTo>
                  <a:cubicBezTo>
                    <a:pt x="89" y="63"/>
                    <a:pt x="89" y="63"/>
                    <a:pt x="89" y="63"/>
                  </a:cubicBezTo>
                  <a:cubicBezTo>
                    <a:pt x="90" y="63"/>
                    <a:pt x="90" y="63"/>
                    <a:pt x="90" y="63"/>
                  </a:cubicBezTo>
                  <a:cubicBezTo>
                    <a:pt x="90" y="64"/>
                    <a:pt x="90" y="64"/>
                    <a:pt x="90" y="64"/>
                  </a:cubicBezTo>
                  <a:cubicBezTo>
                    <a:pt x="91" y="64"/>
                    <a:pt x="91" y="64"/>
                    <a:pt x="91" y="64"/>
                  </a:cubicBezTo>
                  <a:cubicBezTo>
                    <a:pt x="91" y="65"/>
                    <a:pt x="91" y="65"/>
                    <a:pt x="92" y="65"/>
                  </a:cubicBezTo>
                  <a:cubicBezTo>
                    <a:pt x="92" y="65"/>
                    <a:pt x="93" y="65"/>
                    <a:pt x="93" y="65"/>
                  </a:cubicBezTo>
                  <a:cubicBezTo>
                    <a:pt x="93" y="65"/>
                    <a:pt x="93" y="65"/>
                    <a:pt x="93" y="66"/>
                  </a:cubicBezTo>
                  <a:cubicBezTo>
                    <a:pt x="93" y="66"/>
                    <a:pt x="93" y="66"/>
                    <a:pt x="94" y="66"/>
                  </a:cubicBezTo>
                  <a:cubicBezTo>
                    <a:pt x="94" y="66"/>
                    <a:pt x="94" y="66"/>
                    <a:pt x="95" y="66"/>
                  </a:cubicBezTo>
                  <a:cubicBezTo>
                    <a:pt x="95" y="67"/>
                    <a:pt x="95" y="67"/>
                    <a:pt x="96" y="67"/>
                  </a:cubicBezTo>
                  <a:cubicBezTo>
                    <a:pt x="96" y="67"/>
                    <a:pt x="96" y="67"/>
                    <a:pt x="96" y="67"/>
                  </a:cubicBezTo>
                  <a:cubicBezTo>
                    <a:pt x="96" y="67"/>
                    <a:pt x="96" y="68"/>
                    <a:pt x="96" y="68"/>
                  </a:cubicBezTo>
                  <a:cubicBezTo>
                    <a:pt x="97" y="68"/>
                    <a:pt x="97" y="68"/>
                    <a:pt x="97" y="68"/>
                  </a:cubicBezTo>
                  <a:cubicBezTo>
                    <a:pt x="97" y="68"/>
                    <a:pt x="98" y="68"/>
                    <a:pt x="98" y="68"/>
                  </a:cubicBezTo>
                  <a:cubicBezTo>
                    <a:pt x="98" y="69"/>
                    <a:pt x="98" y="69"/>
                    <a:pt x="98" y="69"/>
                  </a:cubicBezTo>
                  <a:cubicBezTo>
                    <a:pt x="97" y="72"/>
                    <a:pt x="95" y="75"/>
                    <a:pt x="93" y="79"/>
                  </a:cubicBezTo>
                  <a:cubicBezTo>
                    <a:pt x="91" y="82"/>
                    <a:pt x="89" y="85"/>
                    <a:pt x="87" y="89"/>
                  </a:cubicBezTo>
                  <a:cubicBezTo>
                    <a:pt x="86" y="88"/>
                    <a:pt x="86" y="88"/>
                    <a:pt x="86" y="88"/>
                  </a:cubicBezTo>
                  <a:cubicBezTo>
                    <a:pt x="86" y="88"/>
                    <a:pt x="86" y="88"/>
                    <a:pt x="86" y="88"/>
                  </a:cubicBezTo>
                  <a:cubicBezTo>
                    <a:pt x="85" y="88"/>
                    <a:pt x="84" y="88"/>
                    <a:pt x="84" y="87"/>
                  </a:cubicBezTo>
                  <a:cubicBezTo>
                    <a:pt x="83" y="87"/>
                    <a:pt x="83" y="86"/>
                    <a:pt x="82" y="86"/>
                  </a:cubicBezTo>
                  <a:cubicBezTo>
                    <a:pt x="81" y="86"/>
                    <a:pt x="81" y="86"/>
                    <a:pt x="81" y="86"/>
                  </a:cubicBezTo>
                  <a:cubicBezTo>
                    <a:pt x="81" y="86"/>
                    <a:pt x="81" y="85"/>
                    <a:pt x="81" y="85"/>
                  </a:cubicBezTo>
                  <a:cubicBezTo>
                    <a:pt x="81" y="85"/>
                    <a:pt x="80" y="85"/>
                    <a:pt x="80" y="85"/>
                  </a:cubicBezTo>
                  <a:cubicBezTo>
                    <a:pt x="79" y="85"/>
                    <a:pt x="79" y="85"/>
                    <a:pt x="79" y="85"/>
                  </a:cubicBezTo>
                  <a:cubicBezTo>
                    <a:pt x="79" y="85"/>
                    <a:pt x="79" y="84"/>
                    <a:pt x="79" y="84"/>
                  </a:cubicBezTo>
                  <a:cubicBezTo>
                    <a:pt x="79" y="84"/>
                    <a:pt x="79" y="84"/>
                    <a:pt x="79" y="84"/>
                  </a:cubicBezTo>
                  <a:cubicBezTo>
                    <a:pt x="78" y="84"/>
                    <a:pt x="78" y="83"/>
                    <a:pt x="78" y="83"/>
                  </a:cubicBezTo>
                  <a:cubicBezTo>
                    <a:pt x="77" y="83"/>
                    <a:pt x="77" y="83"/>
                    <a:pt x="76" y="83"/>
                  </a:cubicBezTo>
                  <a:cubicBezTo>
                    <a:pt x="76" y="83"/>
                    <a:pt x="76" y="83"/>
                    <a:pt x="76" y="83"/>
                  </a:cubicBezTo>
                  <a:cubicBezTo>
                    <a:pt x="76" y="82"/>
                    <a:pt x="76" y="82"/>
                    <a:pt x="76" y="82"/>
                  </a:cubicBezTo>
                  <a:cubicBezTo>
                    <a:pt x="76" y="82"/>
                    <a:pt x="75" y="82"/>
                    <a:pt x="75" y="82"/>
                  </a:cubicBezTo>
                  <a:cubicBezTo>
                    <a:pt x="75" y="82"/>
                    <a:pt x="74" y="82"/>
                    <a:pt x="74" y="81"/>
                  </a:cubicBezTo>
                  <a:cubicBezTo>
                    <a:pt x="74" y="81"/>
                    <a:pt x="74" y="81"/>
                    <a:pt x="74" y="81"/>
                  </a:cubicBezTo>
                  <a:cubicBezTo>
                    <a:pt x="73" y="81"/>
                    <a:pt x="73" y="81"/>
                    <a:pt x="73" y="80"/>
                  </a:cubicBezTo>
                  <a:cubicBezTo>
                    <a:pt x="73" y="80"/>
                    <a:pt x="73" y="80"/>
                    <a:pt x="72" y="80"/>
                  </a:cubicBezTo>
                  <a:cubicBezTo>
                    <a:pt x="72" y="80"/>
                    <a:pt x="72" y="80"/>
                    <a:pt x="71" y="80"/>
                  </a:cubicBezTo>
                  <a:cubicBezTo>
                    <a:pt x="71" y="80"/>
                    <a:pt x="71" y="79"/>
                    <a:pt x="71" y="79"/>
                  </a:cubicBezTo>
                  <a:cubicBezTo>
                    <a:pt x="71" y="79"/>
                    <a:pt x="71" y="79"/>
                    <a:pt x="70" y="79"/>
                  </a:cubicBezTo>
                  <a:cubicBezTo>
                    <a:pt x="70" y="79"/>
                    <a:pt x="70" y="79"/>
                    <a:pt x="69" y="78"/>
                  </a:cubicBezTo>
                  <a:cubicBezTo>
                    <a:pt x="69" y="78"/>
                    <a:pt x="69" y="78"/>
                    <a:pt x="68" y="78"/>
                  </a:cubicBezTo>
                  <a:cubicBezTo>
                    <a:pt x="68" y="78"/>
                    <a:pt x="68" y="78"/>
                    <a:pt x="68" y="78"/>
                  </a:cubicBezTo>
                  <a:cubicBezTo>
                    <a:pt x="68" y="77"/>
                    <a:pt x="68" y="77"/>
                    <a:pt x="68" y="77"/>
                  </a:cubicBezTo>
                  <a:cubicBezTo>
                    <a:pt x="67" y="77"/>
                    <a:pt x="67" y="77"/>
                    <a:pt x="67" y="77"/>
                  </a:cubicBezTo>
                  <a:cubicBezTo>
                    <a:pt x="66" y="77"/>
                    <a:pt x="65" y="76"/>
                    <a:pt x="65" y="76"/>
                  </a:cubicBezTo>
                  <a:cubicBezTo>
                    <a:pt x="64" y="75"/>
                    <a:pt x="64" y="75"/>
                    <a:pt x="63" y="75"/>
                  </a:cubicBezTo>
                  <a:cubicBezTo>
                    <a:pt x="63" y="74"/>
                    <a:pt x="63" y="74"/>
                    <a:pt x="63" y="74"/>
                  </a:cubicBezTo>
                  <a:cubicBezTo>
                    <a:pt x="63" y="73"/>
                    <a:pt x="63" y="73"/>
                    <a:pt x="63" y="72"/>
                  </a:cubicBezTo>
                  <a:cubicBezTo>
                    <a:pt x="64" y="72"/>
                    <a:pt x="64" y="72"/>
                    <a:pt x="64" y="72"/>
                  </a:cubicBezTo>
                  <a:cubicBezTo>
                    <a:pt x="64" y="71"/>
                    <a:pt x="64" y="71"/>
                    <a:pt x="64" y="71"/>
                  </a:cubicBezTo>
                  <a:cubicBezTo>
                    <a:pt x="64" y="71"/>
                    <a:pt x="64" y="71"/>
                    <a:pt x="64" y="71"/>
                  </a:cubicBezTo>
                  <a:cubicBezTo>
                    <a:pt x="65" y="71"/>
                    <a:pt x="65" y="71"/>
                    <a:pt x="65" y="71"/>
                  </a:cubicBezTo>
                  <a:cubicBezTo>
                    <a:pt x="65" y="70"/>
                    <a:pt x="65" y="70"/>
                    <a:pt x="65" y="69"/>
                  </a:cubicBezTo>
                  <a:cubicBezTo>
                    <a:pt x="65" y="69"/>
                    <a:pt x="65" y="69"/>
                    <a:pt x="66" y="68"/>
                  </a:cubicBezTo>
                  <a:cubicBezTo>
                    <a:pt x="66" y="68"/>
                    <a:pt x="66" y="68"/>
                    <a:pt x="66" y="68"/>
                  </a:cubicBezTo>
                  <a:cubicBezTo>
                    <a:pt x="66" y="67"/>
                    <a:pt x="66" y="67"/>
                    <a:pt x="66" y="67"/>
                  </a:cubicBezTo>
                  <a:cubicBezTo>
                    <a:pt x="66" y="67"/>
                    <a:pt x="66" y="67"/>
                    <a:pt x="67" y="67"/>
                  </a:cubicBezTo>
                  <a:cubicBezTo>
                    <a:pt x="67" y="67"/>
                    <a:pt x="67" y="67"/>
                    <a:pt x="67" y="67"/>
                  </a:cubicBezTo>
                  <a:cubicBezTo>
                    <a:pt x="67" y="66"/>
                    <a:pt x="67" y="66"/>
                    <a:pt x="68" y="66"/>
                  </a:cubicBezTo>
                  <a:cubicBezTo>
                    <a:pt x="68" y="65"/>
                    <a:pt x="68" y="65"/>
                    <a:pt x="68" y="64"/>
                  </a:cubicBezTo>
                  <a:cubicBezTo>
                    <a:pt x="68" y="64"/>
                    <a:pt x="68" y="64"/>
                    <a:pt x="68" y="64"/>
                  </a:cubicBezTo>
                  <a:cubicBezTo>
                    <a:pt x="69" y="64"/>
                    <a:pt x="69" y="64"/>
                    <a:pt x="69" y="64"/>
                  </a:cubicBezTo>
                  <a:cubicBezTo>
                    <a:pt x="70" y="61"/>
                    <a:pt x="70" y="61"/>
                    <a:pt x="70" y="61"/>
                  </a:cubicBezTo>
                  <a:cubicBezTo>
                    <a:pt x="70" y="61"/>
                    <a:pt x="70" y="60"/>
                    <a:pt x="71" y="60"/>
                  </a:cubicBezTo>
                  <a:cubicBezTo>
                    <a:pt x="71" y="60"/>
                    <a:pt x="71" y="60"/>
                    <a:pt x="71" y="60"/>
                  </a:cubicBezTo>
                  <a:cubicBezTo>
                    <a:pt x="71" y="60"/>
                    <a:pt x="71" y="59"/>
                    <a:pt x="71" y="59"/>
                  </a:cubicBezTo>
                  <a:cubicBezTo>
                    <a:pt x="71" y="59"/>
                    <a:pt x="72" y="58"/>
                    <a:pt x="72" y="58"/>
                  </a:cubicBezTo>
                  <a:cubicBezTo>
                    <a:pt x="72" y="58"/>
                    <a:pt x="72" y="58"/>
                    <a:pt x="72" y="58"/>
                  </a:cubicBezTo>
                  <a:cubicBezTo>
                    <a:pt x="72" y="58"/>
                    <a:pt x="73" y="57"/>
                    <a:pt x="73" y="57"/>
                  </a:cubicBezTo>
                  <a:cubicBezTo>
                    <a:pt x="74" y="54"/>
                    <a:pt x="74" y="54"/>
                    <a:pt x="74" y="54"/>
                  </a:cubicBezTo>
                  <a:cubicBezTo>
                    <a:pt x="75" y="54"/>
                    <a:pt x="76" y="55"/>
                    <a:pt x="76" y="55"/>
                  </a:cubicBezTo>
                  <a:close/>
                  <a:moveTo>
                    <a:pt x="97" y="47"/>
                  </a:moveTo>
                  <a:cubicBezTo>
                    <a:pt x="100" y="49"/>
                    <a:pt x="102" y="51"/>
                    <a:pt x="103" y="55"/>
                  </a:cubicBezTo>
                  <a:cubicBezTo>
                    <a:pt x="103" y="56"/>
                    <a:pt x="103" y="57"/>
                    <a:pt x="103" y="58"/>
                  </a:cubicBezTo>
                  <a:cubicBezTo>
                    <a:pt x="103" y="59"/>
                    <a:pt x="103" y="60"/>
                    <a:pt x="102" y="61"/>
                  </a:cubicBezTo>
                  <a:cubicBezTo>
                    <a:pt x="102" y="62"/>
                    <a:pt x="102" y="63"/>
                    <a:pt x="102" y="64"/>
                  </a:cubicBezTo>
                  <a:cubicBezTo>
                    <a:pt x="101" y="65"/>
                    <a:pt x="101" y="66"/>
                    <a:pt x="101" y="66"/>
                  </a:cubicBezTo>
                  <a:cubicBezTo>
                    <a:pt x="100" y="66"/>
                    <a:pt x="100" y="66"/>
                    <a:pt x="100" y="66"/>
                  </a:cubicBezTo>
                  <a:cubicBezTo>
                    <a:pt x="100" y="66"/>
                    <a:pt x="99" y="66"/>
                    <a:pt x="99" y="66"/>
                  </a:cubicBezTo>
                  <a:cubicBezTo>
                    <a:pt x="99" y="65"/>
                    <a:pt x="99" y="65"/>
                    <a:pt x="99" y="65"/>
                  </a:cubicBezTo>
                  <a:cubicBezTo>
                    <a:pt x="99" y="65"/>
                    <a:pt x="99" y="65"/>
                    <a:pt x="98" y="64"/>
                  </a:cubicBezTo>
                  <a:cubicBezTo>
                    <a:pt x="98" y="64"/>
                    <a:pt x="98" y="64"/>
                    <a:pt x="97" y="64"/>
                  </a:cubicBezTo>
                  <a:cubicBezTo>
                    <a:pt x="97" y="64"/>
                    <a:pt x="97" y="64"/>
                    <a:pt x="96" y="64"/>
                  </a:cubicBezTo>
                  <a:cubicBezTo>
                    <a:pt x="96" y="64"/>
                    <a:pt x="96" y="64"/>
                    <a:pt x="96" y="63"/>
                  </a:cubicBezTo>
                  <a:cubicBezTo>
                    <a:pt x="96" y="63"/>
                    <a:pt x="96" y="63"/>
                    <a:pt x="96" y="63"/>
                  </a:cubicBezTo>
                  <a:cubicBezTo>
                    <a:pt x="95" y="63"/>
                    <a:pt x="95" y="63"/>
                    <a:pt x="95" y="63"/>
                  </a:cubicBezTo>
                  <a:cubicBezTo>
                    <a:pt x="94" y="63"/>
                    <a:pt x="94" y="62"/>
                    <a:pt x="94" y="62"/>
                  </a:cubicBezTo>
                  <a:cubicBezTo>
                    <a:pt x="93" y="62"/>
                    <a:pt x="93" y="62"/>
                    <a:pt x="93" y="62"/>
                  </a:cubicBezTo>
                  <a:cubicBezTo>
                    <a:pt x="93" y="62"/>
                    <a:pt x="93" y="61"/>
                    <a:pt x="93" y="61"/>
                  </a:cubicBezTo>
                  <a:cubicBezTo>
                    <a:pt x="93" y="61"/>
                    <a:pt x="92" y="61"/>
                    <a:pt x="92" y="61"/>
                  </a:cubicBezTo>
                  <a:cubicBezTo>
                    <a:pt x="91" y="61"/>
                    <a:pt x="91" y="61"/>
                    <a:pt x="91" y="61"/>
                  </a:cubicBezTo>
                  <a:cubicBezTo>
                    <a:pt x="91" y="61"/>
                    <a:pt x="91" y="60"/>
                    <a:pt x="90" y="60"/>
                  </a:cubicBezTo>
                  <a:cubicBezTo>
                    <a:pt x="90" y="60"/>
                    <a:pt x="90" y="60"/>
                    <a:pt x="90" y="60"/>
                  </a:cubicBezTo>
                  <a:cubicBezTo>
                    <a:pt x="90" y="59"/>
                    <a:pt x="89" y="59"/>
                    <a:pt x="89" y="59"/>
                  </a:cubicBezTo>
                  <a:cubicBezTo>
                    <a:pt x="89" y="59"/>
                    <a:pt x="88" y="59"/>
                    <a:pt x="88" y="59"/>
                  </a:cubicBezTo>
                  <a:cubicBezTo>
                    <a:pt x="88" y="59"/>
                    <a:pt x="88" y="59"/>
                    <a:pt x="88" y="58"/>
                  </a:cubicBezTo>
                  <a:cubicBezTo>
                    <a:pt x="88" y="58"/>
                    <a:pt x="88" y="58"/>
                    <a:pt x="87" y="58"/>
                  </a:cubicBezTo>
                  <a:cubicBezTo>
                    <a:pt x="87" y="58"/>
                    <a:pt x="87" y="58"/>
                    <a:pt x="86" y="58"/>
                  </a:cubicBezTo>
                  <a:cubicBezTo>
                    <a:pt x="86" y="58"/>
                    <a:pt x="86" y="57"/>
                    <a:pt x="85" y="57"/>
                  </a:cubicBezTo>
                  <a:cubicBezTo>
                    <a:pt x="85" y="57"/>
                    <a:pt x="85" y="57"/>
                    <a:pt x="85" y="57"/>
                  </a:cubicBezTo>
                  <a:cubicBezTo>
                    <a:pt x="85" y="57"/>
                    <a:pt x="85" y="56"/>
                    <a:pt x="85" y="56"/>
                  </a:cubicBezTo>
                  <a:cubicBezTo>
                    <a:pt x="84" y="56"/>
                    <a:pt x="84" y="56"/>
                    <a:pt x="84" y="56"/>
                  </a:cubicBezTo>
                  <a:cubicBezTo>
                    <a:pt x="83" y="56"/>
                    <a:pt x="83" y="56"/>
                    <a:pt x="83" y="56"/>
                  </a:cubicBezTo>
                  <a:cubicBezTo>
                    <a:pt x="82" y="56"/>
                    <a:pt x="82" y="55"/>
                    <a:pt x="82" y="55"/>
                  </a:cubicBezTo>
                  <a:cubicBezTo>
                    <a:pt x="82" y="55"/>
                    <a:pt x="82" y="55"/>
                    <a:pt x="82" y="55"/>
                  </a:cubicBezTo>
                  <a:cubicBezTo>
                    <a:pt x="81" y="55"/>
                    <a:pt x="81" y="55"/>
                    <a:pt x="81" y="55"/>
                  </a:cubicBezTo>
                  <a:cubicBezTo>
                    <a:pt x="81" y="54"/>
                    <a:pt x="81" y="54"/>
                    <a:pt x="81" y="54"/>
                  </a:cubicBezTo>
                  <a:cubicBezTo>
                    <a:pt x="80" y="54"/>
                    <a:pt x="80" y="54"/>
                    <a:pt x="80" y="54"/>
                  </a:cubicBezTo>
                  <a:cubicBezTo>
                    <a:pt x="80" y="54"/>
                    <a:pt x="80" y="54"/>
                    <a:pt x="80" y="54"/>
                  </a:cubicBezTo>
                  <a:cubicBezTo>
                    <a:pt x="79" y="53"/>
                    <a:pt x="79" y="53"/>
                    <a:pt x="79" y="53"/>
                  </a:cubicBezTo>
                  <a:cubicBezTo>
                    <a:pt x="79" y="53"/>
                    <a:pt x="79" y="53"/>
                    <a:pt x="78" y="52"/>
                  </a:cubicBezTo>
                  <a:cubicBezTo>
                    <a:pt x="78" y="52"/>
                    <a:pt x="78" y="52"/>
                    <a:pt x="77" y="52"/>
                  </a:cubicBezTo>
                  <a:cubicBezTo>
                    <a:pt x="77" y="52"/>
                    <a:pt x="77" y="52"/>
                    <a:pt x="77" y="52"/>
                  </a:cubicBezTo>
                  <a:cubicBezTo>
                    <a:pt x="76" y="52"/>
                    <a:pt x="76" y="51"/>
                    <a:pt x="76" y="51"/>
                  </a:cubicBezTo>
                  <a:cubicBezTo>
                    <a:pt x="76" y="51"/>
                    <a:pt x="77" y="50"/>
                    <a:pt x="77" y="50"/>
                  </a:cubicBezTo>
                  <a:cubicBezTo>
                    <a:pt x="77" y="50"/>
                    <a:pt x="77" y="50"/>
                    <a:pt x="77" y="50"/>
                  </a:cubicBezTo>
                  <a:cubicBezTo>
                    <a:pt x="77" y="50"/>
                    <a:pt x="77" y="50"/>
                    <a:pt x="77" y="50"/>
                  </a:cubicBezTo>
                  <a:cubicBezTo>
                    <a:pt x="77" y="50"/>
                    <a:pt x="77" y="49"/>
                    <a:pt x="77" y="49"/>
                  </a:cubicBezTo>
                  <a:cubicBezTo>
                    <a:pt x="78" y="49"/>
                    <a:pt x="78" y="48"/>
                    <a:pt x="79" y="48"/>
                  </a:cubicBezTo>
                  <a:cubicBezTo>
                    <a:pt x="79" y="47"/>
                    <a:pt x="80" y="47"/>
                    <a:pt x="80" y="46"/>
                  </a:cubicBezTo>
                  <a:cubicBezTo>
                    <a:pt x="80" y="46"/>
                    <a:pt x="81" y="46"/>
                    <a:pt x="81" y="46"/>
                  </a:cubicBezTo>
                  <a:cubicBezTo>
                    <a:pt x="81" y="46"/>
                    <a:pt x="81" y="46"/>
                    <a:pt x="81" y="45"/>
                  </a:cubicBezTo>
                  <a:cubicBezTo>
                    <a:pt x="82" y="45"/>
                    <a:pt x="82" y="45"/>
                    <a:pt x="82" y="45"/>
                  </a:cubicBezTo>
                  <a:cubicBezTo>
                    <a:pt x="82" y="45"/>
                    <a:pt x="82" y="45"/>
                    <a:pt x="82" y="45"/>
                  </a:cubicBezTo>
                  <a:cubicBezTo>
                    <a:pt x="82" y="45"/>
                    <a:pt x="83" y="45"/>
                    <a:pt x="83" y="45"/>
                  </a:cubicBezTo>
                  <a:cubicBezTo>
                    <a:pt x="83" y="45"/>
                    <a:pt x="84" y="44"/>
                    <a:pt x="84" y="44"/>
                  </a:cubicBezTo>
                  <a:cubicBezTo>
                    <a:pt x="84" y="44"/>
                    <a:pt x="84" y="44"/>
                    <a:pt x="84" y="44"/>
                  </a:cubicBezTo>
                  <a:cubicBezTo>
                    <a:pt x="87" y="44"/>
                    <a:pt x="87" y="44"/>
                    <a:pt x="87" y="44"/>
                  </a:cubicBezTo>
                  <a:cubicBezTo>
                    <a:pt x="87" y="43"/>
                    <a:pt x="87" y="43"/>
                    <a:pt x="87" y="43"/>
                  </a:cubicBezTo>
                  <a:cubicBezTo>
                    <a:pt x="91" y="43"/>
                    <a:pt x="95" y="44"/>
                    <a:pt x="97" y="47"/>
                  </a:cubicBezTo>
                  <a:close/>
                  <a:moveTo>
                    <a:pt x="178" y="116"/>
                  </a:moveTo>
                  <a:cubicBezTo>
                    <a:pt x="178" y="116"/>
                    <a:pt x="177" y="117"/>
                    <a:pt x="177" y="117"/>
                  </a:cubicBezTo>
                  <a:cubicBezTo>
                    <a:pt x="176" y="117"/>
                    <a:pt x="176" y="117"/>
                    <a:pt x="175" y="118"/>
                  </a:cubicBezTo>
                  <a:cubicBezTo>
                    <a:pt x="174" y="118"/>
                    <a:pt x="174" y="118"/>
                    <a:pt x="173" y="118"/>
                  </a:cubicBezTo>
                  <a:cubicBezTo>
                    <a:pt x="173" y="118"/>
                    <a:pt x="173" y="118"/>
                    <a:pt x="173" y="119"/>
                  </a:cubicBezTo>
                  <a:cubicBezTo>
                    <a:pt x="173" y="119"/>
                    <a:pt x="173" y="119"/>
                    <a:pt x="173" y="119"/>
                  </a:cubicBezTo>
                  <a:cubicBezTo>
                    <a:pt x="172" y="119"/>
                    <a:pt x="172" y="119"/>
                    <a:pt x="172" y="119"/>
                  </a:cubicBezTo>
                  <a:cubicBezTo>
                    <a:pt x="171" y="120"/>
                    <a:pt x="171" y="120"/>
                    <a:pt x="171" y="120"/>
                  </a:cubicBezTo>
                  <a:cubicBezTo>
                    <a:pt x="170" y="120"/>
                    <a:pt x="170" y="120"/>
                    <a:pt x="170" y="120"/>
                  </a:cubicBezTo>
                  <a:cubicBezTo>
                    <a:pt x="170" y="121"/>
                    <a:pt x="170" y="121"/>
                    <a:pt x="170" y="121"/>
                  </a:cubicBezTo>
                  <a:cubicBezTo>
                    <a:pt x="169" y="121"/>
                    <a:pt x="169" y="121"/>
                    <a:pt x="168" y="121"/>
                  </a:cubicBezTo>
                  <a:cubicBezTo>
                    <a:pt x="168" y="121"/>
                    <a:pt x="168" y="121"/>
                    <a:pt x="167" y="121"/>
                  </a:cubicBezTo>
                  <a:cubicBezTo>
                    <a:pt x="167" y="122"/>
                    <a:pt x="167" y="122"/>
                    <a:pt x="167" y="122"/>
                  </a:cubicBezTo>
                  <a:cubicBezTo>
                    <a:pt x="167" y="122"/>
                    <a:pt x="167" y="122"/>
                    <a:pt x="167" y="122"/>
                  </a:cubicBezTo>
                  <a:cubicBezTo>
                    <a:pt x="164" y="124"/>
                    <a:pt x="164" y="124"/>
                    <a:pt x="164" y="124"/>
                  </a:cubicBezTo>
                  <a:cubicBezTo>
                    <a:pt x="164" y="124"/>
                    <a:pt x="164" y="124"/>
                    <a:pt x="164" y="124"/>
                  </a:cubicBezTo>
                  <a:cubicBezTo>
                    <a:pt x="163" y="125"/>
                    <a:pt x="162" y="125"/>
                    <a:pt x="161" y="125"/>
                  </a:cubicBezTo>
                  <a:cubicBezTo>
                    <a:pt x="160" y="126"/>
                    <a:pt x="160" y="126"/>
                    <a:pt x="159" y="126"/>
                  </a:cubicBezTo>
                  <a:cubicBezTo>
                    <a:pt x="151" y="112"/>
                    <a:pt x="144" y="97"/>
                    <a:pt x="137" y="82"/>
                  </a:cubicBezTo>
                  <a:cubicBezTo>
                    <a:pt x="130" y="68"/>
                    <a:pt x="123" y="53"/>
                    <a:pt x="115" y="38"/>
                  </a:cubicBezTo>
                  <a:cubicBezTo>
                    <a:pt x="115" y="38"/>
                    <a:pt x="115" y="38"/>
                    <a:pt x="115" y="38"/>
                  </a:cubicBezTo>
                  <a:cubicBezTo>
                    <a:pt x="115" y="37"/>
                    <a:pt x="114" y="37"/>
                    <a:pt x="114" y="36"/>
                  </a:cubicBezTo>
                  <a:cubicBezTo>
                    <a:pt x="114" y="35"/>
                    <a:pt x="113" y="34"/>
                    <a:pt x="113" y="33"/>
                  </a:cubicBezTo>
                  <a:cubicBezTo>
                    <a:pt x="113" y="33"/>
                    <a:pt x="113" y="33"/>
                    <a:pt x="113" y="33"/>
                  </a:cubicBezTo>
                  <a:cubicBezTo>
                    <a:pt x="113" y="32"/>
                    <a:pt x="113" y="32"/>
                    <a:pt x="113" y="32"/>
                  </a:cubicBezTo>
                  <a:cubicBezTo>
                    <a:pt x="112" y="32"/>
                    <a:pt x="112" y="32"/>
                    <a:pt x="112" y="32"/>
                  </a:cubicBezTo>
                  <a:cubicBezTo>
                    <a:pt x="112" y="32"/>
                    <a:pt x="112" y="31"/>
                    <a:pt x="112" y="31"/>
                  </a:cubicBezTo>
                  <a:cubicBezTo>
                    <a:pt x="112" y="31"/>
                    <a:pt x="112" y="30"/>
                    <a:pt x="112" y="30"/>
                  </a:cubicBezTo>
                  <a:cubicBezTo>
                    <a:pt x="111" y="30"/>
                    <a:pt x="111" y="30"/>
                    <a:pt x="111" y="30"/>
                  </a:cubicBezTo>
                  <a:cubicBezTo>
                    <a:pt x="111" y="29"/>
                    <a:pt x="111" y="29"/>
                    <a:pt x="111" y="29"/>
                  </a:cubicBezTo>
                  <a:cubicBezTo>
                    <a:pt x="110" y="29"/>
                    <a:pt x="110" y="29"/>
                    <a:pt x="110" y="29"/>
                  </a:cubicBezTo>
                  <a:cubicBezTo>
                    <a:pt x="110" y="28"/>
                    <a:pt x="110" y="28"/>
                    <a:pt x="110" y="28"/>
                  </a:cubicBezTo>
                  <a:cubicBezTo>
                    <a:pt x="110" y="28"/>
                    <a:pt x="110" y="28"/>
                    <a:pt x="110" y="28"/>
                  </a:cubicBezTo>
                  <a:cubicBezTo>
                    <a:pt x="110" y="27"/>
                    <a:pt x="110" y="27"/>
                    <a:pt x="110" y="27"/>
                  </a:cubicBezTo>
                  <a:cubicBezTo>
                    <a:pt x="109" y="27"/>
                    <a:pt x="109" y="27"/>
                    <a:pt x="109" y="27"/>
                  </a:cubicBezTo>
                  <a:cubicBezTo>
                    <a:pt x="109" y="26"/>
                    <a:pt x="109" y="26"/>
                    <a:pt x="109" y="26"/>
                  </a:cubicBezTo>
                  <a:cubicBezTo>
                    <a:pt x="109" y="26"/>
                    <a:pt x="109" y="26"/>
                    <a:pt x="109" y="26"/>
                  </a:cubicBezTo>
                  <a:cubicBezTo>
                    <a:pt x="109" y="25"/>
                    <a:pt x="109" y="25"/>
                    <a:pt x="109" y="25"/>
                  </a:cubicBezTo>
                  <a:cubicBezTo>
                    <a:pt x="108" y="25"/>
                    <a:pt x="108" y="25"/>
                    <a:pt x="108" y="25"/>
                  </a:cubicBezTo>
                  <a:cubicBezTo>
                    <a:pt x="108" y="24"/>
                    <a:pt x="108" y="24"/>
                    <a:pt x="108" y="23"/>
                  </a:cubicBezTo>
                  <a:cubicBezTo>
                    <a:pt x="108" y="23"/>
                    <a:pt x="108" y="23"/>
                    <a:pt x="108" y="22"/>
                  </a:cubicBezTo>
                  <a:cubicBezTo>
                    <a:pt x="107" y="22"/>
                    <a:pt x="107" y="22"/>
                    <a:pt x="107" y="22"/>
                  </a:cubicBezTo>
                  <a:cubicBezTo>
                    <a:pt x="107" y="21"/>
                    <a:pt x="107" y="21"/>
                    <a:pt x="107" y="21"/>
                  </a:cubicBezTo>
                  <a:cubicBezTo>
                    <a:pt x="107" y="21"/>
                    <a:pt x="107" y="21"/>
                    <a:pt x="107" y="21"/>
                  </a:cubicBezTo>
                  <a:cubicBezTo>
                    <a:pt x="107" y="20"/>
                    <a:pt x="107" y="20"/>
                    <a:pt x="107" y="20"/>
                  </a:cubicBezTo>
                  <a:cubicBezTo>
                    <a:pt x="106" y="20"/>
                    <a:pt x="106" y="20"/>
                    <a:pt x="106" y="20"/>
                  </a:cubicBezTo>
                  <a:cubicBezTo>
                    <a:pt x="106" y="19"/>
                    <a:pt x="106" y="19"/>
                    <a:pt x="106" y="19"/>
                  </a:cubicBezTo>
                  <a:cubicBezTo>
                    <a:pt x="106" y="19"/>
                    <a:pt x="106" y="19"/>
                    <a:pt x="106" y="19"/>
                  </a:cubicBezTo>
                  <a:cubicBezTo>
                    <a:pt x="105" y="19"/>
                    <a:pt x="105" y="18"/>
                    <a:pt x="105" y="18"/>
                  </a:cubicBezTo>
                  <a:cubicBezTo>
                    <a:pt x="105" y="18"/>
                    <a:pt x="105" y="17"/>
                    <a:pt x="105" y="17"/>
                  </a:cubicBezTo>
                  <a:cubicBezTo>
                    <a:pt x="105" y="17"/>
                    <a:pt x="105" y="17"/>
                    <a:pt x="104" y="17"/>
                  </a:cubicBezTo>
                  <a:cubicBezTo>
                    <a:pt x="104" y="17"/>
                    <a:pt x="104" y="16"/>
                    <a:pt x="104" y="16"/>
                  </a:cubicBezTo>
                  <a:cubicBezTo>
                    <a:pt x="104" y="15"/>
                    <a:pt x="104" y="15"/>
                    <a:pt x="104" y="15"/>
                  </a:cubicBezTo>
                  <a:cubicBezTo>
                    <a:pt x="103" y="15"/>
                    <a:pt x="103" y="15"/>
                    <a:pt x="103" y="15"/>
                  </a:cubicBezTo>
                  <a:cubicBezTo>
                    <a:pt x="103" y="15"/>
                    <a:pt x="103" y="14"/>
                    <a:pt x="103" y="14"/>
                  </a:cubicBezTo>
                  <a:cubicBezTo>
                    <a:pt x="103" y="14"/>
                    <a:pt x="103" y="13"/>
                    <a:pt x="103" y="13"/>
                  </a:cubicBezTo>
                  <a:cubicBezTo>
                    <a:pt x="102" y="13"/>
                    <a:pt x="102" y="13"/>
                    <a:pt x="102" y="13"/>
                  </a:cubicBezTo>
                  <a:cubicBezTo>
                    <a:pt x="102" y="12"/>
                    <a:pt x="102" y="12"/>
                    <a:pt x="102" y="11"/>
                  </a:cubicBezTo>
                  <a:cubicBezTo>
                    <a:pt x="102" y="10"/>
                    <a:pt x="102" y="9"/>
                    <a:pt x="102" y="9"/>
                  </a:cubicBezTo>
                  <a:cubicBezTo>
                    <a:pt x="101" y="9"/>
                    <a:pt x="101" y="9"/>
                    <a:pt x="101" y="9"/>
                  </a:cubicBezTo>
                  <a:cubicBezTo>
                    <a:pt x="101" y="4"/>
                    <a:pt x="101" y="4"/>
                    <a:pt x="101" y="4"/>
                  </a:cubicBezTo>
                  <a:cubicBezTo>
                    <a:pt x="102" y="4"/>
                    <a:pt x="102" y="4"/>
                    <a:pt x="102" y="4"/>
                  </a:cubicBezTo>
                  <a:cubicBezTo>
                    <a:pt x="102" y="4"/>
                    <a:pt x="102" y="3"/>
                    <a:pt x="102" y="3"/>
                  </a:cubicBezTo>
                  <a:cubicBezTo>
                    <a:pt x="102" y="2"/>
                    <a:pt x="102" y="2"/>
                    <a:pt x="102" y="2"/>
                  </a:cubicBezTo>
                  <a:cubicBezTo>
                    <a:pt x="103" y="1"/>
                    <a:pt x="103" y="1"/>
                    <a:pt x="103" y="1"/>
                  </a:cubicBezTo>
                  <a:cubicBezTo>
                    <a:pt x="103" y="1"/>
                    <a:pt x="103" y="1"/>
                    <a:pt x="103" y="0"/>
                  </a:cubicBezTo>
                  <a:cubicBezTo>
                    <a:pt x="104" y="0"/>
                    <a:pt x="104" y="0"/>
                    <a:pt x="104" y="0"/>
                  </a:cubicBezTo>
                  <a:cubicBezTo>
                    <a:pt x="104" y="0"/>
                    <a:pt x="104" y="0"/>
                    <a:pt x="104" y="0"/>
                  </a:cubicBezTo>
                  <a:cubicBezTo>
                    <a:pt x="109" y="0"/>
                    <a:pt x="109" y="0"/>
                    <a:pt x="109" y="0"/>
                  </a:cubicBezTo>
                  <a:cubicBezTo>
                    <a:pt x="109" y="1"/>
                    <a:pt x="110" y="1"/>
                    <a:pt x="111" y="1"/>
                  </a:cubicBezTo>
                  <a:cubicBezTo>
                    <a:pt x="111" y="1"/>
                    <a:pt x="112" y="2"/>
                    <a:pt x="113" y="2"/>
                  </a:cubicBezTo>
                  <a:cubicBezTo>
                    <a:pt x="113" y="2"/>
                    <a:pt x="113" y="3"/>
                    <a:pt x="113" y="3"/>
                  </a:cubicBezTo>
                  <a:cubicBezTo>
                    <a:pt x="113" y="3"/>
                    <a:pt x="113" y="3"/>
                    <a:pt x="113" y="4"/>
                  </a:cubicBezTo>
                  <a:cubicBezTo>
                    <a:pt x="114" y="4"/>
                    <a:pt x="114" y="4"/>
                    <a:pt x="114" y="5"/>
                  </a:cubicBezTo>
                  <a:cubicBezTo>
                    <a:pt x="115" y="5"/>
                    <a:pt x="115" y="5"/>
                    <a:pt x="115" y="5"/>
                  </a:cubicBezTo>
                  <a:cubicBezTo>
                    <a:pt x="115" y="6"/>
                    <a:pt x="116" y="6"/>
                    <a:pt x="116" y="6"/>
                  </a:cubicBezTo>
                  <a:cubicBezTo>
                    <a:pt x="116" y="7"/>
                    <a:pt x="116" y="7"/>
                    <a:pt x="116" y="8"/>
                  </a:cubicBezTo>
                  <a:cubicBezTo>
                    <a:pt x="116" y="8"/>
                    <a:pt x="116" y="8"/>
                    <a:pt x="116" y="8"/>
                  </a:cubicBezTo>
                  <a:cubicBezTo>
                    <a:pt x="117" y="8"/>
                    <a:pt x="117" y="8"/>
                    <a:pt x="117" y="8"/>
                  </a:cubicBezTo>
                  <a:cubicBezTo>
                    <a:pt x="117" y="9"/>
                    <a:pt x="117" y="9"/>
                    <a:pt x="117" y="9"/>
                  </a:cubicBezTo>
                  <a:cubicBezTo>
                    <a:pt x="117" y="10"/>
                    <a:pt x="117" y="10"/>
                    <a:pt x="118" y="10"/>
                  </a:cubicBezTo>
                  <a:cubicBezTo>
                    <a:pt x="118" y="10"/>
                    <a:pt x="118" y="11"/>
                    <a:pt x="118" y="11"/>
                  </a:cubicBezTo>
                  <a:cubicBezTo>
                    <a:pt x="118" y="11"/>
                    <a:pt x="118" y="11"/>
                    <a:pt x="119" y="11"/>
                  </a:cubicBezTo>
                  <a:cubicBezTo>
                    <a:pt x="119" y="11"/>
                    <a:pt x="119" y="11"/>
                    <a:pt x="119" y="12"/>
                  </a:cubicBezTo>
                  <a:cubicBezTo>
                    <a:pt x="119" y="12"/>
                    <a:pt x="119" y="12"/>
                    <a:pt x="119" y="13"/>
                  </a:cubicBezTo>
                  <a:cubicBezTo>
                    <a:pt x="120" y="13"/>
                    <a:pt x="120" y="13"/>
                    <a:pt x="120" y="13"/>
                  </a:cubicBezTo>
                  <a:cubicBezTo>
                    <a:pt x="120" y="13"/>
                    <a:pt x="120" y="13"/>
                    <a:pt x="120" y="14"/>
                  </a:cubicBezTo>
                  <a:cubicBezTo>
                    <a:pt x="120" y="14"/>
                    <a:pt x="120" y="14"/>
                    <a:pt x="120" y="15"/>
                  </a:cubicBezTo>
                  <a:cubicBezTo>
                    <a:pt x="121" y="15"/>
                    <a:pt x="121" y="15"/>
                    <a:pt x="121" y="15"/>
                  </a:cubicBezTo>
                  <a:cubicBezTo>
                    <a:pt x="121" y="16"/>
                    <a:pt x="121" y="16"/>
                    <a:pt x="121" y="16"/>
                  </a:cubicBezTo>
                  <a:cubicBezTo>
                    <a:pt x="121" y="16"/>
                    <a:pt x="121" y="16"/>
                    <a:pt x="121" y="16"/>
                  </a:cubicBezTo>
                  <a:cubicBezTo>
                    <a:pt x="122" y="16"/>
                    <a:pt x="122" y="16"/>
                    <a:pt x="122" y="16"/>
                  </a:cubicBezTo>
                  <a:cubicBezTo>
                    <a:pt x="123" y="20"/>
                    <a:pt x="123" y="20"/>
                    <a:pt x="123" y="20"/>
                  </a:cubicBezTo>
                  <a:cubicBezTo>
                    <a:pt x="123" y="20"/>
                    <a:pt x="123" y="20"/>
                    <a:pt x="124" y="20"/>
                  </a:cubicBezTo>
                  <a:cubicBezTo>
                    <a:pt x="124" y="20"/>
                    <a:pt x="124" y="20"/>
                    <a:pt x="124" y="20"/>
                  </a:cubicBezTo>
                  <a:cubicBezTo>
                    <a:pt x="124" y="21"/>
                    <a:pt x="124" y="21"/>
                    <a:pt x="124" y="21"/>
                  </a:cubicBezTo>
                  <a:cubicBezTo>
                    <a:pt x="124" y="22"/>
                    <a:pt x="125" y="22"/>
                    <a:pt x="125" y="22"/>
                  </a:cubicBezTo>
                  <a:cubicBezTo>
                    <a:pt x="125" y="22"/>
                    <a:pt x="125" y="23"/>
                    <a:pt x="125" y="23"/>
                  </a:cubicBezTo>
                  <a:cubicBezTo>
                    <a:pt x="125" y="23"/>
                    <a:pt x="126" y="23"/>
                    <a:pt x="126" y="23"/>
                  </a:cubicBezTo>
                  <a:cubicBezTo>
                    <a:pt x="126" y="23"/>
                    <a:pt x="126" y="24"/>
                    <a:pt x="126" y="24"/>
                  </a:cubicBezTo>
                  <a:cubicBezTo>
                    <a:pt x="126" y="24"/>
                    <a:pt x="126" y="25"/>
                    <a:pt x="126" y="25"/>
                  </a:cubicBezTo>
                  <a:cubicBezTo>
                    <a:pt x="126" y="25"/>
                    <a:pt x="127" y="25"/>
                    <a:pt x="127" y="25"/>
                  </a:cubicBezTo>
                  <a:cubicBezTo>
                    <a:pt x="127" y="25"/>
                    <a:pt x="127" y="26"/>
                    <a:pt x="127" y="26"/>
                  </a:cubicBezTo>
                  <a:cubicBezTo>
                    <a:pt x="128" y="26"/>
                    <a:pt x="128" y="26"/>
                    <a:pt x="128" y="27"/>
                  </a:cubicBezTo>
                  <a:cubicBezTo>
                    <a:pt x="128" y="27"/>
                    <a:pt x="128" y="27"/>
                    <a:pt x="128" y="28"/>
                  </a:cubicBezTo>
                  <a:cubicBezTo>
                    <a:pt x="128" y="28"/>
                    <a:pt x="128" y="28"/>
                    <a:pt x="129" y="28"/>
                  </a:cubicBezTo>
                  <a:cubicBezTo>
                    <a:pt x="129" y="28"/>
                    <a:pt x="129" y="28"/>
                    <a:pt x="129" y="28"/>
                  </a:cubicBezTo>
                  <a:cubicBezTo>
                    <a:pt x="129" y="29"/>
                    <a:pt x="129" y="29"/>
                    <a:pt x="129" y="29"/>
                  </a:cubicBezTo>
                  <a:cubicBezTo>
                    <a:pt x="129" y="30"/>
                    <a:pt x="130" y="30"/>
                    <a:pt x="130" y="31"/>
                  </a:cubicBezTo>
                  <a:cubicBezTo>
                    <a:pt x="130" y="31"/>
                    <a:pt x="130" y="31"/>
                    <a:pt x="130" y="31"/>
                  </a:cubicBezTo>
                  <a:cubicBezTo>
                    <a:pt x="130" y="31"/>
                    <a:pt x="131" y="31"/>
                    <a:pt x="131" y="31"/>
                  </a:cubicBezTo>
                  <a:cubicBezTo>
                    <a:pt x="131" y="31"/>
                    <a:pt x="131" y="32"/>
                    <a:pt x="131" y="32"/>
                  </a:cubicBezTo>
                  <a:cubicBezTo>
                    <a:pt x="131" y="33"/>
                    <a:pt x="131" y="33"/>
                    <a:pt x="131" y="33"/>
                  </a:cubicBezTo>
                  <a:cubicBezTo>
                    <a:pt x="131" y="33"/>
                    <a:pt x="132" y="34"/>
                    <a:pt x="132" y="34"/>
                  </a:cubicBezTo>
                  <a:cubicBezTo>
                    <a:pt x="132" y="34"/>
                    <a:pt x="132" y="34"/>
                    <a:pt x="132" y="34"/>
                  </a:cubicBezTo>
                  <a:cubicBezTo>
                    <a:pt x="132" y="34"/>
                    <a:pt x="133" y="35"/>
                    <a:pt x="133" y="35"/>
                  </a:cubicBezTo>
                  <a:cubicBezTo>
                    <a:pt x="133" y="35"/>
                    <a:pt x="133" y="36"/>
                    <a:pt x="133" y="36"/>
                  </a:cubicBezTo>
                  <a:cubicBezTo>
                    <a:pt x="133" y="36"/>
                    <a:pt x="133" y="36"/>
                    <a:pt x="133" y="36"/>
                  </a:cubicBezTo>
                  <a:cubicBezTo>
                    <a:pt x="134" y="36"/>
                    <a:pt x="134" y="36"/>
                    <a:pt x="134" y="37"/>
                  </a:cubicBezTo>
                  <a:cubicBezTo>
                    <a:pt x="134" y="37"/>
                    <a:pt x="134" y="37"/>
                    <a:pt x="134" y="38"/>
                  </a:cubicBezTo>
                  <a:cubicBezTo>
                    <a:pt x="134" y="38"/>
                    <a:pt x="134" y="38"/>
                    <a:pt x="135" y="39"/>
                  </a:cubicBezTo>
                  <a:cubicBezTo>
                    <a:pt x="135" y="39"/>
                    <a:pt x="135" y="39"/>
                    <a:pt x="135" y="39"/>
                  </a:cubicBezTo>
                  <a:cubicBezTo>
                    <a:pt x="135" y="39"/>
                    <a:pt x="136" y="39"/>
                    <a:pt x="136" y="39"/>
                  </a:cubicBezTo>
                  <a:cubicBezTo>
                    <a:pt x="136" y="40"/>
                    <a:pt x="136" y="40"/>
                    <a:pt x="136" y="40"/>
                  </a:cubicBezTo>
                  <a:cubicBezTo>
                    <a:pt x="136" y="41"/>
                    <a:pt x="136" y="41"/>
                    <a:pt x="136" y="42"/>
                  </a:cubicBezTo>
                  <a:cubicBezTo>
                    <a:pt x="136" y="42"/>
                    <a:pt x="137" y="42"/>
                    <a:pt x="137" y="42"/>
                  </a:cubicBezTo>
                  <a:cubicBezTo>
                    <a:pt x="137" y="42"/>
                    <a:pt x="137" y="42"/>
                    <a:pt x="137" y="42"/>
                  </a:cubicBezTo>
                  <a:cubicBezTo>
                    <a:pt x="137" y="42"/>
                    <a:pt x="138" y="43"/>
                    <a:pt x="138" y="43"/>
                  </a:cubicBezTo>
                  <a:cubicBezTo>
                    <a:pt x="138" y="43"/>
                    <a:pt x="138" y="44"/>
                    <a:pt x="138" y="44"/>
                  </a:cubicBezTo>
                  <a:cubicBezTo>
                    <a:pt x="138" y="44"/>
                    <a:pt x="138" y="45"/>
                    <a:pt x="138" y="45"/>
                  </a:cubicBezTo>
                  <a:cubicBezTo>
                    <a:pt x="139" y="45"/>
                    <a:pt x="139" y="45"/>
                    <a:pt x="139" y="45"/>
                  </a:cubicBezTo>
                  <a:cubicBezTo>
                    <a:pt x="139" y="45"/>
                    <a:pt x="139" y="46"/>
                    <a:pt x="139" y="46"/>
                  </a:cubicBezTo>
                  <a:cubicBezTo>
                    <a:pt x="139" y="46"/>
                    <a:pt x="139" y="47"/>
                    <a:pt x="139" y="47"/>
                  </a:cubicBezTo>
                  <a:cubicBezTo>
                    <a:pt x="140" y="47"/>
                    <a:pt x="140" y="47"/>
                    <a:pt x="140" y="47"/>
                  </a:cubicBezTo>
                  <a:cubicBezTo>
                    <a:pt x="140" y="47"/>
                    <a:pt x="140" y="47"/>
                    <a:pt x="141" y="48"/>
                  </a:cubicBezTo>
                  <a:cubicBezTo>
                    <a:pt x="141" y="48"/>
                    <a:pt x="141" y="48"/>
                    <a:pt x="141" y="49"/>
                  </a:cubicBezTo>
                  <a:cubicBezTo>
                    <a:pt x="141" y="49"/>
                    <a:pt x="141" y="49"/>
                    <a:pt x="141" y="50"/>
                  </a:cubicBezTo>
                  <a:cubicBezTo>
                    <a:pt x="141" y="50"/>
                    <a:pt x="141" y="50"/>
                    <a:pt x="142" y="50"/>
                  </a:cubicBezTo>
                  <a:cubicBezTo>
                    <a:pt x="142" y="50"/>
                    <a:pt x="142" y="50"/>
                    <a:pt x="142" y="50"/>
                  </a:cubicBezTo>
                  <a:cubicBezTo>
                    <a:pt x="142" y="51"/>
                    <a:pt x="142" y="51"/>
                    <a:pt x="142" y="51"/>
                  </a:cubicBezTo>
                  <a:cubicBezTo>
                    <a:pt x="143" y="51"/>
                    <a:pt x="143" y="51"/>
                    <a:pt x="143" y="51"/>
                  </a:cubicBezTo>
                  <a:cubicBezTo>
                    <a:pt x="143" y="52"/>
                    <a:pt x="143" y="52"/>
                    <a:pt x="143" y="52"/>
                  </a:cubicBezTo>
                  <a:cubicBezTo>
                    <a:pt x="143" y="53"/>
                    <a:pt x="143" y="53"/>
                    <a:pt x="143" y="53"/>
                  </a:cubicBezTo>
                  <a:cubicBezTo>
                    <a:pt x="144" y="53"/>
                    <a:pt x="144" y="53"/>
                    <a:pt x="144" y="53"/>
                  </a:cubicBezTo>
                  <a:cubicBezTo>
                    <a:pt x="144" y="53"/>
                    <a:pt x="144" y="54"/>
                    <a:pt x="144" y="54"/>
                  </a:cubicBezTo>
                  <a:cubicBezTo>
                    <a:pt x="144" y="54"/>
                    <a:pt x="144" y="55"/>
                    <a:pt x="144" y="55"/>
                  </a:cubicBezTo>
                  <a:cubicBezTo>
                    <a:pt x="145" y="55"/>
                    <a:pt x="145" y="55"/>
                    <a:pt x="145" y="55"/>
                  </a:cubicBezTo>
                  <a:cubicBezTo>
                    <a:pt x="145" y="56"/>
                    <a:pt x="145" y="56"/>
                    <a:pt x="145" y="56"/>
                  </a:cubicBezTo>
                  <a:cubicBezTo>
                    <a:pt x="146" y="56"/>
                    <a:pt x="146" y="56"/>
                    <a:pt x="146" y="57"/>
                  </a:cubicBezTo>
                  <a:cubicBezTo>
                    <a:pt x="146" y="57"/>
                    <a:pt x="146" y="57"/>
                    <a:pt x="146" y="58"/>
                  </a:cubicBezTo>
                  <a:cubicBezTo>
                    <a:pt x="146" y="58"/>
                    <a:pt x="146" y="58"/>
                    <a:pt x="147" y="58"/>
                  </a:cubicBezTo>
                  <a:cubicBezTo>
                    <a:pt x="147" y="58"/>
                    <a:pt x="147" y="58"/>
                    <a:pt x="147" y="59"/>
                  </a:cubicBezTo>
                  <a:cubicBezTo>
                    <a:pt x="147" y="60"/>
                    <a:pt x="147" y="60"/>
                    <a:pt x="147" y="60"/>
                  </a:cubicBezTo>
                  <a:cubicBezTo>
                    <a:pt x="148" y="60"/>
                    <a:pt x="148" y="60"/>
                    <a:pt x="148" y="60"/>
                  </a:cubicBezTo>
                  <a:cubicBezTo>
                    <a:pt x="148" y="61"/>
                    <a:pt x="148" y="61"/>
                    <a:pt x="148" y="61"/>
                  </a:cubicBezTo>
                  <a:cubicBezTo>
                    <a:pt x="148" y="61"/>
                    <a:pt x="148" y="61"/>
                    <a:pt x="148" y="61"/>
                  </a:cubicBezTo>
                  <a:cubicBezTo>
                    <a:pt x="148" y="61"/>
                    <a:pt x="148" y="61"/>
                    <a:pt x="148" y="61"/>
                  </a:cubicBezTo>
                  <a:cubicBezTo>
                    <a:pt x="149" y="62"/>
                    <a:pt x="149" y="62"/>
                    <a:pt x="149" y="62"/>
                  </a:cubicBezTo>
                  <a:cubicBezTo>
                    <a:pt x="149" y="62"/>
                    <a:pt x="149" y="63"/>
                    <a:pt x="149" y="63"/>
                  </a:cubicBezTo>
                  <a:cubicBezTo>
                    <a:pt x="149" y="63"/>
                    <a:pt x="150" y="63"/>
                    <a:pt x="150" y="63"/>
                  </a:cubicBezTo>
                  <a:cubicBezTo>
                    <a:pt x="150" y="63"/>
                    <a:pt x="150" y="64"/>
                    <a:pt x="150" y="64"/>
                  </a:cubicBezTo>
                  <a:cubicBezTo>
                    <a:pt x="150" y="64"/>
                    <a:pt x="150" y="65"/>
                    <a:pt x="150" y="65"/>
                  </a:cubicBezTo>
                  <a:cubicBezTo>
                    <a:pt x="151" y="65"/>
                    <a:pt x="151" y="65"/>
                    <a:pt x="151" y="65"/>
                  </a:cubicBezTo>
                  <a:cubicBezTo>
                    <a:pt x="151" y="65"/>
                    <a:pt x="151" y="65"/>
                    <a:pt x="152" y="66"/>
                  </a:cubicBezTo>
                  <a:cubicBezTo>
                    <a:pt x="152" y="66"/>
                    <a:pt x="152" y="66"/>
                    <a:pt x="152" y="67"/>
                  </a:cubicBezTo>
                  <a:cubicBezTo>
                    <a:pt x="152" y="67"/>
                    <a:pt x="152" y="67"/>
                    <a:pt x="152" y="68"/>
                  </a:cubicBezTo>
                  <a:cubicBezTo>
                    <a:pt x="152" y="68"/>
                    <a:pt x="152" y="68"/>
                    <a:pt x="153" y="68"/>
                  </a:cubicBezTo>
                  <a:cubicBezTo>
                    <a:pt x="153" y="68"/>
                    <a:pt x="153" y="68"/>
                    <a:pt x="153" y="68"/>
                  </a:cubicBezTo>
                  <a:cubicBezTo>
                    <a:pt x="153" y="69"/>
                    <a:pt x="153" y="69"/>
                    <a:pt x="153" y="69"/>
                  </a:cubicBezTo>
                  <a:cubicBezTo>
                    <a:pt x="153" y="70"/>
                    <a:pt x="154" y="70"/>
                    <a:pt x="154" y="71"/>
                  </a:cubicBezTo>
                  <a:cubicBezTo>
                    <a:pt x="154" y="71"/>
                    <a:pt x="154" y="71"/>
                    <a:pt x="154" y="71"/>
                  </a:cubicBezTo>
                  <a:cubicBezTo>
                    <a:pt x="154" y="71"/>
                    <a:pt x="155" y="71"/>
                    <a:pt x="155" y="71"/>
                  </a:cubicBezTo>
                  <a:cubicBezTo>
                    <a:pt x="155" y="71"/>
                    <a:pt x="155" y="72"/>
                    <a:pt x="155" y="72"/>
                  </a:cubicBezTo>
                  <a:cubicBezTo>
                    <a:pt x="155" y="72"/>
                    <a:pt x="155" y="73"/>
                    <a:pt x="155" y="73"/>
                  </a:cubicBezTo>
                  <a:cubicBezTo>
                    <a:pt x="155" y="73"/>
                    <a:pt x="156" y="74"/>
                    <a:pt x="156" y="74"/>
                  </a:cubicBezTo>
                  <a:cubicBezTo>
                    <a:pt x="156" y="74"/>
                    <a:pt x="156" y="74"/>
                    <a:pt x="156" y="74"/>
                  </a:cubicBezTo>
                  <a:cubicBezTo>
                    <a:pt x="157" y="74"/>
                    <a:pt x="157" y="75"/>
                    <a:pt x="157" y="75"/>
                  </a:cubicBezTo>
                  <a:cubicBezTo>
                    <a:pt x="157" y="75"/>
                    <a:pt x="157" y="76"/>
                    <a:pt x="157" y="76"/>
                  </a:cubicBezTo>
                  <a:cubicBezTo>
                    <a:pt x="157" y="76"/>
                    <a:pt x="157" y="76"/>
                    <a:pt x="158" y="76"/>
                  </a:cubicBezTo>
                  <a:cubicBezTo>
                    <a:pt x="158" y="76"/>
                    <a:pt x="158" y="76"/>
                    <a:pt x="158" y="77"/>
                  </a:cubicBezTo>
                  <a:cubicBezTo>
                    <a:pt x="158" y="77"/>
                    <a:pt x="158" y="77"/>
                    <a:pt x="158" y="78"/>
                  </a:cubicBezTo>
                  <a:cubicBezTo>
                    <a:pt x="158" y="78"/>
                    <a:pt x="159" y="78"/>
                    <a:pt x="159" y="79"/>
                  </a:cubicBezTo>
                  <a:cubicBezTo>
                    <a:pt x="159" y="79"/>
                    <a:pt x="159" y="79"/>
                    <a:pt x="159" y="79"/>
                  </a:cubicBezTo>
                  <a:cubicBezTo>
                    <a:pt x="159" y="79"/>
                    <a:pt x="160" y="79"/>
                    <a:pt x="160" y="79"/>
                  </a:cubicBezTo>
                  <a:cubicBezTo>
                    <a:pt x="160" y="80"/>
                    <a:pt x="160" y="80"/>
                    <a:pt x="160" y="80"/>
                  </a:cubicBezTo>
                  <a:cubicBezTo>
                    <a:pt x="160" y="81"/>
                    <a:pt x="160" y="81"/>
                    <a:pt x="160" y="81"/>
                  </a:cubicBezTo>
                  <a:cubicBezTo>
                    <a:pt x="160" y="82"/>
                    <a:pt x="161" y="82"/>
                    <a:pt x="161" y="82"/>
                  </a:cubicBezTo>
                  <a:cubicBezTo>
                    <a:pt x="161" y="82"/>
                    <a:pt x="161" y="82"/>
                    <a:pt x="161" y="82"/>
                  </a:cubicBezTo>
                  <a:cubicBezTo>
                    <a:pt x="161" y="83"/>
                    <a:pt x="161" y="83"/>
                    <a:pt x="161" y="83"/>
                  </a:cubicBezTo>
                  <a:cubicBezTo>
                    <a:pt x="162" y="83"/>
                    <a:pt x="162" y="83"/>
                    <a:pt x="162" y="83"/>
                  </a:cubicBezTo>
                  <a:cubicBezTo>
                    <a:pt x="162" y="84"/>
                    <a:pt x="162" y="84"/>
                    <a:pt x="162" y="84"/>
                  </a:cubicBezTo>
                  <a:cubicBezTo>
                    <a:pt x="163" y="84"/>
                    <a:pt x="163" y="84"/>
                    <a:pt x="163" y="84"/>
                  </a:cubicBezTo>
                  <a:cubicBezTo>
                    <a:pt x="163" y="84"/>
                    <a:pt x="163" y="85"/>
                    <a:pt x="163" y="85"/>
                  </a:cubicBezTo>
                  <a:cubicBezTo>
                    <a:pt x="163" y="85"/>
                    <a:pt x="163" y="86"/>
                    <a:pt x="163" y="86"/>
                  </a:cubicBezTo>
                  <a:cubicBezTo>
                    <a:pt x="163" y="86"/>
                    <a:pt x="163" y="86"/>
                    <a:pt x="164" y="86"/>
                  </a:cubicBezTo>
                  <a:cubicBezTo>
                    <a:pt x="164" y="86"/>
                    <a:pt x="164" y="86"/>
                    <a:pt x="164" y="86"/>
                  </a:cubicBezTo>
                  <a:cubicBezTo>
                    <a:pt x="164" y="87"/>
                    <a:pt x="164" y="87"/>
                    <a:pt x="164" y="88"/>
                  </a:cubicBezTo>
                  <a:cubicBezTo>
                    <a:pt x="164" y="88"/>
                    <a:pt x="165" y="88"/>
                    <a:pt x="165" y="89"/>
                  </a:cubicBezTo>
                  <a:cubicBezTo>
                    <a:pt x="165" y="89"/>
                    <a:pt x="165" y="89"/>
                    <a:pt x="165" y="89"/>
                  </a:cubicBezTo>
                  <a:cubicBezTo>
                    <a:pt x="165" y="89"/>
                    <a:pt x="166" y="89"/>
                    <a:pt x="166" y="89"/>
                  </a:cubicBezTo>
                  <a:cubicBezTo>
                    <a:pt x="166" y="90"/>
                    <a:pt x="166" y="90"/>
                    <a:pt x="166" y="90"/>
                  </a:cubicBezTo>
                  <a:cubicBezTo>
                    <a:pt x="166" y="91"/>
                    <a:pt x="166" y="91"/>
                    <a:pt x="166" y="91"/>
                  </a:cubicBezTo>
                  <a:cubicBezTo>
                    <a:pt x="166" y="91"/>
                    <a:pt x="167" y="92"/>
                    <a:pt x="167" y="92"/>
                  </a:cubicBezTo>
                  <a:cubicBezTo>
                    <a:pt x="167" y="92"/>
                    <a:pt x="167" y="92"/>
                    <a:pt x="167" y="92"/>
                  </a:cubicBezTo>
                  <a:cubicBezTo>
                    <a:pt x="168" y="92"/>
                    <a:pt x="168" y="93"/>
                    <a:pt x="168" y="93"/>
                  </a:cubicBezTo>
                  <a:cubicBezTo>
                    <a:pt x="168" y="93"/>
                    <a:pt x="168" y="94"/>
                    <a:pt x="168" y="94"/>
                  </a:cubicBezTo>
                  <a:cubicBezTo>
                    <a:pt x="168" y="94"/>
                    <a:pt x="168" y="94"/>
                    <a:pt x="169" y="94"/>
                  </a:cubicBezTo>
                  <a:cubicBezTo>
                    <a:pt x="169" y="94"/>
                    <a:pt x="169" y="94"/>
                    <a:pt x="169" y="95"/>
                  </a:cubicBezTo>
                  <a:cubicBezTo>
                    <a:pt x="169" y="95"/>
                    <a:pt x="169" y="95"/>
                    <a:pt x="169" y="96"/>
                  </a:cubicBezTo>
                  <a:cubicBezTo>
                    <a:pt x="169" y="96"/>
                    <a:pt x="169" y="96"/>
                    <a:pt x="170" y="97"/>
                  </a:cubicBezTo>
                  <a:cubicBezTo>
                    <a:pt x="170" y="97"/>
                    <a:pt x="170" y="97"/>
                    <a:pt x="170" y="97"/>
                  </a:cubicBezTo>
                  <a:cubicBezTo>
                    <a:pt x="170" y="97"/>
                    <a:pt x="171" y="97"/>
                    <a:pt x="171" y="97"/>
                  </a:cubicBezTo>
                  <a:cubicBezTo>
                    <a:pt x="171" y="98"/>
                    <a:pt x="171" y="98"/>
                    <a:pt x="171" y="98"/>
                  </a:cubicBezTo>
                  <a:cubicBezTo>
                    <a:pt x="171" y="99"/>
                    <a:pt x="171" y="99"/>
                    <a:pt x="171" y="100"/>
                  </a:cubicBezTo>
                  <a:cubicBezTo>
                    <a:pt x="171" y="100"/>
                    <a:pt x="172" y="100"/>
                    <a:pt x="172" y="100"/>
                  </a:cubicBezTo>
                  <a:cubicBezTo>
                    <a:pt x="172" y="100"/>
                    <a:pt x="172" y="100"/>
                    <a:pt x="172" y="100"/>
                  </a:cubicBezTo>
                  <a:cubicBezTo>
                    <a:pt x="172" y="100"/>
                    <a:pt x="173" y="101"/>
                    <a:pt x="173" y="101"/>
                  </a:cubicBezTo>
                  <a:cubicBezTo>
                    <a:pt x="173" y="101"/>
                    <a:pt x="173" y="102"/>
                    <a:pt x="173" y="102"/>
                  </a:cubicBezTo>
                  <a:cubicBezTo>
                    <a:pt x="173" y="102"/>
                    <a:pt x="173" y="103"/>
                    <a:pt x="173" y="103"/>
                  </a:cubicBezTo>
                  <a:cubicBezTo>
                    <a:pt x="174" y="103"/>
                    <a:pt x="174" y="103"/>
                    <a:pt x="174" y="103"/>
                  </a:cubicBezTo>
                  <a:cubicBezTo>
                    <a:pt x="174" y="103"/>
                    <a:pt x="174" y="104"/>
                    <a:pt x="174" y="104"/>
                  </a:cubicBezTo>
                  <a:cubicBezTo>
                    <a:pt x="174" y="104"/>
                    <a:pt x="174" y="105"/>
                    <a:pt x="174" y="105"/>
                  </a:cubicBezTo>
                  <a:cubicBezTo>
                    <a:pt x="175" y="105"/>
                    <a:pt x="175" y="105"/>
                    <a:pt x="175" y="105"/>
                  </a:cubicBezTo>
                  <a:cubicBezTo>
                    <a:pt x="175" y="105"/>
                    <a:pt x="175" y="105"/>
                    <a:pt x="176" y="106"/>
                  </a:cubicBezTo>
                  <a:cubicBezTo>
                    <a:pt x="176" y="107"/>
                    <a:pt x="176" y="107"/>
                    <a:pt x="176" y="107"/>
                  </a:cubicBezTo>
                  <a:cubicBezTo>
                    <a:pt x="176" y="107"/>
                    <a:pt x="176" y="107"/>
                    <a:pt x="176" y="107"/>
                  </a:cubicBezTo>
                  <a:cubicBezTo>
                    <a:pt x="176" y="108"/>
                    <a:pt x="176" y="108"/>
                    <a:pt x="176" y="108"/>
                  </a:cubicBezTo>
                  <a:cubicBezTo>
                    <a:pt x="176" y="108"/>
                    <a:pt x="176" y="108"/>
                    <a:pt x="177" y="108"/>
                  </a:cubicBezTo>
                  <a:cubicBezTo>
                    <a:pt x="177" y="108"/>
                    <a:pt x="177" y="108"/>
                    <a:pt x="177" y="108"/>
                  </a:cubicBezTo>
                  <a:cubicBezTo>
                    <a:pt x="177" y="109"/>
                    <a:pt x="177" y="109"/>
                    <a:pt x="177" y="109"/>
                  </a:cubicBezTo>
                  <a:cubicBezTo>
                    <a:pt x="177" y="110"/>
                    <a:pt x="178" y="110"/>
                    <a:pt x="178" y="110"/>
                  </a:cubicBezTo>
                  <a:cubicBezTo>
                    <a:pt x="178" y="110"/>
                    <a:pt x="178" y="110"/>
                    <a:pt x="178" y="110"/>
                  </a:cubicBezTo>
                  <a:cubicBezTo>
                    <a:pt x="178" y="111"/>
                    <a:pt x="178" y="111"/>
                    <a:pt x="178" y="111"/>
                  </a:cubicBezTo>
                  <a:cubicBezTo>
                    <a:pt x="179" y="112"/>
                    <a:pt x="179" y="112"/>
                    <a:pt x="180" y="113"/>
                  </a:cubicBezTo>
                  <a:cubicBezTo>
                    <a:pt x="180" y="113"/>
                    <a:pt x="180" y="114"/>
                    <a:pt x="181" y="115"/>
                  </a:cubicBezTo>
                  <a:cubicBezTo>
                    <a:pt x="180" y="115"/>
                    <a:pt x="179" y="115"/>
                    <a:pt x="178" y="116"/>
                  </a:cubicBezTo>
                  <a:close/>
                  <a:moveTo>
                    <a:pt x="184" y="120"/>
                  </a:moveTo>
                  <a:cubicBezTo>
                    <a:pt x="184" y="121"/>
                    <a:pt x="184" y="122"/>
                    <a:pt x="184" y="122"/>
                  </a:cubicBezTo>
                  <a:cubicBezTo>
                    <a:pt x="185" y="122"/>
                    <a:pt x="185" y="122"/>
                    <a:pt x="185" y="122"/>
                  </a:cubicBezTo>
                  <a:cubicBezTo>
                    <a:pt x="185" y="124"/>
                    <a:pt x="185" y="124"/>
                    <a:pt x="185" y="124"/>
                  </a:cubicBezTo>
                  <a:cubicBezTo>
                    <a:pt x="185" y="124"/>
                    <a:pt x="185" y="124"/>
                    <a:pt x="185" y="124"/>
                  </a:cubicBezTo>
                  <a:cubicBezTo>
                    <a:pt x="185" y="125"/>
                    <a:pt x="185" y="125"/>
                    <a:pt x="185" y="125"/>
                  </a:cubicBezTo>
                  <a:cubicBezTo>
                    <a:pt x="186" y="125"/>
                    <a:pt x="186" y="125"/>
                    <a:pt x="186" y="125"/>
                  </a:cubicBezTo>
                  <a:cubicBezTo>
                    <a:pt x="186" y="126"/>
                    <a:pt x="186" y="126"/>
                    <a:pt x="186" y="126"/>
                  </a:cubicBezTo>
                  <a:cubicBezTo>
                    <a:pt x="186" y="127"/>
                    <a:pt x="186" y="127"/>
                    <a:pt x="187" y="127"/>
                  </a:cubicBezTo>
                  <a:cubicBezTo>
                    <a:pt x="187" y="127"/>
                    <a:pt x="187" y="127"/>
                    <a:pt x="187" y="127"/>
                  </a:cubicBezTo>
                  <a:cubicBezTo>
                    <a:pt x="189" y="134"/>
                    <a:pt x="189" y="134"/>
                    <a:pt x="189" y="134"/>
                  </a:cubicBezTo>
                  <a:cubicBezTo>
                    <a:pt x="190" y="134"/>
                    <a:pt x="190" y="134"/>
                    <a:pt x="190" y="134"/>
                  </a:cubicBezTo>
                  <a:cubicBezTo>
                    <a:pt x="190" y="134"/>
                    <a:pt x="190" y="135"/>
                    <a:pt x="190" y="135"/>
                  </a:cubicBezTo>
                  <a:cubicBezTo>
                    <a:pt x="190" y="135"/>
                    <a:pt x="190" y="136"/>
                    <a:pt x="190" y="136"/>
                  </a:cubicBezTo>
                  <a:cubicBezTo>
                    <a:pt x="191" y="136"/>
                    <a:pt x="191" y="136"/>
                    <a:pt x="191" y="136"/>
                  </a:cubicBezTo>
                  <a:cubicBezTo>
                    <a:pt x="191" y="138"/>
                    <a:pt x="191" y="138"/>
                    <a:pt x="191" y="138"/>
                  </a:cubicBezTo>
                  <a:cubicBezTo>
                    <a:pt x="192" y="138"/>
                    <a:pt x="192" y="138"/>
                    <a:pt x="192" y="138"/>
                  </a:cubicBezTo>
                  <a:cubicBezTo>
                    <a:pt x="192" y="139"/>
                    <a:pt x="192" y="140"/>
                    <a:pt x="192" y="140"/>
                  </a:cubicBezTo>
                  <a:cubicBezTo>
                    <a:pt x="193" y="141"/>
                    <a:pt x="193" y="142"/>
                    <a:pt x="193" y="143"/>
                  </a:cubicBezTo>
                  <a:cubicBezTo>
                    <a:pt x="194" y="143"/>
                    <a:pt x="194" y="143"/>
                    <a:pt x="194" y="143"/>
                  </a:cubicBezTo>
                  <a:cubicBezTo>
                    <a:pt x="194" y="144"/>
                    <a:pt x="194" y="144"/>
                    <a:pt x="194" y="145"/>
                  </a:cubicBezTo>
                  <a:cubicBezTo>
                    <a:pt x="195" y="145"/>
                    <a:pt x="195" y="146"/>
                    <a:pt x="195" y="147"/>
                  </a:cubicBezTo>
                  <a:cubicBezTo>
                    <a:pt x="194" y="147"/>
                    <a:pt x="194" y="148"/>
                    <a:pt x="193" y="148"/>
                  </a:cubicBezTo>
                  <a:cubicBezTo>
                    <a:pt x="193" y="148"/>
                    <a:pt x="192" y="148"/>
                    <a:pt x="192" y="148"/>
                  </a:cubicBezTo>
                  <a:cubicBezTo>
                    <a:pt x="191" y="148"/>
                    <a:pt x="191" y="149"/>
                    <a:pt x="191" y="149"/>
                  </a:cubicBezTo>
                  <a:cubicBezTo>
                    <a:pt x="191" y="149"/>
                    <a:pt x="191" y="149"/>
                    <a:pt x="191" y="149"/>
                  </a:cubicBezTo>
                  <a:cubicBezTo>
                    <a:pt x="190" y="149"/>
                    <a:pt x="190" y="150"/>
                    <a:pt x="190" y="150"/>
                  </a:cubicBezTo>
                  <a:cubicBezTo>
                    <a:pt x="189" y="150"/>
                    <a:pt x="189" y="150"/>
                    <a:pt x="189" y="150"/>
                  </a:cubicBezTo>
                  <a:cubicBezTo>
                    <a:pt x="189" y="150"/>
                    <a:pt x="189" y="150"/>
                    <a:pt x="188" y="150"/>
                  </a:cubicBezTo>
                  <a:cubicBezTo>
                    <a:pt x="188" y="151"/>
                    <a:pt x="188" y="151"/>
                    <a:pt x="188" y="151"/>
                  </a:cubicBezTo>
                  <a:cubicBezTo>
                    <a:pt x="188" y="151"/>
                    <a:pt x="187" y="151"/>
                    <a:pt x="187" y="151"/>
                  </a:cubicBezTo>
                  <a:cubicBezTo>
                    <a:pt x="187" y="151"/>
                    <a:pt x="186" y="151"/>
                    <a:pt x="186" y="151"/>
                  </a:cubicBezTo>
                  <a:cubicBezTo>
                    <a:pt x="186" y="152"/>
                    <a:pt x="186" y="152"/>
                    <a:pt x="186" y="152"/>
                  </a:cubicBezTo>
                  <a:cubicBezTo>
                    <a:pt x="186" y="152"/>
                    <a:pt x="186" y="152"/>
                    <a:pt x="185" y="153"/>
                  </a:cubicBezTo>
                  <a:cubicBezTo>
                    <a:pt x="182" y="154"/>
                    <a:pt x="182" y="154"/>
                    <a:pt x="182" y="154"/>
                  </a:cubicBezTo>
                  <a:cubicBezTo>
                    <a:pt x="182" y="154"/>
                    <a:pt x="182" y="154"/>
                    <a:pt x="182" y="154"/>
                  </a:cubicBezTo>
                  <a:cubicBezTo>
                    <a:pt x="182" y="154"/>
                    <a:pt x="182" y="155"/>
                    <a:pt x="182" y="155"/>
                  </a:cubicBezTo>
                  <a:cubicBezTo>
                    <a:pt x="181" y="155"/>
                    <a:pt x="181" y="155"/>
                    <a:pt x="181" y="155"/>
                  </a:cubicBezTo>
                  <a:cubicBezTo>
                    <a:pt x="180" y="155"/>
                    <a:pt x="180" y="155"/>
                    <a:pt x="179" y="155"/>
                  </a:cubicBezTo>
                  <a:cubicBezTo>
                    <a:pt x="179" y="156"/>
                    <a:pt x="179" y="156"/>
                    <a:pt x="179" y="156"/>
                  </a:cubicBezTo>
                  <a:cubicBezTo>
                    <a:pt x="179" y="156"/>
                    <a:pt x="179" y="156"/>
                    <a:pt x="179" y="156"/>
                  </a:cubicBezTo>
                  <a:cubicBezTo>
                    <a:pt x="178" y="156"/>
                    <a:pt x="178" y="156"/>
                    <a:pt x="178" y="156"/>
                  </a:cubicBezTo>
                  <a:cubicBezTo>
                    <a:pt x="177" y="155"/>
                    <a:pt x="177" y="154"/>
                    <a:pt x="176" y="153"/>
                  </a:cubicBezTo>
                  <a:cubicBezTo>
                    <a:pt x="176" y="152"/>
                    <a:pt x="175" y="151"/>
                    <a:pt x="174" y="150"/>
                  </a:cubicBezTo>
                  <a:cubicBezTo>
                    <a:pt x="174" y="150"/>
                    <a:pt x="174" y="150"/>
                    <a:pt x="174" y="150"/>
                  </a:cubicBezTo>
                  <a:cubicBezTo>
                    <a:pt x="174" y="150"/>
                    <a:pt x="174" y="149"/>
                    <a:pt x="173" y="149"/>
                  </a:cubicBezTo>
                  <a:cubicBezTo>
                    <a:pt x="173" y="148"/>
                    <a:pt x="173" y="148"/>
                    <a:pt x="173" y="148"/>
                  </a:cubicBezTo>
                  <a:cubicBezTo>
                    <a:pt x="173" y="148"/>
                    <a:pt x="173" y="148"/>
                    <a:pt x="173" y="148"/>
                  </a:cubicBezTo>
                  <a:cubicBezTo>
                    <a:pt x="173" y="148"/>
                    <a:pt x="173" y="148"/>
                    <a:pt x="172" y="148"/>
                  </a:cubicBezTo>
                  <a:cubicBezTo>
                    <a:pt x="172" y="147"/>
                    <a:pt x="172" y="147"/>
                    <a:pt x="172" y="147"/>
                  </a:cubicBezTo>
                  <a:cubicBezTo>
                    <a:pt x="172" y="147"/>
                    <a:pt x="172" y="146"/>
                    <a:pt x="172" y="146"/>
                  </a:cubicBezTo>
                  <a:cubicBezTo>
                    <a:pt x="172" y="146"/>
                    <a:pt x="171" y="146"/>
                    <a:pt x="171" y="146"/>
                  </a:cubicBezTo>
                  <a:cubicBezTo>
                    <a:pt x="171" y="145"/>
                    <a:pt x="171" y="145"/>
                    <a:pt x="171" y="145"/>
                  </a:cubicBezTo>
                  <a:cubicBezTo>
                    <a:pt x="171" y="145"/>
                    <a:pt x="171" y="145"/>
                    <a:pt x="171" y="145"/>
                  </a:cubicBezTo>
                  <a:cubicBezTo>
                    <a:pt x="171" y="145"/>
                    <a:pt x="170" y="145"/>
                    <a:pt x="170" y="144"/>
                  </a:cubicBezTo>
                  <a:cubicBezTo>
                    <a:pt x="170" y="143"/>
                    <a:pt x="170" y="143"/>
                    <a:pt x="170" y="143"/>
                  </a:cubicBezTo>
                  <a:cubicBezTo>
                    <a:pt x="170" y="143"/>
                    <a:pt x="170" y="143"/>
                    <a:pt x="170" y="143"/>
                  </a:cubicBezTo>
                  <a:cubicBezTo>
                    <a:pt x="169" y="143"/>
                    <a:pt x="169" y="143"/>
                    <a:pt x="169" y="143"/>
                  </a:cubicBezTo>
                  <a:cubicBezTo>
                    <a:pt x="169" y="142"/>
                    <a:pt x="169" y="142"/>
                    <a:pt x="169" y="142"/>
                  </a:cubicBezTo>
                  <a:cubicBezTo>
                    <a:pt x="169" y="142"/>
                    <a:pt x="169" y="141"/>
                    <a:pt x="169" y="141"/>
                  </a:cubicBezTo>
                  <a:cubicBezTo>
                    <a:pt x="168" y="141"/>
                    <a:pt x="168" y="141"/>
                    <a:pt x="168" y="141"/>
                  </a:cubicBezTo>
                  <a:cubicBezTo>
                    <a:pt x="168" y="140"/>
                    <a:pt x="168" y="140"/>
                    <a:pt x="168" y="140"/>
                  </a:cubicBezTo>
                  <a:cubicBezTo>
                    <a:pt x="168" y="140"/>
                    <a:pt x="168" y="140"/>
                    <a:pt x="167" y="140"/>
                  </a:cubicBezTo>
                  <a:cubicBezTo>
                    <a:pt x="167" y="140"/>
                    <a:pt x="167" y="140"/>
                    <a:pt x="167" y="140"/>
                  </a:cubicBezTo>
                  <a:cubicBezTo>
                    <a:pt x="167" y="138"/>
                    <a:pt x="167" y="138"/>
                    <a:pt x="167" y="138"/>
                  </a:cubicBezTo>
                  <a:cubicBezTo>
                    <a:pt x="166" y="138"/>
                    <a:pt x="166" y="138"/>
                    <a:pt x="166" y="138"/>
                  </a:cubicBezTo>
                  <a:cubicBezTo>
                    <a:pt x="166" y="138"/>
                    <a:pt x="166" y="138"/>
                    <a:pt x="166" y="138"/>
                  </a:cubicBezTo>
                  <a:cubicBezTo>
                    <a:pt x="166" y="137"/>
                    <a:pt x="166" y="137"/>
                    <a:pt x="166" y="137"/>
                  </a:cubicBezTo>
                  <a:cubicBezTo>
                    <a:pt x="166" y="137"/>
                    <a:pt x="165" y="137"/>
                    <a:pt x="165" y="137"/>
                  </a:cubicBezTo>
                  <a:cubicBezTo>
                    <a:pt x="165" y="136"/>
                    <a:pt x="165" y="136"/>
                    <a:pt x="165" y="136"/>
                  </a:cubicBezTo>
                  <a:cubicBezTo>
                    <a:pt x="164" y="135"/>
                    <a:pt x="163" y="134"/>
                    <a:pt x="163" y="133"/>
                  </a:cubicBezTo>
                  <a:cubicBezTo>
                    <a:pt x="162" y="132"/>
                    <a:pt x="162" y="131"/>
                    <a:pt x="161" y="130"/>
                  </a:cubicBezTo>
                  <a:cubicBezTo>
                    <a:pt x="161" y="130"/>
                    <a:pt x="161" y="130"/>
                    <a:pt x="161" y="130"/>
                  </a:cubicBezTo>
                  <a:cubicBezTo>
                    <a:pt x="162" y="130"/>
                    <a:pt x="162" y="129"/>
                    <a:pt x="163" y="129"/>
                  </a:cubicBezTo>
                  <a:cubicBezTo>
                    <a:pt x="163" y="128"/>
                    <a:pt x="164" y="128"/>
                    <a:pt x="165" y="127"/>
                  </a:cubicBezTo>
                  <a:cubicBezTo>
                    <a:pt x="166" y="127"/>
                    <a:pt x="166" y="127"/>
                    <a:pt x="166" y="127"/>
                  </a:cubicBezTo>
                  <a:cubicBezTo>
                    <a:pt x="166" y="127"/>
                    <a:pt x="166" y="127"/>
                    <a:pt x="166" y="127"/>
                  </a:cubicBezTo>
                  <a:cubicBezTo>
                    <a:pt x="166" y="127"/>
                    <a:pt x="166" y="127"/>
                    <a:pt x="166" y="126"/>
                  </a:cubicBezTo>
                  <a:cubicBezTo>
                    <a:pt x="167" y="126"/>
                    <a:pt x="167" y="126"/>
                    <a:pt x="167" y="126"/>
                  </a:cubicBezTo>
                  <a:cubicBezTo>
                    <a:pt x="168" y="125"/>
                    <a:pt x="168" y="125"/>
                    <a:pt x="168" y="125"/>
                  </a:cubicBezTo>
                  <a:cubicBezTo>
                    <a:pt x="170" y="125"/>
                    <a:pt x="170" y="125"/>
                    <a:pt x="170" y="125"/>
                  </a:cubicBezTo>
                  <a:cubicBezTo>
                    <a:pt x="170" y="125"/>
                    <a:pt x="170" y="125"/>
                    <a:pt x="170" y="125"/>
                  </a:cubicBezTo>
                  <a:cubicBezTo>
                    <a:pt x="170" y="125"/>
                    <a:pt x="170" y="124"/>
                    <a:pt x="170" y="124"/>
                  </a:cubicBezTo>
                  <a:cubicBezTo>
                    <a:pt x="173" y="123"/>
                    <a:pt x="173" y="123"/>
                    <a:pt x="173" y="123"/>
                  </a:cubicBezTo>
                  <a:cubicBezTo>
                    <a:pt x="174" y="123"/>
                    <a:pt x="174" y="123"/>
                    <a:pt x="174" y="123"/>
                  </a:cubicBezTo>
                  <a:cubicBezTo>
                    <a:pt x="174" y="122"/>
                    <a:pt x="174" y="122"/>
                    <a:pt x="174" y="122"/>
                  </a:cubicBezTo>
                  <a:cubicBezTo>
                    <a:pt x="177" y="121"/>
                    <a:pt x="177" y="121"/>
                    <a:pt x="177" y="121"/>
                  </a:cubicBezTo>
                  <a:cubicBezTo>
                    <a:pt x="177" y="121"/>
                    <a:pt x="177" y="121"/>
                    <a:pt x="177" y="120"/>
                  </a:cubicBezTo>
                  <a:cubicBezTo>
                    <a:pt x="178" y="120"/>
                    <a:pt x="178" y="120"/>
                    <a:pt x="178" y="120"/>
                  </a:cubicBezTo>
                  <a:cubicBezTo>
                    <a:pt x="179" y="120"/>
                    <a:pt x="179" y="120"/>
                    <a:pt x="179" y="120"/>
                  </a:cubicBezTo>
                  <a:cubicBezTo>
                    <a:pt x="179" y="119"/>
                    <a:pt x="180" y="119"/>
                    <a:pt x="181" y="119"/>
                  </a:cubicBezTo>
                  <a:cubicBezTo>
                    <a:pt x="181" y="118"/>
                    <a:pt x="182" y="118"/>
                    <a:pt x="183" y="118"/>
                  </a:cubicBezTo>
                  <a:cubicBezTo>
                    <a:pt x="183" y="118"/>
                    <a:pt x="183" y="119"/>
                    <a:pt x="184" y="120"/>
                  </a:cubicBezTo>
                  <a:close/>
                  <a:moveTo>
                    <a:pt x="226" y="136"/>
                  </a:moveTo>
                  <a:cubicBezTo>
                    <a:pt x="194" y="136"/>
                    <a:pt x="194" y="136"/>
                    <a:pt x="194" y="136"/>
                  </a:cubicBezTo>
                  <a:cubicBezTo>
                    <a:pt x="192" y="132"/>
                    <a:pt x="190" y="128"/>
                    <a:pt x="189" y="124"/>
                  </a:cubicBezTo>
                  <a:cubicBezTo>
                    <a:pt x="187" y="120"/>
                    <a:pt x="185" y="117"/>
                    <a:pt x="184" y="113"/>
                  </a:cubicBezTo>
                  <a:cubicBezTo>
                    <a:pt x="183" y="113"/>
                    <a:pt x="183" y="113"/>
                    <a:pt x="183" y="113"/>
                  </a:cubicBezTo>
                  <a:cubicBezTo>
                    <a:pt x="183" y="112"/>
                    <a:pt x="183" y="112"/>
                    <a:pt x="183" y="112"/>
                  </a:cubicBezTo>
                  <a:cubicBezTo>
                    <a:pt x="183" y="112"/>
                    <a:pt x="183" y="111"/>
                    <a:pt x="183" y="111"/>
                  </a:cubicBezTo>
                  <a:cubicBezTo>
                    <a:pt x="183" y="111"/>
                    <a:pt x="182" y="111"/>
                    <a:pt x="182" y="111"/>
                  </a:cubicBezTo>
                  <a:cubicBezTo>
                    <a:pt x="182" y="111"/>
                    <a:pt x="182" y="111"/>
                    <a:pt x="182" y="111"/>
                  </a:cubicBezTo>
                  <a:cubicBezTo>
                    <a:pt x="182" y="109"/>
                    <a:pt x="182" y="109"/>
                    <a:pt x="182" y="109"/>
                  </a:cubicBezTo>
                  <a:cubicBezTo>
                    <a:pt x="181" y="109"/>
                    <a:pt x="181" y="109"/>
                    <a:pt x="181" y="109"/>
                  </a:cubicBezTo>
                  <a:cubicBezTo>
                    <a:pt x="181" y="108"/>
                    <a:pt x="181" y="108"/>
                    <a:pt x="181" y="108"/>
                  </a:cubicBezTo>
                  <a:cubicBezTo>
                    <a:pt x="181" y="108"/>
                    <a:pt x="181" y="108"/>
                    <a:pt x="180" y="108"/>
                  </a:cubicBezTo>
                  <a:cubicBezTo>
                    <a:pt x="180" y="108"/>
                    <a:pt x="180" y="108"/>
                    <a:pt x="180" y="108"/>
                  </a:cubicBezTo>
                  <a:cubicBezTo>
                    <a:pt x="180" y="107"/>
                    <a:pt x="180" y="107"/>
                    <a:pt x="180" y="107"/>
                  </a:cubicBezTo>
                  <a:cubicBezTo>
                    <a:pt x="180" y="107"/>
                    <a:pt x="180" y="106"/>
                    <a:pt x="179" y="106"/>
                  </a:cubicBezTo>
                  <a:cubicBezTo>
                    <a:pt x="179" y="106"/>
                    <a:pt x="179" y="106"/>
                    <a:pt x="179" y="106"/>
                  </a:cubicBezTo>
                  <a:cubicBezTo>
                    <a:pt x="179" y="106"/>
                    <a:pt x="179" y="105"/>
                    <a:pt x="179" y="105"/>
                  </a:cubicBezTo>
                  <a:cubicBezTo>
                    <a:pt x="179" y="105"/>
                    <a:pt x="178" y="104"/>
                    <a:pt x="178" y="104"/>
                  </a:cubicBezTo>
                  <a:cubicBezTo>
                    <a:pt x="178" y="104"/>
                    <a:pt x="178" y="104"/>
                    <a:pt x="178" y="104"/>
                  </a:cubicBezTo>
                  <a:cubicBezTo>
                    <a:pt x="178" y="104"/>
                    <a:pt x="177" y="104"/>
                    <a:pt x="177" y="103"/>
                  </a:cubicBezTo>
                  <a:cubicBezTo>
                    <a:pt x="177" y="102"/>
                    <a:pt x="177" y="102"/>
                    <a:pt x="177" y="102"/>
                  </a:cubicBezTo>
                  <a:cubicBezTo>
                    <a:pt x="177" y="102"/>
                    <a:pt x="177" y="102"/>
                    <a:pt x="177" y="102"/>
                  </a:cubicBezTo>
                  <a:cubicBezTo>
                    <a:pt x="176" y="102"/>
                    <a:pt x="176" y="102"/>
                    <a:pt x="176" y="102"/>
                  </a:cubicBezTo>
                  <a:cubicBezTo>
                    <a:pt x="176" y="101"/>
                    <a:pt x="176" y="101"/>
                    <a:pt x="176" y="101"/>
                  </a:cubicBezTo>
                  <a:cubicBezTo>
                    <a:pt x="176" y="100"/>
                    <a:pt x="176" y="100"/>
                    <a:pt x="176" y="100"/>
                  </a:cubicBezTo>
                  <a:cubicBezTo>
                    <a:pt x="175" y="99"/>
                    <a:pt x="175" y="99"/>
                    <a:pt x="175" y="99"/>
                  </a:cubicBezTo>
                  <a:cubicBezTo>
                    <a:pt x="175" y="99"/>
                    <a:pt x="175" y="99"/>
                    <a:pt x="174" y="99"/>
                  </a:cubicBezTo>
                  <a:cubicBezTo>
                    <a:pt x="174" y="98"/>
                    <a:pt x="174" y="98"/>
                    <a:pt x="174" y="98"/>
                  </a:cubicBezTo>
                  <a:cubicBezTo>
                    <a:pt x="174" y="98"/>
                    <a:pt x="174" y="98"/>
                    <a:pt x="174" y="98"/>
                  </a:cubicBezTo>
                  <a:cubicBezTo>
                    <a:pt x="174" y="98"/>
                    <a:pt x="174" y="97"/>
                    <a:pt x="173" y="97"/>
                  </a:cubicBezTo>
                  <a:cubicBezTo>
                    <a:pt x="173" y="97"/>
                    <a:pt x="173" y="97"/>
                    <a:pt x="173" y="96"/>
                  </a:cubicBezTo>
                  <a:cubicBezTo>
                    <a:pt x="173" y="96"/>
                    <a:pt x="173" y="96"/>
                    <a:pt x="173" y="95"/>
                  </a:cubicBezTo>
                  <a:cubicBezTo>
                    <a:pt x="173" y="95"/>
                    <a:pt x="173" y="95"/>
                    <a:pt x="172" y="95"/>
                  </a:cubicBezTo>
                  <a:cubicBezTo>
                    <a:pt x="172" y="95"/>
                    <a:pt x="172" y="95"/>
                    <a:pt x="172" y="95"/>
                  </a:cubicBezTo>
                  <a:cubicBezTo>
                    <a:pt x="170" y="90"/>
                    <a:pt x="170" y="90"/>
                    <a:pt x="170" y="90"/>
                  </a:cubicBezTo>
                  <a:cubicBezTo>
                    <a:pt x="226" y="90"/>
                    <a:pt x="226" y="90"/>
                    <a:pt x="226" y="90"/>
                  </a:cubicBezTo>
                  <a:lnTo>
                    <a:pt x="226" y="136"/>
                  </a:lnTo>
                  <a:close/>
                  <a:moveTo>
                    <a:pt x="183" y="158"/>
                  </a:moveTo>
                  <a:cubicBezTo>
                    <a:pt x="183" y="157"/>
                    <a:pt x="184" y="157"/>
                    <a:pt x="184" y="156"/>
                  </a:cubicBezTo>
                  <a:cubicBezTo>
                    <a:pt x="185" y="156"/>
                    <a:pt x="185" y="156"/>
                    <a:pt x="185" y="156"/>
                  </a:cubicBezTo>
                  <a:cubicBezTo>
                    <a:pt x="186" y="156"/>
                    <a:pt x="186" y="156"/>
                    <a:pt x="186" y="156"/>
                  </a:cubicBezTo>
                  <a:cubicBezTo>
                    <a:pt x="186" y="156"/>
                    <a:pt x="186" y="156"/>
                    <a:pt x="186" y="155"/>
                  </a:cubicBezTo>
                  <a:cubicBezTo>
                    <a:pt x="186" y="155"/>
                    <a:pt x="187" y="155"/>
                    <a:pt x="187" y="155"/>
                  </a:cubicBezTo>
                  <a:cubicBezTo>
                    <a:pt x="187" y="155"/>
                    <a:pt x="188" y="155"/>
                    <a:pt x="188" y="155"/>
                  </a:cubicBezTo>
                  <a:cubicBezTo>
                    <a:pt x="188" y="155"/>
                    <a:pt x="188" y="154"/>
                    <a:pt x="188" y="154"/>
                  </a:cubicBezTo>
                  <a:cubicBezTo>
                    <a:pt x="189" y="154"/>
                    <a:pt x="189" y="154"/>
                    <a:pt x="189" y="154"/>
                  </a:cubicBezTo>
                  <a:cubicBezTo>
                    <a:pt x="189" y="154"/>
                    <a:pt x="189" y="154"/>
                    <a:pt x="190" y="153"/>
                  </a:cubicBezTo>
                  <a:cubicBezTo>
                    <a:pt x="190" y="153"/>
                    <a:pt x="190" y="153"/>
                    <a:pt x="191" y="153"/>
                  </a:cubicBezTo>
                  <a:cubicBezTo>
                    <a:pt x="191" y="153"/>
                    <a:pt x="191" y="153"/>
                    <a:pt x="191" y="153"/>
                  </a:cubicBezTo>
                  <a:cubicBezTo>
                    <a:pt x="191" y="152"/>
                    <a:pt x="191" y="152"/>
                    <a:pt x="192" y="152"/>
                  </a:cubicBezTo>
                  <a:cubicBezTo>
                    <a:pt x="193" y="152"/>
                    <a:pt x="193" y="152"/>
                    <a:pt x="193" y="152"/>
                  </a:cubicBezTo>
                  <a:cubicBezTo>
                    <a:pt x="193" y="151"/>
                    <a:pt x="193" y="151"/>
                    <a:pt x="193" y="151"/>
                  </a:cubicBezTo>
                  <a:cubicBezTo>
                    <a:pt x="194" y="151"/>
                    <a:pt x="194" y="151"/>
                    <a:pt x="194" y="151"/>
                  </a:cubicBezTo>
                  <a:cubicBezTo>
                    <a:pt x="194" y="151"/>
                    <a:pt x="194" y="151"/>
                    <a:pt x="194" y="151"/>
                  </a:cubicBezTo>
                  <a:cubicBezTo>
                    <a:pt x="194" y="151"/>
                    <a:pt x="194" y="151"/>
                    <a:pt x="194" y="150"/>
                  </a:cubicBezTo>
                  <a:cubicBezTo>
                    <a:pt x="195" y="150"/>
                    <a:pt x="195" y="150"/>
                    <a:pt x="195" y="150"/>
                  </a:cubicBezTo>
                  <a:cubicBezTo>
                    <a:pt x="195" y="150"/>
                    <a:pt x="195" y="150"/>
                    <a:pt x="195" y="150"/>
                  </a:cubicBezTo>
                  <a:cubicBezTo>
                    <a:pt x="196" y="150"/>
                    <a:pt x="196" y="150"/>
                    <a:pt x="196" y="150"/>
                  </a:cubicBezTo>
                  <a:cubicBezTo>
                    <a:pt x="196" y="150"/>
                    <a:pt x="196" y="150"/>
                    <a:pt x="196" y="150"/>
                  </a:cubicBezTo>
                  <a:cubicBezTo>
                    <a:pt x="198" y="151"/>
                    <a:pt x="198" y="152"/>
                    <a:pt x="199" y="153"/>
                  </a:cubicBezTo>
                  <a:cubicBezTo>
                    <a:pt x="199" y="155"/>
                    <a:pt x="200" y="156"/>
                    <a:pt x="201" y="157"/>
                  </a:cubicBezTo>
                  <a:cubicBezTo>
                    <a:pt x="201" y="157"/>
                    <a:pt x="201" y="157"/>
                    <a:pt x="201" y="157"/>
                  </a:cubicBezTo>
                  <a:cubicBezTo>
                    <a:pt x="202" y="157"/>
                    <a:pt x="202" y="157"/>
                    <a:pt x="202" y="158"/>
                  </a:cubicBezTo>
                  <a:cubicBezTo>
                    <a:pt x="202" y="159"/>
                    <a:pt x="202" y="159"/>
                    <a:pt x="202" y="159"/>
                  </a:cubicBezTo>
                  <a:cubicBezTo>
                    <a:pt x="202" y="159"/>
                    <a:pt x="202" y="159"/>
                    <a:pt x="202" y="159"/>
                  </a:cubicBezTo>
                  <a:cubicBezTo>
                    <a:pt x="203" y="159"/>
                    <a:pt x="203" y="159"/>
                    <a:pt x="203" y="159"/>
                  </a:cubicBezTo>
                  <a:cubicBezTo>
                    <a:pt x="203" y="160"/>
                    <a:pt x="203" y="160"/>
                    <a:pt x="203" y="160"/>
                  </a:cubicBezTo>
                  <a:cubicBezTo>
                    <a:pt x="203" y="160"/>
                    <a:pt x="203" y="161"/>
                    <a:pt x="204" y="161"/>
                  </a:cubicBezTo>
                  <a:cubicBezTo>
                    <a:pt x="204" y="161"/>
                    <a:pt x="204" y="161"/>
                    <a:pt x="204" y="161"/>
                  </a:cubicBezTo>
                  <a:cubicBezTo>
                    <a:pt x="204" y="162"/>
                    <a:pt x="204" y="162"/>
                    <a:pt x="204" y="162"/>
                  </a:cubicBezTo>
                  <a:cubicBezTo>
                    <a:pt x="205" y="162"/>
                    <a:pt x="205" y="162"/>
                    <a:pt x="205" y="162"/>
                  </a:cubicBezTo>
                  <a:cubicBezTo>
                    <a:pt x="205" y="162"/>
                    <a:pt x="205" y="162"/>
                    <a:pt x="205" y="163"/>
                  </a:cubicBezTo>
                  <a:cubicBezTo>
                    <a:pt x="205" y="163"/>
                    <a:pt x="205" y="163"/>
                    <a:pt x="205" y="164"/>
                  </a:cubicBezTo>
                  <a:cubicBezTo>
                    <a:pt x="205" y="164"/>
                    <a:pt x="205" y="164"/>
                    <a:pt x="206" y="164"/>
                  </a:cubicBezTo>
                  <a:cubicBezTo>
                    <a:pt x="206" y="164"/>
                    <a:pt x="206" y="164"/>
                    <a:pt x="206" y="164"/>
                  </a:cubicBezTo>
                  <a:cubicBezTo>
                    <a:pt x="206" y="165"/>
                    <a:pt x="206" y="165"/>
                    <a:pt x="206" y="165"/>
                  </a:cubicBezTo>
                  <a:cubicBezTo>
                    <a:pt x="207" y="165"/>
                    <a:pt x="207" y="165"/>
                    <a:pt x="207" y="165"/>
                  </a:cubicBezTo>
                  <a:cubicBezTo>
                    <a:pt x="207" y="166"/>
                    <a:pt x="207" y="166"/>
                    <a:pt x="207" y="166"/>
                  </a:cubicBezTo>
                  <a:cubicBezTo>
                    <a:pt x="207" y="166"/>
                    <a:pt x="207" y="167"/>
                    <a:pt x="207" y="167"/>
                  </a:cubicBezTo>
                  <a:cubicBezTo>
                    <a:pt x="208" y="167"/>
                    <a:pt x="208" y="167"/>
                    <a:pt x="208" y="167"/>
                  </a:cubicBezTo>
                  <a:cubicBezTo>
                    <a:pt x="208" y="167"/>
                    <a:pt x="208" y="167"/>
                    <a:pt x="208" y="167"/>
                  </a:cubicBezTo>
                  <a:cubicBezTo>
                    <a:pt x="208" y="169"/>
                    <a:pt x="208" y="169"/>
                    <a:pt x="208" y="169"/>
                  </a:cubicBezTo>
                  <a:cubicBezTo>
                    <a:pt x="209" y="169"/>
                    <a:pt x="209" y="169"/>
                    <a:pt x="209" y="169"/>
                  </a:cubicBezTo>
                  <a:cubicBezTo>
                    <a:pt x="209" y="169"/>
                    <a:pt x="209" y="169"/>
                    <a:pt x="209" y="169"/>
                  </a:cubicBezTo>
                  <a:cubicBezTo>
                    <a:pt x="209" y="170"/>
                    <a:pt x="209" y="170"/>
                    <a:pt x="210" y="170"/>
                  </a:cubicBezTo>
                  <a:cubicBezTo>
                    <a:pt x="210" y="170"/>
                    <a:pt x="210" y="170"/>
                    <a:pt x="210" y="170"/>
                  </a:cubicBezTo>
                  <a:cubicBezTo>
                    <a:pt x="210" y="170"/>
                    <a:pt x="210" y="171"/>
                    <a:pt x="211" y="171"/>
                  </a:cubicBezTo>
                  <a:cubicBezTo>
                    <a:pt x="211" y="172"/>
                    <a:pt x="211" y="172"/>
                    <a:pt x="211" y="172"/>
                  </a:cubicBezTo>
                  <a:cubicBezTo>
                    <a:pt x="211" y="172"/>
                    <a:pt x="211" y="172"/>
                    <a:pt x="211" y="172"/>
                  </a:cubicBezTo>
                  <a:cubicBezTo>
                    <a:pt x="211" y="172"/>
                    <a:pt x="212" y="172"/>
                    <a:pt x="212" y="172"/>
                  </a:cubicBezTo>
                  <a:cubicBezTo>
                    <a:pt x="212" y="173"/>
                    <a:pt x="212" y="173"/>
                    <a:pt x="212" y="173"/>
                  </a:cubicBezTo>
                  <a:cubicBezTo>
                    <a:pt x="212" y="174"/>
                    <a:pt x="212" y="174"/>
                    <a:pt x="212" y="174"/>
                  </a:cubicBezTo>
                  <a:cubicBezTo>
                    <a:pt x="212" y="174"/>
                    <a:pt x="213" y="174"/>
                    <a:pt x="213" y="174"/>
                  </a:cubicBezTo>
                  <a:cubicBezTo>
                    <a:pt x="213" y="175"/>
                    <a:pt x="213" y="175"/>
                    <a:pt x="213" y="175"/>
                  </a:cubicBezTo>
                  <a:cubicBezTo>
                    <a:pt x="213" y="175"/>
                    <a:pt x="213" y="175"/>
                    <a:pt x="213" y="175"/>
                  </a:cubicBezTo>
                  <a:cubicBezTo>
                    <a:pt x="214" y="175"/>
                    <a:pt x="214" y="176"/>
                    <a:pt x="214" y="176"/>
                  </a:cubicBezTo>
                  <a:cubicBezTo>
                    <a:pt x="214" y="177"/>
                    <a:pt x="214" y="177"/>
                    <a:pt x="214" y="177"/>
                  </a:cubicBezTo>
                  <a:cubicBezTo>
                    <a:pt x="214" y="177"/>
                    <a:pt x="214" y="177"/>
                    <a:pt x="214" y="177"/>
                  </a:cubicBezTo>
                  <a:cubicBezTo>
                    <a:pt x="215" y="177"/>
                    <a:pt x="215" y="177"/>
                    <a:pt x="215" y="177"/>
                  </a:cubicBezTo>
                  <a:cubicBezTo>
                    <a:pt x="215" y="178"/>
                    <a:pt x="215" y="178"/>
                    <a:pt x="215" y="178"/>
                  </a:cubicBezTo>
                  <a:cubicBezTo>
                    <a:pt x="215" y="179"/>
                    <a:pt x="215" y="179"/>
                    <a:pt x="216" y="179"/>
                  </a:cubicBezTo>
                  <a:cubicBezTo>
                    <a:pt x="216" y="179"/>
                    <a:pt x="216" y="179"/>
                    <a:pt x="216" y="179"/>
                  </a:cubicBezTo>
                  <a:cubicBezTo>
                    <a:pt x="216" y="180"/>
                    <a:pt x="216" y="180"/>
                    <a:pt x="216" y="180"/>
                  </a:cubicBezTo>
                  <a:cubicBezTo>
                    <a:pt x="216" y="180"/>
                    <a:pt x="216" y="180"/>
                    <a:pt x="217" y="180"/>
                  </a:cubicBezTo>
                  <a:cubicBezTo>
                    <a:pt x="217" y="180"/>
                    <a:pt x="217" y="180"/>
                    <a:pt x="217" y="181"/>
                  </a:cubicBezTo>
                  <a:cubicBezTo>
                    <a:pt x="217" y="182"/>
                    <a:pt x="217" y="182"/>
                    <a:pt x="217" y="182"/>
                  </a:cubicBezTo>
                  <a:cubicBezTo>
                    <a:pt x="217" y="182"/>
                    <a:pt x="218" y="182"/>
                    <a:pt x="218" y="182"/>
                  </a:cubicBezTo>
                  <a:cubicBezTo>
                    <a:pt x="218" y="182"/>
                    <a:pt x="218" y="182"/>
                    <a:pt x="218" y="182"/>
                  </a:cubicBezTo>
                  <a:cubicBezTo>
                    <a:pt x="218" y="183"/>
                    <a:pt x="218" y="183"/>
                    <a:pt x="218" y="183"/>
                  </a:cubicBezTo>
                  <a:cubicBezTo>
                    <a:pt x="218" y="183"/>
                    <a:pt x="219" y="183"/>
                    <a:pt x="219" y="184"/>
                  </a:cubicBezTo>
                  <a:cubicBezTo>
                    <a:pt x="219" y="184"/>
                    <a:pt x="219" y="184"/>
                    <a:pt x="219" y="184"/>
                  </a:cubicBezTo>
                  <a:cubicBezTo>
                    <a:pt x="220" y="185"/>
                    <a:pt x="220" y="186"/>
                    <a:pt x="221" y="187"/>
                  </a:cubicBezTo>
                  <a:cubicBezTo>
                    <a:pt x="221" y="188"/>
                    <a:pt x="221" y="190"/>
                    <a:pt x="221" y="191"/>
                  </a:cubicBezTo>
                  <a:cubicBezTo>
                    <a:pt x="221" y="191"/>
                    <a:pt x="221" y="191"/>
                    <a:pt x="221" y="191"/>
                  </a:cubicBezTo>
                  <a:cubicBezTo>
                    <a:pt x="220" y="192"/>
                    <a:pt x="220" y="192"/>
                    <a:pt x="220" y="193"/>
                  </a:cubicBezTo>
                  <a:cubicBezTo>
                    <a:pt x="220" y="193"/>
                    <a:pt x="220" y="194"/>
                    <a:pt x="220" y="194"/>
                  </a:cubicBezTo>
                  <a:cubicBezTo>
                    <a:pt x="219" y="194"/>
                    <a:pt x="219" y="194"/>
                    <a:pt x="219" y="194"/>
                  </a:cubicBezTo>
                  <a:cubicBezTo>
                    <a:pt x="219" y="195"/>
                    <a:pt x="219" y="195"/>
                    <a:pt x="219" y="195"/>
                  </a:cubicBezTo>
                  <a:cubicBezTo>
                    <a:pt x="219" y="196"/>
                    <a:pt x="219" y="196"/>
                    <a:pt x="219" y="196"/>
                  </a:cubicBezTo>
                  <a:cubicBezTo>
                    <a:pt x="218" y="196"/>
                    <a:pt x="218" y="196"/>
                    <a:pt x="218" y="196"/>
                  </a:cubicBezTo>
                  <a:cubicBezTo>
                    <a:pt x="218" y="198"/>
                    <a:pt x="218" y="198"/>
                    <a:pt x="218" y="198"/>
                  </a:cubicBezTo>
                  <a:cubicBezTo>
                    <a:pt x="217" y="198"/>
                    <a:pt x="217" y="198"/>
                    <a:pt x="217" y="198"/>
                  </a:cubicBezTo>
                  <a:cubicBezTo>
                    <a:pt x="217" y="198"/>
                    <a:pt x="216" y="198"/>
                    <a:pt x="216" y="198"/>
                  </a:cubicBezTo>
                  <a:cubicBezTo>
                    <a:pt x="216" y="198"/>
                    <a:pt x="216" y="199"/>
                    <a:pt x="215" y="199"/>
                  </a:cubicBezTo>
                  <a:cubicBezTo>
                    <a:pt x="215" y="199"/>
                    <a:pt x="215" y="200"/>
                    <a:pt x="214" y="200"/>
                  </a:cubicBezTo>
                  <a:cubicBezTo>
                    <a:pt x="214" y="200"/>
                    <a:pt x="213" y="201"/>
                    <a:pt x="212" y="201"/>
                  </a:cubicBezTo>
                  <a:cubicBezTo>
                    <a:pt x="212" y="202"/>
                    <a:pt x="211" y="202"/>
                    <a:pt x="209" y="202"/>
                  </a:cubicBezTo>
                  <a:cubicBezTo>
                    <a:pt x="208" y="203"/>
                    <a:pt x="207" y="203"/>
                    <a:pt x="206" y="203"/>
                  </a:cubicBezTo>
                  <a:cubicBezTo>
                    <a:pt x="205" y="203"/>
                    <a:pt x="204" y="203"/>
                    <a:pt x="203" y="202"/>
                  </a:cubicBezTo>
                  <a:cubicBezTo>
                    <a:pt x="203" y="202"/>
                    <a:pt x="203" y="202"/>
                    <a:pt x="203" y="202"/>
                  </a:cubicBezTo>
                  <a:cubicBezTo>
                    <a:pt x="203" y="202"/>
                    <a:pt x="202" y="202"/>
                    <a:pt x="202" y="202"/>
                  </a:cubicBezTo>
                  <a:cubicBezTo>
                    <a:pt x="201" y="202"/>
                    <a:pt x="201" y="201"/>
                    <a:pt x="200" y="201"/>
                  </a:cubicBezTo>
                  <a:cubicBezTo>
                    <a:pt x="200" y="201"/>
                    <a:pt x="199" y="200"/>
                    <a:pt x="199" y="200"/>
                  </a:cubicBezTo>
                  <a:cubicBezTo>
                    <a:pt x="198" y="199"/>
                    <a:pt x="198" y="199"/>
                    <a:pt x="197" y="198"/>
                  </a:cubicBezTo>
                  <a:cubicBezTo>
                    <a:pt x="197" y="198"/>
                    <a:pt x="197" y="198"/>
                    <a:pt x="197" y="198"/>
                  </a:cubicBezTo>
                  <a:cubicBezTo>
                    <a:pt x="197" y="198"/>
                    <a:pt x="197" y="198"/>
                    <a:pt x="196" y="198"/>
                  </a:cubicBezTo>
                  <a:cubicBezTo>
                    <a:pt x="196" y="196"/>
                    <a:pt x="196" y="196"/>
                    <a:pt x="196" y="196"/>
                  </a:cubicBezTo>
                  <a:cubicBezTo>
                    <a:pt x="196" y="196"/>
                    <a:pt x="196" y="196"/>
                    <a:pt x="196" y="196"/>
                  </a:cubicBezTo>
                  <a:cubicBezTo>
                    <a:pt x="196" y="195"/>
                    <a:pt x="196" y="195"/>
                    <a:pt x="196" y="195"/>
                  </a:cubicBezTo>
                  <a:cubicBezTo>
                    <a:pt x="196" y="194"/>
                    <a:pt x="195" y="194"/>
                    <a:pt x="195" y="194"/>
                  </a:cubicBezTo>
                  <a:cubicBezTo>
                    <a:pt x="195" y="194"/>
                    <a:pt x="195" y="194"/>
                    <a:pt x="195" y="194"/>
                  </a:cubicBezTo>
                  <a:cubicBezTo>
                    <a:pt x="195" y="192"/>
                    <a:pt x="195" y="192"/>
                    <a:pt x="195" y="192"/>
                  </a:cubicBezTo>
                  <a:cubicBezTo>
                    <a:pt x="194" y="192"/>
                    <a:pt x="194" y="192"/>
                    <a:pt x="194" y="192"/>
                  </a:cubicBezTo>
                  <a:cubicBezTo>
                    <a:pt x="194" y="192"/>
                    <a:pt x="194" y="191"/>
                    <a:pt x="194" y="191"/>
                  </a:cubicBezTo>
                  <a:cubicBezTo>
                    <a:pt x="194" y="191"/>
                    <a:pt x="194" y="190"/>
                    <a:pt x="194" y="190"/>
                  </a:cubicBezTo>
                  <a:cubicBezTo>
                    <a:pt x="193" y="190"/>
                    <a:pt x="193" y="190"/>
                    <a:pt x="193" y="190"/>
                  </a:cubicBezTo>
                  <a:cubicBezTo>
                    <a:pt x="193" y="188"/>
                    <a:pt x="193" y="188"/>
                    <a:pt x="193" y="188"/>
                  </a:cubicBezTo>
                  <a:cubicBezTo>
                    <a:pt x="193" y="188"/>
                    <a:pt x="193" y="188"/>
                    <a:pt x="193" y="188"/>
                  </a:cubicBezTo>
                  <a:cubicBezTo>
                    <a:pt x="192" y="188"/>
                    <a:pt x="192" y="187"/>
                    <a:pt x="192" y="187"/>
                  </a:cubicBezTo>
                  <a:cubicBezTo>
                    <a:pt x="192" y="187"/>
                    <a:pt x="192" y="186"/>
                    <a:pt x="192" y="186"/>
                  </a:cubicBezTo>
                  <a:cubicBezTo>
                    <a:pt x="192" y="186"/>
                    <a:pt x="192" y="186"/>
                    <a:pt x="192" y="186"/>
                  </a:cubicBezTo>
                  <a:cubicBezTo>
                    <a:pt x="192" y="184"/>
                    <a:pt x="192" y="184"/>
                    <a:pt x="192" y="184"/>
                  </a:cubicBezTo>
                  <a:cubicBezTo>
                    <a:pt x="191" y="184"/>
                    <a:pt x="191" y="184"/>
                    <a:pt x="191" y="184"/>
                  </a:cubicBezTo>
                  <a:cubicBezTo>
                    <a:pt x="191" y="183"/>
                    <a:pt x="191" y="183"/>
                    <a:pt x="191" y="183"/>
                  </a:cubicBezTo>
                  <a:cubicBezTo>
                    <a:pt x="190" y="183"/>
                    <a:pt x="190" y="183"/>
                    <a:pt x="190" y="183"/>
                  </a:cubicBezTo>
                  <a:cubicBezTo>
                    <a:pt x="190" y="183"/>
                    <a:pt x="190" y="183"/>
                    <a:pt x="190" y="182"/>
                  </a:cubicBezTo>
                  <a:cubicBezTo>
                    <a:pt x="190" y="182"/>
                    <a:pt x="190" y="182"/>
                    <a:pt x="190" y="181"/>
                  </a:cubicBezTo>
                  <a:cubicBezTo>
                    <a:pt x="189" y="181"/>
                    <a:pt x="189" y="181"/>
                    <a:pt x="189" y="181"/>
                  </a:cubicBezTo>
                  <a:cubicBezTo>
                    <a:pt x="189" y="180"/>
                    <a:pt x="189" y="180"/>
                    <a:pt x="189" y="180"/>
                  </a:cubicBezTo>
                  <a:cubicBezTo>
                    <a:pt x="189" y="180"/>
                    <a:pt x="189" y="180"/>
                    <a:pt x="189" y="180"/>
                  </a:cubicBezTo>
                  <a:cubicBezTo>
                    <a:pt x="189" y="179"/>
                    <a:pt x="189" y="179"/>
                    <a:pt x="188" y="178"/>
                  </a:cubicBezTo>
                  <a:cubicBezTo>
                    <a:pt x="188" y="178"/>
                    <a:pt x="188" y="178"/>
                    <a:pt x="188" y="177"/>
                  </a:cubicBezTo>
                  <a:cubicBezTo>
                    <a:pt x="188" y="177"/>
                    <a:pt x="188" y="177"/>
                    <a:pt x="188" y="177"/>
                  </a:cubicBezTo>
                  <a:cubicBezTo>
                    <a:pt x="188" y="176"/>
                    <a:pt x="188" y="176"/>
                    <a:pt x="188" y="176"/>
                  </a:cubicBezTo>
                  <a:cubicBezTo>
                    <a:pt x="187" y="176"/>
                    <a:pt x="187" y="176"/>
                    <a:pt x="187" y="176"/>
                  </a:cubicBezTo>
                  <a:cubicBezTo>
                    <a:pt x="187" y="175"/>
                    <a:pt x="187" y="175"/>
                    <a:pt x="187" y="175"/>
                  </a:cubicBezTo>
                  <a:cubicBezTo>
                    <a:pt x="187" y="174"/>
                    <a:pt x="187" y="174"/>
                    <a:pt x="187" y="173"/>
                  </a:cubicBezTo>
                  <a:cubicBezTo>
                    <a:pt x="186" y="173"/>
                    <a:pt x="186" y="173"/>
                    <a:pt x="186" y="173"/>
                  </a:cubicBezTo>
                  <a:cubicBezTo>
                    <a:pt x="186" y="172"/>
                    <a:pt x="186" y="172"/>
                    <a:pt x="186" y="172"/>
                  </a:cubicBezTo>
                  <a:cubicBezTo>
                    <a:pt x="185" y="172"/>
                    <a:pt x="185" y="172"/>
                    <a:pt x="185" y="172"/>
                  </a:cubicBezTo>
                  <a:cubicBezTo>
                    <a:pt x="185" y="171"/>
                    <a:pt x="185" y="171"/>
                    <a:pt x="185" y="171"/>
                  </a:cubicBezTo>
                  <a:cubicBezTo>
                    <a:pt x="185" y="171"/>
                    <a:pt x="185" y="171"/>
                    <a:pt x="185" y="171"/>
                  </a:cubicBezTo>
                  <a:cubicBezTo>
                    <a:pt x="185" y="170"/>
                    <a:pt x="185" y="170"/>
                    <a:pt x="185" y="169"/>
                  </a:cubicBezTo>
                  <a:cubicBezTo>
                    <a:pt x="185" y="169"/>
                    <a:pt x="184" y="168"/>
                    <a:pt x="184" y="168"/>
                  </a:cubicBezTo>
                  <a:cubicBezTo>
                    <a:pt x="184" y="168"/>
                    <a:pt x="184" y="168"/>
                    <a:pt x="184" y="168"/>
                  </a:cubicBezTo>
                  <a:cubicBezTo>
                    <a:pt x="184" y="167"/>
                    <a:pt x="184" y="167"/>
                    <a:pt x="184" y="167"/>
                  </a:cubicBezTo>
                  <a:cubicBezTo>
                    <a:pt x="183" y="167"/>
                    <a:pt x="183" y="167"/>
                    <a:pt x="183" y="167"/>
                  </a:cubicBezTo>
                  <a:cubicBezTo>
                    <a:pt x="183" y="166"/>
                    <a:pt x="183" y="166"/>
                    <a:pt x="183" y="166"/>
                  </a:cubicBezTo>
                  <a:cubicBezTo>
                    <a:pt x="183" y="165"/>
                    <a:pt x="183" y="165"/>
                    <a:pt x="183" y="164"/>
                  </a:cubicBezTo>
                  <a:cubicBezTo>
                    <a:pt x="182" y="164"/>
                    <a:pt x="182" y="164"/>
                    <a:pt x="182" y="164"/>
                  </a:cubicBezTo>
                  <a:cubicBezTo>
                    <a:pt x="182" y="163"/>
                    <a:pt x="181" y="162"/>
                    <a:pt x="181" y="162"/>
                  </a:cubicBezTo>
                  <a:cubicBezTo>
                    <a:pt x="181" y="161"/>
                    <a:pt x="181" y="160"/>
                    <a:pt x="181" y="159"/>
                  </a:cubicBezTo>
                  <a:cubicBezTo>
                    <a:pt x="181" y="159"/>
                    <a:pt x="182" y="158"/>
                    <a:pt x="183" y="15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32"/>
            <p:cNvSpPr>
              <a:spLocks noEditPoints="1"/>
            </p:cNvSpPr>
            <p:nvPr/>
          </p:nvSpPr>
          <p:spPr bwMode="auto">
            <a:xfrm>
              <a:off x="6696075" y="3652838"/>
              <a:ext cx="207963" cy="196850"/>
            </a:xfrm>
            <a:custGeom>
              <a:avLst/>
              <a:gdLst>
                <a:gd name="T0" fmla="*/ 37 w 199"/>
                <a:gd name="T1" fmla="*/ 3 h 187"/>
                <a:gd name="T2" fmla="*/ 47 w 199"/>
                <a:gd name="T3" fmla="*/ 12 h 187"/>
                <a:gd name="T4" fmla="*/ 48 w 199"/>
                <a:gd name="T5" fmla="*/ 15 h 187"/>
                <a:gd name="T6" fmla="*/ 49 w 199"/>
                <a:gd name="T7" fmla="*/ 18 h 187"/>
                <a:gd name="T8" fmla="*/ 48 w 199"/>
                <a:gd name="T9" fmla="*/ 28 h 187"/>
                <a:gd name="T10" fmla="*/ 45 w 199"/>
                <a:gd name="T11" fmla="*/ 35 h 187"/>
                <a:gd name="T12" fmla="*/ 41 w 199"/>
                <a:gd name="T13" fmla="*/ 38 h 187"/>
                <a:gd name="T14" fmla="*/ 39 w 199"/>
                <a:gd name="T15" fmla="*/ 40 h 187"/>
                <a:gd name="T16" fmla="*/ 38 w 199"/>
                <a:gd name="T17" fmla="*/ 42 h 187"/>
                <a:gd name="T18" fmla="*/ 23 w 199"/>
                <a:gd name="T19" fmla="*/ 44 h 187"/>
                <a:gd name="T20" fmla="*/ 5 w 199"/>
                <a:gd name="T21" fmla="*/ 36 h 187"/>
                <a:gd name="T22" fmla="*/ 0 w 199"/>
                <a:gd name="T23" fmla="*/ 22 h 187"/>
                <a:gd name="T24" fmla="*/ 2 w 199"/>
                <a:gd name="T25" fmla="*/ 13 h 187"/>
                <a:gd name="T26" fmla="*/ 6 w 199"/>
                <a:gd name="T27" fmla="*/ 8 h 187"/>
                <a:gd name="T28" fmla="*/ 8 w 199"/>
                <a:gd name="T29" fmla="*/ 5 h 187"/>
                <a:gd name="T30" fmla="*/ 10 w 199"/>
                <a:gd name="T31" fmla="*/ 4 h 187"/>
                <a:gd name="T32" fmla="*/ 13 w 199"/>
                <a:gd name="T33" fmla="*/ 3 h 187"/>
                <a:gd name="T34" fmla="*/ 15 w 199"/>
                <a:gd name="T35" fmla="*/ 2 h 187"/>
                <a:gd name="T36" fmla="*/ 19 w 199"/>
                <a:gd name="T37" fmla="*/ 1 h 187"/>
                <a:gd name="T38" fmla="*/ 30 w 199"/>
                <a:gd name="T39" fmla="*/ 1 h 187"/>
                <a:gd name="T40" fmla="*/ 46 w 199"/>
                <a:gd name="T41" fmla="*/ 187 h 187"/>
                <a:gd name="T42" fmla="*/ 2 w 199"/>
                <a:gd name="T43" fmla="*/ 179 h 187"/>
                <a:gd name="T44" fmla="*/ 2 w 199"/>
                <a:gd name="T45" fmla="*/ 157 h 187"/>
                <a:gd name="T46" fmla="*/ 2 w 199"/>
                <a:gd name="T47" fmla="*/ 61 h 187"/>
                <a:gd name="T48" fmla="*/ 155 w 199"/>
                <a:gd name="T49" fmla="*/ 187 h 187"/>
                <a:gd name="T50" fmla="*/ 155 w 199"/>
                <a:gd name="T51" fmla="*/ 124 h 187"/>
                <a:gd name="T52" fmla="*/ 154 w 199"/>
                <a:gd name="T53" fmla="*/ 107 h 187"/>
                <a:gd name="T54" fmla="*/ 151 w 199"/>
                <a:gd name="T55" fmla="*/ 100 h 187"/>
                <a:gd name="T56" fmla="*/ 150 w 199"/>
                <a:gd name="T57" fmla="*/ 98 h 187"/>
                <a:gd name="T58" fmla="*/ 146 w 199"/>
                <a:gd name="T59" fmla="*/ 96 h 187"/>
                <a:gd name="T60" fmla="*/ 145 w 199"/>
                <a:gd name="T61" fmla="*/ 94 h 187"/>
                <a:gd name="T62" fmla="*/ 134 w 199"/>
                <a:gd name="T63" fmla="*/ 91 h 187"/>
                <a:gd name="T64" fmla="*/ 124 w 199"/>
                <a:gd name="T65" fmla="*/ 94 h 187"/>
                <a:gd name="T66" fmla="*/ 117 w 199"/>
                <a:gd name="T67" fmla="*/ 99 h 187"/>
                <a:gd name="T68" fmla="*/ 113 w 199"/>
                <a:gd name="T69" fmla="*/ 101 h 187"/>
                <a:gd name="T70" fmla="*/ 110 w 199"/>
                <a:gd name="T71" fmla="*/ 115 h 187"/>
                <a:gd name="T72" fmla="*/ 109 w 199"/>
                <a:gd name="T73" fmla="*/ 132 h 187"/>
                <a:gd name="T74" fmla="*/ 67 w 199"/>
                <a:gd name="T75" fmla="*/ 187 h 187"/>
                <a:gd name="T76" fmla="*/ 109 w 199"/>
                <a:gd name="T77" fmla="*/ 61 h 187"/>
                <a:gd name="T78" fmla="*/ 110 w 199"/>
                <a:gd name="T79" fmla="*/ 78 h 187"/>
                <a:gd name="T80" fmla="*/ 135 w 199"/>
                <a:gd name="T81" fmla="*/ 59 h 187"/>
                <a:gd name="T82" fmla="*/ 151 w 199"/>
                <a:gd name="T83" fmla="*/ 58 h 187"/>
                <a:gd name="T84" fmla="*/ 172 w 199"/>
                <a:gd name="T85" fmla="*/ 63 h 187"/>
                <a:gd name="T86" fmla="*/ 184 w 199"/>
                <a:gd name="T87" fmla="*/ 73 h 187"/>
                <a:gd name="T88" fmla="*/ 188 w 199"/>
                <a:gd name="T89" fmla="*/ 76 h 187"/>
                <a:gd name="T90" fmla="*/ 189 w 199"/>
                <a:gd name="T91" fmla="*/ 78 h 187"/>
                <a:gd name="T92" fmla="*/ 190 w 199"/>
                <a:gd name="T93" fmla="*/ 81 h 187"/>
                <a:gd name="T94" fmla="*/ 192 w 199"/>
                <a:gd name="T95" fmla="*/ 84 h 187"/>
                <a:gd name="T96" fmla="*/ 194 w 199"/>
                <a:gd name="T97" fmla="*/ 87 h 187"/>
                <a:gd name="T98" fmla="*/ 196 w 199"/>
                <a:gd name="T99" fmla="*/ 94 h 187"/>
                <a:gd name="T100" fmla="*/ 198 w 199"/>
                <a:gd name="T101" fmla="*/ 112 h 187"/>
                <a:gd name="T102" fmla="*/ 199 w 199"/>
                <a:gd name="T103"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9" h="187">
                  <a:moveTo>
                    <a:pt x="30" y="1"/>
                  </a:moveTo>
                  <a:cubicBezTo>
                    <a:pt x="32" y="1"/>
                    <a:pt x="35" y="2"/>
                    <a:pt x="37" y="3"/>
                  </a:cubicBezTo>
                  <a:cubicBezTo>
                    <a:pt x="39" y="4"/>
                    <a:pt x="41" y="5"/>
                    <a:pt x="43" y="7"/>
                  </a:cubicBezTo>
                  <a:cubicBezTo>
                    <a:pt x="45" y="8"/>
                    <a:pt x="46" y="10"/>
                    <a:pt x="47" y="12"/>
                  </a:cubicBezTo>
                  <a:cubicBezTo>
                    <a:pt x="47" y="15"/>
                    <a:pt x="47" y="15"/>
                    <a:pt x="47" y="15"/>
                  </a:cubicBezTo>
                  <a:cubicBezTo>
                    <a:pt x="48" y="15"/>
                    <a:pt x="48" y="15"/>
                    <a:pt x="48" y="15"/>
                  </a:cubicBezTo>
                  <a:cubicBezTo>
                    <a:pt x="48" y="18"/>
                    <a:pt x="48" y="18"/>
                    <a:pt x="48" y="18"/>
                  </a:cubicBezTo>
                  <a:cubicBezTo>
                    <a:pt x="49" y="18"/>
                    <a:pt x="49" y="18"/>
                    <a:pt x="49" y="18"/>
                  </a:cubicBezTo>
                  <a:cubicBezTo>
                    <a:pt x="50" y="19"/>
                    <a:pt x="50" y="21"/>
                    <a:pt x="49" y="22"/>
                  </a:cubicBezTo>
                  <a:cubicBezTo>
                    <a:pt x="49" y="24"/>
                    <a:pt x="49" y="26"/>
                    <a:pt x="48" y="28"/>
                  </a:cubicBezTo>
                  <a:cubicBezTo>
                    <a:pt x="48" y="29"/>
                    <a:pt x="47" y="31"/>
                    <a:pt x="47" y="32"/>
                  </a:cubicBezTo>
                  <a:cubicBezTo>
                    <a:pt x="46" y="34"/>
                    <a:pt x="45" y="35"/>
                    <a:pt x="45" y="35"/>
                  </a:cubicBezTo>
                  <a:cubicBezTo>
                    <a:pt x="44" y="36"/>
                    <a:pt x="44" y="36"/>
                    <a:pt x="43" y="37"/>
                  </a:cubicBezTo>
                  <a:cubicBezTo>
                    <a:pt x="42" y="37"/>
                    <a:pt x="42" y="38"/>
                    <a:pt x="41" y="38"/>
                  </a:cubicBezTo>
                  <a:cubicBezTo>
                    <a:pt x="41" y="40"/>
                    <a:pt x="41" y="40"/>
                    <a:pt x="41" y="40"/>
                  </a:cubicBezTo>
                  <a:cubicBezTo>
                    <a:pt x="39" y="40"/>
                    <a:pt x="39" y="40"/>
                    <a:pt x="39" y="40"/>
                  </a:cubicBezTo>
                  <a:cubicBezTo>
                    <a:pt x="39" y="40"/>
                    <a:pt x="38" y="40"/>
                    <a:pt x="38" y="41"/>
                  </a:cubicBezTo>
                  <a:cubicBezTo>
                    <a:pt x="38" y="41"/>
                    <a:pt x="38" y="41"/>
                    <a:pt x="38" y="42"/>
                  </a:cubicBezTo>
                  <a:cubicBezTo>
                    <a:pt x="35" y="42"/>
                    <a:pt x="35" y="42"/>
                    <a:pt x="35" y="42"/>
                  </a:cubicBezTo>
                  <a:cubicBezTo>
                    <a:pt x="31" y="43"/>
                    <a:pt x="27" y="44"/>
                    <a:pt x="23" y="44"/>
                  </a:cubicBezTo>
                  <a:cubicBezTo>
                    <a:pt x="19" y="44"/>
                    <a:pt x="16" y="43"/>
                    <a:pt x="13" y="42"/>
                  </a:cubicBezTo>
                  <a:cubicBezTo>
                    <a:pt x="10" y="40"/>
                    <a:pt x="7" y="38"/>
                    <a:pt x="5" y="36"/>
                  </a:cubicBezTo>
                  <a:cubicBezTo>
                    <a:pt x="3" y="33"/>
                    <a:pt x="1" y="30"/>
                    <a:pt x="0" y="27"/>
                  </a:cubicBezTo>
                  <a:cubicBezTo>
                    <a:pt x="0" y="25"/>
                    <a:pt x="0" y="24"/>
                    <a:pt x="0" y="22"/>
                  </a:cubicBezTo>
                  <a:cubicBezTo>
                    <a:pt x="0" y="20"/>
                    <a:pt x="0" y="19"/>
                    <a:pt x="1" y="17"/>
                  </a:cubicBezTo>
                  <a:cubicBezTo>
                    <a:pt x="1" y="16"/>
                    <a:pt x="2" y="14"/>
                    <a:pt x="2" y="13"/>
                  </a:cubicBezTo>
                  <a:cubicBezTo>
                    <a:pt x="3" y="12"/>
                    <a:pt x="3" y="11"/>
                    <a:pt x="3" y="9"/>
                  </a:cubicBezTo>
                  <a:cubicBezTo>
                    <a:pt x="4" y="9"/>
                    <a:pt x="5" y="8"/>
                    <a:pt x="6" y="8"/>
                  </a:cubicBezTo>
                  <a:cubicBezTo>
                    <a:pt x="6" y="7"/>
                    <a:pt x="7" y="7"/>
                    <a:pt x="8" y="6"/>
                  </a:cubicBezTo>
                  <a:cubicBezTo>
                    <a:pt x="8" y="5"/>
                    <a:pt x="8" y="5"/>
                    <a:pt x="8" y="5"/>
                  </a:cubicBezTo>
                  <a:cubicBezTo>
                    <a:pt x="10" y="5"/>
                    <a:pt x="10" y="5"/>
                    <a:pt x="10" y="5"/>
                  </a:cubicBezTo>
                  <a:cubicBezTo>
                    <a:pt x="10" y="5"/>
                    <a:pt x="10" y="5"/>
                    <a:pt x="10" y="4"/>
                  </a:cubicBezTo>
                  <a:cubicBezTo>
                    <a:pt x="10" y="4"/>
                    <a:pt x="11" y="4"/>
                    <a:pt x="11" y="3"/>
                  </a:cubicBezTo>
                  <a:cubicBezTo>
                    <a:pt x="13" y="3"/>
                    <a:pt x="13" y="3"/>
                    <a:pt x="13" y="3"/>
                  </a:cubicBezTo>
                  <a:cubicBezTo>
                    <a:pt x="13" y="2"/>
                    <a:pt x="13" y="2"/>
                    <a:pt x="13" y="2"/>
                  </a:cubicBezTo>
                  <a:cubicBezTo>
                    <a:pt x="13" y="2"/>
                    <a:pt x="14" y="2"/>
                    <a:pt x="15" y="2"/>
                  </a:cubicBezTo>
                  <a:cubicBezTo>
                    <a:pt x="16" y="1"/>
                    <a:pt x="16" y="1"/>
                    <a:pt x="17" y="1"/>
                  </a:cubicBezTo>
                  <a:cubicBezTo>
                    <a:pt x="18" y="1"/>
                    <a:pt x="19" y="1"/>
                    <a:pt x="19" y="1"/>
                  </a:cubicBezTo>
                  <a:cubicBezTo>
                    <a:pt x="20" y="1"/>
                    <a:pt x="21" y="1"/>
                    <a:pt x="21" y="0"/>
                  </a:cubicBezTo>
                  <a:cubicBezTo>
                    <a:pt x="24" y="0"/>
                    <a:pt x="27" y="0"/>
                    <a:pt x="30" y="1"/>
                  </a:cubicBezTo>
                  <a:close/>
                  <a:moveTo>
                    <a:pt x="46" y="61"/>
                  </a:moveTo>
                  <a:cubicBezTo>
                    <a:pt x="46" y="187"/>
                    <a:pt x="46" y="187"/>
                    <a:pt x="46" y="187"/>
                  </a:cubicBezTo>
                  <a:cubicBezTo>
                    <a:pt x="3" y="187"/>
                    <a:pt x="3" y="187"/>
                    <a:pt x="3" y="187"/>
                  </a:cubicBezTo>
                  <a:cubicBezTo>
                    <a:pt x="3" y="185"/>
                    <a:pt x="2" y="182"/>
                    <a:pt x="2" y="179"/>
                  </a:cubicBezTo>
                  <a:cubicBezTo>
                    <a:pt x="2" y="175"/>
                    <a:pt x="2" y="172"/>
                    <a:pt x="2" y="168"/>
                  </a:cubicBezTo>
                  <a:cubicBezTo>
                    <a:pt x="2" y="164"/>
                    <a:pt x="2" y="161"/>
                    <a:pt x="2" y="157"/>
                  </a:cubicBezTo>
                  <a:cubicBezTo>
                    <a:pt x="2" y="153"/>
                    <a:pt x="2" y="150"/>
                    <a:pt x="2" y="148"/>
                  </a:cubicBezTo>
                  <a:cubicBezTo>
                    <a:pt x="2" y="61"/>
                    <a:pt x="2" y="61"/>
                    <a:pt x="2" y="61"/>
                  </a:cubicBezTo>
                  <a:lnTo>
                    <a:pt x="46" y="61"/>
                  </a:lnTo>
                  <a:close/>
                  <a:moveTo>
                    <a:pt x="155" y="187"/>
                  </a:moveTo>
                  <a:cubicBezTo>
                    <a:pt x="155" y="133"/>
                    <a:pt x="155" y="133"/>
                    <a:pt x="155" y="133"/>
                  </a:cubicBezTo>
                  <a:cubicBezTo>
                    <a:pt x="155" y="130"/>
                    <a:pt x="155" y="127"/>
                    <a:pt x="155" y="124"/>
                  </a:cubicBezTo>
                  <a:cubicBezTo>
                    <a:pt x="155" y="121"/>
                    <a:pt x="155" y="118"/>
                    <a:pt x="155" y="115"/>
                  </a:cubicBezTo>
                  <a:cubicBezTo>
                    <a:pt x="155" y="112"/>
                    <a:pt x="155" y="110"/>
                    <a:pt x="154" y="107"/>
                  </a:cubicBezTo>
                  <a:cubicBezTo>
                    <a:pt x="154" y="105"/>
                    <a:pt x="153" y="102"/>
                    <a:pt x="152" y="101"/>
                  </a:cubicBezTo>
                  <a:cubicBezTo>
                    <a:pt x="151" y="101"/>
                    <a:pt x="151" y="100"/>
                    <a:pt x="151" y="100"/>
                  </a:cubicBezTo>
                  <a:cubicBezTo>
                    <a:pt x="151" y="100"/>
                    <a:pt x="150" y="100"/>
                    <a:pt x="150" y="100"/>
                  </a:cubicBezTo>
                  <a:cubicBezTo>
                    <a:pt x="150" y="98"/>
                    <a:pt x="150" y="98"/>
                    <a:pt x="150" y="98"/>
                  </a:cubicBezTo>
                  <a:cubicBezTo>
                    <a:pt x="148" y="96"/>
                    <a:pt x="148" y="96"/>
                    <a:pt x="148" y="96"/>
                  </a:cubicBezTo>
                  <a:cubicBezTo>
                    <a:pt x="146" y="96"/>
                    <a:pt x="146" y="96"/>
                    <a:pt x="146" y="96"/>
                  </a:cubicBezTo>
                  <a:cubicBezTo>
                    <a:pt x="146" y="95"/>
                    <a:pt x="145" y="95"/>
                    <a:pt x="145" y="94"/>
                  </a:cubicBezTo>
                  <a:cubicBezTo>
                    <a:pt x="145" y="94"/>
                    <a:pt x="145" y="94"/>
                    <a:pt x="145" y="94"/>
                  </a:cubicBezTo>
                  <a:cubicBezTo>
                    <a:pt x="144" y="93"/>
                    <a:pt x="142" y="92"/>
                    <a:pt x="140" y="92"/>
                  </a:cubicBezTo>
                  <a:cubicBezTo>
                    <a:pt x="138" y="92"/>
                    <a:pt x="136" y="91"/>
                    <a:pt x="134" y="91"/>
                  </a:cubicBezTo>
                  <a:cubicBezTo>
                    <a:pt x="132" y="91"/>
                    <a:pt x="130" y="91"/>
                    <a:pt x="128" y="92"/>
                  </a:cubicBezTo>
                  <a:cubicBezTo>
                    <a:pt x="126" y="92"/>
                    <a:pt x="125" y="93"/>
                    <a:pt x="124" y="94"/>
                  </a:cubicBezTo>
                  <a:cubicBezTo>
                    <a:pt x="122" y="94"/>
                    <a:pt x="121" y="95"/>
                    <a:pt x="120" y="96"/>
                  </a:cubicBezTo>
                  <a:cubicBezTo>
                    <a:pt x="119" y="96"/>
                    <a:pt x="118" y="98"/>
                    <a:pt x="117" y="99"/>
                  </a:cubicBezTo>
                  <a:cubicBezTo>
                    <a:pt x="116" y="99"/>
                    <a:pt x="116" y="99"/>
                    <a:pt x="115" y="100"/>
                  </a:cubicBezTo>
                  <a:cubicBezTo>
                    <a:pt x="114" y="100"/>
                    <a:pt x="114" y="100"/>
                    <a:pt x="113" y="101"/>
                  </a:cubicBezTo>
                  <a:cubicBezTo>
                    <a:pt x="112" y="103"/>
                    <a:pt x="111" y="105"/>
                    <a:pt x="111" y="107"/>
                  </a:cubicBezTo>
                  <a:cubicBezTo>
                    <a:pt x="110" y="109"/>
                    <a:pt x="110" y="112"/>
                    <a:pt x="110" y="115"/>
                  </a:cubicBezTo>
                  <a:cubicBezTo>
                    <a:pt x="109" y="117"/>
                    <a:pt x="109" y="120"/>
                    <a:pt x="109" y="123"/>
                  </a:cubicBezTo>
                  <a:cubicBezTo>
                    <a:pt x="109" y="126"/>
                    <a:pt x="109" y="129"/>
                    <a:pt x="109" y="132"/>
                  </a:cubicBezTo>
                  <a:cubicBezTo>
                    <a:pt x="109" y="187"/>
                    <a:pt x="109" y="187"/>
                    <a:pt x="109" y="187"/>
                  </a:cubicBezTo>
                  <a:cubicBezTo>
                    <a:pt x="67" y="187"/>
                    <a:pt x="67" y="187"/>
                    <a:pt x="67" y="187"/>
                  </a:cubicBezTo>
                  <a:cubicBezTo>
                    <a:pt x="67" y="61"/>
                    <a:pt x="67" y="61"/>
                    <a:pt x="67" y="61"/>
                  </a:cubicBezTo>
                  <a:cubicBezTo>
                    <a:pt x="109" y="61"/>
                    <a:pt x="109" y="61"/>
                    <a:pt x="109" y="61"/>
                  </a:cubicBezTo>
                  <a:cubicBezTo>
                    <a:pt x="109" y="78"/>
                    <a:pt x="109" y="78"/>
                    <a:pt x="109" y="78"/>
                  </a:cubicBezTo>
                  <a:cubicBezTo>
                    <a:pt x="110" y="78"/>
                    <a:pt x="110" y="78"/>
                    <a:pt x="110" y="78"/>
                  </a:cubicBezTo>
                  <a:cubicBezTo>
                    <a:pt x="113" y="73"/>
                    <a:pt x="116" y="70"/>
                    <a:pt x="121" y="67"/>
                  </a:cubicBezTo>
                  <a:cubicBezTo>
                    <a:pt x="125" y="63"/>
                    <a:pt x="130" y="61"/>
                    <a:pt x="135" y="59"/>
                  </a:cubicBezTo>
                  <a:cubicBezTo>
                    <a:pt x="140" y="59"/>
                    <a:pt x="140" y="59"/>
                    <a:pt x="140" y="59"/>
                  </a:cubicBezTo>
                  <a:cubicBezTo>
                    <a:pt x="144" y="58"/>
                    <a:pt x="147" y="58"/>
                    <a:pt x="151" y="58"/>
                  </a:cubicBezTo>
                  <a:cubicBezTo>
                    <a:pt x="155" y="58"/>
                    <a:pt x="158" y="59"/>
                    <a:pt x="162" y="59"/>
                  </a:cubicBezTo>
                  <a:cubicBezTo>
                    <a:pt x="165" y="60"/>
                    <a:pt x="169" y="61"/>
                    <a:pt x="172" y="63"/>
                  </a:cubicBezTo>
                  <a:cubicBezTo>
                    <a:pt x="175" y="64"/>
                    <a:pt x="177" y="65"/>
                    <a:pt x="179" y="66"/>
                  </a:cubicBezTo>
                  <a:cubicBezTo>
                    <a:pt x="184" y="73"/>
                    <a:pt x="184" y="73"/>
                    <a:pt x="184" y="73"/>
                  </a:cubicBezTo>
                  <a:cubicBezTo>
                    <a:pt x="185" y="73"/>
                    <a:pt x="185" y="74"/>
                    <a:pt x="186" y="74"/>
                  </a:cubicBezTo>
                  <a:cubicBezTo>
                    <a:pt x="187" y="75"/>
                    <a:pt x="188" y="75"/>
                    <a:pt x="188" y="76"/>
                  </a:cubicBezTo>
                  <a:cubicBezTo>
                    <a:pt x="188" y="78"/>
                    <a:pt x="188" y="78"/>
                    <a:pt x="188" y="78"/>
                  </a:cubicBezTo>
                  <a:cubicBezTo>
                    <a:pt x="189" y="78"/>
                    <a:pt x="189" y="78"/>
                    <a:pt x="189" y="78"/>
                  </a:cubicBezTo>
                  <a:cubicBezTo>
                    <a:pt x="190" y="79"/>
                    <a:pt x="190" y="79"/>
                    <a:pt x="190" y="79"/>
                  </a:cubicBezTo>
                  <a:cubicBezTo>
                    <a:pt x="190" y="81"/>
                    <a:pt x="190" y="81"/>
                    <a:pt x="190" y="81"/>
                  </a:cubicBezTo>
                  <a:cubicBezTo>
                    <a:pt x="191" y="81"/>
                    <a:pt x="191" y="81"/>
                    <a:pt x="191" y="81"/>
                  </a:cubicBezTo>
                  <a:cubicBezTo>
                    <a:pt x="192" y="82"/>
                    <a:pt x="192" y="83"/>
                    <a:pt x="192" y="84"/>
                  </a:cubicBezTo>
                  <a:cubicBezTo>
                    <a:pt x="193" y="85"/>
                    <a:pt x="193" y="86"/>
                    <a:pt x="193" y="87"/>
                  </a:cubicBezTo>
                  <a:cubicBezTo>
                    <a:pt x="194" y="87"/>
                    <a:pt x="194" y="87"/>
                    <a:pt x="194" y="87"/>
                  </a:cubicBezTo>
                  <a:cubicBezTo>
                    <a:pt x="196" y="94"/>
                    <a:pt x="196" y="94"/>
                    <a:pt x="196" y="94"/>
                  </a:cubicBezTo>
                  <a:cubicBezTo>
                    <a:pt x="196" y="94"/>
                    <a:pt x="196" y="94"/>
                    <a:pt x="196" y="94"/>
                  </a:cubicBezTo>
                  <a:cubicBezTo>
                    <a:pt x="196" y="99"/>
                    <a:pt x="196" y="99"/>
                    <a:pt x="196" y="99"/>
                  </a:cubicBezTo>
                  <a:cubicBezTo>
                    <a:pt x="198" y="103"/>
                    <a:pt x="198" y="107"/>
                    <a:pt x="198" y="112"/>
                  </a:cubicBezTo>
                  <a:cubicBezTo>
                    <a:pt x="198" y="117"/>
                    <a:pt x="199" y="122"/>
                    <a:pt x="199" y="128"/>
                  </a:cubicBezTo>
                  <a:cubicBezTo>
                    <a:pt x="199" y="187"/>
                    <a:pt x="199" y="187"/>
                    <a:pt x="199" y="187"/>
                  </a:cubicBezTo>
                  <a:lnTo>
                    <a:pt x="155" y="18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133"/>
            <p:cNvSpPr>
              <a:spLocks noEditPoints="1"/>
            </p:cNvSpPr>
            <p:nvPr/>
          </p:nvSpPr>
          <p:spPr bwMode="auto">
            <a:xfrm>
              <a:off x="7110413" y="3646488"/>
              <a:ext cx="238125" cy="209550"/>
            </a:xfrm>
            <a:custGeom>
              <a:avLst/>
              <a:gdLst>
                <a:gd name="T0" fmla="*/ 116 w 228"/>
                <a:gd name="T1" fmla="*/ 6 h 199"/>
                <a:gd name="T2" fmla="*/ 101 w 228"/>
                <a:gd name="T3" fmla="*/ 8 h 199"/>
                <a:gd name="T4" fmla="*/ 109 w 228"/>
                <a:gd name="T5" fmla="*/ 18 h 199"/>
                <a:gd name="T6" fmla="*/ 112 w 228"/>
                <a:gd name="T7" fmla="*/ 27 h 199"/>
                <a:gd name="T8" fmla="*/ 112 w 228"/>
                <a:gd name="T9" fmla="*/ 57 h 199"/>
                <a:gd name="T10" fmla="*/ 109 w 228"/>
                <a:gd name="T11" fmla="*/ 65 h 199"/>
                <a:gd name="T12" fmla="*/ 101 w 228"/>
                <a:gd name="T13" fmla="*/ 76 h 199"/>
                <a:gd name="T14" fmla="*/ 86 w 228"/>
                <a:gd name="T15" fmla="*/ 89 h 199"/>
                <a:gd name="T16" fmla="*/ 91 w 228"/>
                <a:gd name="T17" fmla="*/ 102 h 199"/>
                <a:gd name="T18" fmla="*/ 101 w 228"/>
                <a:gd name="T19" fmla="*/ 111 h 199"/>
                <a:gd name="T20" fmla="*/ 111 w 228"/>
                <a:gd name="T21" fmla="*/ 120 h 199"/>
                <a:gd name="T22" fmla="*/ 117 w 228"/>
                <a:gd name="T23" fmla="*/ 127 h 199"/>
                <a:gd name="T24" fmla="*/ 122 w 228"/>
                <a:gd name="T25" fmla="*/ 137 h 199"/>
                <a:gd name="T26" fmla="*/ 122 w 228"/>
                <a:gd name="T27" fmla="*/ 157 h 199"/>
                <a:gd name="T28" fmla="*/ 120 w 228"/>
                <a:gd name="T29" fmla="*/ 168 h 199"/>
                <a:gd name="T30" fmla="*/ 111 w 228"/>
                <a:gd name="T31" fmla="*/ 181 h 199"/>
                <a:gd name="T32" fmla="*/ 101 w 228"/>
                <a:gd name="T33" fmla="*/ 189 h 199"/>
                <a:gd name="T34" fmla="*/ 93 w 228"/>
                <a:gd name="T35" fmla="*/ 192 h 199"/>
                <a:gd name="T36" fmla="*/ 59 w 228"/>
                <a:gd name="T37" fmla="*/ 199 h 199"/>
                <a:gd name="T38" fmla="*/ 25 w 228"/>
                <a:gd name="T39" fmla="*/ 193 h 199"/>
                <a:gd name="T40" fmla="*/ 15 w 228"/>
                <a:gd name="T41" fmla="*/ 188 h 199"/>
                <a:gd name="T42" fmla="*/ 0 w 228"/>
                <a:gd name="T43" fmla="*/ 154 h 199"/>
                <a:gd name="T44" fmla="*/ 3 w 228"/>
                <a:gd name="T45" fmla="*/ 143 h 199"/>
                <a:gd name="T46" fmla="*/ 11 w 228"/>
                <a:gd name="T47" fmla="*/ 132 h 199"/>
                <a:gd name="T48" fmla="*/ 68 w 228"/>
                <a:gd name="T49" fmla="*/ 113 h 199"/>
                <a:gd name="T50" fmla="*/ 61 w 228"/>
                <a:gd name="T51" fmla="*/ 104 h 199"/>
                <a:gd name="T52" fmla="*/ 35 w 228"/>
                <a:gd name="T53" fmla="*/ 87 h 199"/>
                <a:gd name="T54" fmla="*/ 23 w 228"/>
                <a:gd name="T55" fmla="*/ 80 h 199"/>
                <a:gd name="T56" fmla="*/ 15 w 228"/>
                <a:gd name="T57" fmla="*/ 69 h 199"/>
                <a:gd name="T58" fmla="*/ 14 w 228"/>
                <a:gd name="T59" fmla="*/ 34 h 199"/>
                <a:gd name="T60" fmla="*/ 18 w 228"/>
                <a:gd name="T61" fmla="*/ 25 h 199"/>
                <a:gd name="T62" fmla="*/ 29 w 228"/>
                <a:gd name="T63" fmla="*/ 13 h 199"/>
                <a:gd name="T64" fmla="*/ 36 w 228"/>
                <a:gd name="T65" fmla="*/ 9 h 199"/>
                <a:gd name="T66" fmla="*/ 43 w 228"/>
                <a:gd name="T67" fmla="*/ 6 h 199"/>
                <a:gd name="T68" fmla="*/ 58 w 228"/>
                <a:gd name="T69" fmla="*/ 1 h 199"/>
                <a:gd name="T70" fmla="*/ 41 w 228"/>
                <a:gd name="T71" fmla="*/ 130 h 199"/>
                <a:gd name="T72" fmla="*/ 30 w 228"/>
                <a:gd name="T73" fmla="*/ 139 h 199"/>
                <a:gd name="T74" fmla="*/ 24 w 228"/>
                <a:gd name="T75" fmla="*/ 147 h 199"/>
                <a:gd name="T76" fmla="*/ 24 w 228"/>
                <a:gd name="T77" fmla="*/ 164 h 199"/>
                <a:gd name="T78" fmla="*/ 31 w 228"/>
                <a:gd name="T79" fmla="*/ 175 h 199"/>
                <a:gd name="T80" fmla="*/ 41 w 228"/>
                <a:gd name="T81" fmla="*/ 181 h 199"/>
                <a:gd name="T82" fmla="*/ 49 w 228"/>
                <a:gd name="T83" fmla="*/ 184 h 199"/>
                <a:gd name="T84" fmla="*/ 72 w 228"/>
                <a:gd name="T85" fmla="*/ 184 h 199"/>
                <a:gd name="T86" fmla="*/ 82 w 228"/>
                <a:gd name="T87" fmla="*/ 181 h 199"/>
                <a:gd name="T88" fmla="*/ 89 w 228"/>
                <a:gd name="T89" fmla="*/ 178 h 199"/>
                <a:gd name="T90" fmla="*/ 98 w 228"/>
                <a:gd name="T91" fmla="*/ 171 h 199"/>
                <a:gd name="T92" fmla="*/ 103 w 228"/>
                <a:gd name="T93" fmla="*/ 164 h 199"/>
                <a:gd name="T94" fmla="*/ 103 w 228"/>
                <a:gd name="T95" fmla="*/ 144 h 199"/>
                <a:gd name="T96" fmla="*/ 97 w 228"/>
                <a:gd name="T97" fmla="*/ 135 h 199"/>
                <a:gd name="T98" fmla="*/ 89 w 228"/>
                <a:gd name="T99" fmla="*/ 130 h 199"/>
                <a:gd name="T100" fmla="*/ 81 w 228"/>
                <a:gd name="T101" fmla="*/ 126 h 199"/>
                <a:gd name="T102" fmla="*/ 53 w 228"/>
                <a:gd name="T103" fmla="*/ 126 h 199"/>
                <a:gd name="T104" fmla="*/ 42 w 228"/>
                <a:gd name="T105" fmla="*/ 18 h 199"/>
                <a:gd name="T106" fmla="*/ 38 w 228"/>
                <a:gd name="T107" fmla="*/ 54 h 199"/>
                <a:gd name="T108" fmla="*/ 42 w 228"/>
                <a:gd name="T109" fmla="*/ 63 h 199"/>
                <a:gd name="T110" fmla="*/ 50 w 228"/>
                <a:gd name="T111" fmla="*/ 73 h 199"/>
                <a:gd name="T112" fmla="*/ 60 w 228"/>
                <a:gd name="T113" fmla="*/ 79 h 199"/>
                <a:gd name="T114" fmla="*/ 87 w 228"/>
                <a:gd name="T115" fmla="*/ 63 h 199"/>
                <a:gd name="T116" fmla="*/ 87 w 228"/>
                <a:gd name="T117" fmla="*/ 40 h 199"/>
                <a:gd name="T118" fmla="*/ 84 w 228"/>
                <a:gd name="T119" fmla="*/ 31 h 199"/>
                <a:gd name="T120" fmla="*/ 79 w 228"/>
                <a:gd name="T121" fmla="*/ 23 h 199"/>
                <a:gd name="T122" fmla="*/ 49 w 228"/>
                <a:gd name="T123" fmla="*/ 12 h 199"/>
                <a:gd name="T124" fmla="*/ 214 w 228"/>
                <a:gd name="T125" fmla="*/ 3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 h="199">
                  <a:moveTo>
                    <a:pt x="123" y="1"/>
                  </a:moveTo>
                  <a:cubicBezTo>
                    <a:pt x="123" y="2"/>
                    <a:pt x="123" y="2"/>
                    <a:pt x="123" y="3"/>
                  </a:cubicBezTo>
                  <a:cubicBezTo>
                    <a:pt x="123" y="3"/>
                    <a:pt x="122" y="3"/>
                    <a:pt x="122" y="3"/>
                  </a:cubicBezTo>
                  <a:cubicBezTo>
                    <a:pt x="122" y="3"/>
                    <a:pt x="122" y="3"/>
                    <a:pt x="122" y="3"/>
                  </a:cubicBezTo>
                  <a:cubicBezTo>
                    <a:pt x="122" y="3"/>
                    <a:pt x="122" y="3"/>
                    <a:pt x="122" y="3"/>
                  </a:cubicBezTo>
                  <a:cubicBezTo>
                    <a:pt x="121" y="3"/>
                    <a:pt x="121" y="3"/>
                    <a:pt x="121" y="3"/>
                  </a:cubicBezTo>
                  <a:cubicBezTo>
                    <a:pt x="121" y="4"/>
                    <a:pt x="121" y="4"/>
                    <a:pt x="121" y="4"/>
                  </a:cubicBezTo>
                  <a:cubicBezTo>
                    <a:pt x="120" y="4"/>
                    <a:pt x="120" y="4"/>
                    <a:pt x="119" y="5"/>
                  </a:cubicBezTo>
                  <a:cubicBezTo>
                    <a:pt x="119" y="5"/>
                    <a:pt x="119" y="5"/>
                    <a:pt x="119" y="5"/>
                  </a:cubicBezTo>
                  <a:cubicBezTo>
                    <a:pt x="118" y="5"/>
                    <a:pt x="118" y="5"/>
                    <a:pt x="118" y="5"/>
                  </a:cubicBezTo>
                  <a:cubicBezTo>
                    <a:pt x="118" y="5"/>
                    <a:pt x="118" y="5"/>
                    <a:pt x="118" y="5"/>
                  </a:cubicBezTo>
                  <a:cubicBezTo>
                    <a:pt x="117" y="5"/>
                    <a:pt x="117" y="5"/>
                    <a:pt x="117" y="5"/>
                  </a:cubicBezTo>
                  <a:cubicBezTo>
                    <a:pt x="117" y="6"/>
                    <a:pt x="117" y="6"/>
                    <a:pt x="117" y="6"/>
                  </a:cubicBezTo>
                  <a:cubicBezTo>
                    <a:pt x="116" y="6"/>
                    <a:pt x="116" y="6"/>
                    <a:pt x="116" y="6"/>
                  </a:cubicBezTo>
                  <a:cubicBezTo>
                    <a:pt x="116" y="6"/>
                    <a:pt x="116" y="6"/>
                    <a:pt x="116" y="6"/>
                  </a:cubicBezTo>
                  <a:cubicBezTo>
                    <a:pt x="115" y="6"/>
                    <a:pt x="115" y="6"/>
                    <a:pt x="115" y="6"/>
                  </a:cubicBezTo>
                  <a:cubicBezTo>
                    <a:pt x="115" y="6"/>
                    <a:pt x="115" y="6"/>
                    <a:pt x="115" y="6"/>
                  </a:cubicBezTo>
                  <a:cubicBezTo>
                    <a:pt x="112" y="6"/>
                    <a:pt x="112" y="6"/>
                    <a:pt x="112" y="6"/>
                  </a:cubicBezTo>
                  <a:cubicBezTo>
                    <a:pt x="112" y="7"/>
                    <a:pt x="112" y="7"/>
                    <a:pt x="112" y="7"/>
                  </a:cubicBezTo>
                  <a:cubicBezTo>
                    <a:pt x="110" y="7"/>
                    <a:pt x="110" y="7"/>
                    <a:pt x="110" y="7"/>
                  </a:cubicBezTo>
                  <a:cubicBezTo>
                    <a:pt x="110" y="7"/>
                    <a:pt x="110" y="7"/>
                    <a:pt x="110" y="7"/>
                  </a:cubicBezTo>
                  <a:cubicBezTo>
                    <a:pt x="110" y="7"/>
                    <a:pt x="110" y="7"/>
                    <a:pt x="109" y="7"/>
                  </a:cubicBezTo>
                  <a:cubicBezTo>
                    <a:pt x="109" y="7"/>
                    <a:pt x="109" y="7"/>
                    <a:pt x="109" y="7"/>
                  </a:cubicBezTo>
                  <a:cubicBezTo>
                    <a:pt x="108" y="7"/>
                    <a:pt x="108" y="7"/>
                    <a:pt x="108" y="7"/>
                  </a:cubicBezTo>
                  <a:cubicBezTo>
                    <a:pt x="108" y="7"/>
                    <a:pt x="108" y="7"/>
                    <a:pt x="108" y="7"/>
                  </a:cubicBezTo>
                  <a:cubicBezTo>
                    <a:pt x="105" y="7"/>
                    <a:pt x="105" y="7"/>
                    <a:pt x="105" y="7"/>
                  </a:cubicBezTo>
                  <a:cubicBezTo>
                    <a:pt x="105" y="8"/>
                    <a:pt x="105" y="8"/>
                    <a:pt x="105" y="8"/>
                  </a:cubicBezTo>
                  <a:cubicBezTo>
                    <a:pt x="103" y="8"/>
                    <a:pt x="103" y="8"/>
                    <a:pt x="103" y="8"/>
                  </a:cubicBezTo>
                  <a:cubicBezTo>
                    <a:pt x="103" y="8"/>
                    <a:pt x="103" y="8"/>
                    <a:pt x="103" y="8"/>
                  </a:cubicBezTo>
                  <a:cubicBezTo>
                    <a:pt x="101" y="8"/>
                    <a:pt x="101" y="8"/>
                    <a:pt x="101" y="8"/>
                  </a:cubicBezTo>
                  <a:cubicBezTo>
                    <a:pt x="101" y="8"/>
                    <a:pt x="100" y="8"/>
                    <a:pt x="100" y="8"/>
                  </a:cubicBezTo>
                  <a:cubicBezTo>
                    <a:pt x="99" y="9"/>
                    <a:pt x="99" y="9"/>
                    <a:pt x="98" y="9"/>
                  </a:cubicBezTo>
                  <a:cubicBezTo>
                    <a:pt x="98" y="9"/>
                    <a:pt x="98" y="9"/>
                    <a:pt x="98" y="10"/>
                  </a:cubicBezTo>
                  <a:cubicBezTo>
                    <a:pt x="98" y="10"/>
                    <a:pt x="98" y="10"/>
                    <a:pt x="98" y="10"/>
                  </a:cubicBezTo>
                  <a:cubicBezTo>
                    <a:pt x="99" y="11"/>
                    <a:pt x="100" y="11"/>
                    <a:pt x="100" y="11"/>
                  </a:cubicBezTo>
                  <a:cubicBezTo>
                    <a:pt x="101" y="12"/>
                    <a:pt x="102" y="12"/>
                    <a:pt x="102" y="12"/>
                  </a:cubicBezTo>
                  <a:cubicBezTo>
                    <a:pt x="102" y="13"/>
                    <a:pt x="102" y="13"/>
                    <a:pt x="102" y="13"/>
                  </a:cubicBezTo>
                  <a:cubicBezTo>
                    <a:pt x="103" y="13"/>
                    <a:pt x="104" y="14"/>
                    <a:pt x="105" y="14"/>
                  </a:cubicBezTo>
                  <a:cubicBezTo>
                    <a:pt x="105" y="15"/>
                    <a:pt x="106" y="15"/>
                    <a:pt x="106" y="15"/>
                  </a:cubicBezTo>
                  <a:cubicBezTo>
                    <a:pt x="107" y="16"/>
                    <a:pt x="107" y="16"/>
                    <a:pt x="107" y="16"/>
                  </a:cubicBezTo>
                  <a:cubicBezTo>
                    <a:pt x="107" y="16"/>
                    <a:pt x="107" y="16"/>
                    <a:pt x="107" y="17"/>
                  </a:cubicBezTo>
                  <a:cubicBezTo>
                    <a:pt x="108" y="17"/>
                    <a:pt x="108" y="17"/>
                    <a:pt x="108" y="17"/>
                  </a:cubicBezTo>
                  <a:cubicBezTo>
                    <a:pt x="108" y="17"/>
                    <a:pt x="108" y="18"/>
                    <a:pt x="108" y="18"/>
                  </a:cubicBezTo>
                  <a:cubicBezTo>
                    <a:pt x="108" y="18"/>
                    <a:pt x="108" y="18"/>
                    <a:pt x="108" y="18"/>
                  </a:cubicBezTo>
                  <a:cubicBezTo>
                    <a:pt x="109" y="18"/>
                    <a:pt x="109" y="18"/>
                    <a:pt x="109" y="18"/>
                  </a:cubicBezTo>
                  <a:cubicBezTo>
                    <a:pt x="109" y="19"/>
                    <a:pt x="109" y="19"/>
                    <a:pt x="109" y="19"/>
                  </a:cubicBezTo>
                  <a:cubicBezTo>
                    <a:pt x="109" y="19"/>
                    <a:pt x="109" y="19"/>
                    <a:pt x="109" y="19"/>
                  </a:cubicBezTo>
                  <a:cubicBezTo>
                    <a:pt x="110" y="19"/>
                    <a:pt x="110" y="20"/>
                    <a:pt x="110" y="20"/>
                  </a:cubicBezTo>
                  <a:cubicBezTo>
                    <a:pt x="110" y="20"/>
                    <a:pt x="110" y="20"/>
                    <a:pt x="110" y="21"/>
                  </a:cubicBezTo>
                  <a:cubicBezTo>
                    <a:pt x="110" y="21"/>
                    <a:pt x="110" y="21"/>
                    <a:pt x="110" y="21"/>
                  </a:cubicBezTo>
                  <a:cubicBezTo>
                    <a:pt x="110" y="21"/>
                    <a:pt x="110" y="21"/>
                    <a:pt x="110" y="22"/>
                  </a:cubicBezTo>
                  <a:cubicBezTo>
                    <a:pt x="111" y="22"/>
                    <a:pt x="111" y="22"/>
                    <a:pt x="111" y="23"/>
                  </a:cubicBezTo>
                  <a:cubicBezTo>
                    <a:pt x="111" y="23"/>
                    <a:pt x="111" y="23"/>
                    <a:pt x="111" y="23"/>
                  </a:cubicBezTo>
                  <a:cubicBezTo>
                    <a:pt x="111" y="24"/>
                    <a:pt x="111" y="24"/>
                    <a:pt x="111" y="24"/>
                  </a:cubicBezTo>
                  <a:cubicBezTo>
                    <a:pt x="112" y="24"/>
                    <a:pt x="112" y="24"/>
                    <a:pt x="112" y="24"/>
                  </a:cubicBezTo>
                  <a:cubicBezTo>
                    <a:pt x="112" y="24"/>
                    <a:pt x="112" y="24"/>
                    <a:pt x="112" y="24"/>
                  </a:cubicBezTo>
                  <a:cubicBezTo>
                    <a:pt x="112" y="24"/>
                    <a:pt x="112" y="24"/>
                    <a:pt x="112" y="24"/>
                  </a:cubicBezTo>
                  <a:cubicBezTo>
                    <a:pt x="112" y="25"/>
                    <a:pt x="112" y="25"/>
                    <a:pt x="112" y="25"/>
                  </a:cubicBezTo>
                  <a:cubicBezTo>
                    <a:pt x="112" y="25"/>
                    <a:pt x="112" y="25"/>
                    <a:pt x="112" y="25"/>
                  </a:cubicBezTo>
                  <a:cubicBezTo>
                    <a:pt x="112" y="27"/>
                    <a:pt x="112" y="27"/>
                    <a:pt x="112" y="27"/>
                  </a:cubicBezTo>
                  <a:cubicBezTo>
                    <a:pt x="112" y="27"/>
                    <a:pt x="112" y="27"/>
                    <a:pt x="112" y="27"/>
                  </a:cubicBezTo>
                  <a:cubicBezTo>
                    <a:pt x="112" y="28"/>
                    <a:pt x="112" y="28"/>
                    <a:pt x="112" y="28"/>
                  </a:cubicBezTo>
                  <a:cubicBezTo>
                    <a:pt x="113" y="28"/>
                    <a:pt x="113" y="28"/>
                    <a:pt x="113" y="28"/>
                  </a:cubicBezTo>
                  <a:cubicBezTo>
                    <a:pt x="113" y="30"/>
                    <a:pt x="113" y="30"/>
                    <a:pt x="113" y="30"/>
                  </a:cubicBezTo>
                  <a:cubicBezTo>
                    <a:pt x="114" y="32"/>
                    <a:pt x="114" y="35"/>
                    <a:pt x="114" y="37"/>
                  </a:cubicBezTo>
                  <a:cubicBezTo>
                    <a:pt x="114" y="40"/>
                    <a:pt x="114" y="43"/>
                    <a:pt x="114" y="46"/>
                  </a:cubicBezTo>
                  <a:cubicBezTo>
                    <a:pt x="114" y="47"/>
                    <a:pt x="114" y="48"/>
                    <a:pt x="114" y="49"/>
                  </a:cubicBezTo>
                  <a:cubicBezTo>
                    <a:pt x="114" y="51"/>
                    <a:pt x="114" y="52"/>
                    <a:pt x="114" y="53"/>
                  </a:cubicBezTo>
                  <a:cubicBezTo>
                    <a:pt x="113" y="53"/>
                    <a:pt x="113" y="53"/>
                    <a:pt x="113" y="53"/>
                  </a:cubicBezTo>
                  <a:cubicBezTo>
                    <a:pt x="113" y="55"/>
                    <a:pt x="113" y="55"/>
                    <a:pt x="113" y="55"/>
                  </a:cubicBezTo>
                  <a:cubicBezTo>
                    <a:pt x="113" y="55"/>
                    <a:pt x="113" y="55"/>
                    <a:pt x="113" y="55"/>
                  </a:cubicBezTo>
                  <a:cubicBezTo>
                    <a:pt x="113" y="56"/>
                    <a:pt x="113" y="56"/>
                    <a:pt x="113" y="56"/>
                  </a:cubicBezTo>
                  <a:cubicBezTo>
                    <a:pt x="112" y="56"/>
                    <a:pt x="112" y="56"/>
                    <a:pt x="112" y="56"/>
                  </a:cubicBezTo>
                  <a:cubicBezTo>
                    <a:pt x="112" y="57"/>
                    <a:pt x="112" y="57"/>
                    <a:pt x="112" y="57"/>
                  </a:cubicBezTo>
                  <a:cubicBezTo>
                    <a:pt x="112" y="57"/>
                    <a:pt x="112" y="57"/>
                    <a:pt x="112" y="57"/>
                  </a:cubicBezTo>
                  <a:cubicBezTo>
                    <a:pt x="112" y="59"/>
                    <a:pt x="112" y="59"/>
                    <a:pt x="112" y="59"/>
                  </a:cubicBezTo>
                  <a:cubicBezTo>
                    <a:pt x="112" y="59"/>
                    <a:pt x="112" y="59"/>
                    <a:pt x="112" y="59"/>
                  </a:cubicBezTo>
                  <a:cubicBezTo>
                    <a:pt x="112" y="59"/>
                    <a:pt x="112" y="59"/>
                    <a:pt x="112" y="60"/>
                  </a:cubicBezTo>
                  <a:cubicBezTo>
                    <a:pt x="112" y="60"/>
                    <a:pt x="112" y="60"/>
                    <a:pt x="112" y="61"/>
                  </a:cubicBezTo>
                  <a:cubicBezTo>
                    <a:pt x="111" y="61"/>
                    <a:pt x="111" y="61"/>
                    <a:pt x="111" y="61"/>
                  </a:cubicBezTo>
                  <a:cubicBezTo>
                    <a:pt x="111" y="61"/>
                    <a:pt x="111" y="61"/>
                    <a:pt x="111" y="61"/>
                  </a:cubicBezTo>
                  <a:cubicBezTo>
                    <a:pt x="111" y="61"/>
                    <a:pt x="111" y="61"/>
                    <a:pt x="111" y="61"/>
                  </a:cubicBezTo>
                  <a:cubicBezTo>
                    <a:pt x="111" y="62"/>
                    <a:pt x="111" y="62"/>
                    <a:pt x="111" y="62"/>
                  </a:cubicBezTo>
                  <a:cubicBezTo>
                    <a:pt x="110" y="62"/>
                    <a:pt x="110" y="62"/>
                    <a:pt x="110" y="62"/>
                  </a:cubicBezTo>
                  <a:cubicBezTo>
                    <a:pt x="110" y="63"/>
                    <a:pt x="110" y="63"/>
                    <a:pt x="110" y="63"/>
                  </a:cubicBezTo>
                  <a:cubicBezTo>
                    <a:pt x="110" y="63"/>
                    <a:pt x="110" y="63"/>
                    <a:pt x="110" y="63"/>
                  </a:cubicBezTo>
                  <a:cubicBezTo>
                    <a:pt x="110" y="64"/>
                    <a:pt x="110" y="64"/>
                    <a:pt x="110" y="64"/>
                  </a:cubicBezTo>
                  <a:cubicBezTo>
                    <a:pt x="109" y="64"/>
                    <a:pt x="109" y="64"/>
                    <a:pt x="109" y="64"/>
                  </a:cubicBezTo>
                  <a:cubicBezTo>
                    <a:pt x="109" y="65"/>
                    <a:pt x="109" y="65"/>
                    <a:pt x="109" y="65"/>
                  </a:cubicBezTo>
                  <a:cubicBezTo>
                    <a:pt x="109" y="65"/>
                    <a:pt x="109" y="65"/>
                    <a:pt x="109" y="65"/>
                  </a:cubicBezTo>
                  <a:cubicBezTo>
                    <a:pt x="109" y="65"/>
                    <a:pt x="109" y="65"/>
                    <a:pt x="109" y="65"/>
                  </a:cubicBezTo>
                  <a:cubicBezTo>
                    <a:pt x="109" y="65"/>
                    <a:pt x="109" y="65"/>
                    <a:pt x="109" y="66"/>
                  </a:cubicBezTo>
                  <a:cubicBezTo>
                    <a:pt x="109" y="66"/>
                    <a:pt x="109" y="66"/>
                    <a:pt x="109" y="66"/>
                  </a:cubicBezTo>
                  <a:cubicBezTo>
                    <a:pt x="109" y="66"/>
                    <a:pt x="109" y="66"/>
                    <a:pt x="108" y="66"/>
                  </a:cubicBezTo>
                  <a:cubicBezTo>
                    <a:pt x="108" y="67"/>
                    <a:pt x="108" y="68"/>
                    <a:pt x="107" y="68"/>
                  </a:cubicBezTo>
                  <a:cubicBezTo>
                    <a:pt x="107" y="68"/>
                    <a:pt x="107" y="69"/>
                    <a:pt x="106" y="69"/>
                  </a:cubicBezTo>
                  <a:cubicBezTo>
                    <a:pt x="106" y="69"/>
                    <a:pt x="106" y="69"/>
                    <a:pt x="106" y="69"/>
                  </a:cubicBezTo>
                  <a:cubicBezTo>
                    <a:pt x="106" y="69"/>
                    <a:pt x="106" y="69"/>
                    <a:pt x="106" y="69"/>
                  </a:cubicBezTo>
                  <a:cubicBezTo>
                    <a:pt x="106" y="70"/>
                    <a:pt x="106" y="70"/>
                    <a:pt x="105" y="70"/>
                  </a:cubicBezTo>
                  <a:cubicBezTo>
                    <a:pt x="105" y="70"/>
                    <a:pt x="105" y="71"/>
                    <a:pt x="105" y="71"/>
                  </a:cubicBezTo>
                  <a:cubicBezTo>
                    <a:pt x="104" y="71"/>
                    <a:pt x="104" y="71"/>
                    <a:pt x="104" y="71"/>
                  </a:cubicBezTo>
                  <a:cubicBezTo>
                    <a:pt x="104" y="72"/>
                    <a:pt x="104" y="72"/>
                    <a:pt x="104" y="72"/>
                  </a:cubicBezTo>
                  <a:cubicBezTo>
                    <a:pt x="104" y="72"/>
                    <a:pt x="103" y="73"/>
                    <a:pt x="103" y="73"/>
                  </a:cubicBezTo>
                  <a:cubicBezTo>
                    <a:pt x="102" y="74"/>
                    <a:pt x="101" y="74"/>
                    <a:pt x="101" y="75"/>
                  </a:cubicBezTo>
                  <a:cubicBezTo>
                    <a:pt x="101" y="76"/>
                    <a:pt x="101" y="76"/>
                    <a:pt x="101" y="76"/>
                  </a:cubicBezTo>
                  <a:cubicBezTo>
                    <a:pt x="100" y="76"/>
                    <a:pt x="100" y="76"/>
                    <a:pt x="100" y="76"/>
                  </a:cubicBezTo>
                  <a:cubicBezTo>
                    <a:pt x="100" y="76"/>
                    <a:pt x="99" y="76"/>
                    <a:pt x="99" y="77"/>
                  </a:cubicBezTo>
                  <a:cubicBezTo>
                    <a:pt x="99" y="77"/>
                    <a:pt x="98" y="78"/>
                    <a:pt x="98" y="78"/>
                  </a:cubicBezTo>
                  <a:cubicBezTo>
                    <a:pt x="97" y="78"/>
                    <a:pt x="97" y="78"/>
                    <a:pt x="97" y="78"/>
                  </a:cubicBezTo>
                  <a:cubicBezTo>
                    <a:pt x="97" y="78"/>
                    <a:pt x="97" y="78"/>
                    <a:pt x="97" y="79"/>
                  </a:cubicBezTo>
                  <a:cubicBezTo>
                    <a:pt x="96" y="79"/>
                    <a:pt x="96" y="79"/>
                    <a:pt x="96" y="79"/>
                  </a:cubicBezTo>
                  <a:cubicBezTo>
                    <a:pt x="95" y="79"/>
                    <a:pt x="95" y="79"/>
                    <a:pt x="95" y="79"/>
                  </a:cubicBezTo>
                  <a:cubicBezTo>
                    <a:pt x="95" y="80"/>
                    <a:pt x="95" y="80"/>
                    <a:pt x="94" y="81"/>
                  </a:cubicBezTo>
                  <a:cubicBezTo>
                    <a:pt x="94" y="81"/>
                    <a:pt x="94" y="81"/>
                    <a:pt x="93" y="82"/>
                  </a:cubicBezTo>
                  <a:cubicBezTo>
                    <a:pt x="93" y="82"/>
                    <a:pt x="93" y="82"/>
                    <a:pt x="93" y="82"/>
                  </a:cubicBezTo>
                  <a:cubicBezTo>
                    <a:pt x="92" y="83"/>
                    <a:pt x="91" y="84"/>
                    <a:pt x="90" y="85"/>
                  </a:cubicBezTo>
                  <a:cubicBezTo>
                    <a:pt x="89" y="86"/>
                    <a:pt x="88" y="86"/>
                    <a:pt x="88" y="86"/>
                  </a:cubicBezTo>
                  <a:cubicBezTo>
                    <a:pt x="88" y="87"/>
                    <a:pt x="88" y="87"/>
                    <a:pt x="88" y="87"/>
                  </a:cubicBezTo>
                  <a:cubicBezTo>
                    <a:pt x="87" y="88"/>
                    <a:pt x="87" y="88"/>
                    <a:pt x="87" y="88"/>
                  </a:cubicBezTo>
                  <a:cubicBezTo>
                    <a:pt x="87" y="88"/>
                    <a:pt x="87" y="88"/>
                    <a:pt x="86" y="89"/>
                  </a:cubicBezTo>
                  <a:cubicBezTo>
                    <a:pt x="86" y="90"/>
                    <a:pt x="86" y="90"/>
                    <a:pt x="86" y="91"/>
                  </a:cubicBezTo>
                  <a:cubicBezTo>
                    <a:pt x="86" y="91"/>
                    <a:pt x="86" y="92"/>
                    <a:pt x="85" y="93"/>
                  </a:cubicBezTo>
                  <a:cubicBezTo>
                    <a:pt x="85" y="93"/>
                    <a:pt x="85" y="94"/>
                    <a:pt x="86" y="94"/>
                  </a:cubicBezTo>
                  <a:cubicBezTo>
                    <a:pt x="86" y="94"/>
                    <a:pt x="86" y="94"/>
                    <a:pt x="86" y="94"/>
                  </a:cubicBezTo>
                  <a:cubicBezTo>
                    <a:pt x="86" y="96"/>
                    <a:pt x="86" y="96"/>
                    <a:pt x="86" y="96"/>
                  </a:cubicBezTo>
                  <a:cubicBezTo>
                    <a:pt x="86" y="96"/>
                    <a:pt x="86" y="96"/>
                    <a:pt x="86" y="96"/>
                  </a:cubicBezTo>
                  <a:cubicBezTo>
                    <a:pt x="86" y="96"/>
                    <a:pt x="86" y="96"/>
                    <a:pt x="87" y="97"/>
                  </a:cubicBezTo>
                  <a:cubicBezTo>
                    <a:pt x="87" y="97"/>
                    <a:pt x="87" y="97"/>
                    <a:pt x="87" y="97"/>
                  </a:cubicBezTo>
                  <a:cubicBezTo>
                    <a:pt x="87" y="98"/>
                    <a:pt x="87" y="98"/>
                    <a:pt x="87" y="98"/>
                  </a:cubicBezTo>
                  <a:cubicBezTo>
                    <a:pt x="88" y="98"/>
                    <a:pt x="88" y="98"/>
                    <a:pt x="88" y="98"/>
                  </a:cubicBezTo>
                  <a:cubicBezTo>
                    <a:pt x="88" y="99"/>
                    <a:pt x="88" y="99"/>
                    <a:pt x="88" y="99"/>
                  </a:cubicBezTo>
                  <a:cubicBezTo>
                    <a:pt x="88" y="99"/>
                    <a:pt x="88" y="99"/>
                    <a:pt x="88" y="99"/>
                  </a:cubicBezTo>
                  <a:cubicBezTo>
                    <a:pt x="89" y="99"/>
                    <a:pt x="89" y="100"/>
                    <a:pt x="89" y="100"/>
                  </a:cubicBezTo>
                  <a:cubicBezTo>
                    <a:pt x="90" y="101"/>
                    <a:pt x="90" y="101"/>
                    <a:pt x="90" y="102"/>
                  </a:cubicBezTo>
                  <a:cubicBezTo>
                    <a:pt x="91" y="102"/>
                    <a:pt x="91" y="102"/>
                    <a:pt x="91" y="102"/>
                  </a:cubicBezTo>
                  <a:cubicBezTo>
                    <a:pt x="91" y="102"/>
                    <a:pt x="91" y="102"/>
                    <a:pt x="91" y="102"/>
                  </a:cubicBezTo>
                  <a:cubicBezTo>
                    <a:pt x="92" y="103"/>
                    <a:pt x="92" y="103"/>
                    <a:pt x="93" y="103"/>
                  </a:cubicBezTo>
                  <a:cubicBezTo>
                    <a:pt x="93" y="104"/>
                    <a:pt x="93" y="104"/>
                    <a:pt x="94" y="105"/>
                  </a:cubicBezTo>
                  <a:cubicBezTo>
                    <a:pt x="94" y="105"/>
                    <a:pt x="94" y="105"/>
                    <a:pt x="94" y="105"/>
                  </a:cubicBezTo>
                  <a:cubicBezTo>
                    <a:pt x="94" y="105"/>
                    <a:pt x="94" y="105"/>
                    <a:pt x="94" y="105"/>
                  </a:cubicBezTo>
                  <a:cubicBezTo>
                    <a:pt x="95" y="106"/>
                    <a:pt x="95" y="106"/>
                    <a:pt x="95" y="106"/>
                  </a:cubicBezTo>
                  <a:cubicBezTo>
                    <a:pt x="95" y="106"/>
                    <a:pt x="95" y="106"/>
                    <a:pt x="95" y="106"/>
                  </a:cubicBezTo>
                  <a:cubicBezTo>
                    <a:pt x="95" y="106"/>
                    <a:pt x="95" y="106"/>
                    <a:pt x="96" y="107"/>
                  </a:cubicBezTo>
                  <a:cubicBezTo>
                    <a:pt x="97" y="107"/>
                    <a:pt x="97" y="107"/>
                    <a:pt x="97" y="107"/>
                  </a:cubicBezTo>
                  <a:cubicBezTo>
                    <a:pt x="97" y="107"/>
                    <a:pt x="97" y="107"/>
                    <a:pt x="97" y="107"/>
                  </a:cubicBezTo>
                  <a:cubicBezTo>
                    <a:pt x="97" y="107"/>
                    <a:pt x="97" y="108"/>
                    <a:pt x="98" y="108"/>
                  </a:cubicBezTo>
                  <a:cubicBezTo>
                    <a:pt x="98" y="108"/>
                    <a:pt x="98" y="108"/>
                    <a:pt x="98" y="108"/>
                  </a:cubicBezTo>
                  <a:cubicBezTo>
                    <a:pt x="99" y="109"/>
                    <a:pt x="99" y="109"/>
                    <a:pt x="100" y="110"/>
                  </a:cubicBezTo>
                  <a:cubicBezTo>
                    <a:pt x="100" y="110"/>
                    <a:pt x="100" y="110"/>
                    <a:pt x="100" y="110"/>
                  </a:cubicBezTo>
                  <a:cubicBezTo>
                    <a:pt x="101" y="110"/>
                    <a:pt x="101" y="111"/>
                    <a:pt x="101" y="111"/>
                  </a:cubicBezTo>
                  <a:cubicBezTo>
                    <a:pt x="102" y="111"/>
                    <a:pt x="102" y="111"/>
                    <a:pt x="102" y="111"/>
                  </a:cubicBezTo>
                  <a:cubicBezTo>
                    <a:pt x="102" y="111"/>
                    <a:pt x="103" y="112"/>
                    <a:pt x="103" y="112"/>
                  </a:cubicBezTo>
                  <a:cubicBezTo>
                    <a:pt x="103" y="112"/>
                    <a:pt x="103" y="113"/>
                    <a:pt x="104" y="113"/>
                  </a:cubicBezTo>
                  <a:cubicBezTo>
                    <a:pt x="104" y="113"/>
                    <a:pt x="104" y="113"/>
                    <a:pt x="104" y="113"/>
                  </a:cubicBezTo>
                  <a:cubicBezTo>
                    <a:pt x="105" y="114"/>
                    <a:pt x="105" y="114"/>
                    <a:pt x="105" y="114"/>
                  </a:cubicBezTo>
                  <a:cubicBezTo>
                    <a:pt x="105" y="114"/>
                    <a:pt x="105" y="114"/>
                    <a:pt x="105" y="114"/>
                  </a:cubicBezTo>
                  <a:cubicBezTo>
                    <a:pt x="105" y="114"/>
                    <a:pt x="105" y="114"/>
                    <a:pt x="105" y="114"/>
                  </a:cubicBezTo>
                  <a:cubicBezTo>
                    <a:pt x="105" y="114"/>
                    <a:pt x="106" y="115"/>
                    <a:pt x="106" y="115"/>
                  </a:cubicBezTo>
                  <a:cubicBezTo>
                    <a:pt x="106" y="115"/>
                    <a:pt x="106" y="115"/>
                    <a:pt x="106" y="115"/>
                  </a:cubicBezTo>
                  <a:cubicBezTo>
                    <a:pt x="107" y="115"/>
                    <a:pt x="107" y="116"/>
                    <a:pt x="108" y="116"/>
                  </a:cubicBezTo>
                  <a:cubicBezTo>
                    <a:pt x="108" y="117"/>
                    <a:pt x="109" y="117"/>
                    <a:pt x="109" y="118"/>
                  </a:cubicBezTo>
                  <a:cubicBezTo>
                    <a:pt x="110" y="119"/>
                    <a:pt x="110" y="119"/>
                    <a:pt x="110" y="119"/>
                  </a:cubicBezTo>
                  <a:cubicBezTo>
                    <a:pt x="110" y="120"/>
                    <a:pt x="110" y="120"/>
                    <a:pt x="110" y="120"/>
                  </a:cubicBezTo>
                  <a:cubicBezTo>
                    <a:pt x="110" y="120"/>
                    <a:pt x="110" y="120"/>
                    <a:pt x="110" y="120"/>
                  </a:cubicBezTo>
                  <a:cubicBezTo>
                    <a:pt x="111" y="120"/>
                    <a:pt x="111" y="120"/>
                    <a:pt x="111" y="120"/>
                  </a:cubicBezTo>
                  <a:cubicBezTo>
                    <a:pt x="111" y="119"/>
                    <a:pt x="111" y="119"/>
                    <a:pt x="111" y="120"/>
                  </a:cubicBezTo>
                  <a:cubicBezTo>
                    <a:pt x="111" y="120"/>
                    <a:pt x="111" y="120"/>
                    <a:pt x="111" y="120"/>
                  </a:cubicBezTo>
                  <a:cubicBezTo>
                    <a:pt x="111" y="120"/>
                    <a:pt x="112" y="120"/>
                    <a:pt x="112" y="121"/>
                  </a:cubicBezTo>
                  <a:cubicBezTo>
                    <a:pt x="112" y="121"/>
                    <a:pt x="112" y="121"/>
                    <a:pt x="112" y="122"/>
                  </a:cubicBezTo>
                  <a:cubicBezTo>
                    <a:pt x="114" y="122"/>
                    <a:pt x="114" y="122"/>
                    <a:pt x="114" y="122"/>
                  </a:cubicBezTo>
                  <a:cubicBezTo>
                    <a:pt x="114" y="123"/>
                    <a:pt x="114" y="123"/>
                    <a:pt x="114" y="123"/>
                  </a:cubicBezTo>
                  <a:cubicBezTo>
                    <a:pt x="114" y="123"/>
                    <a:pt x="114" y="124"/>
                    <a:pt x="115" y="124"/>
                  </a:cubicBezTo>
                  <a:cubicBezTo>
                    <a:pt x="115" y="125"/>
                    <a:pt x="115" y="125"/>
                    <a:pt x="115" y="125"/>
                  </a:cubicBezTo>
                  <a:cubicBezTo>
                    <a:pt x="115" y="125"/>
                    <a:pt x="115" y="125"/>
                    <a:pt x="115" y="125"/>
                  </a:cubicBezTo>
                  <a:cubicBezTo>
                    <a:pt x="116" y="125"/>
                    <a:pt x="116" y="125"/>
                    <a:pt x="116" y="125"/>
                  </a:cubicBezTo>
                  <a:cubicBezTo>
                    <a:pt x="116" y="126"/>
                    <a:pt x="116" y="126"/>
                    <a:pt x="116" y="126"/>
                  </a:cubicBezTo>
                  <a:cubicBezTo>
                    <a:pt x="116" y="126"/>
                    <a:pt x="116" y="126"/>
                    <a:pt x="116" y="126"/>
                  </a:cubicBezTo>
                  <a:cubicBezTo>
                    <a:pt x="116" y="126"/>
                    <a:pt x="116" y="126"/>
                    <a:pt x="117" y="126"/>
                  </a:cubicBezTo>
                  <a:cubicBezTo>
                    <a:pt x="117" y="127"/>
                    <a:pt x="117" y="127"/>
                    <a:pt x="117" y="127"/>
                  </a:cubicBezTo>
                  <a:cubicBezTo>
                    <a:pt x="117" y="127"/>
                    <a:pt x="117" y="127"/>
                    <a:pt x="117" y="127"/>
                  </a:cubicBezTo>
                  <a:cubicBezTo>
                    <a:pt x="117" y="128"/>
                    <a:pt x="117" y="128"/>
                    <a:pt x="117" y="128"/>
                  </a:cubicBezTo>
                  <a:cubicBezTo>
                    <a:pt x="118" y="128"/>
                    <a:pt x="118" y="128"/>
                    <a:pt x="118" y="128"/>
                  </a:cubicBezTo>
                  <a:cubicBezTo>
                    <a:pt x="118" y="129"/>
                    <a:pt x="118" y="129"/>
                    <a:pt x="118" y="129"/>
                  </a:cubicBezTo>
                  <a:cubicBezTo>
                    <a:pt x="118" y="129"/>
                    <a:pt x="118" y="129"/>
                    <a:pt x="118" y="129"/>
                  </a:cubicBezTo>
                  <a:cubicBezTo>
                    <a:pt x="119" y="130"/>
                    <a:pt x="119" y="130"/>
                    <a:pt x="118" y="130"/>
                  </a:cubicBezTo>
                  <a:cubicBezTo>
                    <a:pt x="119" y="130"/>
                    <a:pt x="119" y="130"/>
                    <a:pt x="119" y="130"/>
                  </a:cubicBezTo>
                  <a:cubicBezTo>
                    <a:pt x="119" y="131"/>
                    <a:pt x="119" y="132"/>
                    <a:pt x="120" y="132"/>
                  </a:cubicBezTo>
                  <a:cubicBezTo>
                    <a:pt x="120" y="132"/>
                    <a:pt x="120" y="133"/>
                    <a:pt x="120" y="133"/>
                  </a:cubicBezTo>
                  <a:cubicBezTo>
                    <a:pt x="120" y="134"/>
                    <a:pt x="120" y="134"/>
                    <a:pt x="120" y="134"/>
                  </a:cubicBezTo>
                  <a:cubicBezTo>
                    <a:pt x="121" y="134"/>
                    <a:pt x="121" y="134"/>
                    <a:pt x="121" y="134"/>
                  </a:cubicBezTo>
                  <a:cubicBezTo>
                    <a:pt x="121" y="134"/>
                    <a:pt x="121" y="135"/>
                    <a:pt x="121" y="135"/>
                  </a:cubicBezTo>
                  <a:cubicBezTo>
                    <a:pt x="121" y="135"/>
                    <a:pt x="121" y="136"/>
                    <a:pt x="121" y="136"/>
                  </a:cubicBezTo>
                  <a:cubicBezTo>
                    <a:pt x="121" y="136"/>
                    <a:pt x="121" y="136"/>
                    <a:pt x="121" y="136"/>
                  </a:cubicBezTo>
                  <a:cubicBezTo>
                    <a:pt x="121" y="137"/>
                    <a:pt x="121" y="137"/>
                    <a:pt x="121" y="137"/>
                  </a:cubicBezTo>
                  <a:cubicBezTo>
                    <a:pt x="122" y="137"/>
                    <a:pt x="122" y="137"/>
                    <a:pt x="122" y="137"/>
                  </a:cubicBezTo>
                  <a:cubicBezTo>
                    <a:pt x="122" y="138"/>
                    <a:pt x="122" y="138"/>
                    <a:pt x="122" y="138"/>
                  </a:cubicBezTo>
                  <a:cubicBezTo>
                    <a:pt x="122" y="138"/>
                    <a:pt x="122" y="138"/>
                    <a:pt x="122" y="138"/>
                  </a:cubicBezTo>
                  <a:cubicBezTo>
                    <a:pt x="122" y="139"/>
                    <a:pt x="122" y="139"/>
                    <a:pt x="122" y="139"/>
                  </a:cubicBezTo>
                  <a:cubicBezTo>
                    <a:pt x="122" y="139"/>
                    <a:pt x="122" y="139"/>
                    <a:pt x="122" y="139"/>
                  </a:cubicBezTo>
                  <a:cubicBezTo>
                    <a:pt x="122" y="141"/>
                    <a:pt x="122" y="141"/>
                    <a:pt x="122" y="141"/>
                  </a:cubicBezTo>
                  <a:cubicBezTo>
                    <a:pt x="123" y="141"/>
                    <a:pt x="123" y="141"/>
                    <a:pt x="123" y="141"/>
                  </a:cubicBezTo>
                  <a:cubicBezTo>
                    <a:pt x="123" y="143"/>
                    <a:pt x="123" y="143"/>
                    <a:pt x="123" y="143"/>
                  </a:cubicBezTo>
                  <a:cubicBezTo>
                    <a:pt x="123" y="143"/>
                    <a:pt x="123" y="143"/>
                    <a:pt x="123" y="143"/>
                  </a:cubicBezTo>
                  <a:cubicBezTo>
                    <a:pt x="123" y="144"/>
                    <a:pt x="123" y="145"/>
                    <a:pt x="123" y="147"/>
                  </a:cubicBezTo>
                  <a:cubicBezTo>
                    <a:pt x="123" y="148"/>
                    <a:pt x="123" y="149"/>
                    <a:pt x="123" y="150"/>
                  </a:cubicBezTo>
                  <a:cubicBezTo>
                    <a:pt x="123" y="150"/>
                    <a:pt x="123" y="150"/>
                    <a:pt x="123" y="150"/>
                  </a:cubicBezTo>
                  <a:cubicBezTo>
                    <a:pt x="123" y="155"/>
                    <a:pt x="123" y="155"/>
                    <a:pt x="123" y="155"/>
                  </a:cubicBezTo>
                  <a:cubicBezTo>
                    <a:pt x="123" y="155"/>
                    <a:pt x="123" y="155"/>
                    <a:pt x="123" y="155"/>
                  </a:cubicBezTo>
                  <a:cubicBezTo>
                    <a:pt x="123" y="157"/>
                    <a:pt x="123" y="157"/>
                    <a:pt x="123" y="157"/>
                  </a:cubicBezTo>
                  <a:cubicBezTo>
                    <a:pt x="122" y="157"/>
                    <a:pt x="122" y="157"/>
                    <a:pt x="122" y="157"/>
                  </a:cubicBezTo>
                  <a:cubicBezTo>
                    <a:pt x="122" y="159"/>
                    <a:pt x="122" y="159"/>
                    <a:pt x="122" y="159"/>
                  </a:cubicBezTo>
                  <a:cubicBezTo>
                    <a:pt x="122" y="159"/>
                    <a:pt x="122" y="159"/>
                    <a:pt x="122" y="159"/>
                  </a:cubicBezTo>
                  <a:cubicBezTo>
                    <a:pt x="122" y="161"/>
                    <a:pt x="122" y="161"/>
                    <a:pt x="122" y="161"/>
                  </a:cubicBezTo>
                  <a:cubicBezTo>
                    <a:pt x="122" y="161"/>
                    <a:pt x="122" y="161"/>
                    <a:pt x="122" y="161"/>
                  </a:cubicBezTo>
                  <a:cubicBezTo>
                    <a:pt x="122" y="162"/>
                    <a:pt x="122" y="162"/>
                    <a:pt x="122" y="162"/>
                  </a:cubicBezTo>
                  <a:cubicBezTo>
                    <a:pt x="121" y="162"/>
                    <a:pt x="121" y="162"/>
                    <a:pt x="121" y="162"/>
                  </a:cubicBezTo>
                  <a:cubicBezTo>
                    <a:pt x="121" y="163"/>
                    <a:pt x="121" y="163"/>
                    <a:pt x="121" y="163"/>
                  </a:cubicBezTo>
                  <a:cubicBezTo>
                    <a:pt x="121" y="164"/>
                    <a:pt x="121" y="164"/>
                    <a:pt x="121" y="165"/>
                  </a:cubicBezTo>
                  <a:cubicBezTo>
                    <a:pt x="121" y="165"/>
                    <a:pt x="121" y="165"/>
                    <a:pt x="121" y="165"/>
                  </a:cubicBezTo>
                  <a:cubicBezTo>
                    <a:pt x="121" y="166"/>
                    <a:pt x="121" y="166"/>
                    <a:pt x="121" y="166"/>
                  </a:cubicBezTo>
                  <a:cubicBezTo>
                    <a:pt x="120" y="166"/>
                    <a:pt x="120" y="166"/>
                    <a:pt x="120" y="166"/>
                  </a:cubicBezTo>
                  <a:cubicBezTo>
                    <a:pt x="120" y="167"/>
                    <a:pt x="120" y="167"/>
                    <a:pt x="120" y="167"/>
                  </a:cubicBezTo>
                  <a:cubicBezTo>
                    <a:pt x="120" y="167"/>
                    <a:pt x="120" y="167"/>
                    <a:pt x="120" y="167"/>
                  </a:cubicBezTo>
                  <a:cubicBezTo>
                    <a:pt x="120" y="167"/>
                    <a:pt x="120" y="167"/>
                    <a:pt x="120" y="167"/>
                  </a:cubicBezTo>
                  <a:cubicBezTo>
                    <a:pt x="120" y="168"/>
                    <a:pt x="120" y="168"/>
                    <a:pt x="120" y="168"/>
                  </a:cubicBezTo>
                  <a:cubicBezTo>
                    <a:pt x="119" y="168"/>
                    <a:pt x="119" y="168"/>
                    <a:pt x="119" y="168"/>
                  </a:cubicBezTo>
                  <a:cubicBezTo>
                    <a:pt x="119" y="169"/>
                    <a:pt x="119" y="169"/>
                    <a:pt x="119" y="169"/>
                  </a:cubicBezTo>
                  <a:cubicBezTo>
                    <a:pt x="119" y="169"/>
                    <a:pt x="119" y="169"/>
                    <a:pt x="119" y="169"/>
                  </a:cubicBezTo>
                  <a:cubicBezTo>
                    <a:pt x="119" y="170"/>
                    <a:pt x="118" y="171"/>
                    <a:pt x="118" y="172"/>
                  </a:cubicBezTo>
                  <a:cubicBezTo>
                    <a:pt x="117" y="172"/>
                    <a:pt x="117" y="172"/>
                    <a:pt x="117" y="172"/>
                  </a:cubicBezTo>
                  <a:cubicBezTo>
                    <a:pt x="117" y="172"/>
                    <a:pt x="117" y="173"/>
                    <a:pt x="117" y="173"/>
                  </a:cubicBezTo>
                  <a:cubicBezTo>
                    <a:pt x="117" y="173"/>
                    <a:pt x="117" y="173"/>
                    <a:pt x="117" y="173"/>
                  </a:cubicBezTo>
                  <a:cubicBezTo>
                    <a:pt x="116" y="174"/>
                    <a:pt x="116" y="174"/>
                    <a:pt x="116" y="174"/>
                  </a:cubicBezTo>
                  <a:cubicBezTo>
                    <a:pt x="116" y="174"/>
                    <a:pt x="116" y="175"/>
                    <a:pt x="116" y="175"/>
                  </a:cubicBezTo>
                  <a:cubicBezTo>
                    <a:pt x="116" y="175"/>
                    <a:pt x="116" y="175"/>
                    <a:pt x="115" y="176"/>
                  </a:cubicBezTo>
                  <a:cubicBezTo>
                    <a:pt x="115" y="176"/>
                    <a:pt x="115" y="176"/>
                    <a:pt x="115" y="176"/>
                  </a:cubicBezTo>
                  <a:cubicBezTo>
                    <a:pt x="115" y="177"/>
                    <a:pt x="115" y="177"/>
                    <a:pt x="115" y="177"/>
                  </a:cubicBezTo>
                  <a:cubicBezTo>
                    <a:pt x="114" y="177"/>
                    <a:pt x="114" y="177"/>
                    <a:pt x="114" y="177"/>
                  </a:cubicBezTo>
                  <a:cubicBezTo>
                    <a:pt x="114" y="178"/>
                    <a:pt x="113" y="178"/>
                    <a:pt x="113" y="179"/>
                  </a:cubicBezTo>
                  <a:cubicBezTo>
                    <a:pt x="112" y="180"/>
                    <a:pt x="112" y="180"/>
                    <a:pt x="111" y="181"/>
                  </a:cubicBezTo>
                  <a:cubicBezTo>
                    <a:pt x="110" y="182"/>
                    <a:pt x="110" y="182"/>
                    <a:pt x="109" y="183"/>
                  </a:cubicBezTo>
                  <a:cubicBezTo>
                    <a:pt x="109" y="183"/>
                    <a:pt x="108" y="184"/>
                    <a:pt x="107" y="184"/>
                  </a:cubicBezTo>
                  <a:cubicBezTo>
                    <a:pt x="107" y="184"/>
                    <a:pt x="107" y="184"/>
                    <a:pt x="107" y="184"/>
                  </a:cubicBezTo>
                  <a:cubicBezTo>
                    <a:pt x="107" y="184"/>
                    <a:pt x="107" y="184"/>
                    <a:pt x="107" y="184"/>
                  </a:cubicBezTo>
                  <a:cubicBezTo>
                    <a:pt x="107" y="185"/>
                    <a:pt x="107" y="185"/>
                    <a:pt x="107" y="185"/>
                  </a:cubicBezTo>
                  <a:cubicBezTo>
                    <a:pt x="106" y="185"/>
                    <a:pt x="106" y="185"/>
                    <a:pt x="106" y="185"/>
                  </a:cubicBezTo>
                  <a:cubicBezTo>
                    <a:pt x="106" y="185"/>
                    <a:pt x="105" y="186"/>
                    <a:pt x="105" y="186"/>
                  </a:cubicBezTo>
                  <a:cubicBezTo>
                    <a:pt x="105" y="186"/>
                    <a:pt x="105" y="186"/>
                    <a:pt x="105" y="186"/>
                  </a:cubicBezTo>
                  <a:cubicBezTo>
                    <a:pt x="104" y="186"/>
                    <a:pt x="104" y="186"/>
                    <a:pt x="104" y="186"/>
                  </a:cubicBezTo>
                  <a:cubicBezTo>
                    <a:pt x="104" y="187"/>
                    <a:pt x="104" y="187"/>
                    <a:pt x="104" y="187"/>
                  </a:cubicBezTo>
                  <a:cubicBezTo>
                    <a:pt x="103" y="187"/>
                    <a:pt x="103" y="187"/>
                    <a:pt x="103" y="187"/>
                  </a:cubicBezTo>
                  <a:cubicBezTo>
                    <a:pt x="103" y="188"/>
                    <a:pt x="103" y="188"/>
                    <a:pt x="103" y="188"/>
                  </a:cubicBezTo>
                  <a:cubicBezTo>
                    <a:pt x="102" y="188"/>
                    <a:pt x="102" y="188"/>
                    <a:pt x="102" y="188"/>
                  </a:cubicBezTo>
                  <a:cubicBezTo>
                    <a:pt x="102" y="188"/>
                    <a:pt x="102" y="188"/>
                    <a:pt x="101" y="188"/>
                  </a:cubicBezTo>
                  <a:cubicBezTo>
                    <a:pt x="101" y="189"/>
                    <a:pt x="101" y="189"/>
                    <a:pt x="101" y="189"/>
                  </a:cubicBezTo>
                  <a:cubicBezTo>
                    <a:pt x="100" y="189"/>
                    <a:pt x="100" y="189"/>
                    <a:pt x="100" y="189"/>
                  </a:cubicBezTo>
                  <a:cubicBezTo>
                    <a:pt x="100" y="189"/>
                    <a:pt x="100" y="189"/>
                    <a:pt x="100" y="189"/>
                  </a:cubicBezTo>
                  <a:cubicBezTo>
                    <a:pt x="100" y="189"/>
                    <a:pt x="100" y="189"/>
                    <a:pt x="100" y="189"/>
                  </a:cubicBezTo>
                  <a:cubicBezTo>
                    <a:pt x="100" y="190"/>
                    <a:pt x="100" y="190"/>
                    <a:pt x="100" y="190"/>
                  </a:cubicBezTo>
                  <a:cubicBezTo>
                    <a:pt x="99" y="189"/>
                    <a:pt x="99" y="189"/>
                    <a:pt x="99" y="189"/>
                  </a:cubicBezTo>
                  <a:cubicBezTo>
                    <a:pt x="99" y="189"/>
                    <a:pt x="99" y="190"/>
                    <a:pt x="99" y="190"/>
                  </a:cubicBezTo>
                  <a:cubicBezTo>
                    <a:pt x="99" y="190"/>
                    <a:pt x="99" y="190"/>
                    <a:pt x="98" y="190"/>
                  </a:cubicBezTo>
                  <a:cubicBezTo>
                    <a:pt x="98" y="190"/>
                    <a:pt x="98" y="190"/>
                    <a:pt x="98" y="190"/>
                  </a:cubicBezTo>
                  <a:cubicBezTo>
                    <a:pt x="97" y="191"/>
                    <a:pt x="97" y="191"/>
                    <a:pt x="97" y="191"/>
                  </a:cubicBezTo>
                  <a:cubicBezTo>
                    <a:pt x="97" y="191"/>
                    <a:pt x="97" y="191"/>
                    <a:pt x="96" y="191"/>
                  </a:cubicBezTo>
                  <a:cubicBezTo>
                    <a:pt x="96" y="191"/>
                    <a:pt x="96" y="191"/>
                    <a:pt x="95" y="191"/>
                  </a:cubicBezTo>
                  <a:cubicBezTo>
                    <a:pt x="95" y="192"/>
                    <a:pt x="95" y="192"/>
                    <a:pt x="95" y="192"/>
                  </a:cubicBezTo>
                  <a:cubicBezTo>
                    <a:pt x="95" y="192"/>
                    <a:pt x="95" y="192"/>
                    <a:pt x="95" y="192"/>
                  </a:cubicBezTo>
                  <a:cubicBezTo>
                    <a:pt x="95" y="192"/>
                    <a:pt x="95" y="192"/>
                    <a:pt x="95" y="192"/>
                  </a:cubicBezTo>
                  <a:cubicBezTo>
                    <a:pt x="93" y="192"/>
                    <a:pt x="93" y="192"/>
                    <a:pt x="93" y="192"/>
                  </a:cubicBezTo>
                  <a:cubicBezTo>
                    <a:pt x="93" y="193"/>
                    <a:pt x="93" y="193"/>
                    <a:pt x="93" y="193"/>
                  </a:cubicBezTo>
                  <a:cubicBezTo>
                    <a:pt x="93" y="193"/>
                    <a:pt x="93" y="193"/>
                    <a:pt x="92" y="193"/>
                  </a:cubicBezTo>
                  <a:cubicBezTo>
                    <a:pt x="92" y="193"/>
                    <a:pt x="92" y="193"/>
                    <a:pt x="91" y="193"/>
                  </a:cubicBezTo>
                  <a:cubicBezTo>
                    <a:pt x="91" y="193"/>
                    <a:pt x="91" y="193"/>
                    <a:pt x="91" y="193"/>
                  </a:cubicBezTo>
                  <a:cubicBezTo>
                    <a:pt x="90" y="194"/>
                    <a:pt x="90" y="194"/>
                    <a:pt x="90" y="194"/>
                  </a:cubicBezTo>
                  <a:cubicBezTo>
                    <a:pt x="90" y="194"/>
                    <a:pt x="90" y="194"/>
                    <a:pt x="90" y="194"/>
                  </a:cubicBezTo>
                  <a:cubicBezTo>
                    <a:pt x="89" y="194"/>
                    <a:pt x="89" y="194"/>
                    <a:pt x="89" y="194"/>
                  </a:cubicBezTo>
                  <a:cubicBezTo>
                    <a:pt x="89" y="194"/>
                    <a:pt x="89" y="194"/>
                    <a:pt x="89" y="194"/>
                  </a:cubicBezTo>
                  <a:cubicBezTo>
                    <a:pt x="88" y="194"/>
                    <a:pt x="88" y="194"/>
                    <a:pt x="88" y="194"/>
                  </a:cubicBezTo>
                  <a:cubicBezTo>
                    <a:pt x="88" y="195"/>
                    <a:pt x="88" y="195"/>
                    <a:pt x="88" y="195"/>
                  </a:cubicBezTo>
                  <a:cubicBezTo>
                    <a:pt x="87" y="195"/>
                    <a:pt x="87" y="195"/>
                    <a:pt x="87" y="195"/>
                  </a:cubicBezTo>
                  <a:cubicBezTo>
                    <a:pt x="87" y="195"/>
                    <a:pt x="87" y="195"/>
                    <a:pt x="87" y="195"/>
                  </a:cubicBezTo>
                  <a:cubicBezTo>
                    <a:pt x="85" y="195"/>
                    <a:pt x="85" y="195"/>
                    <a:pt x="85" y="195"/>
                  </a:cubicBezTo>
                  <a:cubicBezTo>
                    <a:pt x="82" y="196"/>
                    <a:pt x="78" y="197"/>
                    <a:pt x="74" y="198"/>
                  </a:cubicBezTo>
                  <a:cubicBezTo>
                    <a:pt x="69" y="198"/>
                    <a:pt x="64" y="199"/>
                    <a:pt x="59" y="199"/>
                  </a:cubicBezTo>
                  <a:cubicBezTo>
                    <a:pt x="55" y="199"/>
                    <a:pt x="50" y="199"/>
                    <a:pt x="45" y="198"/>
                  </a:cubicBezTo>
                  <a:cubicBezTo>
                    <a:pt x="41" y="198"/>
                    <a:pt x="37" y="197"/>
                    <a:pt x="33" y="196"/>
                  </a:cubicBezTo>
                  <a:cubicBezTo>
                    <a:pt x="33" y="196"/>
                    <a:pt x="32" y="196"/>
                    <a:pt x="32" y="195"/>
                  </a:cubicBezTo>
                  <a:cubicBezTo>
                    <a:pt x="31" y="195"/>
                    <a:pt x="31" y="195"/>
                    <a:pt x="31" y="195"/>
                  </a:cubicBezTo>
                  <a:cubicBezTo>
                    <a:pt x="31" y="195"/>
                    <a:pt x="31" y="195"/>
                    <a:pt x="31" y="195"/>
                  </a:cubicBezTo>
                  <a:cubicBezTo>
                    <a:pt x="30" y="195"/>
                    <a:pt x="30" y="195"/>
                    <a:pt x="30" y="195"/>
                  </a:cubicBezTo>
                  <a:cubicBezTo>
                    <a:pt x="30" y="195"/>
                    <a:pt x="30" y="195"/>
                    <a:pt x="30" y="195"/>
                  </a:cubicBezTo>
                  <a:cubicBezTo>
                    <a:pt x="29" y="195"/>
                    <a:pt x="29" y="195"/>
                    <a:pt x="29" y="195"/>
                  </a:cubicBezTo>
                  <a:cubicBezTo>
                    <a:pt x="29" y="194"/>
                    <a:pt x="29" y="194"/>
                    <a:pt x="29" y="194"/>
                  </a:cubicBezTo>
                  <a:cubicBezTo>
                    <a:pt x="28" y="194"/>
                    <a:pt x="28" y="194"/>
                    <a:pt x="28" y="194"/>
                  </a:cubicBezTo>
                  <a:cubicBezTo>
                    <a:pt x="28" y="194"/>
                    <a:pt x="28" y="194"/>
                    <a:pt x="28" y="194"/>
                  </a:cubicBezTo>
                  <a:cubicBezTo>
                    <a:pt x="26" y="194"/>
                    <a:pt x="26" y="194"/>
                    <a:pt x="26" y="194"/>
                  </a:cubicBezTo>
                  <a:cubicBezTo>
                    <a:pt x="26" y="194"/>
                    <a:pt x="26" y="194"/>
                    <a:pt x="26" y="194"/>
                  </a:cubicBezTo>
                  <a:cubicBezTo>
                    <a:pt x="26" y="194"/>
                    <a:pt x="26" y="193"/>
                    <a:pt x="25" y="193"/>
                  </a:cubicBezTo>
                  <a:cubicBezTo>
                    <a:pt x="25" y="193"/>
                    <a:pt x="25" y="193"/>
                    <a:pt x="25" y="193"/>
                  </a:cubicBezTo>
                  <a:cubicBezTo>
                    <a:pt x="25" y="193"/>
                    <a:pt x="24" y="193"/>
                    <a:pt x="23" y="192"/>
                  </a:cubicBezTo>
                  <a:cubicBezTo>
                    <a:pt x="23" y="192"/>
                    <a:pt x="22" y="192"/>
                    <a:pt x="22" y="192"/>
                  </a:cubicBezTo>
                  <a:cubicBezTo>
                    <a:pt x="22" y="192"/>
                    <a:pt x="21" y="191"/>
                    <a:pt x="21" y="191"/>
                  </a:cubicBezTo>
                  <a:cubicBezTo>
                    <a:pt x="21" y="191"/>
                    <a:pt x="20" y="191"/>
                    <a:pt x="20" y="191"/>
                  </a:cubicBezTo>
                  <a:cubicBezTo>
                    <a:pt x="20" y="191"/>
                    <a:pt x="20" y="191"/>
                    <a:pt x="20" y="191"/>
                  </a:cubicBezTo>
                  <a:cubicBezTo>
                    <a:pt x="20" y="190"/>
                    <a:pt x="19" y="190"/>
                    <a:pt x="19" y="190"/>
                  </a:cubicBezTo>
                  <a:cubicBezTo>
                    <a:pt x="18" y="190"/>
                    <a:pt x="18" y="190"/>
                    <a:pt x="18" y="190"/>
                  </a:cubicBezTo>
                  <a:cubicBezTo>
                    <a:pt x="18" y="190"/>
                    <a:pt x="18" y="190"/>
                    <a:pt x="18" y="190"/>
                  </a:cubicBezTo>
                  <a:cubicBezTo>
                    <a:pt x="18" y="190"/>
                    <a:pt x="18" y="189"/>
                    <a:pt x="18" y="189"/>
                  </a:cubicBezTo>
                  <a:cubicBezTo>
                    <a:pt x="17" y="189"/>
                    <a:pt x="17" y="189"/>
                    <a:pt x="17" y="189"/>
                  </a:cubicBezTo>
                  <a:cubicBezTo>
                    <a:pt x="17" y="189"/>
                    <a:pt x="17" y="189"/>
                    <a:pt x="17" y="189"/>
                  </a:cubicBezTo>
                  <a:cubicBezTo>
                    <a:pt x="16" y="189"/>
                    <a:pt x="16" y="189"/>
                    <a:pt x="16" y="189"/>
                  </a:cubicBezTo>
                  <a:cubicBezTo>
                    <a:pt x="16" y="189"/>
                    <a:pt x="16" y="188"/>
                    <a:pt x="16" y="188"/>
                  </a:cubicBezTo>
                  <a:cubicBezTo>
                    <a:pt x="15" y="188"/>
                    <a:pt x="15" y="188"/>
                    <a:pt x="15" y="188"/>
                  </a:cubicBezTo>
                  <a:cubicBezTo>
                    <a:pt x="15" y="188"/>
                    <a:pt x="15" y="188"/>
                    <a:pt x="15" y="188"/>
                  </a:cubicBezTo>
                  <a:cubicBezTo>
                    <a:pt x="14" y="188"/>
                    <a:pt x="14" y="188"/>
                    <a:pt x="14" y="188"/>
                  </a:cubicBezTo>
                  <a:cubicBezTo>
                    <a:pt x="14" y="187"/>
                    <a:pt x="13" y="186"/>
                    <a:pt x="13" y="186"/>
                  </a:cubicBezTo>
                  <a:cubicBezTo>
                    <a:pt x="13" y="186"/>
                    <a:pt x="13" y="186"/>
                    <a:pt x="13" y="186"/>
                  </a:cubicBezTo>
                  <a:cubicBezTo>
                    <a:pt x="12" y="186"/>
                    <a:pt x="12" y="185"/>
                    <a:pt x="12" y="185"/>
                  </a:cubicBezTo>
                  <a:cubicBezTo>
                    <a:pt x="11" y="185"/>
                    <a:pt x="11" y="184"/>
                    <a:pt x="10" y="184"/>
                  </a:cubicBezTo>
                  <a:cubicBezTo>
                    <a:pt x="10" y="183"/>
                    <a:pt x="9" y="183"/>
                    <a:pt x="9" y="182"/>
                  </a:cubicBezTo>
                  <a:cubicBezTo>
                    <a:pt x="8" y="182"/>
                    <a:pt x="8" y="181"/>
                    <a:pt x="7" y="180"/>
                  </a:cubicBezTo>
                  <a:cubicBezTo>
                    <a:pt x="7" y="180"/>
                    <a:pt x="7" y="180"/>
                    <a:pt x="7" y="180"/>
                  </a:cubicBezTo>
                  <a:cubicBezTo>
                    <a:pt x="6" y="179"/>
                    <a:pt x="5" y="178"/>
                    <a:pt x="5" y="177"/>
                  </a:cubicBezTo>
                  <a:cubicBezTo>
                    <a:pt x="4" y="175"/>
                    <a:pt x="3" y="174"/>
                    <a:pt x="3" y="173"/>
                  </a:cubicBezTo>
                  <a:cubicBezTo>
                    <a:pt x="3" y="172"/>
                    <a:pt x="3" y="172"/>
                    <a:pt x="3" y="172"/>
                  </a:cubicBezTo>
                  <a:cubicBezTo>
                    <a:pt x="2" y="170"/>
                    <a:pt x="1" y="168"/>
                    <a:pt x="1" y="166"/>
                  </a:cubicBezTo>
                  <a:cubicBezTo>
                    <a:pt x="0" y="164"/>
                    <a:pt x="0" y="162"/>
                    <a:pt x="0" y="159"/>
                  </a:cubicBezTo>
                  <a:cubicBezTo>
                    <a:pt x="0" y="154"/>
                    <a:pt x="0" y="154"/>
                    <a:pt x="0" y="154"/>
                  </a:cubicBezTo>
                  <a:cubicBezTo>
                    <a:pt x="0" y="154"/>
                    <a:pt x="0" y="154"/>
                    <a:pt x="0" y="154"/>
                  </a:cubicBezTo>
                  <a:cubicBezTo>
                    <a:pt x="0" y="151"/>
                    <a:pt x="0" y="151"/>
                    <a:pt x="0" y="151"/>
                  </a:cubicBezTo>
                  <a:cubicBezTo>
                    <a:pt x="1" y="151"/>
                    <a:pt x="1" y="151"/>
                    <a:pt x="1" y="151"/>
                  </a:cubicBezTo>
                  <a:cubicBezTo>
                    <a:pt x="1" y="150"/>
                    <a:pt x="1" y="150"/>
                    <a:pt x="1" y="150"/>
                  </a:cubicBezTo>
                  <a:cubicBezTo>
                    <a:pt x="1" y="150"/>
                    <a:pt x="1" y="150"/>
                    <a:pt x="1" y="150"/>
                  </a:cubicBezTo>
                  <a:cubicBezTo>
                    <a:pt x="1" y="148"/>
                    <a:pt x="1" y="148"/>
                    <a:pt x="1" y="148"/>
                  </a:cubicBezTo>
                  <a:cubicBezTo>
                    <a:pt x="1" y="148"/>
                    <a:pt x="1" y="148"/>
                    <a:pt x="1" y="148"/>
                  </a:cubicBezTo>
                  <a:cubicBezTo>
                    <a:pt x="1" y="147"/>
                    <a:pt x="1" y="147"/>
                    <a:pt x="1" y="147"/>
                  </a:cubicBezTo>
                  <a:cubicBezTo>
                    <a:pt x="2" y="147"/>
                    <a:pt x="2" y="147"/>
                    <a:pt x="2" y="147"/>
                  </a:cubicBezTo>
                  <a:cubicBezTo>
                    <a:pt x="2" y="146"/>
                    <a:pt x="2" y="146"/>
                    <a:pt x="2" y="146"/>
                  </a:cubicBezTo>
                  <a:cubicBezTo>
                    <a:pt x="2" y="146"/>
                    <a:pt x="2" y="145"/>
                    <a:pt x="2" y="145"/>
                  </a:cubicBezTo>
                  <a:cubicBezTo>
                    <a:pt x="2" y="145"/>
                    <a:pt x="2" y="145"/>
                    <a:pt x="2" y="145"/>
                  </a:cubicBezTo>
                  <a:cubicBezTo>
                    <a:pt x="2" y="145"/>
                    <a:pt x="2" y="144"/>
                    <a:pt x="3" y="143"/>
                  </a:cubicBezTo>
                  <a:cubicBezTo>
                    <a:pt x="3" y="143"/>
                    <a:pt x="3" y="143"/>
                    <a:pt x="3" y="143"/>
                  </a:cubicBezTo>
                  <a:cubicBezTo>
                    <a:pt x="3" y="143"/>
                    <a:pt x="3" y="143"/>
                    <a:pt x="3" y="143"/>
                  </a:cubicBezTo>
                  <a:cubicBezTo>
                    <a:pt x="3" y="143"/>
                    <a:pt x="3" y="143"/>
                    <a:pt x="3" y="143"/>
                  </a:cubicBezTo>
                  <a:cubicBezTo>
                    <a:pt x="3" y="142"/>
                    <a:pt x="3" y="142"/>
                    <a:pt x="3" y="142"/>
                  </a:cubicBezTo>
                  <a:cubicBezTo>
                    <a:pt x="3" y="142"/>
                    <a:pt x="4" y="142"/>
                    <a:pt x="4" y="141"/>
                  </a:cubicBezTo>
                  <a:cubicBezTo>
                    <a:pt x="4" y="141"/>
                    <a:pt x="4" y="140"/>
                    <a:pt x="5" y="139"/>
                  </a:cubicBezTo>
                  <a:cubicBezTo>
                    <a:pt x="5" y="139"/>
                    <a:pt x="5" y="139"/>
                    <a:pt x="5" y="139"/>
                  </a:cubicBezTo>
                  <a:cubicBezTo>
                    <a:pt x="5" y="138"/>
                    <a:pt x="5" y="138"/>
                    <a:pt x="5" y="138"/>
                  </a:cubicBezTo>
                  <a:cubicBezTo>
                    <a:pt x="6" y="138"/>
                    <a:pt x="6" y="138"/>
                    <a:pt x="6" y="138"/>
                  </a:cubicBezTo>
                  <a:cubicBezTo>
                    <a:pt x="6" y="138"/>
                    <a:pt x="6" y="138"/>
                    <a:pt x="6" y="138"/>
                  </a:cubicBezTo>
                  <a:cubicBezTo>
                    <a:pt x="6" y="137"/>
                    <a:pt x="6" y="137"/>
                    <a:pt x="6" y="137"/>
                  </a:cubicBezTo>
                  <a:cubicBezTo>
                    <a:pt x="7" y="137"/>
                    <a:pt x="7" y="137"/>
                    <a:pt x="7" y="136"/>
                  </a:cubicBezTo>
                  <a:cubicBezTo>
                    <a:pt x="7" y="136"/>
                    <a:pt x="8" y="136"/>
                    <a:pt x="8" y="136"/>
                  </a:cubicBezTo>
                  <a:cubicBezTo>
                    <a:pt x="8" y="135"/>
                    <a:pt x="8" y="135"/>
                    <a:pt x="8" y="135"/>
                  </a:cubicBezTo>
                  <a:cubicBezTo>
                    <a:pt x="8" y="135"/>
                    <a:pt x="8" y="135"/>
                    <a:pt x="8" y="135"/>
                  </a:cubicBezTo>
                  <a:cubicBezTo>
                    <a:pt x="8" y="135"/>
                    <a:pt x="9" y="135"/>
                    <a:pt x="9" y="135"/>
                  </a:cubicBezTo>
                  <a:cubicBezTo>
                    <a:pt x="9" y="134"/>
                    <a:pt x="9" y="134"/>
                    <a:pt x="10" y="133"/>
                  </a:cubicBezTo>
                  <a:cubicBezTo>
                    <a:pt x="10" y="133"/>
                    <a:pt x="10" y="133"/>
                    <a:pt x="11" y="132"/>
                  </a:cubicBezTo>
                  <a:cubicBezTo>
                    <a:pt x="11" y="132"/>
                    <a:pt x="11" y="132"/>
                    <a:pt x="11" y="132"/>
                  </a:cubicBezTo>
                  <a:cubicBezTo>
                    <a:pt x="12" y="132"/>
                    <a:pt x="12" y="131"/>
                    <a:pt x="12" y="131"/>
                  </a:cubicBezTo>
                  <a:cubicBezTo>
                    <a:pt x="13" y="131"/>
                    <a:pt x="13" y="131"/>
                    <a:pt x="13" y="130"/>
                  </a:cubicBezTo>
                  <a:cubicBezTo>
                    <a:pt x="14" y="130"/>
                    <a:pt x="14" y="130"/>
                    <a:pt x="14" y="130"/>
                  </a:cubicBezTo>
                  <a:cubicBezTo>
                    <a:pt x="14" y="130"/>
                    <a:pt x="14" y="130"/>
                    <a:pt x="14" y="130"/>
                  </a:cubicBezTo>
                  <a:cubicBezTo>
                    <a:pt x="14" y="129"/>
                    <a:pt x="14" y="129"/>
                    <a:pt x="15" y="129"/>
                  </a:cubicBezTo>
                  <a:cubicBezTo>
                    <a:pt x="16" y="129"/>
                    <a:pt x="16" y="129"/>
                    <a:pt x="16" y="129"/>
                  </a:cubicBezTo>
                  <a:cubicBezTo>
                    <a:pt x="16" y="128"/>
                    <a:pt x="16" y="128"/>
                    <a:pt x="16" y="128"/>
                  </a:cubicBezTo>
                  <a:cubicBezTo>
                    <a:pt x="16" y="128"/>
                    <a:pt x="16" y="128"/>
                    <a:pt x="17" y="128"/>
                  </a:cubicBezTo>
                  <a:cubicBezTo>
                    <a:pt x="17" y="128"/>
                    <a:pt x="17" y="128"/>
                    <a:pt x="17" y="127"/>
                  </a:cubicBezTo>
                  <a:cubicBezTo>
                    <a:pt x="18" y="127"/>
                    <a:pt x="18" y="127"/>
                    <a:pt x="18" y="127"/>
                  </a:cubicBezTo>
                  <a:cubicBezTo>
                    <a:pt x="18" y="127"/>
                    <a:pt x="18" y="127"/>
                    <a:pt x="19" y="127"/>
                  </a:cubicBezTo>
                  <a:cubicBezTo>
                    <a:pt x="25" y="123"/>
                    <a:pt x="32" y="120"/>
                    <a:pt x="40" y="119"/>
                  </a:cubicBezTo>
                  <a:cubicBezTo>
                    <a:pt x="49" y="117"/>
                    <a:pt x="58" y="117"/>
                    <a:pt x="68" y="116"/>
                  </a:cubicBezTo>
                  <a:cubicBezTo>
                    <a:pt x="68" y="115"/>
                    <a:pt x="68" y="114"/>
                    <a:pt x="68" y="113"/>
                  </a:cubicBezTo>
                  <a:cubicBezTo>
                    <a:pt x="67" y="111"/>
                    <a:pt x="67" y="110"/>
                    <a:pt x="66" y="110"/>
                  </a:cubicBezTo>
                  <a:cubicBezTo>
                    <a:pt x="66" y="109"/>
                    <a:pt x="66" y="109"/>
                    <a:pt x="65" y="109"/>
                  </a:cubicBezTo>
                  <a:cubicBezTo>
                    <a:pt x="65" y="109"/>
                    <a:pt x="65" y="109"/>
                    <a:pt x="65" y="109"/>
                  </a:cubicBezTo>
                  <a:cubicBezTo>
                    <a:pt x="64" y="108"/>
                    <a:pt x="64" y="108"/>
                    <a:pt x="64" y="108"/>
                  </a:cubicBezTo>
                  <a:cubicBezTo>
                    <a:pt x="63" y="108"/>
                    <a:pt x="63" y="108"/>
                    <a:pt x="63" y="108"/>
                  </a:cubicBezTo>
                  <a:cubicBezTo>
                    <a:pt x="63" y="107"/>
                    <a:pt x="63" y="107"/>
                    <a:pt x="63" y="107"/>
                  </a:cubicBezTo>
                  <a:cubicBezTo>
                    <a:pt x="63" y="107"/>
                    <a:pt x="63" y="107"/>
                    <a:pt x="63" y="107"/>
                  </a:cubicBezTo>
                  <a:cubicBezTo>
                    <a:pt x="63" y="107"/>
                    <a:pt x="62" y="107"/>
                    <a:pt x="62" y="107"/>
                  </a:cubicBezTo>
                  <a:cubicBezTo>
                    <a:pt x="62" y="106"/>
                    <a:pt x="62" y="106"/>
                    <a:pt x="62" y="106"/>
                  </a:cubicBezTo>
                  <a:cubicBezTo>
                    <a:pt x="62" y="106"/>
                    <a:pt x="62" y="106"/>
                    <a:pt x="62" y="106"/>
                  </a:cubicBezTo>
                  <a:cubicBezTo>
                    <a:pt x="62" y="106"/>
                    <a:pt x="61" y="105"/>
                    <a:pt x="61" y="105"/>
                  </a:cubicBezTo>
                  <a:cubicBezTo>
                    <a:pt x="61" y="105"/>
                    <a:pt x="61" y="105"/>
                    <a:pt x="61" y="105"/>
                  </a:cubicBezTo>
                  <a:cubicBezTo>
                    <a:pt x="61" y="105"/>
                    <a:pt x="61" y="105"/>
                    <a:pt x="61" y="105"/>
                  </a:cubicBezTo>
                  <a:cubicBezTo>
                    <a:pt x="61" y="104"/>
                    <a:pt x="61" y="104"/>
                    <a:pt x="61" y="104"/>
                  </a:cubicBezTo>
                  <a:cubicBezTo>
                    <a:pt x="61" y="104"/>
                    <a:pt x="61" y="104"/>
                    <a:pt x="61" y="104"/>
                  </a:cubicBezTo>
                  <a:cubicBezTo>
                    <a:pt x="61" y="91"/>
                    <a:pt x="61" y="91"/>
                    <a:pt x="61" y="91"/>
                  </a:cubicBezTo>
                  <a:cubicBezTo>
                    <a:pt x="58" y="91"/>
                    <a:pt x="56" y="91"/>
                    <a:pt x="53" y="91"/>
                  </a:cubicBezTo>
                  <a:cubicBezTo>
                    <a:pt x="51" y="91"/>
                    <a:pt x="49" y="91"/>
                    <a:pt x="47" y="91"/>
                  </a:cubicBezTo>
                  <a:cubicBezTo>
                    <a:pt x="46" y="90"/>
                    <a:pt x="45" y="90"/>
                    <a:pt x="45" y="90"/>
                  </a:cubicBezTo>
                  <a:cubicBezTo>
                    <a:pt x="44" y="90"/>
                    <a:pt x="44" y="90"/>
                    <a:pt x="43" y="90"/>
                  </a:cubicBezTo>
                  <a:cubicBezTo>
                    <a:pt x="43" y="90"/>
                    <a:pt x="43" y="90"/>
                    <a:pt x="43" y="90"/>
                  </a:cubicBezTo>
                  <a:cubicBezTo>
                    <a:pt x="42" y="90"/>
                    <a:pt x="42" y="90"/>
                    <a:pt x="42" y="90"/>
                  </a:cubicBezTo>
                  <a:cubicBezTo>
                    <a:pt x="42" y="90"/>
                    <a:pt x="42" y="90"/>
                    <a:pt x="42" y="90"/>
                  </a:cubicBezTo>
                  <a:cubicBezTo>
                    <a:pt x="38" y="89"/>
                    <a:pt x="38" y="89"/>
                    <a:pt x="38" y="89"/>
                  </a:cubicBezTo>
                  <a:cubicBezTo>
                    <a:pt x="38" y="89"/>
                    <a:pt x="38" y="89"/>
                    <a:pt x="38" y="89"/>
                  </a:cubicBezTo>
                  <a:cubicBezTo>
                    <a:pt x="37" y="89"/>
                    <a:pt x="37" y="89"/>
                    <a:pt x="37" y="89"/>
                  </a:cubicBezTo>
                  <a:cubicBezTo>
                    <a:pt x="37" y="88"/>
                    <a:pt x="37" y="88"/>
                    <a:pt x="37" y="88"/>
                  </a:cubicBezTo>
                  <a:cubicBezTo>
                    <a:pt x="37" y="88"/>
                    <a:pt x="36" y="88"/>
                    <a:pt x="36" y="88"/>
                  </a:cubicBezTo>
                  <a:cubicBezTo>
                    <a:pt x="36" y="88"/>
                    <a:pt x="35" y="88"/>
                    <a:pt x="35" y="88"/>
                  </a:cubicBezTo>
                  <a:cubicBezTo>
                    <a:pt x="35" y="87"/>
                    <a:pt x="35" y="87"/>
                    <a:pt x="35" y="87"/>
                  </a:cubicBezTo>
                  <a:cubicBezTo>
                    <a:pt x="35" y="87"/>
                    <a:pt x="34" y="87"/>
                    <a:pt x="34" y="87"/>
                  </a:cubicBezTo>
                  <a:cubicBezTo>
                    <a:pt x="34" y="87"/>
                    <a:pt x="34" y="87"/>
                    <a:pt x="34" y="87"/>
                  </a:cubicBezTo>
                  <a:cubicBezTo>
                    <a:pt x="33" y="87"/>
                    <a:pt x="33" y="87"/>
                    <a:pt x="33" y="87"/>
                  </a:cubicBezTo>
                  <a:cubicBezTo>
                    <a:pt x="33" y="86"/>
                    <a:pt x="33" y="86"/>
                    <a:pt x="33" y="86"/>
                  </a:cubicBezTo>
                  <a:cubicBezTo>
                    <a:pt x="32" y="86"/>
                    <a:pt x="32" y="86"/>
                    <a:pt x="31" y="86"/>
                  </a:cubicBezTo>
                  <a:cubicBezTo>
                    <a:pt x="31" y="86"/>
                    <a:pt x="31" y="86"/>
                    <a:pt x="31" y="86"/>
                  </a:cubicBezTo>
                  <a:cubicBezTo>
                    <a:pt x="30" y="85"/>
                    <a:pt x="30" y="85"/>
                    <a:pt x="30" y="85"/>
                  </a:cubicBezTo>
                  <a:cubicBezTo>
                    <a:pt x="30" y="85"/>
                    <a:pt x="30" y="85"/>
                    <a:pt x="30" y="85"/>
                  </a:cubicBezTo>
                  <a:cubicBezTo>
                    <a:pt x="30" y="85"/>
                    <a:pt x="29" y="85"/>
                    <a:pt x="29" y="85"/>
                  </a:cubicBezTo>
                  <a:cubicBezTo>
                    <a:pt x="29" y="84"/>
                    <a:pt x="29" y="84"/>
                    <a:pt x="29" y="84"/>
                  </a:cubicBezTo>
                  <a:cubicBezTo>
                    <a:pt x="28" y="84"/>
                    <a:pt x="28" y="84"/>
                    <a:pt x="28" y="84"/>
                  </a:cubicBezTo>
                  <a:cubicBezTo>
                    <a:pt x="28" y="84"/>
                    <a:pt x="27" y="84"/>
                    <a:pt x="27" y="84"/>
                  </a:cubicBezTo>
                  <a:cubicBezTo>
                    <a:pt x="27" y="84"/>
                    <a:pt x="27" y="83"/>
                    <a:pt x="26" y="83"/>
                  </a:cubicBezTo>
                  <a:cubicBezTo>
                    <a:pt x="26" y="82"/>
                    <a:pt x="25" y="82"/>
                    <a:pt x="25" y="81"/>
                  </a:cubicBezTo>
                  <a:cubicBezTo>
                    <a:pt x="24" y="81"/>
                    <a:pt x="23" y="80"/>
                    <a:pt x="23" y="80"/>
                  </a:cubicBezTo>
                  <a:cubicBezTo>
                    <a:pt x="22" y="79"/>
                    <a:pt x="21" y="78"/>
                    <a:pt x="21" y="78"/>
                  </a:cubicBezTo>
                  <a:cubicBezTo>
                    <a:pt x="20" y="77"/>
                    <a:pt x="20" y="77"/>
                    <a:pt x="20" y="76"/>
                  </a:cubicBezTo>
                  <a:cubicBezTo>
                    <a:pt x="19" y="76"/>
                    <a:pt x="19" y="76"/>
                    <a:pt x="19" y="76"/>
                  </a:cubicBezTo>
                  <a:cubicBezTo>
                    <a:pt x="19" y="75"/>
                    <a:pt x="19" y="75"/>
                    <a:pt x="19" y="75"/>
                  </a:cubicBezTo>
                  <a:cubicBezTo>
                    <a:pt x="18" y="75"/>
                    <a:pt x="18" y="75"/>
                    <a:pt x="18" y="75"/>
                  </a:cubicBezTo>
                  <a:cubicBezTo>
                    <a:pt x="18" y="74"/>
                    <a:pt x="18" y="74"/>
                    <a:pt x="18" y="74"/>
                  </a:cubicBezTo>
                  <a:cubicBezTo>
                    <a:pt x="18" y="74"/>
                    <a:pt x="18" y="74"/>
                    <a:pt x="18" y="74"/>
                  </a:cubicBezTo>
                  <a:cubicBezTo>
                    <a:pt x="18" y="74"/>
                    <a:pt x="18" y="73"/>
                    <a:pt x="17" y="73"/>
                  </a:cubicBezTo>
                  <a:cubicBezTo>
                    <a:pt x="17" y="73"/>
                    <a:pt x="17" y="73"/>
                    <a:pt x="17" y="72"/>
                  </a:cubicBezTo>
                  <a:cubicBezTo>
                    <a:pt x="17" y="72"/>
                    <a:pt x="17" y="72"/>
                    <a:pt x="17" y="72"/>
                  </a:cubicBezTo>
                  <a:cubicBezTo>
                    <a:pt x="17" y="72"/>
                    <a:pt x="16" y="72"/>
                    <a:pt x="16" y="71"/>
                  </a:cubicBezTo>
                  <a:cubicBezTo>
                    <a:pt x="16" y="71"/>
                    <a:pt x="16" y="71"/>
                    <a:pt x="16" y="71"/>
                  </a:cubicBezTo>
                  <a:cubicBezTo>
                    <a:pt x="16" y="71"/>
                    <a:pt x="16" y="71"/>
                    <a:pt x="16" y="71"/>
                  </a:cubicBezTo>
                  <a:cubicBezTo>
                    <a:pt x="16" y="70"/>
                    <a:pt x="16" y="70"/>
                    <a:pt x="16" y="69"/>
                  </a:cubicBezTo>
                  <a:cubicBezTo>
                    <a:pt x="15" y="69"/>
                    <a:pt x="15" y="69"/>
                    <a:pt x="15" y="69"/>
                  </a:cubicBezTo>
                  <a:cubicBezTo>
                    <a:pt x="15" y="68"/>
                    <a:pt x="15" y="68"/>
                    <a:pt x="15" y="68"/>
                  </a:cubicBezTo>
                  <a:cubicBezTo>
                    <a:pt x="15" y="68"/>
                    <a:pt x="15" y="68"/>
                    <a:pt x="15" y="68"/>
                  </a:cubicBezTo>
                  <a:cubicBezTo>
                    <a:pt x="15" y="68"/>
                    <a:pt x="15" y="68"/>
                    <a:pt x="15" y="68"/>
                  </a:cubicBezTo>
                  <a:cubicBezTo>
                    <a:pt x="15" y="68"/>
                    <a:pt x="15" y="68"/>
                    <a:pt x="15" y="68"/>
                  </a:cubicBezTo>
                  <a:cubicBezTo>
                    <a:pt x="15" y="67"/>
                    <a:pt x="15" y="67"/>
                    <a:pt x="15" y="67"/>
                  </a:cubicBezTo>
                  <a:cubicBezTo>
                    <a:pt x="14" y="67"/>
                    <a:pt x="14" y="67"/>
                    <a:pt x="14" y="67"/>
                  </a:cubicBezTo>
                  <a:cubicBezTo>
                    <a:pt x="14" y="66"/>
                    <a:pt x="14" y="66"/>
                    <a:pt x="14" y="66"/>
                  </a:cubicBezTo>
                  <a:cubicBezTo>
                    <a:pt x="14" y="66"/>
                    <a:pt x="14" y="66"/>
                    <a:pt x="14" y="66"/>
                  </a:cubicBezTo>
                  <a:cubicBezTo>
                    <a:pt x="14" y="65"/>
                    <a:pt x="14" y="65"/>
                    <a:pt x="14" y="65"/>
                  </a:cubicBezTo>
                  <a:cubicBezTo>
                    <a:pt x="13" y="63"/>
                    <a:pt x="13" y="60"/>
                    <a:pt x="12" y="58"/>
                  </a:cubicBezTo>
                  <a:cubicBezTo>
                    <a:pt x="12" y="55"/>
                    <a:pt x="12" y="53"/>
                    <a:pt x="12" y="50"/>
                  </a:cubicBezTo>
                  <a:cubicBezTo>
                    <a:pt x="12" y="48"/>
                    <a:pt x="12" y="45"/>
                    <a:pt x="12" y="42"/>
                  </a:cubicBezTo>
                  <a:cubicBezTo>
                    <a:pt x="12" y="40"/>
                    <a:pt x="13" y="38"/>
                    <a:pt x="14" y="36"/>
                  </a:cubicBezTo>
                  <a:cubicBezTo>
                    <a:pt x="14" y="34"/>
                    <a:pt x="14" y="34"/>
                    <a:pt x="14" y="34"/>
                  </a:cubicBezTo>
                  <a:cubicBezTo>
                    <a:pt x="14" y="34"/>
                    <a:pt x="14" y="34"/>
                    <a:pt x="14" y="34"/>
                  </a:cubicBezTo>
                  <a:cubicBezTo>
                    <a:pt x="14" y="34"/>
                    <a:pt x="14" y="34"/>
                    <a:pt x="14" y="33"/>
                  </a:cubicBezTo>
                  <a:cubicBezTo>
                    <a:pt x="14" y="33"/>
                    <a:pt x="14" y="33"/>
                    <a:pt x="14" y="32"/>
                  </a:cubicBezTo>
                  <a:cubicBezTo>
                    <a:pt x="15" y="32"/>
                    <a:pt x="15" y="32"/>
                    <a:pt x="15" y="32"/>
                  </a:cubicBezTo>
                  <a:cubicBezTo>
                    <a:pt x="15" y="32"/>
                    <a:pt x="15" y="31"/>
                    <a:pt x="15" y="30"/>
                  </a:cubicBezTo>
                  <a:cubicBezTo>
                    <a:pt x="15" y="30"/>
                    <a:pt x="15" y="30"/>
                    <a:pt x="15" y="30"/>
                  </a:cubicBezTo>
                  <a:cubicBezTo>
                    <a:pt x="15" y="30"/>
                    <a:pt x="15" y="30"/>
                    <a:pt x="16" y="29"/>
                  </a:cubicBezTo>
                  <a:cubicBezTo>
                    <a:pt x="16" y="29"/>
                    <a:pt x="16" y="29"/>
                    <a:pt x="16" y="29"/>
                  </a:cubicBezTo>
                  <a:cubicBezTo>
                    <a:pt x="16" y="29"/>
                    <a:pt x="16" y="28"/>
                    <a:pt x="16" y="27"/>
                  </a:cubicBezTo>
                  <a:cubicBezTo>
                    <a:pt x="16" y="27"/>
                    <a:pt x="17" y="27"/>
                    <a:pt x="17" y="27"/>
                  </a:cubicBezTo>
                  <a:cubicBezTo>
                    <a:pt x="17" y="27"/>
                    <a:pt x="18" y="27"/>
                    <a:pt x="18" y="27"/>
                  </a:cubicBezTo>
                  <a:cubicBezTo>
                    <a:pt x="18" y="26"/>
                    <a:pt x="18" y="26"/>
                    <a:pt x="18" y="26"/>
                  </a:cubicBezTo>
                  <a:cubicBezTo>
                    <a:pt x="17" y="26"/>
                    <a:pt x="17" y="26"/>
                    <a:pt x="17" y="26"/>
                  </a:cubicBezTo>
                  <a:cubicBezTo>
                    <a:pt x="18" y="25"/>
                    <a:pt x="18" y="25"/>
                    <a:pt x="18" y="25"/>
                  </a:cubicBezTo>
                  <a:cubicBezTo>
                    <a:pt x="18" y="25"/>
                    <a:pt x="18" y="25"/>
                    <a:pt x="18" y="25"/>
                  </a:cubicBezTo>
                  <a:cubicBezTo>
                    <a:pt x="18" y="25"/>
                    <a:pt x="18" y="25"/>
                    <a:pt x="18" y="25"/>
                  </a:cubicBezTo>
                  <a:cubicBezTo>
                    <a:pt x="18" y="25"/>
                    <a:pt x="18" y="25"/>
                    <a:pt x="18" y="25"/>
                  </a:cubicBezTo>
                  <a:cubicBezTo>
                    <a:pt x="18" y="24"/>
                    <a:pt x="18" y="24"/>
                    <a:pt x="18" y="24"/>
                  </a:cubicBezTo>
                  <a:cubicBezTo>
                    <a:pt x="19" y="24"/>
                    <a:pt x="19" y="24"/>
                    <a:pt x="19" y="24"/>
                  </a:cubicBezTo>
                  <a:cubicBezTo>
                    <a:pt x="19" y="23"/>
                    <a:pt x="19" y="23"/>
                    <a:pt x="19" y="23"/>
                  </a:cubicBezTo>
                  <a:cubicBezTo>
                    <a:pt x="19" y="23"/>
                    <a:pt x="20" y="23"/>
                    <a:pt x="20" y="23"/>
                  </a:cubicBezTo>
                  <a:cubicBezTo>
                    <a:pt x="20" y="22"/>
                    <a:pt x="20" y="22"/>
                    <a:pt x="20" y="22"/>
                  </a:cubicBezTo>
                  <a:cubicBezTo>
                    <a:pt x="20" y="22"/>
                    <a:pt x="20" y="21"/>
                    <a:pt x="21" y="21"/>
                  </a:cubicBezTo>
                  <a:cubicBezTo>
                    <a:pt x="21" y="21"/>
                    <a:pt x="21" y="21"/>
                    <a:pt x="21" y="20"/>
                  </a:cubicBezTo>
                  <a:cubicBezTo>
                    <a:pt x="21" y="20"/>
                    <a:pt x="21" y="20"/>
                    <a:pt x="21" y="20"/>
                  </a:cubicBezTo>
                  <a:cubicBezTo>
                    <a:pt x="22" y="20"/>
                    <a:pt x="22" y="19"/>
                    <a:pt x="23" y="19"/>
                  </a:cubicBezTo>
                  <a:cubicBezTo>
                    <a:pt x="23" y="18"/>
                    <a:pt x="24" y="18"/>
                    <a:pt x="24" y="18"/>
                  </a:cubicBezTo>
                  <a:cubicBezTo>
                    <a:pt x="24" y="17"/>
                    <a:pt x="24" y="17"/>
                    <a:pt x="24" y="17"/>
                  </a:cubicBezTo>
                  <a:cubicBezTo>
                    <a:pt x="25" y="17"/>
                    <a:pt x="25" y="17"/>
                    <a:pt x="25" y="17"/>
                  </a:cubicBezTo>
                  <a:cubicBezTo>
                    <a:pt x="25" y="16"/>
                    <a:pt x="26" y="15"/>
                    <a:pt x="27" y="15"/>
                  </a:cubicBezTo>
                  <a:cubicBezTo>
                    <a:pt x="27" y="14"/>
                    <a:pt x="28" y="14"/>
                    <a:pt x="29" y="13"/>
                  </a:cubicBezTo>
                  <a:cubicBezTo>
                    <a:pt x="29" y="13"/>
                    <a:pt x="29" y="13"/>
                    <a:pt x="30" y="12"/>
                  </a:cubicBezTo>
                  <a:cubicBezTo>
                    <a:pt x="30" y="12"/>
                    <a:pt x="30" y="12"/>
                    <a:pt x="30" y="12"/>
                  </a:cubicBezTo>
                  <a:cubicBezTo>
                    <a:pt x="31" y="12"/>
                    <a:pt x="31" y="12"/>
                    <a:pt x="31" y="12"/>
                  </a:cubicBezTo>
                  <a:cubicBezTo>
                    <a:pt x="31" y="11"/>
                    <a:pt x="31" y="11"/>
                    <a:pt x="32" y="11"/>
                  </a:cubicBezTo>
                  <a:cubicBezTo>
                    <a:pt x="32" y="11"/>
                    <a:pt x="32" y="11"/>
                    <a:pt x="32" y="11"/>
                  </a:cubicBezTo>
                  <a:cubicBezTo>
                    <a:pt x="32" y="11"/>
                    <a:pt x="32" y="11"/>
                    <a:pt x="32" y="11"/>
                  </a:cubicBezTo>
                  <a:cubicBezTo>
                    <a:pt x="33" y="10"/>
                    <a:pt x="33" y="10"/>
                    <a:pt x="33" y="10"/>
                  </a:cubicBezTo>
                  <a:cubicBezTo>
                    <a:pt x="33" y="10"/>
                    <a:pt x="33" y="10"/>
                    <a:pt x="33" y="10"/>
                  </a:cubicBezTo>
                  <a:cubicBezTo>
                    <a:pt x="33" y="10"/>
                    <a:pt x="33" y="10"/>
                    <a:pt x="34" y="10"/>
                  </a:cubicBezTo>
                  <a:cubicBezTo>
                    <a:pt x="34" y="10"/>
                    <a:pt x="34" y="10"/>
                    <a:pt x="34" y="10"/>
                  </a:cubicBezTo>
                  <a:cubicBezTo>
                    <a:pt x="34" y="10"/>
                    <a:pt x="34" y="10"/>
                    <a:pt x="34" y="10"/>
                  </a:cubicBezTo>
                  <a:cubicBezTo>
                    <a:pt x="35" y="9"/>
                    <a:pt x="35" y="9"/>
                    <a:pt x="35" y="9"/>
                  </a:cubicBezTo>
                  <a:cubicBezTo>
                    <a:pt x="36" y="9"/>
                    <a:pt x="36" y="9"/>
                    <a:pt x="36" y="9"/>
                  </a:cubicBezTo>
                  <a:cubicBezTo>
                    <a:pt x="36" y="9"/>
                    <a:pt x="36" y="9"/>
                    <a:pt x="36" y="9"/>
                  </a:cubicBezTo>
                  <a:cubicBezTo>
                    <a:pt x="36" y="9"/>
                    <a:pt x="36" y="9"/>
                    <a:pt x="36" y="9"/>
                  </a:cubicBezTo>
                  <a:cubicBezTo>
                    <a:pt x="36" y="8"/>
                    <a:pt x="36" y="8"/>
                    <a:pt x="36" y="8"/>
                  </a:cubicBezTo>
                  <a:cubicBezTo>
                    <a:pt x="37" y="8"/>
                    <a:pt x="37" y="8"/>
                    <a:pt x="37" y="8"/>
                  </a:cubicBezTo>
                  <a:cubicBezTo>
                    <a:pt x="37" y="8"/>
                    <a:pt x="37" y="8"/>
                    <a:pt x="37" y="8"/>
                  </a:cubicBezTo>
                  <a:cubicBezTo>
                    <a:pt x="38" y="8"/>
                    <a:pt x="38" y="8"/>
                    <a:pt x="38" y="8"/>
                  </a:cubicBezTo>
                  <a:cubicBezTo>
                    <a:pt x="38" y="8"/>
                    <a:pt x="38" y="8"/>
                    <a:pt x="38" y="8"/>
                  </a:cubicBezTo>
                  <a:cubicBezTo>
                    <a:pt x="38" y="8"/>
                    <a:pt x="38" y="8"/>
                    <a:pt x="38" y="8"/>
                  </a:cubicBezTo>
                  <a:cubicBezTo>
                    <a:pt x="38" y="7"/>
                    <a:pt x="38" y="7"/>
                    <a:pt x="38" y="7"/>
                  </a:cubicBezTo>
                  <a:cubicBezTo>
                    <a:pt x="39" y="7"/>
                    <a:pt x="39" y="7"/>
                    <a:pt x="40" y="7"/>
                  </a:cubicBezTo>
                  <a:cubicBezTo>
                    <a:pt x="40" y="7"/>
                    <a:pt x="40" y="7"/>
                    <a:pt x="40" y="7"/>
                  </a:cubicBezTo>
                  <a:cubicBezTo>
                    <a:pt x="40" y="6"/>
                    <a:pt x="40" y="6"/>
                    <a:pt x="40" y="6"/>
                  </a:cubicBezTo>
                  <a:cubicBezTo>
                    <a:pt x="42" y="6"/>
                    <a:pt x="42" y="6"/>
                    <a:pt x="42" y="6"/>
                  </a:cubicBezTo>
                  <a:cubicBezTo>
                    <a:pt x="42" y="6"/>
                    <a:pt x="42" y="6"/>
                    <a:pt x="42" y="6"/>
                  </a:cubicBezTo>
                  <a:cubicBezTo>
                    <a:pt x="42" y="6"/>
                    <a:pt x="42" y="6"/>
                    <a:pt x="42" y="6"/>
                  </a:cubicBezTo>
                  <a:cubicBezTo>
                    <a:pt x="42" y="6"/>
                    <a:pt x="42" y="6"/>
                    <a:pt x="42" y="6"/>
                  </a:cubicBezTo>
                  <a:cubicBezTo>
                    <a:pt x="43" y="6"/>
                    <a:pt x="43" y="6"/>
                    <a:pt x="43" y="6"/>
                  </a:cubicBezTo>
                  <a:cubicBezTo>
                    <a:pt x="43" y="5"/>
                    <a:pt x="43" y="5"/>
                    <a:pt x="43" y="5"/>
                  </a:cubicBezTo>
                  <a:cubicBezTo>
                    <a:pt x="44" y="5"/>
                    <a:pt x="44" y="5"/>
                    <a:pt x="44" y="5"/>
                  </a:cubicBezTo>
                  <a:cubicBezTo>
                    <a:pt x="44" y="5"/>
                    <a:pt x="44" y="5"/>
                    <a:pt x="44" y="5"/>
                  </a:cubicBezTo>
                  <a:cubicBezTo>
                    <a:pt x="45" y="5"/>
                    <a:pt x="45" y="5"/>
                    <a:pt x="45" y="5"/>
                  </a:cubicBezTo>
                  <a:cubicBezTo>
                    <a:pt x="45" y="5"/>
                    <a:pt x="45" y="5"/>
                    <a:pt x="45" y="5"/>
                  </a:cubicBezTo>
                  <a:cubicBezTo>
                    <a:pt x="46" y="5"/>
                    <a:pt x="46" y="5"/>
                    <a:pt x="46" y="5"/>
                  </a:cubicBezTo>
                  <a:cubicBezTo>
                    <a:pt x="46" y="4"/>
                    <a:pt x="46" y="4"/>
                    <a:pt x="46" y="4"/>
                  </a:cubicBezTo>
                  <a:cubicBezTo>
                    <a:pt x="46" y="4"/>
                    <a:pt x="47" y="4"/>
                    <a:pt x="47" y="4"/>
                  </a:cubicBezTo>
                  <a:cubicBezTo>
                    <a:pt x="47" y="4"/>
                    <a:pt x="48" y="4"/>
                    <a:pt x="48" y="4"/>
                  </a:cubicBezTo>
                  <a:cubicBezTo>
                    <a:pt x="48" y="3"/>
                    <a:pt x="48" y="3"/>
                    <a:pt x="48" y="3"/>
                  </a:cubicBezTo>
                  <a:cubicBezTo>
                    <a:pt x="49" y="3"/>
                    <a:pt x="50" y="3"/>
                    <a:pt x="51" y="3"/>
                  </a:cubicBezTo>
                  <a:cubicBezTo>
                    <a:pt x="52" y="2"/>
                    <a:pt x="54" y="2"/>
                    <a:pt x="54" y="2"/>
                  </a:cubicBezTo>
                  <a:cubicBezTo>
                    <a:pt x="56" y="2"/>
                    <a:pt x="56" y="2"/>
                    <a:pt x="56" y="2"/>
                  </a:cubicBezTo>
                  <a:cubicBezTo>
                    <a:pt x="56" y="1"/>
                    <a:pt x="56" y="1"/>
                    <a:pt x="56" y="1"/>
                  </a:cubicBezTo>
                  <a:cubicBezTo>
                    <a:pt x="58" y="1"/>
                    <a:pt x="58" y="1"/>
                    <a:pt x="58" y="1"/>
                  </a:cubicBezTo>
                  <a:cubicBezTo>
                    <a:pt x="58" y="1"/>
                    <a:pt x="58" y="1"/>
                    <a:pt x="58" y="1"/>
                  </a:cubicBezTo>
                  <a:cubicBezTo>
                    <a:pt x="60" y="1"/>
                    <a:pt x="60" y="1"/>
                    <a:pt x="60" y="1"/>
                  </a:cubicBezTo>
                  <a:cubicBezTo>
                    <a:pt x="60" y="1"/>
                    <a:pt x="60" y="1"/>
                    <a:pt x="60" y="1"/>
                  </a:cubicBezTo>
                  <a:cubicBezTo>
                    <a:pt x="63" y="1"/>
                    <a:pt x="63" y="1"/>
                    <a:pt x="63" y="1"/>
                  </a:cubicBezTo>
                  <a:cubicBezTo>
                    <a:pt x="63" y="0"/>
                    <a:pt x="63" y="0"/>
                    <a:pt x="63" y="0"/>
                  </a:cubicBezTo>
                  <a:cubicBezTo>
                    <a:pt x="66" y="0"/>
                    <a:pt x="66" y="0"/>
                    <a:pt x="66" y="0"/>
                  </a:cubicBezTo>
                  <a:cubicBezTo>
                    <a:pt x="66" y="0"/>
                    <a:pt x="66" y="0"/>
                    <a:pt x="66" y="0"/>
                  </a:cubicBezTo>
                  <a:cubicBezTo>
                    <a:pt x="123" y="0"/>
                    <a:pt x="123" y="0"/>
                    <a:pt x="123" y="0"/>
                  </a:cubicBezTo>
                  <a:cubicBezTo>
                    <a:pt x="123" y="1"/>
                    <a:pt x="123" y="1"/>
                    <a:pt x="123" y="1"/>
                  </a:cubicBezTo>
                  <a:close/>
                  <a:moveTo>
                    <a:pt x="45" y="128"/>
                  </a:moveTo>
                  <a:cubicBezTo>
                    <a:pt x="45" y="128"/>
                    <a:pt x="45" y="128"/>
                    <a:pt x="45" y="128"/>
                  </a:cubicBezTo>
                  <a:cubicBezTo>
                    <a:pt x="45" y="129"/>
                    <a:pt x="44" y="129"/>
                    <a:pt x="44" y="129"/>
                  </a:cubicBezTo>
                  <a:cubicBezTo>
                    <a:pt x="43" y="129"/>
                    <a:pt x="43" y="129"/>
                    <a:pt x="42" y="129"/>
                  </a:cubicBezTo>
                  <a:cubicBezTo>
                    <a:pt x="42" y="130"/>
                    <a:pt x="42" y="130"/>
                    <a:pt x="42" y="130"/>
                  </a:cubicBezTo>
                  <a:cubicBezTo>
                    <a:pt x="42" y="130"/>
                    <a:pt x="41" y="130"/>
                    <a:pt x="41" y="130"/>
                  </a:cubicBezTo>
                  <a:cubicBezTo>
                    <a:pt x="40" y="131"/>
                    <a:pt x="40" y="131"/>
                    <a:pt x="40" y="131"/>
                  </a:cubicBezTo>
                  <a:cubicBezTo>
                    <a:pt x="39" y="131"/>
                    <a:pt x="39" y="131"/>
                    <a:pt x="39" y="131"/>
                  </a:cubicBezTo>
                  <a:cubicBezTo>
                    <a:pt x="39" y="131"/>
                    <a:pt x="39" y="131"/>
                    <a:pt x="39" y="131"/>
                  </a:cubicBezTo>
                  <a:cubicBezTo>
                    <a:pt x="38" y="131"/>
                    <a:pt x="38" y="131"/>
                    <a:pt x="38" y="131"/>
                  </a:cubicBezTo>
                  <a:cubicBezTo>
                    <a:pt x="38" y="132"/>
                    <a:pt x="38" y="132"/>
                    <a:pt x="38" y="132"/>
                  </a:cubicBezTo>
                  <a:cubicBezTo>
                    <a:pt x="38" y="132"/>
                    <a:pt x="38" y="132"/>
                    <a:pt x="37" y="132"/>
                  </a:cubicBezTo>
                  <a:cubicBezTo>
                    <a:pt x="37" y="132"/>
                    <a:pt x="37" y="132"/>
                    <a:pt x="36" y="132"/>
                  </a:cubicBezTo>
                  <a:cubicBezTo>
                    <a:pt x="36" y="133"/>
                    <a:pt x="36" y="133"/>
                    <a:pt x="36" y="133"/>
                  </a:cubicBezTo>
                  <a:cubicBezTo>
                    <a:pt x="36" y="133"/>
                    <a:pt x="36" y="133"/>
                    <a:pt x="36" y="133"/>
                  </a:cubicBezTo>
                  <a:cubicBezTo>
                    <a:pt x="35" y="134"/>
                    <a:pt x="35" y="134"/>
                    <a:pt x="35" y="134"/>
                  </a:cubicBezTo>
                  <a:cubicBezTo>
                    <a:pt x="35" y="134"/>
                    <a:pt x="35" y="134"/>
                    <a:pt x="35" y="134"/>
                  </a:cubicBezTo>
                  <a:cubicBezTo>
                    <a:pt x="34" y="135"/>
                    <a:pt x="34" y="135"/>
                    <a:pt x="34" y="135"/>
                  </a:cubicBezTo>
                  <a:cubicBezTo>
                    <a:pt x="33" y="135"/>
                    <a:pt x="33" y="135"/>
                    <a:pt x="33" y="135"/>
                  </a:cubicBezTo>
                  <a:cubicBezTo>
                    <a:pt x="32" y="136"/>
                    <a:pt x="32" y="137"/>
                    <a:pt x="31" y="137"/>
                  </a:cubicBezTo>
                  <a:cubicBezTo>
                    <a:pt x="31" y="138"/>
                    <a:pt x="30" y="138"/>
                    <a:pt x="30" y="139"/>
                  </a:cubicBezTo>
                  <a:cubicBezTo>
                    <a:pt x="29" y="140"/>
                    <a:pt x="29" y="140"/>
                    <a:pt x="29" y="140"/>
                  </a:cubicBezTo>
                  <a:cubicBezTo>
                    <a:pt x="29" y="140"/>
                    <a:pt x="29" y="140"/>
                    <a:pt x="29" y="140"/>
                  </a:cubicBezTo>
                  <a:cubicBezTo>
                    <a:pt x="28" y="140"/>
                    <a:pt x="28" y="140"/>
                    <a:pt x="28" y="140"/>
                  </a:cubicBezTo>
                  <a:cubicBezTo>
                    <a:pt x="28" y="141"/>
                    <a:pt x="28" y="141"/>
                    <a:pt x="28" y="141"/>
                  </a:cubicBezTo>
                  <a:cubicBezTo>
                    <a:pt x="27" y="141"/>
                    <a:pt x="27" y="141"/>
                    <a:pt x="27" y="141"/>
                  </a:cubicBezTo>
                  <a:cubicBezTo>
                    <a:pt x="27" y="142"/>
                    <a:pt x="27" y="142"/>
                    <a:pt x="27" y="142"/>
                  </a:cubicBezTo>
                  <a:cubicBezTo>
                    <a:pt x="26" y="142"/>
                    <a:pt x="26" y="142"/>
                    <a:pt x="26" y="142"/>
                  </a:cubicBezTo>
                  <a:cubicBezTo>
                    <a:pt x="26" y="143"/>
                    <a:pt x="26" y="143"/>
                    <a:pt x="26" y="143"/>
                  </a:cubicBezTo>
                  <a:cubicBezTo>
                    <a:pt x="26" y="143"/>
                    <a:pt x="26" y="144"/>
                    <a:pt x="26" y="144"/>
                  </a:cubicBezTo>
                  <a:cubicBezTo>
                    <a:pt x="25" y="144"/>
                    <a:pt x="25" y="144"/>
                    <a:pt x="25" y="144"/>
                  </a:cubicBezTo>
                  <a:cubicBezTo>
                    <a:pt x="25" y="145"/>
                    <a:pt x="25" y="145"/>
                    <a:pt x="25" y="145"/>
                  </a:cubicBezTo>
                  <a:cubicBezTo>
                    <a:pt x="25" y="145"/>
                    <a:pt x="25" y="145"/>
                    <a:pt x="25" y="145"/>
                  </a:cubicBezTo>
                  <a:cubicBezTo>
                    <a:pt x="25" y="146"/>
                    <a:pt x="25" y="146"/>
                    <a:pt x="25" y="146"/>
                  </a:cubicBezTo>
                  <a:cubicBezTo>
                    <a:pt x="25" y="146"/>
                    <a:pt x="25" y="147"/>
                    <a:pt x="25" y="147"/>
                  </a:cubicBezTo>
                  <a:cubicBezTo>
                    <a:pt x="24" y="147"/>
                    <a:pt x="24" y="147"/>
                    <a:pt x="24" y="147"/>
                  </a:cubicBezTo>
                  <a:cubicBezTo>
                    <a:pt x="24" y="148"/>
                    <a:pt x="24" y="148"/>
                    <a:pt x="24" y="148"/>
                  </a:cubicBezTo>
                  <a:cubicBezTo>
                    <a:pt x="24" y="148"/>
                    <a:pt x="24" y="148"/>
                    <a:pt x="24" y="148"/>
                  </a:cubicBezTo>
                  <a:cubicBezTo>
                    <a:pt x="24" y="149"/>
                    <a:pt x="24" y="149"/>
                    <a:pt x="24" y="149"/>
                  </a:cubicBezTo>
                  <a:cubicBezTo>
                    <a:pt x="23" y="149"/>
                    <a:pt x="23" y="149"/>
                    <a:pt x="23" y="149"/>
                  </a:cubicBezTo>
                  <a:cubicBezTo>
                    <a:pt x="23" y="150"/>
                    <a:pt x="23" y="150"/>
                    <a:pt x="23" y="150"/>
                  </a:cubicBezTo>
                  <a:cubicBezTo>
                    <a:pt x="23" y="150"/>
                    <a:pt x="23" y="150"/>
                    <a:pt x="23" y="150"/>
                  </a:cubicBezTo>
                  <a:cubicBezTo>
                    <a:pt x="23" y="152"/>
                    <a:pt x="23" y="152"/>
                    <a:pt x="23" y="152"/>
                  </a:cubicBezTo>
                  <a:cubicBezTo>
                    <a:pt x="23" y="152"/>
                    <a:pt x="23" y="152"/>
                    <a:pt x="23" y="152"/>
                  </a:cubicBezTo>
                  <a:cubicBezTo>
                    <a:pt x="23" y="154"/>
                    <a:pt x="23" y="154"/>
                    <a:pt x="23" y="154"/>
                  </a:cubicBezTo>
                  <a:cubicBezTo>
                    <a:pt x="22" y="154"/>
                    <a:pt x="22" y="154"/>
                    <a:pt x="22" y="154"/>
                  </a:cubicBezTo>
                  <a:cubicBezTo>
                    <a:pt x="22" y="154"/>
                    <a:pt x="22" y="155"/>
                    <a:pt x="22" y="156"/>
                  </a:cubicBezTo>
                  <a:cubicBezTo>
                    <a:pt x="22" y="157"/>
                    <a:pt x="22" y="158"/>
                    <a:pt x="23" y="159"/>
                  </a:cubicBezTo>
                  <a:cubicBezTo>
                    <a:pt x="23" y="160"/>
                    <a:pt x="23" y="161"/>
                    <a:pt x="23" y="161"/>
                  </a:cubicBezTo>
                  <a:cubicBezTo>
                    <a:pt x="23" y="162"/>
                    <a:pt x="24" y="163"/>
                    <a:pt x="24" y="163"/>
                  </a:cubicBezTo>
                  <a:cubicBezTo>
                    <a:pt x="24" y="164"/>
                    <a:pt x="24" y="164"/>
                    <a:pt x="24" y="164"/>
                  </a:cubicBezTo>
                  <a:cubicBezTo>
                    <a:pt x="24" y="164"/>
                    <a:pt x="24" y="164"/>
                    <a:pt x="24" y="164"/>
                  </a:cubicBezTo>
                  <a:cubicBezTo>
                    <a:pt x="24" y="165"/>
                    <a:pt x="24" y="166"/>
                    <a:pt x="25" y="166"/>
                  </a:cubicBezTo>
                  <a:cubicBezTo>
                    <a:pt x="25" y="166"/>
                    <a:pt x="25" y="166"/>
                    <a:pt x="25" y="166"/>
                  </a:cubicBezTo>
                  <a:cubicBezTo>
                    <a:pt x="25" y="166"/>
                    <a:pt x="25" y="167"/>
                    <a:pt x="25" y="167"/>
                  </a:cubicBezTo>
                  <a:cubicBezTo>
                    <a:pt x="25" y="167"/>
                    <a:pt x="25" y="168"/>
                    <a:pt x="25" y="169"/>
                  </a:cubicBezTo>
                  <a:cubicBezTo>
                    <a:pt x="26" y="169"/>
                    <a:pt x="26" y="169"/>
                    <a:pt x="27" y="169"/>
                  </a:cubicBezTo>
                  <a:cubicBezTo>
                    <a:pt x="27" y="170"/>
                    <a:pt x="27" y="170"/>
                    <a:pt x="27" y="170"/>
                  </a:cubicBezTo>
                  <a:cubicBezTo>
                    <a:pt x="28" y="170"/>
                    <a:pt x="28" y="170"/>
                    <a:pt x="28" y="170"/>
                  </a:cubicBezTo>
                  <a:cubicBezTo>
                    <a:pt x="28" y="171"/>
                    <a:pt x="28" y="171"/>
                    <a:pt x="28" y="171"/>
                  </a:cubicBezTo>
                  <a:cubicBezTo>
                    <a:pt x="28" y="171"/>
                    <a:pt x="28" y="171"/>
                    <a:pt x="28" y="171"/>
                  </a:cubicBezTo>
                  <a:cubicBezTo>
                    <a:pt x="29" y="171"/>
                    <a:pt x="29" y="171"/>
                    <a:pt x="29" y="171"/>
                  </a:cubicBezTo>
                  <a:cubicBezTo>
                    <a:pt x="29" y="172"/>
                    <a:pt x="29" y="172"/>
                    <a:pt x="29" y="172"/>
                  </a:cubicBezTo>
                  <a:cubicBezTo>
                    <a:pt x="29" y="172"/>
                    <a:pt x="30" y="173"/>
                    <a:pt x="30" y="173"/>
                  </a:cubicBezTo>
                  <a:cubicBezTo>
                    <a:pt x="30" y="174"/>
                    <a:pt x="31" y="174"/>
                    <a:pt x="31" y="174"/>
                  </a:cubicBezTo>
                  <a:cubicBezTo>
                    <a:pt x="31" y="175"/>
                    <a:pt x="31" y="175"/>
                    <a:pt x="31" y="175"/>
                  </a:cubicBezTo>
                  <a:cubicBezTo>
                    <a:pt x="32" y="175"/>
                    <a:pt x="32" y="175"/>
                    <a:pt x="32" y="175"/>
                  </a:cubicBezTo>
                  <a:cubicBezTo>
                    <a:pt x="32" y="176"/>
                    <a:pt x="32" y="176"/>
                    <a:pt x="32" y="176"/>
                  </a:cubicBezTo>
                  <a:cubicBezTo>
                    <a:pt x="32" y="176"/>
                    <a:pt x="33" y="176"/>
                    <a:pt x="33" y="176"/>
                  </a:cubicBezTo>
                  <a:cubicBezTo>
                    <a:pt x="33" y="176"/>
                    <a:pt x="33" y="176"/>
                    <a:pt x="34" y="176"/>
                  </a:cubicBezTo>
                  <a:cubicBezTo>
                    <a:pt x="34" y="177"/>
                    <a:pt x="34" y="177"/>
                    <a:pt x="34" y="177"/>
                  </a:cubicBezTo>
                  <a:cubicBezTo>
                    <a:pt x="35" y="177"/>
                    <a:pt x="36" y="177"/>
                    <a:pt x="36" y="178"/>
                  </a:cubicBezTo>
                  <a:cubicBezTo>
                    <a:pt x="36" y="179"/>
                    <a:pt x="36" y="179"/>
                    <a:pt x="36" y="179"/>
                  </a:cubicBezTo>
                  <a:cubicBezTo>
                    <a:pt x="37" y="179"/>
                    <a:pt x="37" y="179"/>
                    <a:pt x="37" y="179"/>
                  </a:cubicBezTo>
                  <a:cubicBezTo>
                    <a:pt x="38" y="179"/>
                    <a:pt x="38" y="179"/>
                    <a:pt x="38" y="179"/>
                  </a:cubicBezTo>
                  <a:cubicBezTo>
                    <a:pt x="38" y="179"/>
                    <a:pt x="39" y="180"/>
                    <a:pt x="39" y="180"/>
                  </a:cubicBezTo>
                  <a:cubicBezTo>
                    <a:pt x="40" y="180"/>
                    <a:pt x="40" y="180"/>
                    <a:pt x="40" y="180"/>
                  </a:cubicBezTo>
                  <a:cubicBezTo>
                    <a:pt x="40" y="180"/>
                    <a:pt x="40" y="180"/>
                    <a:pt x="40" y="180"/>
                  </a:cubicBezTo>
                  <a:cubicBezTo>
                    <a:pt x="40" y="180"/>
                    <a:pt x="40" y="180"/>
                    <a:pt x="40" y="180"/>
                  </a:cubicBezTo>
                  <a:cubicBezTo>
                    <a:pt x="40" y="181"/>
                    <a:pt x="40" y="181"/>
                    <a:pt x="40" y="181"/>
                  </a:cubicBezTo>
                  <a:cubicBezTo>
                    <a:pt x="41" y="181"/>
                    <a:pt x="41" y="181"/>
                    <a:pt x="41" y="181"/>
                  </a:cubicBezTo>
                  <a:cubicBezTo>
                    <a:pt x="41" y="181"/>
                    <a:pt x="41" y="181"/>
                    <a:pt x="41" y="181"/>
                  </a:cubicBezTo>
                  <a:cubicBezTo>
                    <a:pt x="41" y="181"/>
                    <a:pt x="42" y="181"/>
                    <a:pt x="42" y="181"/>
                  </a:cubicBezTo>
                  <a:cubicBezTo>
                    <a:pt x="42" y="181"/>
                    <a:pt x="42" y="181"/>
                    <a:pt x="43" y="181"/>
                  </a:cubicBezTo>
                  <a:cubicBezTo>
                    <a:pt x="43" y="182"/>
                    <a:pt x="43" y="182"/>
                    <a:pt x="43" y="182"/>
                  </a:cubicBezTo>
                  <a:cubicBezTo>
                    <a:pt x="43" y="182"/>
                    <a:pt x="43" y="182"/>
                    <a:pt x="43" y="182"/>
                  </a:cubicBezTo>
                  <a:cubicBezTo>
                    <a:pt x="44" y="182"/>
                    <a:pt x="44" y="182"/>
                    <a:pt x="44" y="182"/>
                  </a:cubicBezTo>
                  <a:cubicBezTo>
                    <a:pt x="44" y="182"/>
                    <a:pt x="44" y="182"/>
                    <a:pt x="44" y="182"/>
                  </a:cubicBezTo>
                  <a:cubicBezTo>
                    <a:pt x="45" y="182"/>
                    <a:pt x="45" y="182"/>
                    <a:pt x="45" y="182"/>
                  </a:cubicBezTo>
                  <a:cubicBezTo>
                    <a:pt x="45" y="183"/>
                    <a:pt x="45" y="183"/>
                    <a:pt x="45" y="183"/>
                  </a:cubicBezTo>
                  <a:cubicBezTo>
                    <a:pt x="46" y="183"/>
                    <a:pt x="46" y="183"/>
                    <a:pt x="46" y="183"/>
                  </a:cubicBezTo>
                  <a:cubicBezTo>
                    <a:pt x="46" y="183"/>
                    <a:pt x="46" y="183"/>
                    <a:pt x="46" y="183"/>
                  </a:cubicBezTo>
                  <a:cubicBezTo>
                    <a:pt x="48" y="183"/>
                    <a:pt x="48" y="183"/>
                    <a:pt x="48" y="183"/>
                  </a:cubicBezTo>
                  <a:cubicBezTo>
                    <a:pt x="48" y="183"/>
                    <a:pt x="48" y="183"/>
                    <a:pt x="48" y="183"/>
                  </a:cubicBezTo>
                  <a:cubicBezTo>
                    <a:pt x="49" y="183"/>
                    <a:pt x="49" y="183"/>
                    <a:pt x="49" y="183"/>
                  </a:cubicBezTo>
                  <a:cubicBezTo>
                    <a:pt x="49" y="184"/>
                    <a:pt x="49" y="184"/>
                    <a:pt x="49" y="184"/>
                  </a:cubicBezTo>
                  <a:cubicBezTo>
                    <a:pt x="50" y="184"/>
                    <a:pt x="50" y="184"/>
                    <a:pt x="50" y="184"/>
                  </a:cubicBezTo>
                  <a:cubicBezTo>
                    <a:pt x="50" y="184"/>
                    <a:pt x="50" y="184"/>
                    <a:pt x="50" y="184"/>
                  </a:cubicBezTo>
                  <a:cubicBezTo>
                    <a:pt x="52" y="184"/>
                    <a:pt x="52" y="184"/>
                    <a:pt x="52" y="184"/>
                  </a:cubicBezTo>
                  <a:cubicBezTo>
                    <a:pt x="52" y="184"/>
                    <a:pt x="52" y="184"/>
                    <a:pt x="52" y="184"/>
                  </a:cubicBezTo>
                  <a:cubicBezTo>
                    <a:pt x="53" y="184"/>
                    <a:pt x="54" y="184"/>
                    <a:pt x="55" y="185"/>
                  </a:cubicBezTo>
                  <a:cubicBezTo>
                    <a:pt x="55" y="185"/>
                    <a:pt x="56" y="185"/>
                    <a:pt x="57" y="185"/>
                  </a:cubicBezTo>
                  <a:cubicBezTo>
                    <a:pt x="57" y="185"/>
                    <a:pt x="58" y="185"/>
                    <a:pt x="59" y="185"/>
                  </a:cubicBezTo>
                  <a:cubicBezTo>
                    <a:pt x="60" y="185"/>
                    <a:pt x="61" y="185"/>
                    <a:pt x="62" y="185"/>
                  </a:cubicBezTo>
                  <a:cubicBezTo>
                    <a:pt x="63" y="185"/>
                    <a:pt x="64" y="185"/>
                    <a:pt x="65" y="185"/>
                  </a:cubicBezTo>
                  <a:cubicBezTo>
                    <a:pt x="66" y="185"/>
                    <a:pt x="67" y="185"/>
                    <a:pt x="67" y="185"/>
                  </a:cubicBezTo>
                  <a:cubicBezTo>
                    <a:pt x="67" y="185"/>
                    <a:pt x="67" y="185"/>
                    <a:pt x="67" y="185"/>
                  </a:cubicBezTo>
                  <a:cubicBezTo>
                    <a:pt x="70" y="185"/>
                    <a:pt x="70" y="185"/>
                    <a:pt x="70" y="185"/>
                  </a:cubicBezTo>
                  <a:cubicBezTo>
                    <a:pt x="70" y="184"/>
                    <a:pt x="70" y="184"/>
                    <a:pt x="70" y="184"/>
                  </a:cubicBezTo>
                  <a:cubicBezTo>
                    <a:pt x="72" y="184"/>
                    <a:pt x="72" y="184"/>
                    <a:pt x="72" y="184"/>
                  </a:cubicBezTo>
                  <a:cubicBezTo>
                    <a:pt x="72" y="184"/>
                    <a:pt x="72" y="184"/>
                    <a:pt x="72" y="184"/>
                  </a:cubicBezTo>
                  <a:cubicBezTo>
                    <a:pt x="74" y="184"/>
                    <a:pt x="74" y="184"/>
                    <a:pt x="74" y="184"/>
                  </a:cubicBezTo>
                  <a:cubicBezTo>
                    <a:pt x="74" y="184"/>
                    <a:pt x="74" y="184"/>
                    <a:pt x="74" y="184"/>
                  </a:cubicBezTo>
                  <a:cubicBezTo>
                    <a:pt x="75" y="184"/>
                    <a:pt x="75" y="184"/>
                    <a:pt x="76" y="184"/>
                  </a:cubicBezTo>
                  <a:cubicBezTo>
                    <a:pt x="76" y="184"/>
                    <a:pt x="77" y="183"/>
                    <a:pt x="77" y="183"/>
                  </a:cubicBezTo>
                  <a:cubicBezTo>
                    <a:pt x="77" y="183"/>
                    <a:pt x="77" y="183"/>
                    <a:pt x="77" y="183"/>
                  </a:cubicBezTo>
                  <a:cubicBezTo>
                    <a:pt x="78" y="183"/>
                    <a:pt x="78" y="183"/>
                    <a:pt x="78" y="183"/>
                  </a:cubicBezTo>
                  <a:cubicBezTo>
                    <a:pt x="78" y="183"/>
                    <a:pt x="78" y="183"/>
                    <a:pt x="78" y="183"/>
                  </a:cubicBezTo>
                  <a:cubicBezTo>
                    <a:pt x="79" y="183"/>
                    <a:pt x="79" y="183"/>
                    <a:pt x="79" y="183"/>
                  </a:cubicBezTo>
                  <a:cubicBezTo>
                    <a:pt x="79" y="182"/>
                    <a:pt x="79" y="182"/>
                    <a:pt x="79" y="182"/>
                  </a:cubicBezTo>
                  <a:cubicBezTo>
                    <a:pt x="80" y="182"/>
                    <a:pt x="80" y="182"/>
                    <a:pt x="80" y="182"/>
                  </a:cubicBezTo>
                  <a:cubicBezTo>
                    <a:pt x="80" y="182"/>
                    <a:pt x="80" y="182"/>
                    <a:pt x="80" y="182"/>
                  </a:cubicBezTo>
                  <a:cubicBezTo>
                    <a:pt x="81" y="182"/>
                    <a:pt x="81" y="182"/>
                    <a:pt x="81" y="182"/>
                  </a:cubicBezTo>
                  <a:cubicBezTo>
                    <a:pt x="81" y="182"/>
                    <a:pt x="81" y="182"/>
                    <a:pt x="81" y="182"/>
                  </a:cubicBezTo>
                  <a:cubicBezTo>
                    <a:pt x="82" y="182"/>
                    <a:pt x="82" y="182"/>
                    <a:pt x="82" y="182"/>
                  </a:cubicBezTo>
                  <a:cubicBezTo>
                    <a:pt x="82" y="181"/>
                    <a:pt x="82" y="181"/>
                    <a:pt x="82" y="181"/>
                  </a:cubicBezTo>
                  <a:cubicBezTo>
                    <a:pt x="83" y="181"/>
                    <a:pt x="83" y="181"/>
                    <a:pt x="83" y="181"/>
                  </a:cubicBezTo>
                  <a:cubicBezTo>
                    <a:pt x="83" y="181"/>
                    <a:pt x="83" y="181"/>
                    <a:pt x="83" y="181"/>
                  </a:cubicBezTo>
                  <a:cubicBezTo>
                    <a:pt x="84" y="181"/>
                    <a:pt x="84" y="181"/>
                    <a:pt x="84" y="181"/>
                  </a:cubicBezTo>
                  <a:cubicBezTo>
                    <a:pt x="84" y="181"/>
                    <a:pt x="84" y="181"/>
                    <a:pt x="84" y="181"/>
                  </a:cubicBezTo>
                  <a:cubicBezTo>
                    <a:pt x="84" y="181"/>
                    <a:pt x="85" y="180"/>
                    <a:pt x="85" y="180"/>
                  </a:cubicBezTo>
                  <a:cubicBezTo>
                    <a:pt x="85" y="180"/>
                    <a:pt x="86" y="180"/>
                    <a:pt x="86" y="180"/>
                  </a:cubicBezTo>
                  <a:cubicBezTo>
                    <a:pt x="86" y="180"/>
                    <a:pt x="86" y="180"/>
                    <a:pt x="86" y="180"/>
                  </a:cubicBezTo>
                  <a:cubicBezTo>
                    <a:pt x="87" y="180"/>
                    <a:pt x="87" y="180"/>
                    <a:pt x="87" y="180"/>
                  </a:cubicBezTo>
                  <a:cubicBezTo>
                    <a:pt x="87" y="179"/>
                    <a:pt x="87" y="179"/>
                    <a:pt x="87" y="179"/>
                  </a:cubicBezTo>
                  <a:cubicBezTo>
                    <a:pt x="87" y="179"/>
                    <a:pt x="87" y="179"/>
                    <a:pt x="87" y="179"/>
                  </a:cubicBezTo>
                  <a:cubicBezTo>
                    <a:pt x="87" y="179"/>
                    <a:pt x="87" y="179"/>
                    <a:pt x="87" y="179"/>
                  </a:cubicBezTo>
                  <a:cubicBezTo>
                    <a:pt x="88" y="179"/>
                    <a:pt x="88" y="179"/>
                    <a:pt x="88" y="179"/>
                  </a:cubicBezTo>
                  <a:cubicBezTo>
                    <a:pt x="88" y="179"/>
                    <a:pt x="88" y="179"/>
                    <a:pt x="88" y="179"/>
                  </a:cubicBezTo>
                  <a:cubicBezTo>
                    <a:pt x="89" y="179"/>
                    <a:pt x="89" y="179"/>
                    <a:pt x="89" y="179"/>
                  </a:cubicBezTo>
                  <a:cubicBezTo>
                    <a:pt x="89" y="178"/>
                    <a:pt x="89" y="178"/>
                    <a:pt x="89" y="178"/>
                  </a:cubicBezTo>
                  <a:cubicBezTo>
                    <a:pt x="89" y="178"/>
                    <a:pt x="89" y="178"/>
                    <a:pt x="89" y="178"/>
                  </a:cubicBezTo>
                  <a:cubicBezTo>
                    <a:pt x="90" y="178"/>
                    <a:pt x="90" y="178"/>
                    <a:pt x="90" y="178"/>
                  </a:cubicBezTo>
                  <a:cubicBezTo>
                    <a:pt x="90" y="178"/>
                    <a:pt x="90" y="178"/>
                    <a:pt x="90" y="178"/>
                  </a:cubicBezTo>
                  <a:cubicBezTo>
                    <a:pt x="90" y="177"/>
                    <a:pt x="90" y="177"/>
                    <a:pt x="90" y="177"/>
                  </a:cubicBezTo>
                  <a:cubicBezTo>
                    <a:pt x="91" y="177"/>
                    <a:pt x="91" y="177"/>
                    <a:pt x="92" y="177"/>
                  </a:cubicBezTo>
                  <a:cubicBezTo>
                    <a:pt x="92" y="176"/>
                    <a:pt x="92" y="176"/>
                    <a:pt x="92" y="176"/>
                  </a:cubicBezTo>
                  <a:cubicBezTo>
                    <a:pt x="92" y="176"/>
                    <a:pt x="92" y="176"/>
                    <a:pt x="92" y="176"/>
                  </a:cubicBezTo>
                  <a:cubicBezTo>
                    <a:pt x="92" y="176"/>
                    <a:pt x="93" y="176"/>
                    <a:pt x="93" y="176"/>
                  </a:cubicBezTo>
                  <a:cubicBezTo>
                    <a:pt x="93" y="176"/>
                    <a:pt x="93" y="176"/>
                    <a:pt x="93" y="176"/>
                  </a:cubicBezTo>
                  <a:cubicBezTo>
                    <a:pt x="93" y="176"/>
                    <a:pt x="93" y="176"/>
                    <a:pt x="93" y="176"/>
                  </a:cubicBezTo>
                  <a:cubicBezTo>
                    <a:pt x="94" y="175"/>
                    <a:pt x="94" y="174"/>
                    <a:pt x="94" y="174"/>
                  </a:cubicBezTo>
                  <a:cubicBezTo>
                    <a:pt x="95" y="174"/>
                    <a:pt x="95" y="174"/>
                    <a:pt x="95" y="174"/>
                  </a:cubicBezTo>
                  <a:cubicBezTo>
                    <a:pt x="95" y="173"/>
                    <a:pt x="95" y="173"/>
                    <a:pt x="95" y="173"/>
                  </a:cubicBezTo>
                  <a:cubicBezTo>
                    <a:pt x="96" y="173"/>
                    <a:pt x="97" y="173"/>
                    <a:pt x="97" y="173"/>
                  </a:cubicBezTo>
                  <a:cubicBezTo>
                    <a:pt x="97" y="172"/>
                    <a:pt x="97" y="172"/>
                    <a:pt x="98" y="171"/>
                  </a:cubicBezTo>
                  <a:cubicBezTo>
                    <a:pt x="98" y="171"/>
                    <a:pt x="98" y="171"/>
                    <a:pt x="98" y="170"/>
                  </a:cubicBezTo>
                  <a:cubicBezTo>
                    <a:pt x="99" y="170"/>
                    <a:pt x="99" y="170"/>
                    <a:pt x="99" y="170"/>
                  </a:cubicBezTo>
                  <a:cubicBezTo>
                    <a:pt x="99" y="169"/>
                    <a:pt x="99" y="169"/>
                    <a:pt x="99" y="169"/>
                  </a:cubicBezTo>
                  <a:cubicBezTo>
                    <a:pt x="99" y="169"/>
                    <a:pt x="100" y="169"/>
                    <a:pt x="100" y="169"/>
                  </a:cubicBezTo>
                  <a:cubicBezTo>
                    <a:pt x="100" y="169"/>
                    <a:pt x="100" y="169"/>
                    <a:pt x="101" y="168"/>
                  </a:cubicBezTo>
                  <a:cubicBezTo>
                    <a:pt x="101" y="168"/>
                    <a:pt x="101" y="168"/>
                    <a:pt x="101" y="168"/>
                  </a:cubicBezTo>
                  <a:cubicBezTo>
                    <a:pt x="101" y="167"/>
                    <a:pt x="101" y="167"/>
                    <a:pt x="101" y="167"/>
                  </a:cubicBezTo>
                  <a:cubicBezTo>
                    <a:pt x="101" y="167"/>
                    <a:pt x="101" y="167"/>
                    <a:pt x="101" y="167"/>
                  </a:cubicBezTo>
                  <a:cubicBezTo>
                    <a:pt x="102" y="167"/>
                    <a:pt x="102" y="166"/>
                    <a:pt x="102" y="166"/>
                  </a:cubicBezTo>
                  <a:cubicBezTo>
                    <a:pt x="102" y="166"/>
                    <a:pt x="102" y="166"/>
                    <a:pt x="102" y="166"/>
                  </a:cubicBezTo>
                  <a:cubicBezTo>
                    <a:pt x="103" y="165"/>
                    <a:pt x="103" y="165"/>
                    <a:pt x="103" y="165"/>
                  </a:cubicBezTo>
                  <a:cubicBezTo>
                    <a:pt x="103" y="164"/>
                    <a:pt x="103" y="164"/>
                    <a:pt x="103" y="164"/>
                  </a:cubicBezTo>
                  <a:cubicBezTo>
                    <a:pt x="103" y="164"/>
                    <a:pt x="103" y="164"/>
                    <a:pt x="103" y="164"/>
                  </a:cubicBezTo>
                  <a:cubicBezTo>
                    <a:pt x="103" y="164"/>
                    <a:pt x="103" y="164"/>
                    <a:pt x="103" y="164"/>
                  </a:cubicBezTo>
                  <a:cubicBezTo>
                    <a:pt x="103" y="164"/>
                    <a:pt x="103" y="164"/>
                    <a:pt x="103" y="164"/>
                  </a:cubicBezTo>
                  <a:cubicBezTo>
                    <a:pt x="103" y="163"/>
                    <a:pt x="103" y="163"/>
                    <a:pt x="103" y="163"/>
                  </a:cubicBezTo>
                  <a:cubicBezTo>
                    <a:pt x="104" y="163"/>
                    <a:pt x="104" y="163"/>
                    <a:pt x="104" y="163"/>
                  </a:cubicBezTo>
                  <a:cubicBezTo>
                    <a:pt x="104" y="162"/>
                    <a:pt x="104" y="162"/>
                    <a:pt x="104" y="162"/>
                  </a:cubicBezTo>
                  <a:cubicBezTo>
                    <a:pt x="104" y="162"/>
                    <a:pt x="104" y="162"/>
                    <a:pt x="104" y="162"/>
                  </a:cubicBezTo>
                  <a:cubicBezTo>
                    <a:pt x="104" y="161"/>
                    <a:pt x="104" y="161"/>
                    <a:pt x="104" y="161"/>
                  </a:cubicBezTo>
                  <a:cubicBezTo>
                    <a:pt x="104" y="161"/>
                    <a:pt x="104" y="161"/>
                    <a:pt x="104" y="161"/>
                  </a:cubicBezTo>
                  <a:cubicBezTo>
                    <a:pt x="104" y="160"/>
                    <a:pt x="104" y="160"/>
                    <a:pt x="104" y="160"/>
                  </a:cubicBezTo>
                  <a:cubicBezTo>
                    <a:pt x="105" y="160"/>
                    <a:pt x="105" y="160"/>
                    <a:pt x="105" y="160"/>
                  </a:cubicBezTo>
                  <a:cubicBezTo>
                    <a:pt x="105" y="159"/>
                    <a:pt x="105" y="159"/>
                    <a:pt x="105" y="159"/>
                  </a:cubicBezTo>
                  <a:cubicBezTo>
                    <a:pt x="105" y="159"/>
                    <a:pt x="105" y="159"/>
                    <a:pt x="105" y="159"/>
                  </a:cubicBezTo>
                  <a:cubicBezTo>
                    <a:pt x="105" y="157"/>
                    <a:pt x="105" y="157"/>
                    <a:pt x="105" y="157"/>
                  </a:cubicBezTo>
                  <a:cubicBezTo>
                    <a:pt x="105" y="156"/>
                    <a:pt x="106" y="155"/>
                    <a:pt x="106" y="154"/>
                  </a:cubicBezTo>
                  <a:cubicBezTo>
                    <a:pt x="106" y="152"/>
                    <a:pt x="105" y="151"/>
                    <a:pt x="105" y="150"/>
                  </a:cubicBezTo>
                  <a:cubicBezTo>
                    <a:pt x="105" y="149"/>
                    <a:pt x="105" y="148"/>
                    <a:pt x="104" y="147"/>
                  </a:cubicBezTo>
                  <a:cubicBezTo>
                    <a:pt x="104" y="146"/>
                    <a:pt x="104" y="145"/>
                    <a:pt x="103" y="144"/>
                  </a:cubicBezTo>
                  <a:cubicBezTo>
                    <a:pt x="103" y="143"/>
                    <a:pt x="103" y="143"/>
                    <a:pt x="103" y="143"/>
                  </a:cubicBezTo>
                  <a:cubicBezTo>
                    <a:pt x="103" y="143"/>
                    <a:pt x="103" y="143"/>
                    <a:pt x="103" y="143"/>
                  </a:cubicBezTo>
                  <a:cubicBezTo>
                    <a:pt x="103" y="143"/>
                    <a:pt x="103" y="143"/>
                    <a:pt x="103" y="143"/>
                  </a:cubicBezTo>
                  <a:cubicBezTo>
                    <a:pt x="102" y="142"/>
                    <a:pt x="102" y="142"/>
                    <a:pt x="102" y="142"/>
                  </a:cubicBezTo>
                  <a:cubicBezTo>
                    <a:pt x="102" y="141"/>
                    <a:pt x="102" y="141"/>
                    <a:pt x="102" y="141"/>
                  </a:cubicBezTo>
                  <a:cubicBezTo>
                    <a:pt x="102" y="141"/>
                    <a:pt x="102" y="141"/>
                    <a:pt x="102" y="141"/>
                  </a:cubicBezTo>
                  <a:cubicBezTo>
                    <a:pt x="102" y="141"/>
                    <a:pt x="102" y="141"/>
                    <a:pt x="102" y="141"/>
                  </a:cubicBezTo>
                  <a:cubicBezTo>
                    <a:pt x="102" y="141"/>
                    <a:pt x="102" y="141"/>
                    <a:pt x="102" y="140"/>
                  </a:cubicBezTo>
                  <a:cubicBezTo>
                    <a:pt x="101" y="140"/>
                    <a:pt x="101" y="140"/>
                    <a:pt x="101" y="140"/>
                  </a:cubicBezTo>
                  <a:cubicBezTo>
                    <a:pt x="101" y="139"/>
                    <a:pt x="101" y="139"/>
                    <a:pt x="101" y="139"/>
                  </a:cubicBezTo>
                  <a:cubicBezTo>
                    <a:pt x="100" y="139"/>
                    <a:pt x="100" y="139"/>
                    <a:pt x="100" y="138"/>
                  </a:cubicBezTo>
                  <a:cubicBezTo>
                    <a:pt x="100" y="138"/>
                    <a:pt x="100" y="138"/>
                    <a:pt x="100" y="138"/>
                  </a:cubicBezTo>
                  <a:cubicBezTo>
                    <a:pt x="99" y="137"/>
                    <a:pt x="99" y="137"/>
                    <a:pt x="98" y="137"/>
                  </a:cubicBezTo>
                  <a:cubicBezTo>
                    <a:pt x="98" y="136"/>
                    <a:pt x="98" y="136"/>
                    <a:pt x="97" y="136"/>
                  </a:cubicBezTo>
                  <a:cubicBezTo>
                    <a:pt x="97" y="135"/>
                    <a:pt x="97" y="135"/>
                    <a:pt x="97" y="135"/>
                  </a:cubicBezTo>
                  <a:cubicBezTo>
                    <a:pt x="97" y="135"/>
                    <a:pt x="97" y="135"/>
                    <a:pt x="97" y="135"/>
                  </a:cubicBezTo>
                  <a:cubicBezTo>
                    <a:pt x="97" y="135"/>
                    <a:pt x="97" y="135"/>
                    <a:pt x="97" y="135"/>
                  </a:cubicBezTo>
                  <a:cubicBezTo>
                    <a:pt x="97" y="135"/>
                    <a:pt x="96" y="135"/>
                    <a:pt x="96" y="135"/>
                  </a:cubicBezTo>
                  <a:cubicBezTo>
                    <a:pt x="95" y="134"/>
                    <a:pt x="95" y="133"/>
                    <a:pt x="95" y="133"/>
                  </a:cubicBezTo>
                  <a:cubicBezTo>
                    <a:pt x="94" y="133"/>
                    <a:pt x="94" y="133"/>
                    <a:pt x="94" y="133"/>
                  </a:cubicBezTo>
                  <a:cubicBezTo>
                    <a:pt x="94" y="133"/>
                    <a:pt x="94" y="133"/>
                    <a:pt x="93" y="132"/>
                  </a:cubicBezTo>
                  <a:cubicBezTo>
                    <a:pt x="93" y="132"/>
                    <a:pt x="93" y="132"/>
                    <a:pt x="93" y="132"/>
                  </a:cubicBezTo>
                  <a:cubicBezTo>
                    <a:pt x="92" y="131"/>
                    <a:pt x="92" y="131"/>
                    <a:pt x="92" y="131"/>
                  </a:cubicBezTo>
                  <a:cubicBezTo>
                    <a:pt x="92" y="131"/>
                    <a:pt x="92" y="131"/>
                    <a:pt x="92" y="131"/>
                  </a:cubicBezTo>
                  <a:cubicBezTo>
                    <a:pt x="91" y="131"/>
                    <a:pt x="91" y="131"/>
                    <a:pt x="91" y="131"/>
                  </a:cubicBezTo>
                  <a:cubicBezTo>
                    <a:pt x="91" y="131"/>
                    <a:pt x="91" y="131"/>
                    <a:pt x="90" y="130"/>
                  </a:cubicBezTo>
                  <a:cubicBezTo>
                    <a:pt x="90" y="130"/>
                    <a:pt x="90" y="130"/>
                    <a:pt x="89" y="130"/>
                  </a:cubicBezTo>
                  <a:cubicBezTo>
                    <a:pt x="89" y="130"/>
                    <a:pt x="89" y="130"/>
                    <a:pt x="89" y="130"/>
                  </a:cubicBezTo>
                  <a:cubicBezTo>
                    <a:pt x="89" y="130"/>
                    <a:pt x="89" y="130"/>
                    <a:pt x="89" y="130"/>
                  </a:cubicBezTo>
                  <a:cubicBezTo>
                    <a:pt x="89" y="130"/>
                    <a:pt x="89" y="130"/>
                    <a:pt x="89" y="130"/>
                  </a:cubicBezTo>
                  <a:cubicBezTo>
                    <a:pt x="88" y="130"/>
                    <a:pt x="88" y="130"/>
                    <a:pt x="88" y="130"/>
                  </a:cubicBezTo>
                  <a:cubicBezTo>
                    <a:pt x="88" y="129"/>
                    <a:pt x="88" y="129"/>
                    <a:pt x="88" y="129"/>
                  </a:cubicBezTo>
                  <a:cubicBezTo>
                    <a:pt x="87" y="129"/>
                    <a:pt x="87" y="129"/>
                    <a:pt x="87" y="129"/>
                  </a:cubicBezTo>
                  <a:cubicBezTo>
                    <a:pt x="87" y="129"/>
                    <a:pt x="87" y="129"/>
                    <a:pt x="87" y="129"/>
                  </a:cubicBezTo>
                  <a:cubicBezTo>
                    <a:pt x="87" y="129"/>
                    <a:pt x="87" y="128"/>
                    <a:pt x="86" y="128"/>
                  </a:cubicBezTo>
                  <a:cubicBezTo>
                    <a:pt x="86" y="128"/>
                    <a:pt x="86" y="128"/>
                    <a:pt x="85" y="128"/>
                  </a:cubicBezTo>
                  <a:cubicBezTo>
                    <a:pt x="85" y="128"/>
                    <a:pt x="85" y="128"/>
                    <a:pt x="85" y="128"/>
                  </a:cubicBezTo>
                  <a:cubicBezTo>
                    <a:pt x="84" y="128"/>
                    <a:pt x="84" y="128"/>
                    <a:pt x="84" y="128"/>
                  </a:cubicBezTo>
                  <a:cubicBezTo>
                    <a:pt x="84" y="127"/>
                    <a:pt x="84" y="127"/>
                    <a:pt x="84" y="127"/>
                  </a:cubicBezTo>
                  <a:cubicBezTo>
                    <a:pt x="83" y="127"/>
                    <a:pt x="83" y="127"/>
                    <a:pt x="83" y="127"/>
                  </a:cubicBezTo>
                  <a:cubicBezTo>
                    <a:pt x="83" y="127"/>
                    <a:pt x="83" y="127"/>
                    <a:pt x="83" y="127"/>
                  </a:cubicBezTo>
                  <a:cubicBezTo>
                    <a:pt x="82" y="127"/>
                    <a:pt x="82" y="127"/>
                    <a:pt x="82" y="127"/>
                  </a:cubicBezTo>
                  <a:cubicBezTo>
                    <a:pt x="82" y="127"/>
                    <a:pt x="82" y="127"/>
                    <a:pt x="82" y="127"/>
                  </a:cubicBezTo>
                  <a:cubicBezTo>
                    <a:pt x="81" y="127"/>
                    <a:pt x="81" y="127"/>
                    <a:pt x="81" y="127"/>
                  </a:cubicBezTo>
                  <a:cubicBezTo>
                    <a:pt x="81" y="126"/>
                    <a:pt x="81" y="126"/>
                    <a:pt x="81" y="126"/>
                  </a:cubicBezTo>
                  <a:cubicBezTo>
                    <a:pt x="80" y="126"/>
                    <a:pt x="80" y="126"/>
                    <a:pt x="80" y="126"/>
                  </a:cubicBezTo>
                  <a:cubicBezTo>
                    <a:pt x="80" y="126"/>
                    <a:pt x="80" y="126"/>
                    <a:pt x="80" y="126"/>
                  </a:cubicBezTo>
                  <a:cubicBezTo>
                    <a:pt x="76" y="125"/>
                    <a:pt x="76" y="125"/>
                    <a:pt x="76" y="125"/>
                  </a:cubicBezTo>
                  <a:cubicBezTo>
                    <a:pt x="76" y="125"/>
                    <a:pt x="76" y="125"/>
                    <a:pt x="76" y="125"/>
                  </a:cubicBezTo>
                  <a:cubicBezTo>
                    <a:pt x="73" y="125"/>
                    <a:pt x="73" y="125"/>
                    <a:pt x="73" y="125"/>
                  </a:cubicBezTo>
                  <a:cubicBezTo>
                    <a:pt x="73" y="125"/>
                    <a:pt x="73" y="125"/>
                    <a:pt x="73" y="125"/>
                  </a:cubicBezTo>
                  <a:cubicBezTo>
                    <a:pt x="69" y="125"/>
                    <a:pt x="69" y="125"/>
                    <a:pt x="69" y="125"/>
                  </a:cubicBezTo>
                  <a:cubicBezTo>
                    <a:pt x="69" y="124"/>
                    <a:pt x="69" y="124"/>
                    <a:pt x="69" y="124"/>
                  </a:cubicBezTo>
                  <a:cubicBezTo>
                    <a:pt x="69" y="124"/>
                    <a:pt x="68" y="124"/>
                    <a:pt x="68" y="124"/>
                  </a:cubicBezTo>
                  <a:cubicBezTo>
                    <a:pt x="67" y="124"/>
                    <a:pt x="66" y="124"/>
                    <a:pt x="66" y="124"/>
                  </a:cubicBezTo>
                  <a:cubicBezTo>
                    <a:pt x="65" y="124"/>
                    <a:pt x="64" y="124"/>
                    <a:pt x="63" y="124"/>
                  </a:cubicBezTo>
                  <a:cubicBezTo>
                    <a:pt x="63" y="124"/>
                    <a:pt x="62" y="125"/>
                    <a:pt x="62" y="125"/>
                  </a:cubicBezTo>
                  <a:cubicBezTo>
                    <a:pt x="59" y="125"/>
                    <a:pt x="59" y="125"/>
                    <a:pt x="59" y="125"/>
                  </a:cubicBezTo>
                  <a:cubicBezTo>
                    <a:pt x="58" y="125"/>
                    <a:pt x="57" y="125"/>
                    <a:pt x="56" y="125"/>
                  </a:cubicBezTo>
                  <a:cubicBezTo>
                    <a:pt x="55" y="126"/>
                    <a:pt x="54" y="126"/>
                    <a:pt x="53" y="126"/>
                  </a:cubicBezTo>
                  <a:cubicBezTo>
                    <a:pt x="51" y="126"/>
                    <a:pt x="51" y="126"/>
                    <a:pt x="51" y="126"/>
                  </a:cubicBezTo>
                  <a:cubicBezTo>
                    <a:pt x="51" y="126"/>
                    <a:pt x="51" y="126"/>
                    <a:pt x="51" y="126"/>
                  </a:cubicBezTo>
                  <a:cubicBezTo>
                    <a:pt x="51" y="126"/>
                    <a:pt x="51" y="126"/>
                    <a:pt x="50" y="127"/>
                  </a:cubicBezTo>
                  <a:cubicBezTo>
                    <a:pt x="50" y="127"/>
                    <a:pt x="49" y="127"/>
                    <a:pt x="49" y="127"/>
                  </a:cubicBezTo>
                  <a:cubicBezTo>
                    <a:pt x="49" y="127"/>
                    <a:pt x="49" y="127"/>
                    <a:pt x="49" y="127"/>
                  </a:cubicBezTo>
                  <a:cubicBezTo>
                    <a:pt x="49" y="127"/>
                    <a:pt x="48" y="127"/>
                    <a:pt x="48" y="127"/>
                  </a:cubicBezTo>
                  <a:cubicBezTo>
                    <a:pt x="48" y="127"/>
                    <a:pt x="47" y="127"/>
                    <a:pt x="47" y="127"/>
                  </a:cubicBezTo>
                  <a:cubicBezTo>
                    <a:pt x="47" y="128"/>
                    <a:pt x="47" y="128"/>
                    <a:pt x="47" y="128"/>
                  </a:cubicBezTo>
                  <a:cubicBezTo>
                    <a:pt x="47" y="128"/>
                    <a:pt x="46" y="128"/>
                    <a:pt x="47" y="128"/>
                  </a:cubicBezTo>
                  <a:cubicBezTo>
                    <a:pt x="47" y="128"/>
                    <a:pt x="46" y="128"/>
                    <a:pt x="46" y="127"/>
                  </a:cubicBezTo>
                  <a:cubicBezTo>
                    <a:pt x="46" y="127"/>
                    <a:pt x="46" y="127"/>
                    <a:pt x="46" y="127"/>
                  </a:cubicBezTo>
                  <a:cubicBezTo>
                    <a:pt x="46" y="128"/>
                    <a:pt x="45" y="128"/>
                    <a:pt x="45" y="128"/>
                  </a:cubicBezTo>
                  <a:close/>
                  <a:moveTo>
                    <a:pt x="42" y="18"/>
                  </a:moveTo>
                  <a:cubicBezTo>
                    <a:pt x="42" y="18"/>
                    <a:pt x="42" y="18"/>
                    <a:pt x="42" y="18"/>
                  </a:cubicBezTo>
                  <a:cubicBezTo>
                    <a:pt x="42" y="18"/>
                    <a:pt x="42" y="18"/>
                    <a:pt x="42" y="18"/>
                  </a:cubicBezTo>
                  <a:cubicBezTo>
                    <a:pt x="42" y="19"/>
                    <a:pt x="42" y="19"/>
                    <a:pt x="42" y="19"/>
                  </a:cubicBezTo>
                  <a:cubicBezTo>
                    <a:pt x="41" y="20"/>
                    <a:pt x="41" y="20"/>
                    <a:pt x="41" y="20"/>
                  </a:cubicBezTo>
                  <a:cubicBezTo>
                    <a:pt x="41" y="20"/>
                    <a:pt x="41" y="20"/>
                    <a:pt x="40" y="21"/>
                  </a:cubicBezTo>
                  <a:cubicBezTo>
                    <a:pt x="40" y="21"/>
                    <a:pt x="40" y="21"/>
                    <a:pt x="40" y="21"/>
                  </a:cubicBezTo>
                  <a:cubicBezTo>
                    <a:pt x="40" y="22"/>
                    <a:pt x="40" y="22"/>
                    <a:pt x="40" y="22"/>
                  </a:cubicBezTo>
                  <a:cubicBezTo>
                    <a:pt x="39" y="23"/>
                    <a:pt x="39" y="23"/>
                    <a:pt x="39" y="23"/>
                  </a:cubicBezTo>
                  <a:cubicBezTo>
                    <a:pt x="39" y="23"/>
                    <a:pt x="39" y="23"/>
                    <a:pt x="39" y="24"/>
                  </a:cubicBezTo>
                  <a:cubicBezTo>
                    <a:pt x="39" y="24"/>
                    <a:pt x="39" y="24"/>
                    <a:pt x="39" y="24"/>
                  </a:cubicBezTo>
                  <a:cubicBezTo>
                    <a:pt x="39" y="24"/>
                    <a:pt x="38" y="25"/>
                    <a:pt x="38" y="25"/>
                  </a:cubicBezTo>
                  <a:cubicBezTo>
                    <a:pt x="38" y="25"/>
                    <a:pt x="38" y="25"/>
                    <a:pt x="38" y="25"/>
                  </a:cubicBezTo>
                  <a:cubicBezTo>
                    <a:pt x="38" y="26"/>
                    <a:pt x="38" y="26"/>
                    <a:pt x="38" y="26"/>
                  </a:cubicBezTo>
                  <a:cubicBezTo>
                    <a:pt x="38" y="26"/>
                    <a:pt x="38" y="26"/>
                    <a:pt x="38" y="26"/>
                  </a:cubicBezTo>
                  <a:cubicBezTo>
                    <a:pt x="38" y="27"/>
                    <a:pt x="38" y="27"/>
                    <a:pt x="38" y="27"/>
                  </a:cubicBezTo>
                  <a:cubicBezTo>
                    <a:pt x="36" y="32"/>
                    <a:pt x="36" y="36"/>
                    <a:pt x="36" y="41"/>
                  </a:cubicBezTo>
                  <a:cubicBezTo>
                    <a:pt x="36" y="46"/>
                    <a:pt x="37" y="50"/>
                    <a:pt x="38" y="54"/>
                  </a:cubicBezTo>
                  <a:cubicBezTo>
                    <a:pt x="38" y="55"/>
                    <a:pt x="38" y="55"/>
                    <a:pt x="38" y="55"/>
                  </a:cubicBezTo>
                  <a:cubicBezTo>
                    <a:pt x="39" y="55"/>
                    <a:pt x="39" y="55"/>
                    <a:pt x="39" y="55"/>
                  </a:cubicBezTo>
                  <a:cubicBezTo>
                    <a:pt x="39" y="56"/>
                    <a:pt x="39" y="56"/>
                    <a:pt x="39" y="56"/>
                  </a:cubicBezTo>
                  <a:cubicBezTo>
                    <a:pt x="39" y="56"/>
                    <a:pt x="39" y="56"/>
                    <a:pt x="39" y="56"/>
                  </a:cubicBezTo>
                  <a:cubicBezTo>
                    <a:pt x="39" y="56"/>
                    <a:pt x="39" y="57"/>
                    <a:pt x="39" y="57"/>
                  </a:cubicBezTo>
                  <a:cubicBezTo>
                    <a:pt x="39" y="57"/>
                    <a:pt x="39" y="58"/>
                    <a:pt x="40" y="58"/>
                  </a:cubicBezTo>
                  <a:cubicBezTo>
                    <a:pt x="40" y="58"/>
                    <a:pt x="40" y="58"/>
                    <a:pt x="40" y="58"/>
                  </a:cubicBezTo>
                  <a:cubicBezTo>
                    <a:pt x="40" y="58"/>
                    <a:pt x="40" y="59"/>
                    <a:pt x="40" y="59"/>
                  </a:cubicBezTo>
                  <a:cubicBezTo>
                    <a:pt x="40" y="59"/>
                    <a:pt x="40" y="60"/>
                    <a:pt x="40" y="60"/>
                  </a:cubicBezTo>
                  <a:cubicBezTo>
                    <a:pt x="41" y="60"/>
                    <a:pt x="41" y="60"/>
                    <a:pt x="41" y="60"/>
                  </a:cubicBezTo>
                  <a:cubicBezTo>
                    <a:pt x="41" y="61"/>
                    <a:pt x="41" y="61"/>
                    <a:pt x="41" y="61"/>
                  </a:cubicBezTo>
                  <a:cubicBezTo>
                    <a:pt x="41" y="61"/>
                    <a:pt x="41" y="61"/>
                    <a:pt x="41" y="61"/>
                  </a:cubicBezTo>
                  <a:cubicBezTo>
                    <a:pt x="41" y="62"/>
                    <a:pt x="41" y="62"/>
                    <a:pt x="41" y="62"/>
                  </a:cubicBezTo>
                  <a:cubicBezTo>
                    <a:pt x="42" y="62"/>
                    <a:pt x="42" y="62"/>
                    <a:pt x="42" y="62"/>
                  </a:cubicBezTo>
                  <a:cubicBezTo>
                    <a:pt x="42" y="62"/>
                    <a:pt x="42" y="62"/>
                    <a:pt x="42" y="63"/>
                  </a:cubicBezTo>
                  <a:cubicBezTo>
                    <a:pt x="42" y="63"/>
                    <a:pt x="42" y="63"/>
                    <a:pt x="42" y="64"/>
                  </a:cubicBezTo>
                  <a:cubicBezTo>
                    <a:pt x="43" y="64"/>
                    <a:pt x="43" y="64"/>
                    <a:pt x="43" y="64"/>
                  </a:cubicBezTo>
                  <a:cubicBezTo>
                    <a:pt x="43" y="65"/>
                    <a:pt x="43" y="65"/>
                    <a:pt x="43" y="65"/>
                  </a:cubicBezTo>
                  <a:cubicBezTo>
                    <a:pt x="43" y="65"/>
                    <a:pt x="43" y="65"/>
                    <a:pt x="43" y="65"/>
                  </a:cubicBezTo>
                  <a:cubicBezTo>
                    <a:pt x="44" y="65"/>
                    <a:pt x="44" y="65"/>
                    <a:pt x="44" y="66"/>
                  </a:cubicBezTo>
                  <a:cubicBezTo>
                    <a:pt x="44" y="66"/>
                    <a:pt x="44" y="66"/>
                    <a:pt x="44" y="67"/>
                  </a:cubicBezTo>
                  <a:cubicBezTo>
                    <a:pt x="44" y="67"/>
                    <a:pt x="44" y="67"/>
                    <a:pt x="45" y="68"/>
                  </a:cubicBezTo>
                  <a:cubicBezTo>
                    <a:pt x="45" y="68"/>
                    <a:pt x="45" y="68"/>
                    <a:pt x="45" y="68"/>
                  </a:cubicBezTo>
                  <a:cubicBezTo>
                    <a:pt x="45" y="68"/>
                    <a:pt x="45" y="68"/>
                    <a:pt x="46" y="69"/>
                  </a:cubicBezTo>
                  <a:cubicBezTo>
                    <a:pt x="46" y="69"/>
                    <a:pt x="46" y="69"/>
                    <a:pt x="47" y="69"/>
                  </a:cubicBezTo>
                  <a:cubicBezTo>
                    <a:pt x="47" y="70"/>
                    <a:pt x="47" y="70"/>
                    <a:pt x="47" y="70"/>
                  </a:cubicBezTo>
                  <a:cubicBezTo>
                    <a:pt x="47" y="71"/>
                    <a:pt x="47" y="71"/>
                    <a:pt x="47" y="71"/>
                  </a:cubicBezTo>
                  <a:cubicBezTo>
                    <a:pt x="48" y="71"/>
                    <a:pt x="48" y="71"/>
                    <a:pt x="48" y="71"/>
                  </a:cubicBezTo>
                  <a:cubicBezTo>
                    <a:pt x="48" y="72"/>
                    <a:pt x="49" y="72"/>
                    <a:pt x="49" y="72"/>
                  </a:cubicBezTo>
                  <a:cubicBezTo>
                    <a:pt x="49" y="73"/>
                    <a:pt x="50" y="73"/>
                    <a:pt x="50" y="73"/>
                  </a:cubicBezTo>
                  <a:cubicBezTo>
                    <a:pt x="51" y="74"/>
                    <a:pt x="51" y="74"/>
                    <a:pt x="51" y="74"/>
                  </a:cubicBezTo>
                  <a:cubicBezTo>
                    <a:pt x="52" y="74"/>
                    <a:pt x="52" y="75"/>
                    <a:pt x="52" y="76"/>
                  </a:cubicBezTo>
                  <a:cubicBezTo>
                    <a:pt x="52" y="76"/>
                    <a:pt x="53" y="76"/>
                    <a:pt x="53" y="76"/>
                  </a:cubicBezTo>
                  <a:cubicBezTo>
                    <a:pt x="53" y="76"/>
                    <a:pt x="53" y="76"/>
                    <a:pt x="54" y="76"/>
                  </a:cubicBezTo>
                  <a:cubicBezTo>
                    <a:pt x="54" y="76"/>
                    <a:pt x="54" y="76"/>
                    <a:pt x="54" y="76"/>
                  </a:cubicBezTo>
                  <a:cubicBezTo>
                    <a:pt x="54" y="76"/>
                    <a:pt x="54" y="76"/>
                    <a:pt x="54" y="76"/>
                  </a:cubicBezTo>
                  <a:cubicBezTo>
                    <a:pt x="54" y="77"/>
                    <a:pt x="54" y="77"/>
                    <a:pt x="54" y="77"/>
                  </a:cubicBezTo>
                  <a:cubicBezTo>
                    <a:pt x="55" y="77"/>
                    <a:pt x="55" y="77"/>
                    <a:pt x="55" y="77"/>
                  </a:cubicBezTo>
                  <a:cubicBezTo>
                    <a:pt x="55" y="77"/>
                    <a:pt x="55" y="77"/>
                    <a:pt x="55" y="77"/>
                  </a:cubicBezTo>
                  <a:cubicBezTo>
                    <a:pt x="55" y="77"/>
                    <a:pt x="56" y="77"/>
                    <a:pt x="57" y="78"/>
                  </a:cubicBezTo>
                  <a:cubicBezTo>
                    <a:pt x="57" y="78"/>
                    <a:pt x="57" y="78"/>
                    <a:pt x="57" y="78"/>
                  </a:cubicBezTo>
                  <a:cubicBezTo>
                    <a:pt x="57" y="78"/>
                    <a:pt x="57" y="78"/>
                    <a:pt x="58" y="78"/>
                  </a:cubicBezTo>
                  <a:cubicBezTo>
                    <a:pt x="58" y="78"/>
                    <a:pt x="58" y="78"/>
                    <a:pt x="59" y="79"/>
                  </a:cubicBezTo>
                  <a:cubicBezTo>
                    <a:pt x="59" y="79"/>
                    <a:pt x="59" y="79"/>
                    <a:pt x="59" y="79"/>
                  </a:cubicBezTo>
                  <a:cubicBezTo>
                    <a:pt x="60" y="79"/>
                    <a:pt x="60" y="79"/>
                    <a:pt x="60" y="79"/>
                  </a:cubicBezTo>
                  <a:cubicBezTo>
                    <a:pt x="60" y="79"/>
                    <a:pt x="60" y="79"/>
                    <a:pt x="60" y="79"/>
                  </a:cubicBezTo>
                  <a:cubicBezTo>
                    <a:pt x="61" y="79"/>
                    <a:pt x="61" y="79"/>
                    <a:pt x="61" y="79"/>
                  </a:cubicBezTo>
                  <a:cubicBezTo>
                    <a:pt x="61" y="80"/>
                    <a:pt x="61" y="80"/>
                    <a:pt x="61" y="80"/>
                  </a:cubicBezTo>
                  <a:cubicBezTo>
                    <a:pt x="62" y="80"/>
                    <a:pt x="62" y="80"/>
                    <a:pt x="62" y="80"/>
                  </a:cubicBezTo>
                  <a:cubicBezTo>
                    <a:pt x="62" y="80"/>
                    <a:pt x="62" y="80"/>
                    <a:pt x="62" y="80"/>
                  </a:cubicBezTo>
                  <a:cubicBezTo>
                    <a:pt x="62" y="80"/>
                    <a:pt x="62" y="80"/>
                    <a:pt x="63" y="80"/>
                  </a:cubicBezTo>
                  <a:cubicBezTo>
                    <a:pt x="64" y="80"/>
                    <a:pt x="65" y="80"/>
                    <a:pt x="66" y="80"/>
                  </a:cubicBezTo>
                  <a:cubicBezTo>
                    <a:pt x="67" y="80"/>
                    <a:pt x="68" y="81"/>
                    <a:pt x="69" y="81"/>
                  </a:cubicBezTo>
                  <a:cubicBezTo>
                    <a:pt x="70" y="81"/>
                    <a:pt x="70" y="80"/>
                    <a:pt x="71" y="80"/>
                  </a:cubicBezTo>
                  <a:cubicBezTo>
                    <a:pt x="71" y="80"/>
                    <a:pt x="71" y="80"/>
                    <a:pt x="71" y="80"/>
                  </a:cubicBezTo>
                  <a:cubicBezTo>
                    <a:pt x="72" y="80"/>
                    <a:pt x="72" y="80"/>
                    <a:pt x="72" y="80"/>
                  </a:cubicBezTo>
                  <a:cubicBezTo>
                    <a:pt x="72" y="80"/>
                    <a:pt x="72" y="80"/>
                    <a:pt x="72" y="80"/>
                  </a:cubicBezTo>
                  <a:cubicBezTo>
                    <a:pt x="73" y="80"/>
                    <a:pt x="73" y="80"/>
                    <a:pt x="73" y="80"/>
                  </a:cubicBezTo>
                  <a:cubicBezTo>
                    <a:pt x="77" y="78"/>
                    <a:pt x="80" y="76"/>
                    <a:pt x="82" y="73"/>
                  </a:cubicBezTo>
                  <a:cubicBezTo>
                    <a:pt x="84" y="70"/>
                    <a:pt x="86" y="67"/>
                    <a:pt x="87" y="63"/>
                  </a:cubicBezTo>
                  <a:cubicBezTo>
                    <a:pt x="87" y="62"/>
                    <a:pt x="87" y="62"/>
                    <a:pt x="87" y="62"/>
                  </a:cubicBezTo>
                  <a:cubicBezTo>
                    <a:pt x="88" y="62"/>
                    <a:pt x="88" y="62"/>
                    <a:pt x="88" y="62"/>
                  </a:cubicBezTo>
                  <a:cubicBezTo>
                    <a:pt x="88" y="60"/>
                    <a:pt x="88" y="60"/>
                    <a:pt x="88" y="60"/>
                  </a:cubicBezTo>
                  <a:cubicBezTo>
                    <a:pt x="88" y="60"/>
                    <a:pt x="88" y="60"/>
                    <a:pt x="88" y="60"/>
                  </a:cubicBezTo>
                  <a:cubicBezTo>
                    <a:pt x="88" y="58"/>
                    <a:pt x="88" y="58"/>
                    <a:pt x="88" y="58"/>
                  </a:cubicBezTo>
                  <a:cubicBezTo>
                    <a:pt x="88" y="58"/>
                    <a:pt x="88" y="58"/>
                    <a:pt x="88" y="58"/>
                  </a:cubicBezTo>
                  <a:cubicBezTo>
                    <a:pt x="88" y="56"/>
                    <a:pt x="88" y="56"/>
                    <a:pt x="88" y="56"/>
                  </a:cubicBezTo>
                  <a:cubicBezTo>
                    <a:pt x="89" y="56"/>
                    <a:pt x="89" y="56"/>
                    <a:pt x="89" y="56"/>
                  </a:cubicBezTo>
                  <a:cubicBezTo>
                    <a:pt x="89" y="54"/>
                    <a:pt x="88" y="52"/>
                    <a:pt x="88" y="50"/>
                  </a:cubicBezTo>
                  <a:cubicBezTo>
                    <a:pt x="88" y="48"/>
                    <a:pt x="88" y="46"/>
                    <a:pt x="88" y="44"/>
                  </a:cubicBezTo>
                  <a:cubicBezTo>
                    <a:pt x="88" y="44"/>
                    <a:pt x="88" y="44"/>
                    <a:pt x="88" y="44"/>
                  </a:cubicBezTo>
                  <a:cubicBezTo>
                    <a:pt x="88" y="42"/>
                    <a:pt x="88" y="42"/>
                    <a:pt x="88" y="42"/>
                  </a:cubicBezTo>
                  <a:cubicBezTo>
                    <a:pt x="88" y="42"/>
                    <a:pt x="88" y="42"/>
                    <a:pt x="88" y="42"/>
                  </a:cubicBezTo>
                  <a:cubicBezTo>
                    <a:pt x="88" y="40"/>
                    <a:pt x="88" y="40"/>
                    <a:pt x="88" y="40"/>
                  </a:cubicBezTo>
                  <a:cubicBezTo>
                    <a:pt x="87" y="40"/>
                    <a:pt x="87" y="40"/>
                    <a:pt x="87" y="40"/>
                  </a:cubicBezTo>
                  <a:cubicBezTo>
                    <a:pt x="87" y="39"/>
                    <a:pt x="87" y="39"/>
                    <a:pt x="87" y="39"/>
                  </a:cubicBezTo>
                  <a:cubicBezTo>
                    <a:pt x="87" y="39"/>
                    <a:pt x="87" y="39"/>
                    <a:pt x="87" y="39"/>
                  </a:cubicBezTo>
                  <a:cubicBezTo>
                    <a:pt x="87" y="38"/>
                    <a:pt x="87" y="38"/>
                    <a:pt x="87" y="38"/>
                  </a:cubicBezTo>
                  <a:cubicBezTo>
                    <a:pt x="87" y="38"/>
                    <a:pt x="87" y="38"/>
                    <a:pt x="87" y="38"/>
                  </a:cubicBezTo>
                  <a:cubicBezTo>
                    <a:pt x="87" y="36"/>
                    <a:pt x="87" y="36"/>
                    <a:pt x="87" y="36"/>
                  </a:cubicBezTo>
                  <a:cubicBezTo>
                    <a:pt x="86" y="36"/>
                    <a:pt x="86" y="36"/>
                    <a:pt x="86" y="36"/>
                  </a:cubicBezTo>
                  <a:cubicBezTo>
                    <a:pt x="86" y="36"/>
                    <a:pt x="86" y="36"/>
                    <a:pt x="86" y="36"/>
                  </a:cubicBezTo>
                  <a:cubicBezTo>
                    <a:pt x="86" y="36"/>
                    <a:pt x="86" y="36"/>
                    <a:pt x="86" y="36"/>
                  </a:cubicBezTo>
                  <a:cubicBezTo>
                    <a:pt x="86" y="35"/>
                    <a:pt x="86" y="35"/>
                    <a:pt x="86" y="35"/>
                  </a:cubicBezTo>
                  <a:cubicBezTo>
                    <a:pt x="86" y="34"/>
                    <a:pt x="86" y="34"/>
                    <a:pt x="86" y="34"/>
                  </a:cubicBezTo>
                  <a:cubicBezTo>
                    <a:pt x="85" y="34"/>
                    <a:pt x="85" y="34"/>
                    <a:pt x="85" y="34"/>
                  </a:cubicBezTo>
                  <a:cubicBezTo>
                    <a:pt x="85" y="33"/>
                    <a:pt x="85" y="32"/>
                    <a:pt x="85" y="32"/>
                  </a:cubicBezTo>
                  <a:cubicBezTo>
                    <a:pt x="85" y="32"/>
                    <a:pt x="85" y="32"/>
                    <a:pt x="85" y="32"/>
                  </a:cubicBezTo>
                  <a:cubicBezTo>
                    <a:pt x="85" y="31"/>
                    <a:pt x="85" y="31"/>
                    <a:pt x="85" y="31"/>
                  </a:cubicBezTo>
                  <a:cubicBezTo>
                    <a:pt x="84" y="31"/>
                    <a:pt x="84" y="31"/>
                    <a:pt x="84" y="31"/>
                  </a:cubicBezTo>
                  <a:cubicBezTo>
                    <a:pt x="84" y="30"/>
                    <a:pt x="84" y="30"/>
                    <a:pt x="84" y="30"/>
                  </a:cubicBezTo>
                  <a:cubicBezTo>
                    <a:pt x="84" y="30"/>
                    <a:pt x="84" y="30"/>
                    <a:pt x="84" y="30"/>
                  </a:cubicBezTo>
                  <a:cubicBezTo>
                    <a:pt x="84" y="29"/>
                    <a:pt x="84" y="29"/>
                    <a:pt x="84" y="29"/>
                  </a:cubicBezTo>
                  <a:cubicBezTo>
                    <a:pt x="83" y="29"/>
                    <a:pt x="83" y="29"/>
                    <a:pt x="83" y="29"/>
                  </a:cubicBezTo>
                  <a:cubicBezTo>
                    <a:pt x="83" y="28"/>
                    <a:pt x="83" y="28"/>
                    <a:pt x="83" y="28"/>
                  </a:cubicBezTo>
                  <a:cubicBezTo>
                    <a:pt x="83" y="28"/>
                    <a:pt x="83" y="28"/>
                    <a:pt x="83" y="28"/>
                  </a:cubicBezTo>
                  <a:cubicBezTo>
                    <a:pt x="83" y="28"/>
                    <a:pt x="83" y="28"/>
                    <a:pt x="83" y="28"/>
                  </a:cubicBezTo>
                  <a:cubicBezTo>
                    <a:pt x="82" y="27"/>
                    <a:pt x="82" y="27"/>
                    <a:pt x="82" y="27"/>
                  </a:cubicBezTo>
                  <a:cubicBezTo>
                    <a:pt x="82" y="26"/>
                    <a:pt x="82" y="26"/>
                    <a:pt x="82" y="26"/>
                  </a:cubicBezTo>
                  <a:cubicBezTo>
                    <a:pt x="81" y="26"/>
                    <a:pt x="81" y="26"/>
                    <a:pt x="81" y="26"/>
                  </a:cubicBezTo>
                  <a:cubicBezTo>
                    <a:pt x="81" y="26"/>
                    <a:pt x="81" y="26"/>
                    <a:pt x="81" y="25"/>
                  </a:cubicBezTo>
                  <a:cubicBezTo>
                    <a:pt x="81" y="25"/>
                    <a:pt x="81" y="25"/>
                    <a:pt x="81" y="25"/>
                  </a:cubicBezTo>
                  <a:cubicBezTo>
                    <a:pt x="80" y="24"/>
                    <a:pt x="80" y="24"/>
                    <a:pt x="80" y="24"/>
                  </a:cubicBezTo>
                  <a:cubicBezTo>
                    <a:pt x="80" y="23"/>
                    <a:pt x="80" y="23"/>
                    <a:pt x="80" y="23"/>
                  </a:cubicBezTo>
                  <a:cubicBezTo>
                    <a:pt x="80" y="23"/>
                    <a:pt x="80" y="23"/>
                    <a:pt x="79" y="23"/>
                  </a:cubicBezTo>
                  <a:cubicBezTo>
                    <a:pt x="79" y="22"/>
                    <a:pt x="79" y="22"/>
                    <a:pt x="79" y="22"/>
                  </a:cubicBezTo>
                  <a:cubicBezTo>
                    <a:pt x="79" y="22"/>
                    <a:pt x="79" y="22"/>
                    <a:pt x="79" y="22"/>
                  </a:cubicBezTo>
                  <a:cubicBezTo>
                    <a:pt x="78" y="21"/>
                    <a:pt x="78" y="21"/>
                    <a:pt x="78" y="21"/>
                  </a:cubicBezTo>
                  <a:cubicBezTo>
                    <a:pt x="74" y="16"/>
                    <a:pt x="69" y="12"/>
                    <a:pt x="62" y="10"/>
                  </a:cubicBezTo>
                  <a:cubicBezTo>
                    <a:pt x="60" y="10"/>
                    <a:pt x="60" y="10"/>
                    <a:pt x="60" y="10"/>
                  </a:cubicBezTo>
                  <a:cubicBezTo>
                    <a:pt x="60" y="10"/>
                    <a:pt x="60" y="10"/>
                    <a:pt x="60" y="10"/>
                  </a:cubicBezTo>
                  <a:cubicBezTo>
                    <a:pt x="59" y="10"/>
                    <a:pt x="58" y="10"/>
                    <a:pt x="56" y="10"/>
                  </a:cubicBezTo>
                  <a:cubicBezTo>
                    <a:pt x="54" y="10"/>
                    <a:pt x="53" y="11"/>
                    <a:pt x="52" y="11"/>
                  </a:cubicBezTo>
                  <a:cubicBezTo>
                    <a:pt x="51" y="11"/>
                    <a:pt x="51" y="11"/>
                    <a:pt x="51" y="11"/>
                  </a:cubicBezTo>
                  <a:cubicBezTo>
                    <a:pt x="51" y="11"/>
                    <a:pt x="51" y="11"/>
                    <a:pt x="51" y="11"/>
                  </a:cubicBezTo>
                  <a:cubicBezTo>
                    <a:pt x="51" y="11"/>
                    <a:pt x="51" y="11"/>
                    <a:pt x="50" y="11"/>
                  </a:cubicBezTo>
                  <a:cubicBezTo>
                    <a:pt x="50" y="12"/>
                    <a:pt x="50" y="12"/>
                    <a:pt x="50" y="12"/>
                  </a:cubicBezTo>
                  <a:cubicBezTo>
                    <a:pt x="50" y="12"/>
                    <a:pt x="50" y="12"/>
                    <a:pt x="50" y="12"/>
                  </a:cubicBezTo>
                  <a:cubicBezTo>
                    <a:pt x="49" y="12"/>
                    <a:pt x="49" y="12"/>
                    <a:pt x="49" y="12"/>
                  </a:cubicBezTo>
                  <a:cubicBezTo>
                    <a:pt x="49" y="12"/>
                    <a:pt x="49" y="12"/>
                    <a:pt x="49" y="12"/>
                  </a:cubicBezTo>
                  <a:cubicBezTo>
                    <a:pt x="48" y="12"/>
                    <a:pt x="48" y="13"/>
                    <a:pt x="48" y="13"/>
                  </a:cubicBezTo>
                  <a:cubicBezTo>
                    <a:pt x="48" y="13"/>
                    <a:pt x="48" y="13"/>
                    <a:pt x="47" y="13"/>
                  </a:cubicBezTo>
                  <a:cubicBezTo>
                    <a:pt x="47" y="13"/>
                    <a:pt x="47" y="13"/>
                    <a:pt x="47" y="13"/>
                  </a:cubicBezTo>
                  <a:cubicBezTo>
                    <a:pt x="47" y="13"/>
                    <a:pt x="47" y="13"/>
                    <a:pt x="47" y="13"/>
                  </a:cubicBezTo>
                  <a:cubicBezTo>
                    <a:pt x="46" y="15"/>
                    <a:pt x="46" y="15"/>
                    <a:pt x="46" y="15"/>
                  </a:cubicBezTo>
                  <a:cubicBezTo>
                    <a:pt x="45" y="15"/>
                    <a:pt x="44" y="16"/>
                    <a:pt x="44" y="16"/>
                  </a:cubicBezTo>
                  <a:cubicBezTo>
                    <a:pt x="43" y="16"/>
                    <a:pt x="43" y="17"/>
                    <a:pt x="43" y="18"/>
                  </a:cubicBezTo>
                  <a:lnTo>
                    <a:pt x="42" y="18"/>
                  </a:lnTo>
                  <a:close/>
                  <a:moveTo>
                    <a:pt x="189" y="0"/>
                  </a:moveTo>
                  <a:cubicBezTo>
                    <a:pt x="189" y="1"/>
                    <a:pt x="189" y="2"/>
                    <a:pt x="189" y="3"/>
                  </a:cubicBezTo>
                  <a:cubicBezTo>
                    <a:pt x="189" y="4"/>
                    <a:pt x="189" y="5"/>
                    <a:pt x="189" y="6"/>
                  </a:cubicBezTo>
                  <a:cubicBezTo>
                    <a:pt x="189" y="7"/>
                    <a:pt x="189" y="8"/>
                    <a:pt x="189" y="9"/>
                  </a:cubicBezTo>
                  <a:cubicBezTo>
                    <a:pt x="189" y="10"/>
                    <a:pt x="189" y="11"/>
                    <a:pt x="189" y="12"/>
                  </a:cubicBezTo>
                  <a:cubicBezTo>
                    <a:pt x="189" y="39"/>
                    <a:pt x="189" y="39"/>
                    <a:pt x="189" y="39"/>
                  </a:cubicBezTo>
                  <a:cubicBezTo>
                    <a:pt x="214" y="39"/>
                    <a:pt x="214" y="39"/>
                    <a:pt x="214" y="39"/>
                  </a:cubicBezTo>
                  <a:cubicBezTo>
                    <a:pt x="216" y="39"/>
                    <a:pt x="218" y="39"/>
                    <a:pt x="221" y="39"/>
                  </a:cubicBezTo>
                  <a:cubicBezTo>
                    <a:pt x="223" y="39"/>
                    <a:pt x="226" y="39"/>
                    <a:pt x="228" y="39"/>
                  </a:cubicBezTo>
                  <a:cubicBezTo>
                    <a:pt x="228" y="50"/>
                    <a:pt x="228" y="50"/>
                    <a:pt x="228" y="50"/>
                  </a:cubicBezTo>
                  <a:cubicBezTo>
                    <a:pt x="221" y="50"/>
                    <a:pt x="215" y="50"/>
                    <a:pt x="208" y="50"/>
                  </a:cubicBezTo>
                  <a:cubicBezTo>
                    <a:pt x="201" y="50"/>
                    <a:pt x="195" y="50"/>
                    <a:pt x="189" y="50"/>
                  </a:cubicBezTo>
                  <a:cubicBezTo>
                    <a:pt x="189" y="89"/>
                    <a:pt x="189" y="89"/>
                    <a:pt x="189" y="89"/>
                  </a:cubicBezTo>
                  <a:cubicBezTo>
                    <a:pt x="177" y="89"/>
                    <a:pt x="177" y="89"/>
                    <a:pt x="177" y="89"/>
                  </a:cubicBezTo>
                  <a:cubicBezTo>
                    <a:pt x="177" y="50"/>
                    <a:pt x="177" y="50"/>
                    <a:pt x="177" y="50"/>
                  </a:cubicBezTo>
                  <a:cubicBezTo>
                    <a:pt x="139" y="50"/>
                    <a:pt x="139" y="50"/>
                    <a:pt x="139" y="50"/>
                  </a:cubicBezTo>
                  <a:cubicBezTo>
                    <a:pt x="139" y="39"/>
                    <a:pt x="139" y="39"/>
                    <a:pt x="139" y="39"/>
                  </a:cubicBezTo>
                  <a:cubicBezTo>
                    <a:pt x="177" y="39"/>
                    <a:pt x="177" y="39"/>
                    <a:pt x="177" y="39"/>
                  </a:cubicBezTo>
                  <a:cubicBezTo>
                    <a:pt x="177" y="0"/>
                    <a:pt x="177" y="0"/>
                    <a:pt x="177" y="0"/>
                  </a:cubicBezTo>
                  <a:lnTo>
                    <a:pt x="189"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134"/>
            <p:cNvSpPr>
              <a:spLocks noEditPoints="1"/>
            </p:cNvSpPr>
            <p:nvPr/>
          </p:nvSpPr>
          <p:spPr bwMode="auto">
            <a:xfrm>
              <a:off x="7548563" y="3643313"/>
              <a:ext cx="219075" cy="215900"/>
            </a:xfrm>
            <a:custGeom>
              <a:avLst/>
              <a:gdLst>
                <a:gd name="T0" fmla="*/ 74 w 208"/>
                <a:gd name="T1" fmla="*/ 68 h 207"/>
                <a:gd name="T2" fmla="*/ 0 w 208"/>
                <a:gd name="T3" fmla="*/ 20 h 207"/>
                <a:gd name="T4" fmla="*/ 7 w 208"/>
                <a:gd name="T5" fmla="*/ 6 h 207"/>
                <a:gd name="T6" fmla="*/ 21 w 208"/>
                <a:gd name="T7" fmla="*/ 0 h 207"/>
                <a:gd name="T8" fmla="*/ 196 w 208"/>
                <a:gd name="T9" fmla="*/ 1 h 207"/>
                <a:gd name="T10" fmla="*/ 207 w 208"/>
                <a:gd name="T11" fmla="*/ 12 h 207"/>
                <a:gd name="T12" fmla="*/ 208 w 208"/>
                <a:gd name="T13" fmla="*/ 68 h 207"/>
                <a:gd name="T14" fmla="*/ 121 w 208"/>
                <a:gd name="T15" fmla="*/ 60 h 207"/>
                <a:gd name="T16" fmla="*/ 88 w 208"/>
                <a:gd name="T17" fmla="*/ 60 h 207"/>
                <a:gd name="T18" fmla="*/ 13 w 208"/>
                <a:gd name="T19" fmla="*/ 206 h 207"/>
                <a:gd name="T20" fmla="*/ 2 w 208"/>
                <a:gd name="T21" fmla="*/ 195 h 207"/>
                <a:gd name="T22" fmla="*/ 0 w 208"/>
                <a:gd name="T23" fmla="*/ 85 h 207"/>
                <a:gd name="T24" fmla="*/ 58 w 208"/>
                <a:gd name="T25" fmla="*/ 104 h 207"/>
                <a:gd name="T26" fmla="*/ 71 w 208"/>
                <a:gd name="T27" fmla="*/ 137 h 207"/>
                <a:gd name="T28" fmla="*/ 104 w 208"/>
                <a:gd name="T29" fmla="*/ 150 h 207"/>
                <a:gd name="T30" fmla="*/ 138 w 208"/>
                <a:gd name="T31" fmla="*/ 137 h 207"/>
                <a:gd name="T32" fmla="*/ 151 w 208"/>
                <a:gd name="T33" fmla="*/ 104 h 207"/>
                <a:gd name="T34" fmla="*/ 208 w 208"/>
                <a:gd name="T35" fmla="*/ 85 h 207"/>
                <a:gd name="T36" fmla="*/ 207 w 208"/>
                <a:gd name="T37" fmla="*/ 195 h 207"/>
                <a:gd name="T38" fmla="*/ 196 w 208"/>
                <a:gd name="T39" fmla="*/ 206 h 207"/>
                <a:gd name="T40" fmla="*/ 21 w 208"/>
                <a:gd name="T41" fmla="*/ 207 h 207"/>
                <a:gd name="T42" fmla="*/ 123 w 208"/>
                <a:gd name="T43" fmla="*/ 122 h 207"/>
                <a:gd name="T44" fmla="*/ 104 w 208"/>
                <a:gd name="T45" fmla="*/ 129 h 207"/>
                <a:gd name="T46" fmla="*/ 86 w 208"/>
                <a:gd name="T47" fmla="*/ 122 h 207"/>
                <a:gd name="T48" fmla="*/ 78 w 208"/>
                <a:gd name="T49" fmla="*/ 104 h 207"/>
                <a:gd name="T50" fmla="*/ 86 w 208"/>
                <a:gd name="T51" fmla="*/ 85 h 207"/>
                <a:gd name="T52" fmla="*/ 104 w 208"/>
                <a:gd name="T53" fmla="*/ 78 h 207"/>
                <a:gd name="T54" fmla="*/ 123 w 208"/>
                <a:gd name="T55" fmla="*/ 85 h 207"/>
                <a:gd name="T56" fmla="*/ 130 w 208"/>
                <a:gd name="T57" fmla="*/ 104 h 207"/>
                <a:gd name="T58" fmla="*/ 158 w 208"/>
                <a:gd name="T59" fmla="*/ 50 h 207"/>
                <a:gd name="T60" fmla="*/ 188 w 208"/>
                <a:gd name="T61" fmla="*/ 51 h 207"/>
                <a:gd name="T62" fmla="*/ 191 w 208"/>
                <a:gd name="T63" fmla="*/ 48 h 207"/>
                <a:gd name="T64" fmla="*/ 190 w 208"/>
                <a:gd name="T65" fmla="*/ 18 h 207"/>
                <a:gd name="T66" fmla="*/ 160 w 208"/>
                <a:gd name="T67" fmla="*/ 17 h 207"/>
                <a:gd name="T68" fmla="*/ 157 w 208"/>
                <a:gd name="T69" fmla="*/ 20 h 207"/>
                <a:gd name="T70" fmla="*/ 158 w 208"/>
                <a:gd name="T71" fmla="*/ 5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8" h="207">
                  <a:moveTo>
                    <a:pt x="88" y="60"/>
                  </a:moveTo>
                  <a:cubicBezTo>
                    <a:pt x="83" y="62"/>
                    <a:pt x="79" y="64"/>
                    <a:pt x="74" y="68"/>
                  </a:cubicBezTo>
                  <a:cubicBezTo>
                    <a:pt x="0" y="68"/>
                    <a:pt x="0" y="68"/>
                    <a:pt x="0" y="68"/>
                  </a:cubicBezTo>
                  <a:cubicBezTo>
                    <a:pt x="0" y="20"/>
                    <a:pt x="0" y="20"/>
                    <a:pt x="0" y="20"/>
                  </a:cubicBezTo>
                  <a:cubicBezTo>
                    <a:pt x="0" y="17"/>
                    <a:pt x="1" y="15"/>
                    <a:pt x="2" y="12"/>
                  </a:cubicBezTo>
                  <a:cubicBezTo>
                    <a:pt x="3" y="10"/>
                    <a:pt x="5" y="8"/>
                    <a:pt x="7" y="6"/>
                  </a:cubicBezTo>
                  <a:cubicBezTo>
                    <a:pt x="8" y="4"/>
                    <a:pt x="11" y="2"/>
                    <a:pt x="13" y="1"/>
                  </a:cubicBezTo>
                  <a:cubicBezTo>
                    <a:pt x="16" y="0"/>
                    <a:pt x="18" y="0"/>
                    <a:pt x="21" y="0"/>
                  </a:cubicBezTo>
                  <a:cubicBezTo>
                    <a:pt x="188" y="0"/>
                    <a:pt x="188" y="0"/>
                    <a:pt x="188" y="0"/>
                  </a:cubicBezTo>
                  <a:cubicBezTo>
                    <a:pt x="191" y="0"/>
                    <a:pt x="193" y="0"/>
                    <a:pt x="196" y="1"/>
                  </a:cubicBezTo>
                  <a:cubicBezTo>
                    <a:pt x="198" y="2"/>
                    <a:pt x="200" y="4"/>
                    <a:pt x="202" y="6"/>
                  </a:cubicBezTo>
                  <a:cubicBezTo>
                    <a:pt x="204" y="8"/>
                    <a:pt x="206" y="10"/>
                    <a:pt x="207" y="12"/>
                  </a:cubicBezTo>
                  <a:cubicBezTo>
                    <a:pt x="208" y="15"/>
                    <a:pt x="208" y="17"/>
                    <a:pt x="208" y="20"/>
                  </a:cubicBezTo>
                  <a:cubicBezTo>
                    <a:pt x="208" y="68"/>
                    <a:pt x="208" y="68"/>
                    <a:pt x="208" y="68"/>
                  </a:cubicBezTo>
                  <a:cubicBezTo>
                    <a:pt x="134" y="68"/>
                    <a:pt x="134" y="68"/>
                    <a:pt x="134" y="68"/>
                  </a:cubicBezTo>
                  <a:cubicBezTo>
                    <a:pt x="130" y="64"/>
                    <a:pt x="126" y="62"/>
                    <a:pt x="121" y="60"/>
                  </a:cubicBezTo>
                  <a:cubicBezTo>
                    <a:pt x="116" y="58"/>
                    <a:pt x="110" y="57"/>
                    <a:pt x="104" y="57"/>
                  </a:cubicBezTo>
                  <a:cubicBezTo>
                    <a:pt x="99" y="57"/>
                    <a:pt x="93" y="58"/>
                    <a:pt x="88" y="60"/>
                  </a:cubicBezTo>
                  <a:close/>
                  <a:moveTo>
                    <a:pt x="21" y="207"/>
                  </a:moveTo>
                  <a:cubicBezTo>
                    <a:pt x="18" y="207"/>
                    <a:pt x="16" y="207"/>
                    <a:pt x="13" y="206"/>
                  </a:cubicBezTo>
                  <a:cubicBezTo>
                    <a:pt x="11" y="205"/>
                    <a:pt x="8" y="203"/>
                    <a:pt x="7" y="201"/>
                  </a:cubicBezTo>
                  <a:cubicBezTo>
                    <a:pt x="5" y="200"/>
                    <a:pt x="3" y="197"/>
                    <a:pt x="2" y="195"/>
                  </a:cubicBezTo>
                  <a:cubicBezTo>
                    <a:pt x="1" y="192"/>
                    <a:pt x="0" y="190"/>
                    <a:pt x="0" y="187"/>
                  </a:cubicBezTo>
                  <a:cubicBezTo>
                    <a:pt x="0" y="85"/>
                    <a:pt x="0" y="85"/>
                    <a:pt x="0" y="85"/>
                  </a:cubicBezTo>
                  <a:cubicBezTo>
                    <a:pt x="62" y="85"/>
                    <a:pt x="62" y="85"/>
                    <a:pt x="62" y="85"/>
                  </a:cubicBezTo>
                  <a:cubicBezTo>
                    <a:pt x="59" y="91"/>
                    <a:pt x="58" y="97"/>
                    <a:pt x="58" y="104"/>
                  </a:cubicBezTo>
                  <a:cubicBezTo>
                    <a:pt x="58" y="110"/>
                    <a:pt x="59" y="116"/>
                    <a:pt x="61" y="122"/>
                  </a:cubicBezTo>
                  <a:cubicBezTo>
                    <a:pt x="64" y="127"/>
                    <a:pt x="67" y="132"/>
                    <a:pt x="71" y="137"/>
                  </a:cubicBezTo>
                  <a:cubicBezTo>
                    <a:pt x="76" y="141"/>
                    <a:pt x="81" y="144"/>
                    <a:pt x="86" y="147"/>
                  </a:cubicBezTo>
                  <a:cubicBezTo>
                    <a:pt x="92" y="149"/>
                    <a:pt x="98" y="150"/>
                    <a:pt x="104" y="150"/>
                  </a:cubicBezTo>
                  <a:cubicBezTo>
                    <a:pt x="111" y="150"/>
                    <a:pt x="117" y="149"/>
                    <a:pt x="123" y="147"/>
                  </a:cubicBezTo>
                  <a:cubicBezTo>
                    <a:pt x="128" y="144"/>
                    <a:pt x="133" y="141"/>
                    <a:pt x="138" y="137"/>
                  </a:cubicBezTo>
                  <a:cubicBezTo>
                    <a:pt x="142" y="132"/>
                    <a:pt x="145" y="127"/>
                    <a:pt x="148" y="122"/>
                  </a:cubicBezTo>
                  <a:cubicBezTo>
                    <a:pt x="150" y="116"/>
                    <a:pt x="151" y="110"/>
                    <a:pt x="151" y="104"/>
                  </a:cubicBezTo>
                  <a:cubicBezTo>
                    <a:pt x="151" y="97"/>
                    <a:pt x="150" y="91"/>
                    <a:pt x="147" y="85"/>
                  </a:cubicBezTo>
                  <a:cubicBezTo>
                    <a:pt x="208" y="85"/>
                    <a:pt x="208" y="85"/>
                    <a:pt x="208" y="85"/>
                  </a:cubicBezTo>
                  <a:cubicBezTo>
                    <a:pt x="208" y="187"/>
                    <a:pt x="208" y="187"/>
                    <a:pt x="208" y="187"/>
                  </a:cubicBezTo>
                  <a:cubicBezTo>
                    <a:pt x="208" y="190"/>
                    <a:pt x="208" y="192"/>
                    <a:pt x="207" y="195"/>
                  </a:cubicBezTo>
                  <a:cubicBezTo>
                    <a:pt x="206" y="197"/>
                    <a:pt x="204" y="200"/>
                    <a:pt x="202" y="201"/>
                  </a:cubicBezTo>
                  <a:cubicBezTo>
                    <a:pt x="200" y="203"/>
                    <a:pt x="198" y="205"/>
                    <a:pt x="196" y="206"/>
                  </a:cubicBezTo>
                  <a:cubicBezTo>
                    <a:pt x="193" y="207"/>
                    <a:pt x="191" y="207"/>
                    <a:pt x="188" y="207"/>
                  </a:cubicBezTo>
                  <a:lnTo>
                    <a:pt x="21" y="207"/>
                  </a:lnTo>
                  <a:close/>
                  <a:moveTo>
                    <a:pt x="128" y="114"/>
                  </a:moveTo>
                  <a:cubicBezTo>
                    <a:pt x="127" y="117"/>
                    <a:pt x="125" y="120"/>
                    <a:pt x="123" y="122"/>
                  </a:cubicBezTo>
                  <a:cubicBezTo>
                    <a:pt x="120" y="124"/>
                    <a:pt x="118" y="126"/>
                    <a:pt x="115" y="127"/>
                  </a:cubicBezTo>
                  <a:cubicBezTo>
                    <a:pt x="111" y="129"/>
                    <a:pt x="108" y="129"/>
                    <a:pt x="104" y="129"/>
                  </a:cubicBezTo>
                  <a:cubicBezTo>
                    <a:pt x="101" y="129"/>
                    <a:pt x="98" y="129"/>
                    <a:pt x="94" y="127"/>
                  </a:cubicBezTo>
                  <a:cubicBezTo>
                    <a:pt x="91" y="126"/>
                    <a:pt x="88" y="124"/>
                    <a:pt x="86" y="122"/>
                  </a:cubicBezTo>
                  <a:cubicBezTo>
                    <a:pt x="84" y="120"/>
                    <a:pt x="82" y="117"/>
                    <a:pt x="80" y="114"/>
                  </a:cubicBezTo>
                  <a:cubicBezTo>
                    <a:pt x="79" y="110"/>
                    <a:pt x="78" y="107"/>
                    <a:pt x="78" y="104"/>
                  </a:cubicBezTo>
                  <a:cubicBezTo>
                    <a:pt x="78" y="100"/>
                    <a:pt x="79" y="97"/>
                    <a:pt x="80" y="93"/>
                  </a:cubicBezTo>
                  <a:cubicBezTo>
                    <a:pt x="82" y="90"/>
                    <a:pt x="84" y="87"/>
                    <a:pt x="86" y="85"/>
                  </a:cubicBezTo>
                  <a:cubicBezTo>
                    <a:pt x="88" y="83"/>
                    <a:pt x="91" y="81"/>
                    <a:pt x="94" y="80"/>
                  </a:cubicBezTo>
                  <a:cubicBezTo>
                    <a:pt x="98" y="78"/>
                    <a:pt x="101" y="78"/>
                    <a:pt x="104" y="78"/>
                  </a:cubicBezTo>
                  <a:cubicBezTo>
                    <a:pt x="108" y="78"/>
                    <a:pt x="111" y="78"/>
                    <a:pt x="115" y="80"/>
                  </a:cubicBezTo>
                  <a:cubicBezTo>
                    <a:pt x="118" y="81"/>
                    <a:pt x="120" y="83"/>
                    <a:pt x="123" y="85"/>
                  </a:cubicBezTo>
                  <a:cubicBezTo>
                    <a:pt x="125" y="87"/>
                    <a:pt x="127" y="90"/>
                    <a:pt x="128" y="93"/>
                  </a:cubicBezTo>
                  <a:cubicBezTo>
                    <a:pt x="130" y="97"/>
                    <a:pt x="130" y="100"/>
                    <a:pt x="130" y="104"/>
                  </a:cubicBezTo>
                  <a:cubicBezTo>
                    <a:pt x="130" y="107"/>
                    <a:pt x="130" y="110"/>
                    <a:pt x="128" y="114"/>
                  </a:cubicBezTo>
                  <a:close/>
                  <a:moveTo>
                    <a:pt x="158" y="50"/>
                  </a:moveTo>
                  <a:cubicBezTo>
                    <a:pt x="158" y="51"/>
                    <a:pt x="159" y="51"/>
                    <a:pt x="160" y="51"/>
                  </a:cubicBezTo>
                  <a:cubicBezTo>
                    <a:pt x="188" y="51"/>
                    <a:pt x="188" y="51"/>
                    <a:pt x="188" y="51"/>
                  </a:cubicBezTo>
                  <a:cubicBezTo>
                    <a:pt x="189" y="51"/>
                    <a:pt x="189" y="51"/>
                    <a:pt x="190" y="50"/>
                  </a:cubicBezTo>
                  <a:cubicBezTo>
                    <a:pt x="191" y="50"/>
                    <a:pt x="191" y="49"/>
                    <a:pt x="191" y="48"/>
                  </a:cubicBezTo>
                  <a:cubicBezTo>
                    <a:pt x="191" y="20"/>
                    <a:pt x="191" y="20"/>
                    <a:pt x="191" y="20"/>
                  </a:cubicBezTo>
                  <a:cubicBezTo>
                    <a:pt x="191" y="19"/>
                    <a:pt x="191" y="19"/>
                    <a:pt x="190" y="18"/>
                  </a:cubicBezTo>
                  <a:cubicBezTo>
                    <a:pt x="189" y="17"/>
                    <a:pt x="189" y="17"/>
                    <a:pt x="188" y="17"/>
                  </a:cubicBezTo>
                  <a:cubicBezTo>
                    <a:pt x="160" y="17"/>
                    <a:pt x="160" y="17"/>
                    <a:pt x="160" y="17"/>
                  </a:cubicBezTo>
                  <a:cubicBezTo>
                    <a:pt x="159" y="17"/>
                    <a:pt x="158" y="17"/>
                    <a:pt x="158" y="18"/>
                  </a:cubicBezTo>
                  <a:cubicBezTo>
                    <a:pt x="157" y="19"/>
                    <a:pt x="157" y="19"/>
                    <a:pt x="157" y="20"/>
                  </a:cubicBezTo>
                  <a:cubicBezTo>
                    <a:pt x="157" y="48"/>
                    <a:pt x="157" y="48"/>
                    <a:pt x="157" y="48"/>
                  </a:cubicBezTo>
                  <a:cubicBezTo>
                    <a:pt x="157" y="49"/>
                    <a:pt x="157" y="50"/>
                    <a:pt x="158" y="5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135"/>
            <p:cNvSpPr>
              <a:spLocks noEditPoints="1"/>
            </p:cNvSpPr>
            <p:nvPr/>
          </p:nvSpPr>
          <p:spPr bwMode="auto">
            <a:xfrm>
              <a:off x="7923213" y="3716338"/>
              <a:ext cx="217488" cy="69850"/>
            </a:xfrm>
            <a:custGeom>
              <a:avLst/>
              <a:gdLst>
                <a:gd name="T0" fmla="*/ 27 w 208"/>
                <a:gd name="T1" fmla="*/ 1 h 67"/>
                <a:gd name="T2" fmla="*/ 34 w 208"/>
                <a:gd name="T3" fmla="*/ 4 h 67"/>
                <a:gd name="T4" fmla="*/ 36 w 208"/>
                <a:gd name="T5" fmla="*/ 10 h 67"/>
                <a:gd name="T6" fmla="*/ 39 w 208"/>
                <a:gd name="T7" fmla="*/ 29 h 67"/>
                <a:gd name="T8" fmla="*/ 42 w 208"/>
                <a:gd name="T9" fmla="*/ 45 h 67"/>
                <a:gd name="T10" fmla="*/ 59 w 208"/>
                <a:gd name="T11" fmla="*/ 1 h 67"/>
                <a:gd name="T12" fmla="*/ 77 w 208"/>
                <a:gd name="T13" fmla="*/ 1 h 67"/>
                <a:gd name="T14" fmla="*/ 50 w 208"/>
                <a:gd name="T15" fmla="*/ 66 h 67"/>
                <a:gd name="T16" fmla="*/ 32 w 208"/>
                <a:gd name="T17" fmla="*/ 66 h 67"/>
                <a:gd name="T18" fmla="*/ 17 w 208"/>
                <a:gd name="T19" fmla="*/ 9 h 67"/>
                <a:gd name="T20" fmla="*/ 13 w 208"/>
                <a:gd name="T21" fmla="*/ 7 h 67"/>
                <a:gd name="T22" fmla="*/ 5 w 208"/>
                <a:gd name="T23" fmla="*/ 4 h 67"/>
                <a:gd name="T24" fmla="*/ 2 w 208"/>
                <a:gd name="T25" fmla="*/ 3 h 67"/>
                <a:gd name="T26" fmla="*/ 0 w 208"/>
                <a:gd name="T27" fmla="*/ 2 h 67"/>
                <a:gd name="T28" fmla="*/ 21 w 208"/>
                <a:gd name="T29" fmla="*/ 1 h 67"/>
                <a:gd name="T30" fmla="*/ 90 w 208"/>
                <a:gd name="T31" fmla="*/ 66 h 67"/>
                <a:gd name="T32" fmla="*/ 78 w 208"/>
                <a:gd name="T33" fmla="*/ 33 h 67"/>
                <a:gd name="T34" fmla="*/ 100 w 208"/>
                <a:gd name="T35" fmla="*/ 1 h 67"/>
                <a:gd name="T36" fmla="*/ 143 w 208"/>
                <a:gd name="T37" fmla="*/ 0 h 67"/>
                <a:gd name="T38" fmla="*/ 150 w 208"/>
                <a:gd name="T39" fmla="*/ 10 h 67"/>
                <a:gd name="T40" fmla="*/ 147 w 208"/>
                <a:gd name="T41" fmla="*/ 16 h 67"/>
                <a:gd name="T42" fmla="*/ 140 w 208"/>
                <a:gd name="T43" fmla="*/ 14 h 67"/>
                <a:gd name="T44" fmla="*/ 130 w 208"/>
                <a:gd name="T45" fmla="*/ 14 h 67"/>
                <a:gd name="T46" fmla="*/ 125 w 208"/>
                <a:gd name="T47" fmla="*/ 18 h 67"/>
                <a:gd name="T48" fmla="*/ 127 w 208"/>
                <a:gd name="T49" fmla="*/ 22 h 67"/>
                <a:gd name="T50" fmla="*/ 132 w 208"/>
                <a:gd name="T51" fmla="*/ 26 h 67"/>
                <a:gd name="T52" fmla="*/ 140 w 208"/>
                <a:gd name="T53" fmla="*/ 31 h 67"/>
                <a:gd name="T54" fmla="*/ 148 w 208"/>
                <a:gd name="T55" fmla="*/ 42 h 67"/>
                <a:gd name="T56" fmla="*/ 145 w 208"/>
                <a:gd name="T57" fmla="*/ 56 h 67"/>
                <a:gd name="T58" fmla="*/ 131 w 208"/>
                <a:gd name="T59" fmla="*/ 66 h 67"/>
                <a:gd name="T60" fmla="*/ 111 w 208"/>
                <a:gd name="T61" fmla="*/ 66 h 67"/>
                <a:gd name="T62" fmla="*/ 105 w 208"/>
                <a:gd name="T63" fmla="*/ 65 h 67"/>
                <a:gd name="T64" fmla="*/ 100 w 208"/>
                <a:gd name="T65" fmla="*/ 63 h 67"/>
                <a:gd name="T66" fmla="*/ 103 w 208"/>
                <a:gd name="T67" fmla="*/ 49 h 67"/>
                <a:gd name="T68" fmla="*/ 107 w 208"/>
                <a:gd name="T69" fmla="*/ 51 h 67"/>
                <a:gd name="T70" fmla="*/ 118 w 208"/>
                <a:gd name="T71" fmla="*/ 53 h 67"/>
                <a:gd name="T72" fmla="*/ 128 w 208"/>
                <a:gd name="T73" fmla="*/ 52 h 67"/>
                <a:gd name="T74" fmla="*/ 131 w 208"/>
                <a:gd name="T75" fmla="*/ 47 h 67"/>
                <a:gd name="T76" fmla="*/ 124 w 208"/>
                <a:gd name="T77" fmla="*/ 40 h 67"/>
                <a:gd name="T78" fmla="*/ 111 w 208"/>
                <a:gd name="T79" fmla="*/ 31 h 67"/>
                <a:gd name="T80" fmla="*/ 108 w 208"/>
                <a:gd name="T81" fmla="*/ 26 h 67"/>
                <a:gd name="T82" fmla="*/ 110 w 208"/>
                <a:gd name="T83" fmla="*/ 11 h 67"/>
                <a:gd name="T84" fmla="*/ 121 w 208"/>
                <a:gd name="T85" fmla="*/ 2 h 67"/>
                <a:gd name="T86" fmla="*/ 130 w 208"/>
                <a:gd name="T87" fmla="*/ 0 h 67"/>
                <a:gd name="T88" fmla="*/ 133 w 208"/>
                <a:gd name="T89" fmla="*/ 0 h 67"/>
                <a:gd name="T90" fmla="*/ 203 w 208"/>
                <a:gd name="T91" fmla="*/ 66 h 67"/>
                <a:gd name="T92" fmla="*/ 195 w 208"/>
                <a:gd name="T93" fmla="*/ 66 h 67"/>
                <a:gd name="T94" fmla="*/ 191 w 208"/>
                <a:gd name="T95" fmla="*/ 61 h 67"/>
                <a:gd name="T96" fmla="*/ 169 w 208"/>
                <a:gd name="T97" fmla="*/ 56 h 67"/>
                <a:gd name="T98" fmla="*/ 165 w 208"/>
                <a:gd name="T99" fmla="*/ 66 h 67"/>
                <a:gd name="T100" fmla="*/ 157 w 208"/>
                <a:gd name="T101" fmla="*/ 43 h 67"/>
                <a:gd name="T102" fmla="*/ 169 w 208"/>
                <a:gd name="T103" fmla="*/ 15 h 67"/>
                <a:gd name="T104" fmla="*/ 173 w 208"/>
                <a:gd name="T105" fmla="*/ 5 h 67"/>
                <a:gd name="T106" fmla="*/ 179 w 208"/>
                <a:gd name="T107" fmla="*/ 1 h 67"/>
                <a:gd name="T108" fmla="*/ 189 w 208"/>
                <a:gd name="T109" fmla="*/ 1 h 67"/>
                <a:gd name="T110" fmla="*/ 208 w 208"/>
                <a:gd name="T111" fmla="*/ 66 h 67"/>
                <a:gd name="T112" fmla="*/ 185 w 208"/>
                <a:gd name="T113" fmla="*/ 31 h 67"/>
                <a:gd name="T114" fmla="*/ 173 w 208"/>
                <a:gd name="T115" fmla="*/ 43 h 67"/>
                <a:gd name="T116" fmla="*/ 185 w 208"/>
                <a:gd name="T11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8" h="67">
                  <a:moveTo>
                    <a:pt x="21" y="1"/>
                  </a:moveTo>
                  <a:cubicBezTo>
                    <a:pt x="23" y="1"/>
                    <a:pt x="25" y="1"/>
                    <a:pt x="27" y="1"/>
                  </a:cubicBezTo>
                  <a:cubicBezTo>
                    <a:pt x="29" y="1"/>
                    <a:pt x="31" y="1"/>
                    <a:pt x="32" y="2"/>
                  </a:cubicBezTo>
                  <a:cubicBezTo>
                    <a:pt x="33" y="3"/>
                    <a:pt x="33" y="3"/>
                    <a:pt x="34" y="4"/>
                  </a:cubicBezTo>
                  <a:cubicBezTo>
                    <a:pt x="34" y="5"/>
                    <a:pt x="35" y="6"/>
                    <a:pt x="35" y="7"/>
                  </a:cubicBezTo>
                  <a:cubicBezTo>
                    <a:pt x="35" y="8"/>
                    <a:pt x="35" y="9"/>
                    <a:pt x="36" y="10"/>
                  </a:cubicBezTo>
                  <a:cubicBezTo>
                    <a:pt x="36" y="11"/>
                    <a:pt x="36" y="12"/>
                    <a:pt x="36" y="13"/>
                  </a:cubicBezTo>
                  <a:cubicBezTo>
                    <a:pt x="37" y="19"/>
                    <a:pt x="38" y="24"/>
                    <a:pt x="39" y="29"/>
                  </a:cubicBezTo>
                  <a:cubicBezTo>
                    <a:pt x="40" y="34"/>
                    <a:pt x="41" y="40"/>
                    <a:pt x="42" y="45"/>
                  </a:cubicBezTo>
                  <a:cubicBezTo>
                    <a:pt x="42" y="45"/>
                    <a:pt x="42" y="45"/>
                    <a:pt x="42" y="45"/>
                  </a:cubicBezTo>
                  <a:cubicBezTo>
                    <a:pt x="45" y="38"/>
                    <a:pt x="48" y="30"/>
                    <a:pt x="51" y="23"/>
                  </a:cubicBezTo>
                  <a:cubicBezTo>
                    <a:pt x="53" y="16"/>
                    <a:pt x="56" y="8"/>
                    <a:pt x="59" y="1"/>
                  </a:cubicBezTo>
                  <a:cubicBezTo>
                    <a:pt x="77" y="1"/>
                    <a:pt x="77" y="1"/>
                    <a:pt x="77" y="1"/>
                  </a:cubicBezTo>
                  <a:cubicBezTo>
                    <a:pt x="77" y="1"/>
                    <a:pt x="77" y="1"/>
                    <a:pt x="77" y="1"/>
                  </a:cubicBezTo>
                  <a:cubicBezTo>
                    <a:pt x="72" y="12"/>
                    <a:pt x="68" y="23"/>
                    <a:pt x="64" y="34"/>
                  </a:cubicBezTo>
                  <a:cubicBezTo>
                    <a:pt x="59" y="44"/>
                    <a:pt x="55" y="55"/>
                    <a:pt x="50" y="66"/>
                  </a:cubicBezTo>
                  <a:cubicBezTo>
                    <a:pt x="47" y="66"/>
                    <a:pt x="44" y="66"/>
                    <a:pt x="41" y="66"/>
                  </a:cubicBezTo>
                  <a:cubicBezTo>
                    <a:pt x="38" y="66"/>
                    <a:pt x="35" y="66"/>
                    <a:pt x="32" y="66"/>
                  </a:cubicBezTo>
                  <a:cubicBezTo>
                    <a:pt x="30" y="57"/>
                    <a:pt x="27" y="47"/>
                    <a:pt x="25" y="38"/>
                  </a:cubicBezTo>
                  <a:cubicBezTo>
                    <a:pt x="22" y="28"/>
                    <a:pt x="20" y="19"/>
                    <a:pt x="17" y="9"/>
                  </a:cubicBezTo>
                  <a:cubicBezTo>
                    <a:pt x="17" y="9"/>
                    <a:pt x="16" y="9"/>
                    <a:pt x="15" y="8"/>
                  </a:cubicBezTo>
                  <a:cubicBezTo>
                    <a:pt x="15" y="8"/>
                    <a:pt x="14" y="8"/>
                    <a:pt x="13" y="7"/>
                  </a:cubicBezTo>
                  <a:cubicBezTo>
                    <a:pt x="12" y="7"/>
                    <a:pt x="10" y="6"/>
                    <a:pt x="9" y="5"/>
                  </a:cubicBezTo>
                  <a:cubicBezTo>
                    <a:pt x="7" y="5"/>
                    <a:pt x="6" y="4"/>
                    <a:pt x="5" y="4"/>
                  </a:cubicBezTo>
                  <a:cubicBezTo>
                    <a:pt x="4" y="4"/>
                    <a:pt x="4" y="3"/>
                    <a:pt x="3" y="3"/>
                  </a:cubicBezTo>
                  <a:cubicBezTo>
                    <a:pt x="3" y="3"/>
                    <a:pt x="2" y="3"/>
                    <a:pt x="2" y="3"/>
                  </a:cubicBezTo>
                  <a:cubicBezTo>
                    <a:pt x="1" y="3"/>
                    <a:pt x="1" y="3"/>
                    <a:pt x="0" y="3"/>
                  </a:cubicBezTo>
                  <a:cubicBezTo>
                    <a:pt x="0" y="2"/>
                    <a:pt x="0" y="2"/>
                    <a:pt x="0" y="2"/>
                  </a:cubicBezTo>
                  <a:cubicBezTo>
                    <a:pt x="0" y="1"/>
                    <a:pt x="0" y="1"/>
                    <a:pt x="0" y="1"/>
                  </a:cubicBezTo>
                  <a:lnTo>
                    <a:pt x="21" y="1"/>
                  </a:lnTo>
                  <a:close/>
                  <a:moveTo>
                    <a:pt x="95" y="33"/>
                  </a:moveTo>
                  <a:cubicBezTo>
                    <a:pt x="93" y="44"/>
                    <a:pt x="92" y="55"/>
                    <a:pt x="90" y="66"/>
                  </a:cubicBezTo>
                  <a:cubicBezTo>
                    <a:pt x="73" y="66"/>
                    <a:pt x="73" y="66"/>
                    <a:pt x="73" y="66"/>
                  </a:cubicBezTo>
                  <a:cubicBezTo>
                    <a:pt x="75" y="55"/>
                    <a:pt x="77" y="44"/>
                    <a:pt x="78" y="33"/>
                  </a:cubicBezTo>
                  <a:cubicBezTo>
                    <a:pt x="80" y="23"/>
                    <a:pt x="82" y="12"/>
                    <a:pt x="84" y="1"/>
                  </a:cubicBezTo>
                  <a:cubicBezTo>
                    <a:pt x="100" y="1"/>
                    <a:pt x="100" y="1"/>
                    <a:pt x="100" y="1"/>
                  </a:cubicBezTo>
                  <a:cubicBezTo>
                    <a:pt x="99" y="12"/>
                    <a:pt x="97" y="23"/>
                    <a:pt x="95" y="33"/>
                  </a:cubicBezTo>
                  <a:close/>
                  <a:moveTo>
                    <a:pt x="143" y="0"/>
                  </a:moveTo>
                  <a:cubicBezTo>
                    <a:pt x="146" y="1"/>
                    <a:pt x="149" y="1"/>
                    <a:pt x="151" y="3"/>
                  </a:cubicBezTo>
                  <a:cubicBezTo>
                    <a:pt x="151" y="5"/>
                    <a:pt x="150" y="7"/>
                    <a:pt x="150" y="10"/>
                  </a:cubicBezTo>
                  <a:cubicBezTo>
                    <a:pt x="150" y="12"/>
                    <a:pt x="149" y="14"/>
                    <a:pt x="149" y="17"/>
                  </a:cubicBezTo>
                  <a:cubicBezTo>
                    <a:pt x="148" y="16"/>
                    <a:pt x="147" y="16"/>
                    <a:pt x="147" y="16"/>
                  </a:cubicBezTo>
                  <a:cubicBezTo>
                    <a:pt x="146" y="16"/>
                    <a:pt x="145" y="15"/>
                    <a:pt x="144" y="15"/>
                  </a:cubicBezTo>
                  <a:cubicBezTo>
                    <a:pt x="143" y="15"/>
                    <a:pt x="142" y="14"/>
                    <a:pt x="140" y="14"/>
                  </a:cubicBezTo>
                  <a:cubicBezTo>
                    <a:pt x="138" y="14"/>
                    <a:pt x="136" y="13"/>
                    <a:pt x="134" y="13"/>
                  </a:cubicBezTo>
                  <a:cubicBezTo>
                    <a:pt x="133" y="14"/>
                    <a:pt x="131" y="14"/>
                    <a:pt x="130" y="14"/>
                  </a:cubicBezTo>
                  <a:cubicBezTo>
                    <a:pt x="128" y="15"/>
                    <a:pt x="127" y="15"/>
                    <a:pt x="126" y="16"/>
                  </a:cubicBezTo>
                  <a:cubicBezTo>
                    <a:pt x="126" y="17"/>
                    <a:pt x="125" y="17"/>
                    <a:pt x="125" y="18"/>
                  </a:cubicBezTo>
                  <a:cubicBezTo>
                    <a:pt x="125" y="18"/>
                    <a:pt x="125" y="19"/>
                    <a:pt x="125" y="20"/>
                  </a:cubicBezTo>
                  <a:cubicBezTo>
                    <a:pt x="125" y="21"/>
                    <a:pt x="126" y="22"/>
                    <a:pt x="127" y="22"/>
                  </a:cubicBezTo>
                  <a:cubicBezTo>
                    <a:pt x="127" y="23"/>
                    <a:pt x="128" y="24"/>
                    <a:pt x="129" y="24"/>
                  </a:cubicBezTo>
                  <a:cubicBezTo>
                    <a:pt x="130" y="25"/>
                    <a:pt x="131" y="25"/>
                    <a:pt x="132" y="26"/>
                  </a:cubicBezTo>
                  <a:cubicBezTo>
                    <a:pt x="133" y="26"/>
                    <a:pt x="134" y="27"/>
                    <a:pt x="135" y="27"/>
                  </a:cubicBezTo>
                  <a:cubicBezTo>
                    <a:pt x="137" y="28"/>
                    <a:pt x="138" y="29"/>
                    <a:pt x="140" y="31"/>
                  </a:cubicBezTo>
                  <a:cubicBezTo>
                    <a:pt x="142" y="32"/>
                    <a:pt x="144" y="33"/>
                    <a:pt x="145" y="35"/>
                  </a:cubicBezTo>
                  <a:cubicBezTo>
                    <a:pt x="147" y="37"/>
                    <a:pt x="148" y="39"/>
                    <a:pt x="148" y="42"/>
                  </a:cubicBezTo>
                  <a:cubicBezTo>
                    <a:pt x="149" y="44"/>
                    <a:pt x="149" y="47"/>
                    <a:pt x="148" y="50"/>
                  </a:cubicBezTo>
                  <a:cubicBezTo>
                    <a:pt x="147" y="52"/>
                    <a:pt x="146" y="54"/>
                    <a:pt x="145" y="56"/>
                  </a:cubicBezTo>
                  <a:cubicBezTo>
                    <a:pt x="144" y="58"/>
                    <a:pt x="142" y="60"/>
                    <a:pt x="139" y="62"/>
                  </a:cubicBezTo>
                  <a:cubicBezTo>
                    <a:pt x="137" y="63"/>
                    <a:pt x="134" y="65"/>
                    <a:pt x="131" y="66"/>
                  </a:cubicBezTo>
                  <a:cubicBezTo>
                    <a:pt x="128" y="66"/>
                    <a:pt x="125" y="67"/>
                    <a:pt x="121" y="67"/>
                  </a:cubicBezTo>
                  <a:cubicBezTo>
                    <a:pt x="118" y="67"/>
                    <a:pt x="114" y="67"/>
                    <a:pt x="111" y="66"/>
                  </a:cubicBezTo>
                  <a:cubicBezTo>
                    <a:pt x="110" y="66"/>
                    <a:pt x="109" y="66"/>
                    <a:pt x="108" y="66"/>
                  </a:cubicBezTo>
                  <a:cubicBezTo>
                    <a:pt x="107" y="66"/>
                    <a:pt x="106" y="66"/>
                    <a:pt x="105" y="65"/>
                  </a:cubicBezTo>
                  <a:cubicBezTo>
                    <a:pt x="104" y="65"/>
                    <a:pt x="103" y="65"/>
                    <a:pt x="102" y="64"/>
                  </a:cubicBezTo>
                  <a:cubicBezTo>
                    <a:pt x="101" y="64"/>
                    <a:pt x="100" y="64"/>
                    <a:pt x="100" y="63"/>
                  </a:cubicBezTo>
                  <a:cubicBezTo>
                    <a:pt x="101" y="61"/>
                    <a:pt x="101" y="59"/>
                    <a:pt x="102" y="56"/>
                  </a:cubicBezTo>
                  <a:cubicBezTo>
                    <a:pt x="102" y="54"/>
                    <a:pt x="102" y="51"/>
                    <a:pt x="103" y="49"/>
                  </a:cubicBezTo>
                  <a:cubicBezTo>
                    <a:pt x="104" y="49"/>
                    <a:pt x="104" y="50"/>
                    <a:pt x="105" y="50"/>
                  </a:cubicBezTo>
                  <a:cubicBezTo>
                    <a:pt x="106" y="50"/>
                    <a:pt x="107" y="51"/>
                    <a:pt x="107" y="51"/>
                  </a:cubicBezTo>
                  <a:cubicBezTo>
                    <a:pt x="109" y="52"/>
                    <a:pt x="110" y="52"/>
                    <a:pt x="112" y="52"/>
                  </a:cubicBezTo>
                  <a:cubicBezTo>
                    <a:pt x="114" y="53"/>
                    <a:pt x="116" y="53"/>
                    <a:pt x="118" y="53"/>
                  </a:cubicBezTo>
                  <a:cubicBezTo>
                    <a:pt x="120" y="53"/>
                    <a:pt x="121" y="53"/>
                    <a:pt x="123" y="53"/>
                  </a:cubicBezTo>
                  <a:cubicBezTo>
                    <a:pt x="125" y="53"/>
                    <a:pt x="127" y="52"/>
                    <a:pt x="128" y="52"/>
                  </a:cubicBezTo>
                  <a:cubicBezTo>
                    <a:pt x="129" y="51"/>
                    <a:pt x="129" y="51"/>
                    <a:pt x="130" y="50"/>
                  </a:cubicBezTo>
                  <a:cubicBezTo>
                    <a:pt x="131" y="49"/>
                    <a:pt x="131" y="48"/>
                    <a:pt x="131" y="47"/>
                  </a:cubicBezTo>
                  <a:cubicBezTo>
                    <a:pt x="131" y="45"/>
                    <a:pt x="130" y="43"/>
                    <a:pt x="128" y="43"/>
                  </a:cubicBezTo>
                  <a:cubicBezTo>
                    <a:pt x="127" y="42"/>
                    <a:pt x="126" y="41"/>
                    <a:pt x="124" y="40"/>
                  </a:cubicBezTo>
                  <a:cubicBezTo>
                    <a:pt x="122" y="39"/>
                    <a:pt x="120" y="38"/>
                    <a:pt x="117" y="36"/>
                  </a:cubicBezTo>
                  <a:cubicBezTo>
                    <a:pt x="115" y="35"/>
                    <a:pt x="113" y="33"/>
                    <a:pt x="111" y="31"/>
                  </a:cubicBezTo>
                  <a:cubicBezTo>
                    <a:pt x="110" y="31"/>
                    <a:pt x="110" y="30"/>
                    <a:pt x="109" y="29"/>
                  </a:cubicBezTo>
                  <a:cubicBezTo>
                    <a:pt x="109" y="28"/>
                    <a:pt x="108" y="27"/>
                    <a:pt x="108" y="26"/>
                  </a:cubicBezTo>
                  <a:cubicBezTo>
                    <a:pt x="107" y="23"/>
                    <a:pt x="107" y="20"/>
                    <a:pt x="107" y="18"/>
                  </a:cubicBezTo>
                  <a:cubicBezTo>
                    <a:pt x="108" y="15"/>
                    <a:pt x="109" y="13"/>
                    <a:pt x="110" y="11"/>
                  </a:cubicBezTo>
                  <a:cubicBezTo>
                    <a:pt x="112" y="9"/>
                    <a:pt x="114" y="7"/>
                    <a:pt x="116" y="6"/>
                  </a:cubicBezTo>
                  <a:cubicBezTo>
                    <a:pt x="118" y="4"/>
                    <a:pt x="119" y="3"/>
                    <a:pt x="121" y="2"/>
                  </a:cubicBezTo>
                  <a:cubicBezTo>
                    <a:pt x="123" y="2"/>
                    <a:pt x="124" y="1"/>
                    <a:pt x="125" y="1"/>
                  </a:cubicBezTo>
                  <a:cubicBezTo>
                    <a:pt x="127" y="1"/>
                    <a:pt x="128" y="0"/>
                    <a:pt x="130" y="0"/>
                  </a:cubicBezTo>
                  <a:cubicBezTo>
                    <a:pt x="130" y="0"/>
                    <a:pt x="131" y="0"/>
                    <a:pt x="132" y="0"/>
                  </a:cubicBezTo>
                  <a:cubicBezTo>
                    <a:pt x="132" y="0"/>
                    <a:pt x="133" y="0"/>
                    <a:pt x="133" y="0"/>
                  </a:cubicBezTo>
                  <a:cubicBezTo>
                    <a:pt x="137" y="0"/>
                    <a:pt x="140" y="0"/>
                    <a:pt x="143" y="0"/>
                  </a:cubicBezTo>
                  <a:close/>
                  <a:moveTo>
                    <a:pt x="203" y="66"/>
                  </a:moveTo>
                  <a:cubicBezTo>
                    <a:pt x="201" y="66"/>
                    <a:pt x="200" y="66"/>
                    <a:pt x="198" y="66"/>
                  </a:cubicBezTo>
                  <a:cubicBezTo>
                    <a:pt x="197" y="66"/>
                    <a:pt x="196" y="66"/>
                    <a:pt x="195" y="66"/>
                  </a:cubicBezTo>
                  <a:cubicBezTo>
                    <a:pt x="194" y="66"/>
                    <a:pt x="193" y="66"/>
                    <a:pt x="192" y="66"/>
                  </a:cubicBezTo>
                  <a:cubicBezTo>
                    <a:pt x="192" y="64"/>
                    <a:pt x="191" y="63"/>
                    <a:pt x="191" y="61"/>
                  </a:cubicBezTo>
                  <a:cubicBezTo>
                    <a:pt x="191" y="60"/>
                    <a:pt x="190" y="58"/>
                    <a:pt x="190" y="56"/>
                  </a:cubicBezTo>
                  <a:cubicBezTo>
                    <a:pt x="169" y="56"/>
                    <a:pt x="169" y="56"/>
                    <a:pt x="169" y="56"/>
                  </a:cubicBezTo>
                  <a:cubicBezTo>
                    <a:pt x="168" y="58"/>
                    <a:pt x="167" y="60"/>
                    <a:pt x="167" y="61"/>
                  </a:cubicBezTo>
                  <a:cubicBezTo>
                    <a:pt x="166" y="63"/>
                    <a:pt x="166" y="65"/>
                    <a:pt x="165" y="66"/>
                  </a:cubicBezTo>
                  <a:cubicBezTo>
                    <a:pt x="147" y="66"/>
                    <a:pt x="147" y="66"/>
                    <a:pt x="147" y="66"/>
                  </a:cubicBezTo>
                  <a:cubicBezTo>
                    <a:pt x="151" y="58"/>
                    <a:pt x="154" y="50"/>
                    <a:pt x="157" y="43"/>
                  </a:cubicBezTo>
                  <a:cubicBezTo>
                    <a:pt x="160" y="35"/>
                    <a:pt x="164" y="27"/>
                    <a:pt x="167" y="19"/>
                  </a:cubicBezTo>
                  <a:cubicBezTo>
                    <a:pt x="168" y="18"/>
                    <a:pt x="168" y="16"/>
                    <a:pt x="169" y="15"/>
                  </a:cubicBezTo>
                  <a:cubicBezTo>
                    <a:pt x="169" y="13"/>
                    <a:pt x="170" y="11"/>
                    <a:pt x="171" y="10"/>
                  </a:cubicBezTo>
                  <a:cubicBezTo>
                    <a:pt x="171" y="8"/>
                    <a:pt x="172" y="6"/>
                    <a:pt x="173" y="5"/>
                  </a:cubicBezTo>
                  <a:cubicBezTo>
                    <a:pt x="174" y="4"/>
                    <a:pt x="175" y="3"/>
                    <a:pt x="176" y="2"/>
                  </a:cubicBezTo>
                  <a:cubicBezTo>
                    <a:pt x="176" y="2"/>
                    <a:pt x="178" y="1"/>
                    <a:pt x="179" y="1"/>
                  </a:cubicBezTo>
                  <a:cubicBezTo>
                    <a:pt x="181" y="1"/>
                    <a:pt x="182" y="1"/>
                    <a:pt x="184" y="1"/>
                  </a:cubicBezTo>
                  <a:cubicBezTo>
                    <a:pt x="186" y="1"/>
                    <a:pt x="188" y="1"/>
                    <a:pt x="189" y="1"/>
                  </a:cubicBezTo>
                  <a:cubicBezTo>
                    <a:pt x="191" y="1"/>
                    <a:pt x="193" y="1"/>
                    <a:pt x="194" y="1"/>
                  </a:cubicBezTo>
                  <a:cubicBezTo>
                    <a:pt x="208" y="66"/>
                    <a:pt x="208" y="66"/>
                    <a:pt x="208" y="66"/>
                  </a:cubicBezTo>
                  <a:cubicBezTo>
                    <a:pt x="206" y="66"/>
                    <a:pt x="205" y="66"/>
                    <a:pt x="203" y="66"/>
                  </a:cubicBezTo>
                  <a:close/>
                  <a:moveTo>
                    <a:pt x="185" y="31"/>
                  </a:moveTo>
                  <a:cubicBezTo>
                    <a:pt x="184" y="27"/>
                    <a:pt x="183" y="23"/>
                    <a:pt x="182" y="19"/>
                  </a:cubicBezTo>
                  <a:cubicBezTo>
                    <a:pt x="173" y="43"/>
                    <a:pt x="173" y="43"/>
                    <a:pt x="173" y="43"/>
                  </a:cubicBezTo>
                  <a:cubicBezTo>
                    <a:pt x="187" y="43"/>
                    <a:pt x="187" y="43"/>
                    <a:pt x="187" y="43"/>
                  </a:cubicBezTo>
                  <a:cubicBezTo>
                    <a:pt x="186" y="39"/>
                    <a:pt x="186" y="35"/>
                    <a:pt x="185" y="3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6846658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sz="2000" dirty="0">
                <a:solidFill>
                  <a:srgbClr val="4D4D4D"/>
                </a:solidFill>
              </a:rPr>
              <a:t>Fully editable icons</a:t>
            </a:r>
          </a:p>
        </p:txBody>
      </p:sp>
      <p:grpSp>
        <p:nvGrpSpPr>
          <p:cNvPr id="4" name="Group 3"/>
          <p:cNvGrpSpPr/>
          <p:nvPr/>
        </p:nvGrpSpPr>
        <p:grpSpPr>
          <a:xfrm>
            <a:off x="798573" y="1703918"/>
            <a:ext cx="7583427" cy="2328191"/>
            <a:chOff x="798573" y="1703918"/>
            <a:chExt cx="7583427" cy="2328191"/>
          </a:xfrm>
        </p:grpSpPr>
        <p:grpSp>
          <p:nvGrpSpPr>
            <p:cNvPr id="5" name="Group 4"/>
            <p:cNvGrpSpPr/>
            <p:nvPr/>
          </p:nvGrpSpPr>
          <p:grpSpPr>
            <a:xfrm>
              <a:off x="6719006" y="3699510"/>
              <a:ext cx="332599" cy="332599"/>
              <a:chOff x="4775200" y="3587750"/>
              <a:chExt cx="406400" cy="406400"/>
            </a:xfrm>
            <a:solidFill>
              <a:schemeClr val="accent1"/>
            </a:solidFill>
          </p:grpSpPr>
          <p:sp>
            <p:nvSpPr>
              <p:cNvPr id="199" name="Freeform 30"/>
              <p:cNvSpPr>
                <a:spLocks noEditPoints="1"/>
              </p:cNvSpPr>
              <p:nvPr/>
            </p:nvSpPr>
            <p:spPr bwMode="auto">
              <a:xfrm>
                <a:off x="4775200" y="3587750"/>
                <a:ext cx="406400" cy="406400"/>
              </a:xfrm>
              <a:custGeom>
                <a:avLst/>
                <a:gdLst/>
                <a:ahLst/>
                <a:cxnLst>
                  <a:cxn ang="0">
                    <a:pos x="176" y="10"/>
                  </a:cxn>
                  <a:cxn ang="0">
                    <a:pos x="150" y="2"/>
                  </a:cxn>
                  <a:cxn ang="0">
                    <a:pos x="126" y="0"/>
                  </a:cxn>
                  <a:cxn ang="0">
                    <a:pos x="102" y="2"/>
                  </a:cxn>
                  <a:cxn ang="0">
                    <a:pos x="56" y="22"/>
                  </a:cxn>
                  <a:cxn ang="0">
                    <a:pos x="38" y="38"/>
                  </a:cxn>
                  <a:cxn ang="0">
                    <a:pos x="22" y="58"/>
                  </a:cxn>
                  <a:cxn ang="0">
                    <a:pos x="10" y="80"/>
                  </a:cxn>
                  <a:cxn ang="0">
                    <a:pos x="4" y="92"/>
                  </a:cxn>
                  <a:cxn ang="0">
                    <a:pos x="0" y="118"/>
                  </a:cxn>
                  <a:cxn ang="0">
                    <a:pos x="0" y="142"/>
                  </a:cxn>
                  <a:cxn ang="0">
                    <a:pos x="10" y="178"/>
                  </a:cxn>
                  <a:cxn ang="0">
                    <a:pos x="30" y="210"/>
                  </a:cxn>
                  <a:cxn ang="0">
                    <a:pos x="48" y="228"/>
                  </a:cxn>
                  <a:cxn ang="0">
                    <a:pos x="68" y="242"/>
                  </a:cxn>
                  <a:cxn ang="0">
                    <a:pos x="80" y="246"/>
                  </a:cxn>
                  <a:cxn ang="0">
                    <a:pos x="106" y="254"/>
                  </a:cxn>
                  <a:cxn ang="0">
                    <a:pos x="130" y="256"/>
                  </a:cxn>
                  <a:cxn ang="0">
                    <a:pos x="156" y="254"/>
                  </a:cxn>
                  <a:cxn ang="0">
                    <a:pos x="200" y="234"/>
                  </a:cxn>
                  <a:cxn ang="0">
                    <a:pos x="220" y="218"/>
                  </a:cxn>
                  <a:cxn ang="0">
                    <a:pos x="234" y="198"/>
                  </a:cxn>
                  <a:cxn ang="0">
                    <a:pos x="246" y="176"/>
                  </a:cxn>
                  <a:cxn ang="0">
                    <a:pos x="252" y="164"/>
                  </a:cxn>
                  <a:cxn ang="0">
                    <a:pos x="256" y="138"/>
                  </a:cxn>
                  <a:cxn ang="0">
                    <a:pos x="256" y="114"/>
                  </a:cxn>
                  <a:cxn ang="0">
                    <a:pos x="246" y="78"/>
                  </a:cxn>
                  <a:cxn ang="0">
                    <a:pos x="226" y="46"/>
                  </a:cxn>
                  <a:cxn ang="0">
                    <a:pos x="208" y="28"/>
                  </a:cxn>
                  <a:cxn ang="0">
                    <a:pos x="188" y="14"/>
                  </a:cxn>
                  <a:cxn ang="0">
                    <a:pos x="86" y="232"/>
                  </a:cxn>
                  <a:cxn ang="0">
                    <a:pos x="66" y="222"/>
                  </a:cxn>
                  <a:cxn ang="0">
                    <a:pos x="36" y="190"/>
                  </a:cxn>
                  <a:cxn ang="0">
                    <a:pos x="18" y="152"/>
                  </a:cxn>
                  <a:cxn ang="0">
                    <a:pos x="18" y="108"/>
                  </a:cxn>
                  <a:cxn ang="0">
                    <a:pos x="24" y="86"/>
                  </a:cxn>
                  <a:cxn ang="0">
                    <a:pos x="48" y="50"/>
                  </a:cxn>
                  <a:cxn ang="0">
                    <a:pos x="84" y="26"/>
                  </a:cxn>
                  <a:cxn ang="0">
                    <a:pos x="126" y="16"/>
                  </a:cxn>
                  <a:cxn ang="0">
                    <a:pos x="170" y="24"/>
                  </a:cxn>
                  <a:cxn ang="0">
                    <a:pos x="190" y="34"/>
                  </a:cxn>
                  <a:cxn ang="0">
                    <a:pos x="220" y="66"/>
                  </a:cxn>
                  <a:cxn ang="0">
                    <a:pos x="238" y="104"/>
                  </a:cxn>
                  <a:cxn ang="0">
                    <a:pos x="238" y="148"/>
                  </a:cxn>
                  <a:cxn ang="0">
                    <a:pos x="232" y="170"/>
                  </a:cxn>
                  <a:cxn ang="0">
                    <a:pos x="208" y="206"/>
                  </a:cxn>
                  <a:cxn ang="0">
                    <a:pos x="172" y="230"/>
                  </a:cxn>
                  <a:cxn ang="0">
                    <a:pos x="130" y="240"/>
                  </a:cxn>
                  <a:cxn ang="0">
                    <a:pos x="86" y="232"/>
                  </a:cxn>
                </a:cxnLst>
                <a:rect l="0" t="0" r="r" b="b"/>
                <a:pathLst>
                  <a:path w="256" h="256">
                    <a:moveTo>
                      <a:pt x="176" y="10"/>
                    </a:moveTo>
                    <a:lnTo>
                      <a:pt x="176" y="10"/>
                    </a:lnTo>
                    <a:lnTo>
                      <a:pt x="164" y="4"/>
                    </a:lnTo>
                    <a:lnTo>
                      <a:pt x="150" y="2"/>
                    </a:lnTo>
                    <a:lnTo>
                      <a:pt x="138" y="0"/>
                    </a:lnTo>
                    <a:lnTo>
                      <a:pt x="126" y="0"/>
                    </a:lnTo>
                    <a:lnTo>
                      <a:pt x="114" y="0"/>
                    </a:lnTo>
                    <a:lnTo>
                      <a:pt x="102" y="2"/>
                    </a:lnTo>
                    <a:lnTo>
                      <a:pt x="78" y="10"/>
                    </a:lnTo>
                    <a:lnTo>
                      <a:pt x="56" y="22"/>
                    </a:lnTo>
                    <a:lnTo>
                      <a:pt x="46" y="30"/>
                    </a:lnTo>
                    <a:lnTo>
                      <a:pt x="38" y="38"/>
                    </a:lnTo>
                    <a:lnTo>
                      <a:pt x="28" y="48"/>
                    </a:lnTo>
                    <a:lnTo>
                      <a:pt x="22" y="58"/>
                    </a:lnTo>
                    <a:lnTo>
                      <a:pt x="14" y="68"/>
                    </a:lnTo>
                    <a:lnTo>
                      <a:pt x="10" y="80"/>
                    </a:lnTo>
                    <a:lnTo>
                      <a:pt x="10" y="80"/>
                    </a:lnTo>
                    <a:lnTo>
                      <a:pt x="4" y="92"/>
                    </a:lnTo>
                    <a:lnTo>
                      <a:pt x="2" y="106"/>
                    </a:lnTo>
                    <a:lnTo>
                      <a:pt x="0" y="118"/>
                    </a:lnTo>
                    <a:lnTo>
                      <a:pt x="0" y="130"/>
                    </a:lnTo>
                    <a:lnTo>
                      <a:pt x="0" y="142"/>
                    </a:lnTo>
                    <a:lnTo>
                      <a:pt x="2" y="156"/>
                    </a:lnTo>
                    <a:lnTo>
                      <a:pt x="10" y="178"/>
                    </a:lnTo>
                    <a:lnTo>
                      <a:pt x="22" y="200"/>
                    </a:lnTo>
                    <a:lnTo>
                      <a:pt x="30" y="210"/>
                    </a:lnTo>
                    <a:lnTo>
                      <a:pt x="38" y="220"/>
                    </a:lnTo>
                    <a:lnTo>
                      <a:pt x="48" y="228"/>
                    </a:lnTo>
                    <a:lnTo>
                      <a:pt x="58" y="234"/>
                    </a:lnTo>
                    <a:lnTo>
                      <a:pt x="68" y="242"/>
                    </a:lnTo>
                    <a:lnTo>
                      <a:pt x="80" y="246"/>
                    </a:lnTo>
                    <a:lnTo>
                      <a:pt x="80" y="246"/>
                    </a:lnTo>
                    <a:lnTo>
                      <a:pt x="92" y="252"/>
                    </a:lnTo>
                    <a:lnTo>
                      <a:pt x="106" y="254"/>
                    </a:lnTo>
                    <a:lnTo>
                      <a:pt x="118" y="256"/>
                    </a:lnTo>
                    <a:lnTo>
                      <a:pt x="130" y="256"/>
                    </a:lnTo>
                    <a:lnTo>
                      <a:pt x="142" y="256"/>
                    </a:lnTo>
                    <a:lnTo>
                      <a:pt x="156" y="254"/>
                    </a:lnTo>
                    <a:lnTo>
                      <a:pt x="178" y="246"/>
                    </a:lnTo>
                    <a:lnTo>
                      <a:pt x="200" y="234"/>
                    </a:lnTo>
                    <a:lnTo>
                      <a:pt x="210" y="226"/>
                    </a:lnTo>
                    <a:lnTo>
                      <a:pt x="220" y="218"/>
                    </a:lnTo>
                    <a:lnTo>
                      <a:pt x="228" y="208"/>
                    </a:lnTo>
                    <a:lnTo>
                      <a:pt x="234" y="198"/>
                    </a:lnTo>
                    <a:lnTo>
                      <a:pt x="242" y="188"/>
                    </a:lnTo>
                    <a:lnTo>
                      <a:pt x="246" y="176"/>
                    </a:lnTo>
                    <a:lnTo>
                      <a:pt x="246" y="176"/>
                    </a:lnTo>
                    <a:lnTo>
                      <a:pt x="252" y="164"/>
                    </a:lnTo>
                    <a:lnTo>
                      <a:pt x="254" y="150"/>
                    </a:lnTo>
                    <a:lnTo>
                      <a:pt x="256" y="138"/>
                    </a:lnTo>
                    <a:lnTo>
                      <a:pt x="256" y="126"/>
                    </a:lnTo>
                    <a:lnTo>
                      <a:pt x="256" y="114"/>
                    </a:lnTo>
                    <a:lnTo>
                      <a:pt x="254" y="102"/>
                    </a:lnTo>
                    <a:lnTo>
                      <a:pt x="246" y="78"/>
                    </a:lnTo>
                    <a:lnTo>
                      <a:pt x="234" y="56"/>
                    </a:lnTo>
                    <a:lnTo>
                      <a:pt x="226" y="46"/>
                    </a:lnTo>
                    <a:lnTo>
                      <a:pt x="218" y="38"/>
                    </a:lnTo>
                    <a:lnTo>
                      <a:pt x="208" y="28"/>
                    </a:lnTo>
                    <a:lnTo>
                      <a:pt x="198" y="22"/>
                    </a:lnTo>
                    <a:lnTo>
                      <a:pt x="188" y="14"/>
                    </a:lnTo>
                    <a:lnTo>
                      <a:pt x="176" y="10"/>
                    </a:lnTo>
                    <a:close/>
                    <a:moveTo>
                      <a:pt x="86" y="232"/>
                    </a:moveTo>
                    <a:lnTo>
                      <a:pt x="86" y="232"/>
                    </a:lnTo>
                    <a:lnTo>
                      <a:pt x="66" y="222"/>
                    </a:lnTo>
                    <a:lnTo>
                      <a:pt x="50" y="208"/>
                    </a:lnTo>
                    <a:lnTo>
                      <a:pt x="36" y="190"/>
                    </a:lnTo>
                    <a:lnTo>
                      <a:pt x="26" y="172"/>
                    </a:lnTo>
                    <a:lnTo>
                      <a:pt x="18" y="152"/>
                    </a:lnTo>
                    <a:lnTo>
                      <a:pt x="16" y="130"/>
                    </a:lnTo>
                    <a:lnTo>
                      <a:pt x="18" y="108"/>
                    </a:lnTo>
                    <a:lnTo>
                      <a:pt x="24" y="86"/>
                    </a:lnTo>
                    <a:lnTo>
                      <a:pt x="24" y="86"/>
                    </a:lnTo>
                    <a:lnTo>
                      <a:pt x="34" y="66"/>
                    </a:lnTo>
                    <a:lnTo>
                      <a:pt x="48" y="50"/>
                    </a:lnTo>
                    <a:lnTo>
                      <a:pt x="66" y="36"/>
                    </a:lnTo>
                    <a:lnTo>
                      <a:pt x="84" y="26"/>
                    </a:lnTo>
                    <a:lnTo>
                      <a:pt x="104" y="18"/>
                    </a:lnTo>
                    <a:lnTo>
                      <a:pt x="126" y="16"/>
                    </a:lnTo>
                    <a:lnTo>
                      <a:pt x="148" y="18"/>
                    </a:lnTo>
                    <a:lnTo>
                      <a:pt x="170" y="24"/>
                    </a:lnTo>
                    <a:lnTo>
                      <a:pt x="170" y="24"/>
                    </a:lnTo>
                    <a:lnTo>
                      <a:pt x="190" y="34"/>
                    </a:lnTo>
                    <a:lnTo>
                      <a:pt x="206" y="48"/>
                    </a:lnTo>
                    <a:lnTo>
                      <a:pt x="220" y="66"/>
                    </a:lnTo>
                    <a:lnTo>
                      <a:pt x="230" y="84"/>
                    </a:lnTo>
                    <a:lnTo>
                      <a:pt x="238" y="104"/>
                    </a:lnTo>
                    <a:lnTo>
                      <a:pt x="240" y="126"/>
                    </a:lnTo>
                    <a:lnTo>
                      <a:pt x="238" y="148"/>
                    </a:lnTo>
                    <a:lnTo>
                      <a:pt x="232" y="170"/>
                    </a:lnTo>
                    <a:lnTo>
                      <a:pt x="232" y="170"/>
                    </a:lnTo>
                    <a:lnTo>
                      <a:pt x="222" y="190"/>
                    </a:lnTo>
                    <a:lnTo>
                      <a:pt x="208" y="206"/>
                    </a:lnTo>
                    <a:lnTo>
                      <a:pt x="190" y="220"/>
                    </a:lnTo>
                    <a:lnTo>
                      <a:pt x="172" y="230"/>
                    </a:lnTo>
                    <a:lnTo>
                      <a:pt x="152" y="238"/>
                    </a:lnTo>
                    <a:lnTo>
                      <a:pt x="130" y="240"/>
                    </a:lnTo>
                    <a:lnTo>
                      <a:pt x="108" y="238"/>
                    </a:lnTo>
                    <a:lnTo>
                      <a:pt x="86" y="2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00" name="Freeform 33"/>
              <p:cNvSpPr>
                <a:spLocks noEditPoints="1"/>
              </p:cNvSpPr>
              <p:nvPr/>
            </p:nvSpPr>
            <p:spPr bwMode="auto">
              <a:xfrm>
                <a:off x="4953000" y="3765550"/>
                <a:ext cx="50800" cy="50800"/>
              </a:xfrm>
              <a:custGeom>
                <a:avLst/>
                <a:gdLst/>
                <a:ahLst/>
                <a:cxnLst>
                  <a:cxn ang="0">
                    <a:pos x="22" y="2"/>
                  </a:cxn>
                  <a:cxn ang="0">
                    <a:pos x="22" y="2"/>
                  </a:cxn>
                  <a:cxn ang="0">
                    <a:pos x="16" y="0"/>
                  </a:cxn>
                  <a:cxn ang="0">
                    <a:pos x="10" y="2"/>
                  </a:cxn>
                  <a:cxn ang="0">
                    <a:pos x="4" y="4"/>
                  </a:cxn>
                  <a:cxn ang="0">
                    <a:pos x="2" y="10"/>
                  </a:cxn>
                  <a:cxn ang="0">
                    <a:pos x="2" y="10"/>
                  </a:cxn>
                  <a:cxn ang="0">
                    <a:pos x="0" y="16"/>
                  </a:cxn>
                  <a:cxn ang="0">
                    <a:pos x="2" y="22"/>
                  </a:cxn>
                  <a:cxn ang="0">
                    <a:pos x="4" y="28"/>
                  </a:cxn>
                  <a:cxn ang="0">
                    <a:pos x="10" y="30"/>
                  </a:cxn>
                  <a:cxn ang="0">
                    <a:pos x="10" y="30"/>
                  </a:cxn>
                  <a:cxn ang="0">
                    <a:pos x="16" y="32"/>
                  </a:cxn>
                  <a:cxn ang="0">
                    <a:pos x="22" y="30"/>
                  </a:cxn>
                  <a:cxn ang="0">
                    <a:pos x="28" y="28"/>
                  </a:cxn>
                  <a:cxn ang="0">
                    <a:pos x="30" y="22"/>
                  </a:cxn>
                  <a:cxn ang="0">
                    <a:pos x="30" y="22"/>
                  </a:cxn>
                  <a:cxn ang="0">
                    <a:pos x="32" y="16"/>
                  </a:cxn>
                  <a:cxn ang="0">
                    <a:pos x="30" y="10"/>
                  </a:cxn>
                  <a:cxn ang="0">
                    <a:pos x="28" y="4"/>
                  </a:cxn>
                  <a:cxn ang="0">
                    <a:pos x="22" y="2"/>
                  </a:cxn>
                  <a:cxn ang="0">
                    <a:pos x="14" y="24"/>
                  </a:cxn>
                  <a:cxn ang="0">
                    <a:pos x="14" y="24"/>
                  </a:cxn>
                  <a:cxn ang="0">
                    <a:pos x="10" y="22"/>
                  </a:cxn>
                  <a:cxn ang="0">
                    <a:pos x="8" y="20"/>
                  </a:cxn>
                  <a:cxn ang="0">
                    <a:pos x="8" y="16"/>
                  </a:cxn>
                  <a:cxn ang="0">
                    <a:pos x="8" y="14"/>
                  </a:cxn>
                  <a:cxn ang="0">
                    <a:pos x="8" y="14"/>
                  </a:cxn>
                  <a:cxn ang="0">
                    <a:pos x="10" y="10"/>
                  </a:cxn>
                  <a:cxn ang="0">
                    <a:pos x="12" y="8"/>
                  </a:cxn>
                  <a:cxn ang="0">
                    <a:pos x="16" y="8"/>
                  </a:cxn>
                  <a:cxn ang="0">
                    <a:pos x="20" y="8"/>
                  </a:cxn>
                  <a:cxn ang="0">
                    <a:pos x="20" y="8"/>
                  </a:cxn>
                  <a:cxn ang="0">
                    <a:pos x="22" y="10"/>
                  </a:cxn>
                  <a:cxn ang="0">
                    <a:pos x="24" y="12"/>
                  </a:cxn>
                  <a:cxn ang="0">
                    <a:pos x="24" y="16"/>
                  </a:cxn>
                  <a:cxn ang="0">
                    <a:pos x="24" y="20"/>
                  </a:cxn>
                  <a:cxn ang="0">
                    <a:pos x="24" y="20"/>
                  </a:cxn>
                  <a:cxn ang="0">
                    <a:pos x="22" y="22"/>
                  </a:cxn>
                  <a:cxn ang="0">
                    <a:pos x="20" y="24"/>
                  </a:cxn>
                  <a:cxn ang="0">
                    <a:pos x="16" y="24"/>
                  </a:cxn>
                  <a:cxn ang="0">
                    <a:pos x="14" y="24"/>
                  </a:cxn>
                </a:cxnLst>
                <a:rect l="0" t="0" r="r" b="b"/>
                <a:pathLst>
                  <a:path w="32" h="32">
                    <a:moveTo>
                      <a:pt x="22" y="2"/>
                    </a:moveTo>
                    <a:lnTo>
                      <a:pt x="22" y="2"/>
                    </a:lnTo>
                    <a:lnTo>
                      <a:pt x="16" y="0"/>
                    </a:lnTo>
                    <a:lnTo>
                      <a:pt x="10" y="2"/>
                    </a:lnTo>
                    <a:lnTo>
                      <a:pt x="4" y="4"/>
                    </a:lnTo>
                    <a:lnTo>
                      <a:pt x="2" y="10"/>
                    </a:lnTo>
                    <a:lnTo>
                      <a:pt x="2" y="10"/>
                    </a:lnTo>
                    <a:lnTo>
                      <a:pt x="0" y="16"/>
                    </a:lnTo>
                    <a:lnTo>
                      <a:pt x="2" y="22"/>
                    </a:lnTo>
                    <a:lnTo>
                      <a:pt x="4" y="28"/>
                    </a:lnTo>
                    <a:lnTo>
                      <a:pt x="10" y="30"/>
                    </a:lnTo>
                    <a:lnTo>
                      <a:pt x="10" y="30"/>
                    </a:lnTo>
                    <a:lnTo>
                      <a:pt x="16" y="32"/>
                    </a:lnTo>
                    <a:lnTo>
                      <a:pt x="22" y="30"/>
                    </a:lnTo>
                    <a:lnTo>
                      <a:pt x="28" y="28"/>
                    </a:lnTo>
                    <a:lnTo>
                      <a:pt x="30" y="22"/>
                    </a:lnTo>
                    <a:lnTo>
                      <a:pt x="30" y="22"/>
                    </a:lnTo>
                    <a:lnTo>
                      <a:pt x="32" y="16"/>
                    </a:lnTo>
                    <a:lnTo>
                      <a:pt x="30" y="10"/>
                    </a:lnTo>
                    <a:lnTo>
                      <a:pt x="28" y="4"/>
                    </a:lnTo>
                    <a:lnTo>
                      <a:pt x="22" y="2"/>
                    </a:lnTo>
                    <a:close/>
                    <a:moveTo>
                      <a:pt x="14" y="24"/>
                    </a:moveTo>
                    <a:lnTo>
                      <a:pt x="14" y="24"/>
                    </a:lnTo>
                    <a:lnTo>
                      <a:pt x="10" y="22"/>
                    </a:lnTo>
                    <a:lnTo>
                      <a:pt x="8" y="20"/>
                    </a:lnTo>
                    <a:lnTo>
                      <a:pt x="8" y="16"/>
                    </a:lnTo>
                    <a:lnTo>
                      <a:pt x="8" y="14"/>
                    </a:lnTo>
                    <a:lnTo>
                      <a:pt x="8" y="14"/>
                    </a:lnTo>
                    <a:lnTo>
                      <a:pt x="10" y="10"/>
                    </a:lnTo>
                    <a:lnTo>
                      <a:pt x="12" y="8"/>
                    </a:lnTo>
                    <a:lnTo>
                      <a:pt x="16" y="8"/>
                    </a:lnTo>
                    <a:lnTo>
                      <a:pt x="20" y="8"/>
                    </a:lnTo>
                    <a:lnTo>
                      <a:pt x="20" y="8"/>
                    </a:lnTo>
                    <a:lnTo>
                      <a:pt x="22" y="10"/>
                    </a:lnTo>
                    <a:lnTo>
                      <a:pt x="24" y="12"/>
                    </a:lnTo>
                    <a:lnTo>
                      <a:pt x="24" y="16"/>
                    </a:lnTo>
                    <a:lnTo>
                      <a:pt x="24" y="20"/>
                    </a:lnTo>
                    <a:lnTo>
                      <a:pt x="24" y="20"/>
                    </a:lnTo>
                    <a:lnTo>
                      <a:pt x="22" y="22"/>
                    </a:lnTo>
                    <a:lnTo>
                      <a:pt x="20" y="24"/>
                    </a:lnTo>
                    <a:lnTo>
                      <a:pt x="16" y="24"/>
                    </a:lnTo>
                    <a:lnTo>
                      <a:pt x="14"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01" name="Freeform 34"/>
              <p:cNvSpPr>
                <a:spLocks/>
              </p:cNvSpPr>
              <p:nvPr/>
            </p:nvSpPr>
            <p:spPr bwMode="auto">
              <a:xfrm>
                <a:off x="4953000" y="3765550"/>
                <a:ext cx="50800" cy="50800"/>
              </a:xfrm>
              <a:custGeom>
                <a:avLst/>
                <a:gdLst/>
                <a:ahLst/>
                <a:cxnLst>
                  <a:cxn ang="0">
                    <a:pos x="22" y="2"/>
                  </a:cxn>
                  <a:cxn ang="0">
                    <a:pos x="22" y="2"/>
                  </a:cxn>
                  <a:cxn ang="0">
                    <a:pos x="16" y="0"/>
                  </a:cxn>
                  <a:cxn ang="0">
                    <a:pos x="10" y="2"/>
                  </a:cxn>
                  <a:cxn ang="0">
                    <a:pos x="4" y="4"/>
                  </a:cxn>
                  <a:cxn ang="0">
                    <a:pos x="2" y="10"/>
                  </a:cxn>
                  <a:cxn ang="0">
                    <a:pos x="2" y="10"/>
                  </a:cxn>
                  <a:cxn ang="0">
                    <a:pos x="0" y="16"/>
                  </a:cxn>
                  <a:cxn ang="0">
                    <a:pos x="2" y="22"/>
                  </a:cxn>
                  <a:cxn ang="0">
                    <a:pos x="4" y="28"/>
                  </a:cxn>
                  <a:cxn ang="0">
                    <a:pos x="10" y="30"/>
                  </a:cxn>
                  <a:cxn ang="0">
                    <a:pos x="10" y="30"/>
                  </a:cxn>
                  <a:cxn ang="0">
                    <a:pos x="16" y="32"/>
                  </a:cxn>
                  <a:cxn ang="0">
                    <a:pos x="22" y="30"/>
                  </a:cxn>
                  <a:cxn ang="0">
                    <a:pos x="28" y="28"/>
                  </a:cxn>
                  <a:cxn ang="0">
                    <a:pos x="30" y="22"/>
                  </a:cxn>
                  <a:cxn ang="0">
                    <a:pos x="30" y="22"/>
                  </a:cxn>
                  <a:cxn ang="0">
                    <a:pos x="32" y="16"/>
                  </a:cxn>
                  <a:cxn ang="0">
                    <a:pos x="30" y="10"/>
                  </a:cxn>
                  <a:cxn ang="0">
                    <a:pos x="28" y="4"/>
                  </a:cxn>
                  <a:cxn ang="0">
                    <a:pos x="22" y="2"/>
                  </a:cxn>
                </a:cxnLst>
                <a:rect l="0" t="0" r="r" b="b"/>
                <a:pathLst>
                  <a:path w="32" h="32">
                    <a:moveTo>
                      <a:pt x="22" y="2"/>
                    </a:moveTo>
                    <a:lnTo>
                      <a:pt x="22" y="2"/>
                    </a:lnTo>
                    <a:lnTo>
                      <a:pt x="16" y="0"/>
                    </a:lnTo>
                    <a:lnTo>
                      <a:pt x="10" y="2"/>
                    </a:lnTo>
                    <a:lnTo>
                      <a:pt x="4" y="4"/>
                    </a:lnTo>
                    <a:lnTo>
                      <a:pt x="2" y="10"/>
                    </a:lnTo>
                    <a:lnTo>
                      <a:pt x="2" y="10"/>
                    </a:lnTo>
                    <a:lnTo>
                      <a:pt x="0" y="16"/>
                    </a:lnTo>
                    <a:lnTo>
                      <a:pt x="2" y="22"/>
                    </a:lnTo>
                    <a:lnTo>
                      <a:pt x="4" y="28"/>
                    </a:lnTo>
                    <a:lnTo>
                      <a:pt x="10" y="30"/>
                    </a:lnTo>
                    <a:lnTo>
                      <a:pt x="10" y="30"/>
                    </a:lnTo>
                    <a:lnTo>
                      <a:pt x="16" y="32"/>
                    </a:lnTo>
                    <a:lnTo>
                      <a:pt x="22" y="30"/>
                    </a:lnTo>
                    <a:lnTo>
                      <a:pt x="28" y="28"/>
                    </a:lnTo>
                    <a:lnTo>
                      <a:pt x="30" y="22"/>
                    </a:lnTo>
                    <a:lnTo>
                      <a:pt x="30" y="22"/>
                    </a:lnTo>
                    <a:lnTo>
                      <a:pt x="32" y="16"/>
                    </a:lnTo>
                    <a:lnTo>
                      <a:pt x="30" y="10"/>
                    </a:lnTo>
                    <a:lnTo>
                      <a:pt x="28" y="4"/>
                    </a:lnTo>
                    <a:lnTo>
                      <a:pt x="22" y="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02" name="Freeform 36"/>
              <p:cNvSpPr>
                <a:spLocks noEditPoints="1"/>
              </p:cNvSpPr>
              <p:nvPr/>
            </p:nvSpPr>
            <p:spPr bwMode="auto">
              <a:xfrm>
                <a:off x="4902200" y="3714750"/>
                <a:ext cx="152400" cy="152400"/>
              </a:xfrm>
              <a:custGeom>
                <a:avLst/>
                <a:gdLst/>
                <a:ahLst/>
                <a:cxnLst>
                  <a:cxn ang="0">
                    <a:pos x="66" y="4"/>
                  </a:cxn>
                  <a:cxn ang="0">
                    <a:pos x="48" y="0"/>
                  </a:cxn>
                  <a:cxn ang="0">
                    <a:pos x="30" y="4"/>
                  </a:cxn>
                  <a:cxn ang="0">
                    <a:pos x="14" y="14"/>
                  </a:cxn>
                  <a:cxn ang="0">
                    <a:pos x="4" y="30"/>
                  </a:cxn>
                  <a:cxn ang="0">
                    <a:pos x="0" y="40"/>
                  </a:cxn>
                  <a:cxn ang="0">
                    <a:pos x="2" y="58"/>
                  </a:cxn>
                  <a:cxn ang="0">
                    <a:pos x="8" y="76"/>
                  </a:cxn>
                  <a:cxn ang="0">
                    <a:pos x="22" y="88"/>
                  </a:cxn>
                  <a:cxn ang="0">
                    <a:pos x="30" y="92"/>
                  </a:cxn>
                  <a:cxn ang="0">
                    <a:pos x="48" y="96"/>
                  </a:cxn>
                  <a:cxn ang="0">
                    <a:pos x="66" y="92"/>
                  </a:cxn>
                  <a:cxn ang="0">
                    <a:pos x="82" y="82"/>
                  </a:cxn>
                  <a:cxn ang="0">
                    <a:pos x="92" y="66"/>
                  </a:cxn>
                  <a:cxn ang="0">
                    <a:pos x="96" y="56"/>
                  </a:cxn>
                  <a:cxn ang="0">
                    <a:pos x="94" y="38"/>
                  </a:cxn>
                  <a:cxn ang="0">
                    <a:pos x="88" y="22"/>
                  </a:cxn>
                  <a:cxn ang="0">
                    <a:pos x="74" y="8"/>
                  </a:cxn>
                  <a:cxn ang="0">
                    <a:pos x="36" y="78"/>
                  </a:cxn>
                  <a:cxn ang="0">
                    <a:pos x="30" y="74"/>
                  </a:cxn>
                  <a:cxn ang="0">
                    <a:pos x="18" y="60"/>
                  </a:cxn>
                  <a:cxn ang="0">
                    <a:pos x="16" y="42"/>
                  </a:cxn>
                  <a:cxn ang="0">
                    <a:pos x="18" y="36"/>
                  </a:cxn>
                  <a:cxn ang="0">
                    <a:pos x="26" y="26"/>
                  </a:cxn>
                  <a:cxn ang="0">
                    <a:pos x="48" y="16"/>
                  </a:cxn>
                  <a:cxn ang="0">
                    <a:pos x="60" y="18"/>
                  </a:cxn>
                  <a:cxn ang="0">
                    <a:pos x="66" y="22"/>
                  </a:cxn>
                  <a:cxn ang="0">
                    <a:pos x="78" y="36"/>
                  </a:cxn>
                  <a:cxn ang="0">
                    <a:pos x="80" y="54"/>
                  </a:cxn>
                  <a:cxn ang="0">
                    <a:pos x="78" y="60"/>
                  </a:cxn>
                  <a:cxn ang="0">
                    <a:pos x="70" y="70"/>
                  </a:cxn>
                  <a:cxn ang="0">
                    <a:pos x="48" y="80"/>
                  </a:cxn>
                  <a:cxn ang="0">
                    <a:pos x="36" y="78"/>
                  </a:cxn>
                </a:cxnLst>
                <a:rect l="0" t="0" r="r" b="b"/>
                <a:pathLst>
                  <a:path w="96" h="96">
                    <a:moveTo>
                      <a:pt x="66" y="4"/>
                    </a:moveTo>
                    <a:lnTo>
                      <a:pt x="66" y="4"/>
                    </a:lnTo>
                    <a:lnTo>
                      <a:pt x="56" y="0"/>
                    </a:lnTo>
                    <a:lnTo>
                      <a:pt x="48" y="0"/>
                    </a:lnTo>
                    <a:lnTo>
                      <a:pt x="38" y="2"/>
                    </a:lnTo>
                    <a:lnTo>
                      <a:pt x="30" y="4"/>
                    </a:lnTo>
                    <a:lnTo>
                      <a:pt x="22" y="8"/>
                    </a:lnTo>
                    <a:lnTo>
                      <a:pt x="14" y="14"/>
                    </a:lnTo>
                    <a:lnTo>
                      <a:pt x="8" y="22"/>
                    </a:lnTo>
                    <a:lnTo>
                      <a:pt x="4" y="30"/>
                    </a:lnTo>
                    <a:lnTo>
                      <a:pt x="4" y="30"/>
                    </a:lnTo>
                    <a:lnTo>
                      <a:pt x="0" y="40"/>
                    </a:lnTo>
                    <a:lnTo>
                      <a:pt x="0" y="48"/>
                    </a:lnTo>
                    <a:lnTo>
                      <a:pt x="2" y="58"/>
                    </a:lnTo>
                    <a:lnTo>
                      <a:pt x="4" y="66"/>
                    </a:lnTo>
                    <a:lnTo>
                      <a:pt x="8" y="76"/>
                    </a:lnTo>
                    <a:lnTo>
                      <a:pt x="14" y="82"/>
                    </a:lnTo>
                    <a:lnTo>
                      <a:pt x="22" y="88"/>
                    </a:lnTo>
                    <a:lnTo>
                      <a:pt x="30" y="92"/>
                    </a:lnTo>
                    <a:lnTo>
                      <a:pt x="30" y="92"/>
                    </a:lnTo>
                    <a:lnTo>
                      <a:pt x="40" y="96"/>
                    </a:lnTo>
                    <a:lnTo>
                      <a:pt x="48" y="96"/>
                    </a:lnTo>
                    <a:lnTo>
                      <a:pt x="58" y="94"/>
                    </a:lnTo>
                    <a:lnTo>
                      <a:pt x="66" y="92"/>
                    </a:lnTo>
                    <a:lnTo>
                      <a:pt x="76" y="88"/>
                    </a:lnTo>
                    <a:lnTo>
                      <a:pt x="82" y="82"/>
                    </a:lnTo>
                    <a:lnTo>
                      <a:pt x="88" y="74"/>
                    </a:lnTo>
                    <a:lnTo>
                      <a:pt x="92" y="66"/>
                    </a:lnTo>
                    <a:lnTo>
                      <a:pt x="92" y="66"/>
                    </a:lnTo>
                    <a:lnTo>
                      <a:pt x="96" y="56"/>
                    </a:lnTo>
                    <a:lnTo>
                      <a:pt x="96" y="48"/>
                    </a:lnTo>
                    <a:lnTo>
                      <a:pt x="94" y="38"/>
                    </a:lnTo>
                    <a:lnTo>
                      <a:pt x="92" y="30"/>
                    </a:lnTo>
                    <a:lnTo>
                      <a:pt x="88" y="22"/>
                    </a:lnTo>
                    <a:lnTo>
                      <a:pt x="82" y="14"/>
                    </a:lnTo>
                    <a:lnTo>
                      <a:pt x="74" y="8"/>
                    </a:lnTo>
                    <a:lnTo>
                      <a:pt x="66" y="4"/>
                    </a:lnTo>
                    <a:close/>
                    <a:moveTo>
                      <a:pt x="36" y="78"/>
                    </a:moveTo>
                    <a:lnTo>
                      <a:pt x="36" y="78"/>
                    </a:lnTo>
                    <a:lnTo>
                      <a:pt x="30" y="74"/>
                    </a:lnTo>
                    <a:lnTo>
                      <a:pt x="26" y="70"/>
                    </a:lnTo>
                    <a:lnTo>
                      <a:pt x="18" y="60"/>
                    </a:lnTo>
                    <a:lnTo>
                      <a:pt x="16" y="48"/>
                    </a:lnTo>
                    <a:lnTo>
                      <a:pt x="16" y="42"/>
                    </a:lnTo>
                    <a:lnTo>
                      <a:pt x="18" y="36"/>
                    </a:lnTo>
                    <a:lnTo>
                      <a:pt x="18" y="36"/>
                    </a:lnTo>
                    <a:lnTo>
                      <a:pt x="22" y="30"/>
                    </a:lnTo>
                    <a:lnTo>
                      <a:pt x="26" y="26"/>
                    </a:lnTo>
                    <a:lnTo>
                      <a:pt x="36" y="18"/>
                    </a:lnTo>
                    <a:lnTo>
                      <a:pt x="48" y="16"/>
                    </a:lnTo>
                    <a:lnTo>
                      <a:pt x="54" y="16"/>
                    </a:lnTo>
                    <a:lnTo>
                      <a:pt x="60" y="18"/>
                    </a:lnTo>
                    <a:lnTo>
                      <a:pt x="60" y="18"/>
                    </a:lnTo>
                    <a:lnTo>
                      <a:pt x="66" y="22"/>
                    </a:lnTo>
                    <a:lnTo>
                      <a:pt x="70" y="26"/>
                    </a:lnTo>
                    <a:lnTo>
                      <a:pt x="78" y="36"/>
                    </a:lnTo>
                    <a:lnTo>
                      <a:pt x="80" y="48"/>
                    </a:lnTo>
                    <a:lnTo>
                      <a:pt x="80" y="54"/>
                    </a:lnTo>
                    <a:lnTo>
                      <a:pt x="78" y="60"/>
                    </a:lnTo>
                    <a:lnTo>
                      <a:pt x="78" y="60"/>
                    </a:lnTo>
                    <a:lnTo>
                      <a:pt x="74" y="66"/>
                    </a:lnTo>
                    <a:lnTo>
                      <a:pt x="70" y="70"/>
                    </a:lnTo>
                    <a:lnTo>
                      <a:pt x="60" y="78"/>
                    </a:lnTo>
                    <a:lnTo>
                      <a:pt x="48" y="80"/>
                    </a:lnTo>
                    <a:lnTo>
                      <a:pt x="42" y="80"/>
                    </a:lnTo>
                    <a:lnTo>
                      <a:pt x="36"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03" name="Freeform 39"/>
              <p:cNvSpPr>
                <a:spLocks/>
              </p:cNvSpPr>
              <p:nvPr/>
            </p:nvSpPr>
            <p:spPr bwMode="auto">
              <a:xfrm>
                <a:off x="5010150" y="3819525"/>
                <a:ext cx="63500" cy="63500"/>
              </a:xfrm>
              <a:custGeom>
                <a:avLst/>
                <a:gdLst/>
                <a:ahLst/>
                <a:cxnLst>
                  <a:cxn ang="0">
                    <a:pos x="40" y="6"/>
                  </a:cxn>
                  <a:cxn ang="0">
                    <a:pos x="40" y="6"/>
                  </a:cxn>
                  <a:cxn ang="0">
                    <a:pos x="40" y="2"/>
                  </a:cxn>
                  <a:cxn ang="0">
                    <a:pos x="38" y="0"/>
                  </a:cxn>
                  <a:cxn ang="0">
                    <a:pos x="38" y="0"/>
                  </a:cxn>
                  <a:cxn ang="0">
                    <a:pos x="34" y="0"/>
                  </a:cxn>
                  <a:cxn ang="0">
                    <a:pos x="32" y="2"/>
                  </a:cxn>
                  <a:cxn ang="0">
                    <a:pos x="32" y="2"/>
                  </a:cxn>
                  <a:cxn ang="0">
                    <a:pos x="32" y="2"/>
                  </a:cxn>
                  <a:cxn ang="0">
                    <a:pos x="26" y="12"/>
                  </a:cxn>
                  <a:cxn ang="0">
                    <a:pos x="20" y="22"/>
                  </a:cxn>
                  <a:cxn ang="0">
                    <a:pos x="12" y="28"/>
                  </a:cxn>
                  <a:cxn ang="0">
                    <a:pos x="2" y="34"/>
                  </a:cxn>
                  <a:cxn ang="0">
                    <a:pos x="2" y="34"/>
                  </a:cxn>
                  <a:cxn ang="0">
                    <a:pos x="0" y="36"/>
                  </a:cxn>
                  <a:cxn ang="0">
                    <a:pos x="0" y="38"/>
                  </a:cxn>
                  <a:cxn ang="0">
                    <a:pos x="0" y="38"/>
                  </a:cxn>
                  <a:cxn ang="0">
                    <a:pos x="2" y="40"/>
                  </a:cxn>
                  <a:cxn ang="0">
                    <a:pos x="6" y="40"/>
                  </a:cxn>
                  <a:cxn ang="0">
                    <a:pos x="6" y="40"/>
                  </a:cxn>
                  <a:cxn ang="0">
                    <a:pos x="6" y="40"/>
                  </a:cxn>
                  <a:cxn ang="0">
                    <a:pos x="6" y="40"/>
                  </a:cxn>
                  <a:cxn ang="0">
                    <a:pos x="16" y="34"/>
                  </a:cxn>
                  <a:cxn ang="0">
                    <a:pos x="26" y="26"/>
                  </a:cxn>
                  <a:cxn ang="0">
                    <a:pos x="34" y="18"/>
                  </a:cxn>
                  <a:cxn ang="0">
                    <a:pos x="40" y="6"/>
                  </a:cxn>
                  <a:cxn ang="0">
                    <a:pos x="40" y="6"/>
                  </a:cxn>
                </a:cxnLst>
                <a:rect l="0" t="0" r="r" b="b"/>
                <a:pathLst>
                  <a:path w="40" h="40">
                    <a:moveTo>
                      <a:pt x="40" y="6"/>
                    </a:moveTo>
                    <a:lnTo>
                      <a:pt x="40" y="6"/>
                    </a:lnTo>
                    <a:lnTo>
                      <a:pt x="40" y="2"/>
                    </a:lnTo>
                    <a:lnTo>
                      <a:pt x="38" y="0"/>
                    </a:lnTo>
                    <a:lnTo>
                      <a:pt x="38" y="0"/>
                    </a:lnTo>
                    <a:lnTo>
                      <a:pt x="34" y="0"/>
                    </a:lnTo>
                    <a:lnTo>
                      <a:pt x="32" y="2"/>
                    </a:lnTo>
                    <a:lnTo>
                      <a:pt x="32" y="2"/>
                    </a:lnTo>
                    <a:lnTo>
                      <a:pt x="32" y="2"/>
                    </a:lnTo>
                    <a:lnTo>
                      <a:pt x="26" y="12"/>
                    </a:lnTo>
                    <a:lnTo>
                      <a:pt x="20" y="22"/>
                    </a:lnTo>
                    <a:lnTo>
                      <a:pt x="12" y="28"/>
                    </a:lnTo>
                    <a:lnTo>
                      <a:pt x="2" y="34"/>
                    </a:lnTo>
                    <a:lnTo>
                      <a:pt x="2" y="34"/>
                    </a:lnTo>
                    <a:lnTo>
                      <a:pt x="0" y="36"/>
                    </a:lnTo>
                    <a:lnTo>
                      <a:pt x="0" y="38"/>
                    </a:lnTo>
                    <a:lnTo>
                      <a:pt x="0" y="38"/>
                    </a:lnTo>
                    <a:lnTo>
                      <a:pt x="2" y="40"/>
                    </a:lnTo>
                    <a:lnTo>
                      <a:pt x="6" y="40"/>
                    </a:lnTo>
                    <a:lnTo>
                      <a:pt x="6" y="40"/>
                    </a:lnTo>
                    <a:lnTo>
                      <a:pt x="6" y="40"/>
                    </a:lnTo>
                    <a:lnTo>
                      <a:pt x="6" y="40"/>
                    </a:lnTo>
                    <a:lnTo>
                      <a:pt x="16" y="34"/>
                    </a:lnTo>
                    <a:lnTo>
                      <a:pt x="26" y="26"/>
                    </a:lnTo>
                    <a:lnTo>
                      <a:pt x="34" y="18"/>
                    </a:lnTo>
                    <a:lnTo>
                      <a:pt x="40" y="6"/>
                    </a:lnTo>
                    <a:lnTo>
                      <a:pt x="40"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04" name="Freeform 40"/>
              <p:cNvSpPr>
                <a:spLocks/>
              </p:cNvSpPr>
              <p:nvPr/>
            </p:nvSpPr>
            <p:spPr bwMode="auto">
              <a:xfrm>
                <a:off x="5029200" y="3838575"/>
                <a:ext cx="92075" cy="92075"/>
              </a:xfrm>
              <a:custGeom>
                <a:avLst/>
                <a:gdLst/>
                <a:ahLst/>
                <a:cxnLst>
                  <a:cxn ang="0">
                    <a:pos x="54" y="0"/>
                  </a:cxn>
                  <a:cxn ang="0">
                    <a:pos x="54" y="0"/>
                  </a:cxn>
                  <a:cxn ang="0">
                    <a:pos x="52" y="0"/>
                  </a:cxn>
                  <a:cxn ang="0">
                    <a:pos x="50" y="2"/>
                  </a:cxn>
                  <a:cxn ang="0">
                    <a:pos x="50" y="2"/>
                  </a:cxn>
                  <a:cxn ang="0">
                    <a:pos x="42" y="18"/>
                  </a:cxn>
                  <a:cxn ang="0">
                    <a:pos x="30" y="32"/>
                  </a:cxn>
                  <a:cxn ang="0">
                    <a:pos x="18" y="42"/>
                  </a:cxn>
                  <a:cxn ang="0">
                    <a:pos x="2" y="50"/>
                  </a:cxn>
                  <a:cxn ang="0">
                    <a:pos x="2" y="50"/>
                  </a:cxn>
                  <a:cxn ang="0">
                    <a:pos x="0" y="54"/>
                  </a:cxn>
                  <a:cxn ang="0">
                    <a:pos x="0" y="56"/>
                  </a:cxn>
                  <a:cxn ang="0">
                    <a:pos x="0" y="56"/>
                  </a:cxn>
                  <a:cxn ang="0">
                    <a:pos x="2" y="58"/>
                  </a:cxn>
                  <a:cxn ang="0">
                    <a:pos x="6" y="58"/>
                  </a:cxn>
                  <a:cxn ang="0">
                    <a:pos x="6" y="58"/>
                  </a:cxn>
                  <a:cxn ang="0">
                    <a:pos x="6" y="58"/>
                  </a:cxn>
                  <a:cxn ang="0">
                    <a:pos x="6" y="58"/>
                  </a:cxn>
                  <a:cxn ang="0">
                    <a:pos x="22" y="50"/>
                  </a:cxn>
                  <a:cxn ang="0">
                    <a:pos x="36" y="38"/>
                  </a:cxn>
                  <a:cxn ang="0">
                    <a:pos x="48" y="22"/>
                  </a:cxn>
                  <a:cxn ang="0">
                    <a:pos x="58" y="6"/>
                  </a:cxn>
                  <a:cxn ang="0">
                    <a:pos x="58" y="6"/>
                  </a:cxn>
                  <a:cxn ang="0">
                    <a:pos x="58" y="2"/>
                  </a:cxn>
                  <a:cxn ang="0">
                    <a:pos x="54" y="0"/>
                  </a:cxn>
                </a:cxnLst>
                <a:rect l="0" t="0" r="r" b="b"/>
                <a:pathLst>
                  <a:path w="58" h="58">
                    <a:moveTo>
                      <a:pt x="54" y="0"/>
                    </a:moveTo>
                    <a:lnTo>
                      <a:pt x="54" y="0"/>
                    </a:lnTo>
                    <a:lnTo>
                      <a:pt x="52" y="0"/>
                    </a:lnTo>
                    <a:lnTo>
                      <a:pt x="50" y="2"/>
                    </a:lnTo>
                    <a:lnTo>
                      <a:pt x="50" y="2"/>
                    </a:lnTo>
                    <a:lnTo>
                      <a:pt x="42" y="18"/>
                    </a:lnTo>
                    <a:lnTo>
                      <a:pt x="30" y="32"/>
                    </a:lnTo>
                    <a:lnTo>
                      <a:pt x="18" y="42"/>
                    </a:lnTo>
                    <a:lnTo>
                      <a:pt x="2" y="50"/>
                    </a:lnTo>
                    <a:lnTo>
                      <a:pt x="2" y="50"/>
                    </a:lnTo>
                    <a:lnTo>
                      <a:pt x="0" y="54"/>
                    </a:lnTo>
                    <a:lnTo>
                      <a:pt x="0" y="56"/>
                    </a:lnTo>
                    <a:lnTo>
                      <a:pt x="0" y="56"/>
                    </a:lnTo>
                    <a:lnTo>
                      <a:pt x="2" y="58"/>
                    </a:lnTo>
                    <a:lnTo>
                      <a:pt x="6" y="58"/>
                    </a:lnTo>
                    <a:lnTo>
                      <a:pt x="6" y="58"/>
                    </a:lnTo>
                    <a:lnTo>
                      <a:pt x="6" y="58"/>
                    </a:lnTo>
                    <a:lnTo>
                      <a:pt x="6" y="58"/>
                    </a:lnTo>
                    <a:lnTo>
                      <a:pt x="22" y="50"/>
                    </a:lnTo>
                    <a:lnTo>
                      <a:pt x="36" y="38"/>
                    </a:lnTo>
                    <a:lnTo>
                      <a:pt x="48" y="22"/>
                    </a:lnTo>
                    <a:lnTo>
                      <a:pt x="58" y="6"/>
                    </a:lnTo>
                    <a:lnTo>
                      <a:pt x="58" y="6"/>
                    </a:lnTo>
                    <a:lnTo>
                      <a:pt x="58" y="2"/>
                    </a:lnTo>
                    <a:lnTo>
                      <a:pt x="5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05" name="Freeform 41"/>
              <p:cNvSpPr>
                <a:spLocks/>
              </p:cNvSpPr>
              <p:nvPr/>
            </p:nvSpPr>
            <p:spPr bwMode="auto">
              <a:xfrm>
                <a:off x="5029200" y="3838575"/>
                <a:ext cx="92075" cy="92075"/>
              </a:xfrm>
              <a:custGeom>
                <a:avLst/>
                <a:gdLst/>
                <a:ahLst/>
                <a:cxnLst>
                  <a:cxn ang="0">
                    <a:pos x="54" y="0"/>
                  </a:cxn>
                  <a:cxn ang="0">
                    <a:pos x="54" y="0"/>
                  </a:cxn>
                  <a:cxn ang="0">
                    <a:pos x="52" y="0"/>
                  </a:cxn>
                  <a:cxn ang="0">
                    <a:pos x="50" y="2"/>
                  </a:cxn>
                  <a:cxn ang="0">
                    <a:pos x="50" y="2"/>
                  </a:cxn>
                  <a:cxn ang="0">
                    <a:pos x="42" y="18"/>
                  </a:cxn>
                  <a:cxn ang="0">
                    <a:pos x="30" y="32"/>
                  </a:cxn>
                  <a:cxn ang="0">
                    <a:pos x="18" y="42"/>
                  </a:cxn>
                  <a:cxn ang="0">
                    <a:pos x="2" y="50"/>
                  </a:cxn>
                  <a:cxn ang="0">
                    <a:pos x="2" y="50"/>
                  </a:cxn>
                  <a:cxn ang="0">
                    <a:pos x="0" y="54"/>
                  </a:cxn>
                  <a:cxn ang="0">
                    <a:pos x="0" y="56"/>
                  </a:cxn>
                  <a:cxn ang="0">
                    <a:pos x="0" y="56"/>
                  </a:cxn>
                  <a:cxn ang="0">
                    <a:pos x="2" y="58"/>
                  </a:cxn>
                  <a:cxn ang="0">
                    <a:pos x="6" y="58"/>
                  </a:cxn>
                  <a:cxn ang="0">
                    <a:pos x="6" y="58"/>
                  </a:cxn>
                  <a:cxn ang="0">
                    <a:pos x="6" y="58"/>
                  </a:cxn>
                  <a:cxn ang="0">
                    <a:pos x="6" y="58"/>
                  </a:cxn>
                  <a:cxn ang="0">
                    <a:pos x="22" y="50"/>
                  </a:cxn>
                  <a:cxn ang="0">
                    <a:pos x="36" y="38"/>
                  </a:cxn>
                  <a:cxn ang="0">
                    <a:pos x="48" y="22"/>
                  </a:cxn>
                  <a:cxn ang="0">
                    <a:pos x="58" y="6"/>
                  </a:cxn>
                  <a:cxn ang="0">
                    <a:pos x="58" y="6"/>
                  </a:cxn>
                  <a:cxn ang="0">
                    <a:pos x="58" y="2"/>
                  </a:cxn>
                  <a:cxn ang="0">
                    <a:pos x="54" y="0"/>
                  </a:cxn>
                </a:cxnLst>
                <a:rect l="0" t="0" r="r" b="b"/>
                <a:pathLst>
                  <a:path w="58" h="58">
                    <a:moveTo>
                      <a:pt x="54" y="0"/>
                    </a:moveTo>
                    <a:lnTo>
                      <a:pt x="54" y="0"/>
                    </a:lnTo>
                    <a:lnTo>
                      <a:pt x="52" y="0"/>
                    </a:lnTo>
                    <a:lnTo>
                      <a:pt x="50" y="2"/>
                    </a:lnTo>
                    <a:lnTo>
                      <a:pt x="50" y="2"/>
                    </a:lnTo>
                    <a:lnTo>
                      <a:pt x="42" y="18"/>
                    </a:lnTo>
                    <a:lnTo>
                      <a:pt x="30" y="32"/>
                    </a:lnTo>
                    <a:lnTo>
                      <a:pt x="18" y="42"/>
                    </a:lnTo>
                    <a:lnTo>
                      <a:pt x="2" y="50"/>
                    </a:lnTo>
                    <a:lnTo>
                      <a:pt x="2" y="50"/>
                    </a:lnTo>
                    <a:lnTo>
                      <a:pt x="0" y="54"/>
                    </a:lnTo>
                    <a:lnTo>
                      <a:pt x="0" y="56"/>
                    </a:lnTo>
                    <a:lnTo>
                      <a:pt x="0" y="56"/>
                    </a:lnTo>
                    <a:lnTo>
                      <a:pt x="2" y="58"/>
                    </a:lnTo>
                    <a:lnTo>
                      <a:pt x="6" y="58"/>
                    </a:lnTo>
                    <a:lnTo>
                      <a:pt x="6" y="58"/>
                    </a:lnTo>
                    <a:lnTo>
                      <a:pt x="6" y="58"/>
                    </a:lnTo>
                    <a:lnTo>
                      <a:pt x="6" y="58"/>
                    </a:lnTo>
                    <a:lnTo>
                      <a:pt x="22" y="50"/>
                    </a:lnTo>
                    <a:lnTo>
                      <a:pt x="36" y="38"/>
                    </a:lnTo>
                    <a:lnTo>
                      <a:pt x="48" y="22"/>
                    </a:lnTo>
                    <a:lnTo>
                      <a:pt x="58" y="6"/>
                    </a:lnTo>
                    <a:lnTo>
                      <a:pt x="58" y="6"/>
                    </a:lnTo>
                    <a:lnTo>
                      <a:pt x="58" y="2"/>
                    </a:lnTo>
                    <a:lnTo>
                      <a:pt x="5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06" name="Freeform 42"/>
              <p:cNvSpPr>
                <a:spLocks/>
              </p:cNvSpPr>
              <p:nvPr/>
            </p:nvSpPr>
            <p:spPr bwMode="auto">
              <a:xfrm>
                <a:off x="5019675" y="3829050"/>
                <a:ext cx="76200" cy="79375"/>
              </a:xfrm>
              <a:custGeom>
                <a:avLst/>
                <a:gdLst/>
                <a:ahLst/>
                <a:cxnLst>
                  <a:cxn ang="0">
                    <a:pos x="46" y="0"/>
                  </a:cxn>
                  <a:cxn ang="0">
                    <a:pos x="46" y="0"/>
                  </a:cxn>
                  <a:cxn ang="0">
                    <a:pos x="44" y="0"/>
                  </a:cxn>
                  <a:cxn ang="0">
                    <a:pos x="40" y="2"/>
                  </a:cxn>
                  <a:cxn ang="0">
                    <a:pos x="40" y="2"/>
                  </a:cxn>
                  <a:cxn ang="0">
                    <a:pos x="34" y="16"/>
                  </a:cxn>
                  <a:cxn ang="0">
                    <a:pos x="26" y="26"/>
                  </a:cxn>
                  <a:cxn ang="0">
                    <a:pos x="14" y="36"/>
                  </a:cxn>
                  <a:cxn ang="0">
                    <a:pos x="2" y="42"/>
                  </a:cxn>
                  <a:cxn ang="0">
                    <a:pos x="2" y="42"/>
                  </a:cxn>
                  <a:cxn ang="0">
                    <a:pos x="2" y="42"/>
                  </a:cxn>
                  <a:cxn ang="0">
                    <a:pos x="0" y="44"/>
                  </a:cxn>
                  <a:cxn ang="0">
                    <a:pos x="0" y="48"/>
                  </a:cxn>
                  <a:cxn ang="0">
                    <a:pos x="0" y="48"/>
                  </a:cxn>
                  <a:cxn ang="0">
                    <a:pos x="2" y="50"/>
                  </a:cxn>
                  <a:cxn ang="0">
                    <a:pos x="6" y="50"/>
                  </a:cxn>
                  <a:cxn ang="0">
                    <a:pos x="6" y="50"/>
                  </a:cxn>
                  <a:cxn ang="0">
                    <a:pos x="6" y="50"/>
                  </a:cxn>
                  <a:cxn ang="0">
                    <a:pos x="6" y="50"/>
                  </a:cxn>
                  <a:cxn ang="0">
                    <a:pos x="20" y="42"/>
                  </a:cxn>
                  <a:cxn ang="0">
                    <a:pos x="30" y="32"/>
                  </a:cxn>
                  <a:cxn ang="0">
                    <a:pos x="40" y="20"/>
                  </a:cxn>
                  <a:cxn ang="0">
                    <a:pos x="48" y="6"/>
                  </a:cxn>
                  <a:cxn ang="0">
                    <a:pos x="48" y="6"/>
                  </a:cxn>
                  <a:cxn ang="0">
                    <a:pos x="48" y="2"/>
                  </a:cxn>
                  <a:cxn ang="0">
                    <a:pos x="46" y="0"/>
                  </a:cxn>
                </a:cxnLst>
                <a:rect l="0" t="0" r="r" b="b"/>
                <a:pathLst>
                  <a:path w="48" h="50">
                    <a:moveTo>
                      <a:pt x="46" y="0"/>
                    </a:moveTo>
                    <a:lnTo>
                      <a:pt x="46" y="0"/>
                    </a:lnTo>
                    <a:lnTo>
                      <a:pt x="44" y="0"/>
                    </a:lnTo>
                    <a:lnTo>
                      <a:pt x="40" y="2"/>
                    </a:lnTo>
                    <a:lnTo>
                      <a:pt x="40" y="2"/>
                    </a:lnTo>
                    <a:lnTo>
                      <a:pt x="34" y="16"/>
                    </a:lnTo>
                    <a:lnTo>
                      <a:pt x="26" y="26"/>
                    </a:lnTo>
                    <a:lnTo>
                      <a:pt x="14" y="36"/>
                    </a:lnTo>
                    <a:lnTo>
                      <a:pt x="2" y="42"/>
                    </a:lnTo>
                    <a:lnTo>
                      <a:pt x="2" y="42"/>
                    </a:lnTo>
                    <a:lnTo>
                      <a:pt x="2" y="42"/>
                    </a:lnTo>
                    <a:lnTo>
                      <a:pt x="0" y="44"/>
                    </a:lnTo>
                    <a:lnTo>
                      <a:pt x="0" y="48"/>
                    </a:lnTo>
                    <a:lnTo>
                      <a:pt x="0" y="48"/>
                    </a:lnTo>
                    <a:lnTo>
                      <a:pt x="2" y="50"/>
                    </a:lnTo>
                    <a:lnTo>
                      <a:pt x="6" y="50"/>
                    </a:lnTo>
                    <a:lnTo>
                      <a:pt x="6" y="50"/>
                    </a:lnTo>
                    <a:lnTo>
                      <a:pt x="6" y="50"/>
                    </a:lnTo>
                    <a:lnTo>
                      <a:pt x="6" y="50"/>
                    </a:lnTo>
                    <a:lnTo>
                      <a:pt x="20" y="42"/>
                    </a:lnTo>
                    <a:lnTo>
                      <a:pt x="30" y="32"/>
                    </a:lnTo>
                    <a:lnTo>
                      <a:pt x="40" y="20"/>
                    </a:lnTo>
                    <a:lnTo>
                      <a:pt x="48" y="6"/>
                    </a:lnTo>
                    <a:lnTo>
                      <a:pt x="48" y="6"/>
                    </a:lnTo>
                    <a:lnTo>
                      <a:pt x="48" y="2"/>
                    </a:lnTo>
                    <a:lnTo>
                      <a:pt x="4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07" name="Freeform 43"/>
              <p:cNvSpPr>
                <a:spLocks/>
              </p:cNvSpPr>
              <p:nvPr/>
            </p:nvSpPr>
            <p:spPr bwMode="auto">
              <a:xfrm>
                <a:off x="5019675" y="3829050"/>
                <a:ext cx="76200" cy="79375"/>
              </a:xfrm>
              <a:custGeom>
                <a:avLst/>
                <a:gdLst/>
                <a:ahLst/>
                <a:cxnLst>
                  <a:cxn ang="0">
                    <a:pos x="46" y="0"/>
                  </a:cxn>
                  <a:cxn ang="0">
                    <a:pos x="46" y="0"/>
                  </a:cxn>
                  <a:cxn ang="0">
                    <a:pos x="44" y="0"/>
                  </a:cxn>
                  <a:cxn ang="0">
                    <a:pos x="40" y="2"/>
                  </a:cxn>
                  <a:cxn ang="0">
                    <a:pos x="40" y="2"/>
                  </a:cxn>
                  <a:cxn ang="0">
                    <a:pos x="34" y="16"/>
                  </a:cxn>
                  <a:cxn ang="0">
                    <a:pos x="26" y="26"/>
                  </a:cxn>
                  <a:cxn ang="0">
                    <a:pos x="14" y="36"/>
                  </a:cxn>
                  <a:cxn ang="0">
                    <a:pos x="2" y="42"/>
                  </a:cxn>
                  <a:cxn ang="0">
                    <a:pos x="2" y="42"/>
                  </a:cxn>
                  <a:cxn ang="0">
                    <a:pos x="2" y="42"/>
                  </a:cxn>
                  <a:cxn ang="0">
                    <a:pos x="0" y="44"/>
                  </a:cxn>
                  <a:cxn ang="0">
                    <a:pos x="0" y="48"/>
                  </a:cxn>
                  <a:cxn ang="0">
                    <a:pos x="0" y="48"/>
                  </a:cxn>
                  <a:cxn ang="0">
                    <a:pos x="2" y="50"/>
                  </a:cxn>
                  <a:cxn ang="0">
                    <a:pos x="6" y="50"/>
                  </a:cxn>
                  <a:cxn ang="0">
                    <a:pos x="6" y="50"/>
                  </a:cxn>
                  <a:cxn ang="0">
                    <a:pos x="6" y="50"/>
                  </a:cxn>
                  <a:cxn ang="0">
                    <a:pos x="6" y="50"/>
                  </a:cxn>
                  <a:cxn ang="0">
                    <a:pos x="20" y="42"/>
                  </a:cxn>
                  <a:cxn ang="0">
                    <a:pos x="30" y="32"/>
                  </a:cxn>
                  <a:cxn ang="0">
                    <a:pos x="40" y="20"/>
                  </a:cxn>
                  <a:cxn ang="0">
                    <a:pos x="48" y="6"/>
                  </a:cxn>
                  <a:cxn ang="0">
                    <a:pos x="48" y="6"/>
                  </a:cxn>
                  <a:cxn ang="0">
                    <a:pos x="48" y="2"/>
                  </a:cxn>
                  <a:cxn ang="0">
                    <a:pos x="46" y="0"/>
                  </a:cxn>
                </a:cxnLst>
                <a:rect l="0" t="0" r="r" b="b"/>
                <a:pathLst>
                  <a:path w="48" h="50">
                    <a:moveTo>
                      <a:pt x="46" y="0"/>
                    </a:moveTo>
                    <a:lnTo>
                      <a:pt x="46" y="0"/>
                    </a:lnTo>
                    <a:lnTo>
                      <a:pt x="44" y="0"/>
                    </a:lnTo>
                    <a:lnTo>
                      <a:pt x="40" y="2"/>
                    </a:lnTo>
                    <a:lnTo>
                      <a:pt x="40" y="2"/>
                    </a:lnTo>
                    <a:lnTo>
                      <a:pt x="34" y="16"/>
                    </a:lnTo>
                    <a:lnTo>
                      <a:pt x="26" y="26"/>
                    </a:lnTo>
                    <a:lnTo>
                      <a:pt x="14" y="36"/>
                    </a:lnTo>
                    <a:lnTo>
                      <a:pt x="2" y="42"/>
                    </a:lnTo>
                    <a:lnTo>
                      <a:pt x="2" y="42"/>
                    </a:lnTo>
                    <a:lnTo>
                      <a:pt x="2" y="42"/>
                    </a:lnTo>
                    <a:lnTo>
                      <a:pt x="0" y="44"/>
                    </a:lnTo>
                    <a:lnTo>
                      <a:pt x="0" y="48"/>
                    </a:lnTo>
                    <a:lnTo>
                      <a:pt x="0" y="48"/>
                    </a:lnTo>
                    <a:lnTo>
                      <a:pt x="2" y="50"/>
                    </a:lnTo>
                    <a:lnTo>
                      <a:pt x="6" y="50"/>
                    </a:lnTo>
                    <a:lnTo>
                      <a:pt x="6" y="50"/>
                    </a:lnTo>
                    <a:lnTo>
                      <a:pt x="6" y="50"/>
                    </a:lnTo>
                    <a:lnTo>
                      <a:pt x="6" y="50"/>
                    </a:lnTo>
                    <a:lnTo>
                      <a:pt x="20" y="42"/>
                    </a:lnTo>
                    <a:lnTo>
                      <a:pt x="30" y="32"/>
                    </a:lnTo>
                    <a:lnTo>
                      <a:pt x="40" y="20"/>
                    </a:lnTo>
                    <a:lnTo>
                      <a:pt x="48" y="6"/>
                    </a:lnTo>
                    <a:lnTo>
                      <a:pt x="48" y="6"/>
                    </a:lnTo>
                    <a:lnTo>
                      <a:pt x="48" y="2"/>
                    </a:lnTo>
                    <a:lnTo>
                      <a:pt x="46"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08" name="Freeform 44"/>
              <p:cNvSpPr>
                <a:spLocks/>
              </p:cNvSpPr>
              <p:nvPr/>
            </p:nvSpPr>
            <p:spPr bwMode="auto">
              <a:xfrm>
                <a:off x="4883150" y="3698875"/>
                <a:ext cx="63500" cy="63500"/>
              </a:xfrm>
              <a:custGeom>
                <a:avLst/>
                <a:gdLst/>
                <a:ahLst/>
                <a:cxnLst>
                  <a:cxn ang="0">
                    <a:pos x="40" y="2"/>
                  </a:cxn>
                  <a:cxn ang="0">
                    <a:pos x="40" y="2"/>
                  </a:cxn>
                  <a:cxn ang="0">
                    <a:pos x="38" y="0"/>
                  </a:cxn>
                  <a:cxn ang="0">
                    <a:pos x="34" y="0"/>
                  </a:cxn>
                  <a:cxn ang="0">
                    <a:pos x="34" y="0"/>
                  </a:cxn>
                  <a:cxn ang="0">
                    <a:pos x="34" y="0"/>
                  </a:cxn>
                  <a:cxn ang="0">
                    <a:pos x="34" y="0"/>
                  </a:cxn>
                  <a:cxn ang="0">
                    <a:pos x="24" y="6"/>
                  </a:cxn>
                  <a:cxn ang="0">
                    <a:pos x="14" y="14"/>
                  </a:cxn>
                  <a:cxn ang="0">
                    <a:pos x="6" y="22"/>
                  </a:cxn>
                  <a:cxn ang="0">
                    <a:pos x="0" y="34"/>
                  </a:cxn>
                  <a:cxn ang="0">
                    <a:pos x="0" y="34"/>
                  </a:cxn>
                  <a:cxn ang="0">
                    <a:pos x="0" y="34"/>
                  </a:cxn>
                  <a:cxn ang="0">
                    <a:pos x="0" y="38"/>
                  </a:cxn>
                  <a:cxn ang="0">
                    <a:pos x="2" y="40"/>
                  </a:cxn>
                  <a:cxn ang="0">
                    <a:pos x="2" y="40"/>
                  </a:cxn>
                  <a:cxn ang="0">
                    <a:pos x="6" y="40"/>
                  </a:cxn>
                  <a:cxn ang="0">
                    <a:pos x="8" y="38"/>
                  </a:cxn>
                  <a:cxn ang="0">
                    <a:pos x="8" y="38"/>
                  </a:cxn>
                  <a:cxn ang="0">
                    <a:pos x="8" y="38"/>
                  </a:cxn>
                  <a:cxn ang="0">
                    <a:pos x="14" y="28"/>
                  </a:cxn>
                  <a:cxn ang="0">
                    <a:pos x="20" y="18"/>
                  </a:cxn>
                  <a:cxn ang="0">
                    <a:pos x="28" y="12"/>
                  </a:cxn>
                  <a:cxn ang="0">
                    <a:pos x="38" y="6"/>
                  </a:cxn>
                  <a:cxn ang="0">
                    <a:pos x="38" y="6"/>
                  </a:cxn>
                  <a:cxn ang="0">
                    <a:pos x="40" y="4"/>
                  </a:cxn>
                  <a:cxn ang="0">
                    <a:pos x="40" y="2"/>
                  </a:cxn>
                </a:cxnLst>
                <a:rect l="0" t="0" r="r" b="b"/>
                <a:pathLst>
                  <a:path w="40" h="40">
                    <a:moveTo>
                      <a:pt x="40" y="2"/>
                    </a:moveTo>
                    <a:lnTo>
                      <a:pt x="40" y="2"/>
                    </a:lnTo>
                    <a:lnTo>
                      <a:pt x="38" y="0"/>
                    </a:lnTo>
                    <a:lnTo>
                      <a:pt x="34" y="0"/>
                    </a:lnTo>
                    <a:lnTo>
                      <a:pt x="34" y="0"/>
                    </a:lnTo>
                    <a:lnTo>
                      <a:pt x="34" y="0"/>
                    </a:lnTo>
                    <a:lnTo>
                      <a:pt x="34" y="0"/>
                    </a:lnTo>
                    <a:lnTo>
                      <a:pt x="24" y="6"/>
                    </a:lnTo>
                    <a:lnTo>
                      <a:pt x="14" y="14"/>
                    </a:lnTo>
                    <a:lnTo>
                      <a:pt x="6" y="22"/>
                    </a:lnTo>
                    <a:lnTo>
                      <a:pt x="0" y="34"/>
                    </a:lnTo>
                    <a:lnTo>
                      <a:pt x="0" y="34"/>
                    </a:lnTo>
                    <a:lnTo>
                      <a:pt x="0" y="34"/>
                    </a:lnTo>
                    <a:lnTo>
                      <a:pt x="0" y="38"/>
                    </a:lnTo>
                    <a:lnTo>
                      <a:pt x="2" y="40"/>
                    </a:lnTo>
                    <a:lnTo>
                      <a:pt x="2" y="40"/>
                    </a:lnTo>
                    <a:lnTo>
                      <a:pt x="6" y="40"/>
                    </a:lnTo>
                    <a:lnTo>
                      <a:pt x="8" y="38"/>
                    </a:lnTo>
                    <a:lnTo>
                      <a:pt x="8" y="38"/>
                    </a:lnTo>
                    <a:lnTo>
                      <a:pt x="8" y="38"/>
                    </a:lnTo>
                    <a:lnTo>
                      <a:pt x="14" y="28"/>
                    </a:lnTo>
                    <a:lnTo>
                      <a:pt x="20" y="18"/>
                    </a:lnTo>
                    <a:lnTo>
                      <a:pt x="28" y="12"/>
                    </a:lnTo>
                    <a:lnTo>
                      <a:pt x="38" y="6"/>
                    </a:lnTo>
                    <a:lnTo>
                      <a:pt x="38" y="6"/>
                    </a:lnTo>
                    <a:lnTo>
                      <a:pt x="40" y="4"/>
                    </a:lnTo>
                    <a:lnTo>
                      <a:pt x="4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09" name="Freeform 45"/>
              <p:cNvSpPr>
                <a:spLocks/>
              </p:cNvSpPr>
              <p:nvPr/>
            </p:nvSpPr>
            <p:spPr bwMode="auto">
              <a:xfrm>
                <a:off x="4883150" y="3698875"/>
                <a:ext cx="63500" cy="63500"/>
              </a:xfrm>
              <a:custGeom>
                <a:avLst/>
                <a:gdLst/>
                <a:ahLst/>
                <a:cxnLst>
                  <a:cxn ang="0">
                    <a:pos x="40" y="2"/>
                  </a:cxn>
                  <a:cxn ang="0">
                    <a:pos x="40" y="2"/>
                  </a:cxn>
                  <a:cxn ang="0">
                    <a:pos x="38" y="0"/>
                  </a:cxn>
                  <a:cxn ang="0">
                    <a:pos x="34" y="0"/>
                  </a:cxn>
                  <a:cxn ang="0">
                    <a:pos x="34" y="0"/>
                  </a:cxn>
                  <a:cxn ang="0">
                    <a:pos x="34" y="0"/>
                  </a:cxn>
                  <a:cxn ang="0">
                    <a:pos x="34" y="0"/>
                  </a:cxn>
                  <a:cxn ang="0">
                    <a:pos x="24" y="6"/>
                  </a:cxn>
                  <a:cxn ang="0">
                    <a:pos x="14" y="14"/>
                  </a:cxn>
                  <a:cxn ang="0">
                    <a:pos x="6" y="22"/>
                  </a:cxn>
                  <a:cxn ang="0">
                    <a:pos x="0" y="34"/>
                  </a:cxn>
                  <a:cxn ang="0">
                    <a:pos x="0" y="34"/>
                  </a:cxn>
                  <a:cxn ang="0">
                    <a:pos x="0" y="34"/>
                  </a:cxn>
                  <a:cxn ang="0">
                    <a:pos x="0" y="38"/>
                  </a:cxn>
                  <a:cxn ang="0">
                    <a:pos x="2" y="40"/>
                  </a:cxn>
                  <a:cxn ang="0">
                    <a:pos x="2" y="40"/>
                  </a:cxn>
                  <a:cxn ang="0">
                    <a:pos x="6" y="40"/>
                  </a:cxn>
                  <a:cxn ang="0">
                    <a:pos x="8" y="38"/>
                  </a:cxn>
                  <a:cxn ang="0">
                    <a:pos x="8" y="38"/>
                  </a:cxn>
                  <a:cxn ang="0">
                    <a:pos x="8" y="38"/>
                  </a:cxn>
                  <a:cxn ang="0">
                    <a:pos x="14" y="28"/>
                  </a:cxn>
                  <a:cxn ang="0">
                    <a:pos x="20" y="18"/>
                  </a:cxn>
                  <a:cxn ang="0">
                    <a:pos x="28" y="12"/>
                  </a:cxn>
                  <a:cxn ang="0">
                    <a:pos x="38" y="6"/>
                  </a:cxn>
                  <a:cxn ang="0">
                    <a:pos x="38" y="6"/>
                  </a:cxn>
                  <a:cxn ang="0">
                    <a:pos x="40" y="4"/>
                  </a:cxn>
                  <a:cxn ang="0">
                    <a:pos x="40" y="2"/>
                  </a:cxn>
                </a:cxnLst>
                <a:rect l="0" t="0" r="r" b="b"/>
                <a:pathLst>
                  <a:path w="40" h="40">
                    <a:moveTo>
                      <a:pt x="40" y="2"/>
                    </a:moveTo>
                    <a:lnTo>
                      <a:pt x="40" y="2"/>
                    </a:lnTo>
                    <a:lnTo>
                      <a:pt x="38" y="0"/>
                    </a:lnTo>
                    <a:lnTo>
                      <a:pt x="34" y="0"/>
                    </a:lnTo>
                    <a:lnTo>
                      <a:pt x="34" y="0"/>
                    </a:lnTo>
                    <a:lnTo>
                      <a:pt x="34" y="0"/>
                    </a:lnTo>
                    <a:lnTo>
                      <a:pt x="34" y="0"/>
                    </a:lnTo>
                    <a:lnTo>
                      <a:pt x="24" y="6"/>
                    </a:lnTo>
                    <a:lnTo>
                      <a:pt x="14" y="14"/>
                    </a:lnTo>
                    <a:lnTo>
                      <a:pt x="6" y="22"/>
                    </a:lnTo>
                    <a:lnTo>
                      <a:pt x="0" y="34"/>
                    </a:lnTo>
                    <a:lnTo>
                      <a:pt x="0" y="34"/>
                    </a:lnTo>
                    <a:lnTo>
                      <a:pt x="0" y="34"/>
                    </a:lnTo>
                    <a:lnTo>
                      <a:pt x="0" y="38"/>
                    </a:lnTo>
                    <a:lnTo>
                      <a:pt x="2" y="40"/>
                    </a:lnTo>
                    <a:lnTo>
                      <a:pt x="2" y="40"/>
                    </a:lnTo>
                    <a:lnTo>
                      <a:pt x="6" y="40"/>
                    </a:lnTo>
                    <a:lnTo>
                      <a:pt x="8" y="38"/>
                    </a:lnTo>
                    <a:lnTo>
                      <a:pt x="8" y="38"/>
                    </a:lnTo>
                    <a:lnTo>
                      <a:pt x="8" y="38"/>
                    </a:lnTo>
                    <a:lnTo>
                      <a:pt x="14" y="28"/>
                    </a:lnTo>
                    <a:lnTo>
                      <a:pt x="20" y="18"/>
                    </a:lnTo>
                    <a:lnTo>
                      <a:pt x="28" y="12"/>
                    </a:lnTo>
                    <a:lnTo>
                      <a:pt x="38" y="6"/>
                    </a:lnTo>
                    <a:lnTo>
                      <a:pt x="38" y="6"/>
                    </a:lnTo>
                    <a:lnTo>
                      <a:pt x="40" y="4"/>
                    </a:lnTo>
                    <a:lnTo>
                      <a:pt x="40" y="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10" name="Freeform 46"/>
              <p:cNvSpPr>
                <a:spLocks/>
              </p:cNvSpPr>
              <p:nvPr/>
            </p:nvSpPr>
            <p:spPr bwMode="auto">
              <a:xfrm>
                <a:off x="4835525" y="3651250"/>
                <a:ext cx="92075" cy="92075"/>
              </a:xfrm>
              <a:custGeom>
                <a:avLst/>
                <a:gdLst/>
                <a:ahLst/>
                <a:cxnLst>
                  <a:cxn ang="0">
                    <a:pos x="58" y="2"/>
                  </a:cxn>
                  <a:cxn ang="0">
                    <a:pos x="58" y="2"/>
                  </a:cxn>
                  <a:cxn ang="0">
                    <a:pos x="56" y="0"/>
                  </a:cxn>
                  <a:cxn ang="0">
                    <a:pos x="52" y="0"/>
                  </a:cxn>
                  <a:cxn ang="0">
                    <a:pos x="52" y="0"/>
                  </a:cxn>
                  <a:cxn ang="0">
                    <a:pos x="52" y="0"/>
                  </a:cxn>
                  <a:cxn ang="0">
                    <a:pos x="52" y="0"/>
                  </a:cxn>
                  <a:cxn ang="0">
                    <a:pos x="36" y="8"/>
                  </a:cxn>
                  <a:cxn ang="0">
                    <a:pos x="22" y="20"/>
                  </a:cxn>
                  <a:cxn ang="0">
                    <a:pos x="10" y="36"/>
                  </a:cxn>
                  <a:cxn ang="0">
                    <a:pos x="0" y="52"/>
                  </a:cxn>
                  <a:cxn ang="0">
                    <a:pos x="0" y="52"/>
                  </a:cxn>
                  <a:cxn ang="0">
                    <a:pos x="0" y="56"/>
                  </a:cxn>
                  <a:cxn ang="0">
                    <a:pos x="4" y="58"/>
                  </a:cxn>
                  <a:cxn ang="0">
                    <a:pos x="4" y="58"/>
                  </a:cxn>
                  <a:cxn ang="0">
                    <a:pos x="6" y="58"/>
                  </a:cxn>
                  <a:cxn ang="0">
                    <a:pos x="8" y="56"/>
                  </a:cxn>
                  <a:cxn ang="0">
                    <a:pos x="8" y="56"/>
                  </a:cxn>
                  <a:cxn ang="0">
                    <a:pos x="16" y="40"/>
                  </a:cxn>
                  <a:cxn ang="0">
                    <a:pos x="28" y="26"/>
                  </a:cxn>
                  <a:cxn ang="0">
                    <a:pos x="40" y="16"/>
                  </a:cxn>
                  <a:cxn ang="0">
                    <a:pos x="56" y="8"/>
                  </a:cxn>
                  <a:cxn ang="0">
                    <a:pos x="56" y="8"/>
                  </a:cxn>
                  <a:cxn ang="0">
                    <a:pos x="58" y="4"/>
                  </a:cxn>
                  <a:cxn ang="0">
                    <a:pos x="58" y="2"/>
                  </a:cxn>
                </a:cxnLst>
                <a:rect l="0" t="0" r="r" b="b"/>
                <a:pathLst>
                  <a:path w="58" h="58">
                    <a:moveTo>
                      <a:pt x="58" y="2"/>
                    </a:moveTo>
                    <a:lnTo>
                      <a:pt x="58" y="2"/>
                    </a:lnTo>
                    <a:lnTo>
                      <a:pt x="56" y="0"/>
                    </a:lnTo>
                    <a:lnTo>
                      <a:pt x="52" y="0"/>
                    </a:lnTo>
                    <a:lnTo>
                      <a:pt x="52" y="0"/>
                    </a:lnTo>
                    <a:lnTo>
                      <a:pt x="52" y="0"/>
                    </a:lnTo>
                    <a:lnTo>
                      <a:pt x="52" y="0"/>
                    </a:lnTo>
                    <a:lnTo>
                      <a:pt x="36" y="8"/>
                    </a:lnTo>
                    <a:lnTo>
                      <a:pt x="22" y="20"/>
                    </a:lnTo>
                    <a:lnTo>
                      <a:pt x="10" y="36"/>
                    </a:lnTo>
                    <a:lnTo>
                      <a:pt x="0" y="52"/>
                    </a:lnTo>
                    <a:lnTo>
                      <a:pt x="0" y="52"/>
                    </a:lnTo>
                    <a:lnTo>
                      <a:pt x="0" y="56"/>
                    </a:lnTo>
                    <a:lnTo>
                      <a:pt x="4" y="58"/>
                    </a:lnTo>
                    <a:lnTo>
                      <a:pt x="4" y="58"/>
                    </a:lnTo>
                    <a:lnTo>
                      <a:pt x="6" y="58"/>
                    </a:lnTo>
                    <a:lnTo>
                      <a:pt x="8" y="56"/>
                    </a:lnTo>
                    <a:lnTo>
                      <a:pt x="8" y="56"/>
                    </a:lnTo>
                    <a:lnTo>
                      <a:pt x="16" y="40"/>
                    </a:lnTo>
                    <a:lnTo>
                      <a:pt x="28" y="26"/>
                    </a:lnTo>
                    <a:lnTo>
                      <a:pt x="40" y="16"/>
                    </a:lnTo>
                    <a:lnTo>
                      <a:pt x="56" y="8"/>
                    </a:lnTo>
                    <a:lnTo>
                      <a:pt x="56" y="8"/>
                    </a:lnTo>
                    <a:lnTo>
                      <a:pt x="58" y="4"/>
                    </a:lnTo>
                    <a:lnTo>
                      <a:pt x="58"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11" name="Freeform 47"/>
              <p:cNvSpPr>
                <a:spLocks/>
              </p:cNvSpPr>
              <p:nvPr/>
            </p:nvSpPr>
            <p:spPr bwMode="auto">
              <a:xfrm>
                <a:off x="4835525" y="3651250"/>
                <a:ext cx="92075" cy="92075"/>
              </a:xfrm>
              <a:custGeom>
                <a:avLst/>
                <a:gdLst/>
                <a:ahLst/>
                <a:cxnLst>
                  <a:cxn ang="0">
                    <a:pos x="58" y="2"/>
                  </a:cxn>
                  <a:cxn ang="0">
                    <a:pos x="58" y="2"/>
                  </a:cxn>
                  <a:cxn ang="0">
                    <a:pos x="56" y="0"/>
                  </a:cxn>
                  <a:cxn ang="0">
                    <a:pos x="52" y="0"/>
                  </a:cxn>
                  <a:cxn ang="0">
                    <a:pos x="52" y="0"/>
                  </a:cxn>
                  <a:cxn ang="0">
                    <a:pos x="52" y="0"/>
                  </a:cxn>
                  <a:cxn ang="0">
                    <a:pos x="52" y="0"/>
                  </a:cxn>
                  <a:cxn ang="0">
                    <a:pos x="36" y="8"/>
                  </a:cxn>
                  <a:cxn ang="0">
                    <a:pos x="22" y="20"/>
                  </a:cxn>
                  <a:cxn ang="0">
                    <a:pos x="10" y="36"/>
                  </a:cxn>
                  <a:cxn ang="0">
                    <a:pos x="0" y="52"/>
                  </a:cxn>
                  <a:cxn ang="0">
                    <a:pos x="0" y="52"/>
                  </a:cxn>
                  <a:cxn ang="0">
                    <a:pos x="0" y="56"/>
                  </a:cxn>
                  <a:cxn ang="0">
                    <a:pos x="4" y="58"/>
                  </a:cxn>
                  <a:cxn ang="0">
                    <a:pos x="4" y="58"/>
                  </a:cxn>
                  <a:cxn ang="0">
                    <a:pos x="6" y="58"/>
                  </a:cxn>
                  <a:cxn ang="0">
                    <a:pos x="8" y="56"/>
                  </a:cxn>
                  <a:cxn ang="0">
                    <a:pos x="8" y="56"/>
                  </a:cxn>
                  <a:cxn ang="0">
                    <a:pos x="16" y="40"/>
                  </a:cxn>
                  <a:cxn ang="0">
                    <a:pos x="28" y="26"/>
                  </a:cxn>
                  <a:cxn ang="0">
                    <a:pos x="40" y="16"/>
                  </a:cxn>
                  <a:cxn ang="0">
                    <a:pos x="56" y="8"/>
                  </a:cxn>
                  <a:cxn ang="0">
                    <a:pos x="56" y="8"/>
                  </a:cxn>
                  <a:cxn ang="0">
                    <a:pos x="58" y="4"/>
                  </a:cxn>
                  <a:cxn ang="0">
                    <a:pos x="58" y="2"/>
                  </a:cxn>
                </a:cxnLst>
                <a:rect l="0" t="0" r="r" b="b"/>
                <a:pathLst>
                  <a:path w="58" h="58">
                    <a:moveTo>
                      <a:pt x="58" y="2"/>
                    </a:moveTo>
                    <a:lnTo>
                      <a:pt x="58" y="2"/>
                    </a:lnTo>
                    <a:lnTo>
                      <a:pt x="56" y="0"/>
                    </a:lnTo>
                    <a:lnTo>
                      <a:pt x="52" y="0"/>
                    </a:lnTo>
                    <a:lnTo>
                      <a:pt x="52" y="0"/>
                    </a:lnTo>
                    <a:lnTo>
                      <a:pt x="52" y="0"/>
                    </a:lnTo>
                    <a:lnTo>
                      <a:pt x="52" y="0"/>
                    </a:lnTo>
                    <a:lnTo>
                      <a:pt x="36" y="8"/>
                    </a:lnTo>
                    <a:lnTo>
                      <a:pt x="22" y="20"/>
                    </a:lnTo>
                    <a:lnTo>
                      <a:pt x="10" y="36"/>
                    </a:lnTo>
                    <a:lnTo>
                      <a:pt x="0" y="52"/>
                    </a:lnTo>
                    <a:lnTo>
                      <a:pt x="0" y="52"/>
                    </a:lnTo>
                    <a:lnTo>
                      <a:pt x="0" y="56"/>
                    </a:lnTo>
                    <a:lnTo>
                      <a:pt x="4" y="58"/>
                    </a:lnTo>
                    <a:lnTo>
                      <a:pt x="4" y="58"/>
                    </a:lnTo>
                    <a:lnTo>
                      <a:pt x="6" y="58"/>
                    </a:lnTo>
                    <a:lnTo>
                      <a:pt x="8" y="56"/>
                    </a:lnTo>
                    <a:lnTo>
                      <a:pt x="8" y="56"/>
                    </a:lnTo>
                    <a:lnTo>
                      <a:pt x="16" y="40"/>
                    </a:lnTo>
                    <a:lnTo>
                      <a:pt x="28" y="26"/>
                    </a:lnTo>
                    <a:lnTo>
                      <a:pt x="40" y="16"/>
                    </a:lnTo>
                    <a:lnTo>
                      <a:pt x="56" y="8"/>
                    </a:lnTo>
                    <a:lnTo>
                      <a:pt x="56" y="8"/>
                    </a:lnTo>
                    <a:lnTo>
                      <a:pt x="58" y="4"/>
                    </a:lnTo>
                    <a:lnTo>
                      <a:pt x="58" y="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12" name="Freeform 48"/>
              <p:cNvSpPr>
                <a:spLocks/>
              </p:cNvSpPr>
              <p:nvPr/>
            </p:nvSpPr>
            <p:spPr bwMode="auto">
              <a:xfrm>
                <a:off x="4860925" y="3673475"/>
                <a:ext cx="76200" cy="79375"/>
              </a:xfrm>
              <a:custGeom>
                <a:avLst/>
                <a:gdLst/>
                <a:ahLst/>
                <a:cxnLst>
                  <a:cxn ang="0">
                    <a:pos x="46" y="8"/>
                  </a:cxn>
                  <a:cxn ang="0">
                    <a:pos x="46" y="8"/>
                  </a:cxn>
                  <a:cxn ang="0">
                    <a:pos x="48" y="6"/>
                  </a:cxn>
                  <a:cxn ang="0">
                    <a:pos x="48" y="2"/>
                  </a:cxn>
                  <a:cxn ang="0">
                    <a:pos x="48" y="2"/>
                  </a:cxn>
                  <a:cxn ang="0">
                    <a:pos x="46" y="0"/>
                  </a:cxn>
                  <a:cxn ang="0">
                    <a:pos x="42" y="0"/>
                  </a:cxn>
                  <a:cxn ang="0">
                    <a:pos x="42" y="0"/>
                  </a:cxn>
                  <a:cxn ang="0">
                    <a:pos x="42" y="0"/>
                  </a:cxn>
                  <a:cxn ang="0">
                    <a:pos x="42" y="0"/>
                  </a:cxn>
                  <a:cxn ang="0">
                    <a:pos x="28" y="8"/>
                  </a:cxn>
                  <a:cxn ang="0">
                    <a:pos x="18" y="18"/>
                  </a:cxn>
                  <a:cxn ang="0">
                    <a:pos x="8" y="30"/>
                  </a:cxn>
                  <a:cxn ang="0">
                    <a:pos x="0" y="44"/>
                  </a:cxn>
                  <a:cxn ang="0">
                    <a:pos x="0" y="44"/>
                  </a:cxn>
                  <a:cxn ang="0">
                    <a:pos x="0" y="48"/>
                  </a:cxn>
                  <a:cxn ang="0">
                    <a:pos x="2" y="50"/>
                  </a:cxn>
                  <a:cxn ang="0">
                    <a:pos x="2" y="50"/>
                  </a:cxn>
                  <a:cxn ang="0">
                    <a:pos x="6" y="50"/>
                  </a:cxn>
                  <a:cxn ang="0">
                    <a:pos x="8" y="48"/>
                  </a:cxn>
                  <a:cxn ang="0">
                    <a:pos x="8" y="48"/>
                  </a:cxn>
                  <a:cxn ang="0">
                    <a:pos x="14" y="34"/>
                  </a:cxn>
                  <a:cxn ang="0">
                    <a:pos x="22" y="24"/>
                  </a:cxn>
                  <a:cxn ang="0">
                    <a:pos x="34" y="14"/>
                  </a:cxn>
                  <a:cxn ang="0">
                    <a:pos x="46" y="8"/>
                  </a:cxn>
                  <a:cxn ang="0">
                    <a:pos x="46" y="8"/>
                  </a:cxn>
                </a:cxnLst>
                <a:rect l="0" t="0" r="r" b="b"/>
                <a:pathLst>
                  <a:path w="48" h="50">
                    <a:moveTo>
                      <a:pt x="46" y="8"/>
                    </a:moveTo>
                    <a:lnTo>
                      <a:pt x="46" y="8"/>
                    </a:lnTo>
                    <a:lnTo>
                      <a:pt x="48" y="6"/>
                    </a:lnTo>
                    <a:lnTo>
                      <a:pt x="48" y="2"/>
                    </a:lnTo>
                    <a:lnTo>
                      <a:pt x="48" y="2"/>
                    </a:lnTo>
                    <a:lnTo>
                      <a:pt x="46" y="0"/>
                    </a:lnTo>
                    <a:lnTo>
                      <a:pt x="42" y="0"/>
                    </a:lnTo>
                    <a:lnTo>
                      <a:pt x="42" y="0"/>
                    </a:lnTo>
                    <a:lnTo>
                      <a:pt x="42" y="0"/>
                    </a:lnTo>
                    <a:lnTo>
                      <a:pt x="42" y="0"/>
                    </a:lnTo>
                    <a:lnTo>
                      <a:pt x="28" y="8"/>
                    </a:lnTo>
                    <a:lnTo>
                      <a:pt x="18" y="18"/>
                    </a:lnTo>
                    <a:lnTo>
                      <a:pt x="8" y="30"/>
                    </a:lnTo>
                    <a:lnTo>
                      <a:pt x="0" y="44"/>
                    </a:lnTo>
                    <a:lnTo>
                      <a:pt x="0" y="44"/>
                    </a:lnTo>
                    <a:lnTo>
                      <a:pt x="0" y="48"/>
                    </a:lnTo>
                    <a:lnTo>
                      <a:pt x="2" y="50"/>
                    </a:lnTo>
                    <a:lnTo>
                      <a:pt x="2" y="50"/>
                    </a:lnTo>
                    <a:lnTo>
                      <a:pt x="6" y="50"/>
                    </a:lnTo>
                    <a:lnTo>
                      <a:pt x="8" y="48"/>
                    </a:lnTo>
                    <a:lnTo>
                      <a:pt x="8" y="48"/>
                    </a:lnTo>
                    <a:lnTo>
                      <a:pt x="14" y="34"/>
                    </a:lnTo>
                    <a:lnTo>
                      <a:pt x="22" y="24"/>
                    </a:lnTo>
                    <a:lnTo>
                      <a:pt x="34" y="14"/>
                    </a:lnTo>
                    <a:lnTo>
                      <a:pt x="46" y="8"/>
                    </a:lnTo>
                    <a:lnTo>
                      <a:pt x="46"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6" name="Group 5"/>
            <p:cNvGrpSpPr/>
            <p:nvPr/>
          </p:nvGrpSpPr>
          <p:grpSpPr>
            <a:xfrm>
              <a:off x="5388611" y="3699510"/>
              <a:ext cx="332599" cy="332599"/>
              <a:chOff x="3149600" y="3587750"/>
              <a:chExt cx="406400" cy="406400"/>
            </a:xfrm>
            <a:solidFill>
              <a:schemeClr val="accent1"/>
            </a:solidFill>
          </p:grpSpPr>
          <p:sp>
            <p:nvSpPr>
              <p:cNvPr id="189" name="Freeform 59"/>
              <p:cNvSpPr>
                <a:spLocks noEditPoints="1"/>
              </p:cNvSpPr>
              <p:nvPr/>
            </p:nvSpPr>
            <p:spPr bwMode="auto">
              <a:xfrm>
                <a:off x="3149600" y="3587750"/>
                <a:ext cx="406400" cy="406400"/>
              </a:xfrm>
              <a:custGeom>
                <a:avLst/>
                <a:gdLst/>
                <a:ahLst/>
                <a:cxnLst>
                  <a:cxn ang="0">
                    <a:pos x="200" y="24"/>
                  </a:cxn>
                  <a:cxn ang="0">
                    <a:pos x="200" y="8"/>
                  </a:cxn>
                  <a:cxn ang="0">
                    <a:pos x="198" y="2"/>
                  </a:cxn>
                  <a:cxn ang="0">
                    <a:pos x="192" y="0"/>
                  </a:cxn>
                  <a:cxn ang="0">
                    <a:pos x="188" y="0"/>
                  </a:cxn>
                  <a:cxn ang="0">
                    <a:pos x="184" y="4"/>
                  </a:cxn>
                  <a:cxn ang="0">
                    <a:pos x="184" y="24"/>
                  </a:cxn>
                  <a:cxn ang="0">
                    <a:pos x="136" y="8"/>
                  </a:cxn>
                  <a:cxn ang="0">
                    <a:pos x="136" y="4"/>
                  </a:cxn>
                  <a:cxn ang="0">
                    <a:pos x="132" y="0"/>
                  </a:cxn>
                  <a:cxn ang="0">
                    <a:pos x="128" y="0"/>
                  </a:cxn>
                  <a:cxn ang="0">
                    <a:pos x="122" y="2"/>
                  </a:cxn>
                  <a:cxn ang="0">
                    <a:pos x="120" y="8"/>
                  </a:cxn>
                  <a:cxn ang="0">
                    <a:pos x="72" y="24"/>
                  </a:cxn>
                  <a:cxn ang="0">
                    <a:pos x="72" y="8"/>
                  </a:cxn>
                  <a:cxn ang="0">
                    <a:pos x="70" y="2"/>
                  </a:cxn>
                  <a:cxn ang="0">
                    <a:pos x="64" y="0"/>
                  </a:cxn>
                  <a:cxn ang="0">
                    <a:pos x="60" y="0"/>
                  </a:cxn>
                  <a:cxn ang="0">
                    <a:pos x="56" y="4"/>
                  </a:cxn>
                  <a:cxn ang="0">
                    <a:pos x="56" y="24"/>
                  </a:cxn>
                  <a:cxn ang="0">
                    <a:pos x="22" y="24"/>
                  </a:cxn>
                  <a:cxn ang="0">
                    <a:pos x="6" y="30"/>
                  </a:cxn>
                  <a:cxn ang="0">
                    <a:pos x="0" y="46"/>
                  </a:cxn>
                  <a:cxn ang="0">
                    <a:pos x="0" y="234"/>
                  </a:cxn>
                  <a:cxn ang="0">
                    <a:pos x="6" y="250"/>
                  </a:cxn>
                  <a:cxn ang="0">
                    <a:pos x="22" y="256"/>
                  </a:cxn>
                  <a:cxn ang="0">
                    <a:pos x="234" y="256"/>
                  </a:cxn>
                  <a:cxn ang="0">
                    <a:pos x="250" y="250"/>
                  </a:cxn>
                  <a:cxn ang="0">
                    <a:pos x="256" y="234"/>
                  </a:cxn>
                  <a:cxn ang="0">
                    <a:pos x="256" y="46"/>
                  </a:cxn>
                  <a:cxn ang="0">
                    <a:pos x="250" y="30"/>
                  </a:cxn>
                  <a:cxn ang="0">
                    <a:pos x="234" y="24"/>
                  </a:cxn>
                  <a:cxn ang="0">
                    <a:pos x="240" y="234"/>
                  </a:cxn>
                  <a:cxn ang="0">
                    <a:pos x="234" y="240"/>
                  </a:cxn>
                  <a:cxn ang="0">
                    <a:pos x="22" y="240"/>
                  </a:cxn>
                  <a:cxn ang="0">
                    <a:pos x="16" y="234"/>
                  </a:cxn>
                  <a:cxn ang="0">
                    <a:pos x="16" y="46"/>
                  </a:cxn>
                  <a:cxn ang="0">
                    <a:pos x="22" y="40"/>
                  </a:cxn>
                  <a:cxn ang="0">
                    <a:pos x="56" y="56"/>
                  </a:cxn>
                  <a:cxn ang="0">
                    <a:pos x="56" y="60"/>
                  </a:cxn>
                  <a:cxn ang="0">
                    <a:pos x="60" y="64"/>
                  </a:cxn>
                  <a:cxn ang="0">
                    <a:pos x="64" y="64"/>
                  </a:cxn>
                  <a:cxn ang="0">
                    <a:pos x="70" y="62"/>
                  </a:cxn>
                  <a:cxn ang="0">
                    <a:pos x="72" y="56"/>
                  </a:cxn>
                  <a:cxn ang="0">
                    <a:pos x="120" y="40"/>
                  </a:cxn>
                  <a:cxn ang="0">
                    <a:pos x="120" y="56"/>
                  </a:cxn>
                  <a:cxn ang="0">
                    <a:pos x="122" y="62"/>
                  </a:cxn>
                  <a:cxn ang="0">
                    <a:pos x="128" y="64"/>
                  </a:cxn>
                  <a:cxn ang="0">
                    <a:pos x="132" y="64"/>
                  </a:cxn>
                  <a:cxn ang="0">
                    <a:pos x="136" y="60"/>
                  </a:cxn>
                  <a:cxn ang="0">
                    <a:pos x="136" y="40"/>
                  </a:cxn>
                  <a:cxn ang="0">
                    <a:pos x="184" y="56"/>
                  </a:cxn>
                  <a:cxn ang="0">
                    <a:pos x="184" y="60"/>
                  </a:cxn>
                  <a:cxn ang="0">
                    <a:pos x="188" y="64"/>
                  </a:cxn>
                  <a:cxn ang="0">
                    <a:pos x="192" y="64"/>
                  </a:cxn>
                  <a:cxn ang="0">
                    <a:pos x="198" y="62"/>
                  </a:cxn>
                  <a:cxn ang="0">
                    <a:pos x="200" y="56"/>
                  </a:cxn>
                  <a:cxn ang="0">
                    <a:pos x="234" y="40"/>
                  </a:cxn>
                  <a:cxn ang="0">
                    <a:pos x="238" y="42"/>
                  </a:cxn>
                  <a:cxn ang="0">
                    <a:pos x="240" y="234"/>
                  </a:cxn>
                </a:cxnLst>
                <a:rect l="0" t="0" r="r" b="b"/>
                <a:pathLst>
                  <a:path w="256" h="256">
                    <a:moveTo>
                      <a:pt x="234" y="24"/>
                    </a:moveTo>
                    <a:lnTo>
                      <a:pt x="200" y="24"/>
                    </a:lnTo>
                    <a:lnTo>
                      <a:pt x="200" y="8"/>
                    </a:lnTo>
                    <a:lnTo>
                      <a:pt x="200" y="8"/>
                    </a:lnTo>
                    <a:lnTo>
                      <a:pt x="200" y="4"/>
                    </a:lnTo>
                    <a:lnTo>
                      <a:pt x="198" y="2"/>
                    </a:lnTo>
                    <a:lnTo>
                      <a:pt x="196" y="0"/>
                    </a:lnTo>
                    <a:lnTo>
                      <a:pt x="192" y="0"/>
                    </a:lnTo>
                    <a:lnTo>
                      <a:pt x="192" y="0"/>
                    </a:lnTo>
                    <a:lnTo>
                      <a:pt x="188" y="0"/>
                    </a:lnTo>
                    <a:lnTo>
                      <a:pt x="186" y="2"/>
                    </a:lnTo>
                    <a:lnTo>
                      <a:pt x="184" y="4"/>
                    </a:lnTo>
                    <a:lnTo>
                      <a:pt x="184" y="8"/>
                    </a:lnTo>
                    <a:lnTo>
                      <a:pt x="184" y="24"/>
                    </a:lnTo>
                    <a:lnTo>
                      <a:pt x="136" y="24"/>
                    </a:lnTo>
                    <a:lnTo>
                      <a:pt x="136" y="8"/>
                    </a:lnTo>
                    <a:lnTo>
                      <a:pt x="136" y="8"/>
                    </a:lnTo>
                    <a:lnTo>
                      <a:pt x="136" y="4"/>
                    </a:lnTo>
                    <a:lnTo>
                      <a:pt x="134" y="2"/>
                    </a:lnTo>
                    <a:lnTo>
                      <a:pt x="132" y="0"/>
                    </a:lnTo>
                    <a:lnTo>
                      <a:pt x="128" y="0"/>
                    </a:lnTo>
                    <a:lnTo>
                      <a:pt x="128" y="0"/>
                    </a:lnTo>
                    <a:lnTo>
                      <a:pt x="124" y="0"/>
                    </a:lnTo>
                    <a:lnTo>
                      <a:pt x="122" y="2"/>
                    </a:lnTo>
                    <a:lnTo>
                      <a:pt x="120" y="4"/>
                    </a:lnTo>
                    <a:lnTo>
                      <a:pt x="120" y="8"/>
                    </a:lnTo>
                    <a:lnTo>
                      <a:pt x="120" y="24"/>
                    </a:lnTo>
                    <a:lnTo>
                      <a:pt x="72" y="24"/>
                    </a:lnTo>
                    <a:lnTo>
                      <a:pt x="72" y="8"/>
                    </a:lnTo>
                    <a:lnTo>
                      <a:pt x="72" y="8"/>
                    </a:lnTo>
                    <a:lnTo>
                      <a:pt x="72" y="4"/>
                    </a:lnTo>
                    <a:lnTo>
                      <a:pt x="70" y="2"/>
                    </a:lnTo>
                    <a:lnTo>
                      <a:pt x="68" y="0"/>
                    </a:lnTo>
                    <a:lnTo>
                      <a:pt x="64" y="0"/>
                    </a:lnTo>
                    <a:lnTo>
                      <a:pt x="64" y="0"/>
                    </a:lnTo>
                    <a:lnTo>
                      <a:pt x="60" y="0"/>
                    </a:lnTo>
                    <a:lnTo>
                      <a:pt x="58" y="2"/>
                    </a:lnTo>
                    <a:lnTo>
                      <a:pt x="56" y="4"/>
                    </a:lnTo>
                    <a:lnTo>
                      <a:pt x="56" y="8"/>
                    </a:lnTo>
                    <a:lnTo>
                      <a:pt x="56" y="24"/>
                    </a:lnTo>
                    <a:lnTo>
                      <a:pt x="22" y="24"/>
                    </a:lnTo>
                    <a:lnTo>
                      <a:pt x="22" y="24"/>
                    </a:lnTo>
                    <a:lnTo>
                      <a:pt x="14" y="26"/>
                    </a:lnTo>
                    <a:lnTo>
                      <a:pt x="6" y="30"/>
                    </a:lnTo>
                    <a:lnTo>
                      <a:pt x="2" y="38"/>
                    </a:lnTo>
                    <a:lnTo>
                      <a:pt x="0" y="46"/>
                    </a:lnTo>
                    <a:lnTo>
                      <a:pt x="0" y="234"/>
                    </a:lnTo>
                    <a:lnTo>
                      <a:pt x="0" y="234"/>
                    </a:lnTo>
                    <a:lnTo>
                      <a:pt x="2" y="242"/>
                    </a:lnTo>
                    <a:lnTo>
                      <a:pt x="6" y="250"/>
                    </a:lnTo>
                    <a:lnTo>
                      <a:pt x="14" y="254"/>
                    </a:lnTo>
                    <a:lnTo>
                      <a:pt x="22" y="256"/>
                    </a:lnTo>
                    <a:lnTo>
                      <a:pt x="234" y="256"/>
                    </a:lnTo>
                    <a:lnTo>
                      <a:pt x="234" y="256"/>
                    </a:lnTo>
                    <a:lnTo>
                      <a:pt x="242" y="254"/>
                    </a:lnTo>
                    <a:lnTo>
                      <a:pt x="250" y="250"/>
                    </a:lnTo>
                    <a:lnTo>
                      <a:pt x="254" y="242"/>
                    </a:lnTo>
                    <a:lnTo>
                      <a:pt x="256" y="234"/>
                    </a:lnTo>
                    <a:lnTo>
                      <a:pt x="256" y="46"/>
                    </a:lnTo>
                    <a:lnTo>
                      <a:pt x="256" y="46"/>
                    </a:lnTo>
                    <a:lnTo>
                      <a:pt x="254" y="38"/>
                    </a:lnTo>
                    <a:lnTo>
                      <a:pt x="250" y="30"/>
                    </a:lnTo>
                    <a:lnTo>
                      <a:pt x="242" y="26"/>
                    </a:lnTo>
                    <a:lnTo>
                      <a:pt x="234" y="24"/>
                    </a:lnTo>
                    <a:close/>
                    <a:moveTo>
                      <a:pt x="240" y="234"/>
                    </a:moveTo>
                    <a:lnTo>
                      <a:pt x="240" y="234"/>
                    </a:lnTo>
                    <a:lnTo>
                      <a:pt x="238" y="238"/>
                    </a:lnTo>
                    <a:lnTo>
                      <a:pt x="234" y="240"/>
                    </a:lnTo>
                    <a:lnTo>
                      <a:pt x="22" y="240"/>
                    </a:lnTo>
                    <a:lnTo>
                      <a:pt x="22" y="240"/>
                    </a:lnTo>
                    <a:lnTo>
                      <a:pt x="18" y="238"/>
                    </a:lnTo>
                    <a:lnTo>
                      <a:pt x="16" y="234"/>
                    </a:lnTo>
                    <a:lnTo>
                      <a:pt x="16" y="46"/>
                    </a:lnTo>
                    <a:lnTo>
                      <a:pt x="16" y="46"/>
                    </a:lnTo>
                    <a:lnTo>
                      <a:pt x="18" y="42"/>
                    </a:lnTo>
                    <a:lnTo>
                      <a:pt x="22" y="40"/>
                    </a:lnTo>
                    <a:lnTo>
                      <a:pt x="56" y="40"/>
                    </a:lnTo>
                    <a:lnTo>
                      <a:pt x="56" y="56"/>
                    </a:lnTo>
                    <a:lnTo>
                      <a:pt x="56" y="56"/>
                    </a:lnTo>
                    <a:lnTo>
                      <a:pt x="56" y="60"/>
                    </a:lnTo>
                    <a:lnTo>
                      <a:pt x="58" y="62"/>
                    </a:lnTo>
                    <a:lnTo>
                      <a:pt x="60" y="64"/>
                    </a:lnTo>
                    <a:lnTo>
                      <a:pt x="64" y="64"/>
                    </a:lnTo>
                    <a:lnTo>
                      <a:pt x="64" y="64"/>
                    </a:lnTo>
                    <a:lnTo>
                      <a:pt x="68" y="64"/>
                    </a:lnTo>
                    <a:lnTo>
                      <a:pt x="70" y="62"/>
                    </a:lnTo>
                    <a:lnTo>
                      <a:pt x="72" y="60"/>
                    </a:lnTo>
                    <a:lnTo>
                      <a:pt x="72" y="56"/>
                    </a:lnTo>
                    <a:lnTo>
                      <a:pt x="72" y="40"/>
                    </a:lnTo>
                    <a:lnTo>
                      <a:pt x="120" y="40"/>
                    </a:lnTo>
                    <a:lnTo>
                      <a:pt x="120" y="56"/>
                    </a:lnTo>
                    <a:lnTo>
                      <a:pt x="120" y="56"/>
                    </a:lnTo>
                    <a:lnTo>
                      <a:pt x="120" y="60"/>
                    </a:lnTo>
                    <a:lnTo>
                      <a:pt x="122" y="62"/>
                    </a:lnTo>
                    <a:lnTo>
                      <a:pt x="124" y="64"/>
                    </a:lnTo>
                    <a:lnTo>
                      <a:pt x="128" y="64"/>
                    </a:lnTo>
                    <a:lnTo>
                      <a:pt x="128" y="64"/>
                    </a:lnTo>
                    <a:lnTo>
                      <a:pt x="132" y="64"/>
                    </a:lnTo>
                    <a:lnTo>
                      <a:pt x="134" y="62"/>
                    </a:lnTo>
                    <a:lnTo>
                      <a:pt x="136" y="60"/>
                    </a:lnTo>
                    <a:lnTo>
                      <a:pt x="136" y="56"/>
                    </a:lnTo>
                    <a:lnTo>
                      <a:pt x="136" y="40"/>
                    </a:lnTo>
                    <a:lnTo>
                      <a:pt x="184" y="40"/>
                    </a:lnTo>
                    <a:lnTo>
                      <a:pt x="184" y="56"/>
                    </a:lnTo>
                    <a:lnTo>
                      <a:pt x="184" y="56"/>
                    </a:lnTo>
                    <a:lnTo>
                      <a:pt x="184" y="60"/>
                    </a:lnTo>
                    <a:lnTo>
                      <a:pt x="186" y="62"/>
                    </a:lnTo>
                    <a:lnTo>
                      <a:pt x="188" y="64"/>
                    </a:lnTo>
                    <a:lnTo>
                      <a:pt x="192" y="64"/>
                    </a:lnTo>
                    <a:lnTo>
                      <a:pt x="192" y="64"/>
                    </a:lnTo>
                    <a:lnTo>
                      <a:pt x="196" y="64"/>
                    </a:lnTo>
                    <a:lnTo>
                      <a:pt x="198" y="62"/>
                    </a:lnTo>
                    <a:lnTo>
                      <a:pt x="200" y="60"/>
                    </a:lnTo>
                    <a:lnTo>
                      <a:pt x="200" y="56"/>
                    </a:lnTo>
                    <a:lnTo>
                      <a:pt x="200" y="40"/>
                    </a:lnTo>
                    <a:lnTo>
                      <a:pt x="234" y="40"/>
                    </a:lnTo>
                    <a:lnTo>
                      <a:pt x="234" y="40"/>
                    </a:lnTo>
                    <a:lnTo>
                      <a:pt x="238" y="42"/>
                    </a:lnTo>
                    <a:lnTo>
                      <a:pt x="240" y="46"/>
                    </a:lnTo>
                    <a:lnTo>
                      <a:pt x="240" y="2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90" name="Rectangle 62"/>
              <p:cNvSpPr>
                <a:spLocks noChangeArrowheads="1"/>
              </p:cNvSpPr>
              <p:nvPr/>
            </p:nvSpPr>
            <p:spPr bwMode="auto">
              <a:xfrm>
                <a:off x="3238500" y="3740150"/>
                <a:ext cx="50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ar-SA"/>
              </a:p>
            </p:txBody>
          </p:sp>
          <p:sp>
            <p:nvSpPr>
              <p:cNvPr id="191" name="Rectangle 63"/>
              <p:cNvSpPr>
                <a:spLocks noChangeArrowheads="1"/>
              </p:cNvSpPr>
              <p:nvPr/>
            </p:nvSpPr>
            <p:spPr bwMode="auto">
              <a:xfrm>
                <a:off x="3238500" y="3803650"/>
                <a:ext cx="50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ar-SA"/>
              </a:p>
            </p:txBody>
          </p:sp>
          <p:sp>
            <p:nvSpPr>
              <p:cNvPr id="192" name="Rectangle 64"/>
              <p:cNvSpPr>
                <a:spLocks noChangeArrowheads="1"/>
              </p:cNvSpPr>
              <p:nvPr/>
            </p:nvSpPr>
            <p:spPr bwMode="auto">
              <a:xfrm>
                <a:off x="3238500" y="3867150"/>
                <a:ext cx="50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ar-SA"/>
              </a:p>
            </p:txBody>
          </p:sp>
          <p:sp>
            <p:nvSpPr>
              <p:cNvPr id="193" name="Rectangle 65"/>
              <p:cNvSpPr>
                <a:spLocks noChangeArrowheads="1"/>
              </p:cNvSpPr>
              <p:nvPr/>
            </p:nvSpPr>
            <p:spPr bwMode="auto">
              <a:xfrm>
                <a:off x="3327400" y="3867150"/>
                <a:ext cx="50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ar-SA"/>
              </a:p>
            </p:txBody>
          </p:sp>
          <p:sp>
            <p:nvSpPr>
              <p:cNvPr id="194" name="Rectangle 66"/>
              <p:cNvSpPr>
                <a:spLocks noChangeArrowheads="1"/>
              </p:cNvSpPr>
              <p:nvPr/>
            </p:nvSpPr>
            <p:spPr bwMode="auto">
              <a:xfrm>
                <a:off x="3327400" y="3803650"/>
                <a:ext cx="50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ar-SA"/>
              </a:p>
            </p:txBody>
          </p:sp>
          <p:sp>
            <p:nvSpPr>
              <p:cNvPr id="195" name="Rectangle 67"/>
              <p:cNvSpPr>
                <a:spLocks noChangeArrowheads="1"/>
              </p:cNvSpPr>
              <p:nvPr/>
            </p:nvSpPr>
            <p:spPr bwMode="auto">
              <a:xfrm>
                <a:off x="3327400" y="3740150"/>
                <a:ext cx="50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ar-SA"/>
              </a:p>
            </p:txBody>
          </p:sp>
          <p:sp>
            <p:nvSpPr>
              <p:cNvPr id="196" name="Rectangle 68"/>
              <p:cNvSpPr>
                <a:spLocks noChangeArrowheads="1"/>
              </p:cNvSpPr>
              <p:nvPr/>
            </p:nvSpPr>
            <p:spPr bwMode="auto">
              <a:xfrm>
                <a:off x="3416300" y="3867150"/>
                <a:ext cx="50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ar-SA"/>
              </a:p>
            </p:txBody>
          </p:sp>
          <p:sp>
            <p:nvSpPr>
              <p:cNvPr id="197" name="Rectangle 69"/>
              <p:cNvSpPr>
                <a:spLocks noChangeArrowheads="1"/>
              </p:cNvSpPr>
              <p:nvPr/>
            </p:nvSpPr>
            <p:spPr bwMode="auto">
              <a:xfrm>
                <a:off x="3416300" y="3803650"/>
                <a:ext cx="50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ar-SA"/>
              </a:p>
            </p:txBody>
          </p:sp>
          <p:sp>
            <p:nvSpPr>
              <p:cNvPr id="198" name="Rectangle 70"/>
              <p:cNvSpPr>
                <a:spLocks noChangeArrowheads="1"/>
              </p:cNvSpPr>
              <p:nvPr/>
            </p:nvSpPr>
            <p:spPr bwMode="auto">
              <a:xfrm>
                <a:off x="3416300" y="3740150"/>
                <a:ext cx="50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ar-SA"/>
              </a:p>
            </p:txBody>
          </p:sp>
        </p:grpSp>
        <p:sp>
          <p:nvSpPr>
            <p:cNvPr id="7" name="Freeform 71"/>
            <p:cNvSpPr>
              <a:spLocks noEditPoints="1"/>
            </p:cNvSpPr>
            <p:nvPr/>
          </p:nvSpPr>
          <p:spPr bwMode="auto">
            <a:xfrm>
              <a:off x="4723414" y="3699510"/>
              <a:ext cx="332599" cy="332599"/>
            </a:xfrm>
            <a:custGeom>
              <a:avLst/>
              <a:gdLst/>
              <a:ahLst/>
              <a:cxnLst>
                <a:cxn ang="0">
                  <a:pos x="228" y="58"/>
                </a:cxn>
                <a:cxn ang="0">
                  <a:pos x="224" y="16"/>
                </a:cxn>
                <a:cxn ang="0">
                  <a:pos x="214" y="2"/>
                </a:cxn>
                <a:cxn ang="0">
                  <a:pos x="48" y="0"/>
                </a:cxn>
                <a:cxn ang="0">
                  <a:pos x="34" y="10"/>
                </a:cxn>
                <a:cxn ang="0">
                  <a:pos x="32" y="54"/>
                </a:cxn>
                <a:cxn ang="0">
                  <a:pos x="4" y="90"/>
                </a:cxn>
                <a:cxn ang="0">
                  <a:pos x="0" y="112"/>
                </a:cxn>
                <a:cxn ang="0">
                  <a:pos x="8" y="128"/>
                </a:cxn>
                <a:cxn ang="0">
                  <a:pos x="24" y="240"/>
                </a:cxn>
                <a:cxn ang="0">
                  <a:pos x="28" y="252"/>
                </a:cxn>
                <a:cxn ang="0">
                  <a:pos x="216" y="256"/>
                </a:cxn>
                <a:cxn ang="0">
                  <a:pos x="228" y="252"/>
                </a:cxn>
                <a:cxn ang="0">
                  <a:pos x="232" y="136"/>
                </a:cxn>
                <a:cxn ang="0">
                  <a:pos x="248" y="128"/>
                </a:cxn>
                <a:cxn ang="0">
                  <a:pos x="256" y="104"/>
                </a:cxn>
                <a:cxn ang="0">
                  <a:pos x="252" y="90"/>
                </a:cxn>
                <a:cxn ang="0">
                  <a:pos x="48" y="48"/>
                </a:cxn>
                <a:cxn ang="0">
                  <a:pos x="82" y="120"/>
                </a:cxn>
                <a:cxn ang="0">
                  <a:pos x="98" y="64"/>
                </a:cxn>
                <a:cxn ang="0">
                  <a:pos x="124" y="64"/>
                </a:cxn>
                <a:cxn ang="0">
                  <a:pos x="106" y="64"/>
                </a:cxn>
                <a:cxn ang="0">
                  <a:pos x="166" y="120"/>
                </a:cxn>
                <a:cxn ang="0">
                  <a:pos x="158" y="64"/>
                </a:cxn>
                <a:cxn ang="0">
                  <a:pos x="174" y="120"/>
                </a:cxn>
                <a:cxn ang="0">
                  <a:pos x="16" y="104"/>
                </a:cxn>
                <a:cxn ang="0">
                  <a:pos x="42" y="68"/>
                </a:cxn>
                <a:cxn ang="0">
                  <a:pos x="48" y="64"/>
                </a:cxn>
                <a:cxn ang="0">
                  <a:pos x="24" y="120"/>
                </a:cxn>
                <a:cxn ang="0">
                  <a:pos x="18" y="118"/>
                </a:cxn>
                <a:cxn ang="0">
                  <a:pos x="160" y="240"/>
                </a:cxn>
                <a:cxn ang="0">
                  <a:pos x="160" y="160"/>
                </a:cxn>
                <a:cxn ang="0">
                  <a:pos x="168" y="240"/>
                </a:cxn>
                <a:cxn ang="0">
                  <a:pos x="168" y="156"/>
                </a:cxn>
                <a:cxn ang="0">
                  <a:pos x="160" y="152"/>
                </a:cxn>
                <a:cxn ang="0">
                  <a:pos x="96" y="152"/>
                </a:cxn>
                <a:cxn ang="0">
                  <a:pos x="92" y="160"/>
                </a:cxn>
                <a:cxn ang="0">
                  <a:pos x="40" y="136"/>
                </a:cxn>
                <a:cxn ang="0">
                  <a:pos x="240" y="112"/>
                </a:cxn>
                <a:cxn ang="0">
                  <a:pos x="238" y="118"/>
                </a:cxn>
                <a:cxn ang="0">
                  <a:pos x="218" y="120"/>
                </a:cxn>
                <a:cxn ang="0">
                  <a:pos x="208" y="64"/>
                </a:cxn>
                <a:cxn ang="0">
                  <a:pos x="238" y="100"/>
                </a:cxn>
                <a:cxn ang="0">
                  <a:pos x="240" y="112"/>
                </a:cxn>
              </a:cxnLst>
              <a:rect l="0" t="0" r="r" b="b"/>
              <a:pathLst>
                <a:path w="256" h="256">
                  <a:moveTo>
                    <a:pt x="252" y="90"/>
                  </a:moveTo>
                  <a:lnTo>
                    <a:pt x="228" y="58"/>
                  </a:lnTo>
                  <a:lnTo>
                    <a:pt x="228" y="58"/>
                  </a:lnTo>
                  <a:lnTo>
                    <a:pt x="224" y="54"/>
                  </a:lnTo>
                  <a:lnTo>
                    <a:pt x="224" y="16"/>
                  </a:lnTo>
                  <a:lnTo>
                    <a:pt x="224" y="16"/>
                  </a:lnTo>
                  <a:lnTo>
                    <a:pt x="222" y="10"/>
                  </a:lnTo>
                  <a:lnTo>
                    <a:pt x="220" y="4"/>
                  </a:lnTo>
                  <a:lnTo>
                    <a:pt x="214" y="2"/>
                  </a:lnTo>
                  <a:lnTo>
                    <a:pt x="208" y="0"/>
                  </a:lnTo>
                  <a:lnTo>
                    <a:pt x="48" y="0"/>
                  </a:lnTo>
                  <a:lnTo>
                    <a:pt x="48" y="0"/>
                  </a:lnTo>
                  <a:lnTo>
                    <a:pt x="42" y="2"/>
                  </a:lnTo>
                  <a:lnTo>
                    <a:pt x="36" y="4"/>
                  </a:lnTo>
                  <a:lnTo>
                    <a:pt x="34" y="10"/>
                  </a:lnTo>
                  <a:lnTo>
                    <a:pt x="32" y="16"/>
                  </a:lnTo>
                  <a:lnTo>
                    <a:pt x="32" y="54"/>
                  </a:lnTo>
                  <a:lnTo>
                    <a:pt x="32" y="54"/>
                  </a:lnTo>
                  <a:lnTo>
                    <a:pt x="28" y="58"/>
                  </a:lnTo>
                  <a:lnTo>
                    <a:pt x="4" y="90"/>
                  </a:lnTo>
                  <a:lnTo>
                    <a:pt x="4" y="90"/>
                  </a:lnTo>
                  <a:lnTo>
                    <a:pt x="2" y="96"/>
                  </a:lnTo>
                  <a:lnTo>
                    <a:pt x="0" y="104"/>
                  </a:lnTo>
                  <a:lnTo>
                    <a:pt x="0" y="112"/>
                  </a:lnTo>
                  <a:lnTo>
                    <a:pt x="0" y="112"/>
                  </a:lnTo>
                  <a:lnTo>
                    <a:pt x="2" y="122"/>
                  </a:lnTo>
                  <a:lnTo>
                    <a:pt x="8" y="128"/>
                  </a:lnTo>
                  <a:lnTo>
                    <a:pt x="14" y="134"/>
                  </a:lnTo>
                  <a:lnTo>
                    <a:pt x="24" y="136"/>
                  </a:lnTo>
                  <a:lnTo>
                    <a:pt x="24" y="240"/>
                  </a:lnTo>
                  <a:lnTo>
                    <a:pt x="24" y="240"/>
                  </a:lnTo>
                  <a:lnTo>
                    <a:pt x="26" y="246"/>
                  </a:lnTo>
                  <a:lnTo>
                    <a:pt x="28" y="252"/>
                  </a:lnTo>
                  <a:lnTo>
                    <a:pt x="34" y="254"/>
                  </a:lnTo>
                  <a:lnTo>
                    <a:pt x="40" y="256"/>
                  </a:lnTo>
                  <a:lnTo>
                    <a:pt x="216" y="256"/>
                  </a:lnTo>
                  <a:lnTo>
                    <a:pt x="216" y="256"/>
                  </a:lnTo>
                  <a:lnTo>
                    <a:pt x="222" y="254"/>
                  </a:lnTo>
                  <a:lnTo>
                    <a:pt x="228" y="252"/>
                  </a:lnTo>
                  <a:lnTo>
                    <a:pt x="230" y="246"/>
                  </a:lnTo>
                  <a:lnTo>
                    <a:pt x="232" y="240"/>
                  </a:lnTo>
                  <a:lnTo>
                    <a:pt x="232" y="136"/>
                  </a:lnTo>
                  <a:lnTo>
                    <a:pt x="232" y="136"/>
                  </a:lnTo>
                  <a:lnTo>
                    <a:pt x="242" y="134"/>
                  </a:lnTo>
                  <a:lnTo>
                    <a:pt x="248" y="128"/>
                  </a:lnTo>
                  <a:lnTo>
                    <a:pt x="254" y="122"/>
                  </a:lnTo>
                  <a:lnTo>
                    <a:pt x="256" y="112"/>
                  </a:lnTo>
                  <a:lnTo>
                    <a:pt x="256" y="104"/>
                  </a:lnTo>
                  <a:lnTo>
                    <a:pt x="256" y="104"/>
                  </a:lnTo>
                  <a:lnTo>
                    <a:pt x="254" y="96"/>
                  </a:lnTo>
                  <a:lnTo>
                    <a:pt x="252" y="90"/>
                  </a:lnTo>
                  <a:close/>
                  <a:moveTo>
                    <a:pt x="208" y="16"/>
                  </a:moveTo>
                  <a:lnTo>
                    <a:pt x="208" y="48"/>
                  </a:lnTo>
                  <a:lnTo>
                    <a:pt x="48" y="48"/>
                  </a:lnTo>
                  <a:lnTo>
                    <a:pt x="48" y="16"/>
                  </a:lnTo>
                  <a:lnTo>
                    <a:pt x="208" y="16"/>
                  </a:lnTo>
                  <a:close/>
                  <a:moveTo>
                    <a:pt x="82" y="120"/>
                  </a:moveTo>
                  <a:lnTo>
                    <a:pt x="48" y="120"/>
                  </a:lnTo>
                  <a:lnTo>
                    <a:pt x="80" y="64"/>
                  </a:lnTo>
                  <a:lnTo>
                    <a:pt x="98" y="64"/>
                  </a:lnTo>
                  <a:lnTo>
                    <a:pt x="82" y="120"/>
                  </a:lnTo>
                  <a:close/>
                  <a:moveTo>
                    <a:pt x="106" y="64"/>
                  </a:moveTo>
                  <a:lnTo>
                    <a:pt x="124" y="64"/>
                  </a:lnTo>
                  <a:lnTo>
                    <a:pt x="124" y="120"/>
                  </a:lnTo>
                  <a:lnTo>
                    <a:pt x="90" y="120"/>
                  </a:lnTo>
                  <a:lnTo>
                    <a:pt x="106" y="64"/>
                  </a:lnTo>
                  <a:close/>
                  <a:moveTo>
                    <a:pt x="132" y="64"/>
                  </a:moveTo>
                  <a:lnTo>
                    <a:pt x="150" y="64"/>
                  </a:lnTo>
                  <a:lnTo>
                    <a:pt x="166" y="120"/>
                  </a:lnTo>
                  <a:lnTo>
                    <a:pt x="132" y="120"/>
                  </a:lnTo>
                  <a:lnTo>
                    <a:pt x="132" y="64"/>
                  </a:lnTo>
                  <a:close/>
                  <a:moveTo>
                    <a:pt x="158" y="64"/>
                  </a:moveTo>
                  <a:lnTo>
                    <a:pt x="176" y="64"/>
                  </a:lnTo>
                  <a:lnTo>
                    <a:pt x="208" y="120"/>
                  </a:lnTo>
                  <a:lnTo>
                    <a:pt x="174" y="120"/>
                  </a:lnTo>
                  <a:lnTo>
                    <a:pt x="158" y="64"/>
                  </a:lnTo>
                  <a:close/>
                  <a:moveTo>
                    <a:pt x="16" y="112"/>
                  </a:moveTo>
                  <a:lnTo>
                    <a:pt x="16" y="104"/>
                  </a:lnTo>
                  <a:lnTo>
                    <a:pt x="16" y="104"/>
                  </a:lnTo>
                  <a:lnTo>
                    <a:pt x="18" y="100"/>
                  </a:lnTo>
                  <a:lnTo>
                    <a:pt x="42" y="68"/>
                  </a:lnTo>
                  <a:lnTo>
                    <a:pt x="42" y="68"/>
                  </a:lnTo>
                  <a:lnTo>
                    <a:pt x="44" y="64"/>
                  </a:lnTo>
                  <a:lnTo>
                    <a:pt x="48" y="64"/>
                  </a:lnTo>
                  <a:lnTo>
                    <a:pt x="70" y="64"/>
                  </a:lnTo>
                  <a:lnTo>
                    <a:pt x="38" y="120"/>
                  </a:lnTo>
                  <a:lnTo>
                    <a:pt x="24" y="120"/>
                  </a:lnTo>
                  <a:lnTo>
                    <a:pt x="24" y="120"/>
                  </a:lnTo>
                  <a:lnTo>
                    <a:pt x="20" y="120"/>
                  </a:lnTo>
                  <a:lnTo>
                    <a:pt x="18" y="118"/>
                  </a:lnTo>
                  <a:lnTo>
                    <a:pt x="16" y="116"/>
                  </a:lnTo>
                  <a:lnTo>
                    <a:pt x="16" y="112"/>
                  </a:lnTo>
                  <a:close/>
                  <a:moveTo>
                    <a:pt x="160" y="240"/>
                  </a:moveTo>
                  <a:lnTo>
                    <a:pt x="100" y="240"/>
                  </a:lnTo>
                  <a:lnTo>
                    <a:pt x="100" y="160"/>
                  </a:lnTo>
                  <a:lnTo>
                    <a:pt x="160" y="160"/>
                  </a:lnTo>
                  <a:lnTo>
                    <a:pt x="160" y="240"/>
                  </a:lnTo>
                  <a:close/>
                  <a:moveTo>
                    <a:pt x="216" y="240"/>
                  </a:moveTo>
                  <a:lnTo>
                    <a:pt x="168" y="240"/>
                  </a:lnTo>
                  <a:lnTo>
                    <a:pt x="168" y="160"/>
                  </a:lnTo>
                  <a:lnTo>
                    <a:pt x="168" y="160"/>
                  </a:lnTo>
                  <a:lnTo>
                    <a:pt x="168" y="156"/>
                  </a:lnTo>
                  <a:lnTo>
                    <a:pt x="166" y="154"/>
                  </a:lnTo>
                  <a:lnTo>
                    <a:pt x="164" y="152"/>
                  </a:lnTo>
                  <a:lnTo>
                    <a:pt x="160" y="152"/>
                  </a:lnTo>
                  <a:lnTo>
                    <a:pt x="100" y="152"/>
                  </a:lnTo>
                  <a:lnTo>
                    <a:pt x="100" y="152"/>
                  </a:lnTo>
                  <a:lnTo>
                    <a:pt x="96" y="152"/>
                  </a:lnTo>
                  <a:lnTo>
                    <a:pt x="94" y="154"/>
                  </a:lnTo>
                  <a:lnTo>
                    <a:pt x="92" y="156"/>
                  </a:lnTo>
                  <a:lnTo>
                    <a:pt x="92" y="160"/>
                  </a:lnTo>
                  <a:lnTo>
                    <a:pt x="92" y="240"/>
                  </a:lnTo>
                  <a:lnTo>
                    <a:pt x="40" y="240"/>
                  </a:lnTo>
                  <a:lnTo>
                    <a:pt x="40" y="136"/>
                  </a:lnTo>
                  <a:lnTo>
                    <a:pt x="216" y="136"/>
                  </a:lnTo>
                  <a:lnTo>
                    <a:pt x="216" y="240"/>
                  </a:lnTo>
                  <a:close/>
                  <a:moveTo>
                    <a:pt x="240" y="112"/>
                  </a:moveTo>
                  <a:lnTo>
                    <a:pt x="240" y="112"/>
                  </a:lnTo>
                  <a:lnTo>
                    <a:pt x="240" y="116"/>
                  </a:lnTo>
                  <a:lnTo>
                    <a:pt x="238" y="118"/>
                  </a:lnTo>
                  <a:lnTo>
                    <a:pt x="236" y="120"/>
                  </a:lnTo>
                  <a:lnTo>
                    <a:pt x="232" y="120"/>
                  </a:lnTo>
                  <a:lnTo>
                    <a:pt x="218" y="120"/>
                  </a:lnTo>
                  <a:lnTo>
                    <a:pt x="186" y="64"/>
                  </a:lnTo>
                  <a:lnTo>
                    <a:pt x="208" y="64"/>
                  </a:lnTo>
                  <a:lnTo>
                    <a:pt x="208" y="64"/>
                  </a:lnTo>
                  <a:lnTo>
                    <a:pt x="212" y="64"/>
                  </a:lnTo>
                  <a:lnTo>
                    <a:pt x="214" y="68"/>
                  </a:lnTo>
                  <a:lnTo>
                    <a:pt x="238" y="100"/>
                  </a:lnTo>
                  <a:lnTo>
                    <a:pt x="238" y="100"/>
                  </a:lnTo>
                  <a:lnTo>
                    <a:pt x="240" y="104"/>
                  </a:lnTo>
                  <a:lnTo>
                    <a:pt x="240" y="112"/>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8" name="Freeform 82"/>
            <p:cNvSpPr>
              <a:spLocks/>
            </p:cNvSpPr>
            <p:nvPr/>
          </p:nvSpPr>
          <p:spPr bwMode="auto">
            <a:xfrm>
              <a:off x="8049401" y="3044707"/>
              <a:ext cx="332599" cy="301418"/>
            </a:xfrm>
            <a:custGeom>
              <a:avLst/>
              <a:gdLst/>
              <a:ahLst/>
              <a:cxnLst>
                <a:cxn ang="0">
                  <a:pos x="224" y="12"/>
                </a:cxn>
                <a:cxn ang="0">
                  <a:pos x="184" y="0"/>
                </a:cxn>
                <a:cxn ang="0">
                  <a:pos x="144" y="12"/>
                </a:cxn>
                <a:cxn ang="0">
                  <a:pos x="16" y="136"/>
                </a:cxn>
                <a:cxn ang="0">
                  <a:pos x="2" y="166"/>
                </a:cxn>
                <a:cxn ang="0">
                  <a:pos x="4" y="198"/>
                </a:cxn>
                <a:cxn ang="0">
                  <a:pos x="16" y="216"/>
                </a:cxn>
                <a:cxn ang="0">
                  <a:pos x="46" y="230"/>
                </a:cxn>
                <a:cxn ang="0">
                  <a:pos x="78" y="228"/>
                </a:cxn>
                <a:cxn ang="0">
                  <a:pos x="212" y="100"/>
                </a:cxn>
                <a:cxn ang="0">
                  <a:pos x="222" y="88"/>
                </a:cxn>
                <a:cxn ang="0">
                  <a:pos x="224" y="64"/>
                </a:cxn>
                <a:cxn ang="0">
                  <a:pos x="212" y="44"/>
                </a:cxn>
                <a:cxn ang="0">
                  <a:pos x="200" y="34"/>
                </a:cxn>
                <a:cxn ang="0">
                  <a:pos x="176" y="32"/>
                </a:cxn>
                <a:cxn ang="0">
                  <a:pos x="156" y="44"/>
                </a:cxn>
                <a:cxn ang="0">
                  <a:pos x="66" y="134"/>
                </a:cxn>
                <a:cxn ang="0">
                  <a:pos x="68" y="142"/>
                </a:cxn>
                <a:cxn ang="0">
                  <a:pos x="74" y="146"/>
                </a:cxn>
                <a:cxn ang="0">
                  <a:pos x="168" y="56"/>
                </a:cxn>
                <a:cxn ang="0">
                  <a:pos x="184" y="48"/>
                </a:cxn>
                <a:cxn ang="0">
                  <a:pos x="200" y="56"/>
                </a:cxn>
                <a:cxn ang="0">
                  <a:pos x="206" y="82"/>
                </a:cxn>
                <a:cxn ang="0">
                  <a:pos x="84" y="204"/>
                </a:cxn>
                <a:cxn ang="0">
                  <a:pos x="64" y="216"/>
                </a:cxn>
                <a:cxn ang="0">
                  <a:pos x="40" y="214"/>
                </a:cxn>
                <a:cxn ang="0">
                  <a:pos x="28" y="204"/>
                </a:cxn>
                <a:cxn ang="0">
                  <a:pos x="16" y="184"/>
                </a:cxn>
                <a:cxn ang="0">
                  <a:pos x="18" y="160"/>
                </a:cxn>
                <a:cxn ang="0">
                  <a:pos x="144" y="34"/>
                </a:cxn>
                <a:cxn ang="0">
                  <a:pos x="162" y="22"/>
                </a:cxn>
                <a:cxn ang="0">
                  <a:pos x="194" y="18"/>
                </a:cxn>
                <a:cxn ang="0">
                  <a:pos x="222" y="34"/>
                </a:cxn>
                <a:cxn ang="0">
                  <a:pos x="234" y="52"/>
                </a:cxn>
                <a:cxn ang="0">
                  <a:pos x="238" y="84"/>
                </a:cxn>
                <a:cxn ang="0">
                  <a:pos x="222" y="112"/>
                </a:cxn>
                <a:cxn ang="0">
                  <a:pos x="134" y="202"/>
                </a:cxn>
                <a:cxn ang="0">
                  <a:pos x="136" y="210"/>
                </a:cxn>
                <a:cxn ang="0">
                  <a:pos x="142" y="214"/>
                </a:cxn>
                <a:cxn ang="0">
                  <a:pos x="234" y="122"/>
                </a:cxn>
                <a:cxn ang="0">
                  <a:pos x="250" y="100"/>
                </a:cxn>
                <a:cxn ang="0">
                  <a:pos x="254" y="58"/>
                </a:cxn>
                <a:cxn ang="0">
                  <a:pos x="234" y="22"/>
                </a:cxn>
              </a:cxnLst>
              <a:rect l="0" t="0" r="r" b="b"/>
              <a:pathLst>
                <a:path w="256" h="232">
                  <a:moveTo>
                    <a:pt x="234" y="22"/>
                  </a:moveTo>
                  <a:lnTo>
                    <a:pt x="234" y="22"/>
                  </a:lnTo>
                  <a:lnTo>
                    <a:pt x="224" y="12"/>
                  </a:lnTo>
                  <a:lnTo>
                    <a:pt x="212" y="6"/>
                  </a:lnTo>
                  <a:lnTo>
                    <a:pt x="198" y="2"/>
                  </a:lnTo>
                  <a:lnTo>
                    <a:pt x="184" y="0"/>
                  </a:lnTo>
                  <a:lnTo>
                    <a:pt x="170" y="2"/>
                  </a:lnTo>
                  <a:lnTo>
                    <a:pt x="156" y="6"/>
                  </a:lnTo>
                  <a:lnTo>
                    <a:pt x="144" y="12"/>
                  </a:lnTo>
                  <a:lnTo>
                    <a:pt x="134" y="22"/>
                  </a:lnTo>
                  <a:lnTo>
                    <a:pt x="16" y="136"/>
                  </a:lnTo>
                  <a:lnTo>
                    <a:pt x="16" y="136"/>
                  </a:lnTo>
                  <a:lnTo>
                    <a:pt x="10" y="146"/>
                  </a:lnTo>
                  <a:lnTo>
                    <a:pt x="4" y="154"/>
                  </a:lnTo>
                  <a:lnTo>
                    <a:pt x="2" y="166"/>
                  </a:lnTo>
                  <a:lnTo>
                    <a:pt x="0" y="176"/>
                  </a:lnTo>
                  <a:lnTo>
                    <a:pt x="2" y="186"/>
                  </a:lnTo>
                  <a:lnTo>
                    <a:pt x="4" y="198"/>
                  </a:lnTo>
                  <a:lnTo>
                    <a:pt x="10" y="206"/>
                  </a:lnTo>
                  <a:lnTo>
                    <a:pt x="16" y="216"/>
                  </a:lnTo>
                  <a:lnTo>
                    <a:pt x="16" y="216"/>
                  </a:lnTo>
                  <a:lnTo>
                    <a:pt x="26" y="222"/>
                  </a:lnTo>
                  <a:lnTo>
                    <a:pt x="34" y="228"/>
                  </a:lnTo>
                  <a:lnTo>
                    <a:pt x="46" y="230"/>
                  </a:lnTo>
                  <a:lnTo>
                    <a:pt x="56" y="232"/>
                  </a:lnTo>
                  <a:lnTo>
                    <a:pt x="66" y="230"/>
                  </a:lnTo>
                  <a:lnTo>
                    <a:pt x="78" y="228"/>
                  </a:lnTo>
                  <a:lnTo>
                    <a:pt x="86" y="222"/>
                  </a:lnTo>
                  <a:lnTo>
                    <a:pt x="96" y="216"/>
                  </a:lnTo>
                  <a:lnTo>
                    <a:pt x="212" y="100"/>
                  </a:lnTo>
                  <a:lnTo>
                    <a:pt x="212" y="100"/>
                  </a:lnTo>
                  <a:lnTo>
                    <a:pt x="218" y="94"/>
                  </a:lnTo>
                  <a:lnTo>
                    <a:pt x="222" y="88"/>
                  </a:lnTo>
                  <a:lnTo>
                    <a:pt x="224" y="80"/>
                  </a:lnTo>
                  <a:lnTo>
                    <a:pt x="224" y="72"/>
                  </a:lnTo>
                  <a:lnTo>
                    <a:pt x="224" y="64"/>
                  </a:lnTo>
                  <a:lnTo>
                    <a:pt x="222" y="56"/>
                  </a:lnTo>
                  <a:lnTo>
                    <a:pt x="218" y="50"/>
                  </a:lnTo>
                  <a:lnTo>
                    <a:pt x="212" y="44"/>
                  </a:lnTo>
                  <a:lnTo>
                    <a:pt x="212" y="44"/>
                  </a:lnTo>
                  <a:lnTo>
                    <a:pt x="206" y="38"/>
                  </a:lnTo>
                  <a:lnTo>
                    <a:pt x="200" y="34"/>
                  </a:lnTo>
                  <a:lnTo>
                    <a:pt x="192" y="32"/>
                  </a:lnTo>
                  <a:lnTo>
                    <a:pt x="184" y="32"/>
                  </a:lnTo>
                  <a:lnTo>
                    <a:pt x="176" y="32"/>
                  </a:lnTo>
                  <a:lnTo>
                    <a:pt x="168" y="34"/>
                  </a:lnTo>
                  <a:lnTo>
                    <a:pt x="162" y="38"/>
                  </a:lnTo>
                  <a:lnTo>
                    <a:pt x="156" y="44"/>
                  </a:lnTo>
                  <a:lnTo>
                    <a:pt x="68" y="132"/>
                  </a:lnTo>
                  <a:lnTo>
                    <a:pt x="68" y="132"/>
                  </a:lnTo>
                  <a:lnTo>
                    <a:pt x="66" y="134"/>
                  </a:lnTo>
                  <a:lnTo>
                    <a:pt x="66" y="138"/>
                  </a:lnTo>
                  <a:lnTo>
                    <a:pt x="66" y="140"/>
                  </a:lnTo>
                  <a:lnTo>
                    <a:pt x="68" y="142"/>
                  </a:lnTo>
                  <a:lnTo>
                    <a:pt x="68" y="142"/>
                  </a:lnTo>
                  <a:lnTo>
                    <a:pt x="70" y="144"/>
                  </a:lnTo>
                  <a:lnTo>
                    <a:pt x="74" y="146"/>
                  </a:lnTo>
                  <a:lnTo>
                    <a:pt x="76" y="144"/>
                  </a:lnTo>
                  <a:lnTo>
                    <a:pt x="80" y="142"/>
                  </a:lnTo>
                  <a:lnTo>
                    <a:pt x="168" y="56"/>
                  </a:lnTo>
                  <a:lnTo>
                    <a:pt x="168" y="56"/>
                  </a:lnTo>
                  <a:lnTo>
                    <a:pt x="174" y="50"/>
                  </a:lnTo>
                  <a:lnTo>
                    <a:pt x="184" y="48"/>
                  </a:lnTo>
                  <a:lnTo>
                    <a:pt x="194" y="50"/>
                  </a:lnTo>
                  <a:lnTo>
                    <a:pt x="200" y="56"/>
                  </a:lnTo>
                  <a:lnTo>
                    <a:pt x="200" y="56"/>
                  </a:lnTo>
                  <a:lnTo>
                    <a:pt x="206" y="62"/>
                  </a:lnTo>
                  <a:lnTo>
                    <a:pt x="208" y="72"/>
                  </a:lnTo>
                  <a:lnTo>
                    <a:pt x="206" y="82"/>
                  </a:lnTo>
                  <a:lnTo>
                    <a:pt x="200" y="88"/>
                  </a:lnTo>
                  <a:lnTo>
                    <a:pt x="84" y="204"/>
                  </a:lnTo>
                  <a:lnTo>
                    <a:pt x="84" y="204"/>
                  </a:lnTo>
                  <a:lnTo>
                    <a:pt x="78" y="210"/>
                  </a:lnTo>
                  <a:lnTo>
                    <a:pt x="72" y="214"/>
                  </a:lnTo>
                  <a:lnTo>
                    <a:pt x="64" y="216"/>
                  </a:lnTo>
                  <a:lnTo>
                    <a:pt x="56" y="216"/>
                  </a:lnTo>
                  <a:lnTo>
                    <a:pt x="48" y="216"/>
                  </a:lnTo>
                  <a:lnTo>
                    <a:pt x="40" y="214"/>
                  </a:lnTo>
                  <a:lnTo>
                    <a:pt x="34" y="210"/>
                  </a:lnTo>
                  <a:lnTo>
                    <a:pt x="28" y="204"/>
                  </a:lnTo>
                  <a:lnTo>
                    <a:pt x="28" y="204"/>
                  </a:lnTo>
                  <a:lnTo>
                    <a:pt x="22" y="198"/>
                  </a:lnTo>
                  <a:lnTo>
                    <a:pt x="18" y="192"/>
                  </a:lnTo>
                  <a:lnTo>
                    <a:pt x="16" y="184"/>
                  </a:lnTo>
                  <a:lnTo>
                    <a:pt x="16" y="176"/>
                  </a:lnTo>
                  <a:lnTo>
                    <a:pt x="16" y="168"/>
                  </a:lnTo>
                  <a:lnTo>
                    <a:pt x="18" y="160"/>
                  </a:lnTo>
                  <a:lnTo>
                    <a:pt x="22" y="154"/>
                  </a:lnTo>
                  <a:lnTo>
                    <a:pt x="28" y="148"/>
                  </a:lnTo>
                  <a:lnTo>
                    <a:pt x="144" y="34"/>
                  </a:lnTo>
                  <a:lnTo>
                    <a:pt x="144" y="34"/>
                  </a:lnTo>
                  <a:lnTo>
                    <a:pt x="152" y="26"/>
                  </a:lnTo>
                  <a:lnTo>
                    <a:pt x="162" y="22"/>
                  </a:lnTo>
                  <a:lnTo>
                    <a:pt x="172" y="18"/>
                  </a:lnTo>
                  <a:lnTo>
                    <a:pt x="182" y="18"/>
                  </a:lnTo>
                  <a:lnTo>
                    <a:pt x="194" y="18"/>
                  </a:lnTo>
                  <a:lnTo>
                    <a:pt x="204" y="22"/>
                  </a:lnTo>
                  <a:lnTo>
                    <a:pt x="214" y="26"/>
                  </a:lnTo>
                  <a:lnTo>
                    <a:pt x="222" y="34"/>
                  </a:lnTo>
                  <a:lnTo>
                    <a:pt x="222" y="34"/>
                  </a:lnTo>
                  <a:lnTo>
                    <a:pt x="230" y="42"/>
                  </a:lnTo>
                  <a:lnTo>
                    <a:pt x="234" y="52"/>
                  </a:lnTo>
                  <a:lnTo>
                    <a:pt x="238" y="62"/>
                  </a:lnTo>
                  <a:lnTo>
                    <a:pt x="238" y="74"/>
                  </a:lnTo>
                  <a:lnTo>
                    <a:pt x="238" y="84"/>
                  </a:lnTo>
                  <a:lnTo>
                    <a:pt x="234" y="94"/>
                  </a:lnTo>
                  <a:lnTo>
                    <a:pt x="230" y="104"/>
                  </a:lnTo>
                  <a:lnTo>
                    <a:pt x="222" y="112"/>
                  </a:lnTo>
                  <a:lnTo>
                    <a:pt x="136" y="200"/>
                  </a:lnTo>
                  <a:lnTo>
                    <a:pt x="136" y="200"/>
                  </a:lnTo>
                  <a:lnTo>
                    <a:pt x="134" y="202"/>
                  </a:lnTo>
                  <a:lnTo>
                    <a:pt x="134" y="206"/>
                  </a:lnTo>
                  <a:lnTo>
                    <a:pt x="134" y="208"/>
                  </a:lnTo>
                  <a:lnTo>
                    <a:pt x="136" y="210"/>
                  </a:lnTo>
                  <a:lnTo>
                    <a:pt x="136" y="210"/>
                  </a:lnTo>
                  <a:lnTo>
                    <a:pt x="138" y="212"/>
                  </a:lnTo>
                  <a:lnTo>
                    <a:pt x="142" y="214"/>
                  </a:lnTo>
                  <a:lnTo>
                    <a:pt x="144" y="212"/>
                  </a:lnTo>
                  <a:lnTo>
                    <a:pt x="148" y="210"/>
                  </a:lnTo>
                  <a:lnTo>
                    <a:pt x="234" y="122"/>
                  </a:lnTo>
                  <a:lnTo>
                    <a:pt x="234" y="122"/>
                  </a:lnTo>
                  <a:lnTo>
                    <a:pt x="244" y="112"/>
                  </a:lnTo>
                  <a:lnTo>
                    <a:pt x="250" y="100"/>
                  </a:lnTo>
                  <a:lnTo>
                    <a:pt x="254" y="86"/>
                  </a:lnTo>
                  <a:lnTo>
                    <a:pt x="256" y="72"/>
                  </a:lnTo>
                  <a:lnTo>
                    <a:pt x="254" y="58"/>
                  </a:lnTo>
                  <a:lnTo>
                    <a:pt x="250" y="44"/>
                  </a:lnTo>
                  <a:lnTo>
                    <a:pt x="244" y="32"/>
                  </a:lnTo>
                  <a:lnTo>
                    <a:pt x="234" y="22"/>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9" name="Freeform 83"/>
            <p:cNvSpPr>
              <a:spLocks/>
            </p:cNvSpPr>
            <p:nvPr/>
          </p:nvSpPr>
          <p:spPr bwMode="auto">
            <a:xfrm>
              <a:off x="8049401" y="3044707"/>
              <a:ext cx="332599" cy="301418"/>
            </a:xfrm>
            <a:custGeom>
              <a:avLst/>
              <a:gdLst/>
              <a:ahLst/>
              <a:cxnLst>
                <a:cxn ang="0">
                  <a:pos x="224" y="12"/>
                </a:cxn>
                <a:cxn ang="0">
                  <a:pos x="184" y="0"/>
                </a:cxn>
                <a:cxn ang="0">
                  <a:pos x="144" y="12"/>
                </a:cxn>
                <a:cxn ang="0">
                  <a:pos x="16" y="136"/>
                </a:cxn>
                <a:cxn ang="0">
                  <a:pos x="2" y="166"/>
                </a:cxn>
                <a:cxn ang="0">
                  <a:pos x="4" y="198"/>
                </a:cxn>
                <a:cxn ang="0">
                  <a:pos x="16" y="216"/>
                </a:cxn>
                <a:cxn ang="0">
                  <a:pos x="46" y="230"/>
                </a:cxn>
                <a:cxn ang="0">
                  <a:pos x="78" y="228"/>
                </a:cxn>
                <a:cxn ang="0">
                  <a:pos x="212" y="100"/>
                </a:cxn>
                <a:cxn ang="0">
                  <a:pos x="222" y="88"/>
                </a:cxn>
                <a:cxn ang="0">
                  <a:pos x="224" y="64"/>
                </a:cxn>
                <a:cxn ang="0">
                  <a:pos x="212" y="44"/>
                </a:cxn>
                <a:cxn ang="0">
                  <a:pos x="200" y="34"/>
                </a:cxn>
                <a:cxn ang="0">
                  <a:pos x="176" y="32"/>
                </a:cxn>
                <a:cxn ang="0">
                  <a:pos x="156" y="44"/>
                </a:cxn>
                <a:cxn ang="0">
                  <a:pos x="66" y="134"/>
                </a:cxn>
                <a:cxn ang="0">
                  <a:pos x="68" y="142"/>
                </a:cxn>
                <a:cxn ang="0">
                  <a:pos x="74" y="146"/>
                </a:cxn>
                <a:cxn ang="0">
                  <a:pos x="168" y="56"/>
                </a:cxn>
                <a:cxn ang="0">
                  <a:pos x="184" y="48"/>
                </a:cxn>
                <a:cxn ang="0">
                  <a:pos x="200" y="56"/>
                </a:cxn>
                <a:cxn ang="0">
                  <a:pos x="206" y="82"/>
                </a:cxn>
                <a:cxn ang="0">
                  <a:pos x="84" y="204"/>
                </a:cxn>
                <a:cxn ang="0">
                  <a:pos x="64" y="216"/>
                </a:cxn>
                <a:cxn ang="0">
                  <a:pos x="40" y="214"/>
                </a:cxn>
                <a:cxn ang="0">
                  <a:pos x="28" y="204"/>
                </a:cxn>
                <a:cxn ang="0">
                  <a:pos x="16" y="184"/>
                </a:cxn>
                <a:cxn ang="0">
                  <a:pos x="18" y="160"/>
                </a:cxn>
                <a:cxn ang="0">
                  <a:pos x="144" y="34"/>
                </a:cxn>
                <a:cxn ang="0">
                  <a:pos x="162" y="22"/>
                </a:cxn>
                <a:cxn ang="0">
                  <a:pos x="194" y="18"/>
                </a:cxn>
                <a:cxn ang="0">
                  <a:pos x="222" y="34"/>
                </a:cxn>
                <a:cxn ang="0">
                  <a:pos x="234" y="52"/>
                </a:cxn>
                <a:cxn ang="0">
                  <a:pos x="238" y="84"/>
                </a:cxn>
                <a:cxn ang="0">
                  <a:pos x="222" y="112"/>
                </a:cxn>
                <a:cxn ang="0">
                  <a:pos x="134" y="202"/>
                </a:cxn>
                <a:cxn ang="0">
                  <a:pos x="136" y="210"/>
                </a:cxn>
                <a:cxn ang="0">
                  <a:pos x="142" y="214"/>
                </a:cxn>
                <a:cxn ang="0">
                  <a:pos x="234" y="122"/>
                </a:cxn>
                <a:cxn ang="0">
                  <a:pos x="250" y="100"/>
                </a:cxn>
                <a:cxn ang="0">
                  <a:pos x="254" y="58"/>
                </a:cxn>
                <a:cxn ang="0">
                  <a:pos x="234" y="22"/>
                </a:cxn>
              </a:cxnLst>
              <a:rect l="0" t="0" r="r" b="b"/>
              <a:pathLst>
                <a:path w="256" h="232">
                  <a:moveTo>
                    <a:pt x="234" y="22"/>
                  </a:moveTo>
                  <a:lnTo>
                    <a:pt x="234" y="22"/>
                  </a:lnTo>
                  <a:lnTo>
                    <a:pt x="224" y="12"/>
                  </a:lnTo>
                  <a:lnTo>
                    <a:pt x="212" y="6"/>
                  </a:lnTo>
                  <a:lnTo>
                    <a:pt x="198" y="2"/>
                  </a:lnTo>
                  <a:lnTo>
                    <a:pt x="184" y="0"/>
                  </a:lnTo>
                  <a:lnTo>
                    <a:pt x="170" y="2"/>
                  </a:lnTo>
                  <a:lnTo>
                    <a:pt x="156" y="6"/>
                  </a:lnTo>
                  <a:lnTo>
                    <a:pt x="144" y="12"/>
                  </a:lnTo>
                  <a:lnTo>
                    <a:pt x="134" y="22"/>
                  </a:lnTo>
                  <a:lnTo>
                    <a:pt x="16" y="136"/>
                  </a:lnTo>
                  <a:lnTo>
                    <a:pt x="16" y="136"/>
                  </a:lnTo>
                  <a:lnTo>
                    <a:pt x="10" y="146"/>
                  </a:lnTo>
                  <a:lnTo>
                    <a:pt x="4" y="154"/>
                  </a:lnTo>
                  <a:lnTo>
                    <a:pt x="2" y="166"/>
                  </a:lnTo>
                  <a:lnTo>
                    <a:pt x="0" y="176"/>
                  </a:lnTo>
                  <a:lnTo>
                    <a:pt x="2" y="186"/>
                  </a:lnTo>
                  <a:lnTo>
                    <a:pt x="4" y="198"/>
                  </a:lnTo>
                  <a:lnTo>
                    <a:pt x="10" y="206"/>
                  </a:lnTo>
                  <a:lnTo>
                    <a:pt x="16" y="216"/>
                  </a:lnTo>
                  <a:lnTo>
                    <a:pt x="16" y="216"/>
                  </a:lnTo>
                  <a:lnTo>
                    <a:pt x="26" y="222"/>
                  </a:lnTo>
                  <a:lnTo>
                    <a:pt x="34" y="228"/>
                  </a:lnTo>
                  <a:lnTo>
                    <a:pt x="46" y="230"/>
                  </a:lnTo>
                  <a:lnTo>
                    <a:pt x="56" y="232"/>
                  </a:lnTo>
                  <a:lnTo>
                    <a:pt x="66" y="230"/>
                  </a:lnTo>
                  <a:lnTo>
                    <a:pt x="78" y="228"/>
                  </a:lnTo>
                  <a:lnTo>
                    <a:pt x="86" y="222"/>
                  </a:lnTo>
                  <a:lnTo>
                    <a:pt x="96" y="216"/>
                  </a:lnTo>
                  <a:lnTo>
                    <a:pt x="212" y="100"/>
                  </a:lnTo>
                  <a:lnTo>
                    <a:pt x="212" y="100"/>
                  </a:lnTo>
                  <a:lnTo>
                    <a:pt x="218" y="94"/>
                  </a:lnTo>
                  <a:lnTo>
                    <a:pt x="222" y="88"/>
                  </a:lnTo>
                  <a:lnTo>
                    <a:pt x="224" y="80"/>
                  </a:lnTo>
                  <a:lnTo>
                    <a:pt x="224" y="72"/>
                  </a:lnTo>
                  <a:lnTo>
                    <a:pt x="224" y="64"/>
                  </a:lnTo>
                  <a:lnTo>
                    <a:pt x="222" y="56"/>
                  </a:lnTo>
                  <a:lnTo>
                    <a:pt x="218" y="50"/>
                  </a:lnTo>
                  <a:lnTo>
                    <a:pt x="212" y="44"/>
                  </a:lnTo>
                  <a:lnTo>
                    <a:pt x="212" y="44"/>
                  </a:lnTo>
                  <a:lnTo>
                    <a:pt x="206" y="38"/>
                  </a:lnTo>
                  <a:lnTo>
                    <a:pt x="200" y="34"/>
                  </a:lnTo>
                  <a:lnTo>
                    <a:pt x="192" y="32"/>
                  </a:lnTo>
                  <a:lnTo>
                    <a:pt x="184" y="32"/>
                  </a:lnTo>
                  <a:lnTo>
                    <a:pt x="176" y="32"/>
                  </a:lnTo>
                  <a:lnTo>
                    <a:pt x="168" y="34"/>
                  </a:lnTo>
                  <a:lnTo>
                    <a:pt x="162" y="38"/>
                  </a:lnTo>
                  <a:lnTo>
                    <a:pt x="156" y="44"/>
                  </a:lnTo>
                  <a:lnTo>
                    <a:pt x="68" y="132"/>
                  </a:lnTo>
                  <a:lnTo>
                    <a:pt x="68" y="132"/>
                  </a:lnTo>
                  <a:lnTo>
                    <a:pt x="66" y="134"/>
                  </a:lnTo>
                  <a:lnTo>
                    <a:pt x="66" y="138"/>
                  </a:lnTo>
                  <a:lnTo>
                    <a:pt x="66" y="140"/>
                  </a:lnTo>
                  <a:lnTo>
                    <a:pt x="68" y="142"/>
                  </a:lnTo>
                  <a:lnTo>
                    <a:pt x="68" y="142"/>
                  </a:lnTo>
                  <a:lnTo>
                    <a:pt x="70" y="144"/>
                  </a:lnTo>
                  <a:lnTo>
                    <a:pt x="74" y="146"/>
                  </a:lnTo>
                  <a:lnTo>
                    <a:pt x="76" y="144"/>
                  </a:lnTo>
                  <a:lnTo>
                    <a:pt x="80" y="142"/>
                  </a:lnTo>
                  <a:lnTo>
                    <a:pt x="168" y="56"/>
                  </a:lnTo>
                  <a:lnTo>
                    <a:pt x="168" y="56"/>
                  </a:lnTo>
                  <a:lnTo>
                    <a:pt x="174" y="50"/>
                  </a:lnTo>
                  <a:lnTo>
                    <a:pt x="184" y="48"/>
                  </a:lnTo>
                  <a:lnTo>
                    <a:pt x="194" y="50"/>
                  </a:lnTo>
                  <a:lnTo>
                    <a:pt x="200" y="56"/>
                  </a:lnTo>
                  <a:lnTo>
                    <a:pt x="200" y="56"/>
                  </a:lnTo>
                  <a:lnTo>
                    <a:pt x="206" y="62"/>
                  </a:lnTo>
                  <a:lnTo>
                    <a:pt x="208" y="72"/>
                  </a:lnTo>
                  <a:lnTo>
                    <a:pt x="206" y="82"/>
                  </a:lnTo>
                  <a:lnTo>
                    <a:pt x="200" y="88"/>
                  </a:lnTo>
                  <a:lnTo>
                    <a:pt x="84" y="204"/>
                  </a:lnTo>
                  <a:lnTo>
                    <a:pt x="84" y="204"/>
                  </a:lnTo>
                  <a:lnTo>
                    <a:pt x="78" y="210"/>
                  </a:lnTo>
                  <a:lnTo>
                    <a:pt x="72" y="214"/>
                  </a:lnTo>
                  <a:lnTo>
                    <a:pt x="64" y="216"/>
                  </a:lnTo>
                  <a:lnTo>
                    <a:pt x="56" y="216"/>
                  </a:lnTo>
                  <a:lnTo>
                    <a:pt x="48" y="216"/>
                  </a:lnTo>
                  <a:lnTo>
                    <a:pt x="40" y="214"/>
                  </a:lnTo>
                  <a:lnTo>
                    <a:pt x="34" y="210"/>
                  </a:lnTo>
                  <a:lnTo>
                    <a:pt x="28" y="204"/>
                  </a:lnTo>
                  <a:lnTo>
                    <a:pt x="28" y="204"/>
                  </a:lnTo>
                  <a:lnTo>
                    <a:pt x="22" y="198"/>
                  </a:lnTo>
                  <a:lnTo>
                    <a:pt x="18" y="192"/>
                  </a:lnTo>
                  <a:lnTo>
                    <a:pt x="16" y="184"/>
                  </a:lnTo>
                  <a:lnTo>
                    <a:pt x="16" y="176"/>
                  </a:lnTo>
                  <a:lnTo>
                    <a:pt x="16" y="168"/>
                  </a:lnTo>
                  <a:lnTo>
                    <a:pt x="18" y="160"/>
                  </a:lnTo>
                  <a:lnTo>
                    <a:pt x="22" y="154"/>
                  </a:lnTo>
                  <a:lnTo>
                    <a:pt x="28" y="148"/>
                  </a:lnTo>
                  <a:lnTo>
                    <a:pt x="144" y="34"/>
                  </a:lnTo>
                  <a:lnTo>
                    <a:pt x="144" y="34"/>
                  </a:lnTo>
                  <a:lnTo>
                    <a:pt x="152" y="26"/>
                  </a:lnTo>
                  <a:lnTo>
                    <a:pt x="162" y="22"/>
                  </a:lnTo>
                  <a:lnTo>
                    <a:pt x="172" y="18"/>
                  </a:lnTo>
                  <a:lnTo>
                    <a:pt x="182" y="18"/>
                  </a:lnTo>
                  <a:lnTo>
                    <a:pt x="194" y="18"/>
                  </a:lnTo>
                  <a:lnTo>
                    <a:pt x="204" y="22"/>
                  </a:lnTo>
                  <a:lnTo>
                    <a:pt x="214" y="26"/>
                  </a:lnTo>
                  <a:lnTo>
                    <a:pt x="222" y="34"/>
                  </a:lnTo>
                  <a:lnTo>
                    <a:pt x="222" y="34"/>
                  </a:lnTo>
                  <a:lnTo>
                    <a:pt x="230" y="42"/>
                  </a:lnTo>
                  <a:lnTo>
                    <a:pt x="234" y="52"/>
                  </a:lnTo>
                  <a:lnTo>
                    <a:pt x="238" y="62"/>
                  </a:lnTo>
                  <a:lnTo>
                    <a:pt x="238" y="74"/>
                  </a:lnTo>
                  <a:lnTo>
                    <a:pt x="238" y="84"/>
                  </a:lnTo>
                  <a:lnTo>
                    <a:pt x="234" y="94"/>
                  </a:lnTo>
                  <a:lnTo>
                    <a:pt x="230" y="104"/>
                  </a:lnTo>
                  <a:lnTo>
                    <a:pt x="222" y="112"/>
                  </a:lnTo>
                  <a:lnTo>
                    <a:pt x="136" y="200"/>
                  </a:lnTo>
                  <a:lnTo>
                    <a:pt x="136" y="200"/>
                  </a:lnTo>
                  <a:lnTo>
                    <a:pt x="134" y="202"/>
                  </a:lnTo>
                  <a:lnTo>
                    <a:pt x="134" y="206"/>
                  </a:lnTo>
                  <a:lnTo>
                    <a:pt x="134" y="208"/>
                  </a:lnTo>
                  <a:lnTo>
                    <a:pt x="136" y="210"/>
                  </a:lnTo>
                  <a:lnTo>
                    <a:pt x="136" y="210"/>
                  </a:lnTo>
                  <a:lnTo>
                    <a:pt x="138" y="212"/>
                  </a:lnTo>
                  <a:lnTo>
                    <a:pt x="142" y="214"/>
                  </a:lnTo>
                  <a:lnTo>
                    <a:pt x="144" y="212"/>
                  </a:lnTo>
                  <a:lnTo>
                    <a:pt x="148" y="210"/>
                  </a:lnTo>
                  <a:lnTo>
                    <a:pt x="234" y="122"/>
                  </a:lnTo>
                  <a:lnTo>
                    <a:pt x="234" y="122"/>
                  </a:lnTo>
                  <a:lnTo>
                    <a:pt x="244" y="112"/>
                  </a:lnTo>
                  <a:lnTo>
                    <a:pt x="250" y="100"/>
                  </a:lnTo>
                  <a:lnTo>
                    <a:pt x="254" y="86"/>
                  </a:lnTo>
                  <a:lnTo>
                    <a:pt x="256" y="72"/>
                  </a:lnTo>
                  <a:lnTo>
                    <a:pt x="254" y="58"/>
                  </a:lnTo>
                  <a:lnTo>
                    <a:pt x="250" y="44"/>
                  </a:lnTo>
                  <a:lnTo>
                    <a:pt x="244" y="32"/>
                  </a:lnTo>
                  <a:lnTo>
                    <a:pt x="234" y="22"/>
                  </a:lnTo>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nvGrpSpPr>
            <p:cNvPr id="10" name="Group 9"/>
            <p:cNvGrpSpPr/>
            <p:nvPr/>
          </p:nvGrpSpPr>
          <p:grpSpPr>
            <a:xfrm>
              <a:off x="7436172" y="3034313"/>
              <a:ext cx="228662" cy="332599"/>
              <a:chOff x="5651500" y="2774950"/>
              <a:chExt cx="279400" cy="406400"/>
            </a:xfrm>
            <a:solidFill>
              <a:schemeClr val="accent1"/>
            </a:solidFill>
          </p:grpSpPr>
          <p:sp>
            <p:nvSpPr>
              <p:cNvPr id="187" name="Freeform 84"/>
              <p:cNvSpPr>
                <a:spLocks noEditPoints="1"/>
              </p:cNvSpPr>
              <p:nvPr/>
            </p:nvSpPr>
            <p:spPr bwMode="auto">
              <a:xfrm>
                <a:off x="5651500" y="2774950"/>
                <a:ext cx="279400" cy="406400"/>
              </a:xfrm>
              <a:custGeom>
                <a:avLst/>
                <a:gdLst/>
                <a:ahLst/>
                <a:cxnLst>
                  <a:cxn ang="0">
                    <a:pos x="136" y="72"/>
                  </a:cxn>
                  <a:cxn ang="0">
                    <a:pos x="134" y="88"/>
                  </a:cxn>
                  <a:cxn ang="0">
                    <a:pos x="120" y="112"/>
                  </a:cxn>
                  <a:cxn ang="0">
                    <a:pos x="118" y="96"/>
                  </a:cxn>
                  <a:cxn ang="0">
                    <a:pos x="110" y="72"/>
                  </a:cxn>
                  <a:cxn ang="0">
                    <a:pos x="92" y="46"/>
                  </a:cxn>
                  <a:cxn ang="0">
                    <a:pos x="88" y="40"/>
                  </a:cxn>
                  <a:cxn ang="0">
                    <a:pos x="80" y="70"/>
                  </a:cxn>
                  <a:cxn ang="0">
                    <a:pos x="72" y="88"/>
                  </a:cxn>
                  <a:cxn ang="0">
                    <a:pos x="54" y="50"/>
                  </a:cxn>
                  <a:cxn ang="0">
                    <a:pos x="34" y="22"/>
                  </a:cxn>
                  <a:cxn ang="0">
                    <a:pos x="8" y="0"/>
                  </a:cxn>
                  <a:cxn ang="0">
                    <a:pos x="14" y="30"/>
                  </a:cxn>
                  <a:cxn ang="0">
                    <a:pos x="16" y="80"/>
                  </a:cxn>
                  <a:cxn ang="0">
                    <a:pos x="4" y="140"/>
                  </a:cxn>
                  <a:cxn ang="0">
                    <a:pos x="0" y="184"/>
                  </a:cxn>
                  <a:cxn ang="0">
                    <a:pos x="2" y="196"/>
                  </a:cxn>
                  <a:cxn ang="0">
                    <a:pos x="12" y="222"/>
                  </a:cxn>
                  <a:cxn ang="0">
                    <a:pos x="34" y="242"/>
                  </a:cxn>
                  <a:cxn ang="0">
                    <a:pos x="62" y="254"/>
                  </a:cxn>
                  <a:cxn ang="0">
                    <a:pos x="80" y="256"/>
                  </a:cxn>
                  <a:cxn ang="0">
                    <a:pos x="124" y="252"/>
                  </a:cxn>
                  <a:cxn ang="0">
                    <a:pos x="150" y="240"/>
                  </a:cxn>
                  <a:cxn ang="0">
                    <a:pos x="166" y="222"/>
                  </a:cxn>
                  <a:cxn ang="0">
                    <a:pos x="172" y="200"/>
                  </a:cxn>
                  <a:cxn ang="0">
                    <a:pos x="176" y="184"/>
                  </a:cxn>
                  <a:cxn ang="0">
                    <a:pos x="174" y="152"/>
                  </a:cxn>
                  <a:cxn ang="0">
                    <a:pos x="164" y="120"/>
                  </a:cxn>
                  <a:cxn ang="0">
                    <a:pos x="148" y="88"/>
                  </a:cxn>
                  <a:cxn ang="0">
                    <a:pos x="158" y="196"/>
                  </a:cxn>
                  <a:cxn ang="0">
                    <a:pos x="152" y="212"/>
                  </a:cxn>
                  <a:cxn ang="0">
                    <a:pos x="142" y="226"/>
                  </a:cxn>
                  <a:cxn ang="0">
                    <a:pos x="120" y="236"/>
                  </a:cxn>
                  <a:cxn ang="0">
                    <a:pos x="80" y="240"/>
                  </a:cxn>
                  <a:cxn ang="0">
                    <a:pos x="66" y="238"/>
                  </a:cxn>
                  <a:cxn ang="0">
                    <a:pos x="42" y="230"/>
                  </a:cxn>
                  <a:cxn ang="0">
                    <a:pos x="26" y="214"/>
                  </a:cxn>
                  <a:cxn ang="0">
                    <a:pos x="18" y="194"/>
                  </a:cxn>
                  <a:cxn ang="0">
                    <a:pos x="16" y="184"/>
                  </a:cxn>
                  <a:cxn ang="0">
                    <a:pos x="18" y="154"/>
                  </a:cxn>
                  <a:cxn ang="0">
                    <a:pos x="24" y="126"/>
                  </a:cxn>
                  <a:cxn ang="0">
                    <a:pos x="32" y="68"/>
                  </a:cxn>
                  <a:cxn ang="0">
                    <a:pos x="32" y="46"/>
                  </a:cxn>
                  <a:cxn ang="0">
                    <a:pos x="48" y="72"/>
                  </a:cxn>
                  <a:cxn ang="0">
                    <a:pos x="64" y="118"/>
                  </a:cxn>
                  <a:cxn ang="0">
                    <a:pos x="66" y="126"/>
                  </a:cxn>
                  <a:cxn ang="0">
                    <a:pos x="88" y="92"/>
                  </a:cxn>
                  <a:cxn ang="0">
                    <a:pos x="94" y="78"/>
                  </a:cxn>
                  <a:cxn ang="0">
                    <a:pos x="102" y="106"/>
                  </a:cxn>
                  <a:cxn ang="0">
                    <a:pos x="104" y="152"/>
                  </a:cxn>
                  <a:cxn ang="0">
                    <a:pos x="116" y="140"/>
                  </a:cxn>
                  <a:cxn ang="0">
                    <a:pos x="142" y="108"/>
                  </a:cxn>
                  <a:cxn ang="0">
                    <a:pos x="152" y="130"/>
                  </a:cxn>
                  <a:cxn ang="0">
                    <a:pos x="160" y="176"/>
                  </a:cxn>
                  <a:cxn ang="0">
                    <a:pos x="158" y="196"/>
                  </a:cxn>
                </a:cxnLst>
                <a:rect l="0" t="0" r="r" b="b"/>
                <a:pathLst>
                  <a:path w="176" h="256">
                    <a:moveTo>
                      <a:pt x="136" y="72"/>
                    </a:moveTo>
                    <a:lnTo>
                      <a:pt x="136" y="72"/>
                    </a:lnTo>
                    <a:lnTo>
                      <a:pt x="136" y="80"/>
                    </a:lnTo>
                    <a:lnTo>
                      <a:pt x="134" y="88"/>
                    </a:lnTo>
                    <a:lnTo>
                      <a:pt x="128" y="100"/>
                    </a:lnTo>
                    <a:lnTo>
                      <a:pt x="120" y="112"/>
                    </a:lnTo>
                    <a:lnTo>
                      <a:pt x="120" y="112"/>
                    </a:lnTo>
                    <a:lnTo>
                      <a:pt x="118" y="96"/>
                    </a:lnTo>
                    <a:lnTo>
                      <a:pt x="114" y="84"/>
                    </a:lnTo>
                    <a:lnTo>
                      <a:pt x="110" y="72"/>
                    </a:lnTo>
                    <a:lnTo>
                      <a:pt x="104" y="60"/>
                    </a:lnTo>
                    <a:lnTo>
                      <a:pt x="92" y="46"/>
                    </a:lnTo>
                    <a:lnTo>
                      <a:pt x="88" y="40"/>
                    </a:lnTo>
                    <a:lnTo>
                      <a:pt x="88" y="40"/>
                    </a:lnTo>
                    <a:lnTo>
                      <a:pt x="86" y="54"/>
                    </a:lnTo>
                    <a:lnTo>
                      <a:pt x="80" y="70"/>
                    </a:lnTo>
                    <a:lnTo>
                      <a:pt x="72" y="88"/>
                    </a:lnTo>
                    <a:lnTo>
                      <a:pt x="72" y="88"/>
                    </a:lnTo>
                    <a:lnTo>
                      <a:pt x="64" y="68"/>
                    </a:lnTo>
                    <a:lnTo>
                      <a:pt x="54" y="50"/>
                    </a:lnTo>
                    <a:lnTo>
                      <a:pt x="44" y="36"/>
                    </a:lnTo>
                    <a:lnTo>
                      <a:pt x="34" y="22"/>
                    </a:lnTo>
                    <a:lnTo>
                      <a:pt x="16" y="6"/>
                    </a:lnTo>
                    <a:lnTo>
                      <a:pt x="8" y="0"/>
                    </a:lnTo>
                    <a:lnTo>
                      <a:pt x="8" y="0"/>
                    </a:lnTo>
                    <a:lnTo>
                      <a:pt x="14" y="30"/>
                    </a:lnTo>
                    <a:lnTo>
                      <a:pt x="16" y="56"/>
                    </a:lnTo>
                    <a:lnTo>
                      <a:pt x="16" y="80"/>
                    </a:lnTo>
                    <a:lnTo>
                      <a:pt x="12" y="100"/>
                    </a:lnTo>
                    <a:lnTo>
                      <a:pt x="4" y="140"/>
                    </a:lnTo>
                    <a:lnTo>
                      <a:pt x="2" y="160"/>
                    </a:lnTo>
                    <a:lnTo>
                      <a:pt x="0" y="184"/>
                    </a:lnTo>
                    <a:lnTo>
                      <a:pt x="0" y="184"/>
                    </a:lnTo>
                    <a:lnTo>
                      <a:pt x="2" y="196"/>
                    </a:lnTo>
                    <a:lnTo>
                      <a:pt x="6" y="210"/>
                    </a:lnTo>
                    <a:lnTo>
                      <a:pt x="12" y="222"/>
                    </a:lnTo>
                    <a:lnTo>
                      <a:pt x="22" y="234"/>
                    </a:lnTo>
                    <a:lnTo>
                      <a:pt x="34" y="242"/>
                    </a:lnTo>
                    <a:lnTo>
                      <a:pt x="48" y="250"/>
                    </a:lnTo>
                    <a:lnTo>
                      <a:pt x="62" y="254"/>
                    </a:lnTo>
                    <a:lnTo>
                      <a:pt x="80" y="256"/>
                    </a:lnTo>
                    <a:lnTo>
                      <a:pt x="80" y="256"/>
                    </a:lnTo>
                    <a:lnTo>
                      <a:pt x="104" y="254"/>
                    </a:lnTo>
                    <a:lnTo>
                      <a:pt x="124" y="252"/>
                    </a:lnTo>
                    <a:lnTo>
                      <a:pt x="138" y="246"/>
                    </a:lnTo>
                    <a:lnTo>
                      <a:pt x="150" y="240"/>
                    </a:lnTo>
                    <a:lnTo>
                      <a:pt x="160" y="230"/>
                    </a:lnTo>
                    <a:lnTo>
                      <a:pt x="166" y="222"/>
                    </a:lnTo>
                    <a:lnTo>
                      <a:pt x="170" y="210"/>
                    </a:lnTo>
                    <a:lnTo>
                      <a:pt x="172" y="200"/>
                    </a:lnTo>
                    <a:lnTo>
                      <a:pt x="172" y="200"/>
                    </a:lnTo>
                    <a:lnTo>
                      <a:pt x="176" y="184"/>
                    </a:lnTo>
                    <a:lnTo>
                      <a:pt x="176" y="168"/>
                    </a:lnTo>
                    <a:lnTo>
                      <a:pt x="174" y="152"/>
                    </a:lnTo>
                    <a:lnTo>
                      <a:pt x="170" y="136"/>
                    </a:lnTo>
                    <a:lnTo>
                      <a:pt x="164" y="120"/>
                    </a:lnTo>
                    <a:lnTo>
                      <a:pt x="156" y="104"/>
                    </a:lnTo>
                    <a:lnTo>
                      <a:pt x="148" y="88"/>
                    </a:lnTo>
                    <a:lnTo>
                      <a:pt x="136" y="72"/>
                    </a:lnTo>
                    <a:close/>
                    <a:moveTo>
                      <a:pt x="158" y="196"/>
                    </a:moveTo>
                    <a:lnTo>
                      <a:pt x="158" y="196"/>
                    </a:lnTo>
                    <a:lnTo>
                      <a:pt x="152" y="212"/>
                    </a:lnTo>
                    <a:lnTo>
                      <a:pt x="148" y="220"/>
                    </a:lnTo>
                    <a:lnTo>
                      <a:pt x="142" y="226"/>
                    </a:lnTo>
                    <a:lnTo>
                      <a:pt x="132" y="232"/>
                    </a:lnTo>
                    <a:lnTo>
                      <a:pt x="120" y="236"/>
                    </a:lnTo>
                    <a:lnTo>
                      <a:pt x="102" y="238"/>
                    </a:lnTo>
                    <a:lnTo>
                      <a:pt x="80" y="240"/>
                    </a:lnTo>
                    <a:lnTo>
                      <a:pt x="80" y="240"/>
                    </a:lnTo>
                    <a:lnTo>
                      <a:pt x="66" y="238"/>
                    </a:lnTo>
                    <a:lnTo>
                      <a:pt x="54" y="236"/>
                    </a:lnTo>
                    <a:lnTo>
                      <a:pt x="42" y="230"/>
                    </a:lnTo>
                    <a:lnTo>
                      <a:pt x="32" y="222"/>
                    </a:lnTo>
                    <a:lnTo>
                      <a:pt x="26" y="214"/>
                    </a:lnTo>
                    <a:lnTo>
                      <a:pt x="20" y="204"/>
                    </a:lnTo>
                    <a:lnTo>
                      <a:pt x="18" y="194"/>
                    </a:lnTo>
                    <a:lnTo>
                      <a:pt x="16" y="184"/>
                    </a:lnTo>
                    <a:lnTo>
                      <a:pt x="16" y="184"/>
                    </a:lnTo>
                    <a:lnTo>
                      <a:pt x="16" y="168"/>
                    </a:lnTo>
                    <a:lnTo>
                      <a:pt x="18" y="154"/>
                    </a:lnTo>
                    <a:lnTo>
                      <a:pt x="24" y="126"/>
                    </a:lnTo>
                    <a:lnTo>
                      <a:pt x="24" y="126"/>
                    </a:lnTo>
                    <a:lnTo>
                      <a:pt x="32" y="88"/>
                    </a:lnTo>
                    <a:lnTo>
                      <a:pt x="32" y="68"/>
                    </a:lnTo>
                    <a:lnTo>
                      <a:pt x="32" y="46"/>
                    </a:lnTo>
                    <a:lnTo>
                      <a:pt x="32" y="46"/>
                    </a:lnTo>
                    <a:lnTo>
                      <a:pt x="40" y="60"/>
                    </a:lnTo>
                    <a:lnTo>
                      <a:pt x="48" y="72"/>
                    </a:lnTo>
                    <a:lnTo>
                      <a:pt x="58" y="98"/>
                    </a:lnTo>
                    <a:lnTo>
                      <a:pt x="64" y="118"/>
                    </a:lnTo>
                    <a:lnTo>
                      <a:pt x="66" y="126"/>
                    </a:lnTo>
                    <a:lnTo>
                      <a:pt x="66" y="126"/>
                    </a:lnTo>
                    <a:lnTo>
                      <a:pt x="78" y="108"/>
                    </a:lnTo>
                    <a:lnTo>
                      <a:pt x="88" y="92"/>
                    </a:lnTo>
                    <a:lnTo>
                      <a:pt x="94" y="78"/>
                    </a:lnTo>
                    <a:lnTo>
                      <a:pt x="94" y="78"/>
                    </a:lnTo>
                    <a:lnTo>
                      <a:pt x="98" y="90"/>
                    </a:lnTo>
                    <a:lnTo>
                      <a:pt x="102" y="106"/>
                    </a:lnTo>
                    <a:lnTo>
                      <a:pt x="104" y="128"/>
                    </a:lnTo>
                    <a:lnTo>
                      <a:pt x="104" y="152"/>
                    </a:lnTo>
                    <a:lnTo>
                      <a:pt x="104" y="152"/>
                    </a:lnTo>
                    <a:lnTo>
                      <a:pt x="116" y="140"/>
                    </a:lnTo>
                    <a:lnTo>
                      <a:pt x="128" y="126"/>
                    </a:lnTo>
                    <a:lnTo>
                      <a:pt x="142" y="108"/>
                    </a:lnTo>
                    <a:lnTo>
                      <a:pt x="142" y="108"/>
                    </a:lnTo>
                    <a:lnTo>
                      <a:pt x="152" y="130"/>
                    </a:lnTo>
                    <a:lnTo>
                      <a:pt x="158" y="154"/>
                    </a:lnTo>
                    <a:lnTo>
                      <a:pt x="160" y="176"/>
                    </a:lnTo>
                    <a:lnTo>
                      <a:pt x="160" y="186"/>
                    </a:lnTo>
                    <a:lnTo>
                      <a:pt x="158" y="1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88" name="Freeform 87"/>
              <p:cNvSpPr>
                <a:spLocks/>
              </p:cNvSpPr>
              <p:nvPr/>
            </p:nvSpPr>
            <p:spPr bwMode="auto">
              <a:xfrm>
                <a:off x="5699125" y="2949575"/>
                <a:ext cx="177800" cy="142875"/>
              </a:xfrm>
              <a:custGeom>
                <a:avLst/>
                <a:gdLst/>
                <a:ahLst/>
                <a:cxnLst>
                  <a:cxn ang="0">
                    <a:pos x="102" y="32"/>
                  </a:cxn>
                  <a:cxn ang="0">
                    <a:pos x="88" y="46"/>
                  </a:cxn>
                  <a:cxn ang="0">
                    <a:pos x="64" y="62"/>
                  </a:cxn>
                  <a:cxn ang="0">
                    <a:pos x="60" y="48"/>
                  </a:cxn>
                  <a:cxn ang="0">
                    <a:pos x="60" y="14"/>
                  </a:cxn>
                  <a:cxn ang="0">
                    <a:pos x="48" y="32"/>
                  </a:cxn>
                  <a:cxn ang="0">
                    <a:pos x="34" y="52"/>
                  </a:cxn>
                  <a:cxn ang="0">
                    <a:pos x="14" y="0"/>
                  </a:cxn>
                  <a:cxn ang="0">
                    <a:pos x="10" y="12"/>
                  </a:cxn>
                  <a:cxn ang="0">
                    <a:pos x="2" y="36"/>
                  </a:cxn>
                  <a:cxn ang="0">
                    <a:pos x="0" y="78"/>
                  </a:cxn>
                  <a:cxn ang="0">
                    <a:pos x="0" y="82"/>
                  </a:cxn>
                  <a:cxn ang="0">
                    <a:pos x="4" y="82"/>
                  </a:cxn>
                  <a:cxn ang="0">
                    <a:pos x="8" y="78"/>
                  </a:cxn>
                  <a:cxn ang="0">
                    <a:pos x="8" y="60"/>
                  </a:cxn>
                  <a:cxn ang="0">
                    <a:pos x="14" y="24"/>
                  </a:cxn>
                  <a:cxn ang="0">
                    <a:pos x="30" y="62"/>
                  </a:cxn>
                  <a:cxn ang="0">
                    <a:pos x="36" y="62"/>
                  </a:cxn>
                  <a:cxn ang="0">
                    <a:pos x="52" y="40"/>
                  </a:cxn>
                  <a:cxn ang="0">
                    <a:pos x="54" y="56"/>
                  </a:cxn>
                  <a:cxn ang="0">
                    <a:pos x="60" y="74"/>
                  </a:cxn>
                  <a:cxn ang="0">
                    <a:pos x="64" y="72"/>
                  </a:cxn>
                  <a:cxn ang="0">
                    <a:pos x="90" y="56"/>
                  </a:cxn>
                  <a:cxn ang="0">
                    <a:pos x="104" y="42"/>
                  </a:cxn>
                  <a:cxn ang="0">
                    <a:pos x="102" y="76"/>
                  </a:cxn>
                  <a:cxn ang="0">
                    <a:pos x="98" y="86"/>
                  </a:cxn>
                  <a:cxn ang="0">
                    <a:pos x="102" y="90"/>
                  </a:cxn>
                  <a:cxn ang="0">
                    <a:pos x="102" y="90"/>
                  </a:cxn>
                  <a:cxn ang="0">
                    <a:pos x="104" y="90"/>
                  </a:cxn>
                  <a:cxn ang="0">
                    <a:pos x="106" y="88"/>
                  </a:cxn>
                  <a:cxn ang="0">
                    <a:pos x="112" y="62"/>
                  </a:cxn>
                  <a:cxn ang="0">
                    <a:pos x="110" y="32"/>
                  </a:cxn>
                </a:cxnLst>
                <a:rect l="0" t="0" r="r" b="b"/>
                <a:pathLst>
                  <a:path w="112" h="90">
                    <a:moveTo>
                      <a:pt x="110" y="24"/>
                    </a:moveTo>
                    <a:lnTo>
                      <a:pt x="102" y="32"/>
                    </a:lnTo>
                    <a:lnTo>
                      <a:pt x="102" y="32"/>
                    </a:lnTo>
                    <a:lnTo>
                      <a:pt x="88" y="46"/>
                    </a:lnTo>
                    <a:lnTo>
                      <a:pt x="78" y="54"/>
                    </a:lnTo>
                    <a:lnTo>
                      <a:pt x="64" y="62"/>
                    </a:lnTo>
                    <a:lnTo>
                      <a:pt x="64" y="62"/>
                    </a:lnTo>
                    <a:lnTo>
                      <a:pt x="60" y="48"/>
                    </a:lnTo>
                    <a:lnTo>
                      <a:pt x="60" y="28"/>
                    </a:lnTo>
                    <a:lnTo>
                      <a:pt x="60" y="14"/>
                    </a:lnTo>
                    <a:lnTo>
                      <a:pt x="48" y="32"/>
                    </a:lnTo>
                    <a:lnTo>
                      <a:pt x="48" y="32"/>
                    </a:lnTo>
                    <a:lnTo>
                      <a:pt x="34" y="52"/>
                    </a:lnTo>
                    <a:lnTo>
                      <a:pt x="34" y="52"/>
                    </a:lnTo>
                    <a:lnTo>
                      <a:pt x="18" y="10"/>
                    </a:lnTo>
                    <a:lnTo>
                      <a:pt x="14" y="0"/>
                    </a:lnTo>
                    <a:lnTo>
                      <a:pt x="10" y="12"/>
                    </a:lnTo>
                    <a:lnTo>
                      <a:pt x="10" y="12"/>
                    </a:lnTo>
                    <a:lnTo>
                      <a:pt x="6" y="24"/>
                    </a:lnTo>
                    <a:lnTo>
                      <a:pt x="2" y="36"/>
                    </a:lnTo>
                    <a:lnTo>
                      <a:pt x="0" y="54"/>
                    </a:lnTo>
                    <a:lnTo>
                      <a:pt x="0" y="78"/>
                    </a:lnTo>
                    <a:lnTo>
                      <a:pt x="0" y="78"/>
                    </a:lnTo>
                    <a:lnTo>
                      <a:pt x="0" y="82"/>
                    </a:lnTo>
                    <a:lnTo>
                      <a:pt x="4" y="82"/>
                    </a:lnTo>
                    <a:lnTo>
                      <a:pt x="4" y="82"/>
                    </a:lnTo>
                    <a:lnTo>
                      <a:pt x="6" y="82"/>
                    </a:lnTo>
                    <a:lnTo>
                      <a:pt x="8" y="78"/>
                    </a:lnTo>
                    <a:lnTo>
                      <a:pt x="8" y="78"/>
                    </a:lnTo>
                    <a:lnTo>
                      <a:pt x="8" y="60"/>
                    </a:lnTo>
                    <a:lnTo>
                      <a:pt x="8" y="46"/>
                    </a:lnTo>
                    <a:lnTo>
                      <a:pt x="14" y="24"/>
                    </a:lnTo>
                    <a:lnTo>
                      <a:pt x="14" y="24"/>
                    </a:lnTo>
                    <a:lnTo>
                      <a:pt x="30" y="62"/>
                    </a:lnTo>
                    <a:lnTo>
                      <a:pt x="32" y="68"/>
                    </a:lnTo>
                    <a:lnTo>
                      <a:pt x="36" y="62"/>
                    </a:lnTo>
                    <a:lnTo>
                      <a:pt x="36" y="62"/>
                    </a:lnTo>
                    <a:lnTo>
                      <a:pt x="52" y="40"/>
                    </a:lnTo>
                    <a:lnTo>
                      <a:pt x="52" y="40"/>
                    </a:lnTo>
                    <a:lnTo>
                      <a:pt x="54" y="56"/>
                    </a:lnTo>
                    <a:lnTo>
                      <a:pt x="58" y="68"/>
                    </a:lnTo>
                    <a:lnTo>
                      <a:pt x="60" y="74"/>
                    </a:lnTo>
                    <a:lnTo>
                      <a:pt x="64" y="72"/>
                    </a:lnTo>
                    <a:lnTo>
                      <a:pt x="64" y="72"/>
                    </a:lnTo>
                    <a:lnTo>
                      <a:pt x="78" y="64"/>
                    </a:lnTo>
                    <a:lnTo>
                      <a:pt x="90" y="56"/>
                    </a:lnTo>
                    <a:lnTo>
                      <a:pt x="104" y="42"/>
                    </a:lnTo>
                    <a:lnTo>
                      <a:pt x="104" y="42"/>
                    </a:lnTo>
                    <a:lnTo>
                      <a:pt x="104" y="66"/>
                    </a:lnTo>
                    <a:lnTo>
                      <a:pt x="102" y="76"/>
                    </a:lnTo>
                    <a:lnTo>
                      <a:pt x="98" y="86"/>
                    </a:lnTo>
                    <a:lnTo>
                      <a:pt x="98" y="86"/>
                    </a:lnTo>
                    <a:lnTo>
                      <a:pt x="98" y="88"/>
                    </a:lnTo>
                    <a:lnTo>
                      <a:pt x="102" y="90"/>
                    </a:lnTo>
                    <a:lnTo>
                      <a:pt x="102" y="90"/>
                    </a:lnTo>
                    <a:lnTo>
                      <a:pt x="102" y="90"/>
                    </a:lnTo>
                    <a:lnTo>
                      <a:pt x="102" y="90"/>
                    </a:lnTo>
                    <a:lnTo>
                      <a:pt x="104" y="90"/>
                    </a:lnTo>
                    <a:lnTo>
                      <a:pt x="106" y="88"/>
                    </a:lnTo>
                    <a:lnTo>
                      <a:pt x="106" y="88"/>
                    </a:lnTo>
                    <a:lnTo>
                      <a:pt x="110" y="76"/>
                    </a:lnTo>
                    <a:lnTo>
                      <a:pt x="112" y="62"/>
                    </a:lnTo>
                    <a:lnTo>
                      <a:pt x="112" y="48"/>
                    </a:lnTo>
                    <a:lnTo>
                      <a:pt x="110" y="32"/>
                    </a:lnTo>
                    <a:lnTo>
                      <a:pt x="110"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sp>
          <p:nvSpPr>
            <p:cNvPr id="11" name="Freeform 131"/>
            <p:cNvSpPr>
              <a:spLocks noEditPoints="1"/>
            </p:cNvSpPr>
            <p:nvPr/>
          </p:nvSpPr>
          <p:spPr bwMode="auto">
            <a:xfrm>
              <a:off x="8049401" y="2369115"/>
              <a:ext cx="332599" cy="332599"/>
            </a:xfrm>
            <a:custGeom>
              <a:avLst/>
              <a:gdLst/>
              <a:ahLst/>
              <a:cxnLst>
                <a:cxn ang="0">
                  <a:pos x="178" y="8"/>
                </a:cxn>
                <a:cxn ang="0">
                  <a:pos x="162" y="28"/>
                </a:cxn>
                <a:cxn ang="0">
                  <a:pos x="122" y="68"/>
                </a:cxn>
                <a:cxn ang="0">
                  <a:pos x="66" y="72"/>
                </a:cxn>
                <a:cxn ang="0">
                  <a:pos x="20" y="76"/>
                </a:cxn>
                <a:cxn ang="0">
                  <a:pos x="2" y="96"/>
                </a:cxn>
                <a:cxn ang="0">
                  <a:pos x="0" y="120"/>
                </a:cxn>
                <a:cxn ang="0">
                  <a:pos x="14" y="146"/>
                </a:cxn>
                <a:cxn ang="0">
                  <a:pos x="32" y="152"/>
                </a:cxn>
                <a:cxn ang="0">
                  <a:pos x="48" y="168"/>
                </a:cxn>
                <a:cxn ang="0">
                  <a:pos x="52" y="252"/>
                </a:cxn>
                <a:cxn ang="0">
                  <a:pos x="96" y="256"/>
                </a:cxn>
                <a:cxn ang="0">
                  <a:pos x="112" y="240"/>
                </a:cxn>
                <a:cxn ang="0">
                  <a:pos x="108" y="222"/>
                </a:cxn>
                <a:cxn ang="0">
                  <a:pos x="104" y="160"/>
                </a:cxn>
                <a:cxn ang="0">
                  <a:pos x="106" y="156"/>
                </a:cxn>
                <a:cxn ang="0">
                  <a:pos x="108" y="154"/>
                </a:cxn>
                <a:cxn ang="0">
                  <a:pos x="108" y="154"/>
                </a:cxn>
                <a:cxn ang="0">
                  <a:pos x="124" y="156"/>
                </a:cxn>
                <a:cxn ang="0">
                  <a:pos x="162" y="196"/>
                </a:cxn>
                <a:cxn ang="0">
                  <a:pos x="188" y="222"/>
                </a:cxn>
                <a:cxn ang="0">
                  <a:pos x="212" y="222"/>
                </a:cxn>
                <a:cxn ang="0">
                  <a:pos x="248" y="172"/>
                </a:cxn>
                <a:cxn ang="0">
                  <a:pos x="256" y="112"/>
                </a:cxn>
                <a:cxn ang="0">
                  <a:pos x="242" y="36"/>
                </a:cxn>
                <a:cxn ang="0">
                  <a:pos x="206" y="0"/>
                </a:cxn>
                <a:cxn ang="0">
                  <a:pos x="162" y="88"/>
                </a:cxn>
                <a:cxn ang="0">
                  <a:pos x="196" y="96"/>
                </a:cxn>
                <a:cxn ang="0">
                  <a:pos x="198" y="122"/>
                </a:cxn>
                <a:cxn ang="0">
                  <a:pos x="162" y="136"/>
                </a:cxn>
                <a:cxn ang="0">
                  <a:pos x="16" y="112"/>
                </a:cxn>
                <a:cxn ang="0">
                  <a:pos x="32" y="88"/>
                </a:cxn>
                <a:cxn ang="0">
                  <a:pos x="80" y="112"/>
                </a:cxn>
                <a:cxn ang="0">
                  <a:pos x="32" y="136"/>
                </a:cxn>
                <a:cxn ang="0">
                  <a:pos x="18" y="122"/>
                </a:cxn>
                <a:cxn ang="0">
                  <a:pos x="64" y="168"/>
                </a:cxn>
                <a:cxn ang="0">
                  <a:pos x="66" y="152"/>
                </a:cxn>
                <a:cxn ang="0">
                  <a:pos x="88" y="160"/>
                </a:cxn>
                <a:cxn ang="0">
                  <a:pos x="90" y="226"/>
                </a:cxn>
                <a:cxn ang="0">
                  <a:pos x="96" y="240"/>
                </a:cxn>
                <a:cxn ang="0">
                  <a:pos x="104" y="136"/>
                </a:cxn>
                <a:cxn ang="0">
                  <a:pos x="88" y="112"/>
                </a:cxn>
                <a:cxn ang="0">
                  <a:pos x="98" y="90"/>
                </a:cxn>
                <a:cxn ang="0">
                  <a:pos x="116" y="86"/>
                </a:cxn>
                <a:cxn ang="0">
                  <a:pos x="148" y="72"/>
                </a:cxn>
                <a:cxn ang="0">
                  <a:pos x="144" y="132"/>
                </a:cxn>
                <a:cxn ang="0">
                  <a:pos x="128" y="140"/>
                </a:cxn>
                <a:cxn ang="0">
                  <a:pos x="200" y="208"/>
                </a:cxn>
                <a:cxn ang="0">
                  <a:pos x="178" y="192"/>
                </a:cxn>
                <a:cxn ang="0">
                  <a:pos x="184" y="152"/>
                </a:cxn>
                <a:cxn ang="0">
                  <a:pos x="206" y="140"/>
                </a:cxn>
                <a:cxn ang="0">
                  <a:pos x="216" y="112"/>
                </a:cxn>
                <a:cxn ang="0">
                  <a:pos x="210" y="90"/>
                </a:cxn>
                <a:cxn ang="0">
                  <a:pos x="190" y="72"/>
                </a:cxn>
                <a:cxn ang="0">
                  <a:pos x="170" y="50"/>
                </a:cxn>
                <a:cxn ang="0">
                  <a:pos x="194" y="18"/>
                </a:cxn>
                <a:cxn ang="0">
                  <a:pos x="216" y="24"/>
                </a:cxn>
                <a:cxn ang="0">
                  <a:pos x="236" y="74"/>
                </a:cxn>
                <a:cxn ang="0">
                  <a:pos x="240" y="132"/>
                </a:cxn>
                <a:cxn ang="0">
                  <a:pos x="222" y="192"/>
                </a:cxn>
              </a:cxnLst>
              <a:rect l="0" t="0" r="r" b="b"/>
              <a:pathLst>
                <a:path w="256" h="256">
                  <a:moveTo>
                    <a:pt x="200" y="0"/>
                  </a:moveTo>
                  <a:lnTo>
                    <a:pt x="200" y="0"/>
                  </a:lnTo>
                  <a:lnTo>
                    <a:pt x="188" y="2"/>
                  </a:lnTo>
                  <a:lnTo>
                    <a:pt x="178" y="8"/>
                  </a:lnTo>
                  <a:lnTo>
                    <a:pt x="170" y="16"/>
                  </a:lnTo>
                  <a:lnTo>
                    <a:pt x="162" y="28"/>
                  </a:lnTo>
                  <a:lnTo>
                    <a:pt x="162" y="28"/>
                  </a:lnTo>
                  <a:lnTo>
                    <a:pt x="162" y="28"/>
                  </a:lnTo>
                  <a:lnTo>
                    <a:pt x="150" y="46"/>
                  </a:lnTo>
                  <a:lnTo>
                    <a:pt x="136" y="60"/>
                  </a:lnTo>
                  <a:lnTo>
                    <a:pt x="130" y="66"/>
                  </a:lnTo>
                  <a:lnTo>
                    <a:pt x="122" y="68"/>
                  </a:lnTo>
                  <a:lnTo>
                    <a:pt x="114" y="72"/>
                  </a:lnTo>
                  <a:lnTo>
                    <a:pt x="106" y="72"/>
                  </a:lnTo>
                  <a:lnTo>
                    <a:pt x="100" y="72"/>
                  </a:lnTo>
                  <a:lnTo>
                    <a:pt x="66" y="72"/>
                  </a:lnTo>
                  <a:lnTo>
                    <a:pt x="32" y="72"/>
                  </a:lnTo>
                  <a:lnTo>
                    <a:pt x="32" y="72"/>
                  </a:lnTo>
                  <a:lnTo>
                    <a:pt x="26" y="72"/>
                  </a:lnTo>
                  <a:lnTo>
                    <a:pt x="20" y="76"/>
                  </a:lnTo>
                  <a:lnTo>
                    <a:pt x="14" y="78"/>
                  </a:lnTo>
                  <a:lnTo>
                    <a:pt x="10" y="84"/>
                  </a:lnTo>
                  <a:lnTo>
                    <a:pt x="6" y="90"/>
                  </a:lnTo>
                  <a:lnTo>
                    <a:pt x="2" y="96"/>
                  </a:lnTo>
                  <a:lnTo>
                    <a:pt x="0" y="104"/>
                  </a:lnTo>
                  <a:lnTo>
                    <a:pt x="0" y="112"/>
                  </a:lnTo>
                  <a:lnTo>
                    <a:pt x="0" y="112"/>
                  </a:lnTo>
                  <a:lnTo>
                    <a:pt x="0" y="120"/>
                  </a:lnTo>
                  <a:lnTo>
                    <a:pt x="2" y="128"/>
                  </a:lnTo>
                  <a:lnTo>
                    <a:pt x="6" y="134"/>
                  </a:lnTo>
                  <a:lnTo>
                    <a:pt x="10" y="140"/>
                  </a:lnTo>
                  <a:lnTo>
                    <a:pt x="14" y="146"/>
                  </a:lnTo>
                  <a:lnTo>
                    <a:pt x="20" y="148"/>
                  </a:lnTo>
                  <a:lnTo>
                    <a:pt x="26" y="152"/>
                  </a:lnTo>
                  <a:lnTo>
                    <a:pt x="32" y="152"/>
                  </a:lnTo>
                  <a:lnTo>
                    <a:pt x="32" y="152"/>
                  </a:lnTo>
                  <a:lnTo>
                    <a:pt x="38" y="154"/>
                  </a:lnTo>
                  <a:lnTo>
                    <a:pt x="44" y="156"/>
                  </a:lnTo>
                  <a:lnTo>
                    <a:pt x="46" y="162"/>
                  </a:lnTo>
                  <a:lnTo>
                    <a:pt x="48" y="168"/>
                  </a:lnTo>
                  <a:lnTo>
                    <a:pt x="48" y="240"/>
                  </a:lnTo>
                  <a:lnTo>
                    <a:pt x="48" y="240"/>
                  </a:lnTo>
                  <a:lnTo>
                    <a:pt x="50" y="246"/>
                  </a:lnTo>
                  <a:lnTo>
                    <a:pt x="52" y="252"/>
                  </a:lnTo>
                  <a:lnTo>
                    <a:pt x="58" y="254"/>
                  </a:lnTo>
                  <a:lnTo>
                    <a:pt x="64" y="256"/>
                  </a:lnTo>
                  <a:lnTo>
                    <a:pt x="96" y="256"/>
                  </a:lnTo>
                  <a:lnTo>
                    <a:pt x="96" y="256"/>
                  </a:lnTo>
                  <a:lnTo>
                    <a:pt x="102" y="254"/>
                  </a:lnTo>
                  <a:lnTo>
                    <a:pt x="108" y="252"/>
                  </a:lnTo>
                  <a:lnTo>
                    <a:pt x="110" y="246"/>
                  </a:lnTo>
                  <a:lnTo>
                    <a:pt x="112" y="240"/>
                  </a:lnTo>
                  <a:lnTo>
                    <a:pt x="112" y="232"/>
                  </a:lnTo>
                  <a:lnTo>
                    <a:pt x="112" y="232"/>
                  </a:lnTo>
                  <a:lnTo>
                    <a:pt x="110" y="226"/>
                  </a:lnTo>
                  <a:lnTo>
                    <a:pt x="108" y="222"/>
                  </a:lnTo>
                  <a:lnTo>
                    <a:pt x="106" y="220"/>
                  </a:lnTo>
                  <a:lnTo>
                    <a:pt x="104" y="216"/>
                  </a:lnTo>
                  <a:lnTo>
                    <a:pt x="104" y="160"/>
                  </a:lnTo>
                  <a:lnTo>
                    <a:pt x="104" y="160"/>
                  </a:lnTo>
                  <a:lnTo>
                    <a:pt x="104" y="160"/>
                  </a:lnTo>
                  <a:lnTo>
                    <a:pt x="104" y="160"/>
                  </a:lnTo>
                  <a:lnTo>
                    <a:pt x="106" y="156"/>
                  </a:lnTo>
                  <a:lnTo>
                    <a:pt x="106" y="156"/>
                  </a:lnTo>
                  <a:lnTo>
                    <a:pt x="106" y="156"/>
                  </a:lnTo>
                  <a:lnTo>
                    <a:pt x="106" y="156"/>
                  </a:lnTo>
                  <a:lnTo>
                    <a:pt x="108" y="154"/>
                  </a:lnTo>
                  <a:lnTo>
                    <a:pt x="108" y="154"/>
                  </a:lnTo>
                  <a:lnTo>
                    <a:pt x="108" y="154"/>
                  </a:lnTo>
                  <a:lnTo>
                    <a:pt x="108" y="154"/>
                  </a:lnTo>
                  <a:lnTo>
                    <a:pt x="108" y="154"/>
                  </a:lnTo>
                  <a:lnTo>
                    <a:pt x="108" y="154"/>
                  </a:lnTo>
                  <a:lnTo>
                    <a:pt x="110" y="152"/>
                  </a:lnTo>
                  <a:lnTo>
                    <a:pt x="110" y="152"/>
                  </a:lnTo>
                  <a:lnTo>
                    <a:pt x="118" y="154"/>
                  </a:lnTo>
                  <a:lnTo>
                    <a:pt x="124" y="156"/>
                  </a:lnTo>
                  <a:lnTo>
                    <a:pt x="138" y="166"/>
                  </a:lnTo>
                  <a:lnTo>
                    <a:pt x="150" y="178"/>
                  </a:lnTo>
                  <a:lnTo>
                    <a:pt x="162" y="196"/>
                  </a:lnTo>
                  <a:lnTo>
                    <a:pt x="162" y="196"/>
                  </a:lnTo>
                  <a:lnTo>
                    <a:pt x="162" y="196"/>
                  </a:lnTo>
                  <a:lnTo>
                    <a:pt x="170" y="208"/>
                  </a:lnTo>
                  <a:lnTo>
                    <a:pt x="178" y="216"/>
                  </a:lnTo>
                  <a:lnTo>
                    <a:pt x="188" y="222"/>
                  </a:lnTo>
                  <a:lnTo>
                    <a:pt x="200" y="224"/>
                  </a:lnTo>
                  <a:lnTo>
                    <a:pt x="200" y="224"/>
                  </a:lnTo>
                  <a:lnTo>
                    <a:pt x="206" y="224"/>
                  </a:lnTo>
                  <a:lnTo>
                    <a:pt x="212" y="222"/>
                  </a:lnTo>
                  <a:lnTo>
                    <a:pt x="224" y="214"/>
                  </a:lnTo>
                  <a:lnTo>
                    <a:pt x="234" y="204"/>
                  </a:lnTo>
                  <a:lnTo>
                    <a:pt x="242" y="188"/>
                  </a:lnTo>
                  <a:lnTo>
                    <a:pt x="248" y="172"/>
                  </a:lnTo>
                  <a:lnTo>
                    <a:pt x="252" y="152"/>
                  </a:lnTo>
                  <a:lnTo>
                    <a:pt x="256" y="132"/>
                  </a:lnTo>
                  <a:lnTo>
                    <a:pt x="256" y="112"/>
                  </a:lnTo>
                  <a:lnTo>
                    <a:pt x="256" y="112"/>
                  </a:lnTo>
                  <a:lnTo>
                    <a:pt x="256" y="92"/>
                  </a:lnTo>
                  <a:lnTo>
                    <a:pt x="252" y="72"/>
                  </a:lnTo>
                  <a:lnTo>
                    <a:pt x="248" y="52"/>
                  </a:lnTo>
                  <a:lnTo>
                    <a:pt x="242" y="36"/>
                  </a:lnTo>
                  <a:lnTo>
                    <a:pt x="234" y="20"/>
                  </a:lnTo>
                  <a:lnTo>
                    <a:pt x="224" y="10"/>
                  </a:lnTo>
                  <a:lnTo>
                    <a:pt x="212" y="2"/>
                  </a:lnTo>
                  <a:lnTo>
                    <a:pt x="206" y="0"/>
                  </a:lnTo>
                  <a:lnTo>
                    <a:pt x="200" y="0"/>
                  </a:lnTo>
                  <a:close/>
                  <a:moveTo>
                    <a:pt x="160" y="112"/>
                  </a:moveTo>
                  <a:lnTo>
                    <a:pt x="160" y="112"/>
                  </a:lnTo>
                  <a:lnTo>
                    <a:pt x="162" y="88"/>
                  </a:lnTo>
                  <a:lnTo>
                    <a:pt x="184" y="88"/>
                  </a:lnTo>
                  <a:lnTo>
                    <a:pt x="184" y="88"/>
                  </a:lnTo>
                  <a:lnTo>
                    <a:pt x="190" y="90"/>
                  </a:lnTo>
                  <a:lnTo>
                    <a:pt x="196" y="96"/>
                  </a:lnTo>
                  <a:lnTo>
                    <a:pt x="198" y="102"/>
                  </a:lnTo>
                  <a:lnTo>
                    <a:pt x="200" y="112"/>
                  </a:lnTo>
                  <a:lnTo>
                    <a:pt x="200" y="112"/>
                  </a:lnTo>
                  <a:lnTo>
                    <a:pt x="198" y="122"/>
                  </a:lnTo>
                  <a:lnTo>
                    <a:pt x="196" y="128"/>
                  </a:lnTo>
                  <a:lnTo>
                    <a:pt x="190" y="134"/>
                  </a:lnTo>
                  <a:lnTo>
                    <a:pt x="184" y="136"/>
                  </a:lnTo>
                  <a:lnTo>
                    <a:pt x="162" y="136"/>
                  </a:lnTo>
                  <a:lnTo>
                    <a:pt x="162" y="136"/>
                  </a:lnTo>
                  <a:lnTo>
                    <a:pt x="160" y="112"/>
                  </a:lnTo>
                  <a:close/>
                  <a:moveTo>
                    <a:pt x="16" y="112"/>
                  </a:moveTo>
                  <a:lnTo>
                    <a:pt x="16" y="112"/>
                  </a:lnTo>
                  <a:lnTo>
                    <a:pt x="18" y="102"/>
                  </a:lnTo>
                  <a:lnTo>
                    <a:pt x="20" y="96"/>
                  </a:lnTo>
                  <a:lnTo>
                    <a:pt x="26" y="90"/>
                  </a:lnTo>
                  <a:lnTo>
                    <a:pt x="32" y="88"/>
                  </a:lnTo>
                  <a:lnTo>
                    <a:pt x="88" y="88"/>
                  </a:lnTo>
                  <a:lnTo>
                    <a:pt x="88" y="88"/>
                  </a:lnTo>
                  <a:lnTo>
                    <a:pt x="82" y="98"/>
                  </a:lnTo>
                  <a:lnTo>
                    <a:pt x="80" y="112"/>
                  </a:lnTo>
                  <a:lnTo>
                    <a:pt x="80" y="112"/>
                  </a:lnTo>
                  <a:lnTo>
                    <a:pt x="82" y="126"/>
                  </a:lnTo>
                  <a:lnTo>
                    <a:pt x="88" y="136"/>
                  </a:lnTo>
                  <a:lnTo>
                    <a:pt x="32" y="136"/>
                  </a:lnTo>
                  <a:lnTo>
                    <a:pt x="32" y="136"/>
                  </a:lnTo>
                  <a:lnTo>
                    <a:pt x="26" y="134"/>
                  </a:lnTo>
                  <a:lnTo>
                    <a:pt x="20" y="128"/>
                  </a:lnTo>
                  <a:lnTo>
                    <a:pt x="18" y="122"/>
                  </a:lnTo>
                  <a:lnTo>
                    <a:pt x="16" y="112"/>
                  </a:lnTo>
                  <a:close/>
                  <a:moveTo>
                    <a:pt x="96" y="240"/>
                  </a:moveTo>
                  <a:lnTo>
                    <a:pt x="64" y="240"/>
                  </a:lnTo>
                  <a:lnTo>
                    <a:pt x="64" y="168"/>
                  </a:lnTo>
                  <a:lnTo>
                    <a:pt x="64" y="168"/>
                  </a:lnTo>
                  <a:lnTo>
                    <a:pt x="62" y="160"/>
                  </a:lnTo>
                  <a:lnTo>
                    <a:pt x="60" y="152"/>
                  </a:lnTo>
                  <a:lnTo>
                    <a:pt x="66" y="152"/>
                  </a:lnTo>
                  <a:lnTo>
                    <a:pt x="66" y="152"/>
                  </a:lnTo>
                  <a:lnTo>
                    <a:pt x="90" y="152"/>
                  </a:lnTo>
                  <a:lnTo>
                    <a:pt x="90" y="152"/>
                  </a:lnTo>
                  <a:lnTo>
                    <a:pt x="88" y="160"/>
                  </a:lnTo>
                  <a:lnTo>
                    <a:pt x="88" y="216"/>
                  </a:lnTo>
                  <a:lnTo>
                    <a:pt x="88" y="216"/>
                  </a:lnTo>
                  <a:lnTo>
                    <a:pt x="88" y="222"/>
                  </a:lnTo>
                  <a:lnTo>
                    <a:pt x="90" y="226"/>
                  </a:lnTo>
                  <a:lnTo>
                    <a:pt x="94" y="232"/>
                  </a:lnTo>
                  <a:lnTo>
                    <a:pt x="94" y="232"/>
                  </a:lnTo>
                  <a:lnTo>
                    <a:pt x="96" y="234"/>
                  </a:lnTo>
                  <a:lnTo>
                    <a:pt x="96" y="240"/>
                  </a:lnTo>
                  <a:close/>
                  <a:moveTo>
                    <a:pt x="106" y="136"/>
                  </a:moveTo>
                  <a:lnTo>
                    <a:pt x="104" y="136"/>
                  </a:lnTo>
                  <a:lnTo>
                    <a:pt x="104" y="136"/>
                  </a:lnTo>
                  <a:lnTo>
                    <a:pt x="104" y="136"/>
                  </a:lnTo>
                  <a:lnTo>
                    <a:pt x="98" y="134"/>
                  </a:lnTo>
                  <a:lnTo>
                    <a:pt x="92" y="128"/>
                  </a:lnTo>
                  <a:lnTo>
                    <a:pt x="90" y="122"/>
                  </a:lnTo>
                  <a:lnTo>
                    <a:pt x="88" y="112"/>
                  </a:lnTo>
                  <a:lnTo>
                    <a:pt x="88" y="112"/>
                  </a:lnTo>
                  <a:lnTo>
                    <a:pt x="90" y="102"/>
                  </a:lnTo>
                  <a:lnTo>
                    <a:pt x="92" y="96"/>
                  </a:lnTo>
                  <a:lnTo>
                    <a:pt x="98" y="90"/>
                  </a:lnTo>
                  <a:lnTo>
                    <a:pt x="104" y="88"/>
                  </a:lnTo>
                  <a:lnTo>
                    <a:pt x="106" y="88"/>
                  </a:lnTo>
                  <a:lnTo>
                    <a:pt x="106" y="88"/>
                  </a:lnTo>
                  <a:lnTo>
                    <a:pt x="116" y="86"/>
                  </a:lnTo>
                  <a:lnTo>
                    <a:pt x="128" y="84"/>
                  </a:lnTo>
                  <a:lnTo>
                    <a:pt x="138" y="78"/>
                  </a:lnTo>
                  <a:lnTo>
                    <a:pt x="148" y="72"/>
                  </a:lnTo>
                  <a:lnTo>
                    <a:pt x="148" y="72"/>
                  </a:lnTo>
                  <a:lnTo>
                    <a:pt x="144" y="92"/>
                  </a:lnTo>
                  <a:lnTo>
                    <a:pt x="144" y="112"/>
                  </a:lnTo>
                  <a:lnTo>
                    <a:pt x="144" y="112"/>
                  </a:lnTo>
                  <a:lnTo>
                    <a:pt x="144" y="132"/>
                  </a:lnTo>
                  <a:lnTo>
                    <a:pt x="148" y="152"/>
                  </a:lnTo>
                  <a:lnTo>
                    <a:pt x="148" y="152"/>
                  </a:lnTo>
                  <a:lnTo>
                    <a:pt x="138" y="146"/>
                  </a:lnTo>
                  <a:lnTo>
                    <a:pt x="128" y="140"/>
                  </a:lnTo>
                  <a:lnTo>
                    <a:pt x="116" y="138"/>
                  </a:lnTo>
                  <a:lnTo>
                    <a:pt x="106" y="136"/>
                  </a:lnTo>
                  <a:close/>
                  <a:moveTo>
                    <a:pt x="200" y="208"/>
                  </a:moveTo>
                  <a:lnTo>
                    <a:pt x="200" y="208"/>
                  </a:lnTo>
                  <a:lnTo>
                    <a:pt x="194" y="206"/>
                  </a:lnTo>
                  <a:lnTo>
                    <a:pt x="188" y="204"/>
                  </a:lnTo>
                  <a:lnTo>
                    <a:pt x="184" y="198"/>
                  </a:lnTo>
                  <a:lnTo>
                    <a:pt x="178" y="192"/>
                  </a:lnTo>
                  <a:lnTo>
                    <a:pt x="170" y="174"/>
                  </a:lnTo>
                  <a:lnTo>
                    <a:pt x="164" y="152"/>
                  </a:lnTo>
                  <a:lnTo>
                    <a:pt x="184" y="152"/>
                  </a:lnTo>
                  <a:lnTo>
                    <a:pt x="184" y="152"/>
                  </a:lnTo>
                  <a:lnTo>
                    <a:pt x="190" y="152"/>
                  </a:lnTo>
                  <a:lnTo>
                    <a:pt x="196" y="148"/>
                  </a:lnTo>
                  <a:lnTo>
                    <a:pt x="202" y="146"/>
                  </a:lnTo>
                  <a:lnTo>
                    <a:pt x="206" y="140"/>
                  </a:lnTo>
                  <a:lnTo>
                    <a:pt x="210" y="134"/>
                  </a:lnTo>
                  <a:lnTo>
                    <a:pt x="214" y="128"/>
                  </a:lnTo>
                  <a:lnTo>
                    <a:pt x="216" y="120"/>
                  </a:lnTo>
                  <a:lnTo>
                    <a:pt x="216" y="112"/>
                  </a:lnTo>
                  <a:lnTo>
                    <a:pt x="216" y="112"/>
                  </a:lnTo>
                  <a:lnTo>
                    <a:pt x="216" y="104"/>
                  </a:lnTo>
                  <a:lnTo>
                    <a:pt x="214" y="96"/>
                  </a:lnTo>
                  <a:lnTo>
                    <a:pt x="210" y="90"/>
                  </a:lnTo>
                  <a:lnTo>
                    <a:pt x="206" y="84"/>
                  </a:lnTo>
                  <a:lnTo>
                    <a:pt x="202" y="78"/>
                  </a:lnTo>
                  <a:lnTo>
                    <a:pt x="196" y="76"/>
                  </a:lnTo>
                  <a:lnTo>
                    <a:pt x="190" y="72"/>
                  </a:lnTo>
                  <a:lnTo>
                    <a:pt x="184" y="72"/>
                  </a:lnTo>
                  <a:lnTo>
                    <a:pt x="164" y="72"/>
                  </a:lnTo>
                  <a:lnTo>
                    <a:pt x="164" y="72"/>
                  </a:lnTo>
                  <a:lnTo>
                    <a:pt x="170" y="50"/>
                  </a:lnTo>
                  <a:lnTo>
                    <a:pt x="178" y="32"/>
                  </a:lnTo>
                  <a:lnTo>
                    <a:pt x="184" y="26"/>
                  </a:lnTo>
                  <a:lnTo>
                    <a:pt x="188" y="20"/>
                  </a:lnTo>
                  <a:lnTo>
                    <a:pt x="194" y="18"/>
                  </a:lnTo>
                  <a:lnTo>
                    <a:pt x="200" y="16"/>
                  </a:lnTo>
                  <a:lnTo>
                    <a:pt x="200" y="16"/>
                  </a:lnTo>
                  <a:lnTo>
                    <a:pt x="208" y="18"/>
                  </a:lnTo>
                  <a:lnTo>
                    <a:pt x="216" y="24"/>
                  </a:lnTo>
                  <a:lnTo>
                    <a:pt x="222" y="32"/>
                  </a:lnTo>
                  <a:lnTo>
                    <a:pt x="228" y="44"/>
                  </a:lnTo>
                  <a:lnTo>
                    <a:pt x="234" y="58"/>
                  </a:lnTo>
                  <a:lnTo>
                    <a:pt x="236" y="74"/>
                  </a:lnTo>
                  <a:lnTo>
                    <a:pt x="240" y="92"/>
                  </a:lnTo>
                  <a:lnTo>
                    <a:pt x="240" y="112"/>
                  </a:lnTo>
                  <a:lnTo>
                    <a:pt x="240" y="112"/>
                  </a:lnTo>
                  <a:lnTo>
                    <a:pt x="240" y="132"/>
                  </a:lnTo>
                  <a:lnTo>
                    <a:pt x="236" y="150"/>
                  </a:lnTo>
                  <a:lnTo>
                    <a:pt x="234" y="166"/>
                  </a:lnTo>
                  <a:lnTo>
                    <a:pt x="228" y="180"/>
                  </a:lnTo>
                  <a:lnTo>
                    <a:pt x="222" y="192"/>
                  </a:lnTo>
                  <a:lnTo>
                    <a:pt x="216" y="200"/>
                  </a:lnTo>
                  <a:lnTo>
                    <a:pt x="208" y="206"/>
                  </a:lnTo>
                  <a:lnTo>
                    <a:pt x="200" y="20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nvGrpSpPr>
            <p:cNvPr id="12" name="Group 11"/>
            <p:cNvGrpSpPr/>
            <p:nvPr/>
          </p:nvGrpSpPr>
          <p:grpSpPr>
            <a:xfrm>
              <a:off x="6053809" y="2369115"/>
              <a:ext cx="332599" cy="332599"/>
              <a:chOff x="3962400" y="1962150"/>
              <a:chExt cx="406400" cy="406400"/>
            </a:xfrm>
            <a:solidFill>
              <a:schemeClr val="accent1"/>
            </a:solidFill>
          </p:grpSpPr>
          <p:sp>
            <p:nvSpPr>
              <p:cNvPr id="178" name="Freeform 155"/>
              <p:cNvSpPr>
                <a:spLocks noEditPoints="1"/>
              </p:cNvSpPr>
              <p:nvPr/>
            </p:nvSpPr>
            <p:spPr bwMode="auto">
              <a:xfrm>
                <a:off x="3962400" y="1962150"/>
                <a:ext cx="406400" cy="406400"/>
              </a:xfrm>
              <a:custGeom>
                <a:avLst/>
                <a:gdLst/>
                <a:ahLst/>
                <a:cxnLst>
                  <a:cxn ang="0">
                    <a:pos x="172" y="4"/>
                  </a:cxn>
                  <a:cxn ang="0">
                    <a:pos x="164" y="0"/>
                  </a:cxn>
                  <a:cxn ang="0">
                    <a:pos x="156" y="0"/>
                  </a:cxn>
                  <a:cxn ang="0">
                    <a:pos x="148" y="4"/>
                  </a:cxn>
                  <a:cxn ang="0">
                    <a:pos x="144" y="12"/>
                  </a:cxn>
                  <a:cxn ang="0">
                    <a:pos x="138" y="28"/>
                  </a:cxn>
                  <a:cxn ang="0">
                    <a:pos x="126" y="42"/>
                  </a:cxn>
                  <a:cxn ang="0">
                    <a:pos x="104" y="60"/>
                  </a:cxn>
                  <a:cxn ang="0">
                    <a:pos x="80" y="74"/>
                  </a:cxn>
                  <a:cxn ang="0">
                    <a:pos x="40" y="100"/>
                  </a:cxn>
                  <a:cxn ang="0">
                    <a:pos x="28" y="110"/>
                  </a:cxn>
                  <a:cxn ang="0">
                    <a:pos x="12" y="132"/>
                  </a:cxn>
                  <a:cxn ang="0">
                    <a:pos x="0" y="156"/>
                  </a:cxn>
                  <a:cxn ang="0">
                    <a:pos x="0" y="164"/>
                  </a:cxn>
                  <a:cxn ang="0">
                    <a:pos x="84" y="252"/>
                  </a:cxn>
                  <a:cxn ang="0">
                    <a:pos x="92" y="256"/>
                  </a:cxn>
                  <a:cxn ang="0">
                    <a:pos x="100" y="256"/>
                  </a:cxn>
                  <a:cxn ang="0">
                    <a:pos x="108" y="252"/>
                  </a:cxn>
                  <a:cxn ang="0">
                    <a:pos x="112" y="244"/>
                  </a:cxn>
                  <a:cxn ang="0">
                    <a:pos x="130" y="214"/>
                  </a:cxn>
                  <a:cxn ang="0">
                    <a:pos x="140" y="204"/>
                  </a:cxn>
                  <a:cxn ang="0">
                    <a:pos x="176" y="182"/>
                  </a:cxn>
                  <a:cxn ang="0">
                    <a:pos x="204" y="166"/>
                  </a:cxn>
                  <a:cxn ang="0">
                    <a:pos x="228" y="146"/>
                  </a:cxn>
                  <a:cxn ang="0">
                    <a:pos x="238" y="136"/>
                  </a:cxn>
                  <a:cxn ang="0">
                    <a:pos x="250" y="112"/>
                  </a:cxn>
                  <a:cxn ang="0">
                    <a:pos x="256" y="100"/>
                  </a:cxn>
                  <a:cxn ang="0">
                    <a:pos x="252" y="84"/>
                  </a:cxn>
                  <a:cxn ang="0">
                    <a:pos x="96" y="240"/>
                  </a:cxn>
                  <a:cxn ang="0">
                    <a:pos x="16" y="160"/>
                  </a:cxn>
                  <a:cxn ang="0">
                    <a:pos x="28" y="136"/>
                  </a:cxn>
                  <a:cxn ang="0">
                    <a:pos x="44" y="116"/>
                  </a:cxn>
                  <a:cxn ang="0">
                    <a:pos x="88" y="88"/>
                  </a:cxn>
                  <a:cxn ang="0">
                    <a:pos x="132" y="60"/>
                  </a:cxn>
                  <a:cxn ang="0">
                    <a:pos x="148" y="40"/>
                  </a:cxn>
                  <a:cxn ang="0">
                    <a:pos x="160" y="16"/>
                  </a:cxn>
                  <a:cxn ang="0">
                    <a:pos x="240" y="96"/>
                  </a:cxn>
                  <a:cxn ang="0">
                    <a:pos x="234" y="108"/>
                  </a:cxn>
                  <a:cxn ang="0">
                    <a:pos x="220" y="130"/>
                  </a:cxn>
                  <a:cxn ang="0">
                    <a:pos x="190" y="154"/>
                  </a:cxn>
                  <a:cxn ang="0">
                    <a:pos x="146" y="182"/>
                  </a:cxn>
                  <a:cxn ang="0">
                    <a:pos x="116" y="206"/>
                  </a:cxn>
                  <a:cxn ang="0">
                    <a:pos x="102" y="228"/>
                  </a:cxn>
                </a:cxnLst>
                <a:rect l="0" t="0" r="r" b="b"/>
                <a:pathLst>
                  <a:path w="256" h="256">
                    <a:moveTo>
                      <a:pt x="252" y="84"/>
                    </a:moveTo>
                    <a:lnTo>
                      <a:pt x="172" y="4"/>
                    </a:lnTo>
                    <a:lnTo>
                      <a:pt x="172" y="4"/>
                    </a:lnTo>
                    <a:lnTo>
                      <a:pt x="164" y="0"/>
                    </a:lnTo>
                    <a:lnTo>
                      <a:pt x="156" y="0"/>
                    </a:lnTo>
                    <a:lnTo>
                      <a:pt x="156" y="0"/>
                    </a:lnTo>
                    <a:lnTo>
                      <a:pt x="152" y="2"/>
                    </a:lnTo>
                    <a:lnTo>
                      <a:pt x="148" y="4"/>
                    </a:lnTo>
                    <a:lnTo>
                      <a:pt x="148" y="4"/>
                    </a:lnTo>
                    <a:lnTo>
                      <a:pt x="144" y="12"/>
                    </a:lnTo>
                    <a:lnTo>
                      <a:pt x="144" y="12"/>
                    </a:lnTo>
                    <a:lnTo>
                      <a:pt x="138" y="28"/>
                    </a:lnTo>
                    <a:lnTo>
                      <a:pt x="126" y="42"/>
                    </a:lnTo>
                    <a:lnTo>
                      <a:pt x="126" y="42"/>
                    </a:lnTo>
                    <a:lnTo>
                      <a:pt x="116" y="52"/>
                    </a:lnTo>
                    <a:lnTo>
                      <a:pt x="104" y="60"/>
                    </a:lnTo>
                    <a:lnTo>
                      <a:pt x="80" y="74"/>
                    </a:lnTo>
                    <a:lnTo>
                      <a:pt x="80" y="74"/>
                    </a:lnTo>
                    <a:lnTo>
                      <a:pt x="52" y="90"/>
                    </a:lnTo>
                    <a:lnTo>
                      <a:pt x="40" y="100"/>
                    </a:lnTo>
                    <a:lnTo>
                      <a:pt x="28" y="110"/>
                    </a:lnTo>
                    <a:lnTo>
                      <a:pt x="28" y="110"/>
                    </a:lnTo>
                    <a:lnTo>
                      <a:pt x="18" y="120"/>
                    </a:lnTo>
                    <a:lnTo>
                      <a:pt x="12" y="132"/>
                    </a:lnTo>
                    <a:lnTo>
                      <a:pt x="6" y="144"/>
                    </a:lnTo>
                    <a:lnTo>
                      <a:pt x="0" y="156"/>
                    </a:lnTo>
                    <a:lnTo>
                      <a:pt x="0" y="156"/>
                    </a:lnTo>
                    <a:lnTo>
                      <a:pt x="0" y="164"/>
                    </a:lnTo>
                    <a:lnTo>
                      <a:pt x="4" y="172"/>
                    </a:lnTo>
                    <a:lnTo>
                      <a:pt x="84" y="252"/>
                    </a:lnTo>
                    <a:lnTo>
                      <a:pt x="84" y="252"/>
                    </a:lnTo>
                    <a:lnTo>
                      <a:pt x="92" y="256"/>
                    </a:lnTo>
                    <a:lnTo>
                      <a:pt x="100" y="256"/>
                    </a:lnTo>
                    <a:lnTo>
                      <a:pt x="100" y="256"/>
                    </a:lnTo>
                    <a:lnTo>
                      <a:pt x="108" y="252"/>
                    </a:lnTo>
                    <a:lnTo>
                      <a:pt x="108" y="252"/>
                    </a:lnTo>
                    <a:lnTo>
                      <a:pt x="112" y="244"/>
                    </a:lnTo>
                    <a:lnTo>
                      <a:pt x="112" y="244"/>
                    </a:lnTo>
                    <a:lnTo>
                      <a:pt x="118" y="228"/>
                    </a:lnTo>
                    <a:lnTo>
                      <a:pt x="130" y="214"/>
                    </a:lnTo>
                    <a:lnTo>
                      <a:pt x="130" y="214"/>
                    </a:lnTo>
                    <a:lnTo>
                      <a:pt x="140" y="204"/>
                    </a:lnTo>
                    <a:lnTo>
                      <a:pt x="152" y="196"/>
                    </a:lnTo>
                    <a:lnTo>
                      <a:pt x="176" y="182"/>
                    </a:lnTo>
                    <a:lnTo>
                      <a:pt x="176" y="182"/>
                    </a:lnTo>
                    <a:lnTo>
                      <a:pt x="204" y="166"/>
                    </a:lnTo>
                    <a:lnTo>
                      <a:pt x="216" y="156"/>
                    </a:lnTo>
                    <a:lnTo>
                      <a:pt x="228" y="146"/>
                    </a:lnTo>
                    <a:lnTo>
                      <a:pt x="228" y="146"/>
                    </a:lnTo>
                    <a:lnTo>
                      <a:pt x="238" y="136"/>
                    </a:lnTo>
                    <a:lnTo>
                      <a:pt x="244" y="124"/>
                    </a:lnTo>
                    <a:lnTo>
                      <a:pt x="250" y="112"/>
                    </a:lnTo>
                    <a:lnTo>
                      <a:pt x="256" y="100"/>
                    </a:lnTo>
                    <a:lnTo>
                      <a:pt x="256" y="100"/>
                    </a:lnTo>
                    <a:lnTo>
                      <a:pt x="256" y="92"/>
                    </a:lnTo>
                    <a:lnTo>
                      <a:pt x="252" y="84"/>
                    </a:lnTo>
                    <a:close/>
                    <a:moveTo>
                      <a:pt x="96" y="240"/>
                    </a:moveTo>
                    <a:lnTo>
                      <a:pt x="96" y="240"/>
                    </a:lnTo>
                    <a:lnTo>
                      <a:pt x="16" y="160"/>
                    </a:lnTo>
                    <a:lnTo>
                      <a:pt x="16" y="160"/>
                    </a:lnTo>
                    <a:lnTo>
                      <a:pt x="22" y="148"/>
                    </a:lnTo>
                    <a:lnTo>
                      <a:pt x="28" y="136"/>
                    </a:lnTo>
                    <a:lnTo>
                      <a:pt x="36" y="126"/>
                    </a:lnTo>
                    <a:lnTo>
                      <a:pt x="44" y="116"/>
                    </a:lnTo>
                    <a:lnTo>
                      <a:pt x="66" y="102"/>
                    </a:lnTo>
                    <a:lnTo>
                      <a:pt x="88" y="88"/>
                    </a:lnTo>
                    <a:lnTo>
                      <a:pt x="110" y="74"/>
                    </a:lnTo>
                    <a:lnTo>
                      <a:pt x="132" y="60"/>
                    </a:lnTo>
                    <a:lnTo>
                      <a:pt x="140" y="50"/>
                    </a:lnTo>
                    <a:lnTo>
                      <a:pt x="148" y="40"/>
                    </a:lnTo>
                    <a:lnTo>
                      <a:pt x="154" y="28"/>
                    </a:lnTo>
                    <a:lnTo>
                      <a:pt x="160" y="16"/>
                    </a:lnTo>
                    <a:lnTo>
                      <a:pt x="160" y="16"/>
                    </a:lnTo>
                    <a:lnTo>
                      <a:pt x="240" y="96"/>
                    </a:lnTo>
                    <a:lnTo>
                      <a:pt x="240" y="96"/>
                    </a:lnTo>
                    <a:lnTo>
                      <a:pt x="234" y="108"/>
                    </a:lnTo>
                    <a:lnTo>
                      <a:pt x="228" y="120"/>
                    </a:lnTo>
                    <a:lnTo>
                      <a:pt x="220" y="130"/>
                    </a:lnTo>
                    <a:lnTo>
                      <a:pt x="212" y="140"/>
                    </a:lnTo>
                    <a:lnTo>
                      <a:pt x="190" y="154"/>
                    </a:lnTo>
                    <a:lnTo>
                      <a:pt x="168" y="168"/>
                    </a:lnTo>
                    <a:lnTo>
                      <a:pt x="146" y="182"/>
                    </a:lnTo>
                    <a:lnTo>
                      <a:pt x="124" y="196"/>
                    </a:lnTo>
                    <a:lnTo>
                      <a:pt x="116" y="206"/>
                    </a:lnTo>
                    <a:lnTo>
                      <a:pt x="108" y="216"/>
                    </a:lnTo>
                    <a:lnTo>
                      <a:pt x="102" y="228"/>
                    </a:lnTo>
                    <a:lnTo>
                      <a:pt x="96" y="2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79" name="Freeform 158"/>
              <p:cNvSpPr>
                <a:spLocks noEditPoints="1"/>
              </p:cNvSpPr>
              <p:nvPr/>
            </p:nvSpPr>
            <p:spPr bwMode="auto">
              <a:xfrm>
                <a:off x="4111625" y="2105025"/>
                <a:ext cx="107950" cy="114300"/>
              </a:xfrm>
              <a:custGeom>
                <a:avLst/>
                <a:gdLst/>
                <a:ahLst/>
                <a:cxnLst>
                  <a:cxn ang="0">
                    <a:pos x="54" y="24"/>
                  </a:cxn>
                  <a:cxn ang="0">
                    <a:pos x="46" y="24"/>
                  </a:cxn>
                  <a:cxn ang="0">
                    <a:pos x="30" y="30"/>
                  </a:cxn>
                  <a:cxn ang="0">
                    <a:pos x="18" y="14"/>
                  </a:cxn>
                  <a:cxn ang="0">
                    <a:pos x="28" y="12"/>
                  </a:cxn>
                  <a:cxn ang="0">
                    <a:pos x="34" y="14"/>
                  </a:cxn>
                  <a:cxn ang="0">
                    <a:pos x="38" y="10"/>
                  </a:cxn>
                  <a:cxn ang="0">
                    <a:pos x="38" y="4"/>
                  </a:cxn>
                  <a:cxn ang="0">
                    <a:pos x="30" y="0"/>
                  </a:cxn>
                  <a:cxn ang="0">
                    <a:pos x="16" y="4"/>
                  </a:cxn>
                  <a:cxn ang="0">
                    <a:pos x="10" y="8"/>
                  </a:cxn>
                  <a:cxn ang="0">
                    <a:pos x="8" y="6"/>
                  </a:cxn>
                  <a:cxn ang="0">
                    <a:pos x="4" y="6"/>
                  </a:cxn>
                  <a:cxn ang="0">
                    <a:pos x="6" y="12"/>
                  </a:cxn>
                  <a:cxn ang="0">
                    <a:pos x="6" y="12"/>
                  </a:cxn>
                  <a:cxn ang="0">
                    <a:pos x="0" y="28"/>
                  </a:cxn>
                  <a:cxn ang="0">
                    <a:pos x="0" y="36"/>
                  </a:cxn>
                  <a:cxn ang="0">
                    <a:pos x="10" y="46"/>
                  </a:cxn>
                  <a:cxn ang="0">
                    <a:pos x="26" y="46"/>
                  </a:cxn>
                  <a:cxn ang="0">
                    <a:pos x="48" y="58"/>
                  </a:cxn>
                  <a:cxn ang="0">
                    <a:pos x="44" y="62"/>
                  </a:cxn>
                  <a:cxn ang="0">
                    <a:pos x="36" y="60"/>
                  </a:cxn>
                  <a:cxn ang="0">
                    <a:pos x="32" y="58"/>
                  </a:cxn>
                  <a:cxn ang="0">
                    <a:pos x="26" y="58"/>
                  </a:cxn>
                  <a:cxn ang="0">
                    <a:pos x="24" y="62"/>
                  </a:cxn>
                  <a:cxn ang="0">
                    <a:pos x="32" y="70"/>
                  </a:cxn>
                  <a:cxn ang="0">
                    <a:pos x="38" y="72"/>
                  </a:cxn>
                  <a:cxn ang="0">
                    <a:pos x="56" y="66"/>
                  </a:cxn>
                  <a:cxn ang="0">
                    <a:pos x="60" y="70"/>
                  </a:cxn>
                  <a:cxn ang="0">
                    <a:pos x="64" y="68"/>
                  </a:cxn>
                  <a:cxn ang="0">
                    <a:pos x="66" y="66"/>
                  </a:cxn>
                  <a:cxn ang="0">
                    <a:pos x="60" y="60"/>
                  </a:cxn>
                  <a:cxn ang="0">
                    <a:pos x="66" y="52"/>
                  </a:cxn>
                  <a:cxn ang="0">
                    <a:pos x="68" y="36"/>
                  </a:cxn>
                  <a:cxn ang="0">
                    <a:pos x="18" y="34"/>
                  </a:cxn>
                  <a:cxn ang="0">
                    <a:pos x="12" y="32"/>
                  </a:cxn>
                  <a:cxn ang="0">
                    <a:pos x="10" y="30"/>
                  </a:cxn>
                  <a:cxn ang="0">
                    <a:pos x="12" y="22"/>
                  </a:cxn>
                  <a:cxn ang="0">
                    <a:pos x="14" y="18"/>
                  </a:cxn>
                  <a:cxn ang="0">
                    <a:pos x="18" y="34"/>
                  </a:cxn>
                  <a:cxn ang="0">
                    <a:pos x="52" y="54"/>
                  </a:cxn>
                  <a:cxn ang="0">
                    <a:pos x="40" y="40"/>
                  </a:cxn>
                  <a:cxn ang="0">
                    <a:pos x="48" y="36"/>
                  </a:cxn>
                  <a:cxn ang="0">
                    <a:pos x="52" y="38"/>
                  </a:cxn>
                  <a:cxn ang="0">
                    <a:pos x="56" y="42"/>
                  </a:cxn>
                  <a:cxn ang="0">
                    <a:pos x="56" y="46"/>
                  </a:cxn>
                </a:cxnLst>
                <a:rect l="0" t="0" r="r" b="b"/>
                <a:pathLst>
                  <a:path w="68" h="72">
                    <a:moveTo>
                      <a:pt x="62" y="30"/>
                    </a:moveTo>
                    <a:lnTo>
                      <a:pt x="62" y="30"/>
                    </a:lnTo>
                    <a:lnTo>
                      <a:pt x="54" y="24"/>
                    </a:lnTo>
                    <a:lnTo>
                      <a:pt x="54" y="24"/>
                    </a:lnTo>
                    <a:lnTo>
                      <a:pt x="46" y="24"/>
                    </a:lnTo>
                    <a:lnTo>
                      <a:pt x="46" y="24"/>
                    </a:lnTo>
                    <a:lnTo>
                      <a:pt x="38" y="26"/>
                    </a:lnTo>
                    <a:lnTo>
                      <a:pt x="38" y="26"/>
                    </a:lnTo>
                    <a:lnTo>
                      <a:pt x="30" y="30"/>
                    </a:lnTo>
                    <a:lnTo>
                      <a:pt x="30" y="30"/>
                    </a:lnTo>
                    <a:lnTo>
                      <a:pt x="18" y="14"/>
                    </a:lnTo>
                    <a:lnTo>
                      <a:pt x="18" y="14"/>
                    </a:lnTo>
                    <a:lnTo>
                      <a:pt x="24" y="12"/>
                    </a:lnTo>
                    <a:lnTo>
                      <a:pt x="24" y="12"/>
                    </a:lnTo>
                    <a:lnTo>
                      <a:pt x="28" y="12"/>
                    </a:lnTo>
                    <a:lnTo>
                      <a:pt x="28" y="12"/>
                    </a:lnTo>
                    <a:lnTo>
                      <a:pt x="34" y="14"/>
                    </a:lnTo>
                    <a:lnTo>
                      <a:pt x="34" y="14"/>
                    </a:lnTo>
                    <a:lnTo>
                      <a:pt x="36" y="12"/>
                    </a:lnTo>
                    <a:lnTo>
                      <a:pt x="36" y="12"/>
                    </a:lnTo>
                    <a:lnTo>
                      <a:pt x="38" y="10"/>
                    </a:lnTo>
                    <a:lnTo>
                      <a:pt x="38" y="10"/>
                    </a:lnTo>
                    <a:lnTo>
                      <a:pt x="38" y="4"/>
                    </a:lnTo>
                    <a:lnTo>
                      <a:pt x="38" y="4"/>
                    </a:lnTo>
                    <a:lnTo>
                      <a:pt x="34" y="2"/>
                    </a:lnTo>
                    <a:lnTo>
                      <a:pt x="30" y="0"/>
                    </a:lnTo>
                    <a:lnTo>
                      <a:pt x="30" y="0"/>
                    </a:lnTo>
                    <a:lnTo>
                      <a:pt x="24" y="2"/>
                    </a:lnTo>
                    <a:lnTo>
                      <a:pt x="24" y="2"/>
                    </a:lnTo>
                    <a:lnTo>
                      <a:pt x="16" y="4"/>
                    </a:lnTo>
                    <a:lnTo>
                      <a:pt x="16" y="4"/>
                    </a:lnTo>
                    <a:lnTo>
                      <a:pt x="10" y="8"/>
                    </a:lnTo>
                    <a:lnTo>
                      <a:pt x="10" y="8"/>
                    </a:lnTo>
                    <a:lnTo>
                      <a:pt x="10" y="6"/>
                    </a:lnTo>
                    <a:lnTo>
                      <a:pt x="10" y="6"/>
                    </a:lnTo>
                    <a:lnTo>
                      <a:pt x="8" y="6"/>
                    </a:lnTo>
                    <a:lnTo>
                      <a:pt x="8" y="6"/>
                    </a:lnTo>
                    <a:lnTo>
                      <a:pt x="4" y="6"/>
                    </a:lnTo>
                    <a:lnTo>
                      <a:pt x="4" y="6"/>
                    </a:lnTo>
                    <a:lnTo>
                      <a:pt x="4" y="10"/>
                    </a:lnTo>
                    <a:lnTo>
                      <a:pt x="4" y="10"/>
                    </a:lnTo>
                    <a:lnTo>
                      <a:pt x="6" y="12"/>
                    </a:lnTo>
                    <a:lnTo>
                      <a:pt x="6" y="12"/>
                    </a:lnTo>
                    <a:lnTo>
                      <a:pt x="6" y="12"/>
                    </a:lnTo>
                    <a:lnTo>
                      <a:pt x="6" y="12"/>
                    </a:lnTo>
                    <a:lnTo>
                      <a:pt x="2" y="20"/>
                    </a:lnTo>
                    <a:lnTo>
                      <a:pt x="2" y="20"/>
                    </a:lnTo>
                    <a:lnTo>
                      <a:pt x="0" y="28"/>
                    </a:lnTo>
                    <a:lnTo>
                      <a:pt x="0" y="28"/>
                    </a:lnTo>
                    <a:lnTo>
                      <a:pt x="0" y="36"/>
                    </a:lnTo>
                    <a:lnTo>
                      <a:pt x="0" y="36"/>
                    </a:lnTo>
                    <a:lnTo>
                      <a:pt x="4" y="44"/>
                    </a:lnTo>
                    <a:lnTo>
                      <a:pt x="4" y="44"/>
                    </a:lnTo>
                    <a:lnTo>
                      <a:pt x="10" y="46"/>
                    </a:lnTo>
                    <a:lnTo>
                      <a:pt x="18" y="48"/>
                    </a:lnTo>
                    <a:lnTo>
                      <a:pt x="18" y="48"/>
                    </a:lnTo>
                    <a:lnTo>
                      <a:pt x="26" y="46"/>
                    </a:lnTo>
                    <a:lnTo>
                      <a:pt x="34" y="42"/>
                    </a:lnTo>
                    <a:lnTo>
                      <a:pt x="34" y="42"/>
                    </a:lnTo>
                    <a:lnTo>
                      <a:pt x="48" y="58"/>
                    </a:lnTo>
                    <a:lnTo>
                      <a:pt x="48" y="58"/>
                    </a:lnTo>
                    <a:lnTo>
                      <a:pt x="44" y="62"/>
                    </a:lnTo>
                    <a:lnTo>
                      <a:pt x="44" y="62"/>
                    </a:lnTo>
                    <a:lnTo>
                      <a:pt x="40" y="60"/>
                    </a:lnTo>
                    <a:lnTo>
                      <a:pt x="40" y="60"/>
                    </a:lnTo>
                    <a:lnTo>
                      <a:pt x="36" y="60"/>
                    </a:lnTo>
                    <a:lnTo>
                      <a:pt x="36" y="60"/>
                    </a:lnTo>
                    <a:lnTo>
                      <a:pt x="32" y="58"/>
                    </a:lnTo>
                    <a:lnTo>
                      <a:pt x="32" y="58"/>
                    </a:lnTo>
                    <a:lnTo>
                      <a:pt x="30" y="56"/>
                    </a:lnTo>
                    <a:lnTo>
                      <a:pt x="30" y="56"/>
                    </a:lnTo>
                    <a:lnTo>
                      <a:pt x="26" y="58"/>
                    </a:lnTo>
                    <a:lnTo>
                      <a:pt x="26" y="58"/>
                    </a:lnTo>
                    <a:lnTo>
                      <a:pt x="24" y="62"/>
                    </a:lnTo>
                    <a:lnTo>
                      <a:pt x="24" y="62"/>
                    </a:lnTo>
                    <a:lnTo>
                      <a:pt x="26" y="66"/>
                    </a:lnTo>
                    <a:lnTo>
                      <a:pt x="26" y="66"/>
                    </a:lnTo>
                    <a:lnTo>
                      <a:pt x="32" y="70"/>
                    </a:lnTo>
                    <a:lnTo>
                      <a:pt x="32" y="70"/>
                    </a:lnTo>
                    <a:lnTo>
                      <a:pt x="38" y="72"/>
                    </a:lnTo>
                    <a:lnTo>
                      <a:pt x="38" y="72"/>
                    </a:lnTo>
                    <a:lnTo>
                      <a:pt x="48" y="72"/>
                    </a:lnTo>
                    <a:lnTo>
                      <a:pt x="48" y="72"/>
                    </a:lnTo>
                    <a:lnTo>
                      <a:pt x="56" y="66"/>
                    </a:lnTo>
                    <a:lnTo>
                      <a:pt x="56" y="66"/>
                    </a:lnTo>
                    <a:lnTo>
                      <a:pt x="60" y="70"/>
                    </a:lnTo>
                    <a:lnTo>
                      <a:pt x="60" y="70"/>
                    </a:lnTo>
                    <a:lnTo>
                      <a:pt x="62" y="70"/>
                    </a:lnTo>
                    <a:lnTo>
                      <a:pt x="62" y="70"/>
                    </a:lnTo>
                    <a:lnTo>
                      <a:pt x="64" y="68"/>
                    </a:lnTo>
                    <a:lnTo>
                      <a:pt x="64" y="68"/>
                    </a:lnTo>
                    <a:lnTo>
                      <a:pt x="66" y="66"/>
                    </a:lnTo>
                    <a:lnTo>
                      <a:pt x="66" y="66"/>
                    </a:lnTo>
                    <a:lnTo>
                      <a:pt x="64" y="64"/>
                    </a:lnTo>
                    <a:lnTo>
                      <a:pt x="64" y="64"/>
                    </a:lnTo>
                    <a:lnTo>
                      <a:pt x="60" y="60"/>
                    </a:lnTo>
                    <a:lnTo>
                      <a:pt x="60" y="60"/>
                    </a:lnTo>
                    <a:lnTo>
                      <a:pt x="66" y="52"/>
                    </a:lnTo>
                    <a:lnTo>
                      <a:pt x="66" y="52"/>
                    </a:lnTo>
                    <a:lnTo>
                      <a:pt x="68" y="42"/>
                    </a:lnTo>
                    <a:lnTo>
                      <a:pt x="68" y="42"/>
                    </a:lnTo>
                    <a:lnTo>
                      <a:pt x="68" y="36"/>
                    </a:lnTo>
                    <a:lnTo>
                      <a:pt x="68" y="36"/>
                    </a:lnTo>
                    <a:lnTo>
                      <a:pt x="62" y="30"/>
                    </a:lnTo>
                    <a:close/>
                    <a:moveTo>
                      <a:pt x="18" y="34"/>
                    </a:moveTo>
                    <a:lnTo>
                      <a:pt x="18" y="34"/>
                    </a:lnTo>
                    <a:lnTo>
                      <a:pt x="14" y="34"/>
                    </a:lnTo>
                    <a:lnTo>
                      <a:pt x="12" y="32"/>
                    </a:lnTo>
                    <a:lnTo>
                      <a:pt x="12" y="32"/>
                    </a:lnTo>
                    <a:lnTo>
                      <a:pt x="10" y="30"/>
                    </a:lnTo>
                    <a:lnTo>
                      <a:pt x="10" y="30"/>
                    </a:lnTo>
                    <a:lnTo>
                      <a:pt x="10" y="26"/>
                    </a:lnTo>
                    <a:lnTo>
                      <a:pt x="10" y="26"/>
                    </a:lnTo>
                    <a:lnTo>
                      <a:pt x="12" y="22"/>
                    </a:lnTo>
                    <a:lnTo>
                      <a:pt x="12" y="22"/>
                    </a:lnTo>
                    <a:lnTo>
                      <a:pt x="14" y="18"/>
                    </a:lnTo>
                    <a:lnTo>
                      <a:pt x="14" y="18"/>
                    </a:lnTo>
                    <a:lnTo>
                      <a:pt x="26" y="32"/>
                    </a:lnTo>
                    <a:lnTo>
                      <a:pt x="26" y="32"/>
                    </a:lnTo>
                    <a:lnTo>
                      <a:pt x="18" y="34"/>
                    </a:lnTo>
                    <a:close/>
                    <a:moveTo>
                      <a:pt x="56" y="50"/>
                    </a:moveTo>
                    <a:lnTo>
                      <a:pt x="56" y="50"/>
                    </a:lnTo>
                    <a:lnTo>
                      <a:pt x="52" y="54"/>
                    </a:lnTo>
                    <a:lnTo>
                      <a:pt x="52" y="54"/>
                    </a:lnTo>
                    <a:lnTo>
                      <a:pt x="40" y="40"/>
                    </a:lnTo>
                    <a:lnTo>
                      <a:pt x="40" y="40"/>
                    </a:lnTo>
                    <a:lnTo>
                      <a:pt x="44" y="38"/>
                    </a:lnTo>
                    <a:lnTo>
                      <a:pt x="44" y="38"/>
                    </a:lnTo>
                    <a:lnTo>
                      <a:pt x="48" y="36"/>
                    </a:lnTo>
                    <a:lnTo>
                      <a:pt x="48" y="36"/>
                    </a:lnTo>
                    <a:lnTo>
                      <a:pt x="52" y="38"/>
                    </a:lnTo>
                    <a:lnTo>
                      <a:pt x="52" y="38"/>
                    </a:lnTo>
                    <a:lnTo>
                      <a:pt x="54" y="40"/>
                    </a:lnTo>
                    <a:lnTo>
                      <a:pt x="54" y="40"/>
                    </a:lnTo>
                    <a:lnTo>
                      <a:pt x="56" y="42"/>
                    </a:lnTo>
                    <a:lnTo>
                      <a:pt x="56" y="42"/>
                    </a:lnTo>
                    <a:lnTo>
                      <a:pt x="56" y="46"/>
                    </a:lnTo>
                    <a:lnTo>
                      <a:pt x="56" y="46"/>
                    </a:lnTo>
                    <a:lnTo>
                      <a:pt x="56" y="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80" name="Freeform 159"/>
              <p:cNvSpPr>
                <a:spLocks/>
              </p:cNvSpPr>
              <p:nvPr/>
            </p:nvSpPr>
            <p:spPr bwMode="auto">
              <a:xfrm>
                <a:off x="4111625" y="2105025"/>
                <a:ext cx="107950" cy="114300"/>
              </a:xfrm>
              <a:custGeom>
                <a:avLst/>
                <a:gdLst/>
                <a:ahLst/>
                <a:cxnLst>
                  <a:cxn ang="0">
                    <a:pos x="62" y="30"/>
                  </a:cxn>
                  <a:cxn ang="0">
                    <a:pos x="54" y="24"/>
                  </a:cxn>
                  <a:cxn ang="0">
                    <a:pos x="46" y="24"/>
                  </a:cxn>
                  <a:cxn ang="0">
                    <a:pos x="38" y="26"/>
                  </a:cxn>
                  <a:cxn ang="0">
                    <a:pos x="30" y="30"/>
                  </a:cxn>
                  <a:cxn ang="0">
                    <a:pos x="18" y="14"/>
                  </a:cxn>
                  <a:cxn ang="0">
                    <a:pos x="24" y="12"/>
                  </a:cxn>
                  <a:cxn ang="0">
                    <a:pos x="28" y="12"/>
                  </a:cxn>
                  <a:cxn ang="0">
                    <a:pos x="34" y="14"/>
                  </a:cxn>
                  <a:cxn ang="0">
                    <a:pos x="36" y="12"/>
                  </a:cxn>
                  <a:cxn ang="0">
                    <a:pos x="38" y="10"/>
                  </a:cxn>
                  <a:cxn ang="0">
                    <a:pos x="38" y="4"/>
                  </a:cxn>
                  <a:cxn ang="0">
                    <a:pos x="30" y="0"/>
                  </a:cxn>
                  <a:cxn ang="0">
                    <a:pos x="24" y="2"/>
                  </a:cxn>
                  <a:cxn ang="0">
                    <a:pos x="16" y="4"/>
                  </a:cxn>
                  <a:cxn ang="0">
                    <a:pos x="10" y="8"/>
                  </a:cxn>
                  <a:cxn ang="0">
                    <a:pos x="10" y="6"/>
                  </a:cxn>
                  <a:cxn ang="0">
                    <a:pos x="8" y="6"/>
                  </a:cxn>
                  <a:cxn ang="0">
                    <a:pos x="4" y="6"/>
                  </a:cxn>
                  <a:cxn ang="0">
                    <a:pos x="4" y="10"/>
                  </a:cxn>
                  <a:cxn ang="0">
                    <a:pos x="6" y="12"/>
                  </a:cxn>
                  <a:cxn ang="0">
                    <a:pos x="6" y="12"/>
                  </a:cxn>
                  <a:cxn ang="0">
                    <a:pos x="2" y="20"/>
                  </a:cxn>
                  <a:cxn ang="0">
                    <a:pos x="0" y="28"/>
                  </a:cxn>
                  <a:cxn ang="0">
                    <a:pos x="0" y="36"/>
                  </a:cxn>
                  <a:cxn ang="0">
                    <a:pos x="4" y="44"/>
                  </a:cxn>
                  <a:cxn ang="0">
                    <a:pos x="10" y="46"/>
                  </a:cxn>
                  <a:cxn ang="0">
                    <a:pos x="18" y="48"/>
                  </a:cxn>
                  <a:cxn ang="0">
                    <a:pos x="34" y="42"/>
                  </a:cxn>
                  <a:cxn ang="0">
                    <a:pos x="48" y="58"/>
                  </a:cxn>
                  <a:cxn ang="0">
                    <a:pos x="44" y="62"/>
                  </a:cxn>
                  <a:cxn ang="0">
                    <a:pos x="40" y="60"/>
                  </a:cxn>
                  <a:cxn ang="0">
                    <a:pos x="36" y="60"/>
                  </a:cxn>
                  <a:cxn ang="0">
                    <a:pos x="32" y="58"/>
                  </a:cxn>
                  <a:cxn ang="0">
                    <a:pos x="30" y="56"/>
                  </a:cxn>
                  <a:cxn ang="0">
                    <a:pos x="26" y="58"/>
                  </a:cxn>
                  <a:cxn ang="0">
                    <a:pos x="24" y="62"/>
                  </a:cxn>
                  <a:cxn ang="0">
                    <a:pos x="26" y="66"/>
                  </a:cxn>
                  <a:cxn ang="0">
                    <a:pos x="32" y="70"/>
                  </a:cxn>
                  <a:cxn ang="0">
                    <a:pos x="38" y="72"/>
                  </a:cxn>
                  <a:cxn ang="0">
                    <a:pos x="48" y="72"/>
                  </a:cxn>
                  <a:cxn ang="0">
                    <a:pos x="56" y="66"/>
                  </a:cxn>
                  <a:cxn ang="0">
                    <a:pos x="60" y="70"/>
                  </a:cxn>
                  <a:cxn ang="0">
                    <a:pos x="62" y="70"/>
                  </a:cxn>
                  <a:cxn ang="0">
                    <a:pos x="64" y="68"/>
                  </a:cxn>
                  <a:cxn ang="0">
                    <a:pos x="66" y="66"/>
                  </a:cxn>
                  <a:cxn ang="0">
                    <a:pos x="64" y="64"/>
                  </a:cxn>
                  <a:cxn ang="0">
                    <a:pos x="60" y="60"/>
                  </a:cxn>
                  <a:cxn ang="0">
                    <a:pos x="66" y="52"/>
                  </a:cxn>
                  <a:cxn ang="0">
                    <a:pos x="68" y="42"/>
                  </a:cxn>
                  <a:cxn ang="0">
                    <a:pos x="68" y="36"/>
                  </a:cxn>
                  <a:cxn ang="0">
                    <a:pos x="62" y="30"/>
                  </a:cxn>
                </a:cxnLst>
                <a:rect l="0" t="0" r="r" b="b"/>
                <a:pathLst>
                  <a:path w="68" h="72">
                    <a:moveTo>
                      <a:pt x="62" y="30"/>
                    </a:moveTo>
                    <a:lnTo>
                      <a:pt x="62" y="30"/>
                    </a:lnTo>
                    <a:lnTo>
                      <a:pt x="54" y="24"/>
                    </a:lnTo>
                    <a:lnTo>
                      <a:pt x="54" y="24"/>
                    </a:lnTo>
                    <a:lnTo>
                      <a:pt x="46" y="24"/>
                    </a:lnTo>
                    <a:lnTo>
                      <a:pt x="46" y="24"/>
                    </a:lnTo>
                    <a:lnTo>
                      <a:pt x="38" y="26"/>
                    </a:lnTo>
                    <a:lnTo>
                      <a:pt x="38" y="26"/>
                    </a:lnTo>
                    <a:lnTo>
                      <a:pt x="30" y="30"/>
                    </a:lnTo>
                    <a:lnTo>
                      <a:pt x="30" y="30"/>
                    </a:lnTo>
                    <a:lnTo>
                      <a:pt x="18" y="14"/>
                    </a:lnTo>
                    <a:lnTo>
                      <a:pt x="18" y="14"/>
                    </a:lnTo>
                    <a:lnTo>
                      <a:pt x="24" y="12"/>
                    </a:lnTo>
                    <a:lnTo>
                      <a:pt x="24" y="12"/>
                    </a:lnTo>
                    <a:lnTo>
                      <a:pt x="28" y="12"/>
                    </a:lnTo>
                    <a:lnTo>
                      <a:pt x="28" y="12"/>
                    </a:lnTo>
                    <a:lnTo>
                      <a:pt x="34" y="14"/>
                    </a:lnTo>
                    <a:lnTo>
                      <a:pt x="34" y="14"/>
                    </a:lnTo>
                    <a:lnTo>
                      <a:pt x="36" y="12"/>
                    </a:lnTo>
                    <a:lnTo>
                      <a:pt x="36" y="12"/>
                    </a:lnTo>
                    <a:lnTo>
                      <a:pt x="38" y="10"/>
                    </a:lnTo>
                    <a:lnTo>
                      <a:pt x="38" y="10"/>
                    </a:lnTo>
                    <a:lnTo>
                      <a:pt x="38" y="4"/>
                    </a:lnTo>
                    <a:lnTo>
                      <a:pt x="38" y="4"/>
                    </a:lnTo>
                    <a:lnTo>
                      <a:pt x="34" y="2"/>
                    </a:lnTo>
                    <a:lnTo>
                      <a:pt x="30" y="0"/>
                    </a:lnTo>
                    <a:lnTo>
                      <a:pt x="30" y="0"/>
                    </a:lnTo>
                    <a:lnTo>
                      <a:pt x="24" y="2"/>
                    </a:lnTo>
                    <a:lnTo>
                      <a:pt x="24" y="2"/>
                    </a:lnTo>
                    <a:lnTo>
                      <a:pt x="16" y="4"/>
                    </a:lnTo>
                    <a:lnTo>
                      <a:pt x="16" y="4"/>
                    </a:lnTo>
                    <a:lnTo>
                      <a:pt x="10" y="8"/>
                    </a:lnTo>
                    <a:lnTo>
                      <a:pt x="10" y="8"/>
                    </a:lnTo>
                    <a:lnTo>
                      <a:pt x="10" y="6"/>
                    </a:lnTo>
                    <a:lnTo>
                      <a:pt x="10" y="6"/>
                    </a:lnTo>
                    <a:lnTo>
                      <a:pt x="8" y="6"/>
                    </a:lnTo>
                    <a:lnTo>
                      <a:pt x="8" y="6"/>
                    </a:lnTo>
                    <a:lnTo>
                      <a:pt x="4" y="6"/>
                    </a:lnTo>
                    <a:lnTo>
                      <a:pt x="4" y="6"/>
                    </a:lnTo>
                    <a:lnTo>
                      <a:pt x="4" y="10"/>
                    </a:lnTo>
                    <a:lnTo>
                      <a:pt x="4" y="10"/>
                    </a:lnTo>
                    <a:lnTo>
                      <a:pt x="6" y="12"/>
                    </a:lnTo>
                    <a:lnTo>
                      <a:pt x="6" y="12"/>
                    </a:lnTo>
                    <a:lnTo>
                      <a:pt x="6" y="12"/>
                    </a:lnTo>
                    <a:lnTo>
                      <a:pt x="6" y="12"/>
                    </a:lnTo>
                    <a:lnTo>
                      <a:pt x="2" y="20"/>
                    </a:lnTo>
                    <a:lnTo>
                      <a:pt x="2" y="20"/>
                    </a:lnTo>
                    <a:lnTo>
                      <a:pt x="0" y="28"/>
                    </a:lnTo>
                    <a:lnTo>
                      <a:pt x="0" y="28"/>
                    </a:lnTo>
                    <a:lnTo>
                      <a:pt x="0" y="36"/>
                    </a:lnTo>
                    <a:lnTo>
                      <a:pt x="0" y="36"/>
                    </a:lnTo>
                    <a:lnTo>
                      <a:pt x="4" y="44"/>
                    </a:lnTo>
                    <a:lnTo>
                      <a:pt x="4" y="44"/>
                    </a:lnTo>
                    <a:lnTo>
                      <a:pt x="10" y="46"/>
                    </a:lnTo>
                    <a:lnTo>
                      <a:pt x="18" y="48"/>
                    </a:lnTo>
                    <a:lnTo>
                      <a:pt x="18" y="48"/>
                    </a:lnTo>
                    <a:lnTo>
                      <a:pt x="26" y="46"/>
                    </a:lnTo>
                    <a:lnTo>
                      <a:pt x="34" y="42"/>
                    </a:lnTo>
                    <a:lnTo>
                      <a:pt x="34" y="42"/>
                    </a:lnTo>
                    <a:lnTo>
                      <a:pt x="48" y="58"/>
                    </a:lnTo>
                    <a:lnTo>
                      <a:pt x="48" y="58"/>
                    </a:lnTo>
                    <a:lnTo>
                      <a:pt x="44" y="62"/>
                    </a:lnTo>
                    <a:lnTo>
                      <a:pt x="44" y="62"/>
                    </a:lnTo>
                    <a:lnTo>
                      <a:pt x="40" y="60"/>
                    </a:lnTo>
                    <a:lnTo>
                      <a:pt x="40" y="60"/>
                    </a:lnTo>
                    <a:lnTo>
                      <a:pt x="36" y="60"/>
                    </a:lnTo>
                    <a:lnTo>
                      <a:pt x="36" y="60"/>
                    </a:lnTo>
                    <a:lnTo>
                      <a:pt x="32" y="58"/>
                    </a:lnTo>
                    <a:lnTo>
                      <a:pt x="32" y="58"/>
                    </a:lnTo>
                    <a:lnTo>
                      <a:pt x="30" y="56"/>
                    </a:lnTo>
                    <a:lnTo>
                      <a:pt x="30" y="56"/>
                    </a:lnTo>
                    <a:lnTo>
                      <a:pt x="26" y="58"/>
                    </a:lnTo>
                    <a:lnTo>
                      <a:pt x="26" y="58"/>
                    </a:lnTo>
                    <a:lnTo>
                      <a:pt x="24" y="62"/>
                    </a:lnTo>
                    <a:lnTo>
                      <a:pt x="24" y="62"/>
                    </a:lnTo>
                    <a:lnTo>
                      <a:pt x="26" y="66"/>
                    </a:lnTo>
                    <a:lnTo>
                      <a:pt x="26" y="66"/>
                    </a:lnTo>
                    <a:lnTo>
                      <a:pt x="32" y="70"/>
                    </a:lnTo>
                    <a:lnTo>
                      <a:pt x="32" y="70"/>
                    </a:lnTo>
                    <a:lnTo>
                      <a:pt x="38" y="72"/>
                    </a:lnTo>
                    <a:lnTo>
                      <a:pt x="38" y="72"/>
                    </a:lnTo>
                    <a:lnTo>
                      <a:pt x="48" y="72"/>
                    </a:lnTo>
                    <a:lnTo>
                      <a:pt x="48" y="72"/>
                    </a:lnTo>
                    <a:lnTo>
                      <a:pt x="56" y="66"/>
                    </a:lnTo>
                    <a:lnTo>
                      <a:pt x="56" y="66"/>
                    </a:lnTo>
                    <a:lnTo>
                      <a:pt x="60" y="70"/>
                    </a:lnTo>
                    <a:lnTo>
                      <a:pt x="60" y="70"/>
                    </a:lnTo>
                    <a:lnTo>
                      <a:pt x="62" y="70"/>
                    </a:lnTo>
                    <a:lnTo>
                      <a:pt x="62" y="70"/>
                    </a:lnTo>
                    <a:lnTo>
                      <a:pt x="64" y="68"/>
                    </a:lnTo>
                    <a:lnTo>
                      <a:pt x="64" y="68"/>
                    </a:lnTo>
                    <a:lnTo>
                      <a:pt x="66" y="66"/>
                    </a:lnTo>
                    <a:lnTo>
                      <a:pt x="66" y="66"/>
                    </a:lnTo>
                    <a:lnTo>
                      <a:pt x="64" y="64"/>
                    </a:lnTo>
                    <a:lnTo>
                      <a:pt x="64" y="64"/>
                    </a:lnTo>
                    <a:lnTo>
                      <a:pt x="60" y="60"/>
                    </a:lnTo>
                    <a:lnTo>
                      <a:pt x="60" y="60"/>
                    </a:lnTo>
                    <a:lnTo>
                      <a:pt x="66" y="52"/>
                    </a:lnTo>
                    <a:lnTo>
                      <a:pt x="66" y="52"/>
                    </a:lnTo>
                    <a:lnTo>
                      <a:pt x="68" y="42"/>
                    </a:lnTo>
                    <a:lnTo>
                      <a:pt x="68" y="42"/>
                    </a:lnTo>
                    <a:lnTo>
                      <a:pt x="68" y="36"/>
                    </a:lnTo>
                    <a:lnTo>
                      <a:pt x="68" y="36"/>
                    </a:lnTo>
                    <a:lnTo>
                      <a:pt x="62" y="3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81" name="Freeform 160"/>
              <p:cNvSpPr>
                <a:spLocks/>
              </p:cNvSpPr>
              <p:nvPr/>
            </p:nvSpPr>
            <p:spPr bwMode="auto">
              <a:xfrm>
                <a:off x="4127500" y="2133600"/>
                <a:ext cx="25400" cy="25400"/>
              </a:xfrm>
              <a:custGeom>
                <a:avLst/>
                <a:gdLst/>
                <a:ahLst/>
                <a:cxnLst>
                  <a:cxn ang="0">
                    <a:pos x="8" y="16"/>
                  </a:cxn>
                  <a:cxn ang="0">
                    <a:pos x="8" y="16"/>
                  </a:cxn>
                  <a:cxn ang="0">
                    <a:pos x="4" y="16"/>
                  </a:cxn>
                  <a:cxn ang="0">
                    <a:pos x="2" y="14"/>
                  </a:cxn>
                  <a:cxn ang="0">
                    <a:pos x="2" y="14"/>
                  </a:cxn>
                  <a:cxn ang="0">
                    <a:pos x="0" y="12"/>
                  </a:cxn>
                  <a:cxn ang="0">
                    <a:pos x="0" y="12"/>
                  </a:cxn>
                  <a:cxn ang="0">
                    <a:pos x="0" y="8"/>
                  </a:cxn>
                  <a:cxn ang="0">
                    <a:pos x="0" y="8"/>
                  </a:cxn>
                  <a:cxn ang="0">
                    <a:pos x="2" y="4"/>
                  </a:cxn>
                  <a:cxn ang="0">
                    <a:pos x="2" y="4"/>
                  </a:cxn>
                  <a:cxn ang="0">
                    <a:pos x="4" y="0"/>
                  </a:cxn>
                  <a:cxn ang="0">
                    <a:pos x="4" y="0"/>
                  </a:cxn>
                  <a:cxn ang="0">
                    <a:pos x="16" y="14"/>
                  </a:cxn>
                  <a:cxn ang="0">
                    <a:pos x="16" y="14"/>
                  </a:cxn>
                  <a:cxn ang="0">
                    <a:pos x="8" y="16"/>
                  </a:cxn>
                </a:cxnLst>
                <a:rect l="0" t="0" r="r" b="b"/>
                <a:pathLst>
                  <a:path w="16" h="16">
                    <a:moveTo>
                      <a:pt x="8" y="16"/>
                    </a:moveTo>
                    <a:lnTo>
                      <a:pt x="8" y="16"/>
                    </a:lnTo>
                    <a:lnTo>
                      <a:pt x="4" y="16"/>
                    </a:lnTo>
                    <a:lnTo>
                      <a:pt x="2" y="14"/>
                    </a:lnTo>
                    <a:lnTo>
                      <a:pt x="2" y="14"/>
                    </a:lnTo>
                    <a:lnTo>
                      <a:pt x="0" y="12"/>
                    </a:lnTo>
                    <a:lnTo>
                      <a:pt x="0" y="12"/>
                    </a:lnTo>
                    <a:lnTo>
                      <a:pt x="0" y="8"/>
                    </a:lnTo>
                    <a:lnTo>
                      <a:pt x="0" y="8"/>
                    </a:lnTo>
                    <a:lnTo>
                      <a:pt x="2" y="4"/>
                    </a:lnTo>
                    <a:lnTo>
                      <a:pt x="2" y="4"/>
                    </a:lnTo>
                    <a:lnTo>
                      <a:pt x="4" y="0"/>
                    </a:lnTo>
                    <a:lnTo>
                      <a:pt x="4" y="0"/>
                    </a:lnTo>
                    <a:lnTo>
                      <a:pt x="16" y="14"/>
                    </a:lnTo>
                    <a:lnTo>
                      <a:pt x="16" y="14"/>
                    </a:lnTo>
                    <a:lnTo>
                      <a:pt x="8" y="16"/>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82" name="Freeform 161"/>
              <p:cNvSpPr>
                <a:spLocks/>
              </p:cNvSpPr>
              <p:nvPr/>
            </p:nvSpPr>
            <p:spPr bwMode="auto">
              <a:xfrm>
                <a:off x="4175125" y="2162175"/>
                <a:ext cx="25400" cy="28575"/>
              </a:xfrm>
              <a:custGeom>
                <a:avLst/>
                <a:gdLst/>
                <a:ahLst/>
                <a:cxnLst>
                  <a:cxn ang="0">
                    <a:pos x="16" y="14"/>
                  </a:cxn>
                  <a:cxn ang="0">
                    <a:pos x="16" y="14"/>
                  </a:cxn>
                  <a:cxn ang="0">
                    <a:pos x="12" y="18"/>
                  </a:cxn>
                  <a:cxn ang="0">
                    <a:pos x="12" y="18"/>
                  </a:cxn>
                  <a:cxn ang="0">
                    <a:pos x="0" y="4"/>
                  </a:cxn>
                  <a:cxn ang="0">
                    <a:pos x="0" y="4"/>
                  </a:cxn>
                  <a:cxn ang="0">
                    <a:pos x="4" y="2"/>
                  </a:cxn>
                  <a:cxn ang="0">
                    <a:pos x="4" y="2"/>
                  </a:cxn>
                  <a:cxn ang="0">
                    <a:pos x="8" y="0"/>
                  </a:cxn>
                  <a:cxn ang="0">
                    <a:pos x="8" y="0"/>
                  </a:cxn>
                  <a:cxn ang="0">
                    <a:pos x="12" y="2"/>
                  </a:cxn>
                  <a:cxn ang="0">
                    <a:pos x="12" y="2"/>
                  </a:cxn>
                  <a:cxn ang="0">
                    <a:pos x="14" y="4"/>
                  </a:cxn>
                  <a:cxn ang="0">
                    <a:pos x="14" y="4"/>
                  </a:cxn>
                  <a:cxn ang="0">
                    <a:pos x="16" y="6"/>
                  </a:cxn>
                  <a:cxn ang="0">
                    <a:pos x="16" y="6"/>
                  </a:cxn>
                  <a:cxn ang="0">
                    <a:pos x="16" y="10"/>
                  </a:cxn>
                  <a:cxn ang="0">
                    <a:pos x="16" y="10"/>
                  </a:cxn>
                  <a:cxn ang="0">
                    <a:pos x="16" y="14"/>
                  </a:cxn>
                </a:cxnLst>
                <a:rect l="0" t="0" r="r" b="b"/>
                <a:pathLst>
                  <a:path w="16" h="18">
                    <a:moveTo>
                      <a:pt x="16" y="14"/>
                    </a:moveTo>
                    <a:lnTo>
                      <a:pt x="16" y="14"/>
                    </a:lnTo>
                    <a:lnTo>
                      <a:pt x="12" y="18"/>
                    </a:lnTo>
                    <a:lnTo>
                      <a:pt x="12" y="18"/>
                    </a:lnTo>
                    <a:lnTo>
                      <a:pt x="0" y="4"/>
                    </a:lnTo>
                    <a:lnTo>
                      <a:pt x="0" y="4"/>
                    </a:lnTo>
                    <a:lnTo>
                      <a:pt x="4" y="2"/>
                    </a:lnTo>
                    <a:lnTo>
                      <a:pt x="4" y="2"/>
                    </a:lnTo>
                    <a:lnTo>
                      <a:pt x="8" y="0"/>
                    </a:lnTo>
                    <a:lnTo>
                      <a:pt x="8" y="0"/>
                    </a:lnTo>
                    <a:lnTo>
                      <a:pt x="12" y="2"/>
                    </a:lnTo>
                    <a:lnTo>
                      <a:pt x="12" y="2"/>
                    </a:lnTo>
                    <a:lnTo>
                      <a:pt x="14" y="4"/>
                    </a:lnTo>
                    <a:lnTo>
                      <a:pt x="14" y="4"/>
                    </a:lnTo>
                    <a:lnTo>
                      <a:pt x="16" y="6"/>
                    </a:lnTo>
                    <a:lnTo>
                      <a:pt x="16" y="6"/>
                    </a:lnTo>
                    <a:lnTo>
                      <a:pt x="16" y="10"/>
                    </a:lnTo>
                    <a:lnTo>
                      <a:pt x="16" y="10"/>
                    </a:lnTo>
                    <a:lnTo>
                      <a:pt x="16" y="1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83" name="Freeform 162"/>
              <p:cNvSpPr>
                <a:spLocks/>
              </p:cNvSpPr>
              <p:nvPr/>
            </p:nvSpPr>
            <p:spPr bwMode="auto">
              <a:xfrm>
                <a:off x="4098925" y="2241550"/>
                <a:ext cx="60325" cy="66675"/>
              </a:xfrm>
              <a:custGeom>
                <a:avLst/>
                <a:gdLst/>
                <a:ahLst/>
                <a:cxnLst>
                  <a:cxn ang="0">
                    <a:pos x="32" y="2"/>
                  </a:cxn>
                  <a:cxn ang="0">
                    <a:pos x="32" y="2"/>
                  </a:cxn>
                  <a:cxn ang="0">
                    <a:pos x="32" y="2"/>
                  </a:cxn>
                  <a:cxn ang="0">
                    <a:pos x="18" y="14"/>
                  </a:cxn>
                  <a:cxn ang="0">
                    <a:pos x="18" y="14"/>
                  </a:cxn>
                  <a:cxn ang="0">
                    <a:pos x="6" y="28"/>
                  </a:cxn>
                  <a:cxn ang="0">
                    <a:pos x="0" y="34"/>
                  </a:cxn>
                  <a:cxn ang="0">
                    <a:pos x="0" y="34"/>
                  </a:cxn>
                  <a:cxn ang="0">
                    <a:pos x="0" y="34"/>
                  </a:cxn>
                  <a:cxn ang="0">
                    <a:pos x="0" y="38"/>
                  </a:cxn>
                  <a:cxn ang="0">
                    <a:pos x="0" y="40"/>
                  </a:cxn>
                  <a:cxn ang="0">
                    <a:pos x="0" y="40"/>
                  </a:cxn>
                  <a:cxn ang="0">
                    <a:pos x="4" y="42"/>
                  </a:cxn>
                  <a:cxn ang="0">
                    <a:pos x="6" y="40"/>
                  </a:cxn>
                  <a:cxn ang="0">
                    <a:pos x="6" y="40"/>
                  </a:cxn>
                  <a:cxn ang="0">
                    <a:pos x="6" y="40"/>
                  </a:cxn>
                  <a:cxn ang="0">
                    <a:pos x="12" y="32"/>
                  </a:cxn>
                  <a:cxn ang="0">
                    <a:pos x="12" y="32"/>
                  </a:cxn>
                  <a:cxn ang="0">
                    <a:pos x="22" y="20"/>
                  </a:cxn>
                  <a:cxn ang="0">
                    <a:pos x="22" y="20"/>
                  </a:cxn>
                  <a:cxn ang="0">
                    <a:pos x="36" y="8"/>
                  </a:cxn>
                  <a:cxn ang="0">
                    <a:pos x="36" y="8"/>
                  </a:cxn>
                  <a:cxn ang="0">
                    <a:pos x="36" y="8"/>
                  </a:cxn>
                  <a:cxn ang="0">
                    <a:pos x="38" y="8"/>
                  </a:cxn>
                  <a:cxn ang="0">
                    <a:pos x="38" y="8"/>
                  </a:cxn>
                  <a:cxn ang="0">
                    <a:pos x="38" y="4"/>
                  </a:cxn>
                  <a:cxn ang="0">
                    <a:pos x="38" y="2"/>
                  </a:cxn>
                  <a:cxn ang="0">
                    <a:pos x="38" y="2"/>
                  </a:cxn>
                  <a:cxn ang="0">
                    <a:pos x="34" y="0"/>
                  </a:cxn>
                  <a:cxn ang="0">
                    <a:pos x="32" y="2"/>
                  </a:cxn>
                </a:cxnLst>
                <a:rect l="0" t="0" r="r" b="b"/>
                <a:pathLst>
                  <a:path w="38" h="42">
                    <a:moveTo>
                      <a:pt x="32" y="2"/>
                    </a:moveTo>
                    <a:lnTo>
                      <a:pt x="32" y="2"/>
                    </a:lnTo>
                    <a:lnTo>
                      <a:pt x="32" y="2"/>
                    </a:lnTo>
                    <a:lnTo>
                      <a:pt x="18" y="14"/>
                    </a:lnTo>
                    <a:lnTo>
                      <a:pt x="18" y="14"/>
                    </a:lnTo>
                    <a:lnTo>
                      <a:pt x="6" y="28"/>
                    </a:lnTo>
                    <a:lnTo>
                      <a:pt x="0" y="34"/>
                    </a:lnTo>
                    <a:lnTo>
                      <a:pt x="0" y="34"/>
                    </a:lnTo>
                    <a:lnTo>
                      <a:pt x="0" y="34"/>
                    </a:lnTo>
                    <a:lnTo>
                      <a:pt x="0" y="38"/>
                    </a:lnTo>
                    <a:lnTo>
                      <a:pt x="0" y="40"/>
                    </a:lnTo>
                    <a:lnTo>
                      <a:pt x="0" y="40"/>
                    </a:lnTo>
                    <a:lnTo>
                      <a:pt x="4" y="42"/>
                    </a:lnTo>
                    <a:lnTo>
                      <a:pt x="6" y="40"/>
                    </a:lnTo>
                    <a:lnTo>
                      <a:pt x="6" y="40"/>
                    </a:lnTo>
                    <a:lnTo>
                      <a:pt x="6" y="40"/>
                    </a:lnTo>
                    <a:lnTo>
                      <a:pt x="12" y="32"/>
                    </a:lnTo>
                    <a:lnTo>
                      <a:pt x="12" y="32"/>
                    </a:lnTo>
                    <a:lnTo>
                      <a:pt x="22" y="20"/>
                    </a:lnTo>
                    <a:lnTo>
                      <a:pt x="22" y="20"/>
                    </a:lnTo>
                    <a:lnTo>
                      <a:pt x="36" y="8"/>
                    </a:lnTo>
                    <a:lnTo>
                      <a:pt x="36" y="8"/>
                    </a:lnTo>
                    <a:lnTo>
                      <a:pt x="36" y="8"/>
                    </a:lnTo>
                    <a:lnTo>
                      <a:pt x="38" y="8"/>
                    </a:lnTo>
                    <a:lnTo>
                      <a:pt x="38" y="8"/>
                    </a:lnTo>
                    <a:lnTo>
                      <a:pt x="38" y="4"/>
                    </a:lnTo>
                    <a:lnTo>
                      <a:pt x="38" y="2"/>
                    </a:lnTo>
                    <a:lnTo>
                      <a:pt x="38" y="2"/>
                    </a:lnTo>
                    <a:lnTo>
                      <a:pt x="34" y="0"/>
                    </a:lnTo>
                    <a:lnTo>
                      <a:pt x="32"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84" name="Freeform 163"/>
              <p:cNvSpPr>
                <a:spLocks/>
              </p:cNvSpPr>
              <p:nvPr/>
            </p:nvSpPr>
            <p:spPr bwMode="auto">
              <a:xfrm>
                <a:off x="4098925" y="2241550"/>
                <a:ext cx="60325" cy="66675"/>
              </a:xfrm>
              <a:custGeom>
                <a:avLst/>
                <a:gdLst/>
                <a:ahLst/>
                <a:cxnLst>
                  <a:cxn ang="0">
                    <a:pos x="32" y="2"/>
                  </a:cxn>
                  <a:cxn ang="0">
                    <a:pos x="32" y="2"/>
                  </a:cxn>
                  <a:cxn ang="0">
                    <a:pos x="32" y="2"/>
                  </a:cxn>
                  <a:cxn ang="0">
                    <a:pos x="18" y="14"/>
                  </a:cxn>
                  <a:cxn ang="0">
                    <a:pos x="18" y="14"/>
                  </a:cxn>
                  <a:cxn ang="0">
                    <a:pos x="6" y="28"/>
                  </a:cxn>
                  <a:cxn ang="0">
                    <a:pos x="0" y="34"/>
                  </a:cxn>
                  <a:cxn ang="0">
                    <a:pos x="0" y="34"/>
                  </a:cxn>
                  <a:cxn ang="0">
                    <a:pos x="0" y="34"/>
                  </a:cxn>
                  <a:cxn ang="0">
                    <a:pos x="0" y="38"/>
                  </a:cxn>
                  <a:cxn ang="0">
                    <a:pos x="0" y="40"/>
                  </a:cxn>
                  <a:cxn ang="0">
                    <a:pos x="0" y="40"/>
                  </a:cxn>
                  <a:cxn ang="0">
                    <a:pos x="4" y="42"/>
                  </a:cxn>
                  <a:cxn ang="0">
                    <a:pos x="6" y="40"/>
                  </a:cxn>
                  <a:cxn ang="0">
                    <a:pos x="6" y="40"/>
                  </a:cxn>
                  <a:cxn ang="0">
                    <a:pos x="6" y="40"/>
                  </a:cxn>
                  <a:cxn ang="0">
                    <a:pos x="12" y="32"/>
                  </a:cxn>
                  <a:cxn ang="0">
                    <a:pos x="12" y="32"/>
                  </a:cxn>
                  <a:cxn ang="0">
                    <a:pos x="22" y="20"/>
                  </a:cxn>
                  <a:cxn ang="0">
                    <a:pos x="22" y="20"/>
                  </a:cxn>
                  <a:cxn ang="0">
                    <a:pos x="36" y="8"/>
                  </a:cxn>
                  <a:cxn ang="0">
                    <a:pos x="36" y="8"/>
                  </a:cxn>
                  <a:cxn ang="0">
                    <a:pos x="36" y="8"/>
                  </a:cxn>
                  <a:cxn ang="0">
                    <a:pos x="38" y="8"/>
                  </a:cxn>
                  <a:cxn ang="0">
                    <a:pos x="38" y="8"/>
                  </a:cxn>
                  <a:cxn ang="0">
                    <a:pos x="38" y="4"/>
                  </a:cxn>
                  <a:cxn ang="0">
                    <a:pos x="38" y="2"/>
                  </a:cxn>
                  <a:cxn ang="0">
                    <a:pos x="38" y="2"/>
                  </a:cxn>
                  <a:cxn ang="0">
                    <a:pos x="34" y="0"/>
                  </a:cxn>
                  <a:cxn ang="0">
                    <a:pos x="32" y="2"/>
                  </a:cxn>
                </a:cxnLst>
                <a:rect l="0" t="0" r="r" b="b"/>
                <a:pathLst>
                  <a:path w="38" h="42">
                    <a:moveTo>
                      <a:pt x="32" y="2"/>
                    </a:moveTo>
                    <a:lnTo>
                      <a:pt x="32" y="2"/>
                    </a:lnTo>
                    <a:lnTo>
                      <a:pt x="32" y="2"/>
                    </a:lnTo>
                    <a:lnTo>
                      <a:pt x="18" y="14"/>
                    </a:lnTo>
                    <a:lnTo>
                      <a:pt x="18" y="14"/>
                    </a:lnTo>
                    <a:lnTo>
                      <a:pt x="6" y="28"/>
                    </a:lnTo>
                    <a:lnTo>
                      <a:pt x="0" y="34"/>
                    </a:lnTo>
                    <a:lnTo>
                      <a:pt x="0" y="34"/>
                    </a:lnTo>
                    <a:lnTo>
                      <a:pt x="0" y="34"/>
                    </a:lnTo>
                    <a:lnTo>
                      <a:pt x="0" y="38"/>
                    </a:lnTo>
                    <a:lnTo>
                      <a:pt x="0" y="40"/>
                    </a:lnTo>
                    <a:lnTo>
                      <a:pt x="0" y="40"/>
                    </a:lnTo>
                    <a:lnTo>
                      <a:pt x="4" y="42"/>
                    </a:lnTo>
                    <a:lnTo>
                      <a:pt x="6" y="40"/>
                    </a:lnTo>
                    <a:lnTo>
                      <a:pt x="6" y="40"/>
                    </a:lnTo>
                    <a:lnTo>
                      <a:pt x="6" y="40"/>
                    </a:lnTo>
                    <a:lnTo>
                      <a:pt x="12" y="32"/>
                    </a:lnTo>
                    <a:lnTo>
                      <a:pt x="12" y="32"/>
                    </a:lnTo>
                    <a:lnTo>
                      <a:pt x="22" y="20"/>
                    </a:lnTo>
                    <a:lnTo>
                      <a:pt x="22" y="20"/>
                    </a:lnTo>
                    <a:lnTo>
                      <a:pt x="36" y="8"/>
                    </a:lnTo>
                    <a:lnTo>
                      <a:pt x="36" y="8"/>
                    </a:lnTo>
                    <a:lnTo>
                      <a:pt x="36" y="8"/>
                    </a:lnTo>
                    <a:lnTo>
                      <a:pt x="38" y="8"/>
                    </a:lnTo>
                    <a:lnTo>
                      <a:pt x="38" y="8"/>
                    </a:lnTo>
                    <a:lnTo>
                      <a:pt x="38" y="4"/>
                    </a:lnTo>
                    <a:lnTo>
                      <a:pt x="38" y="2"/>
                    </a:lnTo>
                    <a:lnTo>
                      <a:pt x="38" y="2"/>
                    </a:lnTo>
                    <a:lnTo>
                      <a:pt x="34" y="0"/>
                    </a:lnTo>
                    <a:lnTo>
                      <a:pt x="32" y="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85" name="Freeform 164"/>
              <p:cNvSpPr>
                <a:spLocks/>
              </p:cNvSpPr>
              <p:nvPr/>
            </p:nvSpPr>
            <p:spPr bwMode="auto">
              <a:xfrm>
                <a:off x="4171950" y="2025650"/>
                <a:ext cx="60325" cy="63500"/>
              </a:xfrm>
              <a:custGeom>
                <a:avLst/>
                <a:gdLst/>
                <a:ahLst/>
                <a:cxnLst>
                  <a:cxn ang="0">
                    <a:pos x="16" y="22"/>
                  </a:cxn>
                  <a:cxn ang="0">
                    <a:pos x="16" y="22"/>
                  </a:cxn>
                  <a:cxn ang="0">
                    <a:pos x="2" y="34"/>
                  </a:cxn>
                  <a:cxn ang="0">
                    <a:pos x="2" y="34"/>
                  </a:cxn>
                  <a:cxn ang="0">
                    <a:pos x="0" y="34"/>
                  </a:cxn>
                  <a:cxn ang="0">
                    <a:pos x="0" y="34"/>
                  </a:cxn>
                  <a:cxn ang="0">
                    <a:pos x="0" y="36"/>
                  </a:cxn>
                  <a:cxn ang="0">
                    <a:pos x="0" y="40"/>
                  </a:cxn>
                  <a:cxn ang="0">
                    <a:pos x="0" y="40"/>
                  </a:cxn>
                  <a:cxn ang="0">
                    <a:pos x="4" y="40"/>
                  </a:cxn>
                  <a:cxn ang="0">
                    <a:pos x="6" y="40"/>
                  </a:cxn>
                  <a:cxn ang="0">
                    <a:pos x="6" y="40"/>
                  </a:cxn>
                  <a:cxn ang="0">
                    <a:pos x="6" y="40"/>
                  </a:cxn>
                  <a:cxn ang="0">
                    <a:pos x="20" y="28"/>
                  </a:cxn>
                  <a:cxn ang="0">
                    <a:pos x="20" y="28"/>
                  </a:cxn>
                  <a:cxn ang="0">
                    <a:pos x="32" y="14"/>
                  </a:cxn>
                  <a:cxn ang="0">
                    <a:pos x="38" y="6"/>
                  </a:cxn>
                  <a:cxn ang="0">
                    <a:pos x="38" y="6"/>
                  </a:cxn>
                  <a:cxn ang="0">
                    <a:pos x="38" y="6"/>
                  </a:cxn>
                  <a:cxn ang="0">
                    <a:pos x="38" y="4"/>
                  </a:cxn>
                  <a:cxn ang="0">
                    <a:pos x="38" y="0"/>
                  </a:cxn>
                  <a:cxn ang="0">
                    <a:pos x="38" y="0"/>
                  </a:cxn>
                  <a:cxn ang="0">
                    <a:pos x="34" y="0"/>
                  </a:cxn>
                  <a:cxn ang="0">
                    <a:pos x="32" y="0"/>
                  </a:cxn>
                  <a:cxn ang="0">
                    <a:pos x="32" y="0"/>
                  </a:cxn>
                  <a:cxn ang="0">
                    <a:pos x="32" y="2"/>
                  </a:cxn>
                  <a:cxn ang="0">
                    <a:pos x="26" y="10"/>
                  </a:cxn>
                  <a:cxn ang="0">
                    <a:pos x="26" y="10"/>
                  </a:cxn>
                  <a:cxn ang="0">
                    <a:pos x="16" y="22"/>
                  </a:cxn>
                </a:cxnLst>
                <a:rect l="0" t="0" r="r" b="b"/>
                <a:pathLst>
                  <a:path w="38" h="40">
                    <a:moveTo>
                      <a:pt x="16" y="22"/>
                    </a:moveTo>
                    <a:lnTo>
                      <a:pt x="16" y="22"/>
                    </a:lnTo>
                    <a:lnTo>
                      <a:pt x="2" y="34"/>
                    </a:lnTo>
                    <a:lnTo>
                      <a:pt x="2" y="34"/>
                    </a:lnTo>
                    <a:lnTo>
                      <a:pt x="0" y="34"/>
                    </a:lnTo>
                    <a:lnTo>
                      <a:pt x="0" y="34"/>
                    </a:lnTo>
                    <a:lnTo>
                      <a:pt x="0" y="36"/>
                    </a:lnTo>
                    <a:lnTo>
                      <a:pt x="0" y="40"/>
                    </a:lnTo>
                    <a:lnTo>
                      <a:pt x="0" y="40"/>
                    </a:lnTo>
                    <a:lnTo>
                      <a:pt x="4" y="40"/>
                    </a:lnTo>
                    <a:lnTo>
                      <a:pt x="6" y="40"/>
                    </a:lnTo>
                    <a:lnTo>
                      <a:pt x="6" y="40"/>
                    </a:lnTo>
                    <a:lnTo>
                      <a:pt x="6" y="40"/>
                    </a:lnTo>
                    <a:lnTo>
                      <a:pt x="20" y="28"/>
                    </a:lnTo>
                    <a:lnTo>
                      <a:pt x="20" y="28"/>
                    </a:lnTo>
                    <a:lnTo>
                      <a:pt x="32" y="14"/>
                    </a:lnTo>
                    <a:lnTo>
                      <a:pt x="38" y="6"/>
                    </a:lnTo>
                    <a:lnTo>
                      <a:pt x="38" y="6"/>
                    </a:lnTo>
                    <a:lnTo>
                      <a:pt x="38" y="6"/>
                    </a:lnTo>
                    <a:lnTo>
                      <a:pt x="38" y="4"/>
                    </a:lnTo>
                    <a:lnTo>
                      <a:pt x="38" y="0"/>
                    </a:lnTo>
                    <a:lnTo>
                      <a:pt x="38" y="0"/>
                    </a:lnTo>
                    <a:lnTo>
                      <a:pt x="34" y="0"/>
                    </a:lnTo>
                    <a:lnTo>
                      <a:pt x="32" y="0"/>
                    </a:lnTo>
                    <a:lnTo>
                      <a:pt x="32" y="0"/>
                    </a:lnTo>
                    <a:lnTo>
                      <a:pt x="32" y="2"/>
                    </a:lnTo>
                    <a:lnTo>
                      <a:pt x="26" y="10"/>
                    </a:lnTo>
                    <a:lnTo>
                      <a:pt x="26" y="10"/>
                    </a:lnTo>
                    <a:lnTo>
                      <a:pt x="1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86" name="Freeform 165"/>
              <p:cNvSpPr>
                <a:spLocks/>
              </p:cNvSpPr>
              <p:nvPr/>
            </p:nvSpPr>
            <p:spPr bwMode="auto">
              <a:xfrm>
                <a:off x="4171950" y="2025650"/>
                <a:ext cx="60325" cy="63500"/>
              </a:xfrm>
              <a:custGeom>
                <a:avLst/>
                <a:gdLst/>
                <a:ahLst/>
                <a:cxnLst>
                  <a:cxn ang="0">
                    <a:pos x="16" y="22"/>
                  </a:cxn>
                  <a:cxn ang="0">
                    <a:pos x="16" y="22"/>
                  </a:cxn>
                  <a:cxn ang="0">
                    <a:pos x="2" y="34"/>
                  </a:cxn>
                  <a:cxn ang="0">
                    <a:pos x="2" y="34"/>
                  </a:cxn>
                  <a:cxn ang="0">
                    <a:pos x="0" y="34"/>
                  </a:cxn>
                  <a:cxn ang="0">
                    <a:pos x="0" y="34"/>
                  </a:cxn>
                  <a:cxn ang="0">
                    <a:pos x="0" y="36"/>
                  </a:cxn>
                  <a:cxn ang="0">
                    <a:pos x="0" y="40"/>
                  </a:cxn>
                  <a:cxn ang="0">
                    <a:pos x="0" y="40"/>
                  </a:cxn>
                  <a:cxn ang="0">
                    <a:pos x="4" y="40"/>
                  </a:cxn>
                  <a:cxn ang="0">
                    <a:pos x="6" y="40"/>
                  </a:cxn>
                  <a:cxn ang="0">
                    <a:pos x="6" y="40"/>
                  </a:cxn>
                  <a:cxn ang="0">
                    <a:pos x="6" y="40"/>
                  </a:cxn>
                  <a:cxn ang="0">
                    <a:pos x="20" y="28"/>
                  </a:cxn>
                  <a:cxn ang="0">
                    <a:pos x="20" y="28"/>
                  </a:cxn>
                  <a:cxn ang="0">
                    <a:pos x="32" y="14"/>
                  </a:cxn>
                  <a:cxn ang="0">
                    <a:pos x="38" y="6"/>
                  </a:cxn>
                  <a:cxn ang="0">
                    <a:pos x="38" y="6"/>
                  </a:cxn>
                  <a:cxn ang="0">
                    <a:pos x="38" y="6"/>
                  </a:cxn>
                  <a:cxn ang="0">
                    <a:pos x="38" y="4"/>
                  </a:cxn>
                  <a:cxn ang="0">
                    <a:pos x="38" y="0"/>
                  </a:cxn>
                  <a:cxn ang="0">
                    <a:pos x="38" y="0"/>
                  </a:cxn>
                  <a:cxn ang="0">
                    <a:pos x="34" y="0"/>
                  </a:cxn>
                  <a:cxn ang="0">
                    <a:pos x="32" y="0"/>
                  </a:cxn>
                  <a:cxn ang="0">
                    <a:pos x="32" y="0"/>
                  </a:cxn>
                  <a:cxn ang="0">
                    <a:pos x="32" y="2"/>
                  </a:cxn>
                  <a:cxn ang="0">
                    <a:pos x="26" y="10"/>
                  </a:cxn>
                  <a:cxn ang="0">
                    <a:pos x="26" y="10"/>
                  </a:cxn>
                  <a:cxn ang="0">
                    <a:pos x="16" y="22"/>
                  </a:cxn>
                </a:cxnLst>
                <a:rect l="0" t="0" r="r" b="b"/>
                <a:pathLst>
                  <a:path w="38" h="40">
                    <a:moveTo>
                      <a:pt x="16" y="22"/>
                    </a:moveTo>
                    <a:lnTo>
                      <a:pt x="16" y="22"/>
                    </a:lnTo>
                    <a:lnTo>
                      <a:pt x="2" y="34"/>
                    </a:lnTo>
                    <a:lnTo>
                      <a:pt x="2" y="34"/>
                    </a:lnTo>
                    <a:lnTo>
                      <a:pt x="0" y="34"/>
                    </a:lnTo>
                    <a:lnTo>
                      <a:pt x="0" y="34"/>
                    </a:lnTo>
                    <a:lnTo>
                      <a:pt x="0" y="36"/>
                    </a:lnTo>
                    <a:lnTo>
                      <a:pt x="0" y="40"/>
                    </a:lnTo>
                    <a:lnTo>
                      <a:pt x="0" y="40"/>
                    </a:lnTo>
                    <a:lnTo>
                      <a:pt x="4" y="40"/>
                    </a:lnTo>
                    <a:lnTo>
                      <a:pt x="6" y="40"/>
                    </a:lnTo>
                    <a:lnTo>
                      <a:pt x="6" y="40"/>
                    </a:lnTo>
                    <a:lnTo>
                      <a:pt x="6" y="40"/>
                    </a:lnTo>
                    <a:lnTo>
                      <a:pt x="20" y="28"/>
                    </a:lnTo>
                    <a:lnTo>
                      <a:pt x="20" y="28"/>
                    </a:lnTo>
                    <a:lnTo>
                      <a:pt x="32" y="14"/>
                    </a:lnTo>
                    <a:lnTo>
                      <a:pt x="38" y="6"/>
                    </a:lnTo>
                    <a:lnTo>
                      <a:pt x="38" y="6"/>
                    </a:lnTo>
                    <a:lnTo>
                      <a:pt x="38" y="6"/>
                    </a:lnTo>
                    <a:lnTo>
                      <a:pt x="38" y="4"/>
                    </a:lnTo>
                    <a:lnTo>
                      <a:pt x="38" y="0"/>
                    </a:lnTo>
                    <a:lnTo>
                      <a:pt x="38" y="0"/>
                    </a:lnTo>
                    <a:lnTo>
                      <a:pt x="34" y="0"/>
                    </a:lnTo>
                    <a:lnTo>
                      <a:pt x="32" y="0"/>
                    </a:lnTo>
                    <a:lnTo>
                      <a:pt x="32" y="0"/>
                    </a:lnTo>
                    <a:lnTo>
                      <a:pt x="32" y="2"/>
                    </a:lnTo>
                    <a:lnTo>
                      <a:pt x="26" y="10"/>
                    </a:lnTo>
                    <a:lnTo>
                      <a:pt x="26" y="10"/>
                    </a:lnTo>
                    <a:lnTo>
                      <a:pt x="1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sp>
          <p:nvSpPr>
            <p:cNvPr id="13" name="Freeform 181"/>
            <p:cNvSpPr>
              <a:spLocks noEditPoints="1"/>
            </p:cNvSpPr>
            <p:nvPr/>
          </p:nvSpPr>
          <p:spPr bwMode="auto">
            <a:xfrm>
              <a:off x="4723414" y="2369115"/>
              <a:ext cx="332599" cy="332599"/>
            </a:xfrm>
            <a:custGeom>
              <a:avLst/>
              <a:gdLst/>
              <a:ahLst/>
              <a:cxnLst>
                <a:cxn ang="0">
                  <a:pos x="252" y="2"/>
                </a:cxn>
                <a:cxn ang="0">
                  <a:pos x="252" y="2"/>
                </a:cxn>
                <a:cxn ang="0">
                  <a:pos x="248" y="0"/>
                </a:cxn>
                <a:cxn ang="0">
                  <a:pos x="248" y="0"/>
                </a:cxn>
                <a:cxn ang="0">
                  <a:pos x="244" y="2"/>
                </a:cxn>
                <a:cxn ang="0">
                  <a:pos x="4" y="162"/>
                </a:cxn>
                <a:cxn ang="0">
                  <a:pos x="4" y="162"/>
                </a:cxn>
                <a:cxn ang="0">
                  <a:pos x="0" y="164"/>
                </a:cxn>
                <a:cxn ang="0">
                  <a:pos x="0" y="168"/>
                </a:cxn>
                <a:cxn ang="0">
                  <a:pos x="0" y="168"/>
                </a:cxn>
                <a:cxn ang="0">
                  <a:pos x="2" y="172"/>
                </a:cxn>
                <a:cxn ang="0">
                  <a:pos x="6" y="176"/>
                </a:cxn>
                <a:cxn ang="0">
                  <a:pos x="68" y="200"/>
                </a:cxn>
                <a:cxn ang="0">
                  <a:pos x="98" y="252"/>
                </a:cxn>
                <a:cxn ang="0">
                  <a:pos x="98" y="252"/>
                </a:cxn>
                <a:cxn ang="0">
                  <a:pos x="100" y="254"/>
                </a:cxn>
                <a:cxn ang="0">
                  <a:pos x="104" y="256"/>
                </a:cxn>
                <a:cxn ang="0">
                  <a:pos x="104" y="256"/>
                </a:cxn>
                <a:cxn ang="0">
                  <a:pos x="104" y="256"/>
                </a:cxn>
                <a:cxn ang="0">
                  <a:pos x="108" y="254"/>
                </a:cxn>
                <a:cxn ang="0">
                  <a:pos x="110" y="252"/>
                </a:cxn>
                <a:cxn ang="0">
                  <a:pos x="128" y="224"/>
                </a:cxn>
                <a:cxn ang="0">
                  <a:pos x="206" y="256"/>
                </a:cxn>
                <a:cxn ang="0">
                  <a:pos x="206" y="256"/>
                </a:cxn>
                <a:cxn ang="0">
                  <a:pos x="208" y="256"/>
                </a:cxn>
                <a:cxn ang="0">
                  <a:pos x="208" y="256"/>
                </a:cxn>
                <a:cxn ang="0">
                  <a:pos x="212" y="254"/>
                </a:cxn>
                <a:cxn ang="0">
                  <a:pos x="212" y="254"/>
                </a:cxn>
                <a:cxn ang="0">
                  <a:pos x="214" y="252"/>
                </a:cxn>
                <a:cxn ang="0">
                  <a:pos x="216" y="250"/>
                </a:cxn>
                <a:cxn ang="0">
                  <a:pos x="256" y="10"/>
                </a:cxn>
                <a:cxn ang="0">
                  <a:pos x="256" y="10"/>
                </a:cxn>
                <a:cxn ang="0">
                  <a:pos x="256" y="4"/>
                </a:cxn>
                <a:cxn ang="0">
                  <a:pos x="252" y="2"/>
                </a:cxn>
                <a:cxn ang="0">
                  <a:pos x="26" y="166"/>
                </a:cxn>
                <a:cxn ang="0">
                  <a:pos x="210" y="42"/>
                </a:cxn>
                <a:cxn ang="0">
                  <a:pos x="76" y="186"/>
                </a:cxn>
                <a:cxn ang="0">
                  <a:pos x="76" y="186"/>
                </a:cxn>
                <a:cxn ang="0">
                  <a:pos x="74" y="186"/>
                </a:cxn>
                <a:cxn ang="0">
                  <a:pos x="26" y="166"/>
                </a:cxn>
                <a:cxn ang="0">
                  <a:pos x="82" y="192"/>
                </a:cxn>
                <a:cxn ang="0">
                  <a:pos x="82" y="192"/>
                </a:cxn>
                <a:cxn ang="0">
                  <a:pos x="82" y="192"/>
                </a:cxn>
                <a:cxn ang="0">
                  <a:pos x="234" y="30"/>
                </a:cxn>
                <a:cxn ang="0">
                  <a:pos x="104" y="232"/>
                </a:cxn>
                <a:cxn ang="0">
                  <a:pos x="82" y="192"/>
                </a:cxn>
                <a:cxn ang="0">
                  <a:pos x="202" y="236"/>
                </a:cxn>
                <a:cxn ang="0">
                  <a:pos x="134" y="210"/>
                </a:cxn>
                <a:cxn ang="0">
                  <a:pos x="134" y="210"/>
                </a:cxn>
                <a:cxn ang="0">
                  <a:pos x="128" y="208"/>
                </a:cxn>
                <a:cxn ang="0">
                  <a:pos x="234" y="46"/>
                </a:cxn>
                <a:cxn ang="0">
                  <a:pos x="202" y="236"/>
                </a:cxn>
              </a:cxnLst>
              <a:rect l="0" t="0" r="r" b="b"/>
              <a:pathLst>
                <a:path w="256" h="256">
                  <a:moveTo>
                    <a:pt x="252" y="2"/>
                  </a:moveTo>
                  <a:lnTo>
                    <a:pt x="252" y="2"/>
                  </a:lnTo>
                  <a:lnTo>
                    <a:pt x="248" y="0"/>
                  </a:lnTo>
                  <a:lnTo>
                    <a:pt x="248" y="0"/>
                  </a:lnTo>
                  <a:lnTo>
                    <a:pt x="244" y="2"/>
                  </a:lnTo>
                  <a:lnTo>
                    <a:pt x="4" y="162"/>
                  </a:lnTo>
                  <a:lnTo>
                    <a:pt x="4" y="162"/>
                  </a:lnTo>
                  <a:lnTo>
                    <a:pt x="0" y="164"/>
                  </a:lnTo>
                  <a:lnTo>
                    <a:pt x="0" y="168"/>
                  </a:lnTo>
                  <a:lnTo>
                    <a:pt x="0" y="168"/>
                  </a:lnTo>
                  <a:lnTo>
                    <a:pt x="2" y="172"/>
                  </a:lnTo>
                  <a:lnTo>
                    <a:pt x="6" y="176"/>
                  </a:lnTo>
                  <a:lnTo>
                    <a:pt x="68" y="200"/>
                  </a:lnTo>
                  <a:lnTo>
                    <a:pt x="98" y="252"/>
                  </a:lnTo>
                  <a:lnTo>
                    <a:pt x="98" y="252"/>
                  </a:lnTo>
                  <a:lnTo>
                    <a:pt x="100" y="254"/>
                  </a:lnTo>
                  <a:lnTo>
                    <a:pt x="104" y="256"/>
                  </a:lnTo>
                  <a:lnTo>
                    <a:pt x="104" y="256"/>
                  </a:lnTo>
                  <a:lnTo>
                    <a:pt x="104" y="256"/>
                  </a:lnTo>
                  <a:lnTo>
                    <a:pt x="108" y="254"/>
                  </a:lnTo>
                  <a:lnTo>
                    <a:pt x="110" y="252"/>
                  </a:lnTo>
                  <a:lnTo>
                    <a:pt x="128" y="224"/>
                  </a:lnTo>
                  <a:lnTo>
                    <a:pt x="206" y="256"/>
                  </a:lnTo>
                  <a:lnTo>
                    <a:pt x="206" y="256"/>
                  </a:lnTo>
                  <a:lnTo>
                    <a:pt x="208" y="256"/>
                  </a:lnTo>
                  <a:lnTo>
                    <a:pt x="208" y="256"/>
                  </a:lnTo>
                  <a:lnTo>
                    <a:pt x="212" y="254"/>
                  </a:lnTo>
                  <a:lnTo>
                    <a:pt x="212" y="254"/>
                  </a:lnTo>
                  <a:lnTo>
                    <a:pt x="214" y="252"/>
                  </a:lnTo>
                  <a:lnTo>
                    <a:pt x="216" y="250"/>
                  </a:lnTo>
                  <a:lnTo>
                    <a:pt x="256" y="10"/>
                  </a:lnTo>
                  <a:lnTo>
                    <a:pt x="256" y="10"/>
                  </a:lnTo>
                  <a:lnTo>
                    <a:pt x="256" y="4"/>
                  </a:lnTo>
                  <a:lnTo>
                    <a:pt x="252" y="2"/>
                  </a:lnTo>
                  <a:close/>
                  <a:moveTo>
                    <a:pt x="26" y="166"/>
                  </a:moveTo>
                  <a:lnTo>
                    <a:pt x="210" y="42"/>
                  </a:lnTo>
                  <a:lnTo>
                    <a:pt x="76" y="186"/>
                  </a:lnTo>
                  <a:lnTo>
                    <a:pt x="76" y="186"/>
                  </a:lnTo>
                  <a:lnTo>
                    <a:pt x="74" y="186"/>
                  </a:lnTo>
                  <a:lnTo>
                    <a:pt x="26" y="166"/>
                  </a:lnTo>
                  <a:close/>
                  <a:moveTo>
                    <a:pt x="82" y="192"/>
                  </a:moveTo>
                  <a:lnTo>
                    <a:pt x="82" y="192"/>
                  </a:lnTo>
                  <a:lnTo>
                    <a:pt x="82" y="192"/>
                  </a:lnTo>
                  <a:lnTo>
                    <a:pt x="234" y="30"/>
                  </a:lnTo>
                  <a:lnTo>
                    <a:pt x="104" y="232"/>
                  </a:lnTo>
                  <a:lnTo>
                    <a:pt x="82" y="192"/>
                  </a:lnTo>
                  <a:close/>
                  <a:moveTo>
                    <a:pt x="202" y="236"/>
                  </a:moveTo>
                  <a:lnTo>
                    <a:pt x="134" y="210"/>
                  </a:lnTo>
                  <a:lnTo>
                    <a:pt x="134" y="210"/>
                  </a:lnTo>
                  <a:lnTo>
                    <a:pt x="128" y="208"/>
                  </a:lnTo>
                  <a:lnTo>
                    <a:pt x="234" y="46"/>
                  </a:lnTo>
                  <a:lnTo>
                    <a:pt x="202" y="23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nvGrpSpPr>
            <p:cNvPr id="14" name="Group 13"/>
            <p:cNvGrpSpPr/>
            <p:nvPr/>
          </p:nvGrpSpPr>
          <p:grpSpPr>
            <a:xfrm>
              <a:off x="7384204" y="1703918"/>
              <a:ext cx="332599" cy="311811"/>
              <a:chOff x="5588000" y="1149350"/>
              <a:chExt cx="406400" cy="381000"/>
            </a:xfrm>
            <a:solidFill>
              <a:schemeClr val="accent1"/>
            </a:solidFill>
          </p:grpSpPr>
          <p:sp>
            <p:nvSpPr>
              <p:cNvPr id="162" name="Freeform 208"/>
              <p:cNvSpPr>
                <a:spLocks noEditPoints="1"/>
              </p:cNvSpPr>
              <p:nvPr/>
            </p:nvSpPr>
            <p:spPr bwMode="auto">
              <a:xfrm>
                <a:off x="5588000" y="1149350"/>
                <a:ext cx="406400" cy="381000"/>
              </a:xfrm>
              <a:custGeom>
                <a:avLst/>
                <a:gdLst/>
                <a:ahLst/>
                <a:cxnLst>
                  <a:cxn ang="0">
                    <a:pos x="204" y="4"/>
                  </a:cxn>
                  <a:cxn ang="0">
                    <a:pos x="198" y="2"/>
                  </a:cxn>
                  <a:cxn ang="0">
                    <a:pos x="24" y="0"/>
                  </a:cxn>
                  <a:cxn ang="0">
                    <a:pos x="14" y="2"/>
                  </a:cxn>
                  <a:cxn ang="0">
                    <a:pos x="2" y="14"/>
                  </a:cxn>
                  <a:cxn ang="0">
                    <a:pos x="0" y="216"/>
                  </a:cxn>
                  <a:cxn ang="0">
                    <a:pos x="2" y="226"/>
                  </a:cxn>
                  <a:cxn ang="0">
                    <a:pos x="14" y="238"/>
                  </a:cxn>
                  <a:cxn ang="0">
                    <a:pos x="232" y="240"/>
                  </a:cxn>
                  <a:cxn ang="0">
                    <a:pos x="242" y="238"/>
                  </a:cxn>
                  <a:cxn ang="0">
                    <a:pos x="254" y="226"/>
                  </a:cxn>
                  <a:cxn ang="0">
                    <a:pos x="256" y="64"/>
                  </a:cxn>
                  <a:cxn ang="0">
                    <a:pos x="254" y="58"/>
                  </a:cxn>
                  <a:cxn ang="0">
                    <a:pos x="240" y="216"/>
                  </a:cxn>
                  <a:cxn ang="0">
                    <a:pos x="240" y="220"/>
                  </a:cxn>
                  <a:cxn ang="0">
                    <a:pos x="236" y="224"/>
                  </a:cxn>
                  <a:cxn ang="0">
                    <a:pos x="24" y="224"/>
                  </a:cxn>
                  <a:cxn ang="0">
                    <a:pos x="20" y="224"/>
                  </a:cxn>
                  <a:cxn ang="0">
                    <a:pos x="16" y="220"/>
                  </a:cxn>
                  <a:cxn ang="0">
                    <a:pos x="16" y="24"/>
                  </a:cxn>
                  <a:cxn ang="0">
                    <a:pos x="16" y="20"/>
                  </a:cxn>
                  <a:cxn ang="0">
                    <a:pos x="20" y="16"/>
                  </a:cxn>
                  <a:cxn ang="0">
                    <a:pos x="184" y="16"/>
                  </a:cxn>
                  <a:cxn ang="0">
                    <a:pos x="184" y="48"/>
                  </a:cxn>
                  <a:cxn ang="0">
                    <a:pos x="186" y="58"/>
                  </a:cxn>
                  <a:cxn ang="0">
                    <a:pos x="198" y="70"/>
                  </a:cxn>
                  <a:cxn ang="0">
                    <a:pos x="216" y="72"/>
                  </a:cxn>
                  <a:cxn ang="0">
                    <a:pos x="240" y="216"/>
                  </a:cxn>
                  <a:cxn ang="0">
                    <a:pos x="208" y="64"/>
                  </a:cxn>
                  <a:cxn ang="0">
                    <a:pos x="202" y="62"/>
                  </a:cxn>
                  <a:cxn ang="0">
                    <a:pos x="194" y="54"/>
                  </a:cxn>
                  <a:cxn ang="0">
                    <a:pos x="192" y="48"/>
                  </a:cxn>
                  <a:cxn ang="0">
                    <a:pos x="240" y="64"/>
                  </a:cxn>
                </a:cxnLst>
                <a:rect l="0" t="0" r="r" b="b"/>
                <a:pathLst>
                  <a:path w="256" h="240">
                    <a:moveTo>
                      <a:pt x="252" y="52"/>
                    </a:moveTo>
                    <a:lnTo>
                      <a:pt x="204" y="4"/>
                    </a:lnTo>
                    <a:lnTo>
                      <a:pt x="204" y="4"/>
                    </a:lnTo>
                    <a:lnTo>
                      <a:pt x="198" y="2"/>
                    </a:lnTo>
                    <a:lnTo>
                      <a:pt x="192" y="0"/>
                    </a:lnTo>
                    <a:lnTo>
                      <a:pt x="24" y="0"/>
                    </a:lnTo>
                    <a:lnTo>
                      <a:pt x="24" y="0"/>
                    </a:lnTo>
                    <a:lnTo>
                      <a:pt x="14" y="2"/>
                    </a:lnTo>
                    <a:lnTo>
                      <a:pt x="8" y="8"/>
                    </a:lnTo>
                    <a:lnTo>
                      <a:pt x="2" y="14"/>
                    </a:lnTo>
                    <a:lnTo>
                      <a:pt x="0" y="24"/>
                    </a:lnTo>
                    <a:lnTo>
                      <a:pt x="0" y="216"/>
                    </a:lnTo>
                    <a:lnTo>
                      <a:pt x="0" y="216"/>
                    </a:lnTo>
                    <a:lnTo>
                      <a:pt x="2" y="226"/>
                    </a:lnTo>
                    <a:lnTo>
                      <a:pt x="8" y="232"/>
                    </a:lnTo>
                    <a:lnTo>
                      <a:pt x="14" y="238"/>
                    </a:lnTo>
                    <a:lnTo>
                      <a:pt x="24" y="240"/>
                    </a:lnTo>
                    <a:lnTo>
                      <a:pt x="232" y="240"/>
                    </a:lnTo>
                    <a:lnTo>
                      <a:pt x="232" y="240"/>
                    </a:lnTo>
                    <a:lnTo>
                      <a:pt x="242" y="238"/>
                    </a:lnTo>
                    <a:lnTo>
                      <a:pt x="248" y="232"/>
                    </a:lnTo>
                    <a:lnTo>
                      <a:pt x="254" y="226"/>
                    </a:lnTo>
                    <a:lnTo>
                      <a:pt x="256" y="216"/>
                    </a:lnTo>
                    <a:lnTo>
                      <a:pt x="256" y="64"/>
                    </a:lnTo>
                    <a:lnTo>
                      <a:pt x="256" y="64"/>
                    </a:lnTo>
                    <a:lnTo>
                      <a:pt x="254" y="58"/>
                    </a:lnTo>
                    <a:lnTo>
                      <a:pt x="252" y="52"/>
                    </a:lnTo>
                    <a:close/>
                    <a:moveTo>
                      <a:pt x="240" y="216"/>
                    </a:moveTo>
                    <a:lnTo>
                      <a:pt x="240" y="216"/>
                    </a:lnTo>
                    <a:lnTo>
                      <a:pt x="240" y="220"/>
                    </a:lnTo>
                    <a:lnTo>
                      <a:pt x="238" y="222"/>
                    </a:lnTo>
                    <a:lnTo>
                      <a:pt x="236" y="224"/>
                    </a:lnTo>
                    <a:lnTo>
                      <a:pt x="232" y="224"/>
                    </a:lnTo>
                    <a:lnTo>
                      <a:pt x="24" y="224"/>
                    </a:lnTo>
                    <a:lnTo>
                      <a:pt x="24" y="224"/>
                    </a:lnTo>
                    <a:lnTo>
                      <a:pt x="20" y="224"/>
                    </a:lnTo>
                    <a:lnTo>
                      <a:pt x="18" y="222"/>
                    </a:lnTo>
                    <a:lnTo>
                      <a:pt x="16" y="220"/>
                    </a:lnTo>
                    <a:lnTo>
                      <a:pt x="16" y="216"/>
                    </a:lnTo>
                    <a:lnTo>
                      <a:pt x="16" y="24"/>
                    </a:lnTo>
                    <a:lnTo>
                      <a:pt x="16" y="24"/>
                    </a:lnTo>
                    <a:lnTo>
                      <a:pt x="16" y="20"/>
                    </a:lnTo>
                    <a:lnTo>
                      <a:pt x="18" y="18"/>
                    </a:lnTo>
                    <a:lnTo>
                      <a:pt x="20" y="16"/>
                    </a:lnTo>
                    <a:lnTo>
                      <a:pt x="24" y="16"/>
                    </a:lnTo>
                    <a:lnTo>
                      <a:pt x="184" y="16"/>
                    </a:lnTo>
                    <a:lnTo>
                      <a:pt x="184" y="48"/>
                    </a:lnTo>
                    <a:lnTo>
                      <a:pt x="184" y="48"/>
                    </a:lnTo>
                    <a:lnTo>
                      <a:pt x="184" y="48"/>
                    </a:lnTo>
                    <a:lnTo>
                      <a:pt x="186" y="58"/>
                    </a:lnTo>
                    <a:lnTo>
                      <a:pt x="192" y="64"/>
                    </a:lnTo>
                    <a:lnTo>
                      <a:pt x="198" y="70"/>
                    </a:lnTo>
                    <a:lnTo>
                      <a:pt x="208" y="72"/>
                    </a:lnTo>
                    <a:lnTo>
                      <a:pt x="216" y="72"/>
                    </a:lnTo>
                    <a:lnTo>
                      <a:pt x="240" y="72"/>
                    </a:lnTo>
                    <a:lnTo>
                      <a:pt x="240" y="216"/>
                    </a:lnTo>
                    <a:close/>
                    <a:moveTo>
                      <a:pt x="216" y="64"/>
                    </a:moveTo>
                    <a:lnTo>
                      <a:pt x="208" y="64"/>
                    </a:lnTo>
                    <a:lnTo>
                      <a:pt x="208" y="64"/>
                    </a:lnTo>
                    <a:lnTo>
                      <a:pt x="202" y="62"/>
                    </a:lnTo>
                    <a:lnTo>
                      <a:pt x="196" y="60"/>
                    </a:lnTo>
                    <a:lnTo>
                      <a:pt x="194" y="54"/>
                    </a:lnTo>
                    <a:lnTo>
                      <a:pt x="192" y="48"/>
                    </a:lnTo>
                    <a:lnTo>
                      <a:pt x="192" y="48"/>
                    </a:lnTo>
                    <a:lnTo>
                      <a:pt x="192" y="16"/>
                    </a:lnTo>
                    <a:lnTo>
                      <a:pt x="240" y="64"/>
                    </a:lnTo>
                    <a:lnTo>
                      <a:pt x="216" y="6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63" name="Freeform 212"/>
              <p:cNvSpPr>
                <a:spLocks/>
              </p:cNvSpPr>
              <p:nvPr/>
            </p:nvSpPr>
            <p:spPr bwMode="auto">
              <a:xfrm>
                <a:off x="5778500" y="1225550"/>
                <a:ext cx="76200" cy="12700"/>
              </a:xfrm>
              <a:custGeom>
                <a:avLst/>
                <a:gdLst/>
                <a:ahLst/>
                <a:cxnLst>
                  <a:cxn ang="0">
                    <a:pos x="4" y="8"/>
                  </a:cxn>
                  <a:cxn ang="0">
                    <a:pos x="44" y="8"/>
                  </a:cxn>
                  <a:cxn ang="0">
                    <a:pos x="44" y="8"/>
                  </a:cxn>
                  <a:cxn ang="0">
                    <a:pos x="46" y="6"/>
                  </a:cxn>
                  <a:cxn ang="0">
                    <a:pos x="48" y="4"/>
                  </a:cxn>
                  <a:cxn ang="0">
                    <a:pos x="48" y="4"/>
                  </a:cxn>
                  <a:cxn ang="0">
                    <a:pos x="46" y="2"/>
                  </a:cxn>
                  <a:cxn ang="0">
                    <a:pos x="44" y="0"/>
                  </a:cxn>
                  <a:cxn ang="0">
                    <a:pos x="4" y="0"/>
                  </a:cxn>
                  <a:cxn ang="0">
                    <a:pos x="4" y="0"/>
                  </a:cxn>
                  <a:cxn ang="0">
                    <a:pos x="2" y="2"/>
                  </a:cxn>
                  <a:cxn ang="0">
                    <a:pos x="0" y="4"/>
                  </a:cxn>
                  <a:cxn ang="0">
                    <a:pos x="0" y="4"/>
                  </a:cxn>
                  <a:cxn ang="0">
                    <a:pos x="2" y="6"/>
                  </a:cxn>
                  <a:cxn ang="0">
                    <a:pos x="4" y="8"/>
                  </a:cxn>
                </a:cxnLst>
                <a:rect l="0" t="0" r="r" b="b"/>
                <a:pathLst>
                  <a:path w="48" h="8">
                    <a:moveTo>
                      <a:pt x="4" y="8"/>
                    </a:moveTo>
                    <a:lnTo>
                      <a:pt x="44" y="8"/>
                    </a:lnTo>
                    <a:lnTo>
                      <a:pt x="44" y="8"/>
                    </a:lnTo>
                    <a:lnTo>
                      <a:pt x="46" y="6"/>
                    </a:lnTo>
                    <a:lnTo>
                      <a:pt x="48" y="4"/>
                    </a:lnTo>
                    <a:lnTo>
                      <a:pt x="48" y="4"/>
                    </a:lnTo>
                    <a:lnTo>
                      <a:pt x="46" y="2"/>
                    </a:lnTo>
                    <a:lnTo>
                      <a:pt x="44" y="0"/>
                    </a:lnTo>
                    <a:lnTo>
                      <a:pt x="4" y="0"/>
                    </a:lnTo>
                    <a:lnTo>
                      <a:pt x="4" y="0"/>
                    </a:lnTo>
                    <a:lnTo>
                      <a:pt x="2" y="2"/>
                    </a:lnTo>
                    <a:lnTo>
                      <a:pt x="0" y="4"/>
                    </a:lnTo>
                    <a:lnTo>
                      <a:pt x="0" y="4"/>
                    </a:lnTo>
                    <a:lnTo>
                      <a:pt x="2" y="6"/>
                    </a:lnTo>
                    <a:lnTo>
                      <a:pt x="4"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64" name="Freeform 213"/>
              <p:cNvSpPr>
                <a:spLocks/>
              </p:cNvSpPr>
              <p:nvPr/>
            </p:nvSpPr>
            <p:spPr bwMode="auto">
              <a:xfrm>
                <a:off x="5778500" y="1225550"/>
                <a:ext cx="76200" cy="12700"/>
              </a:xfrm>
              <a:custGeom>
                <a:avLst/>
                <a:gdLst/>
                <a:ahLst/>
                <a:cxnLst>
                  <a:cxn ang="0">
                    <a:pos x="4" y="8"/>
                  </a:cxn>
                  <a:cxn ang="0">
                    <a:pos x="44" y="8"/>
                  </a:cxn>
                  <a:cxn ang="0">
                    <a:pos x="44" y="8"/>
                  </a:cxn>
                  <a:cxn ang="0">
                    <a:pos x="46" y="6"/>
                  </a:cxn>
                  <a:cxn ang="0">
                    <a:pos x="48" y="4"/>
                  </a:cxn>
                  <a:cxn ang="0">
                    <a:pos x="48" y="4"/>
                  </a:cxn>
                  <a:cxn ang="0">
                    <a:pos x="46" y="2"/>
                  </a:cxn>
                  <a:cxn ang="0">
                    <a:pos x="44" y="0"/>
                  </a:cxn>
                  <a:cxn ang="0">
                    <a:pos x="4" y="0"/>
                  </a:cxn>
                  <a:cxn ang="0">
                    <a:pos x="4" y="0"/>
                  </a:cxn>
                  <a:cxn ang="0">
                    <a:pos x="2" y="2"/>
                  </a:cxn>
                  <a:cxn ang="0">
                    <a:pos x="0" y="4"/>
                  </a:cxn>
                  <a:cxn ang="0">
                    <a:pos x="0" y="4"/>
                  </a:cxn>
                  <a:cxn ang="0">
                    <a:pos x="2" y="6"/>
                  </a:cxn>
                  <a:cxn ang="0">
                    <a:pos x="4" y="8"/>
                  </a:cxn>
                </a:cxnLst>
                <a:rect l="0" t="0" r="r" b="b"/>
                <a:pathLst>
                  <a:path w="48" h="8">
                    <a:moveTo>
                      <a:pt x="4" y="8"/>
                    </a:moveTo>
                    <a:lnTo>
                      <a:pt x="44" y="8"/>
                    </a:lnTo>
                    <a:lnTo>
                      <a:pt x="44" y="8"/>
                    </a:lnTo>
                    <a:lnTo>
                      <a:pt x="46" y="6"/>
                    </a:lnTo>
                    <a:lnTo>
                      <a:pt x="48" y="4"/>
                    </a:lnTo>
                    <a:lnTo>
                      <a:pt x="48" y="4"/>
                    </a:lnTo>
                    <a:lnTo>
                      <a:pt x="46" y="2"/>
                    </a:lnTo>
                    <a:lnTo>
                      <a:pt x="44" y="0"/>
                    </a:lnTo>
                    <a:lnTo>
                      <a:pt x="4" y="0"/>
                    </a:lnTo>
                    <a:lnTo>
                      <a:pt x="4" y="0"/>
                    </a:lnTo>
                    <a:lnTo>
                      <a:pt x="2" y="2"/>
                    </a:lnTo>
                    <a:lnTo>
                      <a:pt x="0" y="4"/>
                    </a:lnTo>
                    <a:lnTo>
                      <a:pt x="0" y="4"/>
                    </a:lnTo>
                    <a:lnTo>
                      <a:pt x="2" y="6"/>
                    </a:lnTo>
                    <a:lnTo>
                      <a:pt x="4" y="8"/>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65" name="Freeform 214"/>
              <p:cNvSpPr>
                <a:spLocks/>
              </p:cNvSpPr>
              <p:nvPr/>
            </p:nvSpPr>
            <p:spPr bwMode="auto">
              <a:xfrm>
                <a:off x="5778500" y="1263650"/>
                <a:ext cx="76200" cy="12700"/>
              </a:xfrm>
              <a:custGeom>
                <a:avLst/>
                <a:gdLst/>
                <a:ahLst/>
                <a:cxnLst>
                  <a:cxn ang="0">
                    <a:pos x="4" y="8"/>
                  </a:cxn>
                  <a:cxn ang="0">
                    <a:pos x="44" y="8"/>
                  </a:cxn>
                  <a:cxn ang="0">
                    <a:pos x="44" y="8"/>
                  </a:cxn>
                  <a:cxn ang="0">
                    <a:pos x="46" y="6"/>
                  </a:cxn>
                  <a:cxn ang="0">
                    <a:pos x="48" y="4"/>
                  </a:cxn>
                  <a:cxn ang="0">
                    <a:pos x="48" y="4"/>
                  </a:cxn>
                  <a:cxn ang="0">
                    <a:pos x="46" y="2"/>
                  </a:cxn>
                  <a:cxn ang="0">
                    <a:pos x="44" y="0"/>
                  </a:cxn>
                  <a:cxn ang="0">
                    <a:pos x="4" y="0"/>
                  </a:cxn>
                  <a:cxn ang="0">
                    <a:pos x="4" y="0"/>
                  </a:cxn>
                  <a:cxn ang="0">
                    <a:pos x="2" y="2"/>
                  </a:cxn>
                  <a:cxn ang="0">
                    <a:pos x="0" y="4"/>
                  </a:cxn>
                  <a:cxn ang="0">
                    <a:pos x="0" y="4"/>
                  </a:cxn>
                  <a:cxn ang="0">
                    <a:pos x="2" y="6"/>
                  </a:cxn>
                  <a:cxn ang="0">
                    <a:pos x="4" y="8"/>
                  </a:cxn>
                </a:cxnLst>
                <a:rect l="0" t="0" r="r" b="b"/>
                <a:pathLst>
                  <a:path w="48" h="8">
                    <a:moveTo>
                      <a:pt x="4" y="8"/>
                    </a:moveTo>
                    <a:lnTo>
                      <a:pt x="44" y="8"/>
                    </a:lnTo>
                    <a:lnTo>
                      <a:pt x="44" y="8"/>
                    </a:lnTo>
                    <a:lnTo>
                      <a:pt x="46" y="6"/>
                    </a:lnTo>
                    <a:lnTo>
                      <a:pt x="48" y="4"/>
                    </a:lnTo>
                    <a:lnTo>
                      <a:pt x="48" y="4"/>
                    </a:lnTo>
                    <a:lnTo>
                      <a:pt x="46" y="2"/>
                    </a:lnTo>
                    <a:lnTo>
                      <a:pt x="44" y="0"/>
                    </a:lnTo>
                    <a:lnTo>
                      <a:pt x="4" y="0"/>
                    </a:lnTo>
                    <a:lnTo>
                      <a:pt x="4" y="0"/>
                    </a:lnTo>
                    <a:lnTo>
                      <a:pt x="2" y="2"/>
                    </a:lnTo>
                    <a:lnTo>
                      <a:pt x="0" y="4"/>
                    </a:lnTo>
                    <a:lnTo>
                      <a:pt x="0" y="4"/>
                    </a:lnTo>
                    <a:lnTo>
                      <a:pt x="2" y="6"/>
                    </a:lnTo>
                    <a:lnTo>
                      <a:pt x="4"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66" name="Freeform 215"/>
              <p:cNvSpPr>
                <a:spLocks/>
              </p:cNvSpPr>
              <p:nvPr/>
            </p:nvSpPr>
            <p:spPr bwMode="auto">
              <a:xfrm>
                <a:off x="5778500" y="1263650"/>
                <a:ext cx="76200" cy="12700"/>
              </a:xfrm>
              <a:custGeom>
                <a:avLst/>
                <a:gdLst/>
                <a:ahLst/>
                <a:cxnLst>
                  <a:cxn ang="0">
                    <a:pos x="4" y="8"/>
                  </a:cxn>
                  <a:cxn ang="0">
                    <a:pos x="44" y="8"/>
                  </a:cxn>
                  <a:cxn ang="0">
                    <a:pos x="44" y="8"/>
                  </a:cxn>
                  <a:cxn ang="0">
                    <a:pos x="46" y="6"/>
                  </a:cxn>
                  <a:cxn ang="0">
                    <a:pos x="48" y="4"/>
                  </a:cxn>
                  <a:cxn ang="0">
                    <a:pos x="48" y="4"/>
                  </a:cxn>
                  <a:cxn ang="0">
                    <a:pos x="46" y="2"/>
                  </a:cxn>
                  <a:cxn ang="0">
                    <a:pos x="44" y="0"/>
                  </a:cxn>
                  <a:cxn ang="0">
                    <a:pos x="4" y="0"/>
                  </a:cxn>
                  <a:cxn ang="0">
                    <a:pos x="4" y="0"/>
                  </a:cxn>
                  <a:cxn ang="0">
                    <a:pos x="2" y="2"/>
                  </a:cxn>
                  <a:cxn ang="0">
                    <a:pos x="0" y="4"/>
                  </a:cxn>
                  <a:cxn ang="0">
                    <a:pos x="0" y="4"/>
                  </a:cxn>
                  <a:cxn ang="0">
                    <a:pos x="2" y="6"/>
                  </a:cxn>
                  <a:cxn ang="0">
                    <a:pos x="4" y="8"/>
                  </a:cxn>
                </a:cxnLst>
                <a:rect l="0" t="0" r="r" b="b"/>
                <a:pathLst>
                  <a:path w="48" h="8">
                    <a:moveTo>
                      <a:pt x="4" y="8"/>
                    </a:moveTo>
                    <a:lnTo>
                      <a:pt x="44" y="8"/>
                    </a:lnTo>
                    <a:lnTo>
                      <a:pt x="44" y="8"/>
                    </a:lnTo>
                    <a:lnTo>
                      <a:pt x="46" y="6"/>
                    </a:lnTo>
                    <a:lnTo>
                      <a:pt x="48" y="4"/>
                    </a:lnTo>
                    <a:lnTo>
                      <a:pt x="48" y="4"/>
                    </a:lnTo>
                    <a:lnTo>
                      <a:pt x="46" y="2"/>
                    </a:lnTo>
                    <a:lnTo>
                      <a:pt x="44" y="0"/>
                    </a:lnTo>
                    <a:lnTo>
                      <a:pt x="4" y="0"/>
                    </a:lnTo>
                    <a:lnTo>
                      <a:pt x="4" y="0"/>
                    </a:lnTo>
                    <a:lnTo>
                      <a:pt x="2" y="2"/>
                    </a:lnTo>
                    <a:lnTo>
                      <a:pt x="0" y="4"/>
                    </a:lnTo>
                    <a:lnTo>
                      <a:pt x="0" y="4"/>
                    </a:lnTo>
                    <a:lnTo>
                      <a:pt x="2" y="6"/>
                    </a:lnTo>
                    <a:lnTo>
                      <a:pt x="4" y="8"/>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67" name="Freeform 216"/>
              <p:cNvSpPr>
                <a:spLocks/>
              </p:cNvSpPr>
              <p:nvPr/>
            </p:nvSpPr>
            <p:spPr bwMode="auto">
              <a:xfrm>
                <a:off x="5778500" y="1301750"/>
                <a:ext cx="165100" cy="12700"/>
              </a:xfrm>
              <a:custGeom>
                <a:avLst/>
                <a:gdLst/>
                <a:ahLst/>
                <a:cxnLst>
                  <a:cxn ang="0">
                    <a:pos x="0" y="4"/>
                  </a:cxn>
                  <a:cxn ang="0">
                    <a:pos x="0" y="4"/>
                  </a:cxn>
                  <a:cxn ang="0">
                    <a:pos x="2" y="6"/>
                  </a:cxn>
                  <a:cxn ang="0">
                    <a:pos x="4" y="8"/>
                  </a:cxn>
                  <a:cxn ang="0">
                    <a:pos x="100" y="8"/>
                  </a:cxn>
                  <a:cxn ang="0">
                    <a:pos x="100" y="8"/>
                  </a:cxn>
                  <a:cxn ang="0">
                    <a:pos x="102" y="6"/>
                  </a:cxn>
                  <a:cxn ang="0">
                    <a:pos x="104" y="4"/>
                  </a:cxn>
                  <a:cxn ang="0">
                    <a:pos x="104" y="4"/>
                  </a:cxn>
                  <a:cxn ang="0">
                    <a:pos x="102" y="2"/>
                  </a:cxn>
                  <a:cxn ang="0">
                    <a:pos x="100" y="0"/>
                  </a:cxn>
                  <a:cxn ang="0">
                    <a:pos x="4" y="0"/>
                  </a:cxn>
                  <a:cxn ang="0">
                    <a:pos x="4" y="0"/>
                  </a:cxn>
                  <a:cxn ang="0">
                    <a:pos x="2" y="2"/>
                  </a:cxn>
                  <a:cxn ang="0">
                    <a:pos x="0" y="4"/>
                  </a:cxn>
                </a:cxnLst>
                <a:rect l="0" t="0" r="r" b="b"/>
                <a:pathLst>
                  <a:path w="104" h="8">
                    <a:moveTo>
                      <a:pt x="0" y="4"/>
                    </a:moveTo>
                    <a:lnTo>
                      <a:pt x="0" y="4"/>
                    </a:lnTo>
                    <a:lnTo>
                      <a:pt x="2" y="6"/>
                    </a:lnTo>
                    <a:lnTo>
                      <a:pt x="4" y="8"/>
                    </a:lnTo>
                    <a:lnTo>
                      <a:pt x="100" y="8"/>
                    </a:lnTo>
                    <a:lnTo>
                      <a:pt x="100" y="8"/>
                    </a:lnTo>
                    <a:lnTo>
                      <a:pt x="102" y="6"/>
                    </a:lnTo>
                    <a:lnTo>
                      <a:pt x="104" y="4"/>
                    </a:lnTo>
                    <a:lnTo>
                      <a:pt x="104" y="4"/>
                    </a:lnTo>
                    <a:lnTo>
                      <a:pt x="102" y="2"/>
                    </a:lnTo>
                    <a:lnTo>
                      <a:pt x="100" y="0"/>
                    </a:lnTo>
                    <a:lnTo>
                      <a:pt x="4" y="0"/>
                    </a:lnTo>
                    <a:lnTo>
                      <a:pt x="4" y="0"/>
                    </a:lnTo>
                    <a:lnTo>
                      <a:pt x="2" y="2"/>
                    </a:lnTo>
                    <a:lnTo>
                      <a:pt x="0"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68" name="Freeform 217"/>
              <p:cNvSpPr>
                <a:spLocks/>
              </p:cNvSpPr>
              <p:nvPr/>
            </p:nvSpPr>
            <p:spPr bwMode="auto">
              <a:xfrm>
                <a:off x="5778500" y="1301750"/>
                <a:ext cx="165100" cy="12700"/>
              </a:xfrm>
              <a:custGeom>
                <a:avLst/>
                <a:gdLst/>
                <a:ahLst/>
                <a:cxnLst>
                  <a:cxn ang="0">
                    <a:pos x="0" y="4"/>
                  </a:cxn>
                  <a:cxn ang="0">
                    <a:pos x="0" y="4"/>
                  </a:cxn>
                  <a:cxn ang="0">
                    <a:pos x="2" y="6"/>
                  </a:cxn>
                  <a:cxn ang="0">
                    <a:pos x="4" y="8"/>
                  </a:cxn>
                  <a:cxn ang="0">
                    <a:pos x="100" y="8"/>
                  </a:cxn>
                  <a:cxn ang="0">
                    <a:pos x="100" y="8"/>
                  </a:cxn>
                  <a:cxn ang="0">
                    <a:pos x="102" y="6"/>
                  </a:cxn>
                  <a:cxn ang="0">
                    <a:pos x="104" y="4"/>
                  </a:cxn>
                  <a:cxn ang="0">
                    <a:pos x="104" y="4"/>
                  </a:cxn>
                  <a:cxn ang="0">
                    <a:pos x="102" y="2"/>
                  </a:cxn>
                  <a:cxn ang="0">
                    <a:pos x="100" y="0"/>
                  </a:cxn>
                  <a:cxn ang="0">
                    <a:pos x="4" y="0"/>
                  </a:cxn>
                  <a:cxn ang="0">
                    <a:pos x="4" y="0"/>
                  </a:cxn>
                  <a:cxn ang="0">
                    <a:pos x="2" y="2"/>
                  </a:cxn>
                  <a:cxn ang="0">
                    <a:pos x="0" y="4"/>
                  </a:cxn>
                </a:cxnLst>
                <a:rect l="0" t="0" r="r" b="b"/>
                <a:pathLst>
                  <a:path w="104" h="8">
                    <a:moveTo>
                      <a:pt x="0" y="4"/>
                    </a:moveTo>
                    <a:lnTo>
                      <a:pt x="0" y="4"/>
                    </a:lnTo>
                    <a:lnTo>
                      <a:pt x="2" y="6"/>
                    </a:lnTo>
                    <a:lnTo>
                      <a:pt x="4" y="8"/>
                    </a:lnTo>
                    <a:lnTo>
                      <a:pt x="100" y="8"/>
                    </a:lnTo>
                    <a:lnTo>
                      <a:pt x="100" y="8"/>
                    </a:lnTo>
                    <a:lnTo>
                      <a:pt x="102" y="6"/>
                    </a:lnTo>
                    <a:lnTo>
                      <a:pt x="104" y="4"/>
                    </a:lnTo>
                    <a:lnTo>
                      <a:pt x="104" y="4"/>
                    </a:lnTo>
                    <a:lnTo>
                      <a:pt x="102" y="2"/>
                    </a:lnTo>
                    <a:lnTo>
                      <a:pt x="100" y="0"/>
                    </a:lnTo>
                    <a:lnTo>
                      <a:pt x="4" y="0"/>
                    </a:lnTo>
                    <a:lnTo>
                      <a:pt x="4" y="0"/>
                    </a:lnTo>
                    <a:lnTo>
                      <a:pt x="2" y="2"/>
                    </a:lnTo>
                    <a:lnTo>
                      <a:pt x="0" y="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69" name="Freeform 218"/>
              <p:cNvSpPr>
                <a:spLocks/>
              </p:cNvSpPr>
              <p:nvPr/>
            </p:nvSpPr>
            <p:spPr bwMode="auto">
              <a:xfrm>
                <a:off x="5638800" y="1377950"/>
                <a:ext cx="304800" cy="12700"/>
              </a:xfrm>
              <a:custGeom>
                <a:avLst/>
                <a:gdLst/>
                <a:ahLst/>
                <a:cxnLst>
                  <a:cxn ang="0">
                    <a:pos x="188" y="0"/>
                  </a:cxn>
                  <a:cxn ang="0">
                    <a:pos x="4" y="0"/>
                  </a:cxn>
                  <a:cxn ang="0">
                    <a:pos x="4" y="0"/>
                  </a:cxn>
                  <a:cxn ang="0">
                    <a:pos x="2" y="2"/>
                  </a:cxn>
                  <a:cxn ang="0">
                    <a:pos x="0" y="4"/>
                  </a:cxn>
                  <a:cxn ang="0">
                    <a:pos x="0" y="4"/>
                  </a:cxn>
                  <a:cxn ang="0">
                    <a:pos x="2" y="6"/>
                  </a:cxn>
                  <a:cxn ang="0">
                    <a:pos x="4" y="8"/>
                  </a:cxn>
                  <a:cxn ang="0">
                    <a:pos x="188" y="8"/>
                  </a:cxn>
                  <a:cxn ang="0">
                    <a:pos x="188" y="8"/>
                  </a:cxn>
                  <a:cxn ang="0">
                    <a:pos x="190" y="6"/>
                  </a:cxn>
                  <a:cxn ang="0">
                    <a:pos x="192" y="4"/>
                  </a:cxn>
                  <a:cxn ang="0">
                    <a:pos x="192" y="4"/>
                  </a:cxn>
                  <a:cxn ang="0">
                    <a:pos x="190" y="2"/>
                  </a:cxn>
                  <a:cxn ang="0">
                    <a:pos x="188" y="0"/>
                  </a:cxn>
                </a:cxnLst>
                <a:rect l="0" t="0" r="r" b="b"/>
                <a:pathLst>
                  <a:path w="192" h="8">
                    <a:moveTo>
                      <a:pt x="188" y="0"/>
                    </a:moveTo>
                    <a:lnTo>
                      <a:pt x="4" y="0"/>
                    </a:lnTo>
                    <a:lnTo>
                      <a:pt x="4" y="0"/>
                    </a:lnTo>
                    <a:lnTo>
                      <a:pt x="2" y="2"/>
                    </a:lnTo>
                    <a:lnTo>
                      <a:pt x="0" y="4"/>
                    </a:lnTo>
                    <a:lnTo>
                      <a:pt x="0" y="4"/>
                    </a:lnTo>
                    <a:lnTo>
                      <a:pt x="2" y="6"/>
                    </a:lnTo>
                    <a:lnTo>
                      <a:pt x="4" y="8"/>
                    </a:lnTo>
                    <a:lnTo>
                      <a:pt x="188" y="8"/>
                    </a:lnTo>
                    <a:lnTo>
                      <a:pt x="188" y="8"/>
                    </a:lnTo>
                    <a:lnTo>
                      <a:pt x="190" y="6"/>
                    </a:lnTo>
                    <a:lnTo>
                      <a:pt x="192" y="4"/>
                    </a:lnTo>
                    <a:lnTo>
                      <a:pt x="192" y="4"/>
                    </a:lnTo>
                    <a:lnTo>
                      <a:pt x="190" y="2"/>
                    </a:lnTo>
                    <a:lnTo>
                      <a:pt x="18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70" name="Freeform 219"/>
              <p:cNvSpPr>
                <a:spLocks/>
              </p:cNvSpPr>
              <p:nvPr/>
            </p:nvSpPr>
            <p:spPr bwMode="auto">
              <a:xfrm>
                <a:off x="5638800" y="1377950"/>
                <a:ext cx="304800" cy="12700"/>
              </a:xfrm>
              <a:custGeom>
                <a:avLst/>
                <a:gdLst/>
                <a:ahLst/>
                <a:cxnLst>
                  <a:cxn ang="0">
                    <a:pos x="188" y="0"/>
                  </a:cxn>
                  <a:cxn ang="0">
                    <a:pos x="4" y="0"/>
                  </a:cxn>
                  <a:cxn ang="0">
                    <a:pos x="4" y="0"/>
                  </a:cxn>
                  <a:cxn ang="0">
                    <a:pos x="2" y="2"/>
                  </a:cxn>
                  <a:cxn ang="0">
                    <a:pos x="0" y="4"/>
                  </a:cxn>
                  <a:cxn ang="0">
                    <a:pos x="0" y="4"/>
                  </a:cxn>
                  <a:cxn ang="0">
                    <a:pos x="2" y="6"/>
                  </a:cxn>
                  <a:cxn ang="0">
                    <a:pos x="4" y="8"/>
                  </a:cxn>
                  <a:cxn ang="0">
                    <a:pos x="188" y="8"/>
                  </a:cxn>
                  <a:cxn ang="0">
                    <a:pos x="188" y="8"/>
                  </a:cxn>
                  <a:cxn ang="0">
                    <a:pos x="190" y="6"/>
                  </a:cxn>
                  <a:cxn ang="0">
                    <a:pos x="192" y="4"/>
                  </a:cxn>
                  <a:cxn ang="0">
                    <a:pos x="192" y="4"/>
                  </a:cxn>
                  <a:cxn ang="0">
                    <a:pos x="190" y="2"/>
                  </a:cxn>
                  <a:cxn ang="0">
                    <a:pos x="188" y="0"/>
                  </a:cxn>
                </a:cxnLst>
                <a:rect l="0" t="0" r="r" b="b"/>
                <a:pathLst>
                  <a:path w="192" h="8">
                    <a:moveTo>
                      <a:pt x="188" y="0"/>
                    </a:moveTo>
                    <a:lnTo>
                      <a:pt x="4" y="0"/>
                    </a:lnTo>
                    <a:lnTo>
                      <a:pt x="4" y="0"/>
                    </a:lnTo>
                    <a:lnTo>
                      <a:pt x="2" y="2"/>
                    </a:lnTo>
                    <a:lnTo>
                      <a:pt x="0" y="4"/>
                    </a:lnTo>
                    <a:lnTo>
                      <a:pt x="0" y="4"/>
                    </a:lnTo>
                    <a:lnTo>
                      <a:pt x="2" y="6"/>
                    </a:lnTo>
                    <a:lnTo>
                      <a:pt x="4" y="8"/>
                    </a:lnTo>
                    <a:lnTo>
                      <a:pt x="188" y="8"/>
                    </a:lnTo>
                    <a:lnTo>
                      <a:pt x="188" y="8"/>
                    </a:lnTo>
                    <a:lnTo>
                      <a:pt x="190" y="6"/>
                    </a:lnTo>
                    <a:lnTo>
                      <a:pt x="192" y="4"/>
                    </a:lnTo>
                    <a:lnTo>
                      <a:pt x="192" y="4"/>
                    </a:lnTo>
                    <a:lnTo>
                      <a:pt x="190" y="2"/>
                    </a:lnTo>
                    <a:lnTo>
                      <a:pt x="188"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71" name="Freeform 220"/>
              <p:cNvSpPr>
                <a:spLocks/>
              </p:cNvSpPr>
              <p:nvPr/>
            </p:nvSpPr>
            <p:spPr bwMode="auto">
              <a:xfrm>
                <a:off x="5638800" y="1416050"/>
                <a:ext cx="304800" cy="12700"/>
              </a:xfrm>
              <a:custGeom>
                <a:avLst/>
                <a:gdLst/>
                <a:ahLst/>
                <a:cxnLst>
                  <a:cxn ang="0">
                    <a:pos x="188" y="0"/>
                  </a:cxn>
                  <a:cxn ang="0">
                    <a:pos x="4" y="0"/>
                  </a:cxn>
                  <a:cxn ang="0">
                    <a:pos x="4" y="0"/>
                  </a:cxn>
                  <a:cxn ang="0">
                    <a:pos x="2" y="2"/>
                  </a:cxn>
                  <a:cxn ang="0">
                    <a:pos x="0" y="4"/>
                  </a:cxn>
                  <a:cxn ang="0">
                    <a:pos x="0" y="4"/>
                  </a:cxn>
                  <a:cxn ang="0">
                    <a:pos x="2" y="6"/>
                  </a:cxn>
                  <a:cxn ang="0">
                    <a:pos x="4" y="8"/>
                  </a:cxn>
                  <a:cxn ang="0">
                    <a:pos x="188" y="8"/>
                  </a:cxn>
                  <a:cxn ang="0">
                    <a:pos x="188" y="8"/>
                  </a:cxn>
                  <a:cxn ang="0">
                    <a:pos x="190" y="6"/>
                  </a:cxn>
                  <a:cxn ang="0">
                    <a:pos x="192" y="4"/>
                  </a:cxn>
                  <a:cxn ang="0">
                    <a:pos x="192" y="4"/>
                  </a:cxn>
                  <a:cxn ang="0">
                    <a:pos x="190" y="2"/>
                  </a:cxn>
                  <a:cxn ang="0">
                    <a:pos x="188" y="0"/>
                  </a:cxn>
                </a:cxnLst>
                <a:rect l="0" t="0" r="r" b="b"/>
                <a:pathLst>
                  <a:path w="192" h="8">
                    <a:moveTo>
                      <a:pt x="188" y="0"/>
                    </a:moveTo>
                    <a:lnTo>
                      <a:pt x="4" y="0"/>
                    </a:lnTo>
                    <a:lnTo>
                      <a:pt x="4" y="0"/>
                    </a:lnTo>
                    <a:lnTo>
                      <a:pt x="2" y="2"/>
                    </a:lnTo>
                    <a:lnTo>
                      <a:pt x="0" y="4"/>
                    </a:lnTo>
                    <a:lnTo>
                      <a:pt x="0" y="4"/>
                    </a:lnTo>
                    <a:lnTo>
                      <a:pt x="2" y="6"/>
                    </a:lnTo>
                    <a:lnTo>
                      <a:pt x="4" y="8"/>
                    </a:lnTo>
                    <a:lnTo>
                      <a:pt x="188" y="8"/>
                    </a:lnTo>
                    <a:lnTo>
                      <a:pt x="188" y="8"/>
                    </a:lnTo>
                    <a:lnTo>
                      <a:pt x="190" y="6"/>
                    </a:lnTo>
                    <a:lnTo>
                      <a:pt x="192" y="4"/>
                    </a:lnTo>
                    <a:lnTo>
                      <a:pt x="192" y="4"/>
                    </a:lnTo>
                    <a:lnTo>
                      <a:pt x="190" y="2"/>
                    </a:lnTo>
                    <a:lnTo>
                      <a:pt x="18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72" name="Freeform 221"/>
              <p:cNvSpPr>
                <a:spLocks/>
              </p:cNvSpPr>
              <p:nvPr/>
            </p:nvSpPr>
            <p:spPr bwMode="auto">
              <a:xfrm>
                <a:off x="5638800" y="1416050"/>
                <a:ext cx="304800" cy="12700"/>
              </a:xfrm>
              <a:custGeom>
                <a:avLst/>
                <a:gdLst/>
                <a:ahLst/>
                <a:cxnLst>
                  <a:cxn ang="0">
                    <a:pos x="188" y="0"/>
                  </a:cxn>
                  <a:cxn ang="0">
                    <a:pos x="4" y="0"/>
                  </a:cxn>
                  <a:cxn ang="0">
                    <a:pos x="4" y="0"/>
                  </a:cxn>
                  <a:cxn ang="0">
                    <a:pos x="2" y="2"/>
                  </a:cxn>
                  <a:cxn ang="0">
                    <a:pos x="0" y="4"/>
                  </a:cxn>
                  <a:cxn ang="0">
                    <a:pos x="0" y="4"/>
                  </a:cxn>
                  <a:cxn ang="0">
                    <a:pos x="2" y="6"/>
                  </a:cxn>
                  <a:cxn ang="0">
                    <a:pos x="4" y="8"/>
                  </a:cxn>
                  <a:cxn ang="0">
                    <a:pos x="188" y="8"/>
                  </a:cxn>
                  <a:cxn ang="0">
                    <a:pos x="188" y="8"/>
                  </a:cxn>
                  <a:cxn ang="0">
                    <a:pos x="190" y="6"/>
                  </a:cxn>
                  <a:cxn ang="0">
                    <a:pos x="192" y="4"/>
                  </a:cxn>
                  <a:cxn ang="0">
                    <a:pos x="192" y="4"/>
                  </a:cxn>
                  <a:cxn ang="0">
                    <a:pos x="190" y="2"/>
                  </a:cxn>
                  <a:cxn ang="0">
                    <a:pos x="188" y="0"/>
                  </a:cxn>
                </a:cxnLst>
                <a:rect l="0" t="0" r="r" b="b"/>
                <a:pathLst>
                  <a:path w="192" h="8">
                    <a:moveTo>
                      <a:pt x="188" y="0"/>
                    </a:moveTo>
                    <a:lnTo>
                      <a:pt x="4" y="0"/>
                    </a:lnTo>
                    <a:lnTo>
                      <a:pt x="4" y="0"/>
                    </a:lnTo>
                    <a:lnTo>
                      <a:pt x="2" y="2"/>
                    </a:lnTo>
                    <a:lnTo>
                      <a:pt x="0" y="4"/>
                    </a:lnTo>
                    <a:lnTo>
                      <a:pt x="0" y="4"/>
                    </a:lnTo>
                    <a:lnTo>
                      <a:pt x="2" y="6"/>
                    </a:lnTo>
                    <a:lnTo>
                      <a:pt x="4" y="8"/>
                    </a:lnTo>
                    <a:lnTo>
                      <a:pt x="188" y="8"/>
                    </a:lnTo>
                    <a:lnTo>
                      <a:pt x="188" y="8"/>
                    </a:lnTo>
                    <a:lnTo>
                      <a:pt x="190" y="6"/>
                    </a:lnTo>
                    <a:lnTo>
                      <a:pt x="192" y="4"/>
                    </a:lnTo>
                    <a:lnTo>
                      <a:pt x="192" y="4"/>
                    </a:lnTo>
                    <a:lnTo>
                      <a:pt x="190" y="2"/>
                    </a:lnTo>
                    <a:lnTo>
                      <a:pt x="188"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73" name="Freeform 222"/>
              <p:cNvSpPr>
                <a:spLocks/>
              </p:cNvSpPr>
              <p:nvPr/>
            </p:nvSpPr>
            <p:spPr bwMode="auto">
              <a:xfrm>
                <a:off x="5638800" y="1454150"/>
                <a:ext cx="304800" cy="12700"/>
              </a:xfrm>
              <a:custGeom>
                <a:avLst/>
                <a:gdLst/>
                <a:ahLst/>
                <a:cxnLst>
                  <a:cxn ang="0">
                    <a:pos x="188" y="0"/>
                  </a:cxn>
                  <a:cxn ang="0">
                    <a:pos x="4" y="0"/>
                  </a:cxn>
                  <a:cxn ang="0">
                    <a:pos x="4" y="0"/>
                  </a:cxn>
                  <a:cxn ang="0">
                    <a:pos x="2" y="2"/>
                  </a:cxn>
                  <a:cxn ang="0">
                    <a:pos x="0" y="4"/>
                  </a:cxn>
                  <a:cxn ang="0">
                    <a:pos x="0" y="4"/>
                  </a:cxn>
                  <a:cxn ang="0">
                    <a:pos x="2" y="6"/>
                  </a:cxn>
                  <a:cxn ang="0">
                    <a:pos x="4" y="8"/>
                  </a:cxn>
                  <a:cxn ang="0">
                    <a:pos x="188" y="8"/>
                  </a:cxn>
                  <a:cxn ang="0">
                    <a:pos x="188" y="8"/>
                  </a:cxn>
                  <a:cxn ang="0">
                    <a:pos x="190" y="6"/>
                  </a:cxn>
                  <a:cxn ang="0">
                    <a:pos x="192" y="4"/>
                  </a:cxn>
                  <a:cxn ang="0">
                    <a:pos x="192" y="4"/>
                  </a:cxn>
                  <a:cxn ang="0">
                    <a:pos x="190" y="2"/>
                  </a:cxn>
                  <a:cxn ang="0">
                    <a:pos x="188" y="0"/>
                  </a:cxn>
                </a:cxnLst>
                <a:rect l="0" t="0" r="r" b="b"/>
                <a:pathLst>
                  <a:path w="192" h="8">
                    <a:moveTo>
                      <a:pt x="188" y="0"/>
                    </a:moveTo>
                    <a:lnTo>
                      <a:pt x="4" y="0"/>
                    </a:lnTo>
                    <a:lnTo>
                      <a:pt x="4" y="0"/>
                    </a:lnTo>
                    <a:lnTo>
                      <a:pt x="2" y="2"/>
                    </a:lnTo>
                    <a:lnTo>
                      <a:pt x="0" y="4"/>
                    </a:lnTo>
                    <a:lnTo>
                      <a:pt x="0" y="4"/>
                    </a:lnTo>
                    <a:lnTo>
                      <a:pt x="2" y="6"/>
                    </a:lnTo>
                    <a:lnTo>
                      <a:pt x="4" y="8"/>
                    </a:lnTo>
                    <a:lnTo>
                      <a:pt x="188" y="8"/>
                    </a:lnTo>
                    <a:lnTo>
                      <a:pt x="188" y="8"/>
                    </a:lnTo>
                    <a:lnTo>
                      <a:pt x="190" y="6"/>
                    </a:lnTo>
                    <a:lnTo>
                      <a:pt x="192" y="4"/>
                    </a:lnTo>
                    <a:lnTo>
                      <a:pt x="192" y="4"/>
                    </a:lnTo>
                    <a:lnTo>
                      <a:pt x="190" y="2"/>
                    </a:lnTo>
                    <a:lnTo>
                      <a:pt x="18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74" name="Freeform 223"/>
              <p:cNvSpPr>
                <a:spLocks/>
              </p:cNvSpPr>
              <p:nvPr/>
            </p:nvSpPr>
            <p:spPr bwMode="auto">
              <a:xfrm>
                <a:off x="5638800" y="1454150"/>
                <a:ext cx="304800" cy="12700"/>
              </a:xfrm>
              <a:custGeom>
                <a:avLst/>
                <a:gdLst/>
                <a:ahLst/>
                <a:cxnLst>
                  <a:cxn ang="0">
                    <a:pos x="188" y="0"/>
                  </a:cxn>
                  <a:cxn ang="0">
                    <a:pos x="4" y="0"/>
                  </a:cxn>
                  <a:cxn ang="0">
                    <a:pos x="4" y="0"/>
                  </a:cxn>
                  <a:cxn ang="0">
                    <a:pos x="2" y="2"/>
                  </a:cxn>
                  <a:cxn ang="0">
                    <a:pos x="0" y="4"/>
                  </a:cxn>
                  <a:cxn ang="0">
                    <a:pos x="0" y="4"/>
                  </a:cxn>
                  <a:cxn ang="0">
                    <a:pos x="2" y="6"/>
                  </a:cxn>
                  <a:cxn ang="0">
                    <a:pos x="4" y="8"/>
                  </a:cxn>
                  <a:cxn ang="0">
                    <a:pos x="188" y="8"/>
                  </a:cxn>
                  <a:cxn ang="0">
                    <a:pos x="188" y="8"/>
                  </a:cxn>
                  <a:cxn ang="0">
                    <a:pos x="190" y="6"/>
                  </a:cxn>
                  <a:cxn ang="0">
                    <a:pos x="192" y="4"/>
                  </a:cxn>
                  <a:cxn ang="0">
                    <a:pos x="192" y="4"/>
                  </a:cxn>
                  <a:cxn ang="0">
                    <a:pos x="190" y="2"/>
                  </a:cxn>
                  <a:cxn ang="0">
                    <a:pos x="188" y="0"/>
                  </a:cxn>
                </a:cxnLst>
                <a:rect l="0" t="0" r="r" b="b"/>
                <a:pathLst>
                  <a:path w="192" h="8">
                    <a:moveTo>
                      <a:pt x="188" y="0"/>
                    </a:moveTo>
                    <a:lnTo>
                      <a:pt x="4" y="0"/>
                    </a:lnTo>
                    <a:lnTo>
                      <a:pt x="4" y="0"/>
                    </a:lnTo>
                    <a:lnTo>
                      <a:pt x="2" y="2"/>
                    </a:lnTo>
                    <a:lnTo>
                      <a:pt x="0" y="4"/>
                    </a:lnTo>
                    <a:lnTo>
                      <a:pt x="0" y="4"/>
                    </a:lnTo>
                    <a:lnTo>
                      <a:pt x="2" y="6"/>
                    </a:lnTo>
                    <a:lnTo>
                      <a:pt x="4" y="8"/>
                    </a:lnTo>
                    <a:lnTo>
                      <a:pt x="188" y="8"/>
                    </a:lnTo>
                    <a:lnTo>
                      <a:pt x="188" y="8"/>
                    </a:lnTo>
                    <a:lnTo>
                      <a:pt x="190" y="6"/>
                    </a:lnTo>
                    <a:lnTo>
                      <a:pt x="192" y="4"/>
                    </a:lnTo>
                    <a:lnTo>
                      <a:pt x="192" y="4"/>
                    </a:lnTo>
                    <a:lnTo>
                      <a:pt x="190" y="2"/>
                    </a:lnTo>
                    <a:lnTo>
                      <a:pt x="188"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75" name="Freeform 224"/>
              <p:cNvSpPr>
                <a:spLocks/>
              </p:cNvSpPr>
              <p:nvPr/>
            </p:nvSpPr>
            <p:spPr bwMode="auto">
              <a:xfrm>
                <a:off x="5638800" y="1339850"/>
                <a:ext cx="304800" cy="12700"/>
              </a:xfrm>
              <a:custGeom>
                <a:avLst/>
                <a:gdLst/>
                <a:ahLst/>
                <a:cxnLst>
                  <a:cxn ang="0">
                    <a:pos x="188" y="0"/>
                  </a:cxn>
                  <a:cxn ang="0">
                    <a:pos x="4" y="0"/>
                  </a:cxn>
                  <a:cxn ang="0">
                    <a:pos x="4" y="0"/>
                  </a:cxn>
                  <a:cxn ang="0">
                    <a:pos x="2" y="2"/>
                  </a:cxn>
                  <a:cxn ang="0">
                    <a:pos x="0" y="4"/>
                  </a:cxn>
                  <a:cxn ang="0">
                    <a:pos x="0" y="4"/>
                  </a:cxn>
                  <a:cxn ang="0">
                    <a:pos x="2" y="6"/>
                  </a:cxn>
                  <a:cxn ang="0">
                    <a:pos x="4" y="8"/>
                  </a:cxn>
                  <a:cxn ang="0">
                    <a:pos x="188" y="8"/>
                  </a:cxn>
                  <a:cxn ang="0">
                    <a:pos x="188" y="8"/>
                  </a:cxn>
                  <a:cxn ang="0">
                    <a:pos x="190" y="6"/>
                  </a:cxn>
                  <a:cxn ang="0">
                    <a:pos x="192" y="4"/>
                  </a:cxn>
                  <a:cxn ang="0">
                    <a:pos x="192" y="4"/>
                  </a:cxn>
                  <a:cxn ang="0">
                    <a:pos x="190" y="2"/>
                  </a:cxn>
                  <a:cxn ang="0">
                    <a:pos x="188" y="0"/>
                  </a:cxn>
                </a:cxnLst>
                <a:rect l="0" t="0" r="r" b="b"/>
                <a:pathLst>
                  <a:path w="192" h="8">
                    <a:moveTo>
                      <a:pt x="188" y="0"/>
                    </a:moveTo>
                    <a:lnTo>
                      <a:pt x="4" y="0"/>
                    </a:lnTo>
                    <a:lnTo>
                      <a:pt x="4" y="0"/>
                    </a:lnTo>
                    <a:lnTo>
                      <a:pt x="2" y="2"/>
                    </a:lnTo>
                    <a:lnTo>
                      <a:pt x="0" y="4"/>
                    </a:lnTo>
                    <a:lnTo>
                      <a:pt x="0" y="4"/>
                    </a:lnTo>
                    <a:lnTo>
                      <a:pt x="2" y="6"/>
                    </a:lnTo>
                    <a:lnTo>
                      <a:pt x="4" y="8"/>
                    </a:lnTo>
                    <a:lnTo>
                      <a:pt x="188" y="8"/>
                    </a:lnTo>
                    <a:lnTo>
                      <a:pt x="188" y="8"/>
                    </a:lnTo>
                    <a:lnTo>
                      <a:pt x="190" y="6"/>
                    </a:lnTo>
                    <a:lnTo>
                      <a:pt x="192" y="4"/>
                    </a:lnTo>
                    <a:lnTo>
                      <a:pt x="192" y="4"/>
                    </a:lnTo>
                    <a:lnTo>
                      <a:pt x="190" y="2"/>
                    </a:lnTo>
                    <a:lnTo>
                      <a:pt x="18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76" name="Freeform 225"/>
              <p:cNvSpPr>
                <a:spLocks/>
              </p:cNvSpPr>
              <p:nvPr/>
            </p:nvSpPr>
            <p:spPr bwMode="auto">
              <a:xfrm>
                <a:off x="5638800" y="1339850"/>
                <a:ext cx="304800" cy="12700"/>
              </a:xfrm>
              <a:custGeom>
                <a:avLst/>
                <a:gdLst/>
                <a:ahLst/>
                <a:cxnLst>
                  <a:cxn ang="0">
                    <a:pos x="188" y="0"/>
                  </a:cxn>
                  <a:cxn ang="0">
                    <a:pos x="4" y="0"/>
                  </a:cxn>
                  <a:cxn ang="0">
                    <a:pos x="4" y="0"/>
                  </a:cxn>
                  <a:cxn ang="0">
                    <a:pos x="2" y="2"/>
                  </a:cxn>
                  <a:cxn ang="0">
                    <a:pos x="0" y="4"/>
                  </a:cxn>
                  <a:cxn ang="0">
                    <a:pos x="0" y="4"/>
                  </a:cxn>
                  <a:cxn ang="0">
                    <a:pos x="2" y="6"/>
                  </a:cxn>
                  <a:cxn ang="0">
                    <a:pos x="4" y="8"/>
                  </a:cxn>
                  <a:cxn ang="0">
                    <a:pos x="188" y="8"/>
                  </a:cxn>
                  <a:cxn ang="0">
                    <a:pos x="188" y="8"/>
                  </a:cxn>
                  <a:cxn ang="0">
                    <a:pos x="190" y="6"/>
                  </a:cxn>
                  <a:cxn ang="0">
                    <a:pos x="192" y="4"/>
                  </a:cxn>
                  <a:cxn ang="0">
                    <a:pos x="192" y="4"/>
                  </a:cxn>
                  <a:cxn ang="0">
                    <a:pos x="190" y="2"/>
                  </a:cxn>
                  <a:cxn ang="0">
                    <a:pos x="188" y="0"/>
                  </a:cxn>
                </a:cxnLst>
                <a:rect l="0" t="0" r="r" b="b"/>
                <a:pathLst>
                  <a:path w="192" h="8">
                    <a:moveTo>
                      <a:pt x="188" y="0"/>
                    </a:moveTo>
                    <a:lnTo>
                      <a:pt x="4" y="0"/>
                    </a:lnTo>
                    <a:lnTo>
                      <a:pt x="4" y="0"/>
                    </a:lnTo>
                    <a:lnTo>
                      <a:pt x="2" y="2"/>
                    </a:lnTo>
                    <a:lnTo>
                      <a:pt x="0" y="4"/>
                    </a:lnTo>
                    <a:lnTo>
                      <a:pt x="0" y="4"/>
                    </a:lnTo>
                    <a:lnTo>
                      <a:pt x="2" y="6"/>
                    </a:lnTo>
                    <a:lnTo>
                      <a:pt x="4" y="8"/>
                    </a:lnTo>
                    <a:lnTo>
                      <a:pt x="188" y="8"/>
                    </a:lnTo>
                    <a:lnTo>
                      <a:pt x="188" y="8"/>
                    </a:lnTo>
                    <a:lnTo>
                      <a:pt x="190" y="6"/>
                    </a:lnTo>
                    <a:lnTo>
                      <a:pt x="192" y="4"/>
                    </a:lnTo>
                    <a:lnTo>
                      <a:pt x="192" y="4"/>
                    </a:lnTo>
                    <a:lnTo>
                      <a:pt x="190" y="2"/>
                    </a:lnTo>
                    <a:lnTo>
                      <a:pt x="188"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77" name="Freeform 226"/>
              <p:cNvSpPr>
                <a:spLocks noEditPoints="1"/>
              </p:cNvSpPr>
              <p:nvPr/>
            </p:nvSpPr>
            <p:spPr bwMode="auto">
              <a:xfrm>
                <a:off x="5638800" y="1212850"/>
                <a:ext cx="114300" cy="101600"/>
              </a:xfrm>
              <a:custGeom>
                <a:avLst/>
                <a:gdLst/>
                <a:ahLst/>
                <a:cxnLst>
                  <a:cxn ang="0">
                    <a:pos x="8" y="64"/>
                  </a:cxn>
                  <a:cxn ang="0">
                    <a:pos x="64" y="64"/>
                  </a:cxn>
                  <a:cxn ang="0">
                    <a:pos x="64" y="64"/>
                  </a:cxn>
                  <a:cxn ang="0">
                    <a:pos x="68" y="64"/>
                  </a:cxn>
                  <a:cxn ang="0">
                    <a:pos x="70" y="62"/>
                  </a:cxn>
                  <a:cxn ang="0">
                    <a:pos x="72" y="60"/>
                  </a:cxn>
                  <a:cxn ang="0">
                    <a:pos x="72" y="56"/>
                  </a:cxn>
                  <a:cxn ang="0">
                    <a:pos x="72" y="8"/>
                  </a:cxn>
                  <a:cxn ang="0">
                    <a:pos x="72" y="8"/>
                  </a:cxn>
                  <a:cxn ang="0">
                    <a:pos x="72" y="4"/>
                  </a:cxn>
                  <a:cxn ang="0">
                    <a:pos x="70" y="2"/>
                  </a:cxn>
                  <a:cxn ang="0">
                    <a:pos x="68" y="0"/>
                  </a:cxn>
                  <a:cxn ang="0">
                    <a:pos x="64" y="0"/>
                  </a:cxn>
                  <a:cxn ang="0">
                    <a:pos x="8" y="0"/>
                  </a:cxn>
                  <a:cxn ang="0">
                    <a:pos x="8" y="0"/>
                  </a:cxn>
                  <a:cxn ang="0">
                    <a:pos x="4" y="0"/>
                  </a:cxn>
                  <a:cxn ang="0">
                    <a:pos x="2" y="2"/>
                  </a:cxn>
                  <a:cxn ang="0">
                    <a:pos x="0" y="4"/>
                  </a:cxn>
                  <a:cxn ang="0">
                    <a:pos x="0" y="8"/>
                  </a:cxn>
                  <a:cxn ang="0">
                    <a:pos x="0" y="56"/>
                  </a:cxn>
                  <a:cxn ang="0">
                    <a:pos x="0" y="56"/>
                  </a:cxn>
                  <a:cxn ang="0">
                    <a:pos x="0" y="60"/>
                  </a:cxn>
                  <a:cxn ang="0">
                    <a:pos x="2" y="62"/>
                  </a:cxn>
                  <a:cxn ang="0">
                    <a:pos x="4" y="64"/>
                  </a:cxn>
                  <a:cxn ang="0">
                    <a:pos x="8" y="64"/>
                  </a:cxn>
                  <a:cxn ang="0">
                    <a:pos x="16" y="16"/>
                  </a:cxn>
                  <a:cxn ang="0">
                    <a:pos x="56" y="16"/>
                  </a:cxn>
                  <a:cxn ang="0">
                    <a:pos x="56" y="48"/>
                  </a:cxn>
                  <a:cxn ang="0">
                    <a:pos x="16" y="48"/>
                  </a:cxn>
                  <a:cxn ang="0">
                    <a:pos x="16" y="16"/>
                  </a:cxn>
                </a:cxnLst>
                <a:rect l="0" t="0" r="r" b="b"/>
                <a:pathLst>
                  <a:path w="72" h="64">
                    <a:moveTo>
                      <a:pt x="8" y="64"/>
                    </a:moveTo>
                    <a:lnTo>
                      <a:pt x="64" y="64"/>
                    </a:lnTo>
                    <a:lnTo>
                      <a:pt x="64" y="64"/>
                    </a:lnTo>
                    <a:lnTo>
                      <a:pt x="68" y="64"/>
                    </a:lnTo>
                    <a:lnTo>
                      <a:pt x="70" y="62"/>
                    </a:lnTo>
                    <a:lnTo>
                      <a:pt x="72" y="60"/>
                    </a:lnTo>
                    <a:lnTo>
                      <a:pt x="72" y="56"/>
                    </a:lnTo>
                    <a:lnTo>
                      <a:pt x="72" y="8"/>
                    </a:lnTo>
                    <a:lnTo>
                      <a:pt x="72" y="8"/>
                    </a:lnTo>
                    <a:lnTo>
                      <a:pt x="72" y="4"/>
                    </a:lnTo>
                    <a:lnTo>
                      <a:pt x="70" y="2"/>
                    </a:lnTo>
                    <a:lnTo>
                      <a:pt x="68" y="0"/>
                    </a:lnTo>
                    <a:lnTo>
                      <a:pt x="64" y="0"/>
                    </a:lnTo>
                    <a:lnTo>
                      <a:pt x="8" y="0"/>
                    </a:lnTo>
                    <a:lnTo>
                      <a:pt x="8" y="0"/>
                    </a:lnTo>
                    <a:lnTo>
                      <a:pt x="4" y="0"/>
                    </a:lnTo>
                    <a:lnTo>
                      <a:pt x="2" y="2"/>
                    </a:lnTo>
                    <a:lnTo>
                      <a:pt x="0" y="4"/>
                    </a:lnTo>
                    <a:lnTo>
                      <a:pt x="0" y="8"/>
                    </a:lnTo>
                    <a:lnTo>
                      <a:pt x="0" y="56"/>
                    </a:lnTo>
                    <a:lnTo>
                      <a:pt x="0" y="56"/>
                    </a:lnTo>
                    <a:lnTo>
                      <a:pt x="0" y="60"/>
                    </a:lnTo>
                    <a:lnTo>
                      <a:pt x="2" y="62"/>
                    </a:lnTo>
                    <a:lnTo>
                      <a:pt x="4" y="64"/>
                    </a:lnTo>
                    <a:lnTo>
                      <a:pt x="8" y="64"/>
                    </a:lnTo>
                    <a:close/>
                    <a:moveTo>
                      <a:pt x="16" y="16"/>
                    </a:moveTo>
                    <a:lnTo>
                      <a:pt x="56" y="16"/>
                    </a:lnTo>
                    <a:lnTo>
                      <a:pt x="56" y="48"/>
                    </a:lnTo>
                    <a:lnTo>
                      <a:pt x="16" y="48"/>
                    </a:lnTo>
                    <a:lnTo>
                      <a:pt x="16"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15" name="Group 14"/>
            <p:cNvGrpSpPr/>
            <p:nvPr/>
          </p:nvGrpSpPr>
          <p:grpSpPr>
            <a:xfrm>
              <a:off x="6729400" y="1703918"/>
              <a:ext cx="311811" cy="332599"/>
              <a:chOff x="4787900" y="1149350"/>
              <a:chExt cx="381000" cy="406400"/>
            </a:xfrm>
            <a:solidFill>
              <a:schemeClr val="accent1"/>
            </a:solidFill>
          </p:grpSpPr>
          <p:sp>
            <p:nvSpPr>
              <p:cNvPr id="159" name="Freeform 229"/>
              <p:cNvSpPr>
                <a:spLocks noEditPoints="1"/>
              </p:cNvSpPr>
              <p:nvPr/>
            </p:nvSpPr>
            <p:spPr bwMode="auto">
              <a:xfrm>
                <a:off x="4787900" y="1149350"/>
                <a:ext cx="381000" cy="406400"/>
              </a:xfrm>
              <a:custGeom>
                <a:avLst/>
                <a:gdLst/>
                <a:ahLst/>
                <a:cxnLst>
                  <a:cxn ang="0">
                    <a:pos x="208" y="0"/>
                  </a:cxn>
                  <a:cxn ang="0">
                    <a:pos x="32" y="0"/>
                  </a:cxn>
                  <a:cxn ang="0">
                    <a:pos x="32" y="0"/>
                  </a:cxn>
                  <a:cxn ang="0">
                    <a:pos x="26" y="0"/>
                  </a:cxn>
                  <a:cxn ang="0">
                    <a:pos x="20" y="2"/>
                  </a:cxn>
                  <a:cxn ang="0">
                    <a:pos x="10" y="10"/>
                  </a:cxn>
                  <a:cxn ang="0">
                    <a:pos x="2" y="20"/>
                  </a:cxn>
                  <a:cxn ang="0">
                    <a:pos x="0" y="26"/>
                  </a:cxn>
                  <a:cxn ang="0">
                    <a:pos x="0" y="32"/>
                  </a:cxn>
                  <a:cxn ang="0">
                    <a:pos x="0" y="224"/>
                  </a:cxn>
                  <a:cxn ang="0">
                    <a:pos x="0" y="224"/>
                  </a:cxn>
                  <a:cxn ang="0">
                    <a:pos x="0" y="230"/>
                  </a:cxn>
                  <a:cxn ang="0">
                    <a:pos x="2" y="236"/>
                  </a:cxn>
                  <a:cxn ang="0">
                    <a:pos x="10" y="246"/>
                  </a:cxn>
                  <a:cxn ang="0">
                    <a:pos x="20" y="254"/>
                  </a:cxn>
                  <a:cxn ang="0">
                    <a:pos x="26" y="256"/>
                  </a:cxn>
                  <a:cxn ang="0">
                    <a:pos x="32" y="256"/>
                  </a:cxn>
                  <a:cxn ang="0">
                    <a:pos x="208" y="256"/>
                  </a:cxn>
                  <a:cxn ang="0">
                    <a:pos x="208" y="256"/>
                  </a:cxn>
                  <a:cxn ang="0">
                    <a:pos x="214" y="256"/>
                  </a:cxn>
                  <a:cxn ang="0">
                    <a:pos x="220" y="254"/>
                  </a:cxn>
                  <a:cxn ang="0">
                    <a:pos x="230" y="246"/>
                  </a:cxn>
                  <a:cxn ang="0">
                    <a:pos x="238" y="236"/>
                  </a:cxn>
                  <a:cxn ang="0">
                    <a:pos x="240" y="230"/>
                  </a:cxn>
                  <a:cxn ang="0">
                    <a:pos x="240" y="224"/>
                  </a:cxn>
                  <a:cxn ang="0">
                    <a:pos x="240" y="32"/>
                  </a:cxn>
                  <a:cxn ang="0">
                    <a:pos x="240" y="32"/>
                  </a:cxn>
                  <a:cxn ang="0">
                    <a:pos x="240" y="26"/>
                  </a:cxn>
                  <a:cxn ang="0">
                    <a:pos x="238" y="20"/>
                  </a:cxn>
                  <a:cxn ang="0">
                    <a:pos x="230" y="10"/>
                  </a:cxn>
                  <a:cxn ang="0">
                    <a:pos x="220" y="2"/>
                  </a:cxn>
                  <a:cxn ang="0">
                    <a:pos x="214" y="0"/>
                  </a:cxn>
                  <a:cxn ang="0">
                    <a:pos x="208" y="0"/>
                  </a:cxn>
                  <a:cxn ang="0">
                    <a:pos x="224" y="224"/>
                  </a:cxn>
                  <a:cxn ang="0">
                    <a:pos x="224" y="224"/>
                  </a:cxn>
                  <a:cxn ang="0">
                    <a:pos x="222" y="230"/>
                  </a:cxn>
                  <a:cxn ang="0">
                    <a:pos x="220" y="236"/>
                  </a:cxn>
                  <a:cxn ang="0">
                    <a:pos x="214" y="238"/>
                  </a:cxn>
                  <a:cxn ang="0">
                    <a:pos x="208" y="240"/>
                  </a:cxn>
                  <a:cxn ang="0">
                    <a:pos x="32" y="240"/>
                  </a:cxn>
                  <a:cxn ang="0">
                    <a:pos x="32" y="240"/>
                  </a:cxn>
                  <a:cxn ang="0">
                    <a:pos x="26" y="238"/>
                  </a:cxn>
                  <a:cxn ang="0">
                    <a:pos x="20" y="236"/>
                  </a:cxn>
                  <a:cxn ang="0">
                    <a:pos x="18" y="230"/>
                  </a:cxn>
                  <a:cxn ang="0">
                    <a:pos x="16" y="224"/>
                  </a:cxn>
                  <a:cxn ang="0">
                    <a:pos x="16" y="32"/>
                  </a:cxn>
                  <a:cxn ang="0">
                    <a:pos x="16" y="32"/>
                  </a:cxn>
                  <a:cxn ang="0">
                    <a:pos x="18" y="26"/>
                  </a:cxn>
                  <a:cxn ang="0">
                    <a:pos x="20" y="20"/>
                  </a:cxn>
                  <a:cxn ang="0">
                    <a:pos x="26" y="18"/>
                  </a:cxn>
                  <a:cxn ang="0">
                    <a:pos x="32" y="16"/>
                  </a:cxn>
                  <a:cxn ang="0">
                    <a:pos x="208" y="16"/>
                  </a:cxn>
                  <a:cxn ang="0">
                    <a:pos x="208" y="16"/>
                  </a:cxn>
                  <a:cxn ang="0">
                    <a:pos x="214" y="18"/>
                  </a:cxn>
                  <a:cxn ang="0">
                    <a:pos x="220" y="20"/>
                  </a:cxn>
                  <a:cxn ang="0">
                    <a:pos x="222" y="26"/>
                  </a:cxn>
                  <a:cxn ang="0">
                    <a:pos x="224" y="32"/>
                  </a:cxn>
                  <a:cxn ang="0">
                    <a:pos x="224" y="224"/>
                  </a:cxn>
                </a:cxnLst>
                <a:rect l="0" t="0" r="r" b="b"/>
                <a:pathLst>
                  <a:path w="240" h="256">
                    <a:moveTo>
                      <a:pt x="208" y="0"/>
                    </a:moveTo>
                    <a:lnTo>
                      <a:pt x="32" y="0"/>
                    </a:lnTo>
                    <a:lnTo>
                      <a:pt x="32" y="0"/>
                    </a:lnTo>
                    <a:lnTo>
                      <a:pt x="26" y="0"/>
                    </a:lnTo>
                    <a:lnTo>
                      <a:pt x="20" y="2"/>
                    </a:lnTo>
                    <a:lnTo>
                      <a:pt x="10" y="10"/>
                    </a:lnTo>
                    <a:lnTo>
                      <a:pt x="2" y="20"/>
                    </a:lnTo>
                    <a:lnTo>
                      <a:pt x="0" y="26"/>
                    </a:lnTo>
                    <a:lnTo>
                      <a:pt x="0" y="32"/>
                    </a:lnTo>
                    <a:lnTo>
                      <a:pt x="0" y="224"/>
                    </a:lnTo>
                    <a:lnTo>
                      <a:pt x="0" y="224"/>
                    </a:lnTo>
                    <a:lnTo>
                      <a:pt x="0" y="230"/>
                    </a:lnTo>
                    <a:lnTo>
                      <a:pt x="2" y="236"/>
                    </a:lnTo>
                    <a:lnTo>
                      <a:pt x="10" y="246"/>
                    </a:lnTo>
                    <a:lnTo>
                      <a:pt x="20" y="254"/>
                    </a:lnTo>
                    <a:lnTo>
                      <a:pt x="26" y="256"/>
                    </a:lnTo>
                    <a:lnTo>
                      <a:pt x="32" y="256"/>
                    </a:lnTo>
                    <a:lnTo>
                      <a:pt x="208" y="256"/>
                    </a:lnTo>
                    <a:lnTo>
                      <a:pt x="208" y="256"/>
                    </a:lnTo>
                    <a:lnTo>
                      <a:pt x="214" y="256"/>
                    </a:lnTo>
                    <a:lnTo>
                      <a:pt x="220" y="254"/>
                    </a:lnTo>
                    <a:lnTo>
                      <a:pt x="230" y="246"/>
                    </a:lnTo>
                    <a:lnTo>
                      <a:pt x="238" y="236"/>
                    </a:lnTo>
                    <a:lnTo>
                      <a:pt x="240" y="230"/>
                    </a:lnTo>
                    <a:lnTo>
                      <a:pt x="240" y="224"/>
                    </a:lnTo>
                    <a:lnTo>
                      <a:pt x="240" y="32"/>
                    </a:lnTo>
                    <a:lnTo>
                      <a:pt x="240" y="32"/>
                    </a:lnTo>
                    <a:lnTo>
                      <a:pt x="240" y="26"/>
                    </a:lnTo>
                    <a:lnTo>
                      <a:pt x="238" y="20"/>
                    </a:lnTo>
                    <a:lnTo>
                      <a:pt x="230" y="10"/>
                    </a:lnTo>
                    <a:lnTo>
                      <a:pt x="220" y="2"/>
                    </a:lnTo>
                    <a:lnTo>
                      <a:pt x="214" y="0"/>
                    </a:lnTo>
                    <a:lnTo>
                      <a:pt x="208" y="0"/>
                    </a:lnTo>
                    <a:close/>
                    <a:moveTo>
                      <a:pt x="224" y="224"/>
                    </a:moveTo>
                    <a:lnTo>
                      <a:pt x="224" y="224"/>
                    </a:lnTo>
                    <a:lnTo>
                      <a:pt x="222" y="230"/>
                    </a:lnTo>
                    <a:lnTo>
                      <a:pt x="220" y="236"/>
                    </a:lnTo>
                    <a:lnTo>
                      <a:pt x="214" y="238"/>
                    </a:lnTo>
                    <a:lnTo>
                      <a:pt x="208" y="240"/>
                    </a:lnTo>
                    <a:lnTo>
                      <a:pt x="32" y="240"/>
                    </a:lnTo>
                    <a:lnTo>
                      <a:pt x="32" y="240"/>
                    </a:lnTo>
                    <a:lnTo>
                      <a:pt x="26" y="238"/>
                    </a:lnTo>
                    <a:lnTo>
                      <a:pt x="20" y="236"/>
                    </a:lnTo>
                    <a:lnTo>
                      <a:pt x="18" y="230"/>
                    </a:lnTo>
                    <a:lnTo>
                      <a:pt x="16" y="224"/>
                    </a:lnTo>
                    <a:lnTo>
                      <a:pt x="16" y="32"/>
                    </a:lnTo>
                    <a:lnTo>
                      <a:pt x="16" y="32"/>
                    </a:lnTo>
                    <a:lnTo>
                      <a:pt x="18" y="26"/>
                    </a:lnTo>
                    <a:lnTo>
                      <a:pt x="20" y="20"/>
                    </a:lnTo>
                    <a:lnTo>
                      <a:pt x="26" y="18"/>
                    </a:lnTo>
                    <a:lnTo>
                      <a:pt x="32" y="16"/>
                    </a:lnTo>
                    <a:lnTo>
                      <a:pt x="208" y="16"/>
                    </a:lnTo>
                    <a:lnTo>
                      <a:pt x="208" y="16"/>
                    </a:lnTo>
                    <a:lnTo>
                      <a:pt x="214" y="18"/>
                    </a:lnTo>
                    <a:lnTo>
                      <a:pt x="220" y="20"/>
                    </a:lnTo>
                    <a:lnTo>
                      <a:pt x="222" y="26"/>
                    </a:lnTo>
                    <a:lnTo>
                      <a:pt x="224" y="32"/>
                    </a:lnTo>
                    <a:lnTo>
                      <a:pt x="224" y="2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60" name="Freeform 232"/>
              <p:cNvSpPr>
                <a:spLocks noEditPoints="1"/>
              </p:cNvSpPr>
              <p:nvPr/>
            </p:nvSpPr>
            <p:spPr bwMode="auto">
              <a:xfrm>
                <a:off x="4838700" y="1200150"/>
                <a:ext cx="279400" cy="254000"/>
              </a:xfrm>
              <a:custGeom>
                <a:avLst/>
                <a:gdLst/>
                <a:ahLst/>
                <a:cxnLst>
                  <a:cxn ang="0">
                    <a:pos x="168" y="0"/>
                  </a:cxn>
                  <a:cxn ang="0">
                    <a:pos x="8" y="0"/>
                  </a:cxn>
                  <a:cxn ang="0">
                    <a:pos x="8" y="0"/>
                  </a:cxn>
                  <a:cxn ang="0">
                    <a:pos x="4" y="0"/>
                  </a:cxn>
                  <a:cxn ang="0">
                    <a:pos x="2" y="2"/>
                  </a:cxn>
                  <a:cxn ang="0">
                    <a:pos x="0" y="4"/>
                  </a:cxn>
                  <a:cxn ang="0">
                    <a:pos x="0" y="8"/>
                  </a:cxn>
                  <a:cxn ang="0">
                    <a:pos x="0" y="152"/>
                  </a:cxn>
                  <a:cxn ang="0">
                    <a:pos x="0" y="152"/>
                  </a:cxn>
                  <a:cxn ang="0">
                    <a:pos x="0" y="156"/>
                  </a:cxn>
                  <a:cxn ang="0">
                    <a:pos x="2" y="158"/>
                  </a:cxn>
                  <a:cxn ang="0">
                    <a:pos x="4" y="160"/>
                  </a:cxn>
                  <a:cxn ang="0">
                    <a:pos x="8" y="160"/>
                  </a:cxn>
                  <a:cxn ang="0">
                    <a:pos x="168" y="160"/>
                  </a:cxn>
                  <a:cxn ang="0">
                    <a:pos x="168" y="160"/>
                  </a:cxn>
                  <a:cxn ang="0">
                    <a:pos x="172" y="160"/>
                  </a:cxn>
                  <a:cxn ang="0">
                    <a:pos x="174" y="158"/>
                  </a:cxn>
                  <a:cxn ang="0">
                    <a:pos x="176" y="156"/>
                  </a:cxn>
                  <a:cxn ang="0">
                    <a:pos x="176" y="152"/>
                  </a:cxn>
                  <a:cxn ang="0">
                    <a:pos x="176" y="8"/>
                  </a:cxn>
                  <a:cxn ang="0">
                    <a:pos x="176" y="8"/>
                  </a:cxn>
                  <a:cxn ang="0">
                    <a:pos x="176" y="4"/>
                  </a:cxn>
                  <a:cxn ang="0">
                    <a:pos x="174" y="2"/>
                  </a:cxn>
                  <a:cxn ang="0">
                    <a:pos x="172" y="0"/>
                  </a:cxn>
                  <a:cxn ang="0">
                    <a:pos x="168" y="0"/>
                  </a:cxn>
                  <a:cxn ang="0">
                    <a:pos x="168" y="8"/>
                  </a:cxn>
                  <a:cxn ang="0">
                    <a:pos x="168" y="118"/>
                  </a:cxn>
                  <a:cxn ang="0">
                    <a:pos x="142" y="90"/>
                  </a:cxn>
                  <a:cxn ang="0">
                    <a:pos x="142" y="90"/>
                  </a:cxn>
                  <a:cxn ang="0">
                    <a:pos x="140" y="88"/>
                  </a:cxn>
                  <a:cxn ang="0">
                    <a:pos x="136" y="88"/>
                  </a:cxn>
                  <a:cxn ang="0">
                    <a:pos x="136" y="88"/>
                  </a:cxn>
                  <a:cxn ang="0">
                    <a:pos x="132" y="88"/>
                  </a:cxn>
                  <a:cxn ang="0">
                    <a:pos x="130" y="90"/>
                  </a:cxn>
                  <a:cxn ang="0">
                    <a:pos x="110" y="114"/>
                  </a:cxn>
                  <a:cxn ang="0">
                    <a:pos x="46" y="42"/>
                  </a:cxn>
                  <a:cxn ang="0">
                    <a:pos x="46" y="42"/>
                  </a:cxn>
                  <a:cxn ang="0">
                    <a:pos x="44" y="40"/>
                  </a:cxn>
                  <a:cxn ang="0">
                    <a:pos x="40" y="40"/>
                  </a:cxn>
                  <a:cxn ang="0">
                    <a:pos x="40" y="40"/>
                  </a:cxn>
                  <a:cxn ang="0">
                    <a:pos x="36" y="40"/>
                  </a:cxn>
                  <a:cxn ang="0">
                    <a:pos x="34" y="42"/>
                  </a:cxn>
                  <a:cxn ang="0">
                    <a:pos x="8" y="72"/>
                  </a:cxn>
                  <a:cxn ang="0">
                    <a:pos x="8" y="8"/>
                  </a:cxn>
                  <a:cxn ang="0">
                    <a:pos x="168" y="8"/>
                  </a:cxn>
                  <a:cxn ang="0">
                    <a:pos x="8" y="84"/>
                  </a:cxn>
                  <a:cxn ang="0">
                    <a:pos x="40" y="48"/>
                  </a:cxn>
                  <a:cxn ang="0">
                    <a:pos x="104" y="122"/>
                  </a:cxn>
                  <a:cxn ang="0">
                    <a:pos x="110" y="126"/>
                  </a:cxn>
                  <a:cxn ang="0">
                    <a:pos x="132" y="152"/>
                  </a:cxn>
                  <a:cxn ang="0">
                    <a:pos x="8" y="152"/>
                  </a:cxn>
                  <a:cxn ang="0">
                    <a:pos x="8" y="84"/>
                  </a:cxn>
                  <a:cxn ang="0">
                    <a:pos x="142" y="152"/>
                  </a:cxn>
                  <a:cxn ang="0">
                    <a:pos x="114" y="120"/>
                  </a:cxn>
                  <a:cxn ang="0">
                    <a:pos x="136" y="96"/>
                  </a:cxn>
                  <a:cxn ang="0">
                    <a:pos x="168" y="132"/>
                  </a:cxn>
                  <a:cxn ang="0">
                    <a:pos x="168" y="152"/>
                  </a:cxn>
                  <a:cxn ang="0">
                    <a:pos x="142" y="152"/>
                  </a:cxn>
                </a:cxnLst>
                <a:rect l="0" t="0" r="r" b="b"/>
                <a:pathLst>
                  <a:path w="176" h="160">
                    <a:moveTo>
                      <a:pt x="168" y="0"/>
                    </a:moveTo>
                    <a:lnTo>
                      <a:pt x="8" y="0"/>
                    </a:lnTo>
                    <a:lnTo>
                      <a:pt x="8" y="0"/>
                    </a:lnTo>
                    <a:lnTo>
                      <a:pt x="4" y="0"/>
                    </a:lnTo>
                    <a:lnTo>
                      <a:pt x="2" y="2"/>
                    </a:lnTo>
                    <a:lnTo>
                      <a:pt x="0" y="4"/>
                    </a:lnTo>
                    <a:lnTo>
                      <a:pt x="0" y="8"/>
                    </a:lnTo>
                    <a:lnTo>
                      <a:pt x="0" y="152"/>
                    </a:lnTo>
                    <a:lnTo>
                      <a:pt x="0" y="152"/>
                    </a:lnTo>
                    <a:lnTo>
                      <a:pt x="0" y="156"/>
                    </a:lnTo>
                    <a:lnTo>
                      <a:pt x="2" y="158"/>
                    </a:lnTo>
                    <a:lnTo>
                      <a:pt x="4" y="160"/>
                    </a:lnTo>
                    <a:lnTo>
                      <a:pt x="8" y="160"/>
                    </a:lnTo>
                    <a:lnTo>
                      <a:pt x="168" y="160"/>
                    </a:lnTo>
                    <a:lnTo>
                      <a:pt x="168" y="160"/>
                    </a:lnTo>
                    <a:lnTo>
                      <a:pt x="172" y="160"/>
                    </a:lnTo>
                    <a:lnTo>
                      <a:pt x="174" y="158"/>
                    </a:lnTo>
                    <a:lnTo>
                      <a:pt x="176" y="156"/>
                    </a:lnTo>
                    <a:lnTo>
                      <a:pt x="176" y="152"/>
                    </a:lnTo>
                    <a:lnTo>
                      <a:pt x="176" y="8"/>
                    </a:lnTo>
                    <a:lnTo>
                      <a:pt x="176" y="8"/>
                    </a:lnTo>
                    <a:lnTo>
                      <a:pt x="176" y="4"/>
                    </a:lnTo>
                    <a:lnTo>
                      <a:pt x="174" y="2"/>
                    </a:lnTo>
                    <a:lnTo>
                      <a:pt x="172" y="0"/>
                    </a:lnTo>
                    <a:lnTo>
                      <a:pt x="168" y="0"/>
                    </a:lnTo>
                    <a:close/>
                    <a:moveTo>
                      <a:pt x="168" y="8"/>
                    </a:moveTo>
                    <a:lnTo>
                      <a:pt x="168" y="118"/>
                    </a:lnTo>
                    <a:lnTo>
                      <a:pt x="142" y="90"/>
                    </a:lnTo>
                    <a:lnTo>
                      <a:pt x="142" y="90"/>
                    </a:lnTo>
                    <a:lnTo>
                      <a:pt x="140" y="88"/>
                    </a:lnTo>
                    <a:lnTo>
                      <a:pt x="136" y="88"/>
                    </a:lnTo>
                    <a:lnTo>
                      <a:pt x="136" y="88"/>
                    </a:lnTo>
                    <a:lnTo>
                      <a:pt x="132" y="88"/>
                    </a:lnTo>
                    <a:lnTo>
                      <a:pt x="130" y="90"/>
                    </a:lnTo>
                    <a:lnTo>
                      <a:pt x="110" y="114"/>
                    </a:lnTo>
                    <a:lnTo>
                      <a:pt x="46" y="42"/>
                    </a:lnTo>
                    <a:lnTo>
                      <a:pt x="46" y="42"/>
                    </a:lnTo>
                    <a:lnTo>
                      <a:pt x="44" y="40"/>
                    </a:lnTo>
                    <a:lnTo>
                      <a:pt x="40" y="40"/>
                    </a:lnTo>
                    <a:lnTo>
                      <a:pt x="40" y="40"/>
                    </a:lnTo>
                    <a:lnTo>
                      <a:pt x="36" y="40"/>
                    </a:lnTo>
                    <a:lnTo>
                      <a:pt x="34" y="42"/>
                    </a:lnTo>
                    <a:lnTo>
                      <a:pt x="8" y="72"/>
                    </a:lnTo>
                    <a:lnTo>
                      <a:pt x="8" y="8"/>
                    </a:lnTo>
                    <a:lnTo>
                      <a:pt x="168" y="8"/>
                    </a:lnTo>
                    <a:close/>
                    <a:moveTo>
                      <a:pt x="8" y="84"/>
                    </a:moveTo>
                    <a:lnTo>
                      <a:pt x="40" y="48"/>
                    </a:lnTo>
                    <a:lnTo>
                      <a:pt x="104" y="122"/>
                    </a:lnTo>
                    <a:lnTo>
                      <a:pt x="110" y="126"/>
                    </a:lnTo>
                    <a:lnTo>
                      <a:pt x="132" y="152"/>
                    </a:lnTo>
                    <a:lnTo>
                      <a:pt x="8" y="152"/>
                    </a:lnTo>
                    <a:lnTo>
                      <a:pt x="8" y="84"/>
                    </a:lnTo>
                    <a:close/>
                    <a:moveTo>
                      <a:pt x="142" y="152"/>
                    </a:moveTo>
                    <a:lnTo>
                      <a:pt x="114" y="120"/>
                    </a:lnTo>
                    <a:lnTo>
                      <a:pt x="136" y="96"/>
                    </a:lnTo>
                    <a:lnTo>
                      <a:pt x="168" y="132"/>
                    </a:lnTo>
                    <a:lnTo>
                      <a:pt x="168" y="152"/>
                    </a:lnTo>
                    <a:lnTo>
                      <a:pt x="142" y="1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61" name="Freeform 237"/>
              <p:cNvSpPr>
                <a:spLocks noEditPoints="1"/>
              </p:cNvSpPr>
              <p:nvPr/>
            </p:nvSpPr>
            <p:spPr bwMode="auto">
              <a:xfrm>
                <a:off x="4991100" y="1238250"/>
                <a:ext cx="76200" cy="76200"/>
              </a:xfrm>
              <a:custGeom>
                <a:avLst/>
                <a:gdLst/>
                <a:ahLst/>
                <a:cxnLst>
                  <a:cxn ang="0">
                    <a:pos x="24" y="48"/>
                  </a:cxn>
                  <a:cxn ang="0">
                    <a:pos x="24" y="48"/>
                  </a:cxn>
                  <a:cxn ang="0">
                    <a:pos x="34" y="46"/>
                  </a:cxn>
                  <a:cxn ang="0">
                    <a:pos x="40" y="40"/>
                  </a:cxn>
                  <a:cxn ang="0">
                    <a:pos x="46" y="34"/>
                  </a:cxn>
                  <a:cxn ang="0">
                    <a:pos x="48" y="24"/>
                  </a:cxn>
                  <a:cxn ang="0">
                    <a:pos x="48" y="24"/>
                  </a:cxn>
                  <a:cxn ang="0">
                    <a:pos x="46" y="14"/>
                  </a:cxn>
                  <a:cxn ang="0">
                    <a:pos x="40" y="8"/>
                  </a:cxn>
                  <a:cxn ang="0">
                    <a:pos x="34" y="2"/>
                  </a:cxn>
                  <a:cxn ang="0">
                    <a:pos x="24" y="0"/>
                  </a:cxn>
                  <a:cxn ang="0">
                    <a:pos x="24" y="0"/>
                  </a:cxn>
                  <a:cxn ang="0">
                    <a:pos x="14" y="2"/>
                  </a:cxn>
                  <a:cxn ang="0">
                    <a:pos x="8" y="8"/>
                  </a:cxn>
                  <a:cxn ang="0">
                    <a:pos x="2" y="14"/>
                  </a:cxn>
                  <a:cxn ang="0">
                    <a:pos x="0" y="24"/>
                  </a:cxn>
                  <a:cxn ang="0">
                    <a:pos x="0" y="24"/>
                  </a:cxn>
                  <a:cxn ang="0">
                    <a:pos x="2" y="34"/>
                  </a:cxn>
                  <a:cxn ang="0">
                    <a:pos x="8" y="40"/>
                  </a:cxn>
                  <a:cxn ang="0">
                    <a:pos x="14" y="46"/>
                  </a:cxn>
                  <a:cxn ang="0">
                    <a:pos x="24" y="48"/>
                  </a:cxn>
                  <a:cxn ang="0">
                    <a:pos x="24" y="8"/>
                  </a:cxn>
                  <a:cxn ang="0">
                    <a:pos x="24" y="8"/>
                  </a:cxn>
                  <a:cxn ang="0">
                    <a:pos x="30" y="10"/>
                  </a:cxn>
                  <a:cxn ang="0">
                    <a:pos x="36" y="12"/>
                  </a:cxn>
                  <a:cxn ang="0">
                    <a:pos x="38" y="18"/>
                  </a:cxn>
                  <a:cxn ang="0">
                    <a:pos x="40" y="24"/>
                  </a:cxn>
                  <a:cxn ang="0">
                    <a:pos x="40" y="24"/>
                  </a:cxn>
                  <a:cxn ang="0">
                    <a:pos x="38" y="30"/>
                  </a:cxn>
                  <a:cxn ang="0">
                    <a:pos x="36" y="36"/>
                  </a:cxn>
                  <a:cxn ang="0">
                    <a:pos x="30" y="38"/>
                  </a:cxn>
                  <a:cxn ang="0">
                    <a:pos x="24" y="40"/>
                  </a:cxn>
                  <a:cxn ang="0">
                    <a:pos x="24" y="40"/>
                  </a:cxn>
                  <a:cxn ang="0">
                    <a:pos x="18" y="38"/>
                  </a:cxn>
                  <a:cxn ang="0">
                    <a:pos x="12" y="36"/>
                  </a:cxn>
                  <a:cxn ang="0">
                    <a:pos x="10" y="30"/>
                  </a:cxn>
                  <a:cxn ang="0">
                    <a:pos x="8" y="24"/>
                  </a:cxn>
                  <a:cxn ang="0">
                    <a:pos x="8" y="24"/>
                  </a:cxn>
                  <a:cxn ang="0">
                    <a:pos x="10" y="18"/>
                  </a:cxn>
                  <a:cxn ang="0">
                    <a:pos x="12" y="12"/>
                  </a:cxn>
                  <a:cxn ang="0">
                    <a:pos x="18" y="10"/>
                  </a:cxn>
                  <a:cxn ang="0">
                    <a:pos x="24" y="8"/>
                  </a:cxn>
                </a:cxnLst>
                <a:rect l="0" t="0" r="r" b="b"/>
                <a:pathLst>
                  <a:path w="48" h="48">
                    <a:moveTo>
                      <a:pt x="24" y="48"/>
                    </a:moveTo>
                    <a:lnTo>
                      <a:pt x="24" y="48"/>
                    </a:lnTo>
                    <a:lnTo>
                      <a:pt x="34" y="46"/>
                    </a:lnTo>
                    <a:lnTo>
                      <a:pt x="40" y="40"/>
                    </a:lnTo>
                    <a:lnTo>
                      <a:pt x="46" y="34"/>
                    </a:lnTo>
                    <a:lnTo>
                      <a:pt x="48" y="24"/>
                    </a:lnTo>
                    <a:lnTo>
                      <a:pt x="48" y="24"/>
                    </a:lnTo>
                    <a:lnTo>
                      <a:pt x="46" y="14"/>
                    </a:lnTo>
                    <a:lnTo>
                      <a:pt x="40" y="8"/>
                    </a:lnTo>
                    <a:lnTo>
                      <a:pt x="34" y="2"/>
                    </a:lnTo>
                    <a:lnTo>
                      <a:pt x="24" y="0"/>
                    </a:lnTo>
                    <a:lnTo>
                      <a:pt x="24" y="0"/>
                    </a:lnTo>
                    <a:lnTo>
                      <a:pt x="14" y="2"/>
                    </a:lnTo>
                    <a:lnTo>
                      <a:pt x="8" y="8"/>
                    </a:lnTo>
                    <a:lnTo>
                      <a:pt x="2" y="14"/>
                    </a:lnTo>
                    <a:lnTo>
                      <a:pt x="0" y="24"/>
                    </a:lnTo>
                    <a:lnTo>
                      <a:pt x="0" y="24"/>
                    </a:lnTo>
                    <a:lnTo>
                      <a:pt x="2" y="34"/>
                    </a:lnTo>
                    <a:lnTo>
                      <a:pt x="8" y="40"/>
                    </a:lnTo>
                    <a:lnTo>
                      <a:pt x="14" y="46"/>
                    </a:lnTo>
                    <a:lnTo>
                      <a:pt x="24" y="48"/>
                    </a:lnTo>
                    <a:close/>
                    <a:moveTo>
                      <a:pt x="24" y="8"/>
                    </a:moveTo>
                    <a:lnTo>
                      <a:pt x="24" y="8"/>
                    </a:lnTo>
                    <a:lnTo>
                      <a:pt x="30" y="10"/>
                    </a:lnTo>
                    <a:lnTo>
                      <a:pt x="36" y="12"/>
                    </a:lnTo>
                    <a:lnTo>
                      <a:pt x="38" y="18"/>
                    </a:lnTo>
                    <a:lnTo>
                      <a:pt x="40" y="24"/>
                    </a:lnTo>
                    <a:lnTo>
                      <a:pt x="40" y="24"/>
                    </a:lnTo>
                    <a:lnTo>
                      <a:pt x="38" y="30"/>
                    </a:lnTo>
                    <a:lnTo>
                      <a:pt x="36" y="36"/>
                    </a:lnTo>
                    <a:lnTo>
                      <a:pt x="30" y="38"/>
                    </a:lnTo>
                    <a:lnTo>
                      <a:pt x="24" y="40"/>
                    </a:lnTo>
                    <a:lnTo>
                      <a:pt x="24" y="40"/>
                    </a:lnTo>
                    <a:lnTo>
                      <a:pt x="18" y="38"/>
                    </a:lnTo>
                    <a:lnTo>
                      <a:pt x="12" y="36"/>
                    </a:lnTo>
                    <a:lnTo>
                      <a:pt x="10" y="30"/>
                    </a:lnTo>
                    <a:lnTo>
                      <a:pt x="8" y="24"/>
                    </a:lnTo>
                    <a:lnTo>
                      <a:pt x="8" y="24"/>
                    </a:lnTo>
                    <a:lnTo>
                      <a:pt x="10" y="18"/>
                    </a:lnTo>
                    <a:lnTo>
                      <a:pt x="12" y="12"/>
                    </a:lnTo>
                    <a:lnTo>
                      <a:pt x="18" y="10"/>
                    </a:lnTo>
                    <a:lnTo>
                      <a:pt x="24"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16" name="Group 15"/>
            <p:cNvGrpSpPr/>
            <p:nvPr/>
          </p:nvGrpSpPr>
          <p:grpSpPr>
            <a:xfrm>
              <a:off x="6053809" y="1703918"/>
              <a:ext cx="332599" cy="332599"/>
              <a:chOff x="3962400" y="1149350"/>
              <a:chExt cx="406400" cy="406400"/>
            </a:xfrm>
            <a:solidFill>
              <a:schemeClr val="accent1"/>
            </a:solidFill>
          </p:grpSpPr>
          <p:sp>
            <p:nvSpPr>
              <p:cNvPr id="155" name="Freeform 240"/>
              <p:cNvSpPr>
                <a:spLocks noEditPoints="1"/>
              </p:cNvSpPr>
              <p:nvPr/>
            </p:nvSpPr>
            <p:spPr bwMode="auto">
              <a:xfrm>
                <a:off x="3962400" y="1149350"/>
                <a:ext cx="406400" cy="406400"/>
              </a:xfrm>
              <a:custGeom>
                <a:avLst/>
                <a:gdLst/>
                <a:ahLst/>
                <a:cxnLst>
                  <a:cxn ang="0">
                    <a:pos x="208" y="82"/>
                  </a:cxn>
                  <a:cxn ang="0">
                    <a:pos x="168" y="54"/>
                  </a:cxn>
                  <a:cxn ang="0">
                    <a:pos x="160" y="24"/>
                  </a:cxn>
                  <a:cxn ang="0">
                    <a:pos x="136" y="2"/>
                  </a:cxn>
                  <a:cxn ang="0">
                    <a:pos x="112" y="6"/>
                  </a:cxn>
                  <a:cxn ang="0">
                    <a:pos x="102" y="38"/>
                  </a:cxn>
                  <a:cxn ang="0">
                    <a:pos x="82" y="76"/>
                  </a:cxn>
                  <a:cxn ang="0">
                    <a:pos x="64" y="86"/>
                  </a:cxn>
                  <a:cxn ang="0">
                    <a:pos x="24" y="80"/>
                  </a:cxn>
                  <a:cxn ang="0">
                    <a:pos x="2" y="94"/>
                  </a:cxn>
                  <a:cxn ang="0">
                    <a:pos x="2" y="242"/>
                  </a:cxn>
                  <a:cxn ang="0">
                    <a:pos x="48" y="256"/>
                  </a:cxn>
                  <a:cxn ang="0">
                    <a:pos x="66" y="248"/>
                  </a:cxn>
                  <a:cxn ang="0">
                    <a:pos x="70" y="242"/>
                  </a:cxn>
                  <a:cxn ang="0">
                    <a:pos x="72" y="242"/>
                  </a:cxn>
                  <a:cxn ang="0">
                    <a:pos x="136" y="256"/>
                  </a:cxn>
                  <a:cxn ang="0">
                    <a:pos x="206" y="256"/>
                  </a:cxn>
                  <a:cxn ang="0">
                    <a:pos x="224" y="240"/>
                  </a:cxn>
                  <a:cxn ang="0">
                    <a:pos x="228" y="218"/>
                  </a:cxn>
                  <a:cxn ang="0">
                    <a:pos x="242" y="198"/>
                  </a:cxn>
                  <a:cxn ang="0">
                    <a:pos x="242" y="176"/>
                  </a:cxn>
                  <a:cxn ang="0">
                    <a:pos x="252" y="144"/>
                  </a:cxn>
                  <a:cxn ang="0">
                    <a:pos x="256" y="116"/>
                  </a:cxn>
                  <a:cxn ang="0">
                    <a:pos x="256" y="112"/>
                  </a:cxn>
                  <a:cxn ang="0">
                    <a:pos x="234" y="84"/>
                  </a:cxn>
                  <a:cxn ang="0">
                    <a:pos x="54" y="238"/>
                  </a:cxn>
                  <a:cxn ang="0">
                    <a:pos x="24" y="240"/>
                  </a:cxn>
                  <a:cxn ang="0">
                    <a:pos x="16" y="232"/>
                  </a:cxn>
                  <a:cxn ang="0">
                    <a:pos x="18" y="98"/>
                  </a:cxn>
                  <a:cxn ang="0">
                    <a:pos x="48" y="96"/>
                  </a:cxn>
                  <a:cxn ang="0">
                    <a:pos x="56" y="104"/>
                  </a:cxn>
                  <a:cxn ang="0">
                    <a:pos x="240" y="120"/>
                  </a:cxn>
                  <a:cxn ang="0">
                    <a:pos x="208" y="128"/>
                  </a:cxn>
                  <a:cxn ang="0">
                    <a:pos x="204" y="132"/>
                  </a:cxn>
                  <a:cxn ang="0">
                    <a:pos x="224" y="136"/>
                  </a:cxn>
                  <a:cxn ang="0">
                    <a:pos x="236" y="150"/>
                  </a:cxn>
                  <a:cxn ang="0">
                    <a:pos x="228" y="166"/>
                  </a:cxn>
                  <a:cxn ang="0">
                    <a:pos x="198" y="170"/>
                  </a:cxn>
                  <a:cxn ang="0">
                    <a:pos x="200" y="176"/>
                  </a:cxn>
                  <a:cxn ang="0">
                    <a:pos x="226" y="182"/>
                  </a:cxn>
                  <a:cxn ang="0">
                    <a:pos x="224" y="198"/>
                  </a:cxn>
                  <a:cxn ang="0">
                    <a:pos x="192" y="208"/>
                  </a:cxn>
                  <a:cxn ang="0">
                    <a:pos x="188" y="212"/>
                  </a:cxn>
                  <a:cxn ang="0">
                    <a:pos x="204" y="216"/>
                  </a:cxn>
                  <a:cxn ang="0">
                    <a:pos x="212" y="228"/>
                  </a:cxn>
                  <a:cxn ang="0">
                    <a:pos x="206" y="238"/>
                  </a:cxn>
                  <a:cxn ang="0">
                    <a:pos x="136" y="240"/>
                  </a:cxn>
                  <a:cxn ang="0">
                    <a:pos x="70" y="226"/>
                  </a:cxn>
                  <a:cxn ang="0">
                    <a:pos x="64" y="218"/>
                  </a:cxn>
                  <a:cxn ang="0">
                    <a:pos x="70" y="100"/>
                  </a:cxn>
                  <a:cxn ang="0">
                    <a:pos x="84" y="94"/>
                  </a:cxn>
                  <a:cxn ang="0">
                    <a:pos x="114" y="56"/>
                  </a:cxn>
                  <a:cxn ang="0">
                    <a:pos x="120" y="24"/>
                  </a:cxn>
                  <a:cxn ang="0">
                    <a:pos x="128" y="16"/>
                  </a:cxn>
                  <a:cxn ang="0">
                    <a:pos x="148" y="40"/>
                  </a:cxn>
                  <a:cxn ang="0">
                    <a:pos x="150" y="74"/>
                  </a:cxn>
                  <a:cxn ang="0">
                    <a:pos x="226" y="98"/>
                  </a:cxn>
                  <a:cxn ang="0">
                    <a:pos x="238" y="106"/>
                  </a:cxn>
                </a:cxnLst>
                <a:rect l="0" t="0" r="r" b="b"/>
                <a:pathLst>
                  <a:path w="256" h="256">
                    <a:moveTo>
                      <a:pt x="234" y="84"/>
                    </a:moveTo>
                    <a:lnTo>
                      <a:pt x="234" y="84"/>
                    </a:lnTo>
                    <a:lnTo>
                      <a:pt x="224" y="82"/>
                    </a:lnTo>
                    <a:lnTo>
                      <a:pt x="208" y="82"/>
                    </a:lnTo>
                    <a:lnTo>
                      <a:pt x="166" y="80"/>
                    </a:lnTo>
                    <a:lnTo>
                      <a:pt x="166" y="80"/>
                    </a:lnTo>
                    <a:lnTo>
                      <a:pt x="168" y="68"/>
                    </a:lnTo>
                    <a:lnTo>
                      <a:pt x="168" y="54"/>
                    </a:lnTo>
                    <a:lnTo>
                      <a:pt x="168" y="54"/>
                    </a:lnTo>
                    <a:lnTo>
                      <a:pt x="166" y="44"/>
                    </a:lnTo>
                    <a:lnTo>
                      <a:pt x="164" y="34"/>
                    </a:lnTo>
                    <a:lnTo>
                      <a:pt x="160" y="24"/>
                    </a:lnTo>
                    <a:lnTo>
                      <a:pt x="154" y="16"/>
                    </a:lnTo>
                    <a:lnTo>
                      <a:pt x="148" y="10"/>
                    </a:lnTo>
                    <a:lnTo>
                      <a:pt x="142" y="4"/>
                    </a:lnTo>
                    <a:lnTo>
                      <a:pt x="136" y="2"/>
                    </a:lnTo>
                    <a:lnTo>
                      <a:pt x="128" y="0"/>
                    </a:lnTo>
                    <a:lnTo>
                      <a:pt x="128" y="0"/>
                    </a:lnTo>
                    <a:lnTo>
                      <a:pt x="118" y="2"/>
                    </a:lnTo>
                    <a:lnTo>
                      <a:pt x="112" y="6"/>
                    </a:lnTo>
                    <a:lnTo>
                      <a:pt x="106" y="14"/>
                    </a:lnTo>
                    <a:lnTo>
                      <a:pt x="104" y="24"/>
                    </a:lnTo>
                    <a:lnTo>
                      <a:pt x="104" y="24"/>
                    </a:lnTo>
                    <a:lnTo>
                      <a:pt x="102" y="38"/>
                    </a:lnTo>
                    <a:lnTo>
                      <a:pt x="98" y="54"/>
                    </a:lnTo>
                    <a:lnTo>
                      <a:pt x="94" y="62"/>
                    </a:lnTo>
                    <a:lnTo>
                      <a:pt x="88" y="70"/>
                    </a:lnTo>
                    <a:lnTo>
                      <a:pt x="82" y="76"/>
                    </a:lnTo>
                    <a:lnTo>
                      <a:pt x="72" y="82"/>
                    </a:lnTo>
                    <a:lnTo>
                      <a:pt x="72" y="82"/>
                    </a:lnTo>
                    <a:lnTo>
                      <a:pt x="64" y="86"/>
                    </a:lnTo>
                    <a:lnTo>
                      <a:pt x="64" y="86"/>
                    </a:lnTo>
                    <a:lnTo>
                      <a:pt x="64" y="86"/>
                    </a:lnTo>
                    <a:lnTo>
                      <a:pt x="56" y="82"/>
                    </a:lnTo>
                    <a:lnTo>
                      <a:pt x="48" y="80"/>
                    </a:lnTo>
                    <a:lnTo>
                      <a:pt x="24" y="80"/>
                    </a:lnTo>
                    <a:lnTo>
                      <a:pt x="24" y="80"/>
                    </a:lnTo>
                    <a:lnTo>
                      <a:pt x="14" y="82"/>
                    </a:lnTo>
                    <a:lnTo>
                      <a:pt x="8" y="88"/>
                    </a:lnTo>
                    <a:lnTo>
                      <a:pt x="2" y="94"/>
                    </a:lnTo>
                    <a:lnTo>
                      <a:pt x="0" y="104"/>
                    </a:lnTo>
                    <a:lnTo>
                      <a:pt x="0" y="232"/>
                    </a:lnTo>
                    <a:lnTo>
                      <a:pt x="0" y="232"/>
                    </a:lnTo>
                    <a:lnTo>
                      <a:pt x="2" y="242"/>
                    </a:lnTo>
                    <a:lnTo>
                      <a:pt x="8" y="248"/>
                    </a:lnTo>
                    <a:lnTo>
                      <a:pt x="14" y="254"/>
                    </a:lnTo>
                    <a:lnTo>
                      <a:pt x="24" y="256"/>
                    </a:lnTo>
                    <a:lnTo>
                      <a:pt x="48" y="256"/>
                    </a:lnTo>
                    <a:lnTo>
                      <a:pt x="48" y="256"/>
                    </a:lnTo>
                    <a:lnTo>
                      <a:pt x="54" y="254"/>
                    </a:lnTo>
                    <a:lnTo>
                      <a:pt x="60" y="252"/>
                    </a:lnTo>
                    <a:lnTo>
                      <a:pt x="66" y="248"/>
                    </a:lnTo>
                    <a:lnTo>
                      <a:pt x="70" y="242"/>
                    </a:lnTo>
                    <a:lnTo>
                      <a:pt x="70" y="242"/>
                    </a:lnTo>
                    <a:lnTo>
                      <a:pt x="70" y="242"/>
                    </a:lnTo>
                    <a:lnTo>
                      <a:pt x="70" y="242"/>
                    </a:lnTo>
                    <a:lnTo>
                      <a:pt x="72" y="242"/>
                    </a:lnTo>
                    <a:lnTo>
                      <a:pt x="72" y="242"/>
                    </a:lnTo>
                    <a:lnTo>
                      <a:pt x="72" y="242"/>
                    </a:lnTo>
                    <a:lnTo>
                      <a:pt x="72" y="242"/>
                    </a:lnTo>
                    <a:lnTo>
                      <a:pt x="104" y="250"/>
                    </a:lnTo>
                    <a:lnTo>
                      <a:pt x="104" y="250"/>
                    </a:lnTo>
                    <a:lnTo>
                      <a:pt x="122" y="254"/>
                    </a:lnTo>
                    <a:lnTo>
                      <a:pt x="136" y="256"/>
                    </a:lnTo>
                    <a:lnTo>
                      <a:pt x="152" y="256"/>
                    </a:lnTo>
                    <a:lnTo>
                      <a:pt x="196" y="256"/>
                    </a:lnTo>
                    <a:lnTo>
                      <a:pt x="196" y="256"/>
                    </a:lnTo>
                    <a:lnTo>
                      <a:pt x="206" y="256"/>
                    </a:lnTo>
                    <a:lnTo>
                      <a:pt x="214" y="252"/>
                    </a:lnTo>
                    <a:lnTo>
                      <a:pt x="220" y="248"/>
                    </a:lnTo>
                    <a:lnTo>
                      <a:pt x="224" y="240"/>
                    </a:lnTo>
                    <a:lnTo>
                      <a:pt x="224" y="240"/>
                    </a:lnTo>
                    <a:lnTo>
                      <a:pt x="228" y="232"/>
                    </a:lnTo>
                    <a:lnTo>
                      <a:pt x="228" y="232"/>
                    </a:lnTo>
                    <a:lnTo>
                      <a:pt x="230" y="226"/>
                    </a:lnTo>
                    <a:lnTo>
                      <a:pt x="228" y="218"/>
                    </a:lnTo>
                    <a:lnTo>
                      <a:pt x="228" y="218"/>
                    </a:lnTo>
                    <a:lnTo>
                      <a:pt x="234" y="212"/>
                    </a:lnTo>
                    <a:lnTo>
                      <a:pt x="238" y="208"/>
                    </a:lnTo>
                    <a:lnTo>
                      <a:pt x="242" y="198"/>
                    </a:lnTo>
                    <a:lnTo>
                      <a:pt x="242" y="198"/>
                    </a:lnTo>
                    <a:lnTo>
                      <a:pt x="244" y="184"/>
                    </a:lnTo>
                    <a:lnTo>
                      <a:pt x="242" y="176"/>
                    </a:lnTo>
                    <a:lnTo>
                      <a:pt x="242" y="176"/>
                    </a:lnTo>
                    <a:lnTo>
                      <a:pt x="248" y="166"/>
                    </a:lnTo>
                    <a:lnTo>
                      <a:pt x="252" y="154"/>
                    </a:lnTo>
                    <a:lnTo>
                      <a:pt x="252" y="154"/>
                    </a:lnTo>
                    <a:lnTo>
                      <a:pt x="252" y="144"/>
                    </a:lnTo>
                    <a:lnTo>
                      <a:pt x="248" y="134"/>
                    </a:lnTo>
                    <a:lnTo>
                      <a:pt x="248" y="134"/>
                    </a:lnTo>
                    <a:lnTo>
                      <a:pt x="254" y="126"/>
                    </a:lnTo>
                    <a:lnTo>
                      <a:pt x="256" y="116"/>
                    </a:lnTo>
                    <a:lnTo>
                      <a:pt x="256" y="116"/>
                    </a:lnTo>
                    <a:lnTo>
                      <a:pt x="256" y="116"/>
                    </a:lnTo>
                    <a:lnTo>
                      <a:pt x="256" y="112"/>
                    </a:lnTo>
                    <a:lnTo>
                      <a:pt x="256" y="112"/>
                    </a:lnTo>
                    <a:lnTo>
                      <a:pt x="254" y="104"/>
                    </a:lnTo>
                    <a:lnTo>
                      <a:pt x="250" y="96"/>
                    </a:lnTo>
                    <a:lnTo>
                      <a:pt x="244" y="88"/>
                    </a:lnTo>
                    <a:lnTo>
                      <a:pt x="234" y="84"/>
                    </a:lnTo>
                    <a:close/>
                    <a:moveTo>
                      <a:pt x="56" y="232"/>
                    </a:moveTo>
                    <a:lnTo>
                      <a:pt x="56" y="232"/>
                    </a:lnTo>
                    <a:lnTo>
                      <a:pt x="56" y="236"/>
                    </a:lnTo>
                    <a:lnTo>
                      <a:pt x="54" y="238"/>
                    </a:lnTo>
                    <a:lnTo>
                      <a:pt x="52" y="240"/>
                    </a:lnTo>
                    <a:lnTo>
                      <a:pt x="48" y="240"/>
                    </a:lnTo>
                    <a:lnTo>
                      <a:pt x="24" y="240"/>
                    </a:lnTo>
                    <a:lnTo>
                      <a:pt x="24" y="240"/>
                    </a:lnTo>
                    <a:lnTo>
                      <a:pt x="20" y="240"/>
                    </a:lnTo>
                    <a:lnTo>
                      <a:pt x="18" y="238"/>
                    </a:lnTo>
                    <a:lnTo>
                      <a:pt x="16" y="236"/>
                    </a:lnTo>
                    <a:lnTo>
                      <a:pt x="16" y="232"/>
                    </a:lnTo>
                    <a:lnTo>
                      <a:pt x="16" y="104"/>
                    </a:lnTo>
                    <a:lnTo>
                      <a:pt x="16" y="104"/>
                    </a:lnTo>
                    <a:lnTo>
                      <a:pt x="16" y="100"/>
                    </a:lnTo>
                    <a:lnTo>
                      <a:pt x="18" y="98"/>
                    </a:lnTo>
                    <a:lnTo>
                      <a:pt x="20" y="96"/>
                    </a:lnTo>
                    <a:lnTo>
                      <a:pt x="24" y="96"/>
                    </a:lnTo>
                    <a:lnTo>
                      <a:pt x="48" y="96"/>
                    </a:lnTo>
                    <a:lnTo>
                      <a:pt x="48" y="96"/>
                    </a:lnTo>
                    <a:lnTo>
                      <a:pt x="52" y="96"/>
                    </a:lnTo>
                    <a:lnTo>
                      <a:pt x="54" y="98"/>
                    </a:lnTo>
                    <a:lnTo>
                      <a:pt x="56" y="100"/>
                    </a:lnTo>
                    <a:lnTo>
                      <a:pt x="56" y="104"/>
                    </a:lnTo>
                    <a:lnTo>
                      <a:pt x="56" y="232"/>
                    </a:lnTo>
                    <a:close/>
                    <a:moveTo>
                      <a:pt x="240" y="116"/>
                    </a:moveTo>
                    <a:lnTo>
                      <a:pt x="240" y="116"/>
                    </a:lnTo>
                    <a:lnTo>
                      <a:pt x="240" y="120"/>
                    </a:lnTo>
                    <a:lnTo>
                      <a:pt x="238" y="124"/>
                    </a:lnTo>
                    <a:lnTo>
                      <a:pt x="232" y="126"/>
                    </a:lnTo>
                    <a:lnTo>
                      <a:pt x="224" y="128"/>
                    </a:lnTo>
                    <a:lnTo>
                      <a:pt x="208" y="128"/>
                    </a:lnTo>
                    <a:lnTo>
                      <a:pt x="208" y="128"/>
                    </a:lnTo>
                    <a:lnTo>
                      <a:pt x="206" y="130"/>
                    </a:lnTo>
                    <a:lnTo>
                      <a:pt x="204" y="132"/>
                    </a:lnTo>
                    <a:lnTo>
                      <a:pt x="204" y="132"/>
                    </a:lnTo>
                    <a:lnTo>
                      <a:pt x="206" y="134"/>
                    </a:lnTo>
                    <a:lnTo>
                      <a:pt x="208" y="136"/>
                    </a:lnTo>
                    <a:lnTo>
                      <a:pt x="224" y="136"/>
                    </a:lnTo>
                    <a:lnTo>
                      <a:pt x="224" y="136"/>
                    </a:lnTo>
                    <a:lnTo>
                      <a:pt x="230" y="138"/>
                    </a:lnTo>
                    <a:lnTo>
                      <a:pt x="234" y="142"/>
                    </a:lnTo>
                    <a:lnTo>
                      <a:pt x="236" y="146"/>
                    </a:lnTo>
                    <a:lnTo>
                      <a:pt x="236" y="150"/>
                    </a:lnTo>
                    <a:lnTo>
                      <a:pt x="236" y="150"/>
                    </a:lnTo>
                    <a:lnTo>
                      <a:pt x="236" y="156"/>
                    </a:lnTo>
                    <a:lnTo>
                      <a:pt x="232" y="162"/>
                    </a:lnTo>
                    <a:lnTo>
                      <a:pt x="228" y="166"/>
                    </a:lnTo>
                    <a:lnTo>
                      <a:pt x="220" y="168"/>
                    </a:lnTo>
                    <a:lnTo>
                      <a:pt x="200" y="168"/>
                    </a:lnTo>
                    <a:lnTo>
                      <a:pt x="200" y="168"/>
                    </a:lnTo>
                    <a:lnTo>
                      <a:pt x="198" y="170"/>
                    </a:lnTo>
                    <a:lnTo>
                      <a:pt x="196" y="172"/>
                    </a:lnTo>
                    <a:lnTo>
                      <a:pt x="196" y="172"/>
                    </a:lnTo>
                    <a:lnTo>
                      <a:pt x="198" y="174"/>
                    </a:lnTo>
                    <a:lnTo>
                      <a:pt x="200" y="176"/>
                    </a:lnTo>
                    <a:lnTo>
                      <a:pt x="216" y="176"/>
                    </a:lnTo>
                    <a:lnTo>
                      <a:pt x="216" y="176"/>
                    </a:lnTo>
                    <a:lnTo>
                      <a:pt x="224" y="178"/>
                    </a:lnTo>
                    <a:lnTo>
                      <a:pt x="226" y="182"/>
                    </a:lnTo>
                    <a:lnTo>
                      <a:pt x="228" y="188"/>
                    </a:lnTo>
                    <a:lnTo>
                      <a:pt x="226" y="192"/>
                    </a:lnTo>
                    <a:lnTo>
                      <a:pt x="226" y="192"/>
                    </a:lnTo>
                    <a:lnTo>
                      <a:pt x="224" y="198"/>
                    </a:lnTo>
                    <a:lnTo>
                      <a:pt x="220" y="204"/>
                    </a:lnTo>
                    <a:lnTo>
                      <a:pt x="216" y="206"/>
                    </a:lnTo>
                    <a:lnTo>
                      <a:pt x="206" y="208"/>
                    </a:lnTo>
                    <a:lnTo>
                      <a:pt x="192" y="208"/>
                    </a:lnTo>
                    <a:lnTo>
                      <a:pt x="192" y="208"/>
                    </a:lnTo>
                    <a:lnTo>
                      <a:pt x="190" y="210"/>
                    </a:lnTo>
                    <a:lnTo>
                      <a:pt x="188" y="212"/>
                    </a:lnTo>
                    <a:lnTo>
                      <a:pt x="188" y="212"/>
                    </a:lnTo>
                    <a:lnTo>
                      <a:pt x="190" y="214"/>
                    </a:lnTo>
                    <a:lnTo>
                      <a:pt x="192" y="216"/>
                    </a:lnTo>
                    <a:lnTo>
                      <a:pt x="204" y="216"/>
                    </a:lnTo>
                    <a:lnTo>
                      <a:pt x="204" y="216"/>
                    </a:lnTo>
                    <a:lnTo>
                      <a:pt x="210" y="218"/>
                    </a:lnTo>
                    <a:lnTo>
                      <a:pt x="212" y="220"/>
                    </a:lnTo>
                    <a:lnTo>
                      <a:pt x="214" y="224"/>
                    </a:lnTo>
                    <a:lnTo>
                      <a:pt x="212" y="228"/>
                    </a:lnTo>
                    <a:lnTo>
                      <a:pt x="212" y="228"/>
                    </a:lnTo>
                    <a:lnTo>
                      <a:pt x="210" y="234"/>
                    </a:lnTo>
                    <a:lnTo>
                      <a:pt x="210" y="234"/>
                    </a:lnTo>
                    <a:lnTo>
                      <a:pt x="206" y="238"/>
                    </a:lnTo>
                    <a:lnTo>
                      <a:pt x="196" y="240"/>
                    </a:lnTo>
                    <a:lnTo>
                      <a:pt x="152" y="240"/>
                    </a:lnTo>
                    <a:lnTo>
                      <a:pt x="152" y="240"/>
                    </a:lnTo>
                    <a:lnTo>
                      <a:pt x="136" y="240"/>
                    </a:lnTo>
                    <a:lnTo>
                      <a:pt x="122" y="238"/>
                    </a:lnTo>
                    <a:lnTo>
                      <a:pt x="108" y="234"/>
                    </a:lnTo>
                    <a:lnTo>
                      <a:pt x="108" y="234"/>
                    </a:lnTo>
                    <a:lnTo>
                      <a:pt x="70" y="226"/>
                    </a:lnTo>
                    <a:lnTo>
                      <a:pt x="70" y="226"/>
                    </a:lnTo>
                    <a:lnTo>
                      <a:pt x="68" y="224"/>
                    </a:lnTo>
                    <a:lnTo>
                      <a:pt x="66" y="222"/>
                    </a:lnTo>
                    <a:lnTo>
                      <a:pt x="64" y="218"/>
                    </a:lnTo>
                    <a:lnTo>
                      <a:pt x="64" y="108"/>
                    </a:lnTo>
                    <a:lnTo>
                      <a:pt x="64" y="108"/>
                    </a:lnTo>
                    <a:lnTo>
                      <a:pt x="66" y="104"/>
                    </a:lnTo>
                    <a:lnTo>
                      <a:pt x="70" y="100"/>
                    </a:lnTo>
                    <a:lnTo>
                      <a:pt x="70" y="100"/>
                    </a:lnTo>
                    <a:lnTo>
                      <a:pt x="72" y="100"/>
                    </a:lnTo>
                    <a:lnTo>
                      <a:pt x="72" y="100"/>
                    </a:lnTo>
                    <a:lnTo>
                      <a:pt x="84" y="94"/>
                    </a:lnTo>
                    <a:lnTo>
                      <a:pt x="94" y="86"/>
                    </a:lnTo>
                    <a:lnTo>
                      <a:pt x="104" y="76"/>
                    </a:lnTo>
                    <a:lnTo>
                      <a:pt x="110" y="66"/>
                    </a:lnTo>
                    <a:lnTo>
                      <a:pt x="114" y="56"/>
                    </a:lnTo>
                    <a:lnTo>
                      <a:pt x="118" y="46"/>
                    </a:lnTo>
                    <a:lnTo>
                      <a:pt x="120" y="34"/>
                    </a:lnTo>
                    <a:lnTo>
                      <a:pt x="120" y="24"/>
                    </a:lnTo>
                    <a:lnTo>
                      <a:pt x="120" y="24"/>
                    </a:lnTo>
                    <a:lnTo>
                      <a:pt x="122" y="18"/>
                    </a:lnTo>
                    <a:lnTo>
                      <a:pt x="124" y="16"/>
                    </a:lnTo>
                    <a:lnTo>
                      <a:pt x="128" y="16"/>
                    </a:lnTo>
                    <a:lnTo>
                      <a:pt x="128" y="16"/>
                    </a:lnTo>
                    <a:lnTo>
                      <a:pt x="132" y="16"/>
                    </a:lnTo>
                    <a:lnTo>
                      <a:pt x="136" y="18"/>
                    </a:lnTo>
                    <a:lnTo>
                      <a:pt x="142" y="28"/>
                    </a:lnTo>
                    <a:lnTo>
                      <a:pt x="148" y="40"/>
                    </a:lnTo>
                    <a:lnTo>
                      <a:pt x="150" y="46"/>
                    </a:lnTo>
                    <a:lnTo>
                      <a:pt x="152" y="54"/>
                    </a:lnTo>
                    <a:lnTo>
                      <a:pt x="152" y="54"/>
                    </a:lnTo>
                    <a:lnTo>
                      <a:pt x="150" y="74"/>
                    </a:lnTo>
                    <a:lnTo>
                      <a:pt x="144" y="96"/>
                    </a:lnTo>
                    <a:lnTo>
                      <a:pt x="144" y="96"/>
                    </a:lnTo>
                    <a:lnTo>
                      <a:pt x="214" y="96"/>
                    </a:lnTo>
                    <a:lnTo>
                      <a:pt x="226" y="98"/>
                    </a:lnTo>
                    <a:lnTo>
                      <a:pt x="230" y="98"/>
                    </a:lnTo>
                    <a:lnTo>
                      <a:pt x="230" y="98"/>
                    </a:lnTo>
                    <a:lnTo>
                      <a:pt x="236" y="102"/>
                    </a:lnTo>
                    <a:lnTo>
                      <a:pt x="238" y="106"/>
                    </a:lnTo>
                    <a:lnTo>
                      <a:pt x="240" y="112"/>
                    </a:lnTo>
                    <a:lnTo>
                      <a:pt x="240" y="112"/>
                    </a:lnTo>
                    <a:lnTo>
                      <a:pt x="240" y="1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56" name="Freeform 244"/>
              <p:cNvSpPr>
                <a:spLocks noEditPoints="1"/>
              </p:cNvSpPr>
              <p:nvPr/>
            </p:nvSpPr>
            <p:spPr bwMode="auto">
              <a:xfrm>
                <a:off x="4000500" y="1479550"/>
                <a:ext cx="38100" cy="38100"/>
              </a:xfrm>
              <a:custGeom>
                <a:avLst/>
                <a:gdLst/>
                <a:ahLst/>
                <a:cxnLst>
                  <a:cxn ang="0">
                    <a:pos x="12" y="0"/>
                  </a:cxn>
                  <a:cxn ang="0">
                    <a:pos x="12" y="0"/>
                  </a:cxn>
                  <a:cxn ang="0">
                    <a:pos x="8" y="0"/>
                  </a:cxn>
                  <a:cxn ang="0">
                    <a:pos x="4" y="4"/>
                  </a:cxn>
                  <a:cxn ang="0">
                    <a:pos x="0" y="8"/>
                  </a:cxn>
                  <a:cxn ang="0">
                    <a:pos x="0" y="12"/>
                  </a:cxn>
                  <a:cxn ang="0">
                    <a:pos x="0" y="12"/>
                  </a:cxn>
                  <a:cxn ang="0">
                    <a:pos x="0" y="16"/>
                  </a:cxn>
                  <a:cxn ang="0">
                    <a:pos x="4" y="20"/>
                  </a:cxn>
                  <a:cxn ang="0">
                    <a:pos x="8" y="24"/>
                  </a:cxn>
                  <a:cxn ang="0">
                    <a:pos x="12" y="24"/>
                  </a:cxn>
                  <a:cxn ang="0">
                    <a:pos x="12" y="24"/>
                  </a:cxn>
                  <a:cxn ang="0">
                    <a:pos x="16" y="24"/>
                  </a:cxn>
                  <a:cxn ang="0">
                    <a:pos x="20" y="20"/>
                  </a:cxn>
                  <a:cxn ang="0">
                    <a:pos x="24" y="16"/>
                  </a:cxn>
                  <a:cxn ang="0">
                    <a:pos x="24" y="12"/>
                  </a:cxn>
                  <a:cxn ang="0">
                    <a:pos x="24" y="12"/>
                  </a:cxn>
                  <a:cxn ang="0">
                    <a:pos x="24" y="8"/>
                  </a:cxn>
                  <a:cxn ang="0">
                    <a:pos x="20" y="4"/>
                  </a:cxn>
                  <a:cxn ang="0">
                    <a:pos x="16" y="0"/>
                  </a:cxn>
                  <a:cxn ang="0">
                    <a:pos x="12" y="0"/>
                  </a:cxn>
                  <a:cxn ang="0">
                    <a:pos x="12" y="16"/>
                  </a:cxn>
                  <a:cxn ang="0">
                    <a:pos x="12" y="16"/>
                  </a:cxn>
                  <a:cxn ang="0">
                    <a:pos x="10" y="14"/>
                  </a:cxn>
                  <a:cxn ang="0">
                    <a:pos x="8" y="12"/>
                  </a:cxn>
                  <a:cxn ang="0">
                    <a:pos x="8" y="12"/>
                  </a:cxn>
                  <a:cxn ang="0">
                    <a:pos x="10" y="10"/>
                  </a:cxn>
                  <a:cxn ang="0">
                    <a:pos x="12" y="8"/>
                  </a:cxn>
                  <a:cxn ang="0">
                    <a:pos x="12" y="8"/>
                  </a:cxn>
                  <a:cxn ang="0">
                    <a:pos x="14" y="10"/>
                  </a:cxn>
                  <a:cxn ang="0">
                    <a:pos x="16" y="12"/>
                  </a:cxn>
                  <a:cxn ang="0">
                    <a:pos x="16" y="12"/>
                  </a:cxn>
                  <a:cxn ang="0">
                    <a:pos x="14" y="14"/>
                  </a:cxn>
                  <a:cxn ang="0">
                    <a:pos x="12" y="16"/>
                  </a:cxn>
                </a:cxnLst>
                <a:rect l="0" t="0" r="r" b="b"/>
                <a:pathLst>
                  <a:path w="24" h="24">
                    <a:moveTo>
                      <a:pt x="12" y="0"/>
                    </a:moveTo>
                    <a:lnTo>
                      <a:pt x="12" y="0"/>
                    </a:lnTo>
                    <a:lnTo>
                      <a:pt x="8" y="0"/>
                    </a:lnTo>
                    <a:lnTo>
                      <a:pt x="4" y="4"/>
                    </a:lnTo>
                    <a:lnTo>
                      <a:pt x="0" y="8"/>
                    </a:lnTo>
                    <a:lnTo>
                      <a:pt x="0" y="12"/>
                    </a:lnTo>
                    <a:lnTo>
                      <a:pt x="0" y="12"/>
                    </a:lnTo>
                    <a:lnTo>
                      <a:pt x="0" y="16"/>
                    </a:lnTo>
                    <a:lnTo>
                      <a:pt x="4" y="20"/>
                    </a:lnTo>
                    <a:lnTo>
                      <a:pt x="8" y="24"/>
                    </a:lnTo>
                    <a:lnTo>
                      <a:pt x="12" y="24"/>
                    </a:lnTo>
                    <a:lnTo>
                      <a:pt x="12" y="24"/>
                    </a:lnTo>
                    <a:lnTo>
                      <a:pt x="16" y="24"/>
                    </a:lnTo>
                    <a:lnTo>
                      <a:pt x="20" y="20"/>
                    </a:lnTo>
                    <a:lnTo>
                      <a:pt x="24" y="16"/>
                    </a:lnTo>
                    <a:lnTo>
                      <a:pt x="24" y="12"/>
                    </a:lnTo>
                    <a:lnTo>
                      <a:pt x="24" y="12"/>
                    </a:lnTo>
                    <a:lnTo>
                      <a:pt x="24" y="8"/>
                    </a:lnTo>
                    <a:lnTo>
                      <a:pt x="20" y="4"/>
                    </a:lnTo>
                    <a:lnTo>
                      <a:pt x="16" y="0"/>
                    </a:lnTo>
                    <a:lnTo>
                      <a:pt x="12" y="0"/>
                    </a:lnTo>
                    <a:close/>
                    <a:moveTo>
                      <a:pt x="12" y="16"/>
                    </a:moveTo>
                    <a:lnTo>
                      <a:pt x="12" y="16"/>
                    </a:lnTo>
                    <a:lnTo>
                      <a:pt x="10" y="14"/>
                    </a:lnTo>
                    <a:lnTo>
                      <a:pt x="8" y="12"/>
                    </a:lnTo>
                    <a:lnTo>
                      <a:pt x="8" y="12"/>
                    </a:lnTo>
                    <a:lnTo>
                      <a:pt x="10" y="10"/>
                    </a:lnTo>
                    <a:lnTo>
                      <a:pt x="12" y="8"/>
                    </a:lnTo>
                    <a:lnTo>
                      <a:pt x="12" y="8"/>
                    </a:lnTo>
                    <a:lnTo>
                      <a:pt x="14" y="10"/>
                    </a:lnTo>
                    <a:lnTo>
                      <a:pt x="16" y="12"/>
                    </a:lnTo>
                    <a:lnTo>
                      <a:pt x="16" y="12"/>
                    </a:lnTo>
                    <a:lnTo>
                      <a:pt x="14" y="14"/>
                    </a:lnTo>
                    <a:lnTo>
                      <a:pt x="12"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57" name="Freeform 245"/>
              <p:cNvSpPr>
                <a:spLocks/>
              </p:cNvSpPr>
              <p:nvPr/>
            </p:nvSpPr>
            <p:spPr bwMode="auto">
              <a:xfrm>
                <a:off x="4000500" y="1479550"/>
                <a:ext cx="38100" cy="38100"/>
              </a:xfrm>
              <a:custGeom>
                <a:avLst/>
                <a:gdLst/>
                <a:ahLst/>
                <a:cxnLst>
                  <a:cxn ang="0">
                    <a:pos x="12" y="0"/>
                  </a:cxn>
                  <a:cxn ang="0">
                    <a:pos x="12" y="0"/>
                  </a:cxn>
                  <a:cxn ang="0">
                    <a:pos x="8" y="0"/>
                  </a:cxn>
                  <a:cxn ang="0">
                    <a:pos x="4" y="4"/>
                  </a:cxn>
                  <a:cxn ang="0">
                    <a:pos x="0" y="8"/>
                  </a:cxn>
                  <a:cxn ang="0">
                    <a:pos x="0" y="12"/>
                  </a:cxn>
                  <a:cxn ang="0">
                    <a:pos x="0" y="12"/>
                  </a:cxn>
                  <a:cxn ang="0">
                    <a:pos x="0" y="16"/>
                  </a:cxn>
                  <a:cxn ang="0">
                    <a:pos x="4" y="20"/>
                  </a:cxn>
                  <a:cxn ang="0">
                    <a:pos x="8" y="24"/>
                  </a:cxn>
                  <a:cxn ang="0">
                    <a:pos x="12" y="24"/>
                  </a:cxn>
                  <a:cxn ang="0">
                    <a:pos x="12" y="24"/>
                  </a:cxn>
                  <a:cxn ang="0">
                    <a:pos x="16" y="24"/>
                  </a:cxn>
                  <a:cxn ang="0">
                    <a:pos x="20" y="20"/>
                  </a:cxn>
                  <a:cxn ang="0">
                    <a:pos x="24" y="16"/>
                  </a:cxn>
                  <a:cxn ang="0">
                    <a:pos x="24" y="12"/>
                  </a:cxn>
                  <a:cxn ang="0">
                    <a:pos x="24" y="12"/>
                  </a:cxn>
                  <a:cxn ang="0">
                    <a:pos x="24" y="8"/>
                  </a:cxn>
                  <a:cxn ang="0">
                    <a:pos x="20" y="4"/>
                  </a:cxn>
                  <a:cxn ang="0">
                    <a:pos x="16" y="0"/>
                  </a:cxn>
                  <a:cxn ang="0">
                    <a:pos x="12" y="0"/>
                  </a:cxn>
                </a:cxnLst>
                <a:rect l="0" t="0" r="r" b="b"/>
                <a:pathLst>
                  <a:path w="24" h="24">
                    <a:moveTo>
                      <a:pt x="12" y="0"/>
                    </a:moveTo>
                    <a:lnTo>
                      <a:pt x="12" y="0"/>
                    </a:lnTo>
                    <a:lnTo>
                      <a:pt x="8" y="0"/>
                    </a:lnTo>
                    <a:lnTo>
                      <a:pt x="4" y="4"/>
                    </a:lnTo>
                    <a:lnTo>
                      <a:pt x="0" y="8"/>
                    </a:lnTo>
                    <a:lnTo>
                      <a:pt x="0" y="12"/>
                    </a:lnTo>
                    <a:lnTo>
                      <a:pt x="0" y="12"/>
                    </a:lnTo>
                    <a:lnTo>
                      <a:pt x="0" y="16"/>
                    </a:lnTo>
                    <a:lnTo>
                      <a:pt x="4" y="20"/>
                    </a:lnTo>
                    <a:lnTo>
                      <a:pt x="8" y="24"/>
                    </a:lnTo>
                    <a:lnTo>
                      <a:pt x="12" y="24"/>
                    </a:lnTo>
                    <a:lnTo>
                      <a:pt x="12" y="24"/>
                    </a:lnTo>
                    <a:lnTo>
                      <a:pt x="16" y="24"/>
                    </a:lnTo>
                    <a:lnTo>
                      <a:pt x="20" y="20"/>
                    </a:lnTo>
                    <a:lnTo>
                      <a:pt x="24" y="16"/>
                    </a:lnTo>
                    <a:lnTo>
                      <a:pt x="24" y="12"/>
                    </a:lnTo>
                    <a:lnTo>
                      <a:pt x="24" y="12"/>
                    </a:lnTo>
                    <a:lnTo>
                      <a:pt x="24" y="8"/>
                    </a:lnTo>
                    <a:lnTo>
                      <a:pt x="20" y="4"/>
                    </a:lnTo>
                    <a:lnTo>
                      <a:pt x="16" y="0"/>
                    </a:lnTo>
                    <a:lnTo>
                      <a:pt x="1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58" name="Freeform 246"/>
              <p:cNvSpPr>
                <a:spLocks/>
              </p:cNvSpPr>
              <p:nvPr/>
            </p:nvSpPr>
            <p:spPr bwMode="auto">
              <a:xfrm>
                <a:off x="4013200" y="1492250"/>
                <a:ext cx="12700" cy="12700"/>
              </a:xfrm>
              <a:custGeom>
                <a:avLst/>
                <a:gdLst/>
                <a:ahLst/>
                <a:cxnLst>
                  <a:cxn ang="0">
                    <a:pos x="4" y="8"/>
                  </a:cxn>
                  <a:cxn ang="0">
                    <a:pos x="4" y="8"/>
                  </a:cxn>
                  <a:cxn ang="0">
                    <a:pos x="2" y="6"/>
                  </a:cxn>
                  <a:cxn ang="0">
                    <a:pos x="0" y="4"/>
                  </a:cxn>
                  <a:cxn ang="0">
                    <a:pos x="0" y="4"/>
                  </a:cxn>
                  <a:cxn ang="0">
                    <a:pos x="2" y="2"/>
                  </a:cxn>
                  <a:cxn ang="0">
                    <a:pos x="4" y="0"/>
                  </a:cxn>
                  <a:cxn ang="0">
                    <a:pos x="4" y="0"/>
                  </a:cxn>
                  <a:cxn ang="0">
                    <a:pos x="6" y="2"/>
                  </a:cxn>
                  <a:cxn ang="0">
                    <a:pos x="8" y="4"/>
                  </a:cxn>
                  <a:cxn ang="0">
                    <a:pos x="8" y="4"/>
                  </a:cxn>
                  <a:cxn ang="0">
                    <a:pos x="6" y="6"/>
                  </a:cxn>
                  <a:cxn ang="0">
                    <a:pos x="4" y="8"/>
                  </a:cxn>
                </a:cxnLst>
                <a:rect l="0" t="0" r="r" b="b"/>
                <a:pathLst>
                  <a:path w="8" h="8">
                    <a:moveTo>
                      <a:pt x="4" y="8"/>
                    </a:moveTo>
                    <a:lnTo>
                      <a:pt x="4" y="8"/>
                    </a:lnTo>
                    <a:lnTo>
                      <a:pt x="2" y="6"/>
                    </a:lnTo>
                    <a:lnTo>
                      <a:pt x="0" y="4"/>
                    </a:lnTo>
                    <a:lnTo>
                      <a:pt x="0" y="4"/>
                    </a:lnTo>
                    <a:lnTo>
                      <a:pt x="2" y="2"/>
                    </a:lnTo>
                    <a:lnTo>
                      <a:pt x="4" y="0"/>
                    </a:lnTo>
                    <a:lnTo>
                      <a:pt x="4" y="0"/>
                    </a:lnTo>
                    <a:lnTo>
                      <a:pt x="6" y="2"/>
                    </a:lnTo>
                    <a:lnTo>
                      <a:pt x="8" y="4"/>
                    </a:lnTo>
                    <a:lnTo>
                      <a:pt x="8" y="4"/>
                    </a:lnTo>
                    <a:lnTo>
                      <a:pt x="6" y="6"/>
                    </a:lnTo>
                    <a:lnTo>
                      <a:pt x="4" y="8"/>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17" name="Group 16"/>
            <p:cNvGrpSpPr/>
            <p:nvPr/>
          </p:nvGrpSpPr>
          <p:grpSpPr>
            <a:xfrm>
              <a:off x="6739794" y="2369115"/>
              <a:ext cx="291024" cy="332599"/>
              <a:chOff x="4800600" y="1962150"/>
              <a:chExt cx="355600" cy="406400"/>
            </a:xfrm>
            <a:solidFill>
              <a:schemeClr val="accent1"/>
            </a:solidFill>
          </p:grpSpPr>
          <p:sp>
            <p:nvSpPr>
              <p:cNvPr id="148" name="Freeform 147"/>
              <p:cNvSpPr>
                <a:spLocks/>
              </p:cNvSpPr>
              <p:nvPr/>
            </p:nvSpPr>
            <p:spPr bwMode="auto">
              <a:xfrm>
                <a:off x="5080000" y="2279650"/>
                <a:ext cx="25400" cy="25400"/>
              </a:xfrm>
              <a:custGeom>
                <a:avLst/>
                <a:gdLst/>
                <a:ahLst/>
                <a:cxnLst>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Lst>
                <a:rect l="0" t="0" r="r" b="b"/>
                <a:pathLst>
                  <a:path w="16" h="16">
                    <a:moveTo>
                      <a:pt x="8" y="16"/>
                    </a:moveTo>
                    <a:lnTo>
                      <a:pt x="8" y="16"/>
                    </a:lnTo>
                    <a:lnTo>
                      <a:pt x="12" y="16"/>
                    </a:lnTo>
                    <a:lnTo>
                      <a:pt x="14" y="14"/>
                    </a:lnTo>
                    <a:lnTo>
                      <a:pt x="16" y="12"/>
                    </a:lnTo>
                    <a:lnTo>
                      <a:pt x="16" y="8"/>
                    </a:lnTo>
                    <a:lnTo>
                      <a:pt x="16" y="8"/>
                    </a:lnTo>
                    <a:lnTo>
                      <a:pt x="16" y="4"/>
                    </a:lnTo>
                    <a:lnTo>
                      <a:pt x="14" y="2"/>
                    </a:lnTo>
                    <a:lnTo>
                      <a:pt x="12" y="0"/>
                    </a:lnTo>
                    <a:lnTo>
                      <a:pt x="8" y="0"/>
                    </a:lnTo>
                    <a:lnTo>
                      <a:pt x="8" y="0"/>
                    </a:lnTo>
                    <a:lnTo>
                      <a:pt x="4" y="0"/>
                    </a:lnTo>
                    <a:lnTo>
                      <a:pt x="2" y="2"/>
                    </a:lnTo>
                    <a:lnTo>
                      <a:pt x="0" y="4"/>
                    </a:lnTo>
                    <a:lnTo>
                      <a:pt x="0" y="8"/>
                    </a:lnTo>
                    <a:lnTo>
                      <a:pt x="0" y="8"/>
                    </a:lnTo>
                    <a:lnTo>
                      <a:pt x="0" y="12"/>
                    </a:lnTo>
                    <a:lnTo>
                      <a:pt x="2" y="14"/>
                    </a:lnTo>
                    <a:lnTo>
                      <a:pt x="4" y="16"/>
                    </a:lnTo>
                    <a:lnTo>
                      <a:pt x="8"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49" name="Freeform 148"/>
              <p:cNvSpPr>
                <a:spLocks/>
              </p:cNvSpPr>
              <p:nvPr/>
            </p:nvSpPr>
            <p:spPr bwMode="auto">
              <a:xfrm>
                <a:off x="5080000" y="2279650"/>
                <a:ext cx="25400" cy="25400"/>
              </a:xfrm>
              <a:custGeom>
                <a:avLst/>
                <a:gdLst/>
                <a:ahLst/>
                <a:cxnLst>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Lst>
                <a:rect l="0" t="0" r="r" b="b"/>
                <a:pathLst>
                  <a:path w="16" h="16">
                    <a:moveTo>
                      <a:pt x="8" y="16"/>
                    </a:moveTo>
                    <a:lnTo>
                      <a:pt x="8" y="16"/>
                    </a:lnTo>
                    <a:lnTo>
                      <a:pt x="12" y="16"/>
                    </a:lnTo>
                    <a:lnTo>
                      <a:pt x="14" y="14"/>
                    </a:lnTo>
                    <a:lnTo>
                      <a:pt x="16" y="12"/>
                    </a:lnTo>
                    <a:lnTo>
                      <a:pt x="16" y="8"/>
                    </a:lnTo>
                    <a:lnTo>
                      <a:pt x="16" y="8"/>
                    </a:lnTo>
                    <a:lnTo>
                      <a:pt x="16" y="4"/>
                    </a:lnTo>
                    <a:lnTo>
                      <a:pt x="14" y="2"/>
                    </a:lnTo>
                    <a:lnTo>
                      <a:pt x="12" y="0"/>
                    </a:lnTo>
                    <a:lnTo>
                      <a:pt x="8" y="0"/>
                    </a:lnTo>
                    <a:lnTo>
                      <a:pt x="8" y="0"/>
                    </a:lnTo>
                    <a:lnTo>
                      <a:pt x="4" y="0"/>
                    </a:lnTo>
                    <a:lnTo>
                      <a:pt x="2" y="2"/>
                    </a:lnTo>
                    <a:lnTo>
                      <a:pt x="0" y="4"/>
                    </a:lnTo>
                    <a:lnTo>
                      <a:pt x="0" y="8"/>
                    </a:lnTo>
                    <a:lnTo>
                      <a:pt x="0" y="8"/>
                    </a:lnTo>
                    <a:lnTo>
                      <a:pt x="0" y="12"/>
                    </a:lnTo>
                    <a:lnTo>
                      <a:pt x="2" y="14"/>
                    </a:lnTo>
                    <a:lnTo>
                      <a:pt x="4" y="16"/>
                    </a:lnTo>
                    <a:lnTo>
                      <a:pt x="8" y="16"/>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50" name="Freeform 149"/>
              <p:cNvSpPr>
                <a:spLocks/>
              </p:cNvSpPr>
              <p:nvPr/>
            </p:nvSpPr>
            <p:spPr bwMode="auto">
              <a:xfrm>
                <a:off x="5080000" y="2203450"/>
                <a:ext cx="25400" cy="25400"/>
              </a:xfrm>
              <a:custGeom>
                <a:avLst/>
                <a:gdLst/>
                <a:ahLst/>
                <a:cxnLst>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Lst>
                <a:rect l="0" t="0" r="r" b="b"/>
                <a:pathLst>
                  <a:path w="16" h="16">
                    <a:moveTo>
                      <a:pt x="8" y="16"/>
                    </a:moveTo>
                    <a:lnTo>
                      <a:pt x="8" y="16"/>
                    </a:lnTo>
                    <a:lnTo>
                      <a:pt x="12" y="16"/>
                    </a:lnTo>
                    <a:lnTo>
                      <a:pt x="14" y="14"/>
                    </a:lnTo>
                    <a:lnTo>
                      <a:pt x="16" y="12"/>
                    </a:lnTo>
                    <a:lnTo>
                      <a:pt x="16" y="8"/>
                    </a:lnTo>
                    <a:lnTo>
                      <a:pt x="16" y="8"/>
                    </a:lnTo>
                    <a:lnTo>
                      <a:pt x="16" y="4"/>
                    </a:lnTo>
                    <a:lnTo>
                      <a:pt x="14" y="2"/>
                    </a:lnTo>
                    <a:lnTo>
                      <a:pt x="12" y="0"/>
                    </a:lnTo>
                    <a:lnTo>
                      <a:pt x="8" y="0"/>
                    </a:lnTo>
                    <a:lnTo>
                      <a:pt x="8" y="0"/>
                    </a:lnTo>
                    <a:lnTo>
                      <a:pt x="4" y="0"/>
                    </a:lnTo>
                    <a:lnTo>
                      <a:pt x="2" y="2"/>
                    </a:lnTo>
                    <a:lnTo>
                      <a:pt x="0" y="4"/>
                    </a:lnTo>
                    <a:lnTo>
                      <a:pt x="0" y="8"/>
                    </a:lnTo>
                    <a:lnTo>
                      <a:pt x="0" y="8"/>
                    </a:lnTo>
                    <a:lnTo>
                      <a:pt x="0" y="12"/>
                    </a:lnTo>
                    <a:lnTo>
                      <a:pt x="2" y="14"/>
                    </a:lnTo>
                    <a:lnTo>
                      <a:pt x="4" y="16"/>
                    </a:lnTo>
                    <a:lnTo>
                      <a:pt x="8"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51" name="Freeform 150"/>
              <p:cNvSpPr>
                <a:spLocks/>
              </p:cNvSpPr>
              <p:nvPr/>
            </p:nvSpPr>
            <p:spPr bwMode="auto">
              <a:xfrm>
                <a:off x="5080000" y="2203450"/>
                <a:ext cx="25400" cy="25400"/>
              </a:xfrm>
              <a:custGeom>
                <a:avLst/>
                <a:gdLst/>
                <a:ahLst/>
                <a:cxnLst>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Lst>
                <a:rect l="0" t="0" r="r" b="b"/>
                <a:pathLst>
                  <a:path w="16" h="16">
                    <a:moveTo>
                      <a:pt x="8" y="16"/>
                    </a:moveTo>
                    <a:lnTo>
                      <a:pt x="8" y="16"/>
                    </a:lnTo>
                    <a:lnTo>
                      <a:pt x="12" y="16"/>
                    </a:lnTo>
                    <a:lnTo>
                      <a:pt x="14" y="14"/>
                    </a:lnTo>
                    <a:lnTo>
                      <a:pt x="16" y="12"/>
                    </a:lnTo>
                    <a:lnTo>
                      <a:pt x="16" y="8"/>
                    </a:lnTo>
                    <a:lnTo>
                      <a:pt x="16" y="8"/>
                    </a:lnTo>
                    <a:lnTo>
                      <a:pt x="16" y="4"/>
                    </a:lnTo>
                    <a:lnTo>
                      <a:pt x="14" y="2"/>
                    </a:lnTo>
                    <a:lnTo>
                      <a:pt x="12" y="0"/>
                    </a:lnTo>
                    <a:lnTo>
                      <a:pt x="8" y="0"/>
                    </a:lnTo>
                    <a:lnTo>
                      <a:pt x="8" y="0"/>
                    </a:lnTo>
                    <a:lnTo>
                      <a:pt x="4" y="0"/>
                    </a:lnTo>
                    <a:lnTo>
                      <a:pt x="2" y="2"/>
                    </a:lnTo>
                    <a:lnTo>
                      <a:pt x="0" y="4"/>
                    </a:lnTo>
                    <a:lnTo>
                      <a:pt x="0" y="8"/>
                    </a:lnTo>
                    <a:lnTo>
                      <a:pt x="0" y="8"/>
                    </a:lnTo>
                    <a:lnTo>
                      <a:pt x="0" y="12"/>
                    </a:lnTo>
                    <a:lnTo>
                      <a:pt x="2" y="14"/>
                    </a:lnTo>
                    <a:lnTo>
                      <a:pt x="4" y="16"/>
                    </a:lnTo>
                    <a:lnTo>
                      <a:pt x="8" y="16"/>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52" name="Freeform 151"/>
              <p:cNvSpPr>
                <a:spLocks/>
              </p:cNvSpPr>
              <p:nvPr/>
            </p:nvSpPr>
            <p:spPr bwMode="auto">
              <a:xfrm>
                <a:off x="5080000" y="2127250"/>
                <a:ext cx="25400" cy="25400"/>
              </a:xfrm>
              <a:custGeom>
                <a:avLst/>
                <a:gdLst/>
                <a:ahLst/>
                <a:cxnLst>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Lst>
                <a:rect l="0" t="0" r="r" b="b"/>
                <a:pathLst>
                  <a:path w="16" h="16">
                    <a:moveTo>
                      <a:pt x="8" y="16"/>
                    </a:moveTo>
                    <a:lnTo>
                      <a:pt x="8" y="16"/>
                    </a:lnTo>
                    <a:lnTo>
                      <a:pt x="12" y="16"/>
                    </a:lnTo>
                    <a:lnTo>
                      <a:pt x="14" y="14"/>
                    </a:lnTo>
                    <a:lnTo>
                      <a:pt x="16" y="12"/>
                    </a:lnTo>
                    <a:lnTo>
                      <a:pt x="16" y="8"/>
                    </a:lnTo>
                    <a:lnTo>
                      <a:pt x="16" y="8"/>
                    </a:lnTo>
                    <a:lnTo>
                      <a:pt x="16" y="4"/>
                    </a:lnTo>
                    <a:lnTo>
                      <a:pt x="14" y="2"/>
                    </a:lnTo>
                    <a:lnTo>
                      <a:pt x="12" y="0"/>
                    </a:lnTo>
                    <a:lnTo>
                      <a:pt x="8" y="0"/>
                    </a:lnTo>
                    <a:lnTo>
                      <a:pt x="8" y="0"/>
                    </a:lnTo>
                    <a:lnTo>
                      <a:pt x="4" y="0"/>
                    </a:lnTo>
                    <a:lnTo>
                      <a:pt x="2" y="2"/>
                    </a:lnTo>
                    <a:lnTo>
                      <a:pt x="0" y="4"/>
                    </a:lnTo>
                    <a:lnTo>
                      <a:pt x="0" y="8"/>
                    </a:lnTo>
                    <a:lnTo>
                      <a:pt x="0" y="8"/>
                    </a:lnTo>
                    <a:lnTo>
                      <a:pt x="0" y="12"/>
                    </a:lnTo>
                    <a:lnTo>
                      <a:pt x="2" y="14"/>
                    </a:lnTo>
                    <a:lnTo>
                      <a:pt x="4" y="16"/>
                    </a:lnTo>
                    <a:lnTo>
                      <a:pt x="8"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53" name="Freeform 152"/>
              <p:cNvSpPr>
                <a:spLocks/>
              </p:cNvSpPr>
              <p:nvPr/>
            </p:nvSpPr>
            <p:spPr bwMode="auto">
              <a:xfrm>
                <a:off x="5080000" y="2127250"/>
                <a:ext cx="25400" cy="25400"/>
              </a:xfrm>
              <a:custGeom>
                <a:avLst/>
                <a:gdLst/>
                <a:ahLst/>
                <a:cxnLst>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Lst>
                <a:rect l="0" t="0" r="r" b="b"/>
                <a:pathLst>
                  <a:path w="16" h="16">
                    <a:moveTo>
                      <a:pt x="8" y="16"/>
                    </a:moveTo>
                    <a:lnTo>
                      <a:pt x="8" y="16"/>
                    </a:lnTo>
                    <a:lnTo>
                      <a:pt x="12" y="16"/>
                    </a:lnTo>
                    <a:lnTo>
                      <a:pt x="14" y="14"/>
                    </a:lnTo>
                    <a:lnTo>
                      <a:pt x="16" y="12"/>
                    </a:lnTo>
                    <a:lnTo>
                      <a:pt x="16" y="8"/>
                    </a:lnTo>
                    <a:lnTo>
                      <a:pt x="16" y="8"/>
                    </a:lnTo>
                    <a:lnTo>
                      <a:pt x="16" y="4"/>
                    </a:lnTo>
                    <a:lnTo>
                      <a:pt x="14" y="2"/>
                    </a:lnTo>
                    <a:lnTo>
                      <a:pt x="12" y="0"/>
                    </a:lnTo>
                    <a:lnTo>
                      <a:pt x="8" y="0"/>
                    </a:lnTo>
                    <a:lnTo>
                      <a:pt x="8" y="0"/>
                    </a:lnTo>
                    <a:lnTo>
                      <a:pt x="4" y="0"/>
                    </a:lnTo>
                    <a:lnTo>
                      <a:pt x="2" y="2"/>
                    </a:lnTo>
                    <a:lnTo>
                      <a:pt x="0" y="4"/>
                    </a:lnTo>
                    <a:lnTo>
                      <a:pt x="0" y="8"/>
                    </a:lnTo>
                    <a:lnTo>
                      <a:pt x="0" y="8"/>
                    </a:lnTo>
                    <a:lnTo>
                      <a:pt x="0" y="12"/>
                    </a:lnTo>
                    <a:lnTo>
                      <a:pt x="2" y="14"/>
                    </a:lnTo>
                    <a:lnTo>
                      <a:pt x="4" y="16"/>
                    </a:lnTo>
                    <a:lnTo>
                      <a:pt x="8" y="16"/>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54" name="Freeform 143"/>
              <p:cNvSpPr>
                <a:spLocks noEditPoints="1"/>
              </p:cNvSpPr>
              <p:nvPr/>
            </p:nvSpPr>
            <p:spPr bwMode="auto">
              <a:xfrm>
                <a:off x="4800600" y="1962150"/>
                <a:ext cx="355600" cy="406400"/>
              </a:xfrm>
              <a:custGeom>
                <a:avLst/>
                <a:gdLst/>
                <a:ahLst/>
                <a:cxnLst>
                  <a:cxn ang="0">
                    <a:pos x="72" y="4"/>
                  </a:cxn>
                  <a:cxn ang="0">
                    <a:pos x="10" y="28"/>
                  </a:cxn>
                  <a:cxn ang="0">
                    <a:pos x="0" y="204"/>
                  </a:cxn>
                  <a:cxn ang="0">
                    <a:pos x="10" y="228"/>
                  </a:cxn>
                  <a:cxn ang="0">
                    <a:pos x="72" y="252"/>
                  </a:cxn>
                  <a:cxn ang="0">
                    <a:pos x="132" y="256"/>
                  </a:cxn>
                  <a:cxn ang="0">
                    <a:pos x="202" y="236"/>
                  </a:cxn>
                  <a:cxn ang="0">
                    <a:pos x="224" y="204"/>
                  </a:cxn>
                  <a:cxn ang="0">
                    <a:pos x="222" y="40"/>
                  </a:cxn>
                  <a:cxn ang="0">
                    <a:pos x="172" y="8"/>
                  </a:cxn>
                  <a:cxn ang="0">
                    <a:pos x="208" y="204"/>
                  </a:cxn>
                  <a:cxn ang="0">
                    <a:pos x="192" y="224"/>
                  </a:cxn>
                  <a:cxn ang="0">
                    <a:pos x="132" y="240"/>
                  </a:cxn>
                  <a:cxn ang="0">
                    <a:pos x="74" y="238"/>
                  </a:cxn>
                  <a:cxn ang="0">
                    <a:pos x="24" y="218"/>
                  </a:cxn>
                  <a:cxn ang="0">
                    <a:pos x="16" y="174"/>
                  </a:cxn>
                  <a:cxn ang="0">
                    <a:pos x="56" y="194"/>
                  </a:cxn>
                  <a:cxn ang="0">
                    <a:pos x="142" y="198"/>
                  </a:cxn>
                  <a:cxn ang="0">
                    <a:pos x="200" y="180"/>
                  </a:cxn>
                  <a:cxn ang="0">
                    <a:pos x="208" y="156"/>
                  </a:cxn>
                  <a:cxn ang="0">
                    <a:pos x="206" y="164"/>
                  </a:cxn>
                  <a:cxn ang="0">
                    <a:pos x="166" y="186"/>
                  </a:cxn>
                  <a:cxn ang="0">
                    <a:pos x="112" y="192"/>
                  </a:cxn>
                  <a:cxn ang="0">
                    <a:pos x="44" y="182"/>
                  </a:cxn>
                  <a:cxn ang="0">
                    <a:pos x="16" y="156"/>
                  </a:cxn>
                  <a:cxn ang="0">
                    <a:pos x="16" y="126"/>
                  </a:cxn>
                  <a:cxn ang="0">
                    <a:pos x="44" y="142"/>
                  </a:cxn>
                  <a:cxn ang="0">
                    <a:pos x="112" y="152"/>
                  </a:cxn>
                  <a:cxn ang="0">
                    <a:pos x="192" y="138"/>
                  </a:cxn>
                  <a:cxn ang="0">
                    <a:pos x="208" y="108"/>
                  </a:cxn>
                  <a:cxn ang="0">
                    <a:pos x="208" y="108"/>
                  </a:cxn>
                  <a:cxn ang="0">
                    <a:pos x="180" y="134"/>
                  </a:cxn>
                  <a:cxn ang="0">
                    <a:pos x="112" y="144"/>
                  </a:cxn>
                  <a:cxn ang="0">
                    <a:pos x="58" y="138"/>
                  </a:cxn>
                  <a:cxn ang="0">
                    <a:pos x="18" y="116"/>
                  </a:cxn>
                  <a:cxn ang="0">
                    <a:pos x="16" y="108"/>
                  </a:cxn>
                  <a:cxn ang="0">
                    <a:pos x="34" y="90"/>
                  </a:cxn>
                  <a:cxn ang="0">
                    <a:pos x="112" y="104"/>
                  </a:cxn>
                  <a:cxn ang="0">
                    <a:pos x="200" y="86"/>
                  </a:cxn>
                  <a:cxn ang="0">
                    <a:pos x="112" y="88"/>
                  </a:cxn>
                  <a:cxn ang="0">
                    <a:pos x="44" y="78"/>
                  </a:cxn>
                  <a:cxn ang="0">
                    <a:pos x="16" y="52"/>
                  </a:cxn>
                  <a:cxn ang="0">
                    <a:pos x="32" y="32"/>
                  </a:cxn>
                  <a:cxn ang="0">
                    <a:pos x="92" y="16"/>
                  </a:cxn>
                  <a:cxn ang="0">
                    <a:pos x="150" y="18"/>
                  </a:cxn>
                  <a:cxn ang="0">
                    <a:pos x="200" y="38"/>
                  </a:cxn>
                  <a:cxn ang="0">
                    <a:pos x="206" y="60"/>
                  </a:cxn>
                  <a:cxn ang="0">
                    <a:pos x="166" y="82"/>
                  </a:cxn>
                </a:cxnLst>
                <a:rect l="0" t="0" r="r" b="b"/>
                <a:pathLst>
                  <a:path w="224" h="256">
                    <a:moveTo>
                      <a:pt x="112" y="0"/>
                    </a:moveTo>
                    <a:lnTo>
                      <a:pt x="112" y="0"/>
                    </a:lnTo>
                    <a:lnTo>
                      <a:pt x="92" y="0"/>
                    </a:lnTo>
                    <a:lnTo>
                      <a:pt x="72" y="4"/>
                    </a:lnTo>
                    <a:lnTo>
                      <a:pt x="52" y="8"/>
                    </a:lnTo>
                    <a:lnTo>
                      <a:pt x="36" y="12"/>
                    </a:lnTo>
                    <a:lnTo>
                      <a:pt x="22" y="20"/>
                    </a:lnTo>
                    <a:lnTo>
                      <a:pt x="10" y="28"/>
                    </a:lnTo>
                    <a:lnTo>
                      <a:pt x="2" y="40"/>
                    </a:lnTo>
                    <a:lnTo>
                      <a:pt x="0" y="46"/>
                    </a:lnTo>
                    <a:lnTo>
                      <a:pt x="0" y="52"/>
                    </a:lnTo>
                    <a:lnTo>
                      <a:pt x="0" y="204"/>
                    </a:lnTo>
                    <a:lnTo>
                      <a:pt x="0" y="204"/>
                    </a:lnTo>
                    <a:lnTo>
                      <a:pt x="0" y="210"/>
                    </a:lnTo>
                    <a:lnTo>
                      <a:pt x="2" y="216"/>
                    </a:lnTo>
                    <a:lnTo>
                      <a:pt x="10" y="228"/>
                    </a:lnTo>
                    <a:lnTo>
                      <a:pt x="22" y="236"/>
                    </a:lnTo>
                    <a:lnTo>
                      <a:pt x="36" y="244"/>
                    </a:lnTo>
                    <a:lnTo>
                      <a:pt x="52" y="248"/>
                    </a:lnTo>
                    <a:lnTo>
                      <a:pt x="72" y="252"/>
                    </a:lnTo>
                    <a:lnTo>
                      <a:pt x="92" y="256"/>
                    </a:lnTo>
                    <a:lnTo>
                      <a:pt x="112" y="256"/>
                    </a:lnTo>
                    <a:lnTo>
                      <a:pt x="112" y="256"/>
                    </a:lnTo>
                    <a:lnTo>
                      <a:pt x="132" y="256"/>
                    </a:lnTo>
                    <a:lnTo>
                      <a:pt x="152" y="252"/>
                    </a:lnTo>
                    <a:lnTo>
                      <a:pt x="172" y="248"/>
                    </a:lnTo>
                    <a:lnTo>
                      <a:pt x="188" y="244"/>
                    </a:lnTo>
                    <a:lnTo>
                      <a:pt x="202" y="236"/>
                    </a:lnTo>
                    <a:lnTo>
                      <a:pt x="214" y="228"/>
                    </a:lnTo>
                    <a:lnTo>
                      <a:pt x="222" y="216"/>
                    </a:lnTo>
                    <a:lnTo>
                      <a:pt x="224" y="210"/>
                    </a:lnTo>
                    <a:lnTo>
                      <a:pt x="224" y="204"/>
                    </a:lnTo>
                    <a:lnTo>
                      <a:pt x="224" y="52"/>
                    </a:lnTo>
                    <a:lnTo>
                      <a:pt x="224" y="52"/>
                    </a:lnTo>
                    <a:lnTo>
                      <a:pt x="224" y="46"/>
                    </a:lnTo>
                    <a:lnTo>
                      <a:pt x="222" y="40"/>
                    </a:lnTo>
                    <a:lnTo>
                      <a:pt x="214" y="28"/>
                    </a:lnTo>
                    <a:lnTo>
                      <a:pt x="202" y="20"/>
                    </a:lnTo>
                    <a:lnTo>
                      <a:pt x="188" y="12"/>
                    </a:lnTo>
                    <a:lnTo>
                      <a:pt x="172" y="8"/>
                    </a:lnTo>
                    <a:lnTo>
                      <a:pt x="152" y="4"/>
                    </a:lnTo>
                    <a:lnTo>
                      <a:pt x="132" y="0"/>
                    </a:lnTo>
                    <a:lnTo>
                      <a:pt x="112" y="0"/>
                    </a:lnTo>
                    <a:close/>
                    <a:moveTo>
                      <a:pt x="208" y="204"/>
                    </a:moveTo>
                    <a:lnTo>
                      <a:pt x="208" y="204"/>
                    </a:lnTo>
                    <a:lnTo>
                      <a:pt x="206" y="212"/>
                    </a:lnTo>
                    <a:lnTo>
                      <a:pt x="200" y="218"/>
                    </a:lnTo>
                    <a:lnTo>
                      <a:pt x="192" y="224"/>
                    </a:lnTo>
                    <a:lnTo>
                      <a:pt x="180" y="230"/>
                    </a:lnTo>
                    <a:lnTo>
                      <a:pt x="166" y="234"/>
                    </a:lnTo>
                    <a:lnTo>
                      <a:pt x="150" y="238"/>
                    </a:lnTo>
                    <a:lnTo>
                      <a:pt x="132" y="240"/>
                    </a:lnTo>
                    <a:lnTo>
                      <a:pt x="112" y="240"/>
                    </a:lnTo>
                    <a:lnTo>
                      <a:pt x="112" y="240"/>
                    </a:lnTo>
                    <a:lnTo>
                      <a:pt x="92" y="240"/>
                    </a:lnTo>
                    <a:lnTo>
                      <a:pt x="74" y="238"/>
                    </a:lnTo>
                    <a:lnTo>
                      <a:pt x="58" y="234"/>
                    </a:lnTo>
                    <a:lnTo>
                      <a:pt x="44" y="230"/>
                    </a:lnTo>
                    <a:lnTo>
                      <a:pt x="32" y="224"/>
                    </a:lnTo>
                    <a:lnTo>
                      <a:pt x="24" y="218"/>
                    </a:lnTo>
                    <a:lnTo>
                      <a:pt x="18" y="212"/>
                    </a:lnTo>
                    <a:lnTo>
                      <a:pt x="16" y="204"/>
                    </a:lnTo>
                    <a:lnTo>
                      <a:pt x="16" y="174"/>
                    </a:lnTo>
                    <a:lnTo>
                      <a:pt x="16" y="174"/>
                    </a:lnTo>
                    <a:lnTo>
                      <a:pt x="24" y="180"/>
                    </a:lnTo>
                    <a:lnTo>
                      <a:pt x="32" y="186"/>
                    </a:lnTo>
                    <a:lnTo>
                      <a:pt x="44" y="190"/>
                    </a:lnTo>
                    <a:lnTo>
                      <a:pt x="56" y="194"/>
                    </a:lnTo>
                    <a:lnTo>
                      <a:pt x="82" y="198"/>
                    </a:lnTo>
                    <a:lnTo>
                      <a:pt x="112" y="200"/>
                    </a:lnTo>
                    <a:lnTo>
                      <a:pt x="112" y="200"/>
                    </a:lnTo>
                    <a:lnTo>
                      <a:pt x="142" y="198"/>
                    </a:lnTo>
                    <a:lnTo>
                      <a:pt x="168" y="194"/>
                    </a:lnTo>
                    <a:lnTo>
                      <a:pt x="180" y="190"/>
                    </a:lnTo>
                    <a:lnTo>
                      <a:pt x="192" y="186"/>
                    </a:lnTo>
                    <a:lnTo>
                      <a:pt x="200" y="180"/>
                    </a:lnTo>
                    <a:lnTo>
                      <a:pt x="208" y="174"/>
                    </a:lnTo>
                    <a:lnTo>
                      <a:pt x="208" y="204"/>
                    </a:lnTo>
                    <a:close/>
                    <a:moveTo>
                      <a:pt x="208" y="156"/>
                    </a:moveTo>
                    <a:lnTo>
                      <a:pt x="208" y="156"/>
                    </a:lnTo>
                    <a:lnTo>
                      <a:pt x="208" y="156"/>
                    </a:lnTo>
                    <a:lnTo>
                      <a:pt x="208" y="156"/>
                    </a:lnTo>
                    <a:lnTo>
                      <a:pt x="208" y="156"/>
                    </a:lnTo>
                    <a:lnTo>
                      <a:pt x="206" y="164"/>
                    </a:lnTo>
                    <a:lnTo>
                      <a:pt x="200" y="170"/>
                    </a:lnTo>
                    <a:lnTo>
                      <a:pt x="192" y="176"/>
                    </a:lnTo>
                    <a:lnTo>
                      <a:pt x="180" y="182"/>
                    </a:lnTo>
                    <a:lnTo>
                      <a:pt x="166" y="186"/>
                    </a:lnTo>
                    <a:lnTo>
                      <a:pt x="150" y="190"/>
                    </a:lnTo>
                    <a:lnTo>
                      <a:pt x="132" y="192"/>
                    </a:lnTo>
                    <a:lnTo>
                      <a:pt x="112" y="192"/>
                    </a:lnTo>
                    <a:lnTo>
                      <a:pt x="112" y="192"/>
                    </a:lnTo>
                    <a:lnTo>
                      <a:pt x="92" y="192"/>
                    </a:lnTo>
                    <a:lnTo>
                      <a:pt x="74" y="190"/>
                    </a:lnTo>
                    <a:lnTo>
                      <a:pt x="58" y="186"/>
                    </a:lnTo>
                    <a:lnTo>
                      <a:pt x="44" y="182"/>
                    </a:lnTo>
                    <a:lnTo>
                      <a:pt x="32" y="176"/>
                    </a:lnTo>
                    <a:lnTo>
                      <a:pt x="24" y="170"/>
                    </a:lnTo>
                    <a:lnTo>
                      <a:pt x="18" y="164"/>
                    </a:lnTo>
                    <a:lnTo>
                      <a:pt x="16" y="156"/>
                    </a:lnTo>
                    <a:lnTo>
                      <a:pt x="16" y="156"/>
                    </a:lnTo>
                    <a:lnTo>
                      <a:pt x="16" y="156"/>
                    </a:lnTo>
                    <a:lnTo>
                      <a:pt x="16" y="156"/>
                    </a:lnTo>
                    <a:lnTo>
                      <a:pt x="16" y="126"/>
                    </a:lnTo>
                    <a:lnTo>
                      <a:pt x="16" y="126"/>
                    </a:lnTo>
                    <a:lnTo>
                      <a:pt x="24" y="132"/>
                    </a:lnTo>
                    <a:lnTo>
                      <a:pt x="32" y="138"/>
                    </a:lnTo>
                    <a:lnTo>
                      <a:pt x="44" y="142"/>
                    </a:lnTo>
                    <a:lnTo>
                      <a:pt x="56" y="146"/>
                    </a:lnTo>
                    <a:lnTo>
                      <a:pt x="82" y="150"/>
                    </a:lnTo>
                    <a:lnTo>
                      <a:pt x="112" y="152"/>
                    </a:lnTo>
                    <a:lnTo>
                      <a:pt x="112" y="152"/>
                    </a:lnTo>
                    <a:lnTo>
                      <a:pt x="142" y="150"/>
                    </a:lnTo>
                    <a:lnTo>
                      <a:pt x="168" y="146"/>
                    </a:lnTo>
                    <a:lnTo>
                      <a:pt x="180" y="142"/>
                    </a:lnTo>
                    <a:lnTo>
                      <a:pt x="192" y="138"/>
                    </a:lnTo>
                    <a:lnTo>
                      <a:pt x="200" y="132"/>
                    </a:lnTo>
                    <a:lnTo>
                      <a:pt x="208" y="126"/>
                    </a:lnTo>
                    <a:lnTo>
                      <a:pt x="208" y="156"/>
                    </a:lnTo>
                    <a:close/>
                    <a:moveTo>
                      <a:pt x="208" y="108"/>
                    </a:moveTo>
                    <a:lnTo>
                      <a:pt x="208" y="108"/>
                    </a:lnTo>
                    <a:lnTo>
                      <a:pt x="208" y="108"/>
                    </a:lnTo>
                    <a:lnTo>
                      <a:pt x="208" y="108"/>
                    </a:lnTo>
                    <a:lnTo>
                      <a:pt x="208" y="108"/>
                    </a:lnTo>
                    <a:lnTo>
                      <a:pt x="206" y="116"/>
                    </a:lnTo>
                    <a:lnTo>
                      <a:pt x="200" y="122"/>
                    </a:lnTo>
                    <a:lnTo>
                      <a:pt x="192" y="128"/>
                    </a:lnTo>
                    <a:lnTo>
                      <a:pt x="180" y="134"/>
                    </a:lnTo>
                    <a:lnTo>
                      <a:pt x="166" y="138"/>
                    </a:lnTo>
                    <a:lnTo>
                      <a:pt x="150" y="142"/>
                    </a:lnTo>
                    <a:lnTo>
                      <a:pt x="132" y="144"/>
                    </a:lnTo>
                    <a:lnTo>
                      <a:pt x="112" y="144"/>
                    </a:lnTo>
                    <a:lnTo>
                      <a:pt x="112" y="144"/>
                    </a:lnTo>
                    <a:lnTo>
                      <a:pt x="92" y="144"/>
                    </a:lnTo>
                    <a:lnTo>
                      <a:pt x="74" y="142"/>
                    </a:lnTo>
                    <a:lnTo>
                      <a:pt x="58" y="138"/>
                    </a:lnTo>
                    <a:lnTo>
                      <a:pt x="44" y="134"/>
                    </a:lnTo>
                    <a:lnTo>
                      <a:pt x="32" y="128"/>
                    </a:lnTo>
                    <a:lnTo>
                      <a:pt x="24" y="122"/>
                    </a:lnTo>
                    <a:lnTo>
                      <a:pt x="18" y="116"/>
                    </a:lnTo>
                    <a:lnTo>
                      <a:pt x="16" y="108"/>
                    </a:lnTo>
                    <a:lnTo>
                      <a:pt x="16" y="108"/>
                    </a:lnTo>
                    <a:lnTo>
                      <a:pt x="16" y="108"/>
                    </a:lnTo>
                    <a:lnTo>
                      <a:pt x="16" y="108"/>
                    </a:lnTo>
                    <a:lnTo>
                      <a:pt x="16" y="80"/>
                    </a:lnTo>
                    <a:lnTo>
                      <a:pt x="16" y="80"/>
                    </a:lnTo>
                    <a:lnTo>
                      <a:pt x="24" y="86"/>
                    </a:lnTo>
                    <a:lnTo>
                      <a:pt x="34" y="90"/>
                    </a:lnTo>
                    <a:lnTo>
                      <a:pt x="58" y="98"/>
                    </a:lnTo>
                    <a:lnTo>
                      <a:pt x="84" y="102"/>
                    </a:lnTo>
                    <a:lnTo>
                      <a:pt x="112" y="104"/>
                    </a:lnTo>
                    <a:lnTo>
                      <a:pt x="112" y="104"/>
                    </a:lnTo>
                    <a:lnTo>
                      <a:pt x="140" y="102"/>
                    </a:lnTo>
                    <a:lnTo>
                      <a:pt x="166" y="98"/>
                    </a:lnTo>
                    <a:lnTo>
                      <a:pt x="190" y="90"/>
                    </a:lnTo>
                    <a:lnTo>
                      <a:pt x="200" y="86"/>
                    </a:lnTo>
                    <a:lnTo>
                      <a:pt x="208" y="80"/>
                    </a:lnTo>
                    <a:lnTo>
                      <a:pt x="208" y="108"/>
                    </a:lnTo>
                    <a:close/>
                    <a:moveTo>
                      <a:pt x="112" y="88"/>
                    </a:moveTo>
                    <a:lnTo>
                      <a:pt x="112" y="88"/>
                    </a:lnTo>
                    <a:lnTo>
                      <a:pt x="92" y="88"/>
                    </a:lnTo>
                    <a:lnTo>
                      <a:pt x="74" y="86"/>
                    </a:lnTo>
                    <a:lnTo>
                      <a:pt x="58" y="82"/>
                    </a:lnTo>
                    <a:lnTo>
                      <a:pt x="44" y="78"/>
                    </a:lnTo>
                    <a:lnTo>
                      <a:pt x="32" y="72"/>
                    </a:lnTo>
                    <a:lnTo>
                      <a:pt x="24" y="66"/>
                    </a:lnTo>
                    <a:lnTo>
                      <a:pt x="18" y="60"/>
                    </a:lnTo>
                    <a:lnTo>
                      <a:pt x="16" y="52"/>
                    </a:lnTo>
                    <a:lnTo>
                      <a:pt x="16" y="52"/>
                    </a:lnTo>
                    <a:lnTo>
                      <a:pt x="18" y="44"/>
                    </a:lnTo>
                    <a:lnTo>
                      <a:pt x="24" y="38"/>
                    </a:lnTo>
                    <a:lnTo>
                      <a:pt x="32" y="32"/>
                    </a:lnTo>
                    <a:lnTo>
                      <a:pt x="44" y="26"/>
                    </a:lnTo>
                    <a:lnTo>
                      <a:pt x="58" y="22"/>
                    </a:lnTo>
                    <a:lnTo>
                      <a:pt x="74" y="18"/>
                    </a:lnTo>
                    <a:lnTo>
                      <a:pt x="92" y="16"/>
                    </a:lnTo>
                    <a:lnTo>
                      <a:pt x="112" y="16"/>
                    </a:lnTo>
                    <a:lnTo>
                      <a:pt x="112" y="16"/>
                    </a:lnTo>
                    <a:lnTo>
                      <a:pt x="132" y="16"/>
                    </a:lnTo>
                    <a:lnTo>
                      <a:pt x="150" y="18"/>
                    </a:lnTo>
                    <a:lnTo>
                      <a:pt x="166" y="22"/>
                    </a:lnTo>
                    <a:lnTo>
                      <a:pt x="180" y="26"/>
                    </a:lnTo>
                    <a:lnTo>
                      <a:pt x="192" y="32"/>
                    </a:lnTo>
                    <a:lnTo>
                      <a:pt x="200" y="38"/>
                    </a:lnTo>
                    <a:lnTo>
                      <a:pt x="206" y="44"/>
                    </a:lnTo>
                    <a:lnTo>
                      <a:pt x="208" y="52"/>
                    </a:lnTo>
                    <a:lnTo>
                      <a:pt x="208" y="52"/>
                    </a:lnTo>
                    <a:lnTo>
                      <a:pt x="206" y="60"/>
                    </a:lnTo>
                    <a:lnTo>
                      <a:pt x="200" y="66"/>
                    </a:lnTo>
                    <a:lnTo>
                      <a:pt x="192" y="72"/>
                    </a:lnTo>
                    <a:lnTo>
                      <a:pt x="180" y="78"/>
                    </a:lnTo>
                    <a:lnTo>
                      <a:pt x="166" y="82"/>
                    </a:lnTo>
                    <a:lnTo>
                      <a:pt x="150" y="86"/>
                    </a:lnTo>
                    <a:lnTo>
                      <a:pt x="132" y="88"/>
                    </a:lnTo>
                    <a:lnTo>
                      <a:pt x="112" y="8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18" name="Group 17"/>
            <p:cNvGrpSpPr/>
            <p:nvPr/>
          </p:nvGrpSpPr>
          <p:grpSpPr>
            <a:xfrm>
              <a:off x="5388611" y="3034313"/>
              <a:ext cx="332599" cy="332599"/>
              <a:chOff x="3149600" y="2774950"/>
              <a:chExt cx="406400" cy="406400"/>
            </a:xfrm>
            <a:solidFill>
              <a:schemeClr val="accent1"/>
            </a:solidFill>
          </p:grpSpPr>
          <p:sp>
            <p:nvSpPr>
              <p:cNvPr id="142" name="Freeform 110"/>
              <p:cNvSpPr>
                <a:spLocks noEditPoints="1"/>
              </p:cNvSpPr>
              <p:nvPr/>
            </p:nvSpPr>
            <p:spPr bwMode="auto">
              <a:xfrm>
                <a:off x="3327400" y="2978150"/>
                <a:ext cx="63500" cy="63500"/>
              </a:xfrm>
              <a:custGeom>
                <a:avLst/>
                <a:gdLst/>
                <a:ahLst/>
                <a:cxnLst>
                  <a:cxn ang="0">
                    <a:pos x="20" y="40"/>
                  </a:cxn>
                  <a:cxn ang="0">
                    <a:pos x="20" y="40"/>
                  </a:cxn>
                  <a:cxn ang="0">
                    <a:pos x="28" y="38"/>
                  </a:cxn>
                  <a:cxn ang="0">
                    <a:pos x="34" y="34"/>
                  </a:cxn>
                  <a:cxn ang="0">
                    <a:pos x="38" y="28"/>
                  </a:cxn>
                  <a:cxn ang="0">
                    <a:pos x="40" y="20"/>
                  </a:cxn>
                  <a:cxn ang="0">
                    <a:pos x="40" y="20"/>
                  </a:cxn>
                  <a:cxn ang="0">
                    <a:pos x="38" y="12"/>
                  </a:cxn>
                  <a:cxn ang="0">
                    <a:pos x="34" y="6"/>
                  </a:cxn>
                  <a:cxn ang="0">
                    <a:pos x="28" y="2"/>
                  </a:cxn>
                  <a:cxn ang="0">
                    <a:pos x="20" y="0"/>
                  </a:cxn>
                  <a:cxn ang="0">
                    <a:pos x="20" y="0"/>
                  </a:cxn>
                  <a:cxn ang="0">
                    <a:pos x="12" y="2"/>
                  </a:cxn>
                  <a:cxn ang="0">
                    <a:pos x="6" y="6"/>
                  </a:cxn>
                  <a:cxn ang="0">
                    <a:pos x="2" y="12"/>
                  </a:cxn>
                  <a:cxn ang="0">
                    <a:pos x="0" y="20"/>
                  </a:cxn>
                  <a:cxn ang="0">
                    <a:pos x="0" y="20"/>
                  </a:cxn>
                  <a:cxn ang="0">
                    <a:pos x="2" y="28"/>
                  </a:cxn>
                  <a:cxn ang="0">
                    <a:pos x="6" y="34"/>
                  </a:cxn>
                  <a:cxn ang="0">
                    <a:pos x="12" y="38"/>
                  </a:cxn>
                  <a:cxn ang="0">
                    <a:pos x="20" y="40"/>
                  </a:cxn>
                  <a:cxn ang="0">
                    <a:pos x="20" y="8"/>
                  </a:cxn>
                  <a:cxn ang="0">
                    <a:pos x="20" y="8"/>
                  </a:cxn>
                  <a:cxn ang="0">
                    <a:pos x="24" y="8"/>
                  </a:cxn>
                  <a:cxn ang="0">
                    <a:pos x="28" y="12"/>
                  </a:cxn>
                  <a:cxn ang="0">
                    <a:pos x="32" y="16"/>
                  </a:cxn>
                  <a:cxn ang="0">
                    <a:pos x="32" y="20"/>
                  </a:cxn>
                  <a:cxn ang="0">
                    <a:pos x="32" y="20"/>
                  </a:cxn>
                  <a:cxn ang="0">
                    <a:pos x="32" y="24"/>
                  </a:cxn>
                  <a:cxn ang="0">
                    <a:pos x="28" y="28"/>
                  </a:cxn>
                  <a:cxn ang="0">
                    <a:pos x="24" y="32"/>
                  </a:cxn>
                  <a:cxn ang="0">
                    <a:pos x="20" y="32"/>
                  </a:cxn>
                  <a:cxn ang="0">
                    <a:pos x="20" y="32"/>
                  </a:cxn>
                  <a:cxn ang="0">
                    <a:pos x="16" y="32"/>
                  </a:cxn>
                  <a:cxn ang="0">
                    <a:pos x="12" y="28"/>
                  </a:cxn>
                  <a:cxn ang="0">
                    <a:pos x="8" y="24"/>
                  </a:cxn>
                  <a:cxn ang="0">
                    <a:pos x="8" y="20"/>
                  </a:cxn>
                  <a:cxn ang="0">
                    <a:pos x="8" y="20"/>
                  </a:cxn>
                  <a:cxn ang="0">
                    <a:pos x="8" y="16"/>
                  </a:cxn>
                  <a:cxn ang="0">
                    <a:pos x="12" y="12"/>
                  </a:cxn>
                  <a:cxn ang="0">
                    <a:pos x="16" y="8"/>
                  </a:cxn>
                  <a:cxn ang="0">
                    <a:pos x="20" y="8"/>
                  </a:cxn>
                </a:cxnLst>
                <a:rect l="0" t="0" r="r" b="b"/>
                <a:pathLst>
                  <a:path w="40" h="40">
                    <a:moveTo>
                      <a:pt x="20" y="40"/>
                    </a:moveTo>
                    <a:lnTo>
                      <a:pt x="20" y="40"/>
                    </a:lnTo>
                    <a:lnTo>
                      <a:pt x="28" y="38"/>
                    </a:lnTo>
                    <a:lnTo>
                      <a:pt x="34" y="34"/>
                    </a:lnTo>
                    <a:lnTo>
                      <a:pt x="38" y="28"/>
                    </a:lnTo>
                    <a:lnTo>
                      <a:pt x="40" y="20"/>
                    </a:lnTo>
                    <a:lnTo>
                      <a:pt x="40" y="20"/>
                    </a:lnTo>
                    <a:lnTo>
                      <a:pt x="38" y="12"/>
                    </a:lnTo>
                    <a:lnTo>
                      <a:pt x="34" y="6"/>
                    </a:lnTo>
                    <a:lnTo>
                      <a:pt x="28" y="2"/>
                    </a:lnTo>
                    <a:lnTo>
                      <a:pt x="20" y="0"/>
                    </a:lnTo>
                    <a:lnTo>
                      <a:pt x="20" y="0"/>
                    </a:lnTo>
                    <a:lnTo>
                      <a:pt x="12" y="2"/>
                    </a:lnTo>
                    <a:lnTo>
                      <a:pt x="6" y="6"/>
                    </a:lnTo>
                    <a:lnTo>
                      <a:pt x="2" y="12"/>
                    </a:lnTo>
                    <a:lnTo>
                      <a:pt x="0" y="20"/>
                    </a:lnTo>
                    <a:lnTo>
                      <a:pt x="0" y="20"/>
                    </a:lnTo>
                    <a:lnTo>
                      <a:pt x="2" y="28"/>
                    </a:lnTo>
                    <a:lnTo>
                      <a:pt x="6" y="34"/>
                    </a:lnTo>
                    <a:lnTo>
                      <a:pt x="12" y="38"/>
                    </a:lnTo>
                    <a:lnTo>
                      <a:pt x="20" y="40"/>
                    </a:lnTo>
                    <a:close/>
                    <a:moveTo>
                      <a:pt x="20" y="8"/>
                    </a:moveTo>
                    <a:lnTo>
                      <a:pt x="20" y="8"/>
                    </a:lnTo>
                    <a:lnTo>
                      <a:pt x="24" y="8"/>
                    </a:lnTo>
                    <a:lnTo>
                      <a:pt x="28" y="12"/>
                    </a:lnTo>
                    <a:lnTo>
                      <a:pt x="32" y="16"/>
                    </a:lnTo>
                    <a:lnTo>
                      <a:pt x="32" y="20"/>
                    </a:lnTo>
                    <a:lnTo>
                      <a:pt x="32" y="20"/>
                    </a:lnTo>
                    <a:lnTo>
                      <a:pt x="32" y="24"/>
                    </a:lnTo>
                    <a:lnTo>
                      <a:pt x="28" y="28"/>
                    </a:lnTo>
                    <a:lnTo>
                      <a:pt x="24" y="32"/>
                    </a:lnTo>
                    <a:lnTo>
                      <a:pt x="20" y="32"/>
                    </a:lnTo>
                    <a:lnTo>
                      <a:pt x="20" y="32"/>
                    </a:lnTo>
                    <a:lnTo>
                      <a:pt x="16" y="32"/>
                    </a:lnTo>
                    <a:lnTo>
                      <a:pt x="12" y="28"/>
                    </a:lnTo>
                    <a:lnTo>
                      <a:pt x="8" y="24"/>
                    </a:lnTo>
                    <a:lnTo>
                      <a:pt x="8" y="20"/>
                    </a:lnTo>
                    <a:lnTo>
                      <a:pt x="8" y="20"/>
                    </a:lnTo>
                    <a:lnTo>
                      <a:pt x="8" y="16"/>
                    </a:lnTo>
                    <a:lnTo>
                      <a:pt x="12" y="12"/>
                    </a:lnTo>
                    <a:lnTo>
                      <a:pt x="16" y="8"/>
                    </a:lnTo>
                    <a:lnTo>
                      <a:pt x="20"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43" name="Freeform 113"/>
              <p:cNvSpPr>
                <a:spLocks noEditPoints="1"/>
              </p:cNvSpPr>
              <p:nvPr/>
            </p:nvSpPr>
            <p:spPr bwMode="auto">
              <a:xfrm>
                <a:off x="3492500" y="2774950"/>
                <a:ext cx="63500" cy="63500"/>
              </a:xfrm>
              <a:custGeom>
                <a:avLst/>
                <a:gdLst/>
                <a:ahLst/>
                <a:cxnLst>
                  <a:cxn ang="0">
                    <a:pos x="20" y="0"/>
                  </a:cxn>
                  <a:cxn ang="0">
                    <a:pos x="20" y="0"/>
                  </a:cxn>
                  <a:cxn ang="0">
                    <a:pos x="12" y="2"/>
                  </a:cxn>
                  <a:cxn ang="0">
                    <a:pos x="6" y="6"/>
                  </a:cxn>
                  <a:cxn ang="0">
                    <a:pos x="2" y="12"/>
                  </a:cxn>
                  <a:cxn ang="0">
                    <a:pos x="0" y="20"/>
                  </a:cxn>
                  <a:cxn ang="0">
                    <a:pos x="0" y="20"/>
                  </a:cxn>
                  <a:cxn ang="0">
                    <a:pos x="2" y="28"/>
                  </a:cxn>
                  <a:cxn ang="0">
                    <a:pos x="6" y="34"/>
                  </a:cxn>
                  <a:cxn ang="0">
                    <a:pos x="12" y="38"/>
                  </a:cxn>
                  <a:cxn ang="0">
                    <a:pos x="20" y="40"/>
                  </a:cxn>
                  <a:cxn ang="0">
                    <a:pos x="20" y="40"/>
                  </a:cxn>
                  <a:cxn ang="0">
                    <a:pos x="28" y="38"/>
                  </a:cxn>
                  <a:cxn ang="0">
                    <a:pos x="34" y="34"/>
                  </a:cxn>
                  <a:cxn ang="0">
                    <a:pos x="38" y="28"/>
                  </a:cxn>
                  <a:cxn ang="0">
                    <a:pos x="40" y="20"/>
                  </a:cxn>
                  <a:cxn ang="0">
                    <a:pos x="40" y="20"/>
                  </a:cxn>
                  <a:cxn ang="0">
                    <a:pos x="38" y="12"/>
                  </a:cxn>
                  <a:cxn ang="0">
                    <a:pos x="34" y="6"/>
                  </a:cxn>
                  <a:cxn ang="0">
                    <a:pos x="28" y="2"/>
                  </a:cxn>
                  <a:cxn ang="0">
                    <a:pos x="20" y="0"/>
                  </a:cxn>
                  <a:cxn ang="0">
                    <a:pos x="20" y="32"/>
                  </a:cxn>
                  <a:cxn ang="0">
                    <a:pos x="20" y="32"/>
                  </a:cxn>
                  <a:cxn ang="0">
                    <a:pos x="16" y="32"/>
                  </a:cxn>
                  <a:cxn ang="0">
                    <a:pos x="12" y="28"/>
                  </a:cxn>
                  <a:cxn ang="0">
                    <a:pos x="8" y="24"/>
                  </a:cxn>
                  <a:cxn ang="0">
                    <a:pos x="8" y="20"/>
                  </a:cxn>
                  <a:cxn ang="0">
                    <a:pos x="8" y="20"/>
                  </a:cxn>
                  <a:cxn ang="0">
                    <a:pos x="8" y="16"/>
                  </a:cxn>
                  <a:cxn ang="0">
                    <a:pos x="12" y="12"/>
                  </a:cxn>
                  <a:cxn ang="0">
                    <a:pos x="16" y="8"/>
                  </a:cxn>
                  <a:cxn ang="0">
                    <a:pos x="20" y="8"/>
                  </a:cxn>
                  <a:cxn ang="0">
                    <a:pos x="20" y="8"/>
                  </a:cxn>
                  <a:cxn ang="0">
                    <a:pos x="24" y="8"/>
                  </a:cxn>
                  <a:cxn ang="0">
                    <a:pos x="28" y="12"/>
                  </a:cxn>
                  <a:cxn ang="0">
                    <a:pos x="32" y="16"/>
                  </a:cxn>
                  <a:cxn ang="0">
                    <a:pos x="32" y="20"/>
                  </a:cxn>
                  <a:cxn ang="0">
                    <a:pos x="32" y="20"/>
                  </a:cxn>
                  <a:cxn ang="0">
                    <a:pos x="32" y="24"/>
                  </a:cxn>
                  <a:cxn ang="0">
                    <a:pos x="28" y="28"/>
                  </a:cxn>
                  <a:cxn ang="0">
                    <a:pos x="24" y="32"/>
                  </a:cxn>
                  <a:cxn ang="0">
                    <a:pos x="20" y="32"/>
                  </a:cxn>
                </a:cxnLst>
                <a:rect l="0" t="0" r="r" b="b"/>
                <a:pathLst>
                  <a:path w="40" h="40">
                    <a:moveTo>
                      <a:pt x="20" y="0"/>
                    </a:moveTo>
                    <a:lnTo>
                      <a:pt x="20" y="0"/>
                    </a:lnTo>
                    <a:lnTo>
                      <a:pt x="12" y="2"/>
                    </a:lnTo>
                    <a:lnTo>
                      <a:pt x="6" y="6"/>
                    </a:lnTo>
                    <a:lnTo>
                      <a:pt x="2" y="12"/>
                    </a:lnTo>
                    <a:lnTo>
                      <a:pt x="0" y="20"/>
                    </a:ln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2"/>
                    </a:lnTo>
                    <a:lnTo>
                      <a:pt x="20" y="0"/>
                    </a:lnTo>
                    <a:close/>
                    <a:moveTo>
                      <a:pt x="20" y="32"/>
                    </a:moveTo>
                    <a:lnTo>
                      <a:pt x="20" y="32"/>
                    </a:lnTo>
                    <a:lnTo>
                      <a:pt x="16" y="32"/>
                    </a:lnTo>
                    <a:lnTo>
                      <a:pt x="12" y="28"/>
                    </a:lnTo>
                    <a:lnTo>
                      <a:pt x="8" y="24"/>
                    </a:lnTo>
                    <a:lnTo>
                      <a:pt x="8" y="20"/>
                    </a:lnTo>
                    <a:lnTo>
                      <a:pt x="8" y="20"/>
                    </a:lnTo>
                    <a:lnTo>
                      <a:pt x="8" y="16"/>
                    </a:lnTo>
                    <a:lnTo>
                      <a:pt x="12" y="12"/>
                    </a:lnTo>
                    <a:lnTo>
                      <a:pt x="16" y="8"/>
                    </a:lnTo>
                    <a:lnTo>
                      <a:pt x="20" y="8"/>
                    </a:lnTo>
                    <a:lnTo>
                      <a:pt x="20" y="8"/>
                    </a:lnTo>
                    <a:lnTo>
                      <a:pt x="24" y="8"/>
                    </a:lnTo>
                    <a:lnTo>
                      <a:pt x="28" y="12"/>
                    </a:lnTo>
                    <a:lnTo>
                      <a:pt x="32" y="16"/>
                    </a:lnTo>
                    <a:lnTo>
                      <a:pt x="32" y="20"/>
                    </a:lnTo>
                    <a:lnTo>
                      <a:pt x="32" y="20"/>
                    </a:lnTo>
                    <a:lnTo>
                      <a:pt x="32" y="24"/>
                    </a:lnTo>
                    <a:lnTo>
                      <a:pt x="28" y="28"/>
                    </a:lnTo>
                    <a:lnTo>
                      <a:pt x="24" y="32"/>
                    </a:lnTo>
                    <a:lnTo>
                      <a:pt x="20"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44" name="Freeform 116"/>
              <p:cNvSpPr>
                <a:spLocks noEditPoints="1"/>
              </p:cNvSpPr>
              <p:nvPr/>
            </p:nvSpPr>
            <p:spPr bwMode="auto">
              <a:xfrm>
                <a:off x="3251200" y="2965450"/>
                <a:ext cx="50800" cy="50800"/>
              </a:xfrm>
              <a:custGeom>
                <a:avLst/>
                <a:gdLst/>
                <a:ahLst/>
                <a:cxnLst>
                  <a:cxn ang="0">
                    <a:pos x="0" y="16"/>
                  </a:cxn>
                  <a:cxn ang="0">
                    <a:pos x="0" y="16"/>
                  </a:cxn>
                  <a:cxn ang="0">
                    <a:pos x="2" y="22"/>
                  </a:cxn>
                  <a:cxn ang="0">
                    <a:pos x="4" y="28"/>
                  </a:cxn>
                  <a:cxn ang="0">
                    <a:pos x="10" y="30"/>
                  </a:cxn>
                  <a:cxn ang="0">
                    <a:pos x="16" y="32"/>
                  </a:cxn>
                  <a:cxn ang="0">
                    <a:pos x="16" y="32"/>
                  </a:cxn>
                  <a:cxn ang="0">
                    <a:pos x="22" y="30"/>
                  </a:cxn>
                  <a:cxn ang="0">
                    <a:pos x="28" y="28"/>
                  </a:cxn>
                  <a:cxn ang="0">
                    <a:pos x="30" y="22"/>
                  </a:cxn>
                  <a:cxn ang="0">
                    <a:pos x="32" y="16"/>
                  </a:cxn>
                  <a:cxn ang="0">
                    <a:pos x="32" y="16"/>
                  </a:cxn>
                  <a:cxn ang="0">
                    <a:pos x="30" y="10"/>
                  </a:cxn>
                  <a:cxn ang="0">
                    <a:pos x="28" y="4"/>
                  </a:cxn>
                  <a:cxn ang="0">
                    <a:pos x="22" y="2"/>
                  </a:cxn>
                  <a:cxn ang="0">
                    <a:pos x="16" y="0"/>
                  </a:cxn>
                  <a:cxn ang="0">
                    <a:pos x="16" y="0"/>
                  </a:cxn>
                  <a:cxn ang="0">
                    <a:pos x="10" y="2"/>
                  </a:cxn>
                  <a:cxn ang="0">
                    <a:pos x="4" y="4"/>
                  </a:cxn>
                  <a:cxn ang="0">
                    <a:pos x="2" y="10"/>
                  </a:cxn>
                  <a:cxn ang="0">
                    <a:pos x="0" y="16"/>
                  </a:cxn>
                  <a:cxn ang="0">
                    <a:pos x="16" y="8"/>
                  </a:cxn>
                  <a:cxn ang="0">
                    <a:pos x="16" y="8"/>
                  </a:cxn>
                  <a:cxn ang="0">
                    <a:pos x="20" y="8"/>
                  </a:cxn>
                  <a:cxn ang="0">
                    <a:pos x="22" y="10"/>
                  </a:cxn>
                  <a:cxn ang="0">
                    <a:pos x="24" y="12"/>
                  </a:cxn>
                  <a:cxn ang="0">
                    <a:pos x="24" y="16"/>
                  </a:cxn>
                  <a:cxn ang="0">
                    <a:pos x="24" y="16"/>
                  </a:cxn>
                  <a:cxn ang="0">
                    <a:pos x="24" y="20"/>
                  </a:cxn>
                  <a:cxn ang="0">
                    <a:pos x="22" y="22"/>
                  </a:cxn>
                  <a:cxn ang="0">
                    <a:pos x="20" y="24"/>
                  </a:cxn>
                  <a:cxn ang="0">
                    <a:pos x="16" y="24"/>
                  </a:cxn>
                  <a:cxn ang="0">
                    <a:pos x="16" y="24"/>
                  </a:cxn>
                  <a:cxn ang="0">
                    <a:pos x="12" y="24"/>
                  </a:cxn>
                  <a:cxn ang="0">
                    <a:pos x="10" y="22"/>
                  </a:cxn>
                  <a:cxn ang="0">
                    <a:pos x="8" y="20"/>
                  </a:cxn>
                  <a:cxn ang="0">
                    <a:pos x="8" y="16"/>
                  </a:cxn>
                  <a:cxn ang="0">
                    <a:pos x="8" y="16"/>
                  </a:cxn>
                  <a:cxn ang="0">
                    <a:pos x="8" y="12"/>
                  </a:cxn>
                  <a:cxn ang="0">
                    <a:pos x="10" y="10"/>
                  </a:cxn>
                  <a:cxn ang="0">
                    <a:pos x="12" y="8"/>
                  </a:cxn>
                  <a:cxn ang="0">
                    <a:pos x="16" y="8"/>
                  </a:cxn>
                </a:cxnLst>
                <a:rect l="0" t="0" r="r" b="b"/>
                <a:pathLst>
                  <a:path w="32" h="32">
                    <a:moveTo>
                      <a:pt x="0" y="16"/>
                    </a:moveTo>
                    <a:lnTo>
                      <a:pt x="0" y="16"/>
                    </a:lnTo>
                    <a:lnTo>
                      <a:pt x="2" y="22"/>
                    </a:lnTo>
                    <a:lnTo>
                      <a:pt x="4" y="28"/>
                    </a:lnTo>
                    <a:lnTo>
                      <a:pt x="10" y="30"/>
                    </a:lnTo>
                    <a:lnTo>
                      <a:pt x="16" y="32"/>
                    </a:lnTo>
                    <a:lnTo>
                      <a:pt x="16" y="32"/>
                    </a:lnTo>
                    <a:lnTo>
                      <a:pt x="22" y="30"/>
                    </a:lnTo>
                    <a:lnTo>
                      <a:pt x="28" y="28"/>
                    </a:lnTo>
                    <a:lnTo>
                      <a:pt x="30" y="22"/>
                    </a:lnTo>
                    <a:lnTo>
                      <a:pt x="32" y="16"/>
                    </a:lnTo>
                    <a:lnTo>
                      <a:pt x="32" y="16"/>
                    </a:lnTo>
                    <a:lnTo>
                      <a:pt x="30" y="10"/>
                    </a:lnTo>
                    <a:lnTo>
                      <a:pt x="28" y="4"/>
                    </a:lnTo>
                    <a:lnTo>
                      <a:pt x="22" y="2"/>
                    </a:lnTo>
                    <a:lnTo>
                      <a:pt x="16" y="0"/>
                    </a:lnTo>
                    <a:lnTo>
                      <a:pt x="16" y="0"/>
                    </a:lnTo>
                    <a:lnTo>
                      <a:pt x="10" y="2"/>
                    </a:lnTo>
                    <a:lnTo>
                      <a:pt x="4" y="4"/>
                    </a:lnTo>
                    <a:lnTo>
                      <a:pt x="2" y="10"/>
                    </a:lnTo>
                    <a:lnTo>
                      <a:pt x="0" y="16"/>
                    </a:lnTo>
                    <a:close/>
                    <a:moveTo>
                      <a:pt x="16" y="8"/>
                    </a:moveTo>
                    <a:lnTo>
                      <a:pt x="16" y="8"/>
                    </a:lnTo>
                    <a:lnTo>
                      <a:pt x="20" y="8"/>
                    </a:lnTo>
                    <a:lnTo>
                      <a:pt x="22" y="10"/>
                    </a:lnTo>
                    <a:lnTo>
                      <a:pt x="24" y="12"/>
                    </a:lnTo>
                    <a:lnTo>
                      <a:pt x="24" y="16"/>
                    </a:lnTo>
                    <a:lnTo>
                      <a:pt x="24" y="16"/>
                    </a:lnTo>
                    <a:lnTo>
                      <a:pt x="24" y="20"/>
                    </a:lnTo>
                    <a:lnTo>
                      <a:pt x="22" y="22"/>
                    </a:lnTo>
                    <a:lnTo>
                      <a:pt x="20" y="24"/>
                    </a:lnTo>
                    <a:lnTo>
                      <a:pt x="16" y="24"/>
                    </a:lnTo>
                    <a:lnTo>
                      <a:pt x="16" y="24"/>
                    </a:lnTo>
                    <a:lnTo>
                      <a:pt x="12" y="24"/>
                    </a:lnTo>
                    <a:lnTo>
                      <a:pt x="10" y="22"/>
                    </a:lnTo>
                    <a:lnTo>
                      <a:pt x="8" y="20"/>
                    </a:lnTo>
                    <a:lnTo>
                      <a:pt x="8" y="16"/>
                    </a:lnTo>
                    <a:lnTo>
                      <a:pt x="8" y="16"/>
                    </a:lnTo>
                    <a:lnTo>
                      <a:pt x="8" y="12"/>
                    </a:lnTo>
                    <a:lnTo>
                      <a:pt x="10" y="10"/>
                    </a:lnTo>
                    <a:lnTo>
                      <a:pt x="12" y="8"/>
                    </a:lnTo>
                    <a:lnTo>
                      <a:pt x="16"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45" name="Freeform 119"/>
              <p:cNvSpPr>
                <a:spLocks/>
              </p:cNvSpPr>
              <p:nvPr/>
            </p:nvSpPr>
            <p:spPr bwMode="auto">
              <a:xfrm>
                <a:off x="3302000" y="3054350"/>
                <a:ext cx="25400" cy="25400"/>
              </a:xfrm>
              <a:custGeom>
                <a:avLst/>
                <a:gdLst/>
                <a:ahLst/>
                <a:cxnLst>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Lst>
                <a:rect l="0" t="0" r="r" b="b"/>
                <a:pathLst>
                  <a:path w="16" h="16">
                    <a:moveTo>
                      <a:pt x="8" y="16"/>
                    </a:moveTo>
                    <a:lnTo>
                      <a:pt x="8" y="16"/>
                    </a:lnTo>
                    <a:lnTo>
                      <a:pt x="12" y="16"/>
                    </a:lnTo>
                    <a:lnTo>
                      <a:pt x="14" y="14"/>
                    </a:lnTo>
                    <a:lnTo>
                      <a:pt x="16" y="12"/>
                    </a:lnTo>
                    <a:lnTo>
                      <a:pt x="16" y="8"/>
                    </a:lnTo>
                    <a:lnTo>
                      <a:pt x="16" y="8"/>
                    </a:lnTo>
                    <a:lnTo>
                      <a:pt x="16" y="4"/>
                    </a:lnTo>
                    <a:lnTo>
                      <a:pt x="14" y="2"/>
                    </a:lnTo>
                    <a:lnTo>
                      <a:pt x="12" y="0"/>
                    </a:lnTo>
                    <a:lnTo>
                      <a:pt x="8" y="0"/>
                    </a:lnTo>
                    <a:lnTo>
                      <a:pt x="8" y="0"/>
                    </a:lnTo>
                    <a:lnTo>
                      <a:pt x="4" y="0"/>
                    </a:lnTo>
                    <a:lnTo>
                      <a:pt x="2" y="2"/>
                    </a:lnTo>
                    <a:lnTo>
                      <a:pt x="0" y="4"/>
                    </a:lnTo>
                    <a:lnTo>
                      <a:pt x="0" y="8"/>
                    </a:lnTo>
                    <a:lnTo>
                      <a:pt x="0" y="8"/>
                    </a:lnTo>
                    <a:lnTo>
                      <a:pt x="0" y="12"/>
                    </a:lnTo>
                    <a:lnTo>
                      <a:pt x="2" y="14"/>
                    </a:lnTo>
                    <a:lnTo>
                      <a:pt x="4" y="16"/>
                    </a:lnTo>
                    <a:lnTo>
                      <a:pt x="8"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46" name="Freeform 121"/>
              <p:cNvSpPr>
                <a:spLocks/>
              </p:cNvSpPr>
              <p:nvPr/>
            </p:nvSpPr>
            <p:spPr bwMode="auto">
              <a:xfrm>
                <a:off x="3505200" y="2863850"/>
                <a:ext cx="25400" cy="25400"/>
              </a:xfrm>
              <a:custGeom>
                <a:avLst/>
                <a:gdLst/>
                <a:ahLst/>
                <a:cxnLst>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Lst>
                <a:rect l="0" t="0" r="r" b="b"/>
                <a:pathLst>
                  <a:path w="16" h="16">
                    <a:moveTo>
                      <a:pt x="8" y="0"/>
                    </a:moveTo>
                    <a:lnTo>
                      <a:pt x="8" y="0"/>
                    </a:lnTo>
                    <a:lnTo>
                      <a:pt x="4" y="0"/>
                    </a:lnTo>
                    <a:lnTo>
                      <a:pt x="2" y="2"/>
                    </a:lnTo>
                    <a:lnTo>
                      <a:pt x="0" y="4"/>
                    </a:lnTo>
                    <a:lnTo>
                      <a:pt x="0" y="8"/>
                    </a:lnTo>
                    <a:lnTo>
                      <a:pt x="0" y="8"/>
                    </a:lnTo>
                    <a:lnTo>
                      <a:pt x="0" y="12"/>
                    </a:lnTo>
                    <a:lnTo>
                      <a:pt x="2" y="14"/>
                    </a:lnTo>
                    <a:lnTo>
                      <a:pt x="4" y="16"/>
                    </a:lnTo>
                    <a:lnTo>
                      <a:pt x="8" y="16"/>
                    </a:lnTo>
                    <a:lnTo>
                      <a:pt x="8" y="16"/>
                    </a:lnTo>
                    <a:lnTo>
                      <a:pt x="12" y="16"/>
                    </a:lnTo>
                    <a:lnTo>
                      <a:pt x="14" y="14"/>
                    </a:lnTo>
                    <a:lnTo>
                      <a:pt x="16" y="12"/>
                    </a:lnTo>
                    <a:lnTo>
                      <a:pt x="16" y="8"/>
                    </a:lnTo>
                    <a:lnTo>
                      <a:pt x="16" y="8"/>
                    </a:lnTo>
                    <a:lnTo>
                      <a:pt x="16" y="4"/>
                    </a:lnTo>
                    <a:lnTo>
                      <a:pt x="14" y="2"/>
                    </a:lnTo>
                    <a:lnTo>
                      <a:pt x="12" y="0"/>
                    </a:lnTo>
                    <a:lnTo>
                      <a:pt x="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47" name="Freeform 106"/>
              <p:cNvSpPr>
                <a:spLocks noEditPoints="1"/>
              </p:cNvSpPr>
              <p:nvPr/>
            </p:nvSpPr>
            <p:spPr bwMode="auto">
              <a:xfrm>
                <a:off x="3149600" y="2813050"/>
                <a:ext cx="371475" cy="368300"/>
              </a:xfrm>
              <a:custGeom>
                <a:avLst/>
                <a:gdLst/>
                <a:ahLst/>
                <a:cxnLst>
                  <a:cxn ang="0">
                    <a:pos x="166" y="6"/>
                  </a:cxn>
                  <a:cxn ang="0">
                    <a:pos x="152" y="0"/>
                  </a:cxn>
                  <a:cxn ang="0">
                    <a:pos x="144" y="2"/>
                  </a:cxn>
                  <a:cxn ang="0">
                    <a:pos x="126" y="18"/>
                  </a:cxn>
                  <a:cxn ang="0">
                    <a:pos x="122" y="24"/>
                  </a:cxn>
                  <a:cxn ang="0">
                    <a:pos x="120" y="32"/>
                  </a:cxn>
                  <a:cxn ang="0">
                    <a:pos x="122" y="42"/>
                  </a:cxn>
                  <a:cxn ang="0">
                    <a:pos x="14" y="86"/>
                  </a:cxn>
                  <a:cxn ang="0">
                    <a:pos x="6" y="92"/>
                  </a:cxn>
                  <a:cxn ang="0">
                    <a:pos x="0" y="102"/>
                  </a:cxn>
                  <a:cxn ang="0">
                    <a:pos x="0" y="108"/>
                  </a:cxn>
                  <a:cxn ang="0">
                    <a:pos x="4" y="120"/>
                  </a:cxn>
                  <a:cxn ang="0">
                    <a:pos x="108" y="224"/>
                  </a:cxn>
                  <a:cxn ang="0">
                    <a:pos x="116" y="230"/>
                  </a:cxn>
                  <a:cxn ang="0">
                    <a:pos x="126" y="232"/>
                  </a:cxn>
                  <a:cxn ang="0">
                    <a:pos x="126" y="232"/>
                  </a:cxn>
                  <a:cxn ang="0">
                    <a:pos x="130" y="232"/>
                  </a:cxn>
                  <a:cxn ang="0">
                    <a:pos x="142" y="226"/>
                  </a:cxn>
                  <a:cxn ang="0">
                    <a:pos x="148" y="216"/>
                  </a:cxn>
                  <a:cxn ang="0">
                    <a:pos x="190" y="110"/>
                  </a:cxn>
                  <a:cxn ang="0">
                    <a:pos x="202" y="114"/>
                  </a:cxn>
                  <a:cxn ang="0">
                    <a:pos x="210" y="112"/>
                  </a:cxn>
                  <a:cxn ang="0">
                    <a:pos x="228" y="96"/>
                  </a:cxn>
                  <a:cxn ang="0">
                    <a:pos x="232" y="90"/>
                  </a:cxn>
                  <a:cxn ang="0">
                    <a:pos x="234" y="82"/>
                  </a:cxn>
                  <a:cxn ang="0">
                    <a:pos x="228" y="68"/>
                  </a:cxn>
                  <a:cxn ang="0">
                    <a:pos x="134" y="210"/>
                  </a:cxn>
                  <a:cxn ang="0">
                    <a:pos x="130" y="214"/>
                  </a:cxn>
                  <a:cxn ang="0">
                    <a:pos x="128" y="216"/>
                  </a:cxn>
                  <a:cxn ang="0">
                    <a:pos x="126" y="216"/>
                  </a:cxn>
                  <a:cxn ang="0">
                    <a:pos x="18" y="112"/>
                  </a:cxn>
                  <a:cxn ang="0">
                    <a:pos x="16" y="110"/>
                  </a:cxn>
                  <a:cxn ang="0">
                    <a:pos x="16" y="106"/>
                  </a:cxn>
                  <a:cxn ang="0">
                    <a:pos x="20" y="100"/>
                  </a:cxn>
                  <a:cxn ang="0">
                    <a:pos x="70" y="80"/>
                  </a:cxn>
                  <a:cxn ang="0">
                    <a:pos x="96" y="86"/>
                  </a:cxn>
                  <a:cxn ang="0">
                    <a:pos x="134" y="92"/>
                  </a:cxn>
                  <a:cxn ang="0">
                    <a:pos x="158" y="104"/>
                  </a:cxn>
                  <a:cxn ang="0">
                    <a:pos x="134" y="210"/>
                  </a:cxn>
                  <a:cxn ang="0">
                    <a:pos x="204" y="96"/>
                  </a:cxn>
                  <a:cxn ang="0">
                    <a:pos x="202" y="98"/>
                  </a:cxn>
                  <a:cxn ang="0">
                    <a:pos x="184" y="82"/>
                  </a:cxn>
                  <a:cxn ang="0">
                    <a:pos x="174" y="108"/>
                  </a:cxn>
                  <a:cxn ang="0">
                    <a:pos x="166" y="100"/>
                  </a:cxn>
                  <a:cxn ang="0">
                    <a:pos x="138" y="86"/>
                  </a:cxn>
                  <a:cxn ang="0">
                    <a:pos x="104" y="78"/>
                  </a:cxn>
                  <a:cxn ang="0">
                    <a:pos x="82" y="76"/>
                  </a:cxn>
                  <a:cxn ang="0">
                    <a:pos x="138" y="34"/>
                  </a:cxn>
                  <a:cxn ang="0">
                    <a:pos x="136" y="32"/>
                  </a:cxn>
                  <a:cxn ang="0">
                    <a:pos x="148" y="18"/>
                  </a:cxn>
                  <a:cxn ang="0">
                    <a:pos x="152" y="16"/>
                  </a:cxn>
                  <a:cxn ang="0">
                    <a:pos x="216" y="78"/>
                  </a:cxn>
                  <a:cxn ang="0">
                    <a:pos x="218" y="82"/>
                  </a:cxn>
                </a:cxnLst>
                <a:rect l="0" t="0" r="r" b="b"/>
                <a:pathLst>
                  <a:path w="234" h="232">
                    <a:moveTo>
                      <a:pt x="166" y="6"/>
                    </a:moveTo>
                    <a:lnTo>
                      <a:pt x="166" y="6"/>
                    </a:lnTo>
                    <a:lnTo>
                      <a:pt x="158" y="2"/>
                    </a:lnTo>
                    <a:lnTo>
                      <a:pt x="152" y="0"/>
                    </a:lnTo>
                    <a:lnTo>
                      <a:pt x="152" y="0"/>
                    </a:lnTo>
                    <a:lnTo>
                      <a:pt x="144" y="2"/>
                    </a:lnTo>
                    <a:lnTo>
                      <a:pt x="138" y="6"/>
                    </a:lnTo>
                    <a:lnTo>
                      <a:pt x="126" y="18"/>
                    </a:lnTo>
                    <a:lnTo>
                      <a:pt x="126" y="18"/>
                    </a:lnTo>
                    <a:lnTo>
                      <a:pt x="122" y="24"/>
                    </a:lnTo>
                    <a:lnTo>
                      <a:pt x="120" y="32"/>
                    </a:lnTo>
                    <a:lnTo>
                      <a:pt x="120" y="32"/>
                    </a:lnTo>
                    <a:lnTo>
                      <a:pt x="120" y="36"/>
                    </a:lnTo>
                    <a:lnTo>
                      <a:pt x="122" y="42"/>
                    </a:lnTo>
                    <a:lnTo>
                      <a:pt x="14" y="86"/>
                    </a:lnTo>
                    <a:lnTo>
                      <a:pt x="14" y="86"/>
                    </a:lnTo>
                    <a:lnTo>
                      <a:pt x="10" y="88"/>
                    </a:lnTo>
                    <a:lnTo>
                      <a:pt x="6" y="92"/>
                    </a:lnTo>
                    <a:lnTo>
                      <a:pt x="2" y="98"/>
                    </a:lnTo>
                    <a:lnTo>
                      <a:pt x="0" y="102"/>
                    </a:lnTo>
                    <a:lnTo>
                      <a:pt x="0" y="102"/>
                    </a:lnTo>
                    <a:lnTo>
                      <a:pt x="0" y="108"/>
                    </a:lnTo>
                    <a:lnTo>
                      <a:pt x="2" y="114"/>
                    </a:lnTo>
                    <a:lnTo>
                      <a:pt x="4" y="120"/>
                    </a:lnTo>
                    <a:lnTo>
                      <a:pt x="8" y="124"/>
                    </a:lnTo>
                    <a:lnTo>
                      <a:pt x="108" y="224"/>
                    </a:lnTo>
                    <a:lnTo>
                      <a:pt x="108" y="224"/>
                    </a:lnTo>
                    <a:lnTo>
                      <a:pt x="116" y="230"/>
                    </a:lnTo>
                    <a:lnTo>
                      <a:pt x="126" y="232"/>
                    </a:lnTo>
                    <a:lnTo>
                      <a:pt x="126" y="232"/>
                    </a:lnTo>
                    <a:lnTo>
                      <a:pt x="126" y="232"/>
                    </a:lnTo>
                    <a:lnTo>
                      <a:pt x="126" y="232"/>
                    </a:lnTo>
                    <a:lnTo>
                      <a:pt x="130" y="232"/>
                    </a:lnTo>
                    <a:lnTo>
                      <a:pt x="130" y="232"/>
                    </a:lnTo>
                    <a:lnTo>
                      <a:pt x="136" y="230"/>
                    </a:lnTo>
                    <a:lnTo>
                      <a:pt x="142" y="226"/>
                    </a:lnTo>
                    <a:lnTo>
                      <a:pt x="146" y="222"/>
                    </a:lnTo>
                    <a:lnTo>
                      <a:pt x="148" y="216"/>
                    </a:lnTo>
                    <a:lnTo>
                      <a:pt x="190" y="110"/>
                    </a:lnTo>
                    <a:lnTo>
                      <a:pt x="190" y="110"/>
                    </a:lnTo>
                    <a:lnTo>
                      <a:pt x="196" y="112"/>
                    </a:lnTo>
                    <a:lnTo>
                      <a:pt x="202" y="114"/>
                    </a:lnTo>
                    <a:lnTo>
                      <a:pt x="202" y="114"/>
                    </a:lnTo>
                    <a:lnTo>
                      <a:pt x="210" y="112"/>
                    </a:lnTo>
                    <a:lnTo>
                      <a:pt x="216" y="108"/>
                    </a:lnTo>
                    <a:lnTo>
                      <a:pt x="228" y="96"/>
                    </a:lnTo>
                    <a:lnTo>
                      <a:pt x="228" y="96"/>
                    </a:lnTo>
                    <a:lnTo>
                      <a:pt x="232" y="90"/>
                    </a:lnTo>
                    <a:lnTo>
                      <a:pt x="234" y="82"/>
                    </a:lnTo>
                    <a:lnTo>
                      <a:pt x="234" y="82"/>
                    </a:lnTo>
                    <a:lnTo>
                      <a:pt x="232" y="74"/>
                    </a:lnTo>
                    <a:lnTo>
                      <a:pt x="228" y="68"/>
                    </a:lnTo>
                    <a:lnTo>
                      <a:pt x="166" y="6"/>
                    </a:lnTo>
                    <a:close/>
                    <a:moveTo>
                      <a:pt x="134" y="210"/>
                    </a:moveTo>
                    <a:lnTo>
                      <a:pt x="134" y="210"/>
                    </a:lnTo>
                    <a:lnTo>
                      <a:pt x="130" y="214"/>
                    </a:lnTo>
                    <a:lnTo>
                      <a:pt x="128" y="216"/>
                    </a:lnTo>
                    <a:lnTo>
                      <a:pt x="128" y="216"/>
                    </a:lnTo>
                    <a:lnTo>
                      <a:pt x="126" y="216"/>
                    </a:lnTo>
                    <a:lnTo>
                      <a:pt x="126" y="216"/>
                    </a:lnTo>
                    <a:lnTo>
                      <a:pt x="120" y="214"/>
                    </a:lnTo>
                    <a:lnTo>
                      <a:pt x="18" y="112"/>
                    </a:lnTo>
                    <a:lnTo>
                      <a:pt x="18" y="112"/>
                    </a:lnTo>
                    <a:lnTo>
                      <a:pt x="16" y="110"/>
                    </a:lnTo>
                    <a:lnTo>
                      <a:pt x="16" y="106"/>
                    </a:lnTo>
                    <a:lnTo>
                      <a:pt x="16" y="106"/>
                    </a:lnTo>
                    <a:lnTo>
                      <a:pt x="18" y="102"/>
                    </a:lnTo>
                    <a:lnTo>
                      <a:pt x="20" y="100"/>
                    </a:lnTo>
                    <a:lnTo>
                      <a:pt x="70" y="80"/>
                    </a:lnTo>
                    <a:lnTo>
                      <a:pt x="70" y="80"/>
                    </a:lnTo>
                    <a:lnTo>
                      <a:pt x="84" y="84"/>
                    </a:lnTo>
                    <a:lnTo>
                      <a:pt x="96" y="86"/>
                    </a:lnTo>
                    <a:lnTo>
                      <a:pt x="120" y="88"/>
                    </a:lnTo>
                    <a:lnTo>
                      <a:pt x="134" y="92"/>
                    </a:lnTo>
                    <a:lnTo>
                      <a:pt x="146" y="98"/>
                    </a:lnTo>
                    <a:lnTo>
                      <a:pt x="158" y="104"/>
                    </a:lnTo>
                    <a:lnTo>
                      <a:pt x="172" y="116"/>
                    </a:lnTo>
                    <a:lnTo>
                      <a:pt x="134" y="210"/>
                    </a:lnTo>
                    <a:close/>
                    <a:moveTo>
                      <a:pt x="216" y="84"/>
                    </a:moveTo>
                    <a:lnTo>
                      <a:pt x="204" y="96"/>
                    </a:lnTo>
                    <a:lnTo>
                      <a:pt x="204" y="96"/>
                    </a:lnTo>
                    <a:lnTo>
                      <a:pt x="202" y="98"/>
                    </a:lnTo>
                    <a:lnTo>
                      <a:pt x="198" y="96"/>
                    </a:lnTo>
                    <a:lnTo>
                      <a:pt x="184" y="82"/>
                    </a:lnTo>
                    <a:lnTo>
                      <a:pt x="174" y="110"/>
                    </a:lnTo>
                    <a:lnTo>
                      <a:pt x="174" y="108"/>
                    </a:lnTo>
                    <a:lnTo>
                      <a:pt x="174" y="108"/>
                    </a:lnTo>
                    <a:lnTo>
                      <a:pt x="166" y="100"/>
                    </a:lnTo>
                    <a:lnTo>
                      <a:pt x="156" y="94"/>
                    </a:lnTo>
                    <a:lnTo>
                      <a:pt x="138" y="86"/>
                    </a:lnTo>
                    <a:lnTo>
                      <a:pt x="120" y="80"/>
                    </a:lnTo>
                    <a:lnTo>
                      <a:pt x="104" y="78"/>
                    </a:lnTo>
                    <a:lnTo>
                      <a:pt x="104" y="78"/>
                    </a:lnTo>
                    <a:lnTo>
                      <a:pt x="82" y="76"/>
                    </a:lnTo>
                    <a:lnTo>
                      <a:pt x="150" y="48"/>
                    </a:lnTo>
                    <a:lnTo>
                      <a:pt x="138" y="34"/>
                    </a:lnTo>
                    <a:lnTo>
                      <a:pt x="138" y="34"/>
                    </a:lnTo>
                    <a:lnTo>
                      <a:pt x="136" y="32"/>
                    </a:lnTo>
                    <a:lnTo>
                      <a:pt x="138" y="28"/>
                    </a:lnTo>
                    <a:lnTo>
                      <a:pt x="148" y="18"/>
                    </a:lnTo>
                    <a:lnTo>
                      <a:pt x="148" y="18"/>
                    </a:lnTo>
                    <a:lnTo>
                      <a:pt x="152" y="16"/>
                    </a:lnTo>
                    <a:lnTo>
                      <a:pt x="154" y="18"/>
                    </a:lnTo>
                    <a:lnTo>
                      <a:pt x="216" y="78"/>
                    </a:lnTo>
                    <a:lnTo>
                      <a:pt x="216" y="78"/>
                    </a:lnTo>
                    <a:lnTo>
                      <a:pt x="218" y="82"/>
                    </a:lnTo>
                    <a:lnTo>
                      <a:pt x="216"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sp>
          <p:nvSpPr>
            <p:cNvPr id="19" name="Freeform 5"/>
            <p:cNvSpPr>
              <a:spLocks noEditPoints="1"/>
            </p:cNvSpPr>
            <p:nvPr/>
          </p:nvSpPr>
          <p:spPr bwMode="auto">
            <a:xfrm>
              <a:off x="8059795" y="3709904"/>
              <a:ext cx="322205" cy="322205"/>
            </a:xfrm>
            <a:custGeom>
              <a:avLst/>
              <a:gdLst/>
              <a:ahLst/>
              <a:cxnLst>
                <a:cxn ang="0">
                  <a:pos x="100" y="2"/>
                </a:cxn>
                <a:cxn ang="0">
                  <a:pos x="36" y="36"/>
                </a:cxn>
                <a:cxn ang="0">
                  <a:pos x="2" y="100"/>
                </a:cxn>
                <a:cxn ang="0">
                  <a:pos x="0" y="136"/>
                </a:cxn>
                <a:cxn ang="0">
                  <a:pos x="22" y="194"/>
                </a:cxn>
                <a:cxn ang="0">
                  <a:pos x="88" y="242"/>
                </a:cxn>
                <a:cxn ang="0">
                  <a:pos x="124" y="248"/>
                </a:cxn>
                <a:cxn ang="0">
                  <a:pos x="172" y="238"/>
                </a:cxn>
                <a:cxn ang="0">
                  <a:pos x="238" y="172"/>
                </a:cxn>
                <a:cxn ang="0">
                  <a:pos x="248" y="124"/>
                </a:cxn>
                <a:cxn ang="0">
                  <a:pos x="242" y="88"/>
                </a:cxn>
                <a:cxn ang="0">
                  <a:pos x="194" y="22"/>
                </a:cxn>
                <a:cxn ang="0">
                  <a:pos x="136" y="0"/>
                </a:cxn>
                <a:cxn ang="0">
                  <a:pos x="184" y="120"/>
                </a:cxn>
                <a:cxn ang="0">
                  <a:pos x="190" y="62"/>
                </a:cxn>
                <a:cxn ang="0">
                  <a:pos x="224" y="84"/>
                </a:cxn>
                <a:cxn ang="0">
                  <a:pos x="120" y="232"/>
                </a:cxn>
                <a:cxn ang="0">
                  <a:pos x="86" y="190"/>
                </a:cxn>
                <a:cxn ang="0">
                  <a:pos x="120" y="232"/>
                </a:cxn>
                <a:cxn ang="0">
                  <a:pos x="140" y="26"/>
                </a:cxn>
                <a:cxn ang="0">
                  <a:pos x="164" y="66"/>
                </a:cxn>
                <a:cxn ang="0">
                  <a:pos x="128" y="16"/>
                </a:cxn>
                <a:cxn ang="0">
                  <a:pos x="158" y="22"/>
                </a:cxn>
                <a:cxn ang="0">
                  <a:pos x="200" y="46"/>
                </a:cxn>
                <a:cxn ang="0">
                  <a:pos x="166" y="50"/>
                </a:cxn>
                <a:cxn ang="0">
                  <a:pos x="120" y="16"/>
                </a:cxn>
                <a:cxn ang="0">
                  <a:pos x="84" y="66"/>
                </a:cxn>
                <a:cxn ang="0">
                  <a:pos x="108" y="26"/>
                </a:cxn>
                <a:cxn ang="0">
                  <a:pos x="76" y="62"/>
                </a:cxn>
                <a:cxn ang="0">
                  <a:pos x="48" y="46"/>
                </a:cxn>
                <a:cxn ang="0">
                  <a:pos x="106" y="18"/>
                </a:cxn>
                <a:cxn ang="0">
                  <a:pos x="82" y="50"/>
                </a:cxn>
                <a:cxn ang="0">
                  <a:pos x="100" y="78"/>
                </a:cxn>
                <a:cxn ang="0">
                  <a:pos x="72" y="120"/>
                </a:cxn>
                <a:cxn ang="0">
                  <a:pos x="120" y="176"/>
                </a:cxn>
                <a:cxn ang="0">
                  <a:pos x="84" y="182"/>
                </a:cxn>
                <a:cxn ang="0">
                  <a:pos x="72" y="128"/>
                </a:cxn>
                <a:cxn ang="0">
                  <a:pos x="92" y="226"/>
                </a:cxn>
                <a:cxn ang="0">
                  <a:pos x="54" y="206"/>
                </a:cxn>
                <a:cxn ang="0">
                  <a:pos x="92" y="212"/>
                </a:cxn>
                <a:cxn ang="0">
                  <a:pos x="128" y="184"/>
                </a:cxn>
                <a:cxn ang="0">
                  <a:pos x="154" y="202"/>
                </a:cxn>
                <a:cxn ang="0">
                  <a:pos x="128" y="232"/>
                </a:cxn>
                <a:cxn ang="0">
                  <a:pos x="194" y="206"/>
                </a:cxn>
                <a:cxn ang="0">
                  <a:pos x="156" y="226"/>
                </a:cxn>
                <a:cxn ang="0">
                  <a:pos x="168" y="192"/>
                </a:cxn>
                <a:cxn ang="0">
                  <a:pos x="128" y="176"/>
                </a:cxn>
                <a:cxn ang="0">
                  <a:pos x="174" y="142"/>
                </a:cxn>
                <a:cxn ang="0">
                  <a:pos x="128" y="120"/>
                </a:cxn>
                <a:cxn ang="0">
                  <a:pos x="168" y="72"/>
                </a:cxn>
                <a:cxn ang="0">
                  <a:pos x="128" y="120"/>
                </a:cxn>
                <a:cxn ang="0">
                  <a:pos x="74" y="70"/>
                </a:cxn>
                <a:cxn ang="0">
                  <a:pos x="16" y="120"/>
                </a:cxn>
                <a:cxn ang="0">
                  <a:pos x="32" y="66"/>
                </a:cxn>
                <a:cxn ang="0">
                  <a:pos x="64" y="128"/>
                </a:cxn>
                <a:cxn ang="0">
                  <a:pos x="76" y="186"/>
                </a:cxn>
                <a:cxn ang="0">
                  <a:pos x="48" y="200"/>
                </a:cxn>
                <a:cxn ang="0">
                  <a:pos x="16" y="128"/>
                </a:cxn>
                <a:cxn ang="0">
                  <a:pos x="172" y="186"/>
                </a:cxn>
                <a:cxn ang="0">
                  <a:pos x="182" y="144"/>
                </a:cxn>
                <a:cxn ang="0">
                  <a:pos x="230" y="148"/>
                </a:cxn>
              </a:cxnLst>
              <a:rect l="0" t="0" r="r" b="b"/>
              <a:pathLst>
                <a:path w="248" h="248">
                  <a:moveTo>
                    <a:pt x="124" y="0"/>
                  </a:moveTo>
                  <a:lnTo>
                    <a:pt x="124" y="0"/>
                  </a:lnTo>
                  <a:lnTo>
                    <a:pt x="112" y="0"/>
                  </a:lnTo>
                  <a:lnTo>
                    <a:pt x="100" y="2"/>
                  </a:lnTo>
                  <a:lnTo>
                    <a:pt x="88" y="6"/>
                  </a:lnTo>
                  <a:lnTo>
                    <a:pt x="76" y="10"/>
                  </a:lnTo>
                  <a:lnTo>
                    <a:pt x="54" y="22"/>
                  </a:lnTo>
                  <a:lnTo>
                    <a:pt x="36" y="36"/>
                  </a:lnTo>
                  <a:lnTo>
                    <a:pt x="22" y="54"/>
                  </a:lnTo>
                  <a:lnTo>
                    <a:pt x="10" y="76"/>
                  </a:lnTo>
                  <a:lnTo>
                    <a:pt x="6" y="88"/>
                  </a:lnTo>
                  <a:lnTo>
                    <a:pt x="2" y="100"/>
                  </a:lnTo>
                  <a:lnTo>
                    <a:pt x="0" y="112"/>
                  </a:lnTo>
                  <a:lnTo>
                    <a:pt x="0" y="124"/>
                  </a:lnTo>
                  <a:lnTo>
                    <a:pt x="0" y="124"/>
                  </a:lnTo>
                  <a:lnTo>
                    <a:pt x="0" y="136"/>
                  </a:lnTo>
                  <a:lnTo>
                    <a:pt x="2" y="148"/>
                  </a:lnTo>
                  <a:lnTo>
                    <a:pt x="6" y="160"/>
                  </a:lnTo>
                  <a:lnTo>
                    <a:pt x="10" y="172"/>
                  </a:lnTo>
                  <a:lnTo>
                    <a:pt x="22" y="194"/>
                  </a:lnTo>
                  <a:lnTo>
                    <a:pt x="36" y="212"/>
                  </a:lnTo>
                  <a:lnTo>
                    <a:pt x="54" y="226"/>
                  </a:lnTo>
                  <a:lnTo>
                    <a:pt x="76" y="238"/>
                  </a:lnTo>
                  <a:lnTo>
                    <a:pt x="88" y="242"/>
                  </a:lnTo>
                  <a:lnTo>
                    <a:pt x="100" y="246"/>
                  </a:lnTo>
                  <a:lnTo>
                    <a:pt x="112" y="248"/>
                  </a:lnTo>
                  <a:lnTo>
                    <a:pt x="124" y="248"/>
                  </a:lnTo>
                  <a:lnTo>
                    <a:pt x="124" y="248"/>
                  </a:lnTo>
                  <a:lnTo>
                    <a:pt x="136" y="248"/>
                  </a:lnTo>
                  <a:lnTo>
                    <a:pt x="148" y="246"/>
                  </a:lnTo>
                  <a:lnTo>
                    <a:pt x="160" y="242"/>
                  </a:lnTo>
                  <a:lnTo>
                    <a:pt x="172" y="238"/>
                  </a:lnTo>
                  <a:lnTo>
                    <a:pt x="194" y="226"/>
                  </a:lnTo>
                  <a:lnTo>
                    <a:pt x="212" y="212"/>
                  </a:lnTo>
                  <a:lnTo>
                    <a:pt x="226" y="194"/>
                  </a:lnTo>
                  <a:lnTo>
                    <a:pt x="238" y="172"/>
                  </a:lnTo>
                  <a:lnTo>
                    <a:pt x="242" y="160"/>
                  </a:lnTo>
                  <a:lnTo>
                    <a:pt x="246" y="148"/>
                  </a:lnTo>
                  <a:lnTo>
                    <a:pt x="248" y="136"/>
                  </a:lnTo>
                  <a:lnTo>
                    <a:pt x="248" y="124"/>
                  </a:lnTo>
                  <a:lnTo>
                    <a:pt x="248" y="124"/>
                  </a:lnTo>
                  <a:lnTo>
                    <a:pt x="248" y="112"/>
                  </a:lnTo>
                  <a:lnTo>
                    <a:pt x="246" y="100"/>
                  </a:lnTo>
                  <a:lnTo>
                    <a:pt x="242" y="88"/>
                  </a:lnTo>
                  <a:lnTo>
                    <a:pt x="238" y="76"/>
                  </a:lnTo>
                  <a:lnTo>
                    <a:pt x="226" y="54"/>
                  </a:lnTo>
                  <a:lnTo>
                    <a:pt x="212" y="36"/>
                  </a:lnTo>
                  <a:lnTo>
                    <a:pt x="194" y="22"/>
                  </a:lnTo>
                  <a:lnTo>
                    <a:pt x="172" y="10"/>
                  </a:lnTo>
                  <a:lnTo>
                    <a:pt x="160" y="6"/>
                  </a:lnTo>
                  <a:lnTo>
                    <a:pt x="148" y="2"/>
                  </a:lnTo>
                  <a:lnTo>
                    <a:pt x="136" y="0"/>
                  </a:lnTo>
                  <a:lnTo>
                    <a:pt x="124" y="0"/>
                  </a:lnTo>
                  <a:close/>
                  <a:moveTo>
                    <a:pt x="232" y="120"/>
                  </a:moveTo>
                  <a:lnTo>
                    <a:pt x="184" y="120"/>
                  </a:lnTo>
                  <a:lnTo>
                    <a:pt x="184" y="120"/>
                  </a:lnTo>
                  <a:lnTo>
                    <a:pt x="182" y="94"/>
                  </a:lnTo>
                  <a:lnTo>
                    <a:pt x="174" y="70"/>
                  </a:lnTo>
                  <a:lnTo>
                    <a:pt x="174" y="70"/>
                  </a:lnTo>
                  <a:lnTo>
                    <a:pt x="190" y="62"/>
                  </a:lnTo>
                  <a:lnTo>
                    <a:pt x="204" y="52"/>
                  </a:lnTo>
                  <a:lnTo>
                    <a:pt x="204" y="52"/>
                  </a:lnTo>
                  <a:lnTo>
                    <a:pt x="216" y="66"/>
                  </a:lnTo>
                  <a:lnTo>
                    <a:pt x="224" y="84"/>
                  </a:lnTo>
                  <a:lnTo>
                    <a:pt x="230" y="102"/>
                  </a:lnTo>
                  <a:lnTo>
                    <a:pt x="232" y="120"/>
                  </a:lnTo>
                  <a:close/>
                  <a:moveTo>
                    <a:pt x="120" y="232"/>
                  </a:moveTo>
                  <a:lnTo>
                    <a:pt x="120" y="232"/>
                  </a:lnTo>
                  <a:lnTo>
                    <a:pt x="110" y="222"/>
                  </a:lnTo>
                  <a:lnTo>
                    <a:pt x="102" y="212"/>
                  </a:lnTo>
                  <a:lnTo>
                    <a:pt x="94" y="202"/>
                  </a:lnTo>
                  <a:lnTo>
                    <a:pt x="86" y="190"/>
                  </a:lnTo>
                  <a:lnTo>
                    <a:pt x="86" y="190"/>
                  </a:lnTo>
                  <a:lnTo>
                    <a:pt x="104" y="186"/>
                  </a:lnTo>
                  <a:lnTo>
                    <a:pt x="120" y="184"/>
                  </a:lnTo>
                  <a:lnTo>
                    <a:pt x="120" y="232"/>
                  </a:lnTo>
                  <a:lnTo>
                    <a:pt x="120" y="232"/>
                  </a:lnTo>
                  <a:close/>
                  <a:moveTo>
                    <a:pt x="128" y="16"/>
                  </a:moveTo>
                  <a:lnTo>
                    <a:pt x="128" y="16"/>
                  </a:lnTo>
                  <a:lnTo>
                    <a:pt x="140" y="26"/>
                  </a:lnTo>
                  <a:lnTo>
                    <a:pt x="148" y="38"/>
                  </a:lnTo>
                  <a:lnTo>
                    <a:pt x="158" y="52"/>
                  </a:lnTo>
                  <a:lnTo>
                    <a:pt x="164" y="66"/>
                  </a:lnTo>
                  <a:lnTo>
                    <a:pt x="164" y="66"/>
                  </a:lnTo>
                  <a:lnTo>
                    <a:pt x="146" y="70"/>
                  </a:lnTo>
                  <a:lnTo>
                    <a:pt x="128" y="72"/>
                  </a:lnTo>
                  <a:lnTo>
                    <a:pt x="128" y="16"/>
                  </a:lnTo>
                  <a:lnTo>
                    <a:pt x="128" y="16"/>
                  </a:lnTo>
                  <a:lnTo>
                    <a:pt x="128" y="16"/>
                  </a:lnTo>
                  <a:close/>
                  <a:moveTo>
                    <a:pt x="142" y="18"/>
                  </a:moveTo>
                  <a:lnTo>
                    <a:pt x="142" y="18"/>
                  </a:lnTo>
                  <a:lnTo>
                    <a:pt x="158" y="22"/>
                  </a:lnTo>
                  <a:lnTo>
                    <a:pt x="172" y="28"/>
                  </a:lnTo>
                  <a:lnTo>
                    <a:pt x="186" y="36"/>
                  </a:lnTo>
                  <a:lnTo>
                    <a:pt x="200" y="46"/>
                  </a:lnTo>
                  <a:lnTo>
                    <a:pt x="200" y="46"/>
                  </a:lnTo>
                  <a:lnTo>
                    <a:pt x="186" y="56"/>
                  </a:lnTo>
                  <a:lnTo>
                    <a:pt x="172" y="62"/>
                  </a:lnTo>
                  <a:lnTo>
                    <a:pt x="172" y="62"/>
                  </a:lnTo>
                  <a:lnTo>
                    <a:pt x="166" y="50"/>
                  </a:lnTo>
                  <a:lnTo>
                    <a:pt x="158" y="38"/>
                  </a:lnTo>
                  <a:lnTo>
                    <a:pt x="150" y="28"/>
                  </a:lnTo>
                  <a:lnTo>
                    <a:pt x="142" y="18"/>
                  </a:lnTo>
                  <a:close/>
                  <a:moveTo>
                    <a:pt x="120" y="16"/>
                  </a:moveTo>
                  <a:lnTo>
                    <a:pt x="120" y="72"/>
                  </a:lnTo>
                  <a:lnTo>
                    <a:pt x="120" y="72"/>
                  </a:lnTo>
                  <a:lnTo>
                    <a:pt x="102" y="70"/>
                  </a:lnTo>
                  <a:lnTo>
                    <a:pt x="84" y="66"/>
                  </a:lnTo>
                  <a:lnTo>
                    <a:pt x="84" y="66"/>
                  </a:lnTo>
                  <a:lnTo>
                    <a:pt x="90" y="52"/>
                  </a:lnTo>
                  <a:lnTo>
                    <a:pt x="100" y="38"/>
                  </a:lnTo>
                  <a:lnTo>
                    <a:pt x="108" y="26"/>
                  </a:lnTo>
                  <a:lnTo>
                    <a:pt x="120" y="16"/>
                  </a:lnTo>
                  <a:lnTo>
                    <a:pt x="120" y="16"/>
                  </a:lnTo>
                  <a:lnTo>
                    <a:pt x="120" y="16"/>
                  </a:lnTo>
                  <a:close/>
                  <a:moveTo>
                    <a:pt x="76" y="62"/>
                  </a:moveTo>
                  <a:lnTo>
                    <a:pt x="76" y="62"/>
                  </a:lnTo>
                  <a:lnTo>
                    <a:pt x="62" y="56"/>
                  </a:lnTo>
                  <a:lnTo>
                    <a:pt x="48" y="46"/>
                  </a:lnTo>
                  <a:lnTo>
                    <a:pt x="48" y="46"/>
                  </a:lnTo>
                  <a:lnTo>
                    <a:pt x="62" y="36"/>
                  </a:lnTo>
                  <a:lnTo>
                    <a:pt x="76" y="28"/>
                  </a:lnTo>
                  <a:lnTo>
                    <a:pt x="90" y="22"/>
                  </a:lnTo>
                  <a:lnTo>
                    <a:pt x="106" y="18"/>
                  </a:lnTo>
                  <a:lnTo>
                    <a:pt x="106" y="18"/>
                  </a:lnTo>
                  <a:lnTo>
                    <a:pt x="98" y="28"/>
                  </a:lnTo>
                  <a:lnTo>
                    <a:pt x="90" y="38"/>
                  </a:lnTo>
                  <a:lnTo>
                    <a:pt x="82" y="50"/>
                  </a:lnTo>
                  <a:lnTo>
                    <a:pt x="76" y="62"/>
                  </a:lnTo>
                  <a:close/>
                  <a:moveTo>
                    <a:pt x="80" y="72"/>
                  </a:moveTo>
                  <a:lnTo>
                    <a:pt x="80" y="72"/>
                  </a:lnTo>
                  <a:lnTo>
                    <a:pt x="100" y="78"/>
                  </a:lnTo>
                  <a:lnTo>
                    <a:pt x="120" y="80"/>
                  </a:lnTo>
                  <a:lnTo>
                    <a:pt x="120" y="120"/>
                  </a:lnTo>
                  <a:lnTo>
                    <a:pt x="72" y="120"/>
                  </a:lnTo>
                  <a:lnTo>
                    <a:pt x="72" y="120"/>
                  </a:lnTo>
                  <a:lnTo>
                    <a:pt x="74" y="96"/>
                  </a:lnTo>
                  <a:lnTo>
                    <a:pt x="80" y="72"/>
                  </a:lnTo>
                  <a:close/>
                  <a:moveTo>
                    <a:pt x="120" y="128"/>
                  </a:moveTo>
                  <a:lnTo>
                    <a:pt x="120" y="176"/>
                  </a:lnTo>
                  <a:lnTo>
                    <a:pt x="120" y="176"/>
                  </a:lnTo>
                  <a:lnTo>
                    <a:pt x="102" y="178"/>
                  </a:lnTo>
                  <a:lnTo>
                    <a:pt x="84" y="182"/>
                  </a:lnTo>
                  <a:lnTo>
                    <a:pt x="84" y="182"/>
                  </a:lnTo>
                  <a:lnTo>
                    <a:pt x="80" y="170"/>
                  </a:lnTo>
                  <a:lnTo>
                    <a:pt x="76" y="156"/>
                  </a:lnTo>
                  <a:lnTo>
                    <a:pt x="74" y="142"/>
                  </a:lnTo>
                  <a:lnTo>
                    <a:pt x="72" y="128"/>
                  </a:lnTo>
                  <a:lnTo>
                    <a:pt x="120" y="128"/>
                  </a:lnTo>
                  <a:close/>
                  <a:moveTo>
                    <a:pt x="106" y="230"/>
                  </a:moveTo>
                  <a:lnTo>
                    <a:pt x="106" y="230"/>
                  </a:lnTo>
                  <a:lnTo>
                    <a:pt x="92" y="226"/>
                  </a:lnTo>
                  <a:lnTo>
                    <a:pt x="78" y="222"/>
                  </a:lnTo>
                  <a:lnTo>
                    <a:pt x="66" y="214"/>
                  </a:lnTo>
                  <a:lnTo>
                    <a:pt x="54" y="206"/>
                  </a:lnTo>
                  <a:lnTo>
                    <a:pt x="54" y="206"/>
                  </a:lnTo>
                  <a:lnTo>
                    <a:pt x="66" y="198"/>
                  </a:lnTo>
                  <a:lnTo>
                    <a:pt x="80" y="192"/>
                  </a:lnTo>
                  <a:lnTo>
                    <a:pt x="80" y="192"/>
                  </a:lnTo>
                  <a:lnTo>
                    <a:pt x="92" y="212"/>
                  </a:lnTo>
                  <a:lnTo>
                    <a:pt x="106" y="230"/>
                  </a:lnTo>
                  <a:close/>
                  <a:moveTo>
                    <a:pt x="128" y="232"/>
                  </a:moveTo>
                  <a:lnTo>
                    <a:pt x="128" y="184"/>
                  </a:lnTo>
                  <a:lnTo>
                    <a:pt x="128" y="184"/>
                  </a:lnTo>
                  <a:lnTo>
                    <a:pt x="144" y="186"/>
                  </a:lnTo>
                  <a:lnTo>
                    <a:pt x="162" y="190"/>
                  </a:lnTo>
                  <a:lnTo>
                    <a:pt x="162" y="190"/>
                  </a:lnTo>
                  <a:lnTo>
                    <a:pt x="154" y="202"/>
                  </a:lnTo>
                  <a:lnTo>
                    <a:pt x="146" y="212"/>
                  </a:lnTo>
                  <a:lnTo>
                    <a:pt x="138" y="222"/>
                  </a:lnTo>
                  <a:lnTo>
                    <a:pt x="128" y="232"/>
                  </a:lnTo>
                  <a:lnTo>
                    <a:pt x="128" y="232"/>
                  </a:lnTo>
                  <a:close/>
                  <a:moveTo>
                    <a:pt x="168" y="192"/>
                  </a:moveTo>
                  <a:lnTo>
                    <a:pt x="168" y="192"/>
                  </a:lnTo>
                  <a:lnTo>
                    <a:pt x="182" y="198"/>
                  </a:lnTo>
                  <a:lnTo>
                    <a:pt x="194" y="206"/>
                  </a:lnTo>
                  <a:lnTo>
                    <a:pt x="194" y="206"/>
                  </a:lnTo>
                  <a:lnTo>
                    <a:pt x="182" y="214"/>
                  </a:lnTo>
                  <a:lnTo>
                    <a:pt x="170" y="222"/>
                  </a:lnTo>
                  <a:lnTo>
                    <a:pt x="156" y="226"/>
                  </a:lnTo>
                  <a:lnTo>
                    <a:pt x="142" y="230"/>
                  </a:lnTo>
                  <a:lnTo>
                    <a:pt x="142" y="230"/>
                  </a:lnTo>
                  <a:lnTo>
                    <a:pt x="156" y="212"/>
                  </a:lnTo>
                  <a:lnTo>
                    <a:pt x="168" y="192"/>
                  </a:lnTo>
                  <a:close/>
                  <a:moveTo>
                    <a:pt x="164" y="182"/>
                  </a:moveTo>
                  <a:lnTo>
                    <a:pt x="164" y="182"/>
                  </a:lnTo>
                  <a:lnTo>
                    <a:pt x="146" y="178"/>
                  </a:lnTo>
                  <a:lnTo>
                    <a:pt x="128" y="176"/>
                  </a:lnTo>
                  <a:lnTo>
                    <a:pt x="128" y="128"/>
                  </a:lnTo>
                  <a:lnTo>
                    <a:pt x="176" y="128"/>
                  </a:lnTo>
                  <a:lnTo>
                    <a:pt x="176" y="128"/>
                  </a:lnTo>
                  <a:lnTo>
                    <a:pt x="174" y="142"/>
                  </a:lnTo>
                  <a:lnTo>
                    <a:pt x="172" y="156"/>
                  </a:lnTo>
                  <a:lnTo>
                    <a:pt x="168" y="170"/>
                  </a:lnTo>
                  <a:lnTo>
                    <a:pt x="164" y="182"/>
                  </a:lnTo>
                  <a:close/>
                  <a:moveTo>
                    <a:pt x="128" y="120"/>
                  </a:moveTo>
                  <a:lnTo>
                    <a:pt x="128" y="80"/>
                  </a:lnTo>
                  <a:lnTo>
                    <a:pt x="128" y="80"/>
                  </a:lnTo>
                  <a:lnTo>
                    <a:pt x="148" y="78"/>
                  </a:lnTo>
                  <a:lnTo>
                    <a:pt x="168" y="72"/>
                  </a:lnTo>
                  <a:lnTo>
                    <a:pt x="168" y="72"/>
                  </a:lnTo>
                  <a:lnTo>
                    <a:pt x="174" y="96"/>
                  </a:lnTo>
                  <a:lnTo>
                    <a:pt x="176" y="120"/>
                  </a:lnTo>
                  <a:lnTo>
                    <a:pt x="128" y="120"/>
                  </a:lnTo>
                  <a:close/>
                  <a:moveTo>
                    <a:pt x="44" y="52"/>
                  </a:moveTo>
                  <a:lnTo>
                    <a:pt x="44" y="52"/>
                  </a:lnTo>
                  <a:lnTo>
                    <a:pt x="58" y="62"/>
                  </a:lnTo>
                  <a:lnTo>
                    <a:pt x="74" y="70"/>
                  </a:lnTo>
                  <a:lnTo>
                    <a:pt x="74" y="70"/>
                  </a:lnTo>
                  <a:lnTo>
                    <a:pt x="66" y="94"/>
                  </a:lnTo>
                  <a:lnTo>
                    <a:pt x="64" y="120"/>
                  </a:lnTo>
                  <a:lnTo>
                    <a:pt x="16" y="120"/>
                  </a:lnTo>
                  <a:lnTo>
                    <a:pt x="16" y="120"/>
                  </a:lnTo>
                  <a:lnTo>
                    <a:pt x="18" y="102"/>
                  </a:lnTo>
                  <a:lnTo>
                    <a:pt x="24" y="84"/>
                  </a:lnTo>
                  <a:lnTo>
                    <a:pt x="32" y="66"/>
                  </a:lnTo>
                  <a:lnTo>
                    <a:pt x="44" y="52"/>
                  </a:lnTo>
                  <a:close/>
                  <a:moveTo>
                    <a:pt x="16" y="128"/>
                  </a:moveTo>
                  <a:lnTo>
                    <a:pt x="64" y="128"/>
                  </a:lnTo>
                  <a:lnTo>
                    <a:pt x="64" y="128"/>
                  </a:lnTo>
                  <a:lnTo>
                    <a:pt x="66" y="144"/>
                  </a:lnTo>
                  <a:lnTo>
                    <a:pt x="68" y="158"/>
                  </a:lnTo>
                  <a:lnTo>
                    <a:pt x="72" y="172"/>
                  </a:lnTo>
                  <a:lnTo>
                    <a:pt x="76" y="186"/>
                  </a:lnTo>
                  <a:lnTo>
                    <a:pt x="76" y="186"/>
                  </a:lnTo>
                  <a:lnTo>
                    <a:pt x="62" y="192"/>
                  </a:lnTo>
                  <a:lnTo>
                    <a:pt x="48" y="200"/>
                  </a:lnTo>
                  <a:lnTo>
                    <a:pt x="48" y="200"/>
                  </a:lnTo>
                  <a:lnTo>
                    <a:pt x="36" y="186"/>
                  </a:lnTo>
                  <a:lnTo>
                    <a:pt x="26" y="168"/>
                  </a:lnTo>
                  <a:lnTo>
                    <a:pt x="18" y="148"/>
                  </a:lnTo>
                  <a:lnTo>
                    <a:pt x="16" y="128"/>
                  </a:lnTo>
                  <a:close/>
                  <a:moveTo>
                    <a:pt x="200" y="200"/>
                  </a:moveTo>
                  <a:lnTo>
                    <a:pt x="200" y="200"/>
                  </a:lnTo>
                  <a:lnTo>
                    <a:pt x="186" y="192"/>
                  </a:lnTo>
                  <a:lnTo>
                    <a:pt x="172" y="186"/>
                  </a:lnTo>
                  <a:lnTo>
                    <a:pt x="172" y="186"/>
                  </a:lnTo>
                  <a:lnTo>
                    <a:pt x="176" y="172"/>
                  </a:lnTo>
                  <a:lnTo>
                    <a:pt x="180" y="158"/>
                  </a:lnTo>
                  <a:lnTo>
                    <a:pt x="182" y="144"/>
                  </a:lnTo>
                  <a:lnTo>
                    <a:pt x="184" y="128"/>
                  </a:lnTo>
                  <a:lnTo>
                    <a:pt x="232" y="128"/>
                  </a:lnTo>
                  <a:lnTo>
                    <a:pt x="232" y="128"/>
                  </a:lnTo>
                  <a:lnTo>
                    <a:pt x="230" y="148"/>
                  </a:lnTo>
                  <a:lnTo>
                    <a:pt x="222" y="168"/>
                  </a:lnTo>
                  <a:lnTo>
                    <a:pt x="212" y="186"/>
                  </a:lnTo>
                  <a:lnTo>
                    <a:pt x="200" y="20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nvGrpSpPr>
            <p:cNvPr id="20" name="Group 19"/>
            <p:cNvGrpSpPr/>
            <p:nvPr/>
          </p:nvGrpSpPr>
          <p:grpSpPr>
            <a:xfrm>
              <a:off x="7384204" y="3730691"/>
              <a:ext cx="332599" cy="270236"/>
              <a:chOff x="5588000" y="3625850"/>
              <a:chExt cx="406400" cy="330200"/>
            </a:xfrm>
            <a:solidFill>
              <a:schemeClr val="accent1"/>
            </a:solidFill>
          </p:grpSpPr>
          <p:sp>
            <p:nvSpPr>
              <p:cNvPr id="140" name="Freeform 23"/>
              <p:cNvSpPr>
                <a:spLocks noEditPoints="1"/>
              </p:cNvSpPr>
              <p:nvPr/>
            </p:nvSpPr>
            <p:spPr bwMode="auto">
              <a:xfrm>
                <a:off x="5867400" y="3727450"/>
                <a:ext cx="76200" cy="101600"/>
              </a:xfrm>
              <a:custGeom>
                <a:avLst/>
                <a:gdLst/>
                <a:ahLst/>
                <a:cxnLst>
                  <a:cxn ang="0">
                    <a:pos x="22" y="4"/>
                  </a:cxn>
                  <a:cxn ang="0">
                    <a:pos x="22" y="4"/>
                  </a:cxn>
                  <a:cxn ang="0">
                    <a:pos x="20" y="0"/>
                  </a:cxn>
                  <a:cxn ang="0">
                    <a:pos x="16" y="0"/>
                  </a:cxn>
                  <a:cxn ang="0">
                    <a:pos x="8" y="0"/>
                  </a:cxn>
                  <a:cxn ang="0">
                    <a:pos x="8" y="0"/>
                  </a:cxn>
                  <a:cxn ang="0">
                    <a:pos x="4" y="0"/>
                  </a:cxn>
                  <a:cxn ang="0">
                    <a:pos x="2" y="2"/>
                  </a:cxn>
                  <a:cxn ang="0">
                    <a:pos x="0" y="4"/>
                  </a:cxn>
                  <a:cxn ang="0">
                    <a:pos x="0" y="8"/>
                  </a:cxn>
                  <a:cxn ang="0">
                    <a:pos x="0" y="56"/>
                  </a:cxn>
                  <a:cxn ang="0">
                    <a:pos x="0" y="56"/>
                  </a:cxn>
                  <a:cxn ang="0">
                    <a:pos x="0" y="60"/>
                  </a:cxn>
                  <a:cxn ang="0">
                    <a:pos x="2" y="62"/>
                  </a:cxn>
                  <a:cxn ang="0">
                    <a:pos x="4" y="64"/>
                  </a:cxn>
                  <a:cxn ang="0">
                    <a:pos x="8" y="64"/>
                  </a:cxn>
                  <a:cxn ang="0">
                    <a:pos x="40" y="64"/>
                  </a:cxn>
                  <a:cxn ang="0">
                    <a:pos x="40" y="64"/>
                  </a:cxn>
                  <a:cxn ang="0">
                    <a:pos x="44" y="64"/>
                  </a:cxn>
                  <a:cxn ang="0">
                    <a:pos x="46" y="62"/>
                  </a:cxn>
                  <a:cxn ang="0">
                    <a:pos x="48" y="60"/>
                  </a:cxn>
                  <a:cxn ang="0">
                    <a:pos x="48" y="56"/>
                  </a:cxn>
                  <a:cxn ang="0">
                    <a:pos x="48" y="44"/>
                  </a:cxn>
                  <a:cxn ang="0">
                    <a:pos x="48" y="44"/>
                  </a:cxn>
                  <a:cxn ang="0">
                    <a:pos x="46" y="40"/>
                  </a:cxn>
                  <a:cxn ang="0">
                    <a:pos x="22" y="4"/>
                  </a:cxn>
                  <a:cxn ang="0">
                    <a:pos x="40" y="56"/>
                  </a:cxn>
                  <a:cxn ang="0">
                    <a:pos x="8" y="56"/>
                  </a:cxn>
                  <a:cxn ang="0">
                    <a:pos x="8" y="8"/>
                  </a:cxn>
                  <a:cxn ang="0">
                    <a:pos x="16" y="8"/>
                  </a:cxn>
                  <a:cxn ang="0">
                    <a:pos x="40" y="44"/>
                  </a:cxn>
                  <a:cxn ang="0">
                    <a:pos x="40" y="56"/>
                  </a:cxn>
                </a:cxnLst>
                <a:rect l="0" t="0" r="r" b="b"/>
                <a:pathLst>
                  <a:path w="48" h="64">
                    <a:moveTo>
                      <a:pt x="22" y="4"/>
                    </a:moveTo>
                    <a:lnTo>
                      <a:pt x="22" y="4"/>
                    </a:lnTo>
                    <a:lnTo>
                      <a:pt x="20" y="0"/>
                    </a:lnTo>
                    <a:lnTo>
                      <a:pt x="16" y="0"/>
                    </a:lnTo>
                    <a:lnTo>
                      <a:pt x="8" y="0"/>
                    </a:lnTo>
                    <a:lnTo>
                      <a:pt x="8" y="0"/>
                    </a:lnTo>
                    <a:lnTo>
                      <a:pt x="4" y="0"/>
                    </a:lnTo>
                    <a:lnTo>
                      <a:pt x="2" y="2"/>
                    </a:lnTo>
                    <a:lnTo>
                      <a:pt x="0" y="4"/>
                    </a:lnTo>
                    <a:lnTo>
                      <a:pt x="0" y="8"/>
                    </a:lnTo>
                    <a:lnTo>
                      <a:pt x="0" y="56"/>
                    </a:lnTo>
                    <a:lnTo>
                      <a:pt x="0" y="56"/>
                    </a:lnTo>
                    <a:lnTo>
                      <a:pt x="0" y="60"/>
                    </a:lnTo>
                    <a:lnTo>
                      <a:pt x="2" y="62"/>
                    </a:lnTo>
                    <a:lnTo>
                      <a:pt x="4" y="64"/>
                    </a:lnTo>
                    <a:lnTo>
                      <a:pt x="8" y="64"/>
                    </a:lnTo>
                    <a:lnTo>
                      <a:pt x="40" y="64"/>
                    </a:lnTo>
                    <a:lnTo>
                      <a:pt x="40" y="64"/>
                    </a:lnTo>
                    <a:lnTo>
                      <a:pt x="44" y="64"/>
                    </a:lnTo>
                    <a:lnTo>
                      <a:pt x="46" y="62"/>
                    </a:lnTo>
                    <a:lnTo>
                      <a:pt x="48" y="60"/>
                    </a:lnTo>
                    <a:lnTo>
                      <a:pt x="48" y="56"/>
                    </a:lnTo>
                    <a:lnTo>
                      <a:pt x="48" y="44"/>
                    </a:lnTo>
                    <a:lnTo>
                      <a:pt x="48" y="44"/>
                    </a:lnTo>
                    <a:lnTo>
                      <a:pt x="46" y="40"/>
                    </a:lnTo>
                    <a:lnTo>
                      <a:pt x="22" y="4"/>
                    </a:lnTo>
                    <a:close/>
                    <a:moveTo>
                      <a:pt x="40" y="56"/>
                    </a:moveTo>
                    <a:lnTo>
                      <a:pt x="8" y="56"/>
                    </a:lnTo>
                    <a:lnTo>
                      <a:pt x="8" y="8"/>
                    </a:lnTo>
                    <a:lnTo>
                      <a:pt x="16" y="8"/>
                    </a:lnTo>
                    <a:lnTo>
                      <a:pt x="40" y="44"/>
                    </a:lnTo>
                    <a:lnTo>
                      <a:pt x="40"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41" name="Freeform 24"/>
              <p:cNvSpPr>
                <a:spLocks noEditPoints="1"/>
              </p:cNvSpPr>
              <p:nvPr/>
            </p:nvSpPr>
            <p:spPr bwMode="auto">
              <a:xfrm>
                <a:off x="5588000" y="3625850"/>
                <a:ext cx="406400" cy="330200"/>
              </a:xfrm>
              <a:custGeom>
                <a:avLst/>
                <a:gdLst/>
                <a:ahLst/>
                <a:cxnLst>
                  <a:cxn ang="0">
                    <a:pos x="220" y="50"/>
                  </a:cxn>
                  <a:cxn ang="0">
                    <a:pos x="206" y="40"/>
                  </a:cxn>
                  <a:cxn ang="0">
                    <a:pos x="168" y="24"/>
                  </a:cxn>
                  <a:cxn ang="0">
                    <a:pos x="160" y="8"/>
                  </a:cxn>
                  <a:cxn ang="0">
                    <a:pos x="24" y="0"/>
                  </a:cxn>
                  <a:cxn ang="0">
                    <a:pos x="8" y="8"/>
                  </a:cxn>
                  <a:cxn ang="0">
                    <a:pos x="0" y="112"/>
                  </a:cxn>
                  <a:cxn ang="0">
                    <a:pos x="8" y="128"/>
                  </a:cxn>
                  <a:cxn ang="0">
                    <a:pos x="24" y="136"/>
                  </a:cxn>
                  <a:cxn ang="0">
                    <a:pos x="26" y="170"/>
                  </a:cxn>
                  <a:cxn ang="0">
                    <a:pos x="48" y="184"/>
                  </a:cxn>
                  <a:cxn ang="0">
                    <a:pos x="62" y="194"/>
                  </a:cxn>
                  <a:cxn ang="0">
                    <a:pos x="88" y="208"/>
                  </a:cxn>
                  <a:cxn ang="0">
                    <a:pos x="108" y="202"/>
                  </a:cxn>
                  <a:cxn ang="0">
                    <a:pos x="162" y="184"/>
                  </a:cxn>
                  <a:cxn ang="0">
                    <a:pos x="172" y="202"/>
                  </a:cxn>
                  <a:cxn ang="0">
                    <a:pos x="192" y="208"/>
                  </a:cxn>
                  <a:cxn ang="0">
                    <a:pos x="218" y="194"/>
                  </a:cxn>
                  <a:cxn ang="0">
                    <a:pos x="232" y="184"/>
                  </a:cxn>
                  <a:cxn ang="0">
                    <a:pos x="254" y="170"/>
                  </a:cxn>
                  <a:cxn ang="0">
                    <a:pos x="256" y="112"/>
                  </a:cxn>
                  <a:cxn ang="0">
                    <a:pos x="24" y="120"/>
                  </a:cxn>
                  <a:cxn ang="0">
                    <a:pos x="18" y="118"/>
                  </a:cxn>
                  <a:cxn ang="0">
                    <a:pos x="16" y="24"/>
                  </a:cxn>
                  <a:cxn ang="0">
                    <a:pos x="18" y="18"/>
                  </a:cxn>
                  <a:cxn ang="0">
                    <a:pos x="144" y="16"/>
                  </a:cxn>
                  <a:cxn ang="0">
                    <a:pos x="150" y="18"/>
                  </a:cxn>
                  <a:cxn ang="0">
                    <a:pos x="152" y="40"/>
                  </a:cxn>
                  <a:cxn ang="0">
                    <a:pos x="152" y="112"/>
                  </a:cxn>
                  <a:cxn ang="0">
                    <a:pos x="148" y="120"/>
                  </a:cxn>
                  <a:cxn ang="0">
                    <a:pos x="88" y="192"/>
                  </a:cxn>
                  <a:cxn ang="0">
                    <a:pos x="76" y="188"/>
                  </a:cxn>
                  <a:cxn ang="0">
                    <a:pos x="72" y="176"/>
                  </a:cxn>
                  <a:cxn ang="0">
                    <a:pos x="82" y="162"/>
                  </a:cxn>
                  <a:cxn ang="0">
                    <a:pos x="94" y="162"/>
                  </a:cxn>
                  <a:cxn ang="0">
                    <a:pos x="104" y="176"/>
                  </a:cxn>
                  <a:cxn ang="0">
                    <a:pos x="100" y="188"/>
                  </a:cxn>
                  <a:cxn ang="0">
                    <a:pos x="192" y="192"/>
                  </a:cxn>
                  <a:cxn ang="0">
                    <a:pos x="180" y="188"/>
                  </a:cxn>
                  <a:cxn ang="0">
                    <a:pos x="176" y="176"/>
                  </a:cxn>
                  <a:cxn ang="0">
                    <a:pos x="186" y="162"/>
                  </a:cxn>
                  <a:cxn ang="0">
                    <a:pos x="198" y="162"/>
                  </a:cxn>
                  <a:cxn ang="0">
                    <a:pos x="208" y="176"/>
                  </a:cxn>
                  <a:cxn ang="0">
                    <a:pos x="204" y="188"/>
                  </a:cxn>
                  <a:cxn ang="0">
                    <a:pos x="240" y="160"/>
                  </a:cxn>
                  <a:cxn ang="0">
                    <a:pos x="238" y="166"/>
                  </a:cxn>
                  <a:cxn ang="0">
                    <a:pos x="222" y="168"/>
                  </a:cxn>
                  <a:cxn ang="0">
                    <a:pos x="212" y="150"/>
                  </a:cxn>
                  <a:cxn ang="0">
                    <a:pos x="192" y="144"/>
                  </a:cxn>
                  <a:cxn ang="0">
                    <a:pos x="166" y="158"/>
                  </a:cxn>
                  <a:cxn ang="0">
                    <a:pos x="118" y="168"/>
                  </a:cxn>
                  <a:cxn ang="0">
                    <a:pos x="98" y="146"/>
                  </a:cxn>
                  <a:cxn ang="0">
                    <a:pos x="78" y="146"/>
                  </a:cxn>
                  <a:cxn ang="0">
                    <a:pos x="58" y="168"/>
                  </a:cxn>
                  <a:cxn ang="0">
                    <a:pos x="44" y="168"/>
                  </a:cxn>
                  <a:cxn ang="0">
                    <a:pos x="40" y="160"/>
                  </a:cxn>
                  <a:cxn ang="0">
                    <a:pos x="144" y="136"/>
                  </a:cxn>
                  <a:cxn ang="0">
                    <a:pos x="166" y="122"/>
                  </a:cxn>
                  <a:cxn ang="0">
                    <a:pos x="200" y="56"/>
                  </a:cxn>
                  <a:cxn ang="0">
                    <a:pos x="206" y="60"/>
                  </a:cxn>
                  <a:cxn ang="0">
                    <a:pos x="240" y="112"/>
                  </a:cxn>
                </a:cxnLst>
                <a:rect l="0" t="0" r="r" b="b"/>
                <a:pathLst>
                  <a:path w="256" h="208">
                    <a:moveTo>
                      <a:pt x="252" y="98"/>
                    </a:moveTo>
                    <a:lnTo>
                      <a:pt x="220" y="50"/>
                    </a:lnTo>
                    <a:lnTo>
                      <a:pt x="220" y="50"/>
                    </a:lnTo>
                    <a:lnTo>
                      <a:pt x="216" y="46"/>
                    </a:lnTo>
                    <a:lnTo>
                      <a:pt x="212" y="42"/>
                    </a:lnTo>
                    <a:lnTo>
                      <a:pt x="206" y="40"/>
                    </a:lnTo>
                    <a:lnTo>
                      <a:pt x="200" y="40"/>
                    </a:lnTo>
                    <a:lnTo>
                      <a:pt x="168" y="40"/>
                    </a:lnTo>
                    <a:lnTo>
                      <a:pt x="168" y="24"/>
                    </a:lnTo>
                    <a:lnTo>
                      <a:pt x="168" y="24"/>
                    </a:lnTo>
                    <a:lnTo>
                      <a:pt x="166" y="14"/>
                    </a:lnTo>
                    <a:lnTo>
                      <a:pt x="160" y="8"/>
                    </a:lnTo>
                    <a:lnTo>
                      <a:pt x="154" y="2"/>
                    </a:lnTo>
                    <a:lnTo>
                      <a:pt x="144" y="0"/>
                    </a:lnTo>
                    <a:lnTo>
                      <a:pt x="24" y="0"/>
                    </a:lnTo>
                    <a:lnTo>
                      <a:pt x="24" y="0"/>
                    </a:lnTo>
                    <a:lnTo>
                      <a:pt x="14" y="2"/>
                    </a:lnTo>
                    <a:lnTo>
                      <a:pt x="8" y="8"/>
                    </a:lnTo>
                    <a:lnTo>
                      <a:pt x="2" y="14"/>
                    </a:lnTo>
                    <a:lnTo>
                      <a:pt x="0" y="24"/>
                    </a:lnTo>
                    <a:lnTo>
                      <a:pt x="0" y="112"/>
                    </a:lnTo>
                    <a:lnTo>
                      <a:pt x="0" y="112"/>
                    </a:lnTo>
                    <a:lnTo>
                      <a:pt x="2" y="122"/>
                    </a:lnTo>
                    <a:lnTo>
                      <a:pt x="8" y="128"/>
                    </a:lnTo>
                    <a:lnTo>
                      <a:pt x="14" y="134"/>
                    </a:lnTo>
                    <a:lnTo>
                      <a:pt x="24" y="136"/>
                    </a:lnTo>
                    <a:lnTo>
                      <a:pt x="24" y="136"/>
                    </a:lnTo>
                    <a:lnTo>
                      <a:pt x="24" y="160"/>
                    </a:lnTo>
                    <a:lnTo>
                      <a:pt x="24" y="160"/>
                    </a:lnTo>
                    <a:lnTo>
                      <a:pt x="26" y="170"/>
                    </a:lnTo>
                    <a:lnTo>
                      <a:pt x="32" y="176"/>
                    </a:lnTo>
                    <a:lnTo>
                      <a:pt x="38" y="182"/>
                    </a:lnTo>
                    <a:lnTo>
                      <a:pt x="48" y="184"/>
                    </a:lnTo>
                    <a:lnTo>
                      <a:pt x="58" y="184"/>
                    </a:lnTo>
                    <a:lnTo>
                      <a:pt x="58" y="184"/>
                    </a:lnTo>
                    <a:lnTo>
                      <a:pt x="62" y="194"/>
                    </a:lnTo>
                    <a:lnTo>
                      <a:pt x="68" y="202"/>
                    </a:lnTo>
                    <a:lnTo>
                      <a:pt x="78" y="206"/>
                    </a:lnTo>
                    <a:lnTo>
                      <a:pt x="88" y="208"/>
                    </a:lnTo>
                    <a:lnTo>
                      <a:pt x="88" y="208"/>
                    </a:lnTo>
                    <a:lnTo>
                      <a:pt x="98" y="206"/>
                    </a:lnTo>
                    <a:lnTo>
                      <a:pt x="108" y="202"/>
                    </a:lnTo>
                    <a:lnTo>
                      <a:pt x="114" y="194"/>
                    </a:lnTo>
                    <a:lnTo>
                      <a:pt x="118" y="184"/>
                    </a:lnTo>
                    <a:lnTo>
                      <a:pt x="162" y="184"/>
                    </a:lnTo>
                    <a:lnTo>
                      <a:pt x="162" y="184"/>
                    </a:lnTo>
                    <a:lnTo>
                      <a:pt x="166" y="194"/>
                    </a:lnTo>
                    <a:lnTo>
                      <a:pt x="172" y="202"/>
                    </a:lnTo>
                    <a:lnTo>
                      <a:pt x="182" y="206"/>
                    </a:lnTo>
                    <a:lnTo>
                      <a:pt x="192" y="208"/>
                    </a:lnTo>
                    <a:lnTo>
                      <a:pt x="192" y="208"/>
                    </a:lnTo>
                    <a:lnTo>
                      <a:pt x="202" y="206"/>
                    </a:lnTo>
                    <a:lnTo>
                      <a:pt x="212" y="202"/>
                    </a:lnTo>
                    <a:lnTo>
                      <a:pt x="218" y="194"/>
                    </a:lnTo>
                    <a:lnTo>
                      <a:pt x="222" y="184"/>
                    </a:lnTo>
                    <a:lnTo>
                      <a:pt x="232" y="184"/>
                    </a:lnTo>
                    <a:lnTo>
                      <a:pt x="232" y="184"/>
                    </a:lnTo>
                    <a:lnTo>
                      <a:pt x="242" y="182"/>
                    </a:lnTo>
                    <a:lnTo>
                      <a:pt x="248" y="176"/>
                    </a:lnTo>
                    <a:lnTo>
                      <a:pt x="254" y="170"/>
                    </a:lnTo>
                    <a:lnTo>
                      <a:pt x="256" y="160"/>
                    </a:lnTo>
                    <a:lnTo>
                      <a:pt x="256" y="112"/>
                    </a:lnTo>
                    <a:lnTo>
                      <a:pt x="256" y="112"/>
                    </a:lnTo>
                    <a:lnTo>
                      <a:pt x="254" y="106"/>
                    </a:lnTo>
                    <a:lnTo>
                      <a:pt x="252" y="98"/>
                    </a:lnTo>
                    <a:close/>
                    <a:moveTo>
                      <a:pt x="24" y="120"/>
                    </a:moveTo>
                    <a:lnTo>
                      <a:pt x="24" y="120"/>
                    </a:lnTo>
                    <a:lnTo>
                      <a:pt x="20" y="120"/>
                    </a:lnTo>
                    <a:lnTo>
                      <a:pt x="18" y="118"/>
                    </a:lnTo>
                    <a:lnTo>
                      <a:pt x="16" y="116"/>
                    </a:lnTo>
                    <a:lnTo>
                      <a:pt x="16" y="112"/>
                    </a:lnTo>
                    <a:lnTo>
                      <a:pt x="16" y="24"/>
                    </a:lnTo>
                    <a:lnTo>
                      <a:pt x="16" y="24"/>
                    </a:lnTo>
                    <a:lnTo>
                      <a:pt x="16" y="20"/>
                    </a:lnTo>
                    <a:lnTo>
                      <a:pt x="18" y="18"/>
                    </a:lnTo>
                    <a:lnTo>
                      <a:pt x="20" y="16"/>
                    </a:lnTo>
                    <a:lnTo>
                      <a:pt x="24" y="16"/>
                    </a:lnTo>
                    <a:lnTo>
                      <a:pt x="144" y="16"/>
                    </a:lnTo>
                    <a:lnTo>
                      <a:pt x="144" y="16"/>
                    </a:lnTo>
                    <a:lnTo>
                      <a:pt x="148" y="16"/>
                    </a:lnTo>
                    <a:lnTo>
                      <a:pt x="150" y="18"/>
                    </a:lnTo>
                    <a:lnTo>
                      <a:pt x="152" y="20"/>
                    </a:lnTo>
                    <a:lnTo>
                      <a:pt x="152" y="24"/>
                    </a:lnTo>
                    <a:lnTo>
                      <a:pt x="152" y="40"/>
                    </a:lnTo>
                    <a:lnTo>
                      <a:pt x="152" y="56"/>
                    </a:lnTo>
                    <a:lnTo>
                      <a:pt x="152" y="112"/>
                    </a:lnTo>
                    <a:lnTo>
                      <a:pt x="152" y="112"/>
                    </a:lnTo>
                    <a:lnTo>
                      <a:pt x="152" y="116"/>
                    </a:lnTo>
                    <a:lnTo>
                      <a:pt x="150" y="118"/>
                    </a:lnTo>
                    <a:lnTo>
                      <a:pt x="148" y="120"/>
                    </a:lnTo>
                    <a:lnTo>
                      <a:pt x="144" y="120"/>
                    </a:lnTo>
                    <a:lnTo>
                      <a:pt x="24" y="120"/>
                    </a:lnTo>
                    <a:close/>
                    <a:moveTo>
                      <a:pt x="88" y="192"/>
                    </a:moveTo>
                    <a:lnTo>
                      <a:pt x="88" y="192"/>
                    </a:lnTo>
                    <a:lnTo>
                      <a:pt x="82" y="190"/>
                    </a:lnTo>
                    <a:lnTo>
                      <a:pt x="76" y="188"/>
                    </a:lnTo>
                    <a:lnTo>
                      <a:pt x="74" y="182"/>
                    </a:lnTo>
                    <a:lnTo>
                      <a:pt x="72" y="176"/>
                    </a:lnTo>
                    <a:lnTo>
                      <a:pt x="72" y="176"/>
                    </a:lnTo>
                    <a:lnTo>
                      <a:pt x="74" y="170"/>
                    </a:lnTo>
                    <a:lnTo>
                      <a:pt x="76" y="164"/>
                    </a:lnTo>
                    <a:lnTo>
                      <a:pt x="82" y="162"/>
                    </a:lnTo>
                    <a:lnTo>
                      <a:pt x="88" y="160"/>
                    </a:lnTo>
                    <a:lnTo>
                      <a:pt x="88" y="160"/>
                    </a:lnTo>
                    <a:lnTo>
                      <a:pt x="94" y="162"/>
                    </a:lnTo>
                    <a:lnTo>
                      <a:pt x="100" y="164"/>
                    </a:lnTo>
                    <a:lnTo>
                      <a:pt x="102" y="170"/>
                    </a:lnTo>
                    <a:lnTo>
                      <a:pt x="104" y="176"/>
                    </a:lnTo>
                    <a:lnTo>
                      <a:pt x="104" y="176"/>
                    </a:lnTo>
                    <a:lnTo>
                      <a:pt x="102" y="182"/>
                    </a:lnTo>
                    <a:lnTo>
                      <a:pt x="100" y="188"/>
                    </a:lnTo>
                    <a:lnTo>
                      <a:pt x="94" y="190"/>
                    </a:lnTo>
                    <a:lnTo>
                      <a:pt x="88" y="192"/>
                    </a:lnTo>
                    <a:close/>
                    <a:moveTo>
                      <a:pt x="192" y="192"/>
                    </a:moveTo>
                    <a:lnTo>
                      <a:pt x="192" y="192"/>
                    </a:lnTo>
                    <a:lnTo>
                      <a:pt x="186" y="190"/>
                    </a:lnTo>
                    <a:lnTo>
                      <a:pt x="180" y="188"/>
                    </a:lnTo>
                    <a:lnTo>
                      <a:pt x="178" y="182"/>
                    </a:lnTo>
                    <a:lnTo>
                      <a:pt x="176" y="176"/>
                    </a:lnTo>
                    <a:lnTo>
                      <a:pt x="176" y="176"/>
                    </a:lnTo>
                    <a:lnTo>
                      <a:pt x="178" y="170"/>
                    </a:lnTo>
                    <a:lnTo>
                      <a:pt x="180" y="164"/>
                    </a:lnTo>
                    <a:lnTo>
                      <a:pt x="186" y="162"/>
                    </a:lnTo>
                    <a:lnTo>
                      <a:pt x="192" y="160"/>
                    </a:lnTo>
                    <a:lnTo>
                      <a:pt x="192" y="160"/>
                    </a:lnTo>
                    <a:lnTo>
                      <a:pt x="198" y="162"/>
                    </a:lnTo>
                    <a:lnTo>
                      <a:pt x="204" y="164"/>
                    </a:lnTo>
                    <a:lnTo>
                      <a:pt x="206" y="170"/>
                    </a:lnTo>
                    <a:lnTo>
                      <a:pt x="208" y="176"/>
                    </a:lnTo>
                    <a:lnTo>
                      <a:pt x="208" y="176"/>
                    </a:lnTo>
                    <a:lnTo>
                      <a:pt x="206" y="182"/>
                    </a:lnTo>
                    <a:lnTo>
                      <a:pt x="204" y="188"/>
                    </a:lnTo>
                    <a:lnTo>
                      <a:pt x="198" y="190"/>
                    </a:lnTo>
                    <a:lnTo>
                      <a:pt x="192" y="192"/>
                    </a:lnTo>
                    <a:close/>
                    <a:moveTo>
                      <a:pt x="240" y="160"/>
                    </a:moveTo>
                    <a:lnTo>
                      <a:pt x="240" y="160"/>
                    </a:lnTo>
                    <a:lnTo>
                      <a:pt x="240" y="164"/>
                    </a:lnTo>
                    <a:lnTo>
                      <a:pt x="238" y="166"/>
                    </a:lnTo>
                    <a:lnTo>
                      <a:pt x="236" y="168"/>
                    </a:lnTo>
                    <a:lnTo>
                      <a:pt x="232" y="168"/>
                    </a:lnTo>
                    <a:lnTo>
                      <a:pt x="222" y="168"/>
                    </a:lnTo>
                    <a:lnTo>
                      <a:pt x="222" y="168"/>
                    </a:lnTo>
                    <a:lnTo>
                      <a:pt x="218" y="158"/>
                    </a:lnTo>
                    <a:lnTo>
                      <a:pt x="212" y="150"/>
                    </a:lnTo>
                    <a:lnTo>
                      <a:pt x="202" y="146"/>
                    </a:lnTo>
                    <a:lnTo>
                      <a:pt x="192" y="144"/>
                    </a:lnTo>
                    <a:lnTo>
                      <a:pt x="192" y="144"/>
                    </a:lnTo>
                    <a:lnTo>
                      <a:pt x="182" y="146"/>
                    </a:lnTo>
                    <a:lnTo>
                      <a:pt x="172" y="150"/>
                    </a:lnTo>
                    <a:lnTo>
                      <a:pt x="166" y="158"/>
                    </a:lnTo>
                    <a:lnTo>
                      <a:pt x="162" y="168"/>
                    </a:lnTo>
                    <a:lnTo>
                      <a:pt x="118" y="168"/>
                    </a:lnTo>
                    <a:lnTo>
                      <a:pt x="118" y="168"/>
                    </a:lnTo>
                    <a:lnTo>
                      <a:pt x="114" y="158"/>
                    </a:lnTo>
                    <a:lnTo>
                      <a:pt x="108" y="150"/>
                    </a:lnTo>
                    <a:lnTo>
                      <a:pt x="98" y="146"/>
                    </a:lnTo>
                    <a:lnTo>
                      <a:pt x="88" y="144"/>
                    </a:lnTo>
                    <a:lnTo>
                      <a:pt x="88" y="144"/>
                    </a:lnTo>
                    <a:lnTo>
                      <a:pt x="78" y="146"/>
                    </a:lnTo>
                    <a:lnTo>
                      <a:pt x="68" y="150"/>
                    </a:lnTo>
                    <a:lnTo>
                      <a:pt x="62" y="158"/>
                    </a:lnTo>
                    <a:lnTo>
                      <a:pt x="58" y="168"/>
                    </a:lnTo>
                    <a:lnTo>
                      <a:pt x="48" y="168"/>
                    </a:lnTo>
                    <a:lnTo>
                      <a:pt x="48" y="168"/>
                    </a:lnTo>
                    <a:lnTo>
                      <a:pt x="44" y="168"/>
                    </a:lnTo>
                    <a:lnTo>
                      <a:pt x="42" y="166"/>
                    </a:lnTo>
                    <a:lnTo>
                      <a:pt x="40" y="164"/>
                    </a:lnTo>
                    <a:lnTo>
                      <a:pt x="40" y="160"/>
                    </a:lnTo>
                    <a:lnTo>
                      <a:pt x="40" y="136"/>
                    </a:lnTo>
                    <a:lnTo>
                      <a:pt x="144" y="136"/>
                    </a:lnTo>
                    <a:lnTo>
                      <a:pt x="144" y="136"/>
                    </a:lnTo>
                    <a:lnTo>
                      <a:pt x="154" y="134"/>
                    </a:lnTo>
                    <a:lnTo>
                      <a:pt x="160" y="128"/>
                    </a:lnTo>
                    <a:lnTo>
                      <a:pt x="166" y="122"/>
                    </a:lnTo>
                    <a:lnTo>
                      <a:pt x="168" y="112"/>
                    </a:lnTo>
                    <a:lnTo>
                      <a:pt x="168" y="56"/>
                    </a:lnTo>
                    <a:lnTo>
                      <a:pt x="200" y="56"/>
                    </a:lnTo>
                    <a:lnTo>
                      <a:pt x="200" y="56"/>
                    </a:lnTo>
                    <a:lnTo>
                      <a:pt x="204" y="56"/>
                    </a:lnTo>
                    <a:lnTo>
                      <a:pt x="206" y="60"/>
                    </a:lnTo>
                    <a:lnTo>
                      <a:pt x="238" y="108"/>
                    </a:lnTo>
                    <a:lnTo>
                      <a:pt x="238" y="108"/>
                    </a:lnTo>
                    <a:lnTo>
                      <a:pt x="240" y="112"/>
                    </a:lnTo>
                    <a:lnTo>
                      <a:pt x="240" y="1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21" name="Group 20"/>
            <p:cNvGrpSpPr/>
            <p:nvPr/>
          </p:nvGrpSpPr>
          <p:grpSpPr>
            <a:xfrm>
              <a:off x="4723414" y="3055100"/>
              <a:ext cx="332599" cy="291024"/>
              <a:chOff x="2336800" y="2800350"/>
              <a:chExt cx="406400" cy="355600"/>
            </a:xfrm>
            <a:solidFill>
              <a:schemeClr val="accent1"/>
            </a:solidFill>
          </p:grpSpPr>
          <p:sp>
            <p:nvSpPr>
              <p:cNvPr id="137" name="Freeform 123"/>
              <p:cNvSpPr>
                <a:spLocks noEditPoints="1"/>
              </p:cNvSpPr>
              <p:nvPr/>
            </p:nvSpPr>
            <p:spPr bwMode="auto">
              <a:xfrm>
                <a:off x="2336800" y="2800350"/>
                <a:ext cx="406400" cy="292100"/>
              </a:xfrm>
              <a:custGeom>
                <a:avLst/>
                <a:gdLst/>
                <a:ahLst/>
                <a:cxnLst>
                  <a:cxn ang="0">
                    <a:pos x="256" y="48"/>
                  </a:cxn>
                  <a:cxn ang="0">
                    <a:pos x="250" y="34"/>
                  </a:cxn>
                  <a:cxn ang="0">
                    <a:pos x="238" y="24"/>
                  </a:cxn>
                  <a:cxn ang="0">
                    <a:pos x="134" y="0"/>
                  </a:cxn>
                  <a:cxn ang="0">
                    <a:pos x="128" y="0"/>
                  </a:cxn>
                  <a:cxn ang="0">
                    <a:pos x="18" y="24"/>
                  </a:cxn>
                  <a:cxn ang="0">
                    <a:pos x="12" y="28"/>
                  </a:cxn>
                  <a:cxn ang="0">
                    <a:pos x="2" y="40"/>
                  </a:cxn>
                  <a:cxn ang="0">
                    <a:pos x="0" y="48"/>
                  </a:cxn>
                  <a:cxn ang="0">
                    <a:pos x="6" y="62"/>
                  </a:cxn>
                  <a:cxn ang="0">
                    <a:pos x="18" y="72"/>
                  </a:cxn>
                  <a:cxn ang="0">
                    <a:pos x="40" y="144"/>
                  </a:cxn>
                  <a:cxn ang="0">
                    <a:pos x="42" y="152"/>
                  </a:cxn>
                  <a:cxn ang="0">
                    <a:pos x="52" y="166"/>
                  </a:cxn>
                  <a:cxn ang="0">
                    <a:pos x="72" y="176"/>
                  </a:cxn>
                  <a:cxn ang="0">
                    <a:pos x="106" y="184"/>
                  </a:cxn>
                  <a:cxn ang="0">
                    <a:pos x="128" y="184"/>
                  </a:cxn>
                  <a:cxn ang="0">
                    <a:pos x="168" y="180"/>
                  </a:cxn>
                  <a:cxn ang="0">
                    <a:pos x="196" y="172"/>
                  </a:cxn>
                  <a:cxn ang="0">
                    <a:pos x="212" y="160"/>
                  </a:cxn>
                  <a:cxn ang="0">
                    <a:pos x="216" y="144"/>
                  </a:cxn>
                  <a:cxn ang="0">
                    <a:pos x="238" y="72"/>
                  </a:cxn>
                  <a:cxn ang="0">
                    <a:pos x="244" y="68"/>
                  </a:cxn>
                  <a:cxn ang="0">
                    <a:pos x="254" y="56"/>
                  </a:cxn>
                  <a:cxn ang="0">
                    <a:pos x="200" y="144"/>
                  </a:cxn>
                  <a:cxn ang="0">
                    <a:pos x="198" y="148"/>
                  </a:cxn>
                  <a:cxn ang="0">
                    <a:pos x="190" y="156"/>
                  </a:cxn>
                  <a:cxn ang="0">
                    <a:pos x="172" y="162"/>
                  </a:cxn>
                  <a:cxn ang="0">
                    <a:pos x="144" y="168"/>
                  </a:cxn>
                  <a:cxn ang="0">
                    <a:pos x="128" y="168"/>
                  </a:cxn>
                  <a:cxn ang="0">
                    <a:pos x="96" y="166"/>
                  </a:cxn>
                  <a:cxn ang="0">
                    <a:pos x="74" y="160"/>
                  </a:cxn>
                  <a:cxn ang="0">
                    <a:pos x="60" y="152"/>
                  </a:cxn>
                  <a:cxn ang="0">
                    <a:pos x="56" y="144"/>
                  </a:cxn>
                  <a:cxn ang="0">
                    <a:pos x="122" y="96"/>
                  </a:cxn>
                  <a:cxn ang="0">
                    <a:pos x="128" y="96"/>
                  </a:cxn>
                  <a:cxn ang="0">
                    <a:pos x="134" y="96"/>
                  </a:cxn>
                  <a:cxn ang="0">
                    <a:pos x="200" y="144"/>
                  </a:cxn>
                  <a:cxn ang="0">
                    <a:pos x="130" y="80"/>
                  </a:cxn>
                  <a:cxn ang="0">
                    <a:pos x="128" y="80"/>
                  </a:cxn>
                  <a:cxn ang="0">
                    <a:pos x="22" y="56"/>
                  </a:cxn>
                  <a:cxn ang="0">
                    <a:pos x="18" y="52"/>
                  </a:cxn>
                  <a:cxn ang="0">
                    <a:pos x="16" y="48"/>
                  </a:cxn>
                  <a:cxn ang="0">
                    <a:pos x="22" y="40"/>
                  </a:cxn>
                  <a:cxn ang="0">
                    <a:pos x="126" y="16"/>
                  </a:cxn>
                  <a:cxn ang="0">
                    <a:pos x="128" y="16"/>
                  </a:cxn>
                  <a:cxn ang="0">
                    <a:pos x="234" y="40"/>
                  </a:cxn>
                  <a:cxn ang="0">
                    <a:pos x="238" y="44"/>
                  </a:cxn>
                  <a:cxn ang="0">
                    <a:pos x="240" y="48"/>
                  </a:cxn>
                  <a:cxn ang="0">
                    <a:pos x="234" y="56"/>
                  </a:cxn>
                </a:cxnLst>
                <a:rect l="0" t="0" r="r" b="b"/>
                <a:pathLst>
                  <a:path w="256" h="184">
                    <a:moveTo>
                      <a:pt x="256" y="48"/>
                    </a:moveTo>
                    <a:lnTo>
                      <a:pt x="256" y="48"/>
                    </a:lnTo>
                    <a:lnTo>
                      <a:pt x="254" y="40"/>
                    </a:lnTo>
                    <a:lnTo>
                      <a:pt x="250" y="34"/>
                    </a:lnTo>
                    <a:lnTo>
                      <a:pt x="244" y="28"/>
                    </a:lnTo>
                    <a:lnTo>
                      <a:pt x="238" y="24"/>
                    </a:lnTo>
                    <a:lnTo>
                      <a:pt x="134" y="0"/>
                    </a:lnTo>
                    <a:lnTo>
                      <a:pt x="134" y="0"/>
                    </a:lnTo>
                    <a:lnTo>
                      <a:pt x="128" y="0"/>
                    </a:lnTo>
                    <a:lnTo>
                      <a:pt x="128" y="0"/>
                    </a:lnTo>
                    <a:lnTo>
                      <a:pt x="122" y="0"/>
                    </a:lnTo>
                    <a:lnTo>
                      <a:pt x="18" y="24"/>
                    </a:lnTo>
                    <a:lnTo>
                      <a:pt x="18" y="24"/>
                    </a:lnTo>
                    <a:lnTo>
                      <a:pt x="12" y="28"/>
                    </a:lnTo>
                    <a:lnTo>
                      <a:pt x="6" y="34"/>
                    </a:lnTo>
                    <a:lnTo>
                      <a:pt x="2" y="40"/>
                    </a:lnTo>
                    <a:lnTo>
                      <a:pt x="0" y="48"/>
                    </a:lnTo>
                    <a:lnTo>
                      <a:pt x="0" y="48"/>
                    </a:lnTo>
                    <a:lnTo>
                      <a:pt x="2" y="56"/>
                    </a:lnTo>
                    <a:lnTo>
                      <a:pt x="6" y="62"/>
                    </a:lnTo>
                    <a:lnTo>
                      <a:pt x="12" y="68"/>
                    </a:lnTo>
                    <a:lnTo>
                      <a:pt x="18" y="72"/>
                    </a:lnTo>
                    <a:lnTo>
                      <a:pt x="40" y="76"/>
                    </a:lnTo>
                    <a:lnTo>
                      <a:pt x="40" y="144"/>
                    </a:lnTo>
                    <a:lnTo>
                      <a:pt x="40" y="144"/>
                    </a:lnTo>
                    <a:lnTo>
                      <a:pt x="42" y="152"/>
                    </a:lnTo>
                    <a:lnTo>
                      <a:pt x="44" y="160"/>
                    </a:lnTo>
                    <a:lnTo>
                      <a:pt x="52" y="166"/>
                    </a:lnTo>
                    <a:lnTo>
                      <a:pt x="60" y="172"/>
                    </a:lnTo>
                    <a:lnTo>
                      <a:pt x="72" y="176"/>
                    </a:lnTo>
                    <a:lnTo>
                      <a:pt x="88" y="180"/>
                    </a:lnTo>
                    <a:lnTo>
                      <a:pt x="106" y="184"/>
                    </a:lnTo>
                    <a:lnTo>
                      <a:pt x="128" y="184"/>
                    </a:lnTo>
                    <a:lnTo>
                      <a:pt x="128" y="184"/>
                    </a:lnTo>
                    <a:lnTo>
                      <a:pt x="150" y="184"/>
                    </a:lnTo>
                    <a:lnTo>
                      <a:pt x="168" y="180"/>
                    </a:lnTo>
                    <a:lnTo>
                      <a:pt x="184" y="176"/>
                    </a:lnTo>
                    <a:lnTo>
                      <a:pt x="196" y="172"/>
                    </a:lnTo>
                    <a:lnTo>
                      <a:pt x="204" y="166"/>
                    </a:lnTo>
                    <a:lnTo>
                      <a:pt x="212" y="160"/>
                    </a:lnTo>
                    <a:lnTo>
                      <a:pt x="214" y="152"/>
                    </a:lnTo>
                    <a:lnTo>
                      <a:pt x="216" y="144"/>
                    </a:lnTo>
                    <a:lnTo>
                      <a:pt x="216" y="76"/>
                    </a:lnTo>
                    <a:lnTo>
                      <a:pt x="238" y="72"/>
                    </a:lnTo>
                    <a:lnTo>
                      <a:pt x="238" y="72"/>
                    </a:lnTo>
                    <a:lnTo>
                      <a:pt x="244" y="68"/>
                    </a:lnTo>
                    <a:lnTo>
                      <a:pt x="250" y="62"/>
                    </a:lnTo>
                    <a:lnTo>
                      <a:pt x="254" y="56"/>
                    </a:lnTo>
                    <a:lnTo>
                      <a:pt x="256" y="48"/>
                    </a:lnTo>
                    <a:close/>
                    <a:moveTo>
                      <a:pt x="200" y="144"/>
                    </a:moveTo>
                    <a:lnTo>
                      <a:pt x="200" y="144"/>
                    </a:lnTo>
                    <a:lnTo>
                      <a:pt x="198" y="148"/>
                    </a:lnTo>
                    <a:lnTo>
                      <a:pt x="196" y="152"/>
                    </a:lnTo>
                    <a:lnTo>
                      <a:pt x="190" y="156"/>
                    </a:lnTo>
                    <a:lnTo>
                      <a:pt x="182" y="160"/>
                    </a:lnTo>
                    <a:lnTo>
                      <a:pt x="172" y="162"/>
                    </a:lnTo>
                    <a:lnTo>
                      <a:pt x="160" y="166"/>
                    </a:lnTo>
                    <a:lnTo>
                      <a:pt x="144" y="168"/>
                    </a:lnTo>
                    <a:lnTo>
                      <a:pt x="128" y="168"/>
                    </a:lnTo>
                    <a:lnTo>
                      <a:pt x="128" y="168"/>
                    </a:lnTo>
                    <a:lnTo>
                      <a:pt x="112" y="168"/>
                    </a:lnTo>
                    <a:lnTo>
                      <a:pt x="96" y="166"/>
                    </a:lnTo>
                    <a:lnTo>
                      <a:pt x="84" y="162"/>
                    </a:lnTo>
                    <a:lnTo>
                      <a:pt x="74" y="160"/>
                    </a:lnTo>
                    <a:lnTo>
                      <a:pt x="66" y="156"/>
                    </a:lnTo>
                    <a:lnTo>
                      <a:pt x="60" y="152"/>
                    </a:lnTo>
                    <a:lnTo>
                      <a:pt x="58" y="148"/>
                    </a:lnTo>
                    <a:lnTo>
                      <a:pt x="56" y="144"/>
                    </a:lnTo>
                    <a:lnTo>
                      <a:pt x="56" y="80"/>
                    </a:lnTo>
                    <a:lnTo>
                      <a:pt x="122" y="96"/>
                    </a:lnTo>
                    <a:lnTo>
                      <a:pt x="122" y="96"/>
                    </a:lnTo>
                    <a:lnTo>
                      <a:pt x="128" y="96"/>
                    </a:lnTo>
                    <a:lnTo>
                      <a:pt x="128" y="96"/>
                    </a:lnTo>
                    <a:lnTo>
                      <a:pt x="134" y="96"/>
                    </a:lnTo>
                    <a:lnTo>
                      <a:pt x="200" y="80"/>
                    </a:lnTo>
                    <a:lnTo>
                      <a:pt x="200" y="144"/>
                    </a:lnTo>
                    <a:close/>
                    <a:moveTo>
                      <a:pt x="130" y="80"/>
                    </a:moveTo>
                    <a:lnTo>
                      <a:pt x="130" y="80"/>
                    </a:lnTo>
                    <a:lnTo>
                      <a:pt x="128" y="80"/>
                    </a:lnTo>
                    <a:lnTo>
                      <a:pt x="128" y="80"/>
                    </a:lnTo>
                    <a:lnTo>
                      <a:pt x="126" y="80"/>
                    </a:lnTo>
                    <a:lnTo>
                      <a:pt x="22" y="56"/>
                    </a:lnTo>
                    <a:lnTo>
                      <a:pt x="22" y="56"/>
                    </a:lnTo>
                    <a:lnTo>
                      <a:pt x="18" y="52"/>
                    </a:lnTo>
                    <a:lnTo>
                      <a:pt x="16" y="48"/>
                    </a:lnTo>
                    <a:lnTo>
                      <a:pt x="16" y="48"/>
                    </a:lnTo>
                    <a:lnTo>
                      <a:pt x="18" y="44"/>
                    </a:lnTo>
                    <a:lnTo>
                      <a:pt x="22" y="40"/>
                    </a:lnTo>
                    <a:lnTo>
                      <a:pt x="126" y="16"/>
                    </a:lnTo>
                    <a:lnTo>
                      <a:pt x="126" y="16"/>
                    </a:lnTo>
                    <a:lnTo>
                      <a:pt x="128" y="16"/>
                    </a:lnTo>
                    <a:lnTo>
                      <a:pt x="128" y="16"/>
                    </a:lnTo>
                    <a:lnTo>
                      <a:pt x="130" y="16"/>
                    </a:lnTo>
                    <a:lnTo>
                      <a:pt x="234" y="40"/>
                    </a:lnTo>
                    <a:lnTo>
                      <a:pt x="234" y="40"/>
                    </a:lnTo>
                    <a:lnTo>
                      <a:pt x="238" y="44"/>
                    </a:lnTo>
                    <a:lnTo>
                      <a:pt x="240" y="48"/>
                    </a:lnTo>
                    <a:lnTo>
                      <a:pt x="240" y="48"/>
                    </a:lnTo>
                    <a:lnTo>
                      <a:pt x="238" y="52"/>
                    </a:lnTo>
                    <a:lnTo>
                      <a:pt x="234" y="56"/>
                    </a:lnTo>
                    <a:lnTo>
                      <a:pt x="13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38" name="Freeform 127"/>
              <p:cNvSpPr>
                <a:spLocks/>
              </p:cNvSpPr>
              <p:nvPr/>
            </p:nvSpPr>
            <p:spPr bwMode="auto">
              <a:xfrm>
                <a:off x="2705100" y="2927350"/>
                <a:ext cx="25400" cy="139700"/>
              </a:xfrm>
              <a:custGeom>
                <a:avLst/>
                <a:gdLst/>
                <a:ahLst/>
                <a:cxnLst>
                  <a:cxn ang="0">
                    <a:pos x="0" y="8"/>
                  </a:cxn>
                  <a:cxn ang="0">
                    <a:pos x="0" y="80"/>
                  </a:cxn>
                  <a:cxn ang="0">
                    <a:pos x="0" y="80"/>
                  </a:cxn>
                  <a:cxn ang="0">
                    <a:pos x="0" y="84"/>
                  </a:cxn>
                  <a:cxn ang="0">
                    <a:pos x="2" y="86"/>
                  </a:cxn>
                  <a:cxn ang="0">
                    <a:pos x="4" y="88"/>
                  </a:cxn>
                  <a:cxn ang="0">
                    <a:pos x="8" y="88"/>
                  </a:cxn>
                  <a:cxn ang="0">
                    <a:pos x="8" y="88"/>
                  </a:cxn>
                  <a:cxn ang="0">
                    <a:pos x="12" y="88"/>
                  </a:cxn>
                  <a:cxn ang="0">
                    <a:pos x="14" y="86"/>
                  </a:cxn>
                  <a:cxn ang="0">
                    <a:pos x="16" y="84"/>
                  </a:cxn>
                  <a:cxn ang="0">
                    <a:pos x="16" y="80"/>
                  </a:cxn>
                  <a:cxn ang="0">
                    <a:pos x="16" y="8"/>
                  </a:cxn>
                  <a:cxn ang="0">
                    <a:pos x="16" y="8"/>
                  </a:cxn>
                  <a:cxn ang="0">
                    <a:pos x="16" y="4"/>
                  </a:cxn>
                  <a:cxn ang="0">
                    <a:pos x="14" y="2"/>
                  </a:cxn>
                  <a:cxn ang="0">
                    <a:pos x="12" y="0"/>
                  </a:cxn>
                  <a:cxn ang="0">
                    <a:pos x="8" y="0"/>
                  </a:cxn>
                  <a:cxn ang="0">
                    <a:pos x="8" y="0"/>
                  </a:cxn>
                  <a:cxn ang="0">
                    <a:pos x="4" y="0"/>
                  </a:cxn>
                  <a:cxn ang="0">
                    <a:pos x="2" y="2"/>
                  </a:cxn>
                  <a:cxn ang="0">
                    <a:pos x="0" y="4"/>
                  </a:cxn>
                  <a:cxn ang="0">
                    <a:pos x="0" y="8"/>
                  </a:cxn>
                </a:cxnLst>
                <a:rect l="0" t="0" r="r" b="b"/>
                <a:pathLst>
                  <a:path w="16" h="88">
                    <a:moveTo>
                      <a:pt x="0" y="8"/>
                    </a:moveTo>
                    <a:lnTo>
                      <a:pt x="0" y="80"/>
                    </a:lnTo>
                    <a:lnTo>
                      <a:pt x="0" y="80"/>
                    </a:lnTo>
                    <a:lnTo>
                      <a:pt x="0" y="84"/>
                    </a:lnTo>
                    <a:lnTo>
                      <a:pt x="2" y="86"/>
                    </a:lnTo>
                    <a:lnTo>
                      <a:pt x="4" y="88"/>
                    </a:lnTo>
                    <a:lnTo>
                      <a:pt x="8" y="88"/>
                    </a:lnTo>
                    <a:lnTo>
                      <a:pt x="8" y="88"/>
                    </a:lnTo>
                    <a:lnTo>
                      <a:pt x="12" y="88"/>
                    </a:lnTo>
                    <a:lnTo>
                      <a:pt x="14" y="86"/>
                    </a:lnTo>
                    <a:lnTo>
                      <a:pt x="16" y="84"/>
                    </a:lnTo>
                    <a:lnTo>
                      <a:pt x="16" y="80"/>
                    </a:lnTo>
                    <a:lnTo>
                      <a:pt x="16" y="8"/>
                    </a:lnTo>
                    <a:lnTo>
                      <a:pt x="16" y="8"/>
                    </a:lnTo>
                    <a:lnTo>
                      <a:pt x="16" y="4"/>
                    </a:lnTo>
                    <a:lnTo>
                      <a:pt x="14" y="2"/>
                    </a:lnTo>
                    <a:lnTo>
                      <a:pt x="12" y="0"/>
                    </a:lnTo>
                    <a:lnTo>
                      <a:pt x="8" y="0"/>
                    </a:lnTo>
                    <a:lnTo>
                      <a:pt x="8" y="0"/>
                    </a:lnTo>
                    <a:lnTo>
                      <a:pt x="4" y="0"/>
                    </a:lnTo>
                    <a:lnTo>
                      <a:pt x="2" y="2"/>
                    </a:lnTo>
                    <a:lnTo>
                      <a:pt x="0" y="4"/>
                    </a:lnTo>
                    <a:lnTo>
                      <a:pt x="0"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39" name="Freeform 129"/>
              <p:cNvSpPr>
                <a:spLocks/>
              </p:cNvSpPr>
              <p:nvPr/>
            </p:nvSpPr>
            <p:spPr bwMode="auto">
              <a:xfrm>
                <a:off x="2692400" y="3079750"/>
                <a:ext cx="50800" cy="76200"/>
              </a:xfrm>
              <a:custGeom>
                <a:avLst/>
                <a:gdLst/>
                <a:ahLst/>
                <a:cxnLst>
                  <a:cxn ang="0">
                    <a:pos x="16" y="0"/>
                  </a:cxn>
                  <a:cxn ang="0">
                    <a:pos x="16" y="0"/>
                  </a:cxn>
                  <a:cxn ang="0">
                    <a:pos x="12" y="2"/>
                  </a:cxn>
                  <a:cxn ang="0">
                    <a:pos x="10" y="4"/>
                  </a:cxn>
                  <a:cxn ang="0">
                    <a:pos x="4" y="12"/>
                  </a:cxn>
                  <a:cxn ang="0">
                    <a:pos x="2" y="24"/>
                  </a:cxn>
                  <a:cxn ang="0">
                    <a:pos x="0" y="32"/>
                  </a:cxn>
                  <a:cxn ang="0">
                    <a:pos x="0" y="32"/>
                  </a:cxn>
                  <a:cxn ang="0">
                    <a:pos x="2" y="38"/>
                  </a:cxn>
                  <a:cxn ang="0">
                    <a:pos x="4" y="44"/>
                  </a:cxn>
                  <a:cxn ang="0">
                    <a:pos x="10" y="46"/>
                  </a:cxn>
                  <a:cxn ang="0">
                    <a:pos x="16" y="48"/>
                  </a:cxn>
                  <a:cxn ang="0">
                    <a:pos x="16" y="48"/>
                  </a:cxn>
                  <a:cxn ang="0">
                    <a:pos x="22" y="46"/>
                  </a:cxn>
                  <a:cxn ang="0">
                    <a:pos x="28" y="44"/>
                  </a:cxn>
                  <a:cxn ang="0">
                    <a:pos x="30" y="38"/>
                  </a:cxn>
                  <a:cxn ang="0">
                    <a:pos x="32" y="32"/>
                  </a:cxn>
                  <a:cxn ang="0">
                    <a:pos x="32" y="32"/>
                  </a:cxn>
                  <a:cxn ang="0">
                    <a:pos x="30" y="24"/>
                  </a:cxn>
                  <a:cxn ang="0">
                    <a:pos x="28" y="12"/>
                  </a:cxn>
                  <a:cxn ang="0">
                    <a:pos x="22" y="4"/>
                  </a:cxn>
                  <a:cxn ang="0">
                    <a:pos x="20" y="2"/>
                  </a:cxn>
                  <a:cxn ang="0">
                    <a:pos x="16" y="0"/>
                  </a:cxn>
                </a:cxnLst>
                <a:rect l="0" t="0" r="r" b="b"/>
                <a:pathLst>
                  <a:path w="32" h="48">
                    <a:moveTo>
                      <a:pt x="16" y="0"/>
                    </a:moveTo>
                    <a:lnTo>
                      <a:pt x="16" y="0"/>
                    </a:lnTo>
                    <a:lnTo>
                      <a:pt x="12" y="2"/>
                    </a:lnTo>
                    <a:lnTo>
                      <a:pt x="10" y="4"/>
                    </a:lnTo>
                    <a:lnTo>
                      <a:pt x="4" y="12"/>
                    </a:lnTo>
                    <a:lnTo>
                      <a:pt x="2" y="24"/>
                    </a:lnTo>
                    <a:lnTo>
                      <a:pt x="0" y="32"/>
                    </a:lnTo>
                    <a:lnTo>
                      <a:pt x="0" y="32"/>
                    </a:lnTo>
                    <a:lnTo>
                      <a:pt x="2" y="38"/>
                    </a:lnTo>
                    <a:lnTo>
                      <a:pt x="4" y="44"/>
                    </a:lnTo>
                    <a:lnTo>
                      <a:pt x="10" y="46"/>
                    </a:lnTo>
                    <a:lnTo>
                      <a:pt x="16" y="48"/>
                    </a:lnTo>
                    <a:lnTo>
                      <a:pt x="16" y="48"/>
                    </a:lnTo>
                    <a:lnTo>
                      <a:pt x="22" y="46"/>
                    </a:lnTo>
                    <a:lnTo>
                      <a:pt x="28" y="44"/>
                    </a:lnTo>
                    <a:lnTo>
                      <a:pt x="30" y="38"/>
                    </a:lnTo>
                    <a:lnTo>
                      <a:pt x="32" y="32"/>
                    </a:lnTo>
                    <a:lnTo>
                      <a:pt x="32" y="32"/>
                    </a:lnTo>
                    <a:lnTo>
                      <a:pt x="30" y="24"/>
                    </a:lnTo>
                    <a:lnTo>
                      <a:pt x="28" y="12"/>
                    </a:lnTo>
                    <a:lnTo>
                      <a:pt x="22" y="4"/>
                    </a:lnTo>
                    <a:lnTo>
                      <a:pt x="20" y="2"/>
                    </a:lnTo>
                    <a:lnTo>
                      <a:pt x="1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22" name="Group 21"/>
            <p:cNvGrpSpPr/>
            <p:nvPr/>
          </p:nvGrpSpPr>
          <p:grpSpPr>
            <a:xfrm>
              <a:off x="4723414" y="1703918"/>
              <a:ext cx="332599" cy="332599"/>
              <a:chOff x="2336800" y="1149350"/>
              <a:chExt cx="406400" cy="406400"/>
            </a:xfrm>
            <a:solidFill>
              <a:schemeClr val="accent1"/>
            </a:solidFill>
          </p:grpSpPr>
          <p:sp>
            <p:nvSpPr>
              <p:cNvPr id="124" name="Freeform 253"/>
              <p:cNvSpPr>
                <a:spLocks noEditPoints="1"/>
              </p:cNvSpPr>
              <p:nvPr/>
            </p:nvSpPr>
            <p:spPr bwMode="auto">
              <a:xfrm>
                <a:off x="2336800" y="1149350"/>
                <a:ext cx="406400" cy="406400"/>
              </a:xfrm>
              <a:custGeom>
                <a:avLst/>
                <a:gdLst/>
                <a:ahLst/>
                <a:cxnLst>
                  <a:cxn ang="0">
                    <a:pos x="56" y="0"/>
                  </a:cxn>
                  <a:cxn ang="0">
                    <a:pos x="46" y="2"/>
                  </a:cxn>
                  <a:cxn ang="0">
                    <a:pos x="34" y="14"/>
                  </a:cxn>
                  <a:cxn ang="0">
                    <a:pos x="32" y="40"/>
                  </a:cxn>
                  <a:cxn ang="0">
                    <a:pos x="24" y="40"/>
                  </a:cxn>
                  <a:cxn ang="0">
                    <a:pos x="8" y="48"/>
                  </a:cxn>
                  <a:cxn ang="0">
                    <a:pos x="0" y="64"/>
                  </a:cxn>
                  <a:cxn ang="0">
                    <a:pos x="0" y="224"/>
                  </a:cxn>
                  <a:cxn ang="0">
                    <a:pos x="2" y="236"/>
                  </a:cxn>
                  <a:cxn ang="0">
                    <a:pos x="20" y="254"/>
                  </a:cxn>
                  <a:cxn ang="0">
                    <a:pos x="32" y="256"/>
                  </a:cxn>
                  <a:cxn ang="0">
                    <a:pos x="224" y="256"/>
                  </a:cxn>
                  <a:cxn ang="0">
                    <a:pos x="236" y="254"/>
                  </a:cxn>
                  <a:cxn ang="0">
                    <a:pos x="254" y="236"/>
                  </a:cxn>
                  <a:cxn ang="0">
                    <a:pos x="256" y="224"/>
                  </a:cxn>
                  <a:cxn ang="0">
                    <a:pos x="256" y="24"/>
                  </a:cxn>
                  <a:cxn ang="0">
                    <a:pos x="248" y="8"/>
                  </a:cxn>
                  <a:cxn ang="0">
                    <a:pos x="232" y="0"/>
                  </a:cxn>
                  <a:cxn ang="0">
                    <a:pos x="240" y="224"/>
                  </a:cxn>
                  <a:cxn ang="0">
                    <a:pos x="236" y="236"/>
                  </a:cxn>
                  <a:cxn ang="0">
                    <a:pos x="224" y="240"/>
                  </a:cxn>
                  <a:cxn ang="0">
                    <a:pos x="32" y="240"/>
                  </a:cxn>
                  <a:cxn ang="0">
                    <a:pos x="20" y="236"/>
                  </a:cxn>
                  <a:cxn ang="0">
                    <a:pos x="16" y="224"/>
                  </a:cxn>
                  <a:cxn ang="0">
                    <a:pos x="16" y="64"/>
                  </a:cxn>
                  <a:cxn ang="0">
                    <a:pos x="18" y="58"/>
                  </a:cxn>
                  <a:cxn ang="0">
                    <a:pos x="24" y="56"/>
                  </a:cxn>
                  <a:cxn ang="0">
                    <a:pos x="32" y="216"/>
                  </a:cxn>
                  <a:cxn ang="0">
                    <a:pos x="32" y="220"/>
                  </a:cxn>
                  <a:cxn ang="0">
                    <a:pos x="36" y="224"/>
                  </a:cxn>
                  <a:cxn ang="0">
                    <a:pos x="40" y="224"/>
                  </a:cxn>
                  <a:cxn ang="0">
                    <a:pos x="46" y="222"/>
                  </a:cxn>
                  <a:cxn ang="0">
                    <a:pos x="48" y="216"/>
                  </a:cxn>
                  <a:cxn ang="0">
                    <a:pos x="48" y="24"/>
                  </a:cxn>
                  <a:cxn ang="0">
                    <a:pos x="50" y="18"/>
                  </a:cxn>
                  <a:cxn ang="0">
                    <a:pos x="56" y="16"/>
                  </a:cxn>
                  <a:cxn ang="0">
                    <a:pos x="232" y="16"/>
                  </a:cxn>
                  <a:cxn ang="0">
                    <a:pos x="238" y="18"/>
                  </a:cxn>
                  <a:cxn ang="0">
                    <a:pos x="240" y="24"/>
                  </a:cxn>
                </a:cxnLst>
                <a:rect l="0" t="0" r="r" b="b"/>
                <a:pathLst>
                  <a:path w="256" h="256">
                    <a:moveTo>
                      <a:pt x="232" y="0"/>
                    </a:moveTo>
                    <a:lnTo>
                      <a:pt x="56" y="0"/>
                    </a:lnTo>
                    <a:lnTo>
                      <a:pt x="56" y="0"/>
                    </a:lnTo>
                    <a:lnTo>
                      <a:pt x="46" y="2"/>
                    </a:lnTo>
                    <a:lnTo>
                      <a:pt x="40" y="8"/>
                    </a:lnTo>
                    <a:lnTo>
                      <a:pt x="34" y="14"/>
                    </a:lnTo>
                    <a:lnTo>
                      <a:pt x="32" y="24"/>
                    </a:lnTo>
                    <a:lnTo>
                      <a:pt x="32" y="40"/>
                    </a:lnTo>
                    <a:lnTo>
                      <a:pt x="24" y="40"/>
                    </a:lnTo>
                    <a:lnTo>
                      <a:pt x="24" y="40"/>
                    </a:lnTo>
                    <a:lnTo>
                      <a:pt x="14" y="42"/>
                    </a:lnTo>
                    <a:lnTo>
                      <a:pt x="8" y="48"/>
                    </a:lnTo>
                    <a:lnTo>
                      <a:pt x="2" y="54"/>
                    </a:lnTo>
                    <a:lnTo>
                      <a:pt x="0" y="64"/>
                    </a:lnTo>
                    <a:lnTo>
                      <a:pt x="0" y="224"/>
                    </a:lnTo>
                    <a:lnTo>
                      <a:pt x="0" y="224"/>
                    </a:lnTo>
                    <a:lnTo>
                      <a:pt x="0" y="230"/>
                    </a:lnTo>
                    <a:lnTo>
                      <a:pt x="2" y="236"/>
                    </a:lnTo>
                    <a:lnTo>
                      <a:pt x="10" y="246"/>
                    </a:lnTo>
                    <a:lnTo>
                      <a:pt x="20" y="254"/>
                    </a:lnTo>
                    <a:lnTo>
                      <a:pt x="26" y="256"/>
                    </a:lnTo>
                    <a:lnTo>
                      <a:pt x="32" y="256"/>
                    </a:lnTo>
                    <a:lnTo>
                      <a:pt x="224" y="256"/>
                    </a:lnTo>
                    <a:lnTo>
                      <a:pt x="224" y="256"/>
                    </a:lnTo>
                    <a:lnTo>
                      <a:pt x="230" y="256"/>
                    </a:lnTo>
                    <a:lnTo>
                      <a:pt x="236" y="254"/>
                    </a:lnTo>
                    <a:lnTo>
                      <a:pt x="246" y="246"/>
                    </a:lnTo>
                    <a:lnTo>
                      <a:pt x="254" y="236"/>
                    </a:lnTo>
                    <a:lnTo>
                      <a:pt x="256" y="230"/>
                    </a:lnTo>
                    <a:lnTo>
                      <a:pt x="256" y="224"/>
                    </a:lnTo>
                    <a:lnTo>
                      <a:pt x="256" y="24"/>
                    </a:lnTo>
                    <a:lnTo>
                      <a:pt x="256" y="24"/>
                    </a:lnTo>
                    <a:lnTo>
                      <a:pt x="254" y="14"/>
                    </a:lnTo>
                    <a:lnTo>
                      <a:pt x="248" y="8"/>
                    </a:lnTo>
                    <a:lnTo>
                      <a:pt x="242" y="2"/>
                    </a:lnTo>
                    <a:lnTo>
                      <a:pt x="232" y="0"/>
                    </a:lnTo>
                    <a:close/>
                    <a:moveTo>
                      <a:pt x="240" y="224"/>
                    </a:moveTo>
                    <a:lnTo>
                      <a:pt x="240" y="224"/>
                    </a:lnTo>
                    <a:lnTo>
                      <a:pt x="238" y="230"/>
                    </a:lnTo>
                    <a:lnTo>
                      <a:pt x="236" y="236"/>
                    </a:lnTo>
                    <a:lnTo>
                      <a:pt x="230" y="238"/>
                    </a:lnTo>
                    <a:lnTo>
                      <a:pt x="224" y="240"/>
                    </a:lnTo>
                    <a:lnTo>
                      <a:pt x="32" y="240"/>
                    </a:lnTo>
                    <a:lnTo>
                      <a:pt x="32" y="240"/>
                    </a:lnTo>
                    <a:lnTo>
                      <a:pt x="26" y="238"/>
                    </a:lnTo>
                    <a:lnTo>
                      <a:pt x="20" y="236"/>
                    </a:lnTo>
                    <a:lnTo>
                      <a:pt x="18" y="230"/>
                    </a:lnTo>
                    <a:lnTo>
                      <a:pt x="16" y="224"/>
                    </a:lnTo>
                    <a:lnTo>
                      <a:pt x="16" y="64"/>
                    </a:lnTo>
                    <a:lnTo>
                      <a:pt x="16" y="64"/>
                    </a:lnTo>
                    <a:lnTo>
                      <a:pt x="16" y="60"/>
                    </a:lnTo>
                    <a:lnTo>
                      <a:pt x="18" y="58"/>
                    </a:lnTo>
                    <a:lnTo>
                      <a:pt x="20" y="56"/>
                    </a:lnTo>
                    <a:lnTo>
                      <a:pt x="24" y="56"/>
                    </a:lnTo>
                    <a:lnTo>
                      <a:pt x="32" y="56"/>
                    </a:lnTo>
                    <a:lnTo>
                      <a:pt x="32" y="216"/>
                    </a:lnTo>
                    <a:lnTo>
                      <a:pt x="32" y="216"/>
                    </a:lnTo>
                    <a:lnTo>
                      <a:pt x="32" y="220"/>
                    </a:lnTo>
                    <a:lnTo>
                      <a:pt x="34" y="222"/>
                    </a:lnTo>
                    <a:lnTo>
                      <a:pt x="36" y="224"/>
                    </a:lnTo>
                    <a:lnTo>
                      <a:pt x="40" y="224"/>
                    </a:lnTo>
                    <a:lnTo>
                      <a:pt x="40" y="224"/>
                    </a:lnTo>
                    <a:lnTo>
                      <a:pt x="44" y="224"/>
                    </a:lnTo>
                    <a:lnTo>
                      <a:pt x="46" y="222"/>
                    </a:lnTo>
                    <a:lnTo>
                      <a:pt x="48" y="220"/>
                    </a:lnTo>
                    <a:lnTo>
                      <a:pt x="48" y="216"/>
                    </a:lnTo>
                    <a:lnTo>
                      <a:pt x="48" y="24"/>
                    </a:lnTo>
                    <a:lnTo>
                      <a:pt x="48" y="24"/>
                    </a:lnTo>
                    <a:lnTo>
                      <a:pt x="48" y="20"/>
                    </a:lnTo>
                    <a:lnTo>
                      <a:pt x="50" y="18"/>
                    </a:lnTo>
                    <a:lnTo>
                      <a:pt x="52" y="16"/>
                    </a:lnTo>
                    <a:lnTo>
                      <a:pt x="56" y="16"/>
                    </a:lnTo>
                    <a:lnTo>
                      <a:pt x="232" y="16"/>
                    </a:lnTo>
                    <a:lnTo>
                      <a:pt x="232" y="16"/>
                    </a:lnTo>
                    <a:lnTo>
                      <a:pt x="236" y="16"/>
                    </a:lnTo>
                    <a:lnTo>
                      <a:pt x="238" y="18"/>
                    </a:lnTo>
                    <a:lnTo>
                      <a:pt x="240" y="20"/>
                    </a:lnTo>
                    <a:lnTo>
                      <a:pt x="240" y="24"/>
                    </a:lnTo>
                    <a:lnTo>
                      <a:pt x="240" y="2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25" name="Freeform 256"/>
              <p:cNvSpPr>
                <a:spLocks/>
              </p:cNvSpPr>
              <p:nvPr/>
            </p:nvSpPr>
            <p:spPr bwMode="auto">
              <a:xfrm>
                <a:off x="2578100" y="1301750"/>
                <a:ext cx="114300" cy="12700"/>
              </a:xfrm>
              <a:custGeom>
                <a:avLst/>
                <a:gdLst/>
                <a:ahLst/>
                <a:cxnLst>
                  <a:cxn ang="0">
                    <a:pos x="4" y="8"/>
                  </a:cxn>
                  <a:cxn ang="0">
                    <a:pos x="68" y="8"/>
                  </a:cxn>
                  <a:cxn ang="0">
                    <a:pos x="68" y="8"/>
                  </a:cxn>
                  <a:cxn ang="0">
                    <a:pos x="70" y="6"/>
                  </a:cxn>
                  <a:cxn ang="0">
                    <a:pos x="72" y="4"/>
                  </a:cxn>
                  <a:cxn ang="0">
                    <a:pos x="72" y="4"/>
                  </a:cxn>
                  <a:cxn ang="0">
                    <a:pos x="70" y="2"/>
                  </a:cxn>
                  <a:cxn ang="0">
                    <a:pos x="68" y="0"/>
                  </a:cxn>
                  <a:cxn ang="0">
                    <a:pos x="4" y="0"/>
                  </a:cxn>
                  <a:cxn ang="0">
                    <a:pos x="4" y="0"/>
                  </a:cxn>
                  <a:cxn ang="0">
                    <a:pos x="2" y="2"/>
                  </a:cxn>
                  <a:cxn ang="0">
                    <a:pos x="0" y="4"/>
                  </a:cxn>
                  <a:cxn ang="0">
                    <a:pos x="0" y="4"/>
                  </a:cxn>
                  <a:cxn ang="0">
                    <a:pos x="2" y="6"/>
                  </a:cxn>
                  <a:cxn ang="0">
                    <a:pos x="4" y="8"/>
                  </a:cxn>
                </a:cxnLst>
                <a:rect l="0" t="0" r="r" b="b"/>
                <a:pathLst>
                  <a:path w="72" h="8">
                    <a:moveTo>
                      <a:pt x="4" y="8"/>
                    </a:moveTo>
                    <a:lnTo>
                      <a:pt x="68" y="8"/>
                    </a:lnTo>
                    <a:lnTo>
                      <a:pt x="68" y="8"/>
                    </a:lnTo>
                    <a:lnTo>
                      <a:pt x="70" y="6"/>
                    </a:lnTo>
                    <a:lnTo>
                      <a:pt x="72" y="4"/>
                    </a:lnTo>
                    <a:lnTo>
                      <a:pt x="72" y="4"/>
                    </a:lnTo>
                    <a:lnTo>
                      <a:pt x="70" y="2"/>
                    </a:lnTo>
                    <a:lnTo>
                      <a:pt x="68" y="0"/>
                    </a:lnTo>
                    <a:lnTo>
                      <a:pt x="4" y="0"/>
                    </a:lnTo>
                    <a:lnTo>
                      <a:pt x="4" y="0"/>
                    </a:lnTo>
                    <a:lnTo>
                      <a:pt x="2" y="2"/>
                    </a:lnTo>
                    <a:lnTo>
                      <a:pt x="0" y="4"/>
                    </a:lnTo>
                    <a:lnTo>
                      <a:pt x="0" y="4"/>
                    </a:lnTo>
                    <a:lnTo>
                      <a:pt x="2" y="6"/>
                    </a:lnTo>
                    <a:lnTo>
                      <a:pt x="4"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26" name="Freeform 258"/>
              <p:cNvSpPr>
                <a:spLocks/>
              </p:cNvSpPr>
              <p:nvPr/>
            </p:nvSpPr>
            <p:spPr bwMode="auto">
              <a:xfrm>
                <a:off x="2578100" y="1263650"/>
                <a:ext cx="114300" cy="12700"/>
              </a:xfrm>
              <a:custGeom>
                <a:avLst/>
                <a:gdLst/>
                <a:ahLst/>
                <a:cxnLst>
                  <a:cxn ang="0">
                    <a:pos x="4" y="8"/>
                  </a:cxn>
                  <a:cxn ang="0">
                    <a:pos x="68" y="8"/>
                  </a:cxn>
                  <a:cxn ang="0">
                    <a:pos x="68" y="8"/>
                  </a:cxn>
                  <a:cxn ang="0">
                    <a:pos x="70" y="6"/>
                  </a:cxn>
                  <a:cxn ang="0">
                    <a:pos x="72" y="4"/>
                  </a:cxn>
                  <a:cxn ang="0">
                    <a:pos x="72" y="4"/>
                  </a:cxn>
                  <a:cxn ang="0">
                    <a:pos x="70" y="2"/>
                  </a:cxn>
                  <a:cxn ang="0">
                    <a:pos x="68" y="0"/>
                  </a:cxn>
                  <a:cxn ang="0">
                    <a:pos x="4" y="0"/>
                  </a:cxn>
                  <a:cxn ang="0">
                    <a:pos x="4" y="0"/>
                  </a:cxn>
                  <a:cxn ang="0">
                    <a:pos x="2" y="2"/>
                  </a:cxn>
                  <a:cxn ang="0">
                    <a:pos x="0" y="4"/>
                  </a:cxn>
                  <a:cxn ang="0">
                    <a:pos x="0" y="4"/>
                  </a:cxn>
                  <a:cxn ang="0">
                    <a:pos x="2" y="6"/>
                  </a:cxn>
                  <a:cxn ang="0">
                    <a:pos x="4" y="8"/>
                  </a:cxn>
                </a:cxnLst>
                <a:rect l="0" t="0" r="r" b="b"/>
                <a:pathLst>
                  <a:path w="72" h="8">
                    <a:moveTo>
                      <a:pt x="4" y="8"/>
                    </a:moveTo>
                    <a:lnTo>
                      <a:pt x="68" y="8"/>
                    </a:lnTo>
                    <a:lnTo>
                      <a:pt x="68" y="8"/>
                    </a:lnTo>
                    <a:lnTo>
                      <a:pt x="70" y="6"/>
                    </a:lnTo>
                    <a:lnTo>
                      <a:pt x="72" y="4"/>
                    </a:lnTo>
                    <a:lnTo>
                      <a:pt x="72" y="4"/>
                    </a:lnTo>
                    <a:lnTo>
                      <a:pt x="70" y="2"/>
                    </a:lnTo>
                    <a:lnTo>
                      <a:pt x="68" y="0"/>
                    </a:lnTo>
                    <a:lnTo>
                      <a:pt x="4" y="0"/>
                    </a:lnTo>
                    <a:lnTo>
                      <a:pt x="4" y="0"/>
                    </a:lnTo>
                    <a:lnTo>
                      <a:pt x="2" y="2"/>
                    </a:lnTo>
                    <a:lnTo>
                      <a:pt x="0" y="4"/>
                    </a:lnTo>
                    <a:lnTo>
                      <a:pt x="0" y="4"/>
                    </a:lnTo>
                    <a:lnTo>
                      <a:pt x="2" y="6"/>
                    </a:lnTo>
                    <a:lnTo>
                      <a:pt x="4"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27" name="Freeform 260"/>
              <p:cNvSpPr>
                <a:spLocks/>
              </p:cNvSpPr>
              <p:nvPr/>
            </p:nvSpPr>
            <p:spPr bwMode="auto">
              <a:xfrm>
                <a:off x="2578100" y="1225550"/>
                <a:ext cx="114300" cy="12700"/>
              </a:xfrm>
              <a:custGeom>
                <a:avLst/>
                <a:gdLst/>
                <a:ahLst/>
                <a:cxnLst>
                  <a:cxn ang="0">
                    <a:pos x="4" y="8"/>
                  </a:cxn>
                  <a:cxn ang="0">
                    <a:pos x="68" y="8"/>
                  </a:cxn>
                  <a:cxn ang="0">
                    <a:pos x="68" y="8"/>
                  </a:cxn>
                  <a:cxn ang="0">
                    <a:pos x="70" y="6"/>
                  </a:cxn>
                  <a:cxn ang="0">
                    <a:pos x="72" y="4"/>
                  </a:cxn>
                  <a:cxn ang="0">
                    <a:pos x="72" y="4"/>
                  </a:cxn>
                  <a:cxn ang="0">
                    <a:pos x="70" y="2"/>
                  </a:cxn>
                  <a:cxn ang="0">
                    <a:pos x="68" y="0"/>
                  </a:cxn>
                  <a:cxn ang="0">
                    <a:pos x="4" y="0"/>
                  </a:cxn>
                  <a:cxn ang="0">
                    <a:pos x="4" y="0"/>
                  </a:cxn>
                  <a:cxn ang="0">
                    <a:pos x="2" y="2"/>
                  </a:cxn>
                  <a:cxn ang="0">
                    <a:pos x="0" y="4"/>
                  </a:cxn>
                  <a:cxn ang="0">
                    <a:pos x="0" y="4"/>
                  </a:cxn>
                  <a:cxn ang="0">
                    <a:pos x="2" y="6"/>
                  </a:cxn>
                  <a:cxn ang="0">
                    <a:pos x="4" y="8"/>
                  </a:cxn>
                </a:cxnLst>
                <a:rect l="0" t="0" r="r" b="b"/>
                <a:pathLst>
                  <a:path w="72" h="8">
                    <a:moveTo>
                      <a:pt x="4" y="8"/>
                    </a:moveTo>
                    <a:lnTo>
                      <a:pt x="68" y="8"/>
                    </a:lnTo>
                    <a:lnTo>
                      <a:pt x="68" y="8"/>
                    </a:lnTo>
                    <a:lnTo>
                      <a:pt x="70" y="6"/>
                    </a:lnTo>
                    <a:lnTo>
                      <a:pt x="72" y="4"/>
                    </a:lnTo>
                    <a:lnTo>
                      <a:pt x="72" y="4"/>
                    </a:lnTo>
                    <a:lnTo>
                      <a:pt x="70" y="2"/>
                    </a:lnTo>
                    <a:lnTo>
                      <a:pt x="68" y="0"/>
                    </a:lnTo>
                    <a:lnTo>
                      <a:pt x="4" y="0"/>
                    </a:lnTo>
                    <a:lnTo>
                      <a:pt x="4" y="0"/>
                    </a:lnTo>
                    <a:lnTo>
                      <a:pt x="2" y="2"/>
                    </a:lnTo>
                    <a:lnTo>
                      <a:pt x="0" y="4"/>
                    </a:lnTo>
                    <a:lnTo>
                      <a:pt x="0" y="4"/>
                    </a:lnTo>
                    <a:lnTo>
                      <a:pt x="2" y="6"/>
                    </a:lnTo>
                    <a:lnTo>
                      <a:pt x="4"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28" name="Freeform 262"/>
              <p:cNvSpPr>
                <a:spLocks/>
              </p:cNvSpPr>
              <p:nvPr/>
            </p:nvSpPr>
            <p:spPr bwMode="auto">
              <a:xfrm>
                <a:off x="2438400" y="1492250"/>
                <a:ext cx="114300" cy="12700"/>
              </a:xfrm>
              <a:custGeom>
                <a:avLst/>
                <a:gdLst/>
                <a:ahLst/>
                <a:cxnLst>
                  <a:cxn ang="0">
                    <a:pos x="68" y="0"/>
                  </a:cxn>
                  <a:cxn ang="0">
                    <a:pos x="4" y="0"/>
                  </a:cxn>
                  <a:cxn ang="0">
                    <a:pos x="4" y="0"/>
                  </a:cxn>
                  <a:cxn ang="0">
                    <a:pos x="2" y="2"/>
                  </a:cxn>
                  <a:cxn ang="0">
                    <a:pos x="0" y="4"/>
                  </a:cxn>
                  <a:cxn ang="0">
                    <a:pos x="0" y="4"/>
                  </a:cxn>
                  <a:cxn ang="0">
                    <a:pos x="2" y="6"/>
                  </a:cxn>
                  <a:cxn ang="0">
                    <a:pos x="4" y="8"/>
                  </a:cxn>
                  <a:cxn ang="0">
                    <a:pos x="68" y="8"/>
                  </a:cxn>
                  <a:cxn ang="0">
                    <a:pos x="68" y="8"/>
                  </a:cxn>
                  <a:cxn ang="0">
                    <a:pos x="70" y="6"/>
                  </a:cxn>
                  <a:cxn ang="0">
                    <a:pos x="72" y="4"/>
                  </a:cxn>
                  <a:cxn ang="0">
                    <a:pos x="72" y="4"/>
                  </a:cxn>
                  <a:cxn ang="0">
                    <a:pos x="70" y="2"/>
                  </a:cxn>
                  <a:cxn ang="0">
                    <a:pos x="68" y="0"/>
                  </a:cxn>
                </a:cxnLst>
                <a:rect l="0" t="0" r="r" b="b"/>
                <a:pathLst>
                  <a:path w="72" h="8">
                    <a:moveTo>
                      <a:pt x="68" y="0"/>
                    </a:moveTo>
                    <a:lnTo>
                      <a:pt x="4" y="0"/>
                    </a:lnTo>
                    <a:lnTo>
                      <a:pt x="4" y="0"/>
                    </a:lnTo>
                    <a:lnTo>
                      <a:pt x="2" y="2"/>
                    </a:lnTo>
                    <a:lnTo>
                      <a:pt x="0" y="4"/>
                    </a:lnTo>
                    <a:lnTo>
                      <a:pt x="0" y="4"/>
                    </a:lnTo>
                    <a:lnTo>
                      <a:pt x="2" y="6"/>
                    </a:lnTo>
                    <a:lnTo>
                      <a:pt x="4" y="8"/>
                    </a:lnTo>
                    <a:lnTo>
                      <a:pt x="68" y="8"/>
                    </a:lnTo>
                    <a:lnTo>
                      <a:pt x="68" y="8"/>
                    </a:lnTo>
                    <a:lnTo>
                      <a:pt x="70" y="6"/>
                    </a:lnTo>
                    <a:lnTo>
                      <a:pt x="72" y="4"/>
                    </a:lnTo>
                    <a:lnTo>
                      <a:pt x="72" y="4"/>
                    </a:lnTo>
                    <a:lnTo>
                      <a:pt x="70" y="2"/>
                    </a:lnTo>
                    <a:lnTo>
                      <a:pt x="6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29" name="Freeform 264"/>
              <p:cNvSpPr>
                <a:spLocks/>
              </p:cNvSpPr>
              <p:nvPr/>
            </p:nvSpPr>
            <p:spPr bwMode="auto">
              <a:xfrm>
                <a:off x="2438400" y="1454150"/>
                <a:ext cx="114300" cy="12700"/>
              </a:xfrm>
              <a:custGeom>
                <a:avLst/>
                <a:gdLst/>
                <a:ahLst/>
                <a:cxnLst>
                  <a:cxn ang="0">
                    <a:pos x="68" y="0"/>
                  </a:cxn>
                  <a:cxn ang="0">
                    <a:pos x="4" y="0"/>
                  </a:cxn>
                  <a:cxn ang="0">
                    <a:pos x="4" y="0"/>
                  </a:cxn>
                  <a:cxn ang="0">
                    <a:pos x="2" y="2"/>
                  </a:cxn>
                  <a:cxn ang="0">
                    <a:pos x="0" y="4"/>
                  </a:cxn>
                  <a:cxn ang="0">
                    <a:pos x="0" y="4"/>
                  </a:cxn>
                  <a:cxn ang="0">
                    <a:pos x="2" y="6"/>
                  </a:cxn>
                  <a:cxn ang="0">
                    <a:pos x="4" y="8"/>
                  </a:cxn>
                  <a:cxn ang="0">
                    <a:pos x="68" y="8"/>
                  </a:cxn>
                  <a:cxn ang="0">
                    <a:pos x="68" y="8"/>
                  </a:cxn>
                  <a:cxn ang="0">
                    <a:pos x="70" y="6"/>
                  </a:cxn>
                  <a:cxn ang="0">
                    <a:pos x="72" y="4"/>
                  </a:cxn>
                  <a:cxn ang="0">
                    <a:pos x="72" y="4"/>
                  </a:cxn>
                  <a:cxn ang="0">
                    <a:pos x="70" y="2"/>
                  </a:cxn>
                  <a:cxn ang="0">
                    <a:pos x="68" y="0"/>
                  </a:cxn>
                </a:cxnLst>
                <a:rect l="0" t="0" r="r" b="b"/>
                <a:pathLst>
                  <a:path w="72" h="8">
                    <a:moveTo>
                      <a:pt x="68" y="0"/>
                    </a:moveTo>
                    <a:lnTo>
                      <a:pt x="4" y="0"/>
                    </a:lnTo>
                    <a:lnTo>
                      <a:pt x="4" y="0"/>
                    </a:lnTo>
                    <a:lnTo>
                      <a:pt x="2" y="2"/>
                    </a:lnTo>
                    <a:lnTo>
                      <a:pt x="0" y="4"/>
                    </a:lnTo>
                    <a:lnTo>
                      <a:pt x="0" y="4"/>
                    </a:lnTo>
                    <a:lnTo>
                      <a:pt x="2" y="6"/>
                    </a:lnTo>
                    <a:lnTo>
                      <a:pt x="4" y="8"/>
                    </a:lnTo>
                    <a:lnTo>
                      <a:pt x="68" y="8"/>
                    </a:lnTo>
                    <a:lnTo>
                      <a:pt x="68" y="8"/>
                    </a:lnTo>
                    <a:lnTo>
                      <a:pt x="70" y="6"/>
                    </a:lnTo>
                    <a:lnTo>
                      <a:pt x="72" y="4"/>
                    </a:lnTo>
                    <a:lnTo>
                      <a:pt x="72" y="4"/>
                    </a:lnTo>
                    <a:lnTo>
                      <a:pt x="70" y="2"/>
                    </a:lnTo>
                    <a:lnTo>
                      <a:pt x="6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30" name="Freeform 266"/>
              <p:cNvSpPr>
                <a:spLocks/>
              </p:cNvSpPr>
              <p:nvPr/>
            </p:nvSpPr>
            <p:spPr bwMode="auto">
              <a:xfrm>
                <a:off x="2438400" y="1416050"/>
                <a:ext cx="114300" cy="12700"/>
              </a:xfrm>
              <a:custGeom>
                <a:avLst/>
                <a:gdLst/>
                <a:ahLst/>
                <a:cxnLst>
                  <a:cxn ang="0">
                    <a:pos x="68" y="0"/>
                  </a:cxn>
                  <a:cxn ang="0">
                    <a:pos x="4" y="0"/>
                  </a:cxn>
                  <a:cxn ang="0">
                    <a:pos x="4" y="0"/>
                  </a:cxn>
                  <a:cxn ang="0">
                    <a:pos x="2" y="2"/>
                  </a:cxn>
                  <a:cxn ang="0">
                    <a:pos x="0" y="4"/>
                  </a:cxn>
                  <a:cxn ang="0">
                    <a:pos x="0" y="4"/>
                  </a:cxn>
                  <a:cxn ang="0">
                    <a:pos x="2" y="6"/>
                  </a:cxn>
                  <a:cxn ang="0">
                    <a:pos x="4" y="8"/>
                  </a:cxn>
                  <a:cxn ang="0">
                    <a:pos x="68" y="8"/>
                  </a:cxn>
                  <a:cxn ang="0">
                    <a:pos x="68" y="8"/>
                  </a:cxn>
                  <a:cxn ang="0">
                    <a:pos x="70" y="6"/>
                  </a:cxn>
                  <a:cxn ang="0">
                    <a:pos x="72" y="4"/>
                  </a:cxn>
                  <a:cxn ang="0">
                    <a:pos x="72" y="4"/>
                  </a:cxn>
                  <a:cxn ang="0">
                    <a:pos x="70" y="2"/>
                  </a:cxn>
                  <a:cxn ang="0">
                    <a:pos x="68" y="0"/>
                  </a:cxn>
                </a:cxnLst>
                <a:rect l="0" t="0" r="r" b="b"/>
                <a:pathLst>
                  <a:path w="72" h="8">
                    <a:moveTo>
                      <a:pt x="68" y="0"/>
                    </a:moveTo>
                    <a:lnTo>
                      <a:pt x="4" y="0"/>
                    </a:lnTo>
                    <a:lnTo>
                      <a:pt x="4" y="0"/>
                    </a:lnTo>
                    <a:lnTo>
                      <a:pt x="2" y="2"/>
                    </a:lnTo>
                    <a:lnTo>
                      <a:pt x="0" y="4"/>
                    </a:lnTo>
                    <a:lnTo>
                      <a:pt x="0" y="4"/>
                    </a:lnTo>
                    <a:lnTo>
                      <a:pt x="2" y="6"/>
                    </a:lnTo>
                    <a:lnTo>
                      <a:pt x="4" y="8"/>
                    </a:lnTo>
                    <a:lnTo>
                      <a:pt x="68" y="8"/>
                    </a:lnTo>
                    <a:lnTo>
                      <a:pt x="68" y="8"/>
                    </a:lnTo>
                    <a:lnTo>
                      <a:pt x="70" y="6"/>
                    </a:lnTo>
                    <a:lnTo>
                      <a:pt x="72" y="4"/>
                    </a:lnTo>
                    <a:lnTo>
                      <a:pt x="72" y="4"/>
                    </a:lnTo>
                    <a:lnTo>
                      <a:pt x="70" y="2"/>
                    </a:lnTo>
                    <a:lnTo>
                      <a:pt x="6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31" name="Freeform 268"/>
              <p:cNvSpPr>
                <a:spLocks/>
              </p:cNvSpPr>
              <p:nvPr/>
            </p:nvSpPr>
            <p:spPr bwMode="auto">
              <a:xfrm>
                <a:off x="2578100" y="1492250"/>
                <a:ext cx="114300" cy="12700"/>
              </a:xfrm>
              <a:custGeom>
                <a:avLst/>
                <a:gdLst/>
                <a:ahLst/>
                <a:cxnLst>
                  <a:cxn ang="0">
                    <a:pos x="68" y="0"/>
                  </a:cxn>
                  <a:cxn ang="0">
                    <a:pos x="4" y="0"/>
                  </a:cxn>
                  <a:cxn ang="0">
                    <a:pos x="4" y="0"/>
                  </a:cxn>
                  <a:cxn ang="0">
                    <a:pos x="2" y="2"/>
                  </a:cxn>
                  <a:cxn ang="0">
                    <a:pos x="0" y="4"/>
                  </a:cxn>
                  <a:cxn ang="0">
                    <a:pos x="0" y="4"/>
                  </a:cxn>
                  <a:cxn ang="0">
                    <a:pos x="2" y="6"/>
                  </a:cxn>
                  <a:cxn ang="0">
                    <a:pos x="4" y="8"/>
                  </a:cxn>
                  <a:cxn ang="0">
                    <a:pos x="68" y="8"/>
                  </a:cxn>
                  <a:cxn ang="0">
                    <a:pos x="68" y="8"/>
                  </a:cxn>
                  <a:cxn ang="0">
                    <a:pos x="70" y="6"/>
                  </a:cxn>
                  <a:cxn ang="0">
                    <a:pos x="72" y="4"/>
                  </a:cxn>
                  <a:cxn ang="0">
                    <a:pos x="72" y="4"/>
                  </a:cxn>
                  <a:cxn ang="0">
                    <a:pos x="70" y="2"/>
                  </a:cxn>
                  <a:cxn ang="0">
                    <a:pos x="68" y="0"/>
                  </a:cxn>
                </a:cxnLst>
                <a:rect l="0" t="0" r="r" b="b"/>
                <a:pathLst>
                  <a:path w="72" h="8">
                    <a:moveTo>
                      <a:pt x="68" y="0"/>
                    </a:moveTo>
                    <a:lnTo>
                      <a:pt x="4" y="0"/>
                    </a:lnTo>
                    <a:lnTo>
                      <a:pt x="4" y="0"/>
                    </a:lnTo>
                    <a:lnTo>
                      <a:pt x="2" y="2"/>
                    </a:lnTo>
                    <a:lnTo>
                      <a:pt x="0" y="4"/>
                    </a:lnTo>
                    <a:lnTo>
                      <a:pt x="0" y="4"/>
                    </a:lnTo>
                    <a:lnTo>
                      <a:pt x="2" y="6"/>
                    </a:lnTo>
                    <a:lnTo>
                      <a:pt x="4" y="8"/>
                    </a:lnTo>
                    <a:lnTo>
                      <a:pt x="68" y="8"/>
                    </a:lnTo>
                    <a:lnTo>
                      <a:pt x="68" y="8"/>
                    </a:lnTo>
                    <a:lnTo>
                      <a:pt x="70" y="6"/>
                    </a:lnTo>
                    <a:lnTo>
                      <a:pt x="72" y="4"/>
                    </a:lnTo>
                    <a:lnTo>
                      <a:pt x="72" y="4"/>
                    </a:lnTo>
                    <a:lnTo>
                      <a:pt x="70" y="2"/>
                    </a:lnTo>
                    <a:lnTo>
                      <a:pt x="6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32" name="Freeform 270"/>
              <p:cNvSpPr>
                <a:spLocks/>
              </p:cNvSpPr>
              <p:nvPr/>
            </p:nvSpPr>
            <p:spPr bwMode="auto">
              <a:xfrm>
                <a:off x="2578100" y="1454150"/>
                <a:ext cx="114300" cy="12700"/>
              </a:xfrm>
              <a:custGeom>
                <a:avLst/>
                <a:gdLst/>
                <a:ahLst/>
                <a:cxnLst>
                  <a:cxn ang="0">
                    <a:pos x="68" y="0"/>
                  </a:cxn>
                  <a:cxn ang="0">
                    <a:pos x="4" y="0"/>
                  </a:cxn>
                  <a:cxn ang="0">
                    <a:pos x="4" y="0"/>
                  </a:cxn>
                  <a:cxn ang="0">
                    <a:pos x="2" y="2"/>
                  </a:cxn>
                  <a:cxn ang="0">
                    <a:pos x="0" y="4"/>
                  </a:cxn>
                  <a:cxn ang="0">
                    <a:pos x="0" y="4"/>
                  </a:cxn>
                  <a:cxn ang="0">
                    <a:pos x="2" y="6"/>
                  </a:cxn>
                  <a:cxn ang="0">
                    <a:pos x="4" y="8"/>
                  </a:cxn>
                  <a:cxn ang="0">
                    <a:pos x="68" y="8"/>
                  </a:cxn>
                  <a:cxn ang="0">
                    <a:pos x="68" y="8"/>
                  </a:cxn>
                  <a:cxn ang="0">
                    <a:pos x="70" y="6"/>
                  </a:cxn>
                  <a:cxn ang="0">
                    <a:pos x="72" y="4"/>
                  </a:cxn>
                  <a:cxn ang="0">
                    <a:pos x="72" y="4"/>
                  </a:cxn>
                  <a:cxn ang="0">
                    <a:pos x="70" y="2"/>
                  </a:cxn>
                  <a:cxn ang="0">
                    <a:pos x="68" y="0"/>
                  </a:cxn>
                </a:cxnLst>
                <a:rect l="0" t="0" r="r" b="b"/>
                <a:pathLst>
                  <a:path w="72" h="8">
                    <a:moveTo>
                      <a:pt x="68" y="0"/>
                    </a:moveTo>
                    <a:lnTo>
                      <a:pt x="4" y="0"/>
                    </a:lnTo>
                    <a:lnTo>
                      <a:pt x="4" y="0"/>
                    </a:lnTo>
                    <a:lnTo>
                      <a:pt x="2" y="2"/>
                    </a:lnTo>
                    <a:lnTo>
                      <a:pt x="0" y="4"/>
                    </a:lnTo>
                    <a:lnTo>
                      <a:pt x="0" y="4"/>
                    </a:lnTo>
                    <a:lnTo>
                      <a:pt x="2" y="6"/>
                    </a:lnTo>
                    <a:lnTo>
                      <a:pt x="4" y="8"/>
                    </a:lnTo>
                    <a:lnTo>
                      <a:pt x="68" y="8"/>
                    </a:lnTo>
                    <a:lnTo>
                      <a:pt x="68" y="8"/>
                    </a:lnTo>
                    <a:lnTo>
                      <a:pt x="70" y="6"/>
                    </a:lnTo>
                    <a:lnTo>
                      <a:pt x="72" y="4"/>
                    </a:lnTo>
                    <a:lnTo>
                      <a:pt x="72" y="4"/>
                    </a:lnTo>
                    <a:lnTo>
                      <a:pt x="70" y="2"/>
                    </a:lnTo>
                    <a:lnTo>
                      <a:pt x="6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33" name="Freeform 272"/>
              <p:cNvSpPr>
                <a:spLocks/>
              </p:cNvSpPr>
              <p:nvPr/>
            </p:nvSpPr>
            <p:spPr bwMode="auto">
              <a:xfrm>
                <a:off x="2578100" y="1416050"/>
                <a:ext cx="114300" cy="12700"/>
              </a:xfrm>
              <a:custGeom>
                <a:avLst/>
                <a:gdLst/>
                <a:ahLst/>
                <a:cxnLst>
                  <a:cxn ang="0">
                    <a:pos x="68" y="0"/>
                  </a:cxn>
                  <a:cxn ang="0">
                    <a:pos x="4" y="0"/>
                  </a:cxn>
                  <a:cxn ang="0">
                    <a:pos x="4" y="0"/>
                  </a:cxn>
                  <a:cxn ang="0">
                    <a:pos x="2" y="2"/>
                  </a:cxn>
                  <a:cxn ang="0">
                    <a:pos x="0" y="4"/>
                  </a:cxn>
                  <a:cxn ang="0">
                    <a:pos x="0" y="4"/>
                  </a:cxn>
                  <a:cxn ang="0">
                    <a:pos x="2" y="6"/>
                  </a:cxn>
                  <a:cxn ang="0">
                    <a:pos x="4" y="8"/>
                  </a:cxn>
                  <a:cxn ang="0">
                    <a:pos x="68" y="8"/>
                  </a:cxn>
                  <a:cxn ang="0">
                    <a:pos x="68" y="8"/>
                  </a:cxn>
                  <a:cxn ang="0">
                    <a:pos x="70" y="6"/>
                  </a:cxn>
                  <a:cxn ang="0">
                    <a:pos x="72" y="4"/>
                  </a:cxn>
                  <a:cxn ang="0">
                    <a:pos x="72" y="4"/>
                  </a:cxn>
                  <a:cxn ang="0">
                    <a:pos x="70" y="2"/>
                  </a:cxn>
                  <a:cxn ang="0">
                    <a:pos x="68" y="0"/>
                  </a:cxn>
                </a:cxnLst>
                <a:rect l="0" t="0" r="r" b="b"/>
                <a:pathLst>
                  <a:path w="72" h="8">
                    <a:moveTo>
                      <a:pt x="68" y="0"/>
                    </a:moveTo>
                    <a:lnTo>
                      <a:pt x="4" y="0"/>
                    </a:lnTo>
                    <a:lnTo>
                      <a:pt x="4" y="0"/>
                    </a:lnTo>
                    <a:lnTo>
                      <a:pt x="2" y="2"/>
                    </a:lnTo>
                    <a:lnTo>
                      <a:pt x="0" y="4"/>
                    </a:lnTo>
                    <a:lnTo>
                      <a:pt x="0" y="4"/>
                    </a:lnTo>
                    <a:lnTo>
                      <a:pt x="2" y="6"/>
                    </a:lnTo>
                    <a:lnTo>
                      <a:pt x="4" y="8"/>
                    </a:lnTo>
                    <a:lnTo>
                      <a:pt x="68" y="8"/>
                    </a:lnTo>
                    <a:lnTo>
                      <a:pt x="68" y="8"/>
                    </a:lnTo>
                    <a:lnTo>
                      <a:pt x="70" y="6"/>
                    </a:lnTo>
                    <a:lnTo>
                      <a:pt x="72" y="4"/>
                    </a:lnTo>
                    <a:lnTo>
                      <a:pt x="72" y="4"/>
                    </a:lnTo>
                    <a:lnTo>
                      <a:pt x="70" y="2"/>
                    </a:lnTo>
                    <a:lnTo>
                      <a:pt x="6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34" name="Freeform 274"/>
              <p:cNvSpPr>
                <a:spLocks/>
              </p:cNvSpPr>
              <p:nvPr/>
            </p:nvSpPr>
            <p:spPr bwMode="auto">
              <a:xfrm>
                <a:off x="2438400" y="1339850"/>
                <a:ext cx="254000" cy="12700"/>
              </a:xfrm>
              <a:custGeom>
                <a:avLst/>
                <a:gdLst/>
                <a:ahLst/>
                <a:cxnLst>
                  <a:cxn ang="0">
                    <a:pos x="156" y="0"/>
                  </a:cxn>
                  <a:cxn ang="0">
                    <a:pos x="4" y="0"/>
                  </a:cxn>
                  <a:cxn ang="0">
                    <a:pos x="4" y="0"/>
                  </a:cxn>
                  <a:cxn ang="0">
                    <a:pos x="2" y="2"/>
                  </a:cxn>
                  <a:cxn ang="0">
                    <a:pos x="0" y="4"/>
                  </a:cxn>
                  <a:cxn ang="0">
                    <a:pos x="0" y="4"/>
                  </a:cxn>
                  <a:cxn ang="0">
                    <a:pos x="2" y="6"/>
                  </a:cxn>
                  <a:cxn ang="0">
                    <a:pos x="4" y="8"/>
                  </a:cxn>
                  <a:cxn ang="0">
                    <a:pos x="156" y="8"/>
                  </a:cxn>
                  <a:cxn ang="0">
                    <a:pos x="156" y="8"/>
                  </a:cxn>
                  <a:cxn ang="0">
                    <a:pos x="158" y="6"/>
                  </a:cxn>
                  <a:cxn ang="0">
                    <a:pos x="160" y="4"/>
                  </a:cxn>
                  <a:cxn ang="0">
                    <a:pos x="160" y="4"/>
                  </a:cxn>
                  <a:cxn ang="0">
                    <a:pos x="158" y="2"/>
                  </a:cxn>
                  <a:cxn ang="0">
                    <a:pos x="156" y="0"/>
                  </a:cxn>
                </a:cxnLst>
                <a:rect l="0" t="0" r="r" b="b"/>
                <a:pathLst>
                  <a:path w="160" h="8">
                    <a:moveTo>
                      <a:pt x="156" y="0"/>
                    </a:moveTo>
                    <a:lnTo>
                      <a:pt x="4" y="0"/>
                    </a:lnTo>
                    <a:lnTo>
                      <a:pt x="4" y="0"/>
                    </a:lnTo>
                    <a:lnTo>
                      <a:pt x="2" y="2"/>
                    </a:lnTo>
                    <a:lnTo>
                      <a:pt x="0" y="4"/>
                    </a:lnTo>
                    <a:lnTo>
                      <a:pt x="0" y="4"/>
                    </a:lnTo>
                    <a:lnTo>
                      <a:pt x="2" y="6"/>
                    </a:lnTo>
                    <a:lnTo>
                      <a:pt x="4" y="8"/>
                    </a:lnTo>
                    <a:lnTo>
                      <a:pt x="156" y="8"/>
                    </a:lnTo>
                    <a:lnTo>
                      <a:pt x="156" y="8"/>
                    </a:lnTo>
                    <a:lnTo>
                      <a:pt x="158" y="6"/>
                    </a:lnTo>
                    <a:lnTo>
                      <a:pt x="160" y="4"/>
                    </a:lnTo>
                    <a:lnTo>
                      <a:pt x="160" y="4"/>
                    </a:lnTo>
                    <a:lnTo>
                      <a:pt x="158" y="2"/>
                    </a:lnTo>
                    <a:lnTo>
                      <a:pt x="15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35" name="Freeform 276"/>
              <p:cNvSpPr>
                <a:spLocks/>
              </p:cNvSpPr>
              <p:nvPr/>
            </p:nvSpPr>
            <p:spPr bwMode="auto">
              <a:xfrm>
                <a:off x="2438400" y="1377950"/>
                <a:ext cx="254000" cy="12700"/>
              </a:xfrm>
              <a:custGeom>
                <a:avLst/>
                <a:gdLst/>
                <a:ahLst/>
                <a:cxnLst>
                  <a:cxn ang="0">
                    <a:pos x="156" y="0"/>
                  </a:cxn>
                  <a:cxn ang="0">
                    <a:pos x="4" y="0"/>
                  </a:cxn>
                  <a:cxn ang="0">
                    <a:pos x="4" y="0"/>
                  </a:cxn>
                  <a:cxn ang="0">
                    <a:pos x="2" y="2"/>
                  </a:cxn>
                  <a:cxn ang="0">
                    <a:pos x="0" y="4"/>
                  </a:cxn>
                  <a:cxn ang="0">
                    <a:pos x="0" y="4"/>
                  </a:cxn>
                  <a:cxn ang="0">
                    <a:pos x="2" y="6"/>
                  </a:cxn>
                  <a:cxn ang="0">
                    <a:pos x="4" y="8"/>
                  </a:cxn>
                  <a:cxn ang="0">
                    <a:pos x="156" y="8"/>
                  </a:cxn>
                  <a:cxn ang="0">
                    <a:pos x="156" y="8"/>
                  </a:cxn>
                  <a:cxn ang="0">
                    <a:pos x="158" y="6"/>
                  </a:cxn>
                  <a:cxn ang="0">
                    <a:pos x="160" y="4"/>
                  </a:cxn>
                  <a:cxn ang="0">
                    <a:pos x="160" y="4"/>
                  </a:cxn>
                  <a:cxn ang="0">
                    <a:pos x="158" y="2"/>
                  </a:cxn>
                  <a:cxn ang="0">
                    <a:pos x="156" y="0"/>
                  </a:cxn>
                </a:cxnLst>
                <a:rect l="0" t="0" r="r" b="b"/>
                <a:pathLst>
                  <a:path w="160" h="8">
                    <a:moveTo>
                      <a:pt x="156" y="0"/>
                    </a:moveTo>
                    <a:lnTo>
                      <a:pt x="4" y="0"/>
                    </a:lnTo>
                    <a:lnTo>
                      <a:pt x="4" y="0"/>
                    </a:lnTo>
                    <a:lnTo>
                      <a:pt x="2" y="2"/>
                    </a:lnTo>
                    <a:lnTo>
                      <a:pt x="0" y="4"/>
                    </a:lnTo>
                    <a:lnTo>
                      <a:pt x="0" y="4"/>
                    </a:lnTo>
                    <a:lnTo>
                      <a:pt x="2" y="6"/>
                    </a:lnTo>
                    <a:lnTo>
                      <a:pt x="4" y="8"/>
                    </a:lnTo>
                    <a:lnTo>
                      <a:pt x="156" y="8"/>
                    </a:lnTo>
                    <a:lnTo>
                      <a:pt x="156" y="8"/>
                    </a:lnTo>
                    <a:lnTo>
                      <a:pt x="158" y="6"/>
                    </a:lnTo>
                    <a:lnTo>
                      <a:pt x="160" y="4"/>
                    </a:lnTo>
                    <a:lnTo>
                      <a:pt x="160" y="4"/>
                    </a:lnTo>
                    <a:lnTo>
                      <a:pt x="158" y="2"/>
                    </a:lnTo>
                    <a:lnTo>
                      <a:pt x="15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36" name="Freeform 278"/>
              <p:cNvSpPr>
                <a:spLocks noEditPoints="1"/>
              </p:cNvSpPr>
              <p:nvPr/>
            </p:nvSpPr>
            <p:spPr bwMode="auto">
              <a:xfrm>
                <a:off x="2438400" y="1200150"/>
                <a:ext cx="114300" cy="114300"/>
              </a:xfrm>
              <a:custGeom>
                <a:avLst/>
                <a:gdLst/>
                <a:ahLst/>
                <a:cxnLst>
                  <a:cxn ang="0">
                    <a:pos x="8" y="72"/>
                  </a:cxn>
                  <a:cxn ang="0">
                    <a:pos x="64" y="72"/>
                  </a:cxn>
                  <a:cxn ang="0">
                    <a:pos x="64" y="72"/>
                  </a:cxn>
                  <a:cxn ang="0">
                    <a:pos x="68" y="72"/>
                  </a:cxn>
                  <a:cxn ang="0">
                    <a:pos x="70" y="70"/>
                  </a:cxn>
                  <a:cxn ang="0">
                    <a:pos x="72" y="68"/>
                  </a:cxn>
                  <a:cxn ang="0">
                    <a:pos x="72" y="64"/>
                  </a:cxn>
                  <a:cxn ang="0">
                    <a:pos x="72" y="8"/>
                  </a:cxn>
                  <a:cxn ang="0">
                    <a:pos x="72" y="8"/>
                  </a:cxn>
                  <a:cxn ang="0">
                    <a:pos x="72" y="4"/>
                  </a:cxn>
                  <a:cxn ang="0">
                    <a:pos x="70" y="2"/>
                  </a:cxn>
                  <a:cxn ang="0">
                    <a:pos x="68" y="0"/>
                  </a:cxn>
                  <a:cxn ang="0">
                    <a:pos x="64" y="0"/>
                  </a:cxn>
                  <a:cxn ang="0">
                    <a:pos x="8" y="0"/>
                  </a:cxn>
                  <a:cxn ang="0">
                    <a:pos x="8" y="0"/>
                  </a:cxn>
                  <a:cxn ang="0">
                    <a:pos x="4" y="0"/>
                  </a:cxn>
                  <a:cxn ang="0">
                    <a:pos x="2" y="2"/>
                  </a:cxn>
                  <a:cxn ang="0">
                    <a:pos x="0" y="4"/>
                  </a:cxn>
                  <a:cxn ang="0">
                    <a:pos x="0" y="8"/>
                  </a:cxn>
                  <a:cxn ang="0">
                    <a:pos x="0" y="64"/>
                  </a:cxn>
                  <a:cxn ang="0">
                    <a:pos x="0" y="64"/>
                  </a:cxn>
                  <a:cxn ang="0">
                    <a:pos x="0" y="68"/>
                  </a:cxn>
                  <a:cxn ang="0">
                    <a:pos x="2" y="70"/>
                  </a:cxn>
                  <a:cxn ang="0">
                    <a:pos x="4" y="72"/>
                  </a:cxn>
                  <a:cxn ang="0">
                    <a:pos x="8" y="72"/>
                  </a:cxn>
                  <a:cxn ang="0">
                    <a:pos x="16" y="16"/>
                  </a:cxn>
                  <a:cxn ang="0">
                    <a:pos x="56" y="16"/>
                  </a:cxn>
                  <a:cxn ang="0">
                    <a:pos x="56" y="56"/>
                  </a:cxn>
                  <a:cxn ang="0">
                    <a:pos x="16" y="56"/>
                  </a:cxn>
                  <a:cxn ang="0">
                    <a:pos x="16" y="16"/>
                  </a:cxn>
                </a:cxnLst>
                <a:rect l="0" t="0" r="r" b="b"/>
                <a:pathLst>
                  <a:path w="72" h="72">
                    <a:moveTo>
                      <a:pt x="8" y="72"/>
                    </a:moveTo>
                    <a:lnTo>
                      <a:pt x="64" y="72"/>
                    </a:lnTo>
                    <a:lnTo>
                      <a:pt x="64" y="72"/>
                    </a:lnTo>
                    <a:lnTo>
                      <a:pt x="68" y="72"/>
                    </a:lnTo>
                    <a:lnTo>
                      <a:pt x="70" y="70"/>
                    </a:lnTo>
                    <a:lnTo>
                      <a:pt x="72" y="68"/>
                    </a:lnTo>
                    <a:lnTo>
                      <a:pt x="72" y="64"/>
                    </a:lnTo>
                    <a:lnTo>
                      <a:pt x="72" y="8"/>
                    </a:lnTo>
                    <a:lnTo>
                      <a:pt x="72" y="8"/>
                    </a:lnTo>
                    <a:lnTo>
                      <a:pt x="72" y="4"/>
                    </a:lnTo>
                    <a:lnTo>
                      <a:pt x="70" y="2"/>
                    </a:lnTo>
                    <a:lnTo>
                      <a:pt x="68" y="0"/>
                    </a:lnTo>
                    <a:lnTo>
                      <a:pt x="64" y="0"/>
                    </a:lnTo>
                    <a:lnTo>
                      <a:pt x="8" y="0"/>
                    </a:lnTo>
                    <a:lnTo>
                      <a:pt x="8" y="0"/>
                    </a:lnTo>
                    <a:lnTo>
                      <a:pt x="4" y="0"/>
                    </a:lnTo>
                    <a:lnTo>
                      <a:pt x="2" y="2"/>
                    </a:lnTo>
                    <a:lnTo>
                      <a:pt x="0" y="4"/>
                    </a:lnTo>
                    <a:lnTo>
                      <a:pt x="0" y="8"/>
                    </a:lnTo>
                    <a:lnTo>
                      <a:pt x="0" y="64"/>
                    </a:lnTo>
                    <a:lnTo>
                      <a:pt x="0" y="64"/>
                    </a:lnTo>
                    <a:lnTo>
                      <a:pt x="0" y="68"/>
                    </a:lnTo>
                    <a:lnTo>
                      <a:pt x="2" y="70"/>
                    </a:lnTo>
                    <a:lnTo>
                      <a:pt x="4" y="72"/>
                    </a:lnTo>
                    <a:lnTo>
                      <a:pt x="8" y="72"/>
                    </a:lnTo>
                    <a:close/>
                    <a:moveTo>
                      <a:pt x="16" y="16"/>
                    </a:moveTo>
                    <a:lnTo>
                      <a:pt x="56" y="16"/>
                    </a:lnTo>
                    <a:lnTo>
                      <a:pt x="56" y="56"/>
                    </a:lnTo>
                    <a:lnTo>
                      <a:pt x="16" y="56"/>
                    </a:lnTo>
                    <a:lnTo>
                      <a:pt x="16"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sp>
          <p:nvSpPr>
            <p:cNvPr id="23" name="Freeform 247"/>
            <p:cNvSpPr>
              <a:spLocks noEditPoints="1"/>
            </p:cNvSpPr>
            <p:nvPr/>
          </p:nvSpPr>
          <p:spPr bwMode="auto">
            <a:xfrm>
              <a:off x="5388611" y="1755887"/>
              <a:ext cx="332599" cy="218268"/>
            </a:xfrm>
            <a:custGeom>
              <a:avLst/>
              <a:gdLst/>
              <a:ahLst/>
              <a:cxnLst>
                <a:cxn ang="0">
                  <a:pos x="32" y="0"/>
                </a:cxn>
                <a:cxn ang="0">
                  <a:pos x="26" y="0"/>
                </a:cxn>
                <a:cxn ang="0">
                  <a:pos x="10" y="10"/>
                </a:cxn>
                <a:cxn ang="0">
                  <a:pos x="0" y="26"/>
                </a:cxn>
                <a:cxn ang="0">
                  <a:pos x="0" y="136"/>
                </a:cxn>
                <a:cxn ang="0">
                  <a:pos x="0" y="142"/>
                </a:cxn>
                <a:cxn ang="0">
                  <a:pos x="10" y="158"/>
                </a:cxn>
                <a:cxn ang="0">
                  <a:pos x="26" y="168"/>
                </a:cxn>
                <a:cxn ang="0">
                  <a:pos x="224" y="168"/>
                </a:cxn>
                <a:cxn ang="0">
                  <a:pos x="230" y="168"/>
                </a:cxn>
                <a:cxn ang="0">
                  <a:pos x="246" y="158"/>
                </a:cxn>
                <a:cxn ang="0">
                  <a:pos x="256" y="142"/>
                </a:cxn>
                <a:cxn ang="0">
                  <a:pos x="256" y="32"/>
                </a:cxn>
                <a:cxn ang="0">
                  <a:pos x="256" y="26"/>
                </a:cxn>
                <a:cxn ang="0">
                  <a:pos x="246" y="10"/>
                </a:cxn>
                <a:cxn ang="0">
                  <a:pos x="230" y="0"/>
                </a:cxn>
                <a:cxn ang="0">
                  <a:pos x="16" y="42"/>
                </a:cxn>
                <a:cxn ang="0">
                  <a:pos x="16" y="126"/>
                </a:cxn>
                <a:cxn ang="0">
                  <a:pos x="240" y="136"/>
                </a:cxn>
                <a:cxn ang="0">
                  <a:pos x="238" y="142"/>
                </a:cxn>
                <a:cxn ang="0">
                  <a:pos x="230" y="150"/>
                </a:cxn>
                <a:cxn ang="0">
                  <a:pos x="32" y="152"/>
                </a:cxn>
                <a:cxn ang="0">
                  <a:pos x="26" y="150"/>
                </a:cxn>
                <a:cxn ang="0">
                  <a:pos x="18" y="142"/>
                </a:cxn>
                <a:cxn ang="0">
                  <a:pos x="78" y="88"/>
                </a:cxn>
                <a:cxn ang="0">
                  <a:pos x="114" y="116"/>
                </a:cxn>
                <a:cxn ang="0">
                  <a:pos x="128" y="120"/>
                </a:cxn>
                <a:cxn ang="0">
                  <a:pos x="136" y="118"/>
                </a:cxn>
                <a:cxn ang="0">
                  <a:pos x="178" y="88"/>
                </a:cxn>
                <a:cxn ang="0">
                  <a:pos x="240" y="126"/>
                </a:cxn>
                <a:cxn ang="0">
                  <a:pos x="240" y="42"/>
                </a:cxn>
                <a:cxn ang="0">
                  <a:pos x="138" y="108"/>
                </a:cxn>
                <a:cxn ang="0">
                  <a:pos x="134" y="112"/>
                </a:cxn>
                <a:cxn ang="0">
                  <a:pos x="128" y="112"/>
                </a:cxn>
                <a:cxn ang="0">
                  <a:pos x="118" y="108"/>
                </a:cxn>
                <a:cxn ang="0">
                  <a:pos x="78" y="78"/>
                </a:cxn>
                <a:cxn ang="0">
                  <a:pos x="16" y="32"/>
                </a:cxn>
                <a:cxn ang="0">
                  <a:pos x="18" y="26"/>
                </a:cxn>
                <a:cxn ang="0">
                  <a:pos x="26" y="18"/>
                </a:cxn>
                <a:cxn ang="0">
                  <a:pos x="224" y="16"/>
                </a:cxn>
                <a:cxn ang="0">
                  <a:pos x="230" y="18"/>
                </a:cxn>
                <a:cxn ang="0">
                  <a:pos x="238" y="26"/>
                </a:cxn>
                <a:cxn ang="0">
                  <a:pos x="138" y="108"/>
                </a:cxn>
              </a:cxnLst>
              <a:rect l="0" t="0" r="r" b="b"/>
              <a:pathLst>
                <a:path w="256" h="168">
                  <a:moveTo>
                    <a:pt x="224" y="0"/>
                  </a:moveTo>
                  <a:lnTo>
                    <a:pt x="32" y="0"/>
                  </a:lnTo>
                  <a:lnTo>
                    <a:pt x="32" y="0"/>
                  </a:lnTo>
                  <a:lnTo>
                    <a:pt x="26" y="0"/>
                  </a:lnTo>
                  <a:lnTo>
                    <a:pt x="20" y="2"/>
                  </a:lnTo>
                  <a:lnTo>
                    <a:pt x="10" y="10"/>
                  </a:lnTo>
                  <a:lnTo>
                    <a:pt x="2" y="20"/>
                  </a:lnTo>
                  <a:lnTo>
                    <a:pt x="0" y="26"/>
                  </a:lnTo>
                  <a:lnTo>
                    <a:pt x="0" y="32"/>
                  </a:lnTo>
                  <a:lnTo>
                    <a:pt x="0" y="136"/>
                  </a:lnTo>
                  <a:lnTo>
                    <a:pt x="0" y="136"/>
                  </a:lnTo>
                  <a:lnTo>
                    <a:pt x="0" y="142"/>
                  </a:lnTo>
                  <a:lnTo>
                    <a:pt x="2" y="148"/>
                  </a:lnTo>
                  <a:lnTo>
                    <a:pt x="10" y="158"/>
                  </a:lnTo>
                  <a:lnTo>
                    <a:pt x="20" y="166"/>
                  </a:lnTo>
                  <a:lnTo>
                    <a:pt x="26" y="168"/>
                  </a:lnTo>
                  <a:lnTo>
                    <a:pt x="32" y="168"/>
                  </a:lnTo>
                  <a:lnTo>
                    <a:pt x="224" y="168"/>
                  </a:lnTo>
                  <a:lnTo>
                    <a:pt x="224" y="168"/>
                  </a:lnTo>
                  <a:lnTo>
                    <a:pt x="230" y="168"/>
                  </a:lnTo>
                  <a:lnTo>
                    <a:pt x="236" y="166"/>
                  </a:lnTo>
                  <a:lnTo>
                    <a:pt x="246" y="158"/>
                  </a:lnTo>
                  <a:lnTo>
                    <a:pt x="254" y="148"/>
                  </a:lnTo>
                  <a:lnTo>
                    <a:pt x="256" y="142"/>
                  </a:lnTo>
                  <a:lnTo>
                    <a:pt x="256" y="136"/>
                  </a:lnTo>
                  <a:lnTo>
                    <a:pt x="256" y="32"/>
                  </a:lnTo>
                  <a:lnTo>
                    <a:pt x="256" y="32"/>
                  </a:lnTo>
                  <a:lnTo>
                    <a:pt x="256" y="26"/>
                  </a:lnTo>
                  <a:lnTo>
                    <a:pt x="254" y="20"/>
                  </a:lnTo>
                  <a:lnTo>
                    <a:pt x="246" y="10"/>
                  </a:lnTo>
                  <a:lnTo>
                    <a:pt x="236" y="2"/>
                  </a:lnTo>
                  <a:lnTo>
                    <a:pt x="230" y="0"/>
                  </a:lnTo>
                  <a:lnTo>
                    <a:pt x="224" y="0"/>
                  </a:lnTo>
                  <a:close/>
                  <a:moveTo>
                    <a:pt x="16" y="42"/>
                  </a:moveTo>
                  <a:lnTo>
                    <a:pt x="72" y="84"/>
                  </a:lnTo>
                  <a:lnTo>
                    <a:pt x="16" y="126"/>
                  </a:lnTo>
                  <a:lnTo>
                    <a:pt x="16" y="42"/>
                  </a:lnTo>
                  <a:close/>
                  <a:moveTo>
                    <a:pt x="240" y="136"/>
                  </a:moveTo>
                  <a:lnTo>
                    <a:pt x="240" y="136"/>
                  </a:lnTo>
                  <a:lnTo>
                    <a:pt x="238" y="142"/>
                  </a:lnTo>
                  <a:lnTo>
                    <a:pt x="236" y="148"/>
                  </a:lnTo>
                  <a:lnTo>
                    <a:pt x="230" y="150"/>
                  </a:lnTo>
                  <a:lnTo>
                    <a:pt x="224" y="152"/>
                  </a:lnTo>
                  <a:lnTo>
                    <a:pt x="32" y="152"/>
                  </a:lnTo>
                  <a:lnTo>
                    <a:pt x="32" y="152"/>
                  </a:lnTo>
                  <a:lnTo>
                    <a:pt x="26" y="150"/>
                  </a:lnTo>
                  <a:lnTo>
                    <a:pt x="20" y="148"/>
                  </a:lnTo>
                  <a:lnTo>
                    <a:pt x="18" y="142"/>
                  </a:lnTo>
                  <a:lnTo>
                    <a:pt x="16" y="136"/>
                  </a:lnTo>
                  <a:lnTo>
                    <a:pt x="78" y="88"/>
                  </a:lnTo>
                  <a:lnTo>
                    <a:pt x="114" y="116"/>
                  </a:lnTo>
                  <a:lnTo>
                    <a:pt x="114" y="116"/>
                  </a:lnTo>
                  <a:lnTo>
                    <a:pt x="120" y="118"/>
                  </a:lnTo>
                  <a:lnTo>
                    <a:pt x="128" y="120"/>
                  </a:lnTo>
                  <a:lnTo>
                    <a:pt x="128" y="120"/>
                  </a:lnTo>
                  <a:lnTo>
                    <a:pt x="136" y="118"/>
                  </a:lnTo>
                  <a:lnTo>
                    <a:pt x="142" y="116"/>
                  </a:lnTo>
                  <a:lnTo>
                    <a:pt x="178" y="88"/>
                  </a:lnTo>
                  <a:lnTo>
                    <a:pt x="240" y="136"/>
                  </a:lnTo>
                  <a:close/>
                  <a:moveTo>
                    <a:pt x="240" y="126"/>
                  </a:moveTo>
                  <a:lnTo>
                    <a:pt x="184" y="84"/>
                  </a:lnTo>
                  <a:lnTo>
                    <a:pt x="240" y="42"/>
                  </a:lnTo>
                  <a:lnTo>
                    <a:pt x="240" y="126"/>
                  </a:lnTo>
                  <a:close/>
                  <a:moveTo>
                    <a:pt x="138" y="108"/>
                  </a:moveTo>
                  <a:lnTo>
                    <a:pt x="138" y="108"/>
                  </a:lnTo>
                  <a:lnTo>
                    <a:pt x="134" y="112"/>
                  </a:lnTo>
                  <a:lnTo>
                    <a:pt x="128" y="112"/>
                  </a:lnTo>
                  <a:lnTo>
                    <a:pt x="128" y="112"/>
                  </a:lnTo>
                  <a:lnTo>
                    <a:pt x="122" y="112"/>
                  </a:lnTo>
                  <a:lnTo>
                    <a:pt x="118" y="108"/>
                  </a:lnTo>
                  <a:lnTo>
                    <a:pt x="86" y="84"/>
                  </a:lnTo>
                  <a:lnTo>
                    <a:pt x="78" y="78"/>
                  </a:lnTo>
                  <a:lnTo>
                    <a:pt x="16" y="32"/>
                  </a:lnTo>
                  <a:lnTo>
                    <a:pt x="16" y="32"/>
                  </a:lnTo>
                  <a:lnTo>
                    <a:pt x="16" y="32"/>
                  </a:lnTo>
                  <a:lnTo>
                    <a:pt x="18" y="26"/>
                  </a:lnTo>
                  <a:lnTo>
                    <a:pt x="20" y="20"/>
                  </a:lnTo>
                  <a:lnTo>
                    <a:pt x="26" y="18"/>
                  </a:lnTo>
                  <a:lnTo>
                    <a:pt x="32" y="16"/>
                  </a:lnTo>
                  <a:lnTo>
                    <a:pt x="224" y="16"/>
                  </a:lnTo>
                  <a:lnTo>
                    <a:pt x="224" y="16"/>
                  </a:lnTo>
                  <a:lnTo>
                    <a:pt x="230" y="18"/>
                  </a:lnTo>
                  <a:lnTo>
                    <a:pt x="236" y="20"/>
                  </a:lnTo>
                  <a:lnTo>
                    <a:pt x="238" y="26"/>
                  </a:lnTo>
                  <a:lnTo>
                    <a:pt x="240" y="32"/>
                  </a:lnTo>
                  <a:lnTo>
                    <a:pt x="138" y="10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4" name="Freeform 138"/>
            <p:cNvSpPr>
              <a:spLocks noEditPoints="1"/>
            </p:cNvSpPr>
            <p:nvPr/>
          </p:nvSpPr>
          <p:spPr bwMode="auto">
            <a:xfrm>
              <a:off x="7384204" y="2369115"/>
              <a:ext cx="332599" cy="332599"/>
            </a:xfrm>
            <a:custGeom>
              <a:avLst/>
              <a:gdLst/>
              <a:ahLst/>
              <a:cxnLst>
                <a:cxn ang="0">
                  <a:pos x="246" y="0"/>
                </a:cxn>
                <a:cxn ang="0">
                  <a:pos x="238" y="0"/>
                </a:cxn>
                <a:cxn ang="0">
                  <a:pos x="96" y="26"/>
                </a:cxn>
                <a:cxn ang="0">
                  <a:pos x="88" y="40"/>
                </a:cxn>
                <a:cxn ang="0">
                  <a:pos x="88" y="178"/>
                </a:cxn>
                <a:cxn ang="0">
                  <a:pos x="74" y="170"/>
                </a:cxn>
                <a:cxn ang="0">
                  <a:pos x="58" y="168"/>
                </a:cxn>
                <a:cxn ang="0">
                  <a:pos x="38" y="172"/>
                </a:cxn>
                <a:cxn ang="0">
                  <a:pos x="10" y="190"/>
                </a:cxn>
                <a:cxn ang="0">
                  <a:pos x="2" y="206"/>
                </a:cxn>
                <a:cxn ang="0">
                  <a:pos x="2" y="230"/>
                </a:cxn>
                <a:cxn ang="0">
                  <a:pos x="18" y="248"/>
                </a:cxn>
                <a:cxn ang="0">
                  <a:pos x="46" y="256"/>
                </a:cxn>
                <a:cxn ang="0">
                  <a:pos x="66" y="252"/>
                </a:cxn>
                <a:cxn ang="0">
                  <a:pos x="94" y="234"/>
                </a:cxn>
                <a:cxn ang="0">
                  <a:pos x="102" y="216"/>
                </a:cxn>
                <a:cxn ang="0">
                  <a:pos x="104" y="80"/>
                </a:cxn>
                <a:cxn ang="0">
                  <a:pos x="240" y="56"/>
                </a:cxn>
                <a:cxn ang="0">
                  <a:pos x="234" y="150"/>
                </a:cxn>
                <a:cxn ang="0">
                  <a:pos x="210" y="144"/>
                </a:cxn>
                <a:cxn ang="0">
                  <a:pos x="190" y="148"/>
                </a:cxn>
                <a:cxn ang="0">
                  <a:pos x="170" y="158"/>
                </a:cxn>
                <a:cxn ang="0">
                  <a:pos x="156" y="176"/>
                </a:cxn>
                <a:cxn ang="0">
                  <a:pos x="152" y="198"/>
                </a:cxn>
                <a:cxn ang="0">
                  <a:pos x="160" y="216"/>
                </a:cxn>
                <a:cxn ang="0">
                  <a:pos x="198" y="232"/>
                </a:cxn>
                <a:cxn ang="0">
                  <a:pos x="218" y="228"/>
                </a:cxn>
                <a:cxn ang="0">
                  <a:pos x="238" y="218"/>
                </a:cxn>
                <a:cxn ang="0">
                  <a:pos x="252" y="200"/>
                </a:cxn>
                <a:cxn ang="0">
                  <a:pos x="256" y="184"/>
                </a:cxn>
                <a:cxn ang="0">
                  <a:pos x="256" y="16"/>
                </a:cxn>
                <a:cxn ang="0">
                  <a:pos x="250" y="4"/>
                </a:cxn>
                <a:cxn ang="0">
                  <a:pos x="48" y="240"/>
                </a:cxn>
                <a:cxn ang="0">
                  <a:pos x="20" y="228"/>
                </a:cxn>
                <a:cxn ang="0">
                  <a:pos x="16" y="218"/>
                </a:cxn>
                <a:cxn ang="0">
                  <a:pos x="20" y="202"/>
                </a:cxn>
                <a:cxn ang="0">
                  <a:pos x="42" y="186"/>
                </a:cxn>
                <a:cxn ang="0">
                  <a:pos x="76" y="188"/>
                </a:cxn>
                <a:cxn ang="0">
                  <a:pos x="86" y="200"/>
                </a:cxn>
                <a:cxn ang="0">
                  <a:pos x="88" y="212"/>
                </a:cxn>
                <a:cxn ang="0">
                  <a:pos x="74" y="230"/>
                </a:cxn>
                <a:cxn ang="0">
                  <a:pos x="214" y="214"/>
                </a:cxn>
                <a:cxn ang="0">
                  <a:pos x="176" y="208"/>
                </a:cxn>
                <a:cxn ang="0">
                  <a:pos x="168" y="200"/>
                </a:cxn>
                <a:cxn ang="0">
                  <a:pos x="170" y="184"/>
                </a:cxn>
                <a:cxn ang="0">
                  <a:pos x="194" y="162"/>
                </a:cxn>
                <a:cxn ang="0">
                  <a:pos x="222" y="162"/>
                </a:cxn>
                <a:cxn ang="0">
                  <a:pos x="236" y="172"/>
                </a:cxn>
                <a:cxn ang="0">
                  <a:pos x="240" y="182"/>
                </a:cxn>
                <a:cxn ang="0">
                  <a:pos x="234" y="198"/>
                </a:cxn>
                <a:cxn ang="0">
                  <a:pos x="240" y="40"/>
                </a:cxn>
                <a:cxn ang="0">
                  <a:pos x="104" y="40"/>
                </a:cxn>
                <a:cxn ang="0">
                  <a:pos x="240" y="40"/>
                </a:cxn>
              </a:cxnLst>
              <a:rect l="0" t="0" r="r" b="b"/>
              <a:pathLst>
                <a:path w="256" h="256">
                  <a:moveTo>
                    <a:pt x="250" y="4"/>
                  </a:moveTo>
                  <a:lnTo>
                    <a:pt x="250" y="4"/>
                  </a:lnTo>
                  <a:lnTo>
                    <a:pt x="246" y="0"/>
                  </a:lnTo>
                  <a:lnTo>
                    <a:pt x="240" y="0"/>
                  </a:lnTo>
                  <a:lnTo>
                    <a:pt x="240" y="0"/>
                  </a:lnTo>
                  <a:lnTo>
                    <a:pt x="238" y="0"/>
                  </a:lnTo>
                  <a:lnTo>
                    <a:pt x="102" y="24"/>
                  </a:lnTo>
                  <a:lnTo>
                    <a:pt x="102" y="24"/>
                  </a:lnTo>
                  <a:lnTo>
                    <a:pt x="96" y="26"/>
                  </a:lnTo>
                  <a:lnTo>
                    <a:pt x="92" y="30"/>
                  </a:lnTo>
                  <a:lnTo>
                    <a:pt x="88" y="34"/>
                  </a:lnTo>
                  <a:lnTo>
                    <a:pt x="88" y="40"/>
                  </a:lnTo>
                  <a:lnTo>
                    <a:pt x="88" y="56"/>
                  </a:lnTo>
                  <a:lnTo>
                    <a:pt x="88" y="64"/>
                  </a:lnTo>
                  <a:lnTo>
                    <a:pt x="88" y="178"/>
                  </a:lnTo>
                  <a:lnTo>
                    <a:pt x="88" y="178"/>
                  </a:lnTo>
                  <a:lnTo>
                    <a:pt x="82" y="174"/>
                  </a:lnTo>
                  <a:lnTo>
                    <a:pt x="74" y="170"/>
                  </a:lnTo>
                  <a:lnTo>
                    <a:pt x="66" y="168"/>
                  </a:lnTo>
                  <a:lnTo>
                    <a:pt x="58" y="168"/>
                  </a:lnTo>
                  <a:lnTo>
                    <a:pt x="58" y="168"/>
                  </a:lnTo>
                  <a:lnTo>
                    <a:pt x="48" y="168"/>
                  </a:lnTo>
                  <a:lnTo>
                    <a:pt x="38" y="172"/>
                  </a:lnTo>
                  <a:lnTo>
                    <a:pt x="38" y="172"/>
                  </a:lnTo>
                  <a:lnTo>
                    <a:pt x="26" y="176"/>
                  </a:lnTo>
                  <a:lnTo>
                    <a:pt x="18" y="182"/>
                  </a:lnTo>
                  <a:lnTo>
                    <a:pt x="10" y="190"/>
                  </a:lnTo>
                  <a:lnTo>
                    <a:pt x="4" y="200"/>
                  </a:lnTo>
                  <a:lnTo>
                    <a:pt x="4" y="200"/>
                  </a:lnTo>
                  <a:lnTo>
                    <a:pt x="2" y="206"/>
                  </a:lnTo>
                  <a:lnTo>
                    <a:pt x="0" y="214"/>
                  </a:lnTo>
                  <a:lnTo>
                    <a:pt x="0" y="222"/>
                  </a:lnTo>
                  <a:lnTo>
                    <a:pt x="2" y="230"/>
                  </a:lnTo>
                  <a:lnTo>
                    <a:pt x="2" y="230"/>
                  </a:lnTo>
                  <a:lnTo>
                    <a:pt x="8" y="240"/>
                  </a:lnTo>
                  <a:lnTo>
                    <a:pt x="18" y="248"/>
                  </a:lnTo>
                  <a:lnTo>
                    <a:pt x="32" y="254"/>
                  </a:lnTo>
                  <a:lnTo>
                    <a:pt x="46" y="256"/>
                  </a:lnTo>
                  <a:lnTo>
                    <a:pt x="46" y="256"/>
                  </a:lnTo>
                  <a:lnTo>
                    <a:pt x="56" y="256"/>
                  </a:lnTo>
                  <a:lnTo>
                    <a:pt x="66" y="252"/>
                  </a:lnTo>
                  <a:lnTo>
                    <a:pt x="66" y="252"/>
                  </a:lnTo>
                  <a:lnTo>
                    <a:pt x="78" y="248"/>
                  </a:lnTo>
                  <a:lnTo>
                    <a:pt x="86" y="242"/>
                  </a:lnTo>
                  <a:lnTo>
                    <a:pt x="94" y="234"/>
                  </a:lnTo>
                  <a:lnTo>
                    <a:pt x="100" y="224"/>
                  </a:lnTo>
                  <a:lnTo>
                    <a:pt x="100" y="224"/>
                  </a:lnTo>
                  <a:lnTo>
                    <a:pt x="102" y="216"/>
                  </a:lnTo>
                  <a:lnTo>
                    <a:pt x="104" y="208"/>
                  </a:lnTo>
                  <a:lnTo>
                    <a:pt x="104" y="208"/>
                  </a:lnTo>
                  <a:lnTo>
                    <a:pt x="104" y="80"/>
                  </a:lnTo>
                  <a:lnTo>
                    <a:pt x="104" y="80"/>
                  </a:lnTo>
                  <a:lnTo>
                    <a:pt x="106" y="80"/>
                  </a:lnTo>
                  <a:lnTo>
                    <a:pt x="240" y="56"/>
                  </a:lnTo>
                  <a:lnTo>
                    <a:pt x="240" y="154"/>
                  </a:lnTo>
                  <a:lnTo>
                    <a:pt x="240" y="154"/>
                  </a:lnTo>
                  <a:lnTo>
                    <a:pt x="234" y="150"/>
                  </a:lnTo>
                  <a:lnTo>
                    <a:pt x="226" y="146"/>
                  </a:lnTo>
                  <a:lnTo>
                    <a:pt x="218" y="144"/>
                  </a:lnTo>
                  <a:lnTo>
                    <a:pt x="210" y="144"/>
                  </a:lnTo>
                  <a:lnTo>
                    <a:pt x="210" y="144"/>
                  </a:lnTo>
                  <a:lnTo>
                    <a:pt x="200" y="144"/>
                  </a:lnTo>
                  <a:lnTo>
                    <a:pt x="190" y="148"/>
                  </a:lnTo>
                  <a:lnTo>
                    <a:pt x="190" y="148"/>
                  </a:lnTo>
                  <a:lnTo>
                    <a:pt x="178" y="152"/>
                  </a:lnTo>
                  <a:lnTo>
                    <a:pt x="170" y="158"/>
                  </a:lnTo>
                  <a:lnTo>
                    <a:pt x="162" y="166"/>
                  </a:lnTo>
                  <a:lnTo>
                    <a:pt x="156" y="176"/>
                  </a:lnTo>
                  <a:lnTo>
                    <a:pt x="156" y="176"/>
                  </a:lnTo>
                  <a:lnTo>
                    <a:pt x="154" y="182"/>
                  </a:lnTo>
                  <a:lnTo>
                    <a:pt x="152" y="190"/>
                  </a:lnTo>
                  <a:lnTo>
                    <a:pt x="152" y="198"/>
                  </a:lnTo>
                  <a:lnTo>
                    <a:pt x="154" y="206"/>
                  </a:lnTo>
                  <a:lnTo>
                    <a:pt x="154" y="206"/>
                  </a:lnTo>
                  <a:lnTo>
                    <a:pt x="160" y="216"/>
                  </a:lnTo>
                  <a:lnTo>
                    <a:pt x="170" y="224"/>
                  </a:lnTo>
                  <a:lnTo>
                    <a:pt x="184" y="230"/>
                  </a:lnTo>
                  <a:lnTo>
                    <a:pt x="198" y="232"/>
                  </a:lnTo>
                  <a:lnTo>
                    <a:pt x="198" y="232"/>
                  </a:lnTo>
                  <a:lnTo>
                    <a:pt x="208" y="232"/>
                  </a:lnTo>
                  <a:lnTo>
                    <a:pt x="218" y="228"/>
                  </a:lnTo>
                  <a:lnTo>
                    <a:pt x="218" y="228"/>
                  </a:lnTo>
                  <a:lnTo>
                    <a:pt x="230" y="224"/>
                  </a:lnTo>
                  <a:lnTo>
                    <a:pt x="238" y="218"/>
                  </a:lnTo>
                  <a:lnTo>
                    <a:pt x="246" y="210"/>
                  </a:lnTo>
                  <a:lnTo>
                    <a:pt x="252" y="200"/>
                  </a:lnTo>
                  <a:lnTo>
                    <a:pt x="252" y="200"/>
                  </a:lnTo>
                  <a:lnTo>
                    <a:pt x="254" y="192"/>
                  </a:lnTo>
                  <a:lnTo>
                    <a:pt x="256" y="184"/>
                  </a:lnTo>
                  <a:lnTo>
                    <a:pt x="256" y="184"/>
                  </a:lnTo>
                  <a:lnTo>
                    <a:pt x="256" y="40"/>
                  </a:lnTo>
                  <a:lnTo>
                    <a:pt x="256" y="32"/>
                  </a:lnTo>
                  <a:lnTo>
                    <a:pt x="256" y="16"/>
                  </a:lnTo>
                  <a:lnTo>
                    <a:pt x="256" y="16"/>
                  </a:lnTo>
                  <a:lnTo>
                    <a:pt x="254" y="10"/>
                  </a:lnTo>
                  <a:lnTo>
                    <a:pt x="250" y="4"/>
                  </a:lnTo>
                  <a:close/>
                  <a:moveTo>
                    <a:pt x="62" y="238"/>
                  </a:moveTo>
                  <a:lnTo>
                    <a:pt x="62" y="238"/>
                  </a:lnTo>
                  <a:lnTo>
                    <a:pt x="48" y="240"/>
                  </a:lnTo>
                  <a:lnTo>
                    <a:pt x="34" y="238"/>
                  </a:lnTo>
                  <a:lnTo>
                    <a:pt x="24" y="232"/>
                  </a:lnTo>
                  <a:lnTo>
                    <a:pt x="20" y="228"/>
                  </a:lnTo>
                  <a:lnTo>
                    <a:pt x="18" y="224"/>
                  </a:lnTo>
                  <a:lnTo>
                    <a:pt x="18" y="224"/>
                  </a:lnTo>
                  <a:lnTo>
                    <a:pt x="16" y="218"/>
                  </a:lnTo>
                  <a:lnTo>
                    <a:pt x="16" y="212"/>
                  </a:lnTo>
                  <a:lnTo>
                    <a:pt x="18" y="208"/>
                  </a:lnTo>
                  <a:lnTo>
                    <a:pt x="20" y="202"/>
                  </a:lnTo>
                  <a:lnTo>
                    <a:pt x="30" y="194"/>
                  </a:lnTo>
                  <a:lnTo>
                    <a:pt x="42" y="186"/>
                  </a:lnTo>
                  <a:lnTo>
                    <a:pt x="42" y="186"/>
                  </a:lnTo>
                  <a:lnTo>
                    <a:pt x="56" y="184"/>
                  </a:lnTo>
                  <a:lnTo>
                    <a:pt x="70" y="186"/>
                  </a:lnTo>
                  <a:lnTo>
                    <a:pt x="76" y="188"/>
                  </a:lnTo>
                  <a:lnTo>
                    <a:pt x="80" y="192"/>
                  </a:lnTo>
                  <a:lnTo>
                    <a:pt x="84" y="196"/>
                  </a:lnTo>
                  <a:lnTo>
                    <a:pt x="86" y="200"/>
                  </a:lnTo>
                  <a:lnTo>
                    <a:pt x="86" y="200"/>
                  </a:lnTo>
                  <a:lnTo>
                    <a:pt x="88" y="206"/>
                  </a:lnTo>
                  <a:lnTo>
                    <a:pt x="88" y="212"/>
                  </a:lnTo>
                  <a:lnTo>
                    <a:pt x="86" y="216"/>
                  </a:lnTo>
                  <a:lnTo>
                    <a:pt x="84" y="222"/>
                  </a:lnTo>
                  <a:lnTo>
                    <a:pt x="74" y="230"/>
                  </a:lnTo>
                  <a:lnTo>
                    <a:pt x="62" y="238"/>
                  </a:lnTo>
                  <a:close/>
                  <a:moveTo>
                    <a:pt x="214" y="214"/>
                  </a:moveTo>
                  <a:lnTo>
                    <a:pt x="214" y="214"/>
                  </a:lnTo>
                  <a:lnTo>
                    <a:pt x="198" y="216"/>
                  </a:lnTo>
                  <a:lnTo>
                    <a:pt x="186" y="214"/>
                  </a:lnTo>
                  <a:lnTo>
                    <a:pt x="176" y="208"/>
                  </a:lnTo>
                  <a:lnTo>
                    <a:pt x="172" y="204"/>
                  </a:lnTo>
                  <a:lnTo>
                    <a:pt x="168" y="200"/>
                  </a:lnTo>
                  <a:lnTo>
                    <a:pt x="168" y="200"/>
                  </a:lnTo>
                  <a:lnTo>
                    <a:pt x="168" y="194"/>
                  </a:lnTo>
                  <a:lnTo>
                    <a:pt x="168" y="188"/>
                  </a:lnTo>
                  <a:lnTo>
                    <a:pt x="170" y="184"/>
                  </a:lnTo>
                  <a:lnTo>
                    <a:pt x="172" y="178"/>
                  </a:lnTo>
                  <a:lnTo>
                    <a:pt x="182" y="170"/>
                  </a:lnTo>
                  <a:lnTo>
                    <a:pt x="194" y="162"/>
                  </a:lnTo>
                  <a:lnTo>
                    <a:pt x="194" y="162"/>
                  </a:lnTo>
                  <a:lnTo>
                    <a:pt x="208" y="160"/>
                  </a:lnTo>
                  <a:lnTo>
                    <a:pt x="222" y="162"/>
                  </a:lnTo>
                  <a:lnTo>
                    <a:pt x="228" y="164"/>
                  </a:lnTo>
                  <a:lnTo>
                    <a:pt x="232" y="168"/>
                  </a:lnTo>
                  <a:lnTo>
                    <a:pt x="236" y="172"/>
                  </a:lnTo>
                  <a:lnTo>
                    <a:pt x="238" y="176"/>
                  </a:lnTo>
                  <a:lnTo>
                    <a:pt x="238" y="176"/>
                  </a:lnTo>
                  <a:lnTo>
                    <a:pt x="240" y="182"/>
                  </a:lnTo>
                  <a:lnTo>
                    <a:pt x="240" y="188"/>
                  </a:lnTo>
                  <a:lnTo>
                    <a:pt x="238" y="192"/>
                  </a:lnTo>
                  <a:lnTo>
                    <a:pt x="234" y="198"/>
                  </a:lnTo>
                  <a:lnTo>
                    <a:pt x="226" y="206"/>
                  </a:lnTo>
                  <a:lnTo>
                    <a:pt x="214" y="214"/>
                  </a:lnTo>
                  <a:close/>
                  <a:moveTo>
                    <a:pt x="240" y="40"/>
                  </a:moveTo>
                  <a:lnTo>
                    <a:pt x="104" y="64"/>
                  </a:lnTo>
                  <a:lnTo>
                    <a:pt x="104" y="56"/>
                  </a:lnTo>
                  <a:lnTo>
                    <a:pt x="104" y="40"/>
                  </a:lnTo>
                  <a:lnTo>
                    <a:pt x="240" y="16"/>
                  </a:lnTo>
                  <a:lnTo>
                    <a:pt x="240" y="32"/>
                  </a:lnTo>
                  <a:lnTo>
                    <a:pt x="240" y="4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5" name="Freeform 88"/>
            <p:cNvSpPr>
              <a:spLocks noEditPoints="1"/>
            </p:cNvSpPr>
            <p:nvPr/>
          </p:nvSpPr>
          <p:spPr bwMode="auto">
            <a:xfrm>
              <a:off x="6719006" y="3055100"/>
              <a:ext cx="332599" cy="291024"/>
            </a:xfrm>
            <a:custGeom>
              <a:avLst/>
              <a:gdLst/>
              <a:ahLst/>
              <a:cxnLst>
                <a:cxn ang="0">
                  <a:pos x="210" y="4"/>
                </a:cxn>
                <a:cxn ang="0">
                  <a:pos x="206" y="0"/>
                </a:cxn>
                <a:cxn ang="0">
                  <a:pos x="56" y="0"/>
                </a:cxn>
                <a:cxn ang="0">
                  <a:pos x="50" y="0"/>
                </a:cxn>
                <a:cxn ang="0">
                  <a:pos x="6" y="36"/>
                </a:cxn>
                <a:cxn ang="0">
                  <a:pos x="2" y="40"/>
                </a:cxn>
                <a:cxn ang="0">
                  <a:pos x="0" y="48"/>
                </a:cxn>
                <a:cxn ang="0">
                  <a:pos x="16" y="102"/>
                </a:cxn>
                <a:cxn ang="0">
                  <a:pos x="20" y="108"/>
                </a:cxn>
                <a:cxn ang="0">
                  <a:pos x="26" y="112"/>
                </a:cxn>
                <a:cxn ang="0">
                  <a:pos x="32" y="112"/>
                </a:cxn>
                <a:cxn ang="0">
                  <a:pos x="40" y="208"/>
                </a:cxn>
                <a:cxn ang="0">
                  <a:pos x="42" y="214"/>
                </a:cxn>
                <a:cxn ang="0">
                  <a:pos x="50" y="222"/>
                </a:cxn>
                <a:cxn ang="0">
                  <a:pos x="200" y="224"/>
                </a:cxn>
                <a:cxn ang="0">
                  <a:pos x="206" y="222"/>
                </a:cxn>
                <a:cxn ang="0">
                  <a:pos x="214" y="214"/>
                </a:cxn>
                <a:cxn ang="0">
                  <a:pos x="216" y="110"/>
                </a:cxn>
                <a:cxn ang="0">
                  <a:pos x="224" y="112"/>
                </a:cxn>
                <a:cxn ang="0">
                  <a:pos x="230" y="112"/>
                </a:cxn>
                <a:cxn ang="0">
                  <a:pos x="236" y="108"/>
                </a:cxn>
                <a:cxn ang="0">
                  <a:pos x="256" y="54"/>
                </a:cxn>
                <a:cxn ang="0">
                  <a:pos x="256" y="48"/>
                </a:cxn>
                <a:cxn ang="0">
                  <a:pos x="254" y="40"/>
                </a:cxn>
                <a:cxn ang="0">
                  <a:pos x="158" y="16"/>
                </a:cxn>
                <a:cxn ang="0">
                  <a:pos x="154" y="22"/>
                </a:cxn>
                <a:cxn ang="0">
                  <a:pos x="138" y="30"/>
                </a:cxn>
                <a:cxn ang="0">
                  <a:pos x="128" y="32"/>
                </a:cxn>
                <a:cxn ang="0">
                  <a:pos x="110" y="28"/>
                </a:cxn>
                <a:cxn ang="0">
                  <a:pos x="98" y="16"/>
                </a:cxn>
                <a:cxn ang="0">
                  <a:pos x="224" y="96"/>
                </a:cxn>
                <a:cxn ang="0">
                  <a:pos x="200" y="208"/>
                </a:cxn>
                <a:cxn ang="0">
                  <a:pos x="56" y="80"/>
                </a:cxn>
                <a:cxn ang="0">
                  <a:pos x="16" y="48"/>
                </a:cxn>
                <a:cxn ang="0">
                  <a:pos x="90" y="16"/>
                </a:cxn>
                <a:cxn ang="0">
                  <a:pos x="94" y="26"/>
                </a:cxn>
                <a:cxn ang="0">
                  <a:pos x="114" y="38"/>
                </a:cxn>
                <a:cxn ang="0">
                  <a:pos x="128" y="40"/>
                </a:cxn>
                <a:cxn ang="0">
                  <a:pos x="152" y="34"/>
                </a:cxn>
                <a:cxn ang="0">
                  <a:pos x="166" y="16"/>
                </a:cxn>
                <a:cxn ang="0">
                  <a:pos x="240" y="48"/>
                </a:cxn>
              </a:cxnLst>
              <a:rect l="0" t="0" r="r" b="b"/>
              <a:pathLst>
                <a:path w="256" h="224">
                  <a:moveTo>
                    <a:pt x="250" y="36"/>
                  </a:moveTo>
                  <a:lnTo>
                    <a:pt x="210" y="4"/>
                  </a:lnTo>
                  <a:lnTo>
                    <a:pt x="210" y="4"/>
                  </a:lnTo>
                  <a:lnTo>
                    <a:pt x="206" y="0"/>
                  </a:lnTo>
                  <a:lnTo>
                    <a:pt x="200" y="0"/>
                  </a:lnTo>
                  <a:lnTo>
                    <a:pt x="56" y="0"/>
                  </a:lnTo>
                  <a:lnTo>
                    <a:pt x="56" y="0"/>
                  </a:lnTo>
                  <a:lnTo>
                    <a:pt x="50" y="0"/>
                  </a:lnTo>
                  <a:lnTo>
                    <a:pt x="46" y="4"/>
                  </a:lnTo>
                  <a:lnTo>
                    <a:pt x="6" y="36"/>
                  </a:lnTo>
                  <a:lnTo>
                    <a:pt x="6" y="36"/>
                  </a:lnTo>
                  <a:lnTo>
                    <a:pt x="2" y="40"/>
                  </a:lnTo>
                  <a:lnTo>
                    <a:pt x="0" y="44"/>
                  </a:lnTo>
                  <a:lnTo>
                    <a:pt x="0" y="48"/>
                  </a:lnTo>
                  <a:lnTo>
                    <a:pt x="0" y="54"/>
                  </a:lnTo>
                  <a:lnTo>
                    <a:pt x="16" y="102"/>
                  </a:lnTo>
                  <a:lnTo>
                    <a:pt x="16" y="102"/>
                  </a:lnTo>
                  <a:lnTo>
                    <a:pt x="20" y="108"/>
                  </a:lnTo>
                  <a:lnTo>
                    <a:pt x="26" y="112"/>
                  </a:lnTo>
                  <a:lnTo>
                    <a:pt x="26" y="112"/>
                  </a:lnTo>
                  <a:lnTo>
                    <a:pt x="32" y="112"/>
                  </a:lnTo>
                  <a:lnTo>
                    <a:pt x="32" y="112"/>
                  </a:lnTo>
                  <a:lnTo>
                    <a:pt x="40" y="110"/>
                  </a:lnTo>
                  <a:lnTo>
                    <a:pt x="40" y="208"/>
                  </a:lnTo>
                  <a:lnTo>
                    <a:pt x="40" y="208"/>
                  </a:lnTo>
                  <a:lnTo>
                    <a:pt x="42" y="214"/>
                  </a:lnTo>
                  <a:lnTo>
                    <a:pt x="44" y="220"/>
                  </a:lnTo>
                  <a:lnTo>
                    <a:pt x="50" y="222"/>
                  </a:lnTo>
                  <a:lnTo>
                    <a:pt x="56" y="224"/>
                  </a:lnTo>
                  <a:lnTo>
                    <a:pt x="200" y="224"/>
                  </a:lnTo>
                  <a:lnTo>
                    <a:pt x="200" y="224"/>
                  </a:lnTo>
                  <a:lnTo>
                    <a:pt x="206" y="222"/>
                  </a:lnTo>
                  <a:lnTo>
                    <a:pt x="212" y="220"/>
                  </a:lnTo>
                  <a:lnTo>
                    <a:pt x="214" y="214"/>
                  </a:lnTo>
                  <a:lnTo>
                    <a:pt x="216" y="208"/>
                  </a:lnTo>
                  <a:lnTo>
                    <a:pt x="216" y="110"/>
                  </a:lnTo>
                  <a:lnTo>
                    <a:pt x="216" y="110"/>
                  </a:lnTo>
                  <a:lnTo>
                    <a:pt x="224" y="112"/>
                  </a:lnTo>
                  <a:lnTo>
                    <a:pt x="224" y="112"/>
                  </a:lnTo>
                  <a:lnTo>
                    <a:pt x="230" y="112"/>
                  </a:lnTo>
                  <a:lnTo>
                    <a:pt x="230" y="112"/>
                  </a:lnTo>
                  <a:lnTo>
                    <a:pt x="236" y="108"/>
                  </a:lnTo>
                  <a:lnTo>
                    <a:pt x="240" y="102"/>
                  </a:lnTo>
                  <a:lnTo>
                    <a:pt x="256" y="54"/>
                  </a:lnTo>
                  <a:lnTo>
                    <a:pt x="256" y="54"/>
                  </a:lnTo>
                  <a:lnTo>
                    <a:pt x="256" y="48"/>
                  </a:lnTo>
                  <a:lnTo>
                    <a:pt x="256" y="44"/>
                  </a:lnTo>
                  <a:lnTo>
                    <a:pt x="254" y="40"/>
                  </a:lnTo>
                  <a:lnTo>
                    <a:pt x="250" y="36"/>
                  </a:lnTo>
                  <a:close/>
                  <a:moveTo>
                    <a:pt x="158" y="16"/>
                  </a:moveTo>
                  <a:lnTo>
                    <a:pt x="158" y="16"/>
                  </a:lnTo>
                  <a:lnTo>
                    <a:pt x="154" y="22"/>
                  </a:lnTo>
                  <a:lnTo>
                    <a:pt x="146" y="28"/>
                  </a:lnTo>
                  <a:lnTo>
                    <a:pt x="138" y="30"/>
                  </a:lnTo>
                  <a:lnTo>
                    <a:pt x="128" y="32"/>
                  </a:lnTo>
                  <a:lnTo>
                    <a:pt x="128" y="32"/>
                  </a:lnTo>
                  <a:lnTo>
                    <a:pt x="118" y="30"/>
                  </a:lnTo>
                  <a:lnTo>
                    <a:pt x="110" y="28"/>
                  </a:lnTo>
                  <a:lnTo>
                    <a:pt x="102" y="22"/>
                  </a:lnTo>
                  <a:lnTo>
                    <a:pt x="98" y="16"/>
                  </a:lnTo>
                  <a:lnTo>
                    <a:pt x="158" y="16"/>
                  </a:lnTo>
                  <a:close/>
                  <a:moveTo>
                    <a:pt x="224" y="96"/>
                  </a:moveTo>
                  <a:lnTo>
                    <a:pt x="200" y="80"/>
                  </a:lnTo>
                  <a:lnTo>
                    <a:pt x="200" y="208"/>
                  </a:lnTo>
                  <a:lnTo>
                    <a:pt x="56" y="208"/>
                  </a:lnTo>
                  <a:lnTo>
                    <a:pt x="56" y="80"/>
                  </a:lnTo>
                  <a:lnTo>
                    <a:pt x="32" y="96"/>
                  </a:lnTo>
                  <a:lnTo>
                    <a:pt x="16" y="48"/>
                  </a:lnTo>
                  <a:lnTo>
                    <a:pt x="56" y="16"/>
                  </a:lnTo>
                  <a:lnTo>
                    <a:pt x="90" y="16"/>
                  </a:lnTo>
                  <a:lnTo>
                    <a:pt x="90" y="16"/>
                  </a:lnTo>
                  <a:lnTo>
                    <a:pt x="94" y="26"/>
                  </a:lnTo>
                  <a:lnTo>
                    <a:pt x="104" y="34"/>
                  </a:lnTo>
                  <a:lnTo>
                    <a:pt x="114" y="38"/>
                  </a:lnTo>
                  <a:lnTo>
                    <a:pt x="128" y="40"/>
                  </a:lnTo>
                  <a:lnTo>
                    <a:pt x="128" y="40"/>
                  </a:lnTo>
                  <a:lnTo>
                    <a:pt x="142" y="38"/>
                  </a:lnTo>
                  <a:lnTo>
                    <a:pt x="152" y="34"/>
                  </a:lnTo>
                  <a:lnTo>
                    <a:pt x="162" y="26"/>
                  </a:lnTo>
                  <a:lnTo>
                    <a:pt x="166" y="16"/>
                  </a:lnTo>
                  <a:lnTo>
                    <a:pt x="200" y="16"/>
                  </a:lnTo>
                  <a:lnTo>
                    <a:pt x="240" y="48"/>
                  </a:lnTo>
                  <a:lnTo>
                    <a:pt x="224" y="9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nvGrpSpPr>
            <p:cNvPr id="26" name="Group 25"/>
            <p:cNvGrpSpPr/>
            <p:nvPr/>
          </p:nvGrpSpPr>
          <p:grpSpPr>
            <a:xfrm>
              <a:off x="6053809" y="3034313"/>
              <a:ext cx="332599" cy="332599"/>
              <a:chOff x="3962400" y="2774950"/>
              <a:chExt cx="406400" cy="406400"/>
            </a:xfrm>
            <a:solidFill>
              <a:schemeClr val="accent1"/>
            </a:solidFill>
          </p:grpSpPr>
          <p:sp>
            <p:nvSpPr>
              <p:cNvPr id="120" name="Freeform 92"/>
              <p:cNvSpPr>
                <a:spLocks noEditPoints="1"/>
              </p:cNvSpPr>
              <p:nvPr/>
            </p:nvSpPr>
            <p:spPr bwMode="auto">
              <a:xfrm>
                <a:off x="3962400" y="2927350"/>
                <a:ext cx="406400" cy="254000"/>
              </a:xfrm>
              <a:custGeom>
                <a:avLst/>
                <a:gdLst/>
                <a:ahLst/>
                <a:cxnLst>
                  <a:cxn ang="0">
                    <a:pos x="214" y="66"/>
                  </a:cxn>
                  <a:cxn ang="0">
                    <a:pos x="256" y="42"/>
                  </a:cxn>
                  <a:cxn ang="0">
                    <a:pos x="254" y="34"/>
                  </a:cxn>
                  <a:cxn ang="0">
                    <a:pos x="208" y="52"/>
                  </a:cxn>
                  <a:cxn ang="0">
                    <a:pos x="186" y="22"/>
                  </a:cxn>
                  <a:cxn ang="0">
                    <a:pos x="142" y="0"/>
                  </a:cxn>
                  <a:cxn ang="0">
                    <a:pos x="98" y="6"/>
                  </a:cxn>
                  <a:cxn ang="0">
                    <a:pos x="52" y="44"/>
                  </a:cxn>
                  <a:cxn ang="0">
                    <a:pos x="20" y="72"/>
                  </a:cxn>
                  <a:cxn ang="0">
                    <a:pos x="0" y="92"/>
                  </a:cxn>
                  <a:cxn ang="0">
                    <a:pos x="32" y="134"/>
                  </a:cxn>
                  <a:cxn ang="0">
                    <a:pos x="38" y="154"/>
                  </a:cxn>
                  <a:cxn ang="0">
                    <a:pos x="204" y="160"/>
                  </a:cxn>
                  <a:cxn ang="0">
                    <a:pos x="224" y="140"/>
                  </a:cxn>
                  <a:cxn ang="0">
                    <a:pos x="254" y="98"/>
                  </a:cxn>
                  <a:cxn ang="0">
                    <a:pos x="250" y="78"/>
                  </a:cxn>
                  <a:cxn ang="0">
                    <a:pos x="202" y="72"/>
                  </a:cxn>
                  <a:cxn ang="0">
                    <a:pos x="128" y="8"/>
                  </a:cxn>
                  <a:cxn ang="0">
                    <a:pos x="162" y="16"/>
                  </a:cxn>
                  <a:cxn ang="0">
                    <a:pos x="196" y="44"/>
                  </a:cxn>
                  <a:cxn ang="0">
                    <a:pos x="188" y="50"/>
                  </a:cxn>
                  <a:cxn ang="0">
                    <a:pos x="158" y="22"/>
                  </a:cxn>
                  <a:cxn ang="0">
                    <a:pos x="128" y="16"/>
                  </a:cxn>
                  <a:cxn ang="0">
                    <a:pos x="82" y="32"/>
                  </a:cxn>
                  <a:cxn ang="0">
                    <a:pos x="58" y="72"/>
                  </a:cxn>
                  <a:cxn ang="0">
                    <a:pos x="60" y="46"/>
                  </a:cxn>
                  <a:cxn ang="0">
                    <a:pos x="100" y="12"/>
                  </a:cxn>
                  <a:cxn ang="0">
                    <a:pos x="164" y="72"/>
                  </a:cxn>
                  <a:cxn ang="0">
                    <a:pos x="128" y="48"/>
                  </a:cxn>
                  <a:cxn ang="0">
                    <a:pos x="98" y="62"/>
                  </a:cxn>
                  <a:cxn ang="0">
                    <a:pos x="90" y="60"/>
                  </a:cxn>
                  <a:cxn ang="0">
                    <a:pos x="128" y="40"/>
                  </a:cxn>
                  <a:cxn ang="0">
                    <a:pos x="164" y="58"/>
                  </a:cxn>
                  <a:cxn ang="0">
                    <a:pos x="128" y="64"/>
                  </a:cxn>
                  <a:cxn ang="0">
                    <a:pos x="100" y="72"/>
                  </a:cxn>
                  <a:cxn ang="0">
                    <a:pos x="120" y="58"/>
                  </a:cxn>
                  <a:cxn ang="0">
                    <a:pos x="144" y="60"/>
                  </a:cxn>
                  <a:cxn ang="0">
                    <a:pos x="146" y="72"/>
                  </a:cxn>
                  <a:cxn ang="0">
                    <a:pos x="128" y="32"/>
                  </a:cxn>
                  <a:cxn ang="0">
                    <a:pos x="94" y="44"/>
                  </a:cxn>
                  <a:cxn ang="0">
                    <a:pos x="74" y="72"/>
                  </a:cxn>
                  <a:cxn ang="0">
                    <a:pos x="74" y="52"/>
                  </a:cxn>
                  <a:cxn ang="0">
                    <a:pos x="106" y="28"/>
                  </a:cxn>
                  <a:cxn ang="0">
                    <a:pos x="138" y="24"/>
                  </a:cxn>
                  <a:cxn ang="0">
                    <a:pos x="170" y="40"/>
                  </a:cxn>
                  <a:cxn ang="0">
                    <a:pos x="180" y="66"/>
                  </a:cxn>
                  <a:cxn ang="0">
                    <a:pos x="144" y="34"/>
                  </a:cxn>
                  <a:cxn ang="0">
                    <a:pos x="208" y="140"/>
                  </a:cxn>
                  <a:cxn ang="0">
                    <a:pos x="52" y="144"/>
                  </a:cxn>
                  <a:cxn ang="0">
                    <a:pos x="48" y="128"/>
                  </a:cxn>
                  <a:cxn ang="0">
                    <a:pos x="20" y="88"/>
                  </a:cxn>
                  <a:cxn ang="0">
                    <a:pos x="64" y="88"/>
                  </a:cxn>
                  <a:cxn ang="0">
                    <a:pos x="96" y="88"/>
                  </a:cxn>
                  <a:cxn ang="0">
                    <a:pos x="168" y="88"/>
                  </a:cxn>
                  <a:cxn ang="0">
                    <a:pos x="200" y="88"/>
                  </a:cxn>
                  <a:cxn ang="0">
                    <a:pos x="236" y="88"/>
                  </a:cxn>
                </a:cxnLst>
                <a:rect l="0" t="0" r="r" b="b"/>
                <a:pathLst>
                  <a:path w="256" h="160">
                    <a:moveTo>
                      <a:pt x="236" y="72"/>
                    </a:moveTo>
                    <a:lnTo>
                      <a:pt x="214" y="72"/>
                    </a:lnTo>
                    <a:lnTo>
                      <a:pt x="214" y="72"/>
                    </a:lnTo>
                    <a:lnTo>
                      <a:pt x="214" y="66"/>
                    </a:lnTo>
                    <a:lnTo>
                      <a:pt x="252" y="48"/>
                    </a:lnTo>
                    <a:lnTo>
                      <a:pt x="252" y="48"/>
                    </a:lnTo>
                    <a:lnTo>
                      <a:pt x="254" y="46"/>
                    </a:lnTo>
                    <a:lnTo>
                      <a:pt x="256" y="42"/>
                    </a:lnTo>
                    <a:lnTo>
                      <a:pt x="256" y="40"/>
                    </a:lnTo>
                    <a:lnTo>
                      <a:pt x="256" y="36"/>
                    </a:lnTo>
                    <a:lnTo>
                      <a:pt x="256" y="36"/>
                    </a:lnTo>
                    <a:lnTo>
                      <a:pt x="254" y="34"/>
                    </a:lnTo>
                    <a:lnTo>
                      <a:pt x="250" y="32"/>
                    </a:lnTo>
                    <a:lnTo>
                      <a:pt x="248" y="32"/>
                    </a:lnTo>
                    <a:lnTo>
                      <a:pt x="244" y="32"/>
                    </a:lnTo>
                    <a:lnTo>
                      <a:pt x="208" y="52"/>
                    </a:lnTo>
                    <a:lnTo>
                      <a:pt x="208" y="52"/>
                    </a:lnTo>
                    <a:lnTo>
                      <a:pt x="202" y="40"/>
                    </a:lnTo>
                    <a:lnTo>
                      <a:pt x="194" y="30"/>
                    </a:lnTo>
                    <a:lnTo>
                      <a:pt x="186" y="22"/>
                    </a:lnTo>
                    <a:lnTo>
                      <a:pt x="176" y="14"/>
                    </a:lnTo>
                    <a:lnTo>
                      <a:pt x="166" y="8"/>
                    </a:lnTo>
                    <a:lnTo>
                      <a:pt x="154" y="4"/>
                    </a:lnTo>
                    <a:lnTo>
                      <a:pt x="142" y="0"/>
                    </a:lnTo>
                    <a:lnTo>
                      <a:pt x="128" y="0"/>
                    </a:lnTo>
                    <a:lnTo>
                      <a:pt x="128" y="0"/>
                    </a:lnTo>
                    <a:lnTo>
                      <a:pt x="112" y="2"/>
                    </a:lnTo>
                    <a:lnTo>
                      <a:pt x="98" y="6"/>
                    </a:lnTo>
                    <a:lnTo>
                      <a:pt x="84" y="12"/>
                    </a:lnTo>
                    <a:lnTo>
                      <a:pt x="72" y="20"/>
                    </a:lnTo>
                    <a:lnTo>
                      <a:pt x="60" y="32"/>
                    </a:lnTo>
                    <a:lnTo>
                      <a:pt x="52" y="44"/>
                    </a:lnTo>
                    <a:lnTo>
                      <a:pt x="46" y="58"/>
                    </a:lnTo>
                    <a:lnTo>
                      <a:pt x="42" y="72"/>
                    </a:lnTo>
                    <a:lnTo>
                      <a:pt x="20" y="72"/>
                    </a:lnTo>
                    <a:lnTo>
                      <a:pt x="20" y="72"/>
                    </a:lnTo>
                    <a:lnTo>
                      <a:pt x="12" y="74"/>
                    </a:lnTo>
                    <a:lnTo>
                      <a:pt x="6" y="78"/>
                    </a:lnTo>
                    <a:lnTo>
                      <a:pt x="2" y="84"/>
                    </a:lnTo>
                    <a:lnTo>
                      <a:pt x="0" y="92"/>
                    </a:lnTo>
                    <a:lnTo>
                      <a:pt x="0" y="92"/>
                    </a:lnTo>
                    <a:lnTo>
                      <a:pt x="2" y="98"/>
                    </a:lnTo>
                    <a:lnTo>
                      <a:pt x="4" y="102"/>
                    </a:lnTo>
                    <a:lnTo>
                      <a:pt x="32" y="134"/>
                    </a:lnTo>
                    <a:lnTo>
                      <a:pt x="32" y="140"/>
                    </a:lnTo>
                    <a:lnTo>
                      <a:pt x="32" y="140"/>
                    </a:lnTo>
                    <a:lnTo>
                      <a:pt x="34" y="148"/>
                    </a:lnTo>
                    <a:lnTo>
                      <a:pt x="38" y="154"/>
                    </a:lnTo>
                    <a:lnTo>
                      <a:pt x="44" y="158"/>
                    </a:lnTo>
                    <a:lnTo>
                      <a:pt x="52" y="160"/>
                    </a:lnTo>
                    <a:lnTo>
                      <a:pt x="204" y="160"/>
                    </a:lnTo>
                    <a:lnTo>
                      <a:pt x="204" y="160"/>
                    </a:lnTo>
                    <a:lnTo>
                      <a:pt x="212" y="158"/>
                    </a:lnTo>
                    <a:lnTo>
                      <a:pt x="218" y="154"/>
                    </a:lnTo>
                    <a:lnTo>
                      <a:pt x="222" y="148"/>
                    </a:lnTo>
                    <a:lnTo>
                      <a:pt x="224" y="140"/>
                    </a:lnTo>
                    <a:lnTo>
                      <a:pt x="224" y="134"/>
                    </a:lnTo>
                    <a:lnTo>
                      <a:pt x="252" y="102"/>
                    </a:lnTo>
                    <a:lnTo>
                      <a:pt x="252" y="102"/>
                    </a:lnTo>
                    <a:lnTo>
                      <a:pt x="254" y="98"/>
                    </a:lnTo>
                    <a:lnTo>
                      <a:pt x="256" y="92"/>
                    </a:lnTo>
                    <a:lnTo>
                      <a:pt x="256" y="92"/>
                    </a:lnTo>
                    <a:lnTo>
                      <a:pt x="254" y="84"/>
                    </a:lnTo>
                    <a:lnTo>
                      <a:pt x="250" y="78"/>
                    </a:lnTo>
                    <a:lnTo>
                      <a:pt x="244" y="74"/>
                    </a:lnTo>
                    <a:lnTo>
                      <a:pt x="236" y="72"/>
                    </a:lnTo>
                    <a:close/>
                    <a:moveTo>
                      <a:pt x="206" y="72"/>
                    </a:moveTo>
                    <a:lnTo>
                      <a:pt x="202" y="72"/>
                    </a:lnTo>
                    <a:lnTo>
                      <a:pt x="206" y="70"/>
                    </a:lnTo>
                    <a:lnTo>
                      <a:pt x="206" y="70"/>
                    </a:lnTo>
                    <a:lnTo>
                      <a:pt x="206" y="72"/>
                    </a:lnTo>
                    <a:close/>
                    <a:moveTo>
                      <a:pt x="128" y="8"/>
                    </a:moveTo>
                    <a:lnTo>
                      <a:pt x="128" y="8"/>
                    </a:lnTo>
                    <a:lnTo>
                      <a:pt x="140" y="8"/>
                    </a:lnTo>
                    <a:lnTo>
                      <a:pt x="152" y="12"/>
                    </a:lnTo>
                    <a:lnTo>
                      <a:pt x="162" y="16"/>
                    </a:lnTo>
                    <a:lnTo>
                      <a:pt x="172" y="22"/>
                    </a:lnTo>
                    <a:lnTo>
                      <a:pt x="180" y="28"/>
                    </a:lnTo>
                    <a:lnTo>
                      <a:pt x="188" y="36"/>
                    </a:lnTo>
                    <a:lnTo>
                      <a:pt x="196" y="44"/>
                    </a:lnTo>
                    <a:lnTo>
                      <a:pt x="200" y="54"/>
                    </a:lnTo>
                    <a:lnTo>
                      <a:pt x="194" y="58"/>
                    </a:lnTo>
                    <a:lnTo>
                      <a:pt x="194" y="58"/>
                    </a:lnTo>
                    <a:lnTo>
                      <a:pt x="188" y="50"/>
                    </a:lnTo>
                    <a:lnTo>
                      <a:pt x="182" y="42"/>
                    </a:lnTo>
                    <a:lnTo>
                      <a:pt x="176" y="34"/>
                    </a:lnTo>
                    <a:lnTo>
                      <a:pt x="168" y="28"/>
                    </a:lnTo>
                    <a:lnTo>
                      <a:pt x="158" y="22"/>
                    </a:lnTo>
                    <a:lnTo>
                      <a:pt x="148" y="20"/>
                    </a:lnTo>
                    <a:lnTo>
                      <a:pt x="138" y="16"/>
                    </a:lnTo>
                    <a:lnTo>
                      <a:pt x="128" y="16"/>
                    </a:lnTo>
                    <a:lnTo>
                      <a:pt x="128" y="16"/>
                    </a:lnTo>
                    <a:lnTo>
                      <a:pt x="116" y="18"/>
                    </a:lnTo>
                    <a:lnTo>
                      <a:pt x="104" y="20"/>
                    </a:lnTo>
                    <a:lnTo>
                      <a:pt x="92" y="26"/>
                    </a:lnTo>
                    <a:lnTo>
                      <a:pt x="82" y="32"/>
                    </a:lnTo>
                    <a:lnTo>
                      <a:pt x="74" y="40"/>
                    </a:lnTo>
                    <a:lnTo>
                      <a:pt x="68" y="50"/>
                    </a:lnTo>
                    <a:lnTo>
                      <a:pt x="62" y="60"/>
                    </a:lnTo>
                    <a:lnTo>
                      <a:pt x="58" y="72"/>
                    </a:lnTo>
                    <a:lnTo>
                      <a:pt x="50" y="72"/>
                    </a:lnTo>
                    <a:lnTo>
                      <a:pt x="50" y="72"/>
                    </a:lnTo>
                    <a:lnTo>
                      <a:pt x="54" y="58"/>
                    </a:lnTo>
                    <a:lnTo>
                      <a:pt x="60" y="46"/>
                    </a:lnTo>
                    <a:lnTo>
                      <a:pt x="68" y="36"/>
                    </a:lnTo>
                    <a:lnTo>
                      <a:pt x="78" y="26"/>
                    </a:lnTo>
                    <a:lnTo>
                      <a:pt x="88" y="18"/>
                    </a:lnTo>
                    <a:lnTo>
                      <a:pt x="100" y="12"/>
                    </a:lnTo>
                    <a:lnTo>
                      <a:pt x="114" y="10"/>
                    </a:lnTo>
                    <a:lnTo>
                      <a:pt x="128" y="8"/>
                    </a:lnTo>
                    <a:close/>
                    <a:moveTo>
                      <a:pt x="164" y="72"/>
                    </a:moveTo>
                    <a:lnTo>
                      <a:pt x="164" y="72"/>
                    </a:lnTo>
                    <a:lnTo>
                      <a:pt x="158" y="62"/>
                    </a:lnTo>
                    <a:lnTo>
                      <a:pt x="150" y="54"/>
                    </a:lnTo>
                    <a:lnTo>
                      <a:pt x="140" y="50"/>
                    </a:lnTo>
                    <a:lnTo>
                      <a:pt x="128" y="48"/>
                    </a:lnTo>
                    <a:lnTo>
                      <a:pt x="128" y="48"/>
                    </a:lnTo>
                    <a:lnTo>
                      <a:pt x="116" y="50"/>
                    </a:lnTo>
                    <a:lnTo>
                      <a:pt x="106" y="54"/>
                    </a:lnTo>
                    <a:lnTo>
                      <a:pt x="98" y="62"/>
                    </a:lnTo>
                    <a:lnTo>
                      <a:pt x="92" y="72"/>
                    </a:lnTo>
                    <a:lnTo>
                      <a:pt x="82" y="72"/>
                    </a:lnTo>
                    <a:lnTo>
                      <a:pt x="82" y="72"/>
                    </a:lnTo>
                    <a:lnTo>
                      <a:pt x="90" y="60"/>
                    </a:lnTo>
                    <a:lnTo>
                      <a:pt x="100" y="50"/>
                    </a:lnTo>
                    <a:lnTo>
                      <a:pt x="114" y="42"/>
                    </a:lnTo>
                    <a:lnTo>
                      <a:pt x="120" y="40"/>
                    </a:lnTo>
                    <a:lnTo>
                      <a:pt x="128" y="40"/>
                    </a:lnTo>
                    <a:lnTo>
                      <a:pt x="128" y="40"/>
                    </a:lnTo>
                    <a:lnTo>
                      <a:pt x="142" y="42"/>
                    </a:lnTo>
                    <a:lnTo>
                      <a:pt x="154" y="48"/>
                    </a:lnTo>
                    <a:lnTo>
                      <a:pt x="164" y="58"/>
                    </a:lnTo>
                    <a:lnTo>
                      <a:pt x="172" y="70"/>
                    </a:lnTo>
                    <a:lnTo>
                      <a:pt x="166" y="72"/>
                    </a:lnTo>
                    <a:lnTo>
                      <a:pt x="164" y="72"/>
                    </a:lnTo>
                    <a:close/>
                    <a:moveTo>
                      <a:pt x="128" y="64"/>
                    </a:moveTo>
                    <a:lnTo>
                      <a:pt x="128" y="64"/>
                    </a:lnTo>
                    <a:lnTo>
                      <a:pt x="118" y="66"/>
                    </a:lnTo>
                    <a:lnTo>
                      <a:pt x="110" y="72"/>
                    </a:lnTo>
                    <a:lnTo>
                      <a:pt x="100" y="72"/>
                    </a:lnTo>
                    <a:lnTo>
                      <a:pt x="100" y="72"/>
                    </a:lnTo>
                    <a:lnTo>
                      <a:pt x="106" y="66"/>
                    </a:lnTo>
                    <a:lnTo>
                      <a:pt x="112" y="60"/>
                    </a:lnTo>
                    <a:lnTo>
                      <a:pt x="120" y="58"/>
                    </a:lnTo>
                    <a:lnTo>
                      <a:pt x="128" y="56"/>
                    </a:lnTo>
                    <a:lnTo>
                      <a:pt x="128" y="56"/>
                    </a:lnTo>
                    <a:lnTo>
                      <a:pt x="136" y="58"/>
                    </a:lnTo>
                    <a:lnTo>
                      <a:pt x="144" y="60"/>
                    </a:lnTo>
                    <a:lnTo>
                      <a:pt x="150" y="66"/>
                    </a:lnTo>
                    <a:lnTo>
                      <a:pt x="156" y="72"/>
                    </a:lnTo>
                    <a:lnTo>
                      <a:pt x="146" y="72"/>
                    </a:lnTo>
                    <a:lnTo>
                      <a:pt x="146" y="72"/>
                    </a:lnTo>
                    <a:lnTo>
                      <a:pt x="138" y="66"/>
                    </a:lnTo>
                    <a:lnTo>
                      <a:pt x="128" y="64"/>
                    </a:lnTo>
                    <a:close/>
                    <a:moveTo>
                      <a:pt x="128" y="32"/>
                    </a:moveTo>
                    <a:lnTo>
                      <a:pt x="128" y="32"/>
                    </a:lnTo>
                    <a:lnTo>
                      <a:pt x="118" y="32"/>
                    </a:lnTo>
                    <a:lnTo>
                      <a:pt x="110" y="36"/>
                    </a:lnTo>
                    <a:lnTo>
                      <a:pt x="102" y="38"/>
                    </a:lnTo>
                    <a:lnTo>
                      <a:pt x="94" y="44"/>
                    </a:lnTo>
                    <a:lnTo>
                      <a:pt x="88" y="50"/>
                    </a:lnTo>
                    <a:lnTo>
                      <a:pt x="82" y="56"/>
                    </a:lnTo>
                    <a:lnTo>
                      <a:pt x="78" y="64"/>
                    </a:lnTo>
                    <a:lnTo>
                      <a:pt x="74" y="72"/>
                    </a:lnTo>
                    <a:lnTo>
                      <a:pt x="66" y="72"/>
                    </a:lnTo>
                    <a:lnTo>
                      <a:pt x="66" y="72"/>
                    </a:lnTo>
                    <a:lnTo>
                      <a:pt x="70" y="62"/>
                    </a:lnTo>
                    <a:lnTo>
                      <a:pt x="74" y="52"/>
                    </a:lnTo>
                    <a:lnTo>
                      <a:pt x="80" y="44"/>
                    </a:lnTo>
                    <a:lnTo>
                      <a:pt x="88" y="38"/>
                    </a:lnTo>
                    <a:lnTo>
                      <a:pt x="98" y="32"/>
                    </a:lnTo>
                    <a:lnTo>
                      <a:pt x="106" y="28"/>
                    </a:lnTo>
                    <a:lnTo>
                      <a:pt x="118" y="24"/>
                    </a:lnTo>
                    <a:lnTo>
                      <a:pt x="128" y="24"/>
                    </a:lnTo>
                    <a:lnTo>
                      <a:pt x="128" y="24"/>
                    </a:lnTo>
                    <a:lnTo>
                      <a:pt x="138" y="24"/>
                    </a:lnTo>
                    <a:lnTo>
                      <a:pt x="146" y="26"/>
                    </a:lnTo>
                    <a:lnTo>
                      <a:pt x="156" y="30"/>
                    </a:lnTo>
                    <a:lnTo>
                      <a:pt x="164" y="34"/>
                    </a:lnTo>
                    <a:lnTo>
                      <a:pt x="170" y="40"/>
                    </a:lnTo>
                    <a:lnTo>
                      <a:pt x="176" y="46"/>
                    </a:lnTo>
                    <a:lnTo>
                      <a:pt x="182" y="54"/>
                    </a:lnTo>
                    <a:lnTo>
                      <a:pt x="186" y="62"/>
                    </a:lnTo>
                    <a:lnTo>
                      <a:pt x="180" y="66"/>
                    </a:lnTo>
                    <a:lnTo>
                      <a:pt x="180" y="66"/>
                    </a:lnTo>
                    <a:lnTo>
                      <a:pt x="170" y="52"/>
                    </a:lnTo>
                    <a:lnTo>
                      <a:pt x="158" y="42"/>
                    </a:lnTo>
                    <a:lnTo>
                      <a:pt x="144" y="34"/>
                    </a:lnTo>
                    <a:lnTo>
                      <a:pt x="136" y="32"/>
                    </a:lnTo>
                    <a:lnTo>
                      <a:pt x="128" y="32"/>
                    </a:lnTo>
                    <a:close/>
                    <a:moveTo>
                      <a:pt x="208" y="128"/>
                    </a:moveTo>
                    <a:lnTo>
                      <a:pt x="208" y="140"/>
                    </a:lnTo>
                    <a:lnTo>
                      <a:pt x="208" y="140"/>
                    </a:lnTo>
                    <a:lnTo>
                      <a:pt x="206" y="142"/>
                    </a:lnTo>
                    <a:lnTo>
                      <a:pt x="204" y="144"/>
                    </a:lnTo>
                    <a:lnTo>
                      <a:pt x="52" y="144"/>
                    </a:lnTo>
                    <a:lnTo>
                      <a:pt x="52" y="144"/>
                    </a:lnTo>
                    <a:lnTo>
                      <a:pt x="50" y="142"/>
                    </a:lnTo>
                    <a:lnTo>
                      <a:pt x="48" y="140"/>
                    </a:lnTo>
                    <a:lnTo>
                      <a:pt x="48" y="128"/>
                    </a:lnTo>
                    <a:lnTo>
                      <a:pt x="16" y="92"/>
                    </a:lnTo>
                    <a:lnTo>
                      <a:pt x="16" y="92"/>
                    </a:lnTo>
                    <a:lnTo>
                      <a:pt x="18" y="90"/>
                    </a:lnTo>
                    <a:lnTo>
                      <a:pt x="20" y="88"/>
                    </a:lnTo>
                    <a:lnTo>
                      <a:pt x="40" y="88"/>
                    </a:lnTo>
                    <a:lnTo>
                      <a:pt x="48" y="88"/>
                    </a:lnTo>
                    <a:lnTo>
                      <a:pt x="56" y="88"/>
                    </a:lnTo>
                    <a:lnTo>
                      <a:pt x="64" y="88"/>
                    </a:lnTo>
                    <a:lnTo>
                      <a:pt x="72" y="88"/>
                    </a:lnTo>
                    <a:lnTo>
                      <a:pt x="80" y="88"/>
                    </a:lnTo>
                    <a:lnTo>
                      <a:pt x="88" y="88"/>
                    </a:lnTo>
                    <a:lnTo>
                      <a:pt x="96" y="88"/>
                    </a:lnTo>
                    <a:lnTo>
                      <a:pt x="104" y="88"/>
                    </a:lnTo>
                    <a:lnTo>
                      <a:pt x="152" y="88"/>
                    </a:lnTo>
                    <a:lnTo>
                      <a:pt x="160" y="88"/>
                    </a:lnTo>
                    <a:lnTo>
                      <a:pt x="168" y="88"/>
                    </a:lnTo>
                    <a:lnTo>
                      <a:pt x="176" y="88"/>
                    </a:lnTo>
                    <a:lnTo>
                      <a:pt x="184" y="88"/>
                    </a:lnTo>
                    <a:lnTo>
                      <a:pt x="192" y="88"/>
                    </a:lnTo>
                    <a:lnTo>
                      <a:pt x="200" y="88"/>
                    </a:lnTo>
                    <a:lnTo>
                      <a:pt x="208" y="88"/>
                    </a:lnTo>
                    <a:lnTo>
                      <a:pt x="216" y="88"/>
                    </a:lnTo>
                    <a:lnTo>
                      <a:pt x="236" y="88"/>
                    </a:lnTo>
                    <a:lnTo>
                      <a:pt x="236" y="88"/>
                    </a:lnTo>
                    <a:lnTo>
                      <a:pt x="238" y="90"/>
                    </a:lnTo>
                    <a:lnTo>
                      <a:pt x="240" y="92"/>
                    </a:lnTo>
                    <a:lnTo>
                      <a:pt x="208" y="1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21" name="Freeform 100"/>
              <p:cNvSpPr>
                <a:spLocks/>
              </p:cNvSpPr>
              <p:nvPr/>
            </p:nvSpPr>
            <p:spPr bwMode="auto">
              <a:xfrm>
                <a:off x="4060825" y="2832100"/>
                <a:ext cx="28575" cy="95250"/>
              </a:xfrm>
              <a:custGeom>
                <a:avLst/>
                <a:gdLst/>
                <a:ahLst/>
                <a:cxnLst>
                  <a:cxn ang="0">
                    <a:pos x="2" y="58"/>
                  </a:cxn>
                  <a:cxn ang="0">
                    <a:pos x="2" y="58"/>
                  </a:cxn>
                  <a:cxn ang="0">
                    <a:pos x="2" y="58"/>
                  </a:cxn>
                  <a:cxn ang="0">
                    <a:pos x="2" y="58"/>
                  </a:cxn>
                  <a:cxn ang="0">
                    <a:pos x="2" y="58"/>
                  </a:cxn>
                  <a:cxn ang="0">
                    <a:pos x="4" y="60"/>
                  </a:cxn>
                  <a:cxn ang="0">
                    <a:pos x="6" y="60"/>
                  </a:cxn>
                  <a:cxn ang="0">
                    <a:pos x="6" y="60"/>
                  </a:cxn>
                  <a:cxn ang="0">
                    <a:pos x="8" y="58"/>
                  </a:cxn>
                  <a:cxn ang="0">
                    <a:pos x="10" y="56"/>
                  </a:cxn>
                  <a:cxn ang="0">
                    <a:pos x="10" y="56"/>
                  </a:cxn>
                  <a:cxn ang="0">
                    <a:pos x="10" y="54"/>
                  </a:cxn>
                  <a:cxn ang="0">
                    <a:pos x="10" y="54"/>
                  </a:cxn>
                  <a:cxn ang="0">
                    <a:pos x="10" y="54"/>
                  </a:cxn>
                  <a:cxn ang="0">
                    <a:pos x="10" y="54"/>
                  </a:cxn>
                  <a:cxn ang="0">
                    <a:pos x="8" y="50"/>
                  </a:cxn>
                  <a:cxn ang="0">
                    <a:pos x="8" y="44"/>
                  </a:cxn>
                  <a:cxn ang="0">
                    <a:pos x="12" y="32"/>
                  </a:cxn>
                  <a:cxn ang="0">
                    <a:pos x="12" y="32"/>
                  </a:cxn>
                  <a:cxn ang="0">
                    <a:pos x="18" y="18"/>
                  </a:cxn>
                  <a:cxn ang="0">
                    <a:pos x="18" y="10"/>
                  </a:cxn>
                  <a:cxn ang="0">
                    <a:pos x="16" y="2"/>
                  </a:cxn>
                  <a:cxn ang="0">
                    <a:pos x="16" y="2"/>
                  </a:cxn>
                  <a:cxn ang="0">
                    <a:pos x="14" y="0"/>
                  </a:cxn>
                  <a:cxn ang="0">
                    <a:pos x="12" y="0"/>
                  </a:cxn>
                  <a:cxn ang="0">
                    <a:pos x="12" y="0"/>
                  </a:cxn>
                  <a:cxn ang="0">
                    <a:pos x="10" y="2"/>
                  </a:cxn>
                  <a:cxn ang="0">
                    <a:pos x="8" y="4"/>
                  </a:cxn>
                  <a:cxn ang="0">
                    <a:pos x="8" y="4"/>
                  </a:cxn>
                  <a:cxn ang="0">
                    <a:pos x="8" y="6"/>
                  </a:cxn>
                  <a:cxn ang="0">
                    <a:pos x="8" y="6"/>
                  </a:cxn>
                  <a:cxn ang="0">
                    <a:pos x="8" y="6"/>
                  </a:cxn>
                  <a:cxn ang="0">
                    <a:pos x="8" y="6"/>
                  </a:cxn>
                  <a:cxn ang="0">
                    <a:pos x="8" y="6"/>
                  </a:cxn>
                  <a:cxn ang="0">
                    <a:pos x="8" y="6"/>
                  </a:cxn>
                  <a:cxn ang="0">
                    <a:pos x="8" y="6"/>
                  </a:cxn>
                  <a:cxn ang="0">
                    <a:pos x="10" y="10"/>
                  </a:cxn>
                  <a:cxn ang="0">
                    <a:pos x="10" y="16"/>
                  </a:cxn>
                  <a:cxn ang="0">
                    <a:pos x="6" y="28"/>
                  </a:cxn>
                  <a:cxn ang="0">
                    <a:pos x="6" y="28"/>
                  </a:cxn>
                  <a:cxn ang="0">
                    <a:pos x="0" y="42"/>
                  </a:cxn>
                  <a:cxn ang="0">
                    <a:pos x="0" y="50"/>
                  </a:cxn>
                  <a:cxn ang="0">
                    <a:pos x="2" y="58"/>
                  </a:cxn>
                  <a:cxn ang="0">
                    <a:pos x="2" y="58"/>
                  </a:cxn>
                  <a:cxn ang="0">
                    <a:pos x="2" y="58"/>
                  </a:cxn>
                </a:cxnLst>
                <a:rect l="0" t="0" r="r" b="b"/>
                <a:pathLst>
                  <a:path w="18" h="60">
                    <a:moveTo>
                      <a:pt x="2" y="58"/>
                    </a:moveTo>
                    <a:lnTo>
                      <a:pt x="2" y="58"/>
                    </a:lnTo>
                    <a:lnTo>
                      <a:pt x="2" y="58"/>
                    </a:lnTo>
                    <a:lnTo>
                      <a:pt x="2" y="58"/>
                    </a:lnTo>
                    <a:lnTo>
                      <a:pt x="2" y="58"/>
                    </a:lnTo>
                    <a:lnTo>
                      <a:pt x="4" y="60"/>
                    </a:lnTo>
                    <a:lnTo>
                      <a:pt x="6" y="60"/>
                    </a:lnTo>
                    <a:lnTo>
                      <a:pt x="6" y="60"/>
                    </a:lnTo>
                    <a:lnTo>
                      <a:pt x="8" y="58"/>
                    </a:lnTo>
                    <a:lnTo>
                      <a:pt x="10" y="56"/>
                    </a:lnTo>
                    <a:lnTo>
                      <a:pt x="10" y="56"/>
                    </a:lnTo>
                    <a:lnTo>
                      <a:pt x="10" y="54"/>
                    </a:lnTo>
                    <a:lnTo>
                      <a:pt x="10" y="54"/>
                    </a:lnTo>
                    <a:lnTo>
                      <a:pt x="10" y="54"/>
                    </a:lnTo>
                    <a:lnTo>
                      <a:pt x="10" y="54"/>
                    </a:lnTo>
                    <a:lnTo>
                      <a:pt x="8" y="50"/>
                    </a:lnTo>
                    <a:lnTo>
                      <a:pt x="8" y="44"/>
                    </a:lnTo>
                    <a:lnTo>
                      <a:pt x="12" y="32"/>
                    </a:lnTo>
                    <a:lnTo>
                      <a:pt x="12" y="32"/>
                    </a:lnTo>
                    <a:lnTo>
                      <a:pt x="18" y="18"/>
                    </a:lnTo>
                    <a:lnTo>
                      <a:pt x="18" y="10"/>
                    </a:lnTo>
                    <a:lnTo>
                      <a:pt x="16" y="2"/>
                    </a:lnTo>
                    <a:lnTo>
                      <a:pt x="16" y="2"/>
                    </a:lnTo>
                    <a:lnTo>
                      <a:pt x="14" y="0"/>
                    </a:lnTo>
                    <a:lnTo>
                      <a:pt x="12" y="0"/>
                    </a:lnTo>
                    <a:lnTo>
                      <a:pt x="12" y="0"/>
                    </a:lnTo>
                    <a:lnTo>
                      <a:pt x="10" y="2"/>
                    </a:lnTo>
                    <a:lnTo>
                      <a:pt x="8" y="4"/>
                    </a:lnTo>
                    <a:lnTo>
                      <a:pt x="8" y="4"/>
                    </a:lnTo>
                    <a:lnTo>
                      <a:pt x="8" y="6"/>
                    </a:lnTo>
                    <a:lnTo>
                      <a:pt x="8" y="6"/>
                    </a:lnTo>
                    <a:lnTo>
                      <a:pt x="8" y="6"/>
                    </a:lnTo>
                    <a:lnTo>
                      <a:pt x="8" y="6"/>
                    </a:lnTo>
                    <a:lnTo>
                      <a:pt x="8" y="6"/>
                    </a:lnTo>
                    <a:lnTo>
                      <a:pt x="8" y="6"/>
                    </a:lnTo>
                    <a:lnTo>
                      <a:pt x="8" y="6"/>
                    </a:lnTo>
                    <a:lnTo>
                      <a:pt x="10" y="10"/>
                    </a:lnTo>
                    <a:lnTo>
                      <a:pt x="10" y="16"/>
                    </a:lnTo>
                    <a:lnTo>
                      <a:pt x="6" y="28"/>
                    </a:lnTo>
                    <a:lnTo>
                      <a:pt x="6" y="28"/>
                    </a:lnTo>
                    <a:lnTo>
                      <a:pt x="0" y="42"/>
                    </a:lnTo>
                    <a:lnTo>
                      <a:pt x="0" y="50"/>
                    </a:lnTo>
                    <a:lnTo>
                      <a:pt x="2" y="58"/>
                    </a:lnTo>
                    <a:lnTo>
                      <a:pt x="2" y="58"/>
                    </a:lnTo>
                    <a:lnTo>
                      <a:pt x="2" y="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22" name="Freeform 102"/>
              <p:cNvSpPr>
                <a:spLocks/>
              </p:cNvSpPr>
              <p:nvPr/>
            </p:nvSpPr>
            <p:spPr bwMode="auto">
              <a:xfrm>
                <a:off x="4216400" y="2828925"/>
                <a:ext cx="28575" cy="95250"/>
              </a:xfrm>
              <a:custGeom>
                <a:avLst/>
                <a:gdLst/>
                <a:ahLst/>
                <a:cxnLst>
                  <a:cxn ang="0">
                    <a:pos x="2" y="58"/>
                  </a:cxn>
                  <a:cxn ang="0">
                    <a:pos x="2" y="58"/>
                  </a:cxn>
                  <a:cxn ang="0">
                    <a:pos x="2" y="58"/>
                  </a:cxn>
                  <a:cxn ang="0">
                    <a:pos x="2" y="58"/>
                  </a:cxn>
                  <a:cxn ang="0">
                    <a:pos x="2" y="58"/>
                  </a:cxn>
                  <a:cxn ang="0">
                    <a:pos x="2" y="60"/>
                  </a:cxn>
                  <a:cxn ang="0">
                    <a:pos x="4" y="60"/>
                  </a:cxn>
                  <a:cxn ang="0">
                    <a:pos x="4" y="60"/>
                  </a:cxn>
                  <a:cxn ang="0">
                    <a:pos x="8" y="60"/>
                  </a:cxn>
                  <a:cxn ang="0">
                    <a:pos x="8" y="56"/>
                  </a:cxn>
                  <a:cxn ang="0">
                    <a:pos x="8" y="56"/>
                  </a:cxn>
                  <a:cxn ang="0">
                    <a:pos x="8" y="56"/>
                  </a:cxn>
                  <a:cxn ang="0">
                    <a:pos x="8" y="56"/>
                  </a:cxn>
                  <a:cxn ang="0">
                    <a:pos x="8" y="56"/>
                  </a:cxn>
                  <a:cxn ang="0">
                    <a:pos x="8" y="56"/>
                  </a:cxn>
                  <a:cxn ang="0">
                    <a:pos x="8" y="50"/>
                  </a:cxn>
                  <a:cxn ang="0">
                    <a:pos x="8" y="44"/>
                  </a:cxn>
                  <a:cxn ang="0">
                    <a:pos x="12" y="32"/>
                  </a:cxn>
                  <a:cxn ang="0">
                    <a:pos x="12" y="32"/>
                  </a:cxn>
                  <a:cxn ang="0">
                    <a:pos x="16" y="18"/>
                  </a:cxn>
                  <a:cxn ang="0">
                    <a:pos x="18" y="10"/>
                  </a:cxn>
                  <a:cxn ang="0">
                    <a:pos x="16" y="4"/>
                  </a:cxn>
                  <a:cxn ang="0">
                    <a:pos x="16" y="4"/>
                  </a:cxn>
                  <a:cxn ang="0">
                    <a:pos x="14" y="2"/>
                  </a:cxn>
                  <a:cxn ang="0">
                    <a:pos x="12" y="0"/>
                  </a:cxn>
                  <a:cxn ang="0">
                    <a:pos x="12" y="0"/>
                  </a:cxn>
                  <a:cxn ang="0">
                    <a:pos x="10" y="2"/>
                  </a:cxn>
                  <a:cxn ang="0">
                    <a:pos x="8" y="4"/>
                  </a:cxn>
                  <a:cxn ang="0">
                    <a:pos x="8" y="4"/>
                  </a:cxn>
                  <a:cxn ang="0">
                    <a:pos x="8" y="6"/>
                  </a:cxn>
                  <a:cxn ang="0">
                    <a:pos x="8" y="6"/>
                  </a:cxn>
                  <a:cxn ang="0">
                    <a:pos x="8" y="6"/>
                  </a:cxn>
                  <a:cxn ang="0">
                    <a:pos x="8" y="6"/>
                  </a:cxn>
                  <a:cxn ang="0">
                    <a:pos x="8" y="6"/>
                  </a:cxn>
                  <a:cxn ang="0">
                    <a:pos x="8" y="6"/>
                  </a:cxn>
                  <a:cxn ang="0">
                    <a:pos x="8" y="6"/>
                  </a:cxn>
                  <a:cxn ang="0">
                    <a:pos x="10" y="12"/>
                  </a:cxn>
                  <a:cxn ang="0">
                    <a:pos x="10" y="18"/>
                  </a:cxn>
                  <a:cxn ang="0">
                    <a:pos x="4" y="30"/>
                  </a:cxn>
                  <a:cxn ang="0">
                    <a:pos x="4" y="30"/>
                  </a:cxn>
                  <a:cxn ang="0">
                    <a:pos x="0" y="44"/>
                  </a:cxn>
                  <a:cxn ang="0">
                    <a:pos x="0" y="50"/>
                  </a:cxn>
                  <a:cxn ang="0">
                    <a:pos x="2" y="58"/>
                  </a:cxn>
                  <a:cxn ang="0">
                    <a:pos x="2" y="58"/>
                  </a:cxn>
                  <a:cxn ang="0">
                    <a:pos x="2" y="58"/>
                  </a:cxn>
                </a:cxnLst>
                <a:rect l="0" t="0" r="r" b="b"/>
                <a:pathLst>
                  <a:path w="18" h="60">
                    <a:moveTo>
                      <a:pt x="2" y="58"/>
                    </a:moveTo>
                    <a:lnTo>
                      <a:pt x="2" y="58"/>
                    </a:lnTo>
                    <a:lnTo>
                      <a:pt x="2" y="58"/>
                    </a:lnTo>
                    <a:lnTo>
                      <a:pt x="2" y="58"/>
                    </a:lnTo>
                    <a:lnTo>
                      <a:pt x="2" y="58"/>
                    </a:lnTo>
                    <a:lnTo>
                      <a:pt x="2" y="60"/>
                    </a:lnTo>
                    <a:lnTo>
                      <a:pt x="4" y="60"/>
                    </a:lnTo>
                    <a:lnTo>
                      <a:pt x="4" y="60"/>
                    </a:lnTo>
                    <a:lnTo>
                      <a:pt x="8" y="60"/>
                    </a:lnTo>
                    <a:lnTo>
                      <a:pt x="8" y="56"/>
                    </a:lnTo>
                    <a:lnTo>
                      <a:pt x="8" y="56"/>
                    </a:lnTo>
                    <a:lnTo>
                      <a:pt x="8" y="56"/>
                    </a:lnTo>
                    <a:lnTo>
                      <a:pt x="8" y="56"/>
                    </a:lnTo>
                    <a:lnTo>
                      <a:pt x="8" y="56"/>
                    </a:lnTo>
                    <a:lnTo>
                      <a:pt x="8" y="56"/>
                    </a:lnTo>
                    <a:lnTo>
                      <a:pt x="8" y="50"/>
                    </a:lnTo>
                    <a:lnTo>
                      <a:pt x="8" y="44"/>
                    </a:lnTo>
                    <a:lnTo>
                      <a:pt x="12" y="32"/>
                    </a:lnTo>
                    <a:lnTo>
                      <a:pt x="12" y="32"/>
                    </a:lnTo>
                    <a:lnTo>
                      <a:pt x="16" y="18"/>
                    </a:lnTo>
                    <a:lnTo>
                      <a:pt x="18" y="10"/>
                    </a:lnTo>
                    <a:lnTo>
                      <a:pt x="16" y="4"/>
                    </a:lnTo>
                    <a:lnTo>
                      <a:pt x="16" y="4"/>
                    </a:lnTo>
                    <a:lnTo>
                      <a:pt x="14" y="2"/>
                    </a:lnTo>
                    <a:lnTo>
                      <a:pt x="12" y="0"/>
                    </a:lnTo>
                    <a:lnTo>
                      <a:pt x="12" y="0"/>
                    </a:lnTo>
                    <a:lnTo>
                      <a:pt x="10" y="2"/>
                    </a:lnTo>
                    <a:lnTo>
                      <a:pt x="8" y="4"/>
                    </a:lnTo>
                    <a:lnTo>
                      <a:pt x="8" y="4"/>
                    </a:lnTo>
                    <a:lnTo>
                      <a:pt x="8" y="6"/>
                    </a:lnTo>
                    <a:lnTo>
                      <a:pt x="8" y="6"/>
                    </a:lnTo>
                    <a:lnTo>
                      <a:pt x="8" y="6"/>
                    </a:lnTo>
                    <a:lnTo>
                      <a:pt x="8" y="6"/>
                    </a:lnTo>
                    <a:lnTo>
                      <a:pt x="8" y="6"/>
                    </a:lnTo>
                    <a:lnTo>
                      <a:pt x="8" y="6"/>
                    </a:lnTo>
                    <a:lnTo>
                      <a:pt x="8" y="6"/>
                    </a:lnTo>
                    <a:lnTo>
                      <a:pt x="10" y="12"/>
                    </a:lnTo>
                    <a:lnTo>
                      <a:pt x="10" y="18"/>
                    </a:lnTo>
                    <a:lnTo>
                      <a:pt x="4" y="30"/>
                    </a:lnTo>
                    <a:lnTo>
                      <a:pt x="4" y="30"/>
                    </a:lnTo>
                    <a:lnTo>
                      <a:pt x="0" y="44"/>
                    </a:lnTo>
                    <a:lnTo>
                      <a:pt x="0" y="50"/>
                    </a:lnTo>
                    <a:lnTo>
                      <a:pt x="2" y="58"/>
                    </a:lnTo>
                    <a:lnTo>
                      <a:pt x="2" y="58"/>
                    </a:lnTo>
                    <a:lnTo>
                      <a:pt x="2" y="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23" name="Freeform 104"/>
              <p:cNvSpPr>
                <a:spLocks/>
              </p:cNvSpPr>
              <p:nvPr/>
            </p:nvSpPr>
            <p:spPr bwMode="auto">
              <a:xfrm>
                <a:off x="4149725" y="2774950"/>
                <a:ext cx="28575" cy="95250"/>
              </a:xfrm>
              <a:custGeom>
                <a:avLst/>
                <a:gdLst/>
                <a:ahLst/>
                <a:cxnLst>
                  <a:cxn ang="0">
                    <a:pos x="2" y="58"/>
                  </a:cxn>
                  <a:cxn ang="0">
                    <a:pos x="2" y="58"/>
                  </a:cxn>
                  <a:cxn ang="0">
                    <a:pos x="2" y="58"/>
                  </a:cxn>
                  <a:cxn ang="0">
                    <a:pos x="2" y="58"/>
                  </a:cxn>
                  <a:cxn ang="0">
                    <a:pos x="2" y="58"/>
                  </a:cxn>
                  <a:cxn ang="0">
                    <a:pos x="4" y="60"/>
                  </a:cxn>
                  <a:cxn ang="0">
                    <a:pos x="6" y="60"/>
                  </a:cxn>
                  <a:cxn ang="0">
                    <a:pos x="6" y="60"/>
                  </a:cxn>
                  <a:cxn ang="0">
                    <a:pos x="8" y="60"/>
                  </a:cxn>
                  <a:cxn ang="0">
                    <a:pos x="10" y="56"/>
                  </a:cxn>
                  <a:cxn ang="0">
                    <a:pos x="10" y="56"/>
                  </a:cxn>
                  <a:cxn ang="0">
                    <a:pos x="10" y="56"/>
                  </a:cxn>
                  <a:cxn ang="0">
                    <a:pos x="10" y="56"/>
                  </a:cxn>
                  <a:cxn ang="0">
                    <a:pos x="10" y="56"/>
                  </a:cxn>
                  <a:cxn ang="0">
                    <a:pos x="10" y="56"/>
                  </a:cxn>
                  <a:cxn ang="0">
                    <a:pos x="8" y="50"/>
                  </a:cxn>
                  <a:cxn ang="0">
                    <a:pos x="8" y="44"/>
                  </a:cxn>
                  <a:cxn ang="0">
                    <a:pos x="12" y="32"/>
                  </a:cxn>
                  <a:cxn ang="0">
                    <a:pos x="12" y="32"/>
                  </a:cxn>
                  <a:cxn ang="0">
                    <a:pos x="18" y="18"/>
                  </a:cxn>
                  <a:cxn ang="0">
                    <a:pos x="18" y="10"/>
                  </a:cxn>
                  <a:cxn ang="0">
                    <a:pos x="16" y="2"/>
                  </a:cxn>
                  <a:cxn ang="0">
                    <a:pos x="16" y="2"/>
                  </a:cxn>
                  <a:cxn ang="0">
                    <a:pos x="14" y="2"/>
                  </a:cxn>
                  <a:cxn ang="0">
                    <a:pos x="12" y="0"/>
                  </a:cxn>
                  <a:cxn ang="0">
                    <a:pos x="12" y="0"/>
                  </a:cxn>
                  <a:cxn ang="0">
                    <a:pos x="10" y="2"/>
                  </a:cxn>
                  <a:cxn ang="0">
                    <a:pos x="8" y="4"/>
                  </a:cxn>
                  <a:cxn ang="0">
                    <a:pos x="8" y="4"/>
                  </a:cxn>
                  <a:cxn ang="0">
                    <a:pos x="10" y="6"/>
                  </a:cxn>
                  <a:cxn ang="0">
                    <a:pos x="10" y="6"/>
                  </a:cxn>
                  <a:cxn ang="0">
                    <a:pos x="10" y="6"/>
                  </a:cxn>
                  <a:cxn ang="0">
                    <a:pos x="10" y="6"/>
                  </a:cxn>
                  <a:cxn ang="0">
                    <a:pos x="10" y="6"/>
                  </a:cxn>
                  <a:cxn ang="0">
                    <a:pos x="10" y="6"/>
                  </a:cxn>
                  <a:cxn ang="0">
                    <a:pos x="10" y="6"/>
                  </a:cxn>
                  <a:cxn ang="0">
                    <a:pos x="10" y="12"/>
                  </a:cxn>
                  <a:cxn ang="0">
                    <a:pos x="10" y="16"/>
                  </a:cxn>
                  <a:cxn ang="0">
                    <a:pos x="6" y="28"/>
                  </a:cxn>
                  <a:cxn ang="0">
                    <a:pos x="6" y="28"/>
                  </a:cxn>
                  <a:cxn ang="0">
                    <a:pos x="0" y="42"/>
                  </a:cxn>
                  <a:cxn ang="0">
                    <a:pos x="0" y="50"/>
                  </a:cxn>
                  <a:cxn ang="0">
                    <a:pos x="2" y="58"/>
                  </a:cxn>
                  <a:cxn ang="0">
                    <a:pos x="2" y="58"/>
                  </a:cxn>
                  <a:cxn ang="0">
                    <a:pos x="2" y="58"/>
                  </a:cxn>
                </a:cxnLst>
                <a:rect l="0" t="0" r="r" b="b"/>
                <a:pathLst>
                  <a:path w="18" h="60">
                    <a:moveTo>
                      <a:pt x="2" y="58"/>
                    </a:moveTo>
                    <a:lnTo>
                      <a:pt x="2" y="58"/>
                    </a:lnTo>
                    <a:lnTo>
                      <a:pt x="2" y="58"/>
                    </a:lnTo>
                    <a:lnTo>
                      <a:pt x="2" y="58"/>
                    </a:lnTo>
                    <a:lnTo>
                      <a:pt x="2" y="58"/>
                    </a:lnTo>
                    <a:lnTo>
                      <a:pt x="4" y="60"/>
                    </a:lnTo>
                    <a:lnTo>
                      <a:pt x="6" y="60"/>
                    </a:lnTo>
                    <a:lnTo>
                      <a:pt x="6" y="60"/>
                    </a:lnTo>
                    <a:lnTo>
                      <a:pt x="8" y="60"/>
                    </a:lnTo>
                    <a:lnTo>
                      <a:pt x="10" y="56"/>
                    </a:lnTo>
                    <a:lnTo>
                      <a:pt x="10" y="56"/>
                    </a:lnTo>
                    <a:lnTo>
                      <a:pt x="10" y="56"/>
                    </a:lnTo>
                    <a:lnTo>
                      <a:pt x="10" y="56"/>
                    </a:lnTo>
                    <a:lnTo>
                      <a:pt x="10" y="56"/>
                    </a:lnTo>
                    <a:lnTo>
                      <a:pt x="10" y="56"/>
                    </a:lnTo>
                    <a:lnTo>
                      <a:pt x="8" y="50"/>
                    </a:lnTo>
                    <a:lnTo>
                      <a:pt x="8" y="44"/>
                    </a:lnTo>
                    <a:lnTo>
                      <a:pt x="12" y="32"/>
                    </a:lnTo>
                    <a:lnTo>
                      <a:pt x="12" y="32"/>
                    </a:lnTo>
                    <a:lnTo>
                      <a:pt x="18" y="18"/>
                    </a:lnTo>
                    <a:lnTo>
                      <a:pt x="18" y="10"/>
                    </a:lnTo>
                    <a:lnTo>
                      <a:pt x="16" y="2"/>
                    </a:lnTo>
                    <a:lnTo>
                      <a:pt x="16" y="2"/>
                    </a:lnTo>
                    <a:lnTo>
                      <a:pt x="14" y="2"/>
                    </a:lnTo>
                    <a:lnTo>
                      <a:pt x="12" y="0"/>
                    </a:lnTo>
                    <a:lnTo>
                      <a:pt x="12" y="0"/>
                    </a:lnTo>
                    <a:lnTo>
                      <a:pt x="10" y="2"/>
                    </a:lnTo>
                    <a:lnTo>
                      <a:pt x="8" y="4"/>
                    </a:lnTo>
                    <a:lnTo>
                      <a:pt x="8" y="4"/>
                    </a:lnTo>
                    <a:lnTo>
                      <a:pt x="10" y="6"/>
                    </a:lnTo>
                    <a:lnTo>
                      <a:pt x="10" y="6"/>
                    </a:lnTo>
                    <a:lnTo>
                      <a:pt x="10" y="6"/>
                    </a:lnTo>
                    <a:lnTo>
                      <a:pt x="10" y="6"/>
                    </a:lnTo>
                    <a:lnTo>
                      <a:pt x="10" y="6"/>
                    </a:lnTo>
                    <a:lnTo>
                      <a:pt x="10" y="6"/>
                    </a:lnTo>
                    <a:lnTo>
                      <a:pt x="10" y="6"/>
                    </a:lnTo>
                    <a:lnTo>
                      <a:pt x="10" y="12"/>
                    </a:lnTo>
                    <a:lnTo>
                      <a:pt x="10" y="16"/>
                    </a:lnTo>
                    <a:lnTo>
                      <a:pt x="6" y="28"/>
                    </a:lnTo>
                    <a:lnTo>
                      <a:pt x="6" y="28"/>
                    </a:lnTo>
                    <a:lnTo>
                      <a:pt x="0" y="42"/>
                    </a:lnTo>
                    <a:lnTo>
                      <a:pt x="0" y="50"/>
                    </a:lnTo>
                    <a:lnTo>
                      <a:pt x="2" y="58"/>
                    </a:lnTo>
                    <a:lnTo>
                      <a:pt x="2" y="58"/>
                    </a:lnTo>
                    <a:lnTo>
                      <a:pt x="2" y="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27" name="Group 26"/>
            <p:cNvGrpSpPr/>
            <p:nvPr/>
          </p:nvGrpSpPr>
          <p:grpSpPr>
            <a:xfrm>
              <a:off x="6053809" y="3709904"/>
              <a:ext cx="332599" cy="322205"/>
              <a:chOff x="3962400" y="3600450"/>
              <a:chExt cx="406400" cy="393700"/>
            </a:xfrm>
            <a:solidFill>
              <a:schemeClr val="accent1"/>
            </a:solidFill>
          </p:grpSpPr>
          <p:sp>
            <p:nvSpPr>
              <p:cNvPr id="118" name="Freeform 49"/>
              <p:cNvSpPr>
                <a:spLocks/>
              </p:cNvSpPr>
              <p:nvPr/>
            </p:nvSpPr>
            <p:spPr bwMode="auto">
              <a:xfrm>
                <a:off x="4165600" y="3816350"/>
                <a:ext cx="50800" cy="50800"/>
              </a:xfrm>
              <a:custGeom>
                <a:avLst/>
                <a:gdLst/>
                <a:ahLst/>
                <a:cxnLst>
                  <a:cxn ang="0">
                    <a:pos x="16" y="0"/>
                  </a:cxn>
                  <a:cxn ang="0">
                    <a:pos x="16" y="0"/>
                  </a:cxn>
                  <a:cxn ang="0">
                    <a:pos x="10" y="2"/>
                  </a:cxn>
                  <a:cxn ang="0">
                    <a:pos x="4" y="4"/>
                  </a:cxn>
                  <a:cxn ang="0">
                    <a:pos x="2" y="10"/>
                  </a:cxn>
                  <a:cxn ang="0">
                    <a:pos x="0" y="16"/>
                  </a:cxn>
                  <a:cxn ang="0">
                    <a:pos x="0" y="16"/>
                  </a:cxn>
                  <a:cxn ang="0">
                    <a:pos x="2" y="22"/>
                  </a:cxn>
                  <a:cxn ang="0">
                    <a:pos x="4" y="28"/>
                  </a:cxn>
                  <a:cxn ang="0">
                    <a:pos x="10" y="30"/>
                  </a:cxn>
                  <a:cxn ang="0">
                    <a:pos x="16" y="32"/>
                  </a:cxn>
                  <a:cxn ang="0">
                    <a:pos x="16" y="32"/>
                  </a:cxn>
                  <a:cxn ang="0">
                    <a:pos x="22" y="30"/>
                  </a:cxn>
                  <a:cxn ang="0">
                    <a:pos x="28" y="28"/>
                  </a:cxn>
                  <a:cxn ang="0">
                    <a:pos x="30" y="22"/>
                  </a:cxn>
                  <a:cxn ang="0">
                    <a:pos x="32" y="16"/>
                  </a:cxn>
                  <a:cxn ang="0">
                    <a:pos x="32" y="16"/>
                  </a:cxn>
                  <a:cxn ang="0">
                    <a:pos x="30" y="10"/>
                  </a:cxn>
                  <a:cxn ang="0">
                    <a:pos x="28" y="4"/>
                  </a:cxn>
                  <a:cxn ang="0">
                    <a:pos x="22" y="2"/>
                  </a:cxn>
                  <a:cxn ang="0">
                    <a:pos x="16" y="0"/>
                  </a:cxn>
                </a:cxnLst>
                <a:rect l="0" t="0" r="r" b="b"/>
                <a:pathLst>
                  <a:path w="32" h="32">
                    <a:moveTo>
                      <a:pt x="16" y="0"/>
                    </a:moveTo>
                    <a:lnTo>
                      <a:pt x="16" y="0"/>
                    </a:lnTo>
                    <a:lnTo>
                      <a:pt x="10" y="2"/>
                    </a:lnTo>
                    <a:lnTo>
                      <a:pt x="4" y="4"/>
                    </a:lnTo>
                    <a:lnTo>
                      <a:pt x="2" y="10"/>
                    </a:lnTo>
                    <a:lnTo>
                      <a:pt x="0" y="16"/>
                    </a:lnTo>
                    <a:lnTo>
                      <a:pt x="0" y="16"/>
                    </a:lnTo>
                    <a:lnTo>
                      <a:pt x="2" y="22"/>
                    </a:lnTo>
                    <a:lnTo>
                      <a:pt x="4" y="28"/>
                    </a:lnTo>
                    <a:lnTo>
                      <a:pt x="10" y="30"/>
                    </a:lnTo>
                    <a:lnTo>
                      <a:pt x="16" y="32"/>
                    </a:lnTo>
                    <a:lnTo>
                      <a:pt x="16" y="32"/>
                    </a:lnTo>
                    <a:lnTo>
                      <a:pt x="22" y="30"/>
                    </a:lnTo>
                    <a:lnTo>
                      <a:pt x="28" y="28"/>
                    </a:lnTo>
                    <a:lnTo>
                      <a:pt x="30" y="22"/>
                    </a:lnTo>
                    <a:lnTo>
                      <a:pt x="32" y="16"/>
                    </a:lnTo>
                    <a:lnTo>
                      <a:pt x="32" y="16"/>
                    </a:lnTo>
                    <a:lnTo>
                      <a:pt x="30" y="10"/>
                    </a:lnTo>
                    <a:lnTo>
                      <a:pt x="28" y="4"/>
                    </a:lnTo>
                    <a:lnTo>
                      <a:pt x="22" y="2"/>
                    </a:lnTo>
                    <a:lnTo>
                      <a:pt x="1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19" name="Freeform 51"/>
              <p:cNvSpPr>
                <a:spLocks noEditPoints="1"/>
              </p:cNvSpPr>
              <p:nvPr/>
            </p:nvSpPr>
            <p:spPr bwMode="auto">
              <a:xfrm>
                <a:off x="3962400" y="3600450"/>
                <a:ext cx="406400" cy="393700"/>
              </a:xfrm>
              <a:custGeom>
                <a:avLst/>
                <a:gdLst/>
                <a:ahLst/>
                <a:cxnLst>
                  <a:cxn ang="0">
                    <a:pos x="232" y="48"/>
                  </a:cxn>
                  <a:cxn ang="0">
                    <a:pos x="232" y="24"/>
                  </a:cxn>
                  <a:cxn ang="0">
                    <a:pos x="218" y="2"/>
                  </a:cxn>
                  <a:cxn ang="0">
                    <a:pos x="44" y="0"/>
                  </a:cxn>
                  <a:cxn ang="0">
                    <a:pos x="26" y="4"/>
                  </a:cxn>
                  <a:cxn ang="0">
                    <a:pos x="8" y="20"/>
                  </a:cxn>
                  <a:cxn ang="0">
                    <a:pos x="0" y="44"/>
                  </a:cxn>
                  <a:cxn ang="0">
                    <a:pos x="0" y="212"/>
                  </a:cxn>
                  <a:cxn ang="0">
                    <a:pos x="12" y="236"/>
                  </a:cxn>
                  <a:cxn ang="0">
                    <a:pos x="36" y="248"/>
                  </a:cxn>
                  <a:cxn ang="0">
                    <a:pos x="188" y="248"/>
                  </a:cxn>
                  <a:cxn ang="0">
                    <a:pos x="212" y="240"/>
                  </a:cxn>
                  <a:cxn ang="0">
                    <a:pos x="228" y="222"/>
                  </a:cxn>
                  <a:cxn ang="0">
                    <a:pos x="232" y="192"/>
                  </a:cxn>
                  <a:cxn ang="0">
                    <a:pos x="242" y="182"/>
                  </a:cxn>
                  <a:cxn ang="0">
                    <a:pos x="256" y="144"/>
                  </a:cxn>
                  <a:cxn ang="0">
                    <a:pos x="242" y="106"/>
                  </a:cxn>
                  <a:cxn ang="0">
                    <a:pos x="176" y="16"/>
                  </a:cxn>
                  <a:cxn ang="0">
                    <a:pos x="212" y="16"/>
                  </a:cxn>
                  <a:cxn ang="0">
                    <a:pos x="216" y="24"/>
                  </a:cxn>
                  <a:cxn ang="0">
                    <a:pos x="216" y="74"/>
                  </a:cxn>
                  <a:cxn ang="0">
                    <a:pos x="208" y="72"/>
                  </a:cxn>
                  <a:cxn ang="0">
                    <a:pos x="208" y="32"/>
                  </a:cxn>
                  <a:cxn ang="0">
                    <a:pos x="206" y="26"/>
                  </a:cxn>
                  <a:cxn ang="0">
                    <a:pos x="32" y="24"/>
                  </a:cxn>
                  <a:cxn ang="0">
                    <a:pos x="26" y="26"/>
                  </a:cxn>
                  <a:cxn ang="0">
                    <a:pos x="24" y="48"/>
                  </a:cxn>
                  <a:cxn ang="0">
                    <a:pos x="18" y="54"/>
                  </a:cxn>
                  <a:cxn ang="0">
                    <a:pos x="18" y="34"/>
                  </a:cxn>
                  <a:cxn ang="0">
                    <a:pos x="44" y="16"/>
                  </a:cxn>
                  <a:cxn ang="0">
                    <a:pos x="32" y="32"/>
                  </a:cxn>
                  <a:cxn ang="0">
                    <a:pos x="200" y="56"/>
                  </a:cxn>
                  <a:cxn ang="0">
                    <a:pos x="200" y="48"/>
                  </a:cxn>
                  <a:cxn ang="0">
                    <a:pos x="200" y="72"/>
                  </a:cxn>
                  <a:cxn ang="0">
                    <a:pos x="44" y="72"/>
                  </a:cxn>
                  <a:cxn ang="0">
                    <a:pos x="32" y="64"/>
                  </a:cxn>
                  <a:cxn ang="0">
                    <a:pos x="216" y="204"/>
                  </a:cxn>
                  <a:cxn ang="0">
                    <a:pos x="198" y="230"/>
                  </a:cxn>
                  <a:cxn ang="0">
                    <a:pos x="44" y="232"/>
                  </a:cxn>
                  <a:cxn ang="0">
                    <a:pos x="18" y="214"/>
                  </a:cxn>
                  <a:cxn ang="0">
                    <a:pos x="16" y="78"/>
                  </a:cxn>
                  <a:cxn ang="0">
                    <a:pos x="36" y="88"/>
                  </a:cxn>
                  <a:cxn ang="0">
                    <a:pos x="208" y="88"/>
                  </a:cxn>
                  <a:cxn ang="0">
                    <a:pos x="214" y="90"/>
                  </a:cxn>
                  <a:cxn ang="0">
                    <a:pos x="216" y="112"/>
                  </a:cxn>
                  <a:cxn ang="0">
                    <a:pos x="136" y="112"/>
                  </a:cxn>
                  <a:cxn ang="0">
                    <a:pos x="116" y="124"/>
                  </a:cxn>
                  <a:cxn ang="0">
                    <a:pos x="104" y="144"/>
                  </a:cxn>
                  <a:cxn ang="0">
                    <a:pos x="104" y="160"/>
                  </a:cxn>
                  <a:cxn ang="0">
                    <a:pos x="116" y="180"/>
                  </a:cxn>
                  <a:cxn ang="0">
                    <a:pos x="136" y="192"/>
                  </a:cxn>
                  <a:cxn ang="0">
                    <a:pos x="216" y="204"/>
                  </a:cxn>
                  <a:cxn ang="0">
                    <a:pos x="144" y="176"/>
                  </a:cxn>
                  <a:cxn ang="0">
                    <a:pos x="122" y="162"/>
                  </a:cxn>
                  <a:cxn ang="0">
                    <a:pos x="122" y="142"/>
                  </a:cxn>
                  <a:cxn ang="0">
                    <a:pos x="144" y="128"/>
                  </a:cxn>
                  <a:cxn ang="0">
                    <a:pos x="224" y="126"/>
                  </a:cxn>
                  <a:cxn ang="0">
                    <a:pos x="230" y="118"/>
                  </a:cxn>
                  <a:cxn ang="0">
                    <a:pos x="232" y="118"/>
                  </a:cxn>
                  <a:cxn ang="0">
                    <a:pos x="240" y="144"/>
                  </a:cxn>
                  <a:cxn ang="0">
                    <a:pos x="232" y="170"/>
                  </a:cxn>
                </a:cxnLst>
                <a:rect l="0" t="0" r="r" b="b"/>
                <a:pathLst>
                  <a:path w="256" h="248">
                    <a:moveTo>
                      <a:pt x="232" y="96"/>
                    </a:moveTo>
                    <a:lnTo>
                      <a:pt x="232" y="96"/>
                    </a:lnTo>
                    <a:lnTo>
                      <a:pt x="232" y="48"/>
                    </a:lnTo>
                    <a:lnTo>
                      <a:pt x="232" y="44"/>
                    </a:lnTo>
                    <a:lnTo>
                      <a:pt x="232" y="24"/>
                    </a:lnTo>
                    <a:lnTo>
                      <a:pt x="232" y="24"/>
                    </a:lnTo>
                    <a:lnTo>
                      <a:pt x="230" y="14"/>
                    </a:lnTo>
                    <a:lnTo>
                      <a:pt x="224" y="8"/>
                    </a:lnTo>
                    <a:lnTo>
                      <a:pt x="218" y="2"/>
                    </a:lnTo>
                    <a:lnTo>
                      <a:pt x="208" y="0"/>
                    </a:lnTo>
                    <a:lnTo>
                      <a:pt x="176" y="0"/>
                    </a:lnTo>
                    <a:lnTo>
                      <a:pt x="44" y="0"/>
                    </a:lnTo>
                    <a:lnTo>
                      <a:pt x="44" y="0"/>
                    </a:lnTo>
                    <a:lnTo>
                      <a:pt x="36" y="0"/>
                    </a:lnTo>
                    <a:lnTo>
                      <a:pt x="26" y="4"/>
                    </a:lnTo>
                    <a:lnTo>
                      <a:pt x="20" y="8"/>
                    </a:lnTo>
                    <a:lnTo>
                      <a:pt x="12" y="12"/>
                    </a:lnTo>
                    <a:lnTo>
                      <a:pt x="8" y="20"/>
                    </a:lnTo>
                    <a:lnTo>
                      <a:pt x="4" y="26"/>
                    </a:lnTo>
                    <a:lnTo>
                      <a:pt x="0" y="36"/>
                    </a:lnTo>
                    <a:lnTo>
                      <a:pt x="0" y="44"/>
                    </a:lnTo>
                    <a:lnTo>
                      <a:pt x="0" y="204"/>
                    </a:lnTo>
                    <a:lnTo>
                      <a:pt x="0" y="204"/>
                    </a:lnTo>
                    <a:lnTo>
                      <a:pt x="0" y="212"/>
                    </a:lnTo>
                    <a:lnTo>
                      <a:pt x="4" y="222"/>
                    </a:lnTo>
                    <a:lnTo>
                      <a:pt x="8" y="228"/>
                    </a:lnTo>
                    <a:lnTo>
                      <a:pt x="12" y="236"/>
                    </a:lnTo>
                    <a:lnTo>
                      <a:pt x="20" y="240"/>
                    </a:lnTo>
                    <a:lnTo>
                      <a:pt x="26" y="244"/>
                    </a:lnTo>
                    <a:lnTo>
                      <a:pt x="36" y="248"/>
                    </a:lnTo>
                    <a:lnTo>
                      <a:pt x="44" y="248"/>
                    </a:lnTo>
                    <a:lnTo>
                      <a:pt x="188" y="248"/>
                    </a:lnTo>
                    <a:lnTo>
                      <a:pt x="188" y="248"/>
                    </a:lnTo>
                    <a:lnTo>
                      <a:pt x="196" y="248"/>
                    </a:lnTo>
                    <a:lnTo>
                      <a:pt x="206" y="244"/>
                    </a:lnTo>
                    <a:lnTo>
                      <a:pt x="212" y="240"/>
                    </a:lnTo>
                    <a:lnTo>
                      <a:pt x="220" y="236"/>
                    </a:lnTo>
                    <a:lnTo>
                      <a:pt x="224" y="228"/>
                    </a:lnTo>
                    <a:lnTo>
                      <a:pt x="228" y="222"/>
                    </a:lnTo>
                    <a:lnTo>
                      <a:pt x="232" y="212"/>
                    </a:lnTo>
                    <a:lnTo>
                      <a:pt x="232" y="204"/>
                    </a:lnTo>
                    <a:lnTo>
                      <a:pt x="232" y="192"/>
                    </a:lnTo>
                    <a:lnTo>
                      <a:pt x="232" y="192"/>
                    </a:lnTo>
                    <a:lnTo>
                      <a:pt x="232" y="192"/>
                    </a:lnTo>
                    <a:lnTo>
                      <a:pt x="242" y="182"/>
                    </a:lnTo>
                    <a:lnTo>
                      <a:pt x="250" y="170"/>
                    </a:lnTo>
                    <a:lnTo>
                      <a:pt x="254" y="158"/>
                    </a:lnTo>
                    <a:lnTo>
                      <a:pt x="256" y="144"/>
                    </a:lnTo>
                    <a:lnTo>
                      <a:pt x="254" y="130"/>
                    </a:lnTo>
                    <a:lnTo>
                      <a:pt x="250" y="118"/>
                    </a:lnTo>
                    <a:lnTo>
                      <a:pt x="242" y="106"/>
                    </a:lnTo>
                    <a:lnTo>
                      <a:pt x="232" y="96"/>
                    </a:lnTo>
                    <a:close/>
                    <a:moveTo>
                      <a:pt x="44" y="16"/>
                    </a:moveTo>
                    <a:lnTo>
                      <a:pt x="176" y="16"/>
                    </a:lnTo>
                    <a:lnTo>
                      <a:pt x="208" y="16"/>
                    </a:lnTo>
                    <a:lnTo>
                      <a:pt x="208" y="16"/>
                    </a:lnTo>
                    <a:lnTo>
                      <a:pt x="212" y="16"/>
                    </a:lnTo>
                    <a:lnTo>
                      <a:pt x="214" y="18"/>
                    </a:lnTo>
                    <a:lnTo>
                      <a:pt x="216" y="20"/>
                    </a:lnTo>
                    <a:lnTo>
                      <a:pt x="216" y="24"/>
                    </a:lnTo>
                    <a:lnTo>
                      <a:pt x="216" y="44"/>
                    </a:lnTo>
                    <a:lnTo>
                      <a:pt x="216" y="48"/>
                    </a:lnTo>
                    <a:lnTo>
                      <a:pt x="216" y="74"/>
                    </a:lnTo>
                    <a:lnTo>
                      <a:pt x="216" y="74"/>
                    </a:lnTo>
                    <a:lnTo>
                      <a:pt x="208" y="72"/>
                    </a:lnTo>
                    <a:lnTo>
                      <a:pt x="208" y="72"/>
                    </a:lnTo>
                    <a:lnTo>
                      <a:pt x="208" y="64"/>
                    </a:lnTo>
                    <a:lnTo>
                      <a:pt x="208" y="48"/>
                    </a:lnTo>
                    <a:lnTo>
                      <a:pt x="208" y="32"/>
                    </a:lnTo>
                    <a:lnTo>
                      <a:pt x="208" y="32"/>
                    </a:lnTo>
                    <a:lnTo>
                      <a:pt x="208" y="28"/>
                    </a:lnTo>
                    <a:lnTo>
                      <a:pt x="206" y="26"/>
                    </a:lnTo>
                    <a:lnTo>
                      <a:pt x="204" y="24"/>
                    </a:lnTo>
                    <a:lnTo>
                      <a:pt x="200" y="24"/>
                    </a:lnTo>
                    <a:lnTo>
                      <a:pt x="32" y="24"/>
                    </a:lnTo>
                    <a:lnTo>
                      <a:pt x="32" y="24"/>
                    </a:lnTo>
                    <a:lnTo>
                      <a:pt x="28" y="24"/>
                    </a:lnTo>
                    <a:lnTo>
                      <a:pt x="26" y="26"/>
                    </a:lnTo>
                    <a:lnTo>
                      <a:pt x="24" y="28"/>
                    </a:lnTo>
                    <a:lnTo>
                      <a:pt x="24" y="32"/>
                    </a:lnTo>
                    <a:lnTo>
                      <a:pt x="24" y="48"/>
                    </a:lnTo>
                    <a:lnTo>
                      <a:pt x="24" y="64"/>
                    </a:lnTo>
                    <a:lnTo>
                      <a:pt x="24" y="64"/>
                    </a:lnTo>
                    <a:lnTo>
                      <a:pt x="18" y="54"/>
                    </a:lnTo>
                    <a:lnTo>
                      <a:pt x="16" y="44"/>
                    </a:lnTo>
                    <a:lnTo>
                      <a:pt x="16" y="44"/>
                    </a:lnTo>
                    <a:lnTo>
                      <a:pt x="18" y="34"/>
                    </a:lnTo>
                    <a:lnTo>
                      <a:pt x="24" y="24"/>
                    </a:lnTo>
                    <a:lnTo>
                      <a:pt x="34" y="18"/>
                    </a:lnTo>
                    <a:lnTo>
                      <a:pt x="44" y="16"/>
                    </a:lnTo>
                    <a:close/>
                    <a:moveTo>
                      <a:pt x="200" y="40"/>
                    </a:moveTo>
                    <a:lnTo>
                      <a:pt x="32" y="40"/>
                    </a:lnTo>
                    <a:lnTo>
                      <a:pt x="32" y="32"/>
                    </a:lnTo>
                    <a:lnTo>
                      <a:pt x="200" y="32"/>
                    </a:lnTo>
                    <a:lnTo>
                      <a:pt x="200" y="40"/>
                    </a:lnTo>
                    <a:close/>
                    <a:moveTo>
                      <a:pt x="200" y="56"/>
                    </a:moveTo>
                    <a:lnTo>
                      <a:pt x="32" y="56"/>
                    </a:lnTo>
                    <a:lnTo>
                      <a:pt x="32" y="48"/>
                    </a:lnTo>
                    <a:lnTo>
                      <a:pt x="200" y="48"/>
                    </a:lnTo>
                    <a:lnTo>
                      <a:pt x="200" y="56"/>
                    </a:lnTo>
                    <a:close/>
                    <a:moveTo>
                      <a:pt x="200" y="64"/>
                    </a:moveTo>
                    <a:lnTo>
                      <a:pt x="200" y="72"/>
                    </a:lnTo>
                    <a:lnTo>
                      <a:pt x="176" y="72"/>
                    </a:lnTo>
                    <a:lnTo>
                      <a:pt x="44" y="72"/>
                    </a:lnTo>
                    <a:lnTo>
                      <a:pt x="44" y="72"/>
                    </a:lnTo>
                    <a:lnTo>
                      <a:pt x="38" y="72"/>
                    </a:lnTo>
                    <a:lnTo>
                      <a:pt x="32" y="70"/>
                    </a:lnTo>
                    <a:lnTo>
                      <a:pt x="32" y="64"/>
                    </a:lnTo>
                    <a:lnTo>
                      <a:pt x="200" y="64"/>
                    </a:lnTo>
                    <a:close/>
                    <a:moveTo>
                      <a:pt x="216" y="204"/>
                    </a:moveTo>
                    <a:lnTo>
                      <a:pt x="216" y="204"/>
                    </a:lnTo>
                    <a:lnTo>
                      <a:pt x="214" y="214"/>
                    </a:lnTo>
                    <a:lnTo>
                      <a:pt x="208" y="224"/>
                    </a:lnTo>
                    <a:lnTo>
                      <a:pt x="198" y="230"/>
                    </a:lnTo>
                    <a:lnTo>
                      <a:pt x="188" y="232"/>
                    </a:lnTo>
                    <a:lnTo>
                      <a:pt x="44" y="232"/>
                    </a:lnTo>
                    <a:lnTo>
                      <a:pt x="44" y="232"/>
                    </a:lnTo>
                    <a:lnTo>
                      <a:pt x="34" y="230"/>
                    </a:lnTo>
                    <a:lnTo>
                      <a:pt x="24" y="224"/>
                    </a:lnTo>
                    <a:lnTo>
                      <a:pt x="18" y="214"/>
                    </a:lnTo>
                    <a:lnTo>
                      <a:pt x="16" y="204"/>
                    </a:lnTo>
                    <a:lnTo>
                      <a:pt x="16" y="78"/>
                    </a:lnTo>
                    <a:lnTo>
                      <a:pt x="16" y="78"/>
                    </a:lnTo>
                    <a:lnTo>
                      <a:pt x="22" y="82"/>
                    </a:lnTo>
                    <a:lnTo>
                      <a:pt x="28" y="86"/>
                    </a:lnTo>
                    <a:lnTo>
                      <a:pt x="36" y="88"/>
                    </a:lnTo>
                    <a:lnTo>
                      <a:pt x="44" y="88"/>
                    </a:lnTo>
                    <a:lnTo>
                      <a:pt x="176" y="88"/>
                    </a:lnTo>
                    <a:lnTo>
                      <a:pt x="208" y="88"/>
                    </a:lnTo>
                    <a:lnTo>
                      <a:pt x="208" y="88"/>
                    </a:lnTo>
                    <a:lnTo>
                      <a:pt x="212" y="88"/>
                    </a:lnTo>
                    <a:lnTo>
                      <a:pt x="214" y="90"/>
                    </a:lnTo>
                    <a:lnTo>
                      <a:pt x="216" y="92"/>
                    </a:lnTo>
                    <a:lnTo>
                      <a:pt x="216" y="96"/>
                    </a:lnTo>
                    <a:lnTo>
                      <a:pt x="216" y="112"/>
                    </a:lnTo>
                    <a:lnTo>
                      <a:pt x="144" y="112"/>
                    </a:lnTo>
                    <a:lnTo>
                      <a:pt x="144" y="112"/>
                    </a:lnTo>
                    <a:lnTo>
                      <a:pt x="136" y="112"/>
                    </a:lnTo>
                    <a:lnTo>
                      <a:pt x="128" y="116"/>
                    </a:lnTo>
                    <a:lnTo>
                      <a:pt x="122" y="118"/>
                    </a:lnTo>
                    <a:lnTo>
                      <a:pt x="116" y="124"/>
                    </a:lnTo>
                    <a:lnTo>
                      <a:pt x="110" y="130"/>
                    </a:lnTo>
                    <a:lnTo>
                      <a:pt x="108" y="136"/>
                    </a:lnTo>
                    <a:lnTo>
                      <a:pt x="104" y="144"/>
                    </a:lnTo>
                    <a:lnTo>
                      <a:pt x="104" y="152"/>
                    </a:lnTo>
                    <a:lnTo>
                      <a:pt x="104" y="152"/>
                    </a:lnTo>
                    <a:lnTo>
                      <a:pt x="104" y="160"/>
                    </a:lnTo>
                    <a:lnTo>
                      <a:pt x="108" y="168"/>
                    </a:lnTo>
                    <a:lnTo>
                      <a:pt x="110" y="174"/>
                    </a:lnTo>
                    <a:lnTo>
                      <a:pt x="116" y="180"/>
                    </a:lnTo>
                    <a:lnTo>
                      <a:pt x="122" y="186"/>
                    </a:lnTo>
                    <a:lnTo>
                      <a:pt x="128" y="188"/>
                    </a:lnTo>
                    <a:lnTo>
                      <a:pt x="136" y="192"/>
                    </a:lnTo>
                    <a:lnTo>
                      <a:pt x="144" y="192"/>
                    </a:lnTo>
                    <a:lnTo>
                      <a:pt x="216" y="192"/>
                    </a:lnTo>
                    <a:lnTo>
                      <a:pt x="216" y="204"/>
                    </a:lnTo>
                    <a:close/>
                    <a:moveTo>
                      <a:pt x="226" y="176"/>
                    </a:moveTo>
                    <a:lnTo>
                      <a:pt x="144" y="176"/>
                    </a:lnTo>
                    <a:lnTo>
                      <a:pt x="144" y="176"/>
                    </a:lnTo>
                    <a:lnTo>
                      <a:pt x="134" y="174"/>
                    </a:lnTo>
                    <a:lnTo>
                      <a:pt x="128" y="168"/>
                    </a:lnTo>
                    <a:lnTo>
                      <a:pt x="122" y="162"/>
                    </a:lnTo>
                    <a:lnTo>
                      <a:pt x="120" y="152"/>
                    </a:lnTo>
                    <a:lnTo>
                      <a:pt x="120" y="152"/>
                    </a:lnTo>
                    <a:lnTo>
                      <a:pt x="122" y="142"/>
                    </a:lnTo>
                    <a:lnTo>
                      <a:pt x="128" y="136"/>
                    </a:lnTo>
                    <a:lnTo>
                      <a:pt x="134" y="130"/>
                    </a:lnTo>
                    <a:lnTo>
                      <a:pt x="144" y="128"/>
                    </a:lnTo>
                    <a:lnTo>
                      <a:pt x="216" y="128"/>
                    </a:lnTo>
                    <a:lnTo>
                      <a:pt x="216" y="128"/>
                    </a:lnTo>
                    <a:lnTo>
                      <a:pt x="224" y="126"/>
                    </a:lnTo>
                    <a:lnTo>
                      <a:pt x="228" y="122"/>
                    </a:lnTo>
                    <a:lnTo>
                      <a:pt x="228" y="122"/>
                    </a:lnTo>
                    <a:lnTo>
                      <a:pt x="230" y="118"/>
                    </a:lnTo>
                    <a:lnTo>
                      <a:pt x="230" y="118"/>
                    </a:lnTo>
                    <a:lnTo>
                      <a:pt x="232" y="118"/>
                    </a:lnTo>
                    <a:lnTo>
                      <a:pt x="232" y="118"/>
                    </a:lnTo>
                    <a:lnTo>
                      <a:pt x="238" y="130"/>
                    </a:lnTo>
                    <a:lnTo>
                      <a:pt x="240" y="144"/>
                    </a:lnTo>
                    <a:lnTo>
                      <a:pt x="240" y="144"/>
                    </a:lnTo>
                    <a:lnTo>
                      <a:pt x="240" y="154"/>
                    </a:lnTo>
                    <a:lnTo>
                      <a:pt x="236" y="162"/>
                    </a:lnTo>
                    <a:lnTo>
                      <a:pt x="232" y="170"/>
                    </a:lnTo>
                    <a:lnTo>
                      <a:pt x="22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28" name="Group 27"/>
            <p:cNvGrpSpPr/>
            <p:nvPr/>
          </p:nvGrpSpPr>
          <p:grpSpPr>
            <a:xfrm>
              <a:off x="8111764" y="1703918"/>
              <a:ext cx="228662" cy="332599"/>
              <a:chOff x="6477000" y="1149350"/>
              <a:chExt cx="279400" cy="406400"/>
            </a:xfrm>
            <a:solidFill>
              <a:schemeClr val="accent1"/>
            </a:solidFill>
          </p:grpSpPr>
          <p:sp>
            <p:nvSpPr>
              <p:cNvPr id="109" name="Freeform 186"/>
              <p:cNvSpPr>
                <a:spLocks/>
              </p:cNvSpPr>
              <p:nvPr/>
            </p:nvSpPr>
            <p:spPr bwMode="auto">
              <a:xfrm>
                <a:off x="6591300" y="1263650"/>
                <a:ext cx="25400" cy="25400"/>
              </a:xfrm>
              <a:custGeom>
                <a:avLst/>
                <a:gdLst/>
                <a:ahLst/>
                <a:cxnLst>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Lst>
                <a:rect l="0" t="0" r="r" b="b"/>
                <a:pathLst>
                  <a:path w="16" h="16">
                    <a:moveTo>
                      <a:pt x="8" y="16"/>
                    </a:moveTo>
                    <a:lnTo>
                      <a:pt x="8" y="16"/>
                    </a:lnTo>
                    <a:lnTo>
                      <a:pt x="12" y="16"/>
                    </a:lnTo>
                    <a:lnTo>
                      <a:pt x="14" y="14"/>
                    </a:lnTo>
                    <a:lnTo>
                      <a:pt x="16" y="12"/>
                    </a:lnTo>
                    <a:lnTo>
                      <a:pt x="16" y="8"/>
                    </a:lnTo>
                    <a:lnTo>
                      <a:pt x="16" y="8"/>
                    </a:lnTo>
                    <a:lnTo>
                      <a:pt x="16" y="4"/>
                    </a:lnTo>
                    <a:lnTo>
                      <a:pt x="14" y="2"/>
                    </a:lnTo>
                    <a:lnTo>
                      <a:pt x="12" y="0"/>
                    </a:lnTo>
                    <a:lnTo>
                      <a:pt x="8" y="0"/>
                    </a:lnTo>
                    <a:lnTo>
                      <a:pt x="8" y="0"/>
                    </a:lnTo>
                    <a:lnTo>
                      <a:pt x="4" y="0"/>
                    </a:lnTo>
                    <a:lnTo>
                      <a:pt x="2" y="2"/>
                    </a:lnTo>
                    <a:lnTo>
                      <a:pt x="0" y="4"/>
                    </a:lnTo>
                    <a:lnTo>
                      <a:pt x="0" y="8"/>
                    </a:lnTo>
                    <a:lnTo>
                      <a:pt x="0" y="8"/>
                    </a:lnTo>
                    <a:lnTo>
                      <a:pt x="0" y="12"/>
                    </a:lnTo>
                    <a:lnTo>
                      <a:pt x="2" y="14"/>
                    </a:lnTo>
                    <a:lnTo>
                      <a:pt x="4" y="16"/>
                    </a:lnTo>
                    <a:lnTo>
                      <a:pt x="8"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10" name="Freeform 188"/>
              <p:cNvSpPr>
                <a:spLocks/>
              </p:cNvSpPr>
              <p:nvPr/>
            </p:nvSpPr>
            <p:spPr bwMode="auto">
              <a:xfrm>
                <a:off x="6591300" y="1416050"/>
                <a:ext cx="25400" cy="25400"/>
              </a:xfrm>
              <a:custGeom>
                <a:avLst/>
                <a:gdLst/>
                <a:ahLst/>
                <a:cxnLst>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Lst>
                <a:rect l="0" t="0" r="r" b="b"/>
                <a:pathLst>
                  <a:path w="16" h="16">
                    <a:moveTo>
                      <a:pt x="8" y="0"/>
                    </a:moveTo>
                    <a:lnTo>
                      <a:pt x="8" y="0"/>
                    </a:lnTo>
                    <a:lnTo>
                      <a:pt x="4" y="0"/>
                    </a:lnTo>
                    <a:lnTo>
                      <a:pt x="2" y="2"/>
                    </a:lnTo>
                    <a:lnTo>
                      <a:pt x="0" y="4"/>
                    </a:lnTo>
                    <a:lnTo>
                      <a:pt x="0" y="8"/>
                    </a:lnTo>
                    <a:lnTo>
                      <a:pt x="0" y="8"/>
                    </a:lnTo>
                    <a:lnTo>
                      <a:pt x="0" y="12"/>
                    </a:lnTo>
                    <a:lnTo>
                      <a:pt x="2" y="14"/>
                    </a:lnTo>
                    <a:lnTo>
                      <a:pt x="4" y="16"/>
                    </a:lnTo>
                    <a:lnTo>
                      <a:pt x="8" y="16"/>
                    </a:lnTo>
                    <a:lnTo>
                      <a:pt x="8" y="16"/>
                    </a:lnTo>
                    <a:lnTo>
                      <a:pt x="12" y="16"/>
                    </a:lnTo>
                    <a:lnTo>
                      <a:pt x="14" y="14"/>
                    </a:lnTo>
                    <a:lnTo>
                      <a:pt x="16" y="12"/>
                    </a:lnTo>
                    <a:lnTo>
                      <a:pt x="16" y="8"/>
                    </a:lnTo>
                    <a:lnTo>
                      <a:pt x="16" y="8"/>
                    </a:lnTo>
                    <a:lnTo>
                      <a:pt x="16" y="4"/>
                    </a:lnTo>
                    <a:lnTo>
                      <a:pt x="14" y="2"/>
                    </a:lnTo>
                    <a:lnTo>
                      <a:pt x="12" y="0"/>
                    </a:lnTo>
                    <a:lnTo>
                      <a:pt x="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11" name="Freeform 190"/>
              <p:cNvSpPr>
                <a:spLocks/>
              </p:cNvSpPr>
              <p:nvPr/>
            </p:nvSpPr>
            <p:spPr bwMode="auto">
              <a:xfrm>
                <a:off x="6515100" y="1339850"/>
                <a:ext cx="25400" cy="25400"/>
              </a:xfrm>
              <a:custGeom>
                <a:avLst/>
                <a:gdLst/>
                <a:ahLst/>
                <a:cxnLst>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Lst>
                <a:rect l="0" t="0" r="r" b="b"/>
                <a:pathLst>
                  <a:path w="16" h="16">
                    <a:moveTo>
                      <a:pt x="8" y="0"/>
                    </a:moveTo>
                    <a:lnTo>
                      <a:pt x="8" y="0"/>
                    </a:lnTo>
                    <a:lnTo>
                      <a:pt x="4" y="0"/>
                    </a:lnTo>
                    <a:lnTo>
                      <a:pt x="2" y="2"/>
                    </a:lnTo>
                    <a:lnTo>
                      <a:pt x="0" y="4"/>
                    </a:lnTo>
                    <a:lnTo>
                      <a:pt x="0" y="8"/>
                    </a:lnTo>
                    <a:lnTo>
                      <a:pt x="0" y="8"/>
                    </a:lnTo>
                    <a:lnTo>
                      <a:pt x="0" y="12"/>
                    </a:lnTo>
                    <a:lnTo>
                      <a:pt x="2" y="14"/>
                    </a:lnTo>
                    <a:lnTo>
                      <a:pt x="4" y="16"/>
                    </a:lnTo>
                    <a:lnTo>
                      <a:pt x="8" y="16"/>
                    </a:lnTo>
                    <a:lnTo>
                      <a:pt x="8" y="16"/>
                    </a:lnTo>
                    <a:lnTo>
                      <a:pt x="12" y="16"/>
                    </a:lnTo>
                    <a:lnTo>
                      <a:pt x="14" y="14"/>
                    </a:lnTo>
                    <a:lnTo>
                      <a:pt x="16" y="12"/>
                    </a:lnTo>
                    <a:lnTo>
                      <a:pt x="16" y="8"/>
                    </a:lnTo>
                    <a:lnTo>
                      <a:pt x="16" y="8"/>
                    </a:lnTo>
                    <a:lnTo>
                      <a:pt x="16" y="4"/>
                    </a:lnTo>
                    <a:lnTo>
                      <a:pt x="14" y="2"/>
                    </a:lnTo>
                    <a:lnTo>
                      <a:pt x="12" y="0"/>
                    </a:lnTo>
                    <a:lnTo>
                      <a:pt x="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12" name="Freeform 192"/>
              <p:cNvSpPr>
                <a:spLocks/>
              </p:cNvSpPr>
              <p:nvPr/>
            </p:nvSpPr>
            <p:spPr bwMode="auto">
              <a:xfrm>
                <a:off x="6667500" y="1339850"/>
                <a:ext cx="25400" cy="25400"/>
              </a:xfrm>
              <a:custGeom>
                <a:avLst/>
                <a:gdLst/>
                <a:ahLst/>
                <a:cxnLst>
                  <a:cxn ang="0">
                    <a:pos x="0" y="8"/>
                  </a:cxn>
                  <a:cxn ang="0">
                    <a:pos x="0" y="8"/>
                  </a:cxn>
                  <a:cxn ang="0">
                    <a:pos x="0" y="12"/>
                  </a:cxn>
                  <a:cxn ang="0">
                    <a:pos x="2" y="14"/>
                  </a:cxn>
                  <a:cxn ang="0">
                    <a:pos x="4" y="16"/>
                  </a:cxn>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 ang="0">
                    <a:pos x="8" y="0"/>
                  </a:cxn>
                  <a:cxn ang="0">
                    <a:pos x="4" y="0"/>
                  </a:cxn>
                  <a:cxn ang="0">
                    <a:pos x="2" y="2"/>
                  </a:cxn>
                  <a:cxn ang="0">
                    <a:pos x="0" y="4"/>
                  </a:cxn>
                  <a:cxn ang="0">
                    <a:pos x="0" y="8"/>
                  </a:cxn>
                </a:cxnLst>
                <a:rect l="0" t="0" r="r" b="b"/>
                <a:pathLst>
                  <a:path w="16" h="16">
                    <a:moveTo>
                      <a:pt x="0" y="8"/>
                    </a:moveTo>
                    <a:lnTo>
                      <a:pt x="0" y="8"/>
                    </a:lnTo>
                    <a:lnTo>
                      <a:pt x="0" y="12"/>
                    </a:lnTo>
                    <a:lnTo>
                      <a:pt x="2" y="14"/>
                    </a:lnTo>
                    <a:lnTo>
                      <a:pt x="4" y="16"/>
                    </a:lnTo>
                    <a:lnTo>
                      <a:pt x="8" y="16"/>
                    </a:lnTo>
                    <a:lnTo>
                      <a:pt x="8" y="16"/>
                    </a:lnTo>
                    <a:lnTo>
                      <a:pt x="12" y="16"/>
                    </a:lnTo>
                    <a:lnTo>
                      <a:pt x="14" y="14"/>
                    </a:lnTo>
                    <a:lnTo>
                      <a:pt x="16" y="12"/>
                    </a:lnTo>
                    <a:lnTo>
                      <a:pt x="16" y="8"/>
                    </a:lnTo>
                    <a:lnTo>
                      <a:pt x="16" y="8"/>
                    </a:lnTo>
                    <a:lnTo>
                      <a:pt x="16" y="4"/>
                    </a:lnTo>
                    <a:lnTo>
                      <a:pt x="14" y="2"/>
                    </a:lnTo>
                    <a:lnTo>
                      <a:pt x="12" y="0"/>
                    </a:lnTo>
                    <a:lnTo>
                      <a:pt x="8" y="0"/>
                    </a:lnTo>
                    <a:lnTo>
                      <a:pt x="8" y="0"/>
                    </a:lnTo>
                    <a:lnTo>
                      <a:pt x="4" y="0"/>
                    </a:lnTo>
                    <a:lnTo>
                      <a:pt x="2" y="2"/>
                    </a:lnTo>
                    <a:lnTo>
                      <a:pt x="0" y="4"/>
                    </a:lnTo>
                    <a:lnTo>
                      <a:pt x="0"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13" name="Freeform 194"/>
              <p:cNvSpPr>
                <a:spLocks/>
              </p:cNvSpPr>
              <p:nvPr/>
            </p:nvSpPr>
            <p:spPr bwMode="auto">
              <a:xfrm>
                <a:off x="6537325" y="1393825"/>
                <a:ext cx="25400" cy="25400"/>
              </a:xfrm>
              <a:custGeom>
                <a:avLst/>
                <a:gdLst/>
                <a:ahLst/>
                <a:cxnLst>
                  <a:cxn ang="0">
                    <a:pos x="2" y="2"/>
                  </a:cxn>
                  <a:cxn ang="0">
                    <a:pos x="2" y="2"/>
                  </a:cxn>
                  <a:cxn ang="0">
                    <a:pos x="0" y="4"/>
                  </a:cxn>
                  <a:cxn ang="0">
                    <a:pos x="0" y="8"/>
                  </a:cxn>
                  <a:cxn ang="0">
                    <a:pos x="0" y="10"/>
                  </a:cxn>
                  <a:cxn ang="0">
                    <a:pos x="2" y="14"/>
                  </a:cxn>
                  <a:cxn ang="0">
                    <a:pos x="2" y="14"/>
                  </a:cxn>
                  <a:cxn ang="0">
                    <a:pos x="6" y="16"/>
                  </a:cxn>
                  <a:cxn ang="0">
                    <a:pos x="8" y="16"/>
                  </a:cxn>
                  <a:cxn ang="0">
                    <a:pos x="12" y="16"/>
                  </a:cxn>
                  <a:cxn ang="0">
                    <a:pos x="14" y="14"/>
                  </a:cxn>
                  <a:cxn ang="0">
                    <a:pos x="14" y="14"/>
                  </a:cxn>
                  <a:cxn ang="0">
                    <a:pos x="16" y="10"/>
                  </a:cxn>
                  <a:cxn ang="0">
                    <a:pos x="16" y="8"/>
                  </a:cxn>
                  <a:cxn ang="0">
                    <a:pos x="16" y="4"/>
                  </a:cxn>
                  <a:cxn ang="0">
                    <a:pos x="14" y="2"/>
                  </a:cxn>
                  <a:cxn ang="0">
                    <a:pos x="14" y="2"/>
                  </a:cxn>
                  <a:cxn ang="0">
                    <a:pos x="12" y="0"/>
                  </a:cxn>
                  <a:cxn ang="0">
                    <a:pos x="8" y="0"/>
                  </a:cxn>
                  <a:cxn ang="0">
                    <a:pos x="6" y="0"/>
                  </a:cxn>
                  <a:cxn ang="0">
                    <a:pos x="2" y="2"/>
                  </a:cxn>
                </a:cxnLst>
                <a:rect l="0" t="0" r="r" b="b"/>
                <a:pathLst>
                  <a:path w="16" h="16">
                    <a:moveTo>
                      <a:pt x="2" y="2"/>
                    </a:moveTo>
                    <a:lnTo>
                      <a:pt x="2" y="2"/>
                    </a:lnTo>
                    <a:lnTo>
                      <a:pt x="0" y="4"/>
                    </a:lnTo>
                    <a:lnTo>
                      <a:pt x="0" y="8"/>
                    </a:lnTo>
                    <a:lnTo>
                      <a:pt x="0" y="10"/>
                    </a:lnTo>
                    <a:lnTo>
                      <a:pt x="2" y="14"/>
                    </a:lnTo>
                    <a:lnTo>
                      <a:pt x="2" y="14"/>
                    </a:lnTo>
                    <a:lnTo>
                      <a:pt x="6" y="16"/>
                    </a:lnTo>
                    <a:lnTo>
                      <a:pt x="8" y="16"/>
                    </a:lnTo>
                    <a:lnTo>
                      <a:pt x="12" y="16"/>
                    </a:lnTo>
                    <a:lnTo>
                      <a:pt x="14" y="14"/>
                    </a:lnTo>
                    <a:lnTo>
                      <a:pt x="14" y="14"/>
                    </a:lnTo>
                    <a:lnTo>
                      <a:pt x="16" y="10"/>
                    </a:lnTo>
                    <a:lnTo>
                      <a:pt x="16" y="8"/>
                    </a:lnTo>
                    <a:lnTo>
                      <a:pt x="16" y="4"/>
                    </a:lnTo>
                    <a:lnTo>
                      <a:pt x="14" y="2"/>
                    </a:lnTo>
                    <a:lnTo>
                      <a:pt x="14" y="2"/>
                    </a:lnTo>
                    <a:lnTo>
                      <a:pt x="12" y="0"/>
                    </a:lnTo>
                    <a:lnTo>
                      <a:pt x="8" y="0"/>
                    </a:lnTo>
                    <a:lnTo>
                      <a:pt x="6" y="0"/>
                    </a:lnTo>
                    <a:lnTo>
                      <a:pt x="2"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14" name="Freeform 196"/>
              <p:cNvSpPr>
                <a:spLocks/>
              </p:cNvSpPr>
              <p:nvPr/>
            </p:nvSpPr>
            <p:spPr bwMode="auto">
              <a:xfrm>
                <a:off x="6537325" y="1285875"/>
                <a:ext cx="25400" cy="25400"/>
              </a:xfrm>
              <a:custGeom>
                <a:avLst/>
                <a:gdLst/>
                <a:ahLst/>
                <a:cxnLst>
                  <a:cxn ang="0">
                    <a:pos x="2" y="2"/>
                  </a:cxn>
                  <a:cxn ang="0">
                    <a:pos x="2" y="2"/>
                  </a:cxn>
                  <a:cxn ang="0">
                    <a:pos x="0" y="6"/>
                  </a:cxn>
                  <a:cxn ang="0">
                    <a:pos x="0" y="8"/>
                  </a:cxn>
                  <a:cxn ang="0">
                    <a:pos x="0" y="12"/>
                  </a:cxn>
                  <a:cxn ang="0">
                    <a:pos x="2" y="14"/>
                  </a:cxn>
                  <a:cxn ang="0">
                    <a:pos x="2" y="14"/>
                  </a:cxn>
                  <a:cxn ang="0">
                    <a:pos x="6" y="16"/>
                  </a:cxn>
                  <a:cxn ang="0">
                    <a:pos x="8" y="16"/>
                  </a:cxn>
                  <a:cxn ang="0">
                    <a:pos x="12" y="16"/>
                  </a:cxn>
                  <a:cxn ang="0">
                    <a:pos x="14" y="14"/>
                  </a:cxn>
                  <a:cxn ang="0">
                    <a:pos x="14" y="14"/>
                  </a:cxn>
                  <a:cxn ang="0">
                    <a:pos x="16" y="12"/>
                  </a:cxn>
                  <a:cxn ang="0">
                    <a:pos x="16" y="8"/>
                  </a:cxn>
                  <a:cxn ang="0">
                    <a:pos x="16" y="6"/>
                  </a:cxn>
                  <a:cxn ang="0">
                    <a:pos x="14" y="2"/>
                  </a:cxn>
                  <a:cxn ang="0">
                    <a:pos x="14" y="2"/>
                  </a:cxn>
                  <a:cxn ang="0">
                    <a:pos x="12" y="0"/>
                  </a:cxn>
                  <a:cxn ang="0">
                    <a:pos x="8" y="0"/>
                  </a:cxn>
                  <a:cxn ang="0">
                    <a:pos x="6" y="0"/>
                  </a:cxn>
                  <a:cxn ang="0">
                    <a:pos x="2" y="2"/>
                  </a:cxn>
                </a:cxnLst>
                <a:rect l="0" t="0" r="r" b="b"/>
                <a:pathLst>
                  <a:path w="16" h="16">
                    <a:moveTo>
                      <a:pt x="2" y="2"/>
                    </a:moveTo>
                    <a:lnTo>
                      <a:pt x="2" y="2"/>
                    </a:lnTo>
                    <a:lnTo>
                      <a:pt x="0" y="6"/>
                    </a:lnTo>
                    <a:lnTo>
                      <a:pt x="0" y="8"/>
                    </a:lnTo>
                    <a:lnTo>
                      <a:pt x="0" y="12"/>
                    </a:lnTo>
                    <a:lnTo>
                      <a:pt x="2" y="14"/>
                    </a:lnTo>
                    <a:lnTo>
                      <a:pt x="2" y="14"/>
                    </a:lnTo>
                    <a:lnTo>
                      <a:pt x="6" y="16"/>
                    </a:lnTo>
                    <a:lnTo>
                      <a:pt x="8" y="16"/>
                    </a:lnTo>
                    <a:lnTo>
                      <a:pt x="12" y="16"/>
                    </a:lnTo>
                    <a:lnTo>
                      <a:pt x="14" y="14"/>
                    </a:lnTo>
                    <a:lnTo>
                      <a:pt x="14" y="14"/>
                    </a:lnTo>
                    <a:lnTo>
                      <a:pt x="16" y="12"/>
                    </a:lnTo>
                    <a:lnTo>
                      <a:pt x="16" y="8"/>
                    </a:lnTo>
                    <a:lnTo>
                      <a:pt x="16" y="6"/>
                    </a:lnTo>
                    <a:lnTo>
                      <a:pt x="14" y="2"/>
                    </a:lnTo>
                    <a:lnTo>
                      <a:pt x="14" y="2"/>
                    </a:lnTo>
                    <a:lnTo>
                      <a:pt x="12" y="0"/>
                    </a:lnTo>
                    <a:lnTo>
                      <a:pt x="8" y="0"/>
                    </a:lnTo>
                    <a:lnTo>
                      <a:pt x="6" y="0"/>
                    </a:lnTo>
                    <a:lnTo>
                      <a:pt x="2"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15" name="Freeform 198"/>
              <p:cNvSpPr>
                <a:spLocks/>
              </p:cNvSpPr>
              <p:nvPr/>
            </p:nvSpPr>
            <p:spPr bwMode="auto">
              <a:xfrm>
                <a:off x="6645275" y="1393825"/>
                <a:ext cx="25400" cy="25400"/>
              </a:xfrm>
              <a:custGeom>
                <a:avLst/>
                <a:gdLst/>
                <a:ahLst/>
                <a:cxnLst>
                  <a:cxn ang="0">
                    <a:pos x="2" y="2"/>
                  </a:cxn>
                  <a:cxn ang="0">
                    <a:pos x="2" y="2"/>
                  </a:cxn>
                  <a:cxn ang="0">
                    <a:pos x="0" y="4"/>
                  </a:cxn>
                  <a:cxn ang="0">
                    <a:pos x="0" y="8"/>
                  </a:cxn>
                  <a:cxn ang="0">
                    <a:pos x="0" y="10"/>
                  </a:cxn>
                  <a:cxn ang="0">
                    <a:pos x="2" y="14"/>
                  </a:cxn>
                  <a:cxn ang="0">
                    <a:pos x="2" y="14"/>
                  </a:cxn>
                  <a:cxn ang="0">
                    <a:pos x="4" y="16"/>
                  </a:cxn>
                  <a:cxn ang="0">
                    <a:pos x="8" y="16"/>
                  </a:cxn>
                  <a:cxn ang="0">
                    <a:pos x="10" y="16"/>
                  </a:cxn>
                  <a:cxn ang="0">
                    <a:pos x="14" y="14"/>
                  </a:cxn>
                  <a:cxn ang="0">
                    <a:pos x="14" y="14"/>
                  </a:cxn>
                  <a:cxn ang="0">
                    <a:pos x="16" y="10"/>
                  </a:cxn>
                  <a:cxn ang="0">
                    <a:pos x="16" y="8"/>
                  </a:cxn>
                  <a:cxn ang="0">
                    <a:pos x="16" y="4"/>
                  </a:cxn>
                  <a:cxn ang="0">
                    <a:pos x="14" y="2"/>
                  </a:cxn>
                  <a:cxn ang="0">
                    <a:pos x="14" y="2"/>
                  </a:cxn>
                  <a:cxn ang="0">
                    <a:pos x="10" y="0"/>
                  </a:cxn>
                  <a:cxn ang="0">
                    <a:pos x="8" y="0"/>
                  </a:cxn>
                  <a:cxn ang="0">
                    <a:pos x="4" y="0"/>
                  </a:cxn>
                  <a:cxn ang="0">
                    <a:pos x="2" y="2"/>
                  </a:cxn>
                </a:cxnLst>
                <a:rect l="0" t="0" r="r" b="b"/>
                <a:pathLst>
                  <a:path w="16" h="16">
                    <a:moveTo>
                      <a:pt x="2" y="2"/>
                    </a:moveTo>
                    <a:lnTo>
                      <a:pt x="2" y="2"/>
                    </a:lnTo>
                    <a:lnTo>
                      <a:pt x="0" y="4"/>
                    </a:lnTo>
                    <a:lnTo>
                      <a:pt x="0" y="8"/>
                    </a:lnTo>
                    <a:lnTo>
                      <a:pt x="0" y="10"/>
                    </a:lnTo>
                    <a:lnTo>
                      <a:pt x="2" y="14"/>
                    </a:lnTo>
                    <a:lnTo>
                      <a:pt x="2" y="14"/>
                    </a:lnTo>
                    <a:lnTo>
                      <a:pt x="4" y="16"/>
                    </a:lnTo>
                    <a:lnTo>
                      <a:pt x="8" y="16"/>
                    </a:lnTo>
                    <a:lnTo>
                      <a:pt x="10" y="16"/>
                    </a:lnTo>
                    <a:lnTo>
                      <a:pt x="14" y="14"/>
                    </a:lnTo>
                    <a:lnTo>
                      <a:pt x="14" y="14"/>
                    </a:lnTo>
                    <a:lnTo>
                      <a:pt x="16" y="10"/>
                    </a:lnTo>
                    <a:lnTo>
                      <a:pt x="16" y="8"/>
                    </a:lnTo>
                    <a:lnTo>
                      <a:pt x="16" y="4"/>
                    </a:lnTo>
                    <a:lnTo>
                      <a:pt x="14" y="2"/>
                    </a:lnTo>
                    <a:lnTo>
                      <a:pt x="14" y="2"/>
                    </a:lnTo>
                    <a:lnTo>
                      <a:pt x="10" y="0"/>
                    </a:lnTo>
                    <a:lnTo>
                      <a:pt x="8" y="0"/>
                    </a:lnTo>
                    <a:lnTo>
                      <a:pt x="4" y="0"/>
                    </a:lnTo>
                    <a:lnTo>
                      <a:pt x="2"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16" name="Freeform 200"/>
              <p:cNvSpPr>
                <a:spLocks noEditPoints="1"/>
              </p:cNvSpPr>
              <p:nvPr/>
            </p:nvSpPr>
            <p:spPr bwMode="auto">
              <a:xfrm>
                <a:off x="6477000" y="1149350"/>
                <a:ext cx="279400" cy="406400"/>
              </a:xfrm>
              <a:custGeom>
                <a:avLst/>
                <a:gdLst/>
                <a:ahLst/>
                <a:cxnLst>
                  <a:cxn ang="0">
                    <a:pos x="160" y="112"/>
                  </a:cxn>
                  <a:cxn ang="0">
                    <a:pos x="158" y="112"/>
                  </a:cxn>
                  <a:cxn ang="0">
                    <a:pos x="152" y="92"/>
                  </a:cxn>
                  <a:cxn ang="0">
                    <a:pos x="140" y="76"/>
                  </a:cxn>
                  <a:cxn ang="0">
                    <a:pos x="128" y="14"/>
                  </a:cxn>
                  <a:cxn ang="0">
                    <a:pos x="124" y="4"/>
                  </a:cxn>
                  <a:cxn ang="0">
                    <a:pos x="112" y="0"/>
                  </a:cxn>
                  <a:cxn ang="0">
                    <a:pos x="48" y="0"/>
                  </a:cxn>
                  <a:cxn ang="0">
                    <a:pos x="38" y="4"/>
                  </a:cxn>
                  <a:cxn ang="0">
                    <a:pos x="34" y="14"/>
                  </a:cxn>
                  <a:cxn ang="0">
                    <a:pos x="22" y="74"/>
                  </a:cxn>
                  <a:cxn ang="0">
                    <a:pos x="6" y="98"/>
                  </a:cxn>
                  <a:cxn ang="0">
                    <a:pos x="0" y="128"/>
                  </a:cxn>
                  <a:cxn ang="0">
                    <a:pos x="2" y="144"/>
                  </a:cxn>
                  <a:cxn ang="0">
                    <a:pos x="12" y="170"/>
                  </a:cxn>
                  <a:cxn ang="0">
                    <a:pos x="32" y="242"/>
                  </a:cxn>
                  <a:cxn ang="0">
                    <a:pos x="34" y="248"/>
                  </a:cxn>
                  <a:cxn ang="0">
                    <a:pos x="42" y="256"/>
                  </a:cxn>
                  <a:cxn ang="0">
                    <a:pos x="112" y="256"/>
                  </a:cxn>
                  <a:cxn ang="0">
                    <a:pos x="118" y="256"/>
                  </a:cxn>
                  <a:cxn ang="0">
                    <a:pos x="126" y="248"/>
                  </a:cxn>
                  <a:cxn ang="0">
                    <a:pos x="140" y="182"/>
                  </a:cxn>
                  <a:cxn ang="0">
                    <a:pos x="146" y="174"/>
                  </a:cxn>
                  <a:cxn ang="0">
                    <a:pos x="156" y="154"/>
                  </a:cxn>
                  <a:cxn ang="0">
                    <a:pos x="158" y="144"/>
                  </a:cxn>
                  <a:cxn ang="0">
                    <a:pos x="160" y="144"/>
                  </a:cxn>
                  <a:cxn ang="0">
                    <a:pos x="172" y="140"/>
                  </a:cxn>
                  <a:cxn ang="0">
                    <a:pos x="176" y="128"/>
                  </a:cxn>
                  <a:cxn ang="0">
                    <a:pos x="174" y="122"/>
                  </a:cxn>
                  <a:cxn ang="0">
                    <a:pos x="166" y="114"/>
                  </a:cxn>
                  <a:cxn ang="0">
                    <a:pos x="48" y="16"/>
                  </a:cxn>
                  <a:cxn ang="0">
                    <a:pos x="120" y="60"/>
                  </a:cxn>
                  <a:cxn ang="0">
                    <a:pos x="112" y="54"/>
                  </a:cxn>
                  <a:cxn ang="0">
                    <a:pos x="92" y="48"/>
                  </a:cxn>
                  <a:cxn ang="0">
                    <a:pos x="80" y="48"/>
                  </a:cxn>
                  <a:cxn ang="0">
                    <a:pos x="60" y="50"/>
                  </a:cxn>
                  <a:cxn ang="0">
                    <a:pos x="40" y="60"/>
                  </a:cxn>
                  <a:cxn ang="0">
                    <a:pos x="112" y="240"/>
                  </a:cxn>
                  <a:cxn ang="0">
                    <a:pos x="40" y="196"/>
                  </a:cxn>
                  <a:cxn ang="0">
                    <a:pos x="50" y="202"/>
                  </a:cxn>
                  <a:cxn ang="0">
                    <a:pos x="70" y="208"/>
                  </a:cxn>
                  <a:cxn ang="0">
                    <a:pos x="80" y="208"/>
                  </a:cxn>
                  <a:cxn ang="0">
                    <a:pos x="102" y="206"/>
                  </a:cxn>
                  <a:cxn ang="0">
                    <a:pos x="120" y="196"/>
                  </a:cxn>
                  <a:cxn ang="0">
                    <a:pos x="80" y="192"/>
                  </a:cxn>
                  <a:cxn ang="0">
                    <a:pos x="68" y="190"/>
                  </a:cxn>
                  <a:cxn ang="0">
                    <a:pos x="44" y="182"/>
                  </a:cxn>
                  <a:cxn ang="0">
                    <a:pos x="26" y="164"/>
                  </a:cxn>
                  <a:cxn ang="0">
                    <a:pos x="18" y="140"/>
                  </a:cxn>
                  <a:cxn ang="0">
                    <a:pos x="16" y="128"/>
                  </a:cxn>
                  <a:cxn ang="0">
                    <a:pos x="22" y="104"/>
                  </a:cxn>
                  <a:cxn ang="0">
                    <a:pos x="34" y="82"/>
                  </a:cxn>
                  <a:cxn ang="0">
                    <a:pos x="56" y="70"/>
                  </a:cxn>
                  <a:cxn ang="0">
                    <a:pos x="80" y="64"/>
                  </a:cxn>
                  <a:cxn ang="0">
                    <a:pos x="92" y="66"/>
                  </a:cxn>
                  <a:cxn ang="0">
                    <a:pos x="116" y="74"/>
                  </a:cxn>
                  <a:cxn ang="0">
                    <a:pos x="134" y="92"/>
                  </a:cxn>
                  <a:cxn ang="0">
                    <a:pos x="142" y="116"/>
                  </a:cxn>
                  <a:cxn ang="0">
                    <a:pos x="144" y="128"/>
                  </a:cxn>
                  <a:cxn ang="0">
                    <a:pos x="138" y="152"/>
                  </a:cxn>
                  <a:cxn ang="0">
                    <a:pos x="126" y="174"/>
                  </a:cxn>
                  <a:cxn ang="0">
                    <a:pos x="104" y="186"/>
                  </a:cxn>
                  <a:cxn ang="0">
                    <a:pos x="80" y="192"/>
                  </a:cxn>
                </a:cxnLst>
                <a:rect l="0" t="0" r="r" b="b"/>
                <a:pathLst>
                  <a:path w="176" h="256">
                    <a:moveTo>
                      <a:pt x="160" y="112"/>
                    </a:moveTo>
                    <a:lnTo>
                      <a:pt x="160" y="112"/>
                    </a:lnTo>
                    <a:lnTo>
                      <a:pt x="158" y="112"/>
                    </a:lnTo>
                    <a:lnTo>
                      <a:pt x="158" y="112"/>
                    </a:lnTo>
                    <a:lnTo>
                      <a:pt x="156" y="102"/>
                    </a:lnTo>
                    <a:lnTo>
                      <a:pt x="152" y="92"/>
                    </a:lnTo>
                    <a:lnTo>
                      <a:pt x="146" y="84"/>
                    </a:lnTo>
                    <a:lnTo>
                      <a:pt x="140" y="76"/>
                    </a:lnTo>
                    <a:lnTo>
                      <a:pt x="128" y="14"/>
                    </a:lnTo>
                    <a:lnTo>
                      <a:pt x="128" y="14"/>
                    </a:lnTo>
                    <a:lnTo>
                      <a:pt x="126" y="8"/>
                    </a:lnTo>
                    <a:lnTo>
                      <a:pt x="124" y="4"/>
                    </a:lnTo>
                    <a:lnTo>
                      <a:pt x="118" y="0"/>
                    </a:lnTo>
                    <a:lnTo>
                      <a:pt x="112" y="0"/>
                    </a:lnTo>
                    <a:lnTo>
                      <a:pt x="48" y="0"/>
                    </a:lnTo>
                    <a:lnTo>
                      <a:pt x="48" y="0"/>
                    </a:lnTo>
                    <a:lnTo>
                      <a:pt x="44" y="0"/>
                    </a:lnTo>
                    <a:lnTo>
                      <a:pt x="38" y="4"/>
                    </a:lnTo>
                    <a:lnTo>
                      <a:pt x="36" y="8"/>
                    </a:lnTo>
                    <a:lnTo>
                      <a:pt x="34" y="14"/>
                    </a:lnTo>
                    <a:lnTo>
                      <a:pt x="22" y="74"/>
                    </a:lnTo>
                    <a:lnTo>
                      <a:pt x="22" y="74"/>
                    </a:lnTo>
                    <a:lnTo>
                      <a:pt x="12" y="86"/>
                    </a:lnTo>
                    <a:lnTo>
                      <a:pt x="6" y="98"/>
                    </a:lnTo>
                    <a:lnTo>
                      <a:pt x="2" y="112"/>
                    </a:lnTo>
                    <a:lnTo>
                      <a:pt x="0" y="128"/>
                    </a:lnTo>
                    <a:lnTo>
                      <a:pt x="0" y="128"/>
                    </a:lnTo>
                    <a:lnTo>
                      <a:pt x="2" y="144"/>
                    </a:lnTo>
                    <a:lnTo>
                      <a:pt x="6" y="158"/>
                    </a:lnTo>
                    <a:lnTo>
                      <a:pt x="12" y="170"/>
                    </a:lnTo>
                    <a:lnTo>
                      <a:pt x="20" y="182"/>
                    </a:lnTo>
                    <a:lnTo>
                      <a:pt x="32" y="242"/>
                    </a:lnTo>
                    <a:lnTo>
                      <a:pt x="32" y="242"/>
                    </a:lnTo>
                    <a:lnTo>
                      <a:pt x="34" y="248"/>
                    </a:lnTo>
                    <a:lnTo>
                      <a:pt x="38" y="252"/>
                    </a:lnTo>
                    <a:lnTo>
                      <a:pt x="42" y="256"/>
                    </a:lnTo>
                    <a:lnTo>
                      <a:pt x="48" y="256"/>
                    </a:lnTo>
                    <a:lnTo>
                      <a:pt x="112" y="256"/>
                    </a:lnTo>
                    <a:lnTo>
                      <a:pt x="112" y="256"/>
                    </a:lnTo>
                    <a:lnTo>
                      <a:pt x="118" y="256"/>
                    </a:lnTo>
                    <a:lnTo>
                      <a:pt x="122" y="252"/>
                    </a:lnTo>
                    <a:lnTo>
                      <a:pt x="126" y="248"/>
                    </a:lnTo>
                    <a:lnTo>
                      <a:pt x="128" y="242"/>
                    </a:lnTo>
                    <a:lnTo>
                      <a:pt x="140" y="182"/>
                    </a:lnTo>
                    <a:lnTo>
                      <a:pt x="140" y="182"/>
                    </a:lnTo>
                    <a:lnTo>
                      <a:pt x="146" y="174"/>
                    </a:lnTo>
                    <a:lnTo>
                      <a:pt x="152" y="164"/>
                    </a:lnTo>
                    <a:lnTo>
                      <a:pt x="156" y="154"/>
                    </a:lnTo>
                    <a:lnTo>
                      <a:pt x="158" y="144"/>
                    </a:lnTo>
                    <a:lnTo>
                      <a:pt x="158" y="144"/>
                    </a:lnTo>
                    <a:lnTo>
                      <a:pt x="160" y="144"/>
                    </a:lnTo>
                    <a:lnTo>
                      <a:pt x="160" y="144"/>
                    </a:lnTo>
                    <a:lnTo>
                      <a:pt x="166" y="142"/>
                    </a:lnTo>
                    <a:lnTo>
                      <a:pt x="172" y="140"/>
                    </a:lnTo>
                    <a:lnTo>
                      <a:pt x="174" y="134"/>
                    </a:lnTo>
                    <a:lnTo>
                      <a:pt x="176" y="128"/>
                    </a:lnTo>
                    <a:lnTo>
                      <a:pt x="176" y="128"/>
                    </a:lnTo>
                    <a:lnTo>
                      <a:pt x="174" y="122"/>
                    </a:lnTo>
                    <a:lnTo>
                      <a:pt x="172" y="116"/>
                    </a:lnTo>
                    <a:lnTo>
                      <a:pt x="166" y="114"/>
                    </a:lnTo>
                    <a:lnTo>
                      <a:pt x="160" y="112"/>
                    </a:lnTo>
                    <a:close/>
                    <a:moveTo>
                      <a:pt x="48" y="16"/>
                    </a:moveTo>
                    <a:lnTo>
                      <a:pt x="112" y="16"/>
                    </a:lnTo>
                    <a:lnTo>
                      <a:pt x="120" y="60"/>
                    </a:lnTo>
                    <a:lnTo>
                      <a:pt x="120" y="60"/>
                    </a:lnTo>
                    <a:lnTo>
                      <a:pt x="112" y="54"/>
                    </a:lnTo>
                    <a:lnTo>
                      <a:pt x="102" y="50"/>
                    </a:lnTo>
                    <a:lnTo>
                      <a:pt x="92" y="48"/>
                    </a:lnTo>
                    <a:lnTo>
                      <a:pt x="80" y="48"/>
                    </a:lnTo>
                    <a:lnTo>
                      <a:pt x="80" y="48"/>
                    </a:lnTo>
                    <a:lnTo>
                      <a:pt x="70" y="48"/>
                    </a:lnTo>
                    <a:lnTo>
                      <a:pt x="60" y="50"/>
                    </a:lnTo>
                    <a:lnTo>
                      <a:pt x="50" y="54"/>
                    </a:lnTo>
                    <a:lnTo>
                      <a:pt x="40" y="60"/>
                    </a:lnTo>
                    <a:lnTo>
                      <a:pt x="48" y="16"/>
                    </a:lnTo>
                    <a:close/>
                    <a:moveTo>
                      <a:pt x="112" y="240"/>
                    </a:moveTo>
                    <a:lnTo>
                      <a:pt x="48" y="240"/>
                    </a:lnTo>
                    <a:lnTo>
                      <a:pt x="40" y="196"/>
                    </a:lnTo>
                    <a:lnTo>
                      <a:pt x="40" y="196"/>
                    </a:lnTo>
                    <a:lnTo>
                      <a:pt x="50" y="202"/>
                    </a:lnTo>
                    <a:lnTo>
                      <a:pt x="58" y="206"/>
                    </a:lnTo>
                    <a:lnTo>
                      <a:pt x="70" y="208"/>
                    </a:lnTo>
                    <a:lnTo>
                      <a:pt x="80" y="208"/>
                    </a:lnTo>
                    <a:lnTo>
                      <a:pt x="80" y="208"/>
                    </a:lnTo>
                    <a:lnTo>
                      <a:pt x="90" y="208"/>
                    </a:lnTo>
                    <a:lnTo>
                      <a:pt x="102" y="206"/>
                    </a:lnTo>
                    <a:lnTo>
                      <a:pt x="110" y="202"/>
                    </a:lnTo>
                    <a:lnTo>
                      <a:pt x="120" y="196"/>
                    </a:lnTo>
                    <a:lnTo>
                      <a:pt x="112" y="240"/>
                    </a:lnTo>
                    <a:close/>
                    <a:moveTo>
                      <a:pt x="80" y="192"/>
                    </a:moveTo>
                    <a:lnTo>
                      <a:pt x="80" y="192"/>
                    </a:lnTo>
                    <a:lnTo>
                      <a:pt x="68" y="190"/>
                    </a:lnTo>
                    <a:lnTo>
                      <a:pt x="56" y="186"/>
                    </a:lnTo>
                    <a:lnTo>
                      <a:pt x="44" y="182"/>
                    </a:lnTo>
                    <a:lnTo>
                      <a:pt x="34" y="174"/>
                    </a:lnTo>
                    <a:lnTo>
                      <a:pt x="26" y="164"/>
                    </a:lnTo>
                    <a:lnTo>
                      <a:pt x="22" y="152"/>
                    </a:lnTo>
                    <a:lnTo>
                      <a:pt x="18" y="140"/>
                    </a:lnTo>
                    <a:lnTo>
                      <a:pt x="16" y="128"/>
                    </a:lnTo>
                    <a:lnTo>
                      <a:pt x="16" y="128"/>
                    </a:lnTo>
                    <a:lnTo>
                      <a:pt x="18" y="116"/>
                    </a:lnTo>
                    <a:lnTo>
                      <a:pt x="22" y="104"/>
                    </a:lnTo>
                    <a:lnTo>
                      <a:pt x="26" y="92"/>
                    </a:lnTo>
                    <a:lnTo>
                      <a:pt x="34" y="82"/>
                    </a:lnTo>
                    <a:lnTo>
                      <a:pt x="44" y="74"/>
                    </a:lnTo>
                    <a:lnTo>
                      <a:pt x="56" y="70"/>
                    </a:lnTo>
                    <a:lnTo>
                      <a:pt x="68" y="66"/>
                    </a:lnTo>
                    <a:lnTo>
                      <a:pt x="80" y="64"/>
                    </a:lnTo>
                    <a:lnTo>
                      <a:pt x="80" y="64"/>
                    </a:lnTo>
                    <a:lnTo>
                      <a:pt x="92" y="66"/>
                    </a:lnTo>
                    <a:lnTo>
                      <a:pt x="104" y="70"/>
                    </a:lnTo>
                    <a:lnTo>
                      <a:pt x="116" y="74"/>
                    </a:lnTo>
                    <a:lnTo>
                      <a:pt x="126" y="82"/>
                    </a:lnTo>
                    <a:lnTo>
                      <a:pt x="134" y="92"/>
                    </a:lnTo>
                    <a:lnTo>
                      <a:pt x="138" y="104"/>
                    </a:lnTo>
                    <a:lnTo>
                      <a:pt x="142" y="116"/>
                    </a:lnTo>
                    <a:lnTo>
                      <a:pt x="144" y="128"/>
                    </a:lnTo>
                    <a:lnTo>
                      <a:pt x="144" y="128"/>
                    </a:lnTo>
                    <a:lnTo>
                      <a:pt x="142" y="140"/>
                    </a:lnTo>
                    <a:lnTo>
                      <a:pt x="138" y="152"/>
                    </a:lnTo>
                    <a:lnTo>
                      <a:pt x="134" y="164"/>
                    </a:lnTo>
                    <a:lnTo>
                      <a:pt x="126" y="174"/>
                    </a:lnTo>
                    <a:lnTo>
                      <a:pt x="116" y="182"/>
                    </a:lnTo>
                    <a:lnTo>
                      <a:pt x="104" y="186"/>
                    </a:lnTo>
                    <a:lnTo>
                      <a:pt x="92" y="190"/>
                    </a:lnTo>
                    <a:lnTo>
                      <a:pt x="80" y="1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17" name="Freeform 206"/>
              <p:cNvSpPr>
                <a:spLocks/>
              </p:cNvSpPr>
              <p:nvPr/>
            </p:nvSpPr>
            <p:spPr bwMode="auto">
              <a:xfrm>
                <a:off x="6591300" y="1289050"/>
                <a:ext cx="76200" cy="76200"/>
              </a:xfrm>
              <a:custGeom>
                <a:avLst/>
                <a:gdLst/>
                <a:ahLst/>
                <a:cxnLst>
                  <a:cxn ang="0">
                    <a:pos x="48" y="0"/>
                  </a:cxn>
                  <a:cxn ang="0">
                    <a:pos x="48" y="0"/>
                  </a:cxn>
                  <a:cxn ang="0">
                    <a:pos x="46" y="0"/>
                  </a:cxn>
                  <a:cxn ang="0">
                    <a:pos x="44" y="0"/>
                  </a:cxn>
                  <a:cxn ang="0">
                    <a:pos x="2" y="34"/>
                  </a:cxn>
                  <a:cxn ang="0">
                    <a:pos x="2" y="34"/>
                  </a:cxn>
                  <a:cxn ang="0">
                    <a:pos x="0" y="36"/>
                  </a:cxn>
                  <a:cxn ang="0">
                    <a:pos x="0" y="40"/>
                  </a:cxn>
                  <a:cxn ang="0">
                    <a:pos x="0" y="40"/>
                  </a:cxn>
                  <a:cxn ang="0">
                    <a:pos x="0" y="44"/>
                  </a:cxn>
                  <a:cxn ang="0">
                    <a:pos x="2" y="46"/>
                  </a:cxn>
                  <a:cxn ang="0">
                    <a:pos x="2" y="46"/>
                  </a:cxn>
                  <a:cxn ang="0">
                    <a:pos x="4" y="48"/>
                  </a:cxn>
                  <a:cxn ang="0">
                    <a:pos x="8" y="48"/>
                  </a:cxn>
                  <a:cxn ang="0">
                    <a:pos x="8" y="48"/>
                  </a:cxn>
                  <a:cxn ang="0">
                    <a:pos x="10" y="48"/>
                  </a:cxn>
                  <a:cxn ang="0">
                    <a:pos x="14" y="46"/>
                  </a:cxn>
                  <a:cxn ang="0">
                    <a:pos x="28" y="28"/>
                  </a:cxn>
                  <a:cxn ang="0">
                    <a:pos x="48" y="4"/>
                  </a:cxn>
                  <a:cxn ang="0">
                    <a:pos x="48" y="4"/>
                  </a:cxn>
                  <a:cxn ang="0">
                    <a:pos x="48" y="2"/>
                  </a:cxn>
                  <a:cxn ang="0">
                    <a:pos x="48" y="0"/>
                  </a:cxn>
                </a:cxnLst>
                <a:rect l="0" t="0" r="r" b="b"/>
                <a:pathLst>
                  <a:path w="48" h="48">
                    <a:moveTo>
                      <a:pt x="48" y="0"/>
                    </a:moveTo>
                    <a:lnTo>
                      <a:pt x="48" y="0"/>
                    </a:lnTo>
                    <a:lnTo>
                      <a:pt x="46" y="0"/>
                    </a:lnTo>
                    <a:lnTo>
                      <a:pt x="44" y="0"/>
                    </a:lnTo>
                    <a:lnTo>
                      <a:pt x="2" y="34"/>
                    </a:lnTo>
                    <a:lnTo>
                      <a:pt x="2" y="34"/>
                    </a:lnTo>
                    <a:lnTo>
                      <a:pt x="0" y="36"/>
                    </a:lnTo>
                    <a:lnTo>
                      <a:pt x="0" y="40"/>
                    </a:lnTo>
                    <a:lnTo>
                      <a:pt x="0" y="40"/>
                    </a:lnTo>
                    <a:lnTo>
                      <a:pt x="0" y="44"/>
                    </a:lnTo>
                    <a:lnTo>
                      <a:pt x="2" y="46"/>
                    </a:lnTo>
                    <a:lnTo>
                      <a:pt x="2" y="46"/>
                    </a:lnTo>
                    <a:lnTo>
                      <a:pt x="4" y="48"/>
                    </a:lnTo>
                    <a:lnTo>
                      <a:pt x="8" y="48"/>
                    </a:lnTo>
                    <a:lnTo>
                      <a:pt x="8" y="48"/>
                    </a:lnTo>
                    <a:lnTo>
                      <a:pt x="10" y="48"/>
                    </a:lnTo>
                    <a:lnTo>
                      <a:pt x="14" y="46"/>
                    </a:lnTo>
                    <a:lnTo>
                      <a:pt x="28" y="28"/>
                    </a:lnTo>
                    <a:lnTo>
                      <a:pt x="48" y="4"/>
                    </a:lnTo>
                    <a:lnTo>
                      <a:pt x="48" y="4"/>
                    </a:lnTo>
                    <a:lnTo>
                      <a:pt x="48" y="2"/>
                    </a:lnTo>
                    <a:lnTo>
                      <a:pt x="4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29" name="Group 28"/>
            <p:cNvGrpSpPr/>
            <p:nvPr/>
          </p:nvGrpSpPr>
          <p:grpSpPr>
            <a:xfrm>
              <a:off x="5388611" y="2369115"/>
              <a:ext cx="332599" cy="332599"/>
              <a:chOff x="3149600" y="1962150"/>
              <a:chExt cx="406400" cy="406400"/>
            </a:xfrm>
            <a:solidFill>
              <a:schemeClr val="accent1"/>
            </a:solidFill>
          </p:grpSpPr>
          <p:sp>
            <p:nvSpPr>
              <p:cNvPr id="106" name="Freeform 166"/>
              <p:cNvSpPr>
                <a:spLocks noEditPoints="1"/>
              </p:cNvSpPr>
              <p:nvPr/>
            </p:nvSpPr>
            <p:spPr bwMode="auto">
              <a:xfrm>
                <a:off x="3149600" y="1962150"/>
                <a:ext cx="127000" cy="406400"/>
              </a:xfrm>
              <a:custGeom>
                <a:avLst/>
                <a:gdLst/>
                <a:ahLst/>
                <a:cxnLst>
                  <a:cxn ang="0">
                    <a:pos x="64" y="24"/>
                  </a:cxn>
                  <a:cxn ang="0">
                    <a:pos x="50" y="2"/>
                  </a:cxn>
                  <a:cxn ang="0">
                    <a:pos x="30" y="2"/>
                  </a:cxn>
                  <a:cxn ang="0">
                    <a:pos x="16" y="24"/>
                  </a:cxn>
                  <a:cxn ang="0">
                    <a:pos x="10" y="54"/>
                  </a:cxn>
                  <a:cxn ang="0">
                    <a:pos x="0" y="80"/>
                  </a:cxn>
                  <a:cxn ang="0">
                    <a:pos x="4" y="98"/>
                  </a:cxn>
                  <a:cxn ang="0">
                    <a:pos x="16" y="232"/>
                  </a:cxn>
                  <a:cxn ang="0">
                    <a:pos x="24" y="248"/>
                  </a:cxn>
                  <a:cxn ang="0">
                    <a:pos x="40" y="256"/>
                  </a:cxn>
                  <a:cxn ang="0">
                    <a:pos x="62" y="242"/>
                  </a:cxn>
                  <a:cxn ang="0">
                    <a:pos x="64" y="112"/>
                  </a:cxn>
                  <a:cxn ang="0">
                    <a:pos x="78" y="90"/>
                  </a:cxn>
                  <a:cxn ang="0">
                    <a:pos x="78" y="70"/>
                  </a:cxn>
                  <a:cxn ang="0">
                    <a:pos x="64" y="48"/>
                  </a:cxn>
                  <a:cxn ang="0">
                    <a:pos x="32" y="20"/>
                  </a:cxn>
                  <a:cxn ang="0">
                    <a:pos x="40" y="16"/>
                  </a:cxn>
                  <a:cxn ang="0">
                    <a:pos x="46" y="18"/>
                  </a:cxn>
                  <a:cxn ang="0">
                    <a:pos x="48" y="40"/>
                  </a:cxn>
                  <a:cxn ang="0">
                    <a:pos x="40" y="40"/>
                  </a:cxn>
                  <a:cxn ang="0">
                    <a:pos x="48" y="232"/>
                  </a:cxn>
                  <a:cxn ang="0">
                    <a:pos x="46" y="238"/>
                  </a:cxn>
                  <a:cxn ang="0">
                    <a:pos x="40" y="240"/>
                  </a:cxn>
                  <a:cxn ang="0">
                    <a:pos x="32" y="236"/>
                  </a:cxn>
                  <a:cxn ang="0">
                    <a:pos x="32" y="120"/>
                  </a:cxn>
                  <a:cxn ang="0">
                    <a:pos x="48" y="120"/>
                  </a:cxn>
                  <a:cxn ang="0">
                    <a:pos x="62" y="86"/>
                  </a:cxn>
                  <a:cxn ang="0">
                    <a:pos x="60" y="94"/>
                  </a:cxn>
                  <a:cxn ang="0">
                    <a:pos x="60" y="94"/>
                  </a:cxn>
                  <a:cxn ang="0">
                    <a:pos x="54" y="100"/>
                  </a:cxn>
                  <a:cxn ang="0">
                    <a:pos x="48" y="102"/>
                  </a:cxn>
                  <a:cxn ang="0">
                    <a:pos x="32" y="102"/>
                  </a:cxn>
                  <a:cxn ang="0">
                    <a:pos x="26" y="100"/>
                  </a:cxn>
                  <a:cxn ang="0">
                    <a:pos x="20" y="94"/>
                  </a:cxn>
                  <a:cxn ang="0">
                    <a:pos x="20" y="94"/>
                  </a:cxn>
                  <a:cxn ang="0">
                    <a:pos x="18" y="86"/>
                  </a:cxn>
                  <a:cxn ang="0">
                    <a:pos x="16" y="80"/>
                  </a:cxn>
                  <a:cxn ang="0">
                    <a:pos x="18" y="72"/>
                  </a:cxn>
                  <a:cxn ang="0">
                    <a:pos x="20" y="66"/>
                  </a:cxn>
                  <a:cxn ang="0">
                    <a:pos x="26" y="60"/>
                  </a:cxn>
                  <a:cxn ang="0">
                    <a:pos x="26" y="60"/>
                  </a:cxn>
                  <a:cxn ang="0">
                    <a:pos x="40" y="56"/>
                  </a:cxn>
                  <a:cxn ang="0">
                    <a:pos x="48" y="58"/>
                  </a:cxn>
                  <a:cxn ang="0">
                    <a:pos x="54" y="60"/>
                  </a:cxn>
                  <a:cxn ang="0">
                    <a:pos x="60" y="66"/>
                  </a:cxn>
                  <a:cxn ang="0">
                    <a:pos x="62" y="72"/>
                  </a:cxn>
                  <a:cxn ang="0">
                    <a:pos x="62" y="74"/>
                  </a:cxn>
                  <a:cxn ang="0">
                    <a:pos x="62" y="86"/>
                  </a:cxn>
                </a:cxnLst>
                <a:rect l="0" t="0" r="r" b="b"/>
                <a:pathLst>
                  <a:path w="80" h="256">
                    <a:moveTo>
                      <a:pt x="64" y="48"/>
                    </a:moveTo>
                    <a:lnTo>
                      <a:pt x="64" y="24"/>
                    </a:lnTo>
                    <a:lnTo>
                      <a:pt x="64" y="24"/>
                    </a:lnTo>
                    <a:lnTo>
                      <a:pt x="62" y="14"/>
                    </a:lnTo>
                    <a:lnTo>
                      <a:pt x="56" y="8"/>
                    </a:lnTo>
                    <a:lnTo>
                      <a:pt x="50" y="2"/>
                    </a:lnTo>
                    <a:lnTo>
                      <a:pt x="40" y="0"/>
                    </a:lnTo>
                    <a:lnTo>
                      <a:pt x="40" y="0"/>
                    </a:lnTo>
                    <a:lnTo>
                      <a:pt x="30" y="2"/>
                    </a:lnTo>
                    <a:lnTo>
                      <a:pt x="24" y="8"/>
                    </a:lnTo>
                    <a:lnTo>
                      <a:pt x="18" y="14"/>
                    </a:lnTo>
                    <a:lnTo>
                      <a:pt x="16" y="24"/>
                    </a:lnTo>
                    <a:lnTo>
                      <a:pt x="16" y="48"/>
                    </a:lnTo>
                    <a:lnTo>
                      <a:pt x="16" y="48"/>
                    </a:lnTo>
                    <a:lnTo>
                      <a:pt x="10" y="54"/>
                    </a:lnTo>
                    <a:lnTo>
                      <a:pt x="4" y="62"/>
                    </a:lnTo>
                    <a:lnTo>
                      <a:pt x="2" y="70"/>
                    </a:lnTo>
                    <a:lnTo>
                      <a:pt x="0" y="80"/>
                    </a:lnTo>
                    <a:lnTo>
                      <a:pt x="0" y="80"/>
                    </a:lnTo>
                    <a:lnTo>
                      <a:pt x="2" y="90"/>
                    </a:lnTo>
                    <a:lnTo>
                      <a:pt x="4" y="98"/>
                    </a:lnTo>
                    <a:lnTo>
                      <a:pt x="10" y="106"/>
                    </a:lnTo>
                    <a:lnTo>
                      <a:pt x="16" y="112"/>
                    </a:lnTo>
                    <a:lnTo>
                      <a:pt x="16" y="232"/>
                    </a:lnTo>
                    <a:lnTo>
                      <a:pt x="16" y="232"/>
                    </a:lnTo>
                    <a:lnTo>
                      <a:pt x="18" y="242"/>
                    </a:lnTo>
                    <a:lnTo>
                      <a:pt x="24" y="248"/>
                    </a:lnTo>
                    <a:lnTo>
                      <a:pt x="30" y="254"/>
                    </a:lnTo>
                    <a:lnTo>
                      <a:pt x="40" y="256"/>
                    </a:lnTo>
                    <a:lnTo>
                      <a:pt x="40" y="256"/>
                    </a:lnTo>
                    <a:lnTo>
                      <a:pt x="50" y="254"/>
                    </a:lnTo>
                    <a:lnTo>
                      <a:pt x="56" y="248"/>
                    </a:lnTo>
                    <a:lnTo>
                      <a:pt x="62" y="242"/>
                    </a:lnTo>
                    <a:lnTo>
                      <a:pt x="64" y="232"/>
                    </a:lnTo>
                    <a:lnTo>
                      <a:pt x="64" y="112"/>
                    </a:lnTo>
                    <a:lnTo>
                      <a:pt x="64" y="112"/>
                    </a:lnTo>
                    <a:lnTo>
                      <a:pt x="70" y="106"/>
                    </a:lnTo>
                    <a:lnTo>
                      <a:pt x="76" y="98"/>
                    </a:lnTo>
                    <a:lnTo>
                      <a:pt x="78" y="90"/>
                    </a:lnTo>
                    <a:lnTo>
                      <a:pt x="80" y="80"/>
                    </a:lnTo>
                    <a:lnTo>
                      <a:pt x="80" y="80"/>
                    </a:lnTo>
                    <a:lnTo>
                      <a:pt x="78" y="70"/>
                    </a:lnTo>
                    <a:lnTo>
                      <a:pt x="76" y="62"/>
                    </a:lnTo>
                    <a:lnTo>
                      <a:pt x="70" y="54"/>
                    </a:lnTo>
                    <a:lnTo>
                      <a:pt x="64" y="48"/>
                    </a:lnTo>
                    <a:close/>
                    <a:moveTo>
                      <a:pt x="32" y="24"/>
                    </a:moveTo>
                    <a:lnTo>
                      <a:pt x="32" y="24"/>
                    </a:lnTo>
                    <a:lnTo>
                      <a:pt x="32" y="20"/>
                    </a:lnTo>
                    <a:lnTo>
                      <a:pt x="34" y="18"/>
                    </a:lnTo>
                    <a:lnTo>
                      <a:pt x="36" y="16"/>
                    </a:lnTo>
                    <a:lnTo>
                      <a:pt x="40" y="16"/>
                    </a:lnTo>
                    <a:lnTo>
                      <a:pt x="40" y="16"/>
                    </a:lnTo>
                    <a:lnTo>
                      <a:pt x="44" y="16"/>
                    </a:lnTo>
                    <a:lnTo>
                      <a:pt x="46" y="18"/>
                    </a:lnTo>
                    <a:lnTo>
                      <a:pt x="48" y="20"/>
                    </a:lnTo>
                    <a:lnTo>
                      <a:pt x="48" y="24"/>
                    </a:lnTo>
                    <a:lnTo>
                      <a:pt x="48" y="40"/>
                    </a:lnTo>
                    <a:lnTo>
                      <a:pt x="48" y="40"/>
                    </a:lnTo>
                    <a:lnTo>
                      <a:pt x="40" y="40"/>
                    </a:lnTo>
                    <a:lnTo>
                      <a:pt x="40" y="40"/>
                    </a:lnTo>
                    <a:lnTo>
                      <a:pt x="32" y="40"/>
                    </a:lnTo>
                    <a:lnTo>
                      <a:pt x="32" y="24"/>
                    </a:lnTo>
                    <a:close/>
                    <a:moveTo>
                      <a:pt x="48" y="232"/>
                    </a:moveTo>
                    <a:lnTo>
                      <a:pt x="48" y="232"/>
                    </a:lnTo>
                    <a:lnTo>
                      <a:pt x="48" y="236"/>
                    </a:lnTo>
                    <a:lnTo>
                      <a:pt x="46" y="238"/>
                    </a:lnTo>
                    <a:lnTo>
                      <a:pt x="44" y="240"/>
                    </a:lnTo>
                    <a:lnTo>
                      <a:pt x="40" y="240"/>
                    </a:lnTo>
                    <a:lnTo>
                      <a:pt x="40" y="240"/>
                    </a:lnTo>
                    <a:lnTo>
                      <a:pt x="36" y="240"/>
                    </a:lnTo>
                    <a:lnTo>
                      <a:pt x="34" y="238"/>
                    </a:lnTo>
                    <a:lnTo>
                      <a:pt x="32" y="236"/>
                    </a:lnTo>
                    <a:lnTo>
                      <a:pt x="32" y="232"/>
                    </a:lnTo>
                    <a:lnTo>
                      <a:pt x="32" y="120"/>
                    </a:lnTo>
                    <a:lnTo>
                      <a:pt x="32" y="120"/>
                    </a:lnTo>
                    <a:lnTo>
                      <a:pt x="40" y="120"/>
                    </a:lnTo>
                    <a:lnTo>
                      <a:pt x="40" y="120"/>
                    </a:lnTo>
                    <a:lnTo>
                      <a:pt x="48" y="120"/>
                    </a:lnTo>
                    <a:lnTo>
                      <a:pt x="48" y="232"/>
                    </a:lnTo>
                    <a:close/>
                    <a:moveTo>
                      <a:pt x="62" y="86"/>
                    </a:moveTo>
                    <a:lnTo>
                      <a:pt x="62" y="86"/>
                    </a:lnTo>
                    <a:lnTo>
                      <a:pt x="62" y="88"/>
                    </a:lnTo>
                    <a:lnTo>
                      <a:pt x="62" y="88"/>
                    </a:lnTo>
                    <a:lnTo>
                      <a:pt x="60" y="94"/>
                    </a:lnTo>
                    <a:lnTo>
                      <a:pt x="60" y="94"/>
                    </a:lnTo>
                    <a:lnTo>
                      <a:pt x="60" y="94"/>
                    </a:lnTo>
                    <a:lnTo>
                      <a:pt x="60" y="94"/>
                    </a:lnTo>
                    <a:lnTo>
                      <a:pt x="54" y="100"/>
                    </a:lnTo>
                    <a:lnTo>
                      <a:pt x="54" y="100"/>
                    </a:lnTo>
                    <a:lnTo>
                      <a:pt x="54" y="100"/>
                    </a:lnTo>
                    <a:lnTo>
                      <a:pt x="54" y="100"/>
                    </a:lnTo>
                    <a:lnTo>
                      <a:pt x="48" y="102"/>
                    </a:lnTo>
                    <a:lnTo>
                      <a:pt x="48" y="102"/>
                    </a:lnTo>
                    <a:lnTo>
                      <a:pt x="40" y="104"/>
                    </a:lnTo>
                    <a:lnTo>
                      <a:pt x="40" y="104"/>
                    </a:lnTo>
                    <a:lnTo>
                      <a:pt x="32" y="102"/>
                    </a:lnTo>
                    <a:lnTo>
                      <a:pt x="32" y="102"/>
                    </a:lnTo>
                    <a:lnTo>
                      <a:pt x="26" y="100"/>
                    </a:lnTo>
                    <a:lnTo>
                      <a:pt x="26" y="100"/>
                    </a:lnTo>
                    <a:lnTo>
                      <a:pt x="26" y="100"/>
                    </a:lnTo>
                    <a:lnTo>
                      <a:pt x="26" y="100"/>
                    </a:lnTo>
                    <a:lnTo>
                      <a:pt x="20" y="94"/>
                    </a:lnTo>
                    <a:lnTo>
                      <a:pt x="20" y="94"/>
                    </a:lnTo>
                    <a:lnTo>
                      <a:pt x="20" y="94"/>
                    </a:lnTo>
                    <a:lnTo>
                      <a:pt x="20" y="94"/>
                    </a:lnTo>
                    <a:lnTo>
                      <a:pt x="18" y="88"/>
                    </a:lnTo>
                    <a:lnTo>
                      <a:pt x="18" y="88"/>
                    </a:lnTo>
                    <a:lnTo>
                      <a:pt x="18" y="86"/>
                    </a:lnTo>
                    <a:lnTo>
                      <a:pt x="18" y="86"/>
                    </a:lnTo>
                    <a:lnTo>
                      <a:pt x="16" y="80"/>
                    </a:lnTo>
                    <a:lnTo>
                      <a:pt x="16" y="80"/>
                    </a:lnTo>
                    <a:lnTo>
                      <a:pt x="18" y="74"/>
                    </a:lnTo>
                    <a:lnTo>
                      <a:pt x="18" y="74"/>
                    </a:lnTo>
                    <a:lnTo>
                      <a:pt x="18" y="72"/>
                    </a:lnTo>
                    <a:lnTo>
                      <a:pt x="18" y="72"/>
                    </a:lnTo>
                    <a:lnTo>
                      <a:pt x="20" y="66"/>
                    </a:lnTo>
                    <a:lnTo>
                      <a:pt x="20" y="66"/>
                    </a:lnTo>
                    <a:lnTo>
                      <a:pt x="20" y="66"/>
                    </a:lnTo>
                    <a:lnTo>
                      <a:pt x="20" y="66"/>
                    </a:lnTo>
                    <a:lnTo>
                      <a:pt x="26" y="60"/>
                    </a:lnTo>
                    <a:lnTo>
                      <a:pt x="26" y="60"/>
                    </a:lnTo>
                    <a:lnTo>
                      <a:pt x="26" y="60"/>
                    </a:lnTo>
                    <a:lnTo>
                      <a:pt x="26" y="60"/>
                    </a:lnTo>
                    <a:lnTo>
                      <a:pt x="32" y="58"/>
                    </a:lnTo>
                    <a:lnTo>
                      <a:pt x="32" y="58"/>
                    </a:lnTo>
                    <a:lnTo>
                      <a:pt x="40" y="56"/>
                    </a:lnTo>
                    <a:lnTo>
                      <a:pt x="40" y="56"/>
                    </a:lnTo>
                    <a:lnTo>
                      <a:pt x="48" y="58"/>
                    </a:lnTo>
                    <a:lnTo>
                      <a:pt x="48" y="58"/>
                    </a:lnTo>
                    <a:lnTo>
                      <a:pt x="54" y="60"/>
                    </a:lnTo>
                    <a:lnTo>
                      <a:pt x="54" y="60"/>
                    </a:lnTo>
                    <a:lnTo>
                      <a:pt x="54" y="60"/>
                    </a:lnTo>
                    <a:lnTo>
                      <a:pt x="54" y="60"/>
                    </a:lnTo>
                    <a:lnTo>
                      <a:pt x="60" y="66"/>
                    </a:lnTo>
                    <a:lnTo>
                      <a:pt x="60" y="66"/>
                    </a:lnTo>
                    <a:lnTo>
                      <a:pt x="60" y="66"/>
                    </a:lnTo>
                    <a:lnTo>
                      <a:pt x="60" y="66"/>
                    </a:lnTo>
                    <a:lnTo>
                      <a:pt x="62" y="72"/>
                    </a:lnTo>
                    <a:lnTo>
                      <a:pt x="62" y="72"/>
                    </a:lnTo>
                    <a:lnTo>
                      <a:pt x="62" y="74"/>
                    </a:lnTo>
                    <a:lnTo>
                      <a:pt x="62" y="74"/>
                    </a:lnTo>
                    <a:lnTo>
                      <a:pt x="64" y="80"/>
                    </a:lnTo>
                    <a:lnTo>
                      <a:pt x="64" y="80"/>
                    </a:lnTo>
                    <a:lnTo>
                      <a:pt x="6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07" name="Freeform 171"/>
              <p:cNvSpPr>
                <a:spLocks noEditPoints="1"/>
              </p:cNvSpPr>
              <p:nvPr/>
            </p:nvSpPr>
            <p:spPr bwMode="auto">
              <a:xfrm>
                <a:off x="3429000" y="1962150"/>
                <a:ext cx="127000" cy="406400"/>
              </a:xfrm>
              <a:custGeom>
                <a:avLst/>
                <a:gdLst/>
                <a:ahLst/>
                <a:cxnLst>
                  <a:cxn ang="0">
                    <a:pos x="64" y="24"/>
                  </a:cxn>
                  <a:cxn ang="0">
                    <a:pos x="50" y="2"/>
                  </a:cxn>
                  <a:cxn ang="0">
                    <a:pos x="30" y="2"/>
                  </a:cxn>
                  <a:cxn ang="0">
                    <a:pos x="16" y="24"/>
                  </a:cxn>
                  <a:cxn ang="0">
                    <a:pos x="10" y="54"/>
                  </a:cxn>
                  <a:cxn ang="0">
                    <a:pos x="0" y="80"/>
                  </a:cxn>
                  <a:cxn ang="0">
                    <a:pos x="4" y="98"/>
                  </a:cxn>
                  <a:cxn ang="0">
                    <a:pos x="16" y="232"/>
                  </a:cxn>
                  <a:cxn ang="0">
                    <a:pos x="24" y="248"/>
                  </a:cxn>
                  <a:cxn ang="0">
                    <a:pos x="40" y="256"/>
                  </a:cxn>
                  <a:cxn ang="0">
                    <a:pos x="62" y="242"/>
                  </a:cxn>
                  <a:cxn ang="0">
                    <a:pos x="64" y="112"/>
                  </a:cxn>
                  <a:cxn ang="0">
                    <a:pos x="78" y="90"/>
                  </a:cxn>
                  <a:cxn ang="0">
                    <a:pos x="78" y="70"/>
                  </a:cxn>
                  <a:cxn ang="0">
                    <a:pos x="64" y="48"/>
                  </a:cxn>
                  <a:cxn ang="0">
                    <a:pos x="32" y="20"/>
                  </a:cxn>
                  <a:cxn ang="0">
                    <a:pos x="40" y="16"/>
                  </a:cxn>
                  <a:cxn ang="0">
                    <a:pos x="46" y="18"/>
                  </a:cxn>
                  <a:cxn ang="0">
                    <a:pos x="48" y="40"/>
                  </a:cxn>
                  <a:cxn ang="0">
                    <a:pos x="40" y="40"/>
                  </a:cxn>
                  <a:cxn ang="0">
                    <a:pos x="48" y="232"/>
                  </a:cxn>
                  <a:cxn ang="0">
                    <a:pos x="46" y="238"/>
                  </a:cxn>
                  <a:cxn ang="0">
                    <a:pos x="40" y="240"/>
                  </a:cxn>
                  <a:cxn ang="0">
                    <a:pos x="32" y="236"/>
                  </a:cxn>
                  <a:cxn ang="0">
                    <a:pos x="32" y="120"/>
                  </a:cxn>
                  <a:cxn ang="0">
                    <a:pos x="48" y="120"/>
                  </a:cxn>
                  <a:cxn ang="0">
                    <a:pos x="62" y="86"/>
                  </a:cxn>
                  <a:cxn ang="0">
                    <a:pos x="60" y="94"/>
                  </a:cxn>
                  <a:cxn ang="0">
                    <a:pos x="60" y="94"/>
                  </a:cxn>
                  <a:cxn ang="0">
                    <a:pos x="54" y="100"/>
                  </a:cxn>
                  <a:cxn ang="0">
                    <a:pos x="48" y="102"/>
                  </a:cxn>
                  <a:cxn ang="0">
                    <a:pos x="32" y="102"/>
                  </a:cxn>
                  <a:cxn ang="0">
                    <a:pos x="26" y="100"/>
                  </a:cxn>
                  <a:cxn ang="0">
                    <a:pos x="20" y="94"/>
                  </a:cxn>
                  <a:cxn ang="0">
                    <a:pos x="20" y="94"/>
                  </a:cxn>
                  <a:cxn ang="0">
                    <a:pos x="18" y="86"/>
                  </a:cxn>
                  <a:cxn ang="0">
                    <a:pos x="16" y="80"/>
                  </a:cxn>
                  <a:cxn ang="0">
                    <a:pos x="18" y="72"/>
                  </a:cxn>
                  <a:cxn ang="0">
                    <a:pos x="20" y="66"/>
                  </a:cxn>
                  <a:cxn ang="0">
                    <a:pos x="26" y="60"/>
                  </a:cxn>
                  <a:cxn ang="0">
                    <a:pos x="26" y="60"/>
                  </a:cxn>
                  <a:cxn ang="0">
                    <a:pos x="40" y="56"/>
                  </a:cxn>
                  <a:cxn ang="0">
                    <a:pos x="48" y="58"/>
                  </a:cxn>
                  <a:cxn ang="0">
                    <a:pos x="54" y="60"/>
                  </a:cxn>
                  <a:cxn ang="0">
                    <a:pos x="60" y="66"/>
                  </a:cxn>
                  <a:cxn ang="0">
                    <a:pos x="62" y="72"/>
                  </a:cxn>
                  <a:cxn ang="0">
                    <a:pos x="62" y="74"/>
                  </a:cxn>
                  <a:cxn ang="0">
                    <a:pos x="62" y="86"/>
                  </a:cxn>
                </a:cxnLst>
                <a:rect l="0" t="0" r="r" b="b"/>
                <a:pathLst>
                  <a:path w="80" h="256">
                    <a:moveTo>
                      <a:pt x="64" y="48"/>
                    </a:moveTo>
                    <a:lnTo>
                      <a:pt x="64" y="24"/>
                    </a:lnTo>
                    <a:lnTo>
                      <a:pt x="64" y="24"/>
                    </a:lnTo>
                    <a:lnTo>
                      <a:pt x="62" y="14"/>
                    </a:lnTo>
                    <a:lnTo>
                      <a:pt x="56" y="8"/>
                    </a:lnTo>
                    <a:lnTo>
                      <a:pt x="50" y="2"/>
                    </a:lnTo>
                    <a:lnTo>
                      <a:pt x="40" y="0"/>
                    </a:lnTo>
                    <a:lnTo>
                      <a:pt x="40" y="0"/>
                    </a:lnTo>
                    <a:lnTo>
                      <a:pt x="30" y="2"/>
                    </a:lnTo>
                    <a:lnTo>
                      <a:pt x="24" y="8"/>
                    </a:lnTo>
                    <a:lnTo>
                      <a:pt x="18" y="14"/>
                    </a:lnTo>
                    <a:lnTo>
                      <a:pt x="16" y="24"/>
                    </a:lnTo>
                    <a:lnTo>
                      <a:pt x="16" y="48"/>
                    </a:lnTo>
                    <a:lnTo>
                      <a:pt x="16" y="48"/>
                    </a:lnTo>
                    <a:lnTo>
                      <a:pt x="10" y="54"/>
                    </a:lnTo>
                    <a:lnTo>
                      <a:pt x="4" y="62"/>
                    </a:lnTo>
                    <a:lnTo>
                      <a:pt x="2" y="70"/>
                    </a:lnTo>
                    <a:lnTo>
                      <a:pt x="0" y="80"/>
                    </a:lnTo>
                    <a:lnTo>
                      <a:pt x="0" y="80"/>
                    </a:lnTo>
                    <a:lnTo>
                      <a:pt x="2" y="90"/>
                    </a:lnTo>
                    <a:lnTo>
                      <a:pt x="4" y="98"/>
                    </a:lnTo>
                    <a:lnTo>
                      <a:pt x="10" y="106"/>
                    </a:lnTo>
                    <a:lnTo>
                      <a:pt x="16" y="112"/>
                    </a:lnTo>
                    <a:lnTo>
                      <a:pt x="16" y="232"/>
                    </a:lnTo>
                    <a:lnTo>
                      <a:pt x="16" y="232"/>
                    </a:lnTo>
                    <a:lnTo>
                      <a:pt x="18" y="242"/>
                    </a:lnTo>
                    <a:lnTo>
                      <a:pt x="24" y="248"/>
                    </a:lnTo>
                    <a:lnTo>
                      <a:pt x="30" y="254"/>
                    </a:lnTo>
                    <a:lnTo>
                      <a:pt x="40" y="256"/>
                    </a:lnTo>
                    <a:lnTo>
                      <a:pt x="40" y="256"/>
                    </a:lnTo>
                    <a:lnTo>
                      <a:pt x="50" y="254"/>
                    </a:lnTo>
                    <a:lnTo>
                      <a:pt x="56" y="248"/>
                    </a:lnTo>
                    <a:lnTo>
                      <a:pt x="62" y="242"/>
                    </a:lnTo>
                    <a:lnTo>
                      <a:pt x="64" y="232"/>
                    </a:lnTo>
                    <a:lnTo>
                      <a:pt x="64" y="112"/>
                    </a:lnTo>
                    <a:lnTo>
                      <a:pt x="64" y="112"/>
                    </a:lnTo>
                    <a:lnTo>
                      <a:pt x="70" y="106"/>
                    </a:lnTo>
                    <a:lnTo>
                      <a:pt x="76" y="98"/>
                    </a:lnTo>
                    <a:lnTo>
                      <a:pt x="78" y="90"/>
                    </a:lnTo>
                    <a:lnTo>
                      <a:pt x="80" y="80"/>
                    </a:lnTo>
                    <a:lnTo>
                      <a:pt x="80" y="80"/>
                    </a:lnTo>
                    <a:lnTo>
                      <a:pt x="78" y="70"/>
                    </a:lnTo>
                    <a:lnTo>
                      <a:pt x="76" y="62"/>
                    </a:lnTo>
                    <a:lnTo>
                      <a:pt x="70" y="54"/>
                    </a:lnTo>
                    <a:lnTo>
                      <a:pt x="64" y="48"/>
                    </a:lnTo>
                    <a:close/>
                    <a:moveTo>
                      <a:pt x="32" y="24"/>
                    </a:moveTo>
                    <a:lnTo>
                      <a:pt x="32" y="24"/>
                    </a:lnTo>
                    <a:lnTo>
                      <a:pt x="32" y="20"/>
                    </a:lnTo>
                    <a:lnTo>
                      <a:pt x="34" y="18"/>
                    </a:lnTo>
                    <a:lnTo>
                      <a:pt x="36" y="16"/>
                    </a:lnTo>
                    <a:lnTo>
                      <a:pt x="40" y="16"/>
                    </a:lnTo>
                    <a:lnTo>
                      <a:pt x="40" y="16"/>
                    </a:lnTo>
                    <a:lnTo>
                      <a:pt x="44" y="16"/>
                    </a:lnTo>
                    <a:lnTo>
                      <a:pt x="46" y="18"/>
                    </a:lnTo>
                    <a:lnTo>
                      <a:pt x="48" y="20"/>
                    </a:lnTo>
                    <a:lnTo>
                      <a:pt x="48" y="24"/>
                    </a:lnTo>
                    <a:lnTo>
                      <a:pt x="48" y="40"/>
                    </a:lnTo>
                    <a:lnTo>
                      <a:pt x="48" y="40"/>
                    </a:lnTo>
                    <a:lnTo>
                      <a:pt x="40" y="40"/>
                    </a:lnTo>
                    <a:lnTo>
                      <a:pt x="40" y="40"/>
                    </a:lnTo>
                    <a:lnTo>
                      <a:pt x="32" y="40"/>
                    </a:lnTo>
                    <a:lnTo>
                      <a:pt x="32" y="24"/>
                    </a:lnTo>
                    <a:close/>
                    <a:moveTo>
                      <a:pt x="48" y="232"/>
                    </a:moveTo>
                    <a:lnTo>
                      <a:pt x="48" y="232"/>
                    </a:lnTo>
                    <a:lnTo>
                      <a:pt x="48" y="236"/>
                    </a:lnTo>
                    <a:lnTo>
                      <a:pt x="46" y="238"/>
                    </a:lnTo>
                    <a:lnTo>
                      <a:pt x="44" y="240"/>
                    </a:lnTo>
                    <a:lnTo>
                      <a:pt x="40" y="240"/>
                    </a:lnTo>
                    <a:lnTo>
                      <a:pt x="40" y="240"/>
                    </a:lnTo>
                    <a:lnTo>
                      <a:pt x="36" y="240"/>
                    </a:lnTo>
                    <a:lnTo>
                      <a:pt x="34" y="238"/>
                    </a:lnTo>
                    <a:lnTo>
                      <a:pt x="32" y="236"/>
                    </a:lnTo>
                    <a:lnTo>
                      <a:pt x="32" y="232"/>
                    </a:lnTo>
                    <a:lnTo>
                      <a:pt x="32" y="120"/>
                    </a:lnTo>
                    <a:lnTo>
                      <a:pt x="32" y="120"/>
                    </a:lnTo>
                    <a:lnTo>
                      <a:pt x="40" y="120"/>
                    </a:lnTo>
                    <a:lnTo>
                      <a:pt x="40" y="120"/>
                    </a:lnTo>
                    <a:lnTo>
                      <a:pt x="48" y="120"/>
                    </a:lnTo>
                    <a:lnTo>
                      <a:pt x="48" y="232"/>
                    </a:lnTo>
                    <a:close/>
                    <a:moveTo>
                      <a:pt x="62" y="86"/>
                    </a:moveTo>
                    <a:lnTo>
                      <a:pt x="62" y="86"/>
                    </a:lnTo>
                    <a:lnTo>
                      <a:pt x="62" y="88"/>
                    </a:lnTo>
                    <a:lnTo>
                      <a:pt x="62" y="88"/>
                    </a:lnTo>
                    <a:lnTo>
                      <a:pt x="60" y="94"/>
                    </a:lnTo>
                    <a:lnTo>
                      <a:pt x="60" y="94"/>
                    </a:lnTo>
                    <a:lnTo>
                      <a:pt x="60" y="94"/>
                    </a:lnTo>
                    <a:lnTo>
                      <a:pt x="60" y="94"/>
                    </a:lnTo>
                    <a:lnTo>
                      <a:pt x="54" y="100"/>
                    </a:lnTo>
                    <a:lnTo>
                      <a:pt x="54" y="100"/>
                    </a:lnTo>
                    <a:lnTo>
                      <a:pt x="54" y="100"/>
                    </a:lnTo>
                    <a:lnTo>
                      <a:pt x="54" y="100"/>
                    </a:lnTo>
                    <a:lnTo>
                      <a:pt x="48" y="102"/>
                    </a:lnTo>
                    <a:lnTo>
                      <a:pt x="48" y="102"/>
                    </a:lnTo>
                    <a:lnTo>
                      <a:pt x="40" y="104"/>
                    </a:lnTo>
                    <a:lnTo>
                      <a:pt x="40" y="104"/>
                    </a:lnTo>
                    <a:lnTo>
                      <a:pt x="32" y="102"/>
                    </a:lnTo>
                    <a:lnTo>
                      <a:pt x="32" y="102"/>
                    </a:lnTo>
                    <a:lnTo>
                      <a:pt x="26" y="100"/>
                    </a:lnTo>
                    <a:lnTo>
                      <a:pt x="26" y="100"/>
                    </a:lnTo>
                    <a:lnTo>
                      <a:pt x="26" y="100"/>
                    </a:lnTo>
                    <a:lnTo>
                      <a:pt x="26" y="100"/>
                    </a:lnTo>
                    <a:lnTo>
                      <a:pt x="20" y="94"/>
                    </a:lnTo>
                    <a:lnTo>
                      <a:pt x="20" y="94"/>
                    </a:lnTo>
                    <a:lnTo>
                      <a:pt x="20" y="94"/>
                    </a:lnTo>
                    <a:lnTo>
                      <a:pt x="20" y="94"/>
                    </a:lnTo>
                    <a:lnTo>
                      <a:pt x="18" y="88"/>
                    </a:lnTo>
                    <a:lnTo>
                      <a:pt x="18" y="88"/>
                    </a:lnTo>
                    <a:lnTo>
                      <a:pt x="18" y="86"/>
                    </a:lnTo>
                    <a:lnTo>
                      <a:pt x="18" y="86"/>
                    </a:lnTo>
                    <a:lnTo>
                      <a:pt x="16" y="80"/>
                    </a:lnTo>
                    <a:lnTo>
                      <a:pt x="16" y="80"/>
                    </a:lnTo>
                    <a:lnTo>
                      <a:pt x="18" y="74"/>
                    </a:lnTo>
                    <a:lnTo>
                      <a:pt x="18" y="74"/>
                    </a:lnTo>
                    <a:lnTo>
                      <a:pt x="18" y="72"/>
                    </a:lnTo>
                    <a:lnTo>
                      <a:pt x="18" y="72"/>
                    </a:lnTo>
                    <a:lnTo>
                      <a:pt x="20" y="66"/>
                    </a:lnTo>
                    <a:lnTo>
                      <a:pt x="20" y="66"/>
                    </a:lnTo>
                    <a:lnTo>
                      <a:pt x="20" y="66"/>
                    </a:lnTo>
                    <a:lnTo>
                      <a:pt x="20" y="66"/>
                    </a:lnTo>
                    <a:lnTo>
                      <a:pt x="26" y="60"/>
                    </a:lnTo>
                    <a:lnTo>
                      <a:pt x="26" y="60"/>
                    </a:lnTo>
                    <a:lnTo>
                      <a:pt x="26" y="60"/>
                    </a:lnTo>
                    <a:lnTo>
                      <a:pt x="26" y="60"/>
                    </a:lnTo>
                    <a:lnTo>
                      <a:pt x="32" y="58"/>
                    </a:lnTo>
                    <a:lnTo>
                      <a:pt x="32" y="58"/>
                    </a:lnTo>
                    <a:lnTo>
                      <a:pt x="40" y="56"/>
                    </a:lnTo>
                    <a:lnTo>
                      <a:pt x="40" y="56"/>
                    </a:lnTo>
                    <a:lnTo>
                      <a:pt x="48" y="58"/>
                    </a:lnTo>
                    <a:lnTo>
                      <a:pt x="48" y="58"/>
                    </a:lnTo>
                    <a:lnTo>
                      <a:pt x="54" y="60"/>
                    </a:lnTo>
                    <a:lnTo>
                      <a:pt x="54" y="60"/>
                    </a:lnTo>
                    <a:lnTo>
                      <a:pt x="54" y="60"/>
                    </a:lnTo>
                    <a:lnTo>
                      <a:pt x="54" y="60"/>
                    </a:lnTo>
                    <a:lnTo>
                      <a:pt x="60" y="66"/>
                    </a:lnTo>
                    <a:lnTo>
                      <a:pt x="60" y="66"/>
                    </a:lnTo>
                    <a:lnTo>
                      <a:pt x="60" y="66"/>
                    </a:lnTo>
                    <a:lnTo>
                      <a:pt x="60" y="66"/>
                    </a:lnTo>
                    <a:lnTo>
                      <a:pt x="62" y="72"/>
                    </a:lnTo>
                    <a:lnTo>
                      <a:pt x="62" y="72"/>
                    </a:lnTo>
                    <a:lnTo>
                      <a:pt x="62" y="74"/>
                    </a:lnTo>
                    <a:lnTo>
                      <a:pt x="62" y="74"/>
                    </a:lnTo>
                    <a:lnTo>
                      <a:pt x="64" y="80"/>
                    </a:lnTo>
                    <a:lnTo>
                      <a:pt x="64" y="80"/>
                    </a:lnTo>
                    <a:lnTo>
                      <a:pt x="6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08" name="Freeform 176"/>
              <p:cNvSpPr>
                <a:spLocks noEditPoints="1"/>
              </p:cNvSpPr>
              <p:nvPr/>
            </p:nvSpPr>
            <p:spPr bwMode="auto">
              <a:xfrm>
                <a:off x="3289300" y="1962150"/>
                <a:ext cx="127000" cy="406400"/>
              </a:xfrm>
              <a:custGeom>
                <a:avLst/>
                <a:gdLst/>
                <a:ahLst/>
                <a:cxnLst>
                  <a:cxn ang="0">
                    <a:pos x="64" y="24"/>
                  </a:cxn>
                  <a:cxn ang="0">
                    <a:pos x="50" y="2"/>
                  </a:cxn>
                  <a:cxn ang="0">
                    <a:pos x="30" y="2"/>
                  </a:cxn>
                  <a:cxn ang="0">
                    <a:pos x="16" y="24"/>
                  </a:cxn>
                  <a:cxn ang="0">
                    <a:pos x="10" y="150"/>
                  </a:cxn>
                  <a:cxn ang="0">
                    <a:pos x="0" y="176"/>
                  </a:cxn>
                  <a:cxn ang="0">
                    <a:pos x="4" y="194"/>
                  </a:cxn>
                  <a:cxn ang="0">
                    <a:pos x="16" y="232"/>
                  </a:cxn>
                  <a:cxn ang="0">
                    <a:pos x="24" y="248"/>
                  </a:cxn>
                  <a:cxn ang="0">
                    <a:pos x="40" y="256"/>
                  </a:cxn>
                  <a:cxn ang="0">
                    <a:pos x="62" y="242"/>
                  </a:cxn>
                  <a:cxn ang="0">
                    <a:pos x="64" y="208"/>
                  </a:cxn>
                  <a:cxn ang="0">
                    <a:pos x="78" y="186"/>
                  </a:cxn>
                  <a:cxn ang="0">
                    <a:pos x="78" y="166"/>
                  </a:cxn>
                  <a:cxn ang="0">
                    <a:pos x="64" y="144"/>
                  </a:cxn>
                  <a:cxn ang="0">
                    <a:pos x="32" y="20"/>
                  </a:cxn>
                  <a:cxn ang="0">
                    <a:pos x="40" y="16"/>
                  </a:cxn>
                  <a:cxn ang="0">
                    <a:pos x="46" y="18"/>
                  </a:cxn>
                  <a:cxn ang="0">
                    <a:pos x="48" y="136"/>
                  </a:cxn>
                  <a:cxn ang="0">
                    <a:pos x="40" y="136"/>
                  </a:cxn>
                  <a:cxn ang="0">
                    <a:pos x="48" y="232"/>
                  </a:cxn>
                  <a:cxn ang="0">
                    <a:pos x="46" y="238"/>
                  </a:cxn>
                  <a:cxn ang="0">
                    <a:pos x="40" y="240"/>
                  </a:cxn>
                  <a:cxn ang="0">
                    <a:pos x="32" y="236"/>
                  </a:cxn>
                  <a:cxn ang="0">
                    <a:pos x="32" y="216"/>
                  </a:cxn>
                  <a:cxn ang="0">
                    <a:pos x="48" y="216"/>
                  </a:cxn>
                  <a:cxn ang="0">
                    <a:pos x="62" y="182"/>
                  </a:cxn>
                  <a:cxn ang="0">
                    <a:pos x="60" y="190"/>
                  </a:cxn>
                  <a:cxn ang="0">
                    <a:pos x="60" y="190"/>
                  </a:cxn>
                  <a:cxn ang="0">
                    <a:pos x="54" y="196"/>
                  </a:cxn>
                  <a:cxn ang="0">
                    <a:pos x="48" y="198"/>
                  </a:cxn>
                  <a:cxn ang="0">
                    <a:pos x="32" y="198"/>
                  </a:cxn>
                  <a:cxn ang="0">
                    <a:pos x="26" y="196"/>
                  </a:cxn>
                  <a:cxn ang="0">
                    <a:pos x="20" y="190"/>
                  </a:cxn>
                  <a:cxn ang="0">
                    <a:pos x="20" y="190"/>
                  </a:cxn>
                  <a:cxn ang="0">
                    <a:pos x="18" y="182"/>
                  </a:cxn>
                  <a:cxn ang="0">
                    <a:pos x="16" y="176"/>
                  </a:cxn>
                  <a:cxn ang="0">
                    <a:pos x="18" y="168"/>
                  </a:cxn>
                  <a:cxn ang="0">
                    <a:pos x="20" y="162"/>
                  </a:cxn>
                  <a:cxn ang="0">
                    <a:pos x="26" y="156"/>
                  </a:cxn>
                  <a:cxn ang="0">
                    <a:pos x="26" y="156"/>
                  </a:cxn>
                  <a:cxn ang="0">
                    <a:pos x="40" y="152"/>
                  </a:cxn>
                  <a:cxn ang="0">
                    <a:pos x="48" y="154"/>
                  </a:cxn>
                  <a:cxn ang="0">
                    <a:pos x="54" y="156"/>
                  </a:cxn>
                  <a:cxn ang="0">
                    <a:pos x="60" y="162"/>
                  </a:cxn>
                  <a:cxn ang="0">
                    <a:pos x="62" y="168"/>
                  </a:cxn>
                  <a:cxn ang="0">
                    <a:pos x="62" y="170"/>
                  </a:cxn>
                  <a:cxn ang="0">
                    <a:pos x="62" y="182"/>
                  </a:cxn>
                </a:cxnLst>
                <a:rect l="0" t="0" r="r" b="b"/>
                <a:pathLst>
                  <a:path w="80" h="256">
                    <a:moveTo>
                      <a:pt x="64" y="144"/>
                    </a:moveTo>
                    <a:lnTo>
                      <a:pt x="64" y="24"/>
                    </a:lnTo>
                    <a:lnTo>
                      <a:pt x="64" y="24"/>
                    </a:lnTo>
                    <a:lnTo>
                      <a:pt x="62" y="14"/>
                    </a:lnTo>
                    <a:lnTo>
                      <a:pt x="56" y="8"/>
                    </a:lnTo>
                    <a:lnTo>
                      <a:pt x="50" y="2"/>
                    </a:lnTo>
                    <a:lnTo>
                      <a:pt x="40" y="0"/>
                    </a:lnTo>
                    <a:lnTo>
                      <a:pt x="40" y="0"/>
                    </a:lnTo>
                    <a:lnTo>
                      <a:pt x="30" y="2"/>
                    </a:lnTo>
                    <a:lnTo>
                      <a:pt x="24" y="8"/>
                    </a:lnTo>
                    <a:lnTo>
                      <a:pt x="18" y="14"/>
                    </a:lnTo>
                    <a:lnTo>
                      <a:pt x="16" y="24"/>
                    </a:lnTo>
                    <a:lnTo>
                      <a:pt x="16" y="144"/>
                    </a:lnTo>
                    <a:lnTo>
                      <a:pt x="16" y="144"/>
                    </a:lnTo>
                    <a:lnTo>
                      <a:pt x="10" y="150"/>
                    </a:lnTo>
                    <a:lnTo>
                      <a:pt x="4" y="158"/>
                    </a:lnTo>
                    <a:lnTo>
                      <a:pt x="2" y="166"/>
                    </a:lnTo>
                    <a:lnTo>
                      <a:pt x="0" y="176"/>
                    </a:lnTo>
                    <a:lnTo>
                      <a:pt x="0" y="176"/>
                    </a:lnTo>
                    <a:lnTo>
                      <a:pt x="2" y="186"/>
                    </a:lnTo>
                    <a:lnTo>
                      <a:pt x="4" y="194"/>
                    </a:lnTo>
                    <a:lnTo>
                      <a:pt x="10" y="202"/>
                    </a:lnTo>
                    <a:lnTo>
                      <a:pt x="16" y="208"/>
                    </a:lnTo>
                    <a:lnTo>
                      <a:pt x="16" y="232"/>
                    </a:lnTo>
                    <a:lnTo>
                      <a:pt x="16" y="232"/>
                    </a:lnTo>
                    <a:lnTo>
                      <a:pt x="18" y="242"/>
                    </a:lnTo>
                    <a:lnTo>
                      <a:pt x="24" y="248"/>
                    </a:lnTo>
                    <a:lnTo>
                      <a:pt x="30" y="254"/>
                    </a:lnTo>
                    <a:lnTo>
                      <a:pt x="40" y="256"/>
                    </a:lnTo>
                    <a:lnTo>
                      <a:pt x="40" y="256"/>
                    </a:lnTo>
                    <a:lnTo>
                      <a:pt x="50" y="254"/>
                    </a:lnTo>
                    <a:lnTo>
                      <a:pt x="56" y="248"/>
                    </a:lnTo>
                    <a:lnTo>
                      <a:pt x="62" y="242"/>
                    </a:lnTo>
                    <a:lnTo>
                      <a:pt x="64" y="232"/>
                    </a:lnTo>
                    <a:lnTo>
                      <a:pt x="64" y="208"/>
                    </a:lnTo>
                    <a:lnTo>
                      <a:pt x="64" y="208"/>
                    </a:lnTo>
                    <a:lnTo>
                      <a:pt x="70" y="202"/>
                    </a:lnTo>
                    <a:lnTo>
                      <a:pt x="76" y="194"/>
                    </a:lnTo>
                    <a:lnTo>
                      <a:pt x="78" y="186"/>
                    </a:lnTo>
                    <a:lnTo>
                      <a:pt x="80" y="176"/>
                    </a:lnTo>
                    <a:lnTo>
                      <a:pt x="80" y="176"/>
                    </a:lnTo>
                    <a:lnTo>
                      <a:pt x="78" y="166"/>
                    </a:lnTo>
                    <a:lnTo>
                      <a:pt x="76" y="158"/>
                    </a:lnTo>
                    <a:lnTo>
                      <a:pt x="70" y="150"/>
                    </a:lnTo>
                    <a:lnTo>
                      <a:pt x="64" y="144"/>
                    </a:lnTo>
                    <a:close/>
                    <a:moveTo>
                      <a:pt x="32" y="24"/>
                    </a:moveTo>
                    <a:lnTo>
                      <a:pt x="32" y="24"/>
                    </a:lnTo>
                    <a:lnTo>
                      <a:pt x="32" y="20"/>
                    </a:lnTo>
                    <a:lnTo>
                      <a:pt x="34" y="18"/>
                    </a:lnTo>
                    <a:lnTo>
                      <a:pt x="36" y="16"/>
                    </a:lnTo>
                    <a:lnTo>
                      <a:pt x="40" y="16"/>
                    </a:lnTo>
                    <a:lnTo>
                      <a:pt x="40" y="16"/>
                    </a:lnTo>
                    <a:lnTo>
                      <a:pt x="44" y="16"/>
                    </a:lnTo>
                    <a:lnTo>
                      <a:pt x="46" y="18"/>
                    </a:lnTo>
                    <a:lnTo>
                      <a:pt x="48" y="20"/>
                    </a:lnTo>
                    <a:lnTo>
                      <a:pt x="48" y="24"/>
                    </a:lnTo>
                    <a:lnTo>
                      <a:pt x="48" y="136"/>
                    </a:lnTo>
                    <a:lnTo>
                      <a:pt x="48" y="136"/>
                    </a:lnTo>
                    <a:lnTo>
                      <a:pt x="40" y="136"/>
                    </a:lnTo>
                    <a:lnTo>
                      <a:pt x="40" y="136"/>
                    </a:lnTo>
                    <a:lnTo>
                      <a:pt x="32" y="136"/>
                    </a:lnTo>
                    <a:lnTo>
                      <a:pt x="32" y="24"/>
                    </a:lnTo>
                    <a:close/>
                    <a:moveTo>
                      <a:pt x="48" y="232"/>
                    </a:moveTo>
                    <a:lnTo>
                      <a:pt x="48" y="232"/>
                    </a:lnTo>
                    <a:lnTo>
                      <a:pt x="48" y="236"/>
                    </a:lnTo>
                    <a:lnTo>
                      <a:pt x="46" y="238"/>
                    </a:lnTo>
                    <a:lnTo>
                      <a:pt x="44" y="240"/>
                    </a:lnTo>
                    <a:lnTo>
                      <a:pt x="40" y="240"/>
                    </a:lnTo>
                    <a:lnTo>
                      <a:pt x="40" y="240"/>
                    </a:lnTo>
                    <a:lnTo>
                      <a:pt x="36" y="240"/>
                    </a:lnTo>
                    <a:lnTo>
                      <a:pt x="34" y="238"/>
                    </a:lnTo>
                    <a:lnTo>
                      <a:pt x="32" y="236"/>
                    </a:lnTo>
                    <a:lnTo>
                      <a:pt x="32" y="232"/>
                    </a:lnTo>
                    <a:lnTo>
                      <a:pt x="32" y="216"/>
                    </a:lnTo>
                    <a:lnTo>
                      <a:pt x="32" y="216"/>
                    </a:lnTo>
                    <a:lnTo>
                      <a:pt x="40" y="216"/>
                    </a:lnTo>
                    <a:lnTo>
                      <a:pt x="40" y="216"/>
                    </a:lnTo>
                    <a:lnTo>
                      <a:pt x="48" y="216"/>
                    </a:lnTo>
                    <a:lnTo>
                      <a:pt x="48" y="232"/>
                    </a:lnTo>
                    <a:close/>
                    <a:moveTo>
                      <a:pt x="62" y="182"/>
                    </a:moveTo>
                    <a:lnTo>
                      <a:pt x="62" y="182"/>
                    </a:lnTo>
                    <a:lnTo>
                      <a:pt x="62" y="184"/>
                    </a:lnTo>
                    <a:lnTo>
                      <a:pt x="62" y="184"/>
                    </a:lnTo>
                    <a:lnTo>
                      <a:pt x="60" y="190"/>
                    </a:lnTo>
                    <a:lnTo>
                      <a:pt x="60" y="190"/>
                    </a:lnTo>
                    <a:lnTo>
                      <a:pt x="60" y="190"/>
                    </a:lnTo>
                    <a:lnTo>
                      <a:pt x="60" y="190"/>
                    </a:lnTo>
                    <a:lnTo>
                      <a:pt x="54" y="196"/>
                    </a:lnTo>
                    <a:lnTo>
                      <a:pt x="54" y="196"/>
                    </a:lnTo>
                    <a:lnTo>
                      <a:pt x="54" y="196"/>
                    </a:lnTo>
                    <a:lnTo>
                      <a:pt x="54" y="196"/>
                    </a:lnTo>
                    <a:lnTo>
                      <a:pt x="48" y="198"/>
                    </a:lnTo>
                    <a:lnTo>
                      <a:pt x="48" y="198"/>
                    </a:lnTo>
                    <a:lnTo>
                      <a:pt x="40" y="200"/>
                    </a:lnTo>
                    <a:lnTo>
                      <a:pt x="40" y="200"/>
                    </a:lnTo>
                    <a:lnTo>
                      <a:pt x="32" y="198"/>
                    </a:lnTo>
                    <a:lnTo>
                      <a:pt x="32" y="198"/>
                    </a:lnTo>
                    <a:lnTo>
                      <a:pt x="26" y="196"/>
                    </a:lnTo>
                    <a:lnTo>
                      <a:pt x="26" y="196"/>
                    </a:lnTo>
                    <a:lnTo>
                      <a:pt x="26" y="196"/>
                    </a:lnTo>
                    <a:lnTo>
                      <a:pt x="26" y="196"/>
                    </a:lnTo>
                    <a:lnTo>
                      <a:pt x="20" y="190"/>
                    </a:lnTo>
                    <a:lnTo>
                      <a:pt x="20" y="190"/>
                    </a:lnTo>
                    <a:lnTo>
                      <a:pt x="20" y="190"/>
                    </a:lnTo>
                    <a:lnTo>
                      <a:pt x="20" y="190"/>
                    </a:lnTo>
                    <a:lnTo>
                      <a:pt x="18" y="184"/>
                    </a:lnTo>
                    <a:lnTo>
                      <a:pt x="18" y="184"/>
                    </a:lnTo>
                    <a:lnTo>
                      <a:pt x="18" y="182"/>
                    </a:lnTo>
                    <a:lnTo>
                      <a:pt x="18" y="182"/>
                    </a:lnTo>
                    <a:lnTo>
                      <a:pt x="16" y="176"/>
                    </a:lnTo>
                    <a:lnTo>
                      <a:pt x="16" y="176"/>
                    </a:lnTo>
                    <a:lnTo>
                      <a:pt x="18" y="170"/>
                    </a:lnTo>
                    <a:lnTo>
                      <a:pt x="18" y="170"/>
                    </a:lnTo>
                    <a:lnTo>
                      <a:pt x="18" y="168"/>
                    </a:lnTo>
                    <a:lnTo>
                      <a:pt x="18" y="168"/>
                    </a:lnTo>
                    <a:lnTo>
                      <a:pt x="20" y="162"/>
                    </a:lnTo>
                    <a:lnTo>
                      <a:pt x="20" y="162"/>
                    </a:lnTo>
                    <a:lnTo>
                      <a:pt x="20" y="162"/>
                    </a:lnTo>
                    <a:lnTo>
                      <a:pt x="20" y="162"/>
                    </a:lnTo>
                    <a:lnTo>
                      <a:pt x="26" y="156"/>
                    </a:lnTo>
                    <a:lnTo>
                      <a:pt x="26" y="156"/>
                    </a:lnTo>
                    <a:lnTo>
                      <a:pt x="26" y="156"/>
                    </a:lnTo>
                    <a:lnTo>
                      <a:pt x="26" y="156"/>
                    </a:lnTo>
                    <a:lnTo>
                      <a:pt x="32" y="154"/>
                    </a:lnTo>
                    <a:lnTo>
                      <a:pt x="32" y="154"/>
                    </a:lnTo>
                    <a:lnTo>
                      <a:pt x="40" y="152"/>
                    </a:lnTo>
                    <a:lnTo>
                      <a:pt x="40" y="152"/>
                    </a:lnTo>
                    <a:lnTo>
                      <a:pt x="48" y="154"/>
                    </a:lnTo>
                    <a:lnTo>
                      <a:pt x="48" y="154"/>
                    </a:lnTo>
                    <a:lnTo>
                      <a:pt x="54" y="156"/>
                    </a:lnTo>
                    <a:lnTo>
                      <a:pt x="54" y="156"/>
                    </a:lnTo>
                    <a:lnTo>
                      <a:pt x="54" y="156"/>
                    </a:lnTo>
                    <a:lnTo>
                      <a:pt x="54" y="156"/>
                    </a:lnTo>
                    <a:lnTo>
                      <a:pt x="60" y="162"/>
                    </a:lnTo>
                    <a:lnTo>
                      <a:pt x="60" y="162"/>
                    </a:lnTo>
                    <a:lnTo>
                      <a:pt x="60" y="162"/>
                    </a:lnTo>
                    <a:lnTo>
                      <a:pt x="60" y="162"/>
                    </a:lnTo>
                    <a:lnTo>
                      <a:pt x="62" y="168"/>
                    </a:lnTo>
                    <a:lnTo>
                      <a:pt x="62" y="168"/>
                    </a:lnTo>
                    <a:lnTo>
                      <a:pt x="62" y="170"/>
                    </a:lnTo>
                    <a:lnTo>
                      <a:pt x="62" y="170"/>
                    </a:lnTo>
                    <a:lnTo>
                      <a:pt x="64" y="176"/>
                    </a:lnTo>
                    <a:lnTo>
                      <a:pt x="64" y="176"/>
                    </a:lnTo>
                    <a:lnTo>
                      <a:pt x="6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30" name="Group 29"/>
            <p:cNvGrpSpPr/>
            <p:nvPr/>
          </p:nvGrpSpPr>
          <p:grpSpPr>
            <a:xfrm>
              <a:off x="4176529" y="3699510"/>
              <a:ext cx="228662" cy="332599"/>
              <a:chOff x="6464300" y="3587750"/>
              <a:chExt cx="279400" cy="406400"/>
            </a:xfrm>
            <a:solidFill>
              <a:schemeClr val="accent1"/>
            </a:solidFill>
          </p:grpSpPr>
          <p:sp>
            <p:nvSpPr>
              <p:cNvPr id="101" name="Freeform 5"/>
              <p:cNvSpPr>
                <a:spLocks noEditPoints="1"/>
              </p:cNvSpPr>
              <p:nvPr/>
            </p:nvSpPr>
            <p:spPr bwMode="auto">
              <a:xfrm>
                <a:off x="6464300" y="3587750"/>
                <a:ext cx="279400" cy="406400"/>
              </a:xfrm>
              <a:custGeom>
                <a:avLst/>
                <a:gdLst/>
                <a:ahLst/>
                <a:cxnLst>
                  <a:cxn ang="0">
                    <a:pos x="152" y="0"/>
                  </a:cxn>
                  <a:cxn ang="0">
                    <a:pos x="24" y="0"/>
                  </a:cxn>
                  <a:cxn ang="0">
                    <a:pos x="24" y="0"/>
                  </a:cxn>
                  <a:cxn ang="0">
                    <a:pos x="14" y="2"/>
                  </a:cxn>
                  <a:cxn ang="0">
                    <a:pos x="8" y="8"/>
                  </a:cxn>
                  <a:cxn ang="0">
                    <a:pos x="2" y="14"/>
                  </a:cxn>
                  <a:cxn ang="0">
                    <a:pos x="0" y="24"/>
                  </a:cxn>
                  <a:cxn ang="0">
                    <a:pos x="0" y="232"/>
                  </a:cxn>
                  <a:cxn ang="0">
                    <a:pos x="0" y="232"/>
                  </a:cxn>
                  <a:cxn ang="0">
                    <a:pos x="2" y="242"/>
                  </a:cxn>
                  <a:cxn ang="0">
                    <a:pos x="8" y="248"/>
                  </a:cxn>
                  <a:cxn ang="0">
                    <a:pos x="14" y="254"/>
                  </a:cxn>
                  <a:cxn ang="0">
                    <a:pos x="24" y="256"/>
                  </a:cxn>
                  <a:cxn ang="0">
                    <a:pos x="152" y="256"/>
                  </a:cxn>
                  <a:cxn ang="0">
                    <a:pos x="152" y="256"/>
                  </a:cxn>
                  <a:cxn ang="0">
                    <a:pos x="162" y="254"/>
                  </a:cxn>
                  <a:cxn ang="0">
                    <a:pos x="168" y="248"/>
                  </a:cxn>
                  <a:cxn ang="0">
                    <a:pos x="174" y="242"/>
                  </a:cxn>
                  <a:cxn ang="0">
                    <a:pos x="176" y="232"/>
                  </a:cxn>
                  <a:cxn ang="0">
                    <a:pos x="176" y="24"/>
                  </a:cxn>
                  <a:cxn ang="0">
                    <a:pos x="176" y="24"/>
                  </a:cxn>
                  <a:cxn ang="0">
                    <a:pos x="174" y="14"/>
                  </a:cxn>
                  <a:cxn ang="0">
                    <a:pos x="168" y="8"/>
                  </a:cxn>
                  <a:cxn ang="0">
                    <a:pos x="162" y="2"/>
                  </a:cxn>
                  <a:cxn ang="0">
                    <a:pos x="152" y="0"/>
                  </a:cxn>
                  <a:cxn ang="0">
                    <a:pos x="160" y="232"/>
                  </a:cxn>
                  <a:cxn ang="0">
                    <a:pos x="160" y="232"/>
                  </a:cxn>
                  <a:cxn ang="0">
                    <a:pos x="160" y="236"/>
                  </a:cxn>
                  <a:cxn ang="0">
                    <a:pos x="158" y="238"/>
                  </a:cxn>
                  <a:cxn ang="0">
                    <a:pos x="156" y="240"/>
                  </a:cxn>
                  <a:cxn ang="0">
                    <a:pos x="152" y="240"/>
                  </a:cxn>
                  <a:cxn ang="0">
                    <a:pos x="24" y="240"/>
                  </a:cxn>
                  <a:cxn ang="0">
                    <a:pos x="24" y="240"/>
                  </a:cxn>
                  <a:cxn ang="0">
                    <a:pos x="20" y="240"/>
                  </a:cxn>
                  <a:cxn ang="0">
                    <a:pos x="18" y="238"/>
                  </a:cxn>
                  <a:cxn ang="0">
                    <a:pos x="16" y="236"/>
                  </a:cxn>
                  <a:cxn ang="0">
                    <a:pos x="16" y="232"/>
                  </a:cxn>
                  <a:cxn ang="0">
                    <a:pos x="16" y="216"/>
                  </a:cxn>
                  <a:cxn ang="0">
                    <a:pos x="160" y="216"/>
                  </a:cxn>
                  <a:cxn ang="0">
                    <a:pos x="160" y="232"/>
                  </a:cxn>
                  <a:cxn ang="0">
                    <a:pos x="160" y="208"/>
                  </a:cxn>
                  <a:cxn ang="0">
                    <a:pos x="16" y="208"/>
                  </a:cxn>
                  <a:cxn ang="0">
                    <a:pos x="16" y="48"/>
                  </a:cxn>
                  <a:cxn ang="0">
                    <a:pos x="160" y="48"/>
                  </a:cxn>
                  <a:cxn ang="0">
                    <a:pos x="160" y="208"/>
                  </a:cxn>
                  <a:cxn ang="0">
                    <a:pos x="160" y="40"/>
                  </a:cxn>
                  <a:cxn ang="0">
                    <a:pos x="16" y="40"/>
                  </a:cxn>
                  <a:cxn ang="0">
                    <a:pos x="16" y="24"/>
                  </a:cxn>
                  <a:cxn ang="0">
                    <a:pos x="16" y="24"/>
                  </a:cxn>
                  <a:cxn ang="0">
                    <a:pos x="16" y="20"/>
                  </a:cxn>
                  <a:cxn ang="0">
                    <a:pos x="18" y="18"/>
                  </a:cxn>
                  <a:cxn ang="0">
                    <a:pos x="20" y="16"/>
                  </a:cxn>
                  <a:cxn ang="0">
                    <a:pos x="24" y="16"/>
                  </a:cxn>
                  <a:cxn ang="0">
                    <a:pos x="152" y="16"/>
                  </a:cxn>
                  <a:cxn ang="0">
                    <a:pos x="152" y="16"/>
                  </a:cxn>
                  <a:cxn ang="0">
                    <a:pos x="156" y="16"/>
                  </a:cxn>
                  <a:cxn ang="0">
                    <a:pos x="158" y="18"/>
                  </a:cxn>
                  <a:cxn ang="0">
                    <a:pos x="160" y="20"/>
                  </a:cxn>
                  <a:cxn ang="0">
                    <a:pos x="160" y="24"/>
                  </a:cxn>
                  <a:cxn ang="0">
                    <a:pos x="160" y="40"/>
                  </a:cxn>
                </a:cxnLst>
                <a:rect l="0" t="0" r="r" b="b"/>
                <a:pathLst>
                  <a:path w="176" h="256">
                    <a:moveTo>
                      <a:pt x="152" y="0"/>
                    </a:moveTo>
                    <a:lnTo>
                      <a:pt x="24" y="0"/>
                    </a:lnTo>
                    <a:lnTo>
                      <a:pt x="24" y="0"/>
                    </a:lnTo>
                    <a:lnTo>
                      <a:pt x="14" y="2"/>
                    </a:lnTo>
                    <a:lnTo>
                      <a:pt x="8" y="8"/>
                    </a:lnTo>
                    <a:lnTo>
                      <a:pt x="2" y="14"/>
                    </a:lnTo>
                    <a:lnTo>
                      <a:pt x="0" y="24"/>
                    </a:lnTo>
                    <a:lnTo>
                      <a:pt x="0" y="232"/>
                    </a:lnTo>
                    <a:lnTo>
                      <a:pt x="0" y="232"/>
                    </a:lnTo>
                    <a:lnTo>
                      <a:pt x="2" y="242"/>
                    </a:lnTo>
                    <a:lnTo>
                      <a:pt x="8" y="248"/>
                    </a:lnTo>
                    <a:lnTo>
                      <a:pt x="14" y="254"/>
                    </a:lnTo>
                    <a:lnTo>
                      <a:pt x="24" y="256"/>
                    </a:lnTo>
                    <a:lnTo>
                      <a:pt x="152" y="256"/>
                    </a:lnTo>
                    <a:lnTo>
                      <a:pt x="152" y="256"/>
                    </a:lnTo>
                    <a:lnTo>
                      <a:pt x="162" y="254"/>
                    </a:lnTo>
                    <a:lnTo>
                      <a:pt x="168" y="248"/>
                    </a:lnTo>
                    <a:lnTo>
                      <a:pt x="174" y="242"/>
                    </a:lnTo>
                    <a:lnTo>
                      <a:pt x="176" y="232"/>
                    </a:lnTo>
                    <a:lnTo>
                      <a:pt x="176" y="24"/>
                    </a:lnTo>
                    <a:lnTo>
                      <a:pt x="176" y="24"/>
                    </a:lnTo>
                    <a:lnTo>
                      <a:pt x="174" y="14"/>
                    </a:lnTo>
                    <a:lnTo>
                      <a:pt x="168" y="8"/>
                    </a:lnTo>
                    <a:lnTo>
                      <a:pt x="162" y="2"/>
                    </a:lnTo>
                    <a:lnTo>
                      <a:pt x="152" y="0"/>
                    </a:lnTo>
                    <a:close/>
                    <a:moveTo>
                      <a:pt x="160" y="232"/>
                    </a:moveTo>
                    <a:lnTo>
                      <a:pt x="160" y="232"/>
                    </a:lnTo>
                    <a:lnTo>
                      <a:pt x="160" y="236"/>
                    </a:lnTo>
                    <a:lnTo>
                      <a:pt x="158" y="238"/>
                    </a:lnTo>
                    <a:lnTo>
                      <a:pt x="156" y="240"/>
                    </a:lnTo>
                    <a:lnTo>
                      <a:pt x="152" y="240"/>
                    </a:lnTo>
                    <a:lnTo>
                      <a:pt x="24" y="240"/>
                    </a:lnTo>
                    <a:lnTo>
                      <a:pt x="24" y="240"/>
                    </a:lnTo>
                    <a:lnTo>
                      <a:pt x="20" y="240"/>
                    </a:lnTo>
                    <a:lnTo>
                      <a:pt x="18" y="238"/>
                    </a:lnTo>
                    <a:lnTo>
                      <a:pt x="16" y="236"/>
                    </a:lnTo>
                    <a:lnTo>
                      <a:pt x="16" y="232"/>
                    </a:lnTo>
                    <a:lnTo>
                      <a:pt x="16" y="216"/>
                    </a:lnTo>
                    <a:lnTo>
                      <a:pt x="160" y="216"/>
                    </a:lnTo>
                    <a:lnTo>
                      <a:pt x="160" y="232"/>
                    </a:lnTo>
                    <a:close/>
                    <a:moveTo>
                      <a:pt x="160" y="208"/>
                    </a:moveTo>
                    <a:lnTo>
                      <a:pt x="16" y="208"/>
                    </a:lnTo>
                    <a:lnTo>
                      <a:pt x="16" y="48"/>
                    </a:lnTo>
                    <a:lnTo>
                      <a:pt x="160" y="48"/>
                    </a:lnTo>
                    <a:lnTo>
                      <a:pt x="160" y="208"/>
                    </a:lnTo>
                    <a:close/>
                    <a:moveTo>
                      <a:pt x="160" y="40"/>
                    </a:moveTo>
                    <a:lnTo>
                      <a:pt x="16" y="40"/>
                    </a:lnTo>
                    <a:lnTo>
                      <a:pt x="16" y="24"/>
                    </a:lnTo>
                    <a:lnTo>
                      <a:pt x="16" y="24"/>
                    </a:lnTo>
                    <a:lnTo>
                      <a:pt x="16" y="20"/>
                    </a:lnTo>
                    <a:lnTo>
                      <a:pt x="18" y="18"/>
                    </a:lnTo>
                    <a:lnTo>
                      <a:pt x="20" y="16"/>
                    </a:lnTo>
                    <a:lnTo>
                      <a:pt x="24" y="16"/>
                    </a:lnTo>
                    <a:lnTo>
                      <a:pt x="152" y="16"/>
                    </a:lnTo>
                    <a:lnTo>
                      <a:pt x="152" y="16"/>
                    </a:lnTo>
                    <a:lnTo>
                      <a:pt x="156" y="16"/>
                    </a:lnTo>
                    <a:lnTo>
                      <a:pt x="158" y="18"/>
                    </a:lnTo>
                    <a:lnTo>
                      <a:pt x="160" y="20"/>
                    </a:lnTo>
                    <a:lnTo>
                      <a:pt x="160" y="24"/>
                    </a:lnTo>
                    <a:lnTo>
                      <a:pt x="160"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02" name="Freeform 10"/>
              <p:cNvSpPr>
                <a:spLocks/>
              </p:cNvSpPr>
              <p:nvPr/>
            </p:nvSpPr>
            <p:spPr bwMode="auto">
              <a:xfrm>
                <a:off x="6578600" y="3625850"/>
                <a:ext cx="50800" cy="12700"/>
              </a:xfrm>
              <a:custGeom>
                <a:avLst/>
                <a:gdLst/>
                <a:ahLst/>
                <a:cxnLst>
                  <a:cxn ang="0">
                    <a:pos x="32" y="4"/>
                  </a:cxn>
                  <a:cxn ang="0">
                    <a:pos x="32" y="4"/>
                  </a:cxn>
                  <a:cxn ang="0">
                    <a:pos x="30" y="6"/>
                  </a:cxn>
                  <a:cxn ang="0">
                    <a:pos x="28" y="8"/>
                  </a:cxn>
                  <a:cxn ang="0">
                    <a:pos x="4" y="8"/>
                  </a:cxn>
                  <a:cxn ang="0">
                    <a:pos x="4" y="8"/>
                  </a:cxn>
                  <a:cxn ang="0">
                    <a:pos x="2" y="6"/>
                  </a:cxn>
                  <a:cxn ang="0">
                    <a:pos x="0" y="4"/>
                  </a:cxn>
                  <a:cxn ang="0">
                    <a:pos x="0" y="4"/>
                  </a:cxn>
                  <a:cxn ang="0">
                    <a:pos x="2" y="2"/>
                  </a:cxn>
                  <a:cxn ang="0">
                    <a:pos x="4" y="0"/>
                  </a:cxn>
                  <a:cxn ang="0">
                    <a:pos x="28" y="0"/>
                  </a:cxn>
                  <a:cxn ang="0">
                    <a:pos x="28" y="0"/>
                  </a:cxn>
                  <a:cxn ang="0">
                    <a:pos x="30" y="2"/>
                  </a:cxn>
                  <a:cxn ang="0">
                    <a:pos x="32" y="4"/>
                  </a:cxn>
                </a:cxnLst>
                <a:rect l="0" t="0" r="r" b="b"/>
                <a:pathLst>
                  <a:path w="32" h="8">
                    <a:moveTo>
                      <a:pt x="32" y="4"/>
                    </a:moveTo>
                    <a:lnTo>
                      <a:pt x="32" y="4"/>
                    </a:lnTo>
                    <a:lnTo>
                      <a:pt x="30" y="6"/>
                    </a:lnTo>
                    <a:lnTo>
                      <a:pt x="28" y="8"/>
                    </a:lnTo>
                    <a:lnTo>
                      <a:pt x="4" y="8"/>
                    </a:lnTo>
                    <a:lnTo>
                      <a:pt x="4" y="8"/>
                    </a:lnTo>
                    <a:lnTo>
                      <a:pt x="2" y="6"/>
                    </a:lnTo>
                    <a:lnTo>
                      <a:pt x="0" y="4"/>
                    </a:lnTo>
                    <a:lnTo>
                      <a:pt x="0" y="4"/>
                    </a:lnTo>
                    <a:lnTo>
                      <a:pt x="2" y="2"/>
                    </a:lnTo>
                    <a:lnTo>
                      <a:pt x="4" y="0"/>
                    </a:lnTo>
                    <a:lnTo>
                      <a:pt x="28" y="0"/>
                    </a:lnTo>
                    <a:lnTo>
                      <a:pt x="28" y="0"/>
                    </a:lnTo>
                    <a:lnTo>
                      <a:pt x="30" y="2"/>
                    </a:lnTo>
                    <a:lnTo>
                      <a:pt x="3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03" name="Freeform 11"/>
              <p:cNvSpPr>
                <a:spLocks/>
              </p:cNvSpPr>
              <p:nvPr/>
            </p:nvSpPr>
            <p:spPr bwMode="auto">
              <a:xfrm>
                <a:off x="6578600" y="3625850"/>
                <a:ext cx="50800" cy="12700"/>
              </a:xfrm>
              <a:custGeom>
                <a:avLst/>
                <a:gdLst/>
                <a:ahLst/>
                <a:cxnLst>
                  <a:cxn ang="0">
                    <a:pos x="32" y="4"/>
                  </a:cxn>
                  <a:cxn ang="0">
                    <a:pos x="32" y="4"/>
                  </a:cxn>
                  <a:cxn ang="0">
                    <a:pos x="30" y="6"/>
                  </a:cxn>
                  <a:cxn ang="0">
                    <a:pos x="28" y="8"/>
                  </a:cxn>
                  <a:cxn ang="0">
                    <a:pos x="4" y="8"/>
                  </a:cxn>
                  <a:cxn ang="0">
                    <a:pos x="4" y="8"/>
                  </a:cxn>
                  <a:cxn ang="0">
                    <a:pos x="2" y="6"/>
                  </a:cxn>
                  <a:cxn ang="0">
                    <a:pos x="0" y="4"/>
                  </a:cxn>
                  <a:cxn ang="0">
                    <a:pos x="0" y="4"/>
                  </a:cxn>
                  <a:cxn ang="0">
                    <a:pos x="2" y="2"/>
                  </a:cxn>
                  <a:cxn ang="0">
                    <a:pos x="4" y="0"/>
                  </a:cxn>
                  <a:cxn ang="0">
                    <a:pos x="28" y="0"/>
                  </a:cxn>
                  <a:cxn ang="0">
                    <a:pos x="28" y="0"/>
                  </a:cxn>
                  <a:cxn ang="0">
                    <a:pos x="30" y="2"/>
                  </a:cxn>
                  <a:cxn ang="0">
                    <a:pos x="32" y="4"/>
                  </a:cxn>
                </a:cxnLst>
                <a:rect l="0" t="0" r="r" b="b"/>
                <a:pathLst>
                  <a:path w="32" h="8">
                    <a:moveTo>
                      <a:pt x="32" y="4"/>
                    </a:moveTo>
                    <a:lnTo>
                      <a:pt x="32" y="4"/>
                    </a:lnTo>
                    <a:lnTo>
                      <a:pt x="30" y="6"/>
                    </a:lnTo>
                    <a:lnTo>
                      <a:pt x="28" y="8"/>
                    </a:lnTo>
                    <a:lnTo>
                      <a:pt x="4" y="8"/>
                    </a:lnTo>
                    <a:lnTo>
                      <a:pt x="4" y="8"/>
                    </a:lnTo>
                    <a:lnTo>
                      <a:pt x="2" y="6"/>
                    </a:lnTo>
                    <a:lnTo>
                      <a:pt x="0" y="4"/>
                    </a:lnTo>
                    <a:lnTo>
                      <a:pt x="0" y="4"/>
                    </a:lnTo>
                    <a:lnTo>
                      <a:pt x="2" y="2"/>
                    </a:lnTo>
                    <a:lnTo>
                      <a:pt x="4" y="0"/>
                    </a:lnTo>
                    <a:lnTo>
                      <a:pt x="28" y="0"/>
                    </a:lnTo>
                    <a:lnTo>
                      <a:pt x="28" y="0"/>
                    </a:lnTo>
                    <a:lnTo>
                      <a:pt x="30" y="2"/>
                    </a:lnTo>
                    <a:lnTo>
                      <a:pt x="32" y="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04" name="Freeform 12"/>
              <p:cNvSpPr>
                <a:spLocks/>
              </p:cNvSpPr>
              <p:nvPr/>
            </p:nvSpPr>
            <p:spPr bwMode="auto">
              <a:xfrm>
                <a:off x="6591300" y="3943350"/>
                <a:ext cx="25400" cy="12700"/>
              </a:xfrm>
              <a:custGeom>
                <a:avLst/>
                <a:gdLst/>
                <a:ahLst/>
                <a:cxnLst>
                  <a:cxn ang="0">
                    <a:pos x="16" y="4"/>
                  </a:cxn>
                  <a:cxn ang="0">
                    <a:pos x="16" y="4"/>
                  </a:cxn>
                  <a:cxn ang="0">
                    <a:pos x="14" y="6"/>
                  </a:cxn>
                  <a:cxn ang="0">
                    <a:pos x="12" y="8"/>
                  </a:cxn>
                  <a:cxn ang="0">
                    <a:pos x="4" y="8"/>
                  </a:cxn>
                  <a:cxn ang="0">
                    <a:pos x="4" y="8"/>
                  </a:cxn>
                  <a:cxn ang="0">
                    <a:pos x="2" y="6"/>
                  </a:cxn>
                  <a:cxn ang="0">
                    <a:pos x="0" y="4"/>
                  </a:cxn>
                  <a:cxn ang="0">
                    <a:pos x="0" y="4"/>
                  </a:cxn>
                  <a:cxn ang="0">
                    <a:pos x="2" y="2"/>
                  </a:cxn>
                  <a:cxn ang="0">
                    <a:pos x="4" y="0"/>
                  </a:cxn>
                  <a:cxn ang="0">
                    <a:pos x="12" y="0"/>
                  </a:cxn>
                  <a:cxn ang="0">
                    <a:pos x="12" y="0"/>
                  </a:cxn>
                  <a:cxn ang="0">
                    <a:pos x="14" y="2"/>
                  </a:cxn>
                  <a:cxn ang="0">
                    <a:pos x="16" y="4"/>
                  </a:cxn>
                </a:cxnLst>
                <a:rect l="0" t="0" r="r" b="b"/>
                <a:pathLst>
                  <a:path w="16" h="8">
                    <a:moveTo>
                      <a:pt x="16" y="4"/>
                    </a:moveTo>
                    <a:lnTo>
                      <a:pt x="16" y="4"/>
                    </a:lnTo>
                    <a:lnTo>
                      <a:pt x="14" y="6"/>
                    </a:lnTo>
                    <a:lnTo>
                      <a:pt x="12" y="8"/>
                    </a:lnTo>
                    <a:lnTo>
                      <a:pt x="4" y="8"/>
                    </a:lnTo>
                    <a:lnTo>
                      <a:pt x="4" y="8"/>
                    </a:lnTo>
                    <a:lnTo>
                      <a:pt x="2" y="6"/>
                    </a:lnTo>
                    <a:lnTo>
                      <a:pt x="0" y="4"/>
                    </a:lnTo>
                    <a:lnTo>
                      <a:pt x="0" y="4"/>
                    </a:lnTo>
                    <a:lnTo>
                      <a:pt x="2" y="2"/>
                    </a:lnTo>
                    <a:lnTo>
                      <a:pt x="4" y="0"/>
                    </a:lnTo>
                    <a:lnTo>
                      <a:pt x="12" y="0"/>
                    </a:lnTo>
                    <a:lnTo>
                      <a:pt x="12" y="0"/>
                    </a:lnTo>
                    <a:lnTo>
                      <a:pt x="14" y="2"/>
                    </a:lnTo>
                    <a:lnTo>
                      <a:pt x="16"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05" name="Freeform 13"/>
              <p:cNvSpPr>
                <a:spLocks/>
              </p:cNvSpPr>
              <p:nvPr/>
            </p:nvSpPr>
            <p:spPr bwMode="auto">
              <a:xfrm>
                <a:off x="6591300" y="3943350"/>
                <a:ext cx="25400" cy="12700"/>
              </a:xfrm>
              <a:custGeom>
                <a:avLst/>
                <a:gdLst/>
                <a:ahLst/>
                <a:cxnLst>
                  <a:cxn ang="0">
                    <a:pos x="16" y="4"/>
                  </a:cxn>
                  <a:cxn ang="0">
                    <a:pos x="16" y="4"/>
                  </a:cxn>
                  <a:cxn ang="0">
                    <a:pos x="14" y="6"/>
                  </a:cxn>
                  <a:cxn ang="0">
                    <a:pos x="12" y="8"/>
                  </a:cxn>
                  <a:cxn ang="0">
                    <a:pos x="4" y="8"/>
                  </a:cxn>
                  <a:cxn ang="0">
                    <a:pos x="4" y="8"/>
                  </a:cxn>
                  <a:cxn ang="0">
                    <a:pos x="2" y="6"/>
                  </a:cxn>
                  <a:cxn ang="0">
                    <a:pos x="0" y="4"/>
                  </a:cxn>
                  <a:cxn ang="0">
                    <a:pos x="0" y="4"/>
                  </a:cxn>
                  <a:cxn ang="0">
                    <a:pos x="2" y="2"/>
                  </a:cxn>
                  <a:cxn ang="0">
                    <a:pos x="4" y="0"/>
                  </a:cxn>
                  <a:cxn ang="0">
                    <a:pos x="12" y="0"/>
                  </a:cxn>
                  <a:cxn ang="0">
                    <a:pos x="12" y="0"/>
                  </a:cxn>
                  <a:cxn ang="0">
                    <a:pos x="14" y="2"/>
                  </a:cxn>
                  <a:cxn ang="0">
                    <a:pos x="16" y="4"/>
                  </a:cxn>
                </a:cxnLst>
                <a:rect l="0" t="0" r="r" b="b"/>
                <a:pathLst>
                  <a:path w="16" h="8">
                    <a:moveTo>
                      <a:pt x="16" y="4"/>
                    </a:moveTo>
                    <a:lnTo>
                      <a:pt x="16" y="4"/>
                    </a:lnTo>
                    <a:lnTo>
                      <a:pt x="14" y="6"/>
                    </a:lnTo>
                    <a:lnTo>
                      <a:pt x="12" y="8"/>
                    </a:lnTo>
                    <a:lnTo>
                      <a:pt x="4" y="8"/>
                    </a:lnTo>
                    <a:lnTo>
                      <a:pt x="4" y="8"/>
                    </a:lnTo>
                    <a:lnTo>
                      <a:pt x="2" y="6"/>
                    </a:lnTo>
                    <a:lnTo>
                      <a:pt x="0" y="4"/>
                    </a:lnTo>
                    <a:lnTo>
                      <a:pt x="0" y="4"/>
                    </a:lnTo>
                    <a:lnTo>
                      <a:pt x="2" y="2"/>
                    </a:lnTo>
                    <a:lnTo>
                      <a:pt x="4" y="0"/>
                    </a:lnTo>
                    <a:lnTo>
                      <a:pt x="12" y="0"/>
                    </a:lnTo>
                    <a:lnTo>
                      <a:pt x="12" y="0"/>
                    </a:lnTo>
                    <a:lnTo>
                      <a:pt x="14" y="2"/>
                    </a:lnTo>
                    <a:lnTo>
                      <a:pt x="16" y="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31" name="Group 30"/>
            <p:cNvGrpSpPr/>
            <p:nvPr/>
          </p:nvGrpSpPr>
          <p:grpSpPr>
            <a:xfrm>
              <a:off x="2128968" y="3720298"/>
              <a:ext cx="332599" cy="291024"/>
              <a:chOff x="3962400" y="3613150"/>
              <a:chExt cx="406400" cy="355600"/>
            </a:xfrm>
            <a:solidFill>
              <a:schemeClr val="accent1"/>
            </a:solidFill>
          </p:grpSpPr>
          <p:sp>
            <p:nvSpPr>
              <p:cNvPr id="98" name="Freeform 27"/>
              <p:cNvSpPr>
                <a:spLocks/>
              </p:cNvSpPr>
              <p:nvPr/>
            </p:nvSpPr>
            <p:spPr bwMode="auto">
              <a:xfrm>
                <a:off x="4025900" y="3676650"/>
                <a:ext cx="146050" cy="95250"/>
              </a:xfrm>
              <a:custGeom>
                <a:avLst/>
                <a:gdLst/>
                <a:ahLst/>
                <a:cxnLst>
                  <a:cxn ang="0">
                    <a:pos x="88" y="0"/>
                  </a:cxn>
                  <a:cxn ang="0">
                    <a:pos x="88" y="0"/>
                  </a:cxn>
                  <a:cxn ang="0">
                    <a:pos x="70" y="2"/>
                  </a:cxn>
                  <a:cxn ang="0">
                    <a:pos x="54" y="4"/>
                  </a:cxn>
                  <a:cxn ang="0">
                    <a:pos x="40" y="10"/>
                  </a:cxn>
                  <a:cxn ang="0">
                    <a:pos x="26" y="16"/>
                  </a:cxn>
                  <a:cxn ang="0">
                    <a:pos x="16" y="24"/>
                  </a:cxn>
                  <a:cxn ang="0">
                    <a:pos x="8" y="34"/>
                  </a:cxn>
                  <a:cxn ang="0">
                    <a:pos x="2" y="44"/>
                  </a:cxn>
                  <a:cxn ang="0">
                    <a:pos x="0" y="56"/>
                  </a:cxn>
                  <a:cxn ang="0">
                    <a:pos x="0" y="56"/>
                  </a:cxn>
                  <a:cxn ang="0">
                    <a:pos x="2" y="58"/>
                  </a:cxn>
                  <a:cxn ang="0">
                    <a:pos x="4" y="60"/>
                  </a:cxn>
                  <a:cxn ang="0">
                    <a:pos x="4" y="60"/>
                  </a:cxn>
                  <a:cxn ang="0">
                    <a:pos x="6" y="58"/>
                  </a:cxn>
                  <a:cxn ang="0">
                    <a:pos x="8" y="56"/>
                  </a:cxn>
                  <a:cxn ang="0">
                    <a:pos x="8" y="56"/>
                  </a:cxn>
                  <a:cxn ang="0">
                    <a:pos x="10" y="46"/>
                  </a:cxn>
                  <a:cxn ang="0">
                    <a:pos x="14" y="38"/>
                  </a:cxn>
                  <a:cxn ang="0">
                    <a:pos x="22" y="30"/>
                  </a:cxn>
                  <a:cxn ang="0">
                    <a:pos x="32" y="22"/>
                  </a:cxn>
                  <a:cxn ang="0">
                    <a:pos x="44" y="16"/>
                  </a:cxn>
                  <a:cxn ang="0">
                    <a:pos x="58" y="12"/>
                  </a:cxn>
                  <a:cxn ang="0">
                    <a:pos x="72" y="10"/>
                  </a:cxn>
                  <a:cxn ang="0">
                    <a:pos x="88" y="8"/>
                  </a:cxn>
                  <a:cxn ang="0">
                    <a:pos x="88" y="8"/>
                  </a:cxn>
                  <a:cxn ang="0">
                    <a:pos x="90" y="6"/>
                  </a:cxn>
                  <a:cxn ang="0">
                    <a:pos x="92" y="4"/>
                  </a:cxn>
                  <a:cxn ang="0">
                    <a:pos x="92" y="4"/>
                  </a:cxn>
                  <a:cxn ang="0">
                    <a:pos x="90" y="2"/>
                  </a:cxn>
                  <a:cxn ang="0">
                    <a:pos x="88" y="0"/>
                  </a:cxn>
                </a:cxnLst>
                <a:rect l="0" t="0" r="r" b="b"/>
                <a:pathLst>
                  <a:path w="92" h="60">
                    <a:moveTo>
                      <a:pt x="88" y="0"/>
                    </a:moveTo>
                    <a:lnTo>
                      <a:pt x="88" y="0"/>
                    </a:lnTo>
                    <a:lnTo>
                      <a:pt x="70" y="2"/>
                    </a:lnTo>
                    <a:lnTo>
                      <a:pt x="54" y="4"/>
                    </a:lnTo>
                    <a:lnTo>
                      <a:pt x="40" y="10"/>
                    </a:lnTo>
                    <a:lnTo>
                      <a:pt x="26" y="16"/>
                    </a:lnTo>
                    <a:lnTo>
                      <a:pt x="16" y="24"/>
                    </a:lnTo>
                    <a:lnTo>
                      <a:pt x="8" y="34"/>
                    </a:lnTo>
                    <a:lnTo>
                      <a:pt x="2" y="44"/>
                    </a:lnTo>
                    <a:lnTo>
                      <a:pt x="0" y="56"/>
                    </a:lnTo>
                    <a:lnTo>
                      <a:pt x="0" y="56"/>
                    </a:lnTo>
                    <a:lnTo>
                      <a:pt x="2" y="58"/>
                    </a:lnTo>
                    <a:lnTo>
                      <a:pt x="4" y="60"/>
                    </a:lnTo>
                    <a:lnTo>
                      <a:pt x="4" y="60"/>
                    </a:lnTo>
                    <a:lnTo>
                      <a:pt x="6" y="58"/>
                    </a:lnTo>
                    <a:lnTo>
                      <a:pt x="8" y="56"/>
                    </a:lnTo>
                    <a:lnTo>
                      <a:pt x="8" y="56"/>
                    </a:lnTo>
                    <a:lnTo>
                      <a:pt x="10" y="46"/>
                    </a:lnTo>
                    <a:lnTo>
                      <a:pt x="14" y="38"/>
                    </a:lnTo>
                    <a:lnTo>
                      <a:pt x="22" y="30"/>
                    </a:lnTo>
                    <a:lnTo>
                      <a:pt x="32" y="22"/>
                    </a:lnTo>
                    <a:lnTo>
                      <a:pt x="44" y="16"/>
                    </a:lnTo>
                    <a:lnTo>
                      <a:pt x="58" y="12"/>
                    </a:lnTo>
                    <a:lnTo>
                      <a:pt x="72" y="10"/>
                    </a:lnTo>
                    <a:lnTo>
                      <a:pt x="88" y="8"/>
                    </a:lnTo>
                    <a:lnTo>
                      <a:pt x="88" y="8"/>
                    </a:lnTo>
                    <a:lnTo>
                      <a:pt x="90" y="6"/>
                    </a:lnTo>
                    <a:lnTo>
                      <a:pt x="92" y="4"/>
                    </a:lnTo>
                    <a:lnTo>
                      <a:pt x="92" y="4"/>
                    </a:lnTo>
                    <a:lnTo>
                      <a:pt x="90" y="2"/>
                    </a:lnTo>
                    <a:lnTo>
                      <a:pt x="8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99" name="Freeform 28"/>
              <p:cNvSpPr>
                <a:spLocks/>
              </p:cNvSpPr>
              <p:nvPr/>
            </p:nvSpPr>
            <p:spPr bwMode="auto">
              <a:xfrm>
                <a:off x="4025900" y="3676650"/>
                <a:ext cx="146050" cy="95250"/>
              </a:xfrm>
              <a:custGeom>
                <a:avLst/>
                <a:gdLst/>
                <a:ahLst/>
                <a:cxnLst>
                  <a:cxn ang="0">
                    <a:pos x="88" y="0"/>
                  </a:cxn>
                  <a:cxn ang="0">
                    <a:pos x="88" y="0"/>
                  </a:cxn>
                  <a:cxn ang="0">
                    <a:pos x="70" y="2"/>
                  </a:cxn>
                  <a:cxn ang="0">
                    <a:pos x="54" y="4"/>
                  </a:cxn>
                  <a:cxn ang="0">
                    <a:pos x="40" y="10"/>
                  </a:cxn>
                  <a:cxn ang="0">
                    <a:pos x="26" y="16"/>
                  </a:cxn>
                  <a:cxn ang="0">
                    <a:pos x="16" y="24"/>
                  </a:cxn>
                  <a:cxn ang="0">
                    <a:pos x="8" y="34"/>
                  </a:cxn>
                  <a:cxn ang="0">
                    <a:pos x="2" y="44"/>
                  </a:cxn>
                  <a:cxn ang="0">
                    <a:pos x="0" y="56"/>
                  </a:cxn>
                  <a:cxn ang="0">
                    <a:pos x="0" y="56"/>
                  </a:cxn>
                  <a:cxn ang="0">
                    <a:pos x="2" y="58"/>
                  </a:cxn>
                  <a:cxn ang="0">
                    <a:pos x="4" y="60"/>
                  </a:cxn>
                  <a:cxn ang="0">
                    <a:pos x="4" y="60"/>
                  </a:cxn>
                  <a:cxn ang="0">
                    <a:pos x="6" y="58"/>
                  </a:cxn>
                  <a:cxn ang="0">
                    <a:pos x="8" y="56"/>
                  </a:cxn>
                  <a:cxn ang="0">
                    <a:pos x="8" y="56"/>
                  </a:cxn>
                  <a:cxn ang="0">
                    <a:pos x="10" y="46"/>
                  </a:cxn>
                  <a:cxn ang="0">
                    <a:pos x="14" y="38"/>
                  </a:cxn>
                  <a:cxn ang="0">
                    <a:pos x="22" y="30"/>
                  </a:cxn>
                  <a:cxn ang="0">
                    <a:pos x="32" y="22"/>
                  </a:cxn>
                  <a:cxn ang="0">
                    <a:pos x="44" y="16"/>
                  </a:cxn>
                  <a:cxn ang="0">
                    <a:pos x="58" y="12"/>
                  </a:cxn>
                  <a:cxn ang="0">
                    <a:pos x="72" y="10"/>
                  </a:cxn>
                  <a:cxn ang="0">
                    <a:pos x="88" y="8"/>
                  </a:cxn>
                  <a:cxn ang="0">
                    <a:pos x="88" y="8"/>
                  </a:cxn>
                  <a:cxn ang="0">
                    <a:pos x="90" y="6"/>
                  </a:cxn>
                  <a:cxn ang="0">
                    <a:pos x="92" y="4"/>
                  </a:cxn>
                  <a:cxn ang="0">
                    <a:pos x="92" y="4"/>
                  </a:cxn>
                  <a:cxn ang="0">
                    <a:pos x="90" y="2"/>
                  </a:cxn>
                  <a:cxn ang="0">
                    <a:pos x="88" y="0"/>
                  </a:cxn>
                </a:cxnLst>
                <a:rect l="0" t="0" r="r" b="b"/>
                <a:pathLst>
                  <a:path w="92" h="60">
                    <a:moveTo>
                      <a:pt x="88" y="0"/>
                    </a:moveTo>
                    <a:lnTo>
                      <a:pt x="88" y="0"/>
                    </a:lnTo>
                    <a:lnTo>
                      <a:pt x="70" y="2"/>
                    </a:lnTo>
                    <a:lnTo>
                      <a:pt x="54" y="4"/>
                    </a:lnTo>
                    <a:lnTo>
                      <a:pt x="40" y="10"/>
                    </a:lnTo>
                    <a:lnTo>
                      <a:pt x="26" y="16"/>
                    </a:lnTo>
                    <a:lnTo>
                      <a:pt x="16" y="24"/>
                    </a:lnTo>
                    <a:lnTo>
                      <a:pt x="8" y="34"/>
                    </a:lnTo>
                    <a:lnTo>
                      <a:pt x="2" y="44"/>
                    </a:lnTo>
                    <a:lnTo>
                      <a:pt x="0" y="56"/>
                    </a:lnTo>
                    <a:lnTo>
                      <a:pt x="0" y="56"/>
                    </a:lnTo>
                    <a:lnTo>
                      <a:pt x="2" y="58"/>
                    </a:lnTo>
                    <a:lnTo>
                      <a:pt x="4" y="60"/>
                    </a:lnTo>
                    <a:lnTo>
                      <a:pt x="4" y="60"/>
                    </a:lnTo>
                    <a:lnTo>
                      <a:pt x="6" y="58"/>
                    </a:lnTo>
                    <a:lnTo>
                      <a:pt x="8" y="56"/>
                    </a:lnTo>
                    <a:lnTo>
                      <a:pt x="8" y="56"/>
                    </a:lnTo>
                    <a:lnTo>
                      <a:pt x="10" y="46"/>
                    </a:lnTo>
                    <a:lnTo>
                      <a:pt x="14" y="38"/>
                    </a:lnTo>
                    <a:lnTo>
                      <a:pt x="22" y="30"/>
                    </a:lnTo>
                    <a:lnTo>
                      <a:pt x="32" y="22"/>
                    </a:lnTo>
                    <a:lnTo>
                      <a:pt x="44" y="16"/>
                    </a:lnTo>
                    <a:lnTo>
                      <a:pt x="58" y="12"/>
                    </a:lnTo>
                    <a:lnTo>
                      <a:pt x="72" y="10"/>
                    </a:lnTo>
                    <a:lnTo>
                      <a:pt x="88" y="8"/>
                    </a:lnTo>
                    <a:lnTo>
                      <a:pt x="88" y="8"/>
                    </a:lnTo>
                    <a:lnTo>
                      <a:pt x="90" y="6"/>
                    </a:lnTo>
                    <a:lnTo>
                      <a:pt x="92" y="4"/>
                    </a:lnTo>
                    <a:lnTo>
                      <a:pt x="92" y="4"/>
                    </a:lnTo>
                    <a:lnTo>
                      <a:pt x="90" y="2"/>
                    </a:lnTo>
                    <a:lnTo>
                      <a:pt x="88"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00" name="Freeform 29"/>
              <p:cNvSpPr>
                <a:spLocks noEditPoints="1"/>
              </p:cNvSpPr>
              <p:nvPr/>
            </p:nvSpPr>
            <p:spPr bwMode="auto">
              <a:xfrm>
                <a:off x="3962400" y="3613150"/>
                <a:ext cx="406400" cy="355600"/>
              </a:xfrm>
              <a:custGeom>
                <a:avLst/>
                <a:gdLst/>
                <a:ahLst/>
                <a:cxnLst>
                  <a:cxn ang="0">
                    <a:pos x="128" y="0"/>
                  </a:cxn>
                  <a:cxn ang="0">
                    <a:pos x="78" y="8"/>
                  </a:cxn>
                  <a:cxn ang="0">
                    <a:pos x="38" y="28"/>
                  </a:cxn>
                  <a:cxn ang="0">
                    <a:pos x="10" y="58"/>
                  </a:cxn>
                  <a:cxn ang="0">
                    <a:pos x="2" y="76"/>
                  </a:cxn>
                  <a:cxn ang="0">
                    <a:pos x="0" y="96"/>
                  </a:cxn>
                  <a:cxn ang="0">
                    <a:pos x="2" y="108"/>
                  </a:cxn>
                  <a:cxn ang="0">
                    <a:pos x="8" y="132"/>
                  </a:cxn>
                  <a:cxn ang="0">
                    <a:pos x="24" y="152"/>
                  </a:cxn>
                  <a:cxn ang="0">
                    <a:pos x="44" y="168"/>
                  </a:cxn>
                  <a:cxn ang="0">
                    <a:pos x="56" y="176"/>
                  </a:cxn>
                  <a:cxn ang="0">
                    <a:pos x="56" y="176"/>
                  </a:cxn>
                  <a:cxn ang="0">
                    <a:pos x="50" y="198"/>
                  </a:cxn>
                  <a:cxn ang="0">
                    <a:pos x="40" y="214"/>
                  </a:cxn>
                  <a:cxn ang="0">
                    <a:pos x="40" y="216"/>
                  </a:cxn>
                  <a:cxn ang="0">
                    <a:pos x="42" y="222"/>
                  </a:cxn>
                  <a:cxn ang="0">
                    <a:pos x="48" y="224"/>
                  </a:cxn>
                  <a:cxn ang="0">
                    <a:pos x="50" y="224"/>
                  </a:cxn>
                  <a:cxn ang="0">
                    <a:pos x="68" y="218"/>
                  </a:cxn>
                  <a:cxn ang="0">
                    <a:pos x="96" y="198"/>
                  </a:cxn>
                  <a:cxn ang="0">
                    <a:pos x="104" y="190"/>
                  </a:cxn>
                  <a:cxn ang="0">
                    <a:pos x="128" y="192"/>
                  </a:cxn>
                  <a:cxn ang="0">
                    <a:pos x="178" y="184"/>
                  </a:cxn>
                  <a:cxn ang="0">
                    <a:pos x="218" y="164"/>
                  </a:cxn>
                  <a:cxn ang="0">
                    <a:pos x="246" y="134"/>
                  </a:cxn>
                  <a:cxn ang="0">
                    <a:pos x="254" y="116"/>
                  </a:cxn>
                  <a:cxn ang="0">
                    <a:pos x="256" y="96"/>
                  </a:cxn>
                  <a:cxn ang="0">
                    <a:pos x="256" y="86"/>
                  </a:cxn>
                  <a:cxn ang="0">
                    <a:pos x="250" y="68"/>
                  </a:cxn>
                  <a:cxn ang="0">
                    <a:pos x="234" y="42"/>
                  </a:cxn>
                  <a:cxn ang="0">
                    <a:pos x="200" y="16"/>
                  </a:cxn>
                  <a:cxn ang="0">
                    <a:pos x="154" y="2"/>
                  </a:cxn>
                  <a:cxn ang="0">
                    <a:pos x="128" y="176"/>
                  </a:cxn>
                  <a:cxn ang="0">
                    <a:pos x="106" y="174"/>
                  </a:cxn>
                  <a:cxn ang="0">
                    <a:pos x="104" y="174"/>
                  </a:cxn>
                  <a:cxn ang="0">
                    <a:pos x="96" y="176"/>
                  </a:cxn>
                  <a:cxn ang="0">
                    <a:pos x="90" y="180"/>
                  </a:cxn>
                  <a:cxn ang="0">
                    <a:pos x="66" y="200"/>
                  </a:cxn>
                  <a:cxn ang="0">
                    <a:pos x="70" y="190"/>
                  </a:cxn>
                  <a:cxn ang="0">
                    <a:pos x="72" y="176"/>
                  </a:cxn>
                  <a:cxn ang="0">
                    <a:pos x="72" y="176"/>
                  </a:cxn>
                  <a:cxn ang="0">
                    <a:pos x="70" y="168"/>
                  </a:cxn>
                  <a:cxn ang="0">
                    <a:pos x="64" y="162"/>
                  </a:cxn>
                  <a:cxn ang="0">
                    <a:pos x="52" y="156"/>
                  </a:cxn>
                  <a:cxn ang="0">
                    <a:pos x="36" y="140"/>
                  </a:cxn>
                  <a:cxn ang="0">
                    <a:pos x="24" y="124"/>
                  </a:cxn>
                  <a:cxn ang="0">
                    <a:pos x="16" y="106"/>
                  </a:cxn>
                  <a:cxn ang="0">
                    <a:pos x="16" y="96"/>
                  </a:cxn>
                  <a:cxn ang="0">
                    <a:pos x="24" y="64"/>
                  </a:cxn>
                  <a:cxn ang="0">
                    <a:pos x="48" y="40"/>
                  </a:cxn>
                  <a:cxn ang="0">
                    <a:pos x="84" y="22"/>
                  </a:cxn>
                  <a:cxn ang="0">
                    <a:pos x="128" y="16"/>
                  </a:cxn>
                  <a:cxn ang="0">
                    <a:pos x="150" y="18"/>
                  </a:cxn>
                  <a:cxn ang="0">
                    <a:pos x="190" y="30"/>
                  </a:cxn>
                  <a:cxn ang="0">
                    <a:pos x="220" y="52"/>
                  </a:cxn>
                  <a:cxn ang="0">
                    <a:pos x="238" y="80"/>
                  </a:cxn>
                  <a:cxn ang="0">
                    <a:pos x="240" y="96"/>
                  </a:cxn>
                  <a:cxn ang="0">
                    <a:pos x="232" y="128"/>
                  </a:cxn>
                  <a:cxn ang="0">
                    <a:pos x="208" y="152"/>
                  </a:cxn>
                  <a:cxn ang="0">
                    <a:pos x="172" y="170"/>
                  </a:cxn>
                  <a:cxn ang="0">
                    <a:pos x="128" y="176"/>
                  </a:cxn>
                </a:cxnLst>
                <a:rect l="0" t="0" r="r" b="b"/>
                <a:pathLst>
                  <a:path w="256" h="224">
                    <a:moveTo>
                      <a:pt x="128" y="0"/>
                    </a:moveTo>
                    <a:lnTo>
                      <a:pt x="128" y="0"/>
                    </a:lnTo>
                    <a:lnTo>
                      <a:pt x="102" y="2"/>
                    </a:lnTo>
                    <a:lnTo>
                      <a:pt x="78" y="8"/>
                    </a:lnTo>
                    <a:lnTo>
                      <a:pt x="56" y="16"/>
                    </a:lnTo>
                    <a:lnTo>
                      <a:pt x="38" y="28"/>
                    </a:lnTo>
                    <a:lnTo>
                      <a:pt x="22" y="42"/>
                    </a:lnTo>
                    <a:lnTo>
                      <a:pt x="10" y="58"/>
                    </a:lnTo>
                    <a:lnTo>
                      <a:pt x="6" y="68"/>
                    </a:lnTo>
                    <a:lnTo>
                      <a:pt x="2" y="76"/>
                    </a:lnTo>
                    <a:lnTo>
                      <a:pt x="0" y="86"/>
                    </a:lnTo>
                    <a:lnTo>
                      <a:pt x="0" y="96"/>
                    </a:lnTo>
                    <a:lnTo>
                      <a:pt x="0" y="96"/>
                    </a:lnTo>
                    <a:lnTo>
                      <a:pt x="2" y="108"/>
                    </a:lnTo>
                    <a:lnTo>
                      <a:pt x="4" y="120"/>
                    </a:lnTo>
                    <a:lnTo>
                      <a:pt x="8" y="132"/>
                    </a:lnTo>
                    <a:lnTo>
                      <a:pt x="16" y="142"/>
                    </a:lnTo>
                    <a:lnTo>
                      <a:pt x="24" y="152"/>
                    </a:lnTo>
                    <a:lnTo>
                      <a:pt x="34" y="160"/>
                    </a:lnTo>
                    <a:lnTo>
                      <a:pt x="44" y="168"/>
                    </a:lnTo>
                    <a:lnTo>
                      <a:pt x="56" y="176"/>
                    </a:lnTo>
                    <a:lnTo>
                      <a:pt x="56" y="176"/>
                    </a:lnTo>
                    <a:lnTo>
                      <a:pt x="56" y="176"/>
                    </a:lnTo>
                    <a:lnTo>
                      <a:pt x="56" y="176"/>
                    </a:lnTo>
                    <a:lnTo>
                      <a:pt x="54" y="186"/>
                    </a:lnTo>
                    <a:lnTo>
                      <a:pt x="50" y="198"/>
                    </a:lnTo>
                    <a:lnTo>
                      <a:pt x="40" y="214"/>
                    </a:lnTo>
                    <a:lnTo>
                      <a:pt x="40" y="214"/>
                    </a:lnTo>
                    <a:lnTo>
                      <a:pt x="40" y="214"/>
                    </a:lnTo>
                    <a:lnTo>
                      <a:pt x="40" y="216"/>
                    </a:lnTo>
                    <a:lnTo>
                      <a:pt x="40" y="216"/>
                    </a:lnTo>
                    <a:lnTo>
                      <a:pt x="42" y="222"/>
                    </a:lnTo>
                    <a:lnTo>
                      <a:pt x="48" y="224"/>
                    </a:lnTo>
                    <a:lnTo>
                      <a:pt x="48" y="224"/>
                    </a:lnTo>
                    <a:lnTo>
                      <a:pt x="50" y="224"/>
                    </a:lnTo>
                    <a:lnTo>
                      <a:pt x="50" y="224"/>
                    </a:lnTo>
                    <a:lnTo>
                      <a:pt x="58" y="222"/>
                    </a:lnTo>
                    <a:lnTo>
                      <a:pt x="68" y="218"/>
                    </a:lnTo>
                    <a:lnTo>
                      <a:pt x="84" y="208"/>
                    </a:lnTo>
                    <a:lnTo>
                      <a:pt x="96" y="198"/>
                    </a:lnTo>
                    <a:lnTo>
                      <a:pt x="104" y="190"/>
                    </a:lnTo>
                    <a:lnTo>
                      <a:pt x="104" y="190"/>
                    </a:lnTo>
                    <a:lnTo>
                      <a:pt x="128" y="192"/>
                    </a:lnTo>
                    <a:lnTo>
                      <a:pt x="128" y="192"/>
                    </a:lnTo>
                    <a:lnTo>
                      <a:pt x="154" y="190"/>
                    </a:lnTo>
                    <a:lnTo>
                      <a:pt x="178" y="184"/>
                    </a:lnTo>
                    <a:lnTo>
                      <a:pt x="200" y="176"/>
                    </a:lnTo>
                    <a:lnTo>
                      <a:pt x="218" y="164"/>
                    </a:lnTo>
                    <a:lnTo>
                      <a:pt x="234" y="150"/>
                    </a:lnTo>
                    <a:lnTo>
                      <a:pt x="246" y="134"/>
                    </a:lnTo>
                    <a:lnTo>
                      <a:pt x="250" y="124"/>
                    </a:lnTo>
                    <a:lnTo>
                      <a:pt x="254" y="116"/>
                    </a:lnTo>
                    <a:lnTo>
                      <a:pt x="256" y="106"/>
                    </a:lnTo>
                    <a:lnTo>
                      <a:pt x="256" y="96"/>
                    </a:lnTo>
                    <a:lnTo>
                      <a:pt x="256" y="96"/>
                    </a:lnTo>
                    <a:lnTo>
                      <a:pt x="256" y="86"/>
                    </a:lnTo>
                    <a:lnTo>
                      <a:pt x="254" y="76"/>
                    </a:lnTo>
                    <a:lnTo>
                      <a:pt x="250" y="68"/>
                    </a:lnTo>
                    <a:lnTo>
                      <a:pt x="246" y="58"/>
                    </a:lnTo>
                    <a:lnTo>
                      <a:pt x="234" y="42"/>
                    </a:lnTo>
                    <a:lnTo>
                      <a:pt x="218" y="28"/>
                    </a:lnTo>
                    <a:lnTo>
                      <a:pt x="200" y="16"/>
                    </a:lnTo>
                    <a:lnTo>
                      <a:pt x="178" y="8"/>
                    </a:lnTo>
                    <a:lnTo>
                      <a:pt x="154" y="2"/>
                    </a:lnTo>
                    <a:lnTo>
                      <a:pt x="128" y="0"/>
                    </a:lnTo>
                    <a:close/>
                    <a:moveTo>
                      <a:pt x="128" y="176"/>
                    </a:moveTo>
                    <a:lnTo>
                      <a:pt x="128" y="176"/>
                    </a:lnTo>
                    <a:lnTo>
                      <a:pt x="106" y="174"/>
                    </a:lnTo>
                    <a:lnTo>
                      <a:pt x="106" y="174"/>
                    </a:lnTo>
                    <a:lnTo>
                      <a:pt x="104" y="174"/>
                    </a:lnTo>
                    <a:lnTo>
                      <a:pt x="104" y="174"/>
                    </a:lnTo>
                    <a:lnTo>
                      <a:pt x="96" y="176"/>
                    </a:lnTo>
                    <a:lnTo>
                      <a:pt x="90" y="180"/>
                    </a:lnTo>
                    <a:lnTo>
                      <a:pt x="90" y="180"/>
                    </a:lnTo>
                    <a:lnTo>
                      <a:pt x="82" y="190"/>
                    </a:lnTo>
                    <a:lnTo>
                      <a:pt x="66" y="200"/>
                    </a:lnTo>
                    <a:lnTo>
                      <a:pt x="66" y="200"/>
                    </a:lnTo>
                    <a:lnTo>
                      <a:pt x="70" y="190"/>
                    </a:lnTo>
                    <a:lnTo>
                      <a:pt x="72" y="176"/>
                    </a:lnTo>
                    <a:lnTo>
                      <a:pt x="72" y="176"/>
                    </a:lnTo>
                    <a:lnTo>
                      <a:pt x="72" y="176"/>
                    </a:lnTo>
                    <a:lnTo>
                      <a:pt x="72" y="176"/>
                    </a:lnTo>
                    <a:lnTo>
                      <a:pt x="72" y="172"/>
                    </a:lnTo>
                    <a:lnTo>
                      <a:pt x="70" y="168"/>
                    </a:lnTo>
                    <a:lnTo>
                      <a:pt x="66" y="164"/>
                    </a:lnTo>
                    <a:lnTo>
                      <a:pt x="64" y="162"/>
                    </a:lnTo>
                    <a:lnTo>
                      <a:pt x="64" y="162"/>
                    </a:lnTo>
                    <a:lnTo>
                      <a:pt x="52" y="156"/>
                    </a:lnTo>
                    <a:lnTo>
                      <a:pt x="44" y="148"/>
                    </a:lnTo>
                    <a:lnTo>
                      <a:pt x="36" y="140"/>
                    </a:lnTo>
                    <a:lnTo>
                      <a:pt x="28" y="132"/>
                    </a:lnTo>
                    <a:lnTo>
                      <a:pt x="24" y="124"/>
                    </a:lnTo>
                    <a:lnTo>
                      <a:pt x="20" y="114"/>
                    </a:lnTo>
                    <a:lnTo>
                      <a:pt x="16" y="106"/>
                    </a:lnTo>
                    <a:lnTo>
                      <a:pt x="16" y="96"/>
                    </a:lnTo>
                    <a:lnTo>
                      <a:pt x="16" y="96"/>
                    </a:lnTo>
                    <a:lnTo>
                      <a:pt x="18" y="80"/>
                    </a:lnTo>
                    <a:lnTo>
                      <a:pt x="24" y="64"/>
                    </a:lnTo>
                    <a:lnTo>
                      <a:pt x="36" y="52"/>
                    </a:lnTo>
                    <a:lnTo>
                      <a:pt x="48" y="40"/>
                    </a:lnTo>
                    <a:lnTo>
                      <a:pt x="66" y="30"/>
                    </a:lnTo>
                    <a:lnTo>
                      <a:pt x="84" y="22"/>
                    </a:lnTo>
                    <a:lnTo>
                      <a:pt x="106" y="18"/>
                    </a:lnTo>
                    <a:lnTo>
                      <a:pt x="128" y="16"/>
                    </a:lnTo>
                    <a:lnTo>
                      <a:pt x="128" y="16"/>
                    </a:lnTo>
                    <a:lnTo>
                      <a:pt x="150" y="18"/>
                    </a:lnTo>
                    <a:lnTo>
                      <a:pt x="172" y="22"/>
                    </a:lnTo>
                    <a:lnTo>
                      <a:pt x="190" y="30"/>
                    </a:lnTo>
                    <a:lnTo>
                      <a:pt x="208" y="40"/>
                    </a:lnTo>
                    <a:lnTo>
                      <a:pt x="220" y="52"/>
                    </a:lnTo>
                    <a:lnTo>
                      <a:pt x="232" y="64"/>
                    </a:lnTo>
                    <a:lnTo>
                      <a:pt x="238" y="80"/>
                    </a:lnTo>
                    <a:lnTo>
                      <a:pt x="240" y="96"/>
                    </a:lnTo>
                    <a:lnTo>
                      <a:pt x="240" y="96"/>
                    </a:lnTo>
                    <a:lnTo>
                      <a:pt x="238" y="112"/>
                    </a:lnTo>
                    <a:lnTo>
                      <a:pt x="232" y="128"/>
                    </a:lnTo>
                    <a:lnTo>
                      <a:pt x="220" y="140"/>
                    </a:lnTo>
                    <a:lnTo>
                      <a:pt x="208" y="152"/>
                    </a:lnTo>
                    <a:lnTo>
                      <a:pt x="190" y="162"/>
                    </a:lnTo>
                    <a:lnTo>
                      <a:pt x="172" y="170"/>
                    </a:lnTo>
                    <a:lnTo>
                      <a:pt x="150" y="174"/>
                    </a:lnTo>
                    <a:lnTo>
                      <a:pt x="128"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32" name="Group 31"/>
            <p:cNvGrpSpPr/>
            <p:nvPr/>
          </p:nvGrpSpPr>
          <p:grpSpPr>
            <a:xfrm>
              <a:off x="1463770" y="3761873"/>
              <a:ext cx="332599" cy="207874"/>
              <a:chOff x="3149600" y="3663950"/>
              <a:chExt cx="406400" cy="254000"/>
            </a:xfrm>
            <a:solidFill>
              <a:schemeClr val="accent1"/>
            </a:solidFill>
          </p:grpSpPr>
          <p:sp>
            <p:nvSpPr>
              <p:cNvPr id="95" name="Freeform 32"/>
              <p:cNvSpPr>
                <a:spLocks noEditPoints="1"/>
              </p:cNvSpPr>
              <p:nvPr/>
            </p:nvSpPr>
            <p:spPr bwMode="auto">
              <a:xfrm>
                <a:off x="3149600" y="3663950"/>
                <a:ext cx="406400" cy="254000"/>
              </a:xfrm>
              <a:custGeom>
                <a:avLst/>
                <a:gdLst/>
                <a:ahLst/>
                <a:cxnLst>
                  <a:cxn ang="0">
                    <a:pos x="256" y="78"/>
                  </a:cxn>
                  <a:cxn ang="0">
                    <a:pos x="256" y="78"/>
                  </a:cxn>
                  <a:cxn ang="0">
                    <a:pos x="254" y="76"/>
                  </a:cxn>
                  <a:cxn ang="0">
                    <a:pos x="254" y="76"/>
                  </a:cxn>
                  <a:cxn ang="0">
                    <a:pos x="232" y="46"/>
                  </a:cxn>
                  <a:cxn ang="0">
                    <a:pos x="202" y="22"/>
                  </a:cxn>
                  <a:cxn ang="0">
                    <a:pos x="166" y="6"/>
                  </a:cxn>
                  <a:cxn ang="0">
                    <a:pos x="128" y="0"/>
                  </a:cxn>
                  <a:cxn ang="0">
                    <a:pos x="108" y="2"/>
                  </a:cxn>
                  <a:cxn ang="0">
                    <a:pos x="70" y="12"/>
                  </a:cxn>
                  <a:cxn ang="0">
                    <a:pos x="38" y="32"/>
                  </a:cxn>
                  <a:cxn ang="0">
                    <a:pos x="10" y="60"/>
                  </a:cxn>
                  <a:cxn ang="0">
                    <a:pos x="0" y="76"/>
                  </a:cxn>
                  <a:cxn ang="0">
                    <a:pos x="0" y="76"/>
                  </a:cxn>
                  <a:cxn ang="0">
                    <a:pos x="0" y="78"/>
                  </a:cxn>
                  <a:cxn ang="0">
                    <a:pos x="0" y="78"/>
                  </a:cxn>
                  <a:cxn ang="0">
                    <a:pos x="0" y="80"/>
                  </a:cxn>
                  <a:cxn ang="0">
                    <a:pos x="0" y="82"/>
                  </a:cxn>
                  <a:cxn ang="0">
                    <a:pos x="0" y="82"/>
                  </a:cxn>
                  <a:cxn ang="0">
                    <a:pos x="0" y="84"/>
                  </a:cxn>
                  <a:cxn ang="0">
                    <a:pos x="0" y="84"/>
                  </a:cxn>
                  <a:cxn ang="0">
                    <a:pos x="22" y="114"/>
                  </a:cxn>
                  <a:cxn ang="0">
                    <a:pos x="54" y="138"/>
                  </a:cxn>
                  <a:cxn ang="0">
                    <a:pos x="88" y="154"/>
                  </a:cxn>
                  <a:cxn ang="0">
                    <a:pos x="128" y="160"/>
                  </a:cxn>
                  <a:cxn ang="0">
                    <a:pos x="148" y="158"/>
                  </a:cxn>
                  <a:cxn ang="0">
                    <a:pos x="186" y="148"/>
                  </a:cxn>
                  <a:cxn ang="0">
                    <a:pos x="218" y="128"/>
                  </a:cxn>
                  <a:cxn ang="0">
                    <a:pos x="244" y="100"/>
                  </a:cxn>
                  <a:cxn ang="0">
                    <a:pos x="254" y="84"/>
                  </a:cxn>
                  <a:cxn ang="0">
                    <a:pos x="254" y="84"/>
                  </a:cxn>
                  <a:cxn ang="0">
                    <a:pos x="256" y="82"/>
                  </a:cxn>
                  <a:cxn ang="0">
                    <a:pos x="256" y="82"/>
                  </a:cxn>
                  <a:cxn ang="0">
                    <a:pos x="256" y="80"/>
                  </a:cxn>
                  <a:cxn ang="0">
                    <a:pos x="128" y="144"/>
                  </a:cxn>
                  <a:cxn ang="0">
                    <a:pos x="112" y="142"/>
                  </a:cxn>
                  <a:cxn ang="0">
                    <a:pos x="78" y="134"/>
                  </a:cxn>
                  <a:cxn ang="0">
                    <a:pos x="50" y="118"/>
                  </a:cxn>
                  <a:cxn ang="0">
                    <a:pos x="26" y="94"/>
                  </a:cxn>
                  <a:cxn ang="0">
                    <a:pos x="18" y="80"/>
                  </a:cxn>
                  <a:cxn ang="0">
                    <a:pos x="38" y="54"/>
                  </a:cxn>
                  <a:cxn ang="0">
                    <a:pos x="64" y="34"/>
                  </a:cxn>
                  <a:cxn ang="0">
                    <a:pos x="94" y="20"/>
                  </a:cxn>
                  <a:cxn ang="0">
                    <a:pos x="128" y="16"/>
                  </a:cxn>
                  <a:cxn ang="0">
                    <a:pos x="144" y="18"/>
                  </a:cxn>
                  <a:cxn ang="0">
                    <a:pos x="176" y="26"/>
                  </a:cxn>
                  <a:cxn ang="0">
                    <a:pos x="206" y="42"/>
                  </a:cxn>
                  <a:cxn ang="0">
                    <a:pos x="230" y="66"/>
                  </a:cxn>
                  <a:cxn ang="0">
                    <a:pos x="238" y="80"/>
                  </a:cxn>
                  <a:cxn ang="0">
                    <a:pos x="218" y="106"/>
                  </a:cxn>
                  <a:cxn ang="0">
                    <a:pos x="192" y="126"/>
                  </a:cxn>
                  <a:cxn ang="0">
                    <a:pos x="160" y="140"/>
                  </a:cxn>
                  <a:cxn ang="0">
                    <a:pos x="128" y="144"/>
                  </a:cxn>
                </a:cxnLst>
                <a:rect l="0" t="0" r="r" b="b"/>
                <a:pathLst>
                  <a:path w="256" h="160">
                    <a:moveTo>
                      <a:pt x="256" y="78"/>
                    </a:moveTo>
                    <a:lnTo>
                      <a:pt x="256" y="78"/>
                    </a:lnTo>
                    <a:lnTo>
                      <a:pt x="256" y="78"/>
                    </a:lnTo>
                    <a:lnTo>
                      <a:pt x="256" y="78"/>
                    </a:lnTo>
                    <a:lnTo>
                      <a:pt x="254" y="76"/>
                    </a:lnTo>
                    <a:lnTo>
                      <a:pt x="254" y="76"/>
                    </a:lnTo>
                    <a:lnTo>
                      <a:pt x="254" y="76"/>
                    </a:lnTo>
                    <a:lnTo>
                      <a:pt x="254" y="76"/>
                    </a:lnTo>
                    <a:lnTo>
                      <a:pt x="244" y="60"/>
                    </a:lnTo>
                    <a:lnTo>
                      <a:pt x="232" y="46"/>
                    </a:lnTo>
                    <a:lnTo>
                      <a:pt x="218" y="32"/>
                    </a:lnTo>
                    <a:lnTo>
                      <a:pt x="202" y="22"/>
                    </a:lnTo>
                    <a:lnTo>
                      <a:pt x="186" y="12"/>
                    </a:lnTo>
                    <a:lnTo>
                      <a:pt x="166" y="6"/>
                    </a:lnTo>
                    <a:lnTo>
                      <a:pt x="148" y="2"/>
                    </a:lnTo>
                    <a:lnTo>
                      <a:pt x="128" y="0"/>
                    </a:lnTo>
                    <a:lnTo>
                      <a:pt x="128" y="0"/>
                    </a:lnTo>
                    <a:lnTo>
                      <a:pt x="108" y="2"/>
                    </a:lnTo>
                    <a:lnTo>
                      <a:pt x="88" y="6"/>
                    </a:lnTo>
                    <a:lnTo>
                      <a:pt x="70" y="12"/>
                    </a:lnTo>
                    <a:lnTo>
                      <a:pt x="54" y="22"/>
                    </a:lnTo>
                    <a:lnTo>
                      <a:pt x="38" y="32"/>
                    </a:lnTo>
                    <a:lnTo>
                      <a:pt x="22" y="46"/>
                    </a:lnTo>
                    <a:lnTo>
                      <a:pt x="10" y="60"/>
                    </a:lnTo>
                    <a:lnTo>
                      <a:pt x="0" y="76"/>
                    </a:lnTo>
                    <a:lnTo>
                      <a:pt x="0" y="76"/>
                    </a:lnTo>
                    <a:lnTo>
                      <a:pt x="0" y="76"/>
                    </a:lnTo>
                    <a:lnTo>
                      <a:pt x="0" y="76"/>
                    </a:lnTo>
                    <a:lnTo>
                      <a:pt x="0" y="78"/>
                    </a:lnTo>
                    <a:lnTo>
                      <a:pt x="0" y="78"/>
                    </a:lnTo>
                    <a:lnTo>
                      <a:pt x="0" y="78"/>
                    </a:lnTo>
                    <a:lnTo>
                      <a:pt x="0" y="78"/>
                    </a:lnTo>
                    <a:lnTo>
                      <a:pt x="0" y="80"/>
                    </a:lnTo>
                    <a:lnTo>
                      <a:pt x="0" y="80"/>
                    </a:lnTo>
                    <a:lnTo>
                      <a:pt x="0" y="82"/>
                    </a:lnTo>
                    <a:lnTo>
                      <a:pt x="0" y="82"/>
                    </a:lnTo>
                    <a:lnTo>
                      <a:pt x="0" y="82"/>
                    </a:lnTo>
                    <a:lnTo>
                      <a:pt x="0" y="82"/>
                    </a:lnTo>
                    <a:lnTo>
                      <a:pt x="0" y="84"/>
                    </a:lnTo>
                    <a:lnTo>
                      <a:pt x="0" y="84"/>
                    </a:lnTo>
                    <a:lnTo>
                      <a:pt x="0" y="84"/>
                    </a:lnTo>
                    <a:lnTo>
                      <a:pt x="0" y="84"/>
                    </a:lnTo>
                    <a:lnTo>
                      <a:pt x="10" y="100"/>
                    </a:lnTo>
                    <a:lnTo>
                      <a:pt x="22" y="114"/>
                    </a:lnTo>
                    <a:lnTo>
                      <a:pt x="38" y="128"/>
                    </a:lnTo>
                    <a:lnTo>
                      <a:pt x="54" y="138"/>
                    </a:lnTo>
                    <a:lnTo>
                      <a:pt x="70" y="148"/>
                    </a:lnTo>
                    <a:lnTo>
                      <a:pt x="88" y="154"/>
                    </a:lnTo>
                    <a:lnTo>
                      <a:pt x="108" y="158"/>
                    </a:lnTo>
                    <a:lnTo>
                      <a:pt x="128" y="160"/>
                    </a:lnTo>
                    <a:lnTo>
                      <a:pt x="128" y="160"/>
                    </a:lnTo>
                    <a:lnTo>
                      <a:pt x="148" y="158"/>
                    </a:lnTo>
                    <a:lnTo>
                      <a:pt x="166" y="154"/>
                    </a:lnTo>
                    <a:lnTo>
                      <a:pt x="186" y="148"/>
                    </a:lnTo>
                    <a:lnTo>
                      <a:pt x="202" y="138"/>
                    </a:lnTo>
                    <a:lnTo>
                      <a:pt x="218" y="128"/>
                    </a:lnTo>
                    <a:lnTo>
                      <a:pt x="232" y="114"/>
                    </a:lnTo>
                    <a:lnTo>
                      <a:pt x="244" y="100"/>
                    </a:lnTo>
                    <a:lnTo>
                      <a:pt x="254" y="84"/>
                    </a:lnTo>
                    <a:lnTo>
                      <a:pt x="254" y="84"/>
                    </a:lnTo>
                    <a:lnTo>
                      <a:pt x="254" y="84"/>
                    </a:lnTo>
                    <a:lnTo>
                      <a:pt x="254" y="84"/>
                    </a:lnTo>
                    <a:lnTo>
                      <a:pt x="256" y="82"/>
                    </a:lnTo>
                    <a:lnTo>
                      <a:pt x="256" y="82"/>
                    </a:lnTo>
                    <a:lnTo>
                      <a:pt x="256" y="82"/>
                    </a:lnTo>
                    <a:lnTo>
                      <a:pt x="256" y="82"/>
                    </a:lnTo>
                    <a:lnTo>
                      <a:pt x="256" y="80"/>
                    </a:lnTo>
                    <a:lnTo>
                      <a:pt x="256" y="80"/>
                    </a:lnTo>
                    <a:lnTo>
                      <a:pt x="256" y="78"/>
                    </a:lnTo>
                    <a:close/>
                    <a:moveTo>
                      <a:pt x="128" y="144"/>
                    </a:moveTo>
                    <a:lnTo>
                      <a:pt x="128" y="144"/>
                    </a:lnTo>
                    <a:lnTo>
                      <a:pt x="112" y="142"/>
                    </a:lnTo>
                    <a:lnTo>
                      <a:pt x="94" y="140"/>
                    </a:lnTo>
                    <a:lnTo>
                      <a:pt x="78" y="134"/>
                    </a:lnTo>
                    <a:lnTo>
                      <a:pt x="64" y="126"/>
                    </a:lnTo>
                    <a:lnTo>
                      <a:pt x="50" y="118"/>
                    </a:lnTo>
                    <a:lnTo>
                      <a:pt x="38" y="106"/>
                    </a:lnTo>
                    <a:lnTo>
                      <a:pt x="26" y="94"/>
                    </a:lnTo>
                    <a:lnTo>
                      <a:pt x="18" y="80"/>
                    </a:lnTo>
                    <a:lnTo>
                      <a:pt x="18" y="80"/>
                    </a:lnTo>
                    <a:lnTo>
                      <a:pt x="26" y="66"/>
                    </a:lnTo>
                    <a:lnTo>
                      <a:pt x="38" y="54"/>
                    </a:lnTo>
                    <a:lnTo>
                      <a:pt x="50" y="42"/>
                    </a:lnTo>
                    <a:lnTo>
                      <a:pt x="64" y="34"/>
                    </a:lnTo>
                    <a:lnTo>
                      <a:pt x="78" y="26"/>
                    </a:lnTo>
                    <a:lnTo>
                      <a:pt x="94" y="20"/>
                    </a:lnTo>
                    <a:lnTo>
                      <a:pt x="112" y="18"/>
                    </a:lnTo>
                    <a:lnTo>
                      <a:pt x="128" y="16"/>
                    </a:lnTo>
                    <a:lnTo>
                      <a:pt x="128" y="16"/>
                    </a:lnTo>
                    <a:lnTo>
                      <a:pt x="144" y="18"/>
                    </a:lnTo>
                    <a:lnTo>
                      <a:pt x="160" y="20"/>
                    </a:lnTo>
                    <a:lnTo>
                      <a:pt x="176" y="26"/>
                    </a:lnTo>
                    <a:lnTo>
                      <a:pt x="192" y="34"/>
                    </a:lnTo>
                    <a:lnTo>
                      <a:pt x="206" y="42"/>
                    </a:lnTo>
                    <a:lnTo>
                      <a:pt x="218" y="54"/>
                    </a:lnTo>
                    <a:lnTo>
                      <a:pt x="230" y="66"/>
                    </a:lnTo>
                    <a:lnTo>
                      <a:pt x="238" y="80"/>
                    </a:lnTo>
                    <a:lnTo>
                      <a:pt x="238" y="80"/>
                    </a:lnTo>
                    <a:lnTo>
                      <a:pt x="230" y="94"/>
                    </a:lnTo>
                    <a:lnTo>
                      <a:pt x="218" y="106"/>
                    </a:lnTo>
                    <a:lnTo>
                      <a:pt x="206" y="118"/>
                    </a:lnTo>
                    <a:lnTo>
                      <a:pt x="192" y="126"/>
                    </a:lnTo>
                    <a:lnTo>
                      <a:pt x="176" y="134"/>
                    </a:lnTo>
                    <a:lnTo>
                      <a:pt x="160" y="140"/>
                    </a:lnTo>
                    <a:lnTo>
                      <a:pt x="144" y="142"/>
                    </a:lnTo>
                    <a:lnTo>
                      <a:pt x="128" y="1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96" name="Freeform 35"/>
              <p:cNvSpPr>
                <a:spLocks/>
              </p:cNvSpPr>
              <p:nvPr/>
            </p:nvSpPr>
            <p:spPr bwMode="auto">
              <a:xfrm>
                <a:off x="3302000" y="3740150"/>
                <a:ext cx="57150" cy="57150"/>
              </a:xfrm>
              <a:custGeom>
                <a:avLst/>
                <a:gdLst/>
                <a:ahLst/>
                <a:cxnLst>
                  <a:cxn ang="0">
                    <a:pos x="32" y="0"/>
                  </a:cxn>
                  <a:cxn ang="0">
                    <a:pos x="32" y="0"/>
                  </a:cxn>
                  <a:cxn ang="0">
                    <a:pos x="32" y="0"/>
                  </a:cxn>
                  <a:cxn ang="0">
                    <a:pos x="32" y="0"/>
                  </a:cxn>
                  <a:cxn ang="0">
                    <a:pos x="26" y="0"/>
                  </a:cxn>
                  <a:cxn ang="0">
                    <a:pos x="20" y="2"/>
                  </a:cxn>
                  <a:cxn ang="0">
                    <a:pos x="10" y="10"/>
                  </a:cxn>
                  <a:cxn ang="0">
                    <a:pos x="2" y="20"/>
                  </a:cxn>
                  <a:cxn ang="0">
                    <a:pos x="0" y="26"/>
                  </a:cxn>
                  <a:cxn ang="0">
                    <a:pos x="0" y="32"/>
                  </a:cxn>
                  <a:cxn ang="0">
                    <a:pos x="0" y="32"/>
                  </a:cxn>
                  <a:cxn ang="0">
                    <a:pos x="2" y="34"/>
                  </a:cxn>
                  <a:cxn ang="0">
                    <a:pos x="4" y="36"/>
                  </a:cxn>
                  <a:cxn ang="0">
                    <a:pos x="4" y="36"/>
                  </a:cxn>
                  <a:cxn ang="0">
                    <a:pos x="6" y="34"/>
                  </a:cxn>
                  <a:cxn ang="0">
                    <a:pos x="8" y="32"/>
                  </a:cxn>
                  <a:cxn ang="0">
                    <a:pos x="8" y="32"/>
                  </a:cxn>
                  <a:cxn ang="0">
                    <a:pos x="10" y="22"/>
                  </a:cxn>
                  <a:cxn ang="0">
                    <a:pos x="14" y="14"/>
                  </a:cxn>
                  <a:cxn ang="0">
                    <a:pos x="22" y="10"/>
                  </a:cxn>
                  <a:cxn ang="0">
                    <a:pos x="32" y="8"/>
                  </a:cxn>
                  <a:cxn ang="0">
                    <a:pos x="32" y="8"/>
                  </a:cxn>
                  <a:cxn ang="0">
                    <a:pos x="32" y="8"/>
                  </a:cxn>
                  <a:cxn ang="0">
                    <a:pos x="34" y="6"/>
                  </a:cxn>
                  <a:cxn ang="0">
                    <a:pos x="36" y="4"/>
                  </a:cxn>
                  <a:cxn ang="0">
                    <a:pos x="36" y="4"/>
                  </a:cxn>
                  <a:cxn ang="0">
                    <a:pos x="34" y="2"/>
                  </a:cxn>
                  <a:cxn ang="0">
                    <a:pos x="32" y="0"/>
                  </a:cxn>
                </a:cxnLst>
                <a:rect l="0" t="0" r="r" b="b"/>
                <a:pathLst>
                  <a:path w="36" h="36">
                    <a:moveTo>
                      <a:pt x="32" y="0"/>
                    </a:moveTo>
                    <a:lnTo>
                      <a:pt x="32" y="0"/>
                    </a:lnTo>
                    <a:lnTo>
                      <a:pt x="32" y="0"/>
                    </a:lnTo>
                    <a:lnTo>
                      <a:pt x="32" y="0"/>
                    </a:lnTo>
                    <a:lnTo>
                      <a:pt x="26" y="0"/>
                    </a:lnTo>
                    <a:lnTo>
                      <a:pt x="20" y="2"/>
                    </a:lnTo>
                    <a:lnTo>
                      <a:pt x="10" y="10"/>
                    </a:lnTo>
                    <a:lnTo>
                      <a:pt x="2" y="20"/>
                    </a:lnTo>
                    <a:lnTo>
                      <a:pt x="0" y="26"/>
                    </a:lnTo>
                    <a:lnTo>
                      <a:pt x="0" y="32"/>
                    </a:lnTo>
                    <a:lnTo>
                      <a:pt x="0" y="32"/>
                    </a:lnTo>
                    <a:lnTo>
                      <a:pt x="2" y="34"/>
                    </a:lnTo>
                    <a:lnTo>
                      <a:pt x="4" y="36"/>
                    </a:lnTo>
                    <a:lnTo>
                      <a:pt x="4" y="36"/>
                    </a:lnTo>
                    <a:lnTo>
                      <a:pt x="6" y="34"/>
                    </a:lnTo>
                    <a:lnTo>
                      <a:pt x="8" y="32"/>
                    </a:lnTo>
                    <a:lnTo>
                      <a:pt x="8" y="32"/>
                    </a:lnTo>
                    <a:lnTo>
                      <a:pt x="10" y="22"/>
                    </a:lnTo>
                    <a:lnTo>
                      <a:pt x="14" y="14"/>
                    </a:lnTo>
                    <a:lnTo>
                      <a:pt x="22" y="10"/>
                    </a:lnTo>
                    <a:lnTo>
                      <a:pt x="32" y="8"/>
                    </a:lnTo>
                    <a:lnTo>
                      <a:pt x="32" y="8"/>
                    </a:lnTo>
                    <a:lnTo>
                      <a:pt x="32" y="8"/>
                    </a:lnTo>
                    <a:lnTo>
                      <a:pt x="34" y="6"/>
                    </a:lnTo>
                    <a:lnTo>
                      <a:pt x="36" y="4"/>
                    </a:lnTo>
                    <a:lnTo>
                      <a:pt x="36" y="4"/>
                    </a:lnTo>
                    <a:lnTo>
                      <a:pt x="34" y="2"/>
                    </a:lnTo>
                    <a:lnTo>
                      <a:pt x="3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97" name="Freeform 37"/>
              <p:cNvSpPr>
                <a:spLocks noEditPoints="1"/>
              </p:cNvSpPr>
              <p:nvPr/>
            </p:nvSpPr>
            <p:spPr bwMode="auto">
              <a:xfrm>
                <a:off x="3263900" y="3702050"/>
                <a:ext cx="177800" cy="177800"/>
              </a:xfrm>
              <a:custGeom>
                <a:avLst/>
                <a:gdLst/>
                <a:ahLst/>
                <a:cxnLst>
                  <a:cxn ang="0">
                    <a:pos x="56" y="0"/>
                  </a:cxn>
                  <a:cxn ang="0">
                    <a:pos x="34" y="4"/>
                  </a:cxn>
                  <a:cxn ang="0">
                    <a:pos x="16" y="16"/>
                  </a:cxn>
                  <a:cxn ang="0">
                    <a:pos x="4" y="34"/>
                  </a:cxn>
                  <a:cxn ang="0">
                    <a:pos x="0" y="56"/>
                  </a:cxn>
                  <a:cxn ang="0">
                    <a:pos x="0" y="68"/>
                  </a:cxn>
                  <a:cxn ang="0">
                    <a:pos x="10" y="88"/>
                  </a:cxn>
                  <a:cxn ang="0">
                    <a:pos x="24" y="102"/>
                  </a:cxn>
                  <a:cxn ang="0">
                    <a:pos x="44" y="110"/>
                  </a:cxn>
                  <a:cxn ang="0">
                    <a:pos x="56" y="112"/>
                  </a:cxn>
                  <a:cxn ang="0">
                    <a:pos x="78" y="108"/>
                  </a:cxn>
                  <a:cxn ang="0">
                    <a:pos x="96" y="96"/>
                  </a:cxn>
                  <a:cxn ang="0">
                    <a:pos x="108" y="78"/>
                  </a:cxn>
                  <a:cxn ang="0">
                    <a:pos x="112" y="56"/>
                  </a:cxn>
                  <a:cxn ang="0">
                    <a:pos x="110" y="44"/>
                  </a:cxn>
                  <a:cxn ang="0">
                    <a:pos x="102" y="24"/>
                  </a:cxn>
                  <a:cxn ang="0">
                    <a:pos x="86" y="10"/>
                  </a:cxn>
                  <a:cxn ang="0">
                    <a:pos x="66" y="2"/>
                  </a:cxn>
                  <a:cxn ang="0">
                    <a:pos x="56" y="104"/>
                  </a:cxn>
                  <a:cxn ang="0">
                    <a:pos x="46" y="102"/>
                  </a:cxn>
                  <a:cxn ang="0">
                    <a:pos x="28" y="96"/>
                  </a:cxn>
                  <a:cxn ang="0">
                    <a:pos x="16" y="82"/>
                  </a:cxn>
                  <a:cxn ang="0">
                    <a:pos x="8" y="66"/>
                  </a:cxn>
                  <a:cxn ang="0">
                    <a:pos x="8" y="56"/>
                  </a:cxn>
                  <a:cxn ang="0">
                    <a:pos x="12" y="38"/>
                  </a:cxn>
                  <a:cxn ang="0">
                    <a:pos x="22" y="22"/>
                  </a:cxn>
                  <a:cxn ang="0">
                    <a:pos x="36" y="12"/>
                  </a:cxn>
                  <a:cxn ang="0">
                    <a:pos x="56" y="8"/>
                  </a:cxn>
                  <a:cxn ang="0">
                    <a:pos x="66" y="8"/>
                  </a:cxn>
                  <a:cxn ang="0">
                    <a:pos x="82" y="16"/>
                  </a:cxn>
                  <a:cxn ang="0">
                    <a:pos x="96" y="30"/>
                  </a:cxn>
                  <a:cxn ang="0">
                    <a:pos x="102" y="46"/>
                  </a:cxn>
                  <a:cxn ang="0">
                    <a:pos x="104" y="56"/>
                  </a:cxn>
                  <a:cxn ang="0">
                    <a:pos x="100" y="74"/>
                  </a:cxn>
                  <a:cxn ang="0">
                    <a:pos x="90" y="90"/>
                  </a:cxn>
                  <a:cxn ang="0">
                    <a:pos x="74" y="100"/>
                  </a:cxn>
                  <a:cxn ang="0">
                    <a:pos x="56" y="104"/>
                  </a:cxn>
                </a:cxnLst>
                <a:rect l="0" t="0" r="r" b="b"/>
                <a:pathLst>
                  <a:path w="112" h="112">
                    <a:moveTo>
                      <a:pt x="56" y="0"/>
                    </a:moveTo>
                    <a:lnTo>
                      <a:pt x="56" y="0"/>
                    </a:lnTo>
                    <a:lnTo>
                      <a:pt x="44" y="2"/>
                    </a:lnTo>
                    <a:lnTo>
                      <a:pt x="34" y="4"/>
                    </a:lnTo>
                    <a:lnTo>
                      <a:pt x="24" y="10"/>
                    </a:lnTo>
                    <a:lnTo>
                      <a:pt x="16" y="16"/>
                    </a:lnTo>
                    <a:lnTo>
                      <a:pt x="10" y="24"/>
                    </a:lnTo>
                    <a:lnTo>
                      <a:pt x="4" y="34"/>
                    </a:lnTo>
                    <a:lnTo>
                      <a:pt x="0" y="44"/>
                    </a:lnTo>
                    <a:lnTo>
                      <a:pt x="0" y="56"/>
                    </a:lnTo>
                    <a:lnTo>
                      <a:pt x="0" y="56"/>
                    </a:lnTo>
                    <a:lnTo>
                      <a:pt x="0" y="68"/>
                    </a:lnTo>
                    <a:lnTo>
                      <a:pt x="4" y="78"/>
                    </a:lnTo>
                    <a:lnTo>
                      <a:pt x="10" y="88"/>
                    </a:lnTo>
                    <a:lnTo>
                      <a:pt x="16" y="96"/>
                    </a:lnTo>
                    <a:lnTo>
                      <a:pt x="24" y="102"/>
                    </a:lnTo>
                    <a:lnTo>
                      <a:pt x="34" y="108"/>
                    </a:lnTo>
                    <a:lnTo>
                      <a:pt x="44" y="110"/>
                    </a:lnTo>
                    <a:lnTo>
                      <a:pt x="56" y="112"/>
                    </a:lnTo>
                    <a:lnTo>
                      <a:pt x="56" y="112"/>
                    </a:lnTo>
                    <a:lnTo>
                      <a:pt x="66" y="110"/>
                    </a:lnTo>
                    <a:lnTo>
                      <a:pt x="78" y="108"/>
                    </a:lnTo>
                    <a:lnTo>
                      <a:pt x="86" y="102"/>
                    </a:lnTo>
                    <a:lnTo>
                      <a:pt x="96" y="96"/>
                    </a:lnTo>
                    <a:lnTo>
                      <a:pt x="102" y="88"/>
                    </a:lnTo>
                    <a:lnTo>
                      <a:pt x="108" y="78"/>
                    </a:lnTo>
                    <a:lnTo>
                      <a:pt x="110" y="68"/>
                    </a:lnTo>
                    <a:lnTo>
                      <a:pt x="112" y="56"/>
                    </a:lnTo>
                    <a:lnTo>
                      <a:pt x="112" y="56"/>
                    </a:lnTo>
                    <a:lnTo>
                      <a:pt x="110" y="44"/>
                    </a:lnTo>
                    <a:lnTo>
                      <a:pt x="108" y="34"/>
                    </a:lnTo>
                    <a:lnTo>
                      <a:pt x="102" y="24"/>
                    </a:lnTo>
                    <a:lnTo>
                      <a:pt x="96" y="16"/>
                    </a:lnTo>
                    <a:lnTo>
                      <a:pt x="86" y="10"/>
                    </a:lnTo>
                    <a:lnTo>
                      <a:pt x="78" y="4"/>
                    </a:lnTo>
                    <a:lnTo>
                      <a:pt x="66" y="2"/>
                    </a:lnTo>
                    <a:lnTo>
                      <a:pt x="56" y="0"/>
                    </a:lnTo>
                    <a:close/>
                    <a:moveTo>
                      <a:pt x="56" y="104"/>
                    </a:moveTo>
                    <a:lnTo>
                      <a:pt x="56" y="104"/>
                    </a:lnTo>
                    <a:lnTo>
                      <a:pt x="46" y="102"/>
                    </a:lnTo>
                    <a:lnTo>
                      <a:pt x="36" y="100"/>
                    </a:lnTo>
                    <a:lnTo>
                      <a:pt x="28" y="96"/>
                    </a:lnTo>
                    <a:lnTo>
                      <a:pt x="22" y="90"/>
                    </a:lnTo>
                    <a:lnTo>
                      <a:pt x="16" y="82"/>
                    </a:lnTo>
                    <a:lnTo>
                      <a:pt x="12" y="74"/>
                    </a:lnTo>
                    <a:lnTo>
                      <a:pt x="8" y="66"/>
                    </a:lnTo>
                    <a:lnTo>
                      <a:pt x="8" y="56"/>
                    </a:lnTo>
                    <a:lnTo>
                      <a:pt x="8" y="56"/>
                    </a:lnTo>
                    <a:lnTo>
                      <a:pt x="8" y="46"/>
                    </a:lnTo>
                    <a:lnTo>
                      <a:pt x="12" y="38"/>
                    </a:lnTo>
                    <a:lnTo>
                      <a:pt x="16" y="30"/>
                    </a:lnTo>
                    <a:lnTo>
                      <a:pt x="22" y="22"/>
                    </a:lnTo>
                    <a:lnTo>
                      <a:pt x="28" y="16"/>
                    </a:lnTo>
                    <a:lnTo>
                      <a:pt x="36" y="12"/>
                    </a:lnTo>
                    <a:lnTo>
                      <a:pt x="46" y="8"/>
                    </a:lnTo>
                    <a:lnTo>
                      <a:pt x="56" y="8"/>
                    </a:lnTo>
                    <a:lnTo>
                      <a:pt x="56" y="8"/>
                    </a:lnTo>
                    <a:lnTo>
                      <a:pt x="66" y="8"/>
                    </a:lnTo>
                    <a:lnTo>
                      <a:pt x="74" y="12"/>
                    </a:lnTo>
                    <a:lnTo>
                      <a:pt x="82" y="16"/>
                    </a:lnTo>
                    <a:lnTo>
                      <a:pt x="90" y="22"/>
                    </a:lnTo>
                    <a:lnTo>
                      <a:pt x="96" y="30"/>
                    </a:lnTo>
                    <a:lnTo>
                      <a:pt x="100" y="38"/>
                    </a:lnTo>
                    <a:lnTo>
                      <a:pt x="102" y="46"/>
                    </a:lnTo>
                    <a:lnTo>
                      <a:pt x="104" y="56"/>
                    </a:lnTo>
                    <a:lnTo>
                      <a:pt x="104" y="56"/>
                    </a:lnTo>
                    <a:lnTo>
                      <a:pt x="102" y="66"/>
                    </a:lnTo>
                    <a:lnTo>
                      <a:pt x="100" y="74"/>
                    </a:lnTo>
                    <a:lnTo>
                      <a:pt x="96" y="82"/>
                    </a:lnTo>
                    <a:lnTo>
                      <a:pt x="90" y="90"/>
                    </a:lnTo>
                    <a:lnTo>
                      <a:pt x="82" y="96"/>
                    </a:lnTo>
                    <a:lnTo>
                      <a:pt x="74" y="100"/>
                    </a:lnTo>
                    <a:lnTo>
                      <a:pt x="66" y="102"/>
                    </a:lnTo>
                    <a:lnTo>
                      <a:pt x="56"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33" name="Group 32"/>
            <p:cNvGrpSpPr/>
            <p:nvPr/>
          </p:nvGrpSpPr>
          <p:grpSpPr>
            <a:xfrm>
              <a:off x="840148" y="3699510"/>
              <a:ext cx="249449" cy="332599"/>
              <a:chOff x="2387600" y="3587750"/>
              <a:chExt cx="304800" cy="406400"/>
            </a:xfrm>
            <a:solidFill>
              <a:schemeClr val="accent1"/>
            </a:solidFill>
          </p:grpSpPr>
          <p:sp>
            <p:nvSpPr>
              <p:cNvPr id="93" name="Freeform 40"/>
              <p:cNvSpPr>
                <a:spLocks noEditPoints="1"/>
              </p:cNvSpPr>
              <p:nvPr/>
            </p:nvSpPr>
            <p:spPr bwMode="auto">
              <a:xfrm>
                <a:off x="2463800" y="3660775"/>
                <a:ext cx="152400" cy="152400"/>
              </a:xfrm>
              <a:custGeom>
                <a:avLst/>
                <a:gdLst/>
                <a:ahLst/>
                <a:cxnLst>
                  <a:cxn ang="0">
                    <a:pos x="48" y="96"/>
                  </a:cxn>
                  <a:cxn ang="0">
                    <a:pos x="66" y="92"/>
                  </a:cxn>
                  <a:cxn ang="0">
                    <a:pos x="82" y="82"/>
                  </a:cxn>
                  <a:cxn ang="0">
                    <a:pos x="92" y="66"/>
                  </a:cxn>
                  <a:cxn ang="0">
                    <a:pos x="96" y="48"/>
                  </a:cxn>
                  <a:cxn ang="0">
                    <a:pos x="96" y="38"/>
                  </a:cxn>
                  <a:cxn ang="0">
                    <a:pos x="88" y="22"/>
                  </a:cxn>
                  <a:cxn ang="0">
                    <a:pos x="74" y="8"/>
                  </a:cxn>
                  <a:cxn ang="0">
                    <a:pos x="58" y="0"/>
                  </a:cxn>
                  <a:cxn ang="0">
                    <a:pos x="48" y="0"/>
                  </a:cxn>
                  <a:cxn ang="0">
                    <a:pos x="30" y="4"/>
                  </a:cxn>
                  <a:cxn ang="0">
                    <a:pos x="14" y="14"/>
                  </a:cxn>
                  <a:cxn ang="0">
                    <a:pos x="4" y="30"/>
                  </a:cxn>
                  <a:cxn ang="0">
                    <a:pos x="0" y="48"/>
                  </a:cxn>
                  <a:cxn ang="0">
                    <a:pos x="0" y="58"/>
                  </a:cxn>
                  <a:cxn ang="0">
                    <a:pos x="8" y="74"/>
                  </a:cxn>
                  <a:cxn ang="0">
                    <a:pos x="22" y="88"/>
                  </a:cxn>
                  <a:cxn ang="0">
                    <a:pos x="38" y="94"/>
                  </a:cxn>
                  <a:cxn ang="0">
                    <a:pos x="48" y="8"/>
                  </a:cxn>
                  <a:cxn ang="0">
                    <a:pos x="56" y="8"/>
                  </a:cxn>
                  <a:cxn ang="0">
                    <a:pos x="70" y="14"/>
                  </a:cxn>
                  <a:cxn ang="0">
                    <a:pos x="82" y="26"/>
                  </a:cxn>
                  <a:cxn ang="0">
                    <a:pos x="88" y="40"/>
                  </a:cxn>
                  <a:cxn ang="0">
                    <a:pos x="88" y="48"/>
                  </a:cxn>
                  <a:cxn ang="0">
                    <a:pos x="84" y="64"/>
                  </a:cxn>
                  <a:cxn ang="0">
                    <a:pos x="76" y="76"/>
                  </a:cxn>
                  <a:cxn ang="0">
                    <a:pos x="64" y="84"/>
                  </a:cxn>
                  <a:cxn ang="0">
                    <a:pos x="48" y="88"/>
                  </a:cxn>
                  <a:cxn ang="0">
                    <a:pos x="40" y="88"/>
                  </a:cxn>
                  <a:cxn ang="0">
                    <a:pos x="26" y="82"/>
                  </a:cxn>
                  <a:cxn ang="0">
                    <a:pos x="14" y="70"/>
                  </a:cxn>
                  <a:cxn ang="0">
                    <a:pos x="8" y="56"/>
                  </a:cxn>
                  <a:cxn ang="0">
                    <a:pos x="8" y="48"/>
                  </a:cxn>
                  <a:cxn ang="0">
                    <a:pos x="12" y="32"/>
                  </a:cxn>
                  <a:cxn ang="0">
                    <a:pos x="20" y="20"/>
                  </a:cxn>
                  <a:cxn ang="0">
                    <a:pos x="32" y="12"/>
                  </a:cxn>
                  <a:cxn ang="0">
                    <a:pos x="48" y="8"/>
                  </a:cxn>
                </a:cxnLst>
                <a:rect l="0" t="0" r="r" b="b"/>
                <a:pathLst>
                  <a:path w="96" h="96">
                    <a:moveTo>
                      <a:pt x="48" y="96"/>
                    </a:moveTo>
                    <a:lnTo>
                      <a:pt x="48" y="96"/>
                    </a:lnTo>
                    <a:lnTo>
                      <a:pt x="58" y="94"/>
                    </a:lnTo>
                    <a:lnTo>
                      <a:pt x="66" y="92"/>
                    </a:lnTo>
                    <a:lnTo>
                      <a:pt x="74" y="88"/>
                    </a:lnTo>
                    <a:lnTo>
                      <a:pt x="82" y="82"/>
                    </a:lnTo>
                    <a:lnTo>
                      <a:pt x="88" y="74"/>
                    </a:lnTo>
                    <a:lnTo>
                      <a:pt x="92" y="66"/>
                    </a:lnTo>
                    <a:lnTo>
                      <a:pt x="96" y="58"/>
                    </a:lnTo>
                    <a:lnTo>
                      <a:pt x="96" y="48"/>
                    </a:lnTo>
                    <a:lnTo>
                      <a:pt x="96" y="48"/>
                    </a:lnTo>
                    <a:lnTo>
                      <a:pt x="96" y="38"/>
                    </a:lnTo>
                    <a:lnTo>
                      <a:pt x="92" y="30"/>
                    </a:lnTo>
                    <a:lnTo>
                      <a:pt x="88" y="22"/>
                    </a:lnTo>
                    <a:lnTo>
                      <a:pt x="82" y="14"/>
                    </a:lnTo>
                    <a:lnTo>
                      <a:pt x="74" y="8"/>
                    </a:lnTo>
                    <a:lnTo>
                      <a:pt x="66" y="4"/>
                    </a:lnTo>
                    <a:lnTo>
                      <a:pt x="58" y="0"/>
                    </a:lnTo>
                    <a:lnTo>
                      <a:pt x="48" y="0"/>
                    </a:lnTo>
                    <a:lnTo>
                      <a:pt x="48" y="0"/>
                    </a:lnTo>
                    <a:lnTo>
                      <a:pt x="38" y="0"/>
                    </a:lnTo>
                    <a:lnTo>
                      <a:pt x="30" y="4"/>
                    </a:lnTo>
                    <a:lnTo>
                      <a:pt x="22" y="8"/>
                    </a:lnTo>
                    <a:lnTo>
                      <a:pt x="14" y="14"/>
                    </a:lnTo>
                    <a:lnTo>
                      <a:pt x="8" y="22"/>
                    </a:lnTo>
                    <a:lnTo>
                      <a:pt x="4" y="30"/>
                    </a:lnTo>
                    <a:lnTo>
                      <a:pt x="0" y="38"/>
                    </a:lnTo>
                    <a:lnTo>
                      <a:pt x="0" y="48"/>
                    </a:lnTo>
                    <a:lnTo>
                      <a:pt x="0" y="48"/>
                    </a:lnTo>
                    <a:lnTo>
                      <a:pt x="0" y="58"/>
                    </a:lnTo>
                    <a:lnTo>
                      <a:pt x="4" y="66"/>
                    </a:lnTo>
                    <a:lnTo>
                      <a:pt x="8" y="74"/>
                    </a:lnTo>
                    <a:lnTo>
                      <a:pt x="14" y="82"/>
                    </a:lnTo>
                    <a:lnTo>
                      <a:pt x="22" y="88"/>
                    </a:lnTo>
                    <a:lnTo>
                      <a:pt x="30" y="92"/>
                    </a:lnTo>
                    <a:lnTo>
                      <a:pt x="38" y="94"/>
                    </a:lnTo>
                    <a:lnTo>
                      <a:pt x="48" y="96"/>
                    </a:lnTo>
                    <a:close/>
                    <a:moveTo>
                      <a:pt x="48" y="8"/>
                    </a:moveTo>
                    <a:lnTo>
                      <a:pt x="48" y="8"/>
                    </a:lnTo>
                    <a:lnTo>
                      <a:pt x="56" y="8"/>
                    </a:lnTo>
                    <a:lnTo>
                      <a:pt x="64" y="12"/>
                    </a:lnTo>
                    <a:lnTo>
                      <a:pt x="70" y="14"/>
                    </a:lnTo>
                    <a:lnTo>
                      <a:pt x="76" y="20"/>
                    </a:lnTo>
                    <a:lnTo>
                      <a:pt x="82" y="26"/>
                    </a:lnTo>
                    <a:lnTo>
                      <a:pt x="84" y="32"/>
                    </a:lnTo>
                    <a:lnTo>
                      <a:pt x="88" y="40"/>
                    </a:lnTo>
                    <a:lnTo>
                      <a:pt x="88" y="48"/>
                    </a:lnTo>
                    <a:lnTo>
                      <a:pt x="88" y="48"/>
                    </a:lnTo>
                    <a:lnTo>
                      <a:pt x="88" y="56"/>
                    </a:lnTo>
                    <a:lnTo>
                      <a:pt x="84" y="64"/>
                    </a:lnTo>
                    <a:lnTo>
                      <a:pt x="82" y="70"/>
                    </a:lnTo>
                    <a:lnTo>
                      <a:pt x="76" y="76"/>
                    </a:lnTo>
                    <a:lnTo>
                      <a:pt x="70" y="82"/>
                    </a:lnTo>
                    <a:lnTo>
                      <a:pt x="64" y="84"/>
                    </a:lnTo>
                    <a:lnTo>
                      <a:pt x="56" y="88"/>
                    </a:lnTo>
                    <a:lnTo>
                      <a:pt x="48" y="88"/>
                    </a:lnTo>
                    <a:lnTo>
                      <a:pt x="48" y="88"/>
                    </a:lnTo>
                    <a:lnTo>
                      <a:pt x="40" y="88"/>
                    </a:lnTo>
                    <a:lnTo>
                      <a:pt x="32" y="84"/>
                    </a:lnTo>
                    <a:lnTo>
                      <a:pt x="26" y="82"/>
                    </a:lnTo>
                    <a:lnTo>
                      <a:pt x="20" y="76"/>
                    </a:lnTo>
                    <a:lnTo>
                      <a:pt x="14" y="70"/>
                    </a:lnTo>
                    <a:lnTo>
                      <a:pt x="12" y="64"/>
                    </a:lnTo>
                    <a:lnTo>
                      <a:pt x="8" y="56"/>
                    </a:lnTo>
                    <a:lnTo>
                      <a:pt x="8" y="48"/>
                    </a:lnTo>
                    <a:lnTo>
                      <a:pt x="8" y="48"/>
                    </a:lnTo>
                    <a:lnTo>
                      <a:pt x="8" y="40"/>
                    </a:lnTo>
                    <a:lnTo>
                      <a:pt x="12" y="32"/>
                    </a:lnTo>
                    <a:lnTo>
                      <a:pt x="14" y="26"/>
                    </a:lnTo>
                    <a:lnTo>
                      <a:pt x="20" y="20"/>
                    </a:lnTo>
                    <a:lnTo>
                      <a:pt x="26" y="14"/>
                    </a:lnTo>
                    <a:lnTo>
                      <a:pt x="32" y="12"/>
                    </a:lnTo>
                    <a:lnTo>
                      <a:pt x="40" y="8"/>
                    </a:lnTo>
                    <a:lnTo>
                      <a:pt x="4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94" name="Freeform 43"/>
              <p:cNvSpPr>
                <a:spLocks noEditPoints="1"/>
              </p:cNvSpPr>
              <p:nvPr/>
            </p:nvSpPr>
            <p:spPr bwMode="auto">
              <a:xfrm>
                <a:off x="2387600" y="3587750"/>
                <a:ext cx="304800" cy="406400"/>
              </a:xfrm>
              <a:custGeom>
                <a:avLst/>
                <a:gdLst/>
                <a:ahLst/>
                <a:cxnLst>
                  <a:cxn ang="0">
                    <a:pos x="96" y="0"/>
                  </a:cxn>
                  <a:cxn ang="0">
                    <a:pos x="58" y="8"/>
                  </a:cxn>
                  <a:cxn ang="0">
                    <a:pos x="28" y="28"/>
                  </a:cxn>
                  <a:cxn ang="0">
                    <a:pos x="8" y="58"/>
                  </a:cxn>
                  <a:cxn ang="0">
                    <a:pos x="0" y="96"/>
                  </a:cxn>
                  <a:cxn ang="0">
                    <a:pos x="2" y="118"/>
                  </a:cxn>
                  <a:cxn ang="0">
                    <a:pos x="18" y="158"/>
                  </a:cxn>
                  <a:cxn ang="0">
                    <a:pos x="42" y="198"/>
                  </a:cxn>
                  <a:cxn ang="0">
                    <a:pos x="82" y="250"/>
                  </a:cxn>
                  <a:cxn ang="0">
                    <a:pos x="86" y="252"/>
                  </a:cxn>
                  <a:cxn ang="0">
                    <a:pos x="96" y="256"/>
                  </a:cxn>
                  <a:cxn ang="0">
                    <a:pos x="96" y="256"/>
                  </a:cxn>
                  <a:cxn ang="0">
                    <a:pos x="106" y="252"/>
                  </a:cxn>
                  <a:cxn ang="0">
                    <a:pos x="108" y="250"/>
                  </a:cxn>
                  <a:cxn ang="0">
                    <a:pos x="150" y="198"/>
                  </a:cxn>
                  <a:cxn ang="0">
                    <a:pos x="174" y="158"/>
                  </a:cxn>
                  <a:cxn ang="0">
                    <a:pos x="190" y="118"/>
                  </a:cxn>
                  <a:cxn ang="0">
                    <a:pos x="192" y="96"/>
                  </a:cxn>
                  <a:cxn ang="0">
                    <a:pos x="184" y="58"/>
                  </a:cxn>
                  <a:cxn ang="0">
                    <a:pos x="164" y="28"/>
                  </a:cxn>
                  <a:cxn ang="0">
                    <a:pos x="134" y="8"/>
                  </a:cxn>
                  <a:cxn ang="0">
                    <a:pos x="96" y="0"/>
                  </a:cxn>
                  <a:cxn ang="0">
                    <a:pos x="96" y="240"/>
                  </a:cxn>
                  <a:cxn ang="0">
                    <a:pos x="96" y="240"/>
                  </a:cxn>
                  <a:cxn ang="0">
                    <a:pos x="94" y="238"/>
                  </a:cxn>
                  <a:cxn ang="0">
                    <a:pos x="56" y="192"/>
                  </a:cxn>
                  <a:cxn ang="0">
                    <a:pos x="34" y="156"/>
                  </a:cxn>
                  <a:cxn ang="0">
                    <a:pos x="18" y="116"/>
                  </a:cxn>
                  <a:cxn ang="0">
                    <a:pos x="16" y="96"/>
                  </a:cxn>
                  <a:cxn ang="0">
                    <a:pos x="22" y="64"/>
                  </a:cxn>
                  <a:cxn ang="0">
                    <a:pos x="40" y="40"/>
                  </a:cxn>
                  <a:cxn ang="0">
                    <a:pos x="64" y="22"/>
                  </a:cxn>
                  <a:cxn ang="0">
                    <a:pos x="96" y="16"/>
                  </a:cxn>
                  <a:cxn ang="0">
                    <a:pos x="112" y="18"/>
                  </a:cxn>
                  <a:cxn ang="0">
                    <a:pos x="140" y="30"/>
                  </a:cxn>
                  <a:cxn ang="0">
                    <a:pos x="162" y="52"/>
                  </a:cxn>
                  <a:cxn ang="0">
                    <a:pos x="174" y="80"/>
                  </a:cxn>
                  <a:cxn ang="0">
                    <a:pos x="176" y="96"/>
                  </a:cxn>
                  <a:cxn ang="0">
                    <a:pos x="168" y="136"/>
                  </a:cxn>
                  <a:cxn ang="0">
                    <a:pos x="148" y="174"/>
                  </a:cxn>
                  <a:cxn ang="0">
                    <a:pos x="122" y="210"/>
                  </a:cxn>
                </a:cxnLst>
                <a:rect l="0" t="0" r="r" b="b"/>
                <a:pathLst>
                  <a:path w="192" h="256">
                    <a:moveTo>
                      <a:pt x="96" y="0"/>
                    </a:moveTo>
                    <a:lnTo>
                      <a:pt x="96" y="0"/>
                    </a:lnTo>
                    <a:lnTo>
                      <a:pt x="76" y="2"/>
                    </a:lnTo>
                    <a:lnTo>
                      <a:pt x="58" y="8"/>
                    </a:lnTo>
                    <a:lnTo>
                      <a:pt x="42" y="16"/>
                    </a:lnTo>
                    <a:lnTo>
                      <a:pt x="28" y="28"/>
                    </a:lnTo>
                    <a:lnTo>
                      <a:pt x="16" y="42"/>
                    </a:lnTo>
                    <a:lnTo>
                      <a:pt x="8" y="58"/>
                    </a:lnTo>
                    <a:lnTo>
                      <a:pt x="2" y="76"/>
                    </a:lnTo>
                    <a:lnTo>
                      <a:pt x="0" y="96"/>
                    </a:lnTo>
                    <a:lnTo>
                      <a:pt x="0" y="96"/>
                    </a:lnTo>
                    <a:lnTo>
                      <a:pt x="2" y="118"/>
                    </a:lnTo>
                    <a:lnTo>
                      <a:pt x="8" y="138"/>
                    </a:lnTo>
                    <a:lnTo>
                      <a:pt x="18" y="158"/>
                    </a:lnTo>
                    <a:lnTo>
                      <a:pt x="28" y="178"/>
                    </a:lnTo>
                    <a:lnTo>
                      <a:pt x="42" y="198"/>
                    </a:lnTo>
                    <a:lnTo>
                      <a:pt x="56" y="216"/>
                    </a:lnTo>
                    <a:lnTo>
                      <a:pt x="82" y="250"/>
                    </a:lnTo>
                    <a:lnTo>
                      <a:pt x="82" y="250"/>
                    </a:lnTo>
                    <a:lnTo>
                      <a:pt x="86" y="252"/>
                    </a:lnTo>
                    <a:lnTo>
                      <a:pt x="90" y="256"/>
                    </a:lnTo>
                    <a:lnTo>
                      <a:pt x="96" y="256"/>
                    </a:lnTo>
                    <a:lnTo>
                      <a:pt x="96" y="256"/>
                    </a:lnTo>
                    <a:lnTo>
                      <a:pt x="96" y="256"/>
                    </a:lnTo>
                    <a:lnTo>
                      <a:pt x="102" y="256"/>
                    </a:lnTo>
                    <a:lnTo>
                      <a:pt x="106" y="252"/>
                    </a:lnTo>
                    <a:lnTo>
                      <a:pt x="108" y="250"/>
                    </a:lnTo>
                    <a:lnTo>
                      <a:pt x="108" y="250"/>
                    </a:lnTo>
                    <a:lnTo>
                      <a:pt x="136" y="216"/>
                    </a:lnTo>
                    <a:lnTo>
                      <a:pt x="150" y="198"/>
                    </a:lnTo>
                    <a:lnTo>
                      <a:pt x="164" y="178"/>
                    </a:lnTo>
                    <a:lnTo>
                      <a:pt x="174" y="158"/>
                    </a:lnTo>
                    <a:lnTo>
                      <a:pt x="184" y="138"/>
                    </a:lnTo>
                    <a:lnTo>
                      <a:pt x="190" y="118"/>
                    </a:lnTo>
                    <a:lnTo>
                      <a:pt x="192" y="96"/>
                    </a:lnTo>
                    <a:lnTo>
                      <a:pt x="192" y="96"/>
                    </a:lnTo>
                    <a:lnTo>
                      <a:pt x="190" y="76"/>
                    </a:lnTo>
                    <a:lnTo>
                      <a:pt x="184" y="58"/>
                    </a:lnTo>
                    <a:lnTo>
                      <a:pt x="176" y="42"/>
                    </a:lnTo>
                    <a:lnTo>
                      <a:pt x="164" y="28"/>
                    </a:lnTo>
                    <a:lnTo>
                      <a:pt x="150" y="16"/>
                    </a:lnTo>
                    <a:lnTo>
                      <a:pt x="134" y="8"/>
                    </a:lnTo>
                    <a:lnTo>
                      <a:pt x="116" y="2"/>
                    </a:lnTo>
                    <a:lnTo>
                      <a:pt x="96" y="0"/>
                    </a:lnTo>
                    <a:close/>
                    <a:moveTo>
                      <a:pt x="96" y="240"/>
                    </a:moveTo>
                    <a:lnTo>
                      <a:pt x="96" y="240"/>
                    </a:lnTo>
                    <a:lnTo>
                      <a:pt x="96" y="240"/>
                    </a:lnTo>
                    <a:lnTo>
                      <a:pt x="96" y="240"/>
                    </a:lnTo>
                    <a:lnTo>
                      <a:pt x="94" y="238"/>
                    </a:lnTo>
                    <a:lnTo>
                      <a:pt x="94" y="238"/>
                    </a:lnTo>
                    <a:lnTo>
                      <a:pt x="70" y="210"/>
                    </a:lnTo>
                    <a:lnTo>
                      <a:pt x="56" y="192"/>
                    </a:lnTo>
                    <a:lnTo>
                      <a:pt x="44" y="174"/>
                    </a:lnTo>
                    <a:lnTo>
                      <a:pt x="34" y="156"/>
                    </a:lnTo>
                    <a:lnTo>
                      <a:pt x="24" y="136"/>
                    </a:lnTo>
                    <a:lnTo>
                      <a:pt x="18" y="116"/>
                    </a:lnTo>
                    <a:lnTo>
                      <a:pt x="16" y="96"/>
                    </a:lnTo>
                    <a:lnTo>
                      <a:pt x="16" y="96"/>
                    </a:lnTo>
                    <a:lnTo>
                      <a:pt x="18" y="80"/>
                    </a:lnTo>
                    <a:lnTo>
                      <a:pt x="22" y="64"/>
                    </a:lnTo>
                    <a:lnTo>
                      <a:pt x="30" y="52"/>
                    </a:lnTo>
                    <a:lnTo>
                      <a:pt x="40" y="40"/>
                    </a:lnTo>
                    <a:lnTo>
                      <a:pt x="52" y="30"/>
                    </a:lnTo>
                    <a:lnTo>
                      <a:pt x="64" y="22"/>
                    </a:lnTo>
                    <a:lnTo>
                      <a:pt x="80" y="18"/>
                    </a:lnTo>
                    <a:lnTo>
                      <a:pt x="96" y="16"/>
                    </a:lnTo>
                    <a:lnTo>
                      <a:pt x="96" y="16"/>
                    </a:lnTo>
                    <a:lnTo>
                      <a:pt x="112" y="18"/>
                    </a:lnTo>
                    <a:lnTo>
                      <a:pt x="128" y="22"/>
                    </a:lnTo>
                    <a:lnTo>
                      <a:pt x="140" y="30"/>
                    </a:lnTo>
                    <a:lnTo>
                      <a:pt x="152" y="40"/>
                    </a:lnTo>
                    <a:lnTo>
                      <a:pt x="162" y="52"/>
                    </a:lnTo>
                    <a:lnTo>
                      <a:pt x="170" y="64"/>
                    </a:lnTo>
                    <a:lnTo>
                      <a:pt x="174" y="80"/>
                    </a:lnTo>
                    <a:lnTo>
                      <a:pt x="176" y="96"/>
                    </a:lnTo>
                    <a:lnTo>
                      <a:pt x="176" y="96"/>
                    </a:lnTo>
                    <a:lnTo>
                      <a:pt x="174" y="116"/>
                    </a:lnTo>
                    <a:lnTo>
                      <a:pt x="168" y="136"/>
                    </a:lnTo>
                    <a:lnTo>
                      <a:pt x="158" y="156"/>
                    </a:lnTo>
                    <a:lnTo>
                      <a:pt x="148" y="174"/>
                    </a:lnTo>
                    <a:lnTo>
                      <a:pt x="134" y="192"/>
                    </a:lnTo>
                    <a:lnTo>
                      <a:pt x="122" y="210"/>
                    </a:lnTo>
                    <a:lnTo>
                      <a:pt x="96" y="2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34" name="Group 33"/>
            <p:cNvGrpSpPr/>
            <p:nvPr/>
          </p:nvGrpSpPr>
          <p:grpSpPr>
            <a:xfrm>
              <a:off x="4124560" y="3055100"/>
              <a:ext cx="332599" cy="311811"/>
              <a:chOff x="6400800" y="2800350"/>
              <a:chExt cx="406400" cy="381000"/>
            </a:xfrm>
            <a:solidFill>
              <a:schemeClr val="accent1"/>
            </a:solidFill>
          </p:grpSpPr>
          <p:sp>
            <p:nvSpPr>
              <p:cNvPr id="91" name="Freeform 46"/>
              <p:cNvSpPr>
                <a:spLocks noEditPoints="1"/>
              </p:cNvSpPr>
              <p:nvPr/>
            </p:nvSpPr>
            <p:spPr bwMode="auto">
              <a:xfrm>
                <a:off x="6451600" y="2851150"/>
                <a:ext cx="304800" cy="203200"/>
              </a:xfrm>
              <a:custGeom>
                <a:avLst/>
                <a:gdLst/>
                <a:ahLst/>
                <a:cxnLst>
                  <a:cxn ang="0">
                    <a:pos x="184" y="0"/>
                  </a:cxn>
                  <a:cxn ang="0">
                    <a:pos x="8" y="0"/>
                  </a:cxn>
                  <a:cxn ang="0">
                    <a:pos x="8" y="0"/>
                  </a:cxn>
                  <a:cxn ang="0">
                    <a:pos x="4" y="0"/>
                  </a:cxn>
                  <a:cxn ang="0">
                    <a:pos x="2" y="2"/>
                  </a:cxn>
                  <a:cxn ang="0">
                    <a:pos x="0" y="4"/>
                  </a:cxn>
                  <a:cxn ang="0">
                    <a:pos x="0" y="8"/>
                  </a:cxn>
                  <a:cxn ang="0">
                    <a:pos x="0" y="120"/>
                  </a:cxn>
                  <a:cxn ang="0">
                    <a:pos x="0" y="120"/>
                  </a:cxn>
                  <a:cxn ang="0">
                    <a:pos x="0" y="124"/>
                  </a:cxn>
                  <a:cxn ang="0">
                    <a:pos x="2" y="126"/>
                  </a:cxn>
                  <a:cxn ang="0">
                    <a:pos x="4" y="128"/>
                  </a:cxn>
                  <a:cxn ang="0">
                    <a:pos x="8" y="128"/>
                  </a:cxn>
                  <a:cxn ang="0">
                    <a:pos x="184" y="128"/>
                  </a:cxn>
                  <a:cxn ang="0">
                    <a:pos x="184" y="128"/>
                  </a:cxn>
                  <a:cxn ang="0">
                    <a:pos x="188" y="128"/>
                  </a:cxn>
                  <a:cxn ang="0">
                    <a:pos x="190" y="126"/>
                  </a:cxn>
                  <a:cxn ang="0">
                    <a:pos x="192" y="124"/>
                  </a:cxn>
                  <a:cxn ang="0">
                    <a:pos x="192" y="120"/>
                  </a:cxn>
                  <a:cxn ang="0">
                    <a:pos x="192" y="8"/>
                  </a:cxn>
                  <a:cxn ang="0">
                    <a:pos x="192" y="8"/>
                  </a:cxn>
                  <a:cxn ang="0">
                    <a:pos x="192" y="4"/>
                  </a:cxn>
                  <a:cxn ang="0">
                    <a:pos x="190" y="2"/>
                  </a:cxn>
                  <a:cxn ang="0">
                    <a:pos x="188" y="0"/>
                  </a:cxn>
                  <a:cxn ang="0">
                    <a:pos x="184" y="0"/>
                  </a:cxn>
                  <a:cxn ang="0">
                    <a:pos x="184" y="120"/>
                  </a:cxn>
                  <a:cxn ang="0">
                    <a:pos x="8" y="120"/>
                  </a:cxn>
                  <a:cxn ang="0">
                    <a:pos x="8" y="8"/>
                  </a:cxn>
                  <a:cxn ang="0">
                    <a:pos x="184" y="8"/>
                  </a:cxn>
                  <a:cxn ang="0">
                    <a:pos x="184" y="120"/>
                  </a:cxn>
                </a:cxnLst>
                <a:rect l="0" t="0" r="r" b="b"/>
                <a:pathLst>
                  <a:path w="192" h="128">
                    <a:moveTo>
                      <a:pt x="184" y="0"/>
                    </a:moveTo>
                    <a:lnTo>
                      <a:pt x="8" y="0"/>
                    </a:lnTo>
                    <a:lnTo>
                      <a:pt x="8" y="0"/>
                    </a:lnTo>
                    <a:lnTo>
                      <a:pt x="4" y="0"/>
                    </a:lnTo>
                    <a:lnTo>
                      <a:pt x="2" y="2"/>
                    </a:lnTo>
                    <a:lnTo>
                      <a:pt x="0" y="4"/>
                    </a:lnTo>
                    <a:lnTo>
                      <a:pt x="0" y="8"/>
                    </a:lnTo>
                    <a:lnTo>
                      <a:pt x="0" y="120"/>
                    </a:lnTo>
                    <a:lnTo>
                      <a:pt x="0" y="120"/>
                    </a:lnTo>
                    <a:lnTo>
                      <a:pt x="0" y="124"/>
                    </a:lnTo>
                    <a:lnTo>
                      <a:pt x="2" y="126"/>
                    </a:lnTo>
                    <a:lnTo>
                      <a:pt x="4" y="128"/>
                    </a:lnTo>
                    <a:lnTo>
                      <a:pt x="8" y="128"/>
                    </a:lnTo>
                    <a:lnTo>
                      <a:pt x="184" y="128"/>
                    </a:lnTo>
                    <a:lnTo>
                      <a:pt x="184" y="128"/>
                    </a:lnTo>
                    <a:lnTo>
                      <a:pt x="188" y="128"/>
                    </a:lnTo>
                    <a:lnTo>
                      <a:pt x="190" y="126"/>
                    </a:lnTo>
                    <a:lnTo>
                      <a:pt x="192" y="124"/>
                    </a:lnTo>
                    <a:lnTo>
                      <a:pt x="192" y="120"/>
                    </a:lnTo>
                    <a:lnTo>
                      <a:pt x="192" y="8"/>
                    </a:lnTo>
                    <a:lnTo>
                      <a:pt x="192" y="8"/>
                    </a:lnTo>
                    <a:lnTo>
                      <a:pt x="192" y="4"/>
                    </a:lnTo>
                    <a:lnTo>
                      <a:pt x="190" y="2"/>
                    </a:lnTo>
                    <a:lnTo>
                      <a:pt x="188" y="0"/>
                    </a:lnTo>
                    <a:lnTo>
                      <a:pt x="184" y="0"/>
                    </a:lnTo>
                    <a:close/>
                    <a:moveTo>
                      <a:pt x="184" y="120"/>
                    </a:moveTo>
                    <a:lnTo>
                      <a:pt x="8" y="120"/>
                    </a:lnTo>
                    <a:lnTo>
                      <a:pt x="8" y="8"/>
                    </a:lnTo>
                    <a:lnTo>
                      <a:pt x="184" y="8"/>
                    </a:lnTo>
                    <a:lnTo>
                      <a:pt x="184" y="1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92" name="Freeform 49"/>
              <p:cNvSpPr>
                <a:spLocks noEditPoints="1"/>
              </p:cNvSpPr>
              <p:nvPr/>
            </p:nvSpPr>
            <p:spPr bwMode="auto">
              <a:xfrm>
                <a:off x="6400800" y="2800350"/>
                <a:ext cx="406400" cy="381000"/>
              </a:xfrm>
              <a:custGeom>
                <a:avLst/>
                <a:gdLst/>
                <a:ahLst/>
                <a:cxnLst>
                  <a:cxn ang="0">
                    <a:pos x="24" y="0"/>
                  </a:cxn>
                  <a:cxn ang="0">
                    <a:pos x="14" y="2"/>
                  </a:cxn>
                  <a:cxn ang="0">
                    <a:pos x="2" y="14"/>
                  </a:cxn>
                  <a:cxn ang="0">
                    <a:pos x="0" y="184"/>
                  </a:cxn>
                  <a:cxn ang="0">
                    <a:pos x="2" y="194"/>
                  </a:cxn>
                  <a:cxn ang="0">
                    <a:pos x="14" y="206"/>
                  </a:cxn>
                  <a:cxn ang="0">
                    <a:pos x="104" y="208"/>
                  </a:cxn>
                  <a:cxn ang="0">
                    <a:pos x="54" y="224"/>
                  </a:cxn>
                  <a:cxn ang="0">
                    <a:pos x="50" y="228"/>
                  </a:cxn>
                  <a:cxn ang="0">
                    <a:pos x="48" y="232"/>
                  </a:cxn>
                  <a:cxn ang="0">
                    <a:pos x="50" y="238"/>
                  </a:cxn>
                  <a:cxn ang="0">
                    <a:pos x="56" y="240"/>
                  </a:cxn>
                  <a:cxn ang="0">
                    <a:pos x="200" y="240"/>
                  </a:cxn>
                  <a:cxn ang="0">
                    <a:pos x="206" y="238"/>
                  </a:cxn>
                  <a:cxn ang="0">
                    <a:pos x="208" y="232"/>
                  </a:cxn>
                  <a:cxn ang="0">
                    <a:pos x="206" y="228"/>
                  </a:cxn>
                  <a:cxn ang="0">
                    <a:pos x="152" y="218"/>
                  </a:cxn>
                  <a:cxn ang="0">
                    <a:pos x="232" y="208"/>
                  </a:cxn>
                  <a:cxn ang="0">
                    <a:pos x="242" y="206"/>
                  </a:cxn>
                  <a:cxn ang="0">
                    <a:pos x="254" y="194"/>
                  </a:cxn>
                  <a:cxn ang="0">
                    <a:pos x="256" y="24"/>
                  </a:cxn>
                  <a:cxn ang="0">
                    <a:pos x="254" y="14"/>
                  </a:cxn>
                  <a:cxn ang="0">
                    <a:pos x="242" y="2"/>
                  </a:cxn>
                  <a:cxn ang="0">
                    <a:pos x="240" y="184"/>
                  </a:cxn>
                  <a:cxn ang="0">
                    <a:pos x="240" y="188"/>
                  </a:cxn>
                  <a:cxn ang="0">
                    <a:pos x="236" y="192"/>
                  </a:cxn>
                  <a:cxn ang="0">
                    <a:pos x="160" y="192"/>
                  </a:cxn>
                  <a:cxn ang="0">
                    <a:pos x="24" y="192"/>
                  </a:cxn>
                  <a:cxn ang="0">
                    <a:pos x="20" y="192"/>
                  </a:cxn>
                  <a:cxn ang="0">
                    <a:pos x="16" y="188"/>
                  </a:cxn>
                  <a:cxn ang="0">
                    <a:pos x="16" y="24"/>
                  </a:cxn>
                  <a:cxn ang="0">
                    <a:pos x="16" y="20"/>
                  </a:cxn>
                  <a:cxn ang="0">
                    <a:pos x="20" y="16"/>
                  </a:cxn>
                  <a:cxn ang="0">
                    <a:pos x="232" y="16"/>
                  </a:cxn>
                  <a:cxn ang="0">
                    <a:pos x="236" y="16"/>
                  </a:cxn>
                  <a:cxn ang="0">
                    <a:pos x="240" y="20"/>
                  </a:cxn>
                  <a:cxn ang="0">
                    <a:pos x="240" y="184"/>
                  </a:cxn>
                </a:cxnLst>
                <a:rect l="0" t="0" r="r" b="b"/>
                <a:pathLst>
                  <a:path w="256" h="240">
                    <a:moveTo>
                      <a:pt x="232" y="0"/>
                    </a:moveTo>
                    <a:lnTo>
                      <a:pt x="24" y="0"/>
                    </a:lnTo>
                    <a:lnTo>
                      <a:pt x="24" y="0"/>
                    </a:lnTo>
                    <a:lnTo>
                      <a:pt x="14" y="2"/>
                    </a:lnTo>
                    <a:lnTo>
                      <a:pt x="8" y="8"/>
                    </a:lnTo>
                    <a:lnTo>
                      <a:pt x="2" y="14"/>
                    </a:lnTo>
                    <a:lnTo>
                      <a:pt x="0" y="24"/>
                    </a:lnTo>
                    <a:lnTo>
                      <a:pt x="0" y="184"/>
                    </a:lnTo>
                    <a:lnTo>
                      <a:pt x="0" y="184"/>
                    </a:lnTo>
                    <a:lnTo>
                      <a:pt x="2" y="194"/>
                    </a:lnTo>
                    <a:lnTo>
                      <a:pt x="8" y="200"/>
                    </a:lnTo>
                    <a:lnTo>
                      <a:pt x="14" y="206"/>
                    </a:lnTo>
                    <a:lnTo>
                      <a:pt x="24" y="208"/>
                    </a:lnTo>
                    <a:lnTo>
                      <a:pt x="104" y="208"/>
                    </a:lnTo>
                    <a:lnTo>
                      <a:pt x="104" y="218"/>
                    </a:lnTo>
                    <a:lnTo>
                      <a:pt x="54" y="224"/>
                    </a:lnTo>
                    <a:lnTo>
                      <a:pt x="54" y="224"/>
                    </a:lnTo>
                    <a:lnTo>
                      <a:pt x="50" y="228"/>
                    </a:lnTo>
                    <a:lnTo>
                      <a:pt x="48" y="232"/>
                    </a:lnTo>
                    <a:lnTo>
                      <a:pt x="48" y="232"/>
                    </a:lnTo>
                    <a:lnTo>
                      <a:pt x="48" y="236"/>
                    </a:lnTo>
                    <a:lnTo>
                      <a:pt x="50" y="238"/>
                    </a:lnTo>
                    <a:lnTo>
                      <a:pt x="52" y="240"/>
                    </a:lnTo>
                    <a:lnTo>
                      <a:pt x="56" y="240"/>
                    </a:lnTo>
                    <a:lnTo>
                      <a:pt x="200" y="240"/>
                    </a:lnTo>
                    <a:lnTo>
                      <a:pt x="200" y="240"/>
                    </a:lnTo>
                    <a:lnTo>
                      <a:pt x="204" y="240"/>
                    </a:lnTo>
                    <a:lnTo>
                      <a:pt x="206" y="238"/>
                    </a:lnTo>
                    <a:lnTo>
                      <a:pt x="208" y="236"/>
                    </a:lnTo>
                    <a:lnTo>
                      <a:pt x="208" y="232"/>
                    </a:lnTo>
                    <a:lnTo>
                      <a:pt x="208" y="232"/>
                    </a:lnTo>
                    <a:lnTo>
                      <a:pt x="206" y="228"/>
                    </a:lnTo>
                    <a:lnTo>
                      <a:pt x="202" y="224"/>
                    </a:lnTo>
                    <a:lnTo>
                      <a:pt x="152" y="218"/>
                    </a:lnTo>
                    <a:lnTo>
                      <a:pt x="152" y="208"/>
                    </a:lnTo>
                    <a:lnTo>
                      <a:pt x="232" y="208"/>
                    </a:lnTo>
                    <a:lnTo>
                      <a:pt x="232" y="208"/>
                    </a:lnTo>
                    <a:lnTo>
                      <a:pt x="242" y="206"/>
                    </a:lnTo>
                    <a:lnTo>
                      <a:pt x="248" y="200"/>
                    </a:lnTo>
                    <a:lnTo>
                      <a:pt x="254" y="194"/>
                    </a:lnTo>
                    <a:lnTo>
                      <a:pt x="256" y="184"/>
                    </a:lnTo>
                    <a:lnTo>
                      <a:pt x="256" y="24"/>
                    </a:lnTo>
                    <a:lnTo>
                      <a:pt x="256" y="24"/>
                    </a:lnTo>
                    <a:lnTo>
                      <a:pt x="254" y="14"/>
                    </a:lnTo>
                    <a:lnTo>
                      <a:pt x="248" y="8"/>
                    </a:lnTo>
                    <a:lnTo>
                      <a:pt x="242" y="2"/>
                    </a:lnTo>
                    <a:lnTo>
                      <a:pt x="232" y="0"/>
                    </a:lnTo>
                    <a:close/>
                    <a:moveTo>
                      <a:pt x="240" y="184"/>
                    </a:moveTo>
                    <a:lnTo>
                      <a:pt x="240" y="184"/>
                    </a:lnTo>
                    <a:lnTo>
                      <a:pt x="240" y="188"/>
                    </a:lnTo>
                    <a:lnTo>
                      <a:pt x="238" y="190"/>
                    </a:lnTo>
                    <a:lnTo>
                      <a:pt x="236" y="192"/>
                    </a:lnTo>
                    <a:lnTo>
                      <a:pt x="232" y="192"/>
                    </a:lnTo>
                    <a:lnTo>
                      <a:pt x="160" y="192"/>
                    </a:lnTo>
                    <a:lnTo>
                      <a:pt x="96" y="192"/>
                    </a:lnTo>
                    <a:lnTo>
                      <a:pt x="24" y="192"/>
                    </a:lnTo>
                    <a:lnTo>
                      <a:pt x="24" y="192"/>
                    </a:lnTo>
                    <a:lnTo>
                      <a:pt x="20" y="192"/>
                    </a:lnTo>
                    <a:lnTo>
                      <a:pt x="18" y="190"/>
                    </a:lnTo>
                    <a:lnTo>
                      <a:pt x="16" y="188"/>
                    </a:lnTo>
                    <a:lnTo>
                      <a:pt x="16" y="184"/>
                    </a:lnTo>
                    <a:lnTo>
                      <a:pt x="16" y="24"/>
                    </a:lnTo>
                    <a:lnTo>
                      <a:pt x="16" y="24"/>
                    </a:lnTo>
                    <a:lnTo>
                      <a:pt x="16" y="20"/>
                    </a:lnTo>
                    <a:lnTo>
                      <a:pt x="18" y="18"/>
                    </a:lnTo>
                    <a:lnTo>
                      <a:pt x="20" y="16"/>
                    </a:lnTo>
                    <a:lnTo>
                      <a:pt x="24" y="16"/>
                    </a:lnTo>
                    <a:lnTo>
                      <a:pt x="232" y="16"/>
                    </a:lnTo>
                    <a:lnTo>
                      <a:pt x="232" y="16"/>
                    </a:lnTo>
                    <a:lnTo>
                      <a:pt x="236" y="16"/>
                    </a:lnTo>
                    <a:lnTo>
                      <a:pt x="238" y="18"/>
                    </a:lnTo>
                    <a:lnTo>
                      <a:pt x="240" y="20"/>
                    </a:lnTo>
                    <a:lnTo>
                      <a:pt x="240" y="24"/>
                    </a:lnTo>
                    <a:lnTo>
                      <a:pt x="240"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35" name="Group 34"/>
            <p:cNvGrpSpPr/>
            <p:nvPr/>
          </p:nvGrpSpPr>
          <p:grpSpPr>
            <a:xfrm>
              <a:off x="2846134" y="3034313"/>
              <a:ext cx="228662" cy="332599"/>
              <a:chOff x="4838700" y="2774950"/>
              <a:chExt cx="279400" cy="406400"/>
            </a:xfrm>
            <a:solidFill>
              <a:schemeClr val="accent1"/>
            </a:solidFill>
          </p:grpSpPr>
          <p:sp>
            <p:nvSpPr>
              <p:cNvPr id="88" name="Freeform 60"/>
              <p:cNvSpPr>
                <a:spLocks noEditPoints="1"/>
              </p:cNvSpPr>
              <p:nvPr/>
            </p:nvSpPr>
            <p:spPr bwMode="auto">
              <a:xfrm>
                <a:off x="4838700" y="2774950"/>
                <a:ext cx="279400" cy="406400"/>
              </a:xfrm>
              <a:custGeom>
                <a:avLst/>
                <a:gdLst/>
                <a:ahLst/>
                <a:cxnLst>
                  <a:cxn ang="0">
                    <a:pos x="88" y="0"/>
                  </a:cxn>
                  <a:cxn ang="0">
                    <a:pos x="54" y="6"/>
                  </a:cxn>
                  <a:cxn ang="0">
                    <a:pos x="26" y="26"/>
                  </a:cxn>
                  <a:cxn ang="0">
                    <a:pos x="6" y="54"/>
                  </a:cxn>
                  <a:cxn ang="0">
                    <a:pos x="0" y="88"/>
                  </a:cxn>
                  <a:cxn ang="0">
                    <a:pos x="2" y="100"/>
                  </a:cxn>
                  <a:cxn ang="0">
                    <a:pos x="16" y="138"/>
                  </a:cxn>
                  <a:cxn ang="0">
                    <a:pos x="40" y="184"/>
                  </a:cxn>
                  <a:cxn ang="0">
                    <a:pos x="50" y="214"/>
                  </a:cxn>
                  <a:cxn ang="0">
                    <a:pos x="62" y="246"/>
                  </a:cxn>
                  <a:cxn ang="0">
                    <a:pos x="76" y="254"/>
                  </a:cxn>
                  <a:cxn ang="0">
                    <a:pos x="88" y="256"/>
                  </a:cxn>
                  <a:cxn ang="0">
                    <a:pos x="108" y="252"/>
                  </a:cxn>
                  <a:cxn ang="0">
                    <a:pos x="118" y="238"/>
                  </a:cxn>
                  <a:cxn ang="0">
                    <a:pos x="136" y="184"/>
                  </a:cxn>
                  <a:cxn ang="0">
                    <a:pos x="146" y="162"/>
                  </a:cxn>
                  <a:cxn ang="0">
                    <a:pos x="172" y="112"/>
                  </a:cxn>
                  <a:cxn ang="0">
                    <a:pos x="176" y="88"/>
                  </a:cxn>
                  <a:cxn ang="0">
                    <a:pos x="174" y="70"/>
                  </a:cxn>
                  <a:cxn ang="0">
                    <a:pos x="160" y="38"/>
                  </a:cxn>
                  <a:cxn ang="0">
                    <a:pos x="138" y="16"/>
                  </a:cxn>
                  <a:cxn ang="0">
                    <a:pos x="106" y="2"/>
                  </a:cxn>
                  <a:cxn ang="0">
                    <a:pos x="108" y="218"/>
                  </a:cxn>
                  <a:cxn ang="0">
                    <a:pos x="70" y="222"/>
                  </a:cxn>
                  <a:cxn ang="0">
                    <a:pos x="64" y="208"/>
                  </a:cxn>
                  <a:cxn ang="0">
                    <a:pos x="114" y="200"/>
                  </a:cxn>
                  <a:cxn ang="0">
                    <a:pos x="112" y="208"/>
                  </a:cxn>
                  <a:cxn ang="0">
                    <a:pos x="108" y="218"/>
                  </a:cxn>
                  <a:cxn ang="0">
                    <a:pos x="62" y="200"/>
                  </a:cxn>
                  <a:cxn ang="0">
                    <a:pos x="120" y="184"/>
                  </a:cxn>
                  <a:cxn ang="0">
                    <a:pos x="116" y="192"/>
                  </a:cxn>
                  <a:cxn ang="0">
                    <a:pos x="88" y="240"/>
                  </a:cxn>
                  <a:cxn ang="0">
                    <a:pos x="82" y="240"/>
                  </a:cxn>
                  <a:cxn ang="0">
                    <a:pos x="76" y="236"/>
                  </a:cxn>
                  <a:cxn ang="0">
                    <a:pos x="106" y="226"/>
                  </a:cxn>
                  <a:cxn ang="0">
                    <a:pos x="102" y="234"/>
                  </a:cxn>
                  <a:cxn ang="0">
                    <a:pos x="94" y="240"/>
                  </a:cxn>
                  <a:cxn ang="0">
                    <a:pos x="126" y="168"/>
                  </a:cxn>
                  <a:cxn ang="0">
                    <a:pos x="50" y="168"/>
                  </a:cxn>
                  <a:cxn ang="0">
                    <a:pos x="38" y="142"/>
                  </a:cxn>
                  <a:cxn ang="0">
                    <a:pos x="18" y="100"/>
                  </a:cxn>
                  <a:cxn ang="0">
                    <a:pos x="16" y="88"/>
                  </a:cxn>
                  <a:cxn ang="0">
                    <a:pos x="22" y="60"/>
                  </a:cxn>
                  <a:cxn ang="0">
                    <a:pos x="38" y="38"/>
                  </a:cxn>
                  <a:cxn ang="0">
                    <a:pos x="60" y="22"/>
                  </a:cxn>
                  <a:cxn ang="0">
                    <a:pos x="88" y="16"/>
                  </a:cxn>
                  <a:cxn ang="0">
                    <a:pos x="102" y="18"/>
                  </a:cxn>
                  <a:cxn ang="0">
                    <a:pos x="128" y="28"/>
                  </a:cxn>
                  <a:cxn ang="0">
                    <a:pos x="148" y="48"/>
                  </a:cxn>
                  <a:cxn ang="0">
                    <a:pos x="158" y="74"/>
                  </a:cxn>
                  <a:cxn ang="0">
                    <a:pos x="160" y="88"/>
                  </a:cxn>
                  <a:cxn ang="0">
                    <a:pos x="154" y="114"/>
                  </a:cxn>
                  <a:cxn ang="0">
                    <a:pos x="138" y="142"/>
                  </a:cxn>
                </a:cxnLst>
                <a:rect l="0" t="0" r="r" b="b"/>
                <a:pathLst>
                  <a:path w="176" h="256">
                    <a:moveTo>
                      <a:pt x="88" y="0"/>
                    </a:moveTo>
                    <a:lnTo>
                      <a:pt x="88" y="0"/>
                    </a:lnTo>
                    <a:lnTo>
                      <a:pt x="70" y="2"/>
                    </a:lnTo>
                    <a:lnTo>
                      <a:pt x="54" y="6"/>
                    </a:lnTo>
                    <a:lnTo>
                      <a:pt x="38" y="16"/>
                    </a:lnTo>
                    <a:lnTo>
                      <a:pt x="26" y="26"/>
                    </a:lnTo>
                    <a:lnTo>
                      <a:pt x="16" y="38"/>
                    </a:lnTo>
                    <a:lnTo>
                      <a:pt x="6" y="54"/>
                    </a:lnTo>
                    <a:lnTo>
                      <a:pt x="2" y="70"/>
                    </a:lnTo>
                    <a:lnTo>
                      <a:pt x="0" y="88"/>
                    </a:lnTo>
                    <a:lnTo>
                      <a:pt x="0" y="88"/>
                    </a:lnTo>
                    <a:lnTo>
                      <a:pt x="2" y="100"/>
                    </a:lnTo>
                    <a:lnTo>
                      <a:pt x="4" y="112"/>
                    </a:lnTo>
                    <a:lnTo>
                      <a:pt x="16" y="138"/>
                    </a:lnTo>
                    <a:lnTo>
                      <a:pt x="30" y="162"/>
                    </a:lnTo>
                    <a:lnTo>
                      <a:pt x="40" y="184"/>
                    </a:lnTo>
                    <a:lnTo>
                      <a:pt x="40" y="184"/>
                    </a:lnTo>
                    <a:lnTo>
                      <a:pt x="50" y="214"/>
                    </a:lnTo>
                    <a:lnTo>
                      <a:pt x="58" y="238"/>
                    </a:lnTo>
                    <a:lnTo>
                      <a:pt x="62" y="246"/>
                    </a:lnTo>
                    <a:lnTo>
                      <a:pt x="68" y="252"/>
                    </a:lnTo>
                    <a:lnTo>
                      <a:pt x="76" y="254"/>
                    </a:lnTo>
                    <a:lnTo>
                      <a:pt x="88" y="256"/>
                    </a:lnTo>
                    <a:lnTo>
                      <a:pt x="88" y="256"/>
                    </a:lnTo>
                    <a:lnTo>
                      <a:pt x="100" y="254"/>
                    </a:lnTo>
                    <a:lnTo>
                      <a:pt x="108" y="252"/>
                    </a:lnTo>
                    <a:lnTo>
                      <a:pt x="114" y="246"/>
                    </a:lnTo>
                    <a:lnTo>
                      <a:pt x="118" y="238"/>
                    </a:lnTo>
                    <a:lnTo>
                      <a:pt x="126" y="214"/>
                    </a:lnTo>
                    <a:lnTo>
                      <a:pt x="136" y="184"/>
                    </a:lnTo>
                    <a:lnTo>
                      <a:pt x="136" y="184"/>
                    </a:lnTo>
                    <a:lnTo>
                      <a:pt x="146" y="162"/>
                    </a:lnTo>
                    <a:lnTo>
                      <a:pt x="160" y="138"/>
                    </a:lnTo>
                    <a:lnTo>
                      <a:pt x="172" y="112"/>
                    </a:lnTo>
                    <a:lnTo>
                      <a:pt x="174" y="100"/>
                    </a:lnTo>
                    <a:lnTo>
                      <a:pt x="176" y="88"/>
                    </a:lnTo>
                    <a:lnTo>
                      <a:pt x="176" y="88"/>
                    </a:lnTo>
                    <a:lnTo>
                      <a:pt x="174" y="70"/>
                    </a:lnTo>
                    <a:lnTo>
                      <a:pt x="170" y="54"/>
                    </a:lnTo>
                    <a:lnTo>
                      <a:pt x="160" y="38"/>
                    </a:lnTo>
                    <a:lnTo>
                      <a:pt x="150" y="26"/>
                    </a:lnTo>
                    <a:lnTo>
                      <a:pt x="138" y="16"/>
                    </a:lnTo>
                    <a:lnTo>
                      <a:pt x="122" y="6"/>
                    </a:lnTo>
                    <a:lnTo>
                      <a:pt x="106" y="2"/>
                    </a:lnTo>
                    <a:lnTo>
                      <a:pt x="88" y="0"/>
                    </a:lnTo>
                    <a:close/>
                    <a:moveTo>
                      <a:pt x="108" y="218"/>
                    </a:moveTo>
                    <a:lnTo>
                      <a:pt x="70" y="222"/>
                    </a:lnTo>
                    <a:lnTo>
                      <a:pt x="70" y="222"/>
                    </a:lnTo>
                    <a:lnTo>
                      <a:pt x="64" y="208"/>
                    </a:lnTo>
                    <a:lnTo>
                      <a:pt x="64" y="208"/>
                    </a:lnTo>
                    <a:lnTo>
                      <a:pt x="64" y="206"/>
                    </a:lnTo>
                    <a:lnTo>
                      <a:pt x="114" y="200"/>
                    </a:lnTo>
                    <a:lnTo>
                      <a:pt x="114" y="200"/>
                    </a:lnTo>
                    <a:lnTo>
                      <a:pt x="112" y="208"/>
                    </a:lnTo>
                    <a:lnTo>
                      <a:pt x="112" y="208"/>
                    </a:lnTo>
                    <a:lnTo>
                      <a:pt x="108" y="218"/>
                    </a:lnTo>
                    <a:close/>
                    <a:moveTo>
                      <a:pt x="62" y="200"/>
                    </a:moveTo>
                    <a:lnTo>
                      <a:pt x="62" y="200"/>
                    </a:lnTo>
                    <a:lnTo>
                      <a:pt x="56" y="184"/>
                    </a:lnTo>
                    <a:lnTo>
                      <a:pt x="120" y="184"/>
                    </a:lnTo>
                    <a:lnTo>
                      <a:pt x="120" y="184"/>
                    </a:lnTo>
                    <a:lnTo>
                      <a:pt x="116" y="192"/>
                    </a:lnTo>
                    <a:lnTo>
                      <a:pt x="62" y="200"/>
                    </a:lnTo>
                    <a:close/>
                    <a:moveTo>
                      <a:pt x="88" y="240"/>
                    </a:moveTo>
                    <a:lnTo>
                      <a:pt x="88" y="240"/>
                    </a:lnTo>
                    <a:lnTo>
                      <a:pt x="82" y="240"/>
                    </a:lnTo>
                    <a:lnTo>
                      <a:pt x="78" y="238"/>
                    </a:lnTo>
                    <a:lnTo>
                      <a:pt x="76" y="236"/>
                    </a:lnTo>
                    <a:lnTo>
                      <a:pt x="72" y="230"/>
                    </a:lnTo>
                    <a:lnTo>
                      <a:pt x="106" y="226"/>
                    </a:lnTo>
                    <a:lnTo>
                      <a:pt x="106" y="226"/>
                    </a:lnTo>
                    <a:lnTo>
                      <a:pt x="102" y="234"/>
                    </a:lnTo>
                    <a:lnTo>
                      <a:pt x="98" y="238"/>
                    </a:lnTo>
                    <a:lnTo>
                      <a:pt x="94" y="240"/>
                    </a:lnTo>
                    <a:lnTo>
                      <a:pt x="88" y="240"/>
                    </a:lnTo>
                    <a:close/>
                    <a:moveTo>
                      <a:pt x="126" y="168"/>
                    </a:moveTo>
                    <a:lnTo>
                      <a:pt x="50" y="168"/>
                    </a:lnTo>
                    <a:lnTo>
                      <a:pt x="50" y="168"/>
                    </a:lnTo>
                    <a:lnTo>
                      <a:pt x="38" y="142"/>
                    </a:lnTo>
                    <a:lnTo>
                      <a:pt x="38" y="142"/>
                    </a:lnTo>
                    <a:lnTo>
                      <a:pt x="22" y="114"/>
                    </a:lnTo>
                    <a:lnTo>
                      <a:pt x="18" y="100"/>
                    </a:lnTo>
                    <a:lnTo>
                      <a:pt x="16" y="88"/>
                    </a:lnTo>
                    <a:lnTo>
                      <a:pt x="16" y="88"/>
                    </a:lnTo>
                    <a:lnTo>
                      <a:pt x="18" y="74"/>
                    </a:lnTo>
                    <a:lnTo>
                      <a:pt x="22" y="60"/>
                    </a:lnTo>
                    <a:lnTo>
                      <a:pt x="28" y="48"/>
                    </a:lnTo>
                    <a:lnTo>
                      <a:pt x="38" y="38"/>
                    </a:lnTo>
                    <a:lnTo>
                      <a:pt x="48" y="28"/>
                    </a:lnTo>
                    <a:lnTo>
                      <a:pt x="60" y="22"/>
                    </a:lnTo>
                    <a:lnTo>
                      <a:pt x="74" y="18"/>
                    </a:lnTo>
                    <a:lnTo>
                      <a:pt x="88" y="16"/>
                    </a:lnTo>
                    <a:lnTo>
                      <a:pt x="88" y="16"/>
                    </a:lnTo>
                    <a:lnTo>
                      <a:pt x="102" y="18"/>
                    </a:lnTo>
                    <a:lnTo>
                      <a:pt x="116" y="22"/>
                    </a:lnTo>
                    <a:lnTo>
                      <a:pt x="128" y="28"/>
                    </a:lnTo>
                    <a:lnTo>
                      <a:pt x="138" y="38"/>
                    </a:lnTo>
                    <a:lnTo>
                      <a:pt x="148" y="48"/>
                    </a:lnTo>
                    <a:lnTo>
                      <a:pt x="154" y="60"/>
                    </a:lnTo>
                    <a:lnTo>
                      <a:pt x="158" y="74"/>
                    </a:lnTo>
                    <a:lnTo>
                      <a:pt x="160" y="88"/>
                    </a:lnTo>
                    <a:lnTo>
                      <a:pt x="160" y="88"/>
                    </a:lnTo>
                    <a:lnTo>
                      <a:pt x="158" y="100"/>
                    </a:lnTo>
                    <a:lnTo>
                      <a:pt x="154" y="114"/>
                    </a:lnTo>
                    <a:lnTo>
                      <a:pt x="138" y="142"/>
                    </a:lnTo>
                    <a:lnTo>
                      <a:pt x="138" y="142"/>
                    </a:lnTo>
                    <a:lnTo>
                      <a:pt x="126" y="1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89" name="Freeform 66"/>
              <p:cNvSpPr>
                <a:spLocks/>
              </p:cNvSpPr>
              <p:nvPr/>
            </p:nvSpPr>
            <p:spPr bwMode="auto">
              <a:xfrm>
                <a:off x="4902200" y="2838450"/>
                <a:ext cx="82550" cy="82550"/>
              </a:xfrm>
              <a:custGeom>
                <a:avLst/>
                <a:gdLst/>
                <a:ahLst/>
                <a:cxnLst>
                  <a:cxn ang="0">
                    <a:pos x="48" y="0"/>
                  </a:cxn>
                  <a:cxn ang="0">
                    <a:pos x="48" y="0"/>
                  </a:cxn>
                  <a:cxn ang="0">
                    <a:pos x="38" y="0"/>
                  </a:cxn>
                  <a:cxn ang="0">
                    <a:pos x="30" y="4"/>
                  </a:cxn>
                  <a:cxn ang="0">
                    <a:pos x="22" y="8"/>
                  </a:cxn>
                  <a:cxn ang="0">
                    <a:pos x="14" y="14"/>
                  </a:cxn>
                  <a:cxn ang="0">
                    <a:pos x="8" y="22"/>
                  </a:cxn>
                  <a:cxn ang="0">
                    <a:pos x="4" y="30"/>
                  </a:cxn>
                  <a:cxn ang="0">
                    <a:pos x="0" y="38"/>
                  </a:cxn>
                  <a:cxn ang="0">
                    <a:pos x="0" y="48"/>
                  </a:cxn>
                  <a:cxn ang="0">
                    <a:pos x="0" y="48"/>
                  </a:cxn>
                  <a:cxn ang="0">
                    <a:pos x="2" y="50"/>
                  </a:cxn>
                  <a:cxn ang="0">
                    <a:pos x="4" y="52"/>
                  </a:cxn>
                  <a:cxn ang="0">
                    <a:pos x="4" y="52"/>
                  </a:cxn>
                  <a:cxn ang="0">
                    <a:pos x="6" y="50"/>
                  </a:cxn>
                  <a:cxn ang="0">
                    <a:pos x="8" y="48"/>
                  </a:cxn>
                  <a:cxn ang="0">
                    <a:pos x="8" y="48"/>
                  </a:cxn>
                  <a:cxn ang="0">
                    <a:pos x="8" y="40"/>
                  </a:cxn>
                  <a:cxn ang="0">
                    <a:pos x="12" y="32"/>
                  </a:cxn>
                  <a:cxn ang="0">
                    <a:pos x="14" y="26"/>
                  </a:cxn>
                  <a:cxn ang="0">
                    <a:pos x="20" y="20"/>
                  </a:cxn>
                  <a:cxn ang="0">
                    <a:pos x="26" y="14"/>
                  </a:cxn>
                  <a:cxn ang="0">
                    <a:pos x="32" y="12"/>
                  </a:cxn>
                  <a:cxn ang="0">
                    <a:pos x="40" y="8"/>
                  </a:cxn>
                  <a:cxn ang="0">
                    <a:pos x="48" y="8"/>
                  </a:cxn>
                  <a:cxn ang="0">
                    <a:pos x="48" y="8"/>
                  </a:cxn>
                  <a:cxn ang="0">
                    <a:pos x="50" y="6"/>
                  </a:cxn>
                  <a:cxn ang="0">
                    <a:pos x="52" y="4"/>
                  </a:cxn>
                  <a:cxn ang="0">
                    <a:pos x="52" y="4"/>
                  </a:cxn>
                  <a:cxn ang="0">
                    <a:pos x="50" y="2"/>
                  </a:cxn>
                  <a:cxn ang="0">
                    <a:pos x="48" y="0"/>
                  </a:cxn>
                </a:cxnLst>
                <a:rect l="0" t="0" r="r" b="b"/>
                <a:pathLst>
                  <a:path w="52" h="52">
                    <a:moveTo>
                      <a:pt x="48" y="0"/>
                    </a:moveTo>
                    <a:lnTo>
                      <a:pt x="48" y="0"/>
                    </a:lnTo>
                    <a:lnTo>
                      <a:pt x="38" y="0"/>
                    </a:lnTo>
                    <a:lnTo>
                      <a:pt x="30" y="4"/>
                    </a:lnTo>
                    <a:lnTo>
                      <a:pt x="22" y="8"/>
                    </a:lnTo>
                    <a:lnTo>
                      <a:pt x="14" y="14"/>
                    </a:lnTo>
                    <a:lnTo>
                      <a:pt x="8" y="22"/>
                    </a:lnTo>
                    <a:lnTo>
                      <a:pt x="4" y="30"/>
                    </a:lnTo>
                    <a:lnTo>
                      <a:pt x="0" y="38"/>
                    </a:lnTo>
                    <a:lnTo>
                      <a:pt x="0" y="48"/>
                    </a:lnTo>
                    <a:lnTo>
                      <a:pt x="0" y="48"/>
                    </a:lnTo>
                    <a:lnTo>
                      <a:pt x="2" y="50"/>
                    </a:lnTo>
                    <a:lnTo>
                      <a:pt x="4" y="52"/>
                    </a:lnTo>
                    <a:lnTo>
                      <a:pt x="4" y="52"/>
                    </a:lnTo>
                    <a:lnTo>
                      <a:pt x="6" y="50"/>
                    </a:lnTo>
                    <a:lnTo>
                      <a:pt x="8" y="48"/>
                    </a:lnTo>
                    <a:lnTo>
                      <a:pt x="8" y="48"/>
                    </a:lnTo>
                    <a:lnTo>
                      <a:pt x="8" y="40"/>
                    </a:lnTo>
                    <a:lnTo>
                      <a:pt x="12" y="32"/>
                    </a:lnTo>
                    <a:lnTo>
                      <a:pt x="14" y="26"/>
                    </a:lnTo>
                    <a:lnTo>
                      <a:pt x="20" y="20"/>
                    </a:lnTo>
                    <a:lnTo>
                      <a:pt x="26" y="14"/>
                    </a:lnTo>
                    <a:lnTo>
                      <a:pt x="32" y="12"/>
                    </a:lnTo>
                    <a:lnTo>
                      <a:pt x="40" y="8"/>
                    </a:lnTo>
                    <a:lnTo>
                      <a:pt x="48" y="8"/>
                    </a:lnTo>
                    <a:lnTo>
                      <a:pt x="48" y="8"/>
                    </a:lnTo>
                    <a:lnTo>
                      <a:pt x="50" y="6"/>
                    </a:lnTo>
                    <a:lnTo>
                      <a:pt x="52" y="4"/>
                    </a:lnTo>
                    <a:lnTo>
                      <a:pt x="52" y="4"/>
                    </a:lnTo>
                    <a:lnTo>
                      <a:pt x="50" y="2"/>
                    </a:lnTo>
                    <a:lnTo>
                      <a:pt x="4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90" name="Freeform 67"/>
              <p:cNvSpPr>
                <a:spLocks/>
              </p:cNvSpPr>
              <p:nvPr/>
            </p:nvSpPr>
            <p:spPr bwMode="auto">
              <a:xfrm>
                <a:off x="4902200" y="2838450"/>
                <a:ext cx="82550" cy="82550"/>
              </a:xfrm>
              <a:custGeom>
                <a:avLst/>
                <a:gdLst/>
                <a:ahLst/>
                <a:cxnLst>
                  <a:cxn ang="0">
                    <a:pos x="48" y="0"/>
                  </a:cxn>
                  <a:cxn ang="0">
                    <a:pos x="48" y="0"/>
                  </a:cxn>
                  <a:cxn ang="0">
                    <a:pos x="38" y="0"/>
                  </a:cxn>
                  <a:cxn ang="0">
                    <a:pos x="30" y="4"/>
                  </a:cxn>
                  <a:cxn ang="0">
                    <a:pos x="22" y="8"/>
                  </a:cxn>
                  <a:cxn ang="0">
                    <a:pos x="14" y="14"/>
                  </a:cxn>
                  <a:cxn ang="0">
                    <a:pos x="8" y="22"/>
                  </a:cxn>
                  <a:cxn ang="0">
                    <a:pos x="4" y="30"/>
                  </a:cxn>
                  <a:cxn ang="0">
                    <a:pos x="0" y="38"/>
                  </a:cxn>
                  <a:cxn ang="0">
                    <a:pos x="0" y="48"/>
                  </a:cxn>
                  <a:cxn ang="0">
                    <a:pos x="0" y="48"/>
                  </a:cxn>
                  <a:cxn ang="0">
                    <a:pos x="2" y="50"/>
                  </a:cxn>
                  <a:cxn ang="0">
                    <a:pos x="4" y="52"/>
                  </a:cxn>
                  <a:cxn ang="0">
                    <a:pos x="4" y="52"/>
                  </a:cxn>
                  <a:cxn ang="0">
                    <a:pos x="6" y="50"/>
                  </a:cxn>
                  <a:cxn ang="0">
                    <a:pos x="8" y="48"/>
                  </a:cxn>
                  <a:cxn ang="0">
                    <a:pos x="8" y="48"/>
                  </a:cxn>
                  <a:cxn ang="0">
                    <a:pos x="8" y="40"/>
                  </a:cxn>
                  <a:cxn ang="0">
                    <a:pos x="12" y="32"/>
                  </a:cxn>
                  <a:cxn ang="0">
                    <a:pos x="14" y="26"/>
                  </a:cxn>
                  <a:cxn ang="0">
                    <a:pos x="20" y="20"/>
                  </a:cxn>
                  <a:cxn ang="0">
                    <a:pos x="26" y="14"/>
                  </a:cxn>
                  <a:cxn ang="0">
                    <a:pos x="32" y="12"/>
                  </a:cxn>
                  <a:cxn ang="0">
                    <a:pos x="40" y="8"/>
                  </a:cxn>
                  <a:cxn ang="0">
                    <a:pos x="48" y="8"/>
                  </a:cxn>
                  <a:cxn ang="0">
                    <a:pos x="48" y="8"/>
                  </a:cxn>
                  <a:cxn ang="0">
                    <a:pos x="50" y="6"/>
                  </a:cxn>
                  <a:cxn ang="0">
                    <a:pos x="52" y="4"/>
                  </a:cxn>
                  <a:cxn ang="0">
                    <a:pos x="52" y="4"/>
                  </a:cxn>
                  <a:cxn ang="0">
                    <a:pos x="50" y="2"/>
                  </a:cxn>
                  <a:cxn ang="0">
                    <a:pos x="48" y="0"/>
                  </a:cxn>
                </a:cxnLst>
                <a:rect l="0" t="0" r="r" b="b"/>
                <a:pathLst>
                  <a:path w="52" h="52">
                    <a:moveTo>
                      <a:pt x="48" y="0"/>
                    </a:moveTo>
                    <a:lnTo>
                      <a:pt x="48" y="0"/>
                    </a:lnTo>
                    <a:lnTo>
                      <a:pt x="38" y="0"/>
                    </a:lnTo>
                    <a:lnTo>
                      <a:pt x="30" y="4"/>
                    </a:lnTo>
                    <a:lnTo>
                      <a:pt x="22" y="8"/>
                    </a:lnTo>
                    <a:lnTo>
                      <a:pt x="14" y="14"/>
                    </a:lnTo>
                    <a:lnTo>
                      <a:pt x="8" y="22"/>
                    </a:lnTo>
                    <a:lnTo>
                      <a:pt x="4" y="30"/>
                    </a:lnTo>
                    <a:lnTo>
                      <a:pt x="0" y="38"/>
                    </a:lnTo>
                    <a:lnTo>
                      <a:pt x="0" y="48"/>
                    </a:lnTo>
                    <a:lnTo>
                      <a:pt x="0" y="48"/>
                    </a:lnTo>
                    <a:lnTo>
                      <a:pt x="2" y="50"/>
                    </a:lnTo>
                    <a:lnTo>
                      <a:pt x="4" y="52"/>
                    </a:lnTo>
                    <a:lnTo>
                      <a:pt x="4" y="52"/>
                    </a:lnTo>
                    <a:lnTo>
                      <a:pt x="6" y="50"/>
                    </a:lnTo>
                    <a:lnTo>
                      <a:pt x="8" y="48"/>
                    </a:lnTo>
                    <a:lnTo>
                      <a:pt x="8" y="48"/>
                    </a:lnTo>
                    <a:lnTo>
                      <a:pt x="8" y="40"/>
                    </a:lnTo>
                    <a:lnTo>
                      <a:pt x="12" y="32"/>
                    </a:lnTo>
                    <a:lnTo>
                      <a:pt x="14" y="26"/>
                    </a:lnTo>
                    <a:lnTo>
                      <a:pt x="20" y="20"/>
                    </a:lnTo>
                    <a:lnTo>
                      <a:pt x="26" y="14"/>
                    </a:lnTo>
                    <a:lnTo>
                      <a:pt x="32" y="12"/>
                    </a:lnTo>
                    <a:lnTo>
                      <a:pt x="40" y="8"/>
                    </a:lnTo>
                    <a:lnTo>
                      <a:pt x="48" y="8"/>
                    </a:lnTo>
                    <a:lnTo>
                      <a:pt x="48" y="8"/>
                    </a:lnTo>
                    <a:lnTo>
                      <a:pt x="50" y="6"/>
                    </a:lnTo>
                    <a:lnTo>
                      <a:pt x="52" y="4"/>
                    </a:lnTo>
                    <a:lnTo>
                      <a:pt x="52" y="4"/>
                    </a:lnTo>
                    <a:lnTo>
                      <a:pt x="50" y="2"/>
                    </a:lnTo>
                    <a:lnTo>
                      <a:pt x="48"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36" name="Group 35"/>
            <p:cNvGrpSpPr/>
            <p:nvPr/>
          </p:nvGrpSpPr>
          <p:grpSpPr>
            <a:xfrm>
              <a:off x="798573" y="3075888"/>
              <a:ext cx="332599" cy="249449"/>
              <a:chOff x="2336800" y="2825750"/>
              <a:chExt cx="406400" cy="304800"/>
            </a:xfrm>
            <a:solidFill>
              <a:schemeClr val="accent1"/>
            </a:solidFill>
          </p:grpSpPr>
          <p:sp>
            <p:nvSpPr>
              <p:cNvPr id="86" name="Freeform 92"/>
              <p:cNvSpPr>
                <a:spLocks noEditPoints="1"/>
              </p:cNvSpPr>
              <p:nvPr/>
            </p:nvSpPr>
            <p:spPr bwMode="auto">
              <a:xfrm>
                <a:off x="2336800" y="2825750"/>
                <a:ext cx="406400" cy="304800"/>
              </a:xfrm>
              <a:custGeom>
                <a:avLst/>
                <a:gdLst/>
                <a:ahLst/>
                <a:cxnLst>
                  <a:cxn ang="0">
                    <a:pos x="252" y="80"/>
                  </a:cxn>
                  <a:cxn ang="0">
                    <a:pos x="212" y="16"/>
                  </a:cxn>
                  <a:cxn ang="0">
                    <a:pos x="212" y="16"/>
                  </a:cxn>
                  <a:cxn ang="0">
                    <a:pos x="206" y="8"/>
                  </a:cxn>
                  <a:cxn ang="0">
                    <a:pos x="200" y="4"/>
                  </a:cxn>
                  <a:cxn ang="0">
                    <a:pos x="192" y="2"/>
                  </a:cxn>
                  <a:cxn ang="0">
                    <a:pos x="184" y="0"/>
                  </a:cxn>
                  <a:cxn ang="0">
                    <a:pos x="32" y="0"/>
                  </a:cxn>
                  <a:cxn ang="0">
                    <a:pos x="32" y="0"/>
                  </a:cxn>
                  <a:cxn ang="0">
                    <a:pos x="26" y="0"/>
                  </a:cxn>
                  <a:cxn ang="0">
                    <a:pos x="20" y="2"/>
                  </a:cxn>
                  <a:cxn ang="0">
                    <a:pos x="10" y="10"/>
                  </a:cxn>
                  <a:cxn ang="0">
                    <a:pos x="2" y="20"/>
                  </a:cxn>
                  <a:cxn ang="0">
                    <a:pos x="0" y="26"/>
                  </a:cxn>
                  <a:cxn ang="0">
                    <a:pos x="0" y="32"/>
                  </a:cxn>
                  <a:cxn ang="0">
                    <a:pos x="0" y="160"/>
                  </a:cxn>
                  <a:cxn ang="0">
                    <a:pos x="0" y="160"/>
                  </a:cxn>
                  <a:cxn ang="0">
                    <a:pos x="0" y="166"/>
                  </a:cxn>
                  <a:cxn ang="0">
                    <a:pos x="2" y="172"/>
                  </a:cxn>
                  <a:cxn ang="0">
                    <a:pos x="10" y="182"/>
                  </a:cxn>
                  <a:cxn ang="0">
                    <a:pos x="20" y="190"/>
                  </a:cxn>
                  <a:cxn ang="0">
                    <a:pos x="26" y="192"/>
                  </a:cxn>
                  <a:cxn ang="0">
                    <a:pos x="32" y="192"/>
                  </a:cxn>
                  <a:cxn ang="0">
                    <a:pos x="184" y="192"/>
                  </a:cxn>
                  <a:cxn ang="0">
                    <a:pos x="184" y="192"/>
                  </a:cxn>
                  <a:cxn ang="0">
                    <a:pos x="192" y="190"/>
                  </a:cxn>
                  <a:cxn ang="0">
                    <a:pos x="200" y="188"/>
                  </a:cxn>
                  <a:cxn ang="0">
                    <a:pos x="206" y="184"/>
                  </a:cxn>
                  <a:cxn ang="0">
                    <a:pos x="212" y="176"/>
                  </a:cxn>
                  <a:cxn ang="0">
                    <a:pos x="252" y="112"/>
                  </a:cxn>
                  <a:cxn ang="0">
                    <a:pos x="252" y="112"/>
                  </a:cxn>
                  <a:cxn ang="0">
                    <a:pos x="254" y="104"/>
                  </a:cxn>
                  <a:cxn ang="0">
                    <a:pos x="256" y="96"/>
                  </a:cxn>
                  <a:cxn ang="0">
                    <a:pos x="254" y="88"/>
                  </a:cxn>
                  <a:cxn ang="0">
                    <a:pos x="252" y="80"/>
                  </a:cxn>
                  <a:cxn ang="0">
                    <a:pos x="238" y="104"/>
                  </a:cxn>
                  <a:cxn ang="0">
                    <a:pos x="198" y="168"/>
                  </a:cxn>
                  <a:cxn ang="0">
                    <a:pos x="198" y="168"/>
                  </a:cxn>
                  <a:cxn ang="0">
                    <a:pos x="192" y="174"/>
                  </a:cxn>
                  <a:cxn ang="0">
                    <a:pos x="184" y="176"/>
                  </a:cxn>
                  <a:cxn ang="0">
                    <a:pos x="32" y="176"/>
                  </a:cxn>
                  <a:cxn ang="0">
                    <a:pos x="32" y="176"/>
                  </a:cxn>
                  <a:cxn ang="0">
                    <a:pos x="26" y="174"/>
                  </a:cxn>
                  <a:cxn ang="0">
                    <a:pos x="20" y="172"/>
                  </a:cxn>
                  <a:cxn ang="0">
                    <a:pos x="18" y="166"/>
                  </a:cxn>
                  <a:cxn ang="0">
                    <a:pos x="16" y="160"/>
                  </a:cxn>
                  <a:cxn ang="0">
                    <a:pos x="16" y="32"/>
                  </a:cxn>
                  <a:cxn ang="0">
                    <a:pos x="16" y="32"/>
                  </a:cxn>
                  <a:cxn ang="0">
                    <a:pos x="18" y="26"/>
                  </a:cxn>
                  <a:cxn ang="0">
                    <a:pos x="20" y="20"/>
                  </a:cxn>
                  <a:cxn ang="0">
                    <a:pos x="26" y="18"/>
                  </a:cxn>
                  <a:cxn ang="0">
                    <a:pos x="32" y="16"/>
                  </a:cxn>
                  <a:cxn ang="0">
                    <a:pos x="184" y="16"/>
                  </a:cxn>
                  <a:cxn ang="0">
                    <a:pos x="184" y="16"/>
                  </a:cxn>
                  <a:cxn ang="0">
                    <a:pos x="192" y="18"/>
                  </a:cxn>
                  <a:cxn ang="0">
                    <a:pos x="198" y="24"/>
                  </a:cxn>
                  <a:cxn ang="0">
                    <a:pos x="238" y="88"/>
                  </a:cxn>
                  <a:cxn ang="0">
                    <a:pos x="238" y="88"/>
                  </a:cxn>
                  <a:cxn ang="0">
                    <a:pos x="240" y="92"/>
                  </a:cxn>
                  <a:cxn ang="0">
                    <a:pos x="240" y="96"/>
                  </a:cxn>
                  <a:cxn ang="0">
                    <a:pos x="240" y="100"/>
                  </a:cxn>
                  <a:cxn ang="0">
                    <a:pos x="238" y="104"/>
                  </a:cxn>
                </a:cxnLst>
                <a:rect l="0" t="0" r="r" b="b"/>
                <a:pathLst>
                  <a:path w="256" h="192">
                    <a:moveTo>
                      <a:pt x="252" y="80"/>
                    </a:moveTo>
                    <a:lnTo>
                      <a:pt x="212" y="16"/>
                    </a:lnTo>
                    <a:lnTo>
                      <a:pt x="212" y="16"/>
                    </a:lnTo>
                    <a:lnTo>
                      <a:pt x="206" y="8"/>
                    </a:lnTo>
                    <a:lnTo>
                      <a:pt x="200" y="4"/>
                    </a:lnTo>
                    <a:lnTo>
                      <a:pt x="192" y="2"/>
                    </a:lnTo>
                    <a:lnTo>
                      <a:pt x="184" y="0"/>
                    </a:lnTo>
                    <a:lnTo>
                      <a:pt x="32" y="0"/>
                    </a:lnTo>
                    <a:lnTo>
                      <a:pt x="32" y="0"/>
                    </a:lnTo>
                    <a:lnTo>
                      <a:pt x="26" y="0"/>
                    </a:lnTo>
                    <a:lnTo>
                      <a:pt x="20" y="2"/>
                    </a:lnTo>
                    <a:lnTo>
                      <a:pt x="10" y="10"/>
                    </a:lnTo>
                    <a:lnTo>
                      <a:pt x="2" y="20"/>
                    </a:lnTo>
                    <a:lnTo>
                      <a:pt x="0" y="26"/>
                    </a:lnTo>
                    <a:lnTo>
                      <a:pt x="0" y="32"/>
                    </a:lnTo>
                    <a:lnTo>
                      <a:pt x="0" y="160"/>
                    </a:lnTo>
                    <a:lnTo>
                      <a:pt x="0" y="160"/>
                    </a:lnTo>
                    <a:lnTo>
                      <a:pt x="0" y="166"/>
                    </a:lnTo>
                    <a:lnTo>
                      <a:pt x="2" y="172"/>
                    </a:lnTo>
                    <a:lnTo>
                      <a:pt x="10" y="182"/>
                    </a:lnTo>
                    <a:lnTo>
                      <a:pt x="20" y="190"/>
                    </a:lnTo>
                    <a:lnTo>
                      <a:pt x="26" y="192"/>
                    </a:lnTo>
                    <a:lnTo>
                      <a:pt x="32" y="192"/>
                    </a:lnTo>
                    <a:lnTo>
                      <a:pt x="184" y="192"/>
                    </a:lnTo>
                    <a:lnTo>
                      <a:pt x="184" y="192"/>
                    </a:lnTo>
                    <a:lnTo>
                      <a:pt x="192" y="190"/>
                    </a:lnTo>
                    <a:lnTo>
                      <a:pt x="200" y="188"/>
                    </a:lnTo>
                    <a:lnTo>
                      <a:pt x="206" y="184"/>
                    </a:lnTo>
                    <a:lnTo>
                      <a:pt x="212" y="176"/>
                    </a:lnTo>
                    <a:lnTo>
                      <a:pt x="252" y="112"/>
                    </a:lnTo>
                    <a:lnTo>
                      <a:pt x="252" y="112"/>
                    </a:lnTo>
                    <a:lnTo>
                      <a:pt x="254" y="104"/>
                    </a:lnTo>
                    <a:lnTo>
                      <a:pt x="256" y="96"/>
                    </a:lnTo>
                    <a:lnTo>
                      <a:pt x="254" y="88"/>
                    </a:lnTo>
                    <a:lnTo>
                      <a:pt x="252" y="80"/>
                    </a:lnTo>
                    <a:close/>
                    <a:moveTo>
                      <a:pt x="238" y="104"/>
                    </a:moveTo>
                    <a:lnTo>
                      <a:pt x="198" y="168"/>
                    </a:lnTo>
                    <a:lnTo>
                      <a:pt x="198" y="168"/>
                    </a:lnTo>
                    <a:lnTo>
                      <a:pt x="192" y="174"/>
                    </a:lnTo>
                    <a:lnTo>
                      <a:pt x="184" y="176"/>
                    </a:lnTo>
                    <a:lnTo>
                      <a:pt x="32" y="176"/>
                    </a:lnTo>
                    <a:lnTo>
                      <a:pt x="32" y="176"/>
                    </a:lnTo>
                    <a:lnTo>
                      <a:pt x="26" y="174"/>
                    </a:lnTo>
                    <a:lnTo>
                      <a:pt x="20" y="172"/>
                    </a:lnTo>
                    <a:lnTo>
                      <a:pt x="18" y="166"/>
                    </a:lnTo>
                    <a:lnTo>
                      <a:pt x="16" y="160"/>
                    </a:lnTo>
                    <a:lnTo>
                      <a:pt x="16" y="32"/>
                    </a:lnTo>
                    <a:lnTo>
                      <a:pt x="16" y="32"/>
                    </a:lnTo>
                    <a:lnTo>
                      <a:pt x="18" y="26"/>
                    </a:lnTo>
                    <a:lnTo>
                      <a:pt x="20" y="20"/>
                    </a:lnTo>
                    <a:lnTo>
                      <a:pt x="26" y="18"/>
                    </a:lnTo>
                    <a:lnTo>
                      <a:pt x="32" y="16"/>
                    </a:lnTo>
                    <a:lnTo>
                      <a:pt x="184" y="16"/>
                    </a:lnTo>
                    <a:lnTo>
                      <a:pt x="184" y="16"/>
                    </a:lnTo>
                    <a:lnTo>
                      <a:pt x="192" y="18"/>
                    </a:lnTo>
                    <a:lnTo>
                      <a:pt x="198" y="24"/>
                    </a:lnTo>
                    <a:lnTo>
                      <a:pt x="238" y="88"/>
                    </a:lnTo>
                    <a:lnTo>
                      <a:pt x="238" y="88"/>
                    </a:lnTo>
                    <a:lnTo>
                      <a:pt x="240" y="92"/>
                    </a:lnTo>
                    <a:lnTo>
                      <a:pt x="240" y="96"/>
                    </a:lnTo>
                    <a:lnTo>
                      <a:pt x="240" y="100"/>
                    </a:lnTo>
                    <a:lnTo>
                      <a:pt x="23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87" name="Freeform 95"/>
              <p:cNvSpPr>
                <a:spLocks noEditPoints="1"/>
              </p:cNvSpPr>
              <p:nvPr/>
            </p:nvSpPr>
            <p:spPr bwMode="auto">
              <a:xfrm>
                <a:off x="2590800" y="2940050"/>
                <a:ext cx="76200" cy="76200"/>
              </a:xfrm>
              <a:custGeom>
                <a:avLst/>
                <a:gdLst/>
                <a:ahLst/>
                <a:cxnLst>
                  <a:cxn ang="0">
                    <a:pos x="24" y="0"/>
                  </a:cxn>
                  <a:cxn ang="0">
                    <a:pos x="24" y="0"/>
                  </a:cxn>
                  <a:cxn ang="0">
                    <a:pos x="14" y="2"/>
                  </a:cxn>
                  <a:cxn ang="0">
                    <a:pos x="8" y="8"/>
                  </a:cxn>
                  <a:cxn ang="0">
                    <a:pos x="2" y="14"/>
                  </a:cxn>
                  <a:cxn ang="0">
                    <a:pos x="0" y="24"/>
                  </a:cxn>
                  <a:cxn ang="0">
                    <a:pos x="0" y="24"/>
                  </a:cxn>
                  <a:cxn ang="0">
                    <a:pos x="2" y="34"/>
                  </a:cxn>
                  <a:cxn ang="0">
                    <a:pos x="8" y="40"/>
                  </a:cxn>
                  <a:cxn ang="0">
                    <a:pos x="14" y="46"/>
                  </a:cxn>
                  <a:cxn ang="0">
                    <a:pos x="24" y="48"/>
                  </a:cxn>
                  <a:cxn ang="0">
                    <a:pos x="24" y="48"/>
                  </a:cxn>
                  <a:cxn ang="0">
                    <a:pos x="34" y="46"/>
                  </a:cxn>
                  <a:cxn ang="0">
                    <a:pos x="40" y="40"/>
                  </a:cxn>
                  <a:cxn ang="0">
                    <a:pos x="46" y="34"/>
                  </a:cxn>
                  <a:cxn ang="0">
                    <a:pos x="48" y="24"/>
                  </a:cxn>
                  <a:cxn ang="0">
                    <a:pos x="48" y="24"/>
                  </a:cxn>
                  <a:cxn ang="0">
                    <a:pos x="46" y="14"/>
                  </a:cxn>
                  <a:cxn ang="0">
                    <a:pos x="40" y="8"/>
                  </a:cxn>
                  <a:cxn ang="0">
                    <a:pos x="34" y="2"/>
                  </a:cxn>
                  <a:cxn ang="0">
                    <a:pos x="24" y="0"/>
                  </a:cxn>
                  <a:cxn ang="0">
                    <a:pos x="24" y="40"/>
                  </a:cxn>
                  <a:cxn ang="0">
                    <a:pos x="24" y="40"/>
                  </a:cxn>
                  <a:cxn ang="0">
                    <a:pos x="18" y="38"/>
                  </a:cxn>
                  <a:cxn ang="0">
                    <a:pos x="12" y="36"/>
                  </a:cxn>
                  <a:cxn ang="0">
                    <a:pos x="10" y="30"/>
                  </a:cxn>
                  <a:cxn ang="0">
                    <a:pos x="8" y="24"/>
                  </a:cxn>
                  <a:cxn ang="0">
                    <a:pos x="8" y="24"/>
                  </a:cxn>
                  <a:cxn ang="0">
                    <a:pos x="10" y="18"/>
                  </a:cxn>
                  <a:cxn ang="0">
                    <a:pos x="12" y="12"/>
                  </a:cxn>
                  <a:cxn ang="0">
                    <a:pos x="18" y="10"/>
                  </a:cxn>
                  <a:cxn ang="0">
                    <a:pos x="24" y="8"/>
                  </a:cxn>
                  <a:cxn ang="0">
                    <a:pos x="24" y="8"/>
                  </a:cxn>
                  <a:cxn ang="0">
                    <a:pos x="30" y="10"/>
                  </a:cxn>
                  <a:cxn ang="0">
                    <a:pos x="36" y="12"/>
                  </a:cxn>
                  <a:cxn ang="0">
                    <a:pos x="38" y="18"/>
                  </a:cxn>
                  <a:cxn ang="0">
                    <a:pos x="40" y="24"/>
                  </a:cxn>
                  <a:cxn ang="0">
                    <a:pos x="40" y="24"/>
                  </a:cxn>
                  <a:cxn ang="0">
                    <a:pos x="38" y="30"/>
                  </a:cxn>
                  <a:cxn ang="0">
                    <a:pos x="36" y="36"/>
                  </a:cxn>
                  <a:cxn ang="0">
                    <a:pos x="30" y="38"/>
                  </a:cxn>
                  <a:cxn ang="0">
                    <a:pos x="24" y="40"/>
                  </a:cxn>
                </a:cxnLst>
                <a:rect l="0" t="0" r="r" b="b"/>
                <a:pathLst>
                  <a:path w="48" h="48">
                    <a:moveTo>
                      <a:pt x="24" y="0"/>
                    </a:moveTo>
                    <a:lnTo>
                      <a:pt x="24" y="0"/>
                    </a:lnTo>
                    <a:lnTo>
                      <a:pt x="14" y="2"/>
                    </a:lnTo>
                    <a:lnTo>
                      <a:pt x="8" y="8"/>
                    </a:lnTo>
                    <a:lnTo>
                      <a:pt x="2" y="14"/>
                    </a:lnTo>
                    <a:lnTo>
                      <a:pt x="0" y="24"/>
                    </a:lnTo>
                    <a:lnTo>
                      <a:pt x="0" y="24"/>
                    </a:lnTo>
                    <a:lnTo>
                      <a:pt x="2" y="34"/>
                    </a:lnTo>
                    <a:lnTo>
                      <a:pt x="8" y="40"/>
                    </a:lnTo>
                    <a:lnTo>
                      <a:pt x="14" y="46"/>
                    </a:lnTo>
                    <a:lnTo>
                      <a:pt x="24" y="48"/>
                    </a:lnTo>
                    <a:lnTo>
                      <a:pt x="24" y="48"/>
                    </a:lnTo>
                    <a:lnTo>
                      <a:pt x="34" y="46"/>
                    </a:lnTo>
                    <a:lnTo>
                      <a:pt x="40" y="40"/>
                    </a:lnTo>
                    <a:lnTo>
                      <a:pt x="46" y="34"/>
                    </a:lnTo>
                    <a:lnTo>
                      <a:pt x="48" y="24"/>
                    </a:lnTo>
                    <a:lnTo>
                      <a:pt x="48" y="24"/>
                    </a:lnTo>
                    <a:lnTo>
                      <a:pt x="46" y="14"/>
                    </a:lnTo>
                    <a:lnTo>
                      <a:pt x="40" y="8"/>
                    </a:lnTo>
                    <a:lnTo>
                      <a:pt x="34" y="2"/>
                    </a:lnTo>
                    <a:lnTo>
                      <a:pt x="24" y="0"/>
                    </a:lnTo>
                    <a:close/>
                    <a:moveTo>
                      <a:pt x="24" y="40"/>
                    </a:moveTo>
                    <a:lnTo>
                      <a:pt x="24" y="40"/>
                    </a:lnTo>
                    <a:lnTo>
                      <a:pt x="18" y="38"/>
                    </a:lnTo>
                    <a:lnTo>
                      <a:pt x="12" y="36"/>
                    </a:lnTo>
                    <a:lnTo>
                      <a:pt x="10" y="30"/>
                    </a:lnTo>
                    <a:lnTo>
                      <a:pt x="8" y="24"/>
                    </a:lnTo>
                    <a:lnTo>
                      <a:pt x="8" y="24"/>
                    </a:lnTo>
                    <a:lnTo>
                      <a:pt x="10" y="18"/>
                    </a:lnTo>
                    <a:lnTo>
                      <a:pt x="12" y="12"/>
                    </a:lnTo>
                    <a:lnTo>
                      <a:pt x="18" y="10"/>
                    </a:lnTo>
                    <a:lnTo>
                      <a:pt x="24" y="8"/>
                    </a:lnTo>
                    <a:lnTo>
                      <a:pt x="24" y="8"/>
                    </a:lnTo>
                    <a:lnTo>
                      <a:pt x="30" y="10"/>
                    </a:lnTo>
                    <a:lnTo>
                      <a:pt x="36" y="12"/>
                    </a:lnTo>
                    <a:lnTo>
                      <a:pt x="38" y="18"/>
                    </a:lnTo>
                    <a:lnTo>
                      <a:pt x="40" y="24"/>
                    </a:lnTo>
                    <a:lnTo>
                      <a:pt x="40" y="24"/>
                    </a:lnTo>
                    <a:lnTo>
                      <a:pt x="38" y="30"/>
                    </a:lnTo>
                    <a:lnTo>
                      <a:pt x="36" y="36"/>
                    </a:lnTo>
                    <a:lnTo>
                      <a:pt x="30" y="38"/>
                    </a:lnTo>
                    <a:lnTo>
                      <a:pt x="24"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37" name="Group 36"/>
            <p:cNvGrpSpPr/>
            <p:nvPr/>
          </p:nvGrpSpPr>
          <p:grpSpPr>
            <a:xfrm>
              <a:off x="3459363" y="2369115"/>
              <a:ext cx="332599" cy="332599"/>
              <a:chOff x="5588000" y="1962150"/>
              <a:chExt cx="406400" cy="406400"/>
            </a:xfrm>
            <a:solidFill>
              <a:schemeClr val="accent1"/>
            </a:solidFill>
          </p:grpSpPr>
          <p:sp>
            <p:nvSpPr>
              <p:cNvPr id="83" name="Freeform 106"/>
              <p:cNvSpPr>
                <a:spLocks noEditPoints="1"/>
              </p:cNvSpPr>
              <p:nvPr/>
            </p:nvSpPr>
            <p:spPr bwMode="auto">
              <a:xfrm>
                <a:off x="5588000" y="1962150"/>
                <a:ext cx="406400" cy="406400"/>
              </a:xfrm>
              <a:custGeom>
                <a:avLst/>
                <a:gdLst/>
                <a:ahLst/>
                <a:cxnLst>
                  <a:cxn ang="0">
                    <a:pos x="214" y="86"/>
                  </a:cxn>
                  <a:cxn ang="0">
                    <a:pos x="230" y="54"/>
                  </a:cxn>
                  <a:cxn ang="0">
                    <a:pos x="210" y="30"/>
                  </a:cxn>
                  <a:cxn ang="0">
                    <a:pos x="194" y="26"/>
                  </a:cxn>
                  <a:cxn ang="0">
                    <a:pos x="160" y="38"/>
                  </a:cxn>
                  <a:cxn ang="0">
                    <a:pos x="150" y="4"/>
                  </a:cxn>
                  <a:cxn ang="0">
                    <a:pos x="118" y="0"/>
                  </a:cxn>
                  <a:cxn ang="0">
                    <a:pos x="102" y="12"/>
                  </a:cxn>
                  <a:cxn ang="0">
                    <a:pos x="66" y="28"/>
                  </a:cxn>
                  <a:cxn ang="0">
                    <a:pos x="56" y="26"/>
                  </a:cxn>
                  <a:cxn ang="0">
                    <a:pos x="30" y="46"/>
                  </a:cxn>
                  <a:cxn ang="0">
                    <a:pos x="28" y="66"/>
                  </a:cxn>
                  <a:cxn ang="0">
                    <a:pos x="12" y="102"/>
                  </a:cxn>
                  <a:cxn ang="0">
                    <a:pos x="0" y="112"/>
                  </a:cxn>
                  <a:cxn ang="0">
                    <a:pos x="0" y="144"/>
                  </a:cxn>
                  <a:cxn ang="0">
                    <a:pos x="38" y="160"/>
                  </a:cxn>
                  <a:cxn ang="0">
                    <a:pos x="28" y="190"/>
                  </a:cxn>
                  <a:cxn ang="0">
                    <a:pos x="30" y="210"/>
                  </a:cxn>
                  <a:cxn ang="0">
                    <a:pos x="56" y="230"/>
                  </a:cxn>
                  <a:cxn ang="0">
                    <a:pos x="86" y="214"/>
                  </a:cxn>
                  <a:cxn ang="0">
                    <a:pos x="102" y="244"/>
                  </a:cxn>
                  <a:cxn ang="0">
                    <a:pos x="118" y="256"/>
                  </a:cxn>
                  <a:cxn ang="0">
                    <a:pos x="150" y="252"/>
                  </a:cxn>
                  <a:cxn ang="0">
                    <a:pos x="160" y="218"/>
                  </a:cxn>
                  <a:cxn ang="0">
                    <a:pos x="194" y="230"/>
                  </a:cxn>
                  <a:cxn ang="0">
                    <a:pos x="210" y="226"/>
                  </a:cxn>
                  <a:cxn ang="0">
                    <a:pos x="230" y="202"/>
                  </a:cxn>
                  <a:cxn ang="0">
                    <a:pos x="214" y="170"/>
                  </a:cxn>
                  <a:cxn ang="0">
                    <a:pos x="248" y="152"/>
                  </a:cxn>
                  <a:cxn ang="0">
                    <a:pos x="256" y="118"/>
                  </a:cxn>
                  <a:cxn ang="0">
                    <a:pos x="248" y="104"/>
                  </a:cxn>
                  <a:cxn ang="0">
                    <a:pos x="208" y="148"/>
                  </a:cxn>
                  <a:cxn ang="0">
                    <a:pos x="200" y="162"/>
                  </a:cxn>
                  <a:cxn ang="0">
                    <a:pos x="200" y="214"/>
                  </a:cxn>
                  <a:cxn ang="0">
                    <a:pos x="170" y="198"/>
                  </a:cxn>
                  <a:cxn ang="0">
                    <a:pos x="154" y="204"/>
                  </a:cxn>
                  <a:cxn ang="0">
                    <a:pos x="138" y="240"/>
                  </a:cxn>
                  <a:cxn ang="0">
                    <a:pos x="108" y="208"/>
                  </a:cxn>
                  <a:cxn ang="0">
                    <a:pos x="94" y="200"/>
                  </a:cxn>
                  <a:cxn ang="0">
                    <a:pos x="78" y="202"/>
                  </a:cxn>
                  <a:cxn ang="0">
                    <a:pos x="54" y="178"/>
                  </a:cxn>
                  <a:cxn ang="0">
                    <a:pos x="52" y="154"/>
                  </a:cxn>
                  <a:cxn ang="0">
                    <a:pos x="16" y="138"/>
                  </a:cxn>
                  <a:cxn ang="0">
                    <a:pos x="48" y="108"/>
                  </a:cxn>
                  <a:cxn ang="0">
                    <a:pos x="56" y="94"/>
                  </a:cxn>
                  <a:cxn ang="0">
                    <a:pos x="56" y="42"/>
                  </a:cxn>
                  <a:cxn ang="0">
                    <a:pos x="86" y="58"/>
                  </a:cxn>
                  <a:cxn ang="0">
                    <a:pos x="102" y="52"/>
                  </a:cxn>
                  <a:cxn ang="0">
                    <a:pos x="118" y="16"/>
                  </a:cxn>
                  <a:cxn ang="0">
                    <a:pos x="148" y="48"/>
                  </a:cxn>
                  <a:cxn ang="0">
                    <a:pos x="162" y="56"/>
                  </a:cxn>
                  <a:cxn ang="0">
                    <a:pos x="178" y="54"/>
                  </a:cxn>
                  <a:cxn ang="0">
                    <a:pos x="202" y="78"/>
                  </a:cxn>
                  <a:cxn ang="0">
                    <a:pos x="204" y="102"/>
                  </a:cxn>
                  <a:cxn ang="0">
                    <a:pos x="240" y="118"/>
                  </a:cxn>
                </a:cxnLst>
                <a:rect l="0" t="0" r="r" b="b"/>
                <a:pathLst>
                  <a:path w="256" h="256">
                    <a:moveTo>
                      <a:pt x="244" y="102"/>
                    </a:moveTo>
                    <a:lnTo>
                      <a:pt x="218" y="96"/>
                    </a:lnTo>
                    <a:lnTo>
                      <a:pt x="218" y="96"/>
                    </a:lnTo>
                    <a:lnTo>
                      <a:pt x="214" y="86"/>
                    </a:lnTo>
                    <a:lnTo>
                      <a:pt x="228" y="66"/>
                    </a:lnTo>
                    <a:lnTo>
                      <a:pt x="228" y="66"/>
                    </a:lnTo>
                    <a:lnTo>
                      <a:pt x="230" y="60"/>
                    </a:lnTo>
                    <a:lnTo>
                      <a:pt x="230" y="54"/>
                    </a:lnTo>
                    <a:lnTo>
                      <a:pt x="230" y="50"/>
                    </a:lnTo>
                    <a:lnTo>
                      <a:pt x="226" y="46"/>
                    </a:lnTo>
                    <a:lnTo>
                      <a:pt x="210" y="30"/>
                    </a:lnTo>
                    <a:lnTo>
                      <a:pt x="210" y="30"/>
                    </a:lnTo>
                    <a:lnTo>
                      <a:pt x="206" y="26"/>
                    </a:lnTo>
                    <a:lnTo>
                      <a:pt x="200" y="26"/>
                    </a:lnTo>
                    <a:lnTo>
                      <a:pt x="200" y="26"/>
                    </a:lnTo>
                    <a:lnTo>
                      <a:pt x="194" y="26"/>
                    </a:lnTo>
                    <a:lnTo>
                      <a:pt x="190" y="28"/>
                    </a:lnTo>
                    <a:lnTo>
                      <a:pt x="170" y="42"/>
                    </a:lnTo>
                    <a:lnTo>
                      <a:pt x="170" y="42"/>
                    </a:lnTo>
                    <a:lnTo>
                      <a:pt x="160" y="38"/>
                    </a:lnTo>
                    <a:lnTo>
                      <a:pt x="154" y="12"/>
                    </a:lnTo>
                    <a:lnTo>
                      <a:pt x="154" y="12"/>
                    </a:lnTo>
                    <a:lnTo>
                      <a:pt x="152" y="8"/>
                    </a:lnTo>
                    <a:lnTo>
                      <a:pt x="150" y="4"/>
                    </a:lnTo>
                    <a:lnTo>
                      <a:pt x="144" y="0"/>
                    </a:lnTo>
                    <a:lnTo>
                      <a:pt x="138" y="0"/>
                    </a:lnTo>
                    <a:lnTo>
                      <a:pt x="118" y="0"/>
                    </a:lnTo>
                    <a:lnTo>
                      <a:pt x="118" y="0"/>
                    </a:lnTo>
                    <a:lnTo>
                      <a:pt x="112" y="0"/>
                    </a:lnTo>
                    <a:lnTo>
                      <a:pt x="106" y="4"/>
                    </a:lnTo>
                    <a:lnTo>
                      <a:pt x="104" y="8"/>
                    </a:lnTo>
                    <a:lnTo>
                      <a:pt x="102" y="12"/>
                    </a:lnTo>
                    <a:lnTo>
                      <a:pt x="96" y="38"/>
                    </a:lnTo>
                    <a:lnTo>
                      <a:pt x="96" y="38"/>
                    </a:lnTo>
                    <a:lnTo>
                      <a:pt x="86" y="42"/>
                    </a:lnTo>
                    <a:lnTo>
                      <a:pt x="66" y="28"/>
                    </a:lnTo>
                    <a:lnTo>
                      <a:pt x="66" y="28"/>
                    </a:lnTo>
                    <a:lnTo>
                      <a:pt x="62" y="26"/>
                    </a:lnTo>
                    <a:lnTo>
                      <a:pt x="56" y="26"/>
                    </a:lnTo>
                    <a:lnTo>
                      <a:pt x="56" y="26"/>
                    </a:lnTo>
                    <a:lnTo>
                      <a:pt x="50" y="26"/>
                    </a:lnTo>
                    <a:lnTo>
                      <a:pt x="46" y="30"/>
                    </a:lnTo>
                    <a:lnTo>
                      <a:pt x="30" y="46"/>
                    </a:lnTo>
                    <a:lnTo>
                      <a:pt x="30" y="46"/>
                    </a:lnTo>
                    <a:lnTo>
                      <a:pt x="26" y="50"/>
                    </a:lnTo>
                    <a:lnTo>
                      <a:pt x="26" y="54"/>
                    </a:lnTo>
                    <a:lnTo>
                      <a:pt x="26" y="60"/>
                    </a:lnTo>
                    <a:lnTo>
                      <a:pt x="28" y="66"/>
                    </a:lnTo>
                    <a:lnTo>
                      <a:pt x="42" y="86"/>
                    </a:lnTo>
                    <a:lnTo>
                      <a:pt x="42" y="86"/>
                    </a:lnTo>
                    <a:lnTo>
                      <a:pt x="38" y="96"/>
                    </a:lnTo>
                    <a:lnTo>
                      <a:pt x="12" y="102"/>
                    </a:lnTo>
                    <a:lnTo>
                      <a:pt x="12" y="102"/>
                    </a:lnTo>
                    <a:lnTo>
                      <a:pt x="8" y="104"/>
                    </a:lnTo>
                    <a:lnTo>
                      <a:pt x="4" y="106"/>
                    </a:lnTo>
                    <a:lnTo>
                      <a:pt x="0" y="112"/>
                    </a:lnTo>
                    <a:lnTo>
                      <a:pt x="0" y="118"/>
                    </a:lnTo>
                    <a:lnTo>
                      <a:pt x="0" y="138"/>
                    </a:lnTo>
                    <a:lnTo>
                      <a:pt x="0" y="138"/>
                    </a:lnTo>
                    <a:lnTo>
                      <a:pt x="0" y="144"/>
                    </a:lnTo>
                    <a:lnTo>
                      <a:pt x="4" y="150"/>
                    </a:lnTo>
                    <a:lnTo>
                      <a:pt x="8" y="152"/>
                    </a:lnTo>
                    <a:lnTo>
                      <a:pt x="12" y="154"/>
                    </a:lnTo>
                    <a:lnTo>
                      <a:pt x="38" y="160"/>
                    </a:lnTo>
                    <a:lnTo>
                      <a:pt x="38" y="160"/>
                    </a:lnTo>
                    <a:lnTo>
                      <a:pt x="42" y="170"/>
                    </a:lnTo>
                    <a:lnTo>
                      <a:pt x="28" y="190"/>
                    </a:lnTo>
                    <a:lnTo>
                      <a:pt x="28" y="190"/>
                    </a:lnTo>
                    <a:lnTo>
                      <a:pt x="26" y="196"/>
                    </a:lnTo>
                    <a:lnTo>
                      <a:pt x="26" y="202"/>
                    </a:lnTo>
                    <a:lnTo>
                      <a:pt x="26" y="206"/>
                    </a:lnTo>
                    <a:lnTo>
                      <a:pt x="30" y="210"/>
                    </a:lnTo>
                    <a:lnTo>
                      <a:pt x="46" y="226"/>
                    </a:lnTo>
                    <a:lnTo>
                      <a:pt x="46" y="226"/>
                    </a:lnTo>
                    <a:lnTo>
                      <a:pt x="50" y="230"/>
                    </a:lnTo>
                    <a:lnTo>
                      <a:pt x="56" y="230"/>
                    </a:lnTo>
                    <a:lnTo>
                      <a:pt x="56" y="230"/>
                    </a:lnTo>
                    <a:lnTo>
                      <a:pt x="62" y="230"/>
                    </a:lnTo>
                    <a:lnTo>
                      <a:pt x="66" y="228"/>
                    </a:lnTo>
                    <a:lnTo>
                      <a:pt x="86" y="214"/>
                    </a:lnTo>
                    <a:lnTo>
                      <a:pt x="86" y="214"/>
                    </a:lnTo>
                    <a:lnTo>
                      <a:pt x="96" y="218"/>
                    </a:lnTo>
                    <a:lnTo>
                      <a:pt x="102" y="244"/>
                    </a:lnTo>
                    <a:lnTo>
                      <a:pt x="102" y="244"/>
                    </a:lnTo>
                    <a:lnTo>
                      <a:pt x="104" y="248"/>
                    </a:lnTo>
                    <a:lnTo>
                      <a:pt x="106" y="252"/>
                    </a:lnTo>
                    <a:lnTo>
                      <a:pt x="112" y="256"/>
                    </a:lnTo>
                    <a:lnTo>
                      <a:pt x="118" y="256"/>
                    </a:lnTo>
                    <a:lnTo>
                      <a:pt x="138" y="256"/>
                    </a:lnTo>
                    <a:lnTo>
                      <a:pt x="138" y="256"/>
                    </a:lnTo>
                    <a:lnTo>
                      <a:pt x="144" y="256"/>
                    </a:lnTo>
                    <a:lnTo>
                      <a:pt x="150" y="252"/>
                    </a:lnTo>
                    <a:lnTo>
                      <a:pt x="152" y="248"/>
                    </a:lnTo>
                    <a:lnTo>
                      <a:pt x="154" y="244"/>
                    </a:lnTo>
                    <a:lnTo>
                      <a:pt x="160" y="218"/>
                    </a:lnTo>
                    <a:lnTo>
                      <a:pt x="160" y="218"/>
                    </a:lnTo>
                    <a:lnTo>
                      <a:pt x="170" y="214"/>
                    </a:lnTo>
                    <a:lnTo>
                      <a:pt x="190" y="228"/>
                    </a:lnTo>
                    <a:lnTo>
                      <a:pt x="190" y="228"/>
                    </a:lnTo>
                    <a:lnTo>
                      <a:pt x="194" y="230"/>
                    </a:lnTo>
                    <a:lnTo>
                      <a:pt x="200" y="230"/>
                    </a:lnTo>
                    <a:lnTo>
                      <a:pt x="200" y="230"/>
                    </a:lnTo>
                    <a:lnTo>
                      <a:pt x="206" y="230"/>
                    </a:lnTo>
                    <a:lnTo>
                      <a:pt x="210" y="226"/>
                    </a:lnTo>
                    <a:lnTo>
                      <a:pt x="226" y="210"/>
                    </a:lnTo>
                    <a:lnTo>
                      <a:pt x="226" y="210"/>
                    </a:lnTo>
                    <a:lnTo>
                      <a:pt x="230" y="206"/>
                    </a:lnTo>
                    <a:lnTo>
                      <a:pt x="230" y="202"/>
                    </a:lnTo>
                    <a:lnTo>
                      <a:pt x="230" y="196"/>
                    </a:lnTo>
                    <a:lnTo>
                      <a:pt x="228" y="190"/>
                    </a:lnTo>
                    <a:lnTo>
                      <a:pt x="214" y="170"/>
                    </a:lnTo>
                    <a:lnTo>
                      <a:pt x="214" y="170"/>
                    </a:lnTo>
                    <a:lnTo>
                      <a:pt x="218" y="160"/>
                    </a:lnTo>
                    <a:lnTo>
                      <a:pt x="244" y="154"/>
                    </a:lnTo>
                    <a:lnTo>
                      <a:pt x="244" y="154"/>
                    </a:lnTo>
                    <a:lnTo>
                      <a:pt x="248" y="152"/>
                    </a:lnTo>
                    <a:lnTo>
                      <a:pt x="252" y="150"/>
                    </a:lnTo>
                    <a:lnTo>
                      <a:pt x="256" y="144"/>
                    </a:lnTo>
                    <a:lnTo>
                      <a:pt x="256" y="138"/>
                    </a:lnTo>
                    <a:lnTo>
                      <a:pt x="256" y="118"/>
                    </a:lnTo>
                    <a:lnTo>
                      <a:pt x="256" y="118"/>
                    </a:lnTo>
                    <a:lnTo>
                      <a:pt x="256" y="112"/>
                    </a:lnTo>
                    <a:lnTo>
                      <a:pt x="252" y="106"/>
                    </a:lnTo>
                    <a:lnTo>
                      <a:pt x="248" y="104"/>
                    </a:lnTo>
                    <a:lnTo>
                      <a:pt x="244" y="102"/>
                    </a:lnTo>
                    <a:close/>
                    <a:moveTo>
                      <a:pt x="216" y="144"/>
                    </a:moveTo>
                    <a:lnTo>
                      <a:pt x="216" y="144"/>
                    </a:lnTo>
                    <a:lnTo>
                      <a:pt x="208" y="148"/>
                    </a:lnTo>
                    <a:lnTo>
                      <a:pt x="204" y="154"/>
                    </a:lnTo>
                    <a:lnTo>
                      <a:pt x="204" y="154"/>
                    </a:lnTo>
                    <a:lnTo>
                      <a:pt x="200" y="162"/>
                    </a:lnTo>
                    <a:lnTo>
                      <a:pt x="200" y="162"/>
                    </a:lnTo>
                    <a:lnTo>
                      <a:pt x="198" y="170"/>
                    </a:lnTo>
                    <a:lnTo>
                      <a:pt x="202" y="178"/>
                    </a:lnTo>
                    <a:lnTo>
                      <a:pt x="214" y="200"/>
                    </a:lnTo>
                    <a:lnTo>
                      <a:pt x="200" y="214"/>
                    </a:lnTo>
                    <a:lnTo>
                      <a:pt x="178" y="202"/>
                    </a:lnTo>
                    <a:lnTo>
                      <a:pt x="178" y="202"/>
                    </a:lnTo>
                    <a:lnTo>
                      <a:pt x="174" y="198"/>
                    </a:lnTo>
                    <a:lnTo>
                      <a:pt x="170" y="198"/>
                    </a:lnTo>
                    <a:lnTo>
                      <a:pt x="170" y="198"/>
                    </a:lnTo>
                    <a:lnTo>
                      <a:pt x="162" y="200"/>
                    </a:lnTo>
                    <a:lnTo>
                      <a:pt x="162" y="200"/>
                    </a:lnTo>
                    <a:lnTo>
                      <a:pt x="154" y="204"/>
                    </a:lnTo>
                    <a:lnTo>
                      <a:pt x="154" y="204"/>
                    </a:lnTo>
                    <a:lnTo>
                      <a:pt x="148" y="208"/>
                    </a:lnTo>
                    <a:lnTo>
                      <a:pt x="144" y="216"/>
                    </a:lnTo>
                    <a:lnTo>
                      <a:pt x="138" y="240"/>
                    </a:lnTo>
                    <a:lnTo>
                      <a:pt x="118" y="240"/>
                    </a:lnTo>
                    <a:lnTo>
                      <a:pt x="112" y="216"/>
                    </a:lnTo>
                    <a:lnTo>
                      <a:pt x="112" y="216"/>
                    </a:lnTo>
                    <a:lnTo>
                      <a:pt x="108" y="208"/>
                    </a:lnTo>
                    <a:lnTo>
                      <a:pt x="102" y="204"/>
                    </a:lnTo>
                    <a:lnTo>
                      <a:pt x="102" y="204"/>
                    </a:lnTo>
                    <a:lnTo>
                      <a:pt x="94" y="200"/>
                    </a:lnTo>
                    <a:lnTo>
                      <a:pt x="94" y="200"/>
                    </a:lnTo>
                    <a:lnTo>
                      <a:pt x="86" y="198"/>
                    </a:lnTo>
                    <a:lnTo>
                      <a:pt x="86" y="198"/>
                    </a:lnTo>
                    <a:lnTo>
                      <a:pt x="82" y="198"/>
                    </a:lnTo>
                    <a:lnTo>
                      <a:pt x="78" y="202"/>
                    </a:lnTo>
                    <a:lnTo>
                      <a:pt x="56" y="214"/>
                    </a:lnTo>
                    <a:lnTo>
                      <a:pt x="42" y="200"/>
                    </a:lnTo>
                    <a:lnTo>
                      <a:pt x="54" y="178"/>
                    </a:lnTo>
                    <a:lnTo>
                      <a:pt x="54" y="178"/>
                    </a:lnTo>
                    <a:lnTo>
                      <a:pt x="58" y="170"/>
                    </a:lnTo>
                    <a:lnTo>
                      <a:pt x="56" y="162"/>
                    </a:lnTo>
                    <a:lnTo>
                      <a:pt x="56" y="162"/>
                    </a:lnTo>
                    <a:lnTo>
                      <a:pt x="52" y="154"/>
                    </a:lnTo>
                    <a:lnTo>
                      <a:pt x="52" y="154"/>
                    </a:lnTo>
                    <a:lnTo>
                      <a:pt x="48" y="148"/>
                    </a:lnTo>
                    <a:lnTo>
                      <a:pt x="40" y="144"/>
                    </a:lnTo>
                    <a:lnTo>
                      <a:pt x="16" y="138"/>
                    </a:lnTo>
                    <a:lnTo>
                      <a:pt x="16" y="118"/>
                    </a:lnTo>
                    <a:lnTo>
                      <a:pt x="40" y="112"/>
                    </a:lnTo>
                    <a:lnTo>
                      <a:pt x="40" y="112"/>
                    </a:lnTo>
                    <a:lnTo>
                      <a:pt x="48" y="108"/>
                    </a:lnTo>
                    <a:lnTo>
                      <a:pt x="52" y="102"/>
                    </a:lnTo>
                    <a:lnTo>
                      <a:pt x="52" y="102"/>
                    </a:lnTo>
                    <a:lnTo>
                      <a:pt x="56" y="94"/>
                    </a:lnTo>
                    <a:lnTo>
                      <a:pt x="56" y="94"/>
                    </a:lnTo>
                    <a:lnTo>
                      <a:pt x="58" y="86"/>
                    </a:lnTo>
                    <a:lnTo>
                      <a:pt x="54" y="78"/>
                    </a:lnTo>
                    <a:lnTo>
                      <a:pt x="42" y="56"/>
                    </a:lnTo>
                    <a:lnTo>
                      <a:pt x="56" y="42"/>
                    </a:lnTo>
                    <a:lnTo>
                      <a:pt x="78" y="54"/>
                    </a:lnTo>
                    <a:lnTo>
                      <a:pt x="78" y="54"/>
                    </a:lnTo>
                    <a:lnTo>
                      <a:pt x="82" y="58"/>
                    </a:lnTo>
                    <a:lnTo>
                      <a:pt x="86" y="58"/>
                    </a:lnTo>
                    <a:lnTo>
                      <a:pt x="86" y="58"/>
                    </a:lnTo>
                    <a:lnTo>
                      <a:pt x="94" y="56"/>
                    </a:lnTo>
                    <a:lnTo>
                      <a:pt x="94" y="56"/>
                    </a:lnTo>
                    <a:lnTo>
                      <a:pt x="102" y="52"/>
                    </a:lnTo>
                    <a:lnTo>
                      <a:pt x="102" y="52"/>
                    </a:lnTo>
                    <a:lnTo>
                      <a:pt x="108" y="48"/>
                    </a:lnTo>
                    <a:lnTo>
                      <a:pt x="112" y="40"/>
                    </a:lnTo>
                    <a:lnTo>
                      <a:pt x="118" y="16"/>
                    </a:lnTo>
                    <a:lnTo>
                      <a:pt x="138" y="16"/>
                    </a:lnTo>
                    <a:lnTo>
                      <a:pt x="144" y="40"/>
                    </a:lnTo>
                    <a:lnTo>
                      <a:pt x="144" y="40"/>
                    </a:lnTo>
                    <a:lnTo>
                      <a:pt x="148" y="48"/>
                    </a:lnTo>
                    <a:lnTo>
                      <a:pt x="154" y="52"/>
                    </a:lnTo>
                    <a:lnTo>
                      <a:pt x="154" y="52"/>
                    </a:lnTo>
                    <a:lnTo>
                      <a:pt x="162" y="56"/>
                    </a:lnTo>
                    <a:lnTo>
                      <a:pt x="162" y="56"/>
                    </a:lnTo>
                    <a:lnTo>
                      <a:pt x="170" y="58"/>
                    </a:lnTo>
                    <a:lnTo>
                      <a:pt x="170" y="58"/>
                    </a:lnTo>
                    <a:lnTo>
                      <a:pt x="174" y="58"/>
                    </a:lnTo>
                    <a:lnTo>
                      <a:pt x="178" y="54"/>
                    </a:lnTo>
                    <a:lnTo>
                      <a:pt x="200" y="42"/>
                    </a:lnTo>
                    <a:lnTo>
                      <a:pt x="214" y="56"/>
                    </a:lnTo>
                    <a:lnTo>
                      <a:pt x="202" y="78"/>
                    </a:lnTo>
                    <a:lnTo>
                      <a:pt x="202" y="78"/>
                    </a:lnTo>
                    <a:lnTo>
                      <a:pt x="198" y="86"/>
                    </a:lnTo>
                    <a:lnTo>
                      <a:pt x="200" y="94"/>
                    </a:lnTo>
                    <a:lnTo>
                      <a:pt x="200" y="94"/>
                    </a:lnTo>
                    <a:lnTo>
                      <a:pt x="204" y="102"/>
                    </a:lnTo>
                    <a:lnTo>
                      <a:pt x="204" y="102"/>
                    </a:lnTo>
                    <a:lnTo>
                      <a:pt x="208" y="108"/>
                    </a:lnTo>
                    <a:lnTo>
                      <a:pt x="216" y="112"/>
                    </a:lnTo>
                    <a:lnTo>
                      <a:pt x="240" y="118"/>
                    </a:lnTo>
                    <a:lnTo>
                      <a:pt x="240" y="138"/>
                    </a:lnTo>
                    <a:lnTo>
                      <a:pt x="216" y="1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84" name="Freeform 109"/>
              <p:cNvSpPr>
                <a:spLocks noEditPoints="1"/>
              </p:cNvSpPr>
              <p:nvPr/>
            </p:nvSpPr>
            <p:spPr bwMode="auto">
              <a:xfrm>
                <a:off x="5702300" y="2076450"/>
                <a:ext cx="177800" cy="177800"/>
              </a:xfrm>
              <a:custGeom>
                <a:avLst/>
                <a:gdLst/>
                <a:ahLst/>
                <a:cxnLst>
                  <a:cxn ang="0">
                    <a:pos x="56" y="0"/>
                  </a:cxn>
                  <a:cxn ang="0">
                    <a:pos x="34" y="4"/>
                  </a:cxn>
                  <a:cxn ang="0">
                    <a:pos x="16" y="16"/>
                  </a:cxn>
                  <a:cxn ang="0">
                    <a:pos x="4" y="34"/>
                  </a:cxn>
                  <a:cxn ang="0">
                    <a:pos x="0" y="56"/>
                  </a:cxn>
                  <a:cxn ang="0">
                    <a:pos x="2" y="68"/>
                  </a:cxn>
                  <a:cxn ang="0">
                    <a:pos x="10" y="88"/>
                  </a:cxn>
                  <a:cxn ang="0">
                    <a:pos x="24" y="102"/>
                  </a:cxn>
                  <a:cxn ang="0">
                    <a:pos x="44" y="110"/>
                  </a:cxn>
                  <a:cxn ang="0">
                    <a:pos x="56" y="112"/>
                  </a:cxn>
                  <a:cxn ang="0">
                    <a:pos x="78" y="108"/>
                  </a:cxn>
                  <a:cxn ang="0">
                    <a:pos x="96" y="96"/>
                  </a:cxn>
                  <a:cxn ang="0">
                    <a:pos x="108" y="78"/>
                  </a:cxn>
                  <a:cxn ang="0">
                    <a:pos x="112" y="56"/>
                  </a:cxn>
                  <a:cxn ang="0">
                    <a:pos x="110" y="44"/>
                  </a:cxn>
                  <a:cxn ang="0">
                    <a:pos x="102" y="24"/>
                  </a:cxn>
                  <a:cxn ang="0">
                    <a:pos x="88" y="10"/>
                  </a:cxn>
                  <a:cxn ang="0">
                    <a:pos x="68" y="2"/>
                  </a:cxn>
                  <a:cxn ang="0">
                    <a:pos x="56" y="104"/>
                  </a:cxn>
                  <a:cxn ang="0">
                    <a:pos x="46" y="104"/>
                  </a:cxn>
                  <a:cxn ang="0">
                    <a:pos x="28" y="96"/>
                  </a:cxn>
                  <a:cxn ang="0">
                    <a:pos x="16" y="84"/>
                  </a:cxn>
                  <a:cxn ang="0">
                    <a:pos x="8" y="66"/>
                  </a:cxn>
                  <a:cxn ang="0">
                    <a:pos x="8" y="56"/>
                  </a:cxn>
                  <a:cxn ang="0">
                    <a:pos x="10" y="36"/>
                  </a:cxn>
                  <a:cxn ang="0">
                    <a:pos x="22" y="22"/>
                  </a:cxn>
                  <a:cxn ang="0">
                    <a:pos x="36" y="10"/>
                  </a:cxn>
                  <a:cxn ang="0">
                    <a:pos x="56" y="6"/>
                  </a:cxn>
                  <a:cxn ang="0">
                    <a:pos x="66" y="8"/>
                  </a:cxn>
                  <a:cxn ang="0">
                    <a:pos x="84" y="16"/>
                  </a:cxn>
                  <a:cxn ang="0">
                    <a:pos x="96" y="28"/>
                  </a:cxn>
                  <a:cxn ang="0">
                    <a:pos x="104" y="46"/>
                  </a:cxn>
                  <a:cxn ang="0">
                    <a:pos x="106" y="56"/>
                  </a:cxn>
                  <a:cxn ang="0">
                    <a:pos x="102" y="76"/>
                  </a:cxn>
                  <a:cxn ang="0">
                    <a:pos x="90" y="90"/>
                  </a:cxn>
                  <a:cxn ang="0">
                    <a:pos x="76" y="102"/>
                  </a:cxn>
                  <a:cxn ang="0">
                    <a:pos x="56" y="104"/>
                  </a:cxn>
                </a:cxnLst>
                <a:rect l="0" t="0" r="r" b="b"/>
                <a:pathLst>
                  <a:path w="112" h="112">
                    <a:moveTo>
                      <a:pt x="56" y="0"/>
                    </a:moveTo>
                    <a:lnTo>
                      <a:pt x="56" y="0"/>
                    </a:lnTo>
                    <a:lnTo>
                      <a:pt x="44" y="2"/>
                    </a:lnTo>
                    <a:lnTo>
                      <a:pt x="34" y="4"/>
                    </a:lnTo>
                    <a:lnTo>
                      <a:pt x="24" y="10"/>
                    </a:lnTo>
                    <a:lnTo>
                      <a:pt x="16" y="16"/>
                    </a:lnTo>
                    <a:lnTo>
                      <a:pt x="10" y="24"/>
                    </a:lnTo>
                    <a:lnTo>
                      <a:pt x="4" y="34"/>
                    </a:lnTo>
                    <a:lnTo>
                      <a:pt x="2" y="44"/>
                    </a:lnTo>
                    <a:lnTo>
                      <a:pt x="0" y="56"/>
                    </a:lnTo>
                    <a:lnTo>
                      <a:pt x="0" y="56"/>
                    </a:lnTo>
                    <a:lnTo>
                      <a:pt x="2" y="68"/>
                    </a:lnTo>
                    <a:lnTo>
                      <a:pt x="4" y="78"/>
                    </a:lnTo>
                    <a:lnTo>
                      <a:pt x="10" y="88"/>
                    </a:lnTo>
                    <a:lnTo>
                      <a:pt x="16" y="96"/>
                    </a:lnTo>
                    <a:lnTo>
                      <a:pt x="24" y="102"/>
                    </a:lnTo>
                    <a:lnTo>
                      <a:pt x="34" y="108"/>
                    </a:lnTo>
                    <a:lnTo>
                      <a:pt x="44" y="110"/>
                    </a:lnTo>
                    <a:lnTo>
                      <a:pt x="56" y="112"/>
                    </a:lnTo>
                    <a:lnTo>
                      <a:pt x="56" y="112"/>
                    </a:lnTo>
                    <a:lnTo>
                      <a:pt x="68" y="110"/>
                    </a:lnTo>
                    <a:lnTo>
                      <a:pt x="78" y="108"/>
                    </a:lnTo>
                    <a:lnTo>
                      <a:pt x="88" y="102"/>
                    </a:lnTo>
                    <a:lnTo>
                      <a:pt x="96" y="96"/>
                    </a:lnTo>
                    <a:lnTo>
                      <a:pt x="102" y="88"/>
                    </a:lnTo>
                    <a:lnTo>
                      <a:pt x="108" y="78"/>
                    </a:lnTo>
                    <a:lnTo>
                      <a:pt x="110" y="68"/>
                    </a:lnTo>
                    <a:lnTo>
                      <a:pt x="112" y="56"/>
                    </a:lnTo>
                    <a:lnTo>
                      <a:pt x="112" y="56"/>
                    </a:lnTo>
                    <a:lnTo>
                      <a:pt x="110" y="44"/>
                    </a:lnTo>
                    <a:lnTo>
                      <a:pt x="108" y="34"/>
                    </a:lnTo>
                    <a:lnTo>
                      <a:pt x="102" y="24"/>
                    </a:lnTo>
                    <a:lnTo>
                      <a:pt x="96" y="16"/>
                    </a:lnTo>
                    <a:lnTo>
                      <a:pt x="88" y="10"/>
                    </a:lnTo>
                    <a:lnTo>
                      <a:pt x="78" y="4"/>
                    </a:lnTo>
                    <a:lnTo>
                      <a:pt x="68" y="2"/>
                    </a:lnTo>
                    <a:lnTo>
                      <a:pt x="56" y="0"/>
                    </a:lnTo>
                    <a:close/>
                    <a:moveTo>
                      <a:pt x="56" y="104"/>
                    </a:moveTo>
                    <a:lnTo>
                      <a:pt x="56" y="104"/>
                    </a:lnTo>
                    <a:lnTo>
                      <a:pt x="46" y="104"/>
                    </a:lnTo>
                    <a:lnTo>
                      <a:pt x="36" y="102"/>
                    </a:lnTo>
                    <a:lnTo>
                      <a:pt x="28" y="96"/>
                    </a:lnTo>
                    <a:lnTo>
                      <a:pt x="22" y="90"/>
                    </a:lnTo>
                    <a:lnTo>
                      <a:pt x="16" y="84"/>
                    </a:lnTo>
                    <a:lnTo>
                      <a:pt x="10" y="76"/>
                    </a:lnTo>
                    <a:lnTo>
                      <a:pt x="8" y="66"/>
                    </a:lnTo>
                    <a:lnTo>
                      <a:pt x="8" y="56"/>
                    </a:lnTo>
                    <a:lnTo>
                      <a:pt x="8" y="56"/>
                    </a:lnTo>
                    <a:lnTo>
                      <a:pt x="8" y="46"/>
                    </a:lnTo>
                    <a:lnTo>
                      <a:pt x="10" y="36"/>
                    </a:lnTo>
                    <a:lnTo>
                      <a:pt x="16" y="28"/>
                    </a:lnTo>
                    <a:lnTo>
                      <a:pt x="22" y="22"/>
                    </a:lnTo>
                    <a:lnTo>
                      <a:pt x="28" y="16"/>
                    </a:lnTo>
                    <a:lnTo>
                      <a:pt x="36" y="10"/>
                    </a:lnTo>
                    <a:lnTo>
                      <a:pt x="46" y="8"/>
                    </a:lnTo>
                    <a:lnTo>
                      <a:pt x="56" y="6"/>
                    </a:lnTo>
                    <a:lnTo>
                      <a:pt x="56" y="6"/>
                    </a:lnTo>
                    <a:lnTo>
                      <a:pt x="66" y="8"/>
                    </a:lnTo>
                    <a:lnTo>
                      <a:pt x="76" y="10"/>
                    </a:lnTo>
                    <a:lnTo>
                      <a:pt x="84" y="16"/>
                    </a:lnTo>
                    <a:lnTo>
                      <a:pt x="90" y="22"/>
                    </a:lnTo>
                    <a:lnTo>
                      <a:pt x="96" y="28"/>
                    </a:lnTo>
                    <a:lnTo>
                      <a:pt x="102" y="36"/>
                    </a:lnTo>
                    <a:lnTo>
                      <a:pt x="104" y="46"/>
                    </a:lnTo>
                    <a:lnTo>
                      <a:pt x="106" y="56"/>
                    </a:lnTo>
                    <a:lnTo>
                      <a:pt x="106" y="56"/>
                    </a:lnTo>
                    <a:lnTo>
                      <a:pt x="104" y="66"/>
                    </a:lnTo>
                    <a:lnTo>
                      <a:pt x="102" y="76"/>
                    </a:lnTo>
                    <a:lnTo>
                      <a:pt x="96" y="84"/>
                    </a:lnTo>
                    <a:lnTo>
                      <a:pt x="90" y="90"/>
                    </a:lnTo>
                    <a:lnTo>
                      <a:pt x="84" y="96"/>
                    </a:lnTo>
                    <a:lnTo>
                      <a:pt x="76" y="102"/>
                    </a:lnTo>
                    <a:lnTo>
                      <a:pt x="66" y="104"/>
                    </a:lnTo>
                    <a:lnTo>
                      <a:pt x="56"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85" name="Freeform 112"/>
              <p:cNvSpPr>
                <a:spLocks noEditPoints="1"/>
              </p:cNvSpPr>
              <p:nvPr/>
            </p:nvSpPr>
            <p:spPr bwMode="auto">
              <a:xfrm>
                <a:off x="5740400" y="2114550"/>
                <a:ext cx="101600" cy="101600"/>
              </a:xfrm>
              <a:custGeom>
                <a:avLst/>
                <a:gdLst/>
                <a:ahLst/>
                <a:cxnLst>
                  <a:cxn ang="0">
                    <a:pos x="32" y="0"/>
                  </a:cxn>
                  <a:cxn ang="0">
                    <a:pos x="32" y="0"/>
                  </a:cxn>
                  <a:cxn ang="0">
                    <a:pos x="26" y="0"/>
                  </a:cxn>
                  <a:cxn ang="0">
                    <a:pos x="20" y="2"/>
                  </a:cxn>
                  <a:cxn ang="0">
                    <a:pos x="10" y="10"/>
                  </a:cxn>
                  <a:cxn ang="0">
                    <a:pos x="2" y="20"/>
                  </a:cxn>
                  <a:cxn ang="0">
                    <a:pos x="0" y="26"/>
                  </a:cxn>
                  <a:cxn ang="0">
                    <a:pos x="0" y="32"/>
                  </a:cxn>
                  <a:cxn ang="0">
                    <a:pos x="0" y="32"/>
                  </a:cxn>
                  <a:cxn ang="0">
                    <a:pos x="0" y="38"/>
                  </a:cxn>
                  <a:cxn ang="0">
                    <a:pos x="2" y="44"/>
                  </a:cxn>
                  <a:cxn ang="0">
                    <a:pos x="10" y="54"/>
                  </a:cxn>
                  <a:cxn ang="0">
                    <a:pos x="20" y="62"/>
                  </a:cxn>
                  <a:cxn ang="0">
                    <a:pos x="26" y="64"/>
                  </a:cxn>
                  <a:cxn ang="0">
                    <a:pos x="32" y="64"/>
                  </a:cxn>
                  <a:cxn ang="0">
                    <a:pos x="32" y="64"/>
                  </a:cxn>
                  <a:cxn ang="0">
                    <a:pos x="38" y="64"/>
                  </a:cxn>
                  <a:cxn ang="0">
                    <a:pos x="44" y="62"/>
                  </a:cxn>
                  <a:cxn ang="0">
                    <a:pos x="54" y="54"/>
                  </a:cxn>
                  <a:cxn ang="0">
                    <a:pos x="62" y="44"/>
                  </a:cxn>
                  <a:cxn ang="0">
                    <a:pos x="64" y="38"/>
                  </a:cxn>
                  <a:cxn ang="0">
                    <a:pos x="64" y="32"/>
                  </a:cxn>
                  <a:cxn ang="0">
                    <a:pos x="64" y="32"/>
                  </a:cxn>
                  <a:cxn ang="0">
                    <a:pos x="64" y="26"/>
                  </a:cxn>
                  <a:cxn ang="0">
                    <a:pos x="62" y="20"/>
                  </a:cxn>
                  <a:cxn ang="0">
                    <a:pos x="54" y="10"/>
                  </a:cxn>
                  <a:cxn ang="0">
                    <a:pos x="44" y="2"/>
                  </a:cxn>
                  <a:cxn ang="0">
                    <a:pos x="38" y="0"/>
                  </a:cxn>
                  <a:cxn ang="0">
                    <a:pos x="32" y="0"/>
                  </a:cxn>
                  <a:cxn ang="0">
                    <a:pos x="32" y="56"/>
                  </a:cxn>
                  <a:cxn ang="0">
                    <a:pos x="32" y="56"/>
                  </a:cxn>
                  <a:cxn ang="0">
                    <a:pos x="22" y="54"/>
                  </a:cxn>
                  <a:cxn ang="0">
                    <a:pos x="16" y="48"/>
                  </a:cxn>
                  <a:cxn ang="0">
                    <a:pos x="10" y="42"/>
                  </a:cxn>
                  <a:cxn ang="0">
                    <a:pos x="8" y="32"/>
                  </a:cxn>
                  <a:cxn ang="0">
                    <a:pos x="8" y="32"/>
                  </a:cxn>
                  <a:cxn ang="0">
                    <a:pos x="10" y="22"/>
                  </a:cxn>
                  <a:cxn ang="0">
                    <a:pos x="16" y="16"/>
                  </a:cxn>
                  <a:cxn ang="0">
                    <a:pos x="22" y="10"/>
                  </a:cxn>
                  <a:cxn ang="0">
                    <a:pos x="32" y="8"/>
                  </a:cxn>
                  <a:cxn ang="0">
                    <a:pos x="32" y="8"/>
                  </a:cxn>
                  <a:cxn ang="0">
                    <a:pos x="42" y="10"/>
                  </a:cxn>
                  <a:cxn ang="0">
                    <a:pos x="48" y="16"/>
                  </a:cxn>
                  <a:cxn ang="0">
                    <a:pos x="54" y="22"/>
                  </a:cxn>
                  <a:cxn ang="0">
                    <a:pos x="56" y="32"/>
                  </a:cxn>
                  <a:cxn ang="0">
                    <a:pos x="56" y="32"/>
                  </a:cxn>
                  <a:cxn ang="0">
                    <a:pos x="54" y="42"/>
                  </a:cxn>
                  <a:cxn ang="0">
                    <a:pos x="48" y="48"/>
                  </a:cxn>
                  <a:cxn ang="0">
                    <a:pos x="42" y="54"/>
                  </a:cxn>
                  <a:cxn ang="0">
                    <a:pos x="32" y="56"/>
                  </a:cxn>
                </a:cxnLst>
                <a:rect l="0" t="0" r="r" b="b"/>
                <a:pathLst>
                  <a:path w="64" h="64">
                    <a:moveTo>
                      <a:pt x="32" y="0"/>
                    </a:moveTo>
                    <a:lnTo>
                      <a:pt x="32" y="0"/>
                    </a:lnTo>
                    <a:lnTo>
                      <a:pt x="26" y="0"/>
                    </a:lnTo>
                    <a:lnTo>
                      <a:pt x="20" y="2"/>
                    </a:lnTo>
                    <a:lnTo>
                      <a:pt x="10" y="10"/>
                    </a:lnTo>
                    <a:lnTo>
                      <a:pt x="2" y="20"/>
                    </a:lnTo>
                    <a:lnTo>
                      <a:pt x="0" y="26"/>
                    </a:lnTo>
                    <a:lnTo>
                      <a:pt x="0" y="32"/>
                    </a:lnTo>
                    <a:lnTo>
                      <a:pt x="0" y="32"/>
                    </a:lnTo>
                    <a:lnTo>
                      <a:pt x="0" y="38"/>
                    </a:lnTo>
                    <a:lnTo>
                      <a:pt x="2" y="44"/>
                    </a:lnTo>
                    <a:lnTo>
                      <a:pt x="10" y="54"/>
                    </a:lnTo>
                    <a:lnTo>
                      <a:pt x="20" y="62"/>
                    </a:lnTo>
                    <a:lnTo>
                      <a:pt x="26" y="64"/>
                    </a:lnTo>
                    <a:lnTo>
                      <a:pt x="32" y="64"/>
                    </a:lnTo>
                    <a:lnTo>
                      <a:pt x="32" y="64"/>
                    </a:lnTo>
                    <a:lnTo>
                      <a:pt x="38" y="64"/>
                    </a:lnTo>
                    <a:lnTo>
                      <a:pt x="44" y="62"/>
                    </a:lnTo>
                    <a:lnTo>
                      <a:pt x="54" y="54"/>
                    </a:lnTo>
                    <a:lnTo>
                      <a:pt x="62" y="44"/>
                    </a:lnTo>
                    <a:lnTo>
                      <a:pt x="64" y="38"/>
                    </a:lnTo>
                    <a:lnTo>
                      <a:pt x="64" y="32"/>
                    </a:lnTo>
                    <a:lnTo>
                      <a:pt x="64" y="32"/>
                    </a:lnTo>
                    <a:lnTo>
                      <a:pt x="64" y="26"/>
                    </a:lnTo>
                    <a:lnTo>
                      <a:pt x="62" y="20"/>
                    </a:lnTo>
                    <a:lnTo>
                      <a:pt x="54" y="10"/>
                    </a:lnTo>
                    <a:lnTo>
                      <a:pt x="44" y="2"/>
                    </a:lnTo>
                    <a:lnTo>
                      <a:pt x="38" y="0"/>
                    </a:lnTo>
                    <a:lnTo>
                      <a:pt x="32" y="0"/>
                    </a:lnTo>
                    <a:close/>
                    <a:moveTo>
                      <a:pt x="32" y="56"/>
                    </a:moveTo>
                    <a:lnTo>
                      <a:pt x="32" y="56"/>
                    </a:lnTo>
                    <a:lnTo>
                      <a:pt x="22" y="54"/>
                    </a:lnTo>
                    <a:lnTo>
                      <a:pt x="16" y="48"/>
                    </a:lnTo>
                    <a:lnTo>
                      <a:pt x="10" y="42"/>
                    </a:lnTo>
                    <a:lnTo>
                      <a:pt x="8" y="32"/>
                    </a:lnTo>
                    <a:lnTo>
                      <a:pt x="8" y="32"/>
                    </a:lnTo>
                    <a:lnTo>
                      <a:pt x="10" y="22"/>
                    </a:lnTo>
                    <a:lnTo>
                      <a:pt x="16" y="16"/>
                    </a:lnTo>
                    <a:lnTo>
                      <a:pt x="22" y="10"/>
                    </a:lnTo>
                    <a:lnTo>
                      <a:pt x="32" y="8"/>
                    </a:lnTo>
                    <a:lnTo>
                      <a:pt x="32" y="8"/>
                    </a:lnTo>
                    <a:lnTo>
                      <a:pt x="42" y="10"/>
                    </a:lnTo>
                    <a:lnTo>
                      <a:pt x="48" y="16"/>
                    </a:lnTo>
                    <a:lnTo>
                      <a:pt x="54" y="22"/>
                    </a:lnTo>
                    <a:lnTo>
                      <a:pt x="56" y="32"/>
                    </a:lnTo>
                    <a:lnTo>
                      <a:pt x="56" y="32"/>
                    </a:lnTo>
                    <a:lnTo>
                      <a:pt x="54" y="42"/>
                    </a:lnTo>
                    <a:lnTo>
                      <a:pt x="48" y="48"/>
                    </a:lnTo>
                    <a:lnTo>
                      <a:pt x="42" y="54"/>
                    </a:lnTo>
                    <a:lnTo>
                      <a:pt x="32"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38" name="Group 37"/>
            <p:cNvGrpSpPr/>
            <p:nvPr/>
          </p:nvGrpSpPr>
          <p:grpSpPr>
            <a:xfrm>
              <a:off x="2794165" y="2369115"/>
              <a:ext cx="332599" cy="332599"/>
              <a:chOff x="4775200" y="1962150"/>
              <a:chExt cx="406400" cy="406400"/>
            </a:xfrm>
            <a:solidFill>
              <a:schemeClr val="accent1"/>
            </a:solidFill>
          </p:grpSpPr>
          <p:sp>
            <p:nvSpPr>
              <p:cNvPr id="80" name="Freeform 115"/>
              <p:cNvSpPr>
                <a:spLocks noEditPoints="1"/>
              </p:cNvSpPr>
              <p:nvPr/>
            </p:nvSpPr>
            <p:spPr bwMode="auto">
              <a:xfrm>
                <a:off x="4775200" y="1962150"/>
                <a:ext cx="406400" cy="406400"/>
              </a:xfrm>
              <a:custGeom>
                <a:avLst/>
                <a:gdLst/>
                <a:ahLst/>
                <a:cxnLst>
                  <a:cxn ang="0">
                    <a:pos x="160" y="0"/>
                  </a:cxn>
                  <a:cxn ang="0">
                    <a:pos x="122" y="8"/>
                  </a:cxn>
                  <a:cxn ang="0">
                    <a:pos x="92" y="28"/>
                  </a:cxn>
                  <a:cxn ang="0">
                    <a:pos x="72" y="58"/>
                  </a:cxn>
                  <a:cxn ang="0">
                    <a:pos x="64" y="96"/>
                  </a:cxn>
                  <a:cxn ang="0">
                    <a:pos x="64" y="108"/>
                  </a:cxn>
                  <a:cxn ang="0">
                    <a:pos x="70" y="130"/>
                  </a:cxn>
                  <a:cxn ang="0">
                    <a:pos x="8" y="208"/>
                  </a:cxn>
                  <a:cxn ang="0">
                    <a:pos x="8" y="208"/>
                  </a:cxn>
                  <a:cxn ang="0">
                    <a:pos x="0" y="228"/>
                  </a:cxn>
                  <a:cxn ang="0">
                    <a:pos x="2" y="238"/>
                  </a:cxn>
                  <a:cxn ang="0">
                    <a:pos x="18" y="254"/>
                  </a:cxn>
                  <a:cxn ang="0">
                    <a:pos x="28" y="256"/>
                  </a:cxn>
                  <a:cxn ang="0">
                    <a:pos x="48" y="248"/>
                  </a:cxn>
                  <a:cxn ang="0">
                    <a:pos x="116" y="180"/>
                  </a:cxn>
                  <a:cxn ang="0">
                    <a:pos x="126" y="186"/>
                  </a:cxn>
                  <a:cxn ang="0">
                    <a:pos x="148" y="192"/>
                  </a:cxn>
                  <a:cxn ang="0">
                    <a:pos x="160" y="192"/>
                  </a:cxn>
                  <a:cxn ang="0">
                    <a:pos x="198" y="184"/>
                  </a:cxn>
                  <a:cxn ang="0">
                    <a:pos x="228" y="164"/>
                  </a:cxn>
                  <a:cxn ang="0">
                    <a:pos x="248" y="134"/>
                  </a:cxn>
                  <a:cxn ang="0">
                    <a:pos x="256" y="96"/>
                  </a:cxn>
                  <a:cxn ang="0">
                    <a:pos x="254" y="76"/>
                  </a:cxn>
                  <a:cxn ang="0">
                    <a:pos x="240" y="42"/>
                  </a:cxn>
                  <a:cxn ang="0">
                    <a:pos x="214" y="16"/>
                  </a:cxn>
                  <a:cxn ang="0">
                    <a:pos x="180" y="2"/>
                  </a:cxn>
                  <a:cxn ang="0">
                    <a:pos x="38" y="238"/>
                  </a:cxn>
                  <a:cxn ang="0">
                    <a:pos x="34" y="240"/>
                  </a:cxn>
                  <a:cxn ang="0">
                    <a:pos x="28" y="242"/>
                  </a:cxn>
                  <a:cxn ang="0">
                    <a:pos x="18" y="238"/>
                  </a:cxn>
                  <a:cxn ang="0">
                    <a:pos x="14" y="228"/>
                  </a:cxn>
                  <a:cxn ang="0">
                    <a:pos x="16" y="222"/>
                  </a:cxn>
                  <a:cxn ang="0">
                    <a:pos x="18" y="218"/>
                  </a:cxn>
                  <a:cxn ang="0">
                    <a:pos x="82" y="154"/>
                  </a:cxn>
                  <a:cxn ang="0">
                    <a:pos x="102" y="174"/>
                  </a:cxn>
                  <a:cxn ang="0">
                    <a:pos x="160" y="176"/>
                  </a:cxn>
                  <a:cxn ang="0">
                    <a:pos x="144" y="174"/>
                  </a:cxn>
                  <a:cxn ang="0">
                    <a:pos x="116" y="162"/>
                  </a:cxn>
                  <a:cxn ang="0">
                    <a:pos x="94" y="140"/>
                  </a:cxn>
                  <a:cxn ang="0">
                    <a:pos x="82" y="112"/>
                  </a:cxn>
                  <a:cxn ang="0">
                    <a:pos x="80" y="96"/>
                  </a:cxn>
                  <a:cxn ang="0">
                    <a:pos x="86" y="64"/>
                  </a:cxn>
                  <a:cxn ang="0">
                    <a:pos x="104" y="40"/>
                  </a:cxn>
                  <a:cxn ang="0">
                    <a:pos x="128" y="22"/>
                  </a:cxn>
                  <a:cxn ang="0">
                    <a:pos x="160" y="16"/>
                  </a:cxn>
                  <a:cxn ang="0">
                    <a:pos x="176" y="18"/>
                  </a:cxn>
                  <a:cxn ang="0">
                    <a:pos x="204" y="30"/>
                  </a:cxn>
                  <a:cxn ang="0">
                    <a:pos x="226" y="52"/>
                  </a:cxn>
                  <a:cxn ang="0">
                    <a:pos x="238" y="80"/>
                  </a:cxn>
                  <a:cxn ang="0">
                    <a:pos x="240" y="96"/>
                  </a:cxn>
                  <a:cxn ang="0">
                    <a:pos x="234" y="128"/>
                  </a:cxn>
                  <a:cxn ang="0">
                    <a:pos x="216" y="152"/>
                  </a:cxn>
                  <a:cxn ang="0">
                    <a:pos x="192" y="170"/>
                  </a:cxn>
                  <a:cxn ang="0">
                    <a:pos x="160" y="176"/>
                  </a:cxn>
                </a:cxnLst>
                <a:rect l="0" t="0" r="r" b="b"/>
                <a:pathLst>
                  <a:path w="256" h="256">
                    <a:moveTo>
                      <a:pt x="160" y="0"/>
                    </a:moveTo>
                    <a:lnTo>
                      <a:pt x="160" y="0"/>
                    </a:lnTo>
                    <a:lnTo>
                      <a:pt x="140" y="2"/>
                    </a:lnTo>
                    <a:lnTo>
                      <a:pt x="122" y="8"/>
                    </a:lnTo>
                    <a:lnTo>
                      <a:pt x="106" y="16"/>
                    </a:lnTo>
                    <a:lnTo>
                      <a:pt x="92" y="28"/>
                    </a:lnTo>
                    <a:lnTo>
                      <a:pt x="80" y="42"/>
                    </a:lnTo>
                    <a:lnTo>
                      <a:pt x="72" y="58"/>
                    </a:lnTo>
                    <a:lnTo>
                      <a:pt x="66" y="76"/>
                    </a:lnTo>
                    <a:lnTo>
                      <a:pt x="64" y="96"/>
                    </a:lnTo>
                    <a:lnTo>
                      <a:pt x="64" y="96"/>
                    </a:lnTo>
                    <a:lnTo>
                      <a:pt x="64" y="108"/>
                    </a:lnTo>
                    <a:lnTo>
                      <a:pt x="66" y="120"/>
                    </a:lnTo>
                    <a:lnTo>
                      <a:pt x="70" y="130"/>
                    </a:lnTo>
                    <a:lnTo>
                      <a:pt x="76" y="140"/>
                    </a:lnTo>
                    <a:lnTo>
                      <a:pt x="8" y="208"/>
                    </a:lnTo>
                    <a:lnTo>
                      <a:pt x="8" y="208"/>
                    </a:lnTo>
                    <a:lnTo>
                      <a:pt x="8" y="208"/>
                    </a:lnTo>
                    <a:lnTo>
                      <a:pt x="2" y="216"/>
                    </a:lnTo>
                    <a:lnTo>
                      <a:pt x="0" y="228"/>
                    </a:lnTo>
                    <a:lnTo>
                      <a:pt x="0" y="228"/>
                    </a:lnTo>
                    <a:lnTo>
                      <a:pt x="2" y="238"/>
                    </a:lnTo>
                    <a:lnTo>
                      <a:pt x="8" y="248"/>
                    </a:lnTo>
                    <a:lnTo>
                      <a:pt x="18" y="254"/>
                    </a:lnTo>
                    <a:lnTo>
                      <a:pt x="28" y="256"/>
                    </a:lnTo>
                    <a:lnTo>
                      <a:pt x="28" y="256"/>
                    </a:lnTo>
                    <a:lnTo>
                      <a:pt x="40" y="254"/>
                    </a:lnTo>
                    <a:lnTo>
                      <a:pt x="48" y="248"/>
                    </a:lnTo>
                    <a:lnTo>
                      <a:pt x="48" y="248"/>
                    </a:lnTo>
                    <a:lnTo>
                      <a:pt x="116" y="180"/>
                    </a:lnTo>
                    <a:lnTo>
                      <a:pt x="116" y="180"/>
                    </a:lnTo>
                    <a:lnTo>
                      <a:pt x="126" y="186"/>
                    </a:lnTo>
                    <a:lnTo>
                      <a:pt x="136" y="190"/>
                    </a:lnTo>
                    <a:lnTo>
                      <a:pt x="148" y="192"/>
                    </a:lnTo>
                    <a:lnTo>
                      <a:pt x="160" y="192"/>
                    </a:lnTo>
                    <a:lnTo>
                      <a:pt x="160" y="192"/>
                    </a:lnTo>
                    <a:lnTo>
                      <a:pt x="180" y="190"/>
                    </a:lnTo>
                    <a:lnTo>
                      <a:pt x="198" y="184"/>
                    </a:lnTo>
                    <a:lnTo>
                      <a:pt x="214" y="176"/>
                    </a:lnTo>
                    <a:lnTo>
                      <a:pt x="228" y="164"/>
                    </a:lnTo>
                    <a:lnTo>
                      <a:pt x="240" y="150"/>
                    </a:lnTo>
                    <a:lnTo>
                      <a:pt x="248" y="134"/>
                    </a:lnTo>
                    <a:lnTo>
                      <a:pt x="254" y="116"/>
                    </a:lnTo>
                    <a:lnTo>
                      <a:pt x="256" y="96"/>
                    </a:lnTo>
                    <a:lnTo>
                      <a:pt x="256" y="96"/>
                    </a:lnTo>
                    <a:lnTo>
                      <a:pt x="254" y="76"/>
                    </a:lnTo>
                    <a:lnTo>
                      <a:pt x="248" y="58"/>
                    </a:lnTo>
                    <a:lnTo>
                      <a:pt x="240" y="42"/>
                    </a:lnTo>
                    <a:lnTo>
                      <a:pt x="228" y="28"/>
                    </a:lnTo>
                    <a:lnTo>
                      <a:pt x="214" y="16"/>
                    </a:lnTo>
                    <a:lnTo>
                      <a:pt x="198" y="8"/>
                    </a:lnTo>
                    <a:lnTo>
                      <a:pt x="180" y="2"/>
                    </a:lnTo>
                    <a:lnTo>
                      <a:pt x="160" y="0"/>
                    </a:lnTo>
                    <a:close/>
                    <a:moveTo>
                      <a:pt x="38" y="238"/>
                    </a:moveTo>
                    <a:lnTo>
                      <a:pt x="38" y="238"/>
                    </a:lnTo>
                    <a:lnTo>
                      <a:pt x="34" y="240"/>
                    </a:lnTo>
                    <a:lnTo>
                      <a:pt x="28" y="242"/>
                    </a:lnTo>
                    <a:lnTo>
                      <a:pt x="28" y="242"/>
                    </a:lnTo>
                    <a:lnTo>
                      <a:pt x="22" y="240"/>
                    </a:lnTo>
                    <a:lnTo>
                      <a:pt x="18" y="238"/>
                    </a:lnTo>
                    <a:lnTo>
                      <a:pt x="16" y="234"/>
                    </a:lnTo>
                    <a:lnTo>
                      <a:pt x="14" y="228"/>
                    </a:lnTo>
                    <a:lnTo>
                      <a:pt x="14" y="228"/>
                    </a:lnTo>
                    <a:lnTo>
                      <a:pt x="16" y="222"/>
                    </a:lnTo>
                    <a:lnTo>
                      <a:pt x="18" y="218"/>
                    </a:lnTo>
                    <a:lnTo>
                      <a:pt x="18" y="218"/>
                    </a:lnTo>
                    <a:lnTo>
                      <a:pt x="82" y="154"/>
                    </a:lnTo>
                    <a:lnTo>
                      <a:pt x="82" y="154"/>
                    </a:lnTo>
                    <a:lnTo>
                      <a:pt x="92" y="164"/>
                    </a:lnTo>
                    <a:lnTo>
                      <a:pt x="102" y="174"/>
                    </a:lnTo>
                    <a:lnTo>
                      <a:pt x="38" y="238"/>
                    </a:lnTo>
                    <a:close/>
                    <a:moveTo>
                      <a:pt x="160" y="176"/>
                    </a:moveTo>
                    <a:lnTo>
                      <a:pt x="160" y="176"/>
                    </a:lnTo>
                    <a:lnTo>
                      <a:pt x="144" y="174"/>
                    </a:lnTo>
                    <a:lnTo>
                      <a:pt x="128" y="170"/>
                    </a:lnTo>
                    <a:lnTo>
                      <a:pt x="116" y="162"/>
                    </a:lnTo>
                    <a:lnTo>
                      <a:pt x="104" y="152"/>
                    </a:lnTo>
                    <a:lnTo>
                      <a:pt x="94" y="140"/>
                    </a:lnTo>
                    <a:lnTo>
                      <a:pt x="86" y="128"/>
                    </a:lnTo>
                    <a:lnTo>
                      <a:pt x="82" y="112"/>
                    </a:lnTo>
                    <a:lnTo>
                      <a:pt x="80" y="96"/>
                    </a:lnTo>
                    <a:lnTo>
                      <a:pt x="80" y="96"/>
                    </a:lnTo>
                    <a:lnTo>
                      <a:pt x="82" y="80"/>
                    </a:lnTo>
                    <a:lnTo>
                      <a:pt x="86" y="64"/>
                    </a:lnTo>
                    <a:lnTo>
                      <a:pt x="94" y="52"/>
                    </a:lnTo>
                    <a:lnTo>
                      <a:pt x="104" y="40"/>
                    </a:lnTo>
                    <a:lnTo>
                      <a:pt x="116" y="30"/>
                    </a:lnTo>
                    <a:lnTo>
                      <a:pt x="128" y="22"/>
                    </a:lnTo>
                    <a:lnTo>
                      <a:pt x="144" y="18"/>
                    </a:lnTo>
                    <a:lnTo>
                      <a:pt x="160" y="16"/>
                    </a:lnTo>
                    <a:lnTo>
                      <a:pt x="160" y="16"/>
                    </a:lnTo>
                    <a:lnTo>
                      <a:pt x="176" y="18"/>
                    </a:lnTo>
                    <a:lnTo>
                      <a:pt x="192" y="22"/>
                    </a:lnTo>
                    <a:lnTo>
                      <a:pt x="204" y="30"/>
                    </a:lnTo>
                    <a:lnTo>
                      <a:pt x="216" y="40"/>
                    </a:lnTo>
                    <a:lnTo>
                      <a:pt x="226" y="52"/>
                    </a:lnTo>
                    <a:lnTo>
                      <a:pt x="234" y="64"/>
                    </a:lnTo>
                    <a:lnTo>
                      <a:pt x="238" y="80"/>
                    </a:lnTo>
                    <a:lnTo>
                      <a:pt x="240" y="96"/>
                    </a:lnTo>
                    <a:lnTo>
                      <a:pt x="240" y="96"/>
                    </a:lnTo>
                    <a:lnTo>
                      <a:pt x="238" y="112"/>
                    </a:lnTo>
                    <a:lnTo>
                      <a:pt x="234" y="128"/>
                    </a:lnTo>
                    <a:lnTo>
                      <a:pt x="226" y="140"/>
                    </a:lnTo>
                    <a:lnTo>
                      <a:pt x="216" y="152"/>
                    </a:lnTo>
                    <a:lnTo>
                      <a:pt x="204" y="162"/>
                    </a:lnTo>
                    <a:lnTo>
                      <a:pt x="192" y="170"/>
                    </a:lnTo>
                    <a:lnTo>
                      <a:pt x="176" y="174"/>
                    </a:lnTo>
                    <a:lnTo>
                      <a:pt x="160"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81" name="Freeform 119"/>
              <p:cNvSpPr>
                <a:spLocks/>
              </p:cNvSpPr>
              <p:nvPr/>
            </p:nvSpPr>
            <p:spPr bwMode="auto">
              <a:xfrm>
                <a:off x="4940300" y="2025650"/>
                <a:ext cx="95250" cy="95250"/>
              </a:xfrm>
              <a:custGeom>
                <a:avLst/>
                <a:gdLst/>
                <a:ahLst/>
                <a:cxnLst>
                  <a:cxn ang="0">
                    <a:pos x="56" y="0"/>
                  </a:cxn>
                  <a:cxn ang="0">
                    <a:pos x="56" y="0"/>
                  </a:cxn>
                  <a:cxn ang="0">
                    <a:pos x="44" y="2"/>
                  </a:cxn>
                  <a:cxn ang="0">
                    <a:pos x="34" y="4"/>
                  </a:cxn>
                  <a:cxn ang="0">
                    <a:pos x="24" y="10"/>
                  </a:cxn>
                  <a:cxn ang="0">
                    <a:pos x="16" y="16"/>
                  </a:cxn>
                  <a:cxn ang="0">
                    <a:pos x="10" y="24"/>
                  </a:cxn>
                  <a:cxn ang="0">
                    <a:pos x="4" y="34"/>
                  </a:cxn>
                  <a:cxn ang="0">
                    <a:pos x="2" y="44"/>
                  </a:cxn>
                  <a:cxn ang="0">
                    <a:pos x="0" y="56"/>
                  </a:cxn>
                  <a:cxn ang="0">
                    <a:pos x="0" y="56"/>
                  </a:cxn>
                  <a:cxn ang="0">
                    <a:pos x="2" y="58"/>
                  </a:cxn>
                  <a:cxn ang="0">
                    <a:pos x="4" y="60"/>
                  </a:cxn>
                  <a:cxn ang="0">
                    <a:pos x="4" y="60"/>
                  </a:cxn>
                  <a:cxn ang="0">
                    <a:pos x="6" y="58"/>
                  </a:cxn>
                  <a:cxn ang="0">
                    <a:pos x="8" y="56"/>
                  </a:cxn>
                  <a:cxn ang="0">
                    <a:pos x="8" y="56"/>
                  </a:cxn>
                  <a:cxn ang="0">
                    <a:pos x="8" y="46"/>
                  </a:cxn>
                  <a:cxn ang="0">
                    <a:pos x="12" y="38"/>
                  </a:cxn>
                  <a:cxn ang="0">
                    <a:pos x="16" y="30"/>
                  </a:cxn>
                  <a:cxn ang="0">
                    <a:pos x="22" y="22"/>
                  </a:cxn>
                  <a:cxn ang="0">
                    <a:pos x="30" y="16"/>
                  </a:cxn>
                  <a:cxn ang="0">
                    <a:pos x="38" y="12"/>
                  </a:cxn>
                  <a:cxn ang="0">
                    <a:pos x="46" y="8"/>
                  </a:cxn>
                  <a:cxn ang="0">
                    <a:pos x="56" y="8"/>
                  </a:cxn>
                  <a:cxn ang="0">
                    <a:pos x="56" y="8"/>
                  </a:cxn>
                  <a:cxn ang="0">
                    <a:pos x="58" y="6"/>
                  </a:cxn>
                  <a:cxn ang="0">
                    <a:pos x="60" y="4"/>
                  </a:cxn>
                  <a:cxn ang="0">
                    <a:pos x="60" y="4"/>
                  </a:cxn>
                  <a:cxn ang="0">
                    <a:pos x="58" y="2"/>
                  </a:cxn>
                  <a:cxn ang="0">
                    <a:pos x="56" y="0"/>
                  </a:cxn>
                </a:cxnLst>
                <a:rect l="0" t="0" r="r" b="b"/>
                <a:pathLst>
                  <a:path w="60" h="60">
                    <a:moveTo>
                      <a:pt x="56" y="0"/>
                    </a:moveTo>
                    <a:lnTo>
                      <a:pt x="56" y="0"/>
                    </a:lnTo>
                    <a:lnTo>
                      <a:pt x="44" y="2"/>
                    </a:lnTo>
                    <a:lnTo>
                      <a:pt x="34" y="4"/>
                    </a:lnTo>
                    <a:lnTo>
                      <a:pt x="24" y="10"/>
                    </a:lnTo>
                    <a:lnTo>
                      <a:pt x="16" y="16"/>
                    </a:lnTo>
                    <a:lnTo>
                      <a:pt x="10" y="24"/>
                    </a:lnTo>
                    <a:lnTo>
                      <a:pt x="4" y="34"/>
                    </a:lnTo>
                    <a:lnTo>
                      <a:pt x="2" y="44"/>
                    </a:lnTo>
                    <a:lnTo>
                      <a:pt x="0" y="56"/>
                    </a:lnTo>
                    <a:lnTo>
                      <a:pt x="0" y="56"/>
                    </a:lnTo>
                    <a:lnTo>
                      <a:pt x="2" y="58"/>
                    </a:lnTo>
                    <a:lnTo>
                      <a:pt x="4" y="60"/>
                    </a:lnTo>
                    <a:lnTo>
                      <a:pt x="4" y="60"/>
                    </a:lnTo>
                    <a:lnTo>
                      <a:pt x="6" y="58"/>
                    </a:lnTo>
                    <a:lnTo>
                      <a:pt x="8" y="56"/>
                    </a:lnTo>
                    <a:lnTo>
                      <a:pt x="8" y="56"/>
                    </a:lnTo>
                    <a:lnTo>
                      <a:pt x="8" y="46"/>
                    </a:lnTo>
                    <a:lnTo>
                      <a:pt x="12" y="38"/>
                    </a:lnTo>
                    <a:lnTo>
                      <a:pt x="16" y="30"/>
                    </a:lnTo>
                    <a:lnTo>
                      <a:pt x="22" y="22"/>
                    </a:lnTo>
                    <a:lnTo>
                      <a:pt x="30" y="16"/>
                    </a:lnTo>
                    <a:lnTo>
                      <a:pt x="38" y="12"/>
                    </a:lnTo>
                    <a:lnTo>
                      <a:pt x="46" y="8"/>
                    </a:lnTo>
                    <a:lnTo>
                      <a:pt x="56" y="8"/>
                    </a:lnTo>
                    <a:lnTo>
                      <a:pt x="56" y="8"/>
                    </a:lnTo>
                    <a:lnTo>
                      <a:pt x="58" y="6"/>
                    </a:lnTo>
                    <a:lnTo>
                      <a:pt x="60" y="4"/>
                    </a:lnTo>
                    <a:lnTo>
                      <a:pt x="60" y="4"/>
                    </a:lnTo>
                    <a:lnTo>
                      <a:pt x="58" y="2"/>
                    </a:lnTo>
                    <a:lnTo>
                      <a:pt x="5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82" name="Freeform 120"/>
              <p:cNvSpPr>
                <a:spLocks/>
              </p:cNvSpPr>
              <p:nvPr/>
            </p:nvSpPr>
            <p:spPr bwMode="auto">
              <a:xfrm>
                <a:off x="4940300" y="2025650"/>
                <a:ext cx="95250" cy="95250"/>
              </a:xfrm>
              <a:custGeom>
                <a:avLst/>
                <a:gdLst/>
                <a:ahLst/>
                <a:cxnLst>
                  <a:cxn ang="0">
                    <a:pos x="56" y="0"/>
                  </a:cxn>
                  <a:cxn ang="0">
                    <a:pos x="56" y="0"/>
                  </a:cxn>
                  <a:cxn ang="0">
                    <a:pos x="44" y="2"/>
                  </a:cxn>
                  <a:cxn ang="0">
                    <a:pos x="34" y="4"/>
                  </a:cxn>
                  <a:cxn ang="0">
                    <a:pos x="24" y="10"/>
                  </a:cxn>
                  <a:cxn ang="0">
                    <a:pos x="16" y="16"/>
                  </a:cxn>
                  <a:cxn ang="0">
                    <a:pos x="10" y="24"/>
                  </a:cxn>
                  <a:cxn ang="0">
                    <a:pos x="4" y="34"/>
                  </a:cxn>
                  <a:cxn ang="0">
                    <a:pos x="2" y="44"/>
                  </a:cxn>
                  <a:cxn ang="0">
                    <a:pos x="0" y="56"/>
                  </a:cxn>
                  <a:cxn ang="0">
                    <a:pos x="0" y="56"/>
                  </a:cxn>
                  <a:cxn ang="0">
                    <a:pos x="2" y="58"/>
                  </a:cxn>
                  <a:cxn ang="0">
                    <a:pos x="4" y="60"/>
                  </a:cxn>
                  <a:cxn ang="0">
                    <a:pos x="4" y="60"/>
                  </a:cxn>
                  <a:cxn ang="0">
                    <a:pos x="6" y="58"/>
                  </a:cxn>
                  <a:cxn ang="0">
                    <a:pos x="8" y="56"/>
                  </a:cxn>
                  <a:cxn ang="0">
                    <a:pos x="8" y="56"/>
                  </a:cxn>
                  <a:cxn ang="0">
                    <a:pos x="8" y="46"/>
                  </a:cxn>
                  <a:cxn ang="0">
                    <a:pos x="12" y="38"/>
                  </a:cxn>
                  <a:cxn ang="0">
                    <a:pos x="16" y="30"/>
                  </a:cxn>
                  <a:cxn ang="0">
                    <a:pos x="22" y="22"/>
                  </a:cxn>
                  <a:cxn ang="0">
                    <a:pos x="30" y="16"/>
                  </a:cxn>
                  <a:cxn ang="0">
                    <a:pos x="38" y="12"/>
                  </a:cxn>
                  <a:cxn ang="0">
                    <a:pos x="46" y="8"/>
                  </a:cxn>
                  <a:cxn ang="0">
                    <a:pos x="56" y="8"/>
                  </a:cxn>
                  <a:cxn ang="0">
                    <a:pos x="56" y="8"/>
                  </a:cxn>
                  <a:cxn ang="0">
                    <a:pos x="58" y="6"/>
                  </a:cxn>
                  <a:cxn ang="0">
                    <a:pos x="60" y="4"/>
                  </a:cxn>
                  <a:cxn ang="0">
                    <a:pos x="60" y="4"/>
                  </a:cxn>
                  <a:cxn ang="0">
                    <a:pos x="58" y="2"/>
                  </a:cxn>
                  <a:cxn ang="0">
                    <a:pos x="56" y="0"/>
                  </a:cxn>
                </a:cxnLst>
                <a:rect l="0" t="0" r="r" b="b"/>
                <a:pathLst>
                  <a:path w="60" h="60">
                    <a:moveTo>
                      <a:pt x="56" y="0"/>
                    </a:moveTo>
                    <a:lnTo>
                      <a:pt x="56" y="0"/>
                    </a:lnTo>
                    <a:lnTo>
                      <a:pt x="44" y="2"/>
                    </a:lnTo>
                    <a:lnTo>
                      <a:pt x="34" y="4"/>
                    </a:lnTo>
                    <a:lnTo>
                      <a:pt x="24" y="10"/>
                    </a:lnTo>
                    <a:lnTo>
                      <a:pt x="16" y="16"/>
                    </a:lnTo>
                    <a:lnTo>
                      <a:pt x="10" y="24"/>
                    </a:lnTo>
                    <a:lnTo>
                      <a:pt x="4" y="34"/>
                    </a:lnTo>
                    <a:lnTo>
                      <a:pt x="2" y="44"/>
                    </a:lnTo>
                    <a:lnTo>
                      <a:pt x="0" y="56"/>
                    </a:lnTo>
                    <a:lnTo>
                      <a:pt x="0" y="56"/>
                    </a:lnTo>
                    <a:lnTo>
                      <a:pt x="2" y="58"/>
                    </a:lnTo>
                    <a:lnTo>
                      <a:pt x="4" y="60"/>
                    </a:lnTo>
                    <a:lnTo>
                      <a:pt x="4" y="60"/>
                    </a:lnTo>
                    <a:lnTo>
                      <a:pt x="6" y="58"/>
                    </a:lnTo>
                    <a:lnTo>
                      <a:pt x="8" y="56"/>
                    </a:lnTo>
                    <a:lnTo>
                      <a:pt x="8" y="56"/>
                    </a:lnTo>
                    <a:lnTo>
                      <a:pt x="8" y="46"/>
                    </a:lnTo>
                    <a:lnTo>
                      <a:pt x="12" y="38"/>
                    </a:lnTo>
                    <a:lnTo>
                      <a:pt x="16" y="30"/>
                    </a:lnTo>
                    <a:lnTo>
                      <a:pt x="22" y="22"/>
                    </a:lnTo>
                    <a:lnTo>
                      <a:pt x="30" y="16"/>
                    </a:lnTo>
                    <a:lnTo>
                      <a:pt x="38" y="12"/>
                    </a:lnTo>
                    <a:lnTo>
                      <a:pt x="46" y="8"/>
                    </a:lnTo>
                    <a:lnTo>
                      <a:pt x="56" y="8"/>
                    </a:lnTo>
                    <a:lnTo>
                      <a:pt x="56" y="8"/>
                    </a:lnTo>
                    <a:lnTo>
                      <a:pt x="58" y="6"/>
                    </a:lnTo>
                    <a:lnTo>
                      <a:pt x="60" y="4"/>
                    </a:lnTo>
                    <a:lnTo>
                      <a:pt x="60" y="4"/>
                    </a:lnTo>
                    <a:lnTo>
                      <a:pt x="58" y="2"/>
                    </a:lnTo>
                    <a:lnTo>
                      <a:pt x="56"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sp>
          <p:nvSpPr>
            <p:cNvPr id="39" name="Freeform 141"/>
            <p:cNvSpPr>
              <a:spLocks noEditPoints="1"/>
            </p:cNvSpPr>
            <p:nvPr/>
          </p:nvSpPr>
          <p:spPr bwMode="auto">
            <a:xfrm>
              <a:off x="4124560" y="1755887"/>
              <a:ext cx="332599" cy="228662"/>
            </a:xfrm>
            <a:custGeom>
              <a:avLst/>
              <a:gdLst/>
              <a:ahLst/>
              <a:cxnLst>
                <a:cxn ang="0">
                  <a:pos x="232" y="8"/>
                </a:cxn>
                <a:cxn ang="0">
                  <a:pos x="226" y="10"/>
                </a:cxn>
                <a:cxn ang="0">
                  <a:pos x="200" y="34"/>
                </a:cxn>
                <a:cxn ang="0">
                  <a:pos x="200" y="24"/>
                </a:cxn>
                <a:cxn ang="0">
                  <a:pos x="192" y="8"/>
                </a:cxn>
                <a:cxn ang="0">
                  <a:pos x="176" y="0"/>
                </a:cxn>
                <a:cxn ang="0">
                  <a:pos x="24" y="0"/>
                </a:cxn>
                <a:cxn ang="0">
                  <a:pos x="8" y="8"/>
                </a:cxn>
                <a:cxn ang="0">
                  <a:pos x="0" y="24"/>
                </a:cxn>
                <a:cxn ang="0">
                  <a:pos x="0" y="152"/>
                </a:cxn>
                <a:cxn ang="0">
                  <a:pos x="2" y="162"/>
                </a:cxn>
                <a:cxn ang="0">
                  <a:pos x="14" y="174"/>
                </a:cxn>
                <a:cxn ang="0">
                  <a:pos x="176" y="176"/>
                </a:cxn>
                <a:cxn ang="0">
                  <a:pos x="186" y="174"/>
                </a:cxn>
                <a:cxn ang="0">
                  <a:pos x="198" y="162"/>
                </a:cxn>
                <a:cxn ang="0">
                  <a:pos x="200" y="142"/>
                </a:cxn>
                <a:cxn ang="0">
                  <a:pos x="222" y="164"/>
                </a:cxn>
                <a:cxn ang="0">
                  <a:pos x="232" y="168"/>
                </a:cxn>
                <a:cxn ang="0">
                  <a:pos x="240" y="168"/>
                </a:cxn>
                <a:cxn ang="0">
                  <a:pos x="252" y="164"/>
                </a:cxn>
                <a:cxn ang="0">
                  <a:pos x="256" y="152"/>
                </a:cxn>
                <a:cxn ang="0">
                  <a:pos x="256" y="24"/>
                </a:cxn>
                <a:cxn ang="0">
                  <a:pos x="252" y="12"/>
                </a:cxn>
                <a:cxn ang="0">
                  <a:pos x="240" y="8"/>
                </a:cxn>
                <a:cxn ang="0">
                  <a:pos x="24" y="160"/>
                </a:cxn>
                <a:cxn ang="0">
                  <a:pos x="18" y="158"/>
                </a:cxn>
                <a:cxn ang="0">
                  <a:pos x="16" y="152"/>
                </a:cxn>
                <a:cxn ang="0">
                  <a:pos x="16" y="24"/>
                </a:cxn>
                <a:cxn ang="0">
                  <a:pos x="18" y="18"/>
                </a:cxn>
                <a:cxn ang="0">
                  <a:pos x="24" y="16"/>
                </a:cxn>
                <a:cxn ang="0">
                  <a:pos x="176" y="16"/>
                </a:cxn>
                <a:cxn ang="0">
                  <a:pos x="182" y="18"/>
                </a:cxn>
                <a:cxn ang="0">
                  <a:pos x="184" y="24"/>
                </a:cxn>
                <a:cxn ang="0">
                  <a:pos x="184" y="152"/>
                </a:cxn>
                <a:cxn ang="0">
                  <a:pos x="182" y="158"/>
                </a:cxn>
                <a:cxn ang="0">
                  <a:pos x="176" y="160"/>
                </a:cxn>
                <a:cxn ang="0">
                  <a:pos x="240" y="152"/>
                </a:cxn>
                <a:cxn ang="0">
                  <a:pos x="232" y="152"/>
                </a:cxn>
                <a:cxn ang="0">
                  <a:pos x="200" y="120"/>
                </a:cxn>
                <a:cxn ang="0">
                  <a:pos x="192" y="64"/>
                </a:cxn>
                <a:cxn ang="0">
                  <a:pos x="232" y="24"/>
                </a:cxn>
                <a:cxn ang="0">
                  <a:pos x="240" y="152"/>
                </a:cxn>
              </a:cxnLst>
              <a:rect l="0" t="0" r="r" b="b"/>
              <a:pathLst>
                <a:path w="256" h="176">
                  <a:moveTo>
                    <a:pt x="240" y="8"/>
                  </a:moveTo>
                  <a:lnTo>
                    <a:pt x="232" y="8"/>
                  </a:lnTo>
                  <a:lnTo>
                    <a:pt x="232" y="8"/>
                  </a:lnTo>
                  <a:lnTo>
                    <a:pt x="226" y="10"/>
                  </a:lnTo>
                  <a:lnTo>
                    <a:pt x="222" y="12"/>
                  </a:lnTo>
                  <a:lnTo>
                    <a:pt x="200" y="34"/>
                  </a:lnTo>
                  <a:lnTo>
                    <a:pt x="200" y="24"/>
                  </a:lnTo>
                  <a:lnTo>
                    <a:pt x="200" y="24"/>
                  </a:lnTo>
                  <a:lnTo>
                    <a:pt x="198" y="14"/>
                  </a:lnTo>
                  <a:lnTo>
                    <a:pt x="192" y="8"/>
                  </a:lnTo>
                  <a:lnTo>
                    <a:pt x="186" y="2"/>
                  </a:lnTo>
                  <a:lnTo>
                    <a:pt x="176" y="0"/>
                  </a:lnTo>
                  <a:lnTo>
                    <a:pt x="24" y="0"/>
                  </a:lnTo>
                  <a:lnTo>
                    <a:pt x="24" y="0"/>
                  </a:lnTo>
                  <a:lnTo>
                    <a:pt x="14" y="2"/>
                  </a:lnTo>
                  <a:lnTo>
                    <a:pt x="8" y="8"/>
                  </a:lnTo>
                  <a:lnTo>
                    <a:pt x="2" y="14"/>
                  </a:lnTo>
                  <a:lnTo>
                    <a:pt x="0" y="24"/>
                  </a:lnTo>
                  <a:lnTo>
                    <a:pt x="0" y="80"/>
                  </a:lnTo>
                  <a:lnTo>
                    <a:pt x="0" y="152"/>
                  </a:lnTo>
                  <a:lnTo>
                    <a:pt x="0" y="152"/>
                  </a:lnTo>
                  <a:lnTo>
                    <a:pt x="2" y="162"/>
                  </a:lnTo>
                  <a:lnTo>
                    <a:pt x="8" y="168"/>
                  </a:lnTo>
                  <a:lnTo>
                    <a:pt x="14" y="174"/>
                  </a:lnTo>
                  <a:lnTo>
                    <a:pt x="24" y="176"/>
                  </a:lnTo>
                  <a:lnTo>
                    <a:pt x="176" y="176"/>
                  </a:lnTo>
                  <a:lnTo>
                    <a:pt x="176" y="176"/>
                  </a:lnTo>
                  <a:lnTo>
                    <a:pt x="186" y="174"/>
                  </a:lnTo>
                  <a:lnTo>
                    <a:pt x="192" y="168"/>
                  </a:lnTo>
                  <a:lnTo>
                    <a:pt x="198" y="162"/>
                  </a:lnTo>
                  <a:lnTo>
                    <a:pt x="200" y="152"/>
                  </a:lnTo>
                  <a:lnTo>
                    <a:pt x="200" y="142"/>
                  </a:lnTo>
                  <a:lnTo>
                    <a:pt x="222" y="164"/>
                  </a:lnTo>
                  <a:lnTo>
                    <a:pt x="222" y="164"/>
                  </a:lnTo>
                  <a:lnTo>
                    <a:pt x="226" y="168"/>
                  </a:lnTo>
                  <a:lnTo>
                    <a:pt x="232" y="168"/>
                  </a:lnTo>
                  <a:lnTo>
                    <a:pt x="240" y="168"/>
                  </a:lnTo>
                  <a:lnTo>
                    <a:pt x="240" y="168"/>
                  </a:lnTo>
                  <a:lnTo>
                    <a:pt x="246" y="166"/>
                  </a:lnTo>
                  <a:lnTo>
                    <a:pt x="252" y="164"/>
                  </a:lnTo>
                  <a:lnTo>
                    <a:pt x="254" y="158"/>
                  </a:lnTo>
                  <a:lnTo>
                    <a:pt x="256" y="152"/>
                  </a:lnTo>
                  <a:lnTo>
                    <a:pt x="256" y="24"/>
                  </a:lnTo>
                  <a:lnTo>
                    <a:pt x="256" y="24"/>
                  </a:lnTo>
                  <a:lnTo>
                    <a:pt x="254" y="18"/>
                  </a:lnTo>
                  <a:lnTo>
                    <a:pt x="252" y="12"/>
                  </a:lnTo>
                  <a:lnTo>
                    <a:pt x="246" y="10"/>
                  </a:lnTo>
                  <a:lnTo>
                    <a:pt x="240" y="8"/>
                  </a:lnTo>
                  <a:close/>
                  <a:moveTo>
                    <a:pt x="24" y="160"/>
                  </a:moveTo>
                  <a:lnTo>
                    <a:pt x="24" y="160"/>
                  </a:lnTo>
                  <a:lnTo>
                    <a:pt x="20" y="160"/>
                  </a:lnTo>
                  <a:lnTo>
                    <a:pt x="18" y="158"/>
                  </a:lnTo>
                  <a:lnTo>
                    <a:pt x="16" y="156"/>
                  </a:lnTo>
                  <a:lnTo>
                    <a:pt x="16" y="152"/>
                  </a:lnTo>
                  <a:lnTo>
                    <a:pt x="16" y="24"/>
                  </a:lnTo>
                  <a:lnTo>
                    <a:pt x="16" y="24"/>
                  </a:lnTo>
                  <a:lnTo>
                    <a:pt x="16" y="20"/>
                  </a:lnTo>
                  <a:lnTo>
                    <a:pt x="18" y="18"/>
                  </a:lnTo>
                  <a:lnTo>
                    <a:pt x="20" y="16"/>
                  </a:lnTo>
                  <a:lnTo>
                    <a:pt x="24" y="16"/>
                  </a:lnTo>
                  <a:lnTo>
                    <a:pt x="176" y="16"/>
                  </a:lnTo>
                  <a:lnTo>
                    <a:pt x="176" y="16"/>
                  </a:lnTo>
                  <a:lnTo>
                    <a:pt x="180" y="16"/>
                  </a:lnTo>
                  <a:lnTo>
                    <a:pt x="182" y="18"/>
                  </a:lnTo>
                  <a:lnTo>
                    <a:pt x="184" y="20"/>
                  </a:lnTo>
                  <a:lnTo>
                    <a:pt x="184" y="24"/>
                  </a:lnTo>
                  <a:lnTo>
                    <a:pt x="184" y="152"/>
                  </a:lnTo>
                  <a:lnTo>
                    <a:pt x="184" y="152"/>
                  </a:lnTo>
                  <a:lnTo>
                    <a:pt x="184" y="156"/>
                  </a:lnTo>
                  <a:lnTo>
                    <a:pt x="182" y="158"/>
                  </a:lnTo>
                  <a:lnTo>
                    <a:pt x="180" y="160"/>
                  </a:lnTo>
                  <a:lnTo>
                    <a:pt x="176" y="160"/>
                  </a:lnTo>
                  <a:lnTo>
                    <a:pt x="24" y="160"/>
                  </a:lnTo>
                  <a:close/>
                  <a:moveTo>
                    <a:pt x="240" y="152"/>
                  </a:moveTo>
                  <a:lnTo>
                    <a:pt x="232" y="152"/>
                  </a:lnTo>
                  <a:lnTo>
                    <a:pt x="232" y="152"/>
                  </a:lnTo>
                  <a:lnTo>
                    <a:pt x="200" y="120"/>
                  </a:lnTo>
                  <a:lnTo>
                    <a:pt x="200" y="120"/>
                  </a:lnTo>
                  <a:lnTo>
                    <a:pt x="192" y="112"/>
                  </a:lnTo>
                  <a:lnTo>
                    <a:pt x="192" y="64"/>
                  </a:lnTo>
                  <a:lnTo>
                    <a:pt x="232" y="24"/>
                  </a:lnTo>
                  <a:lnTo>
                    <a:pt x="232" y="24"/>
                  </a:lnTo>
                  <a:lnTo>
                    <a:pt x="240" y="24"/>
                  </a:lnTo>
                  <a:lnTo>
                    <a:pt x="240" y="152"/>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nvGrpSpPr>
            <p:cNvPr id="40" name="Group 39"/>
            <p:cNvGrpSpPr/>
            <p:nvPr/>
          </p:nvGrpSpPr>
          <p:grpSpPr>
            <a:xfrm>
              <a:off x="2128968" y="1745493"/>
              <a:ext cx="332599" cy="259843"/>
              <a:chOff x="3962400" y="1200150"/>
              <a:chExt cx="406400" cy="317500"/>
            </a:xfrm>
            <a:solidFill>
              <a:schemeClr val="accent1"/>
            </a:solidFill>
          </p:grpSpPr>
          <p:sp>
            <p:nvSpPr>
              <p:cNvPr id="73" name="Freeform 157"/>
              <p:cNvSpPr>
                <a:spLocks noEditPoints="1"/>
              </p:cNvSpPr>
              <p:nvPr/>
            </p:nvSpPr>
            <p:spPr bwMode="auto">
              <a:xfrm>
                <a:off x="4013200" y="1247775"/>
                <a:ext cx="254000" cy="206375"/>
              </a:xfrm>
              <a:custGeom>
                <a:avLst/>
                <a:gdLst/>
                <a:ahLst/>
                <a:cxnLst>
                  <a:cxn ang="0">
                    <a:pos x="146" y="6"/>
                  </a:cxn>
                  <a:cxn ang="0">
                    <a:pos x="146" y="6"/>
                  </a:cxn>
                  <a:cxn ang="0">
                    <a:pos x="112" y="2"/>
                  </a:cxn>
                  <a:cxn ang="0">
                    <a:pos x="80" y="0"/>
                  </a:cxn>
                  <a:cxn ang="0">
                    <a:pos x="80" y="0"/>
                  </a:cxn>
                  <a:cxn ang="0">
                    <a:pos x="48" y="2"/>
                  </a:cxn>
                  <a:cxn ang="0">
                    <a:pos x="14" y="6"/>
                  </a:cxn>
                  <a:cxn ang="0">
                    <a:pos x="14" y="6"/>
                  </a:cxn>
                  <a:cxn ang="0">
                    <a:pos x="10" y="8"/>
                  </a:cxn>
                  <a:cxn ang="0">
                    <a:pos x="8" y="12"/>
                  </a:cxn>
                  <a:cxn ang="0">
                    <a:pos x="8" y="12"/>
                  </a:cxn>
                  <a:cxn ang="0">
                    <a:pos x="2" y="38"/>
                  </a:cxn>
                  <a:cxn ang="0">
                    <a:pos x="0" y="66"/>
                  </a:cxn>
                  <a:cxn ang="0">
                    <a:pos x="2" y="92"/>
                  </a:cxn>
                  <a:cxn ang="0">
                    <a:pos x="8" y="118"/>
                  </a:cxn>
                  <a:cxn ang="0">
                    <a:pos x="8" y="118"/>
                  </a:cxn>
                  <a:cxn ang="0">
                    <a:pos x="10" y="122"/>
                  </a:cxn>
                  <a:cxn ang="0">
                    <a:pos x="14" y="124"/>
                  </a:cxn>
                  <a:cxn ang="0">
                    <a:pos x="14" y="124"/>
                  </a:cxn>
                  <a:cxn ang="0">
                    <a:pos x="48" y="128"/>
                  </a:cxn>
                  <a:cxn ang="0">
                    <a:pos x="80" y="130"/>
                  </a:cxn>
                  <a:cxn ang="0">
                    <a:pos x="80" y="130"/>
                  </a:cxn>
                  <a:cxn ang="0">
                    <a:pos x="112" y="128"/>
                  </a:cxn>
                  <a:cxn ang="0">
                    <a:pos x="146" y="124"/>
                  </a:cxn>
                  <a:cxn ang="0">
                    <a:pos x="146" y="124"/>
                  </a:cxn>
                  <a:cxn ang="0">
                    <a:pos x="148" y="122"/>
                  </a:cxn>
                  <a:cxn ang="0">
                    <a:pos x="152" y="118"/>
                  </a:cxn>
                  <a:cxn ang="0">
                    <a:pos x="152" y="118"/>
                  </a:cxn>
                  <a:cxn ang="0">
                    <a:pos x="158" y="92"/>
                  </a:cxn>
                  <a:cxn ang="0">
                    <a:pos x="160" y="66"/>
                  </a:cxn>
                  <a:cxn ang="0">
                    <a:pos x="158" y="38"/>
                  </a:cxn>
                  <a:cxn ang="0">
                    <a:pos x="152" y="12"/>
                  </a:cxn>
                  <a:cxn ang="0">
                    <a:pos x="152" y="12"/>
                  </a:cxn>
                  <a:cxn ang="0">
                    <a:pos x="148" y="8"/>
                  </a:cxn>
                  <a:cxn ang="0">
                    <a:pos x="146" y="6"/>
                  </a:cxn>
                  <a:cxn ang="0">
                    <a:pos x="144" y="116"/>
                  </a:cxn>
                  <a:cxn ang="0">
                    <a:pos x="144" y="116"/>
                  </a:cxn>
                  <a:cxn ang="0">
                    <a:pos x="112" y="120"/>
                  </a:cxn>
                  <a:cxn ang="0">
                    <a:pos x="80" y="122"/>
                  </a:cxn>
                  <a:cxn ang="0">
                    <a:pos x="48" y="120"/>
                  </a:cxn>
                  <a:cxn ang="0">
                    <a:pos x="16" y="116"/>
                  </a:cxn>
                  <a:cxn ang="0">
                    <a:pos x="16" y="116"/>
                  </a:cxn>
                  <a:cxn ang="0">
                    <a:pos x="10" y="90"/>
                  </a:cxn>
                  <a:cxn ang="0">
                    <a:pos x="8" y="66"/>
                  </a:cxn>
                  <a:cxn ang="0">
                    <a:pos x="10" y="40"/>
                  </a:cxn>
                  <a:cxn ang="0">
                    <a:pos x="16" y="14"/>
                  </a:cxn>
                  <a:cxn ang="0">
                    <a:pos x="16" y="14"/>
                  </a:cxn>
                  <a:cxn ang="0">
                    <a:pos x="48" y="10"/>
                  </a:cxn>
                  <a:cxn ang="0">
                    <a:pos x="80" y="8"/>
                  </a:cxn>
                  <a:cxn ang="0">
                    <a:pos x="112" y="10"/>
                  </a:cxn>
                  <a:cxn ang="0">
                    <a:pos x="144" y="14"/>
                  </a:cxn>
                  <a:cxn ang="0">
                    <a:pos x="144" y="14"/>
                  </a:cxn>
                  <a:cxn ang="0">
                    <a:pos x="150" y="40"/>
                  </a:cxn>
                  <a:cxn ang="0">
                    <a:pos x="152" y="66"/>
                  </a:cxn>
                  <a:cxn ang="0">
                    <a:pos x="150" y="90"/>
                  </a:cxn>
                  <a:cxn ang="0">
                    <a:pos x="144" y="116"/>
                  </a:cxn>
                </a:cxnLst>
                <a:rect l="0" t="0" r="r" b="b"/>
                <a:pathLst>
                  <a:path w="160" h="130">
                    <a:moveTo>
                      <a:pt x="146" y="6"/>
                    </a:moveTo>
                    <a:lnTo>
                      <a:pt x="146" y="6"/>
                    </a:lnTo>
                    <a:lnTo>
                      <a:pt x="112" y="2"/>
                    </a:lnTo>
                    <a:lnTo>
                      <a:pt x="80" y="0"/>
                    </a:lnTo>
                    <a:lnTo>
                      <a:pt x="80" y="0"/>
                    </a:lnTo>
                    <a:lnTo>
                      <a:pt x="48" y="2"/>
                    </a:lnTo>
                    <a:lnTo>
                      <a:pt x="14" y="6"/>
                    </a:lnTo>
                    <a:lnTo>
                      <a:pt x="14" y="6"/>
                    </a:lnTo>
                    <a:lnTo>
                      <a:pt x="10" y="8"/>
                    </a:lnTo>
                    <a:lnTo>
                      <a:pt x="8" y="12"/>
                    </a:lnTo>
                    <a:lnTo>
                      <a:pt x="8" y="12"/>
                    </a:lnTo>
                    <a:lnTo>
                      <a:pt x="2" y="38"/>
                    </a:lnTo>
                    <a:lnTo>
                      <a:pt x="0" y="66"/>
                    </a:lnTo>
                    <a:lnTo>
                      <a:pt x="2" y="92"/>
                    </a:lnTo>
                    <a:lnTo>
                      <a:pt x="8" y="118"/>
                    </a:lnTo>
                    <a:lnTo>
                      <a:pt x="8" y="118"/>
                    </a:lnTo>
                    <a:lnTo>
                      <a:pt x="10" y="122"/>
                    </a:lnTo>
                    <a:lnTo>
                      <a:pt x="14" y="124"/>
                    </a:lnTo>
                    <a:lnTo>
                      <a:pt x="14" y="124"/>
                    </a:lnTo>
                    <a:lnTo>
                      <a:pt x="48" y="128"/>
                    </a:lnTo>
                    <a:lnTo>
                      <a:pt x="80" y="130"/>
                    </a:lnTo>
                    <a:lnTo>
                      <a:pt x="80" y="130"/>
                    </a:lnTo>
                    <a:lnTo>
                      <a:pt x="112" y="128"/>
                    </a:lnTo>
                    <a:lnTo>
                      <a:pt x="146" y="124"/>
                    </a:lnTo>
                    <a:lnTo>
                      <a:pt x="146" y="124"/>
                    </a:lnTo>
                    <a:lnTo>
                      <a:pt x="148" y="122"/>
                    </a:lnTo>
                    <a:lnTo>
                      <a:pt x="152" y="118"/>
                    </a:lnTo>
                    <a:lnTo>
                      <a:pt x="152" y="118"/>
                    </a:lnTo>
                    <a:lnTo>
                      <a:pt x="158" y="92"/>
                    </a:lnTo>
                    <a:lnTo>
                      <a:pt x="160" y="66"/>
                    </a:lnTo>
                    <a:lnTo>
                      <a:pt x="158" y="38"/>
                    </a:lnTo>
                    <a:lnTo>
                      <a:pt x="152" y="12"/>
                    </a:lnTo>
                    <a:lnTo>
                      <a:pt x="152" y="12"/>
                    </a:lnTo>
                    <a:lnTo>
                      <a:pt x="148" y="8"/>
                    </a:lnTo>
                    <a:lnTo>
                      <a:pt x="146" y="6"/>
                    </a:lnTo>
                    <a:close/>
                    <a:moveTo>
                      <a:pt x="144" y="116"/>
                    </a:moveTo>
                    <a:lnTo>
                      <a:pt x="144" y="116"/>
                    </a:lnTo>
                    <a:lnTo>
                      <a:pt x="112" y="120"/>
                    </a:lnTo>
                    <a:lnTo>
                      <a:pt x="80" y="122"/>
                    </a:lnTo>
                    <a:lnTo>
                      <a:pt x="48" y="120"/>
                    </a:lnTo>
                    <a:lnTo>
                      <a:pt x="16" y="116"/>
                    </a:lnTo>
                    <a:lnTo>
                      <a:pt x="16" y="116"/>
                    </a:lnTo>
                    <a:lnTo>
                      <a:pt x="10" y="90"/>
                    </a:lnTo>
                    <a:lnTo>
                      <a:pt x="8" y="66"/>
                    </a:lnTo>
                    <a:lnTo>
                      <a:pt x="10" y="40"/>
                    </a:lnTo>
                    <a:lnTo>
                      <a:pt x="16" y="14"/>
                    </a:lnTo>
                    <a:lnTo>
                      <a:pt x="16" y="14"/>
                    </a:lnTo>
                    <a:lnTo>
                      <a:pt x="48" y="10"/>
                    </a:lnTo>
                    <a:lnTo>
                      <a:pt x="80" y="8"/>
                    </a:lnTo>
                    <a:lnTo>
                      <a:pt x="112" y="10"/>
                    </a:lnTo>
                    <a:lnTo>
                      <a:pt x="144" y="14"/>
                    </a:lnTo>
                    <a:lnTo>
                      <a:pt x="144" y="14"/>
                    </a:lnTo>
                    <a:lnTo>
                      <a:pt x="150" y="40"/>
                    </a:lnTo>
                    <a:lnTo>
                      <a:pt x="152" y="66"/>
                    </a:lnTo>
                    <a:lnTo>
                      <a:pt x="150" y="90"/>
                    </a:lnTo>
                    <a:lnTo>
                      <a:pt x="144" y="1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74" name="Freeform 160"/>
              <p:cNvSpPr>
                <a:spLocks noEditPoints="1"/>
              </p:cNvSpPr>
              <p:nvPr/>
            </p:nvSpPr>
            <p:spPr bwMode="auto">
              <a:xfrm>
                <a:off x="3962400" y="1200150"/>
                <a:ext cx="406400" cy="317500"/>
              </a:xfrm>
              <a:custGeom>
                <a:avLst/>
                <a:gdLst/>
                <a:ahLst/>
                <a:cxnLst>
                  <a:cxn ang="0">
                    <a:pos x="246" y="18"/>
                  </a:cxn>
                  <a:cxn ang="0">
                    <a:pos x="242" y="10"/>
                  </a:cxn>
                  <a:cxn ang="0">
                    <a:pos x="234" y="6"/>
                  </a:cxn>
                  <a:cxn ang="0">
                    <a:pos x="180" y="2"/>
                  </a:cxn>
                  <a:cxn ang="0">
                    <a:pos x="128" y="0"/>
                  </a:cxn>
                  <a:cxn ang="0">
                    <a:pos x="22" y="6"/>
                  </a:cxn>
                  <a:cxn ang="0">
                    <a:pos x="18" y="8"/>
                  </a:cxn>
                  <a:cxn ang="0">
                    <a:pos x="12" y="14"/>
                  </a:cxn>
                  <a:cxn ang="0">
                    <a:pos x="10" y="18"/>
                  </a:cxn>
                  <a:cxn ang="0">
                    <a:pos x="0" y="96"/>
                  </a:cxn>
                  <a:cxn ang="0">
                    <a:pos x="10" y="174"/>
                  </a:cxn>
                  <a:cxn ang="0">
                    <a:pos x="12" y="178"/>
                  </a:cxn>
                  <a:cxn ang="0">
                    <a:pos x="18" y="184"/>
                  </a:cxn>
                  <a:cxn ang="0">
                    <a:pos x="22" y="186"/>
                  </a:cxn>
                  <a:cxn ang="0">
                    <a:pos x="74" y="190"/>
                  </a:cxn>
                  <a:cxn ang="0">
                    <a:pos x="72" y="192"/>
                  </a:cxn>
                  <a:cxn ang="0">
                    <a:pos x="76" y="196"/>
                  </a:cxn>
                  <a:cxn ang="0">
                    <a:pos x="106" y="200"/>
                  </a:cxn>
                  <a:cxn ang="0">
                    <a:pos x="128" y="200"/>
                  </a:cxn>
                  <a:cxn ang="0">
                    <a:pos x="168" y="198"/>
                  </a:cxn>
                  <a:cxn ang="0">
                    <a:pos x="182" y="194"/>
                  </a:cxn>
                  <a:cxn ang="0">
                    <a:pos x="184" y="192"/>
                  </a:cxn>
                  <a:cxn ang="0">
                    <a:pos x="182" y="190"/>
                  </a:cxn>
                  <a:cxn ang="0">
                    <a:pos x="234" y="186"/>
                  </a:cxn>
                  <a:cxn ang="0">
                    <a:pos x="242" y="182"/>
                  </a:cxn>
                  <a:cxn ang="0">
                    <a:pos x="246" y="174"/>
                  </a:cxn>
                  <a:cxn ang="0">
                    <a:pos x="254" y="134"/>
                  </a:cxn>
                  <a:cxn ang="0">
                    <a:pos x="254" y="58"/>
                  </a:cxn>
                  <a:cxn ang="0">
                    <a:pos x="232" y="170"/>
                  </a:cxn>
                  <a:cxn ang="0">
                    <a:pos x="180" y="174"/>
                  </a:cxn>
                  <a:cxn ang="0">
                    <a:pos x="76" y="174"/>
                  </a:cxn>
                  <a:cxn ang="0">
                    <a:pos x="24" y="170"/>
                  </a:cxn>
                  <a:cxn ang="0">
                    <a:pos x="16" y="96"/>
                  </a:cxn>
                  <a:cxn ang="0">
                    <a:pos x="24" y="22"/>
                  </a:cxn>
                  <a:cxn ang="0">
                    <a:pos x="76" y="18"/>
                  </a:cxn>
                  <a:cxn ang="0">
                    <a:pos x="180" y="18"/>
                  </a:cxn>
                  <a:cxn ang="0">
                    <a:pos x="232" y="22"/>
                  </a:cxn>
                  <a:cxn ang="0">
                    <a:pos x="240" y="96"/>
                  </a:cxn>
                  <a:cxn ang="0">
                    <a:pos x="232" y="170"/>
                  </a:cxn>
                </a:cxnLst>
                <a:rect l="0" t="0" r="r" b="b"/>
                <a:pathLst>
                  <a:path w="256" h="200">
                    <a:moveTo>
                      <a:pt x="246" y="18"/>
                    </a:moveTo>
                    <a:lnTo>
                      <a:pt x="246" y="18"/>
                    </a:lnTo>
                    <a:lnTo>
                      <a:pt x="244" y="14"/>
                    </a:lnTo>
                    <a:lnTo>
                      <a:pt x="242" y="10"/>
                    </a:lnTo>
                    <a:lnTo>
                      <a:pt x="238" y="8"/>
                    </a:lnTo>
                    <a:lnTo>
                      <a:pt x="234" y="6"/>
                    </a:lnTo>
                    <a:lnTo>
                      <a:pt x="234" y="6"/>
                    </a:lnTo>
                    <a:lnTo>
                      <a:pt x="180" y="2"/>
                    </a:lnTo>
                    <a:lnTo>
                      <a:pt x="128" y="0"/>
                    </a:lnTo>
                    <a:lnTo>
                      <a:pt x="128" y="0"/>
                    </a:lnTo>
                    <a:lnTo>
                      <a:pt x="76" y="2"/>
                    </a:lnTo>
                    <a:lnTo>
                      <a:pt x="22" y="6"/>
                    </a:lnTo>
                    <a:lnTo>
                      <a:pt x="22" y="6"/>
                    </a:lnTo>
                    <a:lnTo>
                      <a:pt x="18" y="8"/>
                    </a:lnTo>
                    <a:lnTo>
                      <a:pt x="14" y="10"/>
                    </a:lnTo>
                    <a:lnTo>
                      <a:pt x="12" y="14"/>
                    </a:lnTo>
                    <a:lnTo>
                      <a:pt x="10" y="18"/>
                    </a:lnTo>
                    <a:lnTo>
                      <a:pt x="10" y="18"/>
                    </a:lnTo>
                    <a:lnTo>
                      <a:pt x="2" y="58"/>
                    </a:lnTo>
                    <a:lnTo>
                      <a:pt x="0" y="96"/>
                    </a:lnTo>
                    <a:lnTo>
                      <a:pt x="2" y="134"/>
                    </a:lnTo>
                    <a:lnTo>
                      <a:pt x="10" y="174"/>
                    </a:lnTo>
                    <a:lnTo>
                      <a:pt x="10" y="174"/>
                    </a:lnTo>
                    <a:lnTo>
                      <a:pt x="12" y="178"/>
                    </a:lnTo>
                    <a:lnTo>
                      <a:pt x="14" y="182"/>
                    </a:lnTo>
                    <a:lnTo>
                      <a:pt x="18" y="184"/>
                    </a:lnTo>
                    <a:lnTo>
                      <a:pt x="22" y="186"/>
                    </a:lnTo>
                    <a:lnTo>
                      <a:pt x="22" y="186"/>
                    </a:lnTo>
                    <a:lnTo>
                      <a:pt x="74" y="190"/>
                    </a:lnTo>
                    <a:lnTo>
                      <a:pt x="74" y="190"/>
                    </a:lnTo>
                    <a:lnTo>
                      <a:pt x="72" y="192"/>
                    </a:lnTo>
                    <a:lnTo>
                      <a:pt x="72" y="192"/>
                    </a:lnTo>
                    <a:lnTo>
                      <a:pt x="74" y="194"/>
                    </a:lnTo>
                    <a:lnTo>
                      <a:pt x="76" y="196"/>
                    </a:lnTo>
                    <a:lnTo>
                      <a:pt x="88" y="198"/>
                    </a:lnTo>
                    <a:lnTo>
                      <a:pt x="106" y="200"/>
                    </a:lnTo>
                    <a:lnTo>
                      <a:pt x="128" y="200"/>
                    </a:lnTo>
                    <a:lnTo>
                      <a:pt x="128" y="200"/>
                    </a:lnTo>
                    <a:lnTo>
                      <a:pt x="150" y="200"/>
                    </a:lnTo>
                    <a:lnTo>
                      <a:pt x="168" y="198"/>
                    </a:lnTo>
                    <a:lnTo>
                      <a:pt x="180" y="196"/>
                    </a:lnTo>
                    <a:lnTo>
                      <a:pt x="182" y="194"/>
                    </a:lnTo>
                    <a:lnTo>
                      <a:pt x="184" y="192"/>
                    </a:lnTo>
                    <a:lnTo>
                      <a:pt x="184" y="192"/>
                    </a:lnTo>
                    <a:lnTo>
                      <a:pt x="182" y="190"/>
                    </a:lnTo>
                    <a:lnTo>
                      <a:pt x="182" y="190"/>
                    </a:lnTo>
                    <a:lnTo>
                      <a:pt x="234" y="186"/>
                    </a:lnTo>
                    <a:lnTo>
                      <a:pt x="234" y="186"/>
                    </a:lnTo>
                    <a:lnTo>
                      <a:pt x="238" y="184"/>
                    </a:lnTo>
                    <a:lnTo>
                      <a:pt x="242" y="182"/>
                    </a:lnTo>
                    <a:lnTo>
                      <a:pt x="244" y="178"/>
                    </a:lnTo>
                    <a:lnTo>
                      <a:pt x="246" y="174"/>
                    </a:lnTo>
                    <a:lnTo>
                      <a:pt x="246" y="174"/>
                    </a:lnTo>
                    <a:lnTo>
                      <a:pt x="254" y="134"/>
                    </a:lnTo>
                    <a:lnTo>
                      <a:pt x="256" y="96"/>
                    </a:lnTo>
                    <a:lnTo>
                      <a:pt x="254" y="58"/>
                    </a:lnTo>
                    <a:lnTo>
                      <a:pt x="246" y="18"/>
                    </a:lnTo>
                    <a:close/>
                    <a:moveTo>
                      <a:pt x="232" y="170"/>
                    </a:moveTo>
                    <a:lnTo>
                      <a:pt x="232" y="170"/>
                    </a:lnTo>
                    <a:lnTo>
                      <a:pt x="180" y="174"/>
                    </a:lnTo>
                    <a:lnTo>
                      <a:pt x="128" y="176"/>
                    </a:lnTo>
                    <a:lnTo>
                      <a:pt x="76" y="174"/>
                    </a:lnTo>
                    <a:lnTo>
                      <a:pt x="24" y="170"/>
                    </a:lnTo>
                    <a:lnTo>
                      <a:pt x="24" y="170"/>
                    </a:lnTo>
                    <a:lnTo>
                      <a:pt x="18" y="132"/>
                    </a:lnTo>
                    <a:lnTo>
                      <a:pt x="16" y="96"/>
                    </a:lnTo>
                    <a:lnTo>
                      <a:pt x="18" y="60"/>
                    </a:lnTo>
                    <a:lnTo>
                      <a:pt x="24" y="22"/>
                    </a:lnTo>
                    <a:lnTo>
                      <a:pt x="24" y="22"/>
                    </a:lnTo>
                    <a:lnTo>
                      <a:pt x="76" y="18"/>
                    </a:lnTo>
                    <a:lnTo>
                      <a:pt x="128" y="16"/>
                    </a:lnTo>
                    <a:lnTo>
                      <a:pt x="180" y="18"/>
                    </a:lnTo>
                    <a:lnTo>
                      <a:pt x="232" y="22"/>
                    </a:lnTo>
                    <a:lnTo>
                      <a:pt x="232" y="22"/>
                    </a:lnTo>
                    <a:lnTo>
                      <a:pt x="238" y="60"/>
                    </a:lnTo>
                    <a:lnTo>
                      <a:pt x="240" y="96"/>
                    </a:lnTo>
                    <a:lnTo>
                      <a:pt x="238" y="132"/>
                    </a:lnTo>
                    <a:lnTo>
                      <a:pt x="232" y="17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75" name="Freeform 163"/>
              <p:cNvSpPr>
                <a:spLocks noEditPoints="1"/>
              </p:cNvSpPr>
              <p:nvPr/>
            </p:nvSpPr>
            <p:spPr bwMode="auto">
              <a:xfrm>
                <a:off x="4279900" y="1263650"/>
                <a:ext cx="38100" cy="38100"/>
              </a:xfrm>
              <a:custGeom>
                <a:avLst/>
                <a:gdLst/>
                <a:ahLst/>
                <a:cxnLst>
                  <a:cxn ang="0">
                    <a:pos x="12" y="24"/>
                  </a:cxn>
                  <a:cxn ang="0">
                    <a:pos x="12" y="24"/>
                  </a:cxn>
                  <a:cxn ang="0">
                    <a:pos x="16" y="24"/>
                  </a:cxn>
                  <a:cxn ang="0">
                    <a:pos x="20" y="20"/>
                  </a:cxn>
                  <a:cxn ang="0">
                    <a:pos x="24" y="16"/>
                  </a:cxn>
                  <a:cxn ang="0">
                    <a:pos x="24" y="12"/>
                  </a:cxn>
                  <a:cxn ang="0">
                    <a:pos x="24" y="12"/>
                  </a:cxn>
                  <a:cxn ang="0">
                    <a:pos x="24" y="8"/>
                  </a:cxn>
                  <a:cxn ang="0">
                    <a:pos x="20" y="4"/>
                  </a:cxn>
                  <a:cxn ang="0">
                    <a:pos x="16" y="0"/>
                  </a:cxn>
                  <a:cxn ang="0">
                    <a:pos x="12" y="0"/>
                  </a:cxn>
                  <a:cxn ang="0">
                    <a:pos x="12" y="0"/>
                  </a:cxn>
                  <a:cxn ang="0">
                    <a:pos x="8" y="0"/>
                  </a:cxn>
                  <a:cxn ang="0">
                    <a:pos x="4" y="4"/>
                  </a:cxn>
                  <a:cxn ang="0">
                    <a:pos x="0" y="8"/>
                  </a:cxn>
                  <a:cxn ang="0">
                    <a:pos x="0" y="12"/>
                  </a:cxn>
                  <a:cxn ang="0">
                    <a:pos x="0" y="12"/>
                  </a:cxn>
                  <a:cxn ang="0">
                    <a:pos x="0" y="16"/>
                  </a:cxn>
                  <a:cxn ang="0">
                    <a:pos x="4" y="20"/>
                  </a:cxn>
                  <a:cxn ang="0">
                    <a:pos x="8" y="24"/>
                  </a:cxn>
                  <a:cxn ang="0">
                    <a:pos x="12" y="24"/>
                  </a:cxn>
                  <a:cxn ang="0">
                    <a:pos x="12" y="8"/>
                  </a:cxn>
                  <a:cxn ang="0">
                    <a:pos x="12" y="8"/>
                  </a:cxn>
                  <a:cxn ang="0">
                    <a:pos x="14" y="10"/>
                  </a:cxn>
                  <a:cxn ang="0">
                    <a:pos x="16" y="12"/>
                  </a:cxn>
                  <a:cxn ang="0">
                    <a:pos x="16" y="12"/>
                  </a:cxn>
                  <a:cxn ang="0">
                    <a:pos x="14" y="14"/>
                  </a:cxn>
                  <a:cxn ang="0">
                    <a:pos x="12" y="16"/>
                  </a:cxn>
                  <a:cxn ang="0">
                    <a:pos x="12" y="16"/>
                  </a:cxn>
                  <a:cxn ang="0">
                    <a:pos x="10" y="14"/>
                  </a:cxn>
                  <a:cxn ang="0">
                    <a:pos x="8" y="12"/>
                  </a:cxn>
                  <a:cxn ang="0">
                    <a:pos x="8" y="12"/>
                  </a:cxn>
                  <a:cxn ang="0">
                    <a:pos x="10" y="10"/>
                  </a:cxn>
                  <a:cxn ang="0">
                    <a:pos x="12" y="8"/>
                  </a:cxn>
                </a:cxnLst>
                <a:rect l="0" t="0" r="r" b="b"/>
                <a:pathLst>
                  <a:path w="24" h="24">
                    <a:moveTo>
                      <a:pt x="12" y="24"/>
                    </a:moveTo>
                    <a:lnTo>
                      <a:pt x="12" y="24"/>
                    </a:lnTo>
                    <a:lnTo>
                      <a:pt x="16" y="24"/>
                    </a:lnTo>
                    <a:lnTo>
                      <a:pt x="20" y="20"/>
                    </a:lnTo>
                    <a:lnTo>
                      <a:pt x="24" y="16"/>
                    </a:lnTo>
                    <a:lnTo>
                      <a:pt x="24" y="12"/>
                    </a:lnTo>
                    <a:lnTo>
                      <a:pt x="24" y="12"/>
                    </a:lnTo>
                    <a:lnTo>
                      <a:pt x="24" y="8"/>
                    </a:lnTo>
                    <a:lnTo>
                      <a:pt x="20" y="4"/>
                    </a:lnTo>
                    <a:lnTo>
                      <a:pt x="16" y="0"/>
                    </a:lnTo>
                    <a:lnTo>
                      <a:pt x="12" y="0"/>
                    </a:lnTo>
                    <a:lnTo>
                      <a:pt x="12" y="0"/>
                    </a:lnTo>
                    <a:lnTo>
                      <a:pt x="8" y="0"/>
                    </a:lnTo>
                    <a:lnTo>
                      <a:pt x="4" y="4"/>
                    </a:lnTo>
                    <a:lnTo>
                      <a:pt x="0" y="8"/>
                    </a:lnTo>
                    <a:lnTo>
                      <a:pt x="0" y="12"/>
                    </a:lnTo>
                    <a:lnTo>
                      <a:pt x="0" y="12"/>
                    </a:lnTo>
                    <a:lnTo>
                      <a:pt x="0" y="16"/>
                    </a:lnTo>
                    <a:lnTo>
                      <a:pt x="4" y="20"/>
                    </a:lnTo>
                    <a:lnTo>
                      <a:pt x="8" y="24"/>
                    </a:lnTo>
                    <a:lnTo>
                      <a:pt x="12" y="24"/>
                    </a:lnTo>
                    <a:close/>
                    <a:moveTo>
                      <a:pt x="12" y="8"/>
                    </a:moveTo>
                    <a:lnTo>
                      <a:pt x="12" y="8"/>
                    </a:lnTo>
                    <a:lnTo>
                      <a:pt x="14" y="10"/>
                    </a:lnTo>
                    <a:lnTo>
                      <a:pt x="16" y="12"/>
                    </a:lnTo>
                    <a:lnTo>
                      <a:pt x="16" y="12"/>
                    </a:lnTo>
                    <a:lnTo>
                      <a:pt x="14" y="14"/>
                    </a:lnTo>
                    <a:lnTo>
                      <a:pt x="12" y="16"/>
                    </a:lnTo>
                    <a:lnTo>
                      <a:pt x="12" y="16"/>
                    </a:lnTo>
                    <a:lnTo>
                      <a:pt x="10" y="14"/>
                    </a:lnTo>
                    <a:lnTo>
                      <a:pt x="8" y="12"/>
                    </a:lnTo>
                    <a:lnTo>
                      <a:pt x="8" y="12"/>
                    </a:lnTo>
                    <a:lnTo>
                      <a:pt x="10" y="10"/>
                    </a:lnTo>
                    <a:lnTo>
                      <a:pt x="1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76" name="Freeform 166"/>
              <p:cNvSpPr>
                <a:spLocks/>
              </p:cNvSpPr>
              <p:nvPr/>
            </p:nvSpPr>
            <p:spPr bwMode="auto">
              <a:xfrm>
                <a:off x="4267200" y="1428750"/>
                <a:ext cx="50800" cy="18000"/>
              </a:xfrm>
              <a:custGeom>
                <a:avLst/>
                <a:gdLst/>
                <a:ahLst/>
                <a:cxnLst>
                  <a:cxn ang="0">
                    <a:pos x="28" y="0"/>
                  </a:cxn>
                  <a:cxn ang="0">
                    <a:pos x="4" y="0"/>
                  </a:cxn>
                  <a:cxn ang="0">
                    <a:pos x="4" y="0"/>
                  </a:cxn>
                  <a:cxn ang="0">
                    <a:pos x="2" y="2"/>
                  </a:cxn>
                  <a:cxn ang="0">
                    <a:pos x="0" y="4"/>
                  </a:cxn>
                  <a:cxn ang="0">
                    <a:pos x="0" y="4"/>
                  </a:cxn>
                  <a:cxn ang="0">
                    <a:pos x="2" y="6"/>
                  </a:cxn>
                  <a:cxn ang="0">
                    <a:pos x="4" y="8"/>
                  </a:cxn>
                  <a:cxn ang="0">
                    <a:pos x="28" y="8"/>
                  </a:cxn>
                  <a:cxn ang="0">
                    <a:pos x="28" y="8"/>
                  </a:cxn>
                  <a:cxn ang="0">
                    <a:pos x="30" y="6"/>
                  </a:cxn>
                  <a:cxn ang="0">
                    <a:pos x="32" y="4"/>
                  </a:cxn>
                  <a:cxn ang="0">
                    <a:pos x="32" y="4"/>
                  </a:cxn>
                  <a:cxn ang="0">
                    <a:pos x="30" y="2"/>
                  </a:cxn>
                  <a:cxn ang="0">
                    <a:pos x="28" y="0"/>
                  </a:cxn>
                </a:cxnLst>
                <a:rect l="0" t="0" r="r" b="b"/>
                <a:pathLst>
                  <a:path w="32" h="8">
                    <a:moveTo>
                      <a:pt x="28" y="0"/>
                    </a:moveTo>
                    <a:lnTo>
                      <a:pt x="4" y="0"/>
                    </a:lnTo>
                    <a:lnTo>
                      <a:pt x="4" y="0"/>
                    </a:lnTo>
                    <a:lnTo>
                      <a:pt x="2" y="2"/>
                    </a:lnTo>
                    <a:lnTo>
                      <a:pt x="0" y="4"/>
                    </a:lnTo>
                    <a:lnTo>
                      <a:pt x="0" y="4"/>
                    </a:lnTo>
                    <a:lnTo>
                      <a:pt x="2" y="6"/>
                    </a:lnTo>
                    <a:lnTo>
                      <a:pt x="4" y="8"/>
                    </a:lnTo>
                    <a:lnTo>
                      <a:pt x="28" y="8"/>
                    </a:lnTo>
                    <a:lnTo>
                      <a:pt x="28" y="8"/>
                    </a:lnTo>
                    <a:lnTo>
                      <a:pt x="30" y="6"/>
                    </a:lnTo>
                    <a:lnTo>
                      <a:pt x="32" y="4"/>
                    </a:lnTo>
                    <a:lnTo>
                      <a:pt x="32" y="4"/>
                    </a:lnTo>
                    <a:lnTo>
                      <a:pt x="30" y="2"/>
                    </a:lnTo>
                    <a:lnTo>
                      <a:pt x="2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77" name="Freeform 168"/>
              <p:cNvSpPr>
                <a:spLocks/>
              </p:cNvSpPr>
              <p:nvPr/>
            </p:nvSpPr>
            <p:spPr bwMode="auto">
              <a:xfrm>
                <a:off x="4279900" y="1390650"/>
                <a:ext cx="50800" cy="18000"/>
              </a:xfrm>
              <a:custGeom>
                <a:avLst/>
                <a:gdLst/>
                <a:ahLst/>
                <a:cxnLst>
                  <a:cxn ang="0">
                    <a:pos x="28" y="0"/>
                  </a:cxn>
                  <a:cxn ang="0">
                    <a:pos x="4" y="0"/>
                  </a:cxn>
                  <a:cxn ang="0">
                    <a:pos x="4" y="0"/>
                  </a:cxn>
                  <a:cxn ang="0">
                    <a:pos x="2" y="2"/>
                  </a:cxn>
                  <a:cxn ang="0">
                    <a:pos x="0" y="4"/>
                  </a:cxn>
                  <a:cxn ang="0">
                    <a:pos x="0" y="4"/>
                  </a:cxn>
                  <a:cxn ang="0">
                    <a:pos x="2" y="6"/>
                  </a:cxn>
                  <a:cxn ang="0">
                    <a:pos x="4" y="8"/>
                  </a:cxn>
                  <a:cxn ang="0">
                    <a:pos x="28" y="8"/>
                  </a:cxn>
                  <a:cxn ang="0">
                    <a:pos x="28" y="8"/>
                  </a:cxn>
                  <a:cxn ang="0">
                    <a:pos x="30" y="6"/>
                  </a:cxn>
                  <a:cxn ang="0">
                    <a:pos x="32" y="4"/>
                  </a:cxn>
                  <a:cxn ang="0">
                    <a:pos x="32" y="4"/>
                  </a:cxn>
                  <a:cxn ang="0">
                    <a:pos x="30" y="2"/>
                  </a:cxn>
                  <a:cxn ang="0">
                    <a:pos x="28" y="0"/>
                  </a:cxn>
                </a:cxnLst>
                <a:rect l="0" t="0" r="r" b="b"/>
                <a:pathLst>
                  <a:path w="32" h="8">
                    <a:moveTo>
                      <a:pt x="28" y="0"/>
                    </a:moveTo>
                    <a:lnTo>
                      <a:pt x="4" y="0"/>
                    </a:lnTo>
                    <a:lnTo>
                      <a:pt x="4" y="0"/>
                    </a:lnTo>
                    <a:lnTo>
                      <a:pt x="2" y="2"/>
                    </a:lnTo>
                    <a:lnTo>
                      <a:pt x="0" y="4"/>
                    </a:lnTo>
                    <a:lnTo>
                      <a:pt x="0" y="4"/>
                    </a:lnTo>
                    <a:lnTo>
                      <a:pt x="2" y="6"/>
                    </a:lnTo>
                    <a:lnTo>
                      <a:pt x="4" y="8"/>
                    </a:lnTo>
                    <a:lnTo>
                      <a:pt x="28" y="8"/>
                    </a:lnTo>
                    <a:lnTo>
                      <a:pt x="28" y="8"/>
                    </a:lnTo>
                    <a:lnTo>
                      <a:pt x="30" y="6"/>
                    </a:lnTo>
                    <a:lnTo>
                      <a:pt x="32" y="4"/>
                    </a:lnTo>
                    <a:lnTo>
                      <a:pt x="32" y="4"/>
                    </a:lnTo>
                    <a:lnTo>
                      <a:pt x="30" y="2"/>
                    </a:lnTo>
                    <a:lnTo>
                      <a:pt x="2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78" name="Freeform 170"/>
              <p:cNvSpPr>
                <a:spLocks/>
              </p:cNvSpPr>
              <p:nvPr/>
            </p:nvSpPr>
            <p:spPr bwMode="auto">
              <a:xfrm>
                <a:off x="4279900" y="1352550"/>
                <a:ext cx="50800" cy="21600"/>
              </a:xfrm>
              <a:custGeom>
                <a:avLst/>
                <a:gdLst/>
                <a:ahLst/>
                <a:cxnLst>
                  <a:cxn ang="0">
                    <a:pos x="28" y="0"/>
                  </a:cxn>
                  <a:cxn ang="0">
                    <a:pos x="4" y="0"/>
                  </a:cxn>
                  <a:cxn ang="0">
                    <a:pos x="4" y="0"/>
                  </a:cxn>
                  <a:cxn ang="0">
                    <a:pos x="2" y="2"/>
                  </a:cxn>
                  <a:cxn ang="0">
                    <a:pos x="0" y="4"/>
                  </a:cxn>
                  <a:cxn ang="0">
                    <a:pos x="0" y="4"/>
                  </a:cxn>
                  <a:cxn ang="0">
                    <a:pos x="2" y="6"/>
                  </a:cxn>
                  <a:cxn ang="0">
                    <a:pos x="4" y="8"/>
                  </a:cxn>
                  <a:cxn ang="0">
                    <a:pos x="28" y="8"/>
                  </a:cxn>
                  <a:cxn ang="0">
                    <a:pos x="28" y="8"/>
                  </a:cxn>
                  <a:cxn ang="0">
                    <a:pos x="30" y="6"/>
                  </a:cxn>
                  <a:cxn ang="0">
                    <a:pos x="32" y="4"/>
                  </a:cxn>
                  <a:cxn ang="0">
                    <a:pos x="32" y="4"/>
                  </a:cxn>
                  <a:cxn ang="0">
                    <a:pos x="30" y="2"/>
                  </a:cxn>
                  <a:cxn ang="0">
                    <a:pos x="28" y="0"/>
                  </a:cxn>
                </a:cxnLst>
                <a:rect l="0" t="0" r="r" b="b"/>
                <a:pathLst>
                  <a:path w="32" h="8">
                    <a:moveTo>
                      <a:pt x="28" y="0"/>
                    </a:moveTo>
                    <a:lnTo>
                      <a:pt x="4" y="0"/>
                    </a:lnTo>
                    <a:lnTo>
                      <a:pt x="4" y="0"/>
                    </a:lnTo>
                    <a:lnTo>
                      <a:pt x="2" y="2"/>
                    </a:lnTo>
                    <a:lnTo>
                      <a:pt x="0" y="4"/>
                    </a:lnTo>
                    <a:lnTo>
                      <a:pt x="0" y="4"/>
                    </a:lnTo>
                    <a:lnTo>
                      <a:pt x="2" y="6"/>
                    </a:lnTo>
                    <a:lnTo>
                      <a:pt x="4" y="8"/>
                    </a:lnTo>
                    <a:lnTo>
                      <a:pt x="28" y="8"/>
                    </a:lnTo>
                    <a:lnTo>
                      <a:pt x="28" y="8"/>
                    </a:lnTo>
                    <a:lnTo>
                      <a:pt x="30" y="6"/>
                    </a:lnTo>
                    <a:lnTo>
                      <a:pt x="32" y="4"/>
                    </a:lnTo>
                    <a:lnTo>
                      <a:pt x="32" y="4"/>
                    </a:lnTo>
                    <a:lnTo>
                      <a:pt x="30" y="2"/>
                    </a:lnTo>
                    <a:lnTo>
                      <a:pt x="2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79" name="Freeform 172"/>
              <p:cNvSpPr>
                <a:spLocks/>
              </p:cNvSpPr>
              <p:nvPr/>
            </p:nvSpPr>
            <p:spPr bwMode="auto">
              <a:xfrm>
                <a:off x="4064000" y="1298575"/>
                <a:ext cx="76200" cy="53975"/>
              </a:xfrm>
              <a:custGeom>
                <a:avLst/>
                <a:gdLst/>
                <a:ahLst/>
                <a:cxnLst>
                  <a:cxn ang="0">
                    <a:pos x="44" y="0"/>
                  </a:cxn>
                  <a:cxn ang="0">
                    <a:pos x="8" y="4"/>
                  </a:cxn>
                  <a:cxn ang="0">
                    <a:pos x="8" y="4"/>
                  </a:cxn>
                  <a:cxn ang="0">
                    <a:pos x="4" y="4"/>
                  </a:cxn>
                  <a:cxn ang="0">
                    <a:pos x="2" y="8"/>
                  </a:cxn>
                  <a:cxn ang="0">
                    <a:pos x="0" y="30"/>
                  </a:cxn>
                  <a:cxn ang="0">
                    <a:pos x="0" y="30"/>
                  </a:cxn>
                  <a:cxn ang="0">
                    <a:pos x="2" y="32"/>
                  </a:cxn>
                  <a:cxn ang="0">
                    <a:pos x="4" y="34"/>
                  </a:cxn>
                  <a:cxn ang="0">
                    <a:pos x="4" y="34"/>
                  </a:cxn>
                  <a:cxn ang="0">
                    <a:pos x="6" y="32"/>
                  </a:cxn>
                  <a:cxn ang="0">
                    <a:pos x="8" y="30"/>
                  </a:cxn>
                  <a:cxn ang="0">
                    <a:pos x="10" y="14"/>
                  </a:cxn>
                  <a:cxn ang="0">
                    <a:pos x="10" y="14"/>
                  </a:cxn>
                  <a:cxn ang="0">
                    <a:pos x="12" y="12"/>
                  </a:cxn>
                  <a:cxn ang="0">
                    <a:pos x="14" y="10"/>
                  </a:cxn>
                  <a:cxn ang="0">
                    <a:pos x="44" y="8"/>
                  </a:cxn>
                  <a:cxn ang="0">
                    <a:pos x="44" y="8"/>
                  </a:cxn>
                  <a:cxn ang="0">
                    <a:pos x="46" y="8"/>
                  </a:cxn>
                  <a:cxn ang="0">
                    <a:pos x="48" y="4"/>
                  </a:cxn>
                  <a:cxn ang="0">
                    <a:pos x="48" y="4"/>
                  </a:cxn>
                  <a:cxn ang="0">
                    <a:pos x="46" y="2"/>
                  </a:cxn>
                  <a:cxn ang="0">
                    <a:pos x="44" y="0"/>
                  </a:cxn>
                </a:cxnLst>
                <a:rect l="0" t="0" r="r" b="b"/>
                <a:pathLst>
                  <a:path w="48" h="34">
                    <a:moveTo>
                      <a:pt x="44" y="0"/>
                    </a:moveTo>
                    <a:lnTo>
                      <a:pt x="8" y="4"/>
                    </a:lnTo>
                    <a:lnTo>
                      <a:pt x="8" y="4"/>
                    </a:lnTo>
                    <a:lnTo>
                      <a:pt x="4" y="4"/>
                    </a:lnTo>
                    <a:lnTo>
                      <a:pt x="2" y="8"/>
                    </a:lnTo>
                    <a:lnTo>
                      <a:pt x="0" y="30"/>
                    </a:lnTo>
                    <a:lnTo>
                      <a:pt x="0" y="30"/>
                    </a:lnTo>
                    <a:lnTo>
                      <a:pt x="2" y="32"/>
                    </a:lnTo>
                    <a:lnTo>
                      <a:pt x="4" y="34"/>
                    </a:lnTo>
                    <a:lnTo>
                      <a:pt x="4" y="34"/>
                    </a:lnTo>
                    <a:lnTo>
                      <a:pt x="6" y="32"/>
                    </a:lnTo>
                    <a:lnTo>
                      <a:pt x="8" y="30"/>
                    </a:lnTo>
                    <a:lnTo>
                      <a:pt x="10" y="14"/>
                    </a:lnTo>
                    <a:lnTo>
                      <a:pt x="10" y="14"/>
                    </a:lnTo>
                    <a:lnTo>
                      <a:pt x="12" y="12"/>
                    </a:lnTo>
                    <a:lnTo>
                      <a:pt x="14" y="10"/>
                    </a:lnTo>
                    <a:lnTo>
                      <a:pt x="44" y="8"/>
                    </a:lnTo>
                    <a:lnTo>
                      <a:pt x="44" y="8"/>
                    </a:lnTo>
                    <a:lnTo>
                      <a:pt x="46" y="8"/>
                    </a:lnTo>
                    <a:lnTo>
                      <a:pt x="48" y="4"/>
                    </a:lnTo>
                    <a:lnTo>
                      <a:pt x="48" y="4"/>
                    </a:lnTo>
                    <a:lnTo>
                      <a:pt x="46" y="2"/>
                    </a:lnTo>
                    <a:lnTo>
                      <a:pt x="4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41" name="Group 40"/>
            <p:cNvGrpSpPr/>
            <p:nvPr/>
          </p:nvGrpSpPr>
          <p:grpSpPr>
            <a:xfrm>
              <a:off x="1463770" y="1724705"/>
              <a:ext cx="332599" cy="291024"/>
              <a:chOff x="3149600" y="1174750"/>
              <a:chExt cx="406400" cy="355600"/>
            </a:xfrm>
            <a:solidFill>
              <a:schemeClr val="accent1"/>
            </a:solidFill>
          </p:grpSpPr>
          <p:sp>
            <p:nvSpPr>
              <p:cNvPr id="70" name="Freeform 174"/>
              <p:cNvSpPr>
                <a:spLocks noEditPoints="1"/>
              </p:cNvSpPr>
              <p:nvPr/>
            </p:nvSpPr>
            <p:spPr bwMode="auto">
              <a:xfrm>
                <a:off x="3149600" y="1174750"/>
                <a:ext cx="406400" cy="355600"/>
              </a:xfrm>
              <a:custGeom>
                <a:avLst/>
                <a:gdLst/>
                <a:ahLst/>
                <a:cxnLst>
                  <a:cxn ang="0">
                    <a:pos x="234" y="22"/>
                  </a:cxn>
                  <a:cxn ang="0">
                    <a:pos x="210" y="6"/>
                  </a:cxn>
                  <a:cxn ang="0">
                    <a:pos x="182" y="0"/>
                  </a:cxn>
                  <a:cxn ang="0">
                    <a:pos x="154" y="4"/>
                  </a:cxn>
                  <a:cxn ang="0">
                    <a:pos x="128" y="20"/>
                  </a:cxn>
                  <a:cxn ang="0">
                    <a:pos x="116" y="10"/>
                  </a:cxn>
                  <a:cxn ang="0">
                    <a:pos x="90" y="2"/>
                  </a:cxn>
                  <a:cxn ang="0">
                    <a:pos x="60" y="2"/>
                  </a:cxn>
                  <a:cxn ang="0">
                    <a:pos x="34" y="12"/>
                  </a:cxn>
                  <a:cxn ang="0">
                    <a:pos x="22" y="22"/>
                  </a:cxn>
                  <a:cxn ang="0">
                    <a:pos x="6" y="48"/>
                  </a:cxn>
                  <a:cxn ang="0">
                    <a:pos x="0" y="76"/>
                  </a:cxn>
                  <a:cxn ang="0">
                    <a:pos x="6" y="104"/>
                  </a:cxn>
                  <a:cxn ang="0">
                    <a:pos x="22" y="130"/>
                  </a:cxn>
                  <a:cxn ang="0">
                    <a:pos x="110" y="216"/>
                  </a:cxn>
                  <a:cxn ang="0">
                    <a:pos x="118" y="222"/>
                  </a:cxn>
                  <a:cxn ang="0">
                    <a:pos x="138" y="222"/>
                  </a:cxn>
                  <a:cxn ang="0">
                    <a:pos x="146" y="216"/>
                  </a:cxn>
                  <a:cxn ang="0">
                    <a:pos x="234" y="130"/>
                  </a:cxn>
                  <a:cxn ang="0">
                    <a:pos x="250" y="104"/>
                  </a:cxn>
                  <a:cxn ang="0">
                    <a:pos x="256" y="76"/>
                  </a:cxn>
                  <a:cxn ang="0">
                    <a:pos x="250" y="48"/>
                  </a:cxn>
                  <a:cxn ang="0">
                    <a:pos x="234" y="22"/>
                  </a:cxn>
                  <a:cxn ang="0">
                    <a:pos x="134" y="206"/>
                  </a:cxn>
                  <a:cxn ang="0">
                    <a:pos x="132" y="208"/>
                  </a:cxn>
                  <a:cxn ang="0">
                    <a:pos x="124" y="208"/>
                  </a:cxn>
                  <a:cxn ang="0">
                    <a:pos x="34" y="118"/>
                  </a:cxn>
                  <a:cxn ang="0">
                    <a:pos x="26" y="108"/>
                  </a:cxn>
                  <a:cxn ang="0">
                    <a:pos x="18" y="88"/>
                  </a:cxn>
                  <a:cxn ang="0">
                    <a:pos x="18" y="64"/>
                  </a:cxn>
                  <a:cxn ang="0">
                    <a:pos x="26" y="42"/>
                  </a:cxn>
                  <a:cxn ang="0">
                    <a:pos x="34" y="34"/>
                  </a:cxn>
                  <a:cxn ang="0">
                    <a:pos x="54" y="20"/>
                  </a:cxn>
                  <a:cxn ang="0">
                    <a:pos x="76" y="16"/>
                  </a:cxn>
                  <a:cxn ang="0">
                    <a:pos x="98" y="20"/>
                  </a:cxn>
                  <a:cxn ang="0">
                    <a:pos x="118" y="32"/>
                  </a:cxn>
                  <a:cxn ang="0">
                    <a:pos x="138" y="32"/>
                  </a:cxn>
                  <a:cxn ang="0">
                    <a:pos x="148" y="24"/>
                  </a:cxn>
                  <a:cxn ang="0">
                    <a:pos x="170" y="16"/>
                  </a:cxn>
                  <a:cxn ang="0">
                    <a:pos x="192" y="18"/>
                  </a:cxn>
                  <a:cxn ang="0">
                    <a:pos x="212" y="26"/>
                  </a:cxn>
                  <a:cxn ang="0">
                    <a:pos x="222" y="34"/>
                  </a:cxn>
                  <a:cxn ang="0">
                    <a:pos x="236" y="54"/>
                  </a:cxn>
                  <a:cxn ang="0">
                    <a:pos x="240" y="76"/>
                  </a:cxn>
                  <a:cxn ang="0">
                    <a:pos x="236" y="98"/>
                  </a:cxn>
                  <a:cxn ang="0">
                    <a:pos x="222" y="118"/>
                  </a:cxn>
                </a:cxnLst>
                <a:rect l="0" t="0" r="r" b="b"/>
                <a:pathLst>
                  <a:path w="256" h="224">
                    <a:moveTo>
                      <a:pt x="234" y="22"/>
                    </a:moveTo>
                    <a:lnTo>
                      <a:pt x="234" y="22"/>
                    </a:lnTo>
                    <a:lnTo>
                      <a:pt x="222" y="12"/>
                    </a:lnTo>
                    <a:lnTo>
                      <a:pt x="210" y="6"/>
                    </a:lnTo>
                    <a:lnTo>
                      <a:pt x="196" y="2"/>
                    </a:lnTo>
                    <a:lnTo>
                      <a:pt x="182" y="0"/>
                    </a:lnTo>
                    <a:lnTo>
                      <a:pt x="166" y="2"/>
                    </a:lnTo>
                    <a:lnTo>
                      <a:pt x="154" y="4"/>
                    </a:lnTo>
                    <a:lnTo>
                      <a:pt x="140" y="10"/>
                    </a:lnTo>
                    <a:lnTo>
                      <a:pt x="128" y="20"/>
                    </a:lnTo>
                    <a:lnTo>
                      <a:pt x="128" y="20"/>
                    </a:lnTo>
                    <a:lnTo>
                      <a:pt x="116" y="10"/>
                    </a:lnTo>
                    <a:lnTo>
                      <a:pt x="102" y="4"/>
                    </a:lnTo>
                    <a:lnTo>
                      <a:pt x="90" y="2"/>
                    </a:lnTo>
                    <a:lnTo>
                      <a:pt x="74" y="0"/>
                    </a:lnTo>
                    <a:lnTo>
                      <a:pt x="60" y="2"/>
                    </a:lnTo>
                    <a:lnTo>
                      <a:pt x="46" y="6"/>
                    </a:lnTo>
                    <a:lnTo>
                      <a:pt x="34" y="12"/>
                    </a:lnTo>
                    <a:lnTo>
                      <a:pt x="22" y="22"/>
                    </a:lnTo>
                    <a:lnTo>
                      <a:pt x="22" y="22"/>
                    </a:lnTo>
                    <a:lnTo>
                      <a:pt x="12" y="34"/>
                    </a:lnTo>
                    <a:lnTo>
                      <a:pt x="6" y="48"/>
                    </a:lnTo>
                    <a:lnTo>
                      <a:pt x="2" y="62"/>
                    </a:lnTo>
                    <a:lnTo>
                      <a:pt x="0" y="76"/>
                    </a:lnTo>
                    <a:lnTo>
                      <a:pt x="2" y="90"/>
                    </a:lnTo>
                    <a:lnTo>
                      <a:pt x="6" y="104"/>
                    </a:lnTo>
                    <a:lnTo>
                      <a:pt x="12" y="118"/>
                    </a:lnTo>
                    <a:lnTo>
                      <a:pt x="22" y="130"/>
                    </a:lnTo>
                    <a:lnTo>
                      <a:pt x="22" y="130"/>
                    </a:lnTo>
                    <a:lnTo>
                      <a:pt x="110" y="216"/>
                    </a:lnTo>
                    <a:lnTo>
                      <a:pt x="110" y="216"/>
                    </a:lnTo>
                    <a:lnTo>
                      <a:pt x="118" y="222"/>
                    </a:lnTo>
                    <a:lnTo>
                      <a:pt x="128" y="224"/>
                    </a:lnTo>
                    <a:lnTo>
                      <a:pt x="138" y="222"/>
                    </a:lnTo>
                    <a:lnTo>
                      <a:pt x="146" y="216"/>
                    </a:lnTo>
                    <a:lnTo>
                      <a:pt x="146" y="216"/>
                    </a:lnTo>
                    <a:lnTo>
                      <a:pt x="234" y="130"/>
                    </a:lnTo>
                    <a:lnTo>
                      <a:pt x="234" y="130"/>
                    </a:lnTo>
                    <a:lnTo>
                      <a:pt x="244" y="118"/>
                    </a:lnTo>
                    <a:lnTo>
                      <a:pt x="250" y="104"/>
                    </a:lnTo>
                    <a:lnTo>
                      <a:pt x="254" y="90"/>
                    </a:lnTo>
                    <a:lnTo>
                      <a:pt x="256" y="76"/>
                    </a:lnTo>
                    <a:lnTo>
                      <a:pt x="254" y="62"/>
                    </a:lnTo>
                    <a:lnTo>
                      <a:pt x="250" y="48"/>
                    </a:lnTo>
                    <a:lnTo>
                      <a:pt x="244" y="34"/>
                    </a:lnTo>
                    <a:lnTo>
                      <a:pt x="234" y="22"/>
                    </a:lnTo>
                    <a:close/>
                    <a:moveTo>
                      <a:pt x="222" y="118"/>
                    </a:moveTo>
                    <a:lnTo>
                      <a:pt x="134" y="206"/>
                    </a:lnTo>
                    <a:lnTo>
                      <a:pt x="134" y="206"/>
                    </a:lnTo>
                    <a:lnTo>
                      <a:pt x="132" y="208"/>
                    </a:lnTo>
                    <a:lnTo>
                      <a:pt x="128" y="208"/>
                    </a:lnTo>
                    <a:lnTo>
                      <a:pt x="124" y="208"/>
                    </a:lnTo>
                    <a:lnTo>
                      <a:pt x="122" y="206"/>
                    </a:lnTo>
                    <a:lnTo>
                      <a:pt x="34" y="118"/>
                    </a:lnTo>
                    <a:lnTo>
                      <a:pt x="34" y="118"/>
                    </a:lnTo>
                    <a:lnTo>
                      <a:pt x="26" y="108"/>
                    </a:lnTo>
                    <a:lnTo>
                      <a:pt x="20" y="98"/>
                    </a:lnTo>
                    <a:lnTo>
                      <a:pt x="18" y="88"/>
                    </a:lnTo>
                    <a:lnTo>
                      <a:pt x="16" y="76"/>
                    </a:lnTo>
                    <a:lnTo>
                      <a:pt x="18" y="64"/>
                    </a:lnTo>
                    <a:lnTo>
                      <a:pt x="20" y="54"/>
                    </a:lnTo>
                    <a:lnTo>
                      <a:pt x="26" y="42"/>
                    </a:lnTo>
                    <a:lnTo>
                      <a:pt x="34" y="34"/>
                    </a:lnTo>
                    <a:lnTo>
                      <a:pt x="34" y="34"/>
                    </a:lnTo>
                    <a:lnTo>
                      <a:pt x="42" y="26"/>
                    </a:lnTo>
                    <a:lnTo>
                      <a:pt x="54" y="20"/>
                    </a:lnTo>
                    <a:lnTo>
                      <a:pt x="64" y="18"/>
                    </a:lnTo>
                    <a:lnTo>
                      <a:pt x="76" y="16"/>
                    </a:lnTo>
                    <a:lnTo>
                      <a:pt x="86" y="16"/>
                    </a:lnTo>
                    <a:lnTo>
                      <a:pt x="98" y="20"/>
                    </a:lnTo>
                    <a:lnTo>
                      <a:pt x="108" y="24"/>
                    </a:lnTo>
                    <a:lnTo>
                      <a:pt x="118" y="32"/>
                    </a:lnTo>
                    <a:lnTo>
                      <a:pt x="128" y="42"/>
                    </a:lnTo>
                    <a:lnTo>
                      <a:pt x="138" y="32"/>
                    </a:lnTo>
                    <a:lnTo>
                      <a:pt x="138" y="32"/>
                    </a:lnTo>
                    <a:lnTo>
                      <a:pt x="148" y="24"/>
                    </a:lnTo>
                    <a:lnTo>
                      <a:pt x="158" y="20"/>
                    </a:lnTo>
                    <a:lnTo>
                      <a:pt x="170" y="16"/>
                    </a:lnTo>
                    <a:lnTo>
                      <a:pt x="180" y="16"/>
                    </a:lnTo>
                    <a:lnTo>
                      <a:pt x="192" y="18"/>
                    </a:lnTo>
                    <a:lnTo>
                      <a:pt x="202" y="20"/>
                    </a:lnTo>
                    <a:lnTo>
                      <a:pt x="212" y="26"/>
                    </a:lnTo>
                    <a:lnTo>
                      <a:pt x="222" y="34"/>
                    </a:lnTo>
                    <a:lnTo>
                      <a:pt x="222" y="34"/>
                    </a:lnTo>
                    <a:lnTo>
                      <a:pt x="230" y="42"/>
                    </a:lnTo>
                    <a:lnTo>
                      <a:pt x="236" y="54"/>
                    </a:lnTo>
                    <a:lnTo>
                      <a:pt x="238" y="64"/>
                    </a:lnTo>
                    <a:lnTo>
                      <a:pt x="240" y="76"/>
                    </a:lnTo>
                    <a:lnTo>
                      <a:pt x="238" y="88"/>
                    </a:lnTo>
                    <a:lnTo>
                      <a:pt x="236" y="98"/>
                    </a:lnTo>
                    <a:lnTo>
                      <a:pt x="230" y="108"/>
                    </a:lnTo>
                    <a:lnTo>
                      <a:pt x="222" y="1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71" name="Freeform 177"/>
              <p:cNvSpPr>
                <a:spLocks/>
              </p:cNvSpPr>
              <p:nvPr/>
            </p:nvSpPr>
            <p:spPr bwMode="auto">
              <a:xfrm>
                <a:off x="3213100" y="1238250"/>
                <a:ext cx="60325" cy="60325"/>
              </a:xfrm>
              <a:custGeom>
                <a:avLst/>
                <a:gdLst/>
                <a:ahLst/>
                <a:cxnLst>
                  <a:cxn ang="0">
                    <a:pos x="34" y="0"/>
                  </a:cxn>
                  <a:cxn ang="0">
                    <a:pos x="34" y="0"/>
                  </a:cxn>
                  <a:cxn ang="0">
                    <a:pos x="34" y="0"/>
                  </a:cxn>
                  <a:cxn ang="0">
                    <a:pos x="34" y="0"/>
                  </a:cxn>
                  <a:cxn ang="0">
                    <a:pos x="28" y="0"/>
                  </a:cxn>
                  <a:cxn ang="0">
                    <a:pos x="20" y="2"/>
                  </a:cxn>
                  <a:cxn ang="0">
                    <a:pos x="14" y="6"/>
                  </a:cxn>
                  <a:cxn ang="0">
                    <a:pos x="10" y="10"/>
                  </a:cxn>
                  <a:cxn ang="0">
                    <a:pos x="6" y="14"/>
                  </a:cxn>
                  <a:cxn ang="0">
                    <a:pos x="2" y="20"/>
                  </a:cxn>
                  <a:cxn ang="0">
                    <a:pos x="0" y="28"/>
                  </a:cxn>
                  <a:cxn ang="0">
                    <a:pos x="0" y="34"/>
                  </a:cxn>
                  <a:cxn ang="0">
                    <a:pos x="0" y="34"/>
                  </a:cxn>
                  <a:cxn ang="0">
                    <a:pos x="2" y="36"/>
                  </a:cxn>
                  <a:cxn ang="0">
                    <a:pos x="4" y="38"/>
                  </a:cxn>
                  <a:cxn ang="0">
                    <a:pos x="4" y="38"/>
                  </a:cxn>
                  <a:cxn ang="0">
                    <a:pos x="6" y="36"/>
                  </a:cxn>
                  <a:cxn ang="0">
                    <a:pos x="8" y="34"/>
                  </a:cxn>
                  <a:cxn ang="0">
                    <a:pos x="8" y="34"/>
                  </a:cxn>
                  <a:cxn ang="0">
                    <a:pos x="8" y="34"/>
                  </a:cxn>
                  <a:cxn ang="0">
                    <a:pos x="10" y="24"/>
                  </a:cxn>
                  <a:cxn ang="0">
                    <a:pos x="16" y="16"/>
                  </a:cxn>
                  <a:cxn ang="0">
                    <a:pos x="24" y="10"/>
                  </a:cxn>
                  <a:cxn ang="0">
                    <a:pos x="34" y="8"/>
                  </a:cxn>
                  <a:cxn ang="0">
                    <a:pos x="34" y="8"/>
                  </a:cxn>
                  <a:cxn ang="0">
                    <a:pos x="34" y="8"/>
                  </a:cxn>
                  <a:cxn ang="0">
                    <a:pos x="36" y="6"/>
                  </a:cxn>
                  <a:cxn ang="0">
                    <a:pos x="38" y="4"/>
                  </a:cxn>
                  <a:cxn ang="0">
                    <a:pos x="38" y="4"/>
                  </a:cxn>
                  <a:cxn ang="0">
                    <a:pos x="36" y="2"/>
                  </a:cxn>
                  <a:cxn ang="0">
                    <a:pos x="34" y="0"/>
                  </a:cxn>
                </a:cxnLst>
                <a:rect l="0" t="0" r="r" b="b"/>
                <a:pathLst>
                  <a:path w="38" h="38">
                    <a:moveTo>
                      <a:pt x="34" y="0"/>
                    </a:moveTo>
                    <a:lnTo>
                      <a:pt x="34" y="0"/>
                    </a:lnTo>
                    <a:lnTo>
                      <a:pt x="34" y="0"/>
                    </a:lnTo>
                    <a:lnTo>
                      <a:pt x="34" y="0"/>
                    </a:lnTo>
                    <a:lnTo>
                      <a:pt x="28" y="0"/>
                    </a:lnTo>
                    <a:lnTo>
                      <a:pt x="20" y="2"/>
                    </a:lnTo>
                    <a:lnTo>
                      <a:pt x="14" y="6"/>
                    </a:lnTo>
                    <a:lnTo>
                      <a:pt x="10" y="10"/>
                    </a:lnTo>
                    <a:lnTo>
                      <a:pt x="6" y="14"/>
                    </a:lnTo>
                    <a:lnTo>
                      <a:pt x="2" y="20"/>
                    </a:lnTo>
                    <a:lnTo>
                      <a:pt x="0" y="28"/>
                    </a:lnTo>
                    <a:lnTo>
                      <a:pt x="0" y="34"/>
                    </a:lnTo>
                    <a:lnTo>
                      <a:pt x="0" y="34"/>
                    </a:lnTo>
                    <a:lnTo>
                      <a:pt x="2" y="36"/>
                    </a:lnTo>
                    <a:lnTo>
                      <a:pt x="4" y="38"/>
                    </a:lnTo>
                    <a:lnTo>
                      <a:pt x="4" y="38"/>
                    </a:lnTo>
                    <a:lnTo>
                      <a:pt x="6" y="36"/>
                    </a:lnTo>
                    <a:lnTo>
                      <a:pt x="8" y="34"/>
                    </a:lnTo>
                    <a:lnTo>
                      <a:pt x="8" y="34"/>
                    </a:lnTo>
                    <a:lnTo>
                      <a:pt x="8" y="34"/>
                    </a:lnTo>
                    <a:lnTo>
                      <a:pt x="10" y="24"/>
                    </a:lnTo>
                    <a:lnTo>
                      <a:pt x="16" y="16"/>
                    </a:lnTo>
                    <a:lnTo>
                      <a:pt x="24" y="10"/>
                    </a:lnTo>
                    <a:lnTo>
                      <a:pt x="34" y="8"/>
                    </a:lnTo>
                    <a:lnTo>
                      <a:pt x="34" y="8"/>
                    </a:lnTo>
                    <a:lnTo>
                      <a:pt x="34" y="8"/>
                    </a:lnTo>
                    <a:lnTo>
                      <a:pt x="36" y="6"/>
                    </a:lnTo>
                    <a:lnTo>
                      <a:pt x="38" y="4"/>
                    </a:lnTo>
                    <a:lnTo>
                      <a:pt x="38" y="4"/>
                    </a:lnTo>
                    <a:lnTo>
                      <a:pt x="36" y="2"/>
                    </a:lnTo>
                    <a:lnTo>
                      <a:pt x="3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72" name="Freeform 178"/>
              <p:cNvSpPr>
                <a:spLocks/>
              </p:cNvSpPr>
              <p:nvPr/>
            </p:nvSpPr>
            <p:spPr bwMode="auto">
              <a:xfrm>
                <a:off x="3213100" y="1238250"/>
                <a:ext cx="60325" cy="60325"/>
              </a:xfrm>
              <a:custGeom>
                <a:avLst/>
                <a:gdLst/>
                <a:ahLst/>
                <a:cxnLst>
                  <a:cxn ang="0">
                    <a:pos x="34" y="0"/>
                  </a:cxn>
                  <a:cxn ang="0">
                    <a:pos x="34" y="0"/>
                  </a:cxn>
                  <a:cxn ang="0">
                    <a:pos x="34" y="0"/>
                  </a:cxn>
                  <a:cxn ang="0">
                    <a:pos x="34" y="0"/>
                  </a:cxn>
                  <a:cxn ang="0">
                    <a:pos x="28" y="0"/>
                  </a:cxn>
                  <a:cxn ang="0">
                    <a:pos x="20" y="2"/>
                  </a:cxn>
                  <a:cxn ang="0">
                    <a:pos x="14" y="6"/>
                  </a:cxn>
                  <a:cxn ang="0">
                    <a:pos x="10" y="10"/>
                  </a:cxn>
                  <a:cxn ang="0">
                    <a:pos x="6" y="14"/>
                  </a:cxn>
                  <a:cxn ang="0">
                    <a:pos x="2" y="20"/>
                  </a:cxn>
                  <a:cxn ang="0">
                    <a:pos x="0" y="28"/>
                  </a:cxn>
                  <a:cxn ang="0">
                    <a:pos x="0" y="34"/>
                  </a:cxn>
                  <a:cxn ang="0">
                    <a:pos x="0" y="34"/>
                  </a:cxn>
                  <a:cxn ang="0">
                    <a:pos x="2" y="36"/>
                  </a:cxn>
                  <a:cxn ang="0">
                    <a:pos x="4" y="38"/>
                  </a:cxn>
                  <a:cxn ang="0">
                    <a:pos x="4" y="38"/>
                  </a:cxn>
                  <a:cxn ang="0">
                    <a:pos x="6" y="36"/>
                  </a:cxn>
                  <a:cxn ang="0">
                    <a:pos x="8" y="34"/>
                  </a:cxn>
                  <a:cxn ang="0">
                    <a:pos x="8" y="34"/>
                  </a:cxn>
                  <a:cxn ang="0">
                    <a:pos x="8" y="34"/>
                  </a:cxn>
                  <a:cxn ang="0">
                    <a:pos x="10" y="24"/>
                  </a:cxn>
                  <a:cxn ang="0">
                    <a:pos x="16" y="16"/>
                  </a:cxn>
                  <a:cxn ang="0">
                    <a:pos x="24" y="10"/>
                  </a:cxn>
                  <a:cxn ang="0">
                    <a:pos x="34" y="8"/>
                  </a:cxn>
                  <a:cxn ang="0">
                    <a:pos x="34" y="8"/>
                  </a:cxn>
                  <a:cxn ang="0">
                    <a:pos x="34" y="8"/>
                  </a:cxn>
                  <a:cxn ang="0">
                    <a:pos x="36" y="6"/>
                  </a:cxn>
                  <a:cxn ang="0">
                    <a:pos x="38" y="4"/>
                  </a:cxn>
                  <a:cxn ang="0">
                    <a:pos x="38" y="4"/>
                  </a:cxn>
                  <a:cxn ang="0">
                    <a:pos x="36" y="2"/>
                  </a:cxn>
                  <a:cxn ang="0">
                    <a:pos x="34" y="0"/>
                  </a:cxn>
                </a:cxnLst>
                <a:rect l="0" t="0" r="r" b="b"/>
                <a:pathLst>
                  <a:path w="38" h="38">
                    <a:moveTo>
                      <a:pt x="34" y="0"/>
                    </a:moveTo>
                    <a:lnTo>
                      <a:pt x="34" y="0"/>
                    </a:lnTo>
                    <a:lnTo>
                      <a:pt x="34" y="0"/>
                    </a:lnTo>
                    <a:lnTo>
                      <a:pt x="34" y="0"/>
                    </a:lnTo>
                    <a:lnTo>
                      <a:pt x="28" y="0"/>
                    </a:lnTo>
                    <a:lnTo>
                      <a:pt x="20" y="2"/>
                    </a:lnTo>
                    <a:lnTo>
                      <a:pt x="14" y="6"/>
                    </a:lnTo>
                    <a:lnTo>
                      <a:pt x="10" y="10"/>
                    </a:lnTo>
                    <a:lnTo>
                      <a:pt x="6" y="14"/>
                    </a:lnTo>
                    <a:lnTo>
                      <a:pt x="2" y="20"/>
                    </a:lnTo>
                    <a:lnTo>
                      <a:pt x="0" y="28"/>
                    </a:lnTo>
                    <a:lnTo>
                      <a:pt x="0" y="34"/>
                    </a:lnTo>
                    <a:lnTo>
                      <a:pt x="0" y="34"/>
                    </a:lnTo>
                    <a:lnTo>
                      <a:pt x="2" y="36"/>
                    </a:lnTo>
                    <a:lnTo>
                      <a:pt x="4" y="38"/>
                    </a:lnTo>
                    <a:lnTo>
                      <a:pt x="4" y="38"/>
                    </a:lnTo>
                    <a:lnTo>
                      <a:pt x="6" y="36"/>
                    </a:lnTo>
                    <a:lnTo>
                      <a:pt x="8" y="34"/>
                    </a:lnTo>
                    <a:lnTo>
                      <a:pt x="8" y="34"/>
                    </a:lnTo>
                    <a:lnTo>
                      <a:pt x="8" y="34"/>
                    </a:lnTo>
                    <a:lnTo>
                      <a:pt x="10" y="24"/>
                    </a:lnTo>
                    <a:lnTo>
                      <a:pt x="16" y="16"/>
                    </a:lnTo>
                    <a:lnTo>
                      <a:pt x="24" y="10"/>
                    </a:lnTo>
                    <a:lnTo>
                      <a:pt x="34" y="8"/>
                    </a:lnTo>
                    <a:lnTo>
                      <a:pt x="34" y="8"/>
                    </a:lnTo>
                    <a:lnTo>
                      <a:pt x="34" y="8"/>
                    </a:lnTo>
                    <a:lnTo>
                      <a:pt x="36" y="6"/>
                    </a:lnTo>
                    <a:lnTo>
                      <a:pt x="38" y="4"/>
                    </a:lnTo>
                    <a:lnTo>
                      <a:pt x="38" y="4"/>
                    </a:lnTo>
                    <a:lnTo>
                      <a:pt x="36" y="2"/>
                    </a:lnTo>
                    <a:lnTo>
                      <a:pt x="3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sp>
          <p:nvSpPr>
            <p:cNvPr id="42" name="Freeform 127"/>
            <p:cNvSpPr>
              <a:spLocks noEditPoints="1"/>
            </p:cNvSpPr>
            <p:nvPr/>
          </p:nvSpPr>
          <p:spPr bwMode="auto">
            <a:xfrm>
              <a:off x="1463770" y="2369115"/>
              <a:ext cx="332599" cy="332599"/>
            </a:xfrm>
            <a:custGeom>
              <a:avLst/>
              <a:gdLst/>
              <a:ahLst/>
              <a:cxnLst>
                <a:cxn ang="0">
                  <a:pos x="242" y="222"/>
                </a:cxn>
                <a:cxn ang="0">
                  <a:pos x="174" y="198"/>
                </a:cxn>
                <a:cxn ang="0">
                  <a:pos x="194" y="164"/>
                </a:cxn>
                <a:cxn ang="0">
                  <a:pos x="206" y="132"/>
                </a:cxn>
                <a:cxn ang="0">
                  <a:pos x="206" y="82"/>
                </a:cxn>
                <a:cxn ang="0">
                  <a:pos x="192" y="40"/>
                </a:cxn>
                <a:cxn ang="0">
                  <a:pos x="174" y="16"/>
                </a:cxn>
                <a:cxn ang="0">
                  <a:pos x="128" y="0"/>
                </a:cxn>
                <a:cxn ang="0">
                  <a:pos x="96" y="6"/>
                </a:cxn>
                <a:cxn ang="0">
                  <a:pos x="72" y="28"/>
                </a:cxn>
                <a:cxn ang="0">
                  <a:pos x="52" y="68"/>
                </a:cxn>
                <a:cxn ang="0">
                  <a:pos x="48" y="110"/>
                </a:cxn>
                <a:cxn ang="0">
                  <a:pos x="56" y="146"/>
                </a:cxn>
                <a:cxn ang="0">
                  <a:pos x="82" y="198"/>
                </a:cxn>
                <a:cxn ang="0">
                  <a:pos x="28" y="216"/>
                </a:cxn>
                <a:cxn ang="0">
                  <a:pos x="8" y="226"/>
                </a:cxn>
                <a:cxn ang="0">
                  <a:pos x="0" y="240"/>
                </a:cxn>
                <a:cxn ang="0">
                  <a:pos x="2" y="250"/>
                </a:cxn>
                <a:cxn ang="0">
                  <a:pos x="16" y="256"/>
                </a:cxn>
                <a:cxn ang="0">
                  <a:pos x="246" y="256"/>
                </a:cxn>
                <a:cxn ang="0">
                  <a:pos x="256" y="244"/>
                </a:cxn>
                <a:cxn ang="0">
                  <a:pos x="256" y="234"/>
                </a:cxn>
                <a:cxn ang="0">
                  <a:pos x="162" y="188"/>
                </a:cxn>
                <a:cxn ang="0">
                  <a:pos x="152" y="198"/>
                </a:cxn>
                <a:cxn ang="0">
                  <a:pos x="128" y="206"/>
                </a:cxn>
                <a:cxn ang="0">
                  <a:pos x="104" y="198"/>
                </a:cxn>
                <a:cxn ang="0">
                  <a:pos x="94" y="188"/>
                </a:cxn>
                <a:cxn ang="0">
                  <a:pos x="74" y="152"/>
                </a:cxn>
                <a:cxn ang="0">
                  <a:pos x="64" y="112"/>
                </a:cxn>
                <a:cxn ang="0">
                  <a:pos x="66" y="86"/>
                </a:cxn>
                <a:cxn ang="0">
                  <a:pos x="76" y="48"/>
                </a:cxn>
                <a:cxn ang="0">
                  <a:pos x="102" y="22"/>
                </a:cxn>
                <a:cxn ang="0">
                  <a:pos x="128" y="16"/>
                </a:cxn>
                <a:cxn ang="0">
                  <a:pos x="164" y="30"/>
                </a:cxn>
                <a:cxn ang="0">
                  <a:pos x="184" y="60"/>
                </a:cxn>
                <a:cxn ang="0">
                  <a:pos x="190" y="86"/>
                </a:cxn>
                <a:cxn ang="0">
                  <a:pos x="190" y="126"/>
                </a:cxn>
                <a:cxn ang="0">
                  <a:pos x="176" y="164"/>
                </a:cxn>
                <a:cxn ang="0">
                  <a:pos x="16" y="240"/>
                </a:cxn>
                <a:cxn ang="0">
                  <a:pos x="58" y="220"/>
                </a:cxn>
                <a:cxn ang="0">
                  <a:pos x="104" y="208"/>
                </a:cxn>
                <a:cxn ang="0">
                  <a:pos x="128" y="216"/>
                </a:cxn>
                <a:cxn ang="0">
                  <a:pos x="172" y="212"/>
                </a:cxn>
                <a:cxn ang="0">
                  <a:pos x="220" y="230"/>
                </a:cxn>
              </a:cxnLst>
              <a:rect l="0" t="0" r="r" b="b"/>
              <a:pathLst>
                <a:path w="256" h="256">
                  <a:moveTo>
                    <a:pt x="248" y="226"/>
                  </a:moveTo>
                  <a:lnTo>
                    <a:pt x="248" y="226"/>
                  </a:lnTo>
                  <a:lnTo>
                    <a:pt x="242" y="222"/>
                  </a:lnTo>
                  <a:lnTo>
                    <a:pt x="228" y="216"/>
                  </a:lnTo>
                  <a:lnTo>
                    <a:pt x="204" y="206"/>
                  </a:lnTo>
                  <a:lnTo>
                    <a:pt x="174" y="198"/>
                  </a:lnTo>
                  <a:lnTo>
                    <a:pt x="174" y="198"/>
                  </a:lnTo>
                  <a:lnTo>
                    <a:pt x="186" y="180"/>
                  </a:lnTo>
                  <a:lnTo>
                    <a:pt x="194" y="164"/>
                  </a:lnTo>
                  <a:lnTo>
                    <a:pt x="200" y="146"/>
                  </a:lnTo>
                  <a:lnTo>
                    <a:pt x="206" y="132"/>
                  </a:lnTo>
                  <a:lnTo>
                    <a:pt x="206" y="132"/>
                  </a:lnTo>
                  <a:lnTo>
                    <a:pt x="208" y="110"/>
                  </a:lnTo>
                  <a:lnTo>
                    <a:pt x="208" y="96"/>
                  </a:lnTo>
                  <a:lnTo>
                    <a:pt x="206" y="82"/>
                  </a:lnTo>
                  <a:lnTo>
                    <a:pt x="204" y="68"/>
                  </a:lnTo>
                  <a:lnTo>
                    <a:pt x="198" y="52"/>
                  </a:lnTo>
                  <a:lnTo>
                    <a:pt x="192" y="40"/>
                  </a:lnTo>
                  <a:lnTo>
                    <a:pt x="184" y="28"/>
                  </a:lnTo>
                  <a:lnTo>
                    <a:pt x="184" y="28"/>
                  </a:lnTo>
                  <a:lnTo>
                    <a:pt x="174" y="16"/>
                  </a:lnTo>
                  <a:lnTo>
                    <a:pt x="160" y="6"/>
                  </a:lnTo>
                  <a:lnTo>
                    <a:pt x="144" y="2"/>
                  </a:lnTo>
                  <a:lnTo>
                    <a:pt x="128" y="0"/>
                  </a:lnTo>
                  <a:lnTo>
                    <a:pt x="128" y="0"/>
                  </a:lnTo>
                  <a:lnTo>
                    <a:pt x="112" y="2"/>
                  </a:lnTo>
                  <a:lnTo>
                    <a:pt x="96" y="6"/>
                  </a:lnTo>
                  <a:lnTo>
                    <a:pt x="82" y="16"/>
                  </a:lnTo>
                  <a:lnTo>
                    <a:pt x="72" y="28"/>
                  </a:lnTo>
                  <a:lnTo>
                    <a:pt x="72" y="28"/>
                  </a:lnTo>
                  <a:lnTo>
                    <a:pt x="64" y="40"/>
                  </a:lnTo>
                  <a:lnTo>
                    <a:pt x="58" y="52"/>
                  </a:lnTo>
                  <a:lnTo>
                    <a:pt x="52" y="68"/>
                  </a:lnTo>
                  <a:lnTo>
                    <a:pt x="50" y="82"/>
                  </a:lnTo>
                  <a:lnTo>
                    <a:pt x="48" y="96"/>
                  </a:lnTo>
                  <a:lnTo>
                    <a:pt x="48" y="110"/>
                  </a:lnTo>
                  <a:lnTo>
                    <a:pt x="50" y="132"/>
                  </a:lnTo>
                  <a:lnTo>
                    <a:pt x="50" y="132"/>
                  </a:lnTo>
                  <a:lnTo>
                    <a:pt x="56" y="146"/>
                  </a:lnTo>
                  <a:lnTo>
                    <a:pt x="62" y="164"/>
                  </a:lnTo>
                  <a:lnTo>
                    <a:pt x="70" y="180"/>
                  </a:lnTo>
                  <a:lnTo>
                    <a:pt x="82" y="198"/>
                  </a:lnTo>
                  <a:lnTo>
                    <a:pt x="82" y="198"/>
                  </a:lnTo>
                  <a:lnTo>
                    <a:pt x="52" y="206"/>
                  </a:lnTo>
                  <a:lnTo>
                    <a:pt x="28" y="216"/>
                  </a:lnTo>
                  <a:lnTo>
                    <a:pt x="14" y="222"/>
                  </a:lnTo>
                  <a:lnTo>
                    <a:pt x="8" y="226"/>
                  </a:lnTo>
                  <a:lnTo>
                    <a:pt x="8" y="226"/>
                  </a:lnTo>
                  <a:lnTo>
                    <a:pt x="4" y="230"/>
                  </a:lnTo>
                  <a:lnTo>
                    <a:pt x="0" y="234"/>
                  </a:lnTo>
                  <a:lnTo>
                    <a:pt x="0" y="240"/>
                  </a:lnTo>
                  <a:lnTo>
                    <a:pt x="0" y="244"/>
                  </a:lnTo>
                  <a:lnTo>
                    <a:pt x="0" y="244"/>
                  </a:lnTo>
                  <a:lnTo>
                    <a:pt x="2" y="250"/>
                  </a:lnTo>
                  <a:lnTo>
                    <a:pt x="6" y="252"/>
                  </a:lnTo>
                  <a:lnTo>
                    <a:pt x="10" y="256"/>
                  </a:lnTo>
                  <a:lnTo>
                    <a:pt x="16" y="256"/>
                  </a:lnTo>
                  <a:lnTo>
                    <a:pt x="240" y="256"/>
                  </a:lnTo>
                  <a:lnTo>
                    <a:pt x="240" y="256"/>
                  </a:lnTo>
                  <a:lnTo>
                    <a:pt x="246" y="256"/>
                  </a:lnTo>
                  <a:lnTo>
                    <a:pt x="250" y="252"/>
                  </a:lnTo>
                  <a:lnTo>
                    <a:pt x="254" y="250"/>
                  </a:lnTo>
                  <a:lnTo>
                    <a:pt x="256" y="244"/>
                  </a:lnTo>
                  <a:lnTo>
                    <a:pt x="256" y="244"/>
                  </a:lnTo>
                  <a:lnTo>
                    <a:pt x="256" y="240"/>
                  </a:lnTo>
                  <a:lnTo>
                    <a:pt x="256" y="234"/>
                  </a:lnTo>
                  <a:lnTo>
                    <a:pt x="252" y="230"/>
                  </a:lnTo>
                  <a:lnTo>
                    <a:pt x="248" y="226"/>
                  </a:lnTo>
                  <a:close/>
                  <a:moveTo>
                    <a:pt x="162" y="188"/>
                  </a:moveTo>
                  <a:lnTo>
                    <a:pt x="160" y="190"/>
                  </a:lnTo>
                  <a:lnTo>
                    <a:pt x="160" y="190"/>
                  </a:lnTo>
                  <a:lnTo>
                    <a:pt x="152" y="198"/>
                  </a:lnTo>
                  <a:lnTo>
                    <a:pt x="144" y="202"/>
                  </a:lnTo>
                  <a:lnTo>
                    <a:pt x="136" y="206"/>
                  </a:lnTo>
                  <a:lnTo>
                    <a:pt x="128" y="206"/>
                  </a:lnTo>
                  <a:lnTo>
                    <a:pt x="120" y="206"/>
                  </a:lnTo>
                  <a:lnTo>
                    <a:pt x="112" y="202"/>
                  </a:lnTo>
                  <a:lnTo>
                    <a:pt x="104" y="198"/>
                  </a:lnTo>
                  <a:lnTo>
                    <a:pt x="96" y="190"/>
                  </a:lnTo>
                  <a:lnTo>
                    <a:pt x="94" y="188"/>
                  </a:lnTo>
                  <a:lnTo>
                    <a:pt x="94" y="188"/>
                  </a:lnTo>
                  <a:lnTo>
                    <a:pt x="86" y="176"/>
                  </a:lnTo>
                  <a:lnTo>
                    <a:pt x="80" y="164"/>
                  </a:lnTo>
                  <a:lnTo>
                    <a:pt x="74" y="152"/>
                  </a:lnTo>
                  <a:lnTo>
                    <a:pt x="70" y="140"/>
                  </a:lnTo>
                  <a:lnTo>
                    <a:pt x="66" y="126"/>
                  </a:lnTo>
                  <a:lnTo>
                    <a:pt x="64" y="112"/>
                  </a:lnTo>
                  <a:lnTo>
                    <a:pt x="64" y="100"/>
                  </a:lnTo>
                  <a:lnTo>
                    <a:pt x="66" y="86"/>
                  </a:lnTo>
                  <a:lnTo>
                    <a:pt x="66" y="86"/>
                  </a:lnTo>
                  <a:lnTo>
                    <a:pt x="68" y="74"/>
                  </a:lnTo>
                  <a:lnTo>
                    <a:pt x="72" y="60"/>
                  </a:lnTo>
                  <a:lnTo>
                    <a:pt x="76" y="48"/>
                  </a:lnTo>
                  <a:lnTo>
                    <a:pt x="84" y="38"/>
                  </a:lnTo>
                  <a:lnTo>
                    <a:pt x="92" y="30"/>
                  </a:lnTo>
                  <a:lnTo>
                    <a:pt x="102" y="22"/>
                  </a:lnTo>
                  <a:lnTo>
                    <a:pt x="114" y="18"/>
                  </a:lnTo>
                  <a:lnTo>
                    <a:pt x="128" y="16"/>
                  </a:lnTo>
                  <a:lnTo>
                    <a:pt x="128" y="16"/>
                  </a:lnTo>
                  <a:lnTo>
                    <a:pt x="142" y="18"/>
                  </a:lnTo>
                  <a:lnTo>
                    <a:pt x="154" y="22"/>
                  </a:lnTo>
                  <a:lnTo>
                    <a:pt x="164" y="30"/>
                  </a:lnTo>
                  <a:lnTo>
                    <a:pt x="172" y="38"/>
                  </a:lnTo>
                  <a:lnTo>
                    <a:pt x="180" y="48"/>
                  </a:lnTo>
                  <a:lnTo>
                    <a:pt x="184" y="60"/>
                  </a:lnTo>
                  <a:lnTo>
                    <a:pt x="188" y="74"/>
                  </a:lnTo>
                  <a:lnTo>
                    <a:pt x="190" y="86"/>
                  </a:lnTo>
                  <a:lnTo>
                    <a:pt x="190" y="86"/>
                  </a:lnTo>
                  <a:lnTo>
                    <a:pt x="192" y="100"/>
                  </a:lnTo>
                  <a:lnTo>
                    <a:pt x="192" y="112"/>
                  </a:lnTo>
                  <a:lnTo>
                    <a:pt x="190" y="126"/>
                  </a:lnTo>
                  <a:lnTo>
                    <a:pt x="186" y="140"/>
                  </a:lnTo>
                  <a:lnTo>
                    <a:pt x="182" y="152"/>
                  </a:lnTo>
                  <a:lnTo>
                    <a:pt x="176" y="164"/>
                  </a:lnTo>
                  <a:lnTo>
                    <a:pt x="170" y="176"/>
                  </a:lnTo>
                  <a:lnTo>
                    <a:pt x="162" y="188"/>
                  </a:lnTo>
                  <a:close/>
                  <a:moveTo>
                    <a:pt x="16" y="240"/>
                  </a:moveTo>
                  <a:lnTo>
                    <a:pt x="16" y="240"/>
                  </a:lnTo>
                  <a:lnTo>
                    <a:pt x="36" y="230"/>
                  </a:lnTo>
                  <a:lnTo>
                    <a:pt x="58" y="220"/>
                  </a:lnTo>
                  <a:lnTo>
                    <a:pt x="84" y="212"/>
                  </a:lnTo>
                  <a:lnTo>
                    <a:pt x="104" y="208"/>
                  </a:lnTo>
                  <a:lnTo>
                    <a:pt x="104" y="208"/>
                  </a:lnTo>
                  <a:lnTo>
                    <a:pt x="116" y="214"/>
                  </a:lnTo>
                  <a:lnTo>
                    <a:pt x="128" y="216"/>
                  </a:lnTo>
                  <a:lnTo>
                    <a:pt x="128" y="216"/>
                  </a:lnTo>
                  <a:lnTo>
                    <a:pt x="140" y="214"/>
                  </a:lnTo>
                  <a:lnTo>
                    <a:pt x="152" y="208"/>
                  </a:lnTo>
                  <a:lnTo>
                    <a:pt x="172" y="212"/>
                  </a:lnTo>
                  <a:lnTo>
                    <a:pt x="172" y="212"/>
                  </a:lnTo>
                  <a:lnTo>
                    <a:pt x="198" y="220"/>
                  </a:lnTo>
                  <a:lnTo>
                    <a:pt x="220" y="230"/>
                  </a:lnTo>
                  <a:lnTo>
                    <a:pt x="240" y="240"/>
                  </a:lnTo>
                  <a:lnTo>
                    <a:pt x="16" y="24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nvGrpSpPr>
            <p:cNvPr id="43" name="Group 42"/>
            <p:cNvGrpSpPr/>
            <p:nvPr/>
          </p:nvGrpSpPr>
          <p:grpSpPr>
            <a:xfrm>
              <a:off x="4124560" y="2400297"/>
              <a:ext cx="332599" cy="280630"/>
              <a:chOff x="6400800" y="2000250"/>
              <a:chExt cx="406400" cy="342900"/>
            </a:xfrm>
            <a:solidFill>
              <a:schemeClr val="accent1"/>
            </a:solidFill>
          </p:grpSpPr>
          <p:sp>
            <p:nvSpPr>
              <p:cNvPr id="67" name="Freeform 98"/>
              <p:cNvSpPr>
                <a:spLocks noEditPoints="1"/>
              </p:cNvSpPr>
              <p:nvPr/>
            </p:nvSpPr>
            <p:spPr bwMode="auto">
              <a:xfrm>
                <a:off x="6502400" y="2089150"/>
                <a:ext cx="203200" cy="203200"/>
              </a:xfrm>
              <a:custGeom>
                <a:avLst/>
                <a:gdLst/>
                <a:ahLst/>
                <a:cxnLst>
                  <a:cxn ang="0">
                    <a:pos x="64" y="0"/>
                  </a:cxn>
                  <a:cxn ang="0">
                    <a:pos x="40" y="6"/>
                  </a:cxn>
                  <a:cxn ang="0">
                    <a:pos x="18" y="18"/>
                  </a:cxn>
                  <a:cxn ang="0">
                    <a:pos x="6" y="40"/>
                  </a:cxn>
                  <a:cxn ang="0">
                    <a:pos x="0" y="64"/>
                  </a:cxn>
                  <a:cxn ang="0">
                    <a:pos x="2" y="76"/>
                  </a:cxn>
                  <a:cxn ang="0">
                    <a:pos x="10" y="100"/>
                  </a:cxn>
                  <a:cxn ang="0">
                    <a:pos x="28" y="118"/>
                  </a:cxn>
                  <a:cxn ang="0">
                    <a:pos x="52" y="126"/>
                  </a:cxn>
                  <a:cxn ang="0">
                    <a:pos x="64" y="128"/>
                  </a:cxn>
                  <a:cxn ang="0">
                    <a:pos x="88" y="122"/>
                  </a:cxn>
                  <a:cxn ang="0">
                    <a:pos x="110" y="110"/>
                  </a:cxn>
                  <a:cxn ang="0">
                    <a:pos x="122" y="88"/>
                  </a:cxn>
                  <a:cxn ang="0">
                    <a:pos x="128" y="64"/>
                  </a:cxn>
                  <a:cxn ang="0">
                    <a:pos x="126" y="52"/>
                  </a:cxn>
                  <a:cxn ang="0">
                    <a:pos x="118" y="28"/>
                  </a:cxn>
                  <a:cxn ang="0">
                    <a:pos x="100" y="10"/>
                  </a:cxn>
                  <a:cxn ang="0">
                    <a:pos x="76" y="2"/>
                  </a:cxn>
                  <a:cxn ang="0">
                    <a:pos x="100" y="96"/>
                  </a:cxn>
                  <a:cxn ang="0">
                    <a:pos x="94" y="102"/>
                  </a:cxn>
                  <a:cxn ang="0">
                    <a:pos x="76" y="110"/>
                  </a:cxn>
                  <a:cxn ang="0">
                    <a:pos x="58" y="112"/>
                  </a:cxn>
                  <a:cxn ang="0">
                    <a:pos x="40" y="106"/>
                  </a:cxn>
                  <a:cxn ang="0">
                    <a:pos x="32" y="100"/>
                  </a:cxn>
                  <a:cxn ang="0">
                    <a:pos x="22" y="86"/>
                  </a:cxn>
                  <a:cxn ang="0">
                    <a:pos x="16" y="68"/>
                  </a:cxn>
                  <a:cxn ang="0">
                    <a:pos x="18" y="50"/>
                  </a:cxn>
                  <a:cxn ang="0">
                    <a:pos x="28" y="32"/>
                  </a:cxn>
                  <a:cxn ang="0">
                    <a:pos x="34" y="26"/>
                  </a:cxn>
                  <a:cxn ang="0">
                    <a:pos x="52" y="18"/>
                  </a:cxn>
                  <a:cxn ang="0">
                    <a:pos x="70" y="16"/>
                  </a:cxn>
                  <a:cxn ang="0">
                    <a:pos x="88" y="22"/>
                  </a:cxn>
                  <a:cxn ang="0">
                    <a:pos x="96" y="28"/>
                  </a:cxn>
                  <a:cxn ang="0">
                    <a:pos x="106" y="42"/>
                  </a:cxn>
                  <a:cxn ang="0">
                    <a:pos x="112" y="60"/>
                  </a:cxn>
                  <a:cxn ang="0">
                    <a:pos x="110" y="78"/>
                  </a:cxn>
                  <a:cxn ang="0">
                    <a:pos x="100" y="96"/>
                  </a:cxn>
                </a:cxnLst>
                <a:rect l="0" t="0" r="r" b="b"/>
                <a:pathLst>
                  <a:path w="128" h="128">
                    <a:moveTo>
                      <a:pt x="64" y="0"/>
                    </a:moveTo>
                    <a:lnTo>
                      <a:pt x="64" y="0"/>
                    </a:lnTo>
                    <a:lnTo>
                      <a:pt x="52" y="2"/>
                    </a:lnTo>
                    <a:lnTo>
                      <a:pt x="40" y="6"/>
                    </a:lnTo>
                    <a:lnTo>
                      <a:pt x="28" y="10"/>
                    </a:lnTo>
                    <a:lnTo>
                      <a:pt x="18" y="18"/>
                    </a:lnTo>
                    <a:lnTo>
                      <a:pt x="10" y="28"/>
                    </a:lnTo>
                    <a:lnTo>
                      <a:pt x="6" y="40"/>
                    </a:lnTo>
                    <a:lnTo>
                      <a:pt x="2" y="52"/>
                    </a:lnTo>
                    <a:lnTo>
                      <a:pt x="0" y="64"/>
                    </a:lnTo>
                    <a:lnTo>
                      <a:pt x="0" y="64"/>
                    </a:lnTo>
                    <a:lnTo>
                      <a:pt x="2" y="76"/>
                    </a:lnTo>
                    <a:lnTo>
                      <a:pt x="6" y="88"/>
                    </a:lnTo>
                    <a:lnTo>
                      <a:pt x="10" y="100"/>
                    </a:lnTo>
                    <a:lnTo>
                      <a:pt x="18" y="110"/>
                    </a:lnTo>
                    <a:lnTo>
                      <a:pt x="28" y="118"/>
                    </a:lnTo>
                    <a:lnTo>
                      <a:pt x="40" y="122"/>
                    </a:lnTo>
                    <a:lnTo>
                      <a:pt x="52" y="126"/>
                    </a:lnTo>
                    <a:lnTo>
                      <a:pt x="64" y="128"/>
                    </a:lnTo>
                    <a:lnTo>
                      <a:pt x="64" y="128"/>
                    </a:lnTo>
                    <a:lnTo>
                      <a:pt x="76" y="126"/>
                    </a:lnTo>
                    <a:lnTo>
                      <a:pt x="88" y="122"/>
                    </a:lnTo>
                    <a:lnTo>
                      <a:pt x="100" y="118"/>
                    </a:lnTo>
                    <a:lnTo>
                      <a:pt x="110" y="110"/>
                    </a:lnTo>
                    <a:lnTo>
                      <a:pt x="118" y="100"/>
                    </a:lnTo>
                    <a:lnTo>
                      <a:pt x="122" y="88"/>
                    </a:lnTo>
                    <a:lnTo>
                      <a:pt x="126" y="76"/>
                    </a:lnTo>
                    <a:lnTo>
                      <a:pt x="128" y="64"/>
                    </a:lnTo>
                    <a:lnTo>
                      <a:pt x="128" y="64"/>
                    </a:lnTo>
                    <a:lnTo>
                      <a:pt x="126" y="52"/>
                    </a:lnTo>
                    <a:lnTo>
                      <a:pt x="122" y="40"/>
                    </a:lnTo>
                    <a:lnTo>
                      <a:pt x="118" y="28"/>
                    </a:lnTo>
                    <a:lnTo>
                      <a:pt x="110" y="18"/>
                    </a:lnTo>
                    <a:lnTo>
                      <a:pt x="100" y="10"/>
                    </a:lnTo>
                    <a:lnTo>
                      <a:pt x="88" y="6"/>
                    </a:lnTo>
                    <a:lnTo>
                      <a:pt x="76" y="2"/>
                    </a:lnTo>
                    <a:lnTo>
                      <a:pt x="64" y="0"/>
                    </a:lnTo>
                    <a:close/>
                    <a:moveTo>
                      <a:pt x="100" y="96"/>
                    </a:moveTo>
                    <a:lnTo>
                      <a:pt x="100" y="96"/>
                    </a:lnTo>
                    <a:lnTo>
                      <a:pt x="94" y="102"/>
                    </a:lnTo>
                    <a:lnTo>
                      <a:pt x="86" y="106"/>
                    </a:lnTo>
                    <a:lnTo>
                      <a:pt x="76" y="110"/>
                    </a:lnTo>
                    <a:lnTo>
                      <a:pt x="68" y="112"/>
                    </a:lnTo>
                    <a:lnTo>
                      <a:pt x="58" y="112"/>
                    </a:lnTo>
                    <a:lnTo>
                      <a:pt x="50" y="110"/>
                    </a:lnTo>
                    <a:lnTo>
                      <a:pt x="40" y="106"/>
                    </a:lnTo>
                    <a:lnTo>
                      <a:pt x="32" y="100"/>
                    </a:lnTo>
                    <a:lnTo>
                      <a:pt x="32" y="100"/>
                    </a:lnTo>
                    <a:lnTo>
                      <a:pt x="26" y="94"/>
                    </a:lnTo>
                    <a:lnTo>
                      <a:pt x="22" y="86"/>
                    </a:lnTo>
                    <a:lnTo>
                      <a:pt x="18" y="76"/>
                    </a:lnTo>
                    <a:lnTo>
                      <a:pt x="16" y="68"/>
                    </a:lnTo>
                    <a:lnTo>
                      <a:pt x="16" y="58"/>
                    </a:lnTo>
                    <a:lnTo>
                      <a:pt x="18" y="50"/>
                    </a:lnTo>
                    <a:lnTo>
                      <a:pt x="22" y="40"/>
                    </a:lnTo>
                    <a:lnTo>
                      <a:pt x="28" y="32"/>
                    </a:lnTo>
                    <a:lnTo>
                      <a:pt x="28" y="32"/>
                    </a:lnTo>
                    <a:lnTo>
                      <a:pt x="34" y="26"/>
                    </a:lnTo>
                    <a:lnTo>
                      <a:pt x="42" y="22"/>
                    </a:lnTo>
                    <a:lnTo>
                      <a:pt x="52" y="18"/>
                    </a:lnTo>
                    <a:lnTo>
                      <a:pt x="60" y="16"/>
                    </a:lnTo>
                    <a:lnTo>
                      <a:pt x="70" y="16"/>
                    </a:lnTo>
                    <a:lnTo>
                      <a:pt x="78" y="18"/>
                    </a:lnTo>
                    <a:lnTo>
                      <a:pt x="88" y="22"/>
                    </a:lnTo>
                    <a:lnTo>
                      <a:pt x="96" y="28"/>
                    </a:lnTo>
                    <a:lnTo>
                      <a:pt x="96" y="28"/>
                    </a:lnTo>
                    <a:lnTo>
                      <a:pt x="102" y="34"/>
                    </a:lnTo>
                    <a:lnTo>
                      <a:pt x="106" y="42"/>
                    </a:lnTo>
                    <a:lnTo>
                      <a:pt x="110" y="52"/>
                    </a:lnTo>
                    <a:lnTo>
                      <a:pt x="112" y="60"/>
                    </a:lnTo>
                    <a:lnTo>
                      <a:pt x="112" y="70"/>
                    </a:lnTo>
                    <a:lnTo>
                      <a:pt x="110" y="78"/>
                    </a:lnTo>
                    <a:lnTo>
                      <a:pt x="106" y="88"/>
                    </a:lnTo>
                    <a:lnTo>
                      <a:pt x="100" y="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68" name="Freeform 101"/>
              <p:cNvSpPr>
                <a:spLocks/>
              </p:cNvSpPr>
              <p:nvPr/>
            </p:nvSpPr>
            <p:spPr bwMode="auto">
              <a:xfrm>
                <a:off x="6553200" y="2139950"/>
                <a:ext cx="57150" cy="57150"/>
              </a:xfrm>
              <a:custGeom>
                <a:avLst/>
                <a:gdLst/>
                <a:ahLst/>
                <a:cxnLst>
                  <a:cxn ang="0">
                    <a:pos x="32" y="0"/>
                  </a:cxn>
                  <a:cxn ang="0">
                    <a:pos x="32" y="0"/>
                  </a:cxn>
                  <a:cxn ang="0">
                    <a:pos x="26" y="0"/>
                  </a:cxn>
                  <a:cxn ang="0">
                    <a:pos x="20" y="2"/>
                  </a:cxn>
                  <a:cxn ang="0">
                    <a:pos x="10" y="10"/>
                  </a:cxn>
                  <a:cxn ang="0">
                    <a:pos x="2" y="20"/>
                  </a:cxn>
                  <a:cxn ang="0">
                    <a:pos x="0" y="26"/>
                  </a:cxn>
                  <a:cxn ang="0">
                    <a:pos x="0" y="32"/>
                  </a:cxn>
                  <a:cxn ang="0">
                    <a:pos x="0" y="32"/>
                  </a:cxn>
                  <a:cxn ang="0">
                    <a:pos x="0" y="32"/>
                  </a:cxn>
                  <a:cxn ang="0">
                    <a:pos x="2" y="34"/>
                  </a:cxn>
                  <a:cxn ang="0">
                    <a:pos x="4" y="36"/>
                  </a:cxn>
                  <a:cxn ang="0">
                    <a:pos x="4" y="36"/>
                  </a:cxn>
                  <a:cxn ang="0">
                    <a:pos x="6" y="34"/>
                  </a:cxn>
                  <a:cxn ang="0">
                    <a:pos x="8" y="32"/>
                  </a:cxn>
                  <a:cxn ang="0">
                    <a:pos x="8" y="32"/>
                  </a:cxn>
                  <a:cxn ang="0">
                    <a:pos x="8" y="32"/>
                  </a:cxn>
                  <a:cxn ang="0">
                    <a:pos x="10" y="22"/>
                  </a:cxn>
                  <a:cxn ang="0">
                    <a:pos x="16" y="16"/>
                  </a:cxn>
                  <a:cxn ang="0">
                    <a:pos x="22" y="10"/>
                  </a:cxn>
                  <a:cxn ang="0">
                    <a:pos x="32" y="8"/>
                  </a:cxn>
                  <a:cxn ang="0">
                    <a:pos x="32" y="8"/>
                  </a:cxn>
                  <a:cxn ang="0">
                    <a:pos x="34" y="6"/>
                  </a:cxn>
                  <a:cxn ang="0">
                    <a:pos x="36" y="4"/>
                  </a:cxn>
                  <a:cxn ang="0">
                    <a:pos x="36" y="4"/>
                  </a:cxn>
                  <a:cxn ang="0">
                    <a:pos x="34" y="2"/>
                  </a:cxn>
                  <a:cxn ang="0">
                    <a:pos x="32" y="0"/>
                  </a:cxn>
                </a:cxnLst>
                <a:rect l="0" t="0" r="r" b="b"/>
                <a:pathLst>
                  <a:path w="36" h="36">
                    <a:moveTo>
                      <a:pt x="32" y="0"/>
                    </a:moveTo>
                    <a:lnTo>
                      <a:pt x="32" y="0"/>
                    </a:lnTo>
                    <a:lnTo>
                      <a:pt x="26" y="0"/>
                    </a:lnTo>
                    <a:lnTo>
                      <a:pt x="20" y="2"/>
                    </a:lnTo>
                    <a:lnTo>
                      <a:pt x="10" y="10"/>
                    </a:lnTo>
                    <a:lnTo>
                      <a:pt x="2" y="20"/>
                    </a:lnTo>
                    <a:lnTo>
                      <a:pt x="0" y="26"/>
                    </a:lnTo>
                    <a:lnTo>
                      <a:pt x="0" y="32"/>
                    </a:lnTo>
                    <a:lnTo>
                      <a:pt x="0" y="32"/>
                    </a:lnTo>
                    <a:lnTo>
                      <a:pt x="0" y="32"/>
                    </a:lnTo>
                    <a:lnTo>
                      <a:pt x="2" y="34"/>
                    </a:lnTo>
                    <a:lnTo>
                      <a:pt x="4" y="36"/>
                    </a:lnTo>
                    <a:lnTo>
                      <a:pt x="4" y="36"/>
                    </a:lnTo>
                    <a:lnTo>
                      <a:pt x="6" y="34"/>
                    </a:lnTo>
                    <a:lnTo>
                      <a:pt x="8" y="32"/>
                    </a:lnTo>
                    <a:lnTo>
                      <a:pt x="8" y="32"/>
                    </a:lnTo>
                    <a:lnTo>
                      <a:pt x="8" y="32"/>
                    </a:lnTo>
                    <a:lnTo>
                      <a:pt x="10" y="22"/>
                    </a:lnTo>
                    <a:lnTo>
                      <a:pt x="16" y="16"/>
                    </a:lnTo>
                    <a:lnTo>
                      <a:pt x="22" y="10"/>
                    </a:lnTo>
                    <a:lnTo>
                      <a:pt x="32" y="8"/>
                    </a:lnTo>
                    <a:lnTo>
                      <a:pt x="32" y="8"/>
                    </a:lnTo>
                    <a:lnTo>
                      <a:pt x="34" y="6"/>
                    </a:lnTo>
                    <a:lnTo>
                      <a:pt x="36" y="4"/>
                    </a:lnTo>
                    <a:lnTo>
                      <a:pt x="36" y="4"/>
                    </a:lnTo>
                    <a:lnTo>
                      <a:pt x="34" y="2"/>
                    </a:lnTo>
                    <a:lnTo>
                      <a:pt x="3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69" name="Freeform 103"/>
              <p:cNvSpPr>
                <a:spLocks noEditPoints="1"/>
              </p:cNvSpPr>
              <p:nvPr/>
            </p:nvSpPr>
            <p:spPr bwMode="auto">
              <a:xfrm>
                <a:off x="6400800" y="2000250"/>
                <a:ext cx="406400" cy="342900"/>
              </a:xfrm>
              <a:custGeom>
                <a:avLst/>
                <a:gdLst/>
                <a:ahLst/>
                <a:cxnLst>
                  <a:cxn ang="0">
                    <a:pos x="202" y="42"/>
                  </a:cxn>
                  <a:cxn ang="0">
                    <a:pos x="190" y="16"/>
                  </a:cxn>
                  <a:cxn ang="0">
                    <a:pos x="182" y="4"/>
                  </a:cxn>
                  <a:cxn ang="0">
                    <a:pos x="168" y="0"/>
                  </a:cxn>
                  <a:cxn ang="0">
                    <a:pos x="88" y="0"/>
                  </a:cxn>
                  <a:cxn ang="0">
                    <a:pos x="74" y="4"/>
                  </a:cxn>
                  <a:cxn ang="0">
                    <a:pos x="66" y="16"/>
                  </a:cxn>
                  <a:cxn ang="0">
                    <a:pos x="20" y="48"/>
                  </a:cxn>
                  <a:cxn ang="0">
                    <a:pos x="12" y="52"/>
                  </a:cxn>
                  <a:cxn ang="0">
                    <a:pos x="2" y="64"/>
                  </a:cxn>
                  <a:cxn ang="0">
                    <a:pos x="0" y="192"/>
                  </a:cxn>
                  <a:cxn ang="0">
                    <a:pos x="2" y="202"/>
                  </a:cxn>
                  <a:cxn ang="0">
                    <a:pos x="14" y="214"/>
                  </a:cxn>
                  <a:cxn ang="0">
                    <a:pos x="232" y="216"/>
                  </a:cxn>
                  <a:cxn ang="0">
                    <a:pos x="242" y="214"/>
                  </a:cxn>
                  <a:cxn ang="0">
                    <a:pos x="254" y="202"/>
                  </a:cxn>
                  <a:cxn ang="0">
                    <a:pos x="256" y="72"/>
                  </a:cxn>
                  <a:cxn ang="0">
                    <a:pos x="254" y="64"/>
                  </a:cxn>
                  <a:cxn ang="0">
                    <a:pos x="244" y="52"/>
                  </a:cxn>
                  <a:cxn ang="0">
                    <a:pos x="240" y="192"/>
                  </a:cxn>
                  <a:cxn ang="0">
                    <a:pos x="240" y="196"/>
                  </a:cxn>
                  <a:cxn ang="0">
                    <a:pos x="236" y="200"/>
                  </a:cxn>
                  <a:cxn ang="0">
                    <a:pos x="24" y="200"/>
                  </a:cxn>
                  <a:cxn ang="0">
                    <a:pos x="20" y="200"/>
                  </a:cxn>
                  <a:cxn ang="0">
                    <a:pos x="16" y="196"/>
                  </a:cxn>
                  <a:cxn ang="0">
                    <a:pos x="16" y="72"/>
                  </a:cxn>
                  <a:cxn ang="0">
                    <a:pos x="18" y="66"/>
                  </a:cxn>
                  <a:cxn ang="0">
                    <a:pos x="66" y="56"/>
                  </a:cxn>
                  <a:cxn ang="0">
                    <a:pos x="80" y="22"/>
                  </a:cxn>
                  <a:cxn ang="0">
                    <a:pos x="88" y="16"/>
                  </a:cxn>
                  <a:cxn ang="0">
                    <a:pos x="168" y="16"/>
                  </a:cxn>
                  <a:cxn ang="0">
                    <a:pos x="176" y="22"/>
                  </a:cxn>
                  <a:cxn ang="0">
                    <a:pos x="234" y="64"/>
                  </a:cxn>
                  <a:cxn ang="0">
                    <a:pos x="238" y="66"/>
                  </a:cxn>
                  <a:cxn ang="0">
                    <a:pos x="240" y="192"/>
                  </a:cxn>
                </a:cxnLst>
                <a:rect l="0" t="0" r="r" b="b"/>
                <a:pathLst>
                  <a:path w="256" h="216">
                    <a:moveTo>
                      <a:pt x="236" y="48"/>
                    </a:moveTo>
                    <a:lnTo>
                      <a:pt x="202" y="42"/>
                    </a:lnTo>
                    <a:lnTo>
                      <a:pt x="190" y="16"/>
                    </a:lnTo>
                    <a:lnTo>
                      <a:pt x="190" y="16"/>
                    </a:lnTo>
                    <a:lnTo>
                      <a:pt x="186" y="8"/>
                    </a:lnTo>
                    <a:lnTo>
                      <a:pt x="182" y="4"/>
                    </a:lnTo>
                    <a:lnTo>
                      <a:pt x="176" y="2"/>
                    </a:lnTo>
                    <a:lnTo>
                      <a:pt x="168" y="0"/>
                    </a:lnTo>
                    <a:lnTo>
                      <a:pt x="88" y="0"/>
                    </a:lnTo>
                    <a:lnTo>
                      <a:pt x="88" y="0"/>
                    </a:lnTo>
                    <a:lnTo>
                      <a:pt x="80" y="2"/>
                    </a:lnTo>
                    <a:lnTo>
                      <a:pt x="74" y="4"/>
                    </a:lnTo>
                    <a:lnTo>
                      <a:pt x="70" y="8"/>
                    </a:lnTo>
                    <a:lnTo>
                      <a:pt x="66" y="16"/>
                    </a:lnTo>
                    <a:lnTo>
                      <a:pt x="54" y="42"/>
                    </a:lnTo>
                    <a:lnTo>
                      <a:pt x="20" y="48"/>
                    </a:lnTo>
                    <a:lnTo>
                      <a:pt x="20" y="48"/>
                    </a:lnTo>
                    <a:lnTo>
                      <a:pt x="12" y="52"/>
                    </a:lnTo>
                    <a:lnTo>
                      <a:pt x="6" y="56"/>
                    </a:lnTo>
                    <a:lnTo>
                      <a:pt x="2" y="64"/>
                    </a:lnTo>
                    <a:lnTo>
                      <a:pt x="0" y="72"/>
                    </a:lnTo>
                    <a:lnTo>
                      <a:pt x="0" y="192"/>
                    </a:lnTo>
                    <a:lnTo>
                      <a:pt x="0" y="192"/>
                    </a:lnTo>
                    <a:lnTo>
                      <a:pt x="2" y="202"/>
                    </a:lnTo>
                    <a:lnTo>
                      <a:pt x="8" y="208"/>
                    </a:lnTo>
                    <a:lnTo>
                      <a:pt x="14" y="214"/>
                    </a:lnTo>
                    <a:lnTo>
                      <a:pt x="24" y="216"/>
                    </a:lnTo>
                    <a:lnTo>
                      <a:pt x="232" y="216"/>
                    </a:lnTo>
                    <a:lnTo>
                      <a:pt x="232" y="216"/>
                    </a:lnTo>
                    <a:lnTo>
                      <a:pt x="242" y="214"/>
                    </a:lnTo>
                    <a:lnTo>
                      <a:pt x="248" y="208"/>
                    </a:lnTo>
                    <a:lnTo>
                      <a:pt x="254" y="202"/>
                    </a:lnTo>
                    <a:lnTo>
                      <a:pt x="256" y="192"/>
                    </a:lnTo>
                    <a:lnTo>
                      <a:pt x="256" y="72"/>
                    </a:lnTo>
                    <a:lnTo>
                      <a:pt x="256" y="72"/>
                    </a:lnTo>
                    <a:lnTo>
                      <a:pt x="254" y="64"/>
                    </a:lnTo>
                    <a:lnTo>
                      <a:pt x="250" y="56"/>
                    </a:lnTo>
                    <a:lnTo>
                      <a:pt x="244" y="52"/>
                    </a:lnTo>
                    <a:lnTo>
                      <a:pt x="236" y="48"/>
                    </a:lnTo>
                    <a:close/>
                    <a:moveTo>
                      <a:pt x="240" y="192"/>
                    </a:moveTo>
                    <a:lnTo>
                      <a:pt x="240" y="192"/>
                    </a:lnTo>
                    <a:lnTo>
                      <a:pt x="240" y="196"/>
                    </a:lnTo>
                    <a:lnTo>
                      <a:pt x="238" y="198"/>
                    </a:lnTo>
                    <a:lnTo>
                      <a:pt x="236" y="200"/>
                    </a:lnTo>
                    <a:lnTo>
                      <a:pt x="232" y="200"/>
                    </a:lnTo>
                    <a:lnTo>
                      <a:pt x="24" y="200"/>
                    </a:lnTo>
                    <a:lnTo>
                      <a:pt x="24" y="200"/>
                    </a:lnTo>
                    <a:lnTo>
                      <a:pt x="20" y="200"/>
                    </a:lnTo>
                    <a:lnTo>
                      <a:pt x="18" y="198"/>
                    </a:lnTo>
                    <a:lnTo>
                      <a:pt x="16" y="196"/>
                    </a:lnTo>
                    <a:lnTo>
                      <a:pt x="16" y="192"/>
                    </a:lnTo>
                    <a:lnTo>
                      <a:pt x="16" y="72"/>
                    </a:lnTo>
                    <a:lnTo>
                      <a:pt x="16" y="72"/>
                    </a:lnTo>
                    <a:lnTo>
                      <a:pt x="18" y="66"/>
                    </a:lnTo>
                    <a:lnTo>
                      <a:pt x="22" y="64"/>
                    </a:lnTo>
                    <a:lnTo>
                      <a:pt x="66" y="56"/>
                    </a:lnTo>
                    <a:lnTo>
                      <a:pt x="80" y="22"/>
                    </a:lnTo>
                    <a:lnTo>
                      <a:pt x="80" y="22"/>
                    </a:lnTo>
                    <a:lnTo>
                      <a:pt x="84" y="18"/>
                    </a:lnTo>
                    <a:lnTo>
                      <a:pt x="88" y="16"/>
                    </a:lnTo>
                    <a:lnTo>
                      <a:pt x="168" y="16"/>
                    </a:lnTo>
                    <a:lnTo>
                      <a:pt x="168" y="16"/>
                    </a:lnTo>
                    <a:lnTo>
                      <a:pt x="172" y="18"/>
                    </a:lnTo>
                    <a:lnTo>
                      <a:pt x="176" y="22"/>
                    </a:lnTo>
                    <a:lnTo>
                      <a:pt x="190" y="56"/>
                    </a:lnTo>
                    <a:lnTo>
                      <a:pt x="234" y="64"/>
                    </a:lnTo>
                    <a:lnTo>
                      <a:pt x="234" y="64"/>
                    </a:lnTo>
                    <a:lnTo>
                      <a:pt x="238" y="66"/>
                    </a:lnTo>
                    <a:lnTo>
                      <a:pt x="240" y="72"/>
                    </a:lnTo>
                    <a:lnTo>
                      <a:pt x="240" y="1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44" name="Group 43"/>
            <p:cNvGrpSpPr/>
            <p:nvPr/>
          </p:nvGrpSpPr>
          <p:grpSpPr>
            <a:xfrm>
              <a:off x="3459363" y="1703918"/>
              <a:ext cx="332599" cy="332599"/>
              <a:chOff x="5588000" y="1149350"/>
              <a:chExt cx="406400" cy="406400"/>
            </a:xfrm>
            <a:solidFill>
              <a:schemeClr val="accent1"/>
            </a:solidFill>
          </p:grpSpPr>
          <p:sp>
            <p:nvSpPr>
              <p:cNvPr id="64" name="Freeform 145"/>
              <p:cNvSpPr>
                <a:spLocks/>
              </p:cNvSpPr>
              <p:nvPr/>
            </p:nvSpPr>
            <p:spPr bwMode="auto">
              <a:xfrm>
                <a:off x="5810250" y="1200150"/>
                <a:ext cx="133350" cy="133350"/>
              </a:xfrm>
              <a:custGeom>
                <a:avLst/>
                <a:gdLst/>
                <a:ahLst/>
                <a:cxnLst>
                  <a:cxn ang="0">
                    <a:pos x="76" y="80"/>
                  </a:cxn>
                  <a:cxn ang="0">
                    <a:pos x="76" y="80"/>
                  </a:cxn>
                  <a:cxn ang="0">
                    <a:pos x="76" y="80"/>
                  </a:cxn>
                  <a:cxn ang="0">
                    <a:pos x="78" y="82"/>
                  </a:cxn>
                  <a:cxn ang="0">
                    <a:pos x="80" y="84"/>
                  </a:cxn>
                  <a:cxn ang="0">
                    <a:pos x="80" y="84"/>
                  </a:cxn>
                  <a:cxn ang="0">
                    <a:pos x="82" y="82"/>
                  </a:cxn>
                  <a:cxn ang="0">
                    <a:pos x="84" y="80"/>
                  </a:cxn>
                  <a:cxn ang="0">
                    <a:pos x="84" y="80"/>
                  </a:cxn>
                  <a:cxn ang="0">
                    <a:pos x="84" y="80"/>
                  </a:cxn>
                  <a:cxn ang="0">
                    <a:pos x="84" y="80"/>
                  </a:cxn>
                  <a:cxn ang="0">
                    <a:pos x="82" y="64"/>
                  </a:cxn>
                  <a:cxn ang="0">
                    <a:pos x="78" y="48"/>
                  </a:cxn>
                  <a:cxn ang="0">
                    <a:pos x="70" y="36"/>
                  </a:cxn>
                  <a:cxn ang="0">
                    <a:pos x="60" y="24"/>
                  </a:cxn>
                  <a:cxn ang="0">
                    <a:pos x="48" y="14"/>
                  </a:cxn>
                  <a:cxn ang="0">
                    <a:pos x="36" y="6"/>
                  </a:cxn>
                  <a:cxn ang="0">
                    <a:pos x="20" y="2"/>
                  </a:cxn>
                  <a:cxn ang="0">
                    <a:pos x="4" y="0"/>
                  </a:cxn>
                  <a:cxn ang="0">
                    <a:pos x="4" y="0"/>
                  </a:cxn>
                  <a:cxn ang="0">
                    <a:pos x="4" y="0"/>
                  </a:cxn>
                  <a:cxn ang="0">
                    <a:pos x="4" y="0"/>
                  </a:cxn>
                  <a:cxn ang="0">
                    <a:pos x="2" y="2"/>
                  </a:cxn>
                  <a:cxn ang="0">
                    <a:pos x="0" y="4"/>
                  </a:cxn>
                  <a:cxn ang="0">
                    <a:pos x="0" y="4"/>
                  </a:cxn>
                  <a:cxn ang="0">
                    <a:pos x="2" y="6"/>
                  </a:cxn>
                  <a:cxn ang="0">
                    <a:pos x="4" y="8"/>
                  </a:cxn>
                  <a:cxn ang="0">
                    <a:pos x="4" y="8"/>
                  </a:cxn>
                  <a:cxn ang="0">
                    <a:pos x="4" y="8"/>
                  </a:cxn>
                  <a:cxn ang="0">
                    <a:pos x="18" y="10"/>
                  </a:cxn>
                  <a:cxn ang="0">
                    <a:pos x="32" y="14"/>
                  </a:cxn>
                  <a:cxn ang="0">
                    <a:pos x="44" y="20"/>
                  </a:cxn>
                  <a:cxn ang="0">
                    <a:pos x="54" y="30"/>
                  </a:cxn>
                  <a:cxn ang="0">
                    <a:pos x="64" y="40"/>
                  </a:cxn>
                  <a:cxn ang="0">
                    <a:pos x="70" y="52"/>
                  </a:cxn>
                  <a:cxn ang="0">
                    <a:pos x="74" y="66"/>
                  </a:cxn>
                  <a:cxn ang="0">
                    <a:pos x="76" y="80"/>
                  </a:cxn>
                </a:cxnLst>
                <a:rect l="0" t="0" r="r" b="b"/>
                <a:pathLst>
                  <a:path w="84" h="84">
                    <a:moveTo>
                      <a:pt x="76" y="80"/>
                    </a:moveTo>
                    <a:lnTo>
                      <a:pt x="76" y="80"/>
                    </a:lnTo>
                    <a:lnTo>
                      <a:pt x="76" y="80"/>
                    </a:lnTo>
                    <a:lnTo>
                      <a:pt x="78" y="82"/>
                    </a:lnTo>
                    <a:lnTo>
                      <a:pt x="80" y="84"/>
                    </a:lnTo>
                    <a:lnTo>
                      <a:pt x="80" y="84"/>
                    </a:lnTo>
                    <a:lnTo>
                      <a:pt x="82" y="82"/>
                    </a:lnTo>
                    <a:lnTo>
                      <a:pt x="84" y="80"/>
                    </a:lnTo>
                    <a:lnTo>
                      <a:pt x="84" y="80"/>
                    </a:lnTo>
                    <a:lnTo>
                      <a:pt x="84" y="80"/>
                    </a:lnTo>
                    <a:lnTo>
                      <a:pt x="84" y="80"/>
                    </a:lnTo>
                    <a:lnTo>
                      <a:pt x="82" y="64"/>
                    </a:lnTo>
                    <a:lnTo>
                      <a:pt x="78" y="48"/>
                    </a:lnTo>
                    <a:lnTo>
                      <a:pt x="70" y="36"/>
                    </a:lnTo>
                    <a:lnTo>
                      <a:pt x="60" y="24"/>
                    </a:lnTo>
                    <a:lnTo>
                      <a:pt x="48" y="14"/>
                    </a:lnTo>
                    <a:lnTo>
                      <a:pt x="36" y="6"/>
                    </a:lnTo>
                    <a:lnTo>
                      <a:pt x="20" y="2"/>
                    </a:lnTo>
                    <a:lnTo>
                      <a:pt x="4" y="0"/>
                    </a:lnTo>
                    <a:lnTo>
                      <a:pt x="4" y="0"/>
                    </a:lnTo>
                    <a:lnTo>
                      <a:pt x="4" y="0"/>
                    </a:lnTo>
                    <a:lnTo>
                      <a:pt x="4" y="0"/>
                    </a:lnTo>
                    <a:lnTo>
                      <a:pt x="2" y="2"/>
                    </a:lnTo>
                    <a:lnTo>
                      <a:pt x="0" y="4"/>
                    </a:lnTo>
                    <a:lnTo>
                      <a:pt x="0" y="4"/>
                    </a:lnTo>
                    <a:lnTo>
                      <a:pt x="2" y="6"/>
                    </a:lnTo>
                    <a:lnTo>
                      <a:pt x="4" y="8"/>
                    </a:lnTo>
                    <a:lnTo>
                      <a:pt x="4" y="8"/>
                    </a:lnTo>
                    <a:lnTo>
                      <a:pt x="4" y="8"/>
                    </a:lnTo>
                    <a:lnTo>
                      <a:pt x="18" y="10"/>
                    </a:lnTo>
                    <a:lnTo>
                      <a:pt x="32" y="14"/>
                    </a:lnTo>
                    <a:lnTo>
                      <a:pt x="44" y="20"/>
                    </a:lnTo>
                    <a:lnTo>
                      <a:pt x="54" y="30"/>
                    </a:lnTo>
                    <a:lnTo>
                      <a:pt x="64" y="40"/>
                    </a:lnTo>
                    <a:lnTo>
                      <a:pt x="70" y="52"/>
                    </a:lnTo>
                    <a:lnTo>
                      <a:pt x="74" y="66"/>
                    </a:lnTo>
                    <a:lnTo>
                      <a:pt x="76"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65" name="Freeform 147"/>
              <p:cNvSpPr>
                <a:spLocks noEditPoints="1"/>
              </p:cNvSpPr>
              <p:nvPr/>
            </p:nvSpPr>
            <p:spPr bwMode="auto">
              <a:xfrm>
                <a:off x="5588000" y="1149350"/>
                <a:ext cx="406400" cy="406400"/>
              </a:xfrm>
              <a:custGeom>
                <a:avLst/>
                <a:gdLst/>
                <a:ahLst/>
                <a:cxnLst>
                  <a:cxn ang="0">
                    <a:pos x="72" y="8"/>
                  </a:cxn>
                  <a:cxn ang="0">
                    <a:pos x="56" y="0"/>
                  </a:cxn>
                  <a:cxn ang="0">
                    <a:pos x="46" y="2"/>
                  </a:cxn>
                  <a:cxn ang="0">
                    <a:pos x="40" y="6"/>
                  </a:cxn>
                  <a:cxn ang="0">
                    <a:pos x="34" y="16"/>
                  </a:cxn>
                  <a:cxn ang="0">
                    <a:pos x="32" y="134"/>
                  </a:cxn>
                  <a:cxn ang="0">
                    <a:pos x="8" y="160"/>
                  </a:cxn>
                  <a:cxn ang="0">
                    <a:pos x="0" y="176"/>
                  </a:cxn>
                  <a:cxn ang="0">
                    <a:pos x="8" y="192"/>
                  </a:cxn>
                  <a:cxn ang="0">
                    <a:pos x="64" y="248"/>
                  </a:cxn>
                  <a:cxn ang="0">
                    <a:pos x="80" y="256"/>
                  </a:cxn>
                  <a:cxn ang="0">
                    <a:pos x="90" y="254"/>
                  </a:cxn>
                  <a:cxn ang="0">
                    <a:pos x="122" y="224"/>
                  </a:cxn>
                  <a:cxn ang="0">
                    <a:pos x="232" y="224"/>
                  </a:cxn>
                  <a:cxn ang="0">
                    <a:pos x="246" y="220"/>
                  </a:cxn>
                  <a:cxn ang="0">
                    <a:pos x="254" y="210"/>
                  </a:cxn>
                  <a:cxn ang="0">
                    <a:pos x="256" y="202"/>
                  </a:cxn>
                  <a:cxn ang="0">
                    <a:pos x="254" y="188"/>
                  </a:cxn>
                  <a:cxn ang="0">
                    <a:pos x="72" y="8"/>
                  </a:cxn>
                  <a:cxn ang="0">
                    <a:pos x="86" y="238"/>
                  </a:cxn>
                  <a:cxn ang="0">
                    <a:pos x="82" y="240"/>
                  </a:cxn>
                  <a:cxn ang="0">
                    <a:pos x="80" y="240"/>
                  </a:cxn>
                  <a:cxn ang="0">
                    <a:pos x="74" y="238"/>
                  </a:cxn>
                  <a:cxn ang="0">
                    <a:pos x="18" y="182"/>
                  </a:cxn>
                  <a:cxn ang="0">
                    <a:pos x="16" y="176"/>
                  </a:cxn>
                  <a:cxn ang="0">
                    <a:pos x="16" y="174"/>
                  </a:cxn>
                  <a:cxn ang="0">
                    <a:pos x="44" y="146"/>
                  </a:cxn>
                  <a:cxn ang="0">
                    <a:pos x="44" y="146"/>
                  </a:cxn>
                  <a:cxn ang="0">
                    <a:pos x="110" y="212"/>
                  </a:cxn>
                  <a:cxn ang="0">
                    <a:pos x="122" y="208"/>
                  </a:cxn>
                  <a:cxn ang="0">
                    <a:pos x="118" y="208"/>
                  </a:cxn>
                  <a:cxn ang="0">
                    <a:pos x="48" y="138"/>
                  </a:cxn>
                  <a:cxn ang="0">
                    <a:pos x="48" y="38"/>
                  </a:cxn>
                  <a:cxn ang="0">
                    <a:pos x="122" y="208"/>
                  </a:cxn>
                  <a:cxn ang="0">
                    <a:pos x="240" y="204"/>
                  </a:cxn>
                  <a:cxn ang="0">
                    <a:pos x="232" y="208"/>
                  </a:cxn>
                  <a:cxn ang="0">
                    <a:pos x="48" y="26"/>
                  </a:cxn>
                  <a:cxn ang="0">
                    <a:pos x="48" y="24"/>
                  </a:cxn>
                  <a:cxn ang="0">
                    <a:pos x="52" y="16"/>
                  </a:cxn>
                  <a:cxn ang="0">
                    <a:pos x="56" y="16"/>
                  </a:cxn>
                  <a:cxn ang="0">
                    <a:pos x="60" y="16"/>
                  </a:cxn>
                  <a:cxn ang="0">
                    <a:pos x="238" y="194"/>
                  </a:cxn>
                  <a:cxn ang="0">
                    <a:pos x="240" y="198"/>
                  </a:cxn>
                </a:cxnLst>
                <a:rect l="0" t="0" r="r" b="b"/>
                <a:pathLst>
                  <a:path w="256" h="256">
                    <a:moveTo>
                      <a:pt x="72" y="8"/>
                    </a:moveTo>
                    <a:lnTo>
                      <a:pt x="72" y="8"/>
                    </a:lnTo>
                    <a:lnTo>
                      <a:pt x="66" y="2"/>
                    </a:lnTo>
                    <a:lnTo>
                      <a:pt x="56" y="0"/>
                    </a:lnTo>
                    <a:lnTo>
                      <a:pt x="56" y="0"/>
                    </a:lnTo>
                    <a:lnTo>
                      <a:pt x="46" y="2"/>
                    </a:lnTo>
                    <a:lnTo>
                      <a:pt x="46" y="2"/>
                    </a:lnTo>
                    <a:lnTo>
                      <a:pt x="40" y="6"/>
                    </a:lnTo>
                    <a:lnTo>
                      <a:pt x="36" y="10"/>
                    </a:lnTo>
                    <a:lnTo>
                      <a:pt x="34" y="16"/>
                    </a:lnTo>
                    <a:lnTo>
                      <a:pt x="32" y="24"/>
                    </a:lnTo>
                    <a:lnTo>
                      <a:pt x="32" y="134"/>
                    </a:lnTo>
                    <a:lnTo>
                      <a:pt x="8" y="160"/>
                    </a:lnTo>
                    <a:lnTo>
                      <a:pt x="8" y="160"/>
                    </a:lnTo>
                    <a:lnTo>
                      <a:pt x="2" y="166"/>
                    </a:lnTo>
                    <a:lnTo>
                      <a:pt x="0" y="176"/>
                    </a:lnTo>
                    <a:lnTo>
                      <a:pt x="2" y="186"/>
                    </a:lnTo>
                    <a:lnTo>
                      <a:pt x="8" y="192"/>
                    </a:lnTo>
                    <a:lnTo>
                      <a:pt x="64" y="248"/>
                    </a:lnTo>
                    <a:lnTo>
                      <a:pt x="64" y="248"/>
                    </a:lnTo>
                    <a:lnTo>
                      <a:pt x="70" y="254"/>
                    </a:lnTo>
                    <a:lnTo>
                      <a:pt x="80" y="256"/>
                    </a:lnTo>
                    <a:lnTo>
                      <a:pt x="80" y="256"/>
                    </a:lnTo>
                    <a:lnTo>
                      <a:pt x="90" y="254"/>
                    </a:lnTo>
                    <a:lnTo>
                      <a:pt x="96" y="248"/>
                    </a:lnTo>
                    <a:lnTo>
                      <a:pt x="122" y="224"/>
                    </a:lnTo>
                    <a:lnTo>
                      <a:pt x="232" y="224"/>
                    </a:lnTo>
                    <a:lnTo>
                      <a:pt x="232" y="224"/>
                    </a:lnTo>
                    <a:lnTo>
                      <a:pt x="240" y="222"/>
                    </a:lnTo>
                    <a:lnTo>
                      <a:pt x="246" y="220"/>
                    </a:lnTo>
                    <a:lnTo>
                      <a:pt x="250" y="216"/>
                    </a:lnTo>
                    <a:lnTo>
                      <a:pt x="254" y="210"/>
                    </a:lnTo>
                    <a:lnTo>
                      <a:pt x="254" y="210"/>
                    </a:lnTo>
                    <a:lnTo>
                      <a:pt x="256" y="202"/>
                    </a:lnTo>
                    <a:lnTo>
                      <a:pt x="256" y="196"/>
                    </a:lnTo>
                    <a:lnTo>
                      <a:pt x="254" y="188"/>
                    </a:lnTo>
                    <a:lnTo>
                      <a:pt x="248" y="184"/>
                    </a:lnTo>
                    <a:lnTo>
                      <a:pt x="72" y="8"/>
                    </a:lnTo>
                    <a:close/>
                    <a:moveTo>
                      <a:pt x="110" y="212"/>
                    </a:moveTo>
                    <a:lnTo>
                      <a:pt x="86" y="238"/>
                    </a:lnTo>
                    <a:lnTo>
                      <a:pt x="86" y="238"/>
                    </a:lnTo>
                    <a:lnTo>
                      <a:pt x="82" y="240"/>
                    </a:lnTo>
                    <a:lnTo>
                      <a:pt x="80" y="240"/>
                    </a:lnTo>
                    <a:lnTo>
                      <a:pt x="80" y="240"/>
                    </a:lnTo>
                    <a:lnTo>
                      <a:pt x="78" y="240"/>
                    </a:lnTo>
                    <a:lnTo>
                      <a:pt x="74" y="238"/>
                    </a:lnTo>
                    <a:lnTo>
                      <a:pt x="18" y="182"/>
                    </a:lnTo>
                    <a:lnTo>
                      <a:pt x="18" y="182"/>
                    </a:lnTo>
                    <a:lnTo>
                      <a:pt x="16" y="178"/>
                    </a:lnTo>
                    <a:lnTo>
                      <a:pt x="16" y="176"/>
                    </a:lnTo>
                    <a:lnTo>
                      <a:pt x="16" y="176"/>
                    </a:lnTo>
                    <a:lnTo>
                      <a:pt x="16" y="174"/>
                    </a:lnTo>
                    <a:lnTo>
                      <a:pt x="18" y="170"/>
                    </a:lnTo>
                    <a:lnTo>
                      <a:pt x="44" y="146"/>
                    </a:lnTo>
                    <a:lnTo>
                      <a:pt x="44" y="146"/>
                    </a:lnTo>
                    <a:lnTo>
                      <a:pt x="44" y="146"/>
                    </a:lnTo>
                    <a:lnTo>
                      <a:pt x="110" y="212"/>
                    </a:lnTo>
                    <a:lnTo>
                      <a:pt x="110" y="212"/>
                    </a:lnTo>
                    <a:lnTo>
                      <a:pt x="110" y="212"/>
                    </a:lnTo>
                    <a:close/>
                    <a:moveTo>
                      <a:pt x="122" y="208"/>
                    </a:moveTo>
                    <a:lnTo>
                      <a:pt x="122" y="208"/>
                    </a:lnTo>
                    <a:lnTo>
                      <a:pt x="118" y="208"/>
                    </a:lnTo>
                    <a:lnTo>
                      <a:pt x="48" y="138"/>
                    </a:lnTo>
                    <a:lnTo>
                      <a:pt x="48" y="138"/>
                    </a:lnTo>
                    <a:lnTo>
                      <a:pt x="48" y="134"/>
                    </a:lnTo>
                    <a:lnTo>
                      <a:pt x="48" y="38"/>
                    </a:lnTo>
                    <a:lnTo>
                      <a:pt x="218" y="208"/>
                    </a:lnTo>
                    <a:lnTo>
                      <a:pt x="122" y="208"/>
                    </a:lnTo>
                    <a:close/>
                    <a:moveTo>
                      <a:pt x="240" y="204"/>
                    </a:moveTo>
                    <a:lnTo>
                      <a:pt x="240" y="204"/>
                    </a:lnTo>
                    <a:lnTo>
                      <a:pt x="236" y="206"/>
                    </a:lnTo>
                    <a:lnTo>
                      <a:pt x="232" y="208"/>
                    </a:lnTo>
                    <a:lnTo>
                      <a:pt x="230" y="208"/>
                    </a:lnTo>
                    <a:lnTo>
                      <a:pt x="48" y="26"/>
                    </a:lnTo>
                    <a:lnTo>
                      <a:pt x="48" y="24"/>
                    </a:lnTo>
                    <a:lnTo>
                      <a:pt x="48" y="24"/>
                    </a:lnTo>
                    <a:lnTo>
                      <a:pt x="50" y="20"/>
                    </a:lnTo>
                    <a:lnTo>
                      <a:pt x="52" y="16"/>
                    </a:lnTo>
                    <a:lnTo>
                      <a:pt x="52" y="16"/>
                    </a:lnTo>
                    <a:lnTo>
                      <a:pt x="56" y="16"/>
                    </a:lnTo>
                    <a:lnTo>
                      <a:pt x="56" y="16"/>
                    </a:lnTo>
                    <a:lnTo>
                      <a:pt x="60" y="16"/>
                    </a:lnTo>
                    <a:lnTo>
                      <a:pt x="62" y="18"/>
                    </a:lnTo>
                    <a:lnTo>
                      <a:pt x="238" y="194"/>
                    </a:lnTo>
                    <a:lnTo>
                      <a:pt x="238" y="194"/>
                    </a:lnTo>
                    <a:lnTo>
                      <a:pt x="240" y="198"/>
                    </a:lnTo>
                    <a:lnTo>
                      <a:pt x="240" y="2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66" name="Freeform 152"/>
              <p:cNvSpPr>
                <a:spLocks/>
              </p:cNvSpPr>
              <p:nvPr/>
            </p:nvSpPr>
            <p:spPr bwMode="auto">
              <a:xfrm>
                <a:off x="5803900" y="1149350"/>
                <a:ext cx="190500" cy="190500"/>
              </a:xfrm>
              <a:custGeom>
                <a:avLst/>
                <a:gdLst/>
                <a:ahLst/>
                <a:cxnLst>
                  <a:cxn ang="0">
                    <a:pos x="8" y="16"/>
                  </a:cxn>
                  <a:cxn ang="0">
                    <a:pos x="8" y="16"/>
                  </a:cxn>
                  <a:cxn ang="0">
                    <a:pos x="8" y="16"/>
                  </a:cxn>
                  <a:cxn ang="0">
                    <a:pos x="28" y="18"/>
                  </a:cxn>
                  <a:cxn ang="0">
                    <a:pos x="46" y="24"/>
                  </a:cxn>
                  <a:cxn ang="0">
                    <a:pos x="62" y="32"/>
                  </a:cxn>
                  <a:cxn ang="0">
                    <a:pos x="76" y="44"/>
                  </a:cxn>
                  <a:cxn ang="0">
                    <a:pos x="88" y="58"/>
                  </a:cxn>
                  <a:cxn ang="0">
                    <a:pos x="96" y="74"/>
                  </a:cxn>
                  <a:cxn ang="0">
                    <a:pos x="102" y="92"/>
                  </a:cxn>
                  <a:cxn ang="0">
                    <a:pos x="104" y="112"/>
                  </a:cxn>
                  <a:cxn ang="0">
                    <a:pos x="104" y="112"/>
                  </a:cxn>
                  <a:cxn ang="0">
                    <a:pos x="104" y="112"/>
                  </a:cxn>
                  <a:cxn ang="0">
                    <a:pos x="104" y="116"/>
                  </a:cxn>
                  <a:cxn ang="0">
                    <a:pos x="106" y="118"/>
                  </a:cxn>
                  <a:cxn ang="0">
                    <a:pos x="108" y="120"/>
                  </a:cxn>
                  <a:cxn ang="0">
                    <a:pos x="112" y="120"/>
                  </a:cxn>
                  <a:cxn ang="0">
                    <a:pos x="112" y="120"/>
                  </a:cxn>
                  <a:cxn ang="0">
                    <a:pos x="116" y="120"/>
                  </a:cxn>
                  <a:cxn ang="0">
                    <a:pos x="118" y="118"/>
                  </a:cxn>
                  <a:cxn ang="0">
                    <a:pos x="120" y="116"/>
                  </a:cxn>
                  <a:cxn ang="0">
                    <a:pos x="120" y="112"/>
                  </a:cxn>
                  <a:cxn ang="0">
                    <a:pos x="120" y="112"/>
                  </a:cxn>
                  <a:cxn ang="0">
                    <a:pos x="120" y="112"/>
                  </a:cxn>
                  <a:cxn ang="0">
                    <a:pos x="120" y="112"/>
                  </a:cxn>
                  <a:cxn ang="0">
                    <a:pos x="118" y="90"/>
                  </a:cxn>
                  <a:cxn ang="0">
                    <a:pos x="112" y="68"/>
                  </a:cxn>
                  <a:cxn ang="0">
                    <a:pos x="100" y="50"/>
                  </a:cxn>
                  <a:cxn ang="0">
                    <a:pos x="88" y="32"/>
                  </a:cxn>
                  <a:cxn ang="0">
                    <a:pos x="70" y="20"/>
                  </a:cxn>
                  <a:cxn ang="0">
                    <a:pos x="52" y="8"/>
                  </a:cxn>
                  <a:cxn ang="0">
                    <a:pos x="30" y="2"/>
                  </a:cxn>
                  <a:cxn ang="0">
                    <a:pos x="8" y="0"/>
                  </a:cxn>
                  <a:cxn ang="0">
                    <a:pos x="8" y="0"/>
                  </a:cxn>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Lst>
                <a:rect l="0" t="0" r="r" b="b"/>
                <a:pathLst>
                  <a:path w="120" h="120">
                    <a:moveTo>
                      <a:pt x="8" y="16"/>
                    </a:moveTo>
                    <a:lnTo>
                      <a:pt x="8" y="16"/>
                    </a:lnTo>
                    <a:lnTo>
                      <a:pt x="8" y="16"/>
                    </a:lnTo>
                    <a:lnTo>
                      <a:pt x="28" y="18"/>
                    </a:lnTo>
                    <a:lnTo>
                      <a:pt x="46" y="24"/>
                    </a:lnTo>
                    <a:lnTo>
                      <a:pt x="62" y="32"/>
                    </a:lnTo>
                    <a:lnTo>
                      <a:pt x="76" y="44"/>
                    </a:lnTo>
                    <a:lnTo>
                      <a:pt x="88" y="58"/>
                    </a:lnTo>
                    <a:lnTo>
                      <a:pt x="96" y="74"/>
                    </a:lnTo>
                    <a:lnTo>
                      <a:pt x="102" y="92"/>
                    </a:lnTo>
                    <a:lnTo>
                      <a:pt x="104" y="112"/>
                    </a:lnTo>
                    <a:lnTo>
                      <a:pt x="104" y="112"/>
                    </a:lnTo>
                    <a:lnTo>
                      <a:pt x="104" y="112"/>
                    </a:lnTo>
                    <a:lnTo>
                      <a:pt x="104" y="116"/>
                    </a:lnTo>
                    <a:lnTo>
                      <a:pt x="106" y="118"/>
                    </a:lnTo>
                    <a:lnTo>
                      <a:pt x="108" y="120"/>
                    </a:lnTo>
                    <a:lnTo>
                      <a:pt x="112" y="120"/>
                    </a:lnTo>
                    <a:lnTo>
                      <a:pt x="112" y="120"/>
                    </a:lnTo>
                    <a:lnTo>
                      <a:pt x="116" y="120"/>
                    </a:lnTo>
                    <a:lnTo>
                      <a:pt x="118" y="118"/>
                    </a:lnTo>
                    <a:lnTo>
                      <a:pt x="120" y="116"/>
                    </a:lnTo>
                    <a:lnTo>
                      <a:pt x="120" y="112"/>
                    </a:lnTo>
                    <a:lnTo>
                      <a:pt x="120" y="112"/>
                    </a:lnTo>
                    <a:lnTo>
                      <a:pt x="120" y="112"/>
                    </a:lnTo>
                    <a:lnTo>
                      <a:pt x="120" y="112"/>
                    </a:lnTo>
                    <a:lnTo>
                      <a:pt x="118" y="90"/>
                    </a:lnTo>
                    <a:lnTo>
                      <a:pt x="112" y="68"/>
                    </a:lnTo>
                    <a:lnTo>
                      <a:pt x="100" y="50"/>
                    </a:lnTo>
                    <a:lnTo>
                      <a:pt x="88" y="32"/>
                    </a:lnTo>
                    <a:lnTo>
                      <a:pt x="70" y="20"/>
                    </a:lnTo>
                    <a:lnTo>
                      <a:pt x="52" y="8"/>
                    </a:lnTo>
                    <a:lnTo>
                      <a:pt x="30" y="2"/>
                    </a:lnTo>
                    <a:lnTo>
                      <a:pt x="8" y="0"/>
                    </a:lnTo>
                    <a:lnTo>
                      <a:pt x="8" y="0"/>
                    </a:lnTo>
                    <a:lnTo>
                      <a:pt x="8" y="0"/>
                    </a:lnTo>
                    <a:lnTo>
                      <a:pt x="8" y="0"/>
                    </a:lnTo>
                    <a:lnTo>
                      <a:pt x="4" y="0"/>
                    </a:lnTo>
                    <a:lnTo>
                      <a:pt x="2" y="2"/>
                    </a:lnTo>
                    <a:lnTo>
                      <a:pt x="0" y="4"/>
                    </a:lnTo>
                    <a:lnTo>
                      <a:pt x="0" y="8"/>
                    </a:lnTo>
                    <a:lnTo>
                      <a:pt x="0" y="8"/>
                    </a:lnTo>
                    <a:lnTo>
                      <a:pt x="0" y="12"/>
                    </a:lnTo>
                    <a:lnTo>
                      <a:pt x="2" y="14"/>
                    </a:lnTo>
                    <a:lnTo>
                      <a:pt x="4" y="16"/>
                    </a:lnTo>
                    <a:lnTo>
                      <a:pt x="8"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sp>
          <p:nvSpPr>
            <p:cNvPr id="45" name="Freeform 179"/>
            <p:cNvSpPr>
              <a:spLocks noEditPoints="1"/>
            </p:cNvSpPr>
            <p:nvPr/>
          </p:nvSpPr>
          <p:spPr bwMode="auto">
            <a:xfrm>
              <a:off x="798573" y="1745493"/>
              <a:ext cx="332599" cy="239055"/>
            </a:xfrm>
            <a:custGeom>
              <a:avLst/>
              <a:gdLst/>
              <a:ahLst/>
              <a:cxnLst>
                <a:cxn ang="0">
                  <a:pos x="204" y="52"/>
                </a:cxn>
                <a:cxn ang="0">
                  <a:pos x="184" y="18"/>
                </a:cxn>
                <a:cxn ang="0">
                  <a:pos x="150" y="2"/>
                </a:cxn>
                <a:cxn ang="0">
                  <a:pos x="126" y="0"/>
                </a:cxn>
                <a:cxn ang="0">
                  <a:pos x="96" y="12"/>
                </a:cxn>
                <a:cxn ang="0">
                  <a:pos x="76" y="32"/>
                </a:cxn>
                <a:cxn ang="0">
                  <a:pos x="60" y="40"/>
                </a:cxn>
                <a:cxn ang="0">
                  <a:pos x="46" y="42"/>
                </a:cxn>
                <a:cxn ang="0">
                  <a:pos x="30" y="56"/>
                </a:cxn>
                <a:cxn ang="0">
                  <a:pos x="24" y="76"/>
                </a:cxn>
                <a:cxn ang="0">
                  <a:pos x="26" y="88"/>
                </a:cxn>
                <a:cxn ang="0">
                  <a:pos x="2" y="118"/>
                </a:cxn>
                <a:cxn ang="0">
                  <a:pos x="2" y="142"/>
                </a:cxn>
                <a:cxn ang="0">
                  <a:pos x="16" y="168"/>
                </a:cxn>
                <a:cxn ang="0">
                  <a:pos x="42" y="182"/>
                </a:cxn>
                <a:cxn ang="0">
                  <a:pos x="196" y="184"/>
                </a:cxn>
                <a:cxn ang="0">
                  <a:pos x="208" y="182"/>
                </a:cxn>
                <a:cxn ang="0">
                  <a:pos x="238" y="166"/>
                </a:cxn>
                <a:cxn ang="0">
                  <a:pos x="254" y="136"/>
                </a:cxn>
                <a:cxn ang="0">
                  <a:pos x="256" y="114"/>
                </a:cxn>
                <a:cxn ang="0">
                  <a:pos x="242" y="86"/>
                </a:cxn>
                <a:cxn ang="0">
                  <a:pos x="218" y="68"/>
                </a:cxn>
                <a:cxn ang="0">
                  <a:pos x="196" y="168"/>
                </a:cxn>
                <a:cxn ang="0">
                  <a:pos x="44" y="168"/>
                </a:cxn>
                <a:cxn ang="0">
                  <a:pos x="26" y="158"/>
                </a:cxn>
                <a:cxn ang="0">
                  <a:pos x="16" y="140"/>
                </a:cxn>
                <a:cxn ang="0">
                  <a:pos x="18" y="122"/>
                </a:cxn>
                <a:cxn ang="0">
                  <a:pos x="34" y="102"/>
                </a:cxn>
                <a:cxn ang="0">
                  <a:pos x="44" y="94"/>
                </a:cxn>
                <a:cxn ang="0">
                  <a:pos x="42" y="82"/>
                </a:cxn>
                <a:cxn ang="0">
                  <a:pos x="42" y="68"/>
                </a:cxn>
                <a:cxn ang="0">
                  <a:pos x="60" y="56"/>
                </a:cxn>
                <a:cxn ang="0">
                  <a:pos x="70" y="58"/>
                </a:cxn>
                <a:cxn ang="0">
                  <a:pos x="80" y="58"/>
                </a:cxn>
                <a:cxn ang="0">
                  <a:pos x="86" y="48"/>
                </a:cxn>
                <a:cxn ang="0">
                  <a:pos x="120" y="18"/>
                </a:cxn>
                <a:cxn ang="0">
                  <a:pos x="146" y="16"/>
                </a:cxn>
                <a:cxn ang="0">
                  <a:pos x="174" y="30"/>
                </a:cxn>
                <a:cxn ang="0">
                  <a:pos x="190" y="56"/>
                </a:cxn>
                <a:cxn ang="0">
                  <a:pos x="192" y="74"/>
                </a:cxn>
                <a:cxn ang="0">
                  <a:pos x="204" y="80"/>
                </a:cxn>
                <a:cxn ang="0">
                  <a:pos x="218" y="86"/>
                </a:cxn>
                <a:cxn ang="0">
                  <a:pos x="234" y="102"/>
                </a:cxn>
                <a:cxn ang="0">
                  <a:pos x="240" y="124"/>
                </a:cxn>
                <a:cxn ang="0">
                  <a:pos x="236" y="142"/>
                </a:cxn>
                <a:cxn ang="0">
                  <a:pos x="220" y="160"/>
                </a:cxn>
                <a:cxn ang="0">
                  <a:pos x="196" y="168"/>
                </a:cxn>
              </a:cxnLst>
              <a:rect l="0" t="0" r="r" b="b"/>
              <a:pathLst>
                <a:path w="256" h="184">
                  <a:moveTo>
                    <a:pt x="208" y="66"/>
                  </a:moveTo>
                  <a:lnTo>
                    <a:pt x="208" y="66"/>
                  </a:lnTo>
                  <a:lnTo>
                    <a:pt x="204" y="52"/>
                  </a:lnTo>
                  <a:lnTo>
                    <a:pt x="200" y="40"/>
                  </a:lnTo>
                  <a:lnTo>
                    <a:pt x="194" y="28"/>
                  </a:lnTo>
                  <a:lnTo>
                    <a:pt x="184" y="18"/>
                  </a:lnTo>
                  <a:lnTo>
                    <a:pt x="174" y="10"/>
                  </a:lnTo>
                  <a:lnTo>
                    <a:pt x="162" y="6"/>
                  </a:lnTo>
                  <a:lnTo>
                    <a:pt x="150" y="2"/>
                  </a:lnTo>
                  <a:lnTo>
                    <a:pt x="136" y="0"/>
                  </a:lnTo>
                  <a:lnTo>
                    <a:pt x="136" y="0"/>
                  </a:lnTo>
                  <a:lnTo>
                    <a:pt x="126" y="0"/>
                  </a:lnTo>
                  <a:lnTo>
                    <a:pt x="116" y="4"/>
                  </a:lnTo>
                  <a:lnTo>
                    <a:pt x="106" y="6"/>
                  </a:lnTo>
                  <a:lnTo>
                    <a:pt x="96" y="12"/>
                  </a:lnTo>
                  <a:lnTo>
                    <a:pt x="88" y="18"/>
                  </a:lnTo>
                  <a:lnTo>
                    <a:pt x="82" y="24"/>
                  </a:lnTo>
                  <a:lnTo>
                    <a:pt x="76" y="32"/>
                  </a:lnTo>
                  <a:lnTo>
                    <a:pt x="70" y="42"/>
                  </a:lnTo>
                  <a:lnTo>
                    <a:pt x="70" y="42"/>
                  </a:lnTo>
                  <a:lnTo>
                    <a:pt x="60" y="40"/>
                  </a:lnTo>
                  <a:lnTo>
                    <a:pt x="60" y="40"/>
                  </a:lnTo>
                  <a:lnTo>
                    <a:pt x="52" y="40"/>
                  </a:lnTo>
                  <a:lnTo>
                    <a:pt x="46" y="42"/>
                  </a:lnTo>
                  <a:lnTo>
                    <a:pt x="40" y="46"/>
                  </a:lnTo>
                  <a:lnTo>
                    <a:pt x="34" y="50"/>
                  </a:lnTo>
                  <a:lnTo>
                    <a:pt x="30" y="56"/>
                  </a:lnTo>
                  <a:lnTo>
                    <a:pt x="26" y="62"/>
                  </a:lnTo>
                  <a:lnTo>
                    <a:pt x="24" y="68"/>
                  </a:lnTo>
                  <a:lnTo>
                    <a:pt x="24" y="76"/>
                  </a:lnTo>
                  <a:lnTo>
                    <a:pt x="24" y="76"/>
                  </a:lnTo>
                  <a:lnTo>
                    <a:pt x="26" y="88"/>
                  </a:lnTo>
                  <a:lnTo>
                    <a:pt x="26" y="88"/>
                  </a:lnTo>
                  <a:lnTo>
                    <a:pt x="16" y="96"/>
                  </a:lnTo>
                  <a:lnTo>
                    <a:pt x="8" y="106"/>
                  </a:lnTo>
                  <a:lnTo>
                    <a:pt x="2" y="118"/>
                  </a:lnTo>
                  <a:lnTo>
                    <a:pt x="0" y="132"/>
                  </a:lnTo>
                  <a:lnTo>
                    <a:pt x="0" y="132"/>
                  </a:lnTo>
                  <a:lnTo>
                    <a:pt x="2" y="142"/>
                  </a:lnTo>
                  <a:lnTo>
                    <a:pt x="4" y="152"/>
                  </a:lnTo>
                  <a:lnTo>
                    <a:pt x="8" y="162"/>
                  </a:lnTo>
                  <a:lnTo>
                    <a:pt x="16" y="168"/>
                  </a:lnTo>
                  <a:lnTo>
                    <a:pt x="22" y="176"/>
                  </a:lnTo>
                  <a:lnTo>
                    <a:pt x="32" y="180"/>
                  </a:lnTo>
                  <a:lnTo>
                    <a:pt x="42" y="182"/>
                  </a:lnTo>
                  <a:lnTo>
                    <a:pt x="52" y="184"/>
                  </a:lnTo>
                  <a:lnTo>
                    <a:pt x="52" y="184"/>
                  </a:lnTo>
                  <a:lnTo>
                    <a:pt x="196" y="184"/>
                  </a:lnTo>
                  <a:lnTo>
                    <a:pt x="196" y="184"/>
                  </a:lnTo>
                  <a:lnTo>
                    <a:pt x="196" y="184"/>
                  </a:lnTo>
                  <a:lnTo>
                    <a:pt x="208" y="182"/>
                  </a:lnTo>
                  <a:lnTo>
                    <a:pt x="220" y="180"/>
                  </a:lnTo>
                  <a:lnTo>
                    <a:pt x="230" y="174"/>
                  </a:lnTo>
                  <a:lnTo>
                    <a:pt x="238" y="166"/>
                  </a:lnTo>
                  <a:lnTo>
                    <a:pt x="246" y="158"/>
                  </a:lnTo>
                  <a:lnTo>
                    <a:pt x="252" y="148"/>
                  </a:lnTo>
                  <a:lnTo>
                    <a:pt x="254" y="136"/>
                  </a:lnTo>
                  <a:lnTo>
                    <a:pt x="256" y="124"/>
                  </a:lnTo>
                  <a:lnTo>
                    <a:pt x="256" y="124"/>
                  </a:lnTo>
                  <a:lnTo>
                    <a:pt x="256" y="114"/>
                  </a:lnTo>
                  <a:lnTo>
                    <a:pt x="252" y="104"/>
                  </a:lnTo>
                  <a:lnTo>
                    <a:pt x="248" y="94"/>
                  </a:lnTo>
                  <a:lnTo>
                    <a:pt x="242" y="86"/>
                  </a:lnTo>
                  <a:lnTo>
                    <a:pt x="234" y="78"/>
                  </a:lnTo>
                  <a:lnTo>
                    <a:pt x="226" y="72"/>
                  </a:lnTo>
                  <a:lnTo>
                    <a:pt x="218" y="68"/>
                  </a:lnTo>
                  <a:lnTo>
                    <a:pt x="208" y="66"/>
                  </a:lnTo>
                  <a:close/>
                  <a:moveTo>
                    <a:pt x="196" y="168"/>
                  </a:moveTo>
                  <a:lnTo>
                    <a:pt x="196" y="168"/>
                  </a:lnTo>
                  <a:lnTo>
                    <a:pt x="52" y="168"/>
                  </a:lnTo>
                  <a:lnTo>
                    <a:pt x="52" y="168"/>
                  </a:lnTo>
                  <a:lnTo>
                    <a:pt x="44" y="168"/>
                  </a:lnTo>
                  <a:lnTo>
                    <a:pt x="38" y="166"/>
                  </a:lnTo>
                  <a:lnTo>
                    <a:pt x="32" y="162"/>
                  </a:lnTo>
                  <a:lnTo>
                    <a:pt x="26" y="158"/>
                  </a:lnTo>
                  <a:lnTo>
                    <a:pt x="22" y="152"/>
                  </a:lnTo>
                  <a:lnTo>
                    <a:pt x="18" y="146"/>
                  </a:lnTo>
                  <a:lnTo>
                    <a:pt x="16" y="140"/>
                  </a:lnTo>
                  <a:lnTo>
                    <a:pt x="16" y="132"/>
                  </a:lnTo>
                  <a:lnTo>
                    <a:pt x="16" y="132"/>
                  </a:lnTo>
                  <a:lnTo>
                    <a:pt x="18" y="122"/>
                  </a:lnTo>
                  <a:lnTo>
                    <a:pt x="20" y="114"/>
                  </a:lnTo>
                  <a:lnTo>
                    <a:pt x="26" y="106"/>
                  </a:lnTo>
                  <a:lnTo>
                    <a:pt x="34" y="102"/>
                  </a:lnTo>
                  <a:lnTo>
                    <a:pt x="34" y="102"/>
                  </a:lnTo>
                  <a:lnTo>
                    <a:pt x="40" y="98"/>
                  </a:lnTo>
                  <a:lnTo>
                    <a:pt x="44" y="94"/>
                  </a:lnTo>
                  <a:lnTo>
                    <a:pt x="44" y="90"/>
                  </a:lnTo>
                  <a:lnTo>
                    <a:pt x="42" y="82"/>
                  </a:lnTo>
                  <a:lnTo>
                    <a:pt x="42" y="82"/>
                  </a:lnTo>
                  <a:lnTo>
                    <a:pt x="40" y="76"/>
                  </a:lnTo>
                  <a:lnTo>
                    <a:pt x="40" y="76"/>
                  </a:lnTo>
                  <a:lnTo>
                    <a:pt x="42" y="68"/>
                  </a:lnTo>
                  <a:lnTo>
                    <a:pt x="46" y="62"/>
                  </a:lnTo>
                  <a:lnTo>
                    <a:pt x="52" y="58"/>
                  </a:lnTo>
                  <a:lnTo>
                    <a:pt x="60" y="56"/>
                  </a:lnTo>
                  <a:lnTo>
                    <a:pt x="60" y="56"/>
                  </a:lnTo>
                  <a:lnTo>
                    <a:pt x="64" y="56"/>
                  </a:lnTo>
                  <a:lnTo>
                    <a:pt x="70" y="58"/>
                  </a:lnTo>
                  <a:lnTo>
                    <a:pt x="70" y="58"/>
                  </a:lnTo>
                  <a:lnTo>
                    <a:pt x="76" y="60"/>
                  </a:lnTo>
                  <a:lnTo>
                    <a:pt x="80" y="58"/>
                  </a:lnTo>
                  <a:lnTo>
                    <a:pt x="82" y="54"/>
                  </a:lnTo>
                  <a:lnTo>
                    <a:pt x="86" y="48"/>
                  </a:lnTo>
                  <a:lnTo>
                    <a:pt x="86" y="48"/>
                  </a:lnTo>
                  <a:lnTo>
                    <a:pt x="94" y="36"/>
                  </a:lnTo>
                  <a:lnTo>
                    <a:pt x="106" y="24"/>
                  </a:lnTo>
                  <a:lnTo>
                    <a:pt x="120" y="18"/>
                  </a:lnTo>
                  <a:lnTo>
                    <a:pt x="136" y="16"/>
                  </a:lnTo>
                  <a:lnTo>
                    <a:pt x="136" y="16"/>
                  </a:lnTo>
                  <a:lnTo>
                    <a:pt x="146" y="16"/>
                  </a:lnTo>
                  <a:lnTo>
                    <a:pt x="156" y="20"/>
                  </a:lnTo>
                  <a:lnTo>
                    <a:pt x="166" y="24"/>
                  </a:lnTo>
                  <a:lnTo>
                    <a:pt x="174" y="30"/>
                  </a:lnTo>
                  <a:lnTo>
                    <a:pt x="180" y="38"/>
                  </a:lnTo>
                  <a:lnTo>
                    <a:pt x="186" y="46"/>
                  </a:lnTo>
                  <a:lnTo>
                    <a:pt x="190" y="56"/>
                  </a:lnTo>
                  <a:lnTo>
                    <a:pt x="192" y="66"/>
                  </a:lnTo>
                  <a:lnTo>
                    <a:pt x="192" y="66"/>
                  </a:lnTo>
                  <a:lnTo>
                    <a:pt x="192" y="74"/>
                  </a:lnTo>
                  <a:lnTo>
                    <a:pt x="194" y="78"/>
                  </a:lnTo>
                  <a:lnTo>
                    <a:pt x="198" y="80"/>
                  </a:lnTo>
                  <a:lnTo>
                    <a:pt x="204" y="80"/>
                  </a:lnTo>
                  <a:lnTo>
                    <a:pt x="204" y="80"/>
                  </a:lnTo>
                  <a:lnTo>
                    <a:pt x="212" y="82"/>
                  </a:lnTo>
                  <a:lnTo>
                    <a:pt x="218" y="86"/>
                  </a:lnTo>
                  <a:lnTo>
                    <a:pt x="224" y="90"/>
                  </a:lnTo>
                  <a:lnTo>
                    <a:pt x="230" y="96"/>
                  </a:lnTo>
                  <a:lnTo>
                    <a:pt x="234" y="102"/>
                  </a:lnTo>
                  <a:lnTo>
                    <a:pt x="238" y="108"/>
                  </a:lnTo>
                  <a:lnTo>
                    <a:pt x="240" y="116"/>
                  </a:lnTo>
                  <a:lnTo>
                    <a:pt x="240" y="124"/>
                  </a:lnTo>
                  <a:lnTo>
                    <a:pt x="240" y="124"/>
                  </a:lnTo>
                  <a:lnTo>
                    <a:pt x="240" y="132"/>
                  </a:lnTo>
                  <a:lnTo>
                    <a:pt x="236" y="142"/>
                  </a:lnTo>
                  <a:lnTo>
                    <a:pt x="232" y="148"/>
                  </a:lnTo>
                  <a:lnTo>
                    <a:pt x="228" y="156"/>
                  </a:lnTo>
                  <a:lnTo>
                    <a:pt x="220" y="160"/>
                  </a:lnTo>
                  <a:lnTo>
                    <a:pt x="214" y="164"/>
                  </a:lnTo>
                  <a:lnTo>
                    <a:pt x="204" y="168"/>
                  </a:lnTo>
                  <a:lnTo>
                    <a:pt x="196" y="16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nvGrpSpPr>
            <p:cNvPr id="46" name="Group 45"/>
            <p:cNvGrpSpPr/>
            <p:nvPr/>
          </p:nvGrpSpPr>
          <p:grpSpPr>
            <a:xfrm>
              <a:off x="2128968" y="2369115"/>
              <a:ext cx="332599" cy="332599"/>
              <a:chOff x="3962400" y="1962150"/>
              <a:chExt cx="406400" cy="406400"/>
            </a:xfrm>
            <a:solidFill>
              <a:schemeClr val="accent1"/>
            </a:solidFill>
          </p:grpSpPr>
          <p:sp>
            <p:nvSpPr>
              <p:cNvPr id="62" name="Freeform 121"/>
              <p:cNvSpPr>
                <a:spLocks noEditPoints="1"/>
              </p:cNvSpPr>
              <p:nvPr/>
            </p:nvSpPr>
            <p:spPr bwMode="auto">
              <a:xfrm>
                <a:off x="3962400" y="1962150"/>
                <a:ext cx="406400" cy="406400"/>
              </a:xfrm>
              <a:custGeom>
                <a:avLst/>
                <a:gdLst/>
                <a:ahLst/>
                <a:cxnLst>
                  <a:cxn ang="0">
                    <a:pos x="176" y="0"/>
                  </a:cxn>
                  <a:cxn ang="0">
                    <a:pos x="144" y="6"/>
                  </a:cxn>
                  <a:cxn ang="0">
                    <a:pos x="120" y="24"/>
                  </a:cxn>
                  <a:cxn ang="0">
                    <a:pos x="102" y="48"/>
                  </a:cxn>
                  <a:cxn ang="0">
                    <a:pos x="96" y="80"/>
                  </a:cxn>
                  <a:cxn ang="0">
                    <a:pos x="98" y="94"/>
                  </a:cxn>
                  <a:cxn ang="0">
                    <a:pos x="4" y="206"/>
                  </a:cxn>
                  <a:cxn ang="0">
                    <a:pos x="2" y="210"/>
                  </a:cxn>
                  <a:cxn ang="0">
                    <a:pos x="0" y="240"/>
                  </a:cxn>
                  <a:cxn ang="0">
                    <a:pos x="2" y="246"/>
                  </a:cxn>
                  <a:cxn ang="0">
                    <a:pos x="10" y="254"/>
                  </a:cxn>
                  <a:cxn ang="0">
                    <a:pos x="40" y="256"/>
                  </a:cxn>
                  <a:cxn ang="0">
                    <a:pos x="46" y="254"/>
                  </a:cxn>
                  <a:cxn ang="0">
                    <a:pos x="62" y="240"/>
                  </a:cxn>
                  <a:cxn ang="0">
                    <a:pos x="80" y="240"/>
                  </a:cxn>
                  <a:cxn ang="0">
                    <a:pos x="92" y="236"/>
                  </a:cxn>
                  <a:cxn ang="0">
                    <a:pos x="96" y="224"/>
                  </a:cxn>
                  <a:cxn ang="0">
                    <a:pos x="112" y="208"/>
                  </a:cxn>
                  <a:cxn ang="0">
                    <a:pos x="118" y="206"/>
                  </a:cxn>
                  <a:cxn ang="0">
                    <a:pos x="126" y="198"/>
                  </a:cxn>
                  <a:cxn ang="0">
                    <a:pos x="128" y="174"/>
                  </a:cxn>
                  <a:cxn ang="0">
                    <a:pos x="146" y="154"/>
                  </a:cxn>
                  <a:cxn ang="0">
                    <a:pos x="176" y="160"/>
                  </a:cxn>
                  <a:cxn ang="0">
                    <a:pos x="192" y="158"/>
                  </a:cxn>
                  <a:cxn ang="0">
                    <a:pos x="220" y="146"/>
                  </a:cxn>
                  <a:cxn ang="0">
                    <a:pos x="242" y="124"/>
                  </a:cxn>
                  <a:cxn ang="0">
                    <a:pos x="254" y="96"/>
                  </a:cxn>
                  <a:cxn ang="0">
                    <a:pos x="256" y="80"/>
                  </a:cxn>
                  <a:cxn ang="0">
                    <a:pos x="250" y="48"/>
                  </a:cxn>
                  <a:cxn ang="0">
                    <a:pos x="232" y="24"/>
                  </a:cxn>
                  <a:cxn ang="0">
                    <a:pos x="208" y="6"/>
                  </a:cxn>
                  <a:cxn ang="0">
                    <a:pos x="176" y="0"/>
                  </a:cxn>
                  <a:cxn ang="0">
                    <a:pos x="176" y="144"/>
                  </a:cxn>
                  <a:cxn ang="0">
                    <a:pos x="158" y="142"/>
                  </a:cxn>
                  <a:cxn ang="0">
                    <a:pos x="140" y="138"/>
                  </a:cxn>
                  <a:cxn ang="0">
                    <a:pos x="116" y="162"/>
                  </a:cxn>
                  <a:cxn ang="0">
                    <a:pos x="114" y="168"/>
                  </a:cxn>
                  <a:cxn ang="0">
                    <a:pos x="112" y="192"/>
                  </a:cxn>
                  <a:cxn ang="0">
                    <a:pos x="96" y="192"/>
                  </a:cxn>
                  <a:cxn ang="0">
                    <a:pos x="84" y="196"/>
                  </a:cxn>
                  <a:cxn ang="0">
                    <a:pos x="80" y="208"/>
                  </a:cxn>
                  <a:cxn ang="0">
                    <a:pos x="62" y="224"/>
                  </a:cxn>
                  <a:cxn ang="0">
                    <a:pos x="56" y="226"/>
                  </a:cxn>
                  <a:cxn ang="0">
                    <a:pos x="38" y="240"/>
                  </a:cxn>
                  <a:cxn ang="0">
                    <a:pos x="16" y="218"/>
                  </a:cxn>
                  <a:cxn ang="0">
                    <a:pos x="110" y="124"/>
                  </a:cxn>
                  <a:cxn ang="0">
                    <a:pos x="122" y="112"/>
                  </a:cxn>
                  <a:cxn ang="0">
                    <a:pos x="114" y="98"/>
                  </a:cxn>
                  <a:cxn ang="0">
                    <a:pos x="112" y="80"/>
                  </a:cxn>
                  <a:cxn ang="0">
                    <a:pos x="114" y="68"/>
                  </a:cxn>
                  <a:cxn ang="0">
                    <a:pos x="122" y="44"/>
                  </a:cxn>
                  <a:cxn ang="0">
                    <a:pos x="140" y="26"/>
                  </a:cxn>
                  <a:cxn ang="0">
                    <a:pos x="164" y="18"/>
                  </a:cxn>
                  <a:cxn ang="0">
                    <a:pos x="176" y="16"/>
                  </a:cxn>
                  <a:cxn ang="0">
                    <a:pos x="200" y="22"/>
                  </a:cxn>
                  <a:cxn ang="0">
                    <a:pos x="222" y="34"/>
                  </a:cxn>
                  <a:cxn ang="0">
                    <a:pos x="234" y="56"/>
                  </a:cxn>
                  <a:cxn ang="0">
                    <a:pos x="240" y="80"/>
                  </a:cxn>
                  <a:cxn ang="0">
                    <a:pos x="238" y="92"/>
                  </a:cxn>
                  <a:cxn ang="0">
                    <a:pos x="230" y="116"/>
                  </a:cxn>
                  <a:cxn ang="0">
                    <a:pos x="212" y="134"/>
                  </a:cxn>
                  <a:cxn ang="0">
                    <a:pos x="188" y="142"/>
                  </a:cxn>
                </a:cxnLst>
                <a:rect l="0" t="0" r="r" b="b"/>
                <a:pathLst>
                  <a:path w="256" h="256">
                    <a:moveTo>
                      <a:pt x="176" y="0"/>
                    </a:moveTo>
                    <a:lnTo>
                      <a:pt x="176" y="0"/>
                    </a:lnTo>
                    <a:lnTo>
                      <a:pt x="160" y="2"/>
                    </a:lnTo>
                    <a:lnTo>
                      <a:pt x="144" y="6"/>
                    </a:lnTo>
                    <a:lnTo>
                      <a:pt x="132" y="14"/>
                    </a:lnTo>
                    <a:lnTo>
                      <a:pt x="120" y="24"/>
                    </a:lnTo>
                    <a:lnTo>
                      <a:pt x="110" y="36"/>
                    </a:lnTo>
                    <a:lnTo>
                      <a:pt x="102" y="48"/>
                    </a:lnTo>
                    <a:lnTo>
                      <a:pt x="98" y="64"/>
                    </a:lnTo>
                    <a:lnTo>
                      <a:pt x="96" y="80"/>
                    </a:lnTo>
                    <a:lnTo>
                      <a:pt x="96" y="80"/>
                    </a:lnTo>
                    <a:lnTo>
                      <a:pt x="98" y="94"/>
                    </a:lnTo>
                    <a:lnTo>
                      <a:pt x="102" y="110"/>
                    </a:lnTo>
                    <a:lnTo>
                      <a:pt x="4" y="206"/>
                    </a:lnTo>
                    <a:lnTo>
                      <a:pt x="4" y="206"/>
                    </a:lnTo>
                    <a:lnTo>
                      <a:pt x="2" y="210"/>
                    </a:lnTo>
                    <a:lnTo>
                      <a:pt x="0" y="216"/>
                    </a:lnTo>
                    <a:lnTo>
                      <a:pt x="0" y="240"/>
                    </a:lnTo>
                    <a:lnTo>
                      <a:pt x="0" y="240"/>
                    </a:lnTo>
                    <a:lnTo>
                      <a:pt x="2" y="246"/>
                    </a:lnTo>
                    <a:lnTo>
                      <a:pt x="4" y="252"/>
                    </a:lnTo>
                    <a:lnTo>
                      <a:pt x="10" y="254"/>
                    </a:lnTo>
                    <a:lnTo>
                      <a:pt x="16" y="256"/>
                    </a:lnTo>
                    <a:lnTo>
                      <a:pt x="40" y="256"/>
                    </a:lnTo>
                    <a:lnTo>
                      <a:pt x="40" y="256"/>
                    </a:lnTo>
                    <a:lnTo>
                      <a:pt x="46" y="254"/>
                    </a:lnTo>
                    <a:lnTo>
                      <a:pt x="50" y="252"/>
                    </a:lnTo>
                    <a:lnTo>
                      <a:pt x="62" y="240"/>
                    </a:lnTo>
                    <a:lnTo>
                      <a:pt x="80" y="240"/>
                    </a:lnTo>
                    <a:lnTo>
                      <a:pt x="80" y="240"/>
                    </a:lnTo>
                    <a:lnTo>
                      <a:pt x="86" y="238"/>
                    </a:lnTo>
                    <a:lnTo>
                      <a:pt x="92" y="236"/>
                    </a:lnTo>
                    <a:lnTo>
                      <a:pt x="94" y="230"/>
                    </a:lnTo>
                    <a:lnTo>
                      <a:pt x="96" y="224"/>
                    </a:lnTo>
                    <a:lnTo>
                      <a:pt x="96" y="208"/>
                    </a:lnTo>
                    <a:lnTo>
                      <a:pt x="112" y="208"/>
                    </a:lnTo>
                    <a:lnTo>
                      <a:pt x="112" y="208"/>
                    </a:lnTo>
                    <a:lnTo>
                      <a:pt x="118" y="206"/>
                    </a:lnTo>
                    <a:lnTo>
                      <a:pt x="124" y="204"/>
                    </a:lnTo>
                    <a:lnTo>
                      <a:pt x="126" y="198"/>
                    </a:lnTo>
                    <a:lnTo>
                      <a:pt x="128" y="192"/>
                    </a:lnTo>
                    <a:lnTo>
                      <a:pt x="128" y="174"/>
                    </a:lnTo>
                    <a:lnTo>
                      <a:pt x="146" y="154"/>
                    </a:lnTo>
                    <a:lnTo>
                      <a:pt x="146" y="154"/>
                    </a:lnTo>
                    <a:lnTo>
                      <a:pt x="162" y="158"/>
                    </a:lnTo>
                    <a:lnTo>
                      <a:pt x="176" y="160"/>
                    </a:lnTo>
                    <a:lnTo>
                      <a:pt x="176" y="160"/>
                    </a:lnTo>
                    <a:lnTo>
                      <a:pt x="192" y="158"/>
                    </a:lnTo>
                    <a:lnTo>
                      <a:pt x="208" y="154"/>
                    </a:lnTo>
                    <a:lnTo>
                      <a:pt x="220" y="146"/>
                    </a:lnTo>
                    <a:lnTo>
                      <a:pt x="232" y="136"/>
                    </a:lnTo>
                    <a:lnTo>
                      <a:pt x="242" y="124"/>
                    </a:lnTo>
                    <a:lnTo>
                      <a:pt x="250" y="112"/>
                    </a:lnTo>
                    <a:lnTo>
                      <a:pt x="254" y="96"/>
                    </a:lnTo>
                    <a:lnTo>
                      <a:pt x="256" y="80"/>
                    </a:lnTo>
                    <a:lnTo>
                      <a:pt x="256" y="80"/>
                    </a:lnTo>
                    <a:lnTo>
                      <a:pt x="254" y="64"/>
                    </a:lnTo>
                    <a:lnTo>
                      <a:pt x="250" y="48"/>
                    </a:lnTo>
                    <a:lnTo>
                      <a:pt x="242" y="36"/>
                    </a:lnTo>
                    <a:lnTo>
                      <a:pt x="232" y="24"/>
                    </a:lnTo>
                    <a:lnTo>
                      <a:pt x="220" y="14"/>
                    </a:lnTo>
                    <a:lnTo>
                      <a:pt x="208" y="6"/>
                    </a:lnTo>
                    <a:lnTo>
                      <a:pt x="192" y="2"/>
                    </a:lnTo>
                    <a:lnTo>
                      <a:pt x="176" y="0"/>
                    </a:lnTo>
                    <a:close/>
                    <a:moveTo>
                      <a:pt x="176" y="144"/>
                    </a:moveTo>
                    <a:lnTo>
                      <a:pt x="176" y="144"/>
                    </a:lnTo>
                    <a:lnTo>
                      <a:pt x="168" y="144"/>
                    </a:lnTo>
                    <a:lnTo>
                      <a:pt x="158" y="142"/>
                    </a:lnTo>
                    <a:lnTo>
                      <a:pt x="144" y="134"/>
                    </a:lnTo>
                    <a:lnTo>
                      <a:pt x="140" y="138"/>
                    </a:lnTo>
                    <a:lnTo>
                      <a:pt x="132" y="146"/>
                    </a:lnTo>
                    <a:lnTo>
                      <a:pt x="116" y="162"/>
                    </a:lnTo>
                    <a:lnTo>
                      <a:pt x="116" y="162"/>
                    </a:lnTo>
                    <a:lnTo>
                      <a:pt x="114" y="168"/>
                    </a:lnTo>
                    <a:lnTo>
                      <a:pt x="112" y="174"/>
                    </a:lnTo>
                    <a:lnTo>
                      <a:pt x="112" y="192"/>
                    </a:lnTo>
                    <a:lnTo>
                      <a:pt x="96" y="192"/>
                    </a:lnTo>
                    <a:lnTo>
                      <a:pt x="96" y="192"/>
                    </a:lnTo>
                    <a:lnTo>
                      <a:pt x="90" y="194"/>
                    </a:lnTo>
                    <a:lnTo>
                      <a:pt x="84" y="196"/>
                    </a:lnTo>
                    <a:lnTo>
                      <a:pt x="82" y="202"/>
                    </a:lnTo>
                    <a:lnTo>
                      <a:pt x="80" y="208"/>
                    </a:lnTo>
                    <a:lnTo>
                      <a:pt x="80" y="224"/>
                    </a:lnTo>
                    <a:lnTo>
                      <a:pt x="62" y="224"/>
                    </a:lnTo>
                    <a:lnTo>
                      <a:pt x="62" y="224"/>
                    </a:lnTo>
                    <a:lnTo>
                      <a:pt x="56" y="226"/>
                    </a:lnTo>
                    <a:lnTo>
                      <a:pt x="50" y="228"/>
                    </a:lnTo>
                    <a:lnTo>
                      <a:pt x="38" y="240"/>
                    </a:lnTo>
                    <a:lnTo>
                      <a:pt x="16" y="240"/>
                    </a:lnTo>
                    <a:lnTo>
                      <a:pt x="16" y="218"/>
                    </a:lnTo>
                    <a:lnTo>
                      <a:pt x="110" y="124"/>
                    </a:lnTo>
                    <a:lnTo>
                      <a:pt x="110" y="124"/>
                    </a:lnTo>
                    <a:lnTo>
                      <a:pt x="110" y="124"/>
                    </a:lnTo>
                    <a:lnTo>
                      <a:pt x="122" y="112"/>
                    </a:lnTo>
                    <a:lnTo>
                      <a:pt x="122" y="112"/>
                    </a:lnTo>
                    <a:lnTo>
                      <a:pt x="114" y="98"/>
                    </a:lnTo>
                    <a:lnTo>
                      <a:pt x="112" y="88"/>
                    </a:lnTo>
                    <a:lnTo>
                      <a:pt x="112" y="80"/>
                    </a:lnTo>
                    <a:lnTo>
                      <a:pt x="112" y="80"/>
                    </a:lnTo>
                    <a:lnTo>
                      <a:pt x="114" y="68"/>
                    </a:lnTo>
                    <a:lnTo>
                      <a:pt x="118" y="56"/>
                    </a:lnTo>
                    <a:lnTo>
                      <a:pt x="122" y="44"/>
                    </a:lnTo>
                    <a:lnTo>
                      <a:pt x="130" y="34"/>
                    </a:lnTo>
                    <a:lnTo>
                      <a:pt x="140" y="26"/>
                    </a:lnTo>
                    <a:lnTo>
                      <a:pt x="152" y="22"/>
                    </a:lnTo>
                    <a:lnTo>
                      <a:pt x="164" y="18"/>
                    </a:lnTo>
                    <a:lnTo>
                      <a:pt x="176" y="16"/>
                    </a:lnTo>
                    <a:lnTo>
                      <a:pt x="176" y="16"/>
                    </a:lnTo>
                    <a:lnTo>
                      <a:pt x="188" y="18"/>
                    </a:lnTo>
                    <a:lnTo>
                      <a:pt x="200" y="22"/>
                    </a:lnTo>
                    <a:lnTo>
                      <a:pt x="212" y="26"/>
                    </a:lnTo>
                    <a:lnTo>
                      <a:pt x="222" y="34"/>
                    </a:lnTo>
                    <a:lnTo>
                      <a:pt x="230" y="44"/>
                    </a:lnTo>
                    <a:lnTo>
                      <a:pt x="234" y="56"/>
                    </a:lnTo>
                    <a:lnTo>
                      <a:pt x="238" y="68"/>
                    </a:lnTo>
                    <a:lnTo>
                      <a:pt x="240" y="80"/>
                    </a:lnTo>
                    <a:lnTo>
                      <a:pt x="240" y="80"/>
                    </a:lnTo>
                    <a:lnTo>
                      <a:pt x="238" y="92"/>
                    </a:lnTo>
                    <a:lnTo>
                      <a:pt x="234" y="104"/>
                    </a:lnTo>
                    <a:lnTo>
                      <a:pt x="230" y="116"/>
                    </a:lnTo>
                    <a:lnTo>
                      <a:pt x="222" y="126"/>
                    </a:lnTo>
                    <a:lnTo>
                      <a:pt x="212" y="134"/>
                    </a:lnTo>
                    <a:lnTo>
                      <a:pt x="200" y="138"/>
                    </a:lnTo>
                    <a:lnTo>
                      <a:pt x="188" y="142"/>
                    </a:lnTo>
                    <a:lnTo>
                      <a:pt x="176" y="1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63" name="Freeform 124"/>
              <p:cNvSpPr>
                <a:spLocks noEditPoints="1"/>
              </p:cNvSpPr>
              <p:nvPr/>
            </p:nvSpPr>
            <p:spPr bwMode="auto">
              <a:xfrm>
                <a:off x="4216400" y="2012950"/>
                <a:ext cx="101600" cy="101600"/>
              </a:xfrm>
              <a:custGeom>
                <a:avLst/>
                <a:gdLst/>
                <a:ahLst/>
                <a:cxnLst>
                  <a:cxn ang="0">
                    <a:pos x="62" y="34"/>
                  </a:cxn>
                  <a:cxn ang="0">
                    <a:pos x="62" y="34"/>
                  </a:cxn>
                  <a:cxn ang="0">
                    <a:pos x="48" y="16"/>
                  </a:cxn>
                  <a:cxn ang="0">
                    <a:pos x="30" y="2"/>
                  </a:cxn>
                  <a:cxn ang="0">
                    <a:pos x="30" y="2"/>
                  </a:cxn>
                  <a:cxn ang="0">
                    <a:pos x="26" y="0"/>
                  </a:cxn>
                  <a:cxn ang="0">
                    <a:pos x="24" y="0"/>
                  </a:cxn>
                  <a:cxn ang="0">
                    <a:pos x="24" y="0"/>
                  </a:cxn>
                  <a:cxn ang="0">
                    <a:pos x="16" y="4"/>
                  </a:cxn>
                  <a:cxn ang="0">
                    <a:pos x="10" y="10"/>
                  </a:cxn>
                  <a:cxn ang="0">
                    <a:pos x="4" y="16"/>
                  </a:cxn>
                  <a:cxn ang="0">
                    <a:pos x="0" y="24"/>
                  </a:cxn>
                  <a:cxn ang="0">
                    <a:pos x="0" y="24"/>
                  </a:cxn>
                  <a:cxn ang="0">
                    <a:pos x="0" y="26"/>
                  </a:cxn>
                  <a:cxn ang="0">
                    <a:pos x="0" y="26"/>
                  </a:cxn>
                  <a:cxn ang="0">
                    <a:pos x="2" y="30"/>
                  </a:cxn>
                  <a:cxn ang="0">
                    <a:pos x="2" y="30"/>
                  </a:cxn>
                  <a:cxn ang="0">
                    <a:pos x="16" y="48"/>
                  </a:cxn>
                  <a:cxn ang="0">
                    <a:pos x="34" y="62"/>
                  </a:cxn>
                  <a:cxn ang="0">
                    <a:pos x="34" y="62"/>
                  </a:cxn>
                  <a:cxn ang="0">
                    <a:pos x="38" y="64"/>
                  </a:cxn>
                  <a:cxn ang="0">
                    <a:pos x="40" y="64"/>
                  </a:cxn>
                  <a:cxn ang="0">
                    <a:pos x="40" y="64"/>
                  </a:cxn>
                  <a:cxn ang="0">
                    <a:pos x="48" y="60"/>
                  </a:cxn>
                  <a:cxn ang="0">
                    <a:pos x="54" y="56"/>
                  </a:cxn>
                  <a:cxn ang="0">
                    <a:pos x="60" y="48"/>
                  </a:cxn>
                  <a:cxn ang="0">
                    <a:pos x="64" y="40"/>
                  </a:cxn>
                  <a:cxn ang="0">
                    <a:pos x="64" y="40"/>
                  </a:cxn>
                  <a:cxn ang="0">
                    <a:pos x="64" y="38"/>
                  </a:cxn>
                  <a:cxn ang="0">
                    <a:pos x="64" y="38"/>
                  </a:cxn>
                  <a:cxn ang="0">
                    <a:pos x="62" y="34"/>
                  </a:cxn>
                  <a:cxn ang="0">
                    <a:pos x="38" y="56"/>
                  </a:cxn>
                  <a:cxn ang="0">
                    <a:pos x="38" y="56"/>
                  </a:cxn>
                  <a:cxn ang="0">
                    <a:pos x="22" y="42"/>
                  </a:cxn>
                  <a:cxn ang="0">
                    <a:pos x="8" y="26"/>
                  </a:cxn>
                  <a:cxn ang="0">
                    <a:pos x="8" y="26"/>
                  </a:cxn>
                  <a:cxn ang="0">
                    <a:pos x="10" y="20"/>
                  </a:cxn>
                  <a:cxn ang="0">
                    <a:pos x="14" y="14"/>
                  </a:cxn>
                  <a:cxn ang="0">
                    <a:pos x="20" y="10"/>
                  </a:cxn>
                  <a:cxn ang="0">
                    <a:pos x="26" y="8"/>
                  </a:cxn>
                  <a:cxn ang="0">
                    <a:pos x="26" y="8"/>
                  </a:cxn>
                  <a:cxn ang="0">
                    <a:pos x="42" y="22"/>
                  </a:cxn>
                  <a:cxn ang="0">
                    <a:pos x="56" y="38"/>
                  </a:cxn>
                  <a:cxn ang="0">
                    <a:pos x="56" y="38"/>
                  </a:cxn>
                  <a:cxn ang="0">
                    <a:pos x="54" y="44"/>
                  </a:cxn>
                  <a:cxn ang="0">
                    <a:pos x="50" y="50"/>
                  </a:cxn>
                  <a:cxn ang="0">
                    <a:pos x="44" y="54"/>
                  </a:cxn>
                  <a:cxn ang="0">
                    <a:pos x="38" y="56"/>
                  </a:cxn>
                </a:cxnLst>
                <a:rect l="0" t="0" r="r" b="b"/>
                <a:pathLst>
                  <a:path w="64" h="64">
                    <a:moveTo>
                      <a:pt x="62" y="34"/>
                    </a:moveTo>
                    <a:lnTo>
                      <a:pt x="62" y="34"/>
                    </a:lnTo>
                    <a:lnTo>
                      <a:pt x="48" y="16"/>
                    </a:lnTo>
                    <a:lnTo>
                      <a:pt x="30" y="2"/>
                    </a:lnTo>
                    <a:lnTo>
                      <a:pt x="30" y="2"/>
                    </a:lnTo>
                    <a:lnTo>
                      <a:pt x="26" y="0"/>
                    </a:lnTo>
                    <a:lnTo>
                      <a:pt x="24" y="0"/>
                    </a:lnTo>
                    <a:lnTo>
                      <a:pt x="24" y="0"/>
                    </a:lnTo>
                    <a:lnTo>
                      <a:pt x="16" y="4"/>
                    </a:lnTo>
                    <a:lnTo>
                      <a:pt x="10" y="10"/>
                    </a:lnTo>
                    <a:lnTo>
                      <a:pt x="4" y="16"/>
                    </a:lnTo>
                    <a:lnTo>
                      <a:pt x="0" y="24"/>
                    </a:lnTo>
                    <a:lnTo>
                      <a:pt x="0" y="24"/>
                    </a:lnTo>
                    <a:lnTo>
                      <a:pt x="0" y="26"/>
                    </a:lnTo>
                    <a:lnTo>
                      <a:pt x="0" y="26"/>
                    </a:lnTo>
                    <a:lnTo>
                      <a:pt x="2" y="30"/>
                    </a:lnTo>
                    <a:lnTo>
                      <a:pt x="2" y="30"/>
                    </a:lnTo>
                    <a:lnTo>
                      <a:pt x="16" y="48"/>
                    </a:lnTo>
                    <a:lnTo>
                      <a:pt x="34" y="62"/>
                    </a:lnTo>
                    <a:lnTo>
                      <a:pt x="34" y="62"/>
                    </a:lnTo>
                    <a:lnTo>
                      <a:pt x="38" y="64"/>
                    </a:lnTo>
                    <a:lnTo>
                      <a:pt x="40" y="64"/>
                    </a:lnTo>
                    <a:lnTo>
                      <a:pt x="40" y="64"/>
                    </a:lnTo>
                    <a:lnTo>
                      <a:pt x="48" y="60"/>
                    </a:lnTo>
                    <a:lnTo>
                      <a:pt x="54" y="56"/>
                    </a:lnTo>
                    <a:lnTo>
                      <a:pt x="60" y="48"/>
                    </a:lnTo>
                    <a:lnTo>
                      <a:pt x="64" y="40"/>
                    </a:lnTo>
                    <a:lnTo>
                      <a:pt x="64" y="40"/>
                    </a:lnTo>
                    <a:lnTo>
                      <a:pt x="64" y="38"/>
                    </a:lnTo>
                    <a:lnTo>
                      <a:pt x="64" y="38"/>
                    </a:lnTo>
                    <a:lnTo>
                      <a:pt x="62" y="34"/>
                    </a:lnTo>
                    <a:close/>
                    <a:moveTo>
                      <a:pt x="38" y="56"/>
                    </a:moveTo>
                    <a:lnTo>
                      <a:pt x="38" y="56"/>
                    </a:lnTo>
                    <a:lnTo>
                      <a:pt x="22" y="42"/>
                    </a:lnTo>
                    <a:lnTo>
                      <a:pt x="8" y="26"/>
                    </a:lnTo>
                    <a:lnTo>
                      <a:pt x="8" y="26"/>
                    </a:lnTo>
                    <a:lnTo>
                      <a:pt x="10" y="20"/>
                    </a:lnTo>
                    <a:lnTo>
                      <a:pt x="14" y="14"/>
                    </a:lnTo>
                    <a:lnTo>
                      <a:pt x="20" y="10"/>
                    </a:lnTo>
                    <a:lnTo>
                      <a:pt x="26" y="8"/>
                    </a:lnTo>
                    <a:lnTo>
                      <a:pt x="26" y="8"/>
                    </a:lnTo>
                    <a:lnTo>
                      <a:pt x="42" y="22"/>
                    </a:lnTo>
                    <a:lnTo>
                      <a:pt x="56" y="38"/>
                    </a:lnTo>
                    <a:lnTo>
                      <a:pt x="56" y="38"/>
                    </a:lnTo>
                    <a:lnTo>
                      <a:pt x="54" y="44"/>
                    </a:lnTo>
                    <a:lnTo>
                      <a:pt x="50" y="50"/>
                    </a:lnTo>
                    <a:lnTo>
                      <a:pt x="44" y="54"/>
                    </a:lnTo>
                    <a:lnTo>
                      <a:pt x="38"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sp>
          <p:nvSpPr>
            <p:cNvPr id="47" name="Freeform 52"/>
            <p:cNvSpPr>
              <a:spLocks noEditPoints="1"/>
            </p:cNvSpPr>
            <p:nvPr/>
          </p:nvSpPr>
          <p:spPr bwMode="auto">
            <a:xfrm>
              <a:off x="3459363" y="3034313"/>
              <a:ext cx="332599" cy="332599"/>
            </a:xfrm>
            <a:custGeom>
              <a:avLst/>
              <a:gdLst/>
              <a:ahLst/>
              <a:cxnLst>
                <a:cxn ang="0">
                  <a:pos x="224" y="12"/>
                </a:cxn>
                <a:cxn ang="0">
                  <a:pos x="188" y="0"/>
                </a:cxn>
                <a:cxn ang="0">
                  <a:pos x="168" y="4"/>
                </a:cxn>
                <a:cxn ang="0">
                  <a:pos x="112" y="54"/>
                </a:cxn>
                <a:cxn ang="0">
                  <a:pos x="110" y="54"/>
                </a:cxn>
                <a:cxn ang="0">
                  <a:pos x="28" y="138"/>
                </a:cxn>
                <a:cxn ang="0">
                  <a:pos x="20" y="152"/>
                </a:cxn>
                <a:cxn ang="0">
                  <a:pos x="0" y="228"/>
                </a:cxn>
                <a:cxn ang="0">
                  <a:pos x="8" y="248"/>
                </a:cxn>
                <a:cxn ang="0">
                  <a:pos x="28" y="256"/>
                </a:cxn>
                <a:cxn ang="0">
                  <a:pos x="106" y="236"/>
                </a:cxn>
                <a:cxn ang="0">
                  <a:pos x="240" y="106"/>
                </a:cxn>
                <a:cxn ang="0">
                  <a:pos x="252" y="86"/>
                </a:cxn>
                <a:cxn ang="0">
                  <a:pos x="254" y="52"/>
                </a:cxn>
                <a:cxn ang="0">
                  <a:pos x="236" y="20"/>
                </a:cxn>
                <a:cxn ang="0">
                  <a:pos x="126" y="180"/>
                </a:cxn>
                <a:cxn ang="0">
                  <a:pos x="198" y="94"/>
                </a:cxn>
                <a:cxn ang="0">
                  <a:pos x="196" y="126"/>
                </a:cxn>
                <a:cxn ang="0">
                  <a:pos x="190" y="134"/>
                </a:cxn>
                <a:cxn ang="0">
                  <a:pos x="128" y="196"/>
                </a:cxn>
                <a:cxn ang="0">
                  <a:pos x="118" y="162"/>
                </a:cxn>
                <a:cxn ang="0">
                  <a:pos x="100" y="142"/>
                </a:cxn>
                <a:cxn ang="0">
                  <a:pos x="168" y="60"/>
                </a:cxn>
                <a:cxn ang="0">
                  <a:pos x="184" y="72"/>
                </a:cxn>
                <a:cxn ang="0">
                  <a:pos x="118" y="162"/>
                </a:cxn>
                <a:cxn ang="0">
                  <a:pos x="72" y="130"/>
                </a:cxn>
                <a:cxn ang="0">
                  <a:pos x="122" y="66"/>
                </a:cxn>
                <a:cxn ang="0">
                  <a:pos x="150" y="56"/>
                </a:cxn>
                <a:cxn ang="0">
                  <a:pos x="34" y="238"/>
                </a:cxn>
                <a:cxn ang="0">
                  <a:pos x="28" y="240"/>
                </a:cxn>
                <a:cxn ang="0">
                  <a:pos x="16" y="232"/>
                </a:cxn>
                <a:cxn ang="0">
                  <a:pos x="16" y="224"/>
                </a:cxn>
                <a:cxn ang="0">
                  <a:pos x="32" y="194"/>
                </a:cxn>
                <a:cxn ang="0">
                  <a:pos x="52" y="204"/>
                </a:cxn>
                <a:cxn ang="0">
                  <a:pos x="60" y="218"/>
                </a:cxn>
                <a:cxn ang="0">
                  <a:pos x="34" y="238"/>
                </a:cxn>
                <a:cxn ang="0">
                  <a:pos x="70" y="222"/>
                </a:cxn>
                <a:cxn ang="0">
                  <a:pos x="58" y="198"/>
                </a:cxn>
                <a:cxn ang="0">
                  <a:pos x="44" y="188"/>
                </a:cxn>
                <a:cxn ang="0">
                  <a:pos x="36" y="156"/>
                </a:cxn>
                <a:cxn ang="0">
                  <a:pos x="38" y="150"/>
                </a:cxn>
                <a:cxn ang="0">
                  <a:pos x="60" y="144"/>
                </a:cxn>
                <a:cxn ang="0">
                  <a:pos x="82" y="150"/>
                </a:cxn>
                <a:cxn ang="0">
                  <a:pos x="96" y="160"/>
                </a:cxn>
                <a:cxn ang="0">
                  <a:pos x="110" y="182"/>
                </a:cxn>
                <a:cxn ang="0">
                  <a:pos x="110" y="206"/>
                </a:cxn>
                <a:cxn ang="0">
                  <a:pos x="104" y="220"/>
                </a:cxn>
                <a:cxn ang="0">
                  <a:pos x="230" y="94"/>
                </a:cxn>
                <a:cxn ang="0">
                  <a:pos x="216" y="102"/>
                </a:cxn>
                <a:cxn ang="0">
                  <a:pos x="210" y="80"/>
                </a:cxn>
                <a:cxn ang="0">
                  <a:pos x="196" y="60"/>
                </a:cxn>
                <a:cxn ang="0">
                  <a:pos x="162" y="42"/>
                </a:cxn>
                <a:cxn ang="0">
                  <a:pos x="162" y="26"/>
                </a:cxn>
                <a:cxn ang="0">
                  <a:pos x="180" y="16"/>
                </a:cxn>
                <a:cxn ang="0">
                  <a:pos x="198" y="18"/>
                </a:cxn>
                <a:cxn ang="0">
                  <a:pos x="224" y="32"/>
                </a:cxn>
                <a:cxn ang="0">
                  <a:pos x="236" y="48"/>
                </a:cxn>
                <a:cxn ang="0">
                  <a:pos x="240" y="66"/>
                </a:cxn>
                <a:cxn ang="0">
                  <a:pos x="234" y="88"/>
                </a:cxn>
              </a:cxnLst>
              <a:rect l="0" t="0" r="r" b="b"/>
              <a:pathLst>
                <a:path w="256" h="256">
                  <a:moveTo>
                    <a:pt x="236" y="20"/>
                  </a:moveTo>
                  <a:lnTo>
                    <a:pt x="236" y="20"/>
                  </a:lnTo>
                  <a:lnTo>
                    <a:pt x="224" y="12"/>
                  </a:lnTo>
                  <a:lnTo>
                    <a:pt x="212" y="6"/>
                  </a:lnTo>
                  <a:lnTo>
                    <a:pt x="200" y="2"/>
                  </a:lnTo>
                  <a:lnTo>
                    <a:pt x="188" y="0"/>
                  </a:lnTo>
                  <a:lnTo>
                    <a:pt x="188" y="0"/>
                  </a:lnTo>
                  <a:lnTo>
                    <a:pt x="178" y="0"/>
                  </a:lnTo>
                  <a:lnTo>
                    <a:pt x="168" y="4"/>
                  </a:lnTo>
                  <a:lnTo>
                    <a:pt x="158" y="8"/>
                  </a:lnTo>
                  <a:lnTo>
                    <a:pt x="150" y="16"/>
                  </a:lnTo>
                  <a:lnTo>
                    <a:pt x="112" y="54"/>
                  </a:lnTo>
                  <a:lnTo>
                    <a:pt x="112" y="54"/>
                  </a:lnTo>
                  <a:lnTo>
                    <a:pt x="110" y="54"/>
                  </a:lnTo>
                  <a:lnTo>
                    <a:pt x="110" y="54"/>
                  </a:lnTo>
                  <a:lnTo>
                    <a:pt x="110" y="54"/>
                  </a:lnTo>
                  <a:lnTo>
                    <a:pt x="110" y="54"/>
                  </a:lnTo>
                  <a:lnTo>
                    <a:pt x="28" y="138"/>
                  </a:lnTo>
                  <a:lnTo>
                    <a:pt x="28" y="138"/>
                  </a:lnTo>
                  <a:lnTo>
                    <a:pt x="24" y="144"/>
                  </a:lnTo>
                  <a:lnTo>
                    <a:pt x="20" y="152"/>
                  </a:lnTo>
                  <a:lnTo>
                    <a:pt x="2" y="220"/>
                  </a:lnTo>
                  <a:lnTo>
                    <a:pt x="2" y="220"/>
                  </a:lnTo>
                  <a:lnTo>
                    <a:pt x="0" y="228"/>
                  </a:lnTo>
                  <a:lnTo>
                    <a:pt x="0" y="228"/>
                  </a:lnTo>
                  <a:lnTo>
                    <a:pt x="2" y="238"/>
                  </a:lnTo>
                  <a:lnTo>
                    <a:pt x="8" y="248"/>
                  </a:lnTo>
                  <a:lnTo>
                    <a:pt x="18" y="254"/>
                  </a:lnTo>
                  <a:lnTo>
                    <a:pt x="28" y="256"/>
                  </a:lnTo>
                  <a:lnTo>
                    <a:pt x="28" y="256"/>
                  </a:lnTo>
                  <a:lnTo>
                    <a:pt x="38" y="254"/>
                  </a:lnTo>
                  <a:lnTo>
                    <a:pt x="106" y="236"/>
                  </a:lnTo>
                  <a:lnTo>
                    <a:pt x="106" y="236"/>
                  </a:lnTo>
                  <a:lnTo>
                    <a:pt x="112" y="234"/>
                  </a:lnTo>
                  <a:lnTo>
                    <a:pt x="118" y="228"/>
                  </a:lnTo>
                  <a:lnTo>
                    <a:pt x="240" y="106"/>
                  </a:lnTo>
                  <a:lnTo>
                    <a:pt x="240" y="106"/>
                  </a:lnTo>
                  <a:lnTo>
                    <a:pt x="248" y="96"/>
                  </a:lnTo>
                  <a:lnTo>
                    <a:pt x="252" y="86"/>
                  </a:lnTo>
                  <a:lnTo>
                    <a:pt x="256" y="76"/>
                  </a:lnTo>
                  <a:lnTo>
                    <a:pt x="256" y="64"/>
                  </a:lnTo>
                  <a:lnTo>
                    <a:pt x="254" y="52"/>
                  </a:lnTo>
                  <a:lnTo>
                    <a:pt x="250" y="42"/>
                  </a:lnTo>
                  <a:lnTo>
                    <a:pt x="244" y="30"/>
                  </a:lnTo>
                  <a:lnTo>
                    <a:pt x="236" y="20"/>
                  </a:lnTo>
                  <a:close/>
                  <a:moveTo>
                    <a:pt x="128" y="190"/>
                  </a:moveTo>
                  <a:lnTo>
                    <a:pt x="128" y="190"/>
                  </a:lnTo>
                  <a:lnTo>
                    <a:pt x="126" y="180"/>
                  </a:lnTo>
                  <a:lnTo>
                    <a:pt x="122" y="170"/>
                  </a:lnTo>
                  <a:lnTo>
                    <a:pt x="198" y="94"/>
                  </a:lnTo>
                  <a:lnTo>
                    <a:pt x="198" y="94"/>
                  </a:lnTo>
                  <a:lnTo>
                    <a:pt x="200" y="104"/>
                  </a:lnTo>
                  <a:lnTo>
                    <a:pt x="200" y="116"/>
                  </a:lnTo>
                  <a:lnTo>
                    <a:pt x="196" y="126"/>
                  </a:lnTo>
                  <a:lnTo>
                    <a:pt x="190" y="134"/>
                  </a:lnTo>
                  <a:lnTo>
                    <a:pt x="190" y="134"/>
                  </a:lnTo>
                  <a:lnTo>
                    <a:pt x="190" y="134"/>
                  </a:lnTo>
                  <a:lnTo>
                    <a:pt x="190" y="134"/>
                  </a:lnTo>
                  <a:lnTo>
                    <a:pt x="128" y="196"/>
                  </a:lnTo>
                  <a:lnTo>
                    <a:pt x="128" y="196"/>
                  </a:lnTo>
                  <a:lnTo>
                    <a:pt x="128" y="190"/>
                  </a:lnTo>
                  <a:close/>
                  <a:moveTo>
                    <a:pt x="118" y="162"/>
                  </a:moveTo>
                  <a:lnTo>
                    <a:pt x="118" y="162"/>
                  </a:lnTo>
                  <a:lnTo>
                    <a:pt x="108" y="148"/>
                  </a:lnTo>
                  <a:lnTo>
                    <a:pt x="108" y="148"/>
                  </a:lnTo>
                  <a:lnTo>
                    <a:pt x="100" y="142"/>
                  </a:lnTo>
                  <a:lnTo>
                    <a:pt x="92" y="136"/>
                  </a:lnTo>
                  <a:lnTo>
                    <a:pt x="168" y="60"/>
                  </a:lnTo>
                  <a:lnTo>
                    <a:pt x="168" y="60"/>
                  </a:lnTo>
                  <a:lnTo>
                    <a:pt x="176" y="64"/>
                  </a:lnTo>
                  <a:lnTo>
                    <a:pt x="184" y="72"/>
                  </a:lnTo>
                  <a:lnTo>
                    <a:pt x="184" y="72"/>
                  </a:lnTo>
                  <a:lnTo>
                    <a:pt x="190" y="78"/>
                  </a:lnTo>
                  <a:lnTo>
                    <a:pt x="194" y="86"/>
                  </a:lnTo>
                  <a:lnTo>
                    <a:pt x="118" y="162"/>
                  </a:lnTo>
                  <a:close/>
                  <a:moveTo>
                    <a:pt x="84" y="132"/>
                  </a:moveTo>
                  <a:lnTo>
                    <a:pt x="84" y="132"/>
                  </a:lnTo>
                  <a:lnTo>
                    <a:pt x="72" y="130"/>
                  </a:lnTo>
                  <a:lnTo>
                    <a:pt x="60" y="128"/>
                  </a:lnTo>
                  <a:lnTo>
                    <a:pt x="122" y="66"/>
                  </a:lnTo>
                  <a:lnTo>
                    <a:pt x="122" y="66"/>
                  </a:lnTo>
                  <a:lnTo>
                    <a:pt x="130" y="60"/>
                  </a:lnTo>
                  <a:lnTo>
                    <a:pt x="140" y="56"/>
                  </a:lnTo>
                  <a:lnTo>
                    <a:pt x="150" y="56"/>
                  </a:lnTo>
                  <a:lnTo>
                    <a:pt x="160" y="58"/>
                  </a:lnTo>
                  <a:lnTo>
                    <a:pt x="84" y="132"/>
                  </a:lnTo>
                  <a:close/>
                  <a:moveTo>
                    <a:pt x="34" y="238"/>
                  </a:moveTo>
                  <a:lnTo>
                    <a:pt x="34" y="238"/>
                  </a:lnTo>
                  <a:lnTo>
                    <a:pt x="28" y="240"/>
                  </a:lnTo>
                  <a:lnTo>
                    <a:pt x="28" y="240"/>
                  </a:lnTo>
                  <a:lnTo>
                    <a:pt x="24" y="240"/>
                  </a:lnTo>
                  <a:lnTo>
                    <a:pt x="20" y="236"/>
                  </a:lnTo>
                  <a:lnTo>
                    <a:pt x="16" y="232"/>
                  </a:lnTo>
                  <a:lnTo>
                    <a:pt x="16" y="228"/>
                  </a:lnTo>
                  <a:lnTo>
                    <a:pt x="16" y="228"/>
                  </a:lnTo>
                  <a:lnTo>
                    <a:pt x="16" y="224"/>
                  </a:lnTo>
                  <a:lnTo>
                    <a:pt x="26" y="192"/>
                  </a:lnTo>
                  <a:lnTo>
                    <a:pt x="26" y="192"/>
                  </a:lnTo>
                  <a:lnTo>
                    <a:pt x="32" y="194"/>
                  </a:lnTo>
                  <a:lnTo>
                    <a:pt x="40" y="196"/>
                  </a:lnTo>
                  <a:lnTo>
                    <a:pt x="46" y="200"/>
                  </a:lnTo>
                  <a:lnTo>
                    <a:pt x="52" y="204"/>
                  </a:lnTo>
                  <a:lnTo>
                    <a:pt x="52" y="204"/>
                  </a:lnTo>
                  <a:lnTo>
                    <a:pt x="58" y="210"/>
                  </a:lnTo>
                  <a:lnTo>
                    <a:pt x="60" y="218"/>
                  </a:lnTo>
                  <a:lnTo>
                    <a:pt x="62" y="224"/>
                  </a:lnTo>
                  <a:lnTo>
                    <a:pt x="64" y="232"/>
                  </a:lnTo>
                  <a:lnTo>
                    <a:pt x="34" y="238"/>
                  </a:lnTo>
                  <a:close/>
                  <a:moveTo>
                    <a:pt x="70" y="230"/>
                  </a:moveTo>
                  <a:lnTo>
                    <a:pt x="70" y="230"/>
                  </a:lnTo>
                  <a:lnTo>
                    <a:pt x="70" y="222"/>
                  </a:lnTo>
                  <a:lnTo>
                    <a:pt x="68" y="214"/>
                  </a:lnTo>
                  <a:lnTo>
                    <a:pt x="64" y="206"/>
                  </a:lnTo>
                  <a:lnTo>
                    <a:pt x="58" y="198"/>
                  </a:lnTo>
                  <a:lnTo>
                    <a:pt x="58" y="198"/>
                  </a:lnTo>
                  <a:lnTo>
                    <a:pt x="50" y="192"/>
                  </a:lnTo>
                  <a:lnTo>
                    <a:pt x="44" y="188"/>
                  </a:lnTo>
                  <a:lnTo>
                    <a:pt x="36" y="186"/>
                  </a:lnTo>
                  <a:lnTo>
                    <a:pt x="28" y="184"/>
                  </a:lnTo>
                  <a:lnTo>
                    <a:pt x="36" y="156"/>
                  </a:lnTo>
                  <a:lnTo>
                    <a:pt x="36" y="156"/>
                  </a:lnTo>
                  <a:lnTo>
                    <a:pt x="38" y="150"/>
                  </a:lnTo>
                  <a:lnTo>
                    <a:pt x="38" y="150"/>
                  </a:lnTo>
                  <a:lnTo>
                    <a:pt x="44" y="146"/>
                  </a:lnTo>
                  <a:lnTo>
                    <a:pt x="52" y="144"/>
                  </a:lnTo>
                  <a:lnTo>
                    <a:pt x="60" y="144"/>
                  </a:lnTo>
                  <a:lnTo>
                    <a:pt x="68" y="144"/>
                  </a:lnTo>
                  <a:lnTo>
                    <a:pt x="74" y="146"/>
                  </a:lnTo>
                  <a:lnTo>
                    <a:pt x="82" y="150"/>
                  </a:lnTo>
                  <a:lnTo>
                    <a:pt x="90" y="154"/>
                  </a:lnTo>
                  <a:lnTo>
                    <a:pt x="96" y="160"/>
                  </a:lnTo>
                  <a:lnTo>
                    <a:pt x="96" y="160"/>
                  </a:lnTo>
                  <a:lnTo>
                    <a:pt x="102" y="166"/>
                  </a:lnTo>
                  <a:lnTo>
                    <a:pt x="108" y="174"/>
                  </a:lnTo>
                  <a:lnTo>
                    <a:pt x="110" y="182"/>
                  </a:lnTo>
                  <a:lnTo>
                    <a:pt x="112" y="190"/>
                  </a:lnTo>
                  <a:lnTo>
                    <a:pt x="112" y="198"/>
                  </a:lnTo>
                  <a:lnTo>
                    <a:pt x="110" y="206"/>
                  </a:lnTo>
                  <a:lnTo>
                    <a:pt x="108" y="214"/>
                  </a:lnTo>
                  <a:lnTo>
                    <a:pt x="104" y="220"/>
                  </a:lnTo>
                  <a:lnTo>
                    <a:pt x="104" y="220"/>
                  </a:lnTo>
                  <a:lnTo>
                    <a:pt x="100" y="222"/>
                  </a:lnTo>
                  <a:lnTo>
                    <a:pt x="70" y="230"/>
                  </a:lnTo>
                  <a:close/>
                  <a:moveTo>
                    <a:pt x="230" y="94"/>
                  </a:moveTo>
                  <a:lnTo>
                    <a:pt x="216" y="108"/>
                  </a:lnTo>
                  <a:lnTo>
                    <a:pt x="216" y="108"/>
                  </a:lnTo>
                  <a:lnTo>
                    <a:pt x="216" y="102"/>
                  </a:lnTo>
                  <a:lnTo>
                    <a:pt x="216" y="102"/>
                  </a:lnTo>
                  <a:lnTo>
                    <a:pt x="214" y="90"/>
                  </a:lnTo>
                  <a:lnTo>
                    <a:pt x="210" y="80"/>
                  </a:lnTo>
                  <a:lnTo>
                    <a:pt x="204" y="70"/>
                  </a:lnTo>
                  <a:lnTo>
                    <a:pt x="196" y="60"/>
                  </a:lnTo>
                  <a:lnTo>
                    <a:pt x="196" y="60"/>
                  </a:lnTo>
                  <a:lnTo>
                    <a:pt x="186" y="52"/>
                  </a:lnTo>
                  <a:lnTo>
                    <a:pt x="174" y="46"/>
                  </a:lnTo>
                  <a:lnTo>
                    <a:pt x="162" y="42"/>
                  </a:lnTo>
                  <a:lnTo>
                    <a:pt x="148" y="40"/>
                  </a:lnTo>
                  <a:lnTo>
                    <a:pt x="162" y="26"/>
                  </a:lnTo>
                  <a:lnTo>
                    <a:pt x="162" y="26"/>
                  </a:lnTo>
                  <a:lnTo>
                    <a:pt x="168" y="22"/>
                  </a:lnTo>
                  <a:lnTo>
                    <a:pt x="174" y="18"/>
                  </a:lnTo>
                  <a:lnTo>
                    <a:pt x="180" y="16"/>
                  </a:lnTo>
                  <a:lnTo>
                    <a:pt x="188" y="16"/>
                  </a:lnTo>
                  <a:lnTo>
                    <a:pt x="188" y="16"/>
                  </a:lnTo>
                  <a:lnTo>
                    <a:pt x="198" y="18"/>
                  </a:lnTo>
                  <a:lnTo>
                    <a:pt x="206" y="20"/>
                  </a:lnTo>
                  <a:lnTo>
                    <a:pt x="216" y="26"/>
                  </a:lnTo>
                  <a:lnTo>
                    <a:pt x="224" y="32"/>
                  </a:lnTo>
                  <a:lnTo>
                    <a:pt x="224" y="32"/>
                  </a:lnTo>
                  <a:lnTo>
                    <a:pt x="230" y="40"/>
                  </a:lnTo>
                  <a:lnTo>
                    <a:pt x="236" y="48"/>
                  </a:lnTo>
                  <a:lnTo>
                    <a:pt x="238" y="56"/>
                  </a:lnTo>
                  <a:lnTo>
                    <a:pt x="240" y="66"/>
                  </a:lnTo>
                  <a:lnTo>
                    <a:pt x="240" y="66"/>
                  </a:lnTo>
                  <a:lnTo>
                    <a:pt x="240" y="74"/>
                  </a:lnTo>
                  <a:lnTo>
                    <a:pt x="238" y="82"/>
                  </a:lnTo>
                  <a:lnTo>
                    <a:pt x="234" y="88"/>
                  </a:lnTo>
                  <a:lnTo>
                    <a:pt x="230" y="94"/>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48" name="Freeform 154"/>
            <p:cNvSpPr>
              <a:spLocks noEditPoints="1"/>
            </p:cNvSpPr>
            <p:nvPr/>
          </p:nvSpPr>
          <p:spPr bwMode="auto">
            <a:xfrm>
              <a:off x="2794165" y="1703918"/>
              <a:ext cx="332599" cy="322205"/>
            </a:xfrm>
            <a:custGeom>
              <a:avLst/>
              <a:gdLst/>
              <a:ahLst/>
              <a:cxnLst>
                <a:cxn ang="0">
                  <a:pos x="256" y="92"/>
                </a:cxn>
                <a:cxn ang="0">
                  <a:pos x="250" y="84"/>
                </a:cxn>
                <a:cxn ang="0">
                  <a:pos x="240" y="80"/>
                </a:cxn>
                <a:cxn ang="0">
                  <a:pos x="144" y="10"/>
                </a:cxn>
                <a:cxn ang="0">
                  <a:pos x="142" y="6"/>
                </a:cxn>
                <a:cxn ang="0">
                  <a:pos x="134" y="0"/>
                </a:cxn>
                <a:cxn ang="0">
                  <a:pos x="128" y="0"/>
                </a:cxn>
                <a:cxn ang="0">
                  <a:pos x="118" y="2"/>
                </a:cxn>
                <a:cxn ang="0">
                  <a:pos x="112" y="10"/>
                </a:cxn>
                <a:cxn ang="0">
                  <a:pos x="16" y="80"/>
                </a:cxn>
                <a:cxn ang="0">
                  <a:pos x="10" y="82"/>
                </a:cxn>
                <a:cxn ang="0">
                  <a:pos x="4" y="88"/>
                </a:cxn>
                <a:cxn ang="0">
                  <a:pos x="0" y="92"/>
                </a:cxn>
                <a:cxn ang="0">
                  <a:pos x="0" y="102"/>
                </a:cxn>
                <a:cxn ang="0">
                  <a:pos x="6" y="110"/>
                </a:cxn>
                <a:cxn ang="0">
                  <a:pos x="42" y="228"/>
                </a:cxn>
                <a:cxn ang="0">
                  <a:pos x="42" y="232"/>
                </a:cxn>
                <a:cxn ang="0">
                  <a:pos x="46" y="242"/>
                </a:cxn>
                <a:cxn ang="0">
                  <a:pos x="50" y="244"/>
                </a:cxn>
                <a:cxn ang="0">
                  <a:pos x="60" y="248"/>
                </a:cxn>
                <a:cxn ang="0">
                  <a:pos x="70" y="246"/>
                </a:cxn>
                <a:cxn ang="0">
                  <a:pos x="186" y="246"/>
                </a:cxn>
                <a:cxn ang="0">
                  <a:pos x="196" y="248"/>
                </a:cxn>
                <a:cxn ang="0">
                  <a:pos x="200" y="248"/>
                </a:cxn>
                <a:cxn ang="0">
                  <a:pos x="206" y="244"/>
                </a:cxn>
                <a:cxn ang="0">
                  <a:pos x="212" y="236"/>
                </a:cxn>
                <a:cxn ang="0">
                  <a:pos x="214" y="228"/>
                </a:cxn>
                <a:cxn ang="0">
                  <a:pos x="250" y="110"/>
                </a:cxn>
                <a:cxn ang="0">
                  <a:pos x="254" y="106"/>
                </a:cxn>
                <a:cxn ang="0">
                  <a:pos x="256" y="98"/>
                </a:cxn>
                <a:cxn ang="0">
                  <a:pos x="188" y="146"/>
                </a:cxn>
                <a:cxn ang="0">
                  <a:pos x="184" y="154"/>
                </a:cxn>
                <a:cxn ang="0">
                  <a:pos x="196" y="230"/>
                </a:cxn>
                <a:cxn ang="0">
                  <a:pos x="136" y="198"/>
                </a:cxn>
                <a:cxn ang="0">
                  <a:pos x="128" y="196"/>
                </a:cxn>
                <a:cxn ang="0">
                  <a:pos x="60" y="230"/>
                </a:cxn>
                <a:cxn ang="0">
                  <a:pos x="72" y="162"/>
                </a:cxn>
                <a:cxn ang="0">
                  <a:pos x="68" y="146"/>
                </a:cxn>
                <a:cxn ang="0">
                  <a:pos x="86" y="88"/>
                </a:cxn>
                <a:cxn ang="0">
                  <a:pos x="94" y="84"/>
                </a:cxn>
                <a:cxn ang="0">
                  <a:pos x="128" y="18"/>
                </a:cxn>
                <a:cxn ang="0">
                  <a:pos x="156" y="78"/>
                </a:cxn>
                <a:cxn ang="0">
                  <a:pos x="170" y="88"/>
                </a:cxn>
                <a:cxn ang="0">
                  <a:pos x="188" y="146"/>
                </a:cxn>
              </a:cxnLst>
              <a:rect l="0" t="0" r="r" b="b"/>
              <a:pathLst>
                <a:path w="256" h="248">
                  <a:moveTo>
                    <a:pt x="256" y="92"/>
                  </a:moveTo>
                  <a:lnTo>
                    <a:pt x="256" y="92"/>
                  </a:lnTo>
                  <a:lnTo>
                    <a:pt x="252" y="88"/>
                  </a:lnTo>
                  <a:lnTo>
                    <a:pt x="250" y="84"/>
                  </a:lnTo>
                  <a:lnTo>
                    <a:pt x="246" y="82"/>
                  </a:lnTo>
                  <a:lnTo>
                    <a:pt x="240" y="80"/>
                  </a:lnTo>
                  <a:lnTo>
                    <a:pt x="174" y="70"/>
                  </a:lnTo>
                  <a:lnTo>
                    <a:pt x="144" y="10"/>
                  </a:lnTo>
                  <a:lnTo>
                    <a:pt x="144" y="10"/>
                  </a:lnTo>
                  <a:lnTo>
                    <a:pt x="142" y="6"/>
                  </a:lnTo>
                  <a:lnTo>
                    <a:pt x="138" y="2"/>
                  </a:lnTo>
                  <a:lnTo>
                    <a:pt x="134" y="0"/>
                  </a:lnTo>
                  <a:lnTo>
                    <a:pt x="128" y="0"/>
                  </a:lnTo>
                  <a:lnTo>
                    <a:pt x="128" y="0"/>
                  </a:lnTo>
                  <a:lnTo>
                    <a:pt x="122" y="0"/>
                  </a:lnTo>
                  <a:lnTo>
                    <a:pt x="118" y="2"/>
                  </a:lnTo>
                  <a:lnTo>
                    <a:pt x="114" y="6"/>
                  </a:lnTo>
                  <a:lnTo>
                    <a:pt x="112" y="10"/>
                  </a:lnTo>
                  <a:lnTo>
                    <a:pt x="82" y="70"/>
                  </a:lnTo>
                  <a:lnTo>
                    <a:pt x="16" y="80"/>
                  </a:lnTo>
                  <a:lnTo>
                    <a:pt x="16" y="80"/>
                  </a:lnTo>
                  <a:lnTo>
                    <a:pt x="10" y="82"/>
                  </a:lnTo>
                  <a:lnTo>
                    <a:pt x="6" y="84"/>
                  </a:lnTo>
                  <a:lnTo>
                    <a:pt x="4" y="88"/>
                  </a:lnTo>
                  <a:lnTo>
                    <a:pt x="0" y="92"/>
                  </a:lnTo>
                  <a:lnTo>
                    <a:pt x="0" y="92"/>
                  </a:lnTo>
                  <a:lnTo>
                    <a:pt x="0" y="98"/>
                  </a:lnTo>
                  <a:lnTo>
                    <a:pt x="0" y="102"/>
                  </a:lnTo>
                  <a:lnTo>
                    <a:pt x="2" y="106"/>
                  </a:lnTo>
                  <a:lnTo>
                    <a:pt x="6" y="110"/>
                  </a:lnTo>
                  <a:lnTo>
                    <a:pt x="54" y="160"/>
                  </a:lnTo>
                  <a:lnTo>
                    <a:pt x="42" y="228"/>
                  </a:lnTo>
                  <a:lnTo>
                    <a:pt x="42" y="228"/>
                  </a:lnTo>
                  <a:lnTo>
                    <a:pt x="42" y="232"/>
                  </a:lnTo>
                  <a:lnTo>
                    <a:pt x="44" y="236"/>
                  </a:lnTo>
                  <a:lnTo>
                    <a:pt x="46" y="242"/>
                  </a:lnTo>
                  <a:lnTo>
                    <a:pt x="50" y="244"/>
                  </a:lnTo>
                  <a:lnTo>
                    <a:pt x="50" y="244"/>
                  </a:lnTo>
                  <a:lnTo>
                    <a:pt x="56" y="248"/>
                  </a:lnTo>
                  <a:lnTo>
                    <a:pt x="60" y="248"/>
                  </a:lnTo>
                  <a:lnTo>
                    <a:pt x="60" y="248"/>
                  </a:lnTo>
                  <a:lnTo>
                    <a:pt x="70" y="246"/>
                  </a:lnTo>
                  <a:lnTo>
                    <a:pt x="128" y="214"/>
                  </a:lnTo>
                  <a:lnTo>
                    <a:pt x="186" y="246"/>
                  </a:lnTo>
                  <a:lnTo>
                    <a:pt x="186" y="246"/>
                  </a:lnTo>
                  <a:lnTo>
                    <a:pt x="196" y="248"/>
                  </a:lnTo>
                  <a:lnTo>
                    <a:pt x="196" y="248"/>
                  </a:lnTo>
                  <a:lnTo>
                    <a:pt x="200" y="248"/>
                  </a:lnTo>
                  <a:lnTo>
                    <a:pt x="206" y="244"/>
                  </a:lnTo>
                  <a:lnTo>
                    <a:pt x="206" y="244"/>
                  </a:lnTo>
                  <a:lnTo>
                    <a:pt x="210" y="242"/>
                  </a:lnTo>
                  <a:lnTo>
                    <a:pt x="212" y="236"/>
                  </a:lnTo>
                  <a:lnTo>
                    <a:pt x="214" y="232"/>
                  </a:lnTo>
                  <a:lnTo>
                    <a:pt x="214" y="228"/>
                  </a:lnTo>
                  <a:lnTo>
                    <a:pt x="202" y="160"/>
                  </a:lnTo>
                  <a:lnTo>
                    <a:pt x="250" y="110"/>
                  </a:lnTo>
                  <a:lnTo>
                    <a:pt x="250" y="110"/>
                  </a:lnTo>
                  <a:lnTo>
                    <a:pt x="254" y="106"/>
                  </a:lnTo>
                  <a:lnTo>
                    <a:pt x="256" y="102"/>
                  </a:lnTo>
                  <a:lnTo>
                    <a:pt x="256" y="98"/>
                  </a:lnTo>
                  <a:lnTo>
                    <a:pt x="256" y="92"/>
                  </a:lnTo>
                  <a:close/>
                  <a:moveTo>
                    <a:pt x="188" y="146"/>
                  </a:moveTo>
                  <a:lnTo>
                    <a:pt x="188" y="146"/>
                  </a:lnTo>
                  <a:lnTo>
                    <a:pt x="184" y="154"/>
                  </a:lnTo>
                  <a:lnTo>
                    <a:pt x="184" y="162"/>
                  </a:lnTo>
                  <a:lnTo>
                    <a:pt x="196" y="230"/>
                  </a:lnTo>
                  <a:lnTo>
                    <a:pt x="136" y="198"/>
                  </a:lnTo>
                  <a:lnTo>
                    <a:pt x="136" y="198"/>
                  </a:lnTo>
                  <a:lnTo>
                    <a:pt x="128" y="196"/>
                  </a:lnTo>
                  <a:lnTo>
                    <a:pt x="128" y="196"/>
                  </a:lnTo>
                  <a:lnTo>
                    <a:pt x="120" y="198"/>
                  </a:lnTo>
                  <a:lnTo>
                    <a:pt x="60" y="230"/>
                  </a:lnTo>
                  <a:lnTo>
                    <a:pt x="72" y="162"/>
                  </a:lnTo>
                  <a:lnTo>
                    <a:pt x="72" y="162"/>
                  </a:lnTo>
                  <a:lnTo>
                    <a:pt x="72" y="154"/>
                  </a:lnTo>
                  <a:lnTo>
                    <a:pt x="68" y="146"/>
                  </a:lnTo>
                  <a:lnTo>
                    <a:pt x="18" y="98"/>
                  </a:lnTo>
                  <a:lnTo>
                    <a:pt x="86" y="88"/>
                  </a:lnTo>
                  <a:lnTo>
                    <a:pt x="86" y="88"/>
                  </a:lnTo>
                  <a:lnTo>
                    <a:pt x="94" y="84"/>
                  </a:lnTo>
                  <a:lnTo>
                    <a:pt x="100" y="78"/>
                  </a:lnTo>
                  <a:lnTo>
                    <a:pt x="128" y="18"/>
                  </a:lnTo>
                  <a:lnTo>
                    <a:pt x="156" y="78"/>
                  </a:lnTo>
                  <a:lnTo>
                    <a:pt x="156" y="78"/>
                  </a:lnTo>
                  <a:lnTo>
                    <a:pt x="162" y="84"/>
                  </a:lnTo>
                  <a:lnTo>
                    <a:pt x="170" y="88"/>
                  </a:lnTo>
                  <a:lnTo>
                    <a:pt x="238" y="98"/>
                  </a:lnTo>
                  <a:lnTo>
                    <a:pt x="188" y="14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nvGrpSpPr>
            <p:cNvPr id="49" name="Group 48"/>
            <p:cNvGrpSpPr/>
            <p:nvPr/>
          </p:nvGrpSpPr>
          <p:grpSpPr>
            <a:xfrm>
              <a:off x="819360" y="2369115"/>
              <a:ext cx="291024" cy="332599"/>
              <a:chOff x="2362200" y="1962150"/>
              <a:chExt cx="355600" cy="406400"/>
            </a:xfrm>
            <a:solidFill>
              <a:schemeClr val="accent1"/>
            </a:solidFill>
          </p:grpSpPr>
          <p:sp>
            <p:nvSpPr>
              <p:cNvPr id="58" name="Freeform 131"/>
              <p:cNvSpPr>
                <a:spLocks noEditPoints="1"/>
              </p:cNvSpPr>
              <p:nvPr/>
            </p:nvSpPr>
            <p:spPr bwMode="auto">
              <a:xfrm>
                <a:off x="2362200" y="1962150"/>
                <a:ext cx="355600" cy="406400"/>
              </a:xfrm>
              <a:custGeom>
                <a:avLst/>
                <a:gdLst/>
                <a:ahLst/>
                <a:cxnLst>
                  <a:cxn ang="0">
                    <a:pos x="224" y="54"/>
                  </a:cxn>
                  <a:cxn ang="0">
                    <a:pos x="216" y="38"/>
                  </a:cxn>
                  <a:cxn ang="0">
                    <a:pos x="200" y="32"/>
                  </a:cxn>
                  <a:cxn ang="0">
                    <a:pos x="176" y="24"/>
                  </a:cxn>
                  <a:cxn ang="0">
                    <a:pos x="176" y="24"/>
                  </a:cxn>
                  <a:cxn ang="0">
                    <a:pos x="168" y="8"/>
                  </a:cxn>
                  <a:cxn ang="0">
                    <a:pos x="152" y="0"/>
                  </a:cxn>
                  <a:cxn ang="0">
                    <a:pos x="72" y="0"/>
                  </a:cxn>
                  <a:cxn ang="0">
                    <a:pos x="56" y="8"/>
                  </a:cxn>
                  <a:cxn ang="0">
                    <a:pos x="48" y="24"/>
                  </a:cxn>
                  <a:cxn ang="0">
                    <a:pos x="48" y="32"/>
                  </a:cxn>
                  <a:cxn ang="0">
                    <a:pos x="24" y="32"/>
                  </a:cxn>
                  <a:cxn ang="0">
                    <a:pos x="8" y="38"/>
                  </a:cxn>
                  <a:cxn ang="0">
                    <a:pos x="0" y="54"/>
                  </a:cxn>
                  <a:cxn ang="0">
                    <a:pos x="0" y="64"/>
                  </a:cxn>
                  <a:cxn ang="0">
                    <a:pos x="0" y="72"/>
                  </a:cxn>
                  <a:cxn ang="0">
                    <a:pos x="4" y="84"/>
                  </a:cxn>
                  <a:cxn ang="0">
                    <a:pos x="16" y="88"/>
                  </a:cxn>
                  <a:cxn ang="0">
                    <a:pos x="16" y="224"/>
                  </a:cxn>
                  <a:cxn ang="0">
                    <a:pos x="18" y="236"/>
                  </a:cxn>
                  <a:cxn ang="0">
                    <a:pos x="36" y="254"/>
                  </a:cxn>
                  <a:cxn ang="0">
                    <a:pos x="48" y="256"/>
                  </a:cxn>
                  <a:cxn ang="0">
                    <a:pos x="176" y="256"/>
                  </a:cxn>
                  <a:cxn ang="0">
                    <a:pos x="188" y="254"/>
                  </a:cxn>
                  <a:cxn ang="0">
                    <a:pos x="206" y="236"/>
                  </a:cxn>
                  <a:cxn ang="0">
                    <a:pos x="208" y="224"/>
                  </a:cxn>
                  <a:cxn ang="0">
                    <a:pos x="208" y="88"/>
                  </a:cxn>
                  <a:cxn ang="0">
                    <a:pos x="220" y="84"/>
                  </a:cxn>
                  <a:cxn ang="0">
                    <a:pos x="224" y="72"/>
                  </a:cxn>
                  <a:cxn ang="0">
                    <a:pos x="224" y="54"/>
                  </a:cxn>
                  <a:cxn ang="0">
                    <a:pos x="64" y="24"/>
                  </a:cxn>
                  <a:cxn ang="0">
                    <a:pos x="64" y="20"/>
                  </a:cxn>
                  <a:cxn ang="0">
                    <a:pos x="68" y="16"/>
                  </a:cxn>
                  <a:cxn ang="0">
                    <a:pos x="152" y="16"/>
                  </a:cxn>
                  <a:cxn ang="0">
                    <a:pos x="156" y="16"/>
                  </a:cxn>
                  <a:cxn ang="0">
                    <a:pos x="160" y="20"/>
                  </a:cxn>
                  <a:cxn ang="0">
                    <a:pos x="160" y="32"/>
                  </a:cxn>
                  <a:cxn ang="0">
                    <a:pos x="64" y="24"/>
                  </a:cxn>
                  <a:cxn ang="0">
                    <a:pos x="192" y="224"/>
                  </a:cxn>
                  <a:cxn ang="0">
                    <a:pos x="188" y="236"/>
                  </a:cxn>
                  <a:cxn ang="0">
                    <a:pos x="176" y="240"/>
                  </a:cxn>
                  <a:cxn ang="0">
                    <a:pos x="48" y="240"/>
                  </a:cxn>
                  <a:cxn ang="0">
                    <a:pos x="36" y="236"/>
                  </a:cxn>
                  <a:cxn ang="0">
                    <a:pos x="32" y="224"/>
                  </a:cxn>
                  <a:cxn ang="0">
                    <a:pos x="192" y="88"/>
                  </a:cxn>
                  <a:cxn ang="0">
                    <a:pos x="208" y="64"/>
                  </a:cxn>
                  <a:cxn ang="0">
                    <a:pos x="16" y="72"/>
                  </a:cxn>
                  <a:cxn ang="0">
                    <a:pos x="16" y="56"/>
                  </a:cxn>
                  <a:cxn ang="0">
                    <a:pos x="16" y="52"/>
                  </a:cxn>
                  <a:cxn ang="0">
                    <a:pos x="20" y="48"/>
                  </a:cxn>
                  <a:cxn ang="0">
                    <a:pos x="200" y="48"/>
                  </a:cxn>
                  <a:cxn ang="0">
                    <a:pos x="204" y="48"/>
                  </a:cxn>
                  <a:cxn ang="0">
                    <a:pos x="208" y="52"/>
                  </a:cxn>
                  <a:cxn ang="0">
                    <a:pos x="208" y="64"/>
                  </a:cxn>
                </a:cxnLst>
                <a:rect l="0" t="0" r="r" b="b"/>
                <a:pathLst>
                  <a:path w="224" h="256">
                    <a:moveTo>
                      <a:pt x="224" y="54"/>
                    </a:moveTo>
                    <a:lnTo>
                      <a:pt x="224" y="54"/>
                    </a:lnTo>
                    <a:lnTo>
                      <a:pt x="222" y="46"/>
                    </a:lnTo>
                    <a:lnTo>
                      <a:pt x="216" y="38"/>
                    </a:lnTo>
                    <a:lnTo>
                      <a:pt x="210" y="34"/>
                    </a:lnTo>
                    <a:lnTo>
                      <a:pt x="200" y="32"/>
                    </a:lnTo>
                    <a:lnTo>
                      <a:pt x="176" y="32"/>
                    </a:lnTo>
                    <a:lnTo>
                      <a:pt x="176" y="24"/>
                    </a:lnTo>
                    <a:lnTo>
                      <a:pt x="176" y="24"/>
                    </a:lnTo>
                    <a:lnTo>
                      <a:pt x="176" y="24"/>
                    </a:lnTo>
                    <a:lnTo>
                      <a:pt x="174" y="14"/>
                    </a:lnTo>
                    <a:lnTo>
                      <a:pt x="168" y="8"/>
                    </a:lnTo>
                    <a:lnTo>
                      <a:pt x="162" y="2"/>
                    </a:lnTo>
                    <a:lnTo>
                      <a:pt x="152" y="0"/>
                    </a:lnTo>
                    <a:lnTo>
                      <a:pt x="72" y="0"/>
                    </a:lnTo>
                    <a:lnTo>
                      <a:pt x="72" y="0"/>
                    </a:lnTo>
                    <a:lnTo>
                      <a:pt x="62" y="2"/>
                    </a:lnTo>
                    <a:lnTo>
                      <a:pt x="56" y="8"/>
                    </a:lnTo>
                    <a:lnTo>
                      <a:pt x="50" y="14"/>
                    </a:lnTo>
                    <a:lnTo>
                      <a:pt x="48" y="24"/>
                    </a:lnTo>
                    <a:lnTo>
                      <a:pt x="48" y="24"/>
                    </a:lnTo>
                    <a:lnTo>
                      <a:pt x="48" y="32"/>
                    </a:lnTo>
                    <a:lnTo>
                      <a:pt x="24" y="32"/>
                    </a:lnTo>
                    <a:lnTo>
                      <a:pt x="24" y="32"/>
                    </a:lnTo>
                    <a:lnTo>
                      <a:pt x="14" y="34"/>
                    </a:lnTo>
                    <a:lnTo>
                      <a:pt x="8" y="38"/>
                    </a:lnTo>
                    <a:lnTo>
                      <a:pt x="2" y="46"/>
                    </a:lnTo>
                    <a:lnTo>
                      <a:pt x="0" y="54"/>
                    </a:lnTo>
                    <a:lnTo>
                      <a:pt x="0" y="54"/>
                    </a:lnTo>
                    <a:lnTo>
                      <a:pt x="0" y="64"/>
                    </a:lnTo>
                    <a:lnTo>
                      <a:pt x="0" y="72"/>
                    </a:lnTo>
                    <a:lnTo>
                      <a:pt x="0" y="72"/>
                    </a:lnTo>
                    <a:lnTo>
                      <a:pt x="2" y="78"/>
                    </a:lnTo>
                    <a:lnTo>
                      <a:pt x="4" y="84"/>
                    </a:lnTo>
                    <a:lnTo>
                      <a:pt x="10" y="86"/>
                    </a:lnTo>
                    <a:lnTo>
                      <a:pt x="16" y="88"/>
                    </a:lnTo>
                    <a:lnTo>
                      <a:pt x="16" y="224"/>
                    </a:lnTo>
                    <a:lnTo>
                      <a:pt x="16" y="224"/>
                    </a:lnTo>
                    <a:lnTo>
                      <a:pt x="16" y="230"/>
                    </a:lnTo>
                    <a:lnTo>
                      <a:pt x="18" y="236"/>
                    </a:lnTo>
                    <a:lnTo>
                      <a:pt x="26" y="246"/>
                    </a:lnTo>
                    <a:lnTo>
                      <a:pt x="36" y="254"/>
                    </a:lnTo>
                    <a:lnTo>
                      <a:pt x="42" y="256"/>
                    </a:lnTo>
                    <a:lnTo>
                      <a:pt x="48" y="256"/>
                    </a:lnTo>
                    <a:lnTo>
                      <a:pt x="176" y="256"/>
                    </a:lnTo>
                    <a:lnTo>
                      <a:pt x="176" y="256"/>
                    </a:lnTo>
                    <a:lnTo>
                      <a:pt x="182" y="256"/>
                    </a:lnTo>
                    <a:lnTo>
                      <a:pt x="188" y="254"/>
                    </a:lnTo>
                    <a:lnTo>
                      <a:pt x="198" y="246"/>
                    </a:lnTo>
                    <a:lnTo>
                      <a:pt x="206" y="236"/>
                    </a:lnTo>
                    <a:lnTo>
                      <a:pt x="208" y="230"/>
                    </a:lnTo>
                    <a:lnTo>
                      <a:pt x="208" y="224"/>
                    </a:lnTo>
                    <a:lnTo>
                      <a:pt x="208" y="88"/>
                    </a:lnTo>
                    <a:lnTo>
                      <a:pt x="208" y="88"/>
                    </a:lnTo>
                    <a:lnTo>
                      <a:pt x="214" y="86"/>
                    </a:lnTo>
                    <a:lnTo>
                      <a:pt x="220" y="84"/>
                    </a:lnTo>
                    <a:lnTo>
                      <a:pt x="222" y="78"/>
                    </a:lnTo>
                    <a:lnTo>
                      <a:pt x="224" y="72"/>
                    </a:lnTo>
                    <a:lnTo>
                      <a:pt x="224" y="64"/>
                    </a:lnTo>
                    <a:lnTo>
                      <a:pt x="224" y="54"/>
                    </a:lnTo>
                    <a:lnTo>
                      <a:pt x="224" y="54"/>
                    </a:lnTo>
                    <a:close/>
                    <a:moveTo>
                      <a:pt x="64" y="24"/>
                    </a:moveTo>
                    <a:lnTo>
                      <a:pt x="64" y="24"/>
                    </a:lnTo>
                    <a:lnTo>
                      <a:pt x="64" y="20"/>
                    </a:lnTo>
                    <a:lnTo>
                      <a:pt x="66" y="18"/>
                    </a:lnTo>
                    <a:lnTo>
                      <a:pt x="68" y="16"/>
                    </a:lnTo>
                    <a:lnTo>
                      <a:pt x="72" y="16"/>
                    </a:lnTo>
                    <a:lnTo>
                      <a:pt x="152" y="16"/>
                    </a:lnTo>
                    <a:lnTo>
                      <a:pt x="152" y="16"/>
                    </a:lnTo>
                    <a:lnTo>
                      <a:pt x="156" y="16"/>
                    </a:lnTo>
                    <a:lnTo>
                      <a:pt x="158" y="18"/>
                    </a:lnTo>
                    <a:lnTo>
                      <a:pt x="160" y="20"/>
                    </a:lnTo>
                    <a:lnTo>
                      <a:pt x="160" y="24"/>
                    </a:lnTo>
                    <a:lnTo>
                      <a:pt x="160" y="32"/>
                    </a:lnTo>
                    <a:lnTo>
                      <a:pt x="64" y="32"/>
                    </a:lnTo>
                    <a:lnTo>
                      <a:pt x="64" y="24"/>
                    </a:lnTo>
                    <a:close/>
                    <a:moveTo>
                      <a:pt x="192" y="224"/>
                    </a:moveTo>
                    <a:lnTo>
                      <a:pt x="192" y="224"/>
                    </a:lnTo>
                    <a:lnTo>
                      <a:pt x="190" y="230"/>
                    </a:lnTo>
                    <a:lnTo>
                      <a:pt x="188" y="236"/>
                    </a:lnTo>
                    <a:lnTo>
                      <a:pt x="182" y="238"/>
                    </a:lnTo>
                    <a:lnTo>
                      <a:pt x="176" y="240"/>
                    </a:lnTo>
                    <a:lnTo>
                      <a:pt x="48" y="240"/>
                    </a:lnTo>
                    <a:lnTo>
                      <a:pt x="48" y="240"/>
                    </a:lnTo>
                    <a:lnTo>
                      <a:pt x="42" y="238"/>
                    </a:lnTo>
                    <a:lnTo>
                      <a:pt x="36" y="236"/>
                    </a:lnTo>
                    <a:lnTo>
                      <a:pt x="34" y="230"/>
                    </a:lnTo>
                    <a:lnTo>
                      <a:pt x="32" y="224"/>
                    </a:lnTo>
                    <a:lnTo>
                      <a:pt x="32" y="88"/>
                    </a:lnTo>
                    <a:lnTo>
                      <a:pt x="192" y="88"/>
                    </a:lnTo>
                    <a:lnTo>
                      <a:pt x="192" y="224"/>
                    </a:lnTo>
                    <a:close/>
                    <a:moveTo>
                      <a:pt x="208" y="64"/>
                    </a:moveTo>
                    <a:lnTo>
                      <a:pt x="208" y="72"/>
                    </a:lnTo>
                    <a:lnTo>
                      <a:pt x="16" y="72"/>
                    </a:lnTo>
                    <a:lnTo>
                      <a:pt x="16" y="64"/>
                    </a:lnTo>
                    <a:lnTo>
                      <a:pt x="16" y="56"/>
                    </a:lnTo>
                    <a:lnTo>
                      <a:pt x="16" y="56"/>
                    </a:lnTo>
                    <a:lnTo>
                      <a:pt x="16" y="52"/>
                    </a:lnTo>
                    <a:lnTo>
                      <a:pt x="18" y="50"/>
                    </a:lnTo>
                    <a:lnTo>
                      <a:pt x="20" y="48"/>
                    </a:lnTo>
                    <a:lnTo>
                      <a:pt x="24" y="48"/>
                    </a:lnTo>
                    <a:lnTo>
                      <a:pt x="200" y="48"/>
                    </a:lnTo>
                    <a:lnTo>
                      <a:pt x="200" y="48"/>
                    </a:lnTo>
                    <a:lnTo>
                      <a:pt x="204" y="48"/>
                    </a:lnTo>
                    <a:lnTo>
                      <a:pt x="206" y="50"/>
                    </a:lnTo>
                    <a:lnTo>
                      <a:pt x="208" y="52"/>
                    </a:lnTo>
                    <a:lnTo>
                      <a:pt x="208" y="56"/>
                    </a:lnTo>
                    <a:lnTo>
                      <a:pt x="208" y="6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59" name="Freeform 132"/>
              <p:cNvSpPr>
                <a:spLocks noEditPoints="1"/>
              </p:cNvSpPr>
              <p:nvPr/>
            </p:nvSpPr>
            <p:spPr bwMode="auto">
              <a:xfrm>
                <a:off x="2438400" y="2127250"/>
                <a:ext cx="50800" cy="190500"/>
              </a:xfrm>
              <a:custGeom>
                <a:avLst/>
                <a:gdLst/>
                <a:ahLst/>
                <a:cxnLst>
                  <a:cxn ang="0">
                    <a:pos x="8" y="120"/>
                  </a:cxn>
                  <a:cxn ang="0">
                    <a:pos x="24" y="120"/>
                  </a:cxn>
                  <a:cxn ang="0">
                    <a:pos x="24" y="120"/>
                  </a:cxn>
                  <a:cxn ang="0">
                    <a:pos x="28" y="120"/>
                  </a:cxn>
                  <a:cxn ang="0">
                    <a:pos x="30" y="118"/>
                  </a:cxn>
                  <a:cxn ang="0">
                    <a:pos x="32" y="116"/>
                  </a:cxn>
                  <a:cxn ang="0">
                    <a:pos x="32" y="112"/>
                  </a:cxn>
                  <a:cxn ang="0">
                    <a:pos x="32" y="8"/>
                  </a:cxn>
                  <a:cxn ang="0">
                    <a:pos x="32" y="8"/>
                  </a:cxn>
                  <a:cxn ang="0">
                    <a:pos x="32" y="4"/>
                  </a:cxn>
                  <a:cxn ang="0">
                    <a:pos x="30" y="2"/>
                  </a:cxn>
                  <a:cxn ang="0">
                    <a:pos x="28" y="0"/>
                  </a:cxn>
                  <a:cxn ang="0">
                    <a:pos x="24" y="0"/>
                  </a:cxn>
                  <a:cxn ang="0">
                    <a:pos x="8" y="0"/>
                  </a:cxn>
                  <a:cxn ang="0">
                    <a:pos x="8" y="0"/>
                  </a:cxn>
                  <a:cxn ang="0">
                    <a:pos x="4" y="0"/>
                  </a:cxn>
                  <a:cxn ang="0">
                    <a:pos x="2" y="2"/>
                  </a:cxn>
                  <a:cxn ang="0">
                    <a:pos x="0" y="4"/>
                  </a:cxn>
                  <a:cxn ang="0">
                    <a:pos x="0" y="8"/>
                  </a:cxn>
                  <a:cxn ang="0">
                    <a:pos x="0" y="112"/>
                  </a:cxn>
                  <a:cxn ang="0">
                    <a:pos x="0" y="112"/>
                  </a:cxn>
                  <a:cxn ang="0">
                    <a:pos x="0" y="116"/>
                  </a:cxn>
                  <a:cxn ang="0">
                    <a:pos x="2" y="118"/>
                  </a:cxn>
                  <a:cxn ang="0">
                    <a:pos x="4" y="120"/>
                  </a:cxn>
                  <a:cxn ang="0">
                    <a:pos x="8" y="120"/>
                  </a:cxn>
                  <a:cxn ang="0">
                    <a:pos x="8" y="8"/>
                  </a:cxn>
                  <a:cxn ang="0">
                    <a:pos x="24" y="8"/>
                  </a:cxn>
                  <a:cxn ang="0">
                    <a:pos x="24" y="112"/>
                  </a:cxn>
                  <a:cxn ang="0">
                    <a:pos x="8" y="112"/>
                  </a:cxn>
                  <a:cxn ang="0">
                    <a:pos x="8" y="8"/>
                  </a:cxn>
                </a:cxnLst>
                <a:rect l="0" t="0" r="r" b="b"/>
                <a:pathLst>
                  <a:path w="32" h="120">
                    <a:moveTo>
                      <a:pt x="8" y="120"/>
                    </a:moveTo>
                    <a:lnTo>
                      <a:pt x="24" y="120"/>
                    </a:lnTo>
                    <a:lnTo>
                      <a:pt x="24" y="120"/>
                    </a:lnTo>
                    <a:lnTo>
                      <a:pt x="28" y="120"/>
                    </a:lnTo>
                    <a:lnTo>
                      <a:pt x="30" y="118"/>
                    </a:lnTo>
                    <a:lnTo>
                      <a:pt x="32" y="116"/>
                    </a:lnTo>
                    <a:lnTo>
                      <a:pt x="32" y="112"/>
                    </a:lnTo>
                    <a:lnTo>
                      <a:pt x="32" y="8"/>
                    </a:lnTo>
                    <a:lnTo>
                      <a:pt x="32" y="8"/>
                    </a:lnTo>
                    <a:lnTo>
                      <a:pt x="32" y="4"/>
                    </a:lnTo>
                    <a:lnTo>
                      <a:pt x="30" y="2"/>
                    </a:lnTo>
                    <a:lnTo>
                      <a:pt x="28" y="0"/>
                    </a:lnTo>
                    <a:lnTo>
                      <a:pt x="24" y="0"/>
                    </a:lnTo>
                    <a:lnTo>
                      <a:pt x="8" y="0"/>
                    </a:lnTo>
                    <a:lnTo>
                      <a:pt x="8" y="0"/>
                    </a:lnTo>
                    <a:lnTo>
                      <a:pt x="4" y="0"/>
                    </a:lnTo>
                    <a:lnTo>
                      <a:pt x="2" y="2"/>
                    </a:lnTo>
                    <a:lnTo>
                      <a:pt x="0" y="4"/>
                    </a:lnTo>
                    <a:lnTo>
                      <a:pt x="0" y="8"/>
                    </a:lnTo>
                    <a:lnTo>
                      <a:pt x="0" y="112"/>
                    </a:lnTo>
                    <a:lnTo>
                      <a:pt x="0" y="112"/>
                    </a:lnTo>
                    <a:lnTo>
                      <a:pt x="0" y="116"/>
                    </a:lnTo>
                    <a:lnTo>
                      <a:pt x="2" y="118"/>
                    </a:lnTo>
                    <a:lnTo>
                      <a:pt x="4" y="120"/>
                    </a:lnTo>
                    <a:lnTo>
                      <a:pt x="8" y="120"/>
                    </a:lnTo>
                    <a:close/>
                    <a:moveTo>
                      <a:pt x="8" y="8"/>
                    </a:moveTo>
                    <a:lnTo>
                      <a:pt x="24" y="8"/>
                    </a:lnTo>
                    <a:lnTo>
                      <a:pt x="24" y="112"/>
                    </a:lnTo>
                    <a:lnTo>
                      <a:pt x="8" y="112"/>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60" name="Freeform 135"/>
              <p:cNvSpPr>
                <a:spLocks noEditPoints="1"/>
              </p:cNvSpPr>
              <p:nvPr/>
            </p:nvSpPr>
            <p:spPr bwMode="auto">
              <a:xfrm>
                <a:off x="2514600" y="2127250"/>
                <a:ext cx="50800" cy="190500"/>
              </a:xfrm>
              <a:custGeom>
                <a:avLst/>
                <a:gdLst/>
                <a:ahLst/>
                <a:cxnLst>
                  <a:cxn ang="0">
                    <a:pos x="8" y="120"/>
                  </a:cxn>
                  <a:cxn ang="0">
                    <a:pos x="24" y="120"/>
                  </a:cxn>
                  <a:cxn ang="0">
                    <a:pos x="24" y="120"/>
                  </a:cxn>
                  <a:cxn ang="0">
                    <a:pos x="28" y="120"/>
                  </a:cxn>
                  <a:cxn ang="0">
                    <a:pos x="30" y="118"/>
                  </a:cxn>
                  <a:cxn ang="0">
                    <a:pos x="32" y="116"/>
                  </a:cxn>
                  <a:cxn ang="0">
                    <a:pos x="32" y="112"/>
                  </a:cxn>
                  <a:cxn ang="0">
                    <a:pos x="32" y="8"/>
                  </a:cxn>
                  <a:cxn ang="0">
                    <a:pos x="32" y="8"/>
                  </a:cxn>
                  <a:cxn ang="0">
                    <a:pos x="32" y="4"/>
                  </a:cxn>
                  <a:cxn ang="0">
                    <a:pos x="30" y="2"/>
                  </a:cxn>
                  <a:cxn ang="0">
                    <a:pos x="28" y="0"/>
                  </a:cxn>
                  <a:cxn ang="0">
                    <a:pos x="24" y="0"/>
                  </a:cxn>
                  <a:cxn ang="0">
                    <a:pos x="8" y="0"/>
                  </a:cxn>
                  <a:cxn ang="0">
                    <a:pos x="8" y="0"/>
                  </a:cxn>
                  <a:cxn ang="0">
                    <a:pos x="4" y="0"/>
                  </a:cxn>
                  <a:cxn ang="0">
                    <a:pos x="2" y="2"/>
                  </a:cxn>
                  <a:cxn ang="0">
                    <a:pos x="0" y="4"/>
                  </a:cxn>
                  <a:cxn ang="0">
                    <a:pos x="0" y="8"/>
                  </a:cxn>
                  <a:cxn ang="0">
                    <a:pos x="0" y="112"/>
                  </a:cxn>
                  <a:cxn ang="0">
                    <a:pos x="0" y="112"/>
                  </a:cxn>
                  <a:cxn ang="0">
                    <a:pos x="0" y="116"/>
                  </a:cxn>
                  <a:cxn ang="0">
                    <a:pos x="2" y="118"/>
                  </a:cxn>
                  <a:cxn ang="0">
                    <a:pos x="4" y="120"/>
                  </a:cxn>
                  <a:cxn ang="0">
                    <a:pos x="8" y="120"/>
                  </a:cxn>
                  <a:cxn ang="0">
                    <a:pos x="8" y="8"/>
                  </a:cxn>
                  <a:cxn ang="0">
                    <a:pos x="24" y="8"/>
                  </a:cxn>
                  <a:cxn ang="0">
                    <a:pos x="24" y="112"/>
                  </a:cxn>
                  <a:cxn ang="0">
                    <a:pos x="8" y="112"/>
                  </a:cxn>
                  <a:cxn ang="0">
                    <a:pos x="8" y="8"/>
                  </a:cxn>
                </a:cxnLst>
                <a:rect l="0" t="0" r="r" b="b"/>
                <a:pathLst>
                  <a:path w="32" h="120">
                    <a:moveTo>
                      <a:pt x="8" y="120"/>
                    </a:moveTo>
                    <a:lnTo>
                      <a:pt x="24" y="120"/>
                    </a:lnTo>
                    <a:lnTo>
                      <a:pt x="24" y="120"/>
                    </a:lnTo>
                    <a:lnTo>
                      <a:pt x="28" y="120"/>
                    </a:lnTo>
                    <a:lnTo>
                      <a:pt x="30" y="118"/>
                    </a:lnTo>
                    <a:lnTo>
                      <a:pt x="32" y="116"/>
                    </a:lnTo>
                    <a:lnTo>
                      <a:pt x="32" y="112"/>
                    </a:lnTo>
                    <a:lnTo>
                      <a:pt x="32" y="8"/>
                    </a:lnTo>
                    <a:lnTo>
                      <a:pt x="32" y="8"/>
                    </a:lnTo>
                    <a:lnTo>
                      <a:pt x="32" y="4"/>
                    </a:lnTo>
                    <a:lnTo>
                      <a:pt x="30" y="2"/>
                    </a:lnTo>
                    <a:lnTo>
                      <a:pt x="28" y="0"/>
                    </a:lnTo>
                    <a:lnTo>
                      <a:pt x="24" y="0"/>
                    </a:lnTo>
                    <a:lnTo>
                      <a:pt x="8" y="0"/>
                    </a:lnTo>
                    <a:lnTo>
                      <a:pt x="8" y="0"/>
                    </a:lnTo>
                    <a:lnTo>
                      <a:pt x="4" y="0"/>
                    </a:lnTo>
                    <a:lnTo>
                      <a:pt x="2" y="2"/>
                    </a:lnTo>
                    <a:lnTo>
                      <a:pt x="0" y="4"/>
                    </a:lnTo>
                    <a:lnTo>
                      <a:pt x="0" y="8"/>
                    </a:lnTo>
                    <a:lnTo>
                      <a:pt x="0" y="112"/>
                    </a:lnTo>
                    <a:lnTo>
                      <a:pt x="0" y="112"/>
                    </a:lnTo>
                    <a:lnTo>
                      <a:pt x="0" y="116"/>
                    </a:lnTo>
                    <a:lnTo>
                      <a:pt x="2" y="118"/>
                    </a:lnTo>
                    <a:lnTo>
                      <a:pt x="4" y="120"/>
                    </a:lnTo>
                    <a:lnTo>
                      <a:pt x="8" y="120"/>
                    </a:lnTo>
                    <a:close/>
                    <a:moveTo>
                      <a:pt x="8" y="8"/>
                    </a:moveTo>
                    <a:lnTo>
                      <a:pt x="24" y="8"/>
                    </a:lnTo>
                    <a:lnTo>
                      <a:pt x="24" y="112"/>
                    </a:lnTo>
                    <a:lnTo>
                      <a:pt x="8" y="112"/>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61" name="Freeform 138"/>
              <p:cNvSpPr>
                <a:spLocks noEditPoints="1"/>
              </p:cNvSpPr>
              <p:nvPr/>
            </p:nvSpPr>
            <p:spPr bwMode="auto">
              <a:xfrm>
                <a:off x="2590800" y="2127250"/>
                <a:ext cx="50800" cy="190500"/>
              </a:xfrm>
              <a:custGeom>
                <a:avLst/>
                <a:gdLst/>
                <a:ahLst/>
                <a:cxnLst>
                  <a:cxn ang="0">
                    <a:pos x="8" y="120"/>
                  </a:cxn>
                  <a:cxn ang="0">
                    <a:pos x="24" y="120"/>
                  </a:cxn>
                  <a:cxn ang="0">
                    <a:pos x="24" y="120"/>
                  </a:cxn>
                  <a:cxn ang="0">
                    <a:pos x="28" y="120"/>
                  </a:cxn>
                  <a:cxn ang="0">
                    <a:pos x="30" y="118"/>
                  </a:cxn>
                  <a:cxn ang="0">
                    <a:pos x="32" y="116"/>
                  </a:cxn>
                  <a:cxn ang="0">
                    <a:pos x="32" y="112"/>
                  </a:cxn>
                  <a:cxn ang="0">
                    <a:pos x="32" y="8"/>
                  </a:cxn>
                  <a:cxn ang="0">
                    <a:pos x="32" y="8"/>
                  </a:cxn>
                  <a:cxn ang="0">
                    <a:pos x="32" y="4"/>
                  </a:cxn>
                  <a:cxn ang="0">
                    <a:pos x="30" y="2"/>
                  </a:cxn>
                  <a:cxn ang="0">
                    <a:pos x="28" y="0"/>
                  </a:cxn>
                  <a:cxn ang="0">
                    <a:pos x="24" y="0"/>
                  </a:cxn>
                  <a:cxn ang="0">
                    <a:pos x="8" y="0"/>
                  </a:cxn>
                  <a:cxn ang="0">
                    <a:pos x="8" y="0"/>
                  </a:cxn>
                  <a:cxn ang="0">
                    <a:pos x="4" y="0"/>
                  </a:cxn>
                  <a:cxn ang="0">
                    <a:pos x="2" y="2"/>
                  </a:cxn>
                  <a:cxn ang="0">
                    <a:pos x="0" y="4"/>
                  </a:cxn>
                  <a:cxn ang="0">
                    <a:pos x="0" y="8"/>
                  </a:cxn>
                  <a:cxn ang="0">
                    <a:pos x="0" y="112"/>
                  </a:cxn>
                  <a:cxn ang="0">
                    <a:pos x="0" y="112"/>
                  </a:cxn>
                  <a:cxn ang="0">
                    <a:pos x="0" y="116"/>
                  </a:cxn>
                  <a:cxn ang="0">
                    <a:pos x="2" y="118"/>
                  </a:cxn>
                  <a:cxn ang="0">
                    <a:pos x="4" y="120"/>
                  </a:cxn>
                  <a:cxn ang="0">
                    <a:pos x="8" y="120"/>
                  </a:cxn>
                  <a:cxn ang="0">
                    <a:pos x="8" y="8"/>
                  </a:cxn>
                  <a:cxn ang="0">
                    <a:pos x="24" y="8"/>
                  </a:cxn>
                  <a:cxn ang="0">
                    <a:pos x="24" y="112"/>
                  </a:cxn>
                  <a:cxn ang="0">
                    <a:pos x="8" y="112"/>
                  </a:cxn>
                  <a:cxn ang="0">
                    <a:pos x="8" y="8"/>
                  </a:cxn>
                </a:cxnLst>
                <a:rect l="0" t="0" r="r" b="b"/>
                <a:pathLst>
                  <a:path w="32" h="120">
                    <a:moveTo>
                      <a:pt x="8" y="120"/>
                    </a:moveTo>
                    <a:lnTo>
                      <a:pt x="24" y="120"/>
                    </a:lnTo>
                    <a:lnTo>
                      <a:pt x="24" y="120"/>
                    </a:lnTo>
                    <a:lnTo>
                      <a:pt x="28" y="120"/>
                    </a:lnTo>
                    <a:lnTo>
                      <a:pt x="30" y="118"/>
                    </a:lnTo>
                    <a:lnTo>
                      <a:pt x="32" y="116"/>
                    </a:lnTo>
                    <a:lnTo>
                      <a:pt x="32" y="112"/>
                    </a:lnTo>
                    <a:lnTo>
                      <a:pt x="32" y="8"/>
                    </a:lnTo>
                    <a:lnTo>
                      <a:pt x="32" y="8"/>
                    </a:lnTo>
                    <a:lnTo>
                      <a:pt x="32" y="4"/>
                    </a:lnTo>
                    <a:lnTo>
                      <a:pt x="30" y="2"/>
                    </a:lnTo>
                    <a:lnTo>
                      <a:pt x="28" y="0"/>
                    </a:lnTo>
                    <a:lnTo>
                      <a:pt x="24" y="0"/>
                    </a:lnTo>
                    <a:lnTo>
                      <a:pt x="8" y="0"/>
                    </a:lnTo>
                    <a:lnTo>
                      <a:pt x="8" y="0"/>
                    </a:lnTo>
                    <a:lnTo>
                      <a:pt x="4" y="0"/>
                    </a:lnTo>
                    <a:lnTo>
                      <a:pt x="2" y="2"/>
                    </a:lnTo>
                    <a:lnTo>
                      <a:pt x="0" y="4"/>
                    </a:lnTo>
                    <a:lnTo>
                      <a:pt x="0" y="8"/>
                    </a:lnTo>
                    <a:lnTo>
                      <a:pt x="0" y="112"/>
                    </a:lnTo>
                    <a:lnTo>
                      <a:pt x="0" y="112"/>
                    </a:lnTo>
                    <a:lnTo>
                      <a:pt x="0" y="116"/>
                    </a:lnTo>
                    <a:lnTo>
                      <a:pt x="2" y="118"/>
                    </a:lnTo>
                    <a:lnTo>
                      <a:pt x="4" y="120"/>
                    </a:lnTo>
                    <a:lnTo>
                      <a:pt x="8" y="120"/>
                    </a:lnTo>
                    <a:close/>
                    <a:moveTo>
                      <a:pt x="8" y="8"/>
                    </a:moveTo>
                    <a:lnTo>
                      <a:pt x="24" y="8"/>
                    </a:lnTo>
                    <a:lnTo>
                      <a:pt x="24" y="112"/>
                    </a:lnTo>
                    <a:lnTo>
                      <a:pt x="8" y="112"/>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50" name="Group 49"/>
            <p:cNvGrpSpPr/>
            <p:nvPr/>
          </p:nvGrpSpPr>
          <p:grpSpPr>
            <a:xfrm>
              <a:off x="2794165" y="3720298"/>
              <a:ext cx="332599" cy="291024"/>
              <a:chOff x="4775200" y="3613150"/>
              <a:chExt cx="406400" cy="355600"/>
            </a:xfrm>
            <a:solidFill>
              <a:schemeClr val="accent1"/>
            </a:solidFill>
          </p:grpSpPr>
          <p:sp>
            <p:nvSpPr>
              <p:cNvPr id="56" name="Freeform 21"/>
              <p:cNvSpPr>
                <a:spLocks noEditPoints="1"/>
              </p:cNvSpPr>
              <p:nvPr/>
            </p:nvSpPr>
            <p:spPr bwMode="auto">
              <a:xfrm>
                <a:off x="4775200" y="3613150"/>
                <a:ext cx="406400" cy="355600"/>
              </a:xfrm>
              <a:custGeom>
                <a:avLst/>
                <a:gdLst/>
                <a:ahLst/>
                <a:cxnLst>
                  <a:cxn ang="0">
                    <a:pos x="256" y="132"/>
                  </a:cxn>
                  <a:cxn ang="0">
                    <a:pos x="224" y="12"/>
                  </a:cxn>
                  <a:cxn ang="0">
                    <a:pos x="224" y="12"/>
                  </a:cxn>
                  <a:cxn ang="0">
                    <a:pos x="222" y="6"/>
                  </a:cxn>
                  <a:cxn ang="0">
                    <a:pos x="218" y="4"/>
                  </a:cxn>
                  <a:cxn ang="0">
                    <a:pos x="214" y="0"/>
                  </a:cxn>
                  <a:cxn ang="0">
                    <a:pos x="208" y="0"/>
                  </a:cxn>
                  <a:cxn ang="0">
                    <a:pos x="128" y="0"/>
                  </a:cxn>
                  <a:cxn ang="0">
                    <a:pos x="48" y="0"/>
                  </a:cxn>
                  <a:cxn ang="0">
                    <a:pos x="48" y="0"/>
                  </a:cxn>
                  <a:cxn ang="0">
                    <a:pos x="42" y="0"/>
                  </a:cxn>
                  <a:cxn ang="0">
                    <a:pos x="38" y="4"/>
                  </a:cxn>
                  <a:cxn ang="0">
                    <a:pos x="34" y="6"/>
                  </a:cxn>
                  <a:cxn ang="0">
                    <a:pos x="32" y="12"/>
                  </a:cxn>
                  <a:cxn ang="0">
                    <a:pos x="0" y="132"/>
                  </a:cxn>
                  <a:cxn ang="0">
                    <a:pos x="0" y="132"/>
                  </a:cxn>
                  <a:cxn ang="0">
                    <a:pos x="0" y="136"/>
                  </a:cxn>
                  <a:cxn ang="0">
                    <a:pos x="0" y="192"/>
                  </a:cxn>
                  <a:cxn ang="0">
                    <a:pos x="0" y="192"/>
                  </a:cxn>
                  <a:cxn ang="0">
                    <a:pos x="0" y="198"/>
                  </a:cxn>
                  <a:cxn ang="0">
                    <a:pos x="2" y="204"/>
                  </a:cxn>
                  <a:cxn ang="0">
                    <a:pos x="10" y="214"/>
                  </a:cxn>
                  <a:cxn ang="0">
                    <a:pos x="20" y="222"/>
                  </a:cxn>
                  <a:cxn ang="0">
                    <a:pos x="26" y="224"/>
                  </a:cxn>
                  <a:cxn ang="0">
                    <a:pos x="32" y="224"/>
                  </a:cxn>
                  <a:cxn ang="0">
                    <a:pos x="224" y="224"/>
                  </a:cxn>
                  <a:cxn ang="0">
                    <a:pos x="224" y="224"/>
                  </a:cxn>
                  <a:cxn ang="0">
                    <a:pos x="230" y="224"/>
                  </a:cxn>
                  <a:cxn ang="0">
                    <a:pos x="236" y="222"/>
                  </a:cxn>
                  <a:cxn ang="0">
                    <a:pos x="246" y="214"/>
                  </a:cxn>
                  <a:cxn ang="0">
                    <a:pos x="254" y="204"/>
                  </a:cxn>
                  <a:cxn ang="0">
                    <a:pos x="256" y="198"/>
                  </a:cxn>
                  <a:cxn ang="0">
                    <a:pos x="256" y="192"/>
                  </a:cxn>
                  <a:cxn ang="0">
                    <a:pos x="256" y="136"/>
                  </a:cxn>
                  <a:cxn ang="0">
                    <a:pos x="256" y="136"/>
                  </a:cxn>
                  <a:cxn ang="0">
                    <a:pos x="256" y="132"/>
                  </a:cxn>
                  <a:cxn ang="0">
                    <a:pos x="240" y="192"/>
                  </a:cxn>
                  <a:cxn ang="0">
                    <a:pos x="240" y="192"/>
                  </a:cxn>
                  <a:cxn ang="0">
                    <a:pos x="238" y="198"/>
                  </a:cxn>
                  <a:cxn ang="0">
                    <a:pos x="236" y="204"/>
                  </a:cxn>
                  <a:cxn ang="0">
                    <a:pos x="230" y="206"/>
                  </a:cxn>
                  <a:cxn ang="0">
                    <a:pos x="224" y="208"/>
                  </a:cxn>
                  <a:cxn ang="0">
                    <a:pos x="32" y="208"/>
                  </a:cxn>
                  <a:cxn ang="0">
                    <a:pos x="32" y="208"/>
                  </a:cxn>
                  <a:cxn ang="0">
                    <a:pos x="26" y="206"/>
                  </a:cxn>
                  <a:cxn ang="0">
                    <a:pos x="20" y="204"/>
                  </a:cxn>
                  <a:cxn ang="0">
                    <a:pos x="18" y="198"/>
                  </a:cxn>
                  <a:cxn ang="0">
                    <a:pos x="16" y="192"/>
                  </a:cxn>
                  <a:cxn ang="0">
                    <a:pos x="16" y="136"/>
                  </a:cxn>
                  <a:cxn ang="0">
                    <a:pos x="48" y="16"/>
                  </a:cxn>
                  <a:cxn ang="0">
                    <a:pos x="208" y="16"/>
                  </a:cxn>
                  <a:cxn ang="0">
                    <a:pos x="240" y="136"/>
                  </a:cxn>
                  <a:cxn ang="0">
                    <a:pos x="240" y="192"/>
                  </a:cxn>
                </a:cxnLst>
                <a:rect l="0" t="0" r="r" b="b"/>
                <a:pathLst>
                  <a:path w="256" h="224">
                    <a:moveTo>
                      <a:pt x="256" y="132"/>
                    </a:moveTo>
                    <a:lnTo>
                      <a:pt x="224" y="12"/>
                    </a:lnTo>
                    <a:lnTo>
                      <a:pt x="224" y="12"/>
                    </a:lnTo>
                    <a:lnTo>
                      <a:pt x="222" y="6"/>
                    </a:lnTo>
                    <a:lnTo>
                      <a:pt x="218" y="4"/>
                    </a:lnTo>
                    <a:lnTo>
                      <a:pt x="214" y="0"/>
                    </a:lnTo>
                    <a:lnTo>
                      <a:pt x="208" y="0"/>
                    </a:lnTo>
                    <a:lnTo>
                      <a:pt x="128" y="0"/>
                    </a:lnTo>
                    <a:lnTo>
                      <a:pt x="48" y="0"/>
                    </a:lnTo>
                    <a:lnTo>
                      <a:pt x="48" y="0"/>
                    </a:lnTo>
                    <a:lnTo>
                      <a:pt x="42" y="0"/>
                    </a:lnTo>
                    <a:lnTo>
                      <a:pt x="38" y="4"/>
                    </a:lnTo>
                    <a:lnTo>
                      <a:pt x="34" y="6"/>
                    </a:lnTo>
                    <a:lnTo>
                      <a:pt x="32" y="12"/>
                    </a:lnTo>
                    <a:lnTo>
                      <a:pt x="0" y="132"/>
                    </a:lnTo>
                    <a:lnTo>
                      <a:pt x="0" y="132"/>
                    </a:lnTo>
                    <a:lnTo>
                      <a:pt x="0" y="136"/>
                    </a:lnTo>
                    <a:lnTo>
                      <a:pt x="0" y="192"/>
                    </a:lnTo>
                    <a:lnTo>
                      <a:pt x="0" y="192"/>
                    </a:lnTo>
                    <a:lnTo>
                      <a:pt x="0" y="198"/>
                    </a:lnTo>
                    <a:lnTo>
                      <a:pt x="2" y="204"/>
                    </a:lnTo>
                    <a:lnTo>
                      <a:pt x="10" y="214"/>
                    </a:lnTo>
                    <a:lnTo>
                      <a:pt x="20" y="222"/>
                    </a:lnTo>
                    <a:lnTo>
                      <a:pt x="26" y="224"/>
                    </a:lnTo>
                    <a:lnTo>
                      <a:pt x="32" y="224"/>
                    </a:lnTo>
                    <a:lnTo>
                      <a:pt x="224" y="224"/>
                    </a:lnTo>
                    <a:lnTo>
                      <a:pt x="224" y="224"/>
                    </a:lnTo>
                    <a:lnTo>
                      <a:pt x="230" y="224"/>
                    </a:lnTo>
                    <a:lnTo>
                      <a:pt x="236" y="222"/>
                    </a:lnTo>
                    <a:lnTo>
                      <a:pt x="246" y="214"/>
                    </a:lnTo>
                    <a:lnTo>
                      <a:pt x="254" y="204"/>
                    </a:lnTo>
                    <a:lnTo>
                      <a:pt x="256" y="198"/>
                    </a:lnTo>
                    <a:lnTo>
                      <a:pt x="256" y="192"/>
                    </a:lnTo>
                    <a:lnTo>
                      <a:pt x="256" y="136"/>
                    </a:lnTo>
                    <a:lnTo>
                      <a:pt x="256" y="136"/>
                    </a:lnTo>
                    <a:lnTo>
                      <a:pt x="256" y="132"/>
                    </a:lnTo>
                    <a:close/>
                    <a:moveTo>
                      <a:pt x="240" y="192"/>
                    </a:moveTo>
                    <a:lnTo>
                      <a:pt x="240" y="192"/>
                    </a:lnTo>
                    <a:lnTo>
                      <a:pt x="238" y="198"/>
                    </a:lnTo>
                    <a:lnTo>
                      <a:pt x="236" y="204"/>
                    </a:lnTo>
                    <a:lnTo>
                      <a:pt x="230" y="206"/>
                    </a:lnTo>
                    <a:lnTo>
                      <a:pt x="224" y="208"/>
                    </a:lnTo>
                    <a:lnTo>
                      <a:pt x="32" y="208"/>
                    </a:lnTo>
                    <a:lnTo>
                      <a:pt x="32" y="208"/>
                    </a:lnTo>
                    <a:lnTo>
                      <a:pt x="26" y="206"/>
                    </a:lnTo>
                    <a:lnTo>
                      <a:pt x="20" y="204"/>
                    </a:lnTo>
                    <a:lnTo>
                      <a:pt x="18" y="198"/>
                    </a:lnTo>
                    <a:lnTo>
                      <a:pt x="16" y="192"/>
                    </a:lnTo>
                    <a:lnTo>
                      <a:pt x="16" y="136"/>
                    </a:lnTo>
                    <a:lnTo>
                      <a:pt x="48" y="16"/>
                    </a:lnTo>
                    <a:lnTo>
                      <a:pt x="208" y="16"/>
                    </a:lnTo>
                    <a:lnTo>
                      <a:pt x="240" y="136"/>
                    </a:lnTo>
                    <a:lnTo>
                      <a:pt x="240" y="1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57" name="Freeform 24"/>
              <p:cNvSpPr>
                <a:spLocks noEditPoints="1"/>
              </p:cNvSpPr>
              <p:nvPr/>
            </p:nvSpPr>
            <p:spPr bwMode="auto">
              <a:xfrm>
                <a:off x="4822825" y="3663950"/>
                <a:ext cx="311150" cy="228600"/>
              </a:xfrm>
              <a:custGeom>
                <a:avLst/>
                <a:gdLst/>
                <a:ahLst/>
                <a:cxnLst>
                  <a:cxn ang="0">
                    <a:pos x="160" y="0"/>
                  </a:cxn>
                  <a:cxn ang="0">
                    <a:pos x="36" y="0"/>
                  </a:cxn>
                  <a:cxn ang="0">
                    <a:pos x="36" y="0"/>
                  </a:cxn>
                  <a:cxn ang="0">
                    <a:pos x="32" y="2"/>
                  </a:cxn>
                  <a:cxn ang="0">
                    <a:pos x="28" y="6"/>
                  </a:cxn>
                  <a:cxn ang="0">
                    <a:pos x="0" y="102"/>
                  </a:cxn>
                  <a:cxn ang="0">
                    <a:pos x="0" y="102"/>
                  </a:cxn>
                  <a:cxn ang="0">
                    <a:pos x="0" y="106"/>
                  </a:cxn>
                  <a:cxn ang="0">
                    <a:pos x="2" y="108"/>
                  </a:cxn>
                  <a:cxn ang="0">
                    <a:pos x="2" y="108"/>
                  </a:cxn>
                  <a:cxn ang="0">
                    <a:pos x="4" y="112"/>
                  </a:cxn>
                  <a:cxn ang="0">
                    <a:pos x="8" y="112"/>
                  </a:cxn>
                  <a:cxn ang="0">
                    <a:pos x="32" y="112"/>
                  </a:cxn>
                  <a:cxn ang="0">
                    <a:pos x="40" y="112"/>
                  </a:cxn>
                  <a:cxn ang="0">
                    <a:pos x="46" y="112"/>
                  </a:cxn>
                  <a:cxn ang="0">
                    <a:pos x="56" y="136"/>
                  </a:cxn>
                  <a:cxn ang="0">
                    <a:pos x="56" y="136"/>
                  </a:cxn>
                  <a:cxn ang="0">
                    <a:pos x="60" y="138"/>
                  </a:cxn>
                  <a:cxn ang="0">
                    <a:pos x="62" y="142"/>
                  </a:cxn>
                  <a:cxn ang="0">
                    <a:pos x="66" y="144"/>
                  </a:cxn>
                  <a:cxn ang="0">
                    <a:pos x="70" y="144"/>
                  </a:cxn>
                  <a:cxn ang="0">
                    <a:pos x="126" y="144"/>
                  </a:cxn>
                  <a:cxn ang="0">
                    <a:pos x="126" y="144"/>
                  </a:cxn>
                  <a:cxn ang="0">
                    <a:pos x="130" y="144"/>
                  </a:cxn>
                  <a:cxn ang="0">
                    <a:pos x="134" y="142"/>
                  </a:cxn>
                  <a:cxn ang="0">
                    <a:pos x="136" y="138"/>
                  </a:cxn>
                  <a:cxn ang="0">
                    <a:pos x="140" y="136"/>
                  </a:cxn>
                  <a:cxn ang="0">
                    <a:pos x="150" y="112"/>
                  </a:cxn>
                  <a:cxn ang="0">
                    <a:pos x="156" y="112"/>
                  </a:cxn>
                  <a:cxn ang="0">
                    <a:pos x="164" y="112"/>
                  </a:cxn>
                  <a:cxn ang="0">
                    <a:pos x="188" y="112"/>
                  </a:cxn>
                  <a:cxn ang="0">
                    <a:pos x="188" y="112"/>
                  </a:cxn>
                  <a:cxn ang="0">
                    <a:pos x="192" y="112"/>
                  </a:cxn>
                  <a:cxn ang="0">
                    <a:pos x="194" y="108"/>
                  </a:cxn>
                  <a:cxn ang="0">
                    <a:pos x="194" y="108"/>
                  </a:cxn>
                  <a:cxn ang="0">
                    <a:pos x="196" y="106"/>
                  </a:cxn>
                  <a:cxn ang="0">
                    <a:pos x="196" y="102"/>
                  </a:cxn>
                  <a:cxn ang="0">
                    <a:pos x="168" y="6"/>
                  </a:cxn>
                  <a:cxn ang="0">
                    <a:pos x="168" y="6"/>
                  </a:cxn>
                  <a:cxn ang="0">
                    <a:pos x="164" y="2"/>
                  </a:cxn>
                  <a:cxn ang="0">
                    <a:pos x="160" y="0"/>
                  </a:cxn>
                  <a:cxn ang="0">
                    <a:pos x="164" y="96"/>
                  </a:cxn>
                  <a:cxn ang="0">
                    <a:pos x="150" y="96"/>
                  </a:cxn>
                  <a:cxn ang="0">
                    <a:pos x="150" y="96"/>
                  </a:cxn>
                  <a:cxn ang="0">
                    <a:pos x="146" y="96"/>
                  </a:cxn>
                  <a:cxn ang="0">
                    <a:pos x="142" y="98"/>
                  </a:cxn>
                  <a:cxn ang="0">
                    <a:pos x="140" y="102"/>
                  </a:cxn>
                  <a:cxn ang="0">
                    <a:pos x="136" y="104"/>
                  </a:cxn>
                  <a:cxn ang="0">
                    <a:pos x="126" y="128"/>
                  </a:cxn>
                  <a:cxn ang="0">
                    <a:pos x="70" y="128"/>
                  </a:cxn>
                  <a:cxn ang="0">
                    <a:pos x="60" y="104"/>
                  </a:cxn>
                  <a:cxn ang="0">
                    <a:pos x="60" y="104"/>
                  </a:cxn>
                  <a:cxn ang="0">
                    <a:pos x="56" y="102"/>
                  </a:cxn>
                  <a:cxn ang="0">
                    <a:pos x="54" y="98"/>
                  </a:cxn>
                  <a:cxn ang="0">
                    <a:pos x="50" y="96"/>
                  </a:cxn>
                  <a:cxn ang="0">
                    <a:pos x="46" y="96"/>
                  </a:cxn>
                  <a:cxn ang="0">
                    <a:pos x="32" y="96"/>
                  </a:cxn>
                  <a:cxn ang="0">
                    <a:pos x="12" y="96"/>
                  </a:cxn>
                  <a:cxn ang="0">
                    <a:pos x="36" y="8"/>
                  </a:cxn>
                  <a:cxn ang="0">
                    <a:pos x="160" y="8"/>
                  </a:cxn>
                  <a:cxn ang="0">
                    <a:pos x="184" y="96"/>
                  </a:cxn>
                  <a:cxn ang="0">
                    <a:pos x="164" y="96"/>
                  </a:cxn>
                </a:cxnLst>
                <a:rect l="0" t="0" r="r" b="b"/>
                <a:pathLst>
                  <a:path w="196" h="144">
                    <a:moveTo>
                      <a:pt x="160" y="0"/>
                    </a:moveTo>
                    <a:lnTo>
                      <a:pt x="36" y="0"/>
                    </a:lnTo>
                    <a:lnTo>
                      <a:pt x="36" y="0"/>
                    </a:lnTo>
                    <a:lnTo>
                      <a:pt x="32" y="2"/>
                    </a:lnTo>
                    <a:lnTo>
                      <a:pt x="28" y="6"/>
                    </a:lnTo>
                    <a:lnTo>
                      <a:pt x="0" y="102"/>
                    </a:lnTo>
                    <a:lnTo>
                      <a:pt x="0" y="102"/>
                    </a:lnTo>
                    <a:lnTo>
                      <a:pt x="0" y="106"/>
                    </a:lnTo>
                    <a:lnTo>
                      <a:pt x="2" y="108"/>
                    </a:lnTo>
                    <a:lnTo>
                      <a:pt x="2" y="108"/>
                    </a:lnTo>
                    <a:lnTo>
                      <a:pt x="4" y="112"/>
                    </a:lnTo>
                    <a:lnTo>
                      <a:pt x="8" y="112"/>
                    </a:lnTo>
                    <a:lnTo>
                      <a:pt x="32" y="112"/>
                    </a:lnTo>
                    <a:lnTo>
                      <a:pt x="40" y="112"/>
                    </a:lnTo>
                    <a:lnTo>
                      <a:pt x="46" y="112"/>
                    </a:lnTo>
                    <a:lnTo>
                      <a:pt x="56" y="136"/>
                    </a:lnTo>
                    <a:lnTo>
                      <a:pt x="56" y="136"/>
                    </a:lnTo>
                    <a:lnTo>
                      <a:pt x="60" y="138"/>
                    </a:lnTo>
                    <a:lnTo>
                      <a:pt x="62" y="142"/>
                    </a:lnTo>
                    <a:lnTo>
                      <a:pt x="66" y="144"/>
                    </a:lnTo>
                    <a:lnTo>
                      <a:pt x="70" y="144"/>
                    </a:lnTo>
                    <a:lnTo>
                      <a:pt x="126" y="144"/>
                    </a:lnTo>
                    <a:lnTo>
                      <a:pt x="126" y="144"/>
                    </a:lnTo>
                    <a:lnTo>
                      <a:pt x="130" y="144"/>
                    </a:lnTo>
                    <a:lnTo>
                      <a:pt x="134" y="142"/>
                    </a:lnTo>
                    <a:lnTo>
                      <a:pt x="136" y="138"/>
                    </a:lnTo>
                    <a:lnTo>
                      <a:pt x="140" y="136"/>
                    </a:lnTo>
                    <a:lnTo>
                      <a:pt x="150" y="112"/>
                    </a:lnTo>
                    <a:lnTo>
                      <a:pt x="156" y="112"/>
                    </a:lnTo>
                    <a:lnTo>
                      <a:pt x="164" y="112"/>
                    </a:lnTo>
                    <a:lnTo>
                      <a:pt x="188" y="112"/>
                    </a:lnTo>
                    <a:lnTo>
                      <a:pt x="188" y="112"/>
                    </a:lnTo>
                    <a:lnTo>
                      <a:pt x="192" y="112"/>
                    </a:lnTo>
                    <a:lnTo>
                      <a:pt x="194" y="108"/>
                    </a:lnTo>
                    <a:lnTo>
                      <a:pt x="194" y="108"/>
                    </a:lnTo>
                    <a:lnTo>
                      <a:pt x="196" y="106"/>
                    </a:lnTo>
                    <a:lnTo>
                      <a:pt x="196" y="102"/>
                    </a:lnTo>
                    <a:lnTo>
                      <a:pt x="168" y="6"/>
                    </a:lnTo>
                    <a:lnTo>
                      <a:pt x="168" y="6"/>
                    </a:lnTo>
                    <a:lnTo>
                      <a:pt x="164" y="2"/>
                    </a:lnTo>
                    <a:lnTo>
                      <a:pt x="160" y="0"/>
                    </a:lnTo>
                    <a:close/>
                    <a:moveTo>
                      <a:pt x="164" y="96"/>
                    </a:moveTo>
                    <a:lnTo>
                      <a:pt x="150" y="96"/>
                    </a:lnTo>
                    <a:lnTo>
                      <a:pt x="150" y="96"/>
                    </a:lnTo>
                    <a:lnTo>
                      <a:pt x="146" y="96"/>
                    </a:lnTo>
                    <a:lnTo>
                      <a:pt x="142" y="98"/>
                    </a:lnTo>
                    <a:lnTo>
                      <a:pt x="140" y="102"/>
                    </a:lnTo>
                    <a:lnTo>
                      <a:pt x="136" y="104"/>
                    </a:lnTo>
                    <a:lnTo>
                      <a:pt x="126" y="128"/>
                    </a:lnTo>
                    <a:lnTo>
                      <a:pt x="70" y="128"/>
                    </a:lnTo>
                    <a:lnTo>
                      <a:pt x="60" y="104"/>
                    </a:lnTo>
                    <a:lnTo>
                      <a:pt x="60" y="104"/>
                    </a:lnTo>
                    <a:lnTo>
                      <a:pt x="56" y="102"/>
                    </a:lnTo>
                    <a:lnTo>
                      <a:pt x="54" y="98"/>
                    </a:lnTo>
                    <a:lnTo>
                      <a:pt x="50" y="96"/>
                    </a:lnTo>
                    <a:lnTo>
                      <a:pt x="46" y="96"/>
                    </a:lnTo>
                    <a:lnTo>
                      <a:pt x="32" y="96"/>
                    </a:lnTo>
                    <a:lnTo>
                      <a:pt x="12" y="96"/>
                    </a:lnTo>
                    <a:lnTo>
                      <a:pt x="36" y="8"/>
                    </a:lnTo>
                    <a:lnTo>
                      <a:pt x="160" y="8"/>
                    </a:lnTo>
                    <a:lnTo>
                      <a:pt x="184" y="96"/>
                    </a:lnTo>
                    <a:lnTo>
                      <a:pt x="164" y="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51" name="Group 50"/>
            <p:cNvGrpSpPr/>
            <p:nvPr/>
          </p:nvGrpSpPr>
          <p:grpSpPr>
            <a:xfrm>
              <a:off x="2170543" y="3034313"/>
              <a:ext cx="249449" cy="332599"/>
              <a:chOff x="4013200" y="2774950"/>
              <a:chExt cx="304800" cy="406400"/>
            </a:xfrm>
            <a:solidFill>
              <a:schemeClr val="accent1"/>
            </a:solidFill>
          </p:grpSpPr>
          <p:sp>
            <p:nvSpPr>
              <p:cNvPr id="54" name="Freeform 68"/>
              <p:cNvSpPr>
                <a:spLocks noEditPoints="1"/>
              </p:cNvSpPr>
              <p:nvPr/>
            </p:nvSpPr>
            <p:spPr bwMode="auto">
              <a:xfrm>
                <a:off x="4013200" y="2774950"/>
                <a:ext cx="304800" cy="406400"/>
              </a:xfrm>
              <a:custGeom>
                <a:avLst/>
                <a:gdLst/>
                <a:ahLst/>
                <a:cxnLst>
                  <a:cxn ang="0">
                    <a:pos x="168" y="72"/>
                  </a:cxn>
                  <a:cxn ang="0">
                    <a:pos x="156" y="32"/>
                  </a:cxn>
                  <a:cxn ang="0">
                    <a:pos x="124" y="6"/>
                  </a:cxn>
                  <a:cxn ang="0">
                    <a:pos x="96" y="0"/>
                  </a:cxn>
                  <a:cxn ang="0">
                    <a:pos x="56" y="12"/>
                  </a:cxn>
                  <a:cxn ang="0">
                    <a:pos x="30" y="44"/>
                  </a:cxn>
                  <a:cxn ang="0">
                    <a:pos x="24" y="104"/>
                  </a:cxn>
                  <a:cxn ang="0">
                    <a:pos x="8" y="112"/>
                  </a:cxn>
                  <a:cxn ang="0">
                    <a:pos x="0" y="152"/>
                  </a:cxn>
                  <a:cxn ang="0">
                    <a:pos x="0" y="184"/>
                  </a:cxn>
                  <a:cxn ang="0">
                    <a:pos x="6" y="212"/>
                  </a:cxn>
                  <a:cxn ang="0">
                    <a:pos x="32" y="244"/>
                  </a:cxn>
                  <a:cxn ang="0">
                    <a:pos x="72" y="256"/>
                  </a:cxn>
                  <a:cxn ang="0">
                    <a:pos x="134" y="254"/>
                  </a:cxn>
                  <a:cxn ang="0">
                    <a:pos x="170" y="234"/>
                  </a:cxn>
                  <a:cxn ang="0">
                    <a:pos x="190" y="198"/>
                  </a:cxn>
                  <a:cxn ang="0">
                    <a:pos x="192" y="160"/>
                  </a:cxn>
                  <a:cxn ang="0">
                    <a:pos x="192" y="128"/>
                  </a:cxn>
                  <a:cxn ang="0">
                    <a:pos x="178" y="106"/>
                  </a:cxn>
                  <a:cxn ang="0">
                    <a:pos x="40" y="72"/>
                  </a:cxn>
                  <a:cxn ang="0">
                    <a:pos x="50" y="40"/>
                  </a:cxn>
                  <a:cxn ang="0">
                    <a:pos x="74" y="20"/>
                  </a:cxn>
                  <a:cxn ang="0">
                    <a:pos x="96" y="16"/>
                  </a:cxn>
                  <a:cxn ang="0">
                    <a:pos x="128" y="26"/>
                  </a:cxn>
                  <a:cxn ang="0">
                    <a:pos x="148" y="50"/>
                  </a:cxn>
                  <a:cxn ang="0">
                    <a:pos x="152" y="104"/>
                  </a:cxn>
                  <a:cxn ang="0">
                    <a:pos x="136" y="72"/>
                  </a:cxn>
                  <a:cxn ang="0">
                    <a:pos x="130" y="50"/>
                  </a:cxn>
                  <a:cxn ang="0">
                    <a:pos x="112" y="36"/>
                  </a:cxn>
                  <a:cxn ang="0">
                    <a:pos x="96" y="32"/>
                  </a:cxn>
                  <a:cxn ang="0">
                    <a:pos x="74" y="38"/>
                  </a:cxn>
                  <a:cxn ang="0">
                    <a:pos x="60" y="56"/>
                  </a:cxn>
                  <a:cxn ang="0">
                    <a:pos x="56" y="104"/>
                  </a:cxn>
                  <a:cxn ang="0">
                    <a:pos x="128" y="72"/>
                  </a:cxn>
                  <a:cxn ang="0">
                    <a:pos x="64" y="104"/>
                  </a:cxn>
                  <a:cxn ang="0">
                    <a:pos x="64" y="72"/>
                  </a:cxn>
                  <a:cxn ang="0">
                    <a:pos x="74" y="50"/>
                  </a:cxn>
                  <a:cxn ang="0">
                    <a:pos x="96" y="40"/>
                  </a:cxn>
                  <a:cxn ang="0">
                    <a:pos x="108" y="42"/>
                  </a:cxn>
                  <a:cxn ang="0">
                    <a:pos x="128" y="66"/>
                  </a:cxn>
                  <a:cxn ang="0">
                    <a:pos x="176" y="160"/>
                  </a:cxn>
                  <a:cxn ang="0">
                    <a:pos x="176" y="184"/>
                  </a:cxn>
                  <a:cxn ang="0">
                    <a:pos x="166" y="216"/>
                  </a:cxn>
                  <a:cxn ang="0">
                    <a:pos x="142" y="236"/>
                  </a:cxn>
                  <a:cxn ang="0">
                    <a:pos x="72" y="240"/>
                  </a:cxn>
                  <a:cxn ang="0">
                    <a:pos x="50" y="236"/>
                  </a:cxn>
                  <a:cxn ang="0">
                    <a:pos x="26" y="216"/>
                  </a:cxn>
                  <a:cxn ang="0">
                    <a:pos x="16" y="184"/>
                  </a:cxn>
                  <a:cxn ang="0">
                    <a:pos x="16" y="152"/>
                  </a:cxn>
                  <a:cxn ang="0">
                    <a:pos x="16" y="124"/>
                  </a:cxn>
                  <a:cxn ang="0">
                    <a:pos x="24" y="120"/>
                  </a:cxn>
                  <a:cxn ang="0">
                    <a:pos x="168" y="120"/>
                  </a:cxn>
                  <a:cxn ang="0">
                    <a:pos x="174" y="122"/>
                  </a:cxn>
                  <a:cxn ang="0">
                    <a:pos x="176" y="152"/>
                  </a:cxn>
                </a:cxnLst>
                <a:rect l="0" t="0" r="r" b="b"/>
                <a:pathLst>
                  <a:path w="192" h="256">
                    <a:moveTo>
                      <a:pt x="168" y="104"/>
                    </a:moveTo>
                    <a:lnTo>
                      <a:pt x="168" y="72"/>
                    </a:lnTo>
                    <a:lnTo>
                      <a:pt x="168" y="72"/>
                    </a:lnTo>
                    <a:lnTo>
                      <a:pt x="166" y="58"/>
                    </a:lnTo>
                    <a:lnTo>
                      <a:pt x="162" y="44"/>
                    </a:lnTo>
                    <a:lnTo>
                      <a:pt x="156" y="32"/>
                    </a:lnTo>
                    <a:lnTo>
                      <a:pt x="146" y="22"/>
                    </a:lnTo>
                    <a:lnTo>
                      <a:pt x="136" y="12"/>
                    </a:lnTo>
                    <a:lnTo>
                      <a:pt x="124" y="6"/>
                    </a:lnTo>
                    <a:lnTo>
                      <a:pt x="110" y="2"/>
                    </a:lnTo>
                    <a:lnTo>
                      <a:pt x="96" y="0"/>
                    </a:lnTo>
                    <a:lnTo>
                      <a:pt x="96" y="0"/>
                    </a:lnTo>
                    <a:lnTo>
                      <a:pt x="82" y="2"/>
                    </a:lnTo>
                    <a:lnTo>
                      <a:pt x="68" y="6"/>
                    </a:lnTo>
                    <a:lnTo>
                      <a:pt x="56" y="12"/>
                    </a:lnTo>
                    <a:lnTo>
                      <a:pt x="46" y="22"/>
                    </a:lnTo>
                    <a:lnTo>
                      <a:pt x="36" y="32"/>
                    </a:lnTo>
                    <a:lnTo>
                      <a:pt x="30" y="44"/>
                    </a:lnTo>
                    <a:lnTo>
                      <a:pt x="26" y="58"/>
                    </a:lnTo>
                    <a:lnTo>
                      <a:pt x="24" y="72"/>
                    </a:lnTo>
                    <a:lnTo>
                      <a:pt x="24" y="104"/>
                    </a:lnTo>
                    <a:lnTo>
                      <a:pt x="24" y="104"/>
                    </a:lnTo>
                    <a:lnTo>
                      <a:pt x="14" y="106"/>
                    </a:lnTo>
                    <a:lnTo>
                      <a:pt x="8" y="112"/>
                    </a:lnTo>
                    <a:lnTo>
                      <a:pt x="2" y="118"/>
                    </a:lnTo>
                    <a:lnTo>
                      <a:pt x="0" y="128"/>
                    </a:lnTo>
                    <a:lnTo>
                      <a:pt x="0" y="152"/>
                    </a:lnTo>
                    <a:lnTo>
                      <a:pt x="0" y="160"/>
                    </a:lnTo>
                    <a:lnTo>
                      <a:pt x="0" y="176"/>
                    </a:lnTo>
                    <a:lnTo>
                      <a:pt x="0" y="184"/>
                    </a:lnTo>
                    <a:lnTo>
                      <a:pt x="0" y="184"/>
                    </a:lnTo>
                    <a:lnTo>
                      <a:pt x="2" y="198"/>
                    </a:lnTo>
                    <a:lnTo>
                      <a:pt x="6" y="212"/>
                    </a:lnTo>
                    <a:lnTo>
                      <a:pt x="12" y="224"/>
                    </a:lnTo>
                    <a:lnTo>
                      <a:pt x="22" y="234"/>
                    </a:lnTo>
                    <a:lnTo>
                      <a:pt x="32" y="244"/>
                    </a:lnTo>
                    <a:lnTo>
                      <a:pt x="44" y="250"/>
                    </a:lnTo>
                    <a:lnTo>
                      <a:pt x="58" y="254"/>
                    </a:lnTo>
                    <a:lnTo>
                      <a:pt x="72" y="256"/>
                    </a:lnTo>
                    <a:lnTo>
                      <a:pt x="120" y="256"/>
                    </a:lnTo>
                    <a:lnTo>
                      <a:pt x="120" y="256"/>
                    </a:lnTo>
                    <a:lnTo>
                      <a:pt x="134" y="254"/>
                    </a:lnTo>
                    <a:lnTo>
                      <a:pt x="148" y="250"/>
                    </a:lnTo>
                    <a:lnTo>
                      <a:pt x="160" y="244"/>
                    </a:lnTo>
                    <a:lnTo>
                      <a:pt x="170" y="234"/>
                    </a:lnTo>
                    <a:lnTo>
                      <a:pt x="180" y="224"/>
                    </a:lnTo>
                    <a:lnTo>
                      <a:pt x="186" y="212"/>
                    </a:lnTo>
                    <a:lnTo>
                      <a:pt x="190" y="198"/>
                    </a:lnTo>
                    <a:lnTo>
                      <a:pt x="192" y="184"/>
                    </a:lnTo>
                    <a:lnTo>
                      <a:pt x="192" y="176"/>
                    </a:lnTo>
                    <a:lnTo>
                      <a:pt x="192" y="160"/>
                    </a:lnTo>
                    <a:lnTo>
                      <a:pt x="192" y="152"/>
                    </a:lnTo>
                    <a:lnTo>
                      <a:pt x="192" y="128"/>
                    </a:lnTo>
                    <a:lnTo>
                      <a:pt x="192" y="128"/>
                    </a:lnTo>
                    <a:lnTo>
                      <a:pt x="190" y="118"/>
                    </a:lnTo>
                    <a:lnTo>
                      <a:pt x="184" y="112"/>
                    </a:lnTo>
                    <a:lnTo>
                      <a:pt x="178" y="106"/>
                    </a:lnTo>
                    <a:lnTo>
                      <a:pt x="168" y="104"/>
                    </a:lnTo>
                    <a:close/>
                    <a:moveTo>
                      <a:pt x="40" y="72"/>
                    </a:moveTo>
                    <a:lnTo>
                      <a:pt x="40" y="72"/>
                    </a:lnTo>
                    <a:lnTo>
                      <a:pt x="42" y="60"/>
                    </a:lnTo>
                    <a:lnTo>
                      <a:pt x="44" y="50"/>
                    </a:lnTo>
                    <a:lnTo>
                      <a:pt x="50" y="40"/>
                    </a:lnTo>
                    <a:lnTo>
                      <a:pt x="56" y="32"/>
                    </a:lnTo>
                    <a:lnTo>
                      <a:pt x="64" y="26"/>
                    </a:lnTo>
                    <a:lnTo>
                      <a:pt x="74" y="20"/>
                    </a:lnTo>
                    <a:lnTo>
                      <a:pt x="84" y="18"/>
                    </a:lnTo>
                    <a:lnTo>
                      <a:pt x="96" y="16"/>
                    </a:lnTo>
                    <a:lnTo>
                      <a:pt x="96" y="16"/>
                    </a:lnTo>
                    <a:lnTo>
                      <a:pt x="108" y="18"/>
                    </a:lnTo>
                    <a:lnTo>
                      <a:pt x="118" y="20"/>
                    </a:lnTo>
                    <a:lnTo>
                      <a:pt x="128" y="26"/>
                    </a:lnTo>
                    <a:lnTo>
                      <a:pt x="136" y="32"/>
                    </a:lnTo>
                    <a:lnTo>
                      <a:pt x="142" y="40"/>
                    </a:lnTo>
                    <a:lnTo>
                      <a:pt x="148" y="50"/>
                    </a:lnTo>
                    <a:lnTo>
                      <a:pt x="150" y="60"/>
                    </a:lnTo>
                    <a:lnTo>
                      <a:pt x="152" y="72"/>
                    </a:lnTo>
                    <a:lnTo>
                      <a:pt x="152" y="104"/>
                    </a:lnTo>
                    <a:lnTo>
                      <a:pt x="136" y="104"/>
                    </a:lnTo>
                    <a:lnTo>
                      <a:pt x="136" y="72"/>
                    </a:lnTo>
                    <a:lnTo>
                      <a:pt x="136" y="72"/>
                    </a:lnTo>
                    <a:lnTo>
                      <a:pt x="136" y="64"/>
                    </a:lnTo>
                    <a:lnTo>
                      <a:pt x="132" y="56"/>
                    </a:lnTo>
                    <a:lnTo>
                      <a:pt x="130" y="50"/>
                    </a:lnTo>
                    <a:lnTo>
                      <a:pt x="124" y="44"/>
                    </a:lnTo>
                    <a:lnTo>
                      <a:pt x="118" y="38"/>
                    </a:lnTo>
                    <a:lnTo>
                      <a:pt x="112" y="36"/>
                    </a:lnTo>
                    <a:lnTo>
                      <a:pt x="104" y="32"/>
                    </a:lnTo>
                    <a:lnTo>
                      <a:pt x="96" y="32"/>
                    </a:lnTo>
                    <a:lnTo>
                      <a:pt x="96" y="32"/>
                    </a:lnTo>
                    <a:lnTo>
                      <a:pt x="88" y="32"/>
                    </a:lnTo>
                    <a:lnTo>
                      <a:pt x="80" y="36"/>
                    </a:lnTo>
                    <a:lnTo>
                      <a:pt x="74" y="38"/>
                    </a:lnTo>
                    <a:lnTo>
                      <a:pt x="68" y="44"/>
                    </a:lnTo>
                    <a:lnTo>
                      <a:pt x="62" y="50"/>
                    </a:lnTo>
                    <a:lnTo>
                      <a:pt x="60" y="56"/>
                    </a:lnTo>
                    <a:lnTo>
                      <a:pt x="56" y="64"/>
                    </a:lnTo>
                    <a:lnTo>
                      <a:pt x="56" y="72"/>
                    </a:lnTo>
                    <a:lnTo>
                      <a:pt x="56" y="104"/>
                    </a:lnTo>
                    <a:lnTo>
                      <a:pt x="40" y="104"/>
                    </a:lnTo>
                    <a:lnTo>
                      <a:pt x="40" y="72"/>
                    </a:lnTo>
                    <a:close/>
                    <a:moveTo>
                      <a:pt x="128" y="72"/>
                    </a:moveTo>
                    <a:lnTo>
                      <a:pt x="128" y="72"/>
                    </a:lnTo>
                    <a:lnTo>
                      <a:pt x="128" y="104"/>
                    </a:lnTo>
                    <a:lnTo>
                      <a:pt x="64" y="104"/>
                    </a:lnTo>
                    <a:lnTo>
                      <a:pt x="64" y="72"/>
                    </a:lnTo>
                    <a:lnTo>
                      <a:pt x="64" y="72"/>
                    </a:lnTo>
                    <a:lnTo>
                      <a:pt x="64" y="72"/>
                    </a:lnTo>
                    <a:lnTo>
                      <a:pt x="64" y="66"/>
                    </a:lnTo>
                    <a:lnTo>
                      <a:pt x="66" y="60"/>
                    </a:lnTo>
                    <a:lnTo>
                      <a:pt x="74" y="50"/>
                    </a:lnTo>
                    <a:lnTo>
                      <a:pt x="84" y="42"/>
                    </a:lnTo>
                    <a:lnTo>
                      <a:pt x="90" y="40"/>
                    </a:lnTo>
                    <a:lnTo>
                      <a:pt x="96" y="40"/>
                    </a:lnTo>
                    <a:lnTo>
                      <a:pt x="96" y="40"/>
                    </a:lnTo>
                    <a:lnTo>
                      <a:pt x="102" y="40"/>
                    </a:lnTo>
                    <a:lnTo>
                      <a:pt x="108" y="42"/>
                    </a:lnTo>
                    <a:lnTo>
                      <a:pt x="118" y="50"/>
                    </a:lnTo>
                    <a:lnTo>
                      <a:pt x="126" y="60"/>
                    </a:lnTo>
                    <a:lnTo>
                      <a:pt x="128" y="66"/>
                    </a:lnTo>
                    <a:lnTo>
                      <a:pt x="128" y="72"/>
                    </a:lnTo>
                    <a:close/>
                    <a:moveTo>
                      <a:pt x="176" y="152"/>
                    </a:moveTo>
                    <a:lnTo>
                      <a:pt x="176" y="160"/>
                    </a:lnTo>
                    <a:lnTo>
                      <a:pt x="176" y="176"/>
                    </a:lnTo>
                    <a:lnTo>
                      <a:pt x="176" y="184"/>
                    </a:lnTo>
                    <a:lnTo>
                      <a:pt x="176" y="184"/>
                    </a:lnTo>
                    <a:lnTo>
                      <a:pt x="174" y="196"/>
                    </a:lnTo>
                    <a:lnTo>
                      <a:pt x="172" y="206"/>
                    </a:lnTo>
                    <a:lnTo>
                      <a:pt x="166" y="216"/>
                    </a:lnTo>
                    <a:lnTo>
                      <a:pt x="160" y="224"/>
                    </a:lnTo>
                    <a:lnTo>
                      <a:pt x="152" y="230"/>
                    </a:lnTo>
                    <a:lnTo>
                      <a:pt x="142" y="236"/>
                    </a:lnTo>
                    <a:lnTo>
                      <a:pt x="132" y="238"/>
                    </a:lnTo>
                    <a:lnTo>
                      <a:pt x="120" y="240"/>
                    </a:lnTo>
                    <a:lnTo>
                      <a:pt x="72" y="240"/>
                    </a:lnTo>
                    <a:lnTo>
                      <a:pt x="72" y="240"/>
                    </a:lnTo>
                    <a:lnTo>
                      <a:pt x="60" y="238"/>
                    </a:lnTo>
                    <a:lnTo>
                      <a:pt x="50" y="236"/>
                    </a:lnTo>
                    <a:lnTo>
                      <a:pt x="40" y="230"/>
                    </a:lnTo>
                    <a:lnTo>
                      <a:pt x="32" y="224"/>
                    </a:lnTo>
                    <a:lnTo>
                      <a:pt x="26" y="216"/>
                    </a:lnTo>
                    <a:lnTo>
                      <a:pt x="20" y="206"/>
                    </a:lnTo>
                    <a:lnTo>
                      <a:pt x="18" y="196"/>
                    </a:lnTo>
                    <a:lnTo>
                      <a:pt x="16" y="184"/>
                    </a:lnTo>
                    <a:lnTo>
                      <a:pt x="16" y="176"/>
                    </a:lnTo>
                    <a:lnTo>
                      <a:pt x="16" y="160"/>
                    </a:lnTo>
                    <a:lnTo>
                      <a:pt x="16" y="152"/>
                    </a:lnTo>
                    <a:lnTo>
                      <a:pt x="16" y="128"/>
                    </a:lnTo>
                    <a:lnTo>
                      <a:pt x="16" y="128"/>
                    </a:lnTo>
                    <a:lnTo>
                      <a:pt x="16" y="124"/>
                    </a:lnTo>
                    <a:lnTo>
                      <a:pt x="18" y="122"/>
                    </a:lnTo>
                    <a:lnTo>
                      <a:pt x="20" y="120"/>
                    </a:lnTo>
                    <a:lnTo>
                      <a:pt x="24" y="120"/>
                    </a:lnTo>
                    <a:lnTo>
                      <a:pt x="40" y="120"/>
                    </a:lnTo>
                    <a:lnTo>
                      <a:pt x="152" y="120"/>
                    </a:lnTo>
                    <a:lnTo>
                      <a:pt x="168" y="120"/>
                    </a:lnTo>
                    <a:lnTo>
                      <a:pt x="168" y="120"/>
                    </a:lnTo>
                    <a:lnTo>
                      <a:pt x="172" y="120"/>
                    </a:lnTo>
                    <a:lnTo>
                      <a:pt x="174" y="122"/>
                    </a:lnTo>
                    <a:lnTo>
                      <a:pt x="176" y="124"/>
                    </a:lnTo>
                    <a:lnTo>
                      <a:pt x="176" y="128"/>
                    </a:lnTo>
                    <a:lnTo>
                      <a:pt x="176" y="1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55" name="Freeform 73"/>
              <p:cNvSpPr>
                <a:spLocks/>
              </p:cNvSpPr>
              <p:nvPr/>
            </p:nvSpPr>
            <p:spPr bwMode="auto">
              <a:xfrm>
                <a:off x="4140200" y="3016250"/>
                <a:ext cx="50800" cy="76200"/>
              </a:xfrm>
              <a:custGeom>
                <a:avLst/>
                <a:gdLst/>
                <a:ahLst/>
                <a:cxnLst>
                  <a:cxn ang="0">
                    <a:pos x="16" y="0"/>
                  </a:cxn>
                  <a:cxn ang="0">
                    <a:pos x="16" y="0"/>
                  </a:cxn>
                  <a:cxn ang="0">
                    <a:pos x="10" y="2"/>
                  </a:cxn>
                  <a:cxn ang="0">
                    <a:pos x="4" y="4"/>
                  </a:cxn>
                  <a:cxn ang="0">
                    <a:pos x="2" y="10"/>
                  </a:cxn>
                  <a:cxn ang="0">
                    <a:pos x="0" y="16"/>
                  </a:cxn>
                  <a:cxn ang="0">
                    <a:pos x="0" y="16"/>
                  </a:cxn>
                  <a:cxn ang="0">
                    <a:pos x="2" y="26"/>
                  </a:cxn>
                  <a:cxn ang="0">
                    <a:pos x="6" y="38"/>
                  </a:cxn>
                  <a:cxn ang="0">
                    <a:pos x="6" y="38"/>
                  </a:cxn>
                  <a:cxn ang="0">
                    <a:pos x="10" y="44"/>
                  </a:cxn>
                  <a:cxn ang="0">
                    <a:pos x="12" y="48"/>
                  </a:cxn>
                  <a:cxn ang="0">
                    <a:pos x="16" y="48"/>
                  </a:cxn>
                  <a:cxn ang="0">
                    <a:pos x="16" y="48"/>
                  </a:cxn>
                  <a:cxn ang="0">
                    <a:pos x="20" y="48"/>
                  </a:cxn>
                  <a:cxn ang="0">
                    <a:pos x="22" y="44"/>
                  </a:cxn>
                  <a:cxn ang="0">
                    <a:pos x="26" y="38"/>
                  </a:cxn>
                  <a:cxn ang="0">
                    <a:pos x="26" y="38"/>
                  </a:cxn>
                  <a:cxn ang="0">
                    <a:pos x="30" y="26"/>
                  </a:cxn>
                  <a:cxn ang="0">
                    <a:pos x="32" y="16"/>
                  </a:cxn>
                  <a:cxn ang="0">
                    <a:pos x="32" y="16"/>
                  </a:cxn>
                  <a:cxn ang="0">
                    <a:pos x="30" y="10"/>
                  </a:cxn>
                  <a:cxn ang="0">
                    <a:pos x="28" y="4"/>
                  </a:cxn>
                  <a:cxn ang="0">
                    <a:pos x="22" y="2"/>
                  </a:cxn>
                  <a:cxn ang="0">
                    <a:pos x="16" y="0"/>
                  </a:cxn>
                </a:cxnLst>
                <a:rect l="0" t="0" r="r" b="b"/>
                <a:pathLst>
                  <a:path w="32" h="48">
                    <a:moveTo>
                      <a:pt x="16" y="0"/>
                    </a:moveTo>
                    <a:lnTo>
                      <a:pt x="16" y="0"/>
                    </a:lnTo>
                    <a:lnTo>
                      <a:pt x="10" y="2"/>
                    </a:lnTo>
                    <a:lnTo>
                      <a:pt x="4" y="4"/>
                    </a:lnTo>
                    <a:lnTo>
                      <a:pt x="2" y="10"/>
                    </a:lnTo>
                    <a:lnTo>
                      <a:pt x="0" y="16"/>
                    </a:lnTo>
                    <a:lnTo>
                      <a:pt x="0" y="16"/>
                    </a:lnTo>
                    <a:lnTo>
                      <a:pt x="2" y="26"/>
                    </a:lnTo>
                    <a:lnTo>
                      <a:pt x="6" y="38"/>
                    </a:lnTo>
                    <a:lnTo>
                      <a:pt x="6" y="38"/>
                    </a:lnTo>
                    <a:lnTo>
                      <a:pt x="10" y="44"/>
                    </a:lnTo>
                    <a:lnTo>
                      <a:pt x="12" y="48"/>
                    </a:lnTo>
                    <a:lnTo>
                      <a:pt x="16" y="48"/>
                    </a:lnTo>
                    <a:lnTo>
                      <a:pt x="16" y="48"/>
                    </a:lnTo>
                    <a:lnTo>
                      <a:pt x="20" y="48"/>
                    </a:lnTo>
                    <a:lnTo>
                      <a:pt x="22" y="44"/>
                    </a:lnTo>
                    <a:lnTo>
                      <a:pt x="26" y="38"/>
                    </a:lnTo>
                    <a:lnTo>
                      <a:pt x="26" y="38"/>
                    </a:lnTo>
                    <a:lnTo>
                      <a:pt x="30" y="26"/>
                    </a:lnTo>
                    <a:lnTo>
                      <a:pt x="32" y="16"/>
                    </a:lnTo>
                    <a:lnTo>
                      <a:pt x="32" y="16"/>
                    </a:lnTo>
                    <a:lnTo>
                      <a:pt x="30" y="10"/>
                    </a:lnTo>
                    <a:lnTo>
                      <a:pt x="28" y="4"/>
                    </a:lnTo>
                    <a:lnTo>
                      <a:pt x="22" y="2"/>
                    </a:lnTo>
                    <a:lnTo>
                      <a:pt x="1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sp>
          <p:nvSpPr>
            <p:cNvPr id="52" name="Freeform 75"/>
            <p:cNvSpPr>
              <a:spLocks noEditPoints="1"/>
            </p:cNvSpPr>
            <p:nvPr/>
          </p:nvSpPr>
          <p:spPr bwMode="auto">
            <a:xfrm>
              <a:off x="1463770" y="3096675"/>
              <a:ext cx="332599" cy="249449"/>
            </a:xfrm>
            <a:custGeom>
              <a:avLst/>
              <a:gdLst/>
              <a:ahLst/>
              <a:cxnLst>
                <a:cxn ang="0">
                  <a:pos x="210" y="4"/>
                </a:cxn>
                <a:cxn ang="0">
                  <a:pos x="206" y="2"/>
                </a:cxn>
                <a:cxn ang="0">
                  <a:pos x="56" y="0"/>
                </a:cxn>
                <a:cxn ang="0">
                  <a:pos x="50" y="2"/>
                </a:cxn>
                <a:cxn ang="0">
                  <a:pos x="4" y="46"/>
                </a:cxn>
                <a:cxn ang="0">
                  <a:pos x="2" y="50"/>
                </a:cxn>
                <a:cxn ang="0">
                  <a:pos x="0" y="56"/>
                </a:cxn>
                <a:cxn ang="0">
                  <a:pos x="4" y="68"/>
                </a:cxn>
                <a:cxn ang="0">
                  <a:pos x="116" y="186"/>
                </a:cxn>
                <a:cxn ang="0">
                  <a:pos x="128" y="192"/>
                </a:cxn>
                <a:cxn ang="0">
                  <a:pos x="134" y="190"/>
                </a:cxn>
                <a:cxn ang="0">
                  <a:pos x="252" y="68"/>
                </a:cxn>
                <a:cxn ang="0">
                  <a:pos x="256" y="62"/>
                </a:cxn>
                <a:cxn ang="0">
                  <a:pos x="256" y="56"/>
                </a:cxn>
                <a:cxn ang="0">
                  <a:pos x="252" y="46"/>
                </a:cxn>
                <a:cxn ang="0">
                  <a:pos x="110" y="56"/>
                </a:cxn>
                <a:cxn ang="0">
                  <a:pos x="146" y="56"/>
                </a:cxn>
                <a:cxn ang="0">
                  <a:pos x="156" y="18"/>
                </a:cxn>
                <a:cxn ang="0">
                  <a:pos x="152" y="50"/>
                </a:cxn>
                <a:cxn ang="0">
                  <a:pos x="104" y="50"/>
                </a:cxn>
                <a:cxn ang="0">
                  <a:pos x="100" y="18"/>
                </a:cxn>
                <a:cxn ang="0">
                  <a:pos x="104" y="50"/>
                </a:cxn>
                <a:cxn ang="0">
                  <a:pos x="128" y="164"/>
                </a:cxn>
                <a:cxn ang="0">
                  <a:pos x="148" y="64"/>
                </a:cxn>
                <a:cxn ang="0">
                  <a:pos x="196" y="64"/>
                </a:cxn>
                <a:cxn ang="0">
                  <a:pos x="156" y="64"/>
                </a:cxn>
                <a:cxn ang="0">
                  <a:pos x="178" y="40"/>
                </a:cxn>
                <a:cxn ang="0">
                  <a:pos x="158" y="56"/>
                </a:cxn>
                <a:cxn ang="0">
                  <a:pos x="194" y="16"/>
                </a:cxn>
                <a:cxn ang="0">
                  <a:pos x="166" y="16"/>
                </a:cxn>
                <a:cxn ang="0">
                  <a:pos x="110" y="16"/>
                </a:cxn>
                <a:cxn ang="0">
                  <a:pos x="128" y="30"/>
                </a:cxn>
                <a:cxn ang="0">
                  <a:pos x="62" y="16"/>
                </a:cxn>
                <a:cxn ang="0">
                  <a:pos x="78" y="28"/>
                </a:cxn>
                <a:cxn ang="0">
                  <a:pos x="98" y="56"/>
                </a:cxn>
                <a:cxn ang="0">
                  <a:pos x="78" y="40"/>
                </a:cxn>
                <a:cxn ang="0">
                  <a:pos x="120" y="162"/>
                </a:cxn>
                <a:cxn ang="0">
                  <a:pos x="100" y="64"/>
                </a:cxn>
                <a:cxn ang="0">
                  <a:pos x="22" y="64"/>
                </a:cxn>
                <a:cxn ang="0">
                  <a:pos x="102" y="148"/>
                </a:cxn>
                <a:cxn ang="0">
                  <a:pos x="234" y="64"/>
                </a:cxn>
                <a:cxn ang="0">
                  <a:pos x="204" y="64"/>
                </a:cxn>
                <a:cxn ang="0">
                  <a:pos x="184" y="34"/>
                </a:cxn>
                <a:cxn ang="0">
                  <a:pos x="240" y="56"/>
                </a:cxn>
                <a:cxn ang="0">
                  <a:pos x="54" y="20"/>
                </a:cxn>
                <a:cxn ang="0">
                  <a:pos x="50" y="56"/>
                </a:cxn>
                <a:cxn ang="0">
                  <a:pos x="54" y="20"/>
                </a:cxn>
              </a:cxnLst>
              <a:rect l="0" t="0" r="r" b="b"/>
              <a:pathLst>
                <a:path w="256" h="192">
                  <a:moveTo>
                    <a:pt x="252" y="46"/>
                  </a:moveTo>
                  <a:lnTo>
                    <a:pt x="210" y="4"/>
                  </a:lnTo>
                  <a:lnTo>
                    <a:pt x="210" y="4"/>
                  </a:lnTo>
                  <a:lnTo>
                    <a:pt x="206" y="2"/>
                  </a:lnTo>
                  <a:lnTo>
                    <a:pt x="200" y="0"/>
                  </a:lnTo>
                  <a:lnTo>
                    <a:pt x="56" y="0"/>
                  </a:lnTo>
                  <a:lnTo>
                    <a:pt x="56" y="0"/>
                  </a:lnTo>
                  <a:lnTo>
                    <a:pt x="50" y="2"/>
                  </a:lnTo>
                  <a:lnTo>
                    <a:pt x="46" y="4"/>
                  </a:lnTo>
                  <a:lnTo>
                    <a:pt x="4" y="46"/>
                  </a:lnTo>
                  <a:lnTo>
                    <a:pt x="4" y="46"/>
                  </a:lnTo>
                  <a:lnTo>
                    <a:pt x="2" y="50"/>
                  </a:lnTo>
                  <a:lnTo>
                    <a:pt x="0" y="56"/>
                  </a:lnTo>
                  <a:lnTo>
                    <a:pt x="0" y="56"/>
                  </a:lnTo>
                  <a:lnTo>
                    <a:pt x="2" y="62"/>
                  </a:lnTo>
                  <a:lnTo>
                    <a:pt x="4" y="68"/>
                  </a:lnTo>
                  <a:lnTo>
                    <a:pt x="116" y="186"/>
                  </a:lnTo>
                  <a:lnTo>
                    <a:pt x="116" y="186"/>
                  </a:lnTo>
                  <a:lnTo>
                    <a:pt x="122" y="190"/>
                  </a:lnTo>
                  <a:lnTo>
                    <a:pt x="128" y="192"/>
                  </a:lnTo>
                  <a:lnTo>
                    <a:pt x="128" y="192"/>
                  </a:lnTo>
                  <a:lnTo>
                    <a:pt x="134" y="190"/>
                  </a:lnTo>
                  <a:lnTo>
                    <a:pt x="140" y="186"/>
                  </a:lnTo>
                  <a:lnTo>
                    <a:pt x="252" y="68"/>
                  </a:lnTo>
                  <a:lnTo>
                    <a:pt x="252" y="68"/>
                  </a:lnTo>
                  <a:lnTo>
                    <a:pt x="256" y="62"/>
                  </a:lnTo>
                  <a:lnTo>
                    <a:pt x="256" y="56"/>
                  </a:lnTo>
                  <a:lnTo>
                    <a:pt x="256" y="56"/>
                  </a:lnTo>
                  <a:lnTo>
                    <a:pt x="254" y="50"/>
                  </a:lnTo>
                  <a:lnTo>
                    <a:pt x="252" y="46"/>
                  </a:lnTo>
                  <a:close/>
                  <a:moveTo>
                    <a:pt x="146" y="56"/>
                  </a:moveTo>
                  <a:lnTo>
                    <a:pt x="110" y="56"/>
                  </a:lnTo>
                  <a:lnTo>
                    <a:pt x="128" y="42"/>
                  </a:lnTo>
                  <a:lnTo>
                    <a:pt x="146" y="56"/>
                  </a:lnTo>
                  <a:close/>
                  <a:moveTo>
                    <a:pt x="134" y="36"/>
                  </a:moveTo>
                  <a:lnTo>
                    <a:pt x="156" y="18"/>
                  </a:lnTo>
                  <a:lnTo>
                    <a:pt x="172" y="34"/>
                  </a:lnTo>
                  <a:lnTo>
                    <a:pt x="152" y="50"/>
                  </a:lnTo>
                  <a:lnTo>
                    <a:pt x="134" y="36"/>
                  </a:lnTo>
                  <a:close/>
                  <a:moveTo>
                    <a:pt x="104" y="50"/>
                  </a:moveTo>
                  <a:lnTo>
                    <a:pt x="84" y="34"/>
                  </a:lnTo>
                  <a:lnTo>
                    <a:pt x="100" y="18"/>
                  </a:lnTo>
                  <a:lnTo>
                    <a:pt x="122" y="36"/>
                  </a:lnTo>
                  <a:lnTo>
                    <a:pt x="104" y="50"/>
                  </a:lnTo>
                  <a:close/>
                  <a:moveTo>
                    <a:pt x="148" y="64"/>
                  </a:moveTo>
                  <a:lnTo>
                    <a:pt x="128" y="164"/>
                  </a:lnTo>
                  <a:lnTo>
                    <a:pt x="108" y="64"/>
                  </a:lnTo>
                  <a:lnTo>
                    <a:pt x="148" y="64"/>
                  </a:lnTo>
                  <a:close/>
                  <a:moveTo>
                    <a:pt x="156" y="64"/>
                  </a:moveTo>
                  <a:lnTo>
                    <a:pt x="196" y="64"/>
                  </a:lnTo>
                  <a:lnTo>
                    <a:pt x="136" y="162"/>
                  </a:lnTo>
                  <a:lnTo>
                    <a:pt x="156" y="64"/>
                  </a:lnTo>
                  <a:close/>
                  <a:moveTo>
                    <a:pt x="158" y="56"/>
                  </a:moveTo>
                  <a:lnTo>
                    <a:pt x="178" y="40"/>
                  </a:lnTo>
                  <a:lnTo>
                    <a:pt x="194" y="56"/>
                  </a:lnTo>
                  <a:lnTo>
                    <a:pt x="158" y="56"/>
                  </a:lnTo>
                  <a:close/>
                  <a:moveTo>
                    <a:pt x="166" y="16"/>
                  </a:moveTo>
                  <a:lnTo>
                    <a:pt x="194" y="16"/>
                  </a:lnTo>
                  <a:lnTo>
                    <a:pt x="178" y="28"/>
                  </a:lnTo>
                  <a:lnTo>
                    <a:pt x="166" y="16"/>
                  </a:lnTo>
                  <a:close/>
                  <a:moveTo>
                    <a:pt x="128" y="30"/>
                  </a:moveTo>
                  <a:lnTo>
                    <a:pt x="110" y="16"/>
                  </a:lnTo>
                  <a:lnTo>
                    <a:pt x="146" y="16"/>
                  </a:lnTo>
                  <a:lnTo>
                    <a:pt x="128" y="30"/>
                  </a:lnTo>
                  <a:close/>
                  <a:moveTo>
                    <a:pt x="78" y="28"/>
                  </a:moveTo>
                  <a:lnTo>
                    <a:pt x="62" y="16"/>
                  </a:lnTo>
                  <a:lnTo>
                    <a:pt x="90" y="16"/>
                  </a:lnTo>
                  <a:lnTo>
                    <a:pt x="78" y="28"/>
                  </a:lnTo>
                  <a:close/>
                  <a:moveTo>
                    <a:pt x="78" y="40"/>
                  </a:moveTo>
                  <a:lnTo>
                    <a:pt x="98" y="56"/>
                  </a:lnTo>
                  <a:lnTo>
                    <a:pt x="62" y="56"/>
                  </a:lnTo>
                  <a:lnTo>
                    <a:pt x="78" y="40"/>
                  </a:lnTo>
                  <a:close/>
                  <a:moveTo>
                    <a:pt x="100" y="64"/>
                  </a:moveTo>
                  <a:lnTo>
                    <a:pt x="120" y="162"/>
                  </a:lnTo>
                  <a:lnTo>
                    <a:pt x="60" y="64"/>
                  </a:lnTo>
                  <a:lnTo>
                    <a:pt x="100" y="64"/>
                  </a:lnTo>
                  <a:close/>
                  <a:moveTo>
                    <a:pt x="102" y="148"/>
                  </a:moveTo>
                  <a:lnTo>
                    <a:pt x="22" y="64"/>
                  </a:lnTo>
                  <a:lnTo>
                    <a:pt x="52" y="64"/>
                  </a:lnTo>
                  <a:lnTo>
                    <a:pt x="102" y="148"/>
                  </a:lnTo>
                  <a:close/>
                  <a:moveTo>
                    <a:pt x="204" y="64"/>
                  </a:moveTo>
                  <a:lnTo>
                    <a:pt x="234" y="64"/>
                  </a:lnTo>
                  <a:lnTo>
                    <a:pt x="154" y="148"/>
                  </a:lnTo>
                  <a:lnTo>
                    <a:pt x="204" y="64"/>
                  </a:lnTo>
                  <a:close/>
                  <a:moveTo>
                    <a:pt x="206" y="56"/>
                  </a:moveTo>
                  <a:lnTo>
                    <a:pt x="184" y="34"/>
                  </a:lnTo>
                  <a:lnTo>
                    <a:pt x="202" y="20"/>
                  </a:lnTo>
                  <a:lnTo>
                    <a:pt x="240" y="56"/>
                  </a:lnTo>
                  <a:lnTo>
                    <a:pt x="206" y="56"/>
                  </a:lnTo>
                  <a:close/>
                  <a:moveTo>
                    <a:pt x="54" y="20"/>
                  </a:moveTo>
                  <a:lnTo>
                    <a:pt x="72" y="34"/>
                  </a:lnTo>
                  <a:lnTo>
                    <a:pt x="50" y="56"/>
                  </a:lnTo>
                  <a:lnTo>
                    <a:pt x="16" y="56"/>
                  </a:lnTo>
                  <a:lnTo>
                    <a:pt x="54" y="2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53" name="Freeform 14"/>
            <p:cNvSpPr>
              <a:spLocks noEditPoints="1"/>
            </p:cNvSpPr>
            <p:nvPr/>
          </p:nvSpPr>
          <p:spPr bwMode="auto">
            <a:xfrm>
              <a:off x="3480150" y="3699510"/>
              <a:ext cx="291024" cy="332599"/>
            </a:xfrm>
            <a:custGeom>
              <a:avLst/>
              <a:gdLst/>
              <a:ahLst/>
              <a:cxnLst>
                <a:cxn ang="0">
                  <a:pos x="200" y="10"/>
                </a:cxn>
                <a:cxn ang="0">
                  <a:pos x="196" y="6"/>
                </a:cxn>
                <a:cxn ang="0">
                  <a:pos x="188" y="0"/>
                </a:cxn>
                <a:cxn ang="0">
                  <a:pos x="40" y="0"/>
                </a:cxn>
                <a:cxn ang="0">
                  <a:pos x="36" y="0"/>
                </a:cxn>
                <a:cxn ang="0">
                  <a:pos x="28" y="6"/>
                </a:cxn>
                <a:cxn ang="0">
                  <a:pos x="16" y="40"/>
                </a:cxn>
                <a:cxn ang="0">
                  <a:pos x="10" y="42"/>
                </a:cxn>
                <a:cxn ang="0">
                  <a:pos x="2" y="50"/>
                </a:cxn>
                <a:cxn ang="0">
                  <a:pos x="0" y="80"/>
                </a:cxn>
                <a:cxn ang="0">
                  <a:pos x="2" y="86"/>
                </a:cxn>
                <a:cxn ang="0">
                  <a:pos x="10" y="94"/>
                </a:cxn>
                <a:cxn ang="0">
                  <a:pos x="24" y="96"/>
                </a:cxn>
                <a:cxn ang="0">
                  <a:pos x="24" y="98"/>
                </a:cxn>
                <a:cxn ang="0">
                  <a:pos x="40" y="242"/>
                </a:cxn>
                <a:cxn ang="0">
                  <a:pos x="46" y="252"/>
                </a:cxn>
                <a:cxn ang="0">
                  <a:pos x="56" y="256"/>
                </a:cxn>
                <a:cxn ang="0">
                  <a:pos x="168" y="256"/>
                </a:cxn>
                <a:cxn ang="0">
                  <a:pos x="178" y="252"/>
                </a:cxn>
                <a:cxn ang="0">
                  <a:pos x="184" y="242"/>
                </a:cxn>
                <a:cxn ang="0">
                  <a:pos x="200" y="98"/>
                </a:cxn>
                <a:cxn ang="0">
                  <a:pos x="208" y="96"/>
                </a:cxn>
                <a:cxn ang="0">
                  <a:pos x="214" y="94"/>
                </a:cxn>
                <a:cxn ang="0">
                  <a:pos x="222" y="86"/>
                </a:cxn>
                <a:cxn ang="0">
                  <a:pos x="224" y="56"/>
                </a:cxn>
                <a:cxn ang="0">
                  <a:pos x="222" y="50"/>
                </a:cxn>
                <a:cxn ang="0">
                  <a:pos x="214" y="42"/>
                </a:cxn>
                <a:cxn ang="0">
                  <a:pos x="40" y="16"/>
                </a:cxn>
                <a:cxn ang="0">
                  <a:pos x="192" y="40"/>
                </a:cxn>
                <a:cxn ang="0">
                  <a:pos x="40" y="16"/>
                </a:cxn>
                <a:cxn ang="0">
                  <a:pos x="54" y="216"/>
                </a:cxn>
                <a:cxn ang="0">
                  <a:pos x="168" y="240"/>
                </a:cxn>
                <a:cxn ang="0">
                  <a:pos x="172" y="208"/>
                </a:cxn>
                <a:cxn ang="0">
                  <a:pos x="44" y="128"/>
                </a:cxn>
                <a:cxn ang="0">
                  <a:pos x="172" y="208"/>
                </a:cxn>
                <a:cxn ang="0">
                  <a:pos x="42" y="120"/>
                </a:cxn>
                <a:cxn ang="0">
                  <a:pos x="184" y="96"/>
                </a:cxn>
                <a:cxn ang="0">
                  <a:pos x="208" y="80"/>
                </a:cxn>
                <a:cxn ang="0">
                  <a:pos x="16" y="56"/>
                </a:cxn>
                <a:cxn ang="0">
                  <a:pos x="208" y="80"/>
                </a:cxn>
              </a:cxnLst>
              <a:rect l="0" t="0" r="r" b="b"/>
              <a:pathLst>
                <a:path w="224" h="256">
                  <a:moveTo>
                    <a:pt x="208" y="40"/>
                  </a:moveTo>
                  <a:lnTo>
                    <a:pt x="200" y="10"/>
                  </a:lnTo>
                  <a:lnTo>
                    <a:pt x="200" y="10"/>
                  </a:lnTo>
                  <a:lnTo>
                    <a:pt x="196" y="6"/>
                  </a:lnTo>
                  <a:lnTo>
                    <a:pt x="194" y="4"/>
                  </a:lnTo>
                  <a:lnTo>
                    <a:pt x="188" y="0"/>
                  </a:lnTo>
                  <a:lnTo>
                    <a:pt x="184" y="0"/>
                  </a:lnTo>
                  <a:lnTo>
                    <a:pt x="40" y="0"/>
                  </a:lnTo>
                  <a:lnTo>
                    <a:pt x="40" y="0"/>
                  </a:lnTo>
                  <a:lnTo>
                    <a:pt x="36" y="0"/>
                  </a:lnTo>
                  <a:lnTo>
                    <a:pt x="30" y="4"/>
                  </a:lnTo>
                  <a:lnTo>
                    <a:pt x="28" y="6"/>
                  </a:lnTo>
                  <a:lnTo>
                    <a:pt x="24" y="10"/>
                  </a:lnTo>
                  <a:lnTo>
                    <a:pt x="16" y="40"/>
                  </a:lnTo>
                  <a:lnTo>
                    <a:pt x="16" y="40"/>
                  </a:lnTo>
                  <a:lnTo>
                    <a:pt x="10" y="42"/>
                  </a:lnTo>
                  <a:lnTo>
                    <a:pt x="4" y="46"/>
                  </a:lnTo>
                  <a:lnTo>
                    <a:pt x="2" y="50"/>
                  </a:lnTo>
                  <a:lnTo>
                    <a:pt x="0" y="56"/>
                  </a:lnTo>
                  <a:lnTo>
                    <a:pt x="0" y="80"/>
                  </a:lnTo>
                  <a:lnTo>
                    <a:pt x="0" y="80"/>
                  </a:lnTo>
                  <a:lnTo>
                    <a:pt x="2" y="86"/>
                  </a:lnTo>
                  <a:lnTo>
                    <a:pt x="4" y="92"/>
                  </a:lnTo>
                  <a:lnTo>
                    <a:pt x="10" y="94"/>
                  </a:lnTo>
                  <a:lnTo>
                    <a:pt x="16" y="96"/>
                  </a:lnTo>
                  <a:lnTo>
                    <a:pt x="24" y="96"/>
                  </a:lnTo>
                  <a:lnTo>
                    <a:pt x="24" y="96"/>
                  </a:lnTo>
                  <a:lnTo>
                    <a:pt x="24" y="98"/>
                  </a:lnTo>
                  <a:lnTo>
                    <a:pt x="40" y="242"/>
                  </a:lnTo>
                  <a:lnTo>
                    <a:pt x="40" y="242"/>
                  </a:lnTo>
                  <a:lnTo>
                    <a:pt x="42" y="248"/>
                  </a:lnTo>
                  <a:lnTo>
                    <a:pt x="46" y="252"/>
                  </a:lnTo>
                  <a:lnTo>
                    <a:pt x="50" y="254"/>
                  </a:lnTo>
                  <a:lnTo>
                    <a:pt x="56" y="256"/>
                  </a:lnTo>
                  <a:lnTo>
                    <a:pt x="168" y="256"/>
                  </a:lnTo>
                  <a:lnTo>
                    <a:pt x="168" y="256"/>
                  </a:lnTo>
                  <a:lnTo>
                    <a:pt x="174" y="254"/>
                  </a:lnTo>
                  <a:lnTo>
                    <a:pt x="178" y="252"/>
                  </a:lnTo>
                  <a:lnTo>
                    <a:pt x="182" y="248"/>
                  </a:lnTo>
                  <a:lnTo>
                    <a:pt x="184" y="242"/>
                  </a:lnTo>
                  <a:lnTo>
                    <a:pt x="200" y="98"/>
                  </a:lnTo>
                  <a:lnTo>
                    <a:pt x="200" y="98"/>
                  </a:lnTo>
                  <a:lnTo>
                    <a:pt x="200" y="96"/>
                  </a:lnTo>
                  <a:lnTo>
                    <a:pt x="208" y="96"/>
                  </a:lnTo>
                  <a:lnTo>
                    <a:pt x="208" y="96"/>
                  </a:lnTo>
                  <a:lnTo>
                    <a:pt x="214" y="94"/>
                  </a:lnTo>
                  <a:lnTo>
                    <a:pt x="220" y="92"/>
                  </a:lnTo>
                  <a:lnTo>
                    <a:pt x="222" y="86"/>
                  </a:lnTo>
                  <a:lnTo>
                    <a:pt x="224" y="80"/>
                  </a:lnTo>
                  <a:lnTo>
                    <a:pt x="224" y="56"/>
                  </a:lnTo>
                  <a:lnTo>
                    <a:pt x="224" y="56"/>
                  </a:lnTo>
                  <a:lnTo>
                    <a:pt x="222" y="50"/>
                  </a:lnTo>
                  <a:lnTo>
                    <a:pt x="220" y="46"/>
                  </a:lnTo>
                  <a:lnTo>
                    <a:pt x="214" y="42"/>
                  </a:lnTo>
                  <a:lnTo>
                    <a:pt x="208" y="40"/>
                  </a:lnTo>
                  <a:close/>
                  <a:moveTo>
                    <a:pt x="40" y="16"/>
                  </a:moveTo>
                  <a:lnTo>
                    <a:pt x="184" y="16"/>
                  </a:lnTo>
                  <a:lnTo>
                    <a:pt x="192" y="40"/>
                  </a:lnTo>
                  <a:lnTo>
                    <a:pt x="32" y="40"/>
                  </a:lnTo>
                  <a:lnTo>
                    <a:pt x="40" y="16"/>
                  </a:lnTo>
                  <a:close/>
                  <a:moveTo>
                    <a:pt x="56" y="240"/>
                  </a:moveTo>
                  <a:lnTo>
                    <a:pt x="54" y="216"/>
                  </a:lnTo>
                  <a:lnTo>
                    <a:pt x="170" y="216"/>
                  </a:lnTo>
                  <a:lnTo>
                    <a:pt x="168" y="240"/>
                  </a:lnTo>
                  <a:lnTo>
                    <a:pt x="56" y="240"/>
                  </a:lnTo>
                  <a:close/>
                  <a:moveTo>
                    <a:pt x="172" y="208"/>
                  </a:moveTo>
                  <a:lnTo>
                    <a:pt x="52" y="208"/>
                  </a:lnTo>
                  <a:lnTo>
                    <a:pt x="44" y="128"/>
                  </a:lnTo>
                  <a:lnTo>
                    <a:pt x="180" y="128"/>
                  </a:lnTo>
                  <a:lnTo>
                    <a:pt x="172" y="208"/>
                  </a:lnTo>
                  <a:close/>
                  <a:moveTo>
                    <a:pt x="182" y="120"/>
                  </a:moveTo>
                  <a:lnTo>
                    <a:pt x="42" y="120"/>
                  </a:lnTo>
                  <a:lnTo>
                    <a:pt x="40" y="96"/>
                  </a:lnTo>
                  <a:lnTo>
                    <a:pt x="184" y="96"/>
                  </a:lnTo>
                  <a:lnTo>
                    <a:pt x="182" y="120"/>
                  </a:lnTo>
                  <a:close/>
                  <a:moveTo>
                    <a:pt x="208" y="80"/>
                  </a:moveTo>
                  <a:lnTo>
                    <a:pt x="16" y="80"/>
                  </a:lnTo>
                  <a:lnTo>
                    <a:pt x="16" y="56"/>
                  </a:lnTo>
                  <a:lnTo>
                    <a:pt x="208" y="56"/>
                  </a:lnTo>
                  <a:lnTo>
                    <a:pt x="208" y="8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spTree>
    <p:extLst>
      <p:ext uri="{BB962C8B-B14F-4D97-AF65-F5344CB8AC3E}">
        <p14:creationId xmlns:p14="http://schemas.microsoft.com/office/powerpoint/2010/main" val="364232525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sz="2000" dirty="0">
                <a:solidFill>
                  <a:srgbClr val="4D4D4D"/>
                </a:solidFill>
              </a:rPr>
              <a:t>Fully editable icons</a:t>
            </a:r>
          </a:p>
        </p:txBody>
      </p:sp>
      <p:grpSp>
        <p:nvGrpSpPr>
          <p:cNvPr id="4" name="Group 3"/>
          <p:cNvGrpSpPr/>
          <p:nvPr/>
        </p:nvGrpSpPr>
        <p:grpSpPr>
          <a:xfrm>
            <a:off x="790277" y="1666876"/>
            <a:ext cx="7587260" cy="1816317"/>
            <a:chOff x="790277" y="1666876"/>
            <a:chExt cx="7587260" cy="1816317"/>
          </a:xfrm>
        </p:grpSpPr>
        <p:sp>
          <p:nvSpPr>
            <p:cNvPr id="5" name="Freeform 5"/>
            <p:cNvSpPr>
              <a:spLocks noEditPoints="1"/>
            </p:cNvSpPr>
            <p:nvPr/>
          </p:nvSpPr>
          <p:spPr bwMode="auto">
            <a:xfrm>
              <a:off x="3288947" y="1685126"/>
              <a:ext cx="220516" cy="176413"/>
            </a:xfrm>
            <a:custGeom>
              <a:avLst/>
              <a:gdLst>
                <a:gd name="T0" fmla="*/ 266 w 266"/>
                <a:gd name="T1" fmla="*/ 48 h 213"/>
                <a:gd name="T2" fmla="*/ 266 w 266"/>
                <a:gd name="T3" fmla="*/ 204 h 213"/>
                <a:gd name="T4" fmla="*/ 261 w 266"/>
                <a:gd name="T5" fmla="*/ 212 h 213"/>
                <a:gd name="T6" fmla="*/ 257 w 266"/>
                <a:gd name="T7" fmla="*/ 213 h 213"/>
                <a:gd name="T8" fmla="*/ 253 w 266"/>
                <a:gd name="T9" fmla="*/ 212 h 213"/>
                <a:gd name="T10" fmla="*/ 195 w 266"/>
                <a:gd name="T11" fmla="*/ 176 h 213"/>
                <a:gd name="T12" fmla="*/ 138 w 266"/>
                <a:gd name="T13" fmla="*/ 212 h 213"/>
                <a:gd name="T14" fmla="*/ 129 w 266"/>
                <a:gd name="T15" fmla="*/ 212 h 213"/>
                <a:gd name="T16" fmla="*/ 71 w 266"/>
                <a:gd name="T17" fmla="*/ 176 h 213"/>
                <a:gd name="T18" fmla="*/ 13 w 266"/>
                <a:gd name="T19" fmla="*/ 212 h 213"/>
                <a:gd name="T20" fmla="*/ 5 w 266"/>
                <a:gd name="T21" fmla="*/ 212 h 213"/>
                <a:gd name="T22" fmla="*/ 0 w 266"/>
                <a:gd name="T23" fmla="*/ 204 h 213"/>
                <a:gd name="T24" fmla="*/ 0 w 266"/>
                <a:gd name="T25" fmla="*/ 48 h 213"/>
                <a:gd name="T26" fmla="*/ 4 w 266"/>
                <a:gd name="T27" fmla="*/ 41 h 213"/>
                <a:gd name="T28" fmla="*/ 66 w 266"/>
                <a:gd name="T29" fmla="*/ 1 h 213"/>
                <a:gd name="T30" fmla="*/ 75 w 266"/>
                <a:gd name="T31" fmla="*/ 1 h 213"/>
                <a:gd name="T32" fmla="*/ 133 w 266"/>
                <a:gd name="T33" fmla="*/ 38 h 213"/>
                <a:gd name="T34" fmla="*/ 191 w 266"/>
                <a:gd name="T35" fmla="*/ 1 h 213"/>
                <a:gd name="T36" fmla="*/ 200 w 266"/>
                <a:gd name="T37" fmla="*/ 1 h 213"/>
                <a:gd name="T38" fmla="*/ 262 w 266"/>
                <a:gd name="T39" fmla="*/ 41 h 213"/>
                <a:gd name="T40" fmla="*/ 266 w 266"/>
                <a:gd name="T41" fmla="*/ 48 h 213"/>
                <a:gd name="T42" fmla="*/ 62 w 266"/>
                <a:gd name="T43" fmla="*/ 25 h 213"/>
                <a:gd name="T44" fmla="*/ 18 w 266"/>
                <a:gd name="T45" fmla="*/ 53 h 213"/>
                <a:gd name="T46" fmla="*/ 18 w 266"/>
                <a:gd name="T47" fmla="*/ 188 h 213"/>
                <a:gd name="T48" fmla="*/ 62 w 266"/>
                <a:gd name="T49" fmla="*/ 160 h 213"/>
                <a:gd name="T50" fmla="*/ 62 w 266"/>
                <a:gd name="T51" fmla="*/ 25 h 213"/>
                <a:gd name="T52" fmla="*/ 124 w 266"/>
                <a:gd name="T53" fmla="*/ 53 h 213"/>
                <a:gd name="T54" fmla="*/ 80 w 266"/>
                <a:gd name="T55" fmla="*/ 25 h 213"/>
                <a:gd name="T56" fmla="*/ 80 w 266"/>
                <a:gd name="T57" fmla="*/ 160 h 213"/>
                <a:gd name="T58" fmla="*/ 124 w 266"/>
                <a:gd name="T59" fmla="*/ 188 h 213"/>
                <a:gd name="T60" fmla="*/ 124 w 266"/>
                <a:gd name="T61" fmla="*/ 53 h 213"/>
                <a:gd name="T62" fmla="*/ 186 w 266"/>
                <a:gd name="T63" fmla="*/ 25 h 213"/>
                <a:gd name="T64" fmla="*/ 142 w 266"/>
                <a:gd name="T65" fmla="*/ 53 h 213"/>
                <a:gd name="T66" fmla="*/ 142 w 266"/>
                <a:gd name="T67" fmla="*/ 188 h 213"/>
                <a:gd name="T68" fmla="*/ 186 w 266"/>
                <a:gd name="T69" fmla="*/ 160 h 213"/>
                <a:gd name="T70" fmla="*/ 186 w 266"/>
                <a:gd name="T71" fmla="*/ 25 h 213"/>
                <a:gd name="T72" fmla="*/ 249 w 266"/>
                <a:gd name="T73" fmla="*/ 53 h 213"/>
                <a:gd name="T74" fmla="*/ 204 w 266"/>
                <a:gd name="T75" fmla="*/ 25 h 213"/>
                <a:gd name="T76" fmla="*/ 204 w 266"/>
                <a:gd name="T77" fmla="*/ 160 h 213"/>
                <a:gd name="T78" fmla="*/ 249 w 266"/>
                <a:gd name="T79" fmla="*/ 188 h 213"/>
                <a:gd name="T80" fmla="*/ 249 w 266"/>
                <a:gd name="T81" fmla="*/ 5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6" h="213">
                  <a:moveTo>
                    <a:pt x="266" y="48"/>
                  </a:moveTo>
                  <a:cubicBezTo>
                    <a:pt x="266" y="204"/>
                    <a:pt x="266" y="204"/>
                    <a:pt x="266" y="204"/>
                  </a:cubicBezTo>
                  <a:cubicBezTo>
                    <a:pt x="266" y="207"/>
                    <a:pt x="264" y="210"/>
                    <a:pt x="261" y="212"/>
                  </a:cubicBezTo>
                  <a:cubicBezTo>
                    <a:pt x="260" y="212"/>
                    <a:pt x="259" y="213"/>
                    <a:pt x="257" y="213"/>
                  </a:cubicBezTo>
                  <a:cubicBezTo>
                    <a:pt x="255" y="213"/>
                    <a:pt x="254" y="212"/>
                    <a:pt x="253" y="212"/>
                  </a:cubicBezTo>
                  <a:cubicBezTo>
                    <a:pt x="195" y="176"/>
                    <a:pt x="195" y="176"/>
                    <a:pt x="195" y="176"/>
                  </a:cubicBezTo>
                  <a:cubicBezTo>
                    <a:pt x="138" y="212"/>
                    <a:pt x="138" y="212"/>
                    <a:pt x="138" y="212"/>
                  </a:cubicBezTo>
                  <a:cubicBezTo>
                    <a:pt x="135" y="213"/>
                    <a:pt x="131" y="213"/>
                    <a:pt x="129" y="212"/>
                  </a:cubicBezTo>
                  <a:cubicBezTo>
                    <a:pt x="71" y="176"/>
                    <a:pt x="71" y="176"/>
                    <a:pt x="71" y="176"/>
                  </a:cubicBezTo>
                  <a:cubicBezTo>
                    <a:pt x="13" y="212"/>
                    <a:pt x="13" y="212"/>
                    <a:pt x="13" y="212"/>
                  </a:cubicBezTo>
                  <a:cubicBezTo>
                    <a:pt x="11" y="213"/>
                    <a:pt x="8" y="213"/>
                    <a:pt x="5" y="212"/>
                  </a:cubicBezTo>
                  <a:cubicBezTo>
                    <a:pt x="2" y="210"/>
                    <a:pt x="0" y="207"/>
                    <a:pt x="0" y="204"/>
                  </a:cubicBezTo>
                  <a:cubicBezTo>
                    <a:pt x="0" y="48"/>
                    <a:pt x="0" y="48"/>
                    <a:pt x="0" y="48"/>
                  </a:cubicBezTo>
                  <a:cubicBezTo>
                    <a:pt x="0" y="45"/>
                    <a:pt x="2" y="42"/>
                    <a:pt x="4" y="41"/>
                  </a:cubicBezTo>
                  <a:cubicBezTo>
                    <a:pt x="66" y="1"/>
                    <a:pt x="66" y="1"/>
                    <a:pt x="66" y="1"/>
                  </a:cubicBezTo>
                  <a:cubicBezTo>
                    <a:pt x="69" y="0"/>
                    <a:pt x="73" y="0"/>
                    <a:pt x="75" y="1"/>
                  </a:cubicBezTo>
                  <a:cubicBezTo>
                    <a:pt x="133" y="38"/>
                    <a:pt x="133" y="38"/>
                    <a:pt x="133" y="38"/>
                  </a:cubicBezTo>
                  <a:cubicBezTo>
                    <a:pt x="191" y="1"/>
                    <a:pt x="191" y="1"/>
                    <a:pt x="191" y="1"/>
                  </a:cubicBezTo>
                  <a:cubicBezTo>
                    <a:pt x="193" y="0"/>
                    <a:pt x="197" y="0"/>
                    <a:pt x="200" y="1"/>
                  </a:cubicBezTo>
                  <a:cubicBezTo>
                    <a:pt x="262" y="41"/>
                    <a:pt x="262" y="41"/>
                    <a:pt x="262" y="41"/>
                  </a:cubicBezTo>
                  <a:cubicBezTo>
                    <a:pt x="264" y="42"/>
                    <a:pt x="266" y="45"/>
                    <a:pt x="266" y="48"/>
                  </a:cubicBezTo>
                  <a:close/>
                  <a:moveTo>
                    <a:pt x="62" y="25"/>
                  </a:moveTo>
                  <a:cubicBezTo>
                    <a:pt x="18" y="53"/>
                    <a:pt x="18" y="53"/>
                    <a:pt x="18" y="53"/>
                  </a:cubicBezTo>
                  <a:cubicBezTo>
                    <a:pt x="18" y="188"/>
                    <a:pt x="18" y="188"/>
                    <a:pt x="18" y="188"/>
                  </a:cubicBezTo>
                  <a:cubicBezTo>
                    <a:pt x="62" y="160"/>
                    <a:pt x="62" y="160"/>
                    <a:pt x="62" y="160"/>
                  </a:cubicBezTo>
                  <a:lnTo>
                    <a:pt x="62" y="25"/>
                  </a:lnTo>
                  <a:close/>
                  <a:moveTo>
                    <a:pt x="124" y="53"/>
                  </a:moveTo>
                  <a:cubicBezTo>
                    <a:pt x="80" y="25"/>
                    <a:pt x="80" y="25"/>
                    <a:pt x="80" y="25"/>
                  </a:cubicBezTo>
                  <a:cubicBezTo>
                    <a:pt x="80" y="160"/>
                    <a:pt x="80" y="160"/>
                    <a:pt x="80" y="160"/>
                  </a:cubicBezTo>
                  <a:cubicBezTo>
                    <a:pt x="124" y="188"/>
                    <a:pt x="124" y="188"/>
                    <a:pt x="124" y="188"/>
                  </a:cubicBezTo>
                  <a:lnTo>
                    <a:pt x="124" y="53"/>
                  </a:lnTo>
                  <a:close/>
                  <a:moveTo>
                    <a:pt x="186" y="25"/>
                  </a:moveTo>
                  <a:cubicBezTo>
                    <a:pt x="142" y="53"/>
                    <a:pt x="142" y="53"/>
                    <a:pt x="142" y="53"/>
                  </a:cubicBezTo>
                  <a:cubicBezTo>
                    <a:pt x="142" y="188"/>
                    <a:pt x="142" y="188"/>
                    <a:pt x="142" y="188"/>
                  </a:cubicBezTo>
                  <a:cubicBezTo>
                    <a:pt x="186" y="160"/>
                    <a:pt x="186" y="160"/>
                    <a:pt x="186" y="160"/>
                  </a:cubicBezTo>
                  <a:lnTo>
                    <a:pt x="186" y="25"/>
                  </a:lnTo>
                  <a:close/>
                  <a:moveTo>
                    <a:pt x="249" y="53"/>
                  </a:moveTo>
                  <a:cubicBezTo>
                    <a:pt x="204" y="25"/>
                    <a:pt x="204" y="25"/>
                    <a:pt x="204" y="25"/>
                  </a:cubicBezTo>
                  <a:cubicBezTo>
                    <a:pt x="204" y="160"/>
                    <a:pt x="204" y="160"/>
                    <a:pt x="204" y="160"/>
                  </a:cubicBezTo>
                  <a:cubicBezTo>
                    <a:pt x="249" y="188"/>
                    <a:pt x="249" y="188"/>
                    <a:pt x="249" y="188"/>
                  </a:cubicBezTo>
                  <a:lnTo>
                    <a:pt x="249" y="5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noEditPoints="1"/>
            </p:cNvSpPr>
            <p:nvPr/>
          </p:nvSpPr>
          <p:spPr bwMode="auto">
            <a:xfrm>
              <a:off x="3553566" y="1666876"/>
              <a:ext cx="212912" cy="212912"/>
            </a:xfrm>
            <a:custGeom>
              <a:avLst/>
              <a:gdLst>
                <a:gd name="T0" fmla="*/ 256 w 257"/>
                <a:gd name="T1" fmla="*/ 127 h 257"/>
                <a:gd name="T2" fmla="*/ 130 w 257"/>
                <a:gd name="T3" fmla="*/ 256 h 257"/>
                <a:gd name="T4" fmla="*/ 1 w 257"/>
                <a:gd name="T5" fmla="*/ 130 h 257"/>
                <a:gd name="T6" fmla="*/ 127 w 257"/>
                <a:gd name="T7" fmla="*/ 1 h 257"/>
                <a:gd name="T8" fmla="*/ 256 w 257"/>
                <a:gd name="T9" fmla="*/ 127 h 257"/>
                <a:gd name="T10" fmla="*/ 229 w 257"/>
                <a:gd name="T11" fmla="*/ 128 h 257"/>
                <a:gd name="T12" fmla="*/ 127 w 257"/>
                <a:gd name="T13" fmla="*/ 28 h 257"/>
                <a:gd name="T14" fmla="*/ 28 w 257"/>
                <a:gd name="T15" fmla="*/ 130 h 257"/>
                <a:gd name="T16" fmla="*/ 130 w 257"/>
                <a:gd name="T17" fmla="*/ 229 h 257"/>
                <a:gd name="T18" fmla="*/ 229 w 257"/>
                <a:gd name="T19" fmla="*/ 128 h 257"/>
                <a:gd name="T20" fmla="*/ 102 w 257"/>
                <a:gd name="T21" fmla="*/ 102 h 257"/>
                <a:gd name="T22" fmla="*/ 189 w 257"/>
                <a:gd name="T23" fmla="*/ 68 h 257"/>
                <a:gd name="T24" fmla="*/ 155 w 257"/>
                <a:gd name="T25" fmla="*/ 154 h 257"/>
                <a:gd name="T26" fmla="*/ 68 w 257"/>
                <a:gd name="T27" fmla="*/ 189 h 257"/>
                <a:gd name="T28" fmla="*/ 102 w 257"/>
                <a:gd name="T29" fmla="*/ 102 h 257"/>
                <a:gd name="T30" fmla="*/ 115 w 257"/>
                <a:gd name="T31" fmla="*/ 141 h 257"/>
                <a:gd name="T32" fmla="*/ 141 w 257"/>
                <a:gd name="T33" fmla="*/ 141 h 257"/>
                <a:gd name="T34" fmla="*/ 165 w 257"/>
                <a:gd name="T35" fmla="*/ 91 h 257"/>
                <a:gd name="T36" fmla="*/ 115 w 257"/>
                <a:gd name="T37" fmla="*/ 115 h 257"/>
                <a:gd name="T38" fmla="*/ 115 w 257"/>
                <a:gd name="T39" fmla="*/ 14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57">
                  <a:moveTo>
                    <a:pt x="256" y="127"/>
                  </a:moveTo>
                  <a:cubicBezTo>
                    <a:pt x="257" y="197"/>
                    <a:pt x="200" y="255"/>
                    <a:pt x="130" y="256"/>
                  </a:cubicBezTo>
                  <a:cubicBezTo>
                    <a:pt x="60" y="257"/>
                    <a:pt x="2" y="201"/>
                    <a:pt x="1" y="130"/>
                  </a:cubicBezTo>
                  <a:cubicBezTo>
                    <a:pt x="0" y="60"/>
                    <a:pt x="56" y="2"/>
                    <a:pt x="127" y="1"/>
                  </a:cubicBezTo>
                  <a:cubicBezTo>
                    <a:pt x="197" y="0"/>
                    <a:pt x="255" y="56"/>
                    <a:pt x="256" y="127"/>
                  </a:cubicBezTo>
                  <a:close/>
                  <a:moveTo>
                    <a:pt x="229" y="128"/>
                  </a:moveTo>
                  <a:cubicBezTo>
                    <a:pt x="229" y="72"/>
                    <a:pt x="183" y="27"/>
                    <a:pt x="127" y="28"/>
                  </a:cubicBezTo>
                  <a:cubicBezTo>
                    <a:pt x="71" y="29"/>
                    <a:pt x="27" y="74"/>
                    <a:pt x="28" y="130"/>
                  </a:cubicBezTo>
                  <a:cubicBezTo>
                    <a:pt x="29" y="185"/>
                    <a:pt x="74" y="230"/>
                    <a:pt x="130" y="229"/>
                  </a:cubicBezTo>
                  <a:cubicBezTo>
                    <a:pt x="186" y="228"/>
                    <a:pt x="230" y="183"/>
                    <a:pt x="229" y="128"/>
                  </a:cubicBezTo>
                  <a:close/>
                  <a:moveTo>
                    <a:pt x="102" y="102"/>
                  </a:moveTo>
                  <a:cubicBezTo>
                    <a:pt x="128" y="76"/>
                    <a:pt x="189" y="68"/>
                    <a:pt x="189" y="68"/>
                  </a:cubicBezTo>
                  <a:cubicBezTo>
                    <a:pt x="189" y="68"/>
                    <a:pt x="181" y="129"/>
                    <a:pt x="155" y="154"/>
                  </a:cubicBezTo>
                  <a:cubicBezTo>
                    <a:pt x="129" y="180"/>
                    <a:pt x="68" y="189"/>
                    <a:pt x="68" y="189"/>
                  </a:cubicBezTo>
                  <a:cubicBezTo>
                    <a:pt x="68" y="189"/>
                    <a:pt x="77" y="128"/>
                    <a:pt x="102" y="102"/>
                  </a:cubicBezTo>
                  <a:close/>
                  <a:moveTo>
                    <a:pt x="115" y="141"/>
                  </a:moveTo>
                  <a:cubicBezTo>
                    <a:pt x="123" y="148"/>
                    <a:pt x="135" y="148"/>
                    <a:pt x="141" y="141"/>
                  </a:cubicBezTo>
                  <a:cubicBezTo>
                    <a:pt x="153" y="130"/>
                    <a:pt x="160" y="109"/>
                    <a:pt x="165" y="91"/>
                  </a:cubicBezTo>
                  <a:cubicBezTo>
                    <a:pt x="147" y="96"/>
                    <a:pt x="126" y="104"/>
                    <a:pt x="115" y="115"/>
                  </a:cubicBezTo>
                  <a:cubicBezTo>
                    <a:pt x="108" y="122"/>
                    <a:pt x="108" y="134"/>
                    <a:pt x="115" y="14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noEditPoints="1"/>
            </p:cNvSpPr>
            <p:nvPr/>
          </p:nvSpPr>
          <p:spPr bwMode="auto">
            <a:xfrm>
              <a:off x="3810581" y="1674480"/>
              <a:ext cx="193142" cy="194662"/>
            </a:xfrm>
            <a:custGeom>
              <a:avLst/>
              <a:gdLst>
                <a:gd name="T0" fmla="*/ 213 w 232"/>
                <a:gd name="T1" fmla="*/ 48 h 233"/>
                <a:gd name="T2" fmla="*/ 115 w 232"/>
                <a:gd name="T3" fmla="*/ 233 h 233"/>
                <a:gd name="T4" fmla="*/ 100 w 232"/>
                <a:gd name="T5" fmla="*/ 132 h 233"/>
                <a:gd name="T6" fmla="*/ 0 w 232"/>
                <a:gd name="T7" fmla="*/ 118 h 233"/>
                <a:gd name="T8" fmla="*/ 184 w 232"/>
                <a:gd name="T9" fmla="*/ 19 h 233"/>
                <a:gd name="T10" fmla="*/ 224 w 232"/>
                <a:gd name="T11" fmla="*/ 8 h 233"/>
                <a:gd name="T12" fmla="*/ 213 w 232"/>
                <a:gd name="T13" fmla="*/ 48 h 233"/>
                <a:gd name="T14" fmla="*/ 120 w 232"/>
                <a:gd name="T15" fmla="*/ 108 h 233"/>
                <a:gd name="T16" fmla="*/ 127 w 232"/>
                <a:gd name="T17" fmla="*/ 170 h 233"/>
                <a:gd name="T18" fmla="*/ 201 w 232"/>
                <a:gd name="T19" fmla="*/ 34 h 233"/>
                <a:gd name="T20" fmla="*/ 120 w 232"/>
                <a:gd name="T21" fmla="*/ 10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233">
                  <a:moveTo>
                    <a:pt x="213" y="48"/>
                  </a:moveTo>
                  <a:cubicBezTo>
                    <a:pt x="181" y="115"/>
                    <a:pt x="115" y="233"/>
                    <a:pt x="115" y="233"/>
                  </a:cubicBezTo>
                  <a:cubicBezTo>
                    <a:pt x="100" y="132"/>
                    <a:pt x="100" y="132"/>
                    <a:pt x="100" y="132"/>
                  </a:cubicBezTo>
                  <a:cubicBezTo>
                    <a:pt x="0" y="118"/>
                    <a:pt x="0" y="118"/>
                    <a:pt x="0" y="118"/>
                  </a:cubicBezTo>
                  <a:cubicBezTo>
                    <a:pt x="0" y="118"/>
                    <a:pt x="117" y="52"/>
                    <a:pt x="184" y="19"/>
                  </a:cubicBezTo>
                  <a:cubicBezTo>
                    <a:pt x="210" y="7"/>
                    <a:pt x="217" y="0"/>
                    <a:pt x="224" y="8"/>
                  </a:cubicBezTo>
                  <a:cubicBezTo>
                    <a:pt x="232" y="16"/>
                    <a:pt x="225" y="23"/>
                    <a:pt x="213" y="48"/>
                  </a:cubicBezTo>
                  <a:close/>
                  <a:moveTo>
                    <a:pt x="120" y="108"/>
                  </a:moveTo>
                  <a:cubicBezTo>
                    <a:pt x="127" y="170"/>
                    <a:pt x="127" y="170"/>
                    <a:pt x="127" y="170"/>
                  </a:cubicBezTo>
                  <a:cubicBezTo>
                    <a:pt x="201" y="34"/>
                    <a:pt x="201" y="34"/>
                    <a:pt x="201" y="34"/>
                  </a:cubicBezTo>
                  <a:lnTo>
                    <a:pt x="120" y="10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p:nvSpPr>
          <p:spPr bwMode="auto">
            <a:xfrm>
              <a:off x="4044784" y="1679042"/>
              <a:ext cx="190100" cy="190100"/>
            </a:xfrm>
            <a:custGeom>
              <a:avLst/>
              <a:gdLst>
                <a:gd name="T0" fmla="*/ 229 w 229"/>
                <a:gd name="T1" fmla="*/ 115 h 229"/>
                <a:gd name="T2" fmla="*/ 114 w 229"/>
                <a:gd name="T3" fmla="*/ 229 h 229"/>
                <a:gd name="T4" fmla="*/ 0 w 229"/>
                <a:gd name="T5" fmla="*/ 115 h 229"/>
                <a:gd name="T6" fmla="*/ 114 w 229"/>
                <a:gd name="T7" fmla="*/ 0 h 229"/>
                <a:gd name="T8" fmla="*/ 229 w 229"/>
                <a:gd name="T9" fmla="*/ 115 h 229"/>
                <a:gd name="T10" fmla="*/ 207 w 229"/>
                <a:gd name="T11" fmla="*/ 124 h 229"/>
                <a:gd name="T12" fmla="*/ 155 w 229"/>
                <a:gd name="T13" fmla="*/ 124 h 229"/>
                <a:gd name="T14" fmla="*/ 155 w 229"/>
                <a:gd name="T15" fmla="*/ 106 h 229"/>
                <a:gd name="T16" fmla="*/ 207 w 229"/>
                <a:gd name="T17" fmla="*/ 106 h 229"/>
                <a:gd name="T18" fmla="*/ 123 w 229"/>
                <a:gd name="T19" fmla="*/ 22 h 229"/>
                <a:gd name="T20" fmla="*/ 123 w 229"/>
                <a:gd name="T21" fmla="*/ 74 h 229"/>
                <a:gd name="T22" fmla="*/ 105 w 229"/>
                <a:gd name="T23" fmla="*/ 74 h 229"/>
                <a:gd name="T24" fmla="*/ 105 w 229"/>
                <a:gd name="T25" fmla="*/ 22 h 229"/>
                <a:gd name="T26" fmla="*/ 22 w 229"/>
                <a:gd name="T27" fmla="*/ 106 h 229"/>
                <a:gd name="T28" fmla="*/ 73 w 229"/>
                <a:gd name="T29" fmla="*/ 106 h 229"/>
                <a:gd name="T30" fmla="*/ 73 w 229"/>
                <a:gd name="T31" fmla="*/ 124 h 229"/>
                <a:gd name="T32" fmla="*/ 22 w 229"/>
                <a:gd name="T33" fmla="*/ 124 h 229"/>
                <a:gd name="T34" fmla="*/ 105 w 229"/>
                <a:gd name="T35" fmla="*/ 207 h 229"/>
                <a:gd name="T36" fmla="*/ 105 w 229"/>
                <a:gd name="T37" fmla="*/ 156 h 229"/>
                <a:gd name="T38" fmla="*/ 123 w 229"/>
                <a:gd name="T39" fmla="*/ 156 h 229"/>
                <a:gd name="T40" fmla="*/ 123 w 229"/>
                <a:gd name="T41" fmla="*/ 207 h 229"/>
                <a:gd name="T42" fmla="*/ 207 w 229"/>
                <a:gd name="T43" fmla="*/ 12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9" h="229">
                  <a:moveTo>
                    <a:pt x="229" y="115"/>
                  </a:moveTo>
                  <a:cubicBezTo>
                    <a:pt x="229" y="178"/>
                    <a:pt x="177" y="229"/>
                    <a:pt x="114" y="229"/>
                  </a:cubicBezTo>
                  <a:cubicBezTo>
                    <a:pt x="51" y="229"/>
                    <a:pt x="0" y="178"/>
                    <a:pt x="0" y="115"/>
                  </a:cubicBezTo>
                  <a:cubicBezTo>
                    <a:pt x="0" y="51"/>
                    <a:pt x="51" y="0"/>
                    <a:pt x="114" y="0"/>
                  </a:cubicBezTo>
                  <a:cubicBezTo>
                    <a:pt x="177" y="0"/>
                    <a:pt x="229" y="51"/>
                    <a:pt x="229" y="115"/>
                  </a:cubicBezTo>
                  <a:close/>
                  <a:moveTo>
                    <a:pt x="207" y="124"/>
                  </a:moveTo>
                  <a:cubicBezTo>
                    <a:pt x="155" y="124"/>
                    <a:pt x="155" y="124"/>
                    <a:pt x="155" y="124"/>
                  </a:cubicBezTo>
                  <a:cubicBezTo>
                    <a:pt x="155" y="106"/>
                    <a:pt x="155" y="106"/>
                    <a:pt x="155" y="106"/>
                  </a:cubicBezTo>
                  <a:cubicBezTo>
                    <a:pt x="207" y="106"/>
                    <a:pt x="207" y="106"/>
                    <a:pt x="207" y="106"/>
                  </a:cubicBezTo>
                  <a:cubicBezTo>
                    <a:pt x="202" y="61"/>
                    <a:pt x="168" y="26"/>
                    <a:pt x="123" y="22"/>
                  </a:cubicBezTo>
                  <a:cubicBezTo>
                    <a:pt x="123" y="74"/>
                    <a:pt x="123" y="74"/>
                    <a:pt x="123" y="74"/>
                  </a:cubicBezTo>
                  <a:cubicBezTo>
                    <a:pt x="105" y="74"/>
                    <a:pt x="105" y="74"/>
                    <a:pt x="105" y="74"/>
                  </a:cubicBezTo>
                  <a:cubicBezTo>
                    <a:pt x="105" y="22"/>
                    <a:pt x="105" y="22"/>
                    <a:pt x="105" y="22"/>
                  </a:cubicBezTo>
                  <a:cubicBezTo>
                    <a:pt x="61" y="26"/>
                    <a:pt x="26" y="61"/>
                    <a:pt x="22" y="106"/>
                  </a:cubicBezTo>
                  <a:cubicBezTo>
                    <a:pt x="73" y="106"/>
                    <a:pt x="73" y="106"/>
                    <a:pt x="73" y="106"/>
                  </a:cubicBezTo>
                  <a:cubicBezTo>
                    <a:pt x="73" y="124"/>
                    <a:pt x="73" y="124"/>
                    <a:pt x="73" y="124"/>
                  </a:cubicBezTo>
                  <a:cubicBezTo>
                    <a:pt x="22" y="124"/>
                    <a:pt x="22" y="124"/>
                    <a:pt x="22" y="124"/>
                  </a:cubicBezTo>
                  <a:cubicBezTo>
                    <a:pt x="26" y="168"/>
                    <a:pt x="61" y="203"/>
                    <a:pt x="105" y="207"/>
                  </a:cubicBezTo>
                  <a:cubicBezTo>
                    <a:pt x="105" y="156"/>
                    <a:pt x="105" y="156"/>
                    <a:pt x="105" y="156"/>
                  </a:cubicBezTo>
                  <a:cubicBezTo>
                    <a:pt x="123" y="156"/>
                    <a:pt x="123" y="156"/>
                    <a:pt x="123" y="156"/>
                  </a:cubicBezTo>
                  <a:cubicBezTo>
                    <a:pt x="123" y="207"/>
                    <a:pt x="123" y="207"/>
                    <a:pt x="123" y="207"/>
                  </a:cubicBezTo>
                  <a:cubicBezTo>
                    <a:pt x="168" y="203"/>
                    <a:pt x="202" y="168"/>
                    <a:pt x="207" y="1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p:nvSpPr>
          <p:spPr bwMode="auto">
            <a:xfrm>
              <a:off x="4278987" y="1674480"/>
              <a:ext cx="176413" cy="199225"/>
            </a:xfrm>
            <a:custGeom>
              <a:avLst/>
              <a:gdLst>
                <a:gd name="T0" fmla="*/ 212 w 212"/>
                <a:gd name="T1" fmla="*/ 199 h 239"/>
                <a:gd name="T2" fmla="*/ 172 w 212"/>
                <a:gd name="T3" fmla="*/ 239 h 239"/>
                <a:gd name="T4" fmla="*/ 132 w 212"/>
                <a:gd name="T5" fmla="*/ 199 h 239"/>
                <a:gd name="T6" fmla="*/ 133 w 212"/>
                <a:gd name="T7" fmla="*/ 193 h 239"/>
                <a:gd name="T8" fmla="*/ 63 w 212"/>
                <a:gd name="T9" fmla="*/ 151 h 239"/>
                <a:gd name="T10" fmla="*/ 40 w 212"/>
                <a:gd name="T11" fmla="*/ 159 h 239"/>
                <a:gd name="T12" fmla="*/ 0 w 212"/>
                <a:gd name="T13" fmla="*/ 120 h 239"/>
                <a:gd name="T14" fmla="*/ 40 w 212"/>
                <a:gd name="T15" fmla="*/ 80 h 239"/>
                <a:gd name="T16" fmla="*/ 63 w 212"/>
                <a:gd name="T17" fmla="*/ 88 h 239"/>
                <a:gd name="T18" fmla="*/ 133 w 212"/>
                <a:gd name="T19" fmla="*/ 46 h 239"/>
                <a:gd name="T20" fmla="*/ 132 w 212"/>
                <a:gd name="T21" fmla="*/ 40 h 239"/>
                <a:gd name="T22" fmla="*/ 172 w 212"/>
                <a:gd name="T23" fmla="*/ 0 h 239"/>
                <a:gd name="T24" fmla="*/ 212 w 212"/>
                <a:gd name="T25" fmla="*/ 40 h 239"/>
                <a:gd name="T26" fmla="*/ 172 w 212"/>
                <a:gd name="T27" fmla="*/ 80 h 239"/>
                <a:gd name="T28" fmla="*/ 148 w 212"/>
                <a:gd name="T29" fmla="*/ 72 h 239"/>
                <a:gd name="T30" fmla="*/ 78 w 212"/>
                <a:gd name="T31" fmla="*/ 113 h 239"/>
                <a:gd name="T32" fmla="*/ 79 w 212"/>
                <a:gd name="T33" fmla="*/ 120 h 239"/>
                <a:gd name="T34" fmla="*/ 78 w 212"/>
                <a:gd name="T35" fmla="*/ 126 h 239"/>
                <a:gd name="T36" fmla="*/ 148 w 212"/>
                <a:gd name="T37" fmla="*/ 168 h 239"/>
                <a:gd name="T38" fmla="*/ 172 w 212"/>
                <a:gd name="T39" fmla="*/ 159 h 239"/>
                <a:gd name="T40" fmla="*/ 212 w 212"/>
                <a:gd name="T41" fmla="*/ 19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2" h="239">
                  <a:moveTo>
                    <a:pt x="212" y="199"/>
                  </a:moveTo>
                  <a:cubicBezTo>
                    <a:pt x="212" y="221"/>
                    <a:pt x="194" y="239"/>
                    <a:pt x="172" y="239"/>
                  </a:cubicBezTo>
                  <a:cubicBezTo>
                    <a:pt x="150" y="239"/>
                    <a:pt x="132" y="221"/>
                    <a:pt x="132" y="199"/>
                  </a:cubicBezTo>
                  <a:cubicBezTo>
                    <a:pt x="132" y="197"/>
                    <a:pt x="132" y="195"/>
                    <a:pt x="133" y="193"/>
                  </a:cubicBezTo>
                  <a:cubicBezTo>
                    <a:pt x="63" y="151"/>
                    <a:pt x="63" y="151"/>
                    <a:pt x="63" y="151"/>
                  </a:cubicBezTo>
                  <a:cubicBezTo>
                    <a:pt x="57" y="156"/>
                    <a:pt x="49" y="159"/>
                    <a:pt x="40" y="159"/>
                  </a:cubicBezTo>
                  <a:cubicBezTo>
                    <a:pt x="17" y="159"/>
                    <a:pt x="0" y="141"/>
                    <a:pt x="0" y="120"/>
                  </a:cubicBezTo>
                  <a:cubicBezTo>
                    <a:pt x="0" y="98"/>
                    <a:pt x="17" y="80"/>
                    <a:pt x="40" y="80"/>
                  </a:cubicBezTo>
                  <a:cubicBezTo>
                    <a:pt x="49" y="80"/>
                    <a:pt x="57" y="83"/>
                    <a:pt x="63" y="88"/>
                  </a:cubicBezTo>
                  <a:cubicBezTo>
                    <a:pt x="133" y="46"/>
                    <a:pt x="133" y="46"/>
                    <a:pt x="133" y="46"/>
                  </a:cubicBezTo>
                  <a:cubicBezTo>
                    <a:pt x="132" y="44"/>
                    <a:pt x="132" y="42"/>
                    <a:pt x="132" y="40"/>
                  </a:cubicBezTo>
                  <a:cubicBezTo>
                    <a:pt x="132" y="18"/>
                    <a:pt x="150" y="0"/>
                    <a:pt x="172" y="0"/>
                  </a:cubicBezTo>
                  <a:cubicBezTo>
                    <a:pt x="194" y="0"/>
                    <a:pt x="212" y="18"/>
                    <a:pt x="212" y="40"/>
                  </a:cubicBezTo>
                  <a:cubicBezTo>
                    <a:pt x="212" y="62"/>
                    <a:pt x="194" y="80"/>
                    <a:pt x="172" y="80"/>
                  </a:cubicBezTo>
                  <a:cubicBezTo>
                    <a:pt x="163" y="80"/>
                    <a:pt x="155" y="77"/>
                    <a:pt x="148" y="72"/>
                  </a:cubicBezTo>
                  <a:cubicBezTo>
                    <a:pt x="78" y="113"/>
                    <a:pt x="78" y="113"/>
                    <a:pt x="78" y="113"/>
                  </a:cubicBezTo>
                  <a:cubicBezTo>
                    <a:pt x="79" y="115"/>
                    <a:pt x="79" y="117"/>
                    <a:pt x="79" y="120"/>
                  </a:cubicBezTo>
                  <a:cubicBezTo>
                    <a:pt x="79" y="122"/>
                    <a:pt x="79" y="124"/>
                    <a:pt x="78" y="126"/>
                  </a:cubicBezTo>
                  <a:cubicBezTo>
                    <a:pt x="148" y="168"/>
                    <a:pt x="148" y="168"/>
                    <a:pt x="148" y="168"/>
                  </a:cubicBezTo>
                  <a:cubicBezTo>
                    <a:pt x="155" y="163"/>
                    <a:pt x="163" y="159"/>
                    <a:pt x="172" y="159"/>
                  </a:cubicBezTo>
                  <a:cubicBezTo>
                    <a:pt x="194" y="159"/>
                    <a:pt x="212" y="177"/>
                    <a:pt x="212" y="19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p:nvSpPr>
          <p:spPr bwMode="auto">
            <a:xfrm>
              <a:off x="4493419" y="1692729"/>
              <a:ext cx="200745" cy="158163"/>
            </a:xfrm>
            <a:custGeom>
              <a:avLst/>
              <a:gdLst>
                <a:gd name="T0" fmla="*/ 217 w 241"/>
                <a:gd name="T1" fmla="*/ 103 h 191"/>
                <a:gd name="T2" fmla="*/ 121 w 241"/>
                <a:gd name="T3" fmla="*/ 191 h 191"/>
                <a:gd name="T4" fmla="*/ 25 w 241"/>
                <a:gd name="T5" fmla="*/ 103 h 191"/>
                <a:gd name="T6" fmla="*/ 25 w 241"/>
                <a:gd name="T7" fmla="*/ 20 h 191"/>
                <a:gd name="T8" fmla="*/ 106 w 241"/>
                <a:gd name="T9" fmla="*/ 20 h 191"/>
                <a:gd name="T10" fmla="*/ 121 w 241"/>
                <a:gd name="T11" fmla="*/ 34 h 191"/>
                <a:gd name="T12" fmla="*/ 136 w 241"/>
                <a:gd name="T13" fmla="*/ 20 h 191"/>
                <a:gd name="T14" fmla="*/ 217 w 241"/>
                <a:gd name="T15" fmla="*/ 20 h 191"/>
                <a:gd name="T16" fmla="*/ 217 w 241"/>
                <a:gd name="T17" fmla="*/ 10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191">
                  <a:moveTo>
                    <a:pt x="217" y="103"/>
                  </a:moveTo>
                  <a:cubicBezTo>
                    <a:pt x="121" y="191"/>
                    <a:pt x="121" y="191"/>
                    <a:pt x="121" y="191"/>
                  </a:cubicBezTo>
                  <a:cubicBezTo>
                    <a:pt x="25" y="103"/>
                    <a:pt x="25" y="103"/>
                    <a:pt x="25" y="103"/>
                  </a:cubicBezTo>
                  <a:cubicBezTo>
                    <a:pt x="0" y="80"/>
                    <a:pt x="0" y="43"/>
                    <a:pt x="25" y="20"/>
                  </a:cubicBezTo>
                  <a:cubicBezTo>
                    <a:pt x="48" y="0"/>
                    <a:pt x="84" y="0"/>
                    <a:pt x="106" y="20"/>
                  </a:cubicBezTo>
                  <a:cubicBezTo>
                    <a:pt x="121" y="34"/>
                    <a:pt x="121" y="34"/>
                    <a:pt x="121" y="34"/>
                  </a:cubicBezTo>
                  <a:cubicBezTo>
                    <a:pt x="136" y="20"/>
                    <a:pt x="136" y="20"/>
                    <a:pt x="136" y="20"/>
                  </a:cubicBezTo>
                  <a:cubicBezTo>
                    <a:pt x="158" y="0"/>
                    <a:pt x="194" y="0"/>
                    <a:pt x="217" y="20"/>
                  </a:cubicBezTo>
                  <a:cubicBezTo>
                    <a:pt x="241" y="43"/>
                    <a:pt x="241" y="80"/>
                    <a:pt x="217" y="10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p:nvSpPr>
          <p:spPr bwMode="auto">
            <a:xfrm>
              <a:off x="4733705" y="1676001"/>
              <a:ext cx="194662" cy="194662"/>
            </a:xfrm>
            <a:custGeom>
              <a:avLst/>
              <a:gdLst>
                <a:gd name="T0" fmla="*/ 81 w 128"/>
                <a:gd name="T1" fmla="*/ 49 h 128"/>
                <a:gd name="T2" fmla="*/ 128 w 128"/>
                <a:gd name="T3" fmla="*/ 49 h 128"/>
                <a:gd name="T4" fmla="*/ 90 w 128"/>
                <a:gd name="T5" fmla="*/ 78 h 128"/>
                <a:gd name="T6" fmla="*/ 103 w 128"/>
                <a:gd name="T7" fmla="*/ 128 h 128"/>
                <a:gd name="T8" fmla="*/ 64 w 128"/>
                <a:gd name="T9" fmla="*/ 98 h 128"/>
                <a:gd name="T10" fmla="*/ 24 w 128"/>
                <a:gd name="T11" fmla="*/ 128 h 128"/>
                <a:gd name="T12" fmla="*/ 38 w 128"/>
                <a:gd name="T13" fmla="*/ 78 h 128"/>
                <a:gd name="T14" fmla="*/ 0 w 128"/>
                <a:gd name="T15" fmla="*/ 49 h 128"/>
                <a:gd name="T16" fmla="*/ 47 w 128"/>
                <a:gd name="T17" fmla="*/ 49 h 128"/>
                <a:gd name="T18" fmla="*/ 64 w 128"/>
                <a:gd name="T19" fmla="*/ 0 h 128"/>
                <a:gd name="T20" fmla="*/ 81 w 128"/>
                <a:gd name="T21" fmla="*/ 4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28">
                  <a:moveTo>
                    <a:pt x="81" y="49"/>
                  </a:moveTo>
                  <a:lnTo>
                    <a:pt x="128" y="49"/>
                  </a:lnTo>
                  <a:lnTo>
                    <a:pt x="90" y="78"/>
                  </a:lnTo>
                  <a:lnTo>
                    <a:pt x="103" y="128"/>
                  </a:lnTo>
                  <a:lnTo>
                    <a:pt x="64" y="98"/>
                  </a:lnTo>
                  <a:lnTo>
                    <a:pt x="24" y="128"/>
                  </a:lnTo>
                  <a:lnTo>
                    <a:pt x="38" y="78"/>
                  </a:lnTo>
                  <a:lnTo>
                    <a:pt x="0" y="49"/>
                  </a:lnTo>
                  <a:lnTo>
                    <a:pt x="47" y="49"/>
                  </a:lnTo>
                  <a:lnTo>
                    <a:pt x="64" y="0"/>
                  </a:lnTo>
                  <a:lnTo>
                    <a:pt x="81" y="4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noEditPoints="1"/>
            </p:cNvSpPr>
            <p:nvPr/>
          </p:nvSpPr>
          <p:spPr bwMode="auto">
            <a:xfrm>
              <a:off x="4972471" y="1680563"/>
              <a:ext cx="199225" cy="187059"/>
            </a:xfrm>
            <a:custGeom>
              <a:avLst/>
              <a:gdLst>
                <a:gd name="T0" fmla="*/ 11 w 239"/>
                <a:gd name="T1" fmla="*/ 93 h 226"/>
                <a:gd name="T2" fmla="*/ 53 w 239"/>
                <a:gd name="T3" fmla="*/ 93 h 226"/>
                <a:gd name="T4" fmla="*/ 53 w 239"/>
                <a:gd name="T5" fmla="*/ 199 h 226"/>
                <a:gd name="T6" fmla="*/ 11 w 239"/>
                <a:gd name="T7" fmla="*/ 199 h 226"/>
                <a:gd name="T8" fmla="*/ 0 w 239"/>
                <a:gd name="T9" fmla="*/ 186 h 226"/>
                <a:gd name="T10" fmla="*/ 0 w 239"/>
                <a:gd name="T11" fmla="*/ 105 h 226"/>
                <a:gd name="T12" fmla="*/ 11 w 239"/>
                <a:gd name="T13" fmla="*/ 93 h 226"/>
                <a:gd name="T14" fmla="*/ 239 w 239"/>
                <a:gd name="T15" fmla="*/ 116 h 226"/>
                <a:gd name="T16" fmla="*/ 239 w 239"/>
                <a:gd name="T17" fmla="*/ 180 h 226"/>
                <a:gd name="T18" fmla="*/ 180 w 239"/>
                <a:gd name="T19" fmla="*/ 226 h 226"/>
                <a:gd name="T20" fmla="*/ 124 w 239"/>
                <a:gd name="T21" fmla="*/ 226 h 226"/>
                <a:gd name="T22" fmla="*/ 66 w 239"/>
                <a:gd name="T23" fmla="*/ 199 h 226"/>
                <a:gd name="T24" fmla="*/ 66 w 239"/>
                <a:gd name="T25" fmla="*/ 93 h 226"/>
                <a:gd name="T26" fmla="*/ 70 w 239"/>
                <a:gd name="T27" fmla="*/ 93 h 226"/>
                <a:gd name="T28" fmla="*/ 127 w 239"/>
                <a:gd name="T29" fmla="*/ 39 h 226"/>
                <a:gd name="T30" fmla="*/ 142 w 239"/>
                <a:gd name="T31" fmla="*/ 0 h 226"/>
                <a:gd name="T32" fmla="*/ 162 w 239"/>
                <a:gd name="T33" fmla="*/ 37 h 226"/>
                <a:gd name="T34" fmla="*/ 159 w 239"/>
                <a:gd name="T35" fmla="*/ 78 h 226"/>
                <a:gd name="T36" fmla="*/ 208 w 239"/>
                <a:gd name="T37" fmla="*/ 77 h 226"/>
                <a:gd name="T38" fmla="*/ 239 w 239"/>
                <a:gd name="T39" fmla="*/ 11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9" h="226">
                  <a:moveTo>
                    <a:pt x="11" y="93"/>
                  </a:moveTo>
                  <a:cubicBezTo>
                    <a:pt x="53" y="93"/>
                    <a:pt x="53" y="93"/>
                    <a:pt x="53" y="93"/>
                  </a:cubicBezTo>
                  <a:cubicBezTo>
                    <a:pt x="53" y="199"/>
                    <a:pt x="53" y="199"/>
                    <a:pt x="53" y="199"/>
                  </a:cubicBezTo>
                  <a:cubicBezTo>
                    <a:pt x="38" y="199"/>
                    <a:pt x="11" y="199"/>
                    <a:pt x="11" y="199"/>
                  </a:cubicBezTo>
                  <a:cubicBezTo>
                    <a:pt x="3" y="199"/>
                    <a:pt x="0" y="194"/>
                    <a:pt x="0" y="186"/>
                  </a:cubicBezTo>
                  <a:cubicBezTo>
                    <a:pt x="0" y="105"/>
                    <a:pt x="0" y="105"/>
                    <a:pt x="0" y="105"/>
                  </a:cubicBezTo>
                  <a:cubicBezTo>
                    <a:pt x="0" y="99"/>
                    <a:pt x="2" y="93"/>
                    <a:pt x="11" y="93"/>
                  </a:cubicBezTo>
                  <a:close/>
                  <a:moveTo>
                    <a:pt x="239" y="116"/>
                  </a:moveTo>
                  <a:cubicBezTo>
                    <a:pt x="239" y="180"/>
                    <a:pt x="239" y="180"/>
                    <a:pt x="239" y="180"/>
                  </a:cubicBezTo>
                  <a:cubicBezTo>
                    <a:pt x="239" y="201"/>
                    <a:pt x="208" y="226"/>
                    <a:pt x="180" y="226"/>
                  </a:cubicBezTo>
                  <a:cubicBezTo>
                    <a:pt x="180" y="226"/>
                    <a:pt x="142" y="226"/>
                    <a:pt x="124" y="226"/>
                  </a:cubicBezTo>
                  <a:cubicBezTo>
                    <a:pt x="97" y="226"/>
                    <a:pt x="96" y="199"/>
                    <a:pt x="66" y="199"/>
                  </a:cubicBezTo>
                  <a:cubicBezTo>
                    <a:pt x="66" y="93"/>
                    <a:pt x="66" y="93"/>
                    <a:pt x="66" y="93"/>
                  </a:cubicBezTo>
                  <a:cubicBezTo>
                    <a:pt x="70" y="93"/>
                    <a:pt x="70" y="93"/>
                    <a:pt x="70" y="93"/>
                  </a:cubicBezTo>
                  <a:cubicBezTo>
                    <a:pt x="91" y="93"/>
                    <a:pt x="122" y="56"/>
                    <a:pt x="127" y="39"/>
                  </a:cubicBezTo>
                  <a:cubicBezTo>
                    <a:pt x="132" y="21"/>
                    <a:pt x="125" y="0"/>
                    <a:pt x="142" y="0"/>
                  </a:cubicBezTo>
                  <a:cubicBezTo>
                    <a:pt x="156" y="0"/>
                    <a:pt x="162" y="11"/>
                    <a:pt x="162" y="37"/>
                  </a:cubicBezTo>
                  <a:cubicBezTo>
                    <a:pt x="159" y="78"/>
                    <a:pt x="159" y="78"/>
                    <a:pt x="159" y="78"/>
                  </a:cubicBezTo>
                  <a:cubicBezTo>
                    <a:pt x="159" y="78"/>
                    <a:pt x="192" y="77"/>
                    <a:pt x="208" y="77"/>
                  </a:cubicBezTo>
                  <a:cubicBezTo>
                    <a:pt x="228" y="77"/>
                    <a:pt x="239" y="91"/>
                    <a:pt x="239" y="11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noEditPoints="1"/>
            </p:cNvSpPr>
            <p:nvPr/>
          </p:nvSpPr>
          <p:spPr bwMode="auto">
            <a:xfrm>
              <a:off x="5215798" y="1674480"/>
              <a:ext cx="218995" cy="199225"/>
            </a:xfrm>
            <a:custGeom>
              <a:avLst/>
              <a:gdLst>
                <a:gd name="T0" fmla="*/ 170 w 265"/>
                <a:gd name="T1" fmla="*/ 149 h 239"/>
                <a:gd name="T2" fmla="*/ 172 w 265"/>
                <a:gd name="T3" fmla="*/ 149 h 239"/>
                <a:gd name="T4" fmla="*/ 172 w 265"/>
                <a:gd name="T5" fmla="*/ 173 h 239"/>
                <a:gd name="T6" fmla="*/ 146 w 265"/>
                <a:gd name="T7" fmla="*/ 199 h 239"/>
                <a:gd name="T8" fmla="*/ 79 w 265"/>
                <a:gd name="T9" fmla="*/ 199 h 239"/>
                <a:gd name="T10" fmla="*/ 39 w 265"/>
                <a:gd name="T11" fmla="*/ 239 h 239"/>
                <a:gd name="T12" fmla="*/ 39 w 265"/>
                <a:gd name="T13" fmla="*/ 199 h 239"/>
                <a:gd name="T14" fmla="*/ 26 w 265"/>
                <a:gd name="T15" fmla="*/ 199 h 239"/>
                <a:gd name="T16" fmla="*/ 0 w 265"/>
                <a:gd name="T17" fmla="*/ 173 h 239"/>
                <a:gd name="T18" fmla="*/ 0 w 265"/>
                <a:gd name="T19" fmla="*/ 93 h 239"/>
                <a:gd name="T20" fmla="*/ 26 w 265"/>
                <a:gd name="T21" fmla="*/ 66 h 239"/>
                <a:gd name="T22" fmla="*/ 77 w 265"/>
                <a:gd name="T23" fmla="*/ 66 h 239"/>
                <a:gd name="T24" fmla="*/ 77 w 265"/>
                <a:gd name="T25" fmla="*/ 149 h 239"/>
                <a:gd name="T26" fmla="*/ 170 w 265"/>
                <a:gd name="T27" fmla="*/ 149 h 239"/>
                <a:gd name="T28" fmla="*/ 265 w 265"/>
                <a:gd name="T29" fmla="*/ 27 h 239"/>
                <a:gd name="T30" fmla="*/ 265 w 265"/>
                <a:gd name="T31" fmla="*/ 106 h 239"/>
                <a:gd name="T32" fmla="*/ 239 w 265"/>
                <a:gd name="T33" fmla="*/ 133 h 239"/>
                <a:gd name="T34" fmla="*/ 225 w 265"/>
                <a:gd name="T35" fmla="*/ 133 h 239"/>
                <a:gd name="T36" fmla="*/ 225 w 265"/>
                <a:gd name="T37" fmla="*/ 173 h 239"/>
                <a:gd name="T38" fmla="*/ 186 w 265"/>
                <a:gd name="T39" fmla="*/ 133 h 239"/>
                <a:gd name="T40" fmla="*/ 93 w 265"/>
                <a:gd name="T41" fmla="*/ 133 h 239"/>
                <a:gd name="T42" fmla="*/ 93 w 265"/>
                <a:gd name="T43" fmla="*/ 27 h 239"/>
                <a:gd name="T44" fmla="*/ 119 w 265"/>
                <a:gd name="T45" fmla="*/ 0 h 239"/>
                <a:gd name="T46" fmla="*/ 239 w 265"/>
                <a:gd name="T47" fmla="*/ 0 h 239"/>
                <a:gd name="T48" fmla="*/ 265 w 265"/>
                <a:gd name="T49" fmla="*/ 2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5" h="239">
                  <a:moveTo>
                    <a:pt x="170" y="149"/>
                  </a:moveTo>
                  <a:cubicBezTo>
                    <a:pt x="171" y="149"/>
                    <a:pt x="172" y="149"/>
                    <a:pt x="172" y="149"/>
                  </a:cubicBezTo>
                  <a:cubicBezTo>
                    <a:pt x="172" y="173"/>
                    <a:pt x="172" y="173"/>
                    <a:pt x="172" y="173"/>
                  </a:cubicBezTo>
                  <a:cubicBezTo>
                    <a:pt x="172" y="188"/>
                    <a:pt x="161" y="199"/>
                    <a:pt x="146" y="199"/>
                  </a:cubicBezTo>
                  <a:cubicBezTo>
                    <a:pt x="79" y="199"/>
                    <a:pt x="79" y="199"/>
                    <a:pt x="79" y="199"/>
                  </a:cubicBezTo>
                  <a:cubicBezTo>
                    <a:pt x="39" y="239"/>
                    <a:pt x="39" y="239"/>
                    <a:pt x="39" y="239"/>
                  </a:cubicBezTo>
                  <a:cubicBezTo>
                    <a:pt x="39" y="199"/>
                    <a:pt x="39" y="199"/>
                    <a:pt x="39" y="199"/>
                  </a:cubicBezTo>
                  <a:cubicBezTo>
                    <a:pt x="26" y="199"/>
                    <a:pt x="26" y="199"/>
                    <a:pt x="26" y="199"/>
                  </a:cubicBezTo>
                  <a:cubicBezTo>
                    <a:pt x="12" y="199"/>
                    <a:pt x="0" y="188"/>
                    <a:pt x="0" y="173"/>
                  </a:cubicBezTo>
                  <a:cubicBezTo>
                    <a:pt x="0" y="93"/>
                    <a:pt x="0" y="93"/>
                    <a:pt x="0" y="93"/>
                  </a:cubicBezTo>
                  <a:cubicBezTo>
                    <a:pt x="0" y="79"/>
                    <a:pt x="12" y="66"/>
                    <a:pt x="26" y="66"/>
                  </a:cubicBezTo>
                  <a:cubicBezTo>
                    <a:pt x="77" y="66"/>
                    <a:pt x="77" y="66"/>
                    <a:pt x="77" y="66"/>
                  </a:cubicBezTo>
                  <a:cubicBezTo>
                    <a:pt x="77" y="149"/>
                    <a:pt x="77" y="149"/>
                    <a:pt x="77" y="149"/>
                  </a:cubicBezTo>
                  <a:lnTo>
                    <a:pt x="170" y="149"/>
                  </a:lnTo>
                  <a:close/>
                  <a:moveTo>
                    <a:pt x="265" y="27"/>
                  </a:moveTo>
                  <a:cubicBezTo>
                    <a:pt x="265" y="106"/>
                    <a:pt x="265" y="106"/>
                    <a:pt x="265" y="106"/>
                  </a:cubicBezTo>
                  <a:cubicBezTo>
                    <a:pt x="265" y="121"/>
                    <a:pt x="253" y="133"/>
                    <a:pt x="239" y="133"/>
                  </a:cubicBezTo>
                  <a:cubicBezTo>
                    <a:pt x="225" y="133"/>
                    <a:pt x="225" y="133"/>
                    <a:pt x="225" y="133"/>
                  </a:cubicBezTo>
                  <a:cubicBezTo>
                    <a:pt x="225" y="173"/>
                    <a:pt x="225" y="173"/>
                    <a:pt x="225" y="173"/>
                  </a:cubicBezTo>
                  <a:cubicBezTo>
                    <a:pt x="186" y="133"/>
                    <a:pt x="186" y="133"/>
                    <a:pt x="186" y="133"/>
                  </a:cubicBezTo>
                  <a:cubicBezTo>
                    <a:pt x="93" y="133"/>
                    <a:pt x="93" y="133"/>
                    <a:pt x="93" y="133"/>
                  </a:cubicBezTo>
                  <a:cubicBezTo>
                    <a:pt x="93" y="27"/>
                    <a:pt x="93" y="27"/>
                    <a:pt x="93" y="27"/>
                  </a:cubicBezTo>
                  <a:cubicBezTo>
                    <a:pt x="93" y="12"/>
                    <a:pt x="105" y="0"/>
                    <a:pt x="119" y="0"/>
                  </a:cubicBezTo>
                  <a:cubicBezTo>
                    <a:pt x="239" y="0"/>
                    <a:pt x="239" y="0"/>
                    <a:pt x="239" y="0"/>
                  </a:cubicBezTo>
                  <a:cubicBezTo>
                    <a:pt x="253" y="0"/>
                    <a:pt x="265" y="12"/>
                    <a:pt x="265" y="2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noEditPoints="1"/>
            </p:cNvSpPr>
            <p:nvPr/>
          </p:nvSpPr>
          <p:spPr bwMode="auto">
            <a:xfrm>
              <a:off x="5478896" y="1685126"/>
              <a:ext cx="111019" cy="176413"/>
            </a:xfrm>
            <a:custGeom>
              <a:avLst/>
              <a:gdLst>
                <a:gd name="T0" fmla="*/ 133 w 133"/>
                <a:gd name="T1" fmla="*/ 67 h 213"/>
                <a:gd name="T2" fmla="*/ 67 w 133"/>
                <a:gd name="T3" fmla="*/ 213 h 213"/>
                <a:gd name="T4" fmla="*/ 0 w 133"/>
                <a:gd name="T5" fmla="*/ 67 h 213"/>
                <a:gd name="T6" fmla="*/ 67 w 133"/>
                <a:gd name="T7" fmla="*/ 0 h 213"/>
                <a:gd name="T8" fmla="*/ 133 w 133"/>
                <a:gd name="T9" fmla="*/ 67 h 213"/>
                <a:gd name="T10" fmla="*/ 102 w 133"/>
                <a:gd name="T11" fmla="*/ 68 h 213"/>
                <a:gd name="T12" fmla="*/ 67 w 133"/>
                <a:gd name="T13" fmla="*/ 32 h 213"/>
                <a:gd name="T14" fmla="*/ 31 w 133"/>
                <a:gd name="T15" fmla="*/ 68 h 213"/>
                <a:gd name="T16" fmla="*/ 67 w 133"/>
                <a:gd name="T17" fmla="*/ 103 h 213"/>
                <a:gd name="T18" fmla="*/ 102 w 133"/>
                <a:gd name="T19" fmla="*/ 6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213">
                  <a:moveTo>
                    <a:pt x="133" y="67"/>
                  </a:moveTo>
                  <a:cubicBezTo>
                    <a:pt x="133" y="130"/>
                    <a:pt x="67" y="213"/>
                    <a:pt x="67" y="213"/>
                  </a:cubicBezTo>
                  <a:cubicBezTo>
                    <a:pt x="67" y="213"/>
                    <a:pt x="0" y="130"/>
                    <a:pt x="0" y="67"/>
                  </a:cubicBezTo>
                  <a:cubicBezTo>
                    <a:pt x="0" y="30"/>
                    <a:pt x="30" y="0"/>
                    <a:pt x="67" y="0"/>
                  </a:cubicBezTo>
                  <a:cubicBezTo>
                    <a:pt x="103" y="0"/>
                    <a:pt x="133" y="30"/>
                    <a:pt x="133" y="67"/>
                  </a:cubicBezTo>
                  <a:close/>
                  <a:moveTo>
                    <a:pt x="102" y="68"/>
                  </a:moveTo>
                  <a:cubicBezTo>
                    <a:pt x="102" y="48"/>
                    <a:pt x="86" y="32"/>
                    <a:pt x="67" y="32"/>
                  </a:cubicBezTo>
                  <a:cubicBezTo>
                    <a:pt x="46" y="32"/>
                    <a:pt x="31" y="48"/>
                    <a:pt x="31" y="68"/>
                  </a:cubicBezTo>
                  <a:cubicBezTo>
                    <a:pt x="31" y="87"/>
                    <a:pt x="46" y="103"/>
                    <a:pt x="67" y="103"/>
                  </a:cubicBezTo>
                  <a:cubicBezTo>
                    <a:pt x="86" y="103"/>
                    <a:pt x="102" y="87"/>
                    <a:pt x="102" y="6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noEditPoints="1"/>
            </p:cNvSpPr>
            <p:nvPr/>
          </p:nvSpPr>
          <p:spPr bwMode="auto">
            <a:xfrm>
              <a:off x="5634017" y="1674480"/>
              <a:ext cx="220516" cy="199225"/>
            </a:xfrm>
            <a:custGeom>
              <a:avLst/>
              <a:gdLst>
                <a:gd name="T0" fmla="*/ 213 w 266"/>
                <a:gd name="T1" fmla="*/ 211 h 239"/>
                <a:gd name="T2" fmla="*/ 213 w 266"/>
                <a:gd name="T3" fmla="*/ 239 h 239"/>
                <a:gd name="T4" fmla="*/ 0 w 266"/>
                <a:gd name="T5" fmla="*/ 239 h 239"/>
                <a:gd name="T6" fmla="*/ 0 w 266"/>
                <a:gd name="T7" fmla="*/ 186 h 239"/>
                <a:gd name="T8" fmla="*/ 21 w 266"/>
                <a:gd name="T9" fmla="*/ 179 h 239"/>
                <a:gd name="T10" fmla="*/ 65 w 266"/>
                <a:gd name="T11" fmla="*/ 135 h 239"/>
                <a:gd name="T12" fmla="*/ 51 w 266"/>
                <a:gd name="T13" fmla="*/ 103 h 239"/>
                <a:gd name="T14" fmla="*/ 38 w 266"/>
                <a:gd name="T15" fmla="*/ 80 h 239"/>
                <a:gd name="T16" fmla="*/ 43 w 266"/>
                <a:gd name="T17" fmla="*/ 69 h 239"/>
                <a:gd name="T18" fmla="*/ 39 w 266"/>
                <a:gd name="T19" fmla="*/ 46 h 239"/>
                <a:gd name="T20" fmla="*/ 93 w 266"/>
                <a:gd name="T21" fmla="*/ 0 h 239"/>
                <a:gd name="T22" fmla="*/ 146 w 266"/>
                <a:gd name="T23" fmla="*/ 46 h 239"/>
                <a:gd name="T24" fmla="*/ 142 w 266"/>
                <a:gd name="T25" fmla="*/ 69 h 239"/>
                <a:gd name="T26" fmla="*/ 148 w 266"/>
                <a:gd name="T27" fmla="*/ 80 h 239"/>
                <a:gd name="T28" fmla="*/ 135 w 266"/>
                <a:gd name="T29" fmla="*/ 103 h 239"/>
                <a:gd name="T30" fmla="*/ 121 w 266"/>
                <a:gd name="T31" fmla="*/ 135 h 239"/>
                <a:gd name="T32" fmla="*/ 164 w 266"/>
                <a:gd name="T33" fmla="*/ 179 h 239"/>
                <a:gd name="T34" fmla="*/ 213 w 266"/>
                <a:gd name="T35" fmla="*/ 211 h 239"/>
                <a:gd name="T36" fmla="*/ 266 w 266"/>
                <a:gd name="T37" fmla="*/ 106 h 239"/>
                <a:gd name="T38" fmla="*/ 266 w 266"/>
                <a:gd name="T39" fmla="*/ 133 h 239"/>
                <a:gd name="T40" fmla="*/ 226 w 266"/>
                <a:gd name="T41" fmla="*/ 133 h 239"/>
                <a:gd name="T42" fmla="*/ 226 w 266"/>
                <a:gd name="T43" fmla="*/ 173 h 239"/>
                <a:gd name="T44" fmla="*/ 199 w 266"/>
                <a:gd name="T45" fmla="*/ 173 h 239"/>
                <a:gd name="T46" fmla="*/ 199 w 266"/>
                <a:gd name="T47" fmla="*/ 133 h 239"/>
                <a:gd name="T48" fmla="*/ 159 w 266"/>
                <a:gd name="T49" fmla="*/ 133 h 239"/>
                <a:gd name="T50" fmla="*/ 159 w 266"/>
                <a:gd name="T51" fmla="*/ 106 h 239"/>
                <a:gd name="T52" fmla="*/ 199 w 266"/>
                <a:gd name="T53" fmla="*/ 106 h 239"/>
                <a:gd name="T54" fmla="*/ 199 w 266"/>
                <a:gd name="T55" fmla="*/ 66 h 239"/>
                <a:gd name="T56" fmla="*/ 226 w 266"/>
                <a:gd name="T57" fmla="*/ 66 h 239"/>
                <a:gd name="T58" fmla="*/ 226 w 266"/>
                <a:gd name="T59" fmla="*/ 106 h 239"/>
                <a:gd name="T60" fmla="*/ 266 w 266"/>
                <a:gd name="T61" fmla="*/ 10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6" h="239">
                  <a:moveTo>
                    <a:pt x="213" y="211"/>
                  </a:moveTo>
                  <a:cubicBezTo>
                    <a:pt x="213" y="219"/>
                    <a:pt x="213" y="239"/>
                    <a:pt x="213" y="239"/>
                  </a:cubicBezTo>
                  <a:cubicBezTo>
                    <a:pt x="0" y="239"/>
                    <a:pt x="0" y="239"/>
                    <a:pt x="0" y="239"/>
                  </a:cubicBezTo>
                  <a:cubicBezTo>
                    <a:pt x="0" y="186"/>
                    <a:pt x="0" y="186"/>
                    <a:pt x="0" y="186"/>
                  </a:cubicBezTo>
                  <a:cubicBezTo>
                    <a:pt x="8" y="182"/>
                    <a:pt x="18" y="180"/>
                    <a:pt x="21" y="179"/>
                  </a:cubicBezTo>
                  <a:cubicBezTo>
                    <a:pt x="54" y="167"/>
                    <a:pt x="65" y="157"/>
                    <a:pt x="65" y="135"/>
                  </a:cubicBezTo>
                  <a:cubicBezTo>
                    <a:pt x="65" y="122"/>
                    <a:pt x="55" y="126"/>
                    <a:pt x="51" y="103"/>
                  </a:cubicBezTo>
                  <a:cubicBezTo>
                    <a:pt x="48" y="93"/>
                    <a:pt x="40" y="103"/>
                    <a:pt x="38" y="80"/>
                  </a:cubicBezTo>
                  <a:cubicBezTo>
                    <a:pt x="38" y="71"/>
                    <a:pt x="43" y="69"/>
                    <a:pt x="43" y="69"/>
                  </a:cubicBezTo>
                  <a:cubicBezTo>
                    <a:pt x="43" y="69"/>
                    <a:pt x="41" y="56"/>
                    <a:pt x="39" y="46"/>
                  </a:cubicBezTo>
                  <a:cubicBezTo>
                    <a:pt x="38" y="33"/>
                    <a:pt x="47" y="0"/>
                    <a:pt x="93" y="0"/>
                  </a:cubicBezTo>
                  <a:cubicBezTo>
                    <a:pt x="139" y="0"/>
                    <a:pt x="147" y="33"/>
                    <a:pt x="146" y="46"/>
                  </a:cubicBezTo>
                  <a:cubicBezTo>
                    <a:pt x="145" y="56"/>
                    <a:pt x="142" y="69"/>
                    <a:pt x="142" y="69"/>
                  </a:cubicBezTo>
                  <a:cubicBezTo>
                    <a:pt x="142" y="69"/>
                    <a:pt x="148" y="71"/>
                    <a:pt x="148" y="80"/>
                  </a:cubicBezTo>
                  <a:cubicBezTo>
                    <a:pt x="146" y="103"/>
                    <a:pt x="137" y="93"/>
                    <a:pt x="135" y="103"/>
                  </a:cubicBezTo>
                  <a:cubicBezTo>
                    <a:pt x="131" y="126"/>
                    <a:pt x="121" y="122"/>
                    <a:pt x="121" y="135"/>
                  </a:cubicBezTo>
                  <a:cubicBezTo>
                    <a:pt x="121" y="157"/>
                    <a:pt x="131" y="167"/>
                    <a:pt x="164" y="179"/>
                  </a:cubicBezTo>
                  <a:cubicBezTo>
                    <a:pt x="197" y="191"/>
                    <a:pt x="213" y="203"/>
                    <a:pt x="213" y="211"/>
                  </a:cubicBezTo>
                  <a:close/>
                  <a:moveTo>
                    <a:pt x="266" y="106"/>
                  </a:moveTo>
                  <a:cubicBezTo>
                    <a:pt x="266" y="133"/>
                    <a:pt x="266" y="133"/>
                    <a:pt x="266" y="133"/>
                  </a:cubicBezTo>
                  <a:cubicBezTo>
                    <a:pt x="226" y="133"/>
                    <a:pt x="226" y="133"/>
                    <a:pt x="226" y="133"/>
                  </a:cubicBezTo>
                  <a:cubicBezTo>
                    <a:pt x="226" y="173"/>
                    <a:pt x="226" y="173"/>
                    <a:pt x="226" y="173"/>
                  </a:cubicBezTo>
                  <a:cubicBezTo>
                    <a:pt x="199" y="173"/>
                    <a:pt x="199" y="173"/>
                    <a:pt x="199" y="173"/>
                  </a:cubicBezTo>
                  <a:cubicBezTo>
                    <a:pt x="199" y="133"/>
                    <a:pt x="199" y="133"/>
                    <a:pt x="199" y="133"/>
                  </a:cubicBezTo>
                  <a:cubicBezTo>
                    <a:pt x="159" y="133"/>
                    <a:pt x="159" y="133"/>
                    <a:pt x="159" y="133"/>
                  </a:cubicBezTo>
                  <a:cubicBezTo>
                    <a:pt x="159" y="106"/>
                    <a:pt x="159" y="106"/>
                    <a:pt x="159" y="106"/>
                  </a:cubicBezTo>
                  <a:cubicBezTo>
                    <a:pt x="199" y="106"/>
                    <a:pt x="199" y="106"/>
                    <a:pt x="199" y="106"/>
                  </a:cubicBezTo>
                  <a:cubicBezTo>
                    <a:pt x="199" y="66"/>
                    <a:pt x="199" y="66"/>
                    <a:pt x="199" y="66"/>
                  </a:cubicBezTo>
                  <a:cubicBezTo>
                    <a:pt x="226" y="66"/>
                    <a:pt x="226" y="66"/>
                    <a:pt x="226" y="66"/>
                  </a:cubicBezTo>
                  <a:cubicBezTo>
                    <a:pt x="226" y="106"/>
                    <a:pt x="226" y="106"/>
                    <a:pt x="226" y="106"/>
                  </a:cubicBezTo>
                  <a:lnTo>
                    <a:pt x="266" y="10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noEditPoints="1"/>
            </p:cNvSpPr>
            <p:nvPr/>
          </p:nvSpPr>
          <p:spPr bwMode="auto">
            <a:xfrm>
              <a:off x="803964" y="2226530"/>
              <a:ext cx="215953" cy="155121"/>
            </a:xfrm>
            <a:custGeom>
              <a:avLst/>
              <a:gdLst>
                <a:gd name="T0" fmla="*/ 234 w 260"/>
                <a:gd name="T1" fmla="*/ 27 h 186"/>
                <a:gd name="T2" fmla="*/ 234 w 260"/>
                <a:gd name="T3" fmla="*/ 53 h 186"/>
                <a:gd name="T4" fmla="*/ 260 w 260"/>
                <a:gd name="T5" fmla="*/ 53 h 186"/>
                <a:gd name="T6" fmla="*/ 260 w 260"/>
                <a:gd name="T7" fmla="*/ 80 h 186"/>
                <a:gd name="T8" fmla="*/ 234 w 260"/>
                <a:gd name="T9" fmla="*/ 80 h 186"/>
                <a:gd name="T10" fmla="*/ 234 w 260"/>
                <a:gd name="T11" fmla="*/ 106 h 186"/>
                <a:gd name="T12" fmla="*/ 260 w 260"/>
                <a:gd name="T13" fmla="*/ 106 h 186"/>
                <a:gd name="T14" fmla="*/ 260 w 260"/>
                <a:gd name="T15" fmla="*/ 133 h 186"/>
                <a:gd name="T16" fmla="*/ 234 w 260"/>
                <a:gd name="T17" fmla="*/ 133 h 186"/>
                <a:gd name="T18" fmla="*/ 234 w 260"/>
                <a:gd name="T19" fmla="*/ 159 h 186"/>
                <a:gd name="T20" fmla="*/ 260 w 260"/>
                <a:gd name="T21" fmla="*/ 159 h 186"/>
                <a:gd name="T22" fmla="*/ 260 w 260"/>
                <a:gd name="T23" fmla="*/ 175 h 186"/>
                <a:gd name="T24" fmla="*/ 250 w 260"/>
                <a:gd name="T25" fmla="*/ 186 h 186"/>
                <a:gd name="T26" fmla="*/ 11 w 260"/>
                <a:gd name="T27" fmla="*/ 186 h 186"/>
                <a:gd name="T28" fmla="*/ 0 w 260"/>
                <a:gd name="T29" fmla="*/ 175 h 186"/>
                <a:gd name="T30" fmla="*/ 0 w 260"/>
                <a:gd name="T31" fmla="*/ 159 h 186"/>
                <a:gd name="T32" fmla="*/ 27 w 260"/>
                <a:gd name="T33" fmla="*/ 159 h 186"/>
                <a:gd name="T34" fmla="*/ 27 w 260"/>
                <a:gd name="T35" fmla="*/ 133 h 186"/>
                <a:gd name="T36" fmla="*/ 0 w 260"/>
                <a:gd name="T37" fmla="*/ 133 h 186"/>
                <a:gd name="T38" fmla="*/ 0 w 260"/>
                <a:gd name="T39" fmla="*/ 106 h 186"/>
                <a:gd name="T40" fmla="*/ 27 w 260"/>
                <a:gd name="T41" fmla="*/ 106 h 186"/>
                <a:gd name="T42" fmla="*/ 27 w 260"/>
                <a:gd name="T43" fmla="*/ 80 h 186"/>
                <a:gd name="T44" fmla="*/ 0 w 260"/>
                <a:gd name="T45" fmla="*/ 80 h 186"/>
                <a:gd name="T46" fmla="*/ 0 w 260"/>
                <a:gd name="T47" fmla="*/ 53 h 186"/>
                <a:gd name="T48" fmla="*/ 27 w 260"/>
                <a:gd name="T49" fmla="*/ 53 h 186"/>
                <a:gd name="T50" fmla="*/ 27 w 260"/>
                <a:gd name="T51" fmla="*/ 27 h 186"/>
                <a:gd name="T52" fmla="*/ 0 w 260"/>
                <a:gd name="T53" fmla="*/ 27 h 186"/>
                <a:gd name="T54" fmla="*/ 0 w 260"/>
                <a:gd name="T55" fmla="*/ 11 h 186"/>
                <a:gd name="T56" fmla="*/ 11 w 260"/>
                <a:gd name="T57" fmla="*/ 0 h 186"/>
                <a:gd name="T58" fmla="*/ 250 w 260"/>
                <a:gd name="T59" fmla="*/ 0 h 186"/>
                <a:gd name="T60" fmla="*/ 260 w 260"/>
                <a:gd name="T61" fmla="*/ 11 h 186"/>
                <a:gd name="T62" fmla="*/ 260 w 260"/>
                <a:gd name="T63" fmla="*/ 27 h 186"/>
                <a:gd name="T64" fmla="*/ 234 w 260"/>
                <a:gd name="T65" fmla="*/ 27 h 186"/>
                <a:gd name="T66" fmla="*/ 167 w 260"/>
                <a:gd name="T67" fmla="*/ 93 h 186"/>
                <a:gd name="T68" fmla="*/ 101 w 260"/>
                <a:gd name="T69" fmla="*/ 53 h 186"/>
                <a:gd name="T70" fmla="*/ 101 w 260"/>
                <a:gd name="T71" fmla="*/ 133 h 186"/>
                <a:gd name="T72" fmla="*/ 167 w 260"/>
                <a:gd name="T73" fmla="*/ 9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0" h="186">
                  <a:moveTo>
                    <a:pt x="234" y="27"/>
                  </a:moveTo>
                  <a:cubicBezTo>
                    <a:pt x="234" y="53"/>
                    <a:pt x="234" y="53"/>
                    <a:pt x="234" y="53"/>
                  </a:cubicBezTo>
                  <a:cubicBezTo>
                    <a:pt x="260" y="53"/>
                    <a:pt x="260" y="53"/>
                    <a:pt x="260" y="53"/>
                  </a:cubicBezTo>
                  <a:cubicBezTo>
                    <a:pt x="260" y="80"/>
                    <a:pt x="260" y="80"/>
                    <a:pt x="260" y="80"/>
                  </a:cubicBezTo>
                  <a:cubicBezTo>
                    <a:pt x="234" y="80"/>
                    <a:pt x="234" y="80"/>
                    <a:pt x="234" y="80"/>
                  </a:cubicBezTo>
                  <a:cubicBezTo>
                    <a:pt x="234" y="106"/>
                    <a:pt x="234" y="106"/>
                    <a:pt x="234" y="106"/>
                  </a:cubicBezTo>
                  <a:cubicBezTo>
                    <a:pt x="260" y="106"/>
                    <a:pt x="260" y="106"/>
                    <a:pt x="260" y="106"/>
                  </a:cubicBezTo>
                  <a:cubicBezTo>
                    <a:pt x="260" y="133"/>
                    <a:pt x="260" y="133"/>
                    <a:pt x="260" y="133"/>
                  </a:cubicBezTo>
                  <a:cubicBezTo>
                    <a:pt x="234" y="133"/>
                    <a:pt x="234" y="133"/>
                    <a:pt x="234" y="133"/>
                  </a:cubicBezTo>
                  <a:cubicBezTo>
                    <a:pt x="234" y="159"/>
                    <a:pt x="234" y="159"/>
                    <a:pt x="234" y="159"/>
                  </a:cubicBezTo>
                  <a:cubicBezTo>
                    <a:pt x="260" y="159"/>
                    <a:pt x="260" y="159"/>
                    <a:pt x="260" y="159"/>
                  </a:cubicBezTo>
                  <a:cubicBezTo>
                    <a:pt x="260" y="175"/>
                    <a:pt x="260" y="175"/>
                    <a:pt x="260" y="175"/>
                  </a:cubicBezTo>
                  <a:cubicBezTo>
                    <a:pt x="260" y="181"/>
                    <a:pt x="256" y="186"/>
                    <a:pt x="250" y="186"/>
                  </a:cubicBezTo>
                  <a:cubicBezTo>
                    <a:pt x="11" y="186"/>
                    <a:pt x="11" y="186"/>
                    <a:pt x="11" y="186"/>
                  </a:cubicBezTo>
                  <a:cubicBezTo>
                    <a:pt x="5" y="186"/>
                    <a:pt x="0" y="181"/>
                    <a:pt x="0" y="175"/>
                  </a:cubicBezTo>
                  <a:cubicBezTo>
                    <a:pt x="0" y="159"/>
                    <a:pt x="0" y="159"/>
                    <a:pt x="0" y="159"/>
                  </a:cubicBezTo>
                  <a:cubicBezTo>
                    <a:pt x="27" y="159"/>
                    <a:pt x="27" y="159"/>
                    <a:pt x="27" y="159"/>
                  </a:cubicBezTo>
                  <a:cubicBezTo>
                    <a:pt x="27" y="133"/>
                    <a:pt x="27" y="133"/>
                    <a:pt x="27" y="133"/>
                  </a:cubicBezTo>
                  <a:cubicBezTo>
                    <a:pt x="0" y="133"/>
                    <a:pt x="0" y="133"/>
                    <a:pt x="0" y="133"/>
                  </a:cubicBezTo>
                  <a:cubicBezTo>
                    <a:pt x="0" y="106"/>
                    <a:pt x="0" y="106"/>
                    <a:pt x="0" y="106"/>
                  </a:cubicBezTo>
                  <a:cubicBezTo>
                    <a:pt x="27" y="106"/>
                    <a:pt x="27" y="106"/>
                    <a:pt x="27" y="106"/>
                  </a:cubicBezTo>
                  <a:cubicBezTo>
                    <a:pt x="27" y="80"/>
                    <a:pt x="27" y="80"/>
                    <a:pt x="27" y="80"/>
                  </a:cubicBezTo>
                  <a:cubicBezTo>
                    <a:pt x="0" y="80"/>
                    <a:pt x="0" y="80"/>
                    <a:pt x="0" y="80"/>
                  </a:cubicBezTo>
                  <a:cubicBezTo>
                    <a:pt x="0" y="53"/>
                    <a:pt x="0" y="53"/>
                    <a:pt x="0" y="53"/>
                  </a:cubicBezTo>
                  <a:cubicBezTo>
                    <a:pt x="27" y="53"/>
                    <a:pt x="27" y="53"/>
                    <a:pt x="27" y="53"/>
                  </a:cubicBezTo>
                  <a:cubicBezTo>
                    <a:pt x="27" y="27"/>
                    <a:pt x="27" y="27"/>
                    <a:pt x="27" y="27"/>
                  </a:cubicBezTo>
                  <a:cubicBezTo>
                    <a:pt x="0" y="27"/>
                    <a:pt x="0" y="27"/>
                    <a:pt x="0" y="27"/>
                  </a:cubicBezTo>
                  <a:cubicBezTo>
                    <a:pt x="0" y="11"/>
                    <a:pt x="0" y="11"/>
                    <a:pt x="0" y="11"/>
                  </a:cubicBezTo>
                  <a:cubicBezTo>
                    <a:pt x="0" y="5"/>
                    <a:pt x="5" y="0"/>
                    <a:pt x="11" y="0"/>
                  </a:cubicBezTo>
                  <a:cubicBezTo>
                    <a:pt x="250" y="0"/>
                    <a:pt x="250" y="0"/>
                    <a:pt x="250" y="0"/>
                  </a:cubicBezTo>
                  <a:cubicBezTo>
                    <a:pt x="256" y="0"/>
                    <a:pt x="260" y="5"/>
                    <a:pt x="260" y="11"/>
                  </a:cubicBezTo>
                  <a:cubicBezTo>
                    <a:pt x="260" y="27"/>
                    <a:pt x="260" y="27"/>
                    <a:pt x="260" y="27"/>
                  </a:cubicBezTo>
                  <a:lnTo>
                    <a:pt x="234" y="27"/>
                  </a:lnTo>
                  <a:close/>
                  <a:moveTo>
                    <a:pt x="167" y="93"/>
                  </a:moveTo>
                  <a:cubicBezTo>
                    <a:pt x="101" y="53"/>
                    <a:pt x="101" y="53"/>
                    <a:pt x="101" y="53"/>
                  </a:cubicBezTo>
                  <a:cubicBezTo>
                    <a:pt x="101" y="133"/>
                    <a:pt x="101" y="133"/>
                    <a:pt x="101" y="133"/>
                  </a:cubicBezTo>
                  <a:lnTo>
                    <a:pt x="167" y="9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noEditPoints="1"/>
            </p:cNvSpPr>
            <p:nvPr/>
          </p:nvSpPr>
          <p:spPr bwMode="auto">
            <a:xfrm>
              <a:off x="1200131" y="2209801"/>
              <a:ext cx="223558" cy="188579"/>
            </a:xfrm>
            <a:custGeom>
              <a:avLst/>
              <a:gdLst>
                <a:gd name="T0" fmla="*/ 267 w 269"/>
                <a:gd name="T1" fmla="*/ 172 h 226"/>
                <a:gd name="T2" fmla="*/ 259 w 269"/>
                <a:gd name="T3" fmla="*/ 213 h 226"/>
                <a:gd name="T4" fmla="*/ 243 w 269"/>
                <a:gd name="T5" fmla="*/ 226 h 226"/>
                <a:gd name="T6" fmla="*/ 26 w 269"/>
                <a:gd name="T7" fmla="*/ 226 h 226"/>
                <a:gd name="T8" fmla="*/ 9 w 269"/>
                <a:gd name="T9" fmla="*/ 213 h 226"/>
                <a:gd name="T10" fmla="*/ 2 w 269"/>
                <a:gd name="T11" fmla="*/ 172 h 226"/>
                <a:gd name="T12" fmla="*/ 10 w 269"/>
                <a:gd name="T13" fmla="*/ 153 h 226"/>
                <a:gd name="T14" fmla="*/ 53 w 269"/>
                <a:gd name="T15" fmla="*/ 125 h 226"/>
                <a:gd name="T16" fmla="*/ 79 w 269"/>
                <a:gd name="T17" fmla="*/ 125 h 226"/>
                <a:gd name="T18" fmla="*/ 34 w 269"/>
                <a:gd name="T19" fmla="*/ 160 h 226"/>
                <a:gd name="T20" fmla="*/ 81 w 269"/>
                <a:gd name="T21" fmla="*/ 160 h 226"/>
                <a:gd name="T22" fmla="*/ 84 w 269"/>
                <a:gd name="T23" fmla="*/ 161 h 226"/>
                <a:gd name="T24" fmla="*/ 95 w 269"/>
                <a:gd name="T25" fmla="*/ 191 h 226"/>
                <a:gd name="T26" fmla="*/ 174 w 269"/>
                <a:gd name="T27" fmla="*/ 191 h 226"/>
                <a:gd name="T28" fmla="*/ 185 w 269"/>
                <a:gd name="T29" fmla="*/ 161 h 226"/>
                <a:gd name="T30" fmla="*/ 188 w 269"/>
                <a:gd name="T31" fmla="*/ 160 h 226"/>
                <a:gd name="T32" fmla="*/ 235 w 269"/>
                <a:gd name="T33" fmla="*/ 160 h 226"/>
                <a:gd name="T34" fmla="*/ 190 w 269"/>
                <a:gd name="T35" fmla="*/ 125 h 226"/>
                <a:gd name="T36" fmla="*/ 216 w 269"/>
                <a:gd name="T37" fmla="*/ 125 h 226"/>
                <a:gd name="T38" fmla="*/ 258 w 269"/>
                <a:gd name="T39" fmla="*/ 153 h 226"/>
                <a:gd name="T40" fmla="*/ 267 w 269"/>
                <a:gd name="T41" fmla="*/ 172 h 226"/>
                <a:gd name="T42" fmla="*/ 135 w 269"/>
                <a:gd name="T43" fmla="*/ 133 h 226"/>
                <a:gd name="T44" fmla="*/ 63 w 269"/>
                <a:gd name="T45" fmla="*/ 66 h 226"/>
                <a:gd name="T46" fmla="*/ 103 w 269"/>
                <a:gd name="T47" fmla="*/ 66 h 226"/>
                <a:gd name="T48" fmla="*/ 103 w 269"/>
                <a:gd name="T49" fmla="*/ 0 h 226"/>
                <a:gd name="T50" fmla="*/ 167 w 269"/>
                <a:gd name="T51" fmla="*/ 0 h 226"/>
                <a:gd name="T52" fmla="*/ 167 w 269"/>
                <a:gd name="T53" fmla="*/ 66 h 226"/>
                <a:gd name="T54" fmla="*/ 206 w 269"/>
                <a:gd name="T55" fmla="*/ 66 h 226"/>
                <a:gd name="T56" fmla="*/ 135 w 269"/>
                <a:gd name="T57" fmla="*/ 13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9" h="226">
                  <a:moveTo>
                    <a:pt x="267" y="172"/>
                  </a:moveTo>
                  <a:cubicBezTo>
                    <a:pt x="259" y="213"/>
                    <a:pt x="259" y="213"/>
                    <a:pt x="259" y="213"/>
                  </a:cubicBezTo>
                  <a:cubicBezTo>
                    <a:pt x="258" y="220"/>
                    <a:pt x="250" y="226"/>
                    <a:pt x="243" y="226"/>
                  </a:cubicBezTo>
                  <a:cubicBezTo>
                    <a:pt x="26" y="226"/>
                    <a:pt x="26" y="226"/>
                    <a:pt x="26" y="226"/>
                  </a:cubicBezTo>
                  <a:cubicBezTo>
                    <a:pt x="19" y="226"/>
                    <a:pt x="12" y="220"/>
                    <a:pt x="9" y="213"/>
                  </a:cubicBezTo>
                  <a:cubicBezTo>
                    <a:pt x="2" y="172"/>
                    <a:pt x="2" y="172"/>
                    <a:pt x="2" y="172"/>
                  </a:cubicBezTo>
                  <a:cubicBezTo>
                    <a:pt x="0" y="165"/>
                    <a:pt x="4" y="157"/>
                    <a:pt x="10" y="153"/>
                  </a:cubicBezTo>
                  <a:cubicBezTo>
                    <a:pt x="53" y="125"/>
                    <a:pt x="53" y="125"/>
                    <a:pt x="53" y="125"/>
                  </a:cubicBezTo>
                  <a:cubicBezTo>
                    <a:pt x="79" y="125"/>
                    <a:pt x="79" y="125"/>
                    <a:pt x="79" y="125"/>
                  </a:cubicBezTo>
                  <a:cubicBezTo>
                    <a:pt x="34" y="160"/>
                    <a:pt x="34" y="160"/>
                    <a:pt x="34" y="160"/>
                  </a:cubicBezTo>
                  <a:cubicBezTo>
                    <a:pt x="81" y="160"/>
                    <a:pt x="81" y="160"/>
                    <a:pt x="81" y="160"/>
                  </a:cubicBezTo>
                  <a:cubicBezTo>
                    <a:pt x="82" y="160"/>
                    <a:pt x="83" y="160"/>
                    <a:pt x="84" y="161"/>
                  </a:cubicBezTo>
                  <a:cubicBezTo>
                    <a:pt x="95" y="191"/>
                    <a:pt x="95" y="191"/>
                    <a:pt x="95" y="191"/>
                  </a:cubicBezTo>
                  <a:cubicBezTo>
                    <a:pt x="174" y="191"/>
                    <a:pt x="174" y="191"/>
                    <a:pt x="174" y="191"/>
                  </a:cubicBezTo>
                  <a:cubicBezTo>
                    <a:pt x="185" y="161"/>
                    <a:pt x="185" y="161"/>
                    <a:pt x="185" y="161"/>
                  </a:cubicBezTo>
                  <a:cubicBezTo>
                    <a:pt x="186" y="160"/>
                    <a:pt x="187" y="160"/>
                    <a:pt x="188" y="160"/>
                  </a:cubicBezTo>
                  <a:cubicBezTo>
                    <a:pt x="235" y="160"/>
                    <a:pt x="235" y="160"/>
                    <a:pt x="235" y="160"/>
                  </a:cubicBezTo>
                  <a:cubicBezTo>
                    <a:pt x="190" y="125"/>
                    <a:pt x="190" y="125"/>
                    <a:pt x="190" y="125"/>
                  </a:cubicBezTo>
                  <a:cubicBezTo>
                    <a:pt x="216" y="125"/>
                    <a:pt x="216" y="125"/>
                    <a:pt x="216" y="125"/>
                  </a:cubicBezTo>
                  <a:cubicBezTo>
                    <a:pt x="258" y="153"/>
                    <a:pt x="258" y="153"/>
                    <a:pt x="258" y="153"/>
                  </a:cubicBezTo>
                  <a:cubicBezTo>
                    <a:pt x="265" y="157"/>
                    <a:pt x="269" y="165"/>
                    <a:pt x="267" y="172"/>
                  </a:cubicBezTo>
                  <a:close/>
                  <a:moveTo>
                    <a:pt x="135" y="133"/>
                  </a:moveTo>
                  <a:cubicBezTo>
                    <a:pt x="63" y="66"/>
                    <a:pt x="63" y="66"/>
                    <a:pt x="63" y="66"/>
                  </a:cubicBezTo>
                  <a:cubicBezTo>
                    <a:pt x="103" y="66"/>
                    <a:pt x="103" y="66"/>
                    <a:pt x="103" y="66"/>
                  </a:cubicBezTo>
                  <a:cubicBezTo>
                    <a:pt x="103" y="0"/>
                    <a:pt x="103" y="0"/>
                    <a:pt x="103" y="0"/>
                  </a:cubicBezTo>
                  <a:cubicBezTo>
                    <a:pt x="167" y="0"/>
                    <a:pt x="167" y="0"/>
                    <a:pt x="167" y="0"/>
                  </a:cubicBezTo>
                  <a:cubicBezTo>
                    <a:pt x="167" y="66"/>
                    <a:pt x="167" y="66"/>
                    <a:pt x="167" y="66"/>
                  </a:cubicBezTo>
                  <a:cubicBezTo>
                    <a:pt x="206" y="66"/>
                    <a:pt x="206" y="66"/>
                    <a:pt x="206" y="66"/>
                  </a:cubicBezTo>
                  <a:lnTo>
                    <a:pt x="135" y="13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p:cNvSpPr>
            <p:nvPr/>
          </p:nvSpPr>
          <p:spPr bwMode="auto">
            <a:xfrm>
              <a:off x="1506572" y="2212842"/>
              <a:ext cx="206828" cy="180975"/>
            </a:xfrm>
            <a:custGeom>
              <a:avLst/>
              <a:gdLst>
                <a:gd name="T0" fmla="*/ 249 w 249"/>
                <a:gd name="T1" fmla="*/ 109 h 218"/>
                <a:gd name="T2" fmla="*/ 140 w 249"/>
                <a:gd name="T3" fmla="*/ 218 h 218"/>
                <a:gd name="T4" fmla="*/ 73 w 249"/>
                <a:gd name="T5" fmla="*/ 195 h 218"/>
                <a:gd name="T6" fmla="*/ 92 w 249"/>
                <a:gd name="T7" fmla="*/ 175 h 218"/>
                <a:gd name="T8" fmla="*/ 140 w 249"/>
                <a:gd name="T9" fmla="*/ 191 h 218"/>
                <a:gd name="T10" fmla="*/ 222 w 249"/>
                <a:gd name="T11" fmla="*/ 109 h 218"/>
                <a:gd name="T12" fmla="*/ 140 w 249"/>
                <a:gd name="T13" fmla="*/ 27 h 218"/>
                <a:gd name="T14" fmla="*/ 59 w 249"/>
                <a:gd name="T15" fmla="*/ 106 h 218"/>
                <a:gd name="T16" fmla="*/ 97 w 249"/>
                <a:gd name="T17" fmla="*/ 106 h 218"/>
                <a:gd name="T18" fmla="*/ 48 w 249"/>
                <a:gd name="T19" fmla="*/ 160 h 218"/>
                <a:gd name="T20" fmla="*/ 0 w 249"/>
                <a:gd name="T21" fmla="*/ 106 h 218"/>
                <a:gd name="T22" fmla="*/ 32 w 249"/>
                <a:gd name="T23" fmla="*/ 106 h 218"/>
                <a:gd name="T24" fmla="*/ 140 w 249"/>
                <a:gd name="T25" fmla="*/ 0 h 218"/>
                <a:gd name="T26" fmla="*/ 249 w 249"/>
                <a:gd name="T27" fmla="*/ 109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9" h="218">
                  <a:moveTo>
                    <a:pt x="249" y="109"/>
                  </a:moveTo>
                  <a:cubicBezTo>
                    <a:pt x="249" y="169"/>
                    <a:pt x="200" y="218"/>
                    <a:pt x="140" y="218"/>
                  </a:cubicBezTo>
                  <a:cubicBezTo>
                    <a:pt x="115" y="218"/>
                    <a:pt x="92" y="209"/>
                    <a:pt x="73" y="195"/>
                  </a:cubicBezTo>
                  <a:cubicBezTo>
                    <a:pt x="92" y="175"/>
                    <a:pt x="92" y="175"/>
                    <a:pt x="92" y="175"/>
                  </a:cubicBezTo>
                  <a:cubicBezTo>
                    <a:pt x="106" y="185"/>
                    <a:pt x="122" y="191"/>
                    <a:pt x="140" y="191"/>
                  </a:cubicBezTo>
                  <a:cubicBezTo>
                    <a:pt x="185" y="191"/>
                    <a:pt x="222" y="154"/>
                    <a:pt x="222" y="109"/>
                  </a:cubicBezTo>
                  <a:cubicBezTo>
                    <a:pt x="222" y="64"/>
                    <a:pt x="185" y="27"/>
                    <a:pt x="140" y="27"/>
                  </a:cubicBezTo>
                  <a:cubicBezTo>
                    <a:pt x="96" y="27"/>
                    <a:pt x="61" y="62"/>
                    <a:pt x="59" y="106"/>
                  </a:cubicBezTo>
                  <a:cubicBezTo>
                    <a:pt x="97" y="106"/>
                    <a:pt x="97" y="106"/>
                    <a:pt x="97" y="106"/>
                  </a:cubicBezTo>
                  <a:cubicBezTo>
                    <a:pt x="48" y="160"/>
                    <a:pt x="48" y="160"/>
                    <a:pt x="48" y="160"/>
                  </a:cubicBezTo>
                  <a:cubicBezTo>
                    <a:pt x="0" y="106"/>
                    <a:pt x="0" y="106"/>
                    <a:pt x="0" y="106"/>
                  </a:cubicBezTo>
                  <a:cubicBezTo>
                    <a:pt x="32" y="106"/>
                    <a:pt x="32" y="106"/>
                    <a:pt x="32" y="106"/>
                  </a:cubicBezTo>
                  <a:cubicBezTo>
                    <a:pt x="34" y="47"/>
                    <a:pt x="81" y="0"/>
                    <a:pt x="140" y="0"/>
                  </a:cubicBezTo>
                  <a:cubicBezTo>
                    <a:pt x="200" y="0"/>
                    <a:pt x="249" y="49"/>
                    <a:pt x="249" y="10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noEditPoints="1"/>
            </p:cNvSpPr>
            <p:nvPr/>
          </p:nvSpPr>
          <p:spPr bwMode="auto">
            <a:xfrm>
              <a:off x="1757504" y="2203717"/>
              <a:ext cx="155121" cy="199225"/>
            </a:xfrm>
            <a:custGeom>
              <a:avLst/>
              <a:gdLst>
                <a:gd name="T0" fmla="*/ 186 w 186"/>
                <a:gd name="T1" fmla="*/ 27 h 239"/>
                <a:gd name="T2" fmla="*/ 186 w 186"/>
                <a:gd name="T3" fmla="*/ 213 h 239"/>
                <a:gd name="T4" fmla="*/ 160 w 186"/>
                <a:gd name="T5" fmla="*/ 239 h 239"/>
                <a:gd name="T6" fmla="*/ 27 w 186"/>
                <a:gd name="T7" fmla="*/ 239 h 239"/>
                <a:gd name="T8" fmla="*/ 0 w 186"/>
                <a:gd name="T9" fmla="*/ 213 h 239"/>
                <a:gd name="T10" fmla="*/ 0 w 186"/>
                <a:gd name="T11" fmla="*/ 27 h 239"/>
                <a:gd name="T12" fmla="*/ 27 w 186"/>
                <a:gd name="T13" fmla="*/ 0 h 239"/>
                <a:gd name="T14" fmla="*/ 160 w 186"/>
                <a:gd name="T15" fmla="*/ 0 h 239"/>
                <a:gd name="T16" fmla="*/ 186 w 186"/>
                <a:gd name="T17" fmla="*/ 27 h 239"/>
                <a:gd name="T18" fmla="*/ 108 w 186"/>
                <a:gd name="T19" fmla="*/ 50 h 239"/>
                <a:gd name="T20" fmla="*/ 92 w 186"/>
                <a:gd name="T21" fmla="*/ 50 h 239"/>
                <a:gd name="T22" fmla="*/ 92 w 186"/>
                <a:gd name="T23" fmla="*/ 147 h 239"/>
                <a:gd name="T24" fmla="*/ 69 w 186"/>
                <a:gd name="T25" fmla="*/ 148 h 239"/>
                <a:gd name="T26" fmla="*/ 49 w 186"/>
                <a:gd name="T27" fmla="*/ 178 h 239"/>
                <a:gd name="T28" fmla="*/ 85 w 186"/>
                <a:gd name="T29" fmla="*/ 189 h 239"/>
                <a:gd name="T30" fmla="*/ 108 w 186"/>
                <a:gd name="T31" fmla="*/ 163 h 239"/>
                <a:gd name="T32" fmla="*/ 108 w 186"/>
                <a:gd name="T33" fmla="*/ 94 h 239"/>
                <a:gd name="T34" fmla="*/ 127 w 186"/>
                <a:gd name="T35" fmla="*/ 127 h 239"/>
                <a:gd name="T36" fmla="*/ 130 w 186"/>
                <a:gd name="T37" fmla="*/ 127 h 239"/>
                <a:gd name="T38" fmla="*/ 108 w 186"/>
                <a:gd name="T39" fmla="*/ 5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6" h="239">
                  <a:moveTo>
                    <a:pt x="186" y="27"/>
                  </a:moveTo>
                  <a:cubicBezTo>
                    <a:pt x="186" y="213"/>
                    <a:pt x="186" y="213"/>
                    <a:pt x="186" y="213"/>
                  </a:cubicBezTo>
                  <a:cubicBezTo>
                    <a:pt x="186" y="228"/>
                    <a:pt x="174" y="239"/>
                    <a:pt x="160" y="239"/>
                  </a:cubicBezTo>
                  <a:cubicBezTo>
                    <a:pt x="27" y="239"/>
                    <a:pt x="27" y="239"/>
                    <a:pt x="27" y="239"/>
                  </a:cubicBezTo>
                  <a:cubicBezTo>
                    <a:pt x="13" y="239"/>
                    <a:pt x="0" y="228"/>
                    <a:pt x="0" y="213"/>
                  </a:cubicBezTo>
                  <a:cubicBezTo>
                    <a:pt x="0" y="27"/>
                    <a:pt x="0" y="27"/>
                    <a:pt x="0" y="27"/>
                  </a:cubicBezTo>
                  <a:cubicBezTo>
                    <a:pt x="0" y="13"/>
                    <a:pt x="13" y="0"/>
                    <a:pt x="27" y="0"/>
                  </a:cubicBezTo>
                  <a:cubicBezTo>
                    <a:pt x="160" y="0"/>
                    <a:pt x="160" y="0"/>
                    <a:pt x="160" y="0"/>
                  </a:cubicBezTo>
                  <a:cubicBezTo>
                    <a:pt x="174" y="0"/>
                    <a:pt x="186" y="13"/>
                    <a:pt x="186" y="27"/>
                  </a:cubicBezTo>
                  <a:close/>
                  <a:moveTo>
                    <a:pt x="108" y="50"/>
                  </a:moveTo>
                  <a:cubicBezTo>
                    <a:pt x="92" y="50"/>
                    <a:pt x="92" y="50"/>
                    <a:pt x="92" y="50"/>
                  </a:cubicBezTo>
                  <a:cubicBezTo>
                    <a:pt x="92" y="147"/>
                    <a:pt x="92" y="147"/>
                    <a:pt x="92" y="147"/>
                  </a:cubicBezTo>
                  <a:cubicBezTo>
                    <a:pt x="86" y="145"/>
                    <a:pt x="77" y="145"/>
                    <a:pt x="69" y="148"/>
                  </a:cubicBezTo>
                  <a:cubicBezTo>
                    <a:pt x="53" y="153"/>
                    <a:pt x="44" y="167"/>
                    <a:pt x="49" y="178"/>
                  </a:cubicBezTo>
                  <a:cubicBezTo>
                    <a:pt x="52" y="189"/>
                    <a:pt x="70" y="194"/>
                    <a:pt x="85" y="189"/>
                  </a:cubicBezTo>
                  <a:cubicBezTo>
                    <a:pt x="101" y="184"/>
                    <a:pt x="108" y="176"/>
                    <a:pt x="108" y="163"/>
                  </a:cubicBezTo>
                  <a:cubicBezTo>
                    <a:pt x="108" y="94"/>
                    <a:pt x="108" y="94"/>
                    <a:pt x="108" y="94"/>
                  </a:cubicBezTo>
                  <a:cubicBezTo>
                    <a:pt x="129" y="97"/>
                    <a:pt x="129" y="119"/>
                    <a:pt x="127" y="127"/>
                  </a:cubicBezTo>
                  <a:cubicBezTo>
                    <a:pt x="126" y="129"/>
                    <a:pt x="127" y="132"/>
                    <a:pt x="130" y="127"/>
                  </a:cubicBezTo>
                  <a:cubicBezTo>
                    <a:pt x="153" y="92"/>
                    <a:pt x="108" y="66"/>
                    <a:pt x="108" y="5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1"/>
            <p:cNvSpPr>
              <a:spLocks noEditPoints="1"/>
            </p:cNvSpPr>
            <p:nvPr/>
          </p:nvSpPr>
          <p:spPr bwMode="auto">
            <a:xfrm>
              <a:off x="1953687" y="2215884"/>
              <a:ext cx="220516" cy="176413"/>
            </a:xfrm>
            <a:custGeom>
              <a:avLst/>
              <a:gdLst>
                <a:gd name="T0" fmla="*/ 262 w 265"/>
                <a:gd name="T1" fmla="*/ 79 h 212"/>
                <a:gd name="T2" fmla="*/ 241 w 265"/>
                <a:gd name="T3" fmla="*/ 199 h 212"/>
                <a:gd name="T4" fmla="*/ 225 w 265"/>
                <a:gd name="T5" fmla="*/ 212 h 212"/>
                <a:gd name="T6" fmla="*/ 40 w 265"/>
                <a:gd name="T7" fmla="*/ 212 h 212"/>
                <a:gd name="T8" fmla="*/ 24 w 265"/>
                <a:gd name="T9" fmla="*/ 199 h 212"/>
                <a:gd name="T10" fmla="*/ 3 w 265"/>
                <a:gd name="T11" fmla="*/ 79 h 212"/>
                <a:gd name="T12" fmla="*/ 13 w 265"/>
                <a:gd name="T13" fmla="*/ 53 h 212"/>
                <a:gd name="T14" fmla="*/ 21 w 265"/>
                <a:gd name="T15" fmla="*/ 45 h 212"/>
                <a:gd name="T16" fmla="*/ 21 w 265"/>
                <a:gd name="T17" fmla="*/ 66 h 212"/>
                <a:gd name="T18" fmla="*/ 244 w 265"/>
                <a:gd name="T19" fmla="*/ 66 h 212"/>
                <a:gd name="T20" fmla="*/ 244 w 265"/>
                <a:gd name="T21" fmla="*/ 45 h 212"/>
                <a:gd name="T22" fmla="*/ 251 w 265"/>
                <a:gd name="T23" fmla="*/ 53 h 212"/>
                <a:gd name="T24" fmla="*/ 262 w 265"/>
                <a:gd name="T25" fmla="*/ 79 h 212"/>
                <a:gd name="T26" fmla="*/ 225 w 265"/>
                <a:gd name="T27" fmla="*/ 53 h 212"/>
                <a:gd name="T28" fmla="*/ 40 w 265"/>
                <a:gd name="T29" fmla="*/ 53 h 212"/>
                <a:gd name="T30" fmla="*/ 40 w 265"/>
                <a:gd name="T31" fmla="*/ 40 h 212"/>
                <a:gd name="T32" fmla="*/ 53 w 265"/>
                <a:gd name="T33" fmla="*/ 26 h 212"/>
                <a:gd name="T34" fmla="*/ 212 w 265"/>
                <a:gd name="T35" fmla="*/ 26 h 212"/>
                <a:gd name="T36" fmla="*/ 225 w 265"/>
                <a:gd name="T37" fmla="*/ 40 h 212"/>
                <a:gd name="T38" fmla="*/ 225 w 265"/>
                <a:gd name="T39" fmla="*/ 53 h 212"/>
                <a:gd name="T40" fmla="*/ 199 w 265"/>
                <a:gd name="T41" fmla="*/ 13 h 212"/>
                <a:gd name="T42" fmla="*/ 67 w 265"/>
                <a:gd name="T43" fmla="*/ 13 h 212"/>
                <a:gd name="T44" fmla="*/ 80 w 265"/>
                <a:gd name="T45" fmla="*/ 0 h 212"/>
                <a:gd name="T46" fmla="*/ 185 w 265"/>
                <a:gd name="T47" fmla="*/ 0 h 212"/>
                <a:gd name="T48" fmla="*/ 199 w 265"/>
                <a:gd name="T49" fmla="*/ 13 h 212"/>
                <a:gd name="T50" fmla="*/ 185 w 265"/>
                <a:gd name="T51" fmla="*/ 98 h 212"/>
                <a:gd name="T52" fmla="*/ 167 w 265"/>
                <a:gd name="T53" fmla="*/ 98 h 212"/>
                <a:gd name="T54" fmla="*/ 167 w 265"/>
                <a:gd name="T55" fmla="*/ 119 h 212"/>
                <a:gd name="T56" fmla="*/ 98 w 265"/>
                <a:gd name="T57" fmla="*/ 119 h 212"/>
                <a:gd name="T58" fmla="*/ 98 w 265"/>
                <a:gd name="T59" fmla="*/ 98 h 212"/>
                <a:gd name="T60" fmla="*/ 80 w 265"/>
                <a:gd name="T61" fmla="*/ 98 h 212"/>
                <a:gd name="T62" fmla="*/ 80 w 265"/>
                <a:gd name="T63" fmla="*/ 124 h 212"/>
                <a:gd name="T64" fmla="*/ 93 w 265"/>
                <a:gd name="T65" fmla="*/ 138 h 212"/>
                <a:gd name="T66" fmla="*/ 172 w 265"/>
                <a:gd name="T67" fmla="*/ 138 h 212"/>
                <a:gd name="T68" fmla="*/ 185 w 265"/>
                <a:gd name="T69" fmla="*/ 124 h 212"/>
                <a:gd name="T70" fmla="*/ 185 w 265"/>
                <a:gd name="T71" fmla="*/ 9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5" h="212">
                  <a:moveTo>
                    <a:pt x="262" y="79"/>
                  </a:moveTo>
                  <a:cubicBezTo>
                    <a:pt x="259" y="96"/>
                    <a:pt x="243" y="187"/>
                    <a:pt x="241" y="199"/>
                  </a:cubicBezTo>
                  <a:cubicBezTo>
                    <a:pt x="239" y="212"/>
                    <a:pt x="225" y="212"/>
                    <a:pt x="225" y="212"/>
                  </a:cubicBezTo>
                  <a:cubicBezTo>
                    <a:pt x="40" y="212"/>
                    <a:pt x="40" y="212"/>
                    <a:pt x="40" y="212"/>
                  </a:cubicBezTo>
                  <a:cubicBezTo>
                    <a:pt x="40" y="212"/>
                    <a:pt x="26" y="212"/>
                    <a:pt x="24" y="199"/>
                  </a:cubicBezTo>
                  <a:cubicBezTo>
                    <a:pt x="21" y="187"/>
                    <a:pt x="7" y="96"/>
                    <a:pt x="3" y="79"/>
                  </a:cubicBezTo>
                  <a:cubicBezTo>
                    <a:pt x="0" y="63"/>
                    <a:pt x="6" y="61"/>
                    <a:pt x="13" y="53"/>
                  </a:cubicBezTo>
                  <a:cubicBezTo>
                    <a:pt x="21" y="45"/>
                    <a:pt x="21" y="45"/>
                    <a:pt x="21" y="45"/>
                  </a:cubicBezTo>
                  <a:cubicBezTo>
                    <a:pt x="21" y="66"/>
                    <a:pt x="21" y="66"/>
                    <a:pt x="21" y="66"/>
                  </a:cubicBezTo>
                  <a:cubicBezTo>
                    <a:pt x="244" y="66"/>
                    <a:pt x="244" y="66"/>
                    <a:pt x="244" y="66"/>
                  </a:cubicBezTo>
                  <a:cubicBezTo>
                    <a:pt x="244" y="45"/>
                    <a:pt x="244" y="45"/>
                    <a:pt x="244" y="45"/>
                  </a:cubicBezTo>
                  <a:cubicBezTo>
                    <a:pt x="244" y="45"/>
                    <a:pt x="244" y="45"/>
                    <a:pt x="251" y="53"/>
                  </a:cubicBezTo>
                  <a:cubicBezTo>
                    <a:pt x="259" y="61"/>
                    <a:pt x="265" y="63"/>
                    <a:pt x="262" y="79"/>
                  </a:cubicBezTo>
                  <a:close/>
                  <a:moveTo>
                    <a:pt x="225" y="53"/>
                  </a:moveTo>
                  <a:cubicBezTo>
                    <a:pt x="40" y="53"/>
                    <a:pt x="40" y="53"/>
                    <a:pt x="40" y="53"/>
                  </a:cubicBezTo>
                  <a:cubicBezTo>
                    <a:pt x="40" y="40"/>
                    <a:pt x="40" y="40"/>
                    <a:pt x="40" y="40"/>
                  </a:cubicBezTo>
                  <a:cubicBezTo>
                    <a:pt x="40" y="26"/>
                    <a:pt x="53" y="26"/>
                    <a:pt x="53" y="26"/>
                  </a:cubicBezTo>
                  <a:cubicBezTo>
                    <a:pt x="212" y="26"/>
                    <a:pt x="212" y="26"/>
                    <a:pt x="212" y="26"/>
                  </a:cubicBezTo>
                  <a:cubicBezTo>
                    <a:pt x="212" y="26"/>
                    <a:pt x="225" y="26"/>
                    <a:pt x="225" y="40"/>
                  </a:cubicBezTo>
                  <a:lnTo>
                    <a:pt x="225" y="53"/>
                  </a:lnTo>
                  <a:close/>
                  <a:moveTo>
                    <a:pt x="199" y="13"/>
                  </a:moveTo>
                  <a:cubicBezTo>
                    <a:pt x="67" y="13"/>
                    <a:pt x="67" y="13"/>
                    <a:pt x="67" y="13"/>
                  </a:cubicBezTo>
                  <a:cubicBezTo>
                    <a:pt x="67" y="0"/>
                    <a:pt x="80" y="0"/>
                    <a:pt x="80" y="0"/>
                  </a:cubicBezTo>
                  <a:cubicBezTo>
                    <a:pt x="185" y="0"/>
                    <a:pt x="185" y="0"/>
                    <a:pt x="185" y="0"/>
                  </a:cubicBezTo>
                  <a:cubicBezTo>
                    <a:pt x="185" y="0"/>
                    <a:pt x="199" y="0"/>
                    <a:pt x="199" y="13"/>
                  </a:cubicBezTo>
                  <a:close/>
                  <a:moveTo>
                    <a:pt x="185" y="98"/>
                  </a:moveTo>
                  <a:cubicBezTo>
                    <a:pt x="167" y="98"/>
                    <a:pt x="167" y="98"/>
                    <a:pt x="167" y="98"/>
                  </a:cubicBezTo>
                  <a:cubicBezTo>
                    <a:pt x="167" y="119"/>
                    <a:pt x="167" y="119"/>
                    <a:pt x="167" y="119"/>
                  </a:cubicBezTo>
                  <a:cubicBezTo>
                    <a:pt x="98" y="119"/>
                    <a:pt x="98" y="119"/>
                    <a:pt x="98" y="119"/>
                  </a:cubicBezTo>
                  <a:cubicBezTo>
                    <a:pt x="98" y="98"/>
                    <a:pt x="98" y="98"/>
                    <a:pt x="98" y="98"/>
                  </a:cubicBezTo>
                  <a:cubicBezTo>
                    <a:pt x="80" y="98"/>
                    <a:pt x="80" y="98"/>
                    <a:pt x="80" y="98"/>
                  </a:cubicBezTo>
                  <a:cubicBezTo>
                    <a:pt x="80" y="124"/>
                    <a:pt x="80" y="124"/>
                    <a:pt x="80" y="124"/>
                  </a:cubicBezTo>
                  <a:cubicBezTo>
                    <a:pt x="80" y="124"/>
                    <a:pt x="80" y="138"/>
                    <a:pt x="93" y="138"/>
                  </a:cubicBezTo>
                  <a:cubicBezTo>
                    <a:pt x="172" y="138"/>
                    <a:pt x="172" y="138"/>
                    <a:pt x="172" y="138"/>
                  </a:cubicBezTo>
                  <a:cubicBezTo>
                    <a:pt x="185" y="138"/>
                    <a:pt x="185" y="124"/>
                    <a:pt x="185" y="124"/>
                  </a:cubicBezTo>
                  <a:lnTo>
                    <a:pt x="185" y="9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2"/>
            <p:cNvSpPr>
              <a:spLocks/>
            </p:cNvSpPr>
            <p:nvPr/>
          </p:nvSpPr>
          <p:spPr bwMode="auto">
            <a:xfrm>
              <a:off x="2216785" y="2231092"/>
              <a:ext cx="220516" cy="144476"/>
            </a:xfrm>
            <a:custGeom>
              <a:avLst/>
              <a:gdLst>
                <a:gd name="T0" fmla="*/ 266 w 266"/>
                <a:gd name="T1" fmla="*/ 111 h 173"/>
                <a:gd name="T2" fmla="*/ 202 w 266"/>
                <a:gd name="T3" fmla="*/ 173 h 173"/>
                <a:gd name="T4" fmla="*/ 48 w 266"/>
                <a:gd name="T5" fmla="*/ 173 h 173"/>
                <a:gd name="T6" fmla="*/ 0 w 266"/>
                <a:gd name="T7" fmla="*/ 126 h 173"/>
                <a:gd name="T8" fmla="*/ 48 w 266"/>
                <a:gd name="T9" fmla="*/ 79 h 173"/>
                <a:gd name="T10" fmla="*/ 54 w 266"/>
                <a:gd name="T11" fmla="*/ 79 h 173"/>
                <a:gd name="T12" fmla="*/ 53 w 266"/>
                <a:gd name="T13" fmla="*/ 69 h 173"/>
                <a:gd name="T14" fmla="*/ 123 w 266"/>
                <a:gd name="T15" fmla="*/ 0 h 173"/>
                <a:gd name="T16" fmla="*/ 191 w 266"/>
                <a:gd name="T17" fmla="*/ 50 h 173"/>
                <a:gd name="T18" fmla="*/ 202 w 266"/>
                <a:gd name="T19" fmla="*/ 49 h 173"/>
                <a:gd name="T20" fmla="*/ 266 w 266"/>
                <a:gd name="T21" fmla="*/ 11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6" h="173">
                  <a:moveTo>
                    <a:pt x="266" y="111"/>
                  </a:moveTo>
                  <a:cubicBezTo>
                    <a:pt x="266" y="145"/>
                    <a:pt x="237" y="173"/>
                    <a:pt x="202" y="173"/>
                  </a:cubicBezTo>
                  <a:cubicBezTo>
                    <a:pt x="48" y="173"/>
                    <a:pt x="48" y="173"/>
                    <a:pt x="48" y="173"/>
                  </a:cubicBezTo>
                  <a:cubicBezTo>
                    <a:pt x="21" y="173"/>
                    <a:pt x="0" y="152"/>
                    <a:pt x="0" y="126"/>
                  </a:cubicBezTo>
                  <a:cubicBezTo>
                    <a:pt x="0" y="100"/>
                    <a:pt x="21" y="79"/>
                    <a:pt x="48" y="79"/>
                  </a:cubicBezTo>
                  <a:cubicBezTo>
                    <a:pt x="50" y="79"/>
                    <a:pt x="52" y="79"/>
                    <a:pt x="54" y="79"/>
                  </a:cubicBezTo>
                  <a:cubicBezTo>
                    <a:pt x="53" y="76"/>
                    <a:pt x="53" y="73"/>
                    <a:pt x="53" y="69"/>
                  </a:cubicBezTo>
                  <a:cubicBezTo>
                    <a:pt x="53" y="31"/>
                    <a:pt x="85" y="0"/>
                    <a:pt x="123" y="0"/>
                  </a:cubicBezTo>
                  <a:cubicBezTo>
                    <a:pt x="155" y="0"/>
                    <a:pt x="182" y="21"/>
                    <a:pt x="191" y="50"/>
                  </a:cubicBezTo>
                  <a:cubicBezTo>
                    <a:pt x="194" y="49"/>
                    <a:pt x="198" y="49"/>
                    <a:pt x="202" y="49"/>
                  </a:cubicBezTo>
                  <a:cubicBezTo>
                    <a:pt x="237" y="49"/>
                    <a:pt x="266" y="76"/>
                    <a:pt x="266" y="11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3"/>
            <p:cNvSpPr>
              <a:spLocks noEditPoints="1"/>
            </p:cNvSpPr>
            <p:nvPr/>
          </p:nvSpPr>
          <p:spPr bwMode="auto">
            <a:xfrm>
              <a:off x="2479883" y="2212842"/>
              <a:ext cx="153601" cy="180975"/>
            </a:xfrm>
            <a:custGeom>
              <a:avLst/>
              <a:gdLst>
                <a:gd name="T0" fmla="*/ 182 w 184"/>
                <a:gd name="T1" fmla="*/ 34 h 218"/>
                <a:gd name="T2" fmla="*/ 163 w 184"/>
                <a:gd name="T3" fmla="*/ 192 h 218"/>
                <a:gd name="T4" fmla="*/ 93 w 184"/>
                <a:gd name="T5" fmla="*/ 218 h 218"/>
                <a:gd name="T6" fmla="*/ 21 w 184"/>
                <a:gd name="T7" fmla="*/ 192 h 218"/>
                <a:gd name="T8" fmla="*/ 2 w 184"/>
                <a:gd name="T9" fmla="*/ 34 h 218"/>
                <a:gd name="T10" fmla="*/ 93 w 184"/>
                <a:gd name="T11" fmla="*/ 0 h 218"/>
                <a:gd name="T12" fmla="*/ 182 w 184"/>
                <a:gd name="T13" fmla="*/ 34 h 218"/>
                <a:gd name="T14" fmla="*/ 163 w 184"/>
                <a:gd name="T15" fmla="*/ 37 h 218"/>
                <a:gd name="T16" fmla="*/ 93 w 184"/>
                <a:gd name="T17" fmla="*/ 16 h 218"/>
                <a:gd name="T18" fmla="*/ 21 w 184"/>
                <a:gd name="T19" fmla="*/ 37 h 218"/>
                <a:gd name="T20" fmla="*/ 93 w 184"/>
                <a:gd name="T21" fmla="*/ 57 h 218"/>
                <a:gd name="T22" fmla="*/ 163 w 184"/>
                <a:gd name="T23" fmla="*/ 3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4" h="218">
                  <a:moveTo>
                    <a:pt x="182" y="34"/>
                  </a:moveTo>
                  <a:cubicBezTo>
                    <a:pt x="163" y="192"/>
                    <a:pt x="163" y="192"/>
                    <a:pt x="163" y="192"/>
                  </a:cubicBezTo>
                  <a:cubicBezTo>
                    <a:pt x="163" y="198"/>
                    <a:pt x="134" y="218"/>
                    <a:pt x="93" y="218"/>
                  </a:cubicBezTo>
                  <a:cubicBezTo>
                    <a:pt x="51" y="218"/>
                    <a:pt x="22" y="198"/>
                    <a:pt x="21" y="192"/>
                  </a:cubicBezTo>
                  <a:cubicBezTo>
                    <a:pt x="2" y="34"/>
                    <a:pt x="2" y="34"/>
                    <a:pt x="2" y="34"/>
                  </a:cubicBezTo>
                  <a:cubicBezTo>
                    <a:pt x="0" y="19"/>
                    <a:pt x="36" y="0"/>
                    <a:pt x="93" y="0"/>
                  </a:cubicBezTo>
                  <a:cubicBezTo>
                    <a:pt x="149" y="0"/>
                    <a:pt x="184" y="19"/>
                    <a:pt x="182" y="34"/>
                  </a:cubicBezTo>
                  <a:close/>
                  <a:moveTo>
                    <a:pt x="163" y="37"/>
                  </a:moveTo>
                  <a:cubicBezTo>
                    <a:pt x="163" y="31"/>
                    <a:pt x="134" y="16"/>
                    <a:pt x="93" y="16"/>
                  </a:cubicBezTo>
                  <a:cubicBezTo>
                    <a:pt x="51" y="16"/>
                    <a:pt x="21" y="31"/>
                    <a:pt x="21" y="37"/>
                  </a:cubicBezTo>
                  <a:cubicBezTo>
                    <a:pt x="21" y="42"/>
                    <a:pt x="51" y="57"/>
                    <a:pt x="93" y="57"/>
                  </a:cubicBezTo>
                  <a:cubicBezTo>
                    <a:pt x="134" y="57"/>
                    <a:pt x="163" y="42"/>
                    <a:pt x="163" y="3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4"/>
            <p:cNvSpPr>
              <a:spLocks noEditPoints="1"/>
            </p:cNvSpPr>
            <p:nvPr/>
          </p:nvSpPr>
          <p:spPr bwMode="auto">
            <a:xfrm>
              <a:off x="2676066" y="2249341"/>
              <a:ext cx="155121" cy="109497"/>
            </a:xfrm>
            <a:custGeom>
              <a:avLst/>
              <a:gdLst>
                <a:gd name="T0" fmla="*/ 0 w 186"/>
                <a:gd name="T1" fmla="*/ 13 h 132"/>
                <a:gd name="T2" fmla="*/ 13 w 186"/>
                <a:gd name="T3" fmla="*/ 0 h 132"/>
                <a:gd name="T4" fmla="*/ 173 w 186"/>
                <a:gd name="T5" fmla="*/ 0 h 132"/>
                <a:gd name="T6" fmla="*/ 186 w 186"/>
                <a:gd name="T7" fmla="*/ 13 h 132"/>
                <a:gd name="T8" fmla="*/ 173 w 186"/>
                <a:gd name="T9" fmla="*/ 26 h 132"/>
                <a:gd name="T10" fmla="*/ 13 w 186"/>
                <a:gd name="T11" fmla="*/ 26 h 132"/>
                <a:gd name="T12" fmla="*/ 0 w 186"/>
                <a:gd name="T13" fmla="*/ 13 h 132"/>
                <a:gd name="T14" fmla="*/ 186 w 186"/>
                <a:gd name="T15" fmla="*/ 66 h 132"/>
                <a:gd name="T16" fmla="*/ 173 w 186"/>
                <a:gd name="T17" fmla="*/ 79 h 132"/>
                <a:gd name="T18" fmla="*/ 13 w 186"/>
                <a:gd name="T19" fmla="*/ 79 h 132"/>
                <a:gd name="T20" fmla="*/ 0 w 186"/>
                <a:gd name="T21" fmla="*/ 66 h 132"/>
                <a:gd name="T22" fmla="*/ 13 w 186"/>
                <a:gd name="T23" fmla="*/ 53 h 132"/>
                <a:gd name="T24" fmla="*/ 173 w 186"/>
                <a:gd name="T25" fmla="*/ 53 h 132"/>
                <a:gd name="T26" fmla="*/ 186 w 186"/>
                <a:gd name="T27" fmla="*/ 66 h 132"/>
                <a:gd name="T28" fmla="*/ 186 w 186"/>
                <a:gd name="T29" fmla="*/ 119 h 132"/>
                <a:gd name="T30" fmla="*/ 173 w 186"/>
                <a:gd name="T31" fmla="*/ 132 h 132"/>
                <a:gd name="T32" fmla="*/ 13 w 186"/>
                <a:gd name="T33" fmla="*/ 132 h 132"/>
                <a:gd name="T34" fmla="*/ 0 w 186"/>
                <a:gd name="T35" fmla="*/ 119 h 132"/>
                <a:gd name="T36" fmla="*/ 13 w 186"/>
                <a:gd name="T37" fmla="*/ 106 h 132"/>
                <a:gd name="T38" fmla="*/ 173 w 186"/>
                <a:gd name="T39" fmla="*/ 106 h 132"/>
                <a:gd name="T40" fmla="*/ 186 w 186"/>
                <a:gd name="T41" fmla="*/ 11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6" h="132">
                  <a:moveTo>
                    <a:pt x="0" y="13"/>
                  </a:moveTo>
                  <a:cubicBezTo>
                    <a:pt x="0" y="5"/>
                    <a:pt x="6" y="0"/>
                    <a:pt x="13" y="0"/>
                  </a:cubicBezTo>
                  <a:cubicBezTo>
                    <a:pt x="173" y="0"/>
                    <a:pt x="173" y="0"/>
                    <a:pt x="173" y="0"/>
                  </a:cubicBezTo>
                  <a:cubicBezTo>
                    <a:pt x="179" y="0"/>
                    <a:pt x="186" y="5"/>
                    <a:pt x="186" y="13"/>
                  </a:cubicBezTo>
                  <a:cubicBezTo>
                    <a:pt x="186" y="20"/>
                    <a:pt x="179" y="26"/>
                    <a:pt x="173" y="26"/>
                  </a:cubicBezTo>
                  <a:cubicBezTo>
                    <a:pt x="13" y="26"/>
                    <a:pt x="13" y="26"/>
                    <a:pt x="13" y="26"/>
                  </a:cubicBezTo>
                  <a:cubicBezTo>
                    <a:pt x="6" y="26"/>
                    <a:pt x="0" y="20"/>
                    <a:pt x="0" y="13"/>
                  </a:cubicBezTo>
                  <a:close/>
                  <a:moveTo>
                    <a:pt x="186" y="66"/>
                  </a:moveTo>
                  <a:cubicBezTo>
                    <a:pt x="186" y="73"/>
                    <a:pt x="179" y="79"/>
                    <a:pt x="173" y="79"/>
                  </a:cubicBezTo>
                  <a:cubicBezTo>
                    <a:pt x="13" y="79"/>
                    <a:pt x="13" y="79"/>
                    <a:pt x="13" y="79"/>
                  </a:cubicBezTo>
                  <a:cubicBezTo>
                    <a:pt x="6" y="79"/>
                    <a:pt x="0" y="73"/>
                    <a:pt x="0" y="66"/>
                  </a:cubicBezTo>
                  <a:cubicBezTo>
                    <a:pt x="0" y="58"/>
                    <a:pt x="6" y="53"/>
                    <a:pt x="13" y="53"/>
                  </a:cubicBezTo>
                  <a:cubicBezTo>
                    <a:pt x="173" y="53"/>
                    <a:pt x="173" y="53"/>
                    <a:pt x="173" y="53"/>
                  </a:cubicBezTo>
                  <a:cubicBezTo>
                    <a:pt x="179" y="53"/>
                    <a:pt x="186" y="58"/>
                    <a:pt x="186" y="66"/>
                  </a:cubicBezTo>
                  <a:close/>
                  <a:moveTo>
                    <a:pt x="186" y="119"/>
                  </a:moveTo>
                  <a:cubicBezTo>
                    <a:pt x="186" y="126"/>
                    <a:pt x="179" y="132"/>
                    <a:pt x="173" y="132"/>
                  </a:cubicBezTo>
                  <a:cubicBezTo>
                    <a:pt x="13" y="132"/>
                    <a:pt x="13" y="132"/>
                    <a:pt x="13" y="132"/>
                  </a:cubicBezTo>
                  <a:cubicBezTo>
                    <a:pt x="6" y="132"/>
                    <a:pt x="0" y="126"/>
                    <a:pt x="0" y="119"/>
                  </a:cubicBezTo>
                  <a:cubicBezTo>
                    <a:pt x="0" y="112"/>
                    <a:pt x="6" y="106"/>
                    <a:pt x="13" y="106"/>
                  </a:cubicBezTo>
                  <a:cubicBezTo>
                    <a:pt x="173" y="106"/>
                    <a:pt x="173" y="106"/>
                    <a:pt x="173" y="106"/>
                  </a:cubicBezTo>
                  <a:cubicBezTo>
                    <a:pt x="179" y="106"/>
                    <a:pt x="186" y="112"/>
                    <a:pt x="186" y="11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noEditPoints="1"/>
            </p:cNvSpPr>
            <p:nvPr/>
          </p:nvSpPr>
          <p:spPr bwMode="auto">
            <a:xfrm>
              <a:off x="2852479" y="2226530"/>
              <a:ext cx="220516" cy="155121"/>
            </a:xfrm>
            <a:custGeom>
              <a:avLst/>
              <a:gdLst>
                <a:gd name="T0" fmla="*/ 27 w 266"/>
                <a:gd name="T1" fmla="*/ 0 h 186"/>
                <a:gd name="T2" fmla="*/ 239 w 266"/>
                <a:gd name="T3" fmla="*/ 0 h 186"/>
                <a:gd name="T4" fmla="*/ 266 w 266"/>
                <a:gd name="T5" fmla="*/ 27 h 186"/>
                <a:gd name="T6" fmla="*/ 266 w 266"/>
                <a:gd name="T7" fmla="*/ 159 h 186"/>
                <a:gd name="T8" fmla="*/ 239 w 266"/>
                <a:gd name="T9" fmla="*/ 186 h 186"/>
                <a:gd name="T10" fmla="*/ 27 w 266"/>
                <a:gd name="T11" fmla="*/ 186 h 186"/>
                <a:gd name="T12" fmla="*/ 0 w 266"/>
                <a:gd name="T13" fmla="*/ 159 h 186"/>
                <a:gd name="T14" fmla="*/ 0 w 266"/>
                <a:gd name="T15" fmla="*/ 27 h 186"/>
                <a:gd name="T16" fmla="*/ 27 w 266"/>
                <a:gd name="T17" fmla="*/ 0 h 186"/>
                <a:gd name="T18" fmla="*/ 27 w 266"/>
                <a:gd name="T19" fmla="*/ 27 h 186"/>
                <a:gd name="T20" fmla="*/ 27 w 266"/>
                <a:gd name="T21" fmla="*/ 159 h 186"/>
                <a:gd name="T22" fmla="*/ 239 w 266"/>
                <a:gd name="T23" fmla="*/ 159 h 186"/>
                <a:gd name="T24" fmla="*/ 239 w 266"/>
                <a:gd name="T25" fmla="*/ 27 h 186"/>
                <a:gd name="T26" fmla="*/ 27 w 266"/>
                <a:gd name="T27" fmla="*/ 2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6" h="186">
                  <a:moveTo>
                    <a:pt x="27" y="0"/>
                  </a:moveTo>
                  <a:cubicBezTo>
                    <a:pt x="239" y="0"/>
                    <a:pt x="239" y="0"/>
                    <a:pt x="239" y="0"/>
                  </a:cubicBezTo>
                  <a:cubicBezTo>
                    <a:pt x="254" y="0"/>
                    <a:pt x="266" y="12"/>
                    <a:pt x="266" y="27"/>
                  </a:cubicBezTo>
                  <a:cubicBezTo>
                    <a:pt x="266" y="159"/>
                    <a:pt x="266" y="159"/>
                    <a:pt x="266" y="159"/>
                  </a:cubicBezTo>
                  <a:cubicBezTo>
                    <a:pt x="266" y="174"/>
                    <a:pt x="254" y="186"/>
                    <a:pt x="239" y="186"/>
                  </a:cubicBezTo>
                  <a:cubicBezTo>
                    <a:pt x="27" y="186"/>
                    <a:pt x="27" y="186"/>
                    <a:pt x="27" y="186"/>
                  </a:cubicBezTo>
                  <a:cubicBezTo>
                    <a:pt x="13" y="186"/>
                    <a:pt x="0" y="174"/>
                    <a:pt x="0" y="159"/>
                  </a:cubicBezTo>
                  <a:cubicBezTo>
                    <a:pt x="0" y="27"/>
                    <a:pt x="0" y="27"/>
                    <a:pt x="0" y="27"/>
                  </a:cubicBezTo>
                  <a:cubicBezTo>
                    <a:pt x="0" y="12"/>
                    <a:pt x="13" y="0"/>
                    <a:pt x="27" y="0"/>
                  </a:cubicBezTo>
                  <a:close/>
                  <a:moveTo>
                    <a:pt x="27" y="27"/>
                  </a:moveTo>
                  <a:cubicBezTo>
                    <a:pt x="27" y="159"/>
                    <a:pt x="27" y="159"/>
                    <a:pt x="27" y="159"/>
                  </a:cubicBezTo>
                  <a:cubicBezTo>
                    <a:pt x="239" y="159"/>
                    <a:pt x="239" y="159"/>
                    <a:pt x="239" y="159"/>
                  </a:cubicBezTo>
                  <a:cubicBezTo>
                    <a:pt x="239" y="27"/>
                    <a:pt x="239" y="27"/>
                    <a:pt x="239" y="27"/>
                  </a:cubicBezTo>
                  <a:lnTo>
                    <a:pt x="27" y="2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6"/>
            <p:cNvSpPr>
              <a:spLocks noEditPoints="1"/>
            </p:cNvSpPr>
            <p:nvPr/>
          </p:nvSpPr>
          <p:spPr bwMode="auto">
            <a:xfrm>
              <a:off x="3094285" y="2197634"/>
              <a:ext cx="222036" cy="211391"/>
            </a:xfrm>
            <a:custGeom>
              <a:avLst/>
              <a:gdLst>
                <a:gd name="T0" fmla="*/ 203 w 267"/>
                <a:gd name="T1" fmla="*/ 84 h 254"/>
                <a:gd name="T2" fmla="*/ 170 w 267"/>
                <a:gd name="T3" fmla="*/ 44 h 254"/>
                <a:gd name="T4" fmla="*/ 112 w 267"/>
                <a:gd name="T5" fmla="*/ 84 h 254"/>
                <a:gd name="T6" fmla="*/ 65 w 267"/>
                <a:gd name="T7" fmla="*/ 84 h 254"/>
                <a:gd name="T8" fmla="*/ 31 w 267"/>
                <a:gd name="T9" fmla="*/ 118 h 254"/>
                <a:gd name="T10" fmla="*/ 31 w 267"/>
                <a:gd name="T11" fmla="*/ 161 h 254"/>
                <a:gd name="T12" fmla="*/ 3 w 267"/>
                <a:gd name="T13" fmla="*/ 82 h 254"/>
                <a:gd name="T14" fmla="*/ 8 w 267"/>
                <a:gd name="T15" fmla="*/ 68 h 254"/>
                <a:gd name="T16" fmla="*/ 189 w 267"/>
                <a:gd name="T17" fmla="*/ 3 h 254"/>
                <a:gd name="T18" fmla="*/ 202 w 267"/>
                <a:gd name="T19" fmla="*/ 9 h 254"/>
                <a:gd name="T20" fmla="*/ 229 w 267"/>
                <a:gd name="T21" fmla="*/ 84 h 254"/>
                <a:gd name="T22" fmla="*/ 203 w 267"/>
                <a:gd name="T23" fmla="*/ 84 h 254"/>
                <a:gd name="T24" fmla="*/ 267 w 267"/>
                <a:gd name="T25" fmla="*/ 118 h 254"/>
                <a:gd name="T26" fmla="*/ 267 w 267"/>
                <a:gd name="T27" fmla="*/ 244 h 254"/>
                <a:gd name="T28" fmla="*/ 257 w 267"/>
                <a:gd name="T29" fmla="*/ 254 h 254"/>
                <a:gd name="T30" fmla="*/ 65 w 267"/>
                <a:gd name="T31" fmla="*/ 254 h 254"/>
                <a:gd name="T32" fmla="*/ 55 w 267"/>
                <a:gd name="T33" fmla="*/ 244 h 254"/>
                <a:gd name="T34" fmla="*/ 55 w 267"/>
                <a:gd name="T35" fmla="*/ 118 h 254"/>
                <a:gd name="T36" fmla="*/ 65 w 267"/>
                <a:gd name="T37" fmla="*/ 108 h 254"/>
                <a:gd name="T38" fmla="*/ 257 w 267"/>
                <a:gd name="T39" fmla="*/ 108 h 254"/>
                <a:gd name="T40" fmla="*/ 267 w 267"/>
                <a:gd name="T41" fmla="*/ 118 h 254"/>
                <a:gd name="T42" fmla="*/ 243 w 267"/>
                <a:gd name="T43" fmla="*/ 185 h 254"/>
                <a:gd name="T44" fmla="*/ 223 w 267"/>
                <a:gd name="T45" fmla="*/ 142 h 254"/>
                <a:gd name="T46" fmla="*/ 179 w 267"/>
                <a:gd name="T47" fmla="*/ 158 h 254"/>
                <a:gd name="T48" fmla="*/ 144 w 267"/>
                <a:gd name="T49" fmla="*/ 193 h 254"/>
                <a:gd name="T50" fmla="*/ 108 w 267"/>
                <a:gd name="T51" fmla="*/ 148 h 254"/>
                <a:gd name="T52" fmla="*/ 83 w 267"/>
                <a:gd name="T53" fmla="*/ 204 h 254"/>
                <a:gd name="T54" fmla="*/ 83 w 267"/>
                <a:gd name="T55" fmla="*/ 227 h 254"/>
                <a:gd name="T56" fmla="*/ 243 w 267"/>
                <a:gd name="T57" fmla="*/ 227 h 254"/>
                <a:gd name="T58" fmla="*/ 243 w 267"/>
                <a:gd name="T59" fmla="*/ 18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7" h="254">
                  <a:moveTo>
                    <a:pt x="203" y="84"/>
                  </a:moveTo>
                  <a:cubicBezTo>
                    <a:pt x="170" y="44"/>
                    <a:pt x="170" y="44"/>
                    <a:pt x="170" y="44"/>
                  </a:cubicBezTo>
                  <a:cubicBezTo>
                    <a:pt x="112" y="84"/>
                    <a:pt x="112" y="84"/>
                    <a:pt x="112" y="84"/>
                  </a:cubicBezTo>
                  <a:cubicBezTo>
                    <a:pt x="65" y="84"/>
                    <a:pt x="65" y="84"/>
                    <a:pt x="65" y="84"/>
                  </a:cubicBezTo>
                  <a:cubicBezTo>
                    <a:pt x="46" y="84"/>
                    <a:pt x="31" y="99"/>
                    <a:pt x="31" y="118"/>
                  </a:cubicBezTo>
                  <a:cubicBezTo>
                    <a:pt x="31" y="161"/>
                    <a:pt x="31" y="161"/>
                    <a:pt x="31" y="161"/>
                  </a:cubicBezTo>
                  <a:cubicBezTo>
                    <a:pt x="3" y="82"/>
                    <a:pt x="3" y="82"/>
                    <a:pt x="3" y="82"/>
                  </a:cubicBezTo>
                  <a:cubicBezTo>
                    <a:pt x="0" y="76"/>
                    <a:pt x="3" y="70"/>
                    <a:pt x="8" y="68"/>
                  </a:cubicBezTo>
                  <a:cubicBezTo>
                    <a:pt x="189" y="3"/>
                    <a:pt x="189" y="3"/>
                    <a:pt x="189" y="3"/>
                  </a:cubicBezTo>
                  <a:cubicBezTo>
                    <a:pt x="194" y="0"/>
                    <a:pt x="200" y="4"/>
                    <a:pt x="202" y="9"/>
                  </a:cubicBezTo>
                  <a:cubicBezTo>
                    <a:pt x="229" y="84"/>
                    <a:pt x="229" y="84"/>
                    <a:pt x="229" y="84"/>
                  </a:cubicBezTo>
                  <a:lnTo>
                    <a:pt x="203" y="84"/>
                  </a:lnTo>
                  <a:close/>
                  <a:moveTo>
                    <a:pt x="267" y="118"/>
                  </a:moveTo>
                  <a:cubicBezTo>
                    <a:pt x="267" y="244"/>
                    <a:pt x="267" y="244"/>
                    <a:pt x="267" y="244"/>
                  </a:cubicBezTo>
                  <a:cubicBezTo>
                    <a:pt x="267" y="249"/>
                    <a:pt x="263" y="254"/>
                    <a:pt x="257" y="254"/>
                  </a:cubicBezTo>
                  <a:cubicBezTo>
                    <a:pt x="65" y="254"/>
                    <a:pt x="65" y="254"/>
                    <a:pt x="65" y="254"/>
                  </a:cubicBezTo>
                  <a:cubicBezTo>
                    <a:pt x="59" y="254"/>
                    <a:pt x="55" y="249"/>
                    <a:pt x="55" y="244"/>
                  </a:cubicBezTo>
                  <a:cubicBezTo>
                    <a:pt x="55" y="118"/>
                    <a:pt x="55" y="118"/>
                    <a:pt x="55" y="118"/>
                  </a:cubicBezTo>
                  <a:cubicBezTo>
                    <a:pt x="55" y="112"/>
                    <a:pt x="59" y="108"/>
                    <a:pt x="65" y="108"/>
                  </a:cubicBezTo>
                  <a:cubicBezTo>
                    <a:pt x="257" y="108"/>
                    <a:pt x="257" y="108"/>
                    <a:pt x="257" y="108"/>
                  </a:cubicBezTo>
                  <a:cubicBezTo>
                    <a:pt x="263" y="108"/>
                    <a:pt x="267" y="112"/>
                    <a:pt x="267" y="118"/>
                  </a:cubicBezTo>
                  <a:close/>
                  <a:moveTo>
                    <a:pt x="243" y="185"/>
                  </a:moveTo>
                  <a:cubicBezTo>
                    <a:pt x="223" y="142"/>
                    <a:pt x="223" y="142"/>
                    <a:pt x="223" y="142"/>
                  </a:cubicBezTo>
                  <a:cubicBezTo>
                    <a:pt x="179" y="158"/>
                    <a:pt x="179" y="158"/>
                    <a:pt x="179" y="158"/>
                  </a:cubicBezTo>
                  <a:cubicBezTo>
                    <a:pt x="144" y="193"/>
                    <a:pt x="144" y="193"/>
                    <a:pt x="144" y="193"/>
                  </a:cubicBezTo>
                  <a:cubicBezTo>
                    <a:pt x="108" y="148"/>
                    <a:pt x="108" y="148"/>
                    <a:pt x="108" y="148"/>
                  </a:cubicBezTo>
                  <a:cubicBezTo>
                    <a:pt x="83" y="204"/>
                    <a:pt x="83" y="204"/>
                    <a:pt x="83" y="204"/>
                  </a:cubicBezTo>
                  <a:cubicBezTo>
                    <a:pt x="83" y="227"/>
                    <a:pt x="83" y="227"/>
                    <a:pt x="83" y="227"/>
                  </a:cubicBezTo>
                  <a:cubicBezTo>
                    <a:pt x="243" y="227"/>
                    <a:pt x="243" y="227"/>
                    <a:pt x="243" y="227"/>
                  </a:cubicBezTo>
                  <a:lnTo>
                    <a:pt x="243" y="18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7"/>
            <p:cNvSpPr>
              <a:spLocks noEditPoints="1"/>
            </p:cNvSpPr>
            <p:nvPr/>
          </p:nvSpPr>
          <p:spPr bwMode="auto">
            <a:xfrm>
              <a:off x="3360425" y="2211322"/>
              <a:ext cx="185537" cy="185537"/>
            </a:xfrm>
            <a:custGeom>
              <a:avLst/>
              <a:gdLst>
                <a:gd name="T0" fmla="*/ 223 w 223"/>
                <a:gd name="T1" fmla="*/ 112 h 223"/>
                <a:gd name="T2" fmla="*/ 112 w 223"/>
                <a:gd name="T3" fmla="*/ 223 h 223"/>
                <a:gd name="T4" fmla="*/ 0 w 223"/>
                <a:gd name="T5" fmla="*/ 112 h 223"/>
                <a:gd name="T6" fmla="*/ 112 w 223"/>
                <a:gd name="T7" fmla="*/ 0 h 223"/>
                <a:gd name="T8" fmla="*/ 223 w 223"/>
                <a:gd name="T9" fmla="*/ 112 h 223"/>
                <a:gd name="T10" fmla="*/ 175 w 223"/>
                <a:gd name="T11" fmla="*/ 72 h 223"/>
                <a:gd name="T12" fmla="*/ 152 w 223"/>
                <a:gd name="T13" fmla="*/ 48 h 223"/>
                <a:gd name="T14" fmla="*/ 112 w 223"/>
                <a:gd name="T15" fmla="*/ 89 h 223"/>
                <a:gd name="T16" fmla="*/ 71 w 223"/>
                <a:gd name="T17" fmla="*/ 48 h 223"/>
                <a:gd name="T18" fmla="*/ 48 w 223"/>
                <a:gd name="T19" fmla="*/ 72 h 223"/>
                <a:gd name="T20" fmla="*/ 88 w 223"/>
                <a:gd name="T21" fmla="*/ 112 h 223"/>
                <a:gd name="T22" fmla="*/ 48 w 223"/>
                <a:gd name="T23" fmla="*/ 153 h 223"/>
                <a:gd name="T24" fmla="*/ 71 w 223"/>
                <a:gd name="T25" fmla="*/ 176 h 223"/>
                <a:gd name="T26" fmla="*/ 112 w 223"/>
                <a:gd name="T27" fmla="*/ 135 h 223"/>
                <a:gd name="T28" fmla="*/ 152 w 223"/>
                <a:gd name="T29" fmla="*/ 176 h 223"/>
                <a:gd name="T30" fmla="*/ 175 w 223"/>
                <a:gd name="T31" fmla="*/ 153 h 223"/>
                <a:gd name="T32" fmla="*/ 134 w 223"/>
                <a:gd name="T33" fmla="*/ 112 h 223"/>
                <a:gd name="T34" fmla="*/ 175 w 223"/>
                <a:gd name="T35" fmla="*/ 7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3" h="223">
                  <a:moveTo>
                    <a:pt x="223" y="112"/>
                  </a:moveTo>
                  <a:cubicBezTo>
                    <a:pt x="223" y="173"/>
                    <a:pt x="173" y="223"/>
                    <a:pt x="112" y="223"/>
                  </a:cubicBezTo>
                  <a:cubicBezTo>
                    <a:pt x="50" y="223"/>
                    <a:pt x="0" y="173"/>
                    <a:pt x="0" y="112"/>
                  </a:cubicBezTo>
                  <a:cubicBezTo>
                    <a:pt x="0" y="50"/>
                    <a:pt x="50" y="0"/>
                    <a:pt x="112" y="0"/>
                  </a:cubicBezTo>
                  <a:cubicBezTo>
                    <a:pt x="173" y="0"/>
                    <a:pt x="223" y="50"/>
                    <a:pt x="223" y="112"/>
                  </a:cubicBezTo>
                  <a:close/>
                  <a:moveTo>
                    <a:pt x="175" y="72"/>
                  </a:moveTo>
                  <a:cubicBezTo>
                    <a:pt x="152" y="48"/>
                    <a:pt x="152" y="48"/>
                    <a:pt x="152" y="48"/>
                  </a:cubicBezTo>
                  <a:cubicBezTo>
                    <a:pt x="112" y="89"/>
                    <a:pt x="112" y="89"/>
                    <a:pt x="112" y="89"/>
                  </a:cubicBezTo>
                  <a:cubicBezTo>
                    <a:pt x="71" y="48"/>
                    <a:pt x="71" y="48"/>
                    <a:pt x="71" y="48"/>
                  </a:cubicBezTo>
                  <a:cubicBezTo>
                    <a:pt x="48" y="72"/>
                    <a:pt x="48" y="72"/>
                    <a:pt x="48" y="72"/>
                  </a:cubicBezTo>
                  <a:cubicBezTo>
                    <a:pt x="88" y="112"/>
                    <a:pt x="88" y="112"/>
                    <a:pt x="88" y="112"/>
                  </a:cubicBezTo>
                  <a:cubicBezTo>
                    <a:pt x="48" y="153"/>
                    <a:pt x="48" y="153"/>
                    <a:pt x="48" y="153"/>
                  </a:cubicBezTo>
                  <a:cubicBezTo>
                    <a:pt x="71" y="176"/>
                    <a:pt x="71" y="176"/>
                    <a:pt x="71" y="176"/>
                  </a:cubicBezTo>
                  <a:cubicBezTo>
                    <a:pt x="112" y="135"/>
                    <a:pt x="112" y="135"/>
                    <a:pt x="112" y="135"/>
                  </a:cubicBezTo>
                  <a:cubicBezTo>
                    <a:pt x="152" y="176"/>
                    <a:pt x="152" y="176"/>
                    <a:pt x="152" y="176"/>
                  </a:cubicBezTo>
                  <a:cubicBezTo>
                    <a:pt x="175" y="153"/>
                    <a:pt x="175" y="153"/>
                    <a:pt x="175" y="153"/>
                  </a:cubicBezTo>
                  <a:cubicBezTo>
                    <a:pt x="134" y="112"/>
                    <a:pt x="134" y="112"/>
                    <a:pt x="134" y="112"/>
                  </a:cubicBezTo>
                  <a:lnTo>
                    <a:pt x="175" y="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8"/>
            <p:cNvSpPr>
              <a:spLocks/>
            </p:cNvSpPr>
            <p:nvPr/>
          </p:nvSpPr>
          <p:spPr bwMode="auto">
            <a:xfrm>
              <a:off x="3590065" y="2240216"/>
              <a:ext cx="127747" cy="127747"/>
            </a:xfrm>
            <a:custGeom>
              <a:avLst/>
              <a:gdLst>
                <a:gd name="T0" fmla="*/ 154 w 154"/>
                <a:gd name="T1" fmla="*/ 77 h 154"/>
                <a:gd name="T2" fmla="*/ 146 w 154"/>
                <a:gd name="T3" fmla="*/ 90 h 154"/>
                <a:gd name="T4" fmla="*/ 91 w 154"/>
                <a:gd name="T5" fmla="*/ 90 h 154"/>
                <a:gd name="T6" fmla="*/ 91 w 154"/>
                <a:gd name="T7" fmla="*/ 146 h 154"/>
                <a:gd name="T8" fmla="*/ 77 w 154"/>
                <a:gd name="T9" fmla="*/ 154 h 154"/>
                <a:gd name="T10" fmla="*/ 64 w 154"/>
                <a:gd name="T11" fmla="*/ 146 h 154"/>
                <a:gd name="T12" fmla="*/ 64 w 154"/>
                <a:gd name="T13" fmla="*/ 90 h 154"/>
                <a:gd name="T14" fmla="*/ 8 w 154"/>
                <a:gd name="T15" fmla="*/ 90 h 154"/>
                <a:gd name="T16" fmla="*/ 0 w 154"/>
                <a:gd name="T17" fmla="*/ 77 h 154"/>
                <a:gd name="T18" fmla="*/ 8 w 154"/>
                <a:gd name="T19" fmla="*/ 64 h 154"/>
                <a:gd name="T20" fmla="*/ 64 w 154"/>
                <a:gd name="T21" fmla="*/ 64 h 154"/>
                <a:gd name="T22" fmla="*/ 64 w 154"/>
                <a:gd name="T23" fmla="*/ 8 h 154"/>
                <a:gd name="T24" fmla="*/ 77 w 154"/>
                <a:gd name="T25" fmla="*/ 0 h 154"/>
                <a:gd name="T26" fmla="*/ 91 w 154"/>
                <a:gd name="T27" fmla="*/ 8 h 154"/>
                <a:gd name="T28" fmla="*/ 91 w 154"/>
                <a:gd name="T29" fmla="*/ 64 h 154"/>
                <a:gd name="T30" fmla="*/ 146 w 154"/>
                <a:gd name="T31" fmla="*/ 64 h 154"/>
                <a:gd name="T32" fmla="*/ 154 w 154"/>
                <a:gd name="T33" fmla="*/ 7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54">
                  <a:moveTo>
                    <a:pt x="154" y="77"/>
                  </a:moveTo>
                  <a:cubicBezTo>
                    <a:pt x="154" y="84"/>
                    <a:pt x="153" y="90"/>
                    <a:pt x="146" y="90"/>
                  </a:cubicBezTo>
                  <a:cubicBezTo>
                    <a:pt x="91" y="90"/>
                    <a:pt x="91" y="90"/>
                    <a:pt x="91" y="90"/>
                  </a:cubicBezTo>
                  <a:cubicBezTo>
                    <a:pt x="91" y="146"/>
                    <a:pt x="91" y="146"/>
                    <a:pt x="91" y="146"/>
                  </a:cubicBezTo>
                  <a:cubicBezTo>
                    <a:pt x="91" y="153"/>
                    <a:pt x="84" y="154"/>
                    <a:pt x="77" y="154"/>
                  </a:cubicBezTo>
                  <a:cubicBezTo>
                    <a:pt x="70" y="154"/>
                    <a:pt x="64" y="153"/>
                    <a:pt x="64" y="146"/>
                  </a:cubicBezTo>
                  <a:cubicBezTo>
                    <a:pt x="64" y="90"/>
                    <a:pt x="64" y="90"/>
                    <a:pt x="64" y="90"/>
                  </a:cubicBezTo>
                  <a:cubicBezTo>
                    <a:pt x="8" y="90"/>
                    <a:pt x="8" y="90"/>
                    <a:pt x="8" y="90"/>
                  </a:cubicBezTo>
                  <a:cubicBezTo>
                    <a:pt x="1" y="90"/>
                    <a:pt x="0" y="84"/>
                    <a:pt x="0" y="77"/>
                  </a:cubicBezTo>
                  <a:cubicBezTo>
                    <a:pt x="0" y="69"/>
                    <a:pt x="1" y="64"/>
                    <a:pt x="8" y="64"/>
                  </a:cubicBezTo>
                  <a:cubicBezTo>
                    <a:pt x="64" y="64"/>
                    <a:pt x="64" y="64"/>
                    <a:pt x="64" y="64"/>
                  </a:cubicBezTo>
                  <a:cubicBezTo>
                    <a:pt x="64" y="8"/>
                    <a:pt x="64" y="8"/>
                    <a:pt x="64" y="8"/>
                  </a:cubicBezTo>
                  <a:cubicBezTo>
                    <a:pt x="64" y="0"/>
                    <a:pt x="70" y="0"/>
                    <a:pt x="77" y="0"/>
                  </a:cubicBezTo>
                  <a:cubicBezTo>
                    <a:pt x="84" y="0"/>
                    <a:pt x="91" y="0"/>
                    <a:pt x="91" y="8"/>
                  </a:cubicBezTo>
                  <a:cubicBezTo>
                    <a:pt x="91" y="64"/>
                    <a:pt x="91" y="64"/>
                    <a:pt x="91" y="64"/>
                  </a:cubicBezTo>
                  <a:cubicBezTo>
                    <a:pt x="146" y="64"/>
                    <a:pt x="146" y="64"/>
                    <a:pt x="146" y="64"/>
                  </a:cubicBezTo>
                  <a:cubicBezTo>
                    <a:pt x="153" y="64"/>
                    <a:pt x="154" y="69"/>
                    <a:pt x="154" y="7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p:cNvSpPr>
            <p:nvPr/>
          </p:nvSpPr>
          <p:spPr bwMode="auto">
            <a:xfrm>
              <a:off x="3761916" y="2293445"/>
              <a:ext cx="127747" cy="21291"/>
            </a:xfrm>
            <a:custGeom>
              <a:avLst/>
              <a:gdLst>
                <a:gd name="T0" fmla="*/ 154 w 154"/>
                <a:gd name="T1" fmla="*/ 13 h 26"/>
                <a:gd name="T2" fmla="*/ 146 w 154"/>
                <a:gd name="T3" fmla="*/ 26 h 26"/>
                <a:gd name="T4" fmla="*/ 8 w 154"/>
                <a:gd name="T5" fmla="*/ 26 h 26"/>
                <a:gd name="T6" fmla="*/ 0 w 154"/>
                <a:gd name="T7" fmla="*/ 13 h 26"/>
                <a:gd name="T8" fmla="*/ 8 w 154"/>
                <a:gd name="T9" fmla="*/ 0 h 26"/>
                <a:gd name="T10" fmla="*/ 146 w 154"/>
                <a:gd name="T11" fmla="*/ 0 h 26"/>
                <a:gd name="T12" fmla="*/ 154 w 154"/>
                <a:gd name="T13" fmla="*/ 13 h 26"/>
              </a:gdLst>
              <a:ahLst/>
              <a:cxnLst>
                <a:cxn ang="0">
                  <a:pos x="T0" y="T1"/>
                </a:cxn>
                <a:cxn ang="0">
                  <a:pos x="T2" y="T3"/>
                </a:cxn>
                <a:cxn ang="0">
                  <a:pos x="T4" y="T5"/>
                </a:cxn>
                <a:cxn ang="0">
                  <a:pos x="T6" y="T7"/>
                </a:cxn>
                <a:cxn ang="0">
                  <a:pos x="T8" y="T9"/>
                </a:cxn>
                <a:cxn ang="0">
                  <a:pos x="T10" y="T11"/>
                </a:cxn>
                <a:cxn ang="0">
                  <a:pos x="T12" y="T13"/>
                </a:cxn>
              </a:cxnLst>
              <a:rect l="0" t="0" r="r" b="b"/>
              <a:pathLst>
                <a:path w="154" h="26">
                  <a:moveTo>
                    <a:pt x="154" y="13"/>
                  </a:moveTo>
                  <a:cubicBezTo>
                    <a:pt x="154" y="20"/>
                    <a:pt x="153" y="26"/>
                    <a:pt x="146" y="26"/>
                  </a:cubicBezTo>
                  <a:cubicBezTo>
                    <a:pt x="8" y="26"/>
                    <a:pt x="8" y="26"/>
                    <a:pt x="8" y="26"/>
                  </a:cubicBezTo>
                  <a:cubicBezTo>
                    <a:pt x="1" y="26"/>
                    <a:pt x="0" y="20"/>
                    <a:pt x="0" y="13"/>
                  </a:cubicBezTo>
                  <a:cubicBezTo>
                    <a:pt x="0" y="5"/>
                    <a:pt x="1" y="0"/>
                    <a:pt x="8" y="0"/>
                  </a:cubicBezTo>
                  <a:cubicBezTo>
                    <a:pt x="146" y="0"/>
                    <a:pt x="146" y="0"/>
                    <a:pt x="146" y="0"/>
                  </a:cubicBezTo>
                  <a:cubicBezTo>
                    <a:pt x="153" y="0"/>
                    <a:pt x="154" y="5"/>
                    <a:pt x="154" y="1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p:cNvSpPr>
            <p:nvPr/>
          </p:nvSpPr>
          <p:spPr bwMode="auto">
            <a:xfrm>
              <a:off x="3926162" y="2193072"/>
              <a:ext cx="215953" cy="220516"/>
            </a:xfrm>
            <a:custGeom>
              <a:avLst/>
              <a:gdLst>
                <a:gd name="T0" fmla="*/ 29 w 259"/>
                <a:gd name="T1" fmla="*/ 244 h 264"/>
                <a:gd name="T2" fmla="*/ 32 w 259"/>
                <a:gd name="T3" fmla="*/ 149 h 264"/>
                <a:gd name="T4" fmla="*/ 164 w 259"/>
                <a:gd name="T5" fmla="*/ 18 h 264"/>
                <a:gd name="T6" fmla="*/ 210 w 259"/>
                <a:gd name="T7" fmla="*/ 4 h 264"/>
                <a:gd name="T8" fmla="*/ 243 w 259"/>
                <a:gd name="T9" fmla="*/ 37 h 264"/>
                <a:gd name="T10" fmla="*/ 229 w 259"/>
                <a:gd name="T11" fmla="*/ 84 h 264"/>
                <a:gd name="T12" fmla="*/ 103 w 259"/>
                <a:gd name="T13" fmla="*/ 209 h 264"/>
                <a:gd name="T14" fmla="*/ 80 w 259"/>
                <a:gd name="T15" fmla="*/ 222 h 264"/>
                <a:gd name="T16" fmla="*/ 59 w 259"/>
                <a:gd name="T17" fmla="*/ 215 h 264"/>
                <a:gd name="T18" fmla="*/ 64 w 259"/>
                <a:gd name="T19" fmla="*/ 170 h 264"/>
                <a:gd name="T20" fmla="*/ 152 w 259"/>
                <a:gd name="T21" fmla="*/ 82 h 264"/>
                <a:gd name="T22" fmla="*/ 165 w 259"/>
                <a:gd name="T23" fmla="*/ 82 h 264"/>
                <a:gd name="T24" fmla="*/ 165 w 259"/>
                <a:gd name="T25" fmla="*/ 95 h 264"/>
                <a:gd name="T26" fmla="*/ 77 w 259"/>
                <a:gd name="T27" fmla="*/ 183 h 264"/>
                <a:gd name="T28" fmla="*/ 72 w 259"/>
                <a:gd name="T29" fmla="*/ 201 h 264"/>
                <a:gd name="T30" fmla="*/ 78 w 259"/>
                <a:gd name="T31" fmla="*/ 203 h 264"/>
                <a:gd name="T32" fmla="*/ 90 w 259"/>
                <a:gd name="T33" fmla="*/ 197 h 264"/>
                <a:gd name="T34" fmla="*/ 216 w 259"/>
                <a:gd name="T35" fmla="*/ 71 h 264"/>
                <a:gd name="T36" fmla="*/ 225 w 259"/>
                <a:gd name="T37" fmla="*/ 42 h 264"/>
                <a:gd name="T38" fmla="*/ 205 w 259"/>
                <a:gd name="T39" fmla="*/ 22 h 264"/>
                <a:gd name="T40" fmla="*/ 177 w 259"/>
                <a:gd name="T41" fmla="*/ 31 h 264"/>
                <a:gd name="T42" fmla="*/ 45 w 259"/>
                <a:gd name="T43" fmla="*/ 163 h 264"/>
                <a:gd name="T44" fmla="*/ 42 w 259"/>
                <a:gd name="T45" fmla="*/ 231 h 264"/>
                <a:gd name="T46" fmla="*/ 111 w 259"/>
                <a:gd name="T47" fmla="*/ 228 h 264"/>
                <a:gd name="T48" fmla="*/ 242 w 259"/>
                <a:gd name="T49" fmla="*/ 97 h 264"/>
                <a:gd name="T50" fmla="*/ 255 w 259"/>
                <a:gd name="T51" fmla="*/ 97 h 264"/>
                <a:gd name="T52" fmla="*/ 255 w 259"/>
                <a:gd name="T53" fmla="*/ 110 h 264"/>
                <a:gd name="T54" fmla="*/ 124 w 259"/>
                <a:gd name="T55" fmla="*/ 242 h 264"/>
                <a:gd name="T56" fmla="*/ 75 w 259"/>
                <a:gd name="T57" fmla="*/ 264 h 264"/>
                <a:gd name="T58" fmla="*/ 29 w 259"/>
                <a:gd name="T59" fmla="*/ 24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9" h="264">
                  <a:moveTo>
                    <a:pt x="29" y="244"/>
                  </a:moveTo>
                  <a:cubicBezTo>
                    <a:pt x="6" y="222"/>
                    <a:pt x="0" y="182"/>
                    <a:pt x="32" y="149"/>
                  </a:cubicBezTo>
                  <a:cubicBezTo>
                    <a:pt x="51" y="131"/>
                    <a:pt x="126" y="55"/>
                    <a:pt x="164" y="18"/>
                  </a:cubicBezTo>
                  <a:cubicBezTo>
                    <a:pt x="177" y="5"/>
                    <a:pt x="194" y="0"/>
                    <a:pt x="210" y="4"/>
                  </a:cubicBezTo>
                  <a:cubicBezTo>
                    <a:pt x="226" y="8"/>
                    <a:pt x="239" y="21"/>
                    <a:pt x="243" y="37"/>
                  </a:cubicBezTo>
                  <a:cubicBezTo>
                    <a:pt x="247" y="53"/>
                    <a:pt x="243" y="70"/>
                    <a:pt x="229" y="84"/>
                  </a:cubicBezTo>
                  <a:cubicBezTo>
                    <a:pt x="103" y="209"/>
                    <a:pt x="103" y="209"/>
                    <a:pt x="103" y="209"/>
                  </a:cubicBezTo>
                  <a:cubicBezTo>
                    <a:pt x="96" y="217"/>
                    <a:pt x="88" y="221"/>
                    <a:pt x="80" y="222"/>
                  </a:cubicBezTo>
                  <a:cubicBezTo>
                    <a:pt x="72" y="223"/>
                    <a:pt x="64" y="220"/>
                    <a:pt x="59" y="215"/>
                  </a:cubicBezTo>
                  <a:cubicBezTo>
                    <a:pt x="49" y="205"/>
                    <a:pt x="48" y="187"/>
                    <a:pt x="64" y="170"/>
                  </a:cubicBezTo>
                  <a:cubicBezTo>
                    <a:pt x="152" y="82"/>
                    <a:pt x="152" y="82"/>
                    <a:pt x="152" y="82"/>
                  </a:cubicBezTo>
                  <a:cubicBezTo>
                    <a:pt x="156" y="78"/>
                    <a:pt x="162" y="78"/>
                    <a:pt x="165" y="82"/>
                  </a:cubicBezTo>
                  <a:cubicBezTo>
                    <a:pt x="169" y="86"/>
                    <a:pt x="169" y="91"/>
                    <a:pt x="165" y="95"/>
                  </a:cubicBezTo>
                  <a:cubicBezTo>
                    <a:pt x="77" y="183"/>
                    <a:pt x="77" y="183"/>
                    <a:pt x="77" y="183"/>
                  </a:cubicBezTo>
                  <a:cubicBezTo>
                    <a:pt x="70" y="191"/>
                    <a:pt x="68" y="198"/>
                    <a:pt x="72" y="201"/>
                  </a:cubicBezTo>
                  <a:cubicBezTo>
                    <a:pt x="73" y="203"/>
                    <a:pt x="75" y="203"/>
                    <a:pt x="78" y="203"/>
                  </a:cubicBezTo>
                  <a:cubicBezTo>
                    <a:pt x="82" y="203"/>
                    <a:pt x="86" y="200"/>
                    <a:pt x="90" y="197"/>
                  </a:cubicBezTo>
                  <a:cubicBezTo>
                    <a:pt x="216" y="71"/>
                    <a:pt x="216" y="71"/>
                    <a:pt x="216" y="71"/>
                  </a:cubicBezTo>
                  <a:cubicBezTo>
                    <a:pt x="225" y="62"/>
                    <a:pt x="228" y="52"/>
                    <a:pt x="225" y="42"/>
                  </a:cubicBezTo>
                  <a:cubicBezTo>
                    <a:pt x="223" y="33"/>
                    <a:pt x="215" y="25"/>
                    <a:pt x="205" y="22"/>
                  </a:cubicBezTo>
                  <a:cubicBezTo>
                    <a:pt x="195" y="19"/>
                    <a:pt x="185" y="22"/>
                    <a:pt x="177" y="31"/>
                  </a:cubicBezTo>
                  <a:cubicBezTo>
                    <a:pt x="139" y="69"/>
                    <a:pt x="64" y="144"/>
                    <a:pt x="45" y="163"/>
                  </a:cubicBezTo>
                  <a:cubicBezTo>
                    <a:pt x="21" y="187"/>
                    <a:pt x="27" y="215"/>
                    <a:pt x="42" y="231"/>
                  </a:cubicBezTo>
                  <a:cubicBezTo>
                    <a:pt x="58" y="247"/>
                    <a:pt x="87" y="253"/>
                    <a:pt x="111" y="228"/>
                  </a:cubicBezTo>
                  <a:cubicBezTo>
                    <a:pt x="242" y="97"/>
                    <a:pt x="242" y="97"/>
                    <a:pt x="242" y="97"/>
                  </a:cubicBezTo>
                  <a:cubicBezTo>
                    <a:pt x="246" y="93"/>
                    <a:pt x="252" y="93"/>
                    <a:pt x="255" y="97"/>
                  </a:cubicBezTo>
                  <a:cubicBezTo>
                    <a:pt x="259" y="100"/>
                    <a:pt x="259" y="106"/>
                    <a:pt x="255" y="110"/>
                  </a:cubicBezTo>
                  <a:cubicBezTo>
                    <a:pt x="124" y="242"/>
                    <a:pt x="124" y="242"/>
                    <a:pt x="124" y="242"/>
                  </a:cubicBezTo>
                  <a:cubicBezTo>
                    <a:pt x="108" y="257"/>
                    <a:pt x="91" y="264"/>
                    <a:pt x="75" y="264"/>
                  </a:cubicBezTo>
                  <a:cubicBezTo>
                    <a:pt x="57" y="264"/>
                    <a:pt x="41" y="256"/>
                    <a:pt x="29" y="24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noEditPoints="1"/>
            </p:cNvSpPr>
            <p:nvPr/>
          </p:nvSpPr>
          <p:spPr bwMode="auto">
            <a:xfrm>
              <a:off x="4186218" y="2231092"/>
              <a:ext cx="197704" cy="144476"/>
            </a:xfrm>
            <a:custGeom>
              <a:avLst/>
              <a:gdLst>
                <a:gd name="T0" fmla="*/ 0 w 239"/>
                <a:gd name="T1" fmla="*/ 175 h 175"/>
                <a:gd name="T2" fmla="*/ 0 w 239"/>
                <a:gd name="T3" fmla="*/ 157 h 175"/>
                <a:gd name="T4" fmla="*/ 38 w 239"/>
                <a:gd name="T5" fmla="*/ 80 h 175"/>
                <a:gd name="T6" fmla="*/ 0 w 239"/>
                <a:gd name="T7" fmla="*/ 40 h 175"/>
                <a:gd name="T8" fmla="*/ 38 w 239"/>
                <a:gd name="T9" fmla="*/ 0 h 175"/>
                <a:gd name="T10" fmla="*/ 0 w 239"/>
                <a:gd name="T11" fmla="*/ 175 h 175"/>
                <a:gd name="T12" fmla="*/ 111 w 239"/>
                <a:gd name="T13" fmla="*/ 175 h 175"/>
                <a:gd name="T14" fmla="*/ 111 w 239"/>
                <a:gd name="T15" fmla="*/ 157 h 175"/>
                <a:gd name="T16" fmla="*/ 149 w 239"/>
                <a:gd name="T17" fmla="*/ 80 h 175"/>
                <a:gd name="T18" fmla="*/ 111 w 239"/>
                <a:gd name="T19" fmla="*/ 40 h 175"/>
                <a:gd name="T20" fmla="*/ 149 w 239"/>
                <a:gd name="T21" fmla="*/ 0 h 175"/>
                <a:gd name="T22" fmla="*/ 111 w 239"/>
                <a:gd name="T23"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9" h="175">
                  <a:moveTo>
                    <a:pt x="0" y="175"/>
                  </a:moveTo>
                  <a:cubicBezTo>
                    <a:pt x="0" y="157"/>
                    <a:pt x="0" y="157"/>
                    <a:pt x="0" y="157"/>
                  </a:cubicBezTo>
                  <a:cubicBezTo>
                    <a:pt x="51" y="157"/>
                    <a:pt x="77" y="80"/>
                    <a:pt x="38" y="80"/>
                  </a:cubicBezTo>
                  <a:cubicBezTo>
                    <a:pt x="17" y="80"/>
                    <a:pt x="0" y="62"/>
                    <a:pt x="0" y="40"/>
                  </a:cubicBezTo>
                  <a:cubicBezTo>
                    <a:pt x="0" y="18"/>
                    <a:pt x="17" y="0"/>
                    <a:pt x="38" y="0"/>
                  </a:cubicBezTo>
                  <a:cubicBezTo>
                    <a:pt x="128" y="0"/>
                    <a:pt x="92" y="175"/>
                    <a:pt x="0" y="175"/>
                  </a:cubicBezTo>
                  <a:close/>
                  <a:moveTo>
                    <a:pt x="111" y="175"/>
                  </a:moveTo>
                  <a:cubicBezTo>
                    <a:pt x="111" y="157"/>
                    <a:pt x="111" y="157"/>
                    <a:pt x="111" y="157"/>
                  </a:cubicBezTo>
                  <a:cubicBezTo>
                    <a:pt x="163" y="157"/>
                    <a:pt x="188" y="80"/>
                    <a:pt x="149" y="80"/>
                  </a:cubicBezTo>
                  <a:cubicBezTo>
                    <a:pt x="128" y="80"/>
                    <a:pt x="111" y="62"/>
                    <a:pt x="111" y="40"/>
                  </a:cubicBezTo>
                  <a:cubicBezTo>
                    <a:pt x="111" y="18"/>
                    <a:pt x="128" y="0"/>
                    <a:pt x="149" y="0"/>
                  </a:cubicBezTo>
                  <a:cubicBezTo>
                    <a:pt x="239" y="0"/>
                    <a:pt x="203" y="175"/>
                    <a:pt x="111" y="17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2"/>
            <p:cNvSpPr>
              <a:spLocks noEditPoints="1"/>
            </p:cNvSpPr>
            <p:nvPr/>
          </p:nvSpPr>
          <p:spPr bwMode="auto">
            <a:xfrm>
              <a:off x="4397609" y="2203717"/>
              <a:ext cx="153601" cy="199225"/>
            </a:xfrm>
            <a:custGeom>
              <a:avLst/>
              <a:gdLst>
                <a:gd name="T0" fmla="*/ 185 w 185"/>
                <a:gd name="T1" fmla="*/ 27 h 239"/>
                <a:gd name="T2" fmla="*/ 185 w 185"/>
                <a:gd name="T3" fmla="*/ 213 h 239"/>
                <a:gd name="T4" fmla="*/ 159 w 185"/>
                <a:gd name="T5" fmla="*/ 239 h 239"/>
                <a:gd name="T6" fmla="*/ 26 w 185"/>
                <a:gd name="T7" fmla="*/ 239 h 239"/>
                <a:gd name="T8" fmla="*/ 0 w 185"/>
                <a:gd name="T9" fmla="*/ 213 h 239"/>
                <a:gd name="T10" fmla="*/ 0 w 185"/>
                <a:gd name="T11" fmla="*/ 27 h 239"/>
                <a:gd name="T12" fmla="*/ 26 w 185"/>
                <a:gd name="T13" fmla="*/ 0 h 239"/>
                <a:gd name="T14" fmla="*/ 159 w 185"/>
                <a:gd name="T15" fmla="*/ 0 h 239"/>
                <a:gd name="T16" fmla="*/ 185 w 185"/>
                <a:gd name="T17" fmla="*/ 27 h 239"/>
                <a:gd name="T18" fmla="*/ 159 w 185"/>
                <a:gd name="T19" fmla="*/ 27 h 239"/>
                <a:gd name="T20" fmla="*/ 26 w 185"/>
                <a:gd name="T21" fmla="*/ 27 h 239"/>
                <a:gd name="T22" fmla="*/ 26 w 185"/>
                <a:gd name="T23" fmla="*/ 213 h 239"/>
                <a:gd name="T24" fmla="*/ 159 w 185"/>
                <a:gd name="T25" fmla="*/ 213 h 239"/>
                <a:gd name="T26" fmla="*/ 159 w 185"/>
                <a:gd name="T27" fmla="*/ 27 h 239"/>
                <a:gd name="T28" fmla="*/ 130 w 185"/>
                <a:gd name="T29" fmla="*/ 79 h 239"/>
                <a:gd name="T30" fmla="*/ 55 w 185"/>
                <a:gd name="T31" fmla="*/ 79 h 239"/>
                <a:gd name="T32" fmla="*/ 55 w 185"/>
                <a:gd name="T33" fmla="*/ 56 h 239"/>
                <a:gd name="T34" fmla="*/ 130 w 185"/>
                <a:gd name="T35" fmla="*/ 56 h 239"/>
                <a:gd name="T36" fmla="*/ 130 w 185"/>
                <a:gd name="T37" fmla="*/ 79 h 239"/>
                <a:gd name="T38" fmla="*/ 130 w 185"/>
                <a:gd name="T39" fmla="*/ 183 h 239"/>
                <a:gd name="T40" fmla="*/ 55 w 185"/>
                <a:gd name="T41" fmla="*/ 183 h 239"/>
                <a:gd name="T42" fmla="*/ 55 w 185"/>
                <a:gd name="T43" fmla="*/ 160 h 239"/>
                <a:gd name="T44" fmla="*/ 130 w 185"/>
                <a:gd name="T45" fmla="*/ 160 h 239"/>
                <a:gd name="T46" fmla="*/ 130 w 185"/>
                <a:gd name="T47" fmla="*/ 183 h 239"/>
                <a:gd name="T48" fmla="*/ 56 w 185"/>
                <a:gd name="T49" fmla="*/ 108 h 239"/>
                <a:gd name="T50" fmla="*/ 130 w 185"/>
                <a:gd name="T51" fmla="*/ 108 h 239"/>
                <a:gd name="T52" fmla="*/ 130 w 185"/>
                <a:gd name="T53" fmla="*/ 132 h 239"/>
                <a:gd name="T54" fmla="*/ 56 w 185"/>
                <a:gd name="T55" fmla="*/ 132 h 239"/>
                <a:gd name="T56" fmla="*/ 56 w 185"/>
                <a:gd name="T57" fmla="*/ 108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5" h="239">
                  <a:moveTo>
                    <a:pt x="185" y="27"/>
                  </a:moveTo>
                  <a:cubicBezTo>
                    <a:pt x="185" y="213"/>
                    <a:pt x="185" y="213"/>
                    <a:pt x="185" y="213"/>
                  </a:cubicBezTo>
                  <a:cubicBezTo>
                    <a:pt x="185" y="228"/>
                    <a:pt x="173" y="239"/>
                    <a:pt x="159" y="239"/>
                  </a:cubicBezTo>
                  <a:cubicBezTo>
                    <a:pt x="26" y="239"/>
                    <a:pt x="26" y="239"/>
                    <a:pt x="26" y="239"/>
                  </a:cubicBezTo>
                  <a:cubicBezTo>
                    <a:pt x="11" y="239"/>
                    <a:pt x="0" y="228"/>
                    <a:pt x="0" y="213"/>
                  </a:cubicBezTo>
                  <a:cubicBezTo>
                    <a:pt x="0" y="27"/>
                    <a:pt x="0" y="27"/>
                    <a:pt x="0" y="27"/>
                  </a:cubicBezTo>
                  <a:cubicBezTo>
                    <a:pt x="0" y="13"/>
                    <a:pt x="11" y="0"/>
                    <a:pt x="26" y="0"/>
                  </a:cubicBezTo>
                  <a:cubicBezTo>
                    <a:pt x="159" y="0"/>
                    <a:pt x="159" y="0"/>
                    <a:pt x="159" y="0"/>
                  </a:cubicBezTo>
                  <a:cubicBezTo>
                    <a:pt x="173" y="0"/>
                    <a:pt x="185" y="13"/>
                    <a:pt x="185" y="27"/>
                  </a:cubicBezTo>
                  <a:close/>
                  <a:moveTo>
                    <a:pt x="159" y="27"/>
                  </a:moveTo>
                  <a:cubicBezTo>
                    <a:pt x="26" y="27"/>
                    <a:pt x="26" y="27"/>
                    <a:pt x="26" y="27"/>
                  </a:cubicBezTo>
                  <a:cubicBezTo>
                    <a:pt x="26" y="213"/>
                    <a:pt x="26" y="213"/>
                    <a:pt x="26" y="213"/>
                  </a:cubicBezTo>
                  <a:cubicBezTo>
                    <a:pt x="159" y="213"/>
                    <a:pt x="159" y="213"/>
                    <a:pt x="159" y="213"/>
                  </a:cubicBezTo>
                  <a:lnTo>
                    <a:pt x="159" y="27"/>
                  </a:lnTo>
                  <a:close/>
                  <a:moveTo>
                    <a:pt x="130" y="79"/>
                  </a:moveTo>
                  <a:cubicBezTo>
                    <a:pt x="55" y="79"/>
                    <a:pt x="55" y="79"/>
                    <a:pt x="55" y="79"/>
                  </a:cubicBezTo>
                  <a:cubicBezTo>
                    <a:pt x="55" y="56"/>
                    <a:pt x="55" y="56"/>
                    <a:pt x="55" y="56"/>
                  </a:cubicBezTo>
                  <a:cubicBezTo>
                    <a:pt x="130" y="56"/>
                    <a:pt x="130" y="56"/>
                    <a:pt x="130" y="56"/>
                  </a:cubicBezTo>
                  <a:lnTo>
                    <a:pt x="130" y="79"/>
                  </a:lnTo>
                  <a:close/>
                  <a:moveTo>
                    <a:pt x="130" y="183"/>
                  </a:moveTo>
                  <a:cubicBezTo>
                    <a:pt x="55" y="183"/>
                    <a:pt x="55" y="183"/>
                    <a:pt x="55" y="183"/>
                  </a:cubicBezTo>
                  <a:cubicBezTo>
                    <a:pt x="55" y="160"/>
                    <a:pt x="55" y="160"/>
                    <a:pt x="55" y="160"/>
                  </a:cubicBezTo>
                  <a:cubicBezTo>
                    <a:pt x="130" y="160"/>
                    <a:pt x="130" y="160"/>
                    <a:pt x="130" y="160"/>
                  </a:cubicBezTo>
                  <a:lnTo>
                    <a:pt x="130" y="183"/>
                  </a:lnTo>
                  <a:close/>
                  <a:moveTo>
                    <a:pt x="56" y="108"/>
                  </a:moveTo>
                  <a:cubicBezTo>
                    <a:pt x="130" y="108"/>
                    <a:pt x="130" y="108"/>
                    <a:pt x="130" y="108"/>
                  </a:cubicBezTo>
                  <a:cubicBezTo>
                    <a:pt x="130" y="132"/>
                    <a:pt x="130" y="132"/>
                    <a:pt x="130" y="132"/>
                  </a:cubicBezTo>
                  <a:cubicBezTo>
                    <a:pt x="56" y="132"/>
                    <a:pt x="56" y="132"/>
                    <a:pt x="56" y="132"/>
                  </a:cubicBezTo>
                  <a:lnTo>
                    <a:pt x="56" y="10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3"/>
            <p:cNvSpPr>
              <a:spLocks noEditPoints="1"/>
            </p:cNvSpPr>
            <p:nvPr/>
          </p:nvSpPr>
          <p:spPr bwMode="auto">
            <a:xfrm>
              <a:off x="4596833" y="2237175"/>
              <a:ext cx="130789" cy="133830"/>
            </a:xfrm>
            <a:custGeom>
              <a:avLst/>
              <a:gdLst>
                <a:gd name="T0" fmla="*/ 66 w 159"/>
                <a:gd name="T1" fmla="*/ 21 h 160"/>
                <a:gd name="T2" fmla="*/ 66 w 159"/>
                <a:gd name="T3" fmla="*/ 45 h 160"/>
                <a:gd name="T4" fmla="*/ 45 w 159"/>
                <a:gd name="T5" fmla="*/ 67 h 160"/>
                <a:gd name="T6" fmla="*/ 21 w 159"/>
                <a:gd name="T7" fmla="*/ 67 h 160"/>
                <a:gd name="T8" fmla="*/ 0 w 159"/>
                <a:gd name="T9" fmla="*/ 45 h 160"/>
                <a:gd name="T10" fmla="*/ 0 w 159"/>
                <a:gd name="T11" fmla="*/ 21 h 160"/>
                <a:gd name="T12" fmla="*/ 21 w 159"/>
                <a:gd name="T13" fmla="*/ 0 h 160"/>
                <a:gd name="T14" fmla="*/ 45 w 159"/>
                <a:gd name="T15" fmla="*/ 0 h 160"/>
                <a:gd name="T16" fmla="*/ 66 w 159"/>
                <a:gd name="T17" fmla="*/ 21 h 160"/>
                <a:gd name="T18" fmla="*/ 66 w 159"/>
                <a:gd name="T19" fmla="*/ 114 h 160"/>
                <a:gd name="T20" fmla="*/ 66 w 159"/>
                <a:gd name="T21" fmla="*/ 138 h 160"/>
                <a:gd name="T22" fmla="*/ 45 w 159"/>
                <a:gd name="T23" fmla="*/ 160 h 160"/>
                <a:gd name="T24" fmla="*/ 21 w 159"/>
                <a:gd name="T25" fmla="*/ 160 h 160"/>
                <a:gd name="T26" fmla="*/ 0 w 159"/>
                <a:gd name="T27" fmla="*/ 138 h 160"/>
                <a:gd name="T28" fmla="*/ 0 w 159"/>
                <a:gd name="T29" fmla="*/ 114 h 160"/>
                <a:gd name="T30" fmla="*/ 21 w 159"/>
                <a:gd name="T31" fmla="*/ 93 h 160"/>
                <a:gd name="T32" fmla="*/ 45 w 159"/>
                <a:gd name="T33" fmla="*/ 93 h 160"/>
                <a:gd name="T34" fmla="*/ 66 w 159"/>
                <a:gd name="T35" fmla="*/ 114 h 160"/>
                <a:gd name="T36" fmla="*/ 159 w 159"/>
                <a:gd name="T37" fmla="*/ 21 h 160"/>
                <a:gd name="T38" fmla="*/ 159 w 159"/>
                <a:gd name="T39" fmla="*/ 45 h 160"/>
                <a:gd name="T40" fmla="*/ 138 w 159"/>
                <a:gd name="T41" fmla="*/ 67 h 160"/>
                <a:gd name="T42" fmla="*/ 114 w 159"/>
                <a:gd name="T43" fmla="*/ 67 h 160"/>
                <a:gd name="T44" fmla="*/ 92 w 159"/>
                <a:gd name="T45" fmla="*/ 45 h 160"/>
                <a:gd name="T46" fmla="*/ 92 w 159"/>
                <a:gd name="T47" fmla="*/ 21 h 160"/>
                <a:gd name="T48" fmla="*/ 114 w 159"/>
                <a:gd name="T49" fmla="*/ 0 h 160"/>
                <a:gd name="T50" fmla="*/ 138 w 159"/>
                <a:gd name="T51" fmla="*/ 0 h 160"/>
                <a:gd name="T52" fmla="*/ 159 w 159"/>
                <a:gd name="T53" fmla="*/ 21 h 160"/>
                <a:gd name="T54" fmla="*/ 159 w 159"/>
                <a:gd name="T55" fmla="*/ 114 h 160"/>
                <a:gd name="T56" fmla="*/ 159 w 159"/>
                <a:gd name="T57" fmla="*/ 138 h 160"/>
                <a:gd name="T58" fmla="*/ 138 w 159"/>
                <a:gd name="T59" fmla="*/ 160 h 160"/>
                <a:gd name="T60" fmla="*/ 114 w 159"/>
                <a:gd name="T61" fmla="*/ 160 h 160"/>
                <a:gd name="T62" fmla="*/ 92 w 159"/>
                <a:gd name="T63" fmla="*/ 138 h 160"/>
                <a:gd name="T64" fmla="*/ 92 w 159"/>
                <a:gd name="T65" fmla="*/ 114 h 160"/>
                <a:gd name="T66" fmla="*/ 114 w 159"/>
                <a:gd name="T67" fmla="*/ 93 h 160"/>
                <a:gd name="T68" fmla="*/ 138 w 159"/>
                <a:gd name="T69" fmla="*/ 93 h 160"/>
                <a:gd name="T70" fmla="*/ 159 w 159"/>
                <a:gd name="T71" fmla="*/ 11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9" h="160">
                  <a:moveTo>
                    <a:pt x="66" y="21"/>
                  </a:moveTo>
                  <a:cubicBezTo>
                    <a:pt x="66" y="45"/>
                    <a:pt x="66" y="45"/>
                    <a:pt x="66" y="45"/>
                  </a:cubicBezTo>
                  <a:cubicBezTo>
                    <a:pt x="66" y="60"/>
                    <a:pt x="60" y="67"/>
                    <a:pt x="45" y="67"/>
                  </a:cubicBezTo>
                  <a:cubicBezTo>
                    <a:pt x="21" y="67"/>
                    <a:pt x="21" y="67"/>
                    <a:pt x="21" y="67"/>
                  </a:cubicBezTo>
                  <a:cubicBezTo>
                    <a:pt x="6" y="67"/>
                    <a:pt x="0" y="60"/>
                    <a:pt x="0" y="45"/>
                  </a:cubicBezTo>
                  <a:cubicBezTo>
                    <a:pt x="0" y="21"/>
                    <a:pt x="0" y="21"/>
                    <a:pt x="0" y="21"/>
                  </a:cubicBezTo>
                  <a:cubicBezTo>
                    <a:pt x="0" y="7"/>
                    <a:pt x="6" y="0"/>
                    <a:pt x="21" y="0"/>
                  </a:cubicBezTo>
                  <a:cubicBezTo>
                    <a:pt x="45" y="0"/>
                    <a:pt x="45" y="0"/>
                    <a:pt x="45" y="0"/>
                  </a:cubicBezTo>
                  <a:cubicBezTo>
                    <a:pt x="60" y="0"/>
                    <a:pt x="66" y="7"/>
                    <a:pt x="66" y="21"/>
                  </a:cubicBezTo>
                  <a:close/>
                  <a:moveTo>
                    <a:pt x="66" y="114"/>
                  </a:moveTo>
                  <a:cubicBezTo>
                    <a:pt x="66" y="138"/>
                    <a:pt x="66" y="138"/>
                    <a:pt x="66" y="138"/>
                  </a:cubicBezTo>
                  <a:cubicBezTo>
                    <a:pt x="66" y="153"/>
                    <a:pt x="60" y="160"/>
                    <a:pt x="45" y="160"/>
                  </a:cubicBezTo>
                  <a:cubicBezTo>
                    <a:pt x="21" y="160"/>
                    <a:pt x="21" y="160"/>
                    <a:pt x="21" y="160"/>
                  </a:cubicBezTo>
                  <a:cubicBezTo>
                    <a:pt x="6" y="160"/>
                    <a:pt x="0" y="153"/>
                    <a:pt x="0" y="138"/>
                  </a:cubicBezTo>
                  <a:cubicBezTo>
                    <a:pt x="0" y="114"/>
                    <a:pt x="0" y="114"/>
                    <a:pt x="0" y="114"/>
                  </a:cubicBezTo>
                  <a:cubicBezTo>
                    <a:pt x="0" y="100"/>
                    <a:pt x="6" y="93"/>
                    <a:pt x="21" y="93"/>
                  </a:cubicBezTo>
                  <a:cubicBezTo>
                    <a:pt x="45" y="93"/>
                    <a:pt x="45" y="93"/>
                    <a:pt x="45" y="93"/>
                  </a:cubicBezTo>
                  <a:cubicBezTo>
                    <a:pt x="60" y="93"/>
                    <a:pt x="66" y="100"/>
                    <a:pt x="66" y="114"/>
                  </a:cubicBezTo>
                  <a:close/>
                  <a:moveTo>
                    <a:pt x="159" y="21"/>
                  </a:moveTo>
                  <a:cubicBezTo>
                    <a:pt x="159" y="45"/>
                    <a:pt x="159" y="45"/>
                    <a:pt x="159" y="45"/>
                  </a:cubicBezTo>
                  <a:cubicBezTo>
                    <a:pt x="159" y="60"/>
                    <a:pt x="153" y="67"/>
                    <a:pt x="138" y="67"/>
                  </a:cubicBezTo>
                  <a:cubicBezTo>
                    <a:pt x="114" y="67"/>
                    <a:pt x="114" y="67"/>
                    <a:pt x="114" y="67"/>
                  </a:cubicBezTo>
                  <a:cubicBezTo>
                    <a:pt x="99" y="67"/>
                    <a:pt x="92" y="60"/>
                    <a:pt x="92" y="45"/>
                  </a:cubicBezTo>
                  <a:cubicBezTo>
                    <a:pt x="92" y="21"/>
                    <a:pt x="92" y="21"/>
                    <a:pt x="92" y="21"/>
                  </a:cubicBezTo>
                  <a:cubicBezTo>
                    <a:pt x="92" y="7"/>
                    <a:pt x="99" y="0"/>
                    <a:pt x="114" y="0"/>
                  </a:cubicBezTo>
                  <a:cubicBezTo>
                    <a:pt x="138" y="0"/>
                    <a:pt x="138" y="0"/>
                    <a:pt x="138" y="0"/>
                  </a:cubicBezTo>
                  <a:cubicBezTo>
                    <a:pt x="153" y="0"/>
                    <a:pt x="159" y="7"/>
                    <a:pt x="159" y="21"/>
                  </a:cubicBezTo>
                  <a:close/>
                  <a:moveTo>
                    <a:pt x="159" y="114"/>
                  </a:moveTo>
                  <a:cubicBezTo>
                    <a:pt x="159" y="138"/>
                    <a:pt x="159" y="138"/>
                    <a:pt x="159" y="138"/>
                  </a:cubicBezTo>
                  <a:cubicBezTo>
                    <a:pt x="159" y="153"/>
                    <a:pt x="153" y="160"/>
                    <a:pt x="138" y="160"/>
                  </a:cubicBezTo>
                  <a:cubicBezTo>
                    <a:pt x="114" y="160"/>
                    <a:pt x="114" y="160"/>
                    <a:pt x="114" y="160"/>
                  </a:cubicBezTo>
                  <a:cubicBezTo>
                    <a:pt x="99" y="160"/>
                    <a:pt x="92" y="153"/>
                    <a:pt x="92" y="138"/>
                  </a:cubicBezTo>
                  <a:cubicBezTo>
                    <a:pt x="92" y="114"/>
                    <a:pt x="92" y="114"/>
                    <a:pt x="92" y="114"/>
                  </a:cubicBezTo>
                  <a:cubicBezTo>
                    <a:pt x="92" y="100"/>
                    <a:pt x="99" y="93"/>
                    <a:pt x="114" y="93"/>
                  </a:cubicBezTo>
                  <a:cubicBezTo>
                    <a:pt x="138" y="93"/>
                    <a:pt x="138" y="93"/>
                    <a:pt x="138" y="93"/>
                  </a:cubicBezTo>
                  <a:cubicBezTo>
                    <a:pt x="153" y="93"/>
                    <a:pt x="159" y="100"/>
                    <a:pt x="159" y="11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4"/>
            <p:cNvSpPr>
              <a:spLocks noEditPoints="1"/>
            </p:cNvSpPr>
            <p:nvPr/>
          </p:nvSpPr>
          <p:spPr bwMode="auto">
            <a:xfrm>
              <a:off x="4771725" y="2249341"/>
              <a:ext cx="220516" cy="109497"/>
            </a:xfrm>
            <a:custGeom>
              <a:avLst/>
              <a:gdLst>
                <a:gd name="T0" fmla="*/ 106 w 265"/>
                <a:gd name="T1" fmla="*/ 13 h 132"/>
                <a:gd name="T2" fmla="*/ 93 w 265"/>
                <a:gd name="T3" fmla="*/ 26 h 132"/>
                <a:gd name="T4" fmla="*/ 13 w 265"/>
                <a:gd name="T5" fmla="*/ 26 h 132"/>
                <a:gd name="T6" fmla="*/ 0 w 265"/>
                <a:gd name="T7" fmla="*/ 13 h 132"/>
                <a:gd name="T8" fmla="*/ 13 w 265"/>
                <a:gd name="T9" fmla="*/ 0 h 132"/>
                <a:gd name="T10" fmla="*/ 93 w 265"/>
                <a:gd name="T11" fmla="*/ 0 h 132"/>
                <a:gd name="T12" fmla="*/ 106 w 265"/>
                <a:gd name="T13" fmla="*/ 13 h 132"/>
                <a:gd name="T14" fmla="*/ 106 w 265"/>
                <a:gd name="T15" fmla="*/ 66 h 132"/>
                <a:gd name="T16" fmla="*/ 93 w 265"/>
                <a:gd name="T17" fmla="*/ 79 h 132"/>
                <a:gd name="T18" fmla="*/ 13 w 265"/>
                <a:gd name="T19" fmla="*/ 79 h 132"/>
                <a:gd name="T20" fmla="*/ 0 w 265"/>
                <a:gd name="T21" fmla="*/ 66 h 132"/>
                <a:gd name="T22" fmla="*/ 13 w 265"/>
                <a:gd name="T23" fmla="*/ 53 h 132"/>
                <a:gd name="T24" fmla="*/ 93 w 265"/>
                <a:gd name="T25" fmla="*/ 53 h 132"/>
                <a:gd name="T26" fmla="*/ 106 w 265"/>
                <a:gd name="T27" fmla="*/ 66 h 132"/>
                <a:gd name="T28" fmla="*/ 106 w 265"/>
                <a:gd name="T29" fmla="*/ 119 h 132"/>
                <a:gd name="T30" fmla="*/ 93 w 265"/>
                <a:gd name="T31" fmla="*/ 132 h 132"/>
                <a:gd name="T32" fmla="*/ 13 w 265"/>
                <a:gd name="T33" fmla="*/ 132 h 132"/>
                <a:gd name="T34" fmla="*/ 0 w 265"/>
                <a:gd name="T35" fmla="*/ 119 h 132"/>
                <a:gd name="T36" fmla="*/ 13 w 265"/>
                <a:gd name="T37" fmla="*/ 106 h 132"/>
                <a:gd name="T38" fmla="*/ 93 w 265"/>
                <a:gd name="T39" fmla="*/ 106 h 132"/>
                <a:gd name="T40" fmla="*/ 106 w 265"/>
                <a:gd name="T41" fmla="*/ 119 h 132"/>
                <a:gd name="T42" fmla="*/ 265 w 265"/>
                <a:gd name="T43" fmla="*/ 66 h 132"/>
                <a:gd name="T44" fmla="*/ 258 w 265"/>
                <a:gd name="T45" fmla="*/ 79 h 132"/>
                <a:gd name="T46" fmla="*/ 212 w 265"/>
                <a:gd name="T47" fmla="*/ 79 h 132"/>
                <a:gd name="T48" fmla="*/ 212 w 265"/>
                <a:gd name="T49" fmla="*/ 124 h 132"/>
                <a:gd name="T50" fmla="*/ 199 w 265"/>
                <a:gd name="T51" fmla="*/ 132 h 132"/>
                <a:gd name="T52" fmla="*/ 186 w 265"/>
                <a:gd name="T53" fmla="*/ 124 h 132"/>
                <a:gd name="T54" fmla="*/ 186 w 265"/>
                <a:gd name="T55" fmla="*/ 79 h 132"/>
                <a:gd name="T56" fmla="*/ 142 w 265"/>
                <a:gd name="T57" fmla="*/ 79 h 132"/>
                <a:gd name="T58" fmla="*/ 134 w 265"/>
                <a:gd name="T59" fmla="*/ 66 h 132"/>
                <a:gd name="T60" fmla="*/ 142 w 265"/>
                <a:gd name="T61" fmla="*/ 53 h 132"/>
                <a:gd name="T62" fmla="*/ 186 w 265"/>
                <a:gd name="T63" fmla="*/ 53 h 132"/>
                <a:gd name="T64" fmla="*/ 186 w 265"/>
                <a:gd name="T65" fmla="*/ 7 h 132"/>
                <a:gd name="T66" fmla="*/ 199 w 265"/>
                <a:gd name="T67" fmla="*/ 0 h 132"/>
                <a:gd name="T68" fmla="*/ 212 w 265"/>
                <a:gd name="T69" fmla="*/ 7 h 132"/>
                <a:gd name="T70" fmla="*/ 212 w 265"/>
                <a:gd name="T71" fmla="*/ 53 h 132"/>
                <a:gd name="T72" fmla="*/ 258 w 265"/>
                <a:gd name="T73" fmla="*/ 53 h 132"/>
                <a:gd name="T74" fmla="*/ 265 w 265"/>
                <a:gd name="T75" fmla="*/ 6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5" h="132">
                  <a:moveTo>
                    <a:pt x="106" y="13"/>
                  </a:moveTo>
                  <a:cubicBezTo>
                    <a:pt x="106" y="20"/>
                    <a:pt x="100" y="26"/>
                    <a:pt x="93" y="26"/>
                  </a:cubicBezTo>
                  <a:cubicBezTo>
                    <a:pt x="13" y="26"/>
                    <a:pt x="13" y="26"/>
                    <a:pt x="13" y="26"/>
                  </a:cubicBezTo>
                  <a:cubicBezTo>
                    <a:pt x="6" y="26"/>
                    <a:pt x="0" y="20"/>
                    <a:pt x="0" y="13"/>
                  </a:cubicBezTo>
                  <a:cubicBezTo>
                    <a:pt x="0" y="5"/>
                    <a:pt x="6" y="0"/>
                    <a:pt x="13" y="0"/>
                  </a:cubicBezTo>
                  <a:cubicBezTo>
                    <a:pt x="93" y="0"/>
                    <a:pt x="93" y="0"/>
                    <a:pt x="93" y="0"/>
                  </a:cubicBezTo>
                  <a:cubicBezTo>
                    <a:pt x="100" y="0"/>
                    <a:pt x="106" y="5"/>
                    <a:pt x="106" y="13"/>
                  </a:cubicBezTo>
                  <a:close/>
                  <a:moveTo>
                    <a:pt x="106" y="66"/>
                  </a:moveTo>
                  <a:cubicBezTo>
                    <a:pt x="106" y="73"/>
                    <a:pt x="100" y="79"/>
                    <a:pt x="93" y="79"/>
                  </a:cubicBezTo>
                  <a:cubicBezTo>
                    <a:pt x="13" y="79"/>
                    <a:pt x="13" y="79"/>
                    <a:pt x="13" y="79"/>
                  </a:cubicBezTo>
                  <a:cubicBezTo>
                    <a:pt x="6" y="79"/>
                    <a:pt x="0" y="73"/>
                    <a:pt x="0" y="66"/>
                  </a:cubicBezTo>
                  <a:cubicBezTo>
                    <a:pt x="0" y="58"/>
                    <a:pt x="6" y="53"/>
                    <a:pt x="13" y="53"/>
                  </a:cubicBezTo>
                  <a:cubicBezTo>
                    <a:pt x="93" y="53"/>
                    <a:pt x="93" y="53"/>
                    <a:pt x="93" y="53"/>
                  </a:cubicBezTo>
                  <a:cubicBezTo>
                    <a:pt x="100" y="53"/>
                    <a:pt x="106" y="58"/>
                    <a:pt x="106" y="66"/>
                  </a:cubicBezTo>
                  <a:close/>
                  <a:moveTo>
                    <a:pt x="106" y="119"/>
                  </a:moveTo>
                  <a:cubicBezTo>
                    <a:pt x="106" y="126"/>
                    <a:pt x="100" y="132"/>
                    <a:pt x="93" y="132"/>
                  </a:cubicBezTo>
                  <a:cubicBezTo>
                    <a:pt x="13" y="132"/>
                    <a:pt x="13" y="132"/>
                    <a:pt x="13" y="132"/>
                  </a:cubicBezTo>
                  <a:cubicBezTo>
                    <a:pt x="6" y="132"/>
                    <a:pt x="0" y="126"/>
                    <a:pt x="0" y="119"/>
                  </a:cubicBezTo>
                  <a:cubicBezTo>
                    <a:pt x="0" y="112"/>
                    <a:pt x="6" y="106"/>
                    <a:pt x="13" y="106"/>
                  </a:cubicBezTo>
                  <a:cubicBezTo>
                    <a:pt x="93" y="106"/>
                    <a:pt x="93" y="106"/>
                    <a:pt x="93" y="106"/>
                  </a:cubicBezTo>
                  <a:cubicBezTo>
                    <a:pt x="100" y="106"/>
                    <a:pt x="106" y="112"/>
                    <a:pt x="106" y="119"/>
                  </a:cubicBezTo>
                  <a:close/>
                  <a:moveTo>
                    <a:pt x="265" y="66"/>
                  </a:moveTo>
                  <a:cubicBezTo>
                    <a:pt x="265" y="73"/>
                    <a:pt x="265" y="79"/>
                    <a:pt x="258" y="79"/>
                  </a:cubicBezTo>
                  <a:cubicBezTo>
                    <a:pt x="212" y="79"/>
                    <a:pt x="212" y="79"/>
                    <a:pt x="212" y="79"/>
                  </a:cubicBezTo>
                  <a:cubicBezTo>
                    <a:pt x="212" y="124"/>
                    <a:pt x="212" y="124"/>
                    <a:pt x="212" y="124"/>
                  </a:cubicBezTo>
                  <a:cubicBezTo>
                    <a:pt x="212" y="132"/>
                    <a:pt x="207" y="132"/>
                    <a:pt x="199" y="132"/>
                  </a:cubicBezTo>
                  <a:cubicBezTo>
                    <a:pt x="192" y="132"/>
                    <a:pt x="186" y="132"/>
                    <a:pt x="186" y="124"/>
                  </a:cubicBezTo>
                  <a:cubicBezTo>
                    <a:pt x="186" y="79"/>
                    <a:pt x="186" y="79"/>
                    <a:pt x="186" y="79"/>
                  </a:cubicBezTo>
                  <a:cubicBezTo>
                    <a:pt x="142" y="79"/>
                    <a:pt x="142" y="79"/>
                    <a:pt x="142" y="79"/>
                  </a:cubicBezTo>
                  <a:cubicBezTo>
                    <a:pt x="135" y="79"/>
                    <a:pt x="134" y="73"/>
                    <a:pt x="134" y="66"/>
                  </a:cubicBezTo>
                  <a:cubicBezTo>
                    <a:pt x="134" y="58"/>
                    <a:pt x="135" y="53"/>
                    <a:pt x="142" y="53"/>
                  </a:cubicBezTo>
                  <a:cubicBezTo>
                    <a:pt x="186" y="53"/>
                    <a:pt x="186" y="53"/>
                    <a:pt x="186" y="53"/>
                  </a:cubicBezTo>
                  <a:cubicBezTo>
                    <a:pt x="186" y="7"/>
                    <a:pt x="186" y="7"/>
                    <a:pt x="186" y="7"/>
                  </a:cubicBezTo>
                  <a:cubicBezTo>
                    <a:pt x="186" y="0"/>
                    <a:pt x="192" y="0"/>
                    <a:pt x="199" y="0"/>
                  </a:cubicBezTo>
                  <a:cubicBezTo>
                    <a:pt x="207" y="0"/>
                    <a:pt x="212" y="0"/>
                    <a:pt x="212" y="7"/>
                  </a:cubicBezTo>
                  <a:cubicBezTo>
                    <a:pt x="212" y="53"/>
                    <a:pt x="212" y="53"/>
                    <a:pt x="212" y="53"/>
                  </a:cubicBezTo>
                  <a:cubicBezTo>
                    <a:pt x="258" y="53"/>
                    <a:pt x="258" y="53"/>
                    <a:pt x="258" y="53"/>
                  </a:cubicBezTo>
                  <a:cubicBezTo>
                    <a:pt x="265" y="53"/>
                    <a:pt x="265" y="58"/>
                    <a:pt x="265" y="6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5"/>
            <p:cNvSpPr>
              <a:spLocks noEditPoints="1"/>
            </p:cNvSpPr>
            <p:nvPr/>
          </p:nvSpPr>
          <p:spPr bwMode="auto">
            <a:xfrm>
              <a:off x="5037864" y="2237175"/>
              <a:ext cx="220516" cy="133830"/>
            </a:xfrm>
            <a:custGeom>
              <a:avLst/>
              <a:gdLst>
                <a:gd name="T0" fmla="*/ 128 w 265"/>
                <a:gd name="T1" fmla="*/ 122 h 160"/>
                <a:gd name="T2" fmla="*/ 162 w 265"/>
                <a:gd name="T3" fmla="*/ 160 h 160"/>
                <a:gd name="T4" fmla="*/ 58 w 265"/>
                <a:gd name="T5" fmla="*/ 160 h 160"/>
                <a:gd name="T6" fmla="*/ 31 w 265"/>
                <a:gd name="T7" fmla="*/ 133 h 160"/>
                <a:gd name="T8" fmla="*/ 31 w 265"/>
                <a:gd name="T9" fmla="*/ 53 h 160"/>
                <a:gd name="T10" fmla="*/ 0 w 265"/>
                <a:gd name="T11" fmla="*/ 53 h 160"/>
                <a:gd name="T12" fmla="*/ 50 w 265"/>
                <a:gd name="T13" fmla="*/ 0 h 160"/>
                <a:gd name="T14" fmla="*/ 101 w 265"/>
                <a:gd name="T15" fmla="*/ 53 h 160"/>
                <a:gd name="T16" fmla="*/ 69 w 265"/>
                <a:gd name="T17" fmla="*/ 53 h 160"/>
                <a:gd name="T18" fmla="*/ 69 w 265"/>
                <a:gd name="T19" fmla="*/ 122 h 160"/>
                <a:gd name="T20" fmla="*/ 128 w 265"/>
                <a:gd name="T21" fmla="*/ 122 h 160"/>
                <a:gd name="T22" fmla="*/ 265 w 265"/>
                <a:gd name="T23" fmla="*/ 106 h 160"/>
                <a:gd name="T24" fmla="*/ 215 w 265"/>
                <a:gd name="T25" fmla="*/ 160 h 160"/>
                <a:gd name="T26" fmla="*/ 164 w 265"/>
                <a:gd name="T27" fmla="*/ 106 h 160"/>
                <a:gd name="T28" fmla="*/ 196 w 265"/>
                <a:gd name="T29" fmla="*/ 106 h 160"/>
                <a:gd name="T30" fmla="*/ 196 w 265"/>
                <a:gd name="T31" fmla="*/ 37 h 160"/>
                <a:gd name="T32" fmla="*/ 137 w 265"/>
                <a:gd name="T33" fmla="*/ 37 h 160"/>
                <a:gd name="T34" fmla="*/ 103 w 265"/>
                <a:gd name="T35" fmla="*/ 0 h 160"/>
                <a:gd name="T36" fmla="*/ 207 w 265"/>
                <a:gd name="T37" fmla="*/ 0 h 160"/>
                <a:gd name="T38" fmla="*/ 233 w 265"/>
                <a:gd name="T39" fmla="*/ 27 h 160"/>
                <a:gd name="T40" fmla="*/ 233 w 265"/>
                <a:gd name="T41" fmla="*/ 106 h 160"/>
                <a:gd name="T42" fmla="*/ 265 w 265"/>
                <a:gd name="T43" fmla="*/ 10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5" h="160">
                  <a:moveTo>
                    <a:pt x="128" y="122"/>
                  </a:moveTo>
                  <a:cubicBezTo>
                    <a:pt x="162" y="160"/>
                    <a:pt x="162" y="160"/>
                    <a:pt x="162" y="160"/>
                  </a:cubicBezTo>
                  <a:cubicBezTo>
                    <a:pt x="58" y="160"/>
                    <a:pt x="58" y="160"/>
                    <a:pt x="58" y="160"/>
                  </a:cubicBezTo>
                  <a:cubicBezTo>
                    <a:pt x="43" y="160"/>
                    <a:pt x="31" y="148"/>
                    <a:pt x="31" y="133"/>
                  </a:cubicBezTo>
                  <a:cubicBezTo>
                    <a:pt x="31" y="53"/>
                    <a:pt x="31" y="53"/>
                    <a:pt x="31" y="53"/>
                  </a:cubicBezTo>
                  <a:cubicBezTo>
                    <a:pt x="0" y="53"/>
                    <a:pt x="0" y="53"/>
                    <a:pt x="0" y="53"/>
                  </a:cubicBezTo>
                  <a:cubicBezTo>
                    <a:pt x="50" y="0"/>
                    <a:pt x="50" y="0"/>
                    <a:pt x="50" y="0"/>
                  </a:cubicBezTo>
                  <a:cubicBezTo>
                    <a:pt x="101" y="53"/>
                    <a:pt x="101" y="53"/>
                    <a:pt x="101" y="53"/>
                  </a:cubicBezTo>
                  <a:cubicBezTo>
                    <a:pt x="69" y="53"/>
                    <a:pt x="69" y="53"/>
                    <a:pt x="69" y="53"/>
                  </a:cubicBezTo>
                  <a:cubicBezTo>
                    <a:pt x="69" y="122"/>
                    <a:pt x="69" y="122"/>
                    <a:pt x="69" y="122"/>
                  </a:cubicBezTo>
                  <a:lnTo>
                    <a:pt x="128" y="122"/>
                  </a:lnTo>
                  <a:close/>
                  <a:moveTo>
                    <a:pt x="265" y="106"/>
                  </a:moveTo>
                  <a:cubicBezTo>
                    <a:pt x="215" y="160"/>
                    <a:pt x="215" y="160"/>
                    <a:pt x="215" y="160"/>
                  </a:cubicBezTo>
                  <a:cubicBezTo>
                    <a:pt x="164" y="106"/>
                    <a:pt x="164" y="106"/>
                    <a:pt x="164" y="106"/>
                  </a:cubicBezTo>
                  <a:cubicBezTo>
                    <a:pt x="196" y="106"/>
                    <a:pt x="196" y="106"/>
                    <a:pt x="196" y="106"/>
                  </a:cubicBezTo>
                  <a:cubicBezTo>
                    <a:pt x="196" y="37"/>
                    <a:pt x="196" y="37"/>
                    <a:pt x="196" y="37"/>
                  </a:cubicBezTo>
                  <a:cubicBezTo>
                    <a:pt x="137" y="37"/>
                    <a:pt x="137" y="37"/>
                    <a:pt x="137" y="37"/>
                  </a:cubicBezTo>
                  <a:cubicBezTo>
                    <a:pt x="103" y="0"/>
                    <a:pt x="103" y="0"/>
                    <a:pt x="103" y="0"/>
                  </a:cubicBezTo>
                  <a:cubicBezTo>
                    <a:pt x="207" y="0"/>
                    <a:pt x="207" y="0"/>
                    <a:pt x="207" y="0"/>
                  </a:cubicBezTo>
                  <a:cubicBezTo>
                    <a:pt x="221" y="0"/>
                    <a:pt x="233" y="12"/>
                    <a:pt x="233" y="27"/>
                  </a:cubicBezTo>
                  <a:cubicBezTo>
                    <a:pt x="233" y="106"/>
                    <a:pt x="233" y="106"/>
                    <a:pt x="233" y="106"/>
                  </a:cubicBezTo>
                  <a:lnTo>
                    <a:pt x="265" y="10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6"/>
            <p:cNvSpPr>
              <a:spLocks/>
            </p:cNvSpPr>
            <p:nvPr/>
          </p:nvSpPr>
          <p:spPr bwMode="auto">
            <a:xfrm>
              <a:off x="5300963" y="2237175"/>
              <a:ext cx="188579" cy="133830"/>
            </a:xfrm>
            <a:custGeom>
              <a:avLst/>
              <a:gdLst>
                <a:gd name="T0" fmla="*/ 226 w 226"/>
                <a:gd name="T1" fmla="*/ 56 h 160"/>
                <a:gd name="T2" fmla="*/ 226 w 226"/>
                <a:gd name="T3" fmla="*/ 133 h 160"/>
                <a:gd name="T4" fmla="*/ 199 w 226"/>
                <a:gd name="T5" fmla="*/ 160 h 160"/>
                <a:gd name="T6" fmla="*/ 16 w 226"/>
                <a:gd name="T7" fmla="*/ 160 h 160"/>
                <a:gd name="T8" fmla="*/ 16 w 226"/>
                <a:gd name="T9" fmla="*/ 122 h 160"/>
                <a:gd name="T10" fmla="*/ 189 w 226"/>
                <a:gd name="T11" fmla="*/ 122 h 160"/>
                <a:gd name="T12" fmla="*/ 189 w 226"/>
                <a:gd name="T13" fmla="*/ 67 h 160"/>
                <a:gd name="T14" fmla="*/ 56 w 226"/>
                <a:gd name="T15" fmla="*/ 67 h 160"/>
                <a:gd name="T16" fmla="*/ 56 w 226"/>
                <a:gd name="T17" fmla="*/ 96 h 160"/>
                <a:gd name="T18" fmla="*/ 0 w 226"/>
                <a:gd name="T19" fmla="*/ 48 h 160"/>
                <a:gd name="T20" fmla="*/ 56 w 226"/>
                <a:gd name="T21" fmla="*/ 0 h 160"/>
                <a:gd name="T22" fmla="*/ 56 w 226"/>
                <a:gd name="T23" fmla="*/ 29 h 160"/>
                <a:gd name="T24" fmla="*/ 199 w 226"/>
                <a:gd name="T25" fmla="*/ 29 h 160"/>
                <a:gd name="T26" fmla="*/ 226 w 226"/>
                <a:gd name="T27" fmla="*/ 5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60">
                  <a:moveTo>
                    <a:pt x="226" y="56"/>
                  </a:moveTo>
                  <a:cubicBezTo>
                    <a:pt x="226" y="133"/>
                    <a:pt x="226" y="133"/>
                    <a:pt x="226" y="133"/>
                  </a:cubicBezTo>
                  <a:cubicBezTo>
                    <a:pt x="226" y="148"/>
                    <a:pt x="214" y="160"/>
                    <a:pt x="199" y="160"/>
                  </a:cubicBezTo>
                  <a:cubicBezTo>
                    <a:pt x="16" y="160"/>
                    <a:pt x="16" y="160"/>
                    <a:pt x="16" y="160"/>
                  </a:cubicBezTo>
                  <a:cubicBezTo>
                    <a:pt x="16" y="122"/>
                    <a:pt x="16" y="122"/>
                    <a:pt x="16" y="122"/>
                  </a:cubicBezTo>
                  <a:cubicBezTo>
                    <a:pt x="189" y="122"/>
                    <a:pt x="189" y="122"/>
                    <a:pt x="189" y="122"/>
                  </a:cubicBezTo>
                  <a:cubicBezTo>
                    <a:pt x="189" y="67"/>
                    <a:pt x="189" y="67"/>
                    <a:pt x="189" y="67"/>
                  </a:cubicBezTo>
                  <a:cubicBezTo>
                    <a:pt x="56" y="67"/>
                    <a:pt x="56" y="67"/>
                    <a:pt x="56" y="67"/>
                  </a:cubicBezTo>
                  <a:cubicBezTo>
                    <a:pt x="56" y="96"/>
                    <a:pt x="56" y="96"/>
                    <a:pt x="56" y="96"/>
                  </a:cubicBezTo>
                  <a:cubicBezTo>
                    <a:pt x="0" y="48"/>
                    <a:pt x="0" y="48"/>
                    <a:pt x="0" y="48"/>
                  </a:cubicBezTo>
                  <a:cubicBezTo>
                    <a:pt x="56" y="0"/>
                    <a:pt x="56" y="0"/>
                    <a:pt x="56" y="0"/>
                  </a:cubicBezTo>
                  <a:cubicBezTo>
                    <a:pt x="56" y="29"/>
                    <a:pt x="56" y="29"/>
                    <a:pt x="56" y="29"/>
                  </a:cubicBezTo>
                  <a:cubicBezTo>
                    <a:pt x="199" y="29"/>
                    <a:pt x="199" y="29"/>
                    <a:pt x="199" y="29"/>
                  </a:cubicBezTo>
                  <a:cubicBezTo>
                    <a:pt x="214" y="29"/>
                    <a:pt x="226" y="41"/>
                    <a:pt x="226" y="5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7"/>
            <p:cNvSpPr>
              <a:spLocks noEditPoints="1"/>
            </p:cNvSpPr>
            <p:nvPr/>
          </p:nvSpPr>
          <p:spPr bwMode="auto">
            <a:xfrm>
              <a:off x="5533644" y="2211322"/>
              <a:ext cx="220516" cy="187059"/>
            </a:xfrm>
            <a:custGeom>
              <a:avLst/>
              <a:gdLst>
                <a:gd name="T0" fmla="*/ 129 w 266"/>
                <a:gd name="T1" fmla="*/ 123 h 226"/>
                <a:gd name="T2" fmla="*/ 28 w 266"/>
                <a:gd name="T3" fmla="*/ 192 h 226"/>
                <a:gd name="T4" fmla="*/ 0 w 266"/>
                <a:gd name="T5" fmla="*/ 192 h 226"/>
                <a:gd name="T6" fmla="*/ 0 w 266"/>
                <a:gd name="T7" fmla="*/ 154 h 226"/>
                <a:gd name="T8" fmla="*/ 28 w 266"/>
                <a:gd name="T9" fmla="*/ 154 h 226"/>
                <a:gd name="T10" fmla="*/ 99 w 266"/>
                <a:gd name="T11" fmla="*/ 101 h 226"/>
                <a:gd name="T12" fmla="*/ 201 w 266"/>
                <a:gd name="T13" fmla="*/ 32 h 226"/>
                <a:gd name="T14" fmla="*/ 210 w 266"/>
                <a:gd name="T15" fmla="*/ 32 h 226"/>
                <a:gd name="T16" fmla="*/ 210 w 266"/>
                <a:gd name="T17" fmla="*/ 0 h 226"/>
                <a:gd name="T18" fmla="*/ 266 w 266"/>
                <a:gd name="T19" fmla="*/ 48 h 226"/>
                <a:gd name="T20" fmla="*/ 210 w 266"/>
                <a:gd name="T21" fmla="*/ 96 h 226"/>
                <a:gd name="T22" fmla="*/ 210 w 266"/>
                <a:gd name="T23" fmla="*/ 69 h 226"/>
                <a:gd name="T24" fmla="*/ 201 w 266"/>
                <a:gd name="T25" fmla="*/ 69 h 226"/>
                <a:gd name="T26" fmla="*/ 129 w 266"/>
                <a:gd name="T27" fmla="*/ 123 h 226"/>
                <a:gd name="T28" fmla="*/ 28 w 266"/>
                <a:gd name="T29" fmla="*/ 72 h 226"/>
                <a:gd name="T30" fmla="*/ 0 w 266"/>
                <a:gd name="T31" fmla="*/ 72 h 226"/>
                <a:gd name="T32" fmla="*/ 0 w 266"/>
                <a:gd name="T33" fmla="*/ 35 h 226"/>
                <a:gd name="T34" fmla="*/ 28 w 266"/>
                <a:gd name="T35" fmla="*/ 35 h 226"/>
                <a:gd name="T36" fmla="*/ 95 w 266"/>
                <a:gd name="T37" fmla="*/ 63 h 226"/>
                <a:gd name="T38" fmla="*/ 79 w 266"/>
                <a:gd name="T39" fmla="*/ 84 h 226"/>
                <a:gd name="T40" fmla="*/ 72 w 266"/>
                <a:gd name="T41" fmla="*/ 93 h 226"/>
                <a:gd name="T42" fmla="*/ 28 w 266"/>
                <a:gd name="T43" fmla="*/ 72 h 226"/>
                <a:gd name="T44" fmla="*/ 210 w 266"/>
                <a:gd name="T45" fmla="*/ 130 h 226"/>
                <a:gd name="T46" fmla="*/ 266 w 266"/>
                <a:gd name="T47" fmla="*/ 178 h 226"/>
                <a:gd name="T48" fmla="*/ 210 w 266"/>
                <a:gd name="T49" fmla="*/ 226 h 226"/>
                <a:gd name="T50" fmla="*/ 210 w 266"/>
                <a:gd name="T51" fmla="*/ 194 h 226"/>
                <a:gd name="T52" fmla="*/ 201 w 266"/>
                <a:gd name="T53" fmla="*/ 194 h 226"/>
                <a:gd name="T54" fmla="*/ 131 w 266"/>
                <a:gd name="T55" fmla="*/ 163 h 226"/>
                <a:gd name="T56" fmla="*/ 150 w 266"/>
                <a:gd name="T57" fmla="*/ 139 h 226"/>
                <a:gd name="T58" fmla="*/ 154 w 266"/>
                <a:gd name="T59" fmla="*/ 134 h 226"/>
                <a:gd name="T60" fmla="*/ 201 w 266"/>
                <a:gd name="T61" fmla="*/ 157 h 226"/>
                <a:gd name="T62" fmla="*/ 210 w 266"/>
                <a:gd name="T63" fmla="*/ 157 h 226"/>
                <a:gd name="T64" fmla="*/ 210 w 266"/>
                <a:gd name="T65" fmla="*/ 13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6" h="226">
                  <a:moveTo>
                    <a:pt x="129" y="123"/>
                  </a:moveTo>
                  <a:cubicBezTo>
                    <a:pt x="105" y="155"/>
                    <a:pt x="77" y="192"/>
                    <a:pt x="28" y="192"/>
                  </a:cubicBezTo>
                  <a:cubicBezTo>
                    <a:pt x="0" y="192"/>
                    <a:pt x="0" y="192"/>
                    <a:pt x="0" y="192"/>
                  </a:cubicBezTo>
                  <a:cubicBezTo>
                    <a:pt x="0" y="154"/>
                    <a:pt x="0" y="154"/>
                    <a:pt x="0" y="154"/>
                  </a:cubicBezTo>
                  <a:cubicBezTo>
                    <a:pt x="28" y="154"/>
                    <a:pt x="28" y="154"/>
                    <a:pt x="28" y="154"/>
                  </a:cubicBezTo>
                  <a:cubicBezTo>
                    <a:pt x="58" y="154"/>
                    <a:pt x="78" y="129"/>
                    <a:pt x="99" y="101"/>
                  </a:cubicBezTo>
                  <a:cubicBezTo>
                    <a:pt x="124" y="68"/>
                    <a:pt x="151" y="32"/>
                    <a:pt x="201" y="32"/>
                  </a:cubicBezTo>
                  <a:cubicBezTo>
                    <a:pt x="210" y="32"/>
                    <a:pt x="210" y="32"/>
                    <a:pt x="210" y="32"/>
                  </a:cubicBezTo>
                  <a:cubicBezTo>
                    <a:pt x="210" y="0"/>
                    <a:pt x="210" y="0"/>
                    <a:pt x="210" y="0"/>
                  </a:cubicBezTo>
                  <a:cubicBezTo>
                    <a:pt x="266" y="48"/>
                    <a:pt x="266" y="48"/>
                    <a:pt x="266" y="48"/>
                  </a:cubicBezTo>
                  <a:cubicBezTo>
                    <a:pt x="210" y="96"/>
                    <a:pt x="210" y="96"/>
                    <a:pt x="210" y="96"/>
                  </a:cubicBezTo>
                  <a:cubicBezTo>
                    <a:pt x="210" y="69"/>
                    <a:pt x="210" y="69"/>
                    <a:pt x="210" y="69"/>
                  </a:cubicBezTo>
                  <a:cubicBezTo>
                    <a:pt x="201" y="69"/>
                    <a:pt x="201" y="69"/>
                    <a:pt x="201" y="69"/>
                  </a:cubicBezTo>
                  <a:cubicBezTo>
                    <a:pt x="170" y="69"/>
                    <a:pt x="151" y="94"/>
                    <a:pt x="129" y="123"/>
                  </a:cubicBezTo>
                  <a:close/>
                  <a:moveTo>
                    <a:pt x="28" y="72"/>
                  </a:moveTo>
                  <a:cubicBezTo>
                    <a:pt x="0" y="72"/>
                    <a:pt x="0" y="72"/>
                    <a:pt x="0" y="72"/>
                  </a:cubicBezTo>
                  <a:cubicBezTo>
                    <a:pt x="0" y="35"/>
                    <a:pt x="0" y="35"/>
                    <a:pt x="0" y="35"/>
                  </a:cubicBezTo>
                  <a:cubicBezTo>
                    <a:pt x="28" y="35"/>
                    <a:pt x="28" y="35"/>
                    <a:pt x="28" y="35"/>
                  </a:cubicBezTo>
                  <a:cubicBezTo>
                    <a:pt x="56" y="35"/>
                    <a:pt x="78" y="47"/>
                    <a:pt x="95" y="63"/>
                  </a:cubicBezTo>
                  <a:cubicBezTo>
                    <a:pt x="89" y="70"/>
                    <a:pt x="83" y="77"/>
                    <a:pt x="79" y="84"/>
                  </a:cubicBezTo>
                  <a:cubicBezTo>
                    <a:pt x="77" y="87"/>
                    <a:pt x="74" y="90"/>
                    <a:pt x="72" y="93"/>
                  </a:cubicBezTo>
                  <a:cubicBezTo>
                    <a:pt x="60" y="80"/>
                    <a:pt x="46" y="72"/>
                    <a:pt x="28" y="72"/>
                  </a:cubicBezTo>
                  <a:close/>
                  <a:moveTo>
                    <a:pt x="210" y="130"/>
                  </a:moveTo>
                  <a:cubicBezTo>
                    <a:pt x="266" y="178"/>
                    <a:pt x="266" y="178"/>
                    <a:pt x="266" y="178"/>
                  </a:cubicBezTo>
                  <a:cubicBezTo>
                    <a:pt x="210" y="226"/>
                    <a:pt x="210" y="226"/>
                    <a:pt x="210" y="226"/>
                  </a:cubicBezTo>
                  <a:cubicBezTo>
                    <a:pt x="210" y="194"/>
                    <a:pt x="210" y="194"/>
                    <a:pt x="210" y="194"/>
                  </a:cubicBezTo>
                  <a:cubicBezTo>
                    <a:pt x="201" y="194"/>
                    <a:pt x="201" y="194"/>
                    <a:pt x="201" y="194"/>
                  </a:cubicBezTo>
                  <a:cubicBezTo>
                    <a:pt x="171" y="194"/>
                    <a:pt x="149" y="181"/>
                    <a:pt x="131" y="163"/>
                  </a:cubicBezTo>
                  <a:cubicBezTo>
                    <a:pt x="138" y="155"/>
                    <a:pt x="145" y="147"/>
                    <a:pt x="150" y="139"/>
                  </a:cubicBezTo>
                  <a:cubicBezTo>
                    <a:pt x="151" y="137"/>
                    <a:pt x="153" y="136"/>
                    <a:pt x="154" y="134"/>
                  </a:cubicBezTo>
                  <a:cubicBezTo>
                    <a:pt x="168" y="147"/>
                    <a:pt x="182" y="157"/>
                    <a:pt x="201" y="157"/>
                  </a:cubicBezTo>
                  <a:cubicBezTo>
                    <a:pt x="210" y="157"/>
                    <a:pt x="210" y="157"/>
                    <a:pt x="210" y="157"/>
                  </a:cubicBezTo>
                  <a:lnTo>
                    <a:pt x="210" y="13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8"/>
            <p:cNvSpPr>
              <a:spLocks/>
            </p:cNvSpPr>
            <p:nvPr/>
          </p:nvSpPr>
          <p:spPr bwMode="auto">
            <a:xfrm>
              <a:off x="5798263" y="2212842"/>
              <a:ext cx="206828" cy="180975"/>
            </a:xfrm>
            <a:custGeom>
              <a:avLst/>
              <a:gdLst>
                <a:gd name="T0" fmla="*/ 216 w 249"/>
                <a:gd name="T1" fmla="*/ 106 h 218"/>
                <a:gd name="T2" fmla="*/ 249 w 249"/>
                <a:gd name="T3" fmla="*/ 106 h 218"/>
                <a:gd name="T4" fmla="*/ 200 w 249"/>
                <a:gd name="T5" fmla="*/ 160 h 218"/>
                <a:gd name="T6" fmla="*/ 152 w 249"/>
                <a:gd name="T7" fmla="*/ 106 h 218"/>
                <a:gd name="T8" fmla="*/ 189 w 249"/>
                <a:gd name="T9" fmla="*/ 106 h 218"/>
                <a:gd name="T10" fmla="*/ 108 w 249"/>
                <a:gd name="T11" fmla="*/ 27 h 218"/>
                <a:gd name="T12" fmla="*/ 27 w 249"/>
                <a:gd name="T13" fmla="*/ 109 h 218"/>
                <a:gd name="T14" fmla="*/ 108 w 249"/>
                <a:gd name="T15" fmla="*/ 191 h 218"/>
                <a:gd name="T16" fmla="*/ 156 w 249"/>
                <a:gd name="T17" fmla="*/ 175 h 218"/>
                <a:gd name="T18" fmla="*/ 175 w 249"/>
                <a:gd name="T19" fmla="*/ 195 h 218"/>
                <a:gd name="T20" fmla="*/ 108 w 249"/>
                <a:gd name="T21" fmla="*/ 218 h 218"/>
                <a:gd name="T22" fmla="*/ 0 w 249"/>
                <a:gd name="T23" fmla="*/ 109 h 218"/>
                <a:gd name="T24" fmla="*/ 108 w 249"/>
                <a:gd name="T25" fmla="*/ 0 h 218"/>
                <a:gd name="T26" fmla="*/ 216 w 249"/>
                <a:gd name="T27" fmla="*/ 10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9" h="218">
                  <a:moveTo>
                    <a:pt x="216" y="106"/>
                  </a:moveTo>
                  <a:cubicBezTo>
                    <a:pt x="249" y="106"/>
                    <a:pt x="249" y="106"/>
                    <a:pt x="249" y="106"/>
                  </a:cubicBezTo>
                  <a:cubicBezTo>
                    <a:pt x="200" y="160"/>
                    <a:pt x="200" y="160"/>
                    <a:pt x="200" y="160"/>
                  </a:cubicBezTo>
                  <a:cubicBezTo>
                    <a:pt x="152" y="106"/>
                    <a:pt x="152" y="106"/>
                    <a:pt x="152" y="106"/>
                  </a:cubicBezTo>
                  <a:cubicBezTo>
                    <a:pt x="189" y="106"/>
                    <a:pt x="189" y="106"/>
                    <a:pt x="189" y="106"/>
                  </a:cubicBezTo>
                  <a:cubicBezTo>
                    <a:pt x="188" y="62"/>
                    <a:pt x="152" y="27"/>
                    <a:pt x="108" y="27"/>
                  </a:cubicBezTo>
                  <a:cubicBezTo>
                    <a:pt x="63" y="27"/>
                    <a:pt x="27" y="64"/>
                    <a:pt x="27" y="109"/>
                  </a:cubicBezTo>
                  <a:cubicBezTo>
                    <a:pt x="27" y="154"/>
                    <a:pt x="63" y="191"/>
                    <a:pt x="108" y="191"/>
                  </a:cubicBezTo>
                  <a:cubicBezTo>
                    <a:pt x="126" y="191"/>
                    <a:pt x="143" y="185"/>
                    <a:pt x="156" y="175"/>
                  </a:cubicBezTo>
                  <a:cubicBezTo>
                    <a:pt x="175" y="195"/>
                    <a:pt x="175" y="195"/>
                    <a:pt x="175" y="195"/>
                  </a:cubicBezTo>
                  <a:cubicBezTo>
                    <a:pt x="156" y="209"/>
                    <a:pt x="133" y="218"/>
                    <a:pt x="108" y="218"/>
                  </a:cubicBezTo>
                  <a:cubicBezTo>
                    <a:pt x="48" y="218"/>
                    <a:pt x="0" y="169"/>
                    <a:pt x="0" y="109"/>
                  </a:cubicBezTo>
                  <a:cubicBezTo>
                    <a:pt x="0" y="49"/>
                    <a:pt x="48" y="0"/>
                    <a:pt x="108" y="0"/>
                  </a:cubicBezTo>
                  <a:cubicBezTo>
                    <a:pt x="167" y="0"/>
                    <a:pt x="215" y="47"/>
                    <a:pt x="216" y="10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9"/>
            <p:cNvSpPr>
              <a:spLocks noEditPoints="1"/>
            </p:cNvSpPr>
            <p:nvPr/>
          </p:nvSpPr>
          <p:spPr bwMode="auto">
            <a:xfrm>
              <a:off x="6049195" y="2215884"/>
              <a:ext cx="222036" cy="176413"/>
            </a:xfrm>
            <a:custGeom>
              <a:avLst/>
              <a:gdLst>
                <a:gd name="T0" fmla="*/ 266 w 267"/>
                <a:gd name="T1" fmla="*/ 79 h 212"/>
                <a:gd name="T2" fmla="*/ 255 w 267"/>
                <a:gd name="T3" fmla="*/ 199 h 212"/>
                <a:gd name="T4" fmla="*/ 241 w 267"/>
                <a:gd name="T5" fmla="*/ 212 h 212"/>
                <a:gd name="T6" fmla="*/ 26 w 267"/>
                <a:gd name="T7" fmla="*/ 212 h 212"/>
                <a:gd name="T8" fmla="*/ 12 w 267"/>
                <a:gd name="T9" fmla="*/ 199 h 212"/>
                <a:gd name="T10" fmla="*/ 1 w 267"/>
                <a:gd name="T11" fmla="*/ 79 h 212"/>
                <a:gd name="T12" fmla="*/ 13 w 267"/>
                <a:gd name="T13" fmla="*/ 66 h 212"/>
                <a:gd name="T14" fmla="*/ 254 w 267"/>
                <a:gd name="T15" fmla="*/ 66 h 212"/>
                <a:gd name="T16" fmla="*/ 266 w 267"/>
                <a:gd name="T17" fmla="*/ 79 h 212"/>
                <a:gd name="T18" fmla="*/ 248 w 267"/>
                <a:gd name="T19" fmla="*/ 47 h 212"/>
                <a:gd name="T20" fmla="*/ 23 w 267"/>
                <a:gd name="T21" fmla="*/ 47 h 212"/>
                <a:gd name="T22" fmla="*/ 27 w 267"/>
                <a:gd name="T23" fmla="*/ 13 h 212"/>
                <a:gd name="T24" fmla="*/ 42 w 267"/>
                <a:gd name="T25" fmla="*/ 0 h 212"/>
                <a:gd name="T26" fmla="*/ 85 w 267"/>
                <a:gd name="T27" fmla="*/ 0 h 212"/>
                <a:gd name="T28" fmla="*/ 108 w 267"/>
                <a:gd name="T29" fmla="*/ 9 h 212"/>
                <a:gd name="T30" fmla="*/ 116 w 267"/>
                <a:gd name="T31" fmla="*/ 17 h 212"/>
                <a:gd name="T32" fmla="*/ 138 w 267"/>
                <a:gd name="T33" fmla="*/ 26 h 212"/>
                <a:gd name="T34" fmla="*/ 229 w 267"/>
                <a:gd name="T35" fmla="*/ 26 h 212"/>
                <a:gd name="T36" fmla="*/ 245 w 267"/>
                <a:gd name="T37" fmla="*/ 37 h 212"/>
                <a:gd name="T38" fmla="*/ 248 w 267"/>
                <a:gd name="T39" fmla="*/ 4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7" h="212">
                  <a:moveTo>
                    <a:pt x="266" y="79"/>
                  </a:moveTo>
                  <a:cubicBezTo>
                    <a:pt x="255" y="199"/>
                    <a:pt x="255" y="199"/>
                    <a:pt x="255" y="199"/>
                  </a:cubicBezTo>
                  <a:cubicBezTo>
                    <a:pt x="255" y="206"/>
                    <a:pt x="253" y="212"/>
                    <a:pt x="241" y="212"/>
                  </a:cubicBezTo>
                  <a:cubicBezTo>
                    <a:pt x="26" y="212"/>
                    <a:pt x="26" y="212"/>
                    <a:pt x="26" y="212"/>
                  </a:cubicBezTo>
                  <a:cubicBezTo>
                    <a:pt x="14" y="212"/>
                    <a:pt x="13" y="206"/>
                    <a:pt x="12" y="199"/>
                  </a:cubicBezTo>
                  <a:cubicBezTo>
                    <a:pt x="1" y="79"/>
                    <a:pt x="1" y="79"/>
                    <a:pt x="1" y="79"/>
                  </a:cubicBezTo>
                  <a:cubicBezTo>
                    <a:pt x="0" y="72"/>
                    <a:pt x="1" y="66"/>
                    <a:pt x="13" y="66"/>
                  </a:cubicBezTo>
                  <a:cubicBezTo>
                    <a:pt x="254" y="66"/>
                    <a:pt x="254" y="66"/>
                    <a:pt x="254" y="66"/>
                  </a:cubicBezTo>
                  <a:cubicBezTo>
                    <a:pt x="266" y="66"/>
                    <a:pt x="267" y="72"/>
                    <a:pt x="266" y="79"/>
                  </a:cubicBezTo>
                  <a:close/>
                  <a:moveTo>
                    <a:pt x="248" y="47"/>
                  </a:moveTo>
                  <a:cubicBezTo>
                    <a:pt x="23" y="47"/>
                    <a:pt x="23" y="47"/>
                    <a:pt x="23" y="47"/>
                  </a:cubicBezTo>
                  <a:cubicBezTo>
                    <a:pt x="27" y="13"/>
                    <a:pt x="27" y="13"/>
                    <a:pt x="27" y="13"/>
                  </a:cubicBezTo>
                  <a:cubicBezTo>
                    <a:pt x="28" y="6"/>
                    <a:pt x="34" y="0"/>
                    <a:pt x="42" y="0"/>
                  </a:cubicBezTo>
                  <a:cubicBezTo>
                    <a:pt x="85" y="0"/>
                    <a:pt x="85" y="0"/>
                    <a:pt x="85" y="0"/>
                  </a:cubicBezTo>
                  <a:cubicBezTo>
                    <a:pt x="92" y="0"/>
                    <a:pt x="103" y="4"/>
                    <a:pt x="108" y="9"/>
                  </a:cubicBezTo>
                  <a:cubicBezTo>
                    <a:pt x="116" y="17"/>
                    <a:pt x="116" y="17"/>
                    <a:pt x="116" y="17"/>
                  </a:cubicBezTo>
                  <a:cubicBezTo>
                    <a:pt x="121" y="22"/>
                    <a:pt x="132" y="26"/>
                    <a:pt x="138" y="26"/>
                  </a:cubicBezTo>
                  <a:cubicBezTo>
                    <a:pt x="229" y="26"/>
                    <a:pt x="229" y="26"/>
                    <a:pt x="229" y="26"/>
                  </a:cubicBezTo>
                  <a:cubicBezTo>
                    <a:pt x="237" y="26"/>
                    <a:pt x="244" y="31"/>
                    <a:pt x="245" y="37"/>
                  </a:cubicBezTo>
                  <a:lnTo>
                    <a:pt x="248" y="4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0"/>
            <p:cNvSpPr>
              <a:spLocks noEditPoints="1"/>
            </p:cNvSpPr>
            <p:nvPr/>
          </p:nvSpPr>
          <p:spPr bwMode="auto">
            <a:xfrm>
              <a:off x="6315334" y="2203717"/>
              <a:ext cx="127747" cy="200745"/>
            </a:xfrm>
            <a:custGeom>
              <a:avLst/>
              <a:gdLst>
                <a:gd name="T0" fmla="*/ 154 w 154"/>
                <a:gd name="T1" fmla="*/ 65 h 240"/>
                <a:gd name="T2" fmla="*/ 143 w 154"/>
                <a:gd name="T3" fmla="*/ 99 h 240"/>
                <a:gd name="T4" fmla="*/ 119 w 154"/>
                <a:gd name="T5" fmla="*/ 119 h 240"/>
                <a:gd name="T6" fmla="*/ 107 w 154"/>
                <a:gd name="T7" fmla="*/ 128 h 240"/>
                <a:gd name="T8" fmla="*/ 94 w 154"/>
                <a:gd name="T9" fmla="*/ 144 h 240"/>
                <a:gd name="T10" fmla="*/ 93 w 154"/>
                <a:gd name="T11" fmla="*/ 155 h 240"/>
                <a:gd name="T12" fmla="*/ 88 w 154"/>
                <a:gd name="T13" fmla="*/ 159 h 240"/>
                <a:gd name="T14" fmla="*/ 54 w 154"/>
                <a:gd name="T15" fmla="*/ 159 h 240"/>
                <a:gd name="T16" fmla="*/ 50 w 154"/>
                <a:gd name="T17" fmla="*/ 155 h 240"/>
                <a:gd name="T18" fmla="*/ 57 w 154"/>
                <a:gd name="T19" fmla="*/ 123 h 240"/>
                <a:gd name="T20" fmla="*/ 91 w 154"/>
                <a:gd name="T21" fmla="*/ 95 h 240"/>
                <a:gd name="T22" fmla="*/ 100 w 154"/>
                <a:gd name="T23" fmla="*/ 86 h 240"/>
                <a:gd name="T24" fmla="*/ 107 w 154"/>
                <a:gd name="T25" fmla="*/ 68 h 240"/>
                <a:gd name="T26" fmla="*/ 100 w 154"/>
                <a:gd name="T27" fmla="*/ 47 h 240"/>
                <a:gd name="T28" fmla="*/ 76 w 154"/>
                <a:gd name="T29" fmla="*/ 37 h 240"/>
                <a:gd name="T30" fmla="*/ 51 w 154"/>
                <a:gd name="T31" fmla="*/ 49 h 240"/>
                <a:gd name="T32" fmla="*/ 44 w 154"/>
                <a:gd name="T33" fmla="*/ 73 h 240"/>
                <a:gd name="T34" fmla="*/ 0 w 154"/>
                <a:gd name="T35" fmla="*/ 73 h 240"/>
                <a:gd name="T36" fmla="*/ 30 w 154"/>
                <a:gd name="T37" fmla="*/ 12 h 240"/>
                <a:gd name="T38" fmla="*/ 74 w 154"/>
                <a:gd name="T39" fmla="*/ 0 h 240"/>
                <a:gd name="T40" fmla="*/ 131 w 154"/>
                <a:gd name="T41" fmla="*/ 17 h 240"/>
                <a:gd name="T42" fmla="*/ 154 w 154"/>
                <a:gd name="T43" fmla="*/ 65 h 240"/>
                <a:gd name="T44" fmla="*/ 100 w 154"/>
                <a:gd name="T45" fmla="*/ 213 h 240"/>
                <a:gd name="T46" fmla="*/ 72 w 154"/>
                <a:gd name="T47" fmla="*/ 239 h 240"/>
                <a:gd name="T48" fmla="*/ 45 w 154"/>
                <a:gd name="T49" fmla="*/ 212 h 240"/>
                <a:gd name="T50" fmla="*/ 73 w 154"/>
                <a:gd name="T51" fmla="*/ 185 h 240"/>
                <a:gd name="T52" fmla="*/ 100 w 154"/>
                <a:gd name="T53" fmla="*/ 21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4" h="240">
                  <a:moveTo>
                    <a:pt x="154" y="65"/>
                  </a:moveTo>
                  <a:cubicBezTo>
                    <a:pt x="154" y="78"/>
                    <a:pt x="149" y="90"/>
                    <a:pt x="143" y="99"/>
                  </a:cubicBezTo>
                  <a:cubicBezTo>
                    <a:pt x="139" y="104"/>
                    <a:pt x="130" y="111"/>
                    <a:pt x="119" y="119"/>
                  </a:cubicBezTo>
                  <a:cubicBezTo>
                    <a:pt x="107" y="128"/>
                    <a:pt x="107" y="128"/>
                    <a:pt x="107" y="128"/>
                  </a:cubicBezTo>
                  <a:cubicBezTo>
                    <a:pt x="102" y="132"/>
                    <a:pt x="96" y="137"/>
                    <a:pt x="94" y="144"/>
                  </a:cubicBezTo>
                  <a:cubicBezTo>
                    <a:pt x="93" y="147"/>
                    <a:pt x="93" y="150"/>
                    <a:pt x="93" y="155"/>
                  </a:cubicBezTo>
                  <a:cubicBezTo>
                    <a:pt x="93" y="157"/>
                    <a:pt x="91" y="159"/>
                    <a:pt x="88" y="159"/>
                  </a:cubicBezTo>
                  <a:cubicBezTo>
                    <a:pt x="85" y="159"/>
                    <a:pt x="58" y="159"/>
                    <a:pt x="54" y="159"/>
                  </a:cubicBezTo>
                  <a:cubicBezTo>
                    <a:pt x="50" y="159"/>
                    <a:pt x="50" y="157"/>
                    <a:pt x="50" y="155"/>
                  </a:cubicBezTo>
                  <a:cubicBezTo>
                    <a:pt x="51" y="141"/>
                    <a:pt x="51" y="129"/>
                    <a:pt x="57" y="123"/>
                  </a:cubicBezTo>
                  <a:cubicBezTo>
                    <a:pt x="68" y="110"/>
                    <a:pt x="91" y="95"/>
                    <a:pt x="91" y="95"/>
                  </a:cubicBezTo>
                  <a:cubicBezTo>
                    <a:pt x="95" y="92"/>
                    <a:pt x="98" y="90"/>
                    <a:pt x="100" y="86"/>
                  </a:cubicBezTo>
                  <a:cubicBezTo>
                    <a:pt x="104" y="81"/>
                    <a:pt x="107" y="74"/>
                    <a:pt x="107" y="68"/>
                  </a:cubicBezTo>
                  <a:cubicBezTo>
                    <a:pt x="107" y="60"/>
                    <a:pt x="105" y="53"/>
                    <a:pt x="100" y="47"/>
                  </a:cubicBezTo>
                  <a:cubicBezTo>
                    <a:pt x="96" y="40"/>
                    <a:pt x="88" y="37"/>
                    <a:pt x="76" y="37"/>
                  </a:cubicBezTo>
                  <a:cubicBezTo>
                    <a:pt x="64" y="37"/>
                    <a:pt x="56" y="41"/>
                    <a:pt x="51" y="49"/>
                  </a:cubicBezTo>
                  <a:cubicBezTo>
                    <a:pt x="46" y="57"/>
                    <a:pt x="44" y="65"/>
                    <a:pt x="44" y="73"/>
                  </a:cubicBezTo>
                  <a:cubicBezTo>
                    <a:pt x="0" y="73"/>
                    <a:pt x="0" y="73"/>
                    <a:pt x="0" y="73"/>
                  </a:cubicBezTo>
                  <a:cubicBezTo>
                    <a:pt x="1" y="44"/>
                    <a:pt x="11" y="24"/>
                    <a:pt x="30" y="12"/>
                  </a:cubicBezTo>
                  <a:cubicBezTo>
                    <a:pt x="42" y="4"/>
                    <a:pt x="57" y="0"/>
                    <a:pt x="74" y="0"/>
                  </a:cubicBezTo>
                  <a:cubicBezTo>
                    <a:pt x="97" y="0"/>
                    <a:pt x="116" y="6"/>
                    <a:pt x="131" y="17"/>
                  </a:cubicBezTo>
                  <a:cubicBezTo>
                    <a:pt x="146" y="27"/>
                    <a:pt x="154" y="44"/>
                    <a:pt x="154" y="65"/>
                  </a:cubicBezTo>
                  <a:close/>
                  <a:moveTo>
                    <a:pt x="100" y="213"/>
                  </a:moveTo>
                  <a:cubicBezTo>
                    <a:pt x="100" y="230"/>
                    <a:pt x="88" y="240"/>
                    <a:pt x="72" y="239"/>
                  </a:cubicBezTo>
                  <a:cubicBezTo>
                    <a:pt x="57" y="239"/>
                    <a:pt x="45" y="228"/>
                    <a:pt x="45" y="212"/>
                  </a:cubicBezTo>
                  <a:cubicBezTo>
                    <a:pt x="46" y="195"/>
                    <a:pt x="59" y="185"/>
                    <a:pt x="73" y="185"/>
                  </a:cubicBezTo>
                  <a:cubicBezTo>
                    <a:pt x="89" y="186"/>
                    <a:pt x="101" y="197"/>
                    <a:pt x="100" y="21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p:cNvSpPr>
            <p:nvPr/>
          </p:nvSpPr>
          <p:spPr bwMode="auto">
            <a:xfrm>
              <a:off x="6487185" y="2232613"/>
              <a:ext cx="222036" cy="142955"/>
            </a:xfrm>
            <a:custGeom>
              <a:avLst/>
              <a:gdLst>
                <a:gd name="T0" fmla="*/ 266 w 266"/>
                <a:gd name="T1" fmla="*/ 110 h 172"/>
                <a:gd name="T2" fmla="*/ 203 w 266"/>
                <a:gd name="T3" fmla="*/ 172 h 172"/>
                <a:gd name="T4" fmla="*/ 152 w 266"/>
                <a:gd name="T5" fmla="*/ 172 h 172"/>
                <a:gd name="T6" fmla="*/ 152 w 266"/>
                <a:gd name="T7" fmla="*/ 122 h 172"/>
                <a:gd name="T8" fmla="*/ 180 w 266"/>
                <a:gd name="T9" fmla="*/ 122 h 172"/>
                <a:gd name="T10" fmla="*/ 133 w 266"/>
                <a:gd name="T11" fmla="*/ 61 h 172"/>
                <a:gd name="T12" fmla="*/ 87 w 266"/>
                <a:gd name="T13" fmla="*/ 122 h 172"/>
                <a:gd name="T14" fmla="*/ 114 w 266"/>
                <a:gd name="T15" fmla="*/ 122 h 172"/>
                <a:gd name="T16" fmla="*/ 114 w 266"/>
                <a:gd name="T17" fmla="*/ 172 h 172"/>
                <a:gd name="T18" fmla="*/ 49 w 266"/>
                <a:gd name="T19" fmla="*/ 172 h 172"/>
                <a:gd name="T20" fmla="*/ 0 w 266"/>
                <a:gd name="T21" fmla="*/ 125 h 172"/>
                <a:gd name="T22" fmla="*/ 49 w 266"/>
                <a:gd name="T23" fmla="*/ 78 h 172"/>
                <a:gd name="T24" fmla="*/ 54 w 266"/>
                <a:gd name="T25" fmla="*/ 78 h 172"/>
                <a:gd name="T26" fmla="*/ 53 w 266"/>
                <a:gd name="T27" fmla="*/ 69 h 172"/>
                <a:gd name="T28" fmla="*/ 124 w 266"/>
                <a:gd name="T29" fmla="*/ 0 h 172"/>
                <a:gd name="T30" fmla="*/ 192 w 266"/>
                <a:gd name="T31" fmla="*/ 49 h 172"/>
                <a:gd name="T32" fmla="*/ 203 w 266"/>
                <a:gd name="T33" fmla="*/ 48 h 172"/>
                <a:gd name="T34" fmla="*/ 266 w 266"/>
                <a:gd name="T35" fmla="*/ 11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6" h="172">
                  <a:moveTo>
                    <a:pt x="266" y="110"/>
                  </a:moveTo>
                  <a:cubicBezTo>
                    <a:pt x="266" y="144"/>
                    <a:pt x="238" y="172"/>
                    <a:pt x="203" y="172"/>
                  </a:cubicBezTo>
                  <a:cubicBezTo>
                    <a:pt x="152" y="172"/>
                    <a:pt x="152" y="172"/>
                    <a:pt x="152" y="172"/>
                  </a:cubicBezTo>
                  <a:cubicBezTo>
                    <a:pt x="152" y="122"/>
                    <a:pt x="152" y="122"/>
                    <a:pt x="152" y="122"/>
                  </a:cubicBezTo>
                  <a:cubicBezTo>
                    <a:pt x="180" y="122"/>
                    <a:pt x="180" y="122"/>
                    <a:pt x="180" y="122"/>
                  </a:cubicBezTo>
                  <a:cubicBezTo>
                    <a:pt x="133" y="61"/>
                    <a:pt x="133" y="61"/>
                    <a:pt x="133" y="61"/>
                  </a:cubicBezTo>
                  <a:cubicBezTo>
                    <a:pt x="87" y="122"/>
                    <a:pt x="87" y="122"/>
                    <a:pt x="87" y="122"/>
                  </a:cubicBezTo>
                  <a:cubicBezTo>
                    <a:pt x="114" y="122"/>
                    <a:pt x="114" y="122"/>
                    <a:pt x="114" y="122"/>
                  </a:cubicBezTo>
                  <a:cubicBezTo>
                    <a:pt x="114" y="172"/>
                    <a:pt x="114" y="172"/>
                    <a:pt x="114" y="172"/>
                  </a:cubicBezTo>
                  <a:cubicBezTo>
                    <a:pt x="49" y="172"/>
                    <a:pt x="49" y="172"/>
                    <a:pt x="49" y="172"/>
                  </a:cubicBezTo>
                  <a:cubicBezTo>
                    <a:pt x="22" y="172"/>
                    <a:pt x="0" y="151"/>
                    <a:pt x="0" y="125"/>
                  </a:cubicBezTo>
                  <a:cubicBezTo>
                    <a:pt x="0" y="99"/>
                    <a:pt x="22" y="78"/>
                    <a:pt x="49" y="78"/>
                  </a:cubicBezTo>
                  <a:cubicBezTo>
                    <a:pt x="51" y="78"/>
                    <a:pt x="52" y="78"/>
                    <a:pt x="54" y="78"/>
                  </a:cubicBezTo>
                  <a:cubicBezTo>
                    <a:pt x="54" y="75"/>
                    <a:pt x="53" y="72"/>
                    <a:pt x="53" y="69"/>
                  </a:cubicBezTo>
                  <a:cubicBezTo>
                    <a:pt x="53" y="31"/>
                    <a:pt x="85" y="0"/>
                    <a:pt x="124" y="0"/>
                  </a:cubicBezTo>
                  <a:cubicBezTo>
                    <a:pt x="156" y="0"/>
                    <a:pt x="183" y="21"/>
                    <a:pt x="192" y="49"/>
                  </a:cubicBezTo>
                  <a:cubicBezTo>
                    <a:pt x="195" y="48"/>
                    <a:pt x="199" y="48"/>
                    <a:pt x="203" y="48"/>
                  </a:cubicBezTo>
                  <a:cubicBezTo>
                    <a:pt x="238" y="48"/>
                    <a:pt x="266" y="76"/>
                    <a:pt x="266" y="11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2"/>
            <p:cNvSpPr>
              <a:spLocks noEditPoints="1"/>
            </p:cNvSpPr>
            <p:nvPr/>
          </p:nvSpPr>
          <p:spPr bwMode="auto">
            <a:xfrm>
              <a:off x="6751804" y="2221967"/>
              <a:ext cx="200745" cy="165767"/>
            </a:xfrm>
            <a:custGeom>
              <a:avLst/>
              <a:gdLst>
                <a:gd name="T0" fmla="*/ 240 w 241"/>
                <a:gd name="T1" fmla="*/ 136 h 199"/>
                <a:gd name="T2" fmla="*/ 231 w 241"/>
                <a:gd name="T3" fmla="*/ 185 h 199"/>
                <a:gd name="T4" fmla="*/ 215 w 241"/>
                <a:gd name="T5" fmla="*/ 199 h 199"/>
                <a:gd name="T6" fmla="*/ 26 w 241"/>
                <a:gd name="T7" fmla="*/ 199 h 199"/>
                <a:gd name="T8" fmla="*/ 10 w 241"/>
                <a:gd name="T9" fmla="*/ 185 h 199"/>
                <a:gd name="T10" fmla="*/ 1 w 241"/>
                <a:gd name="T11" fmla="*/ 136 h 199"/>
                <a:gd name="T12" fmla="*/ 6 w 241"/>
                <a:gd name="T13" fmla="*/ 111 h 199"/>
                <a:gd name="T14" fmla="*/ 47 w 241"/>
                <a:gd name="T15" fmla="*/ 11 h 199"/>
                <a:gd name="T16" fmla="*/ 67 w 241"/>
                <a:gd name="T17" fmla="*/ 0 h 199"/>
                <a:gd name="T18" fmla="*/ 94 w 241"/>
                <a:gd name="T19" fmla="*/ 0 h 199"/>
                <a:gd name="T20" fmla="*/ 89 w 241"/>
                <a:gd name="T21" fmla="*/ 53 h 199"/>
                <a:gd name="T22" fmla="*/ 53 w 241"/>
                <a:gd name="T23" fmla="*/ 53 h 199"/>
                <a:gd name="T24" fmla="*/ 121 w 241"/>
                <a:gd name="T25" fmla="*/ 110 h 199"/>
                <a:gd name="T26" fmla="*/ 188 w 241"/>
                <a:gd name="T27" fmla="*/ 53 h 199"/>
                <a:gd name="T28" fmla="*/ 153 w 241"/>
                <a:gd name="T29" fmla="*/ 53 h 199"/>
                <a:gd name="T30" fmla="*/ 147 w 241"/>
                <a:gd name="T31" fmla="*/ 0 h 199"/>
                <a:gd name="T32" fmla="*/ 175 w 241"/>
                <a:gd name="T33" fmla="*/ 0 h 199"/>
                <a:gd name="T34" fmla="*/ 194 w 241"/>
                <a:gd name="T35" fmla="*/ 11 h 199"/>
                <a:gd name="T36" fmla="*/ 236 w 241"/>
                <a:gd name="T37" fmla="*/ 111 h 199"/>
                <a:gd name="T38" fmla="*/ 240 w 241"/>
                <a:gd name="T39" fmla="*/ 136 h 199"/>
                <a:gd name="T40" fmla="*/ 206 w 241"/>
                <a:gd name="T41" fmla="*/ 134 h 199"/>
                <a:gd name="T42" fmla="*/ 35 w 241"/>
                <a:gd name="T43" fmla="*/ 134 h 199"/>
                <a:gd name="T44" fmla="*/ 24 w 241"/>
                <a:gd name="T45" fmla="*/ 147 h 199"/>
                <a:gd name="T46" fmla="*/ 27 w 241"/>
                <a:gd name="T47" fmla="*/ 166 h 199"/>
                <a:gd name="T48" fmla="*/ 42 w 241"/>
                <a:gd name="T49" fmla="*/ 180 h 199"/>
                <a:gd name="T50" fmla="*/ 199 w 241"/>
                <a:gd name="T51" fmla="*/ 180 h 199"/>
                <a:gd name="T52" fmla="*/ 214 w 241"/>
                <a:gd name="T53" fmla="*/ 166 h 199"/>
                <a:gd name="T54" fmla="*/ 218 w 241"/>
                <a:gd name="T55" fmla="*/ 147 h 199"/>
                <a:gd name="T56" fmla="*/ 206 w 241"/>
                <a:gd name="T57" fmla="*/ 13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1" h="199">
                  <a:moveTo>
                    <a:pt x="240" y="136"/>
                  </a:moveTo>
                  <a:cubicBezTo>
                    <a:pt x="231" y="185"/>
                    <a:pt x="231" y="185"/>
                    <a:pt x="231" y="185"/>
                  </a:cubicBezTo>
                  <a:cubicBezTo>
                    <a:pt x="230" y="192"/>
                    <a:pt x="222" y="199"/>
                    <a:pt x="215" y="199"/>
                  </a:cubicBezTo>
                  <a:cubicBezTo>
                    <a:pt x="26" y="199"/>
                    <a:pt x="26" y="199"/>
                    <a:pt x="26" y="199"/>
                  </a:cubicBezTo>
                  <a:cubicBezTo>
                    <a:pt x="19" y="199"/>
                    <a:pt x="12" y="192"/>
                    <a:pt x="10" y="185"/>
                  </a:cubicBezTo>
                  <a:cubicBezTo>
                    <a:pt x="1" y="136"/>
                    <a:pt x="1" y="136"/>
                    <a:pt x="1" y="136"/>
                  </a:cubicBezTo>
                  <a:cubicBezTo>
                    <a:pt x="0" y="129"/>
                    <a:pt x="2" y="117"/>
                    <a:pt x="6" y="111"/>
                  </a:cubicBezTo>
                  <a:cubicBezTo>
                    <a:pt x="47" y="11"/>
                    <a:pt x="47" y="11"/>
                    <a:pt x="47" y="11"/>
                  </a:cubicBezTo>
                  <a:cubicBezTo>
                    <a:pt x="50" y="5"/>
                    <a:pt x="59" y="0"/>
                    <a:pt x="67" y="0"/>
                  </a:cubicBezTo>
                  <a:cubicBezTo>
                    <a:pt x="94" y="0"/>
                    <a:pt x="94" y="0"/>
                    <a:pt x="94" y="0"/>
                  </a:cubicBezTo>
                  <a:cubicBezTo>
                    <a:pt x="89" y="53"/>
                    <a:pt x="89" y="53"/>
                    <a:pt x="89" y="53"/>
                  </a:cubicBezTo>
                  <a:cubicBezTo>
                    <a:pt x="53" y="53"/>
                    <a:pt x="53" y="53"/>
                    <a:pt x="53" y="53"/>
                  </a:cubicBezTo>
                  <a:cubicBezTo>
                    <a:pt x="121" y="110"/>
                    <a:pt x="121" y="110"/>
                    <a:pt x="121" y="110"/>
                  </a:cubicBezTo>
                  <a:cubicBezTo>
                    <a:pt x="188" y="53"/>
                    <a:pt x="188" y="53"/>
                    <a:pt x="188" y="53"/>
                  </a:cubicBezTo>
                  <a:cubicBezTo>
                    <a:pt x="153" y="53"/>
                    <a:pt x="153" y="53"/>
                    <a:pt x="153" y="53"/>
                  </a:cubicBezTo>
                  <a:cubicBezTo>
                    <a:pt x="147" y="0"/>
                    <a:pt x="147" y="0"/>
                    <a:pt x="147" y="0"/>
                  </a:cubicBezTo>
                  <a:cubicBezTo>
                    <a:pt x="175" y="0"/>
                    <a:pt x="175" y="0"/>
                    <a:pt x="175" y="0"/>
                  </a:cubicBezTo>
                  <a:cubicBezTo>
                    <a:pt x="182" y="0"/>
                    <a:pt x="191" y="5"/>
                    <a:pt x="194" y="11"/>
                  </a:cubicBezTo>
                  <a:cubicBezTo>
                    <a:pt x="236" y="111"/>
                    <a:pt x="236" y="111"/>
                    <a:pt x="236" y="111"/>
                  </a:cubicBezTo>
                  <a:cubicBezTo>
                    <a:pt x="239" y="117"/>
                    <a:pt x="241" y="129"/>
                    <a:pt x="240" y="136"/>
                  </a:cubicBezTo>
                  <a:close/>
                  <a:moveTo>
                    <a:pt x="206" y="134"/>
                  </a:moveTo>
                  <a:cubicBezTo>
                    <a:pt x="35" y="134"/>
                    <a:pt x="35" y="134"/>
                    <a:pt x="35" y="134"/>
                  </a:cubicBezTo>
                  <a:cubicBezTo>
                    <a:pt x="27" y="134"/>
                    <a:pt x="23" y="140"/>
                    <a:pt x="24" y="147"/>
                  </a:cubicBezTo>
                  <a:cubicBezTo>
                    <a:pt x="27" y="166"/>
                    <a:pt x="27" y="166"/>
                    <a:pt x="27" y="166"/>
                  </a:cubicBezTo>
                  <a:cubicBezTo>
                    <a:pt x="28" y="174"/>
                    <a:pt x="35" y="180"/>
                    <a:pt x="42" y="180"/>
                  </a:cubicBezTo>
                  <a:cubicBezTo>
                    <a:pt x="199" y="180"/>
                    <a:pt x="199" y="180"/>
                    <a:pt x="199" y="180"/>
                  </a:cubicBezTo>
                  <a:cubicBezTo>
                    <a:pt x="206" y="180"/>
                    <a:pt x="213" y="174"/>
                    <a:pt x="214" y="166"/>
                  </a:cubicBezTo>
                  <a:cubicBezTo>
                    <a:pt x="218" y="147"/>
                    <a:pt x="218" y="147"/>
                    <a:pt x="218" y="147"/>
                  </a:cubicBezTo>
                  <a:cubicBezTo>
                    <a:pt x="219" y="140"/>
                    <a:pt x="214" y="134"/>
                    <a:pt x="206" y="13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3"/>
            <p:cNvSpPr>
              <a:spLocks noEditPoints="1"/>
            </p:cNvSpPr>
            <p:nvPr/>
          </p:nvSpPr>
          <p:spPr bwMode="auto">
            <a:xfrm>
              <a:off x="6996652" y="2209801"/>
              <a:ext cx="211391" cy="187059"/>
            </a:xfrm>
            <a:custGeom>
              <a:avLst/>
              <a:gdLst>
                <a:gd name="T0" fmla="*/ 253 w 255"/>
                <a:gd name="T1" fmla="*/ 221 h 225"/>
                <a:gd name="T2" fmla="*/ 245 w 255"/>
                <a:gd name="T3" fmla="*/ 225 h 225"/>
                <a:gd name="T4" fmla="*/ 9 w 255"/>
                <a:gd name="T5" fmla="*/ 225 h 225"/>
                <a:gd name="T6" fmla="*/ 1 w 255"/>
                <a:gd name="T7" fmla="*/ 221 h 225"/>
                <a:gd name="T8" fmla="*/ 1 w 255"/>
                <a:gd name="T9" fmla="*/ 212 h 225"/>
                <a:gd name="T10" fmla="*/ 119 w 255"/>
                <a:gd name="T11" fmla="*/ 5 h 225"/>
                <a:gd name="T12" fmla="*/ 127 w 255"/>
                <a:gd name="T13" fmla="*/ 0 h 225"/>
                <a:gd name="T14" fmla="*/ 135 w 255"/>
                <a:gd name="T15" fmla="*/ 5 h 225"/>
                <a:gd name="T16" fmla="*/ 253 w 255"/>
                <a:gd name="T17" fmla="*/ 212 h 225"/>
                <a:gd name="T18" fmla="*/ 253 w 255"/>
                <a:gd name="T19" fmla="*/ 221 h 225"/>
                <a:gd name="T20" fmla="*/ 143 w 255"/>
                <a:gd name="T21" fmla="*/ 73 h 225"/>
                <a:gd name="T22" fmla="*/ 111 w 255"/>
                <a:gd name="T23" fmla="*/ 73 h 225"/>
                <a:gd name="T24" fmla="*/ 111 w 255"/>
                <a:gd name="T25" fmla="*/ 152 h 225"/>
                <a:gd name="T26" fmla="*/ 143 w 255"/>
                <a:gd name="T27" fmla="*/ 152 h 225"/>
                <a:gd name="T28" fmla="*/ 143 w 255"/>
                <a:gd name="T29" fmla="*/ 73 h 225"/>
                <a:gd name="T30" fmla="*/ 143 w 255"/>
                <a:gd name="T31" fmla="*/ 172 h 225"/>
                <a:gd name="T32" fmla="*/ 111 w 255"/>
                <a:gd name="T33" fmla="*/ 172 h 225"/>
                <a:gd name="T34" fmla="*/ 111 w 255"/>
                <a:gd name="T35" fmla="*/ 199 h 225"/>
                <a:gd name="T36" fmla="*/ 143 w 255"/>
                <a:gd name="T37" fmla="*/ 199 h 225"/>
                <a:gd name="T38" fmla="*/ 143 w 255"/>
                <a:gd name="T39" fmla="*/ 17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5" h="225">
                  <a:moveTo>
                    <a:pt x="253" y="221"/>
                  </a:moveTo>
                  <a:cubicBezTo>
                    <a:pt x="252" y="224"/>
                    <a:pt x="249" y="225"/>
                    <a:pt x="245" y="225"/>
                  </a:cubicBezTo>
                  <a:cubicBezTo>
                    <a:pt x="9" y="225"/>
                    <a:pt x="9" y="225"/>
                    <a:pt x="9" y="225"/>
                  </a:cubicBezTo>
                  <a:cubicBezTo>
                    <a:pt x="6" y="225"/>
                    <a:pt x="3" y="224"/>
                    <a:pt x="1" y="221"/>
                  </a:cubicBezTo>
                  <a:cubicBezTo>
                    <a:pt x="0" y="218"/>
                    <a:pt x="0" y="215"/>
                    <a:pt x="1" y="212"/>
                  </a:cubicBezTo>
                  <a:cubicBezTo>
                    <a:pt x="119" y="5"/>
                    <a:pt x="119" y="5"/>
                    <a:pt x="119" y="5"/>
                  </a:cubicBezTo>
                  <a:cubicBezTo>
                    <a:pt x="121" y="1"/>
                    <a:pt x="124" y="0"/>
                    <a:pt x="127" y="0"/>
                  </a:cubicBezTo>
                  <a:cubicBezTo>
                    <a:pt x="131" y="0"/>
                    <a:pt x="134" y="1"/>
                    <a:pt x="135" y="5"/>
                  </a:cubicBezTo>
                  <a:cubicBezTo>
                    <a:pt x="253" y="212"/>
                    <a:pt x="253" y="212"/>
                    <a:pt x="253" y="212"/>
                  </a:cubicBezTo>
                  <a:cubicBezTo>
                    <a:pt x="255" y="215"/>
                    <a:pt x="255" y="218"/>
                    <a:pt x="253" y="221"/>
                  </a:cubicBezTo>
                  <a:close/>
                  <a:moveTo>
                    <a:pt x="143" y="73"/>
                  </a:moveTo>
                  <a:cubicBezTo>
                    <a:pt x="111" y="73"/>
                    <a:pt x="111" y="73"/>
                    <a:pt x="111" y="73"/>
                  </a:cubicBezTo>
                  <a:cubicBezTo>
                    <a:pt x="111" y="152"/>
                    <a:pt x="111" y="152"/>
                    <a:pt x="111" y="152"/>
                  </a:cubicBezTo>
                  <a:cubicBezTo>
                    <a:pt x="143" y="152"/>
                    <a:pt x="143" y="152"/>
                    <a:pt x="143" y="152"/>
                  </a:cubicBezTo>
                  <a:lnTo>
                    <a:pt x="143" y="73"/>
                  </a:lnTo>
                  <a:close/>
                  <a:moveTo>
                    <a:pt x="143" y="172"/>
                  </a:moveTo>
                  <a:cubicBezTo>
                    <a:pt x="111" y="172"/>
                    <a:pt x="111" y="172"/>
                    <a:pt x="111" y="172"/>
                  </a:cubicBezTo>
                  <a:cubicBezTo>
                    <a:pt x="111" y="199"/>
                    <a:pt x="111" y="199"/>
                    <a:pt x="111" y="199"/>
                  </a:cubicBezTo>
                  <a:cubicBezTo>
                    <a:pt x="143" y="199"/>
                    <a:pt x="143" y="199"/>
                    <a:pt x="143" y="199"/>
                  </a:cubicBezTo>
                  <a:lnTo>
                    <a:pt x="143" y="1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4"/>
            <p:cNvSpPr>
              <a:spLocks noEditPoints="1"/>
            </p:cNvSpPr>
            <p:nvPr/>
          </p:nvSpPr>
          <p:spPr bwMode="auto">
            <a:xfrm>
              <a:off x="7250625" y="2209801"/>
              <a:ext cx="223558" cy="187059"/>
            </a:xfrm>
            <a:custGeom>
              <a:avLst/>
              <a:gdLst>
                <a:gd name="T0" fmla="*/ 267 w 268"/>
                <a:gd name="T1" fmla="*/ 172 h 225"/>
                <a:gd name="T2" fmla="*/ 259 w 268"/>
                <a:gd name="T3" fmla="*/ 213 h 225"/>
                <a:gd name="T4" fmla="*/ 243 w 268"/>
                <a:gd name="T5" fmla="*/ 225 h 225"/>
                <a:gd name="T6" fmla="*/ 26 w 268"/>
                <a:gd name="T7" fmla="*/ 225 h 225"/>
                <a:gd name="T8" fmla="*/ 9 w 268"/>
                <a:gd name="T9" fmla="*/ 213 h 225"/>
                <a:gd name="T10" fmla="*/ 2 w 268"/>
                <a:gd name="T11" fmla="*/ 172 h 225"/>
                <a:gd name="T12" fmla="*/ 10 w 268"/>
                <a:gd name="T13" fmla="*/ 153 h 225"/>
                <a:gd name="T14" fmla="*/ 53 w 268"/>
                <a:gd name="T15" fmla="*/ 125 h 225"/>
                <a:gd name="T16" fmla="*/ 79 w 268"/>
                <a:gd name="T17" fmla="*/ 125 h 225"/>
                <a:gd name="T18" fmla="*/ 33 w 268"/>
                <a:gd name="T19" fmla="*/ 160 h 225"/>
                <a:gd name="T20" fmla="*/ 80 w 268"/>
                <a:gd name="T21" fmla="*/ 160 h 225"/>
                <a:gd name="T22" fmla="*/ 83 w 268"/>
                <a:gd name="T23" fmla="*/ 161 h 225"/>
                <a:gd name="T24" fmla="*/ 95 w 268"/>
                <a:gd name="T25" fmla="*/ 191 h 225"/>
                <a:gd name="T26" fmla="*/ 174 w 268"/>
                <a:gd name="T27" fmla="*/ 191 h 225"/>
                <a:gd name="T28" fmla="*/ 185 w 268"/>
                <a:gd name="T29" fmla="*/ 161 h 225"/>
                <a:gd name="T30" fmla="*/ 188 w 268"/>
                <a:gd name="T31" fmla="*/ 160 h 225"/>
                <a:gd name="T32" fmla="*/ 235 w 268"/>
                <a:gd name="T33" fmla="*/ 160 h 225"/>
                <a:gd name="T34" fmla="*/ 190 w 268"/>
                <a:gd name="T35" fmla="*/ 125 h 225"/>
                <a:gd name="T36" fmla="*/ 216 w 268"/>
                <a:gd name="T37" fmla="*/ 125 h 225"/>
                <a:gd name="T38" fmla="*/ 258 w 268"/>
                <a:gd name="T39" fmla="*/ 153 h 225"/>
                <a:gd name="T40" fmla="*/ 267 w 268"/>
                <a:gd name="T41" fmla="*/ 172 h 225"/>
                <a:gd name="T42" fmla="*/ 206 w 268"/>
                <a:gd name="T43" fmla="*/ 67 h 225"/>
                <a:gd name="T44" fmla="*/ 166 w 268"/>
                <a:gd name="T45" fmla="*/ 67 h 225"/>
                <a:gd name="T46" fmla="*/ 166 w 268"/>
                <a:gd name="T47" fmla="*/ 133 h 225"/>
                <a:gd name="T48" fmla="*/ 102 w 268"/>
                <a:gd name="T49" fmla="*/ 133 h 225"/>
                <a:gd name="T50" fmla="*/ 102 w 268"/>
                <a:gd name="T51" fmla="*/ 67 h 225"/>
                <a:gd name="T52" fmla="*/ 63 w 268"/>
                <a:gd name="T53" fmla="*/ 67 h 225"/>
                <a:gd name="T54" fmla="*/ 134 w 268"/>
                <a:gd name="T55" fmla="*/ 0 h 225"/>
                <a:gd name="T56" fmla="*/ 206 w 268"/>
                <a:gd name="T57" fmla="*/ 67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8" h="225">
                  <a:moveTo>
                    <a:pt x="267" y="172"/>
                  </a:moveTo>
                  <a:cubicBezTo>
                    <a:pt x="259" y="213"/>
                    <a:pt x="259" y="213"/>
                    <a:pt x="259" y="213"/>
                  </a:cubicBezTo>
                  <a:cubicBezTo>
                    <a:pt x="258" y="220"/>
                    <a:pt x="250" y="225"/>
                    <a:pt x="243" y="225"/>
                  </a:cubicBezTo>
                  <a:cubicBezTo>
                    <a:pt x="26" y="225"/>
                    <a:pt x="26" y="225"/>
                    <a:pt x="26" y="225"/>
                  </a:cubicBezTo>
                  <a:cubicBezTo>
                    <a:pt x="19" y="225"/>
                    <a:pt x="11" y="220"/>
                    <a:pt x="9" y="213"/>
                  </a:cubicBezTo>
                  <a:cubicBezTo>
                    <a:pt x="2" y="172"/>
                    <a:pt x="2" y="172"/>
                    <a:pt x="2" y="172"/>
                  </a:cubicBezTo>
                  <a:cubicBezTo>
                    <a:pt x="0" y="165"/>
                    <a:pt x="4" y="157"/>
                    <a:pt x="10" y="153"/>
                  </a:cubicBezTo>
                  <a:cubicBezTo>
                    <a:pt x="53" y="125"/>
                    <a:pt x="53" y="125"/>
                    <a:pt x="53" y="125"/>
                  </a:cubicBezTo>
                  <a:cubicBezTo>
                    <a:pt x="79" y="125"/>
                    <a:pt x="79" y="125"/>
                    <a:pt x="79" y="125"/>
                  </a:cubicBezTo>
                  <a:cubicBezTo>
                    <a:pt x="33" y="160"/>
                    <a:pt x="33" y="160"/>
                    <a:pt x="33" y="160"/>
                  </a:cubicBezTo>
                  <a:cubicBezTo>
                    <a:pt x="80" y="160"/>
                    <a:pt x="80" y="160"/>
                    <a:pt x="80" y="160"/>
                  </a:cubicBezTo>
                  <a:cubicBezTo>
                    <a:pt x="82" y="160"/>
                    <a:pt x="83" y="160"/>
                    <a:pt x="83" y="161"/>
                  </a:cubicBezTo>
                  <a:cubicBezTo>
                    <a:pt x="95" y="191"/>
                    <a:pt x="95" y="191"/>
                    <a:pt x="95" y="191"/>
                  </a:cubicBezTo>
                  <a:cubicBezTo>
                    <a:pt x="174" y="191"/>
                    <a:pt x="174" y="191"/>
                    <a:pt x="174" y="191"/>
                  </a:cubicBezTo>
                  <a:cubicBezTo>
                    <a:pt x="185" y="161"/>
                    <a:pt x="185" y="161"/>
                    <a:pt x="185" y="161"/>
                  </a:cubicBezTo>
                  <a:cubicBezTo>
                    <a:pt x="185" y="160"/>
                    <a:pt x="186" y="160"/>
                    <a:pt x="188" y="160"/>
                  </a:cubicBezTo>
                  <a:cubicBezTo>
                    <a:pt x="235" y="160"/>
                    <a:pt x="235" y="160"/>
                    <a:pt x="235" y="160"/>
                  </a:cubicBezTo>
                  <a:cubicBezTo>
                    <a:pt x="190" y="125"/>
                    <a:pt x="190" y="125"/>
                    <a:pt x="190" y="125"/>
                  </a:cubicBezTo>
                  <a:cubicBezTo>
                    <a:pt x="216" y="125"/>
                    <a:pt x="216" y="125"/>
                    <a:pt x="216" y="125"/>
                  </a:cubicBezTo>
                  <a:cubicBezTo>
                    <a:pt x="258" y="153"/>
                    <a:pt x="258" y="153"/>
                    <a:pt x="258" y="153"/>
                  </a:cubicBezTo>
                  <a:cubicBezTo>
                    <a:pt x="264" y="157"/>
                    <a:pt x="268" y="165"/>
                    <a:pt x="267" y="172"/>
                  </a:cubicBezTo>
                  <a:close/>
                  <a:moveTo>
                    <a:pt x="206" y="67"/>
                  </a:moveTo>
                  <a:cubicBezTo>
                    <a:pt x="166" y="67"/>
                    <a:pt x="166" y="67"/>
                    <a:pt x="166" y="67"/>
                  </a:cubicBezTo>
                  <a:cubicBezTo>
                    <a:pt x="166" y="133"/>
                    <a:pt x="166" y="133"/>
                    <a:pt x="166" y="133"/>
                  </a:cubicBezTo>
                  <a:cubicBezTo>
                    <a:pt x="102" y="133"/>
                    <a:pt x="102" y="133"/>
                    <a:pt x="102" y="133"/>
                  </a:cubicBezTo>
                  <a:cubicBezTo>
                    <a:pt x="102" y="67"/>
                    <a:pt x="102" y="67"/>
                    <a:pt x="102" y="67"/>
                  </a:cubicBezTo>
                  <a:cubicBezTo>
                    <a:pt x="63" y="67"/>
                    <a:pt x="63" y="67"/>
                    <a:pt x="63" y="67"/>
                  </a:cubicBezTo>
                  <a:cubicBezTo>
                    <a:pt x="134" y="0"/>
                    <a:pt x="134" y="0"/>
                    <a:pt x="134" y="0"/>
                  </a:cubicBezTo>
                  <a:lnTo>
                    <a:pt x="206" y="6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5"/>
            <p:cNvSpPr>
              <a:spLocks noEditPoints="1"/>
            </p:cNvSpPr>
            <p:nvPr/>
          </p:nvSpPr>
          <p:spPr bwMode="auto">
            <a:xfrm>
              <a:off x="7516765" y="2202197"/>
              <a:ext cx="205308" cy="203787"/>
            </a:xfrm>
            <a:custGeom>
              <a:avLst/>
              <a:gdLst>
                <a:gd name="T0" fmla="*/ 245 w 246"/>
                <a:gd name="T1" fmla="*/ 121 h 246"/>
                <a:gd name="T2" fmla="*/ 124 w 246"/>
                <a:gd name="T3" fmla="*/ 245 h 246"/>
                <a:gd name="T4" fmla="*/ 1 w 246"/>
                <a:gd name="T5" fmla="*/ 124 h 246"/>
                <a:gd name="T6" fmla="*/ 121 w 246"/>
                <a:gd name="T7" fmla="*/ 1 h 246"/>
                <a:gd name="T8" fmla="*/ 245 w 246"/>
                <a:gd name="T9" fmla="*/ 121 h 246"/>
                <a:gd name="T10" fmla="*/ 171 w 246"/>
                <a:gd name="T11" fmla="*/ 89 h 246"/>
                <a:gd name="T12" fmla="*/ 157 w 246"/>
                <a:gd name="T13" fmla="*/ 59 h 246"/>
                <a:gd name="T14" fmla="*/ 121 w 246"/>
                <a:gd name="T15" fmla="*/ 49 h 246"/>
                <a:gd name="T16" fmla="*/ 94 w 246"/>
                <a:gd name="T17" fmla="*/ 56 h 246"/>
                <a:gd name="T18" fmla="*/ 75 w 246"/>
                <a:gd name="T19" fmla="*/ 94 h 246"/>
                <a:gd name="T20" fmla="*/ 75 w 246"/>
                <a:gd name="T21" fmla="*/ 96 h 246"/>
                <a:gd name="T22" fmla="*/ 104 w 246"/>
                <a:gd name="T23" fmla="*/ 96 h 246"/>
                <a:gd name="T24" fmla="*/ 104 w 246"/>
                <a:gd name="T25" fmla="*/ 94 h 246"/>
                <a:gd name="T26" fmla="*/ 109 w 246"/>
                <a:gd name="T27" fmla="*/ 80 h 246"/>
                <a:gd name="T28" fmla="*/ 122 w 246"/>
                <a:gd name="T29" fmla="*/ 74 h 246"/>
                <a:gd name="T30" fmla="*/ 137 w 246"/>
                <a:gd name="T31" fmla="*/ 79 h 246"/>
                <a:gd name="T32" fmla="*/ 140 w 246"/>
                <a:gd name="T33" fmla="*/ 91 h 246"/>
                <a:gd name="T34" fmla="*/ 136 w 246"/>
                <a:gd name="T35" fmla="*/ 102 h 246"/>
                <a:gd name="T36" fmla="*/ 131 w 246"/>
                <a:gd name="T37" fmla="*/ 106 h 246"/>
                <a:gd name="T38" fmla="*/ 110 w 246"/>
                <a:gd name="T39" fmla="*/ 124 h 246"/>
                <a:gd name="T40" fmla="*/ 105 w 246"/>
                <a:gd name="T41" fmla="*/ 144 h 246"/>
                <a:gd name="T42" fmla="*/ 105 w 246"/>
                <a:gd name="T43" fmla="*/ 147 h 246"/>
                <a:gd name="T44" fmla="*/ 134 w 246"/>
                <a:gd name="T45" fmla="*/ 147 h 246"/>
                <a:gd name="T46" fmla="*/ 134 w 246"/>
                <a:gd name="T47" fmla="*/ 146 h 246"/>
                <a:gd name="T48" fmla="*/ 135 w 246"/>
                <a:gd name="T49" fmla="*/ 138 h 246"/>
                <a:gd name="T50" fmla="*/ 143 w 246"/>
                <a:gd name="T51" fmla="*/ 129 h 246"/>
                <a:gd name="T52" fmla="*/ 150 w 246"/>
                <a:gd name="T53" fmla="*/ 123 h 246"/>
                <a:gd name="T54" fmla="*/ 164 w 246"/>
                <a:gd name="T55" fmla="*/ 111 h 246"/>
                <a:gd name="T56" fmla="*/ 171 w 246"/>
                <a:gd name="T57" fmla="*/ 89 h 246"/>
                <a:gd name="T58" fmla="*/ 139 w 246"/>
                <a:gd name="T59" fmla="*/ 180 h 246"/>
                <a:gd name="T60" fmla="*/ 121 w 246"/>
                <a:gd name="T61" fmla="*/ 162 h 246"/>
                <a:gd name="T62" fmla="*/ 120 w 246"/>
                <a:gd name="T63" fmla="*/ 162 h 246"/>
                <a:gd name="T64" fmla="*/ 103 w 246"/>
                <a:gd name="T65" fmla="*/ 179 h 246"/>
                <a:gd name="T66" fmla="*/ 120 w 246"/>
                <a:gd name="T67" fmla="*/ 197 h 246"/>
                <a:gd name="T68" fmla="*/ 121 w 246"/>
                <a:gd name="T69" fmla="*/ 197 h 246"/>
                <a:gd name="T70" fmla="*/ 139 w 246"/>
                <a:gd name="T71" fmla="*/ 18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6" h="246">
                  <a:moveTo>
                    <a:pt x="245" y="121"/>
                  </a:moveTo>
                  <a:cubicBezTo>
                    <a:pt x="246" y="189"/>
                    <a:pt x="192" y="244"/>
                    <a:pt x="124" y="245"/>
                  </a:cubicBezTo>
                  <a:cubicBezTo>
                    <a:pt x="57" y="246"/>
                    <a:pt x="1" y="192"/>
                    <a:pt x="1" y="124"/>
                  </a:cubicBezTo>
                  <a:cubicBezTo>
                    <a:pt x="0" y="57"/>
                    <a:pt x="53" y="2"/>
                    <a:pt x="121" y="1"/>
                  </a:cubicBezTo>
                  <a:cubicBezTo>
                    <a:pt x="188" y="0"/>
                    <a:pt x="244" y="54"/>
                    <a:pt x="245" y="121"/>
                  </a:cubicBezTo>
                  <a:close/>
                  <a:moveTo>
                    <a:pt x="171" y="89"/>
                  </a:moveTo>
                  <a:cubicBezTo>
                    <a:pt x="171" y="76"/>
                    <a:pt x="166" y="66"/>
                    <a:pt x="157" y="59"/>
                  </a:cubicBezTo>
                  <a:cubicBezTo>
                    <a:pt x="148" y="52"/>
                    <a:pt x="136" y="49"/>
                    <a:pt x="121" y="49"/>
                  </a:cubicBezTo>
                  <a:cubicBezTo>
                    <a:pt x="111" y="49"/>
                    <a:pt x="101" y="51"/>
                    <a:pt x="94" y="56"/>
                  </a:cubicBezTo>
                  <a:cubicBezTo>
                    <a:pt x="82" y="63"/>
                    <a:pt x="76" y="76"/>
                    <a:pt x="75" y="94"/>
                  </a:cubicBezTo>
                  <a:cubicBezTo>
                    <a:pt x="75" y="96"/>
                    <a:pt x="75" y="96"/>
                    <a:pt x="75" y="96"/>
                  </a:cubicBezTo>
                  <a:cubicBezTo>
                    <a:pt x="104" y="96"/>
                    <a:pt x="104" y="96"/>
                    <a:pt x="104" y="96"/>
                  </a:cubicBezTo>
                  <a:cubicBezTo>
                    <a:pt x="104" y="94"/>
                    <a:pt x="104" y="94"/>
                    <a:pt x="104" y="94"/>
                  </a:cubicBezTo>
                  <a:cubicBezTo>
                    <a:pt x="104" y="89"/>
                    <a:pt x="105" y="85"/>
                    <a:pt x="109" y="80"/>
                  </a:cubicBezTo>
                  <a:cubicBezTo>
                    <a:pt x="111" y="76"/>
                    <a:pt x="116" y="74"/>
                    <a:pt x="122" y="74"/>
                  </a:cubicBezTo>
                  <a:cubicBezTo>
                    <a:pt x="129" y="74"/>
                    <a:pt x="134" y="75"/>
                    <a:pt x="137" y="79"/>
                  </a:cubicBezTo>
                  <a:cubicBezTo>
                    <a:pt x="139" y="83"/>
                    <a:pt x="140" y="87"/>
                    <a:pt x="140" y="91"/>
                  </a:cubicBezTo>
                  <a:cubicBezTo>
                    <a:pt x="140" y="94"/>
                    <a:pt x="139" y="97"/>
                    <a:pt x="136" y="102"/>
                  </a:cubicBezTo>
                  <a:cubicBezTo>
                    <a:pt x="135" y="103"/>
                    <a:pt x="134" y="105"/>
                    <a:pt x="131" y="106"/>
                  </a:cubicBezTo>
                  <a:cubicBezTo>
                    <a:pt x="131" y="107"/>
                    <a:pt x="117" y="116"/>
                    <a:pt x="110" y="124"/>
                  </a:cubicBezTo>
                  <a:cubicBezTo>
                    <a:pt x="106" y="129"/>
                    <a:pt x="106" y="135"/>
                    <a:pt x="105" y="144"/>
                  </a:cubicBezTo>
                  <a:cubicBezTo>
                    <a:pt x="105" y="147"/>
                    <a:pt x="105" y="147"/>
                    <a:pt x="105" y="147"/>
                  </a:cubicBezTo>
                  <a:cubicBezTo>
                    <a:pt x="134" y="147"/>
                    <a:pt x="134" y="147"/>
                    <a:pt x="134" y="147"/>
                  </a:cubicBezTo>
                  <a:cubicBezTo>
                    <a:pt x="134" y="146"/>
                    <a:pt x="134" y="146"/>
                    <a:pt x="134" y="146"/>
                  </a:cubicBezTo>
                  <a:cubicBezTo>
                    <a:pt x="134" y="141"/>
                    <a:pt x="134" y="140"/>
                    <a:pt x="135" y="138"/>
                  </a:cubicBezTo>
                  <a:cubicBezTo>
                    <a:pt x="136" y="135"/>
                    <a:pt x="138" y="132"/>
                    <a:pt x="143" y="129"/>
                  </a:cubicBezTo>
                  <a:cubicBezTo>
                    <a:pt x="150" y="123"/>
                    <a:pt x="150" y="123"/>
                    <a:pt x="150" y="123"/>
                  </a:cubicBezTo>
                  <a:cubicBezTo>
                    <a:pt x="156" y="118"/>
                    <a:pt x="162" y="114"/>
                    <a:pt x="164" y="111"/>
                  </a:cubicBezTo>
                  <a:cubicBezTo>
                    <a:pt x="169" y="104"/>
                    <a:pt x="171" y="97"/>
                    <a:pt x="171" y="89"/>
                  </a:cubicBezTo>
                  <a:close/>
                  <a:moveTo>
                    <a:pt x="139" y="180"/>
                  </a:moveTo>
                  <a:cubicBezTo>
                    <a:pt x="139" y="170"/>
                    <a:pt x="132" y="162"/>
                    <a:pt x="121" y="162"/>
                  </a:cubicBezTo>
                  <a:cubicBezTo>
                    <a:pt x="120" y="162"/>
                    <a:pt x="120" y="162"/>
                    <a:pt x="120" y="162"/>
                  </a:cubicBezTo>
                  <a:cubicBezTo>
                    <a:pt x="110" y="162"/>
                    <a:pt x="103" y="169"/>
                    <a:pt x="103" y="179"/>
                  </a:cubicBezTo>
                  <a:cubicBezTo>
                    <a:pt x="102" y="189"/>
                    <a:pt x="110" y="197"/>
                    <a:pt x="120" y="197"/>
                  </a:cubicBezTo>
                  <a:cubicBezTo>
                    <a:pt x="121" y="197"/>
                    <a:pt x="121" y="197"/>
                    <a:pt x="121" y="197"/>
                  </a:cubicBezTo>
                  <a:cubicBezTo>
                    <a:pt x="131" y="197"/>
                    <a:pt x="138" y="190"/>
                    <a:pt x="139" y="18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6"/>
            <p:cNvSpPr>
              <a:spLocks noEditPoints="1"/>
            </p:cNvSpPr>
            <p:nvPr/>
          </p:nvSpPr>
          <p:spPr bwMode="auto">
            <a:xfrm>
              <a:off x="7766175" y="2203717"/>
              <a:ext cx="153601" cy="199225"/>
            </a:xfrm>
            <a:custGeom>
              <a:avLst/>
              <a:gdLst>
                <a:gd name="T0" fmla="*/ 186 w 186"/>
                <a:gd name="T1" fmla="*/ 67 h 239"/>
                <a:gd name="T2" fmla="*/ 186 w 186"/>
                <a:gd name="T3" fmla="*/ 226 h 239"/>
                <a:gd name="T4" fmla="*/ 172 w 186"/>
                <a:gd name="T5" fmla="*/ 239 h 239"/>
                <a:gd name="T6" fmla="*/ 66 w 186"/>
                <a:gd name="T7" fmla="*/ 239 h 239"/>
                <a:gd name="T8" fmla="*/ 53 w 186"/>
                <a:gd name="T9" fmla="*/ 226 h 239"/>
                <a:gd name="T10" fmla="*/ 53 w 186"/>
                <a:gd name="T11" fmla="*/ 186 h 239"/>
                <a:gd name="T12" fmla="*/ 13 w 186"/>
                <a:gd name="T13" fmla="*/ 186 h 239"/>
                <a:gd name="T14" fmla="*/ 0 w 186"/>
                <a:gd name="T15" fmla="*/ 173 h 239"/>
                <a:gd name="T16" fmla="*/ 0 w 186"/>
                <a:gd name="T17" fmla="*/ 14 h 239"/>
                <a:gd name="T18" fmla="*/ 13 w 186"/>
                <a:gd name="T19" fmla="*/ 0 h 239"/>
                <a:gd name="T20" fmla="*/ 119 w 186"/>
                <a:gd name="T21" fmla="*/ 0 h 239"/>
                <a:gd name="T22" fmla="*/ 132 w 186"/>
                <a:gd name="T23" fmla="*/ 14 h 239"/>
                <a:gd name="T24" fmla="*/ 132 w 186"/>
                <a:gd name="T25" fmla="*/ 54 h 239"/>
                <a:gd name="T26" fmla="*/ 172 w 186"/>
                <a:gd name="T27" fmla="*/ 54 h 239"/>
                <a:gd name="T28" fmla="*/ 186 w 186"/>
                <a:gd name="T29" fmla="*/ 67 h 239"/>
                <a:gd name="T30" fmla="*/ 53 w 186"/>
                <a:gd name="T31" fmla="*/ 160 h 239"/>
                <a:gd name="T32" fmla="*/ 53 w 186"/>
                <a:gd name="T33" fmla="*/ 67 h 239"/>
                <a:gd name="T34" fmla="*/ 66 w 186"/>
                <a:gd name="T35" fmla="*/ 54 h 239"/>
                <a:gd name="T36" fmla="*/ 106 w 186"/>
                <a:gd name="T37" fmla="*/ 54 h 239"/>
                <a:gd name="T38" fmla="*/ 106 w 186"/>
                <a:gd name="T39" fmla="*/ 27 h 239"/>
                <a:gd name="T40" fmla="*/ 26 w 186"/>
                <a:gd name="T41" fmla="*/ 27 h 239"/>
                <a:gd name="T42" fmla="*/ 26 w 186"/>
                <a:gd name="T43" fmla="*/ 160 h 239"/>
                <a:gd name="T44" fmla="*/ 53 w 186"/>
                <a:gd name="T45" fmla="*/ 160 h 239"/>
                <a:gd name="T46" fmla="*/ 159 w 186"/>
                <a:gd name="T47" fmla="*/ 80 h 239"/>
                <a:gd name="T48" fmla="*/ 79 w 186"/>
                <a:gd name="T49" fmla="*/ 80 h 239"/>
                <a:gd name="T50" fmla="*/ 79 w 186"/>
                <a:gd name="T51" fmla="*/ 213 h 239"/>
                <a:gd name="T52" fmla="*/ 159 w 186"/>
                <a:gd name="T53" fmla="*/ 213 h 239"/>
                <a:gd name="T54" fmla="*/ 159 w 186"/>
                <a:gd name="T55" fmla="*/ 8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6" h="239">
                  <a:moveTo>
                    <a:pt x="186" y="67"/>
                  </a:moveTo>
                  <a:cubicBezTo>
                    <a:pt x="186" y="226"/>
                    <a:pt x="186" y="226"/>
                    <a:pt x="186" y="226"/>
                  </a:cubicBezTo>
                  <a:cubicBezTo>
                    <a:pt x="186" y="234"/>
                    <a:pt x="180" y="239"/>
                    <a:pt x="172" y="239"/>
                  </a:cubicBezTo>
                  <a:cubicBezTo>
                    <a:pt x="66" y="239"/>
                    <a:pt x="66" y="239"/>
                    <a:pt x="66" y="239"/>
                  </a:cubicBezTo>
                  <a:cubicBezTo>
                    <a:pt x="59" y="239"/>
                    <a:pt x="53" y="234"/>
                    <a:pt x="53" y="226"/>
                  </a:cubicBezTo>
                  <a:cubicBezTo>
                    <a:pt x="53" y="186"/>
                    <a:pt x="53" y="186"/>
                    <a:pt x="53" y="186"/>
                  </a:cubicBezTo>
                  <a:cubicBezTo>
                    <a:pt x="13" y="186"/>
                    <a:pt x="13" y="186"/>
                    <a:pt x="13" y="186"/>
                  </a:cubicBezTo>
                  <a:cubicBezTo>
                    <a:pt x="6" y="186"/>
                    <a:pt x="0" y="180"/>
                    <a:pt x="0" y="173"/>
                  </a:cubicBezTo>
                  <a:cubicBezTo>
                    <a:pt x="0" y="14"/>
                    <a:pt x="0" y="14"/>
                    <a:pt x="0" y="14"/>
                  </a:cubicBezTo>
                  <a:cubicBezTo>
                    <a:pt x="0" y="6"/>
                    <a:pt x="6" y="0"/>
                    <a:pt x="13" y="0"/>
                  </a:cubicBezTo>
                  <a:cubicBezTo>
                    <a:pt x="119" y="0"/>
                    <a:pt x="119" y="0"/>
                    <a:pt x="119" y="0"/>
                  </a:cubicBezTo>
                  <a:cubicBezTo>
                    <a:pt x="127" y="0"/>
                    <a:pt x="132" y="6"/>
                    <a:pt x="132" y="14"/>
                  </a:cubicBezTo>
                  <a:cubicBezTo>
                    <a:pt x="132" y="54"/>
                    <a:pt x="132" y="54"/>
                    <a:pt x="132" y="54"/>
                  </a:cubicBezTo>
                  <a:cubicBezTo>
                    <a:pt x="172" y="54"/>
                    <a:pt x="172" y="54"/>
                    <a:pt x="172" y="54"/>
                  </a:cubicBezTo>
                  <a:cubicBezTo>
                    <a:pt x="180" y="54"/>
                    <a:pt x="186" y="59"/>
                    <a:pt x="186" y="67"/>
                  </a:cubicBezTo>
                  <a:close/>
                  <a:moveTo>
                    <a:pt x="53" y="160"/>
                  </a:moveTo>
                  <a:cubicBezTo>
                    <a:pt x="53" y="67"/>
                    <a:pt x="53" y="67"/>
                    <a:pt x="53" y="67"/>
                  </a:cubicBezTo>
                  <a:cubicBezTo>
                    <a:pt x="53" y="59"/>
                    <a:pt x="59" y="54"/>
                    <a:pt x="66" y="54"/>
                  </a:cubicBezTo>
                  <a:cubicBezTo>
                    <a:pt x="106" y="54"/>
                    <a:pt x="106" y="54"/>
                    <a:pt x="106" y="54"/>
                  </a:cubicBezTo>
                  <a:cubicBezTo>
                    <a:pt x="106" y="27"/>
                    <a:pt x="106" y="27"/>
                    <a:pt x="106" y="27"/>
                  </a:cubicBezTo>
                  <a:cubicBezTo>
                    <a:pt x="26" y="27"/>
                    <a:pt x="26" y="27"/>
                    <a:pt x="26" y="27"/>
                  </a:cubicBezTo>
                  <a:cubicBezTo>
                    <a:pt x="26" y="160"/>
                    <a:pt x="26" y="160"/>
                    <a:pt x="26" y="160"/>
                  </a:cubicBezTo>
                  <a:lnTo>
                    <a:pt x="53" y="160"/>
                  </a:lnTo>
                  <a:close/>
                  <a:moveTo>
                    <a:pt x="159" y="80"/>
                  </a:moveTo>
                  <a:cubicBezTo>
                    <a:pt x="79" y="80"/>
                    <a:pt x="79" y="80"/>
                    <a:pt x="79" y="80"/>
                  </a:cubicBezTo>
                  <a:cubicBezTo>
                    <a:pt x="79" y="213"/>
                    <a:pt x="79" y="213"/>
                    <a:pt x="79" y="213"/>
                  </a:cubicBezTo>
                  <a:cubicBezTo>
                    <a:pt x="159" y="213"/>
                    <a:pt x="159" y="213"/>
                    <a:pt x="159" y="213"/>
                  </a:cubicBezTo>
                  <a:lnTo>
                    <a:pt x="159" y="8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7"/>
            <p:cNvSpPr>
              <a:spLocks noEditPoints="1"/>
            </p:cNvSpPr>
            <p:nvPr/>
          </p:nvSpPr>
          <p:spPr bwMode="auto">
            <a:xfrm>
              <a:off x="7963879" y="2203717"/>
              <a:ext cx="155121" cy="199225"/>
            </a:xfrm>
            <a:custGeom>
              <a:avLst/>
              <a:gdLst>
                <a:gd name="T0" fmla="*/ 186 w 186"/>
                <a:gd name="T1" fmla="*/ 27 h 239"/>
                <a:gd name="T2" fmla="*/ 186 w 186"/>
                <a:gd name="T3" fmla="*/ 213 h 239"/>
                <a:gd name="T4" fmla="*/ 159 w 186"/>
                <a:gd name="T5" fmla="*/ 239 h 239"/>
                <a:gd name="T6" fmla="*/ 26 w 186"/>
                <a:gd name="T7" fmla="*/ 239 h 239"/>
                <a:gd name="T8" fmla="*/ 0 w 186"/>
                <a:gd name="T9" fmla="*/ 213 h 239"/>
                <a:gd name="T10" fmla="*/ 0 w 186"/>
                <a:gd name="T11" fmla="*/ 27 h 239"/>
                <a:gd name="T12" fmla="*/ 26 w 186"/>
                <a:gd name="T13" fmla="*/ 0 h 239"/>
                <a:gd name="T14" fmla="*/ 159 w 186"/>
                <a:gd name="T15" fmla="*/ 0 h 239"/>
                <a:gd name="T16" fmla="*/ 186 w 186"/>
                <a:gd name="T17" fmla="*/ 27 h 239"/>
                <a:gd name="T18" fmla="*/ 159 w 186"/>
                <a:gd name="T19" fmla="*/ 27 h 239"/>
                <a:gd name="T20" fmla="*/ 26 w 186"/>
                <a:gd name="T21" fmla="*/ 27 h 239"/>
                <a:gd name="T22" fmla="*/ 26 w 186"/>
                <a:gd name="T23" fmla="*/ 213 h 239"/>
                <a:gd name="T24" fmla="*/ 159 w 186"/>
                <a:gd name="T25" fmla="*/ 213 h 239"/>
                <a:gd name="T26" fmla="*/ 159 w 186"/>
                <a:gd name="T27" fmla="*/ 2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239">
                  <a:moveTo>
                    <a:pt x="186" y="27"/>
                  </a:moveTo>
                  <a:cubicBezTo>
                    <a:pt x="186" y="213"/>
                    <a:pt x="186" y="213"/>
                    <a:pt x="186" y="213"/>
                  </a:cubicBezTo>
                  <a:cubicBezTo>
                    <a:pt x="186" y="228"/>
                    <a:pt x="174" y="239"/>
                    <a:pt x="159" y="239"/>
                  </a:cubicBezTo>
                  <a:cubicBezTo>
                    <a:pt x="26" y="239"/>
                    <a:pt x="26" y="239"/>
                    <a:pt x="26" y="239"/>
                  </a:cubicBezTo>
                  <a:cubicBezTo>
                    <a:pt x="12" y="239"/>
                    <a:pt x="0" y="228"/>
                    <a:pt x="0" y="213"/>
                  </a:cubicBezTo>
                  <a:cubicBezTo>
                    <a:pt x="0" y="27"/>
                    <a:pt x="0" y="27"/>
                    <a:pt x="0" y="27"/>
                  </a:cubicBezTo>
                  <a:cubicBezTo>
                    <a:pt x="0" y="13"/>
                    <a:pt x="12" y="0"/>
                    <a:pt x="26" y="0"/>
                  </a:cubicBezTo>
                  <a:cubicBezTo>
                    <a:pt x="159" y="0"/>
                    <a:pt x="159" y="0"/>
                    <a:pt x="159" y="0"/>
                  </a:cubicBezTo>
                  <a:cubicBezTo>
                    <a:pt x="174" y="0"/>
                    <a:pt x="186" y="13"/>
                    <a:pt x="186" y="27"/>
                  </a:cubicBezTo>
                  <a:close/>
                  <a:moveTo>
                    <a:pt x="159" y="27"/>
                  </a:moveTo>
                  <a:cubicBezTo>
                    <a:pt x="26" y="27"/>
                    <a:pt x="26" y="27"/>
                    <a:pt x="26" y="27"/>
                  </a:cubicBezTo>
                  <a:cubicBezTo>
                    <a:pt x="26" y="213"/>
                    <a:pt x="26" y="213"/>
                    <a:pt x="26" y="213"/>
                  </a:cubicBezTo>
                  <a:cubicBezTo>
                    <a:pt x="159" y="213"/>
                    <a:pt x="159" y="213"/>
                    <a:pt x="159" y="213"/>
                  </a:cubicBezTo>
                  <a:lnTo>
                    <a:pt x="159" y="2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8"/>
            <p:cNvSpPr>
              <a:spLocks noEditPoints="1"/>
            </p:cNvSpPr>
            <p:nvPr/>
          </p:nvSpPr>
          <p:spPr bwMode="auto">
            <a:xfrm>
              <a:off x="8155500" y="2203717"/>
              <a:ext cx="190100" cy="205308"/>
            </a:xfrm>
            <a:custGeom>
              <a:avLst/>
              <a:gdLst>
                <a:gd name="T0" fmla="*/ 220 w 227"/>
                <a:gd name="T1" fmla="*/ 142 h 247"/>
                <a:gd name="T2" fmla="*/ 132 w 227"/>
                <a:gd name="T3" fmla="*/ 226 h 247"/>
                <a:gd name="T4" fmla="*/ 13 w 227"/>
                <a:gd name="T5" fmla="*/ 218 h 247"/>
                <a:gd name="T6" fmla="*/ 21 w 227"/>
                <a:gd name="T7" fmla="*/ 159 h 247"/>
                <a:gd name="T8" fmla="*/ 38 w 227"/>
                <a:gd name="T9" fmla="*/ 28 h 247"/>
                <a:gd name="T10" fmla="*/ 54 w 227"/>
                <a:gd name="T11" fmla="*/ 5 h 247"/>
                <a:gd name="T12" fmla="*/ 80 w 227"/>
                <a:gd name="T13" fmla="*/ 13 h 247"/>
                <a:gd name="T14" fmla="*/ 176 w 227"/>
                <a:gd name="T15" fmla="*/ 101 h 247"/>
                <a:gd name="T16" fmla="*/ 220 w 227"/>
                <a:gd name="T17" fmla="*/ 142 h 247"/>
                <a:gd name="T18" fmla="*/ 201 w 227"/>
                <a:gd name="T19" fmla="*/ 148 h 247"/>
                <a:gd name="T20" fmla="*/ 106 w 227"/>
                <a:gd name="T21" fmla="*/ 152 h 247"/>
                <a:gd name="T22" fmla="*/ 31 w 227"/>
                <a:gd name="T23" fmla="*/ 211 h 247"/>
                <a:gd name="T24" fmla="*/ 127 w 227"/>
                <a:gd name="T25" fmla="*/ 208 h 247"/>
                <a:gd name="T26" fmla="*/ 201 w 227"/>
                <a:gd name="T27" fmla="*/ 148 h 247"/>
                <a:gd name="T28" fmla="*/ 120 w 227"/>
                <a:gd name="T29" fmla="*/ 159 h 247"/>
                <a:gd name="T30" fmla="*/ 120 w 227"/>
                <a:gd name="T31" fmla="*/ 159 h 247"/>
                <a:gd name="T32" fmla="*/ 93 w 227"/>
                <a:gd name="T33" fmla="*/ 197 h 247"/>
                <a:gd name="T34" fmla="*/ 52 w 227"/>
                <a:gd name="T35" fmla="*/ 194 h 247"/>
                <a:gd name="T36" fmla="*/ 110 w 227"/>
                <a:gd name="T37" fmla="*/ 162 h 247"/>
                <a:gd name="T38" fmla="*/ 120 w 227"/>
                <a:gd name="T39" fmla="*/ 15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7" h="247">
                  <a:moveTo>
                    <a:pt x="220" y="142"/>
                  </a:moveTo>
                  <a:cubicBezTo>
                    <a:pt x="227" y="162"/>
                    <a:pt x="190" y="205"/>
                    <a:pt x="132" y="226"/>
                  </a:cubicBezTo>
                  <a:cubicBezTo>
                    <a:pt x="75" y="247"/>
                    <a:pt x="20" y="239"/>
                    <a:pt x="13" y="218"/>
                  </a:cubicBezTo>
                  <a:cubicBezTo>
                    <a:pt x="3" y="189"/>
                    <a:pt x="28" y="188"/>
                    <a:pt x="21" y="159"/>
                  </a:cubicBezTo>
                  <a:cubicBezTo>
                    <a:pt x="3" y="89"/>
                    <a:pt x="0" y="60"/>
                    <a:pt x="38" y="28"/>
                  </a:cubicBezTo>
                  <a:cubicBezTo>
                    <a:pt x="52" y="17"/>
                    <a:pt x="40" y="9"/>
                    <a:pt x="54" y="5"/>
                  </a:cubicBezTo>
                  <a:cubicBezTo>
                    <a:pt x="67" y="0"/>
                    <a:pt x="63" y="13"/>
                    <a:pt x="80" y="13"/>
                  </a:cubicBezTo>
                  <a:cubicBezTo>
                    <a:pt x="130" y="11"/>
                    <a:pt x="146" y="36"/>
                    <a:pt x="176" y="101"/>
                  </a:cubicBezTo>
                  <a:cubicBezTo>
                    <a:pt x="189" y="129"/>
                    <a:pt x="209" y="113"/>
                    <a:pt x="220" y="142"/>
                  </a:cubicBezTo>
                  <a:close/>
                  <a:moveTo>
                    <a:pt x="201" y="148"/>
                  </a:moveTo>
                  <a:cubicBezTo>
                    <a:pt x="198" y="138"/>
                    <a:pt x="165" y="130"/>
                    <a:pt x="106" y="152"/>
                  </a:cubicBezTo>
                  <a:cubicBezTo>
                    <a:pt x="47" y="174"/>
                    <a:pt x="28" y="203"/>
                    <a:pt x="31" y="211"/>
                  </a:cubicBezTo>
                  <a:cubicBezTo>
                    <a:pt x="33" y="216"/>
                    <a:pt x="75" y="228"/>
                    <a:pt x="127" y="208"/>
                  </a:cubicBezTo>
                  <a:cubicBezTo>
                    <a:pt x="178" y="189"/>
                    <a:pt x="204" y="154"/>
                    <a:pt x="201" y="148"/>
                  </a:cubicBezTo>
                  <a:close/>
                  <a:moveTo>
                    <a:pt x="120" y="159"/>
                  </a:moveTo>
                  <a:cubicBezTo>
                    <a:pt x="120" y="159"/>
                    <a:pt x="120" y="159"/>
                    <a:pt x="120" y="159"/>
                  </a:cubicBezTo>
                  <a:cubicBezTo>
                    <a:pt x="125" y="173"/>
                    <a:pt x="113" y="190"/>
                    <a:pt x="93" y="197"/>
                  </a:cubicBezTo>
                  <a:cubicBezTo>
                    <a:pt x="77" y="204"/>
                    <a:pt x="61" y="202"/>
                    <a:pt x="52" y="194"/>
                  </a:cubicBezTo>
                  <a:cubicBezTo>
                    <a:pt x="64" y="184"/>
                    <a:pt x="83" y="172"/>
                    <a:pt x="110" y="162"/>
                  </a:cubicBezTo>
                  <a:cubicBezTo>
                    <a:pt x="113" y="161"/>
                    <a:pt x="117" y="160"/>
                    <a:pt x="120" y="15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9"/>
            <p:cNvSpPr>
              <a:spLocks noEditPoints="1"/>
            </p:cNvSpPr>
            <p:nvPr/>
          </p:nvSpPr>
          <p:spPr bwMode="auto">
            <a:xfrm>
              <a:off x="790277" y="2740560"/>
              <a:ext cx="220516" cy="187059"/>
            </a:xfrm>
            <a:custGeom>
              <a:avLst/>
              <a:gdLst>
                <a:gd name="T0" fmla="*/ 185 w 265"/>
                <a:gd name="T1" fmla="*/ 190 h 225"/>
                <a:gd name="T2" fmla="*/ 185 w 265"/>
                <a:gd name="T3" fmla="*/ 225 h 225"/>
                <a:gd name="T4" fmla="*/ 0 w 265"/>
                <a:gd name="T5" fmla="*/ 225 h 225"/>
                <a:gd name="T6" fmla="*/ 0 w 265"/>
                <a:gd name="T7" fmla="*/ 179 h 225"/>
                <a:gd name="T8" fmla="*/ 23 w 265"/>
                <a:gd name="T9" fmla="*/ 158 h 225"/>
                <a:gd name="T10" fmla="*/ 57 w 265"/>
                <a:gd name="T11" fmla="*/ 120 h 225"/>
                <a:gd name="T12" fmla="*/ 46 w 265"/>
                <a:gd name="T13" fmla="*/ 90 h 225"/>
                <a:gd name="T14" fmla="*/ 36 w 265"/>
                <a:gd name="T15" fmla="*/ 71 h 225"/>
                <a:gd name="T16" fmla="*/ 40 w 265"/>
                <a:gd name="T17" fmla="*/ 61 h 225"/>
                <a:gd name="T18" fmla="*/ 37 w 265"/>
                <a:gd name="T19" fmla="*/ 40 h 225"/>
                <a:gd name="T20" fmla="*/ 79 w 265"/>
                <a:gd name="T21" fmla="*/ 0 h 225"/>
                <a:gd name="T22" fmla="*/ 122 w 265"/>
                <a:gd name="T23" fmla="*/ 40 h 225"/>
                <a:gd name="T24" fmla="*/ 119 w 265"/>
                <a:gd name="T25" fmla="*/ 61 h 225"/>
                <a:gd name="T26" fmla="*/ 123 w 265"/>
                <a:gd name="T27" fmla="*/ 71 h 225"/>
                <a:gd name="T28" fmla="*/ 113 w 265"/>
                <a:gd name="T29" fmla="*/ 90 h 225"/>
                <a:gd name="T30" fmla="*/ 101 w 265"/>
                <a:gd name="T31" fmla="*/ 120 h 225"/>
                <a:gd name="T32" fmla="*/ 136 w 265"/>
                <a:gd name="T33" fmla="*/ 158 h 225"/>
                <a:gd name="T34" fmla="*/ 185 w 265"/>
                <a:gd name="T35" fmla="*/ 190 h 225"/>
                <a:gd name="T36" fmla="*/ 206 w 265"/>
                <a:gd name="T37" fmla="*/ 225 h 225"/>
                <a:gd name="T38" fmla="*/ 206 w 265"/>
                <a:gd name="T39" fmla="*/ 187 h 225"/>
                <a:gd name="T40" fmla="*/ 157 w 265"/>
                <a:gd name="T41" fmla="*/ 143 h 225"/>
                <a:gd name="T42" fmla="*/ 168 w 265"/>
                <a:gd name="T43" fmla="*/ 122 h 225"/>
                <a:gd name="T44" fmla="*/ 159 w 265"/>
                <a:gd name="T45" fmla="*/ 100 h 225"/>
                <a:gd name="T46" fmla="*/ 152 w 265"/>
                <a:gd name="T47" fmla="*/ 85 h 225"/>
                <a:gd name="T48" fmla="*/ 155 w 265"/>
                <a:gd name="T49" fmla="*/ 78 h 225"/>
                <a:gd name="T50" fmla="*/ 153 w 265"/>
                <a:gd name="T51" fmla="*/ 62 h 225"/>
                <a:gd name="T52" fmla="*/ 185 w 265"/>
                <a:gd name="T53" fmla="*/ 32 h 225"/>
                <a:gd name="T54" fmla="*/ 217 w 265"/>
                <a:gd name="T55" fmla="*/ 62 h 225"/>
                <a:gd name="T56" fmla="*/ 215 w 265"/>
                <a:gd name="T57" fmla="*/ 78 h 225"/>
                <a:gd name="T58" fmla="*/ 217 w 265"/>
                <a:gd name="T59" fmla="*/ 85 h 225"/>
                <a:gd name="T60" fmla="*/ 210 w 265"/>
                <a:gd name="T61" fmla="*/ 100 h 225"/>
                <a:gd name="T62" fmla="*/ 201 w 265"/>
                <a:gd name="T63" fmla="*/ 122 h 225"/>
                <a:gd name="T64" fmla="*/ 227 w 265"/>
                <a:gd name="T65" fmla="*/ 151 h 225"/>
                <a:gd name="T66" fmla="*/ 262 w 265"/>
                <a:gd name="T67" fmla="*/ 172 h 225"/>
                <a:gd name="T68" fmla="*/ 265 w 265"/>
                <a:gd name="T69" fmla="*/ 225 h 225"/>
                <a:gd name="T70" fmla="*/ 206 w 265"/>
                <a:gd name="T71"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5" h="225">
                  <a:moveTo>
                    <a:pt x="185" y="190"/>
                  </a:moveTo>
                  <a:cubicBezTo>
                    <a:pt x="185" y="198"/>
                    <a:pt x="185" y="225"/>
                    <a:pt x="185" y="225"/>
                  </a:cubicBezTo>
                  <a:cubicBezTo>
                    <a:pt x="0" y="225"/>
                    <a:pt x="0" y="225"/>
                    <a:pt x="0" y="225"/>
                  </a:cubicBezTo>
                  <a:cubicBezTo>
                    <a:pt x="0" y="179"/>
                    <a:pt x="0" y="179"/>
                    <a:pt x="0" y="179"/>
                  </a:cubicBezTo>
                  <a:cubicBezTo>
                    <a:pt x="0" y="166"/>
                    <a:pt x="15" y="161"/>
                    <a:pt x="23" y="158"/>
                  </a:cubicBezTo>
                  <a:cubicBezTo>
                    <a:pt x="49" y="147"/>
                    <a:pt x="57" y="139"/>
                    <a:pt x="57" y="120"/>
                  </a:cubicBezTo>
                  <a:cubicBezTo>
                    <a:pt x="57" y="108"/>
                    <a:pt x="49" y="112"/>
                    <a:pt x="46" y="90"/>
                  </a:cubicBezTo>
                  <a:cubicBezTo>
                    <a:pt x="44" y="82"/>
                    <a:pt x="37" y="90"/>
                    <a:pt x="36" y="71"/>
                  </a:cubicBezTo>
                  <a:cubicBezTo>
                    <a:pt x="36" y="63"/>
                    <a:pt x="40" y="61"/>
                    <a:pt x="40" y="61"/>
                  </a:cubicBezTo>
                  <a:cubicBezTo>
                    <a:pt x="40" y="61"/>
                    <a:pt x="38" y="49"/>
                    <a:pt x="37" y="40"/>
                  </a:cubicBezTo>
                  <a:cubicBezTo>
                    <a:pt x="36" y="28"/>
                    <a:pt x="43" y="0"/>
                    <a:pt x="79" y="0"/>
                  </a:cubicBezTo>
                  <a:cubicBezTo>
                    <a:pt x="116" y="0"/>
                    <a:pt x="123" y="28"/>
                    <a:pt x="122" y="40"/>
                  </a:cubicBezTo>
                  <a:cubicBezTo>
                    <a:pt x="121" y="49"/>
                    <a:pt x="119" y="61"/>
                    <a:pt x="119" y="61"/>
                  </a:cubicBezTo>
                  <a:cubicBezTo>
                    <a:pt x="119" y="61"/>
                    <a:pt x="123" y="63"/>
                    <a:pt x="123" y="71"/>
                  </a:cubicBezTo>
                  <a:cubicBezTo>
                    <a:pt x="122" y="90"/>
                    <a:pt x="114" y="82"/>
                    <a:pt x="113" y="90"/>
                  </a:cubicBezTo>
                  <a:cubicBezTo>
                    <a:pt x="109" y="112"/>
                    <a:pt x="101" y="108"/>
                    <a:pt x="101" y="120"/>
                  </a:cubicBezTo>
                  <a:cubicBezTo>
                    <a:pt x="101" y="139"/>
                    <a:pt x="110" y="147"/>
                    <a:pt x="136" y="158"/>
                  </a:cubicBezTo>
                  <a:cubicBezTo>
                    <a:pt x="162" y="168"/>
                    <a:pt x="185" y="179"/>
                    <a:pt x="185" y="190"/>
                  </a:cubicBezTo>
                  <a:close/>
                  <a:moveTo>
                    <a:pt x="206" y="225"/>
                  </a:moveTo>
                  <a:cubicBezTo>
                    <a:pt x="206" y="187"/>
                    <a:pt x="206" y="187"/>
                    <a:pt x="206" y="187"/>
                  </a:cubicBezTo>
                  <a:cubicBezTo>
                    <a:pt x="206" y="168"/>
                    <a:pt x="200" y="164"/>
                    <a:pt x="157" y="143"/>
                  </a:cubicBezTo>
                  <a:cubicBezTo>
                    <a:pt x="165" y="138"/>
                    <a:pt x="168" y="132"/>
                    <a:pt x="168" y="122"/>
                  </a:cubicBezTo>
                  <a:cubicBezTo>
                    <a:pt x="168" y="113"/>
                    <a:pt x="162" y="116"/>
                    <a:pt x="159" y="100"/>
                  </a:cubicBezTo>
                  <a:cubicBezTo>
                    <a:pt x="158" y="94"/>
                    <a:pt x="153" y="100"/>
                    <a:pt x="152" y="85"/>
                  </a:cubicBezTo>
                  <a:cubicBezTo>
                    <a:pt x="152" y="79"/>
                    <a:pt x="155" y="78"/>
                    <a:pt x="155" y="78"/>
                  </a:cubicBezTo>
                  <a:cubicBezTo>
                    <a:pt x="155" y="78"/>
                    <a:pt x="153" y="69"/>
                    <a:pt x="153" y="62"/>
                  </a:cubicBezTo>
                  <a:cubicBezTo>
                    <a:pt x="152" y="54"/>
                    <a:pt x="157" y="32"/>
                    <a:pt x="185" y="32"/>
                  </a:cubicBezTo>
                  <a:cubicBezTo>
                    <a:pt x="212" y="32"/>
                    <a:pt x="217" y="54"/>
                    <a:pt x="217" y="62"/>
                  </a:cubicBezTo>
                  <a:cubicBezTo>
                    <a:pt x="216" y="69"/>
                    <a:pt x="215" y="78"/>
                    <a:pt x="215" y="78"/>
                  </a:cubicBezTo>
                  <a:cubicBezTo>
                    <a:pt x="215" y="78"/>
                    <a:pt x="217" y="79"/>
                    <a:pt x="217" y="85"/>
                  </a:cubicBezTo>
                  <a:cubicBezTo>
                    <a:pt x="216" y="100"/>
                    <a:pt x="211" y="94"/>
                    <a:pt x="210" y="100"/>
                  </a:cubicBezTo>
                  <a:cubicBezTo>
                    <a:pt x="207" y="116"/>
                    <a:pt x="201" y="113"/>
                    <a:pt x="201" y="122"/>
                  </a:cubicBezTo>
                  <a:cubicBezTo>
                    <a:pt x="201" y="136"/>
                    <a:pt x="208" y="143"/>
                    <a:pt x="227" y="151"/>
                  </a:cubicBezTo>
                  <a:cubicBezTo>
                    <a:pt x="247" y="159"/>
                    <a:pt x="258" y="164"/>
                    <a:pt x="262" y="172"/>
                  </a:cubicBezTo>
                  <a:cubicBezTo>
                    <a:pt x="265" y="176"/>
                    <a:pt x="265" y="225"/>
                    <a:pt x="265" y="225"/>
                  </a:cubicBezTo>
                  <a:lnTo>
                    <a:pt x="206" y="22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0"/>
            <p:cNvSpPr>
              <a:spLocks noEditPoints="1"/>
            </p:cNvSpPr>
            <p:nvPr/>
          </p:nvSpPr>
          <p:spPr bwMode="auto">
            <a:xfrm>
              <a:off x="1056416" y="2745122"/>
              <a:ext cx="220516" cy="176413"/>
            </a:xfrm>
            <a:custGeom>
              <a:avLst/>
              <a:gdLst>
                <a:gd name="T0" fmla="*/ 265 w 265"/>
                <a:gd name="T1" fmla="*/ 27 h 212"/>
                <a:gd name="T2" fmla="*/ 265 w 265"/>
                <a:gd name="T3" fmla="*/ 186 h 212"/>
                <a:gd name="T4" fmla="*/ 239 w 265"/>
                <a:gd name="T5" fmla="*/ 212 h 212"/>
                <a:gd name="T6" fmla="*/ 26 w 265"/>
                <a:gd name="T7" fmla="*/ 212 h 212"/>
                <a:gd name="T8" fmla="*/ 0 w 265"/>
                <a:gd name="T9" fmla="*/ 186 h 212"/>
                <a:gd name="T10" fmla="*/ 0 w 265"/>
                <a:gd name="T11" fmla="*/ 27 h 212"/>
                <a:gd name="T12" fmla="*/ 26 w 265"/>
                <a:gd name="T13" fmla="*/ 0 h 212"/>
                <a:gd name="T14" fmla="*/ 239 w 265"/>
                <a:gd name="T15" fmla="*/ 0 h 212"/>
                <a:gd name="T16" fmla="*/ 265 w 265"/>
                <a:gd name="T17" fmla="*/ 27 h 212"/>
                <a:gd name="T18" fmla="*/ 239 w 265"/>
                <a:gd name="T19" fmla="*/ 27 h 212"/>
                <a:gd name="T20" fmla="*/ 26 w 265"/>
                <a:gd name="T21" fmla="*/ 27 h 212"/>
                <a:gd name="T22" fmla="*/ 26 w 265"/>
                <a:gd name="T23" fmla="*/ 186 h 212"/>
                <a:gd name="T24" fmla="*/ 239 w 265"/>
                <a:gd name="T25" fmla="*/ 186 h 212"/>
                <a:gd name="T26" fmla="*/ 239 w 265"/>
                <a:gd name="T27" fmla="*/ 27 h 212"/>
                <a:gd name="T28" fmla="*/ 119 w 265"/>
                <a:gd name="T29" fmla="*/ 79 h 212"/>
                <a:gd name="T30" fmla="*/ 53 w 265"/>
                <a:gd name="T31" fmla="*/ 79 h 212"/>
                <a:gd name="T32" fmla="*/ 53 w 265"/>
                <a:gd name="T33" fmla="*/ 55 h 212"/>
                <a:gd name="T34" fmla="*/ 119 w 265"/>
                <a:gd name="T35" fmla="*/ 55 h 212"/>
                <a:gd name="T36" fmla="*/ 119 w 265"/>
                <a:gd name="T37" fmla="*/ 79 h 212"/>
                <a:gd name="T38" fmla="*/ 119 w 265"/>
                <a:gd name="T39" fmla="*/ 118 h 212"/>
                <a:gd name="T40" fmla="*/ 53 w 265"/>
                <a:gd name="T41" fmla="*/ 118 h 212"/>
                <a:gd name="T42" fmla="*/ 53 w 265"/>
                <a:gd name="T43" fmla="*/ 94 h 212"/>
                <a:gd name="T44" fmla="*/ 119 w 265"/>
                <a:gd name="T45" fmla="*/ 94 h 212"/>
                <a:gd name="T46" fmla="*/ 119 w 265"/>
                <a:gd name="T47" fmla="*/ 118 h 212"/>
                <a:gd name="T48" fmla="*/ 119 w 265"/>
                <a:gd name="T49" fmla="*/ 158 h 212"/>
                <a:gd name="T50" fmla="*/ 53 w 265"/>
                <a:gd name="T51" fmla="*/ 158 h 212"/>
                <a:gd name="T52" fmla="*/ 53 w 265"/>
                <a:gd name="T53" fmla="*/ 134 h 212"/>
                <a:gd name="T54" fmla="*/ 119 w 265"/>
                <a:gd name="T55" fmla="*/ 134 h 212"/>
                <a:gd name="T56" fmla="*/ 119 w 265"/>
                <a:gd name="T57" fmla="*/ 158 h 212"/>
                <a:gd name="T58" fmla="*/ 212 w 265"/>
                <a:gd name="T59" fmla="*/ 158 h 212"/>
                <a:gd name="T60" fmla="*/ 146 w 265"/>
                <a:gd name="T61" fmla="*/ 158 h 212"/>
                <a:gd name="T62" fmla="*/ 147 w 265"/>
                <a:gd name="T63" fmla="*/ 140 h 212"/>
                <a:gd name="T64" fmla="*/ 170 w 265"/>
                <a:gd name="T65" fmla="*/ 122 h 212"/>
                <a:gd name="T66" fmla="*/ 155 w 265"/>
                <a:gd name="T67" fmla="*/ 84 h 212"/>
                <a:gd name="T68" fmla="*/ 179 w 265"/>
                <a:gd name="T69" fmla="*/ 55 h 212"/>
                <a:gd name="T70" fmla="*/ 202 w 265"/>
                <a:gd name="T71" fmla="*/ 84 h 212"/>
                <a:gd name="T72" fmla="*/ 188 w 265"/>
                <a:gd name="T73" fmla="*/ 122 h 212"/>
                <a:gd name="T74" fmla="*/ 210 w 265"/>
                <a:gd name="T75" fmla="*/ 140 h 212"/>
                <a:gd name="T76" fmla="*/ 212 w 265"/>
                <a:gd name="T77" fmla="*/ 15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5" h="212">
                  <a:moveTo>
                    <a:pt x="265" y="27"/>
                  </a:moveTo>
                  <a:cubicBezTo>
                    <a:pt x="265" y="186"/>
                    <a:pt x="265" y="186"/>
                    <a:pt x="265" y="186"/>
                  </a:cubicBezTo>
                  <a:cubicBezTo>
                    <a:pt x="265" y="201"/>
                    <a:pt x="253" y="212"/>
                    <a:pt x="239" y="212"/>
                  </a:cubicBezTo>
                  <a:cubicBezTo>
                    <a:pt x="26" y="212"/>
                    <a:pt x="26" y="212"/>
                    <a:pt x="26" y="212"/>
                  </a:cubicBezTo>
                  <a:cubicBezTo>
                    <a:pt x="11" y="212"/>
                    <a:pt x="0" y="201"/>
                    <a:pt x="0" y="186"/>
                  </a:cubicBezTo>
                  <a:cubicBezTo>
                    <a:pt x="0" y="27"/>
                    <a:pt x="0" y="27"/>
                    <a:pt x="0" y="27"/>
                  </a:cubicBezTo>
                  <a:cubicBezTo>
                    <a:pt x="0" y="12"/>
                    <a:pt x="11" y="0"/>
                    <a:pt x="26" y="0"/>
                  </a:cubicBezTo>
                  <a:cubicBezTo>
                    <a:pt x="239" y="0"/>
                    <a:pt x="239" y="0"/>
                    <a:pt x="239" y="0"/>
                  </a:cubicBezTo>
                  <a:cubicBezTo>
                    <a:pt x="253" y="0"/>
                    <a:pt x="265" y="12"/>
                    <a:pt x="265" y="27"/>
                  </a:cubicBezTo>
                  <a:close/>
                  <a:moveTo>
                    <a:pt x="239" y="27"/>
                  </a:moveTo>
                  <a:cubicBezTo>
                    <a:pt x="26" y="27"/>
                    <a:pt x="26" y="27"/>
                    <a:pt x="26" y="27"/>
                  </a:cubicBezTo>
                  <a:cubicBezTo>
                    <a:pt x="26" y="186"/>
                    <a:pt x="26" y="186"/>
                    <a:pt x="26" y="186"/>
                  </a:cubicBezTo>
                  <a:cubicBezTo>
                    <a:pt x="239" y="186"/>
                    <a:pt x="239" y="186"/>
                    <a:pt x="239" y="186"/>
                  </a:cubicBezTo>
                  <a:lnTo>
                    <a:pt x="239" y="27"/>
                  </a:lnTo>
                  <a:close/>
                  <a:moveTo>
                    <a:pt x="119" y="79"/>
                  </a:moveTo>
                  <a:cubicBezTo>
                    <a:pt x="53" y="79"/>
                    <a:pt x="53" y="79"/>
                    <a:pt x="53" y="79"/>
                  </a:cubicBezTo>
                  <a:cubicBezTo>
                    <a:pt x="53" y="55"/>
                    <a:pt x="53" y="55"/>
                    <a:pt x="53" y="55"/>
                  </a:cubicBezTo>
                  <a:cubicBezTo>
                    <a:pt x="119" y="55"/>
                    <a:pt x="119" y="55"/>
                    <a:pt x="119" y="55"/>
                  </a:cubicBezTo>
                  <a:lnTo>
                    <a:pt x="119" y="79"/>
                  </a:lnTo>
                  <a:close/>
                  <a:moveTo>
                    <a:pt x="119" y="118"/>
                  </a:moveTo>
                  <a:cubicBezTo>
                    <a:pt x="53" y="118"/>
                    <a:pt x="53" y="118"/>
                    <a:pt x="53" y="118"/>
                  </a:cubicBezTo>
                  <a:cubicBezTo>
                    <a:pt x="53" y="94"/>
                    <a:pt x="53" y="94"/>
                    <a:pt x="53" y="94"/>
                  </a:cubicBezTo>
                  <a:cubicBezTo>
                    <a:pt x="119" y="94"/>
                    <a:pt x="119" y="94"/>
                    <a:pt x="119" y="94"/>
                  </a:cubicBezTo>
                  <a:lnTo>
                    <a:pt x="119" y="118"/>
                  </a:lnTo>
                  <a:close/>
                  <a:moveTo>
                    <a:pt x="119" y="158"/>
                  </a:moveTo>
                  <a:cubicBezTo>
                    <a:pt x="53" y="158"/>
                    <a:pt x="53" y="158"/>
                    <a:pt x="53" y="158"/>
                  </a:cubicBezTo>
                  <a:cubicBezTo>
                    <a:pt x="53" y="134"/>
                    <a:pt x="53" y="134"/>
                    <a:pt x="53" y="134"/>
                  </a:cubicBezTo>
                  <a:cubicBezTo>
                    <a:pt x="119" y="134"/>
                    <a:pt x="119" y="134"/>
                    <a:pt x="119" y="134"/>
                  </a:cubicBezTo>
                  <a:lnTo>
                    <a:pt x="119" y="158"/>
                  </a:lnTo>
                  <a:close/>
                  <a:moveTo>
                    <a:pt x="212" y="158"/>
                  </a:moveTo>
                  <a:cubicBezTo>
                    <a:pt x="146" y="158"/>
                    <a:pt x="146" y="158"/>
                    <a:pt x="146" y="158"/>
                  </a:cubicBezTo>
                  <a:cubicBezTo>
                    <a:pt x="146" y="158"/>
                    <a:pt x="146" y="140"/>
                    <a:pt x="147" y="140"/>
                  </a:cubicBezTo>
                  <a:cubicBezTo>
                    <a:pt x="147" y="140"/>
                    <a:pt x="170" y="133"/>
                    <a:pt x="170" y="122"/>
                  </a:cubicBezTo>
                  <a:cubicBezTo>
                    <a:pt x="170" y="111"/>
                    <a:pt x="155" y="106"/>
                    <a:pt x="155" y="84"/>
                  </a:cubicBezTo>
                  <a:cubicBezTo>
                    <a:pt x="155" y="65"/>
                    <a:pt x="161" y="55"/>
                    <a:pt x="179" y="55"/>
                  </a:cubicBezTo>
                  <a:cubicBezTo>
                    <a:pt x="197" y="55"/>
                    <a:pt x="202" y="65"/>
                    <a:pt x="202" y="84"/>
                  </a:cubicBezTo>
                  <a:cubicBezTo>
                    <a:pt x="202" y="106"/>
                    <a:pt x="188" y="111"/>
                    <a:pt x="188" y="122"/>
                  </a:cubicBezTo>
                  <a:cubicBezTo>
                    <a:pt x="188" y="133"/>
                    <a:pt x="210" y="140"/>
                    <a:pt x="210" y="140"/>
                  </a:cubicBezTo>
                  <a:cubicBezTo>
                    <a:pt x="212" y="140"/>
                    <a:pt x="212" y="158"/>
                    <a:pt x="212" y="15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1"/>
            <p:cNvSpPr>
              <a:spLocks noEditPoints="1"/>
            </p:cNvSpPr>
            <p:nvPr/>
          </p:nvSpPr>
          <p:spPr bwMode="auto">
            <a:xfrm>
              <a:off x="1321035" y="2748163"/>
              <a:ext cx="220516" cy="171851"/>
            </a:xfrm>
            <a:custGeom>
              <a:avLst/>
              <a:gdLst>
                <a:gd name="T0" fmla="*/ 199 w 266"/>
                <a:gd name="T1" fmla="*/ 166 h 207"/>
                <a:gd name="T2" fmla="*/ 226 w 266"/>
                <a:gd name="T3" fmla="*/ 144 h 207"/>
                <a:gd name="T4" fmla="*/ 226 w 266"/>
                <a:gd name="T5" fmla="*/ 193 h 207"/>
                <a:gd name="T6" fmla="*/ 213 w 266"/>
                <a:gd name="T7" fmla="*/ 207 h 207"/>
                <a:gd name="T8" fmla="*/ 14 w 266"/>
                <a:gd name="T9" fmla="*/ 207 h 207"/>
                <a:gd name="T10" fmla="*/ 0 w 266"/>
                <a:gd name="T11" fmla="*/ 193 h 207"/>
                <a:gd name="T12" fmla="*/ 0 w 266"/>
                <a:gd name="T13" fmla="*/ 47 h 207"/>
                <a:gd name="T14" fmla="*/ 14 w 266"/>
                <a:gd name="T15" fmla="*/ 34 h 207"/>
                <a:gd name="T16" fmla="*/ 90 w 266"/>
                <a:gd name="T17" fmla="*/ 34 h 207"/>
                <a:gd name="T18" fmla="*/ 61 w 266"/>
                <a:gd name="T19" fmla="*/ 61 h 207"/>
                <a:gd name="T20" fmla="*/ 27 w 266"/>
                <a:gd name="T21" fmla="*/ 61 h 207"/>
                <a:gd name="T22" fmla="*/ 27 w 266"/>
                <a:gd name="T23" fmla="*/ 180 h 207"/>
                <a:gd name="T24" fmla="*/ 199 w 266"/>
                <a:gd name="T25" fmla="*/ 180 h 207"/>
                <a:gd name="T26" fmla="*/ 199 w 266"/>
                <a:gd name="T27" fmla="*/ 166 h 207"/>
                <a:gd name="T28" fmla="*/ 70 w 266"/>
                <a:gd name="T29" fmla="*/ 147 h 207"/>
                <a:gd name="T30" fmla="*/ 178 w 266"/>
                <a:gd name="T31" fmla="*/ 41 h 207"/>
                <a:gd name="T32" fmla="*/ 178 w 266"/>
                <a:gd name="T33" fmla="*/ 0 h 207"/>
                <a:gd name="T34" fmla="*/ 266 w 266"/>
                <a:gd name="T35" fmla="*/ 66 h 207"/>
                <a:gd name="T36" fmla="*/ 178 w 266"/>
                <a:gd name="T37" fmla="*/ 135 h 207"/>
                <a:gd name="T38" fmla="*/ 178 w 266"/>
                <a:gd name="T39" fmla="*/ 88 h 207"/>
                <a:gd name="T40" fmla="*/ 70 w 266"/>
                <a:gd name="T41" fmla="*/ 14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6" h="207">
                  <a:moveTo>
                    <a:pt x="199" y="166"/>
                  </a:moveTo>
                  <a:cubicBezTo>
                    <a:pt x="226" y="144"/>
                    <a:pt x="226" y="144"/>
                    <a:pt x="226" y="144"/>
                  </a:cubicBezTo>
                  <a:cubicBezTo>
                    <a:pt x="226" y="193"/>
                    <a:pt x="226" y="193"/>
                    <a:pt x="226" y="193"/>
                  </a:cubicBezTo>
                  <a:cubicBezTo>
                    <a:pt x="226" y="201"/>
                    <a:pt x="220" y="207"/>
                    <a:pt x="213" y="207"/>
                  </a:cubicBezTo>
                  <a:cubicBezTo>
                    <a:pt x="14" y="207"/>
                    <a:pt x="14" y="207"/>
                    <a:pt x="14" y="207"/>
                  </a:cubicBezTo>
                  <a:cubicBezTo>
                    <a:pt x="6" y="207"/>
                    <a:pt x="0" y="201"/>
                    <a:pt x="0" y="193"/>
                  </a:cubicBezTo>
                  <a:cubicBezTo>
                    <a:pt x="0" y="47"/>
                    <a:pt x="0" y="47"/>
                    <a:pt x="0" y="47"/>
                  </a:cubicBezTo>
                  <a:cubicBezTo>
                    <a:pt x="0" y="40"/>
                    <a:pt x="6" y="34"/>
                    <a:pt x="14" y="34"/>
                  </a:cubicBezTo>
                  <a:cubicBezTo>
                    <a:pt x="90" y="34"/>
                    <a:pt x="90" y="34"/>
                    <a:pt x="90" y="34"/>
                  </a:cubicBezTo>
                  <a:cubicBezTo>
                    <a:pt x="70" y="49"/>
                    <a:pt x="61" y="61"/>
                    <a:pt x="61" y="61"/>
                  </a:cubicBezTo>
                  <a:cubicBezTo>
                    <a:pt x="27" y="61"/>
                    <a:pt x="27" y="61"/>
                    <a:pt x="27" y="61"/>
                  </a:cubicBezTo>
                  <a:cubicBezTo>
                    <a:pt x="27" y="180"/>
                    <a:pt x="27" y="180"/>
                    <a:pt x="27" y="180"/>
                  </a:cubicBezTo>
                  <a:cubicBezTo>
                    <a:pt x="199" y="180"/>
                    <a:pt x="199" y="180"/>
                    <a:pt x="199" y="180"/>
                  </a:cubicBezTo>
                  <a:lnTo>
                    <a:pt x="199" y="166"/>
                  </a:lnTo>
                  <a:close/>
                  <a:moveTo>
                    <a:pt x="70" y="147"/>
                  </a:moveTo>
                  <a:cubicBezTo>
                    <a:pt x="70" y="147"/>
                    <a:pt x="70" y="41"/>
                    <a:pt x="178" y="41"/>
                  </a:cubicBezTo>
                  <a:cubicBezTo>
                    <a:pt x="178" y="0"/>
                    <a:pt x="178" y="0"/>
                    <a:pt x="178" y="0"/>
                  </a:cubicBezTo>
                  <a:cubicBezTo>
                    <a:pt x="266" y="66"/>
                    <a:pt x="266" y="66"/>
                    <a:pt x="266" y="66"/>
                  </a:cubicBezTo>
                  <a:cubicBezTo>
                    <a:pt x="178" y="135"/>
                    <a:pt x="178" y="135"/>
                    <a:pt x="178" y="135"/>
                  </a:cubicBezTo>
                  <a:cubicBezTo>
                    <a:pt x="178" y="88"/>
                    <a:pt x="178" y="88"/>
                    <a:pt x="178" y="88"/>
                  </a:cubicBezTo>
                  <a:cubicBezTo>
                    <a:pt x="119" y="88"/>
                    <a:pt x="101" y="97"/>
                    <a:pt x="70" y="14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2"/>
            <p:cNvSpPr>
              <a:spLocks/>
            </p:cNvSpPr>
            <p:nvPr/>
          </p:nvSpPr>
          <p:spPr bwMode="auto">
            <a:xfrm>
              <a:off x="1585654" y="2767934"/>
              <a:ext cx="132310" cy="132310"/>
            </a:xfrm>
            <a:custGeom>
              <a:avLst/>
              <a:gdLst>
                <a:gd name="T0" fmla="*/ 159 w 159"/>
                <a:gd name="T1" fmla="*/ 17 h 159"/>
                <a:gd name="T2" fmla="*/ 159 w 159"/>
                <a:gd name="T3" fmla="*/ 142 h 159"/>
                <a:gd name="T4" fmla="*/ 140 w 159"/>
                <a:gd name="T5" fmla="*/ 159 h 159"/>
                <a:gd name="T6" fmla="*/ 20 w 159"/>
                <a:gd name="T7" fmla="*/ 159 h 159"/>
                <a:gd name="T8" fmla="*/ 0 w 159"/>
                <a:gd name="T9" fmla="*/ 142 h 159"/>
                <a:gd name="T10" fmla="*/ 0 w 159"/>
                <a:gd name="T11" fmla="*/ 17 h 159"/>
                <a:gd name="T12" fmla="*/ 20 w 159"/>
                <a:gd name="T13" fmla="*/ 0 h 159"/>
                <a:gd name="T14" fmla="*/ 140 w 159"/>
                <a:gd name="T15" fmla="*/ 0 h 159"/>
                <a:gd name="T16" fmla="*/ 159 w 159"/>
                <a:gd name="T17" fmla="*/ 1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159">
                  <a:moveTo>
                    <a:pt x="159" y="17"/>
                  </a:moveTo>
                  <a:cubicBezTo>
                    <a:pt x="159" y="142"/>
                    <a:pt x="159" y="142"/>
                    <a:pt x="159" y="142"/>
                  </a:cubicBezTo>
                  <a:cubicBezTo>
                    <a:pt x="159" y="155"/>
                    <a:pt x="152" y="159"/>
                    <a:pt x="140" y="159"/>
                  </a:cubicBezTo>
                  <a:cubicBezTo>
                    <a:pt x="20" y="159"/>
                    <a:pt x="20" y="159"/>
                    <a:pt x="20" y="159"/>
                  </a:cubicBezTo>
                  <a:cubicBezTo>
                    <a:pt x="7" y="159"/>
                    <a:pt x="0" y="155"/>
                    <a:pt x="0" y="142"/>
                  </a:cubicBezTo>
                  <a:cubicBezTo>
                    <a:pt x="0" y="17"/>
                    <a:pt x="0" y="17"/>
                    <a:pt x="0" y="17"/>
                  </a:cubicBezTo>
                  <a:cubicBezTo>
                    <a:pt x="0" y="4"/>
                    <a:pt x="7" y="0"/>
                    <a:pt x="20" y="0"/>
                  </a:cubicBezTo>
                  <a:cubicBezTo>
                    <a:pt x="140" y="0"/>
                    <a:pt x="140" y="0"/>
                    <a:pt x="140" y="0"/>
                  </a:cubicBezTo>
                  <a:cubicBezTo>
                    <a:pt x="152" y="0"/>
                    <a:pt x="159" y="4"/>
                    <a:pt x="159" y="1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3"/>
            <p:cNvSpPr>
              <a:spLocks/>
            </p:cNvSpPr>
            <p:nvPr/>
          </p:nvSpPr>
          <p:spPr bwMode="auto">
            <a:xfrm>
              <a:off x="1749900" y="2739038"/>
              <a:ext cx="184017" cy="185537"/>
            </a:xfrm>
            <a:custGeom>
              <a:avLst/>
              <a:gdLst>
                <a:gd name="T0" fmla="*/ 159 w 222"/>
                <a:gd name="T1" fmla="*/ 78 h 223"/>
                <a:gd name="T2" fmla="*/ 157 w 222"/>
                <a:gd name="T3" fmla="*/ 29 h 223"/>
                <a:gd name="T4" fmla="*/ 208 w 222"/>
                <a:gd name="T5" fmla="*/ 35 h 223"/>
                <a:gd name="T6" fmla="*/ 156 w 222"/>
                <a:gd name="T7" fmla="*/ 156 h 223"/>
                <a:gd name="T8" fmla="*/ 34 w 222"/>
                <a:gd name="T9" fmla="*/ 208 h 223"/>
                <a:gd name="T10" fmla="*/ 28 w 222"/>
                <a:gd name="T11" fmla="*/ 158 h 223"/>
                <a:gd name="T12" fmla="*/ 78 w 222"/>
                <a:gd name="T13" fmla="*/ 159 h 223"/>
                <a:gd name="T14" fmla="*/ 129 w 222"/>
                <a:gd name="T15" fmla="*/ 130 h 223"/>
                <a:gd name="T16" fmla="*/ 159 w 222"/>
                <a:gd name="T17" fmla="*/ 7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223">
                  <a:moveTo>
                    <a:pt x="159" y="78"/>
                  </a:moveTo>
                  <a:cubicBezTo>
                    <a:pt x="146" y="65"/>
                    <a:pt x="134" y="57"/>
                    <a:pt x="157" y="29"/>
                  </a:cubicBezTo>
                  <a:cubicBezTo>
                    <a:pt x="181" y="0"/>
                    <a:pt x="195" y="22"/>
                    <a:pt x="208" y="35"/>
                  </a:cubicBezTo>
                  <a:cubicBezTo>
                    <a:pt x="222" y="49"/>
                    <a:pt x="209" y="103"/>
                    <a:pt x="156" y="156"/>
                  </a:cubicBezTo>
                  <a:cubicBezTo>
                    <a:pt x="102" y="209"/>
                    <a:pt x="49" y="223"/>
                    <a:pt x="34" y="208"/>
                  </a:cubicBezTo>
                  <a:cubicBezTo>
                    <a:pt x="22" y="196"/>
                    <a:pt x="0" y="181"/>
                    <a:pt x="28" y="158"/>
                  </a:cubicBezTo>
                  <a:cubicBezTo>
                    <a:pt x="57" y="135"/>
                    <a:pt x="65" y="146"/>
                    <a:pt x="78" y="159"/>
                  </a:cubicBezTo>
                  <a:cubicBezTo>
                    <a:pt x="87" y="168"/>
                    <a:pt x="109" y="149"/>
                    <a:pt x="129" y="130"/>
                  </a:cubicBezTo>
                  <a:cubicBezTo>
                    <a:pt x="149" y="110"/>
                    <a:pt x="168" y="87"/>
                    <a:pt x="159" y="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4"/>
            <p:cNvSpPr>
              <a:spLocks noEditPoints="1"/>
            </p:cNvSpPr>
            <p:nvPr/>
          </p:nvSpPr>
          <p:spPr bwMode="auto">
            <a:xfrm>
              <a:off x="1971936" y="2742080"/>
              <a:ext cx="185537" cy="185537"/>
            </a:xfrm>
            <a:custGeom>
              <a:avLst/>
              <a:gdLst>
                <a:gd name="T0" fmla="*/ 223 w 223"/>
                <a:gd name="T1" fmla="*/ 144 h 223"/>
                <a:gd name="T2" fmla="*/ 213 w 223"/>
                <a:gd name="T3" fmla="*/ 166 h 223"/>
                <a:gd name="T4" fmla="*/ 177 w 223"/>
                <a:gd name="T5" fmla="*/ 178 h 223"/>
                <a:gd name="T6" fmla="*/ 168 w 223"/>
                <a:gd name="T7" fmla="*/ 214 h 223"/>
                <a:gd name="T8" fmla="*/ 146 w 223"/>
                <a:gd name="T9" fmla="*/ 223 h 223"/>
                <a:gd name="T10" fmla="*/ 111 w 223"/>
                <a:gd name="T11" fmla="*/ 201 h 223"/>
                <a:gd name="T12" fmla="*/ 76 w 223"/>
                <a:gd name="T13" fmla="*/ 223 h 223"/>
                <a:gd name="T14" fmla="*/ 54 w 223"/>
                <a:gd name="T15" fmla="*/ 214 h 223"/>
                <a:gd name="T16" fmla="*/ 45 w 223"/>
                <a:gd name="T17" fmla="*/ 178 h 223"/>
                <a:gd name="T18" fmla="*/ 9 w 223"/>
                <a:gd name="T19" fmla="*/ 169 h 223"/>
                <a:gd name="T20" fmla="*/ 0 w 223"/>
                <a:gd name="T21" fmla="*/ 146 h 223"/>
                <a:gd name="T22" fmla="*/ 21 w 223"/>
                <a:gd name="T23" fmla="*/ 111 h 223"/>
                <a:gd name="T24" fmla="*/ 0 w 223"/>
                <a:gd name="T25" fmla="*/ 79 h 223"/>
                <a:gd name="T26" fmla="*/ 9 w 223"/>
                <a:gd name="T27" fmla="*/ 56 h 223"/>
                <a:gd name="T28" fmla="*/ 45 w 223"/>
                <a:gd name="T29" fmla="*/ 45 h 223"/>
                <a:gd name="T30" fmla="*/ 54 w 223"/>
                <a:gd name="T31" fmla="*/ 9 h 223"/>
                <a:gd name="T32" fmla="*/ 76 w 223"/>
                <a:gd name="T33" fmla="*/ 0 h 223"/>
                <a:gd name="T34" fmla="*/ 111 w 223"/>
                <a:gd name="T35" fmla="*/ 21 h 223"/>
                <a:gd name="T36" fmla="*/ 146 w 223"/>
                <a:gd name="T37" fmla="*/ 0 h 223"/>
                <a:gd name="T38" fmla="*/ 168 w 223"/>
                <a:gd name="T39" fmla="*/ 9 h 223"/>
                <a:gd name="T40" fmla="*/ 177 w 223"/>
                <a:gd name="T41" fmla="*/ 45 h 223"/>
                <a:gd name="T42" fmla="*/ 213 w 223"/>
                <a:gd name="T43" fmla="*/ 56 h 223"/>
                <a:gd name="T44" fmla="*/ 223 w 223"/>
                <a:gd name="T45" fmla="*/ 79 h 223"/>
                <a:gd name="T46" fmla="*/ 201 w 223"/>
                <a:gd name="T47" fmla="*/ 111 h 223"/>
                <a:gd name="T48" fmla="*/ 223 w 223"/>
                <a:gd name="T49" fmla="*/ 144 h 223"/>
                <a:gd name="T50" fmla="*/ 159 w 223"/>
                <a:gd name="T51" fmla="*/ 111 h 223"/>
                <a:gd name="T52" fmla="*/ 111 w 223"/>
                <a:gd name="T53" fmla="*/ 63 h 223"/>
                <a:gd name="T54" fmla="*/ 62 w 223"/>
                <a:gd name="T55" fmla="*/ 111 h 223"/>
                <a:gd name="T56" fmla="*/ 111 w 223"/>
                <a:gd name="T57" fmla="*/ 159 h 223"/>
                <a:gd name="T58" fmla="*/ 159 w 223"/>
                <a:gd name="T59" fmla="*/ 11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3" h="223">
                  <a:moveTo>
                    <a:pt x="223" y="144"/>
                  </a:moveTo>
                  <a:cubicBezTo>
                    <a:pt x="220" y="152"/>
                    <a:pt x="217" y="159"/>
                    <a:pt x="213" y="166"/>
                  </a:cubicBezTo>
                  <a:cubicBezTo>
                    <a:pt x="199" y="162"/>
                    <a:pt x="187" y="167"/>
                    <a:pt x="177" y="178"/>
                  </a:cubicBezTo>
                  <a:cubicBezTo>
                    <a:pt x="167" y="188"/>
                    <a:pt x="164" y="199"/>
                    <a:pt x="168" y="214"/>
                  </a:cubicBezTo>
                  <a:cubicBezTo>
                    <a:pt x="161" y="217"/>
                    <a:pt x="154" y="221"/>
                    <a:pt x="146" y="223"/>
                  </a:cubicBezTo>
                  <a:cubicBezTo>
                    <a:pt x="138" y="210"/>
                    <a:pt x="125" y="201"/>
                    <a:pt x="111" y="201"/>
                  </a:cubicBezTo>
                  <a:cubicBezTo>
                    <a:pt x="97" y="201"/>
                    <a:pt x="83" y="210"/>
                    <a:pt x="76" y="223"/>
                  </a:cubicBezTo>
                  <a:cubicBezTo>
                    <a:pt x="68" y="221"/>
                    <a:pt x="61" y="217"/>
                    <a:pt x="54" y="214"/>
                  </a:cubicBezTo>
                  <a:cubicBezTo>
                    <a:pt x="57" y="199"/>
                    <a:pt x="54" y="188"/>
                    <a:pt x="45" y="178"/>
                  </a:cubicBezTo>
                  <a:cubicBezTo>
                    <a:pt x="35" y="167"/>
                    <a:pt x="23" y="165"/>
                    <a:pt x="9" y="169"/>
                  </a:cubicBezTo>
                  <a:cubicBezTo>
                    <a:pt x="5" y="162"/>
                    <a:pt x="2" y="154"/>
                    <a:pt x="0" y="146"/>
                  </a:cubicBezTo>
                  <a:cubicBezTo>
                    <a:pt x="12" y="139"/>
                    <a:pt x="21" y="125"/>
                    <a:pt x="21" y="111"/>
                  </a:cubicBezTo>
                  <a:cubicBezTo>
                    <a:pt x="21" y="97"/>
                    <a:pt x="12" y="86"/>
                    <a:pt x="0" y="79"/>
                  </a:cubicBezTo>
                  <a:cubicBezTo>
                    <a:pt x="2" y="71"/>
                    <a:pt x="5" y="63"/>
                    <a:pt x="9" y="56"/>
                  </a:cubicBezTo>
                  <a:cubicBezTo>
                    <a:pt x="23" y="60"/>
                    <a:pt x="35" y="55"/>
                    <a:pt x="45" y="45"/>
                  </a:cubicBezTo>
                  <a:cubicBezTo>
                    <a:pt x="54" y="35"/>
                    <a:pt x="57" y="24"/>
                    <a:pt x="54" y="9"/>
                  </a:cubicBezTo>
                  <a:cubicBezTo>
                    <a:pt x="61" y="5"/>
                    <a:pt x="68" y="2"/>
                    <a:pt x="76" y="0"/>
                  </a:cubicBezTo>
                  <a:cubicBezTo>
                    <a:pt x="83" y="12"/>
                    <a:pt x="97" y="21"/>
                    <a:pt x="111" y="21"/>
                  </a:cubicBezTo>
                  <a:cubicBezTo>
                    <a:pt x="125" y="21"/>
                    <a:pt x="138" y="12"/>
                    <a:pt x="146" y="0"/>
                  </a:cubicBezTo>
                  <a:cubicBezTo>
                    <a:pt x="154" y="2"/>
                    <a:pt x="161" y="5"/>
                    <a:pt x="168" y="9"/>
                  </a:cubicBezTo>
                  <a:cubicBezTo>
                    <a:pt x="164" y="24"/>
                    <a:pt x="167" y="35"/>
                    <a:pt x="177" y="45"/>
                  </a:cubicBezTo>
                  <a:cubicBezTo>
                    <a:pt x="187" y="55"/>
                    <a:pt x="199" y="60"/>
                    <a:pt x="213" y="56"/>
                  </a:cubicBezTo>
                  <a:cubicBezTo>
                    <a:pt x="217" y="63"/>
                    <a:pt x="220" y="71"/>
                    <a:pt x="223" y="79"/>
                  </a:cubicBezTo>
                  <a:cubicBezTo>
                    <a:pt x="209" y="86"/>
                    <a:pt x="201" y="97"/>
                    <a:pt x="201" y="111"/>
                  </a:cubicBezTo>
                  <a:cubicBezTo>
                    <a:pt x="201" y="125"/>
                    <a:pt x="209" y="136"/>
                    <a:pt x="223" y="144"/>
                  </a:cubicBezTo>
                  <a:close/>
                  <a:moveTo>
                    <a:pt x="159" y="111"/>
                  </a:moveTo>
                  <a:cubicBezTo>
                    <a:pt x="159" y="85"/>
                    <a:pt x="138" y="63"/>
                    <a:pt x="111" y="63"/>
                  </a:cubicBezTo>
                  <a:cubicBezTo>
                    <a:pt x="84" y="63"/>
                    <a:pt x="62" y="85"/>
                    <a:pt x="62" y="111"/>
                  </a:cubicBezTo>
                  <a:cubicBezTo>
                    <a:pt x="62" y="138"/>
                    <a:pt x="84" y="159"/>
                    <a:pt x="111" y="159"/>
                  </a:cubicBezTo>
                  <a:cubicBezTo>
                    <a:pt x="138" y="159"/>
                    <a:pt x="159" y="138"/>
                    <a:pt x="159" y="11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5"/>
            <p:cNvSpPr>
              <a:spLocks noEditPoints="1"/>
            </p:cNvSpPr>
            <p:nvPr/>
          </p:nvSpPr>
          <p:spPr bwMode="auto">
            <a:xfrm>
              <a:off x="2198536" y="2722310"/>
              <a:ext cx="132310" cy="228120"/>
            </a:xfrm>
            <a:custGeom>
              <a:avLst/>
              <a:gdLst>
                <a:gd name="T0" fmla="*/ 109 w 160"/>
                <a:gd name="T1" fmla="*/ 264 h 274"/>
                <a:gd name="T2" fmla="*/ 35 w 160"/>
                <a:gd name="T3" fmla="*/ 231 h 274"/>
                <a:gd name="T4" fmla="*/ 6 w 160"/>
                <a:gd name="T5" fmla="*/ 128 h 274"/>
                <a:gd name="T6" fmla="*/ 31 w 160"/>
                <a:gd name="T7" fmla="*/ 65 h 274"/>
                <a:gd name="T8" fmla="*/ 5 w 160"/>
                <a:gd name="T9" fmla="*/ 15 h 274"/>
                <a:gd name="T10" fmla="*/ 9 w 160"/>
                <a:gd name="T11" fmla="*/ 2 h 274"/>
                <a:gd name="T12" fmla="*/ 21 w 160"/>
                <a:gd name="T13" fmla="*/ 7 h 274"/>
                <a:gd name="T14" fmla="*/ 48 w 160"/>
                <a:gd name="T15" fmla="*/ 58 h 274"/>
                <a:gd name="T16" fmla="*/ 115 w 160"/>
                <a:gd name="T17" fmla="*/ 93 h 274"/>
                <a:gd name="T18" fmla="*/ 150 w 160"/>
                <a:gd name="T19" fmla="*/ 193 h 274"/>
                <a:gd name="T20" fmla="*/ 109 w 160"/>
                <a:gd name="T21" fmla="*/ 264 h 274"/>
                <a:gd name="T22" fmla="*/ 75 w 160"/>
                <a:gd name="T23" fmla="*/ 96 h 274"/>
                <a:gd name="T24" fmla="*/ 53 w 160"/>
                <a:gd name="T25" fmla="*/ 84 h 274"/>
                <a:gd name="T26" fmla="*/ 40 w 160"/>
                <a:gd name="T27" fmla="*/ 108 h 274"/>
                <a:gd name="T28" fmla="*/ 64 w 160"/>
                <a:gd name="T29" fmla="*/ 120 h 274"/>
                <a:gd name="T30" fmla="*/ 75 w 160"/>
                <a:gd name="T31" fmla="*/ 96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0" h="274">
                  <a:moveTo>
                    <a:pt x="109" y="264"/>
                  </a:moveTo>
                  <a:cubicBezTo>
                    <a:pt x="76" y="274"/>
                    <a:pt x="43" y="259"/>
                    <a:pt x="35" y="231"/>
                  </a:cubicBezTo>
                  <a:cubicBezTo>
                    <a:pt x="6" y="128"/>
                    <a:pt x="6" y="128"/>
                    <a:pt x="6" y="128"/>
                  </a:cubicBezTo>
                  <a:cubicBezTo>
                    <a:pt x="0" y="104"/>
                    <a:pt x="10" y="78"/>
                    <a:pt x="31" y="65"/>
                  </a:cubicBezTo>
                  <a:cubicBezTo>
                    <a:pt x="5" y="15"/>
                    <a:pt x="5" y="15"/>
                    <a:pt x="5" y="15"/>
                  </a:cubicBezTo>
                  <a:cubicBezTo>
                    <a:pt x="3" y="11"/>
                    <a:pt x="4" y="5"/>
                    <a:pt x="9" y="2"/>
                  </a:cubicBezTo>
                  <a:cubicBezTo>
                    <a:pt x="13" y="0"/>
                    <a:pt x="19" y="2"/>
                    <a:pt x="21" y="7"/>
                  </a:cubicBezTo>
                  <a:cubicBezTo>
                    <a:pt x="48" y="58"/>
                    <a:pt x="48" y="58"/>
                    <a:pt x="48" y="58"/>
                  </a:cubicBezTo>
                  <a:cubicBezTo>
                    <a:pt x="76" y="50"/>
                    <a:pt x="106" y="65"/>
                    <a:pt x="115" y="93"/>
                  </a:cubicBezTo>
                  <a:cubicBezTo>
                    <a:pt x="150" y="193"/>
                    <a:pt x="150" y="193"/>
                    <a:pt x="150" y="193"/>
                  </a:cubicBezTo>
                  <a:cubicBezTo>
                    <a:pt x="160" y="221"/>
                    <a:pt x="141" y="253"/>
                    <a:pt x="109" y="264"/>
                  </a:cubicBezTo>
                  <a:close/>
                  <a:moveTo>
                    <a:pt x="75" y="96"/>
                  </a:moveTo>
                  <a:cubicBezTo>
                    <a:pt x="73" y="86"/>
                    <a:pt x="62" y="81"/>
                    <a:pt x="53" y="84"/>
                  </a:cubicBezTo>
                  <a:cubicBezTo>
                    <a:pt x="43" y="87"/>
                    <a:pt x="38" y="98"/>
                    <a:pt x="40" y="108"/>
                  </a:cubicBezTo>
                  <a:cubicBezTo>
                    <a:pt x="44" y="118"/>
                    <a:pt x="54" y="123"/>
                    <a:pt x="64" y="120"/>
                  </a:cubicBezTo>
                  <a:cubicBezTo>
                    <a:pt x="73" y="117"/>
                    <a:pt x="79" y="106"/>
                    <a:pt x="75" y="9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6"/>
            <p:cNvSpPr>
              <a:spLocks noEditPoints="1"/>
            </p:cNvSpPr>
            <p:nvPr/>
          </p:nvSpPr>
          <p:spPr bwMode="auto">
            <a:xfrm>
              <a:off x="2368865" y="2734476"/>
              <a:ext cx="220516" cy="199225"/>
            </a:xfrm>
            <a:custGeom>
              <a:avLst/>
              <a:gdLst>
                <a:gd name="T0" fmla="*/ 118 w 266"/>
                <a:gd name="T1" fmla="*/ 5 h 239"/>
                <a:gd name="T2" fmla="*/ 118 w 266"/>
                <a:gd name="T3" fmla="*/ 233 h 239"/>
                <a:gd name="T4" fmla="*/ 113 w 266"/>
                <a:gd name="T5" fmla="*/ 239 h 239"/>
                <a:gd name="T6" fmla="*/ 101 w 266"/>
                <a:gd name="T7" fmla="*/ 239 h 239"/>
                <a:gd name="T8" fmla="*/ 96 w 266"/>
                <a:gd name="T9" fmla="*/ 233 h 239"/>
                <a:gd name="T10" fmla="*/ 96 w 266"/>
                <a:gd name="T11" fmla="*/ 117 h 239"/>
                <a:gd name="T12" fmla="*/ 48 w 266"/>
                <a:gd name="T13" fmla="*/ 117 h 239"/>
                <a:gd name="T14" fmla="*/ 41 w 266"/>
                <a:gd name="T15" fmla="*/ 115 h 239"/>
                <a:gd name="T16" fmla="*/ 34 w 266"/>
                <a:gd name="T17" fmla="*/ 112 h 239"/>
                <a:gd name="T18" fmla="*/ 3 w 266"/>
                <a:gd name="T19" fmla="*/ 90 h 239"/>
                <a:gd name="T20" fmla="*/ 0 w 266"/>
                <a:gd name="T21" fmla="*/ 86 h 239"/>
                <a:gd name="T22" fmla="*/ 3 w 266"/>
                <a:gd name="T23" fmla="*/ 81 h 239"/>
                <a:gd name="T24" fmla="*/ 34 w 266"/>
                <a:gd name="T25" fmla="*/ 60 h 239"/>
                <a:gd name="T26" fmla="*/ 41 w 266"/>
                <a:gd name="T27" fmla="*/ 57 h 239"/>
                <a:gd name="T28" fmla="*/ 48 w 266"/>
                <a:gd name="T29" fmla="*/ 55 h 239"/>
                <a:gd name="T30" fmla="*/ 96 w 266"/>
                <a:gd name="T31" fmla="*/ 55 h 239"/>
                <a:gd name="T32" fmla="*/ 96 w 266"/>
                <a:gd name="T33" fmla="*/ 5 h 239"/>
                <a:gd name="T34" fmla="*/ 101 w 266"/>
                <a:gd name="T35" fmla="*/ 0 h 239"/>
                <a:gd name="T36" fmla="*/ 113 w 266"/>
                <a:gd name="T37" fmla="*/ 0 h 239"/>
                <a:gd name="T38" fmla="*/ 118 w 266"/>
                <a:gd name="T39" fmla="*/ 5 h 239"/>
                <a:gd name="T40" fmla="*/ 266 w 266"/>
                <a:gd name="T41" fmla="*/ 60 h 239"/>
                <a:gd name="T42" fmla="*/ 262 w 266"/>
                <a:gd name="T43" fmla="*/ 64 h 239"/>
                <a:gd name="T44" fmla="*/ 231 w 266"/>
                <a:gd name="T45" fmla="*/ 86 h 239"/>
                <a:gd name="T46" fmla="*/ 224 w 266"/>
                <a:gd name="T47" fmla="*/ 89 h 239"/>
                <a:gd name="T48" fmla="*/ 217 w 266"/>
                <a:gd name="T49" fmla="*/ 90 h 239"/>
                <a:gd name="T50" fmla="*/ 137 w 266"/>
                <a:gd name="T51" fmla="*/ 90 h 239"/>
                <a:gd name="T52" fmla="*/ 126 w 266"/>
                <a:gd name="T53" fmla="*/ 29 h 239"/>
                <a:gd name="T54" fmla="*/ 217 w 266"/>
                <a:gd name="T55" fmla="*/ 29 h 239"/>
                <a:gd name="T56" fmla="*/ 224 w 266"/>
                <a:gd name="T57" fmla="*/ 31 h 239"/>
                <a:gd name="T58" fmla="*/ 231 w 266"/>
                <a:gd name="T59" fmla="*/ 34 h 239"/>
                <a:gd name="T60" fmla="*/ 262 w 266"/>
                <a:gd name="T61" fmla="*/ 55 h 239"/>
                <a:gd name="T62" fmla="*/ 266 w 266"/>
                <a:gd name="T63" fmla="*/ 6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6" h="239">
                  <a:moveTo>
                    <a:pt x="118" y="5"/>
                  </a:moveTo>
                  <a:cubicBezTo>
                    <a:pt x="118" y="233"/>
                    <a:pt x="118" y="233"/>
                    <a:pt x="118" y="233"/>
                  </a:cubicBezTo>
                  <a:cubicBezTo>
                    <a:pt x="118" y="237"/>
                    <a:pt x="116" y="239"/>
                    <a:pt x="113" y="239"/>
                  </a:cubicBezTo>
                  <a:cubicBezTo>
                    <a:pt x="101" y="239"/>
                    <a:pt x="101" y="239"/>
                    <a:pt x="101" y="239"/>
                  </a:cubicBezTo>
                  <a:cubicBezTo>
                    <a:pt x="98" y="239"/>
                    <a:pt x="96" y="237"/>
                    <a:pt x="96" y="233"/>
                  </a:cubicBezTo>
                  <a:cubicBezTo>
                    <a:pt x="96" y="117"/>
                    <a:pt x="96" y="117"/>
                    <a:pt x="96" y="117"/>
                  </a:cubicBezTo>
                  <a:cubicBezTo>
                    <a:pt x="48" y="117"/>
                    <a:pt x="48" y="117"/>
                    <a:pt x="48" y="117"/>
                  </a:cubicBezTo>
                  <a:cubicBezTo>
                    <a:pt x="46" y="117"/>
                    <a:pt x="44" y="116"/>
                    <a:pt x="41" y="115"/>
                  </a:cubicBezTo>
                  <a:cubicBezTo>
                    <a:pt x="38" y="114"/>
                    <a:pt x="36" y="113"/>
                    <a:pt x="34" y="112"/>
                  </a:cubicBezTo>
                  <a:cubicBezTo>
                    <a:pt x="3" y="90"/>
                    <a:pt x="3" y="90"/>
                    <a:pt x="3" y="90"/>
                  </a:cubicBezTo>
                  <a:cubicBezTo>
                    <a:pt x="1" y="89"/>
                    <a:pt x="0" y="88"/>
                    <a:pt x="0" y="86"/>
                  </a:cubicBezTo>
                  <a:cubicBezTo>
                    <a:pt x="0" y="85"/>
                    <a:pt x="1" y="83"/>
                    <a:pt x="3" y="81"/>
                  </a:cubicBezTo>
                  <a:cubicBezTo>
                    <a:pt x="34" y="60"/>
                    <a:pt x="34" y="60"/>
                    <a:pt x="34" y="60"/>
                  </a:cubicBezTo>
                  <a:cubicBezTo>
                    <a:pt x="36" y="59"/>
                    <a:pt x="38" y="58"/>
                    <a:pt x="41" y="57"/>
                  </a:cubicBezTo>
                  <a:cubicBezTo>
                    <a:pt x="44" y="56"/>
                    <a:pt x="46" y="55"/>
                    <a:pt x="48" y="55"/>
                  </a:cubicBezTo>
                  <a:cubicBezTo>
                    <a:pt x="96" y="55"/>
                    <a:pt x="96" y="55"/>
                    <a:pt x="96" y="55"/>
                  </a:cubicBezTo>
                  <a:cubicBezTo>
                    <a:pt x="96" y="5"/>
                    <a:pt x="96" y="5"/>
                    <a:pt x="96" y="5"/>
                  </a:cubicBezTo>
                  <a:cubicBezTo>
                    <a:pt x="96" y="2"/>
                    <a:pt x="98" y="0"/>
                    <a:pt x="101" y="0"/>
                  </a:cubicBezTo>
                  <a:cubicBezTo>
                    <a:pt x="113" y="0"/>
                    <a:pt x="113" y="0"/>
                    <a:pt x="113" y="0"/>
                  </a:cubicBezTo>
                  <a:cubicBezTo>
                    <a:pt x="116" y="0"/>
                    <a:pt x="118" y="2"/>
                    <a:pt x="118" y="5"/>
                  </a:cubicBezTo>
                  <a:close/>
                  <a:moveTo>
                    <a:pt x="266" y="60"/>
                  </a:moveTo>
                  <a:cubicBezTo>
                    <a:pt x="266" y="61"/>
                    <a:pt x="265" y="63"/>
                    <a:pt x="262" y="64"/>
                  </a:cubicBezTo>
                  <a:cubicBezTo>
                    <a:pt x="231" y="86"/>
                    <a:pt x="231" y="86"/>
                    <a:pt x="231" y="86"/>
                  </a:cubicBezTo>
                  <a:cubicBezTo>
                    <a:pt x="229" y="87"/>
                    <a:pt x="227" y="88"/>
                    <a:pt x="224" y="89"/>
                  </a:cubicBezTo>
                  <a:cubicBezTo>
                    <a:pt x="222" y="89"/>
                    <a:pt x="219" y="90"/>
                    <a:pt x="217" y="90"/>
                  </a:cubicBezTo>
                  <a:cubicBezTo>
                    <a:pt x="137" y="90"/>
                    <a:pt x="137" y="90"/>
                    <a:pt x="137" y="90"/>
                  </a:cubicBezTo>
                  <a:cubicBezTo>
                    <a:pt x="126" y="29"/>
                    <a:pt x="126" y="29"/>
                    <a:pt x="126" y="29"/>
                  </a:cubicBezTo>
                  <a:cubicBezTo>
                    <a:pt x="217" y="29"/>
                    <a:pt x="217" y="29"/>
                    <a:pt x="217" y="29"/>
                  </a:cubicBezTo>
                  <a:cubicBezTo>
                    <a:pt x="219" y="29"/>
                    <a:pt x="222" y="29"/>
                    <a:pt x="224" y="31"/>
                  </a:cubicBezTo>
                  <a:cubicBezTo>
                    <a:pt x="227" y="31"/>
                    <a:pt x="229" y="32"/>
                    <a:pt x="231" y="34"/>
                  </a:cubicBezTo>
                  <a:cubicBezTo>
                    <a:pt x="262" y="55"/>
                    <a:pt x="262" y="55"/>
                    <a:pt x="262" y="55"/>
                  </a:cubicBezTo>
                  <a:cubicBezTo>
                    <a:pt x="265" y="57"/>
                    <a:pt x="266" y="58"/>
                    <a:pt x="266" y="6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7"/>
            <p:cNvSpPr>
              <a:spLocks noEditPoints="1"/>
            </p:cNvSpPr>
            <p:nvPr/>
          </p:nvSpPr>
          <p:spPr bwMode="auto">
            <a:xfrm>
              <a:off x="2630442" y="2769454"/>
              <a:ext cx="205308" cy="127747"/>
            </a:xfrm>
            <a:custGeom>
              <a:avLst/>
              <a:gdLst>
                <a:gd name="T0" fmla="*/ 244 w 248"/>
                <a:gd name="T1" fmla="*/ 44 h 154"/>
                <a:gd name="T2" fmla="*/ 244 w 248"/>
                <a:gd name="T3" fmla="*/ 141 h 154"/>
                <a:gd name="T4" fmla="*/ 231 w 248"/>
                <a:gd name="T5" fmla="*/ 154 h 154"/>
                <a:gd name="T6" fmla="*/ 18 w 248"/>
                <a:gd name="T7" fmla="*/ 154 h 154"/>
                <a:gd name="T8" fmla="*/ 5 w 248"/>
                <a:gd name="T9" fmla="*/ 141 h 154"/>
                <a:gd name="T10" fmla="*/ 5 w 248"/>
                <a:gd name="T11" fmla="*/ 44 h 154"/>
                <a:gd name="T12" fmla="*/ 10 w 248"/>
                <a:gd name="T13" fmla="*/ 41 h 154"/>
                <a:gd name="T14" fmla="*/ 113 w 248"/>
                <a:gd name="T15" fmla="*/ 95 h 154"/>
                <a:gd name="T16" fmla="*/ 125 w 248"/>
                <a:gd name="T17" fmla="*/ 97 h 154"/>
                <a:gd name="T18" fmla="*/ 136 w 248"/>
                <a:gd name="T19" fmla="*/ 95 h 154"/>
                <a:gd name="T20" fmla="*/ 239 w 248"/>
                <a:gd name="T21" fmla="*/ 41 h 154"/>
                <a:gd name="T22" fmla="*/ 244 w 248"/>
                <a:gd name="T23" fmla="*/ 44 h 154"/>
                <a:gd name="T24" fmla="*/ 12 w 248"/>
                <a:gd name="T25" fmla="*/ 0 h 154"/>
                <a:gd name="T26" fmla="*/ 237 w 248"/>
                <a:gd name="T27" fmla="*/ 0 h 154"/>
                <a:gd name="T28" fmla="*/ 236 w 248"/>
                <a:gd name="T29" fmla="*/ 15 h 154"/>
                <a:gd name="T30" fmla="*/ 136 w 248"/>
                <a:gd name="T31" fmla="*/ 68 h 154"/>
                <a:gd name="T32" fmla="*/ 125 w 248"/>
                <a:gd name="T33" fmla="*/ 71 h 154"/>
                <a:gd name="T34" fmla="*/ 113 w 248"/>
                <a:gd name="T35" fmla="*/ 68 h 154"/>
                <a:gd name="T36" fmla="*/ 13 w 248"/>
                <a:gd name="T37" fmla="*/ 15 h 154"/>
                <a:gd name="T38" fmla="*/ 12 w 248"/>
                <a:gd name="T3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8" h="154">
                  <a:moveTo>
                    <a:pt x="244" y="44"/>
                  </a:moveTo>
                  <a:cubicBezTo>
                    <a:pt x="244" y="46"/>
                    <a:pt x="244" y="141"/>
                    <a:pt x="244" y="141"/>
                  </a:cubicBezTo>
                  <a:cubicBezTo>
                    <a:pt x="244" y="147"/>
                    <a:pt x="237" y="154"/>
                    <a:pt x="231" y="154"/>
                  </a:cubicBezTo>
                  <a:cubicBezTo>
                    <a:pt x="18" y="154"/>
                    <a:pt x="18" y="154"/>
                    <a:pt x="18" y="154"/>
                  </a:cubicBezTo>
                  <a:cubicBezTo>
                    <a:pt x="12" y="154"/>
                    <a:pt x="5" y="147"/>
                    <a:pt x="5" y="141"/>
                  </a:cubicBezTo>
                  <a:cubicBezTo>
                    <a:pt x="5" y="141"/>
                    <a:pt x="5" y="46"/>
                    <a:pt x="5" y="44"/>
                  </a:cubicBezTo>
                  <a:cubicBezTo>
                    <a:pt x="5" y="42"/>
                    <a:pt x="5" y="38"/>
                    <a:pt x="10" y="41"/>
                  </a:cubicBezTo>
                  <a:cubicBezTo>
                    <a:pt x="17" y="45"/>
                    <a:pt x="108" y="93"/>
                    <a:pt x="113" y="95"/>
                  </a:cubicBezTo>
                  <a:cubicBezTo>
                    <a:pt x="117" y="97"/>
                    <a:pt x="120" y="97"/>
                    <a:pt x="125" y="97"/>
                  </a:cubicBezTo>
                  <a:cubicBezTo>
                    <a:pt x="129" y="97"/>
                    <a:pt x="132" y="97"/>
                    <a:pt x="136" y="95"/>
                  </a:cubicBezTo>
                  <a:cubicBezTo>
                    <a:pt x="141" y="93"/>
                    <a:pt x="231" y="45"/>
                    <a:pt x="239" y="41"/>
                  </a:cubicBezTo>
                  <a:cubicBezTo>
                    <a:pt x="244" y="38"/>
                    <a:pt x="244" y="42"/>
                    <a:pt x="244" y="44"/>
                  </a:cubicBezTo>
                  <a:close/>
                  <a:moveTo>
                    <a:pt x="12" y="0"/>
                  </a:moveTo>
                  <a:cubicBezTo>
                    <a:pt x="237" y="0"/>
                    <a:pt x="237" y="0"/>
                    <a:pt x="237" y="0"/>
                  </a:cubicBezTo>
                  <a:cubicBezTo>
                    <a:pt x="248" y="0"/>
                    <a:pt x="243" y="11"/>
                    <a:pt x="236" y="15"/>
                  </a:cubicBezTo>
                  <a:cubicBezTo>
                    <a:pt x="229" y="18"/>
                    <a:pt x="140" y="67"/>
                    <a:pt x="136" y="68"/>
                  </a:cubicBezTo>
                  <a:cubicBezTo>
                    <a:pt x="133" y="70"/>
                    <a:pt x="129" y="71"/>
                    <a:pt x="125" y="71"/>
                  </a:cubicBezTo>
                  <a:cubicBezTo>
                    <a:pt x="120" y="71"/>
                    <a:pt x="116" y="70"/>
                    <a:pt x="113" y="68"/>
                  </a:cubicBezTo>
                  <a:cubicBezTo>
                    <a:pt x="109" y="67"/>
                    <a:pt x="20" y="18"/>
                    <a:pt x="13" y="15"/>
                  </a:cubicBezTo>
                  <a:cubicBezTo>
                    <a:pt x="6" y="11"/>
                    <a:pt x="0" y="0"/>
                    <a:pt x="1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8"/>
            <p:cNvSpPr>
              <a:spLocks noEditPoints="1"/>
            </p:cNvSpPr>
            <p:nvPr/>
          </p:nvSpPr>
          <p:spPr bwMode="auto">
            <a:xfrm>
              <a:off x="2876811" y="2732955"/>
              <a:ext cx="203787" cy="202267"/>
            </a:xfrm>
            <a:custGeom>
              <a:avLst/>
              <a:gdLst>
                <a:gd name="T0" fmla="*/ 245 w 245"/>
                <a:gd name="T1" fmla="*/ 122 h 244"/>
                <a:gd name="T2" fmla="*/ 122 w 245"/>
                <a:gd name="T3" fmla="*/ 244 h 244"/>
                <a:gd name="T4" fmla="*/ 0 w 245"/>
                <a:gd name="T5" fmla="*/ 122 h 244"/>
                <a:gd name="T6" fmla="*/ 122 w 245"/>
                <a:gd name="T7" fmla="*/ 0 h 244"/>
                <a:gd name="T8" fmla="*/ 245 w 245"/>
                <a:gd name="T9" fmla="*/ 122 h 244"/>
                <a:gd name="T10" fmla="*/ 50 w 245"/>
                <a:gd name="T11" fmla="*/ 181 h 244"/>
                <a:gd name="T12" fmla="*/ 181 w 245"/>
                <a:gd name="T13" fmla="*/ 50 h 244"/>
                <a:gd name="T14" fmla="*/ 122 w 245"/>
                <a:gd name="T15" fmla="*/ 29 h 244"/>
                <a:gd name="T16" fmla="*/ 30 w 245"/>
                <a:gd name="T17" fmla="*/ 122 h 244"/>
                <a:gd name="T18" fmla="*/ 50 w 245"/>
                <a:gd name="T19" fmla="*/ 181 h 244"/>
                <a:gd name="T20" fmla="*/ 215 w 245"/>
                <a:gd name="T21" fmla="*/ 122 h 244"/>
                <a:gd name="T22" fmla="*/ 194 w 245"/>
                <a:gd name="T23" fmla="*/ 63 h 244"/>
                <a:gd name="T24" fmla="*/ 64 w 245"/>
                <a:gd name="T25" fmla="*/ 194 h 244"/>
                <a:gd name="T26" fmla="*/ 122 w 245"/>
                <a:gd name="T27" fmla="*/ 215 h 244"/>
                <a:gd name="T28" fmla="*/ 215 w 245"/>
                <a:gd name="T29" fmla="*/ 12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5" h="244">
                  <a:moveTo>
                    <a:pt x="245" y="122"/>
                  </a:moveTo>
                  <a:cubicBezTo>
                    <a:pt x="245" y="190"/>
                    <a:pt x="190" y="244"/>
                    <a:pt x="122" y="244"/>
                  </a:cubicBezTo>
                  <a:cubicBezTo>
                    <a:pt x="55" y="244"/>
                    <a:pt x="0" y="190"/>
                    <a:pt x="0" y="122"/>
                  </a:cubicBezTo>
                  <a:cubicBezTo>
                    <a:pt x="0" y="55"/>
                    <a:pt x="55" y="0"/>
                    <a:pt x="122" y="0"/>
                  </a:cubicBezTo>
                  <a:cubicBezTo>
                    <a:pt x="190" y="0"/>
                    <a:pt x="245" y="55"/>
                    <a:pt x="245" y="122"/>
                  </a:cubicBezTo>
                  <a:close/>
                  <a:moveTo>
                    <a:pt x="50" y="181"/>
                  </a:moveTo>
                  <a:cubicBezTo>
                    <a:pt x="181" y="50"/>
                    <a:pt x="181" y="50"/>
                    <a:pt x="181" y="50"/>
                  </a:cubicBezTo>
                  <a:cubicBezTo>
                    <a:pt x="165" y="37"/>
                    <a:pt x="145" y="29"/>
                    <a:pt x="122" y="29"/>
                  </a:cubicBezTo>
                  <a:cubicBezTo>
                    <a:pt x="71" y="29"/>
                    <a:pt x="30" y="71"/>
                    <a:pt x="30" y="122"/>
                  </a:cubicBezTo>
                  <a:cubicBezTo>
                    <a:pt x="30" y="144"/>
                    <a:pt x="37" y="165"/>
                    <a:pt x="50" y="181"/>
                  </a:cubicBezTo>
                  <a:close/>
                  <a:moveTo>
                    <a:pt x="215" y="122"/>
                  </a:moveTo>
                  <a:cubicBezTo>
                    <a:pt x="215" y="100"/>
                    <a:pt x="207" y="79"/>
                    <a:pt x="194" y="63"/>
                  </a:cubicBezTo>
                  <a:cubicBezTo>
                    <a:pt x="64" y="194"/>
                    <a:pt x="64" y="194"/>
                    <a:pt x="64" y="194"/>
                  </a:cubicBezTo>
                  <a:cubicBezTo>
                    <a:pt x="79" y="207"/>
                    <a:pt x="100" y="215"/>
                    <a:pt x="122" y="215"/>
                  </a:cubicBezTo>
                  <a:cubicBezTo>
                    <a:pt x="173" y="215"/>
                    <a:pt x="215" y="174"/>
                    <a:pt x="215" y="12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9"/>
            <p:cNvSpPr>
              <a:spLocks noEditPoints="1"/>
            </p:cNvSpPr>
            <p:nvPr/>
          </p:nvSpPr>
          <p:spPr bwMode="auto">
            <a:xfrm>
              <a:off x="3124701" y="2745122"/>
              <a:ext cx="173371" cy="174892"/>
            </a:xfrm>
            <a:custGeom>
              <a:avLst/>
              <a:gdLst>
                <a:gd name="T0" fmla="*/ 207 w 209"/>
                <a:gd name="T1" fmla="*/ 53 h 210"/>
                <a:gd name="T2" fmla="*/ 140 w 209"/>
                <a:gd name="T3" fmla="*/ 119 h 210"/>
                <a:gd name="T4" fmla="*/ 63 w 209"/>
                <a:gd name="T5" fmla="*/ 196 h 210"/>
                <a:gd name="T6" fmla="*/ 0 w 209"/>
                <a:gd name="T7" fmla="*/ 210 h 210"/>
                <a:gd name="T8" fmla="*/ 13 w 209"/>
                <a:gd name="T9" fmla="*/ 147 h 210"/>
                <a:gd name="T10" fmla="*/ 90 w 209"/>
                <a:gd name="T11" fmla="*/ 70 h 210"/>
                <a:gd name="T12" fmla="*/ 157 w 209"/>
                <a:gd name="T13" fmla="*/ 3 h 210"/>
                <a:gd name="T14" fmla="*/ 190 w 209"/>
                <a:gd name="T15" fmla="*/ 19 h 210"/>
                <a:gd name="T16" fmla="*/ 207 w 209"/>
                <a:gd name="T17" fmla="*/ 53 h 210"/>
                <a:gd name="T18" fmla="*/ 66 w 209"/>
                <a:gd name="T19" fmla="*/ 183 h 210"/>
                <a:gd name="T20" fmla="*/ 52 w 209"/>
                <a:gd name="T21" fmla="*/ 158 h 210"/>
                <a:gd name="T22" fmla="*/ 27 w 209"/>
                <a:gd name="T23" fmla="*/ 144 h 210"/>
                <a:gd name="T24" fmla="*/ 21 w 209"/>
                <a:gd name="T25" fmla="*/ 150 h 210"/>
                <a:gd name="T26" fmla="*/ 16 w 209"/>
                <a:gd name="T27" fmla="*/ 172 h 210"/>
                <a:gd name="T28" fmla="*/ 28 w 209"/>
                <a:gd name="T29" fmla="*/ 181 h 210"/>
                <a:gd name="T30" fmla="*/ 38 w 209"/>
                <a:gd name="T31" fmla="*/ 193 h 210"/>
                <a:gd name="T32" fmla="*/ 59 w 209"/>
                <a:gd name="T33" fmla="*/ 188 h 210"/>
                <a:gd name="T34" fmla="*/ 66 w 209"/>
                <a:gd name="T35" fmla="*/ 18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9" h="210">
                  <a:moveTo>
                    <a:pt x="207" y="53"/>
                  </a:moveTo>
                  <a:cubicBezTo>
                    <a:pt x="140" y="119"/>
                    <a:pt x="140" y="119"/>
                    <a:pt x="140" y="119"/>
                  </a:cubicBezTo>
                  <a:cubicBezTo>
                    <a:pt x="63" y="196"/>
                    <a:pt x="63" y="196"/>
                    <a:pt x="63" y="196"/>
                  </a:cubicBezTo>
                  <a:cubicBezTo>
                    <a:pt x="0" y="210"/>
                    <a:pt x="0" y="210"/>
                    <a:pt x="0" y="210"/>
                  </a:cubicBezTo>
                  <a:cubicBezTo>
                    <a:pt x="13" y="147"/>
                    <a:pt x="13" y="147"/>
                    <a:pt x="13" y="147"/>
                  </a:cubicBezTo>
                  <a:cubicBezTo>
                    <a:pt x="90" y="70"/>
                    <a:pt x="90" y="70"/>
                    <a:pt x="90" y="70"/>
                  </a:cubicBezTo>
                  <a:cubicBezTo>
                    <a:pt x="157" y="3"/>
                    <a:pt x="157" y="3"/>
                    <a:pt x="157" y="3"/>
                  </a:cubicBezTo>
                  <a:cubicBezTo>
                    <a:pt x="157" y="3"/>
                    <a:pt x="171" y="0"/>
                    <a:pt x="190" y="19"/>
                  </a:cubicBezTo>
                  <a:cubicBezTo>
                    <a:pt x="209" y="38"/>
                    <a:pt x="207" y="53"/>
                    <a:pt x="207" y="53"/>
                  </a:cubicBezTo>
                  <a:close/>
                  <a:moveTo>
                    <a:pt x="66" y="183"/>
                  </a:moveTo>
                  <a:cubicBezTo>
                    <a:pt x="66" y="183"/>
                    <a:pt x="65" y="171"/>
                    <a:pt x="52" y="158"/>
                  </a:cubicBezTo>
                  <a:cubicBezTo>
                    <a:pt x="39" y="144"/>
                    <a:pt x="27" y="144"/>
                    <a:pt x="27" y="144"/>
                  </a:cubicBezTo>
                  <a:cubicBezTo>
                    <a:pt x="21" y="150"/>
                    <a:pt x="21" y="150"/>
                    <a:pt x="21" y="150"/>
                  </a:cubicBezTo>
                  <a:cubicBezTo>
                    <a:pt x="16" y="172"/>
                    <a:pt x="16" y="172"/>
                    <a:pt x="16" y="172"/>
                  </a:cubicBezTo>
                  <a:cubicBezTo>
                    <a:pt x="20" y="174"/>
                    <a:pt x="24" y="176"/>
                    <a:pt x="28" y="181"/>
                  </a:cubicBezTo>
                  <a:cubicBezTo>
                    <a:pt x="33" y="186"/>
                    <a:pt x="36" y="190"/>
                    <a:pt x="38" y="193"/>
                  </a:cubicBezTo>
                  <a:cubicBezTo>
                    <a:pt x="59" y="188"/>
                    <a:pt x="59" y="188"/>
                    <a:pt x="59" y="188"/>
                  </a:cubicBezTo>
                  <a:lnTo>
                    <a:pt x="66" y="18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60"/>
            <p:cNvSpPr>
              <a:spLocks/>
            </p:cNvSpPr>
            <p:nvPr/>
          </p:nvSpPr>
          <p:spPr bwMode="auto">
            <a:xfrm>
              <a:off x="3340654" y="2758809"/>
              <a:ext cx="199225" cy="150560"/>
            </a:xfrm>
            <a:custGeom>
              <a:avLst/>
              <a:gdLst>
                <a:gd name="T0" fmla="*/ 0 w 238"/>
                <a:gd name="T1" fmla="*/ 180 h 180"/>
                <a:gd name="T2" fmla="*/ 143 w 238"/>
                <a:gd name="T3" fmla="*/ 51 h 180"/>
                <a:gd name="T4" fmla="*/ 143 w 238"/>
                <a:gd name="T5" fmla="*/ 0 h 180"/>
                <a:gd name="T6" fmla="*/ 238 w 238"/>
                <a:gd name="T7" fmla="*/ 85 h 180"/>
                <a:gd name="T8" fmla="*/ 143 w 238"/>
                <a:gd name="T9" fmla="*/ 175 h 180"/>
                <a:gd name="T10" fmla="*/ 143 w 238"/>
                <a:gd name="T11" fmla="*/ 117 h 180"/>
                <a:gd name="T12" fmla="*/ 0 w 238"/>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238" h="180">
                  <a:moveTo>
                    <a:pt x="0" y="180"/>
                  </a:moveTo>
                  <a:cubicBezTo>
                    <a:pt x="0" y="180"/>
                    <a:pt x="26" y="51"/>
                    <a:pt x="143" y="51"/>
                  </a:cubicBezTo>
                  <a:cubicBezTo>
                    <a:pt x="143" y="0"/>
                    <a:pt x="143" y="0"/>
                    <a:pt x="143" y="0"/>
                  </a:cubicBezTo>
                  <a:cubicBezTo>
                    <a:pt x="238" y="85"/>
                    <a:pt x="238" y="85"/>
                    <a:pt x="238" y="85"/>
                  </a:cubicBezTo>
                  <a:cubicBezTo>
                    <a:pt x="143" y="175"/>
                    <a:pt x="143" y="175"/>
                    <a:pt x="143" y="175"/>
                  </a:cubicBezTo>
                  <a:cubicBezTo>
                    <a:pt x="143" y="117"/>
                    <a:pt x="143" y="117"/>
                    <a:pt x="143" y="117"/>
                  </a:cubicBezTo>
                  <a:cubicBezTo>
                    <a:pt x="80" y="117"/>
                    <a:pt x="33" y="122"/>
                    <a:pt x="0" y="18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1"/>
            <p:cNvSpPr>
              <a:spLocks/>
            </p:cNvSpPr>
            <p:nvPr/>
          </p:nvSpPr>
          <p:spPr bwMode="auto">
            <a:xfrm>
              <a:off x="3583982" y="2758809"/>
              <a:ext cx="199225" cy="150560"/>
            </a:xfrm>
            <a:custGeom>
              <a:avLst/>
              <a:gdLst>
                <a:gd name="T0" fmla="*/ 95 w 239"/>
                <a:gd name="T1" fmla="*/ 117 h 180"/>
                <a:gd name="T2" fmla="*/ 95 w 239"/>
                <a:gd name="T3" fmla="*/ 175 h 180"/>
                <a:gd name="T4" fmla="*/ 0 w 239"/>
                <a:gd name="T5" fmla="*/ 86 h 180"/>
                <a:gd name="T6" fmla="*/ 95 w 239"/>
                <a:gd name="T7" fmla="*/ 0 h 180"/>
                <a:gd name="T8" fmla="*/ 95 w 239"/>
                <a:gd name="T9" fmla="*/ 51 h 180"/>
                <a:gd name="T10" fmla="*/ 239 w 239"/>
                <a:gd name="T11" fmla="*/ 180 h 180"/>
                <a:gd name="T12" fmla="*/ 95 w 239"/>
                <a:gd name="T13" fmla="*/ 117 h 180"/>
              </a:gdLst>
              <a:ahLst/>
              <a:cxnLst>
                <a:cxn ang="0">
                  <a:pos x="T0" y="T1"/>
                </a:cxn>
                <a:cxn ang="0">
                  <a:pos x="T2" y="T3"/>
                </a:cxn>
                <a:cxn ang="0">
                  <a:pos x="T4" y="T5"/>
                </a:cxn>
                <a:cxn ang="0">
                  <a:pos x="T6" y="T7"/>
                </a:cxn>
                <a:cxn ang="0">
                  <a:pos x="T8" y="T9"/>
                </a:cxn>
                <a:cxn ang="0">
                  <a:pos x="T10" y="T11"/>
                </a:cxn>
                <a:cxn ang="0">
                  <a:pos x="T12" y="T13"/>
                </a:cxn>
              </a:cxnLst>
              <a:rect l="0" t="0" r="r" b="b"/>
              <a:pathLst>
                <a:path w="239" h="180">
                  <a:moveTo>
                    <a:pt x="95" y="117"/>
                  </a:moveTo>
                  <a:cubicBezTo>
                    <a:pt x="95" y="175"/>
                    <a:pt x="95" y="175"/>
                    <a:pt x="95" y="175"/>
                  </a:cubicBezTo>
                  <a:cubicBezTo>
                    <a:pt x="0" y="86"/>
                    <a:pt x="0" y="86"/>
                    <a:pt x="0" y="86"/>
                  </a:cubicBezTo>
                  <a:cubicBezTo>
                    <a:pt x="95" y="0"/>
                    <a:pt x="95" y="0"/>
                    <a:pt x="95" y="0"/>
                  </a:cubicBezTo>
                  <a:cubicBezTo>
                    <a:pt x="95" y="51"/>
                    <a:pt x="95" y="51"/>
                    <a:pt x="95" y="51"/>
                  </a:cubicBezTo>
                  <a:cubicBezTo>
                    <a:pt x="212" y="51"/>
                    <a:pt x="239" y="180"/>
                    <a:pt x="239" y="180"/>
                  </a:cubicBezTo>
                  <a:cubicBezTo>
                    <a:pt x="205" y="122"/>
                    <a:pt x="158" y="117"/>
                    <a:pt x="95" y="11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2"/>
            <p:cNvSpPr>
              <a:spLocks noEditPoints="1"/>
            </p:cNvSpPr>
            <p:nvPr/>
          </p:nvSpPr>
          <p:spPr bwMode="auto">
            <a:xfrm>
              <a:off x="3827309" y="2758809"/>
              <a:ext cx="218995" cy="150560"/>
            </a:xfrm>
            <a:custGeom>
              <a:avLst/>
              <a:gdLst>
                <a:gd name="T0" fmla="*/ 39 w 265"/>
                <a:gd name="T1" fmla="*/ 85 h 180"/>
                <a:gd name="T2" fmla="*/ 96 w 265"/>
                <a:gd name="T3" fmla="*/ 137 h 180"/>
                <a:gd name="T4" fmla="*/ 96 w 265"/>
                <a:gd name="T5" fmla="*/ 175 h 180"/>
                <a:gd name="T6" fmla="*/ 0 w 265"/>
                <a:gd name="T7" fmla="*/ 85 h 180"/>
                <a:gd name="T8" fmla="*/ 96 w 265"/>
                <a:gd name="T9" fmla="*/ 0 h 180"/>
                <a:gd name="T10" fmla="*/ 96 w 265"/>
                <a:gd name="T11" fmla="*/ 35 h 180"/>
                <a:gd name="T12" fmla="*/ 39 w 265"/>
                <a:gd name="T13" fmla="*/ 85 h 180"/>
                <a:gd name="T14" fmla="*/ 265 w 265"/>
                <a:gd name="T15" fmla="*/ 180 h 180"/>
                <a:gd name="T16" fmla="*/ 162 w 265"/>
                <a:gd name="T17" fmla="*/ 117 h 180"/>
                <a:gd name="T18" fmla="*/ 162 w 265"/>
                <a:gd name="T19" fmla="*/ 175 h 180"/>
                <a:gd name="T20" fmla="*/ 66 w 265"/>
                <a:gd name="T21" fmla="*/ 85 h 180"/>
                <a:gd name="T22" fmla="*/ 162 w 265"/>
                <a:gd name="T23" fmla="*/ 0 h 180"/>
                <a:gd name="T24" fmla="*/ 162 w 265"/>
                <a:gd name="T25" fmla="*/ 51 h 180"/>
                <a:gd name="T26" fmla="*/ 265 w 265"/>
                <a:gd name="T27"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5" h="180">
                  <a:moveTo>
                    <a:pt x="39" y="85"/>
                  </a:moveTo>
                  <a:cubicBezTo>
                    <a:pt x="96" y="137"/>
                    <a:pt x="96" y="137"/>
                    <a:pt x="96" y="137"/>
                  </a:cubicBezTo>
                  <a:cubicBezTo>
                    <a:pt x="96" y="175"/>
                    <a:pt x="96" y="175"/>
                    <a:pt x="96" y="175"/>
                  </a:cubicBezTo>
                  <a:cubicBezTo>
                    <a:pt x="0" y="85"/>
                    <a:pt x="0" y="85"/>
                    <a:pt x="0" y="85"/>
                  </a:cubicBezTo>
                  <a:cubicBezTo>
                    <a:pt x="96" y="0"/>
                    <a:pt x="96" y="0"/>
                    <a:pt x="96" y="0"/>
                  </a:cubicBezTo>
                  <a:cubicBezTo>
                    <a:pt x="96" y="35"/>
                    <a:pt x="96" y="35"/>
                    <a:pt x="96" y="35"/>
                  </a:cubicBezTo>
                  <a:lnTo>
                    <a:pt x="39" y="85"/>
                  </a:lnTo>
                  <a:close/>
                  <a:moveTo>
                    <a:pt x="265" y="180"/>
                  </a:moveTo>
                  <a:cubicBezTo>
                    <a:pt x="232" y="122"/>
                    <a:pt x="206" y="117"/>
                    <a:pt x="162" y="117"/>
                  </a:cubicBezTo>
                  <a:cubicBezTo>
                    <a:pt x="162" y="175"/>
                    <a:pt x="162" y="175"/>
                    <a:pt x="162" y="175"/>
                  </a:cubicBezTo>
                  <a:cubicBezTo>
                    <a:pt x="66" y="85"/>
                    <a:pt x="66" y="85"/>
                    <a:pt x="66" y="85"/>
                  </a:cubicBezTo>
                  <a:cubicBezTo>
                    <a:pt x="162" y="0"/>
                    <a:pt x="162" y="0"/>
                    <a:pt x="162" y="0"/>
                  </a:cubicBezTo>
                  <a:cubicBezTo>
                    <a:pt x="162" y="51"/>
                    <a:pt x="162" y="51"/>
                    <a:pt x="162" y="51"/>
                  </a:cubicBezTo>
                  <a:cubicBezTo>
                    <a:pt x="260" y="51"/>
                    <a:pt x="265" y="180"/>
                    <a:pt x="265" y="18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3"/>
            <p:cNvSpPr>
              <a:spLocks noEditPoints="1"/>
            </p:cNvSpPr>
            <p:nvPr/>
          </p:nvSpPr>
          <p:spPr bwMode="auto">
            <a:xfrm>
              <a:off x="4090408" y="2723830"/>
              <a:ext cx="101894" cy="220516"/>
            </a:xfrm>
            <a:custGeom>
              <a:avLst/>
              <a:gdLst>
                <a:gd name="T0" fmla="*/ 24 w 122"/>
                <a:gd name="T1" fmla="*/ 219 h 266"/>
                <a:gd name="T2" fmla="*/ 40 w 122"/>
                <a:gd name="T3" fmla="*/ 152 h 266"/>
                <a:gd name="T4" fmla="*/ 40 w 122"/>
                <a:gd name="T5" fmla="*/ 136 h 266"/>
                <a:gd name="T6" fmla="*/ 7 w 122"/>
                <a:gd name="T7" fmla="*/ 151 h 266"/>
                <a:gd name="T8" fmla="*/ 0 w 122"/>
                <a:gd name="T9" fmla="*/ 140 h 266"/>
                <a:gd name="T10" fmla="*/ 91 w 122"/>
                <a:gd name="T11" fmla="*/ 93 h 266"/>
                <a:gd name="T12" fmla="*/ 100 w 122"/>
                <a:gd name="T13" fmla="*/ 136 h 266"/>
                <a:gd name="T14" fmla="*/ 81 w 122"/>
                <a:gd name="T15" fmla="*/ 208 h 266"/>
                <a:gd name="T16" fmla="*/ 83 w 122"/>
                <a:gd name="T17" fmla="*/ 225 h 266"/>
                <a:gd name="T18" fmla="*/ 114 w 122"/>
                <a:gd name="T19" fmla="*/ 209 h 266"/>
                <a:gd name="T20" fmla="*/ 122 w 122"/>
                <a:gd name="T21" fmla="*/ 219 h 266"/>
                <a:gd name="T22" fmla="*/ 39 w 122"/>
                <a:gd name="T23" fmla="*/ 266 h 266"/>
                <a:gd name="T24" fmla="*/ 24 w 122"/>
                <a:gd name="T25" fmla="*/ 219 h 266"/>
                <a:gd name="T26" fmla="*/ 120 w 122"/>
                <a:gd name="T27" fmla="*/ 26 h 266"/>
                <a:gd name="T28" fmla="*/ 85 w 122"/>
                <a:gd name="T29" fmla="*/ 60 h 266"/>
                <a:gd name="T30" fmla="*/ 58 w 122"/>
                <a:gd name="T31" fmla="*/ 33 h 266"/>
                <a:gd name="T32" fmla="*/ 93 w 122"/>
                <a:gd name="T33" fmla="*/ 0 h 266"/>
                <a:gd name="T34" fmla="*/ 120 w 122"/>
                <a:gd name="T35" fmla="*/ 2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2" h="266">
                  <a:moveTo>
                    <a:pt x="24" y="219"/>
                  </a:moveTo>
                  <a:cubicBezTo>
                    <a:pt x="40" y="152"/>
                    <a:pt x="40" y="152"/>
                    <a:pt x="40" y="152"/>
                  </a:cubicBezTo>
                  <a:cubicBezTo>
                    <a:pt x="43" y="141"/>
                    <a:pt x="43" y="136"/>
                    <a:pt x="40" y="136"/>
                  </a:cubicBezTo>
                  <a:cubicBezTo>
                    <a:pt x="36" y="136"/>
                    <a:pt x="18" y="144"/>
                    <a:pt x="7" y="151"/>
                  </a:cubicBezTo>
                  <a:cubicBezTo>
                    <a:pt x="0" y="140"/>
                    <a:pt x="0" y="140"/>
                    <a:pt x="0" y="140"/>
                  </a:cubicBezTo>
                  <a:cubicBezTo>
                    <a:pt x="34" y="110"/>
                    <a:pt x="74" y="93"/>
                    <a:pt x="91" y="93"/>
                  </a:cubicBezTo>
                  <a:cubicBezTo>
                    <a:pt x="104" y="93"/>
                    <a:pt x="106" y="110"/>
                    <a:pt x="100" y="136"/>
                  </a:cubicBezTo>
                  <a:cubicBezTo>
                    <a:pt x="81" y="208"/>
                    <a:pt x="81" y="208"/>
                    <a:pt x="81" y="208"/>
                  </a:cubicBezTo>
                  <a:cubicBezTo>
                    <a:pt x="78" y="220"/>
                    <a:pt x="79" y="225"/>
                    <a:pt x="83" y="225"/>
                  </a:cubicBezTo>
                  <a:cubicBezTo>
                    <a:pt x="87" y="225"/>
                    <a:pt x="101" y="219"/>
                    <a:pt x="114" y="209"/>
                  </a:cubicBezTo>
                  <a:cubicBezTo>
                    <a:pt x="122" y="219"/>
                    <a:pt x="122" y="219"/>
                    <a:pt x="122" y="219"/>
                  </a:cubicBezTo>
                  <a:cubicBezTo>
                    <a:pt x="89" y="253"/>
                    <a:pt x="53" y="266"/>
                    <a:pt x="39" y="266"/>
                  </a:cubicBezTo>
                  <a:cubicBezTo>
                    <a:pt x="25" y="266"/>
                    <a:pt x="14" y="257"/>
                    <a:pt x="24" y="219"/>
                  </a:cubicBezTo>
                  <a:close/>
                  <a:moveTo>
                    <a:pt x="120" y="26"/>
                  </a:moveTo>
                  <a:cubicBezTo>
                    <a:pt x="120" y="44"/>
                    <a:pt x="105" y="60"/>
                    <a:pt x="85" y="60"/>
                  </a:cubicBezTo>
                  <a:cubicBezTo>
                    <a:pt x="68" y="60"/>
                    <a:pt x="58" y="50"/>
                    <a:pt x="58" y="33"/>
                  </a:cubicBezTo>
                  <a:cubicBezTo>
                    <a:pt x="58" y="20"/>
                    <a:pt x="70" y="0"/>
                    <a:pt x="93" y="0"/>
                  </a:cubicBezTo>
                  <a:cubicBezTo>
                    <a:pt x="111" y="0"/>
                    <a:pt x="120" y="13"/>
                    <a:pt x="120" y="2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4"/>
            <p:cNvSpPr>
              <a:spLocks/>
            </p:cNvSpPr>
            <p:nvPr/>
          </p:nvSpPr>
          <p:spPr bwMode="auto">
            <a:xfrm>
              <a:off x="4237925" y="2734476"/>
              <a:ext cx="206828" cy="199225"/>
            </a:xfrm>
            <a:custGeom>
              <a:avLst/>
              <a:gdLst>
                <a:gd name="T0" fmla="*/ 249 w 249"/>
                <a:gd name="T1" fmla="*/ 211 h 239"/>
                <a:gd name="T2" fmla="*/ 249 w 249"/>
                <a:gd name="T3" fmla="*/ 239 h 239"/>
                <a:gd name="T4" fmla="*/ 124 w 249"/>
                <a:gd name="T5" fmla="*/ 239 h 239"/>
                <a:gd name="T6" fmla="*/ 0 w 249"/>
                <a:gd name="T7" fmla="*/ 239 h 239"/>
                <a:gd name="T8" fmla="*/ 0 w 249"/>
                <a:gd name="T9" fmla="*/ 211 h 239"/>
                <a:gd name="T10" fmla="*/ 54 w 249"/>
                <a:gd name="T11" fmla="*/ 178 h 239"/>
                <a:gd name="T12" fmla="*/ 97 w 249"/>
                <a:gd name="T13" fmla="*/ 135 h 239"/>
                <a:gd name="T14" fmla="*/ 83 w 249"/>
                <a:gd name="T15" fmla="*/ 102 h 239"/>
                <a:gd name="T16" fmla="*/ 70 w 249"/>
                <a:gd name="T17" fmla="*/ 80 h 239"/>
                <a:gd name="T18" fmla="*/ 75 w 249"/>
                <a:gd name="T19" fmla="*/ 69 h 239"/>
                <a:gd name="T20" fmla="*/ 72 w 249"/>
                <a:gd name="T21" fmla="*/ 45 h 239"/>
                <a:gd name="T22" fmla="*/ 124 w 249"/>
                <a:gd name="T23" fmla="*/ 0 h 239"/>
                <a:gd name="T24" fmla="*/ 177 w 249"/>
                <a:gd name="T25" fmla="*/ 45 h 239"/>
                <a:gd name="T26" fmla="*/ 174 w 249"/>
                <a:gd name="T27" fmla="*/ 69 h 239"/>
                <a:gd name="T28" fmla="*/ 178 w 249"/>
                <a:gd name="T29" fmla="*/ 80 h 239"/>
                <a:gd name="T30" fmla="*/ 166 w 249"/>
                <a:gd name="T31" fmla="*/ 102 h 239"/>
                <a:gd name="T32" fmla="*/ 152 w 249"/>
                <a:gd name="T33" fmla="*/ 135 h 239"/>
                <a:gd name="T34" fmla="*/ 195 w 249"/>
                <a:gd name="T35" fmla="*/ 178 h 239"/>
                <a:gd name="T36" fmla="*/ 249 w 249"/>
                <a:gd name="T37" fmla="*/ 21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9" h="239">
                  <a:moveTo>
                    <a:pt x="249" y="211"/>
                  </a:moveTo>
                  <a:cubicBezTo>
                    <a:pt x="249" y="219"/>
                    <a:pt x="249" y="239"/>
                    <a:pt x="249" y="239"/>
                  </a:cubicBezTo>
                  <a:cubicBezTo>
                    <a:pt x="124" y="239"/>
                    <a:pt x="124" y="239"/>
                    <a:pt x="124" y="239"/>
                  </a:cubicBezTo>
                  <a:cubicBezTo>
                    <a:pt x="0" y="239"/>
                    <a:pt x="0" y="239"/>
                    <a:pt x="0" y="239"/>
                  </a:cubicBezTo>
                  <a:cubicBezTo>
                    <a:pt x="0" y="239"/>
                    <a:pt x="0" y="219"/>
                    <a:pt x="0" y="211"/>
                  </a:cubicBezTo>
                  <a:cubicBezTo>
                    <a:pt x="0" y="203"/>
                    <a:pt x="21" y="190"/>
                    <a:pt x="54" y="178"/>
                  </a:cubicBezTo>
                  <a:cubicBezTo>
                    <a:pt x="87" y="166"/>
                    <a:pt x="97" y="156"/>
                    <a:pt x="97" y="135"/>
                  </a:cubicBezTo>
                  <a:cubicBezTo>
                    <a:pt x="97" y="122"/>
                    <a:pt x="87" y="126"/>
                    <a:pt x="83" y="102"/>
                  </a:cubicBezTo>
                  <a:cubicBezTo>
                    <a:pt x="81" y="93"/>
                    <a:pt x="72" y="102"/>
                    <a:pt x="70" y="80"/>
                  </a:cubicBezTo>
                  <a:cubicBezTo>
                    <a:pt x="70" y="71"/>
                    <a:pt x="75" y="69"/>
                    <a:pt x="75" y="69"/>
                  </a:cubicBezTo>
                  <a:cubicBezTo>
                    <a:pt x="75" y="69"/>
                    <a:pt x="73" y="55"/>
                    <a:pt x="72" y="45"/>
                  </a:cubicBezTo>
                  <a:cubicBezTo>
                    <a:pt x="71" y="33"/>
                    <a:pt x="79" y="0"/>
                    <a:pt x="124" y="0"/>
                  </a:cubicBezTo>
                  <a:cubicBezTo>
                    <a:pt x="170" y="0"/>
                    <a:pt x="178" y="33"/>
                    <a:pt x="177" y="45"/>
                  </a:cubicBezTo>
                  <a:cubicBezTo>
                    <a:pt x="176" y="55"/>
                    <a:pt x="174" y="69"/>
                    <a:pt x="174" y="69"/>
                  </a:cubicBezTo>
                  <a:cubicBezTo>
                    <a:pt x="174" y="69"/>
                    <a:pt x="178" y="71"/>
                    <a:pt x="178" y="80"/>
                  </a:cubicBezTo>
                  <a:cubicBezTo>
                    <a:pt x="177" y="102"/>
                    <a:pt x="168" y="93"/>
                    <a:pt x="166" y="102"/>
                  </a:cubicBezTo>
                  <a:cubicBezTo>
                    <a:pt x="162" y="126"/>
                    <a:pt x="152" y="122"/>
                    <a:pt x="152" y="135"/>
                  </a:cubicBezTo>
                  <a:cubicBezTo>
                    <a:pt x="152" y="156"/>
                    <a:pt x="163" y="166"/>
                    <a:pt x="195" y="178"/>
                  </a:cubicBezTo>
                  <a:cubicBezTo>
                    <a:pt x="228" y="190"/>
                    <a:pt x="249" y="203"/>
                    <a:pt x="249" y="21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5"/>
            <p:cNvSpPr>
              <a:spLocks/>
            </p:cNvSpPr>
            <p:nvPr/>
          </p:nvSpPr>
          <p:spPr bwMode="auto">
            <a:xfrm>
              <a:off x="4485815" y="2732955"/>
              <a:ext cx="92769" cy="200745"/>
            </a:xfrm>
            <a:custGeom>
              <a:avLst/>
              <a:gdLst>
                <a:gd name="T0" fmla="*/ 54 w 110"/>
                <a:gd name="T1" fmla="*/ 141 h 242"/>
                <a:gd name="T2" fmla="*/ 3 w 110"/>
                <a:gd name="T3" fmla="*/ 115 h 242"/>
                <a:gd name="T4" fmla="*/ 98 w 110"/>
                <a:gd name="T5" fmla="*/ 2 h 242"/>
                <a:gd name="T6" fmla="*/ 58 w 110"/>
                <a:gd name="T7" fmla="*/ 101 h 242"/>
                <a:gd name="T8" fmla="*/ 109 w 110"/>
                <a:gd name="T9" fmla="*/ 127 h 242"/>
                <a:gd name="T10" fmla="*/ 13 w 110"/>
                <a:gd name="T11" fmla="*/ 241 h 242"/>
                <a:gd name="T12" fmla="*/ 54 w 110"/>
                <a:gd name="T13" fmla="*/ 141 h 242"/>
              </a:gdLst>
              <a:ahLst/>
              <a:cxnLst>
                <a:cxn ang="0">
                  <a:pos x="T0" y="T1"/>
                </a:cxn>
                <a:cxn ang="0">
                  <a:pos x="T2" y="T3"/>
                </a:cxn>
                <a:cxn ang="0">
                  <a:pos x="T4" y="T5"/>
                </a:cxn>
                <a:cxn ang="0">
                  <a:pos x="T6" y="T7"/>
                </a:cxn>
                <a:cxn ang="0">
                  <a:pos x="T8" y="T9"/>
                </a:cxn>
                <a:cxn ang="0">
                  <a:pos x="T10" y="T11"/>
                </a:cxn>
                <a:cxn ang="0">
                  <a:pos x="T12" y="T13"/>
                </a:cxn>
              </a:cxnLst>
              <a:rect l="0" t="0" r="r" b="b"/>
              <a:pathLst>
                <a:path w="110" h="242">
                  <a:moveTo>
                    <a:pt x="54" y="141"/>
                  </a:moveTo>
                  <a:cubicBezTo>
                    <a:pt x="52" y="138"/>
                    <a:pt x="5" y="122"/>
                    <a:pt x="3" y="115"/>
                  </a:cubicBezTo>
                  <a:cubicBezTo>
                    <a:pt x="0" y="108"/>
                    <a:pt x="96" y="0"/>
                    <a:pt x="98" y="2"/>
                  </a:cubicBezTo>
                  <a:cubicBezTo>
                    <a:pt x="100" y="4"/>
                    <a:pt x="56" y="98"/>
                    <a:pt x="58" y="101"/>
                  </a:cubicBezTo>
                  <a:cubicBezTo>
                    <a:pt x="59" y="104"/>
                    <a:pt x="107" y="120"/>
                    <a:pt x="109" y="127"/>
                  </a:cubicBezTo>
                  <a:cubicBezTo>
                    <a:pt x="110" y="135"/>
                    <a:pt x="16" y="242"/>
                    <a:pt x="13" y="241"/>
                  </a:cubicBezTo>
                  <a:cubicBezTo>
                    <a:pt x="11" y="239"/>
                    <a:pt x="55" y="146"/>
                    <a:pt x="54" y="14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6"/>
            <p:cNvSpPr>
              <a:spLocks/>
            </p:cNvSpPr>
            <p:nvPr/>
          </p:nvSpPr>
          <p:spPr bwMode="auto">
            <a:xfrm>
              <a:off x="4619646" y="2754246"/>
              <a:ext cx="152080" cy="156643"/>
            </a:xfrm>
            <a:custGeom>
              <a:avLst/>
              <a:gdLst>
                <a:gd name="T0" fmla="*/ 53 w 182"/>
                <a:gd name="T1" fmla="*/ 181 h 188"/>
                <a:gd name="T2" fmla="*/ 6 w 182"/>
                <a:gd name="T3" fmla="*/ 118 h 188"/>
                <a:gd name="T4" fmla="*/ 10 w 182"/>
                <a:gd name="T5" fmla="*/ 92 h 188"/>
                <a:gd name="T6" fmla="*/ 35 w 182"/>
                <a:gd name="T7" fmla="*/ 96 h 188"/>
                <a:gd name="T8" fmla="*/ 66 w 182"/>
                <a:gd name="T9" fmla="*/ 137 h 188"/>
                <a:gd name="T10" fmla="*/ 145 w 182"/>
                <a:gd name="T11" fmla="*/ 11 h 188"/>
                <a:gd name="T12" fmla="*/ 170 w 182"/>
                <a:gd name="T13" fmla="*/ 5 h 188"/>
                <a:gd name="T14" fmla="*/ 176 w 182"/>
                <a:gd name="T15" fmla="*/ 30 h 188"/>
                <a:gd name="T16" fmla="*/ 84 w 182"/>
                <a:gd name="T17" fmla="*/ 180 h 188"/>
                <a:gd name="T18" fmla="*/ 69 w 182"/>
                <a:gd name="T19" fmla="*/ 188 h 188"/>
                <a:gd name="T20" fmla="*/ 68 w 182"/>
                <a:gd name="T21" fmla="*/ 188 h 188"/>
                <a:gd name="T22" fmla="*/ 53 w 182"/>
                <a:gd name="T23" fmla="*/ 18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2" h="188">
                  <a:moveTo>
                    <a:pt x="53" y="181"/>
                  </a:moveTo>
                  <a:cubicBezTo>
                    <a:pt x="6" y="118"/>
                    <a:pt x="6" y="118"/>
                    <a:pt x="6" y="118"/>
                  </a:cubicBezTo>
                  <a:cubicBezTo>
                    <a:pt x="0" y="110"/>
                    <a:pt x="1" y="98"/>
                    <a:pt x="10" y="92"/>
                  </a:cubicBezTo>
                  <a:cubicBezTo>
                    <a:pt x="18" y="86"/>
                    <a:pt x="29" y="88"/>
                    <a:pt x="35" y="96"/>
                  </a:cubicBezTo>
                  <a:cubicBezTo>
                    <a:pt x="66" y="137"/>
                    <a:pt x="66" y="137"/>
                    <a:pt x="66" y="137"/>
                  </a:cubicBezTo>
                  <a:cubicBezTo>
                    <a:pt x="145" y="11"/>
                    <a:pt x="145" y="11"/>
                    <a:pt x="145" y="11"/>
                  </a:cubicBezTo>
                  <a:cubicBezTo>
                    <a:pt x="150" y="2"/>
                    <a:pt x="162" y="0"/>
                    <a:pt x="170" y="5"/>
                  </a:cubicBezTo>
                  <a:cubicBezTo>
                    <a:pt x="179" y="10"/>
                    <a:pt x="182" y="22"/>
                    <a:pt x="176" y="30"/>
                  </a:cubicBezTo>
                  <a:cubicBezTo>
                    <a:pt x="84" y="180"/>
                    <a:pt x="84" y="180"/>
                    <a:pt x="84" y="180"/>
                  </a:cubicBezTo>
                  <a:cubicBezTo>
                    <a:pt x="81" y="184"/>
                    <a:pt x="75" y="188"/>
                    <a:pt x="69" y="188"/>
                  </a:cubicBezTo>
                  <a:cubicBezTo>
                    <a:pt x="69" y="188"/>
                    <a:pt x="69" y="188"/>
                    <a:pt x="68" y="188"/>
                  </a:cubicBezTo>
                  <a:cubicBezTo>
                    <a:pt x="62" y="188"/>
                    <a:pt x="57" y="185"/>
                    <a:pt x="53" y="18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7"/>
            <p:cNvSpPr>
              <a:spLocks/>
            </p:cNvSpPr>
            <p:nvPr/>
          </p:nvSpPr>
          <p:spPr bwMode="auto">
            <a:xfrm>
              <a:off x="4814308" y="2743601"/>
              <a:ext cx="190100" cy="190100"/>
            </a:xfrm>
            <a:custGeom>
              <a:avLst/>
              <a:gdLst>
                <a:gd name="T0" fmla="*/ 158 w 229"/>
                <a:gd name="T1" fmla="*/ 0 h 229"/>
                <a:gd name="T2" fmla="*/ 183 w 229"/>
                <a:gd name="T3" fmla="*/ 19 h 229"/>
                <a:gd name="T4" fmla="*/ 183 w 229"/>
                <a:gd name="T5" fmla="*/ 184 h 229"/>
                <a:gd name="T6" fmla="*/ 19 w 229"/>
                <a:gd name="T7" fmla="*/ 184 h 229"/>
                <a:gd name="T8" fmla="*/ 0 w 229"/>
                <a:gd name="T9" fmla="*/ 159 h 229"/>
                <a:gd name="T10" fmla="*/ 139 w 229"/>
                <a:gd name="T11" fmla="*/ 139 h 229"/>
                <a:gd name="T12" fmla="*/ 158 w 229"/>
                <a:gd name="T13" fmla="*/ 0 h 229"/>
              </a:gdLst>
              <a:ahLst/>
              <a:cxnLst>
                <a:cxn ang="0">
                  <a:pos x="T0" y="T1"/>
                </a:cxn>
                <a:cxn ang="0">
                  <a:pos x="T2" y="T3"/>
                </a:cxn>
                <a:cxn ang="0">
                  <a:pos x="T4" y="T5"/>
                </a:cxn>
                <a:cxn ang="0">
                  <a:pos x="T6" y="T7"/>
                </a:cxn>
                <a:cxn ang="0">
                  <a:pos x="T8" y="T9"/>
                </a:cxn>
                <a:cxn ang="0">
                  <a:pos x="T10" y="T11"/>
                </a:cxn>
                <a:cxn ang="0">
                  <a:pos x="T12" y="T13"/>
                </a:cxn>
              </a:cxnLst>
              <a:rect l="0" t="0" r="r" b="b"/>
              <a:pathLst>
                <a:path w="229" h="229">
                  <a:moveTo>
                    <a:pt x="158" y="0"/>
                  </a:moveTo>
                  <a:cubicBezTo>
                    <a:pt x="167" y="6"/>
                    <a:pt x="176" y="12"/>
                    <a:pt x="183" y="19"/>
                  </a:cubicBezTo>
                  <a:cubicBezTo>
                    <a:pt x="229" y="65"/>
                    <a:pt x="229" y="138"/>
                    <a:pt x="183" y="184"/>
                  </a:cubicBezTo>
                  <a:cubicBezTo>
                    <a:pt x="138" y="229"/>
                    <a:pt x="64" y="229"/>
                    <a:pt x="19" y="184"/>
                  </a:cubicBezTo>
                  <a:cubicBezTo>
                    <a:pt x="11" y="176"/>
                    <a:pt x="5" y="168"/>
                    <a:pt x="0" y="159"/>
                  </a:cubicBezTo>
                  <a:cubicBezTo>
                    <a:pt x="44" y="184"/>
                    <a:pt x="101" y="177"/>
                    <a:pt x="139" y="139"/>
                  </a:cubicBezTo>
                  <a:cubicBezTo>
                    <a:pt x="176" y="102"/>
                    <a:pt x="183" y="44"/>
                    <a:pt x="15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8"/>
            <p:cNvSpPr>
              <a:spLocks noEditPoints="1"/>
            </p:cNvSpPr>
            <p:nvPr/>
          </p:nvSpPr>
          <p:spPr bwMode="auto">
            <a:xfrm>
              <a:off x="5039386" y="2723830"/>
              <a:ext cx="123185" cy="220516"/>
            </a:xfrm>
            <a:custGeom>
              <a:avLst/>
              <a:gdLst>
                <a:gd name="T0" fmla="*/ 97 w 149"/>
                <a:gd name="T1" fmla="*/ 133 h 266"/>
                <a:gd name="T2" fmla="*/ 149 w 149"/>
                <a:gd name="T3" fmla="*/ 205 h 266"/>
                <a:gd name="T4" fmla="*/ 149 w 149"/>
                <a:gd name="T5" fmla="*/ 236 h 266"/>
                <a:gd name="T6" fmla="*/ 74 w 149"/>
                <a:gd name="T7" fmla="*/ 266 h 266"/>
                <a:gd name="T8" fmla="*/ 0 w 149"/>
                <a:gd name="T9" fmla="*/ 236 h 266"/>
                <a:gd name="T10" fmla="*/ 0 w 149"/>
                <a:gd name="T11" fmla="*/ 205 h 266"/>
                <a:gd name="T12" fmla="*/ 52 w 149"/>
                <a:gd name="T13" fmla="*/ 133 h 266"/>
                <a:gd name="T14" fmla="*/ 0 w 149"/>
                <a:gd name="T15" fmla="*/ 61 h 266"/>
                <a:gd name="T16" fmla="*/ 0 w 149"/>
                <a:gd name="T17" fmla="*/ 30 h 266"/>
                <a:gd name="T18" fmla="*/ 74 w 149"/>
                <a:gd name="T19" fmla="*/ 0 h 266"/>
                <a:gd name="T20" fmla="*/ 149 w 149"/>
                <a:gd name="T21" fmla="*/ 30 h 266"/>
                <a:gd name="T22" fmla="*/ 149 w 149"/>
                <a:gd name="T23" fmla="*/ 61 h 266"/>
                <a:gd name="T24" fmla="*/ 97 w 149"/>
                <a:gd name="T25" fmla="*/ 133 h 266"/>
                <a:gd name="T26" fmla="*/ 17 w 149"/>
                <a:gd name="T27" fmla="*/ 39 h 266"/>
                <a:gd name="T28" fmla="*/ 74 w 149"/>
                <a:gd name="T29" fmla="*/ 53 h 266"/>
                <a:gd name="T30" fmla="*/ 133 w 149"/>
                <a:gd name="T31" fmla="*/ 40 h 266"/>
                <a:gd name="T32" fmla="*/ 129 w 149"/>
                <a:gd name="T33" fmla="*/ 31 h 266"/>
                <a:gd name="T34" fmla="*/ 75 w 149"/>
                <a:gd name="T35" fmla="*/ 17 h 266"/>
                <a:gd name="T36" fmla="*/ 21 w 149"/>
                <a:gd name="T37" fmla="*/ 31 h 266"/>
                <a:gd name="T38" fmla="*/ 17 w 149"/>
                <a:gd name="T39" fmla="*/ 39 h 266"/>
                <a:gd name="T40" fmla="*/ 108 w 149"/>
                <a:gd name="T41" fmla="*/ 93 h 266"/>
                <a:gd name="T42" fmla="*/ 133 w 149"/>
                <a:gd name="T43" fmla="*/ 61 h 266"/>
                <a:gd name="T44" fmla="*/ 133 w 149"/>
                <a:gd name="T45" fmla="*/ 48 h 266"/>
                <a:gd name="T46" fmla="*/ 74 w 149"/>
                <a:gd name="T47" fmla="*/ 62 h 266"/>
                <a:gd name="T48" fmla="*/ 16 w 149"/>
                <a:gd name="T49" fmla="*/ 48 h 266"/>
                <a:gd name="T50" fmla="*/ 16 w 149"/>
                <a:gd name="T51" fmla="*/ 61 h 266"/>
                <a:gd name="T52" fmla="*/ 40 w 149"/>
                <a:gd name="T53" fmla="*/ 93 h 266"/>
                <a:gd name="T54" fmla="*/ 68 w 149"/>
                <a:gd name="T55" fmla="*/ 133 h 266"/>
                <a:gd name="T56" fmla="*/ 40 w 149"/>
                <a:gd name="T57" fmla="*/ 173 h 266"/>
                <a:gd name="T58" fmla="*/ 16 w 149"/>
                <a:gd name="T59" fmla="*/ 205 h 266"/>
                <a:gd name="T60" fmla="*/ 16 w 149"/>
                <a:gd name="T61" fmla="*/ 223 h 266"/>
                <a:gd name="T62" fmla="*/ 68 w 149"/>
                <a:gd name="T63" fmla="*/ 189 h 266"/>
                <a:gd name="T64" fmla="*/ 81 w 149"/>
                <a:gd name="T65" fmla="*/ 189 h 266"/>
                <a:gd name="T66" fmla="*/ 133 w 149"/>
                <a:gd name="T67" fmla="*/ 223 h 266"/>
                <a:gd name="T68" fmla="*/ 133 w 149"/>
                <a:gd name="T69" fmla="*/ 205 h 266"/>
                <a:gd name="T70" fmla="*/ 108 w 149"/>
                <a:gd name="T71" fmla="*/ 173 h 266"/>
                <a:gd name="T72" fmla="*/ 81 w 149"/>
                <a:gd name="T73" fmla="*/ 133 h 266"/>
                <a:gd name="T74" fmla="*/ 108 w 149"/>
                <a:gd name="T75" fmla="*/ 9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9" h="266">
                  <a:moveTo>
                    <a:pt x="97" y="133"/>
                  </a:moveTo>
                  <a:cubicBezTo>
                    <a:pt x="97" y="153"/>
                    <a:pt x="149" y="177"/>
                    <a:pt x="149" y="205"/>
                  </a:cubicBezTo>
                  <a:cubicBezTo>
                    <a:pt x="149" y="234"/>
                    <a:pt x="149" y="236"/>
                    <a:pt x="149" y="236"/>
                  </a:cubicBezTo>
                  <a:cubicBezTo>
                    <a:pt x="149" y="247"/>
                    <a:pt x="116" y="266"/>
                    <a:pt x="74" y="266"/>
                  </a:cubicBezTo>
                  <a:cubicBezTo>
                    <a:pt x="33" y="266"/>
                    <a:pt x="0" y="247"/>
                    <a:pt x="0" y="236"/>
                  </a:cubicBezTo>
                  <a:cubicBezTo>
                    <a:pt x="0" y="236"/>
                    <a:pt x="0" y="234"/>
                    <a:pt x="0" y="205"/>
                  </a:cubicBezTo>
                  <a:cubicBezTo>
                    <a:pt x="0" y="177"/>
                    <a:pt x="52" y="153"/>
                    <a:pt x="52" y="133"/>
                  </a:cubicBezTo>
                  <a:cubicBezTo>
                    <a:pt x="52" y="113"/>
                    <a:pt x="0" y="90"/>
                    <a:pt x="0" y="61"/>
                  </a:cubicBezTo>
                  <a:cubicBezTo>
                    <a:pt x="0" y="33"/>
                    <a:pt x="0" y="30"/>
                    <a:pt x="0" y="30"/>
                  </a:cubicBezTo>
                  <a:cubicBezTo>
                    <a:pt x="0" y="20"/>
                    <a:pt x="33" y="0"/>
                    <a:pt x="74" y="0"/>
                  </a:cubicBezTo>
                  <a:cubicBezTo>
                    <a:pt x="116" y="0"/>
                    <a:pt x="149" y="20"/>
                    <a:pt x="149" y="30"/>
                  </a:cubicBezTo>
                  <a:cubicBezTo>
                    <a:pt x="149" y="30"/>
                    <a:pt x="149" y="33"/>
                    <a:pt x="149" y="61"/>
                  </a:cubicBezTo>
                  <a:cubicBezTo>
                    <a:pt x="149" y="90"/>
                    <a:pt x="97" y="113"/>
                    <a:pt x="97" y="133"/>
                  </a:cubicBezTo>
                  <a:close/>
                  <a:moveTo>
                    <a:pt x="17" y="39"/>
                  </a:moveTo>
                  <a:cubicBezTo>
                    <a:pt x="28" y="46"/>
                    <a:pt x="49" y="53"/>
                    <a:pt x="74" y="53"/>
                  </a:cubicBezTo>
                  <a:cubicBezTo>
                    <a:pt x="100" y="53"/>
                    <a:pt x="122" y="46"/>
                    <a:pt x="133" y="40"/>
                  </a:cubicBezTo>
                  <a:cubicBezTo>
                    <a:pt x="138" y="37"/>
                    <a:pt x="130" y="32"/>
                    <a:pt x="129" y="31"/>
                  </a:cubicBezTo>
                  <a:cubicBezTo>
                    <a:pt x="129" y="31"/>
                    <a:pt x="104" y="17"/>
                    <a:pt x="75" y="17"/>
                  </a:cubicBezTo>
                  <a:cubicBezTo>
                    <a:pt x="47" y="17"/>
                    <a:pt x="30" y="25"/>
                    <a:pt x="21" y="31"/>
                  </a:cubicBezTo>
                  <a:cubicBezTo>
                    <a:pt x="21" y="31"/>
                    <a:pt x="12" y="36"/>
                    <a:pt x="17" y="39"/>
                  </a:cubicBezTo>
                  <a:close/>
                  <a:moveTo>
                    <a:pt x="108" y="93"/>
                  </a:moveTo>
                  <a:cubicBezTo>
                    <a:pt x="118" y="84"/>
                    <a:pt x="133" y="70"/>
                    <a:pt x="133" y="61"/>
                  </a:cubicBezTo>
                  <a:cubicBezTo>
                    <a:pt x="133" y="48"/>
                    <a:pt x="133" y="48"/>
                    <a:pt x="133" y="48"/>
                  </a:cubicBezTo>
                  <a:cubicBezTo>
                    <a:pt x="119" y="55"/>
                    <a:pt x="98" y="62"/>
                    <a:pt x="74" y="62"/>
                  </a:cubicBezTo>
                  <a:cubicBezTo>
                    <a:pt x="51" y="62"/>
                    <a:pt x="29" y="55"/>
                    <a:pt x="16" y="48"/>
                  </a:cubicBezTo>
                  <a:cubicBezTo>
                    <a:pt x="16" y="61"/>
                    <a:pt x="16" y="61"/>
                    <a:pt x="16" y="61"/>
                  </a:cubicBezTo>
                  <a:cubicBezTo>
                    <a:pt x="16" y="70"/>
                    <a:pt x="30" y="84"/>
                    <a:pt x="40" y="93"/>
                  </a:cubicBezTo>
                  <a:cubicBezTo>
                    <a:pt x="55" y="107"/>
                    <a:pt x="68" y="117"/>
                    <a:pt x="68" y="133"/>
                  </a:cubicBezTo>
                  <a:cubicBezTo>
                    <a:pt x="68" y="149"/>
                    <a:pt x="55" y="159"/>
                    <a:pt x="40" y="173"/>
                  </a:cubicBezTo>
                  <a:cubicBezTo>
                    <a:pt x="30" y="183"/>
                    <a:pt x="16" y="196"/>
                    <a:pt x="16" y="205"/>
                  </a:cubicBezTo>
                  <a:cubicBezTo>
                    <a:pt x="16" y="223"/>
                    <a:pt x="16" y="223"/>
                    <a:pt x="16" y="223"/>
                  </a:cubicBezTo>
                  <a:cubicBezTo>
                    <a:pt x="29" y="217"/>
                    <a:pt x="68" y="210"/>
                    <a:pt x="68" y="189"/>
                  </a:cubicBezTo>
                  <a:cubicBezTo>
                    <a:pt x="68" y="179"/>
                    <a:pt x="81" y="179"/>
                    <a:pt x="81" y="189"/>
                  </a:cubicBezTo>
                  <a:cubicBezTo>
                    <a:pt x="81" y="210"/>
                    <a:pt x="120" y="217"/>
                    <a:pt x="133" y="223"/>
                  </a:cubicBezTo>
                  <a:cubicBezTo>
                    <a:pt x="133" y="205"/>
                    <a:pt x="133" y="205"/>
                    <a:pt x="133" y="205"/>
                  </a:cubicBezTo>
                  <a:cubicBezTo>
                    <a:pt x="133" y="196"/>
                    <a:pt x="118" y="183"/>
                    <a:pt x="108" y="173"/>
                  </a:cubicBezTo>
                  <a:cubicBezTo>
                    <a:pt x="95" y="159"/>
                    <a:pt x="81" y="149"/>
                    <a:pt x="81" y="133"/>
                  </a:cubicBezTo>
                  <a:cubicBezTo>
                    <a:pt x="81" y="117"/>
                    <a:pt x="95" y="107"/>
                    <a:pt x="108" y="9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9"/>
            <p:cNvSpPr>
              <a:spLocks noEditPoints="1"/>
            </p:cNvSpPr>
            <p:nvPr/>
          </p:nvSpPr>
          <p:spPr bwMode="auto">
            <a:xfrm>
              <a:off x="5206673" y="2729914"/>
              <a:ext cx="215953" cy="191621"/>
            </a:xfrm>
            <a:custGeom>
              <a:avLst/>
              <a:gdLst>
                <a:gd name="T0" fmla="*/ 260 w 260"/>
                <a:gd name="T1" fmla="*/ 73 h 230"/>
                <a:gd name="T2" fmla="*/ 241 w 260"/>
                <a:gd name="T3" fmla="*/ 91 h 230"/>
                <a:gd name="T4" fmla="*/ 18 w 260"/>
                <a:gd name="T5" fmla="*/ 91 h 230"/>
                <a:gd name="T6" fmla="*/ 0 w 260"/>
                <a:gd name="T7" fmla="*/ 73 h 230"/>
                <a:gd name="T8" fmla="*/ 260 w 260"/>
                <a:gd name="T9" fmla="*/ 73 h 230"/>
                <a:gd name="T10" fmla="*/ 223 w 260"/>
                <a:gd name="T11" fmla="*/ 110 h 230"/>
                <a:gd name="T12" fmla="*/ 204 w 260"/>
                <a:gd name="T13" fmla="*/ 129 h 230"/>
                <a:gd name="T14" fmla="*/ 56 w 260"/>
                <a:gd name="T15" fmla="*/ 129 h 230"/>
                <a:gd name="T16" fmla="*/ 37 w 260"/>
                <a:gd name="T17" fmla="*/ 110 h 230"/>
                <a:gd name="T18" fmla="*/ 223 w 260"/>
                <a:gd name="T19" fmla="*/ 110 h 230"/>
                <a:gd name="T20" fmla="*/ 186 w 260"/>
                <a:gd name="T21" fmla="*/ 148 h 230"/>
                <a:gd name="T22" fmla="*/ 167 w 260"/>
                <a:gd name="T23" fmla="*/ 166 h 230"/>
                <a:gd name="T24" fmla="*/ 93 w 260"/>
                <a:gd name="T25" fmla="*/ 166 h 230"/>
                <a:gd name="T26" fmla="*/ 74 w 260"/>
                <a:gd name="T27" fmla="*/ 148 h 230"/>
                <a:gd name="T28" fmla="*/ 186 w 260"/>
                <a:gd name="T29" fmla="*/ 148 h 230"/>
                <a:gd name="T30" fmla="*/ 156 w 260"/>
                <a:gd name="T31" fmla="*/ 204 h 230"/>
                <a:gd name="T32" fmla="*/ 130 w 260"/>
                <a:gd name="T33" fmla="*/ 230 h 230"/>
                <a:gd name="T34" fmla="*/ 104 w 260"/>
                <a:gd name="T35" fmla="*/ 204 h 230"/>
                <a:gd name="T36" fmla="*/ 130 w 260"/>
                <a:gd name="T37" fmla="*/ 177 h 230"/>
                <a:gd name="T38" fmla="*/ 156 w 260"/>
                <a:gd name="T39" fmla="*/ 20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0" h="230">
                  <a:moveTo>
                    <a:pt x="260" y="73"/>
                  </a:moveTo>
                  <a:cubicBezTo>
                    <a:pt x="241" y="91"/>
                    <a:pt x="241" y="91"/>
                    <a:pt x="241" y="91"/>
                  </a:cubicBezTo>
                  <a:cubicBezTo>
                    <a:pt x="180" y="29"/>
                    <a:pt x="80" y="29"/>
                    <a:pt x="18" y="91"/>
                  </a:cubicBezTo>
                  <a:cubicBezTo>
                    <a:pt x="0" y="73"/>
                    <a:pt x="0" y="73"/>
                    <a:pt x="0" y="73"/>
                  </a:cubicBezTo>
                  <a:cubicBezTo>
                    <a:pt x="72" y="0"/>
                    <a:pt x="188" y="0"/>
                    <a:pt x="260" y="73"/>
                  </a:cubicBezTo>
                  <a:close/>
                  <a:moveTo>
                    <a:pt x="223" y="110"/>
                  </a:moveTo>
                  <a:cubicBezTo>
                    <a:pt x="204" y="129"/>
                    <a:pt x="204" y="129"/>
                    <a:pt x="204" y="129"/>
                  </a:cubicBezTo>
                  <a:cubicBezTo>
                    <a:pt x="163" y="88"/>
                    <a:pt x="97" y="88"/>
                    <a:pt x="56" y="129"/>
                  </a:cubicBezTo>
                  <a:cubicBezTo>
                    <a:pt x="37" y="110"/>
                    <a:pt x="37" y="110"/>
                    <a:pt x="37" y="110"/>
                  </a:cubicBezTo>
                  <a:cubicBezTo>
                    <a:pt x="88" y="58"/>
                    <a:pt x="172" y="58"/>
                    <a:pt x="223" y="110"/>
                  </a:cubicBezTo>
                  <a:close/>
                  <a:moveTo>
                    <a:pt x="186" y="148"/>
                  </a:moveTo>
                  <a:cubicBezTo>
                    <a:pt x="167" y="166"/>
                    <a:pt x="167" y="166"/>
                    <a:pt x="167" y="166"/>
                  </a:cubicBezTo>
                  <a:cubicBezTo>
                    <a:pt x="147" y="145"/>
                    <a:pt x="113" y="145"/>
                    <a:pt x="93" y="166"/>
                  </a:cubicBezTo>
                  <a:cubicBezTo>
                    <a:pt x="74" y="148"/>
                    <a:pt x="74" y="148"/>
                    <a:pt x="74" y="148"/>
                  </a:cubicBezTo>
                  <a:cubicBezTo>
                    <a:pt x="105" y="116"/>
                    <a:pt x="155" y="116"/>
                    <a:pt x="186" y="148"/>
                  </a:cubicBezTo>
                  <a:close/>
                  <a:moveTo>
                    <a:pt x="156" y="204"/>
                  </a:moveTo>
                  <a:cubicBezTo>
                    <a:pt x="156" y="219"/>
                    <a:pt x="145" y="230"/>
                    <a:pt x="130" y="230"/>
                  </a:cubicBezTo>
                  <a:cubicBezTo>
                    <a:pt x="116" y="230"/>
                    <a:pt x="104" y="219"/>
                    <a:pt x="104" y="204"/>
                  </a:cubicBezTo>
                  <a:cubicBezTo>
                    <a:pt x="104" y="189"/>
                    <a:pt x="116" y="177"/>
                    <a:pt x="130" y="177"/>
                  </a:cubicBezTo>
                  <a:cubicBezTo>
                    <a:pt x="145" y="177"/>
                    <a:pt x="156" y="189"/>
                    <a:pt x="156" y="20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70"/>
            <p:cNvSpPr>
              <a:spLocks noEditPoints="1"/>
            </p:cNvSpPr>
            <p:nvPr/>
          </p:nvSpPr>
          <p:spPr bwMode="auto">
            <a:xfrm>
              <a:off x="5466729" y="2742080"/>
              <a:ext cx="185537" cy="185537"/>
            </a:xfrm>
            <a:custGeom>
              <a:avLst/>
              <a:gdLst>
                <a:gd name="T0" fmla="*/ 223 w 223"/>
                <a:gd name="T1" fmla="*/ 111 h 223"/>
                <a:gd name="T2" fmla="*/ 112 w 223"/>
                <a:gd name="T3" fmla="*/ 223 h 223"/>
                <a:gd name="T4" fmla="*/ 0 w 223"/>
                <a:gd name="T5" fmla="*/ 111 h 223"/>
                <a:gd name="T6" fmla="*/ 112 w 223"/>
                <a:gd name="T7" fmla="*/ 0 h 223"/>
                <a:gd name="T8" fmla="*/ 223 w 223"/>
                <a:gd name="T9" fmla="*/ 111 h 223"/>
                <a:gd name="T10" fmla="*/ 44 w 223"/>
                <a:gd name="T11" fmla="*/ 97 h 223"/>
                <a:gd name="T12" fmla="*/ 44 w 223"/>
                <a:gd name="T13" fmla="*/ 124 h 223"/>
                <a:gd name="T14" fmla="*/ 179 w 223"/>
                <a:gd name="T15" fmla="*/ 124 h 223"/>
                <a:gd name="T16" fmla="*/ 179 w 223"/>
                <a:gd name="T17" fmla="*/ 97 h 223"/>
                <a:gd name="T18" fmla="*/ 44 w 223"/>
                <a:gd name="T19" fmla="*/ 9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223">
                  <a:moveTo>
                    <a:pt x="223" y="111"/>
                  </a:moveTo>
                  <a:cubicBezTo>
                    <a:pt x="223" y="173"/>
                    <a:pt x="173" y="223"/>
                    <a:pt x="112" y="223"/>
                  </a:cubicBezTo>
                  <a:cubicBezTo>
                    <a:pt x="50" y="223"/>
                    <a:pt x="0" y="173"/>
                    <a:pt x="0" y="111"/>
                  </a:cubicBezTo>
                  <a:cubicBezTo>
                    <a:pt x="0" y="50"/>
                    <a:pt x="50" y="0"/>
                    <a:pt x="112" y="0"/>
                  </a:cubicBezTo>
                  <a:cubicBezTo>
                    <a:pt x="173" y="0"/>
                    <a:pt x="223" y="50"/>
                    <a:pt x="223" y="111"/>
                  </a:cubicBezTo>
                  <a:close/>
                  <a:moveTo>
                    <a:pt x="44" y="97"/>
                  </a:moveTo>
                  <a:cubicBezTo>
                    <a:pt x="44" y="124"/>
                    <a:pt x="44" y="124"/>
                    <a:pt x="44" y="124"/>
                  </a:cubicBezTo>
                  <a:cubicBezTo>
                    <a:pt x="179" y="124"/>
                    <a:pt x="179" y="124"/>
                    <a:pt x="179" y="124"/>
                  </a:cubicBezTo>
                  <a:cubicBezTo>
                    <a:pt x="179" y="97"/>
                    <a:pt x="179" y="97"/>
                    <a:pt x="179" y="97"/>
                  </a:cubicBezTo>
                  <a:lnTo>
                    <a:pt x="44" y="9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71"/>
            <p:cNvSpPr>
              <a:spLocks noEditPoints="1"/>
            </p:cNvSpPr>
            <p:nvPr/>
          </p:nvSpPr>
          <p:spPr bwMode="auto">
            <a:xfrm>
              <a:off x="5696370" y="2740560"/>
              <a:ext cx="155121" cy="187059"/>
            </a:xfrm>
            <a:custGeom>
              <a:avLst/>
              <a:gdLst>
                <a:gd name="T0" fmla="*/ 186 w 186"/>
                <a:gd name="T1" fmla="*/ 95 h 225"/>
                <a:gd name="T2" fmla="*/ 186 w 186"/>
                <a:gd name="T3" fmla="*/ 199 h 225"/>
                <a:gd name="T4" fmla="*/ 173 w 186"/>
                <a:gd name="T5" fmla="*/ 216 h 225"/>
                <a:gd name="T6" fmla="*/ 157 w 186"/>
                <a:gd name="T7" fmla="*/ 221 h 225"/>
                <a:gd name="T8" fmla="*/ 131 w 186"/>
                <a:gd name="T9" fmla="*/ 225 h 225"/>
                <a:gd name="T10" fmla="*/ 54 w 186"/>
                <a:gd name="T11" fmla="*/ 225 h 225"/>
                <a:gd name="T12" fmla="*/ 28 w 186"/>
                <a:gd name="T13" fmla="*/ 221 h 225"/>
                <a:gd name="T14" fmla="*/ 13 w 186"/>
                <a:gd name="T15" fmla="*/ 216 h 225"/>
                <a:gd name="T16" fmla="*/ 0 w 186"/>
                <a:gd name="T17" fmla="*/ 199 h 225"/>
                <a:gd name="T18" fmla="*/ 0 w 186"/>
                <a:gd name="T19" fmla="*/ 95 h 225"/>
                <a:gd name="T20" fmla="*/ 14 w 186"/>
                <a:gd name="T21" fmla="*/ 79 h 225"/>
                <a:gd name="T22" fmla="*/ 40 w 186"/>
                <a:gd name="T23" fmla="*/ 79 h 225"/>
                <a:gd name="T24" fmla="*/ 40 w 186"/>
                <a:gd name="T25" fmla="*/ 61 h 225"/>
                <a:gd name="T26" fmla="*/ 93 w 186"/>
                <a:gd name="T27" fmla="*/ 0 h 225"/>
                <a:gd name="T28" fmla="*/ 146 w 186"/>
                <a:gd name="T29" fmla="*/ 61 h 225"/>
                <a:gd name="T30" fmla="*/ 146 w 186"/>
                <a:gd name="T31" fmla="*/ 79 h 225"/>
                <a:gd name="T32" fmla="*/ 170 w 186"/>
                <a:gd name="T33" fmla="*/ 79 h 225"/>
                <a:gd name="T34" fmla="*/ 186 w 186"/>
                <a:gd name="T35" fmla="*/ 95 h 225"/>
                <a:gd name="T36" fmla="*/ 67 w 186"/>
                <a:gd name="T37" fmla="*/ 79 h 225"/>
                <a:gd name="T38" fmla="*/ 120 w 186"/>
                <a:gd name="T39" fmla="*/ 79 h 225"/>
                <a:gd name="T40" fmla="*/ 120 w 186"/>
                <a:gd name="T41" fmla="*/ 55 h 225"/>
                <a:gd name="T42" fmla="*/ 93 w 186"/>
                <a:gd name="T43" fmla="*/ 26 h 225"/>
                <a:gd name="T44" fmla="*/ 67 w 186"/>
                <a:gd name="T45" fmla="*/ 55 h 225"/>
                <a:gd name="T46" fmla="*/ 67 w 186"/>
                <a:gd name="T47" fmla="*/ 7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6" h="225">
                  <a:moveTo>
                    <a:pt x="186" y="95"/>
                  </a:moveTo>
                  <a:cubicBezTo>
                    <a:pt x="186" y="199"/>
                    <a:pt x="186" y="199"/>
                    <a:pt x="186" y="199"/>
                  </a:cubicBezTo>
                  <a:cubicBezTo>
                    <a:pt x="186" y="206"/>
                    <a:pt x="180" y="214"/>
                    <a:pt x="173" y="216"/>
                  </a:cubicBezTo>
                  <a:cubicBezTo>
                    <a:pt x="157" y="221"/>
                    <a:pt x="157" y="221"/>
                    <a:pt x="157" y="221"/>
                  </a:cubicBezTo>
                  <a:cubicBezTo>
                    <a:pt x="151" y="223"/>
                    <a:pt x="139" y="225"/>
                    <a:pt x="131" y="225"/>
                  </a:cubicBezTo>
                  <a:cubicBezTo>
                    <a:pt x="54" y="225"/>
                    <a:pt x="54" y="225"/>
                    <a:pt x="54" y="225"/>
                  </a:cubicBezTo>
                  <a:cubicBezTo>
                    <a:pt x="47" y="225"/>
                    <a:pt x="35" y="223"/>
                    <a:pt x="28" y="221"/>
                  </a:cubicBezTo>
                  <a:cubicBezTo>
                    <a:pt x="13" y="216"/>
                    <a:pt x="13" y="216"/>
                    <a:pt x="13" y="216"/>
                  </a:cubicBezTo>
                  <a:cubicBezTo>
                    <a:pt x="6" y="214"/>
                    <a:pt x="0" y="206"/>
                    <a:pt x="0" y="199"/>
                  </a:cubicBezTo>
                  <a:cubicBezTo>
                    <a:pt x="0" y="95"/>
                    <a:pt x="0" y="95"/>
                    <a:pt x="0" y="95"/>
                  </a:cubicBezTo>
                  <a:cubicBezTo>
                    <a:pt x="0" y="88"/>
                    <a:pt x="6" y="79"/>
                    <a:pt x="14" y="79"/>
                  </a:cubicBezTo>
                  <a:cubicBezTo>
                    <a:pt x="40" y="79"/>
                    <a:pt x="40" y="79"/>
                    <a:pt x="40" y="79"/>
                  </a:cubicBezTo>
                  <a:cubicBezTo>
                    <a:pt x="40" y="61"/>
                    <a:pt x="40" y="61"/>
                    <a:pt x="40" y="61"/>
                  </a:cubicBezTo>
                  <a:cubicBezTo>
                    <a:pt x="40" y="22"/>
                    <a:pt x="58" y="0"/>
                    <a:pt x="93" y="0"/>
                  </a:cubicBezTo>
                  <a:cubicBezTo>
                    <a:pt x="128" y="0"/>
                    <a:pt x="146" y="22"/>
                    <a:pt x="146" y="61"/>
                  </a:cubicBezTo>
                  <a:cubicBezTo>
                    <a:pt x="146" y="79"/>
                    <a:pt x="146" y="79"/>
                    <a:pt x="146" y="79"/>
                  </a:cubicBezTo>
                  <a:cubicBezTo>
                    <a:pt x="170" y="79"/>
                    <a:pt x="170" y="79"/>
                    <a:pt x="170" y="79"/>
                  </a:cubicBezTo>
                  <a:cubicBezTo>
                    <a:pt x="177" y="79"/>
                    <a:pt x="186" y="88"/>
                    <a:pt x="186" y="95"/>
                  </a:cubicBezTo>
                  <a:close/>
                  <a:moveTo>
                    <a:pt x="67" y="79"/>
                  </a:moveTo>
                  <a:cubicBezTo>
                    <a:pt x="120" y="79"/>
                    <a:pt x="120" y="79"/>
                    <a:pt x="120" y="79"/>
                  </a:cubicBezTo>
                  <a:cubicBezTo>
                    <a:pt x="120" y="55"/>
                    <a:pt x="120" y="55"/>
                    <a:pt x="120" y="55"/>
                  </a:cubicBezTo>
                  <a:cubicBezTo>
                    <a:pt x="120" y="36"/>
                    <a:pt x="109" y="26"/>
                    <a:pt x="93" y="26"/>
                  </a:cubicBezTo>
                  <a:cubicBezTo>
                    <a:pt x="77" y="26"/>
                    <a:pt x="67" y="36"/>
                    <a:pt x="67" y="55"/>
                  </a:cubicBezTo>
                  <a:lnTo>
                    <a:pt x="67" y="7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72"/>
            <p:cNvSpPr>
              <a:spLocks noEditPoints="1"/>
            </p:cNvSpPr>
            <p:nvPr/>
          </p:nvSpPr>
          <p:spPr bwMode="auto">
            <a:xfrm>
              <a:off x="5895594" y="2742080"/>
              <a:ext cx="190100" cy="185537"/>
            </a:xfrm>
            <a:custGeom>
              <a:avLst/>
              <a:gdLst>
                <a:gd name="T0" fmla="*/ 229 w 230"/>
                <a:gd name="T1" fmla="*/ 43 h 223"/>
                <a:gd name="T2" fmla="*/ 203 w 230"/>
                <a:gd name="T3" fmla="*/ 215 h 223"/>
                <a:gd name="T4" fmla="*/ 193 w 230"/>
                <a:gd name="T5" fmla="*/ 223 h 223"/>
                <a:gd name="T6" fmla="*/ 37 w 230"/>
                <a:gd name="T7" fmla="*/ 223 h 223"/>
                <a:gd name="T8" fmla="*/ 26 w 230"/>
                <a:gd name="T9" fmla="*/ 215 h 223"/>
                <a:gd name="T10" fmla="*/ 1 w 230"/>
                <a:gd name="T11" fmla="*/ 43 h 223"/>
                <a:gd name="T12" fmla="*/ 7 w 230"/>
                <a:gd name="T13" fmla="*/ 27 h 223"/>
                <a:gd name="T14" fmla="*/ 36 w 230"/>
                <a:gd name="T15" fmla="*/ 4 h 223"/>
                <a:gd name="T16" fmla="*/ 51 w 230"/>
                <a:gd name="T17" fmla="*/ 0 h 223"/>
                <a:gd name="T18" fmla="*/ 179 w 230"/>
                <a:gd name="T19" fmla="*/ 0 h 223"/>
                <a:gd name="T20" fmla="*/ 194 w 230"/>
                <a:gd name="T21" fmla="*/ 4 h 223"/>
                <a:gd name="T22" fmla="*/ 223 w 230"/>
                <a:gd name="T23" fmla="*/ 27 h 223"/>
                <a:gd name="T24" fmla="*/ 229 w 230"/>
                <a:gd name="T25" fmla="*/ 43 h 223"/>
                <a:gd name="T26" fmla="*/ 208 w 230"/>
                <a:gd name="T27" fmla="*/ 45 h 223"/>
                <a:gd name="T28" fmla="*/ 179 w 230"/>
                <a:gd name="T29" fmla="*/ 15 h 223"/>
                <a:gd name="T30" fmla="*/ 51 w 230"/>
                <a:gd name="T31" fmla="*/ 15 h 223"/>
                <a:gd name="T32" fmla="*/ 22 w 230"/>
                <a:gd name="T33" fmla="*/ 45 h 223"/>
                <a:gd name="T34" fmla="*/ 208 w 230"/>
                <a:gd name="T35" fmla="*/ 45 h 223"/>
                <a:gd name="T36" fmla="*/ 169 w 230"/>
                <a:gd name="T37" fmla="*/ 69 h 223"/>
                <a:gd name="T38" fmla="*/ 145 w 230"/>
                <a:gd name="T39" fmla="*/ 69 h 223"/>
                <a:gd name="T40" fmla="*/ 115 w 230"/>
                <a:gd name="T41" fmla="*/ 119 h 223"/>
                <a:gd name="T42" fmla="*/ 85 w 230"/>
                <a:gd name="T43" fmla="*/ 69 h 223"/>
                <a:gd name="T44" fmla="*/ 60 w 230"/>
                <a:gd name="T45" fmla="*/ 69 h 223"/>
                <a:gd name="T46" fmla="*/ 115 w 230"/>
                <a:gd name="T47" fmla="*/ 142 h 223"/>
                <a:gd name="T48" fmla="*/ 169 w 230"/>
                <a:gd name="T49" fmla="*/ 69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0" h="223">
                  <a:moveTo>
                    <a:pt x="229" y="43"/>
                  </a:moveTo>
                  <a:cubicBezTo>
                    <a:pt x="228" y="50"/>
                    <a:pt x="203" y="215"/>
                    <a:pt x="203" y="215"/>
                  </a:cubicBezTo>
                  <a:cubicBezTo>
                    <a:pt x="202" y="219"/>
                    <a:pt x="197" y="223"/>
                    <a:pt x="193" y="223"/>
                  </a:cubicBezTo>
                  <a:cubicBezTo>
                    <a:pt x="37" y="223"/>
                    <a:pt x="37" y="223"/>
                    <a:pt x="37" y="223"/>
                  </a:cubicBezTo>
                  <a:cubicBezTo>
                    <a:pt x="33" y="223"/>
                    <a:pt x="28" y="219"/>
                    <a:pt x="26" y="215"/>
                  </a:cubicBezTo>
                  <a:cubicBezTo>
                    <a:pt x="26" y="215"/>
                    <a:pt x="2" y="50"/>
                    <a:pt x="1" y="43"/>
                  </a:cubicBezTo>
                  <a:cubicBezTo>
                    <a:pt x="0" y="36"/>
                    <a:pt x="3" y="30"/>
                    <a:pt x="7" y="27"/>
                  </a:cubicBezTo>
                  <a:cubicBezTo>
                    <a:pt x="11" y="24"/>
                    <a:pt x="32" y="8"/>
                    <a:pt x="36" y="4"/>
                  </a:cubicBezTo>
                  <a:cubicBezTo>
                    <a:pt x="40" y="1"/>
                    <a:pt x="46" y="0"/>
                    <a:pt x="51" y="0"/>
                  </a:cubicBezTo>
                  <a:cubicBezTo>
                    <a:pt x="179" y="0"/>
                    <a:pt x="179" y="0"/>
                    <a:pt x="179" y="0"/>
                  </a:cubicBezTo>
                  <a:cubicBezTo>
                    <a:pt x="183" y="0"/>
                    <a:pt x="189" y="1"/>
                    <a:pt x="194" y="4"/>
                  </a:cubicBezTo>
                  <a:cubicBezTo>
                    <a:pt x="197" y="8"/>
                    <a:pt x="219" y="24"/>
                    <a:pt x="223" y="27"/>
                  </a:cubicBezTo>
                  <a:cubicBezTo>
                    <a:pt x="226" y="30"/>
                    <a:pt x="230" y="36"/>
                    <a:pt x="229" y="43"/>
                  </a:cubicBezTo>
                  <a:close/>
                  <a:moveTo>
                    <a:pt x="208" y="45"/>
                  </a:moveTo>
                  <a:cubicBezTo>
                    <a:pt x="179" y="15"/>
                    <a:pt x="179" y="15"/>
                    <a:pt x="179" y="15"/>
                  </a:cubicBezTo>
                  <a:cubicBezTo>
                    <a:pt x="51" y="15"/>
                    <a:pt x="51" y="15"/>
                    <a:pt x="51" y="15"/>
                  </a:cubicBezTo>
                  <a:cubicBezTo>
                    <a:pt x="22" y="45"/>
                    <a:pt x="22" y="45"/>
                    <a:pt x="22" y="45"/>
                  </a:cubicBezTo>
                  <a:lnTo>
                    <a:pt x="208" y="45"/>
                  </a:lnTo>
                  <a:close/>
                  <a:moveTo>
                    <a:pt x="169" y="69"/>
                  </a:moveTo>
                  <a:cubicBezTo>
                    <a:pt x="145" y="69"/>
                    <a:pt x="145" y="69"/>
                    <a:pt x="145" y="69"/>
                  </a:cubicBezTo>
                  <a:cubicBezTo>
                    <a:pt x="141" y="87"/>
                    <a:pt x="132" y="119"/>
                    <a:pt x="115" y="119"/>
                  </a:cubicBezTo>
                  <a:cubicBezTo>
                    <a:pt x="97" y="119"/>
                    <a:pt x="88" y="87"/>
                    <a:pt x="85" y="69"/>
                  </a:cubicBezTo>
                  <a:cubicBezTo>
                    <a:pt x="60" y="69"/>
                    <a:pt x="60" y="69"/>
                    <a:pt x="60" y="69"/>
                  </a:cubicBezTo>
                  <a:cubicBezTo>
                    <a:pt x="62" y="81"/>
                    <a:pt x="71" y="142"/>
                    <a:pt x="115" y="142"/>
                  </a:cubicBezTo>
                  <a:cubicBezTo>
                    <a:pt x="158" y="142"/>
                    <a:pt x="167" y="81"/>
                    <a:pt x="169" y="6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3"/>
            <p:cNvSpPr>
              <a:spLocks noEditPoints="1"/>
            </p:cNvSpPr>
            <p:nvPr/>
          </p:nvSpPr>
          <p:spPr bwMode="auto">
            <a:xfrm>
              <a:off x="6129797" y="2723830"/>
              <a:ext cx="141435" cy="220516"/>
            </a:xfrm>
            <a:custGeom>
              <a:avLst/>
              <a:gdLst>
                <a:gd name="T0" fmla="*/ 170 w 170"/>
                <a:gd name="T1" fmla="*/ 102 h 266"/>
                <a:gd name="T2" fmla="*/ 170 w 170"/>
                <a:gd name="T3" fmla="*/ 138 h 266"/>
                <a:gd name="T4" fmla="*/ 99 w 170"/>
                <a:gd name="T5" fmla="*/ 204 h 266"/>
                <a:gd name="T6" fmla="*/ 99 w 170"/>
                <a:gd name="T7" fmla="*/ 239 h 266"/>
                <a:gd name="T8" fmla="*/ 133 w 170"/>
                <a:gd name="T9" fmla="*/ 239 h 266"/>
                <a:gd name="T10" fmla="*/ 138 w 170"/>
                <a:gd name="T11" fmla="*/ 245 h 266"/>
                <a:gd name="T12" fmla="*/ 138 w 170"/>
                <a:gd name="T13" fmla="*/ 261 h 266"/>
                <a:gd name="T14" fmla="*/ 133 w 170"/>
                <a:gd name="T15" fmla="*/ 266 h 266"/>
                <a:gd name="T16" fmla="*/ 37 w 170"/>
                <a:gd name="T17" fmla="*/ 266 h 266"/>
                <a:gd name="T18" fmla="*/ 32 w 170"/>
                <a:gd name="T19" fmla="*/ 261 h 266"/>
                <a:gd name="T20" fmla="*/ 32 w 170"/>
                <a:gd name="T21" fmla="*/ 245 h 266"/>
                <a:gd name="T22" fmla="*/ 37 w 170"/>
                <a:gd name="T23" fmla="*/ 239 h 266"/>
                <a:gd name="T24" fmla="*/ 72 w 170"/>
                <a:gd name="T25" fmla="*/ 239 h 266"/>
                <a:gd name="T26" fmla="*/ 72 w 170"/>
                <a:gd name="T27" fmla="*/ 204 h 266"/>
                <a:gd name="T28" fmla="*/ 0 w 170"/>
                <a:gd name="T29" fmla="*/ 138 h 266"/>
                <a:gd name="T30" fmla="*/ 0 w 170"/>
                <a:gd name="T31" fmla="*/ 102 h 266"/>
                <a:gd name="T32" fmla="*/ 6 w 170"/>
                <a:gd name="T33" fmla="*/ 97 h 266"/>
                <a:gd name="T34" fmla="*/ 14 w 170"/>
                <a:gd name="T35" fmla="*/ 97 h 266"/>
                <a:gd name="T36" fmla="*/ 19 w 170"/>
                <a:gd name="T37" fmla="*/ 102 h 266"/>
                <a:gd name="T38" fmla="*/ 19 w 170"/>
                <a:gd name="T39" fmla="*/ 138 h 266"/>
                <a:gd name="T40" fmla="*/ 85 w 170"/>
                <a:gd name="T41" fmla="*/ 186 h 266"/>
                <a:gd name="T42" fmla="*/ 152 w 170"/>
                <a:gd name="T43" fmla="*/ 138 h 266"/>
                <a:gd name="T44" fmla="*/ 152 w 170"/>
                <a:gd name="T45" fmla="*/ 102 h 266"/>
                <a:gd name="T46" fmla="*/ 157 w 170"/>
                <a:gd name="T47" fmla="*/ 97 h 266"/>
                <a:gd name="T48" fmla="*/ 165 w 170"/>
                <a:gd name="T49" fmla="*/ 97 h 266"/>
                <a:gd name="T50" fmla="*/ 170 w 170"/>
                <a:gd name="T51" fmla="*/ 102 h 266"/>
                <a:gd name="T52" fmla="*/ 125 w 170"/>
                <a:gd name="T53" fmla="*/ 78 h 266"/>
                <a:gd name="T54" fmla="*/ 45 w 170"/>
                <a:gd name="T55" fmla="*/ 78 h 266"/>
                <a:gd name="T56" fmla="*/ 45 w 170"/>
                <a:gd name="T57" fmla="*/ 22 h 266"/>
                <a:gd name="T58" fmla="*/ 85 w 170"/>
                <a:gd name="T59" fmla="*/ 0 h 266"/>
                <a:gd name="T60" fmla="*/ 125 w 170"/>
                <a:gd name="T61" fmla="*/ 22 h 266"/>
                <a:gd name="T62" fmla="*/ 125 w 170"/>
                <a:gd name="T63" fmla="*/ 78 h 266"/>
                <a:gd name="T64" fmla="*/ 45 w 170"/>
                <a:gd name="T65" fmla="*/ 138 h 266"/>
                <a:gd name="T66" fmla="*/ 45 w 170"/>
                <a:gd name="T67" fmla="*/ 97 h 266"/>
                <a:gd name="T68" fmla="*/ 125 w 170"/>
                <a:gd name="T69" fmla="*/ 97 h 266"/>
                <a:gd name="T70" fmla="*/ 125 w 170"/>
                <a:gd name="T71" fmla="*/ 138 h 266"/>
                <a:gd name="T72" fmla="*/ 85 w 170"/>
                <a:gd name="T73" fmla="*/ 160 h 266"/>
                <a:gd name="T74" fmla="*/ 45 w 170"/>
                <a:gd name="T75" fmla="*/ 13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0" h="266">
                  <a:moveTo>
                    <a:pt x="170" y="102"/>
                  </a:moveTo>
                  <a:cubicBezTo>
                    <a:pt x="170" y="138"/>
                    <a:pt x="170" y="138"/>
                    <a:pt x="170" y="138"/>
                  </a:cubicBezTo>
                  <a:cubicBezTo>
                    <a:pt x="170" y="168"/>
                    <a:pt x="148" y="200"/>
                    <a:pt x="99" y="204"/>
                  </a:cubicBezTo>
                  <a:cubicBezTo>
                    <a:pt x="99" y="239"/>
                    <a:pt x="99" y="239"/>
                    <a:pt x="99" y="239"/>
                  </a:cubicBezTo>
                  <a:cubicBezTo>
                    <a:pt x="133" y="239"/>
                    <a:pt x="133" y="239"/>
                    <a:pt x="133" y="239"/>
                  </a:cubicBezTo>
                  <a:cubicBezTo>
                    <a:pt x="136" y="239"/>
                    <a:pt x="138" y="241"/>
                    <a:pt x="138" y="245"/>
                  </a:cubicBezTo>
                  <a:cubicBezTo>
                    <a:pt x="138" y="261"/>
                    <a:pt x="138" y="261"/>
                    <a:pt x="138" y="261"/>
                  </a:cubicBezTo>
                  <a:cubicBezTo>
                    <a:pt x="138" y="263"/>
                    <a:pt x="136" y="266"/>
                    <a:pt x="133" y="266"/>
                  </a:cubicBezTo>
                  <a:cubicBezTo>
                    <a:pt x="37" y="266"/>
                    <a:pt x="37" y="266"/>
                    <a:pt x="37" y="266"/>
                  </a:cubicBezTo>
                  <a:cubicBezTo>
                    <a:pt x="34" y="266"/>
                    <a:pt x="32" y="263"/>
                    <a:pt x="32" y="261"/>
                  </a:cubicBezTo>
                  <a:cubicBezTo>
                    <a:pt x="32" y="245"/>
                    <a:pt x="32" y="245"/>
                    <a:pt x="32" y="245"/>
                  </a:cubicBezTo>
                  <a:cubicBezTo>
                    <a:pt x="32" y="241"/>
                    <a:pt x="34" y="239"/>
                    <a:pt x="37" y="239"/>
                  </a:cubicBezTo>
                  <a:cubicBezTo>
                    <a:pt x="72" y="239"/>
                    <a:pt x="72" y="239"/>
                    <a:pt x="72" y="239"/>
                  </a:cubicBezTo>
                  <a:cubicBezTo>
                    <a:pt x="72" y="204"/>
                    <a:pt x="72" y="204"/>
                    <a:pt x="72" y="204"/>
                  </a:cubicBezTo>
                  <a:cubicBezTo>
                    <a:pt x="22" y="200"/>
                    <a:pt x="0" y="168"/>
                    <a:pt x="0" y="138"/>
                  </a:cubicBezTo>
                  <a:cubicBezTo>
                    <a:pt x="0" y="102"/>
                    <a:pt x="0" y="102"/>
                    <a:pt x="0" y="102"/>
                  </a:cubicBezTo>
                  <a:cubicBezTo>
                    <a:pt x="0" y="99"/>
                    <a:pt x="2" y="97"/>
                    <a:pt x="6" y="97"/>
                  </a:cubicBezTo>
                  <a:cubicBezTo>
                    <a:pt x="14" y="97"/>
                    <a:pt x="14" y="97"/>
                    <a:pt x="14" y="97"/>
                  </a:cubicBezTo>
                  <a:cubicBezTo>
                    <a:pt x="16" y="97"/>
                    <a:pt x="19" y="99"/>
                    <a:pt x="19" y="102"/>
                  </a:cubicBezTo>
                  <a:cubicBezTo>
                    <a:pt x="19" y="138"/>
                    <a:pt x="19" y="138"/>
                    <a:pt x="19" y="138"/>
                  </a:cubicBezTo>
                  <a:cubicBezTo>
                    <a:pt x="19" y="156"/>
                    <a:pt x="33" y="186"/>
                    <a:pt x="85" y="186"/>
                  </a:cubicBezTo>
                  <a:cubicBezTo>
                    <a:pt x="137" y="186"/>
                    <a:pt x="152" y="156"/>
                    <a:pt x="152" y="138"/>
                  </a:cubicBezTo>
                  <a:cubicBezTo>
                    <a:pt x="152" y="102"/>
                    <a:pt x="152" y="102"/>
                    <a:pt x="152" y="102"/>
                  </a:cubicBezTo>
                  <a:cubicBezTo>
                    <a:pt x="152" y="99"/>
                    <a:pt x="154" y="97"/>
                    <a:pt x="157" y="97"/>
                  </a:cubicBezTo>
                  <a:cubicBezTo>
                    <a:pt x="165" y="97"/>
                    <a:pt x="165" y="97"/>
                    <a:pt x="165" y="97"/>
                  </a:cubicBezTo>
                  <a:cubicBezTo>
                    <a:pt x="168" y="97"/>
                    <a:pt x="170" y="99"/>
                    <a:pt x="170" y="102"/>
                  </a:cubicBezTo>
                  <a:close/>
                  <a:moveTo>
                    <a:pt x="125" y="78"/>
                  </a:moveTo>
                  <a:cubicBezTo>
                    <a:pt x="45" y="78"/>
                    <a:pt x="45" y="78"/>
                    <a:pt x="45" y="78"/>
                  </a:cubicBezTo>
                  <a:cubicBezTo>
                    <a:pt x="45" y="22"/>
                    <a:pt x="45" y="22"/>
                    <a:pt x="45" y="22"/>
                  </a:cubicBezTo>
                  <a:cubicBezTo>
                    <a:pt x="45" y="13"/>
                    <a:pt x="54" y="0"/>
                    <a:pt x="85" y="0"/>
                  </a:cubicBezTo>
                  <a:cubicBezTo>
                    <a:pt x="116" y="0"/>
                    <a:pt x="125" y="13"/>
                    <a:pt x="125" y="22"/>
                  </a:cubicBezTo>
                  <a:lnTo>
                    <a:pt x="125" y="78"/>
                  </a:lnTo>
                  <a:close/>
                  <a:moveTo>
                    <a:pt x="45" y="138"/>
                  </a:moveTo>
                  <a:cubicBezTo>
                    <a:pt x="45" y="97"/>
                    <a:pt x="45" y="97"/>
                    <a:pt x="45" y="97"/>
                  </a:cubicBezTo>
                  <a:cubicBezTo>
                    <a:pt x="125" y="97"/>
                    <a:pt x="125" y="97"/>
                    <a:pt x="125" y="97"/>
                  </a:cubicBezTo>
                  <a:cubicBezTo>
                    <a:pt x="125" y="138"/>
                    <a:pt x="125" y="138"/>
                    <a:pt x="125" y="138"/>
                  </a:cubicBezTo>
                  <a:cubicBezTo>
                    <a:pt x="125" y="147"/>
                    <a:pt x="116" y="160"/>
                    <a:pt x="85" y="160"/>
                  </a:cubicBezTo>
                  <a:cubicBezTo>
                    <a:pt x="54" y="160"/>
                    <a:pt x="45" y="147"/>
                    <a:pt x="45" y="13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4"/>
            <p:cNvSpPr>
              <a:spLocks noEditPoints="1"/>
            </p:cNvSpPr>
            <p:nvPr/>
          </p:nvSpPr>
          <p:spPr bwMode="auto">
            <a:xfrm>
              <a:off x="6315334" y="2734476"/>
              <a:ext cx="197704" cy="199225"/>
            </a:xfrm>
            <a:custGeom>
              <a:avLst/>
              <a:gdLst>
                <a:gd name="T0" fmla="*/ 239 w 239"/>
                <a:gd name="T1" fmla="*/ 53 h 239"/>
                <a:gd name="T2" fmla="*/ 239 w 239"/>
                <a:gd name="T3" fmla="*/ 212 h 239"/>
                <a:gd name="T4" fmla="*/ 213 w 239"/>
                <a:gd name="T5" fmla="*/ 239 h 239"/>
                <a:gd name="T6" fmla="*/ 27 w 239"/>
                <a:gd name="T7" fmla="*/ 239 h 239"/>
                <a:gd name="T8" fmla="*/ 0 w 239"/>
                <a:gd name="T9" fmla="*/ 212 h 239"/>
                <a:gd name="T10" fmla="*/ 0 w 239"/>
                <a:gd name="T11" fmla="*/ 53 h 239"/>
                <a:gd name="T12" fmla="*/ 27 w 239"/>
                <a:gd name="T13" fmla="*/ 26 h 239"/>
                <a:gd name="T14" fmla="*/ 39 w 239"/>
                <a:gd name="T15" fmla="*/ 26 h 239"/>
                <a:gd name="T16" fmla="*/ 39 w 239"/>
                <a:gd name="T17" fmla="*/ 53 h 239"/>
                <a:gd name="T18" fmla="*/ 81 w 239"/>
                <a:gd name="T19" fmla="*/ 53 h 239"/>
                <a:gd name="T20" fmla="*/ 81 w 239"/>
                <a:gd name="T21" fmla="*/ 26 h 239"/>
                <a:gd name="T22" fmla="*/ 158 w 239"/>
                <a:gd name="T23" fmla="*/ 26 h 239"/>
                <a:gd name="T24" fmla="*/ 158 w 239"/>
                <a:gd name="T25" fmla="*/ 53 h 239"/>
                <a:gd name="T26" fmla="*/ 201 w 239"/>
                <a:gd name="T27" fmla="*/ 53 h 239"/>
                <a:gd name="T28" fmla="*/ 201 w 239"/>
                <a:gd name="T29" fmla="*/ 26 h 239"/>
                <a:gd name="T30" fmla="*/ 213 w 239"/>
                <a:gd name="T31" fmla="*/ 26 h 239"/>
                <a:gd name="T32" fmla="*/ 239 w 239"/>
                <a:gd name="T33" fmla="*/ 53 h 239"/>
                <a:gd name="T34" fmla="*/ 213 w 239"/>
                <a:gd name="T35" fmla="*/ 106 h 239"/>
                <a:gd name="T36" fmla="*/ 27 w 239"/>
                <a:gd name="T37" fmla="*/ 106 h 239"/>
                <a:gd name="T38" fmla="*/ 27 w 239"/>
                <a:gd name="T39" fmla="*/ 212 h 239"/>
                <a:gd name="T40" fmla="*/ 213 w 239"/>
                <a:gd name="T41" fmla="*/ 212 h 239"/>
                <a:gd name="T42" fmla="*/ 213 w 239"/>
                <a:gd name="T43" fmla="*/ 106 h 239"/>
                <a:gd name="T44" fmla="*/ 69 w 239"/>
                <a:gd name="T45" fmla="*/ 45 h 239"/>
                <a:gd name="T46" fmla="*/ 51 w 239"/>
                <a:gd name="T47" fmla="*/ 45 h 239"/>
                <a:gd name="T48" fmla="*/ 51 w 239"/>
                <a:gd name="T49" fmla="*/ 0 h 239"/>
                <a:gd name="T50" fmla="*/ 69 w 239"/>
                <a:gd name="T51" fmla="*/ 0 h 239"/>
                <a:gd name="T52" fmla="*/ 69 w 239"/>
                <a:gd name="T53" fmla="*/ 45 h 239"/>
                <a:gd name="T54" fmla="*/ 189 w 239"/>
                <a:gd name="T55" fmla="*/ 45 h 239"/>
                <a:gd name="T56" fmla="*/ 170 w 239"/>
                <a:gd name="T57" fmla="*/ 45 h 239"/>
                <a:gd name="T58" fmla="*/ 170 w 239"/>
                <a:gd name="T59" fmla="*/ 0 h 239"/>
                <a:gd name="T60" fmla="*/ 189 w 239"/>
                <a:gd name="T61" fmla="*/ 0 h 239"/>
                <a:gd name="T62" fmla="*/ 189 w 239"/>
                <a:gd name="T63" fmla="*/ 4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9" h="239">
                  <a:moveTo>
                    <a:pt x="239" y="53"/>
                  </a:moveTo>
                  <a:cubicBezTo>
                    <a:pt x="239" y="212"/>
                    <a:pt x="239" y="212"/>
                    <a:pt x="239" y="212"/>
                  </a:cubicBezTo>
                  <a:cubicBezTo>
                    <a:pt x="239" y="227"/>
                    <a:pt x="227" y="239"/>
                    <a:pt x="213" y="239"/>
                  </a:cubicBezTo>
                  <a:cubicBezTo>
                    <a:pt x="27" y="239"/>
                    <a:pt x="27" y="239"/>
                    <a:pt x="27" y="239"/>
                  </a:cubicBezTo>
                  <a:cubicBezTo>
                    <a:pt x="12" y="239"/>
                    <a:pt x="0" y="227"/>
                    <a:pt x="0" y="212"/>
                  </a:cubicBezTo>
                  <a:cubicBezTo>
                    <a:pt x="0" y="53"/>
                    <a:pt x="0" y="53"/>
                    <a:pt x="0" y="53"/>
                  </a:cubicBezTo>
                  <a:cubicBezTo>
                    <a:pt x="0" y="38"/>
                    <a:pt x="12" y="26"/>
                    <a:pt x="27" y="26"/>
                  </a:cubicBezTo>
                  <a:cubicBezTo>
                    <a:pt x="39" y="26"/>
                    <a:pt x="39" y="26"/>
                    <a:pt x="39" y="26"/>
                  </a:cubicBezTo>
                  <a:cubicBezTo>
                    <a:pt x="39" y="53"/>
                    <a:pt x="39" y="53"/>
                    <a:pt x="39" y="53"/>
                  </a:cubicBezTo>
                  <a:cubicBezTo>
                    <a:pt x="81" y="53"/>
                    <a:pt x="81" y="53"/>
                    <a:pt x="81" y="53"/>
                  </a:cubicBezTo>
                  <a:cubicBezTo>
                    <a:pt x="81" y="26"/>
                    <a:pt x="81" y="26"/>
                    <a:pt x="81" y="26"/>
                  </a:cubicBezTo>
                  <a:cubicBezTo>
                    <a:pt x="158" y="26"/>
                    <a:pt x="158" y="26"/>
                    <a:pt x="158" y="26"/>
                  </a:cubicBezTo>
                  <a:cubicBezTo>
                    <a:pt x="158" y="53"/>
                    <a:pt x="158" y="53"/>
                    <a:pt x="158" y="53"/>
                  </a:cubicBezTo>
                  <a:cubicBezTo>
                    <a:pt x="201" y="53"/>
                    <a:pt x="201" y="53"/>
                    <a:pt x="201" y="53"/>
                  </a:cubicBezTo>
                  <a:cubicBezTo>
                    <a:pt x="201" y="26"/>
                    <a:pt x="201" y="26"/>
                    <a:pt x="201" y="26"/>
                  </a:cubicBezTo>
                  <a:cubicBezTo>
                    <a:pt x="213" y="26"/>
                    <a:pt x="213" y="26"/>
                    <a:pt x="213" y="26"/>
                  </a:cubicBezTo>
                  <a:cubicBezTo>
                    <a:pt x="227" y="26"/>
                    <a:pt x="239" y="38"/>
                    <a:pt x="239" y="53"/>
                  </a:cubicBezTo>
                  <a:close/>
                  <a:moveTo>
                    <a:pt x="213" y="106"/>
                  </a:moveTo>
                  <a:cubicBezTo>
                    <a:pt x="27" y="106"/>
                    <a:pt x="27" y="106"/>
                    <a:pt x="27" y="106"/>
                  </a:cubicBezTo>
                  <a:cubicBezTo>
                    <a:pt x="27" y="212"/>
                    <a:pt x="27" y="212"/>
                    <a:pt x="27" y="212"/>
                  </a:cubicBezTo>
                  <a:cubicBezTo>
                    <a:pt x="213" y="212"/>
                    <a:pt x="213" y="212"/>
                    <a:pt x="213" y="212"/>
                  </a:cubicBezTo>
                  <a:lnTo>
                    <a:pt x="213" y="106"/>
                  </a:lnTo>
                  <a:close/>
                  <a:moveTo>
                    <a:pt x="69" y="45"/>
                  </a:moveTo>
                  <a:cubicBezTo>
                    <a:pt x="51" y="45"/>
                    <a:pt x="51" y="45"/>
                    <a:pt x="51" y="45"/>
                  </a:cubicBezTo>
                  <a:cubicBezTo>
                    <a:pt x="51" y="0"/>
                    <a:pt x="51" y="0"/>
                    <a:pt x="51" y="0"/>
                  </a:cubicBezTo>
                  <a:cubicBezTo>
                    <a:pt x="69" y="0"/>
                    <a:pt x="69" y="0"/>
                    <a:pt x="69" y="0"/>
                  </a:cubicBezTo>
                  <a:lnTo>
                    <a:pt x="69" y="45"/>
                  </a:lnTo>
                  <a:close/>
                  <a:moveTo>
                    <a:pt x="189" y="45"/>
                  </a:moveTo>
                  <a:cubicBezTo>
                    <a:pt x="170" y="45"/>
                    <a:pt x="170" y="45"/>
                    <a:pt x="170" y="45"/>
                  </a:cubicBezTo>
                  <a:cubicBezTo>
                    <a:pt x="170" y="0"/>
                    <a:pt x="170" y="0"/>
                    <a:pt x="170" y="0"/>
                  </a:cubicBezTo>
                  <a:cubicBezTo>
                    <a:pt x="189" y="0"/>
                    <a:pt x="189" y="0"/>
                    <a:pt x="189" y="0"/>
                  </a:cubicBezTo>
                  <a:lnTo>
                    <a:pt x="189" y="4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5"/>
            <p:cNvSpPr>
              <a:spLocks/>
            </p:cNvSpPr>
            <p:nvPr/>
          </p:nvSpPr>
          <p:spPr bwMode="auto">
            <a:xfrm>
              <a:off x="6557142" y="2764892"/>
              <a:ext cx="111019" cy="138393"/>
            </a:xfrm>
            <a:custGeom>
              <a:avLst/>
              <a:gdLst>
                <a:gd name="T0" fmla="*/ 133 w 133"/>
                <a:gd name="T1" fmla="*/ 83 h 166"/>
                <a:gd name="T2" fmla="*/ 129 w 133"/>
                <a:gd name="T3" fmla="*/ 90 h 166"/>
                <a:gd name="T4" fmla="*/ 15 w 133"/>
                <a:gd name="T5" fmla="*/ 160 h 166"/>
                <a:gd name="T6" fmla="*/ 0 w 133"/>
                <a:gd name="T7" fmla="*/ 152 h 166"/>
                <a:gd name="T8" fmla="*/ 0 w 133"/>
                <a:gd name="T9" fmla="*/ 15 h 166"/>
                <a:gd name="T10" fmla="*/ 15 w 133"/>
                <a:gd name="T11" fmla="*/ 6 h 166"/>
                <a:gd name="T12" fmla="*/ 129 w 133"/>
                <a:gd name="T13" fmla="*/ 76 h 166"/>
                <a:gd name="T14" fmla="*/ 133 w 133"/>
                <a:gd name="T15" fmla="*/ 83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66">
                  <a:moveTo>
                    <a:pt x="133" y="83"/>
                  </a:moveTo>
                  <a:cubicBezTo>
                    <a:pt x="133" y="87"/>
                    <a:pt x="129" y="90"/>
                    <a:pt x="129" y="90"/>
                  </a:cubicBezTo>
                  <a:cubicBezTo>
                    <a:pt x="15" y="160"/>
                    <a:pt x="15" y="160"/>
                    <a:pt x="15" y="160"/>
                  </a:cubicBezTo>
                  <a:cubicBezTo>
                    <a:pt x="7" y="166"/>
                    <a:pt x="0" y="162"/>
                    <a:pt x="0" y="152"/>
                  </a:cubicBezTo>
                  <a:cubicBezTo>
                    <a:pt x="0" y="15"/>
                    <a:pt x="0" y="15"/>
                    <a:pt x="0" y="15"/>
                  </a:cubicBezTo>
                  <a:cubicBezTo>
                    <a:pt x="0" y="5"/>
                    <a:pt x="7" y="0"/>
                    <a:pt x="15" y="6"/>
                  </a:cubicBezTo>
                  <a:cubicBezTo>
                    <a:pt x="129" y="76"/>
                    <a:pt x="129" y="76"/>
                    <a:pt x="129" y="76"/>
                  </a:cubicBezTo>
                  <a:cubicBezTo>
                    <a:pt x="129" y="76"/>
                    <a:pt x="133" y="79"/>
                    <a:pt x="133" y="8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Oval 76"/>
            <p:cNvSpPr>
              <a:spLocks noChangeArrowheads="1"/>
            </p:cNvSpPr>
            <p:nvPr/>
          </p:nvSpPr>
          <p:spPr bwMode="auto">
            <a:xfrm>
              <a:off x="6712263" y="2755768"/>
              <a:ext cx="153601" cy="155121"/>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7"/>
            <p:cNvSpPr>
              <a:spLocks noEditPoints="1"/>
            </p:cNvSpPr>
            <p:nvPr/>
          </p:nvSpPr>
          <p:spPr bwMode="auto">
            <a:xfrm>
              <a:off x="6909967" y="2755768"/>
              <a:ext cx="117102" cy="155121"/>
            </a:xfrm>
            <a:custGeom>
              <a:avLst/>
              <a:gdLst>
                <a:gd name="T0" fmla="*/ 48 w 141"/>
                <a:gd name="T1" fmla="*/ 18 h 186"/>
                <a:gd name="T2" fmla="*/ 48 w 141"/>
                <a:gd name="T3" fmla="*/ 169 h 186"/>
                <a:gd name="T4" fmla="*/ 24 w 141"/>
                <a:gd name="T5" fmla="*/ 186 h 186"/>
                <a:gd name="T6" fmla="*/ 0 w 141"/>
                <a:gd name="T7" fmla="*/ 169 h 186"/>
                <a:gd name="T8" fmla="*/ 0 w 141"/>
                <a:gd name="T9" fmla="*/ 18 h 186"/>
                <a:gd name="T10" fmla="*/ 24 w 141"/>
                <a:gd name="T11" fmla="*/ 0 h 186"/>
                <a:gd name="T12" fmla="*/ 48 w 141"/>
                <a:gd name="T13" fmla="*/ 18 h 186"/>
                <a:gd name="T14" fmla="*/ 141 w 141"/>
                <a:gd name="T15" fmla="*/ 18 h 186"/>
                <a:gd name="T16" fmla="*/ 141 w 141"/>
                <a:gd name="T17" fmla="*/ 169 h 186"/>
                <a:gd name="T18" fmla="*/ 117 w 141"/>
                <a:gd name="T19" fmla="*/ 186 h 186"/>
                <a:gd name="T20" fmla="*/ 93 w 141"/>
                <a:gd name="T21" fmla="*/ 169 h 186"/>
                <a:gd name="T22" fmla="*/ 93 w 141"/>
                <a:gd name="T23" fmla="*/ 18 h 186"/>
                <a:gd name="T24" fmla="*/ 117 w 141"/>
                <a:gd name="T25" fmla="*/ 0 h 186"/>
                <a:gd name="T26" fmla="*/ 141 w 141"/>
                <a:gd name="T27" fmla="*/ 1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1" h="186">
                  <a:moveTo>
                    <a:pt x="48" y="18"/>
                  </a:moveTo>
                  <a:cubicBezTo>
                    <a:pt x="48" y="169"/>
                    <a:pt x="48" y="169"/>
                    <a:pt x="48" y="169"/>
                  </a:cubicBezTo>
                  <a:cubicBezTo>
                    <a:pt x="48" y="182"/>
                    <a:pt x="37" y="186"/>
                    <a:pt x="24" y="186"/>
                  </a:cubicBezTo>
                  <a:cubicBezTo>
                    <a:pt x="11" y="186"/>
                    <a:pt x="0" y="182"/>
                    <a:pt x="0" y="169"/>
                  </a:cubicBezTo>
                  <a:cubicBezTo>
                    <a:pt x="0" y="18"/>
                    <a:pt x="0" y="18"/>
                    <a:pt x="0" y="18"/>
                  </a:cubicBezTo>
                  <a:cubicBezTo>
                    <a:pt x="0" y="5"/>
                    <a:pt x="11" y="0"/>
                    <a:pt x="24" y="0"/>
                  </a:cubicBezTo>
                  <a:cubicBezTo>
                    <a:pt x="37" y="0"/>
                    <a:pt x="48" y="5"/>
                    <a:pt x="48" y="18"/>
                  </a:cubicBezTo>
                  <a:close/>
                  <a:moveTo>
                    <a:pt x="141" y="18"/>
                  </a:moveTo>
                  <a:cubicBezTo>
                    <a:pt x="141" y="169"/>
                    <a:pt x="141" y="169"/>
                    <a:pt x="141" y="169"/>
                  </a:cubicBezTo>
                  <a:cubicBezTo>
                    <a:pt x="141" y="182"/>
                    <a:pt x="130" y="186"/>
                    <a:pt x="117" y="186"/>
                  </a:cubicBezTo>
                  <a:cubicBezTo>
                    <a:pt x="104" y="186"/>
                    <a:pt x="93" y="182"/>
                    <a:pt x="93" y="169"/>
                  </a:cubicBezTo>
                  <a:cubicBezTo>
                    <a:pt x="93" y="18"/>
                    <a:pt x="93" y="18"/>
                    <a:pt x="93" y="18"/>
                  </a:cubicBezTo>
                  <a:cubicBezTo>
                    <a:pt x="93" y="5"/>
                    <a:pt x="104" y="0"/>
                    <a:pt x="117" y="0"/>
                  </a:cubicBezTo>
                  <a:cubicBezTo>
                    <a:pt x="130" y="0"/>
                    <a:pt x="141" y="5"/>
                    <a:pt x="141" y="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8"/>
            <p:cNvSpPr>
              <a:spLocks noEditPoints="1"/>
            </p:cNvSpPr>
            <p:nvPr/>
          </p:nvSpPr>
          <p:spPr bwMode="auto">
            <a:xfrm>
              <a:off x="7071171" y="2725352"/>
              <a:ext cx="129268" cy="215953"/>
            </a:xfrm>
            <a:custGeom>
              <a:avLst/>
              <a:gdLst>
                <a:gd name="T0" fmla="*/ 154 w 154"/>
                <a:gd name="T1" fmla="*/ 27 h 260"/>
                <a:gd name="T2" fmla="*/ 154 w 154"/>
                <a:gd name="T3" fmla="*/ 234 h 260"/>
                <a:gd name="T4" fmla="*/ 128 w 154"/>
                <a:gd name="T5" fmla="*/ 260 h 260"/>
                <a:gd name="T6" fmla="*/ 27 w 154"/>
                <a:gd name="T7" fmla="*/ 260 h 260"/>
                <a:gd name="T8" fmla="*/ 0 w 154"/>
                <a:gd name="T9" fmla="*/ 234 h 260"/>
                <a:gd name="T10" fmla="*/ 0 w 154"/>
                <a:gd name="T11" fmla="*/ 27 h 260"/>
                <a:gd name="T12" fmla="*/ 27 w 154"/>
                <a:gd name="T13" fmla="*/ 0 h 260"/>
                <a:gd name="T14" fmla="*/ 128 w 154"/>
                <a:gd name="T15" fmla="*/ 0 h 260"/>
                <a:gd name="T16" fmla="*/ 154 w 154"/>
                <a:gd name="T17" fmla="*/ 27 h 260"/>
                <a:gd name="T18" fmla="*/ 133 w 154"/>
                <a:gd name="T19" fmla="*/ 35 h 260"/>
                <a:gd name="T20" fmla="*/ 21 w 154"/>
                <a:gd name="T21" fmla="*/ 35 h 260"/>
                <a:gd name="T22" fmla="*/ 21 w 154"/>
                <a:gd name="T23" fmla="*/ 210 h 260"/>
                <a:gd name="T24" fmla="*/ 133 w 154"/>
                <a:gd name="T25" fmla="*/ 210 h 260"/>
                <a:gd name="T26" fmla="*/ 133 w 154"/>
                <a:gd name="T27" fmla="*/ 35 h 260"/>
                <a:gd name="T28" fmla="*/ 96 w 154"/>
                <a:gd name="T29" fmla="*/ 236 h 260"/>
                <a:gd name="T30" fmla="*/ 77 w 154"/>
                <a:gd name="T31" fmla="*/ 223 h 260"/>
                <a:gd name="T32" fmla="*/ 59 w 154"/>
                <a:gd name="T33" fmla="*/ 236 h 260"/>
                <a:gd name="T34" fmla="*/ 77 w 154"/>
                <a:gd name="T35" fmla="*/ 250 h 260"/>
                <a:gd name="T36" fmla="*/ 96 w 154"/>
                <a:gd name="T37" fmla="*/ 23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4" h="260">
                  <a:moveTo>
                    <a:pt x="154" y="27"/>
                  </a:moveTo>
                  <a:cubicBezTo>
                    <a:pt x="154" y="234"/>
                    <a:pt x="154" y="234"/>
                    <a:pt x="154" y="234"/>
                  </a:cubicBezTo>
                  <a:cubicBezTo>
                    <a:pt x="154" y="249"/>
                    <a:pt x="142" y="260"/>
                    <a:pt x="128" y="260"/>
                  </a:cubicBezTo>
                  <a:cubicBezTo>
                    <a:pt x="27" y="260"/>
                    <a:pt x="27" y="260"/>
                    <a:pt x="27" y="260"/>
                  </a:cubicBezTo>
                  <a:cubicBezTo>
                    <a:pt x="12" y="260"/>
                    <a:pt x="0" y="249"/>
                    <a:pt x="0" y="234"/>
                  </a:cubicBezTo>
                  <a:cubicBezTo>
                    <a:pt x="0" y="27"/>
                    <a:pt x="0" y="27"/>
                    <a:pt x="0" y="27"/>
                  </a:cubicBezTo>
                  <a:cubicBezTo>
                    <a:pt x="0" y="12"/>
                    <a:pt x="12" y="0"/>
                    <a:pt x="27" y="0"/>
                  </a:cubicBezTo>
                  <a:cubicBezTo>
                    <a:pt x="128" y="0"/>
                    <a:pt x="128" y="0"/>
                    <a:pt x="128" y="0"/>
                  </a:cubicBezTo>
                  <a:cubicBezTo>
                    <a:pt x="142" y="0"/>
                    <a:pt x="154" y="12"/>
                    <a:pt x="154" y="27"/>
                  </a:cubicBezTo>
                  <a:close/>
                  <a:moveTo>
                    <a:pt x="133" y="35"/>
                  </a:moveTo>
                  <a:cubicBezTo>
                    <a:pt x="21" y="35"/>
                    <a:pt x="21" y="35"/>
                    <a:pt x="21" y="35"/>
                  </a:cubicBezTo>
                  <a:cubicBezTo>
                    <a:pt x="21" y="210"/>
                    <a:pt x="21" y="210"/>
                    <a:pt x="21" y="210"/>
                  </a:cubicBezTo>
                  <a:cubicBezTo>
                    <a:pt x="133" y="210"/>
                    <a:pt x="133" y="210"/>
                    <a:pt x="133" y="210"/>
                  </a:cubicBezTo>
                  <a:lnTo>
                    <a:pt x="133" y="35"/>
                  </a:lnTo>
                  <a:close/>
                  <a:moveTo>
                    <a:pt x="96" y="236"/>
                  </a:moveTo>
                  <a:cubicBezTo>
                    <a:pt x="96" y="229"/>
                    <a:pt x="88" y="223"/>
                    <a:pt x="77" y="223"/>
                  </a:cubicBezTo>
                  <a:cubicBezTo>
                    <a:pt x="67" y="223"/>
                    <a:pt x="59" y="229"/>
                    <a:pt x="59" y="236"/>
                  </a:cubicBezTo>
                  <a:cubicBezTo>
                    <a:pt x="59" y="244"/>
                    <a:pt x="67" y="250"/>
                    <a:pt x="77" y="250"/>
                  </a:cubicBezTo>
                  <a:cubicBezTo>
                    <a:pt x="88" y="250"/>
                    <a:pt x="96" y="244"/>
                    <a:pt x="96" y="23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9"/>
            <p:cNvSpPr>
              <a:spLocks/>
            </p:cNvSpPr>
            <p:nvPr/>
          </p:nvSpPr>
          <p:spPr bwMode="auto">
            <a:xfrm>
              <a:off x="7244542" y="2755768"/>
              <a:ext cx="176413" cy="155121"/>
            </a:xfrm>
            <a:custGeom>
              <a:avLst/>
              <a:gdLst>
                <a:gd name="T0" fmla="*/ 213 w 213"/>
                <a:gd name="T1" fmla="*/ 27 h 186"/>
                <a:gd name="T2" fmla="*/ 213 w 213"/>
                <a:gd name="T3" fmla="*/ 120 h 186"/>
                <a:gd name="T4" fmla="*/ 186 w 213"/>
                <a:gd name="T5" fmla="*/ 146 h 186"/>
                <a:gd name="T6" fmla="*/ 133 w 213"/>
                <a:gd name="T7" fmla="*/ 146 h 186"/>
                <a:gd name="T8" fmla="*/ 133 w 213"/>
                <a:gd name="T9" fmla="*/ 186 h 186"/>
                <a:gd name="T10" fmla="*/ 80 w 213"/>
                <a:gd name="T11" fmla="*/ 146 h 186"/>
                <a:gd name="T12" fmla="*/ 27 w 213"/>
                <a:gd name="T13" fmla="*/ 146 h 186"/>
                <a:gd name="T14" fmla="*/ 0 w 213"/>
                <a:gd name="T15" fmla="*/ 120 h 186"/>
                <a:gd name="T16" fmla="*/ 0 w 213"/>
                <a:gd name="T17" fmla="*/ 27 h 186"/>
                <a:gd name="T18" fmla="*/ 27 w 213"/>
                <a:gd name="T19" fmla="*/ 0 h 186"/>
                <a:gd name="T20" fmla="*/ 186 w 213"/>
                <a:gd name="T21" fmla="*/ 0 h 186"/>
                <a:gd name="T22" fmla="*/ 213 w 213"/>
                <a:gd name="T23" fmla="*/ 2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 h="186">
                  <a:moveTo>
                    <a:pt x="213" y="27"/>
                  </a:moveTo>
                  <a:cubicBezTo>
                    <a:pt x="213" y="120"/>
                    <a:pt x="213" y="120"/>
                    <a:pt x="213" y="120"/>
                  </a:cubicBezTo>
                  <a:cubicBezTo>
                    <a:pt x="213" y="135"/>
                    <a:pt x="200" y="146"/>
                    <a:pt x="186" y="146"/>
                  </a:cubicBezTo>
                  <a:cubicBezTo>
                    <a:pt x="133" y="146"/>
                    <a:pt x="133" y="146"/>
                    <a:pt x="133" y="146"/>
                  </a:cubicBezTo>
                  <a:cubicBezTo>
                    <a:pt x="133" y="186"/>
                    <a:pt x="133" y="186"/>
                    <a:pt x="133" y="186"/>
                  </a:cubicBezTo>
                  <a:cubicBezTo>
                    <a:pt x="80" y="146"/>
                    <a:pt x="80" y="146"/>
                    <a:pt x="80" y="146"/>
                  </a:cubicBezTo>
                  <a:cubicBezTo>
                    <a:pt x="27" y="146"/>
                    <a:pt x="27" y="146"/>
                    <a:pt x="27" y="146"/>
                  </a:cubicBezTo>
                  <a:cubicBezTo>
                    <a:pt x="12" y="146"/>
                    <a:pt x="0" y="135"/>
                    <a:pt x="0" y="120"/>
                  </a:cubicBezTo>
                  <a:cubicBezTo>
                    <a:pt x="0" y="27"/>
                    <a:pt x="0" y="27"/>
                    <a:pt x="0" y="27"/>
                  </a:cubicBezTo>
                  <a:cubicBezTo>
                    <a:pt x="0" y="12"/>
                    <a:pt x="12" y="0"/>
                    <a:pt x="27" y="0"/>
                  </a:cubicBezTo>
                  <a:cubicBezTo>
                    <a:pt x="186" y="0"/>
                    <a:pt x="186" y="0"/>
                    <a:pt x="186" y="0"/>
                  </a:cubicBezTo>
                  <a:cubicBezTo>
                    <a:pt x="200" y="0"/>
                    <a:pt x="213" y="12"/>
                    <a:pt x="213" y="2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80"/>
            <p:cNvSpPr>
              <a:spLocks noEditPoints="1"/>
            </p:cNvSpPr>
            <p:nvPr/>
          </p:nvSpPr>
          <p:spPr bwMode="auto">
            <a:xfrm>
              <a:off x="7465057" y="2732955"/>
              <a:ext cx="202267" cy="202267"/>
            </a:xfrm>
            <a:custGeom>
              <a:avLst/>
              <a:gdLst>
                <a:gd name="T0" fmla="*/ 244 w 244"/>
                <a:gd name="T1" fmla="*/ 97 h 244"/>
                <a:gd name="T2" fmla="*/ 155 w 244"/>
                <a:gd name="T3" fmla="*/ 193 h 244"/>
                <a:gd name="T4" fmla="*/ 80 w 244"/>
                <a:gd name="T5" fmla="*/ 244 h 244"/>
                <a:gd name="T6" fmla="*/ 0 w 244"/>
                <a:gd name="T7" fmla="*/ 164 h 244"/>
                <a:gd name="T8" fmla="*/ 51 w 244"/>
                <a:gd name="T9" fmla="*/ 89 h 244"/>
                <a:gd name="T10" fmla="*/ 147 w 244"/>
                <a:gd name="T11" fmla="*/ 0 h 244"/>
                <a:gd name="T12" fmla="*/ 244 w 244"/>
                <a:gd name="T13" fmla="*/ 97 h 244"/>
                <a:gd name="T14" fmla="*/ 0 w 244"/>
                <a:gd name="T15" fmla="*/ 30 h 244"/>
                <a:gd name="T16" fmla="*/ 27 w 244"/>
                <a:gd name="T17" fmla="*/ 2 h 244"/>
                <a:gd name="T18" fmla="*/ 54 w 244"/>
                <a:gd name="T19" fmla="*/ 30 h 244"/>
                <a:gd name="T20" fmla="*/ 27 w 244"/>
                <a:gd name="T21" fmla="*/ 57 h 244"/>
                <a:gd name="T22" fmla="*/ 0 w 244"/>
                <a:gd name="T23" fmla="*/ 30 h 244"/>
                <a:gd name="T24" fmla="*/ 12 w 244"/>
                <a:gd name="T25" fmla="*/ 30 h 244"/>
                <a:gd name="T26" fmla="*/ 27 w 244"/>
                <a:gd name="T27" fmla="*/ 45 h 244"/>
                <a:gd name="T28" fmla="*/ 42 w 244"/>
                <a:gd name="T29" fmla="*/ 30 h 244"/>
                <a:gd name="T30" fmla="*/ 27 w 244"/>
                <a:gd name="T31" fmla="*/ 15 h 244"/>
                <a:gd name="T32" fmla="*/ 12 w 244"/>
                <a:gd name="T33" fmla="*/ 30 h 244"/>
                <a:gd name="T34" fmla="*/ 127 w 244"/>
                <a:gd name="T35" fmla="*/ 191 h 244"/>
                <a:gd name="T36" fmla="*/ 53 w 244"/>
                <a:gd name="T37" fmla="*/ 117 h 244"/>
                <a:gd name="T38" fmla="*/ 26 w 244"/>
                <a:gd name="T39" fmla="*/ 164 h 244"/>
                <a:gd name="T40" fmla="*/ 80 w 244"/>
                <a:gd name="T41" fmla="*/ 217 h 244"/>
                <a:gd name="T42" fmla="*/ 127 w 244"/>
                <a:gd name="T43" fmla="*/ 191 h 244"/>
                <a:gd name="T44" fmla="*/ 215 w 244"/>
                <a:gd name="T45" fmla="*/ 97 h 244"/>
                <a:gd name="T46" fmla="*/ 147 w 244"/>
                <a:gd name="T47" fmla="*/ 29 h 244"/>
                <a:gd name="T48" fmla="*/ 81 w 244"/>
                <a:gd name="T49" fmla="*/ 83 h 244"/>
                <a:gd name="T50" fmla="*/ 161 w 244"/>
                <a:gd name="T51" fmla="*/ 163 h 244"/>
                <a:gd name="T52" fmla="*/ 215 w 244"/>
                <a:gd name="T53" fmla="*/ 97 h 244"/>
                <a:gd name="T54" fmla="*/ 134 w 244"/>
                <a:gd name="T55" fmla="*/ 163 h 244"/>
                <a:gd name="T56" fmla="*/ 81 w 244"/>
                <a:gd name="T57" fmla="*/ 110 h 244"/>
                <a:gd name="T58" fmla="*/ 134 w 244"/>
                <a:gd name="T59" fmla="*/ 16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4" h="244">
                  <a:moveTo>
                    <a:pt x="244" y="97"/>
                  </a:moveTo>
                  <a:cubicBezTo>
                    <a:pt x="244" y="147"/>
                    <a:pt x="205" y="189"/>
                    <a:pt x="155" y="193"/>
                  </a:cubicBezTo>
                  <a:cubicBezTo>
                    <a:pt x="144" y="223"/>
                    <a:pt x="114" y="244"/>
                    <a:pt x="80" y="244"/>
                  </a:cubicBezTo>
                  <a:cubicBezTo>
                    <a:pt x="36" y="244"/>
                    <a:pt x="0" y="208"/>
                    <a:pt x="0" y="164"/>
                  </a:cubicBezTo>
                  <a:cubicBezTo>
                    <a:pt x="0" y="130"/>
                    <a:pt x="21" y="100"/>
                    <a:pt x="51" y="89"/>
                  </a:cubicBezTo>
                  <a:cubicBezTo>
                    <a:pt x="55" y="39"/>
                    <a:pt x="96" y="0"/>
                    <a:pt x="147" y="0"/>
                  </a:cubicBezTo>
                  <a:cubicBezTo>
                    <a:pt x="200" y="0"/>
                    <a:pt x="244" y="44"/>
                    <a:pt x="244" y="97"/>
                  </a:cubicBezTo>
                  <a:close/>
                  <a:moveTo>
                    <a:pt x="0" y="30"/>
                  </a:moveTo>
                  <a:cubicBezTo>
                    <a:pt x="0" y="15"/>
                    <a:pt x="12" y="2"/>
                    <a:pt x="27" y="2"/>
                  </a:cubicBezTo>
                  <a:cubicBezTo>
                    <a:pt x="42" y="2"/>
                    <a:pt x="54" y="15"/>
                    <a:pt x="54" y="30"/>
                  </a:cubicBezTo>
                  <a:cubicBezTo>
                    <a:pt x="54" y="45"/>
                    <a:pt x="42" y="57"/>
                    <a:pt x="27" y="57"/>
                  </a:cubicBezTo>
                  <a:cubicBezTo>
                    <a:pt x="12" y="57"/>
                    <a:pt x="0" y="45"/>
                    <a:pt x="0" y="30"/>
                  </a:cubicBezTo>
                  <a:close/>
                  <a:moveTo>
                    <a:pt x="12" y="30"/>
                  </a:moveTo>
                  <a:cubicBezTo>
                    <a:pt x="12" y="38"/>
                    <a:pt x="19" y="45"/>
                    <a:pt x="27" y="45"/>
                  </a:cubicBezTo>
                  <a:cubicBezTo>
                    <a:pt x="35" y="45"/>
                    <a:pt x="42" y="38"/>
                    <a:pt x="42" y="30"/>
                  </a:cubicBezTo>
                  <a:cubicBezTo>
                    <a:pt x="42" y="21"/>
                    <a:pt x="35" y="15"/>
                    <a:pt x="27" y="15"/>
                  </a:cubicBezTo>
                  <a:cubicBezTo>
                    <a:pt x="19" y="15"/>
                    <a:pt x="12" y="21"/>
                    <a:pt x="12" y="30"/>
                  </a:cubicBezTo>
                  <a:close/>
                  <a:moveTo>
                    <a:pt x="127" y="191"/>
                  </a:moveTo>
                  <a:cubicBezTo>
                    <a:pt x="90" y="183"/>
                    <a:pt x="61" y="154"/>
                    <a:pt x="53" y="117"/>
                  </a:cubicBezTo>
                  <a:cubicBezTo>
                    <a:pt x="37" y="127"/>
                    <a:pt x="26" y="144"/>
                    <a:pt x="26" y="164"/>
                  </a:cubicBezTo>
                  <a:cubicBezTo>
                    <a:pt x="26" y="193"/>
                    <a:pt x="51" y="217"/>
                    <a:pt x="80" y="217"/>
                  </a:cubicBezTo>
                  <a:cubicBezTo>
                    <a:pt x="100" y="217"/>
                    <a:pt x="117" y="207"/>
                    <a:pt x="127" y="191"/>
                  </a:cubicBezTo>
                  <a:close/>
                  <a:moveTo>
                    <a:pt x="215" y="97"/>
                  </a:moveTo>
                  <a:cubicBezTo>
                    <a:pt x="215" y="60"/>
                    <a:pt x="185" y="29"/>
                    <a:pt x="147" y="29"/>
                  </a:cubicBezTo>
                  <a:cubicBezTo>
                    <a:pt x="114" y="29"/>
                    <a:pt x="87" y="53"/>
                    <a:pt x="81" y="83"/>
                  </a:cubicBezTo>
                  <a:cubicBezTo>
                    <a:pt x="125" y="83"/>
                    <a:pt x="160" y="119"/>
                    <a:pt x="161" y="163"/>
                  </a:cubicBezTo>
                  <a:cubicBezTo>
                    <a:pt x="191" y="157"/>
                    <a:pt x="215" y="129"/>
                    <a:pt x="215" y="97"/>
                  </a:cubicBezTo>
                  <a:close/>
                  <a:moveTo>
                    <a:pt x="134" y="163"/>
                  </a:moveTo>
                  <a:cubicBezTo>
                    <a:pt x="134" y="134"/>
                    <a:pt x="110" y="110"/>
                    <a:pt x="81" y="110"/>
                  </a:cubicBezTo>
                  <a:cubicBezTo>
                    <a:pt x="86" y="136"/>
                    <a:pt x="108" y="157"/>
                    <a:pt x="134" y="16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81"/>
            <p:cNvSpPr>
              <a:spLocks noEditPoints="1"/>
            </p:cNvSpPr>
            <p:nvPr/>
          </p:nvSpPr>
          <p:spPr bwMode="auto">
            <a:xfrm>
              <a:off x="7711427" y="2731435"/>
              <a:ext cx="203787" cy="205308"/>
            </a:xfrm>
            <a:custGeom>
              <a:avLst/>
              <a:gdLst>
                <a:gd name="T0" fmla="*/ 245 w 245"/>
                <a:gd name="T1" fmla="*/ 122 h 246"/>
                <a:gd name="T2" fmla="*/ 124 w 245"/>
                <a:gd name="T3" fmla="*/ 245 h 246"/>
                <a:gd name="T4" fmla="*/ 1 w 245"/>
                <a:gd name="T5" fmla="*/ 125 h 246"/>
                <a:gd name="T6" fmla="*/ 121 w 245"/>
                <a:gd name="T7" fmla="*/ 1 h 246"/>
                <a:gd name="T8" fmla="*/ 245 w 245"/>
                <a:gd name="T9" fmla="*/ 122 h 246"/>
                <a:gd name="T10" fmla="*/ 48 w 245"/>
                <a:gd name="T11" fmla="*/ 123 h 246"/>
                <a:gd name="T12" fmla="*/ 56 w 245"/>
                <a:gd name="T13" fmla="*/ 91 h 246"/>
                <a:gd name="T14" fmla="*/ 28 w 245"/>
                <a:gd name="T15" fmla="*/ 74 h 246"/>
                <a:gd name="T16" fmla="*/ 17 w 245"/>
                <a:gd name="T17" fmla="*/ 125 h 246"/>
                <a:gd name="T18" fmla="*/ 28 w 245"/>
                <a:gd name="T19" fmla="*/ 172 h 246"/>
                <a:gd name="T20" fmla="*/ 56 w 245"/>
                <a:gd name="T21" fmla="*/ 156 h 246"/>
                <a:gd name="T22" fmla="*/ 48 w 245"/>
                <a:gd name="T23" fmla="*/ 123 h 246"/>
                <a:gd name="T24" fmla="*/ 181 w 245"/>
                <a:gd name="T25" fmla="*/ 123 h 246"/>
                <a:gd name="T26" fmla="*/ 123 w 245"/>
                <a:gd name="T27" fmla="*/ 65 h 246"/>
                <a:gd name="T28" fmla="*/ 64 w 245"/>
                <a:gd name="T29" fmla="*/ 123 h 246"/>
                <a:gd name="T30" fmla="*/ 123 w 245"/>
                <a:gd name="T31" fmla="*/ 182 h 246"/>
                <a:gd name="T32" fmla="*/ 181 w 245"/>
                <a:gd name="T33" fmla="*/ 123 h 246"/>
                <a:gd name="T34" fmla="*/ 73 w 245"/>
                <a:gd name="T35" fmla="*/ 29 h 246"/>
                <a:gd name="T36" fmla="*/ 90 w 245"/>
                <a:gd name="T37" fmla="*/ 56 h 246"/>
                <a:gd name="T38" fmla="*/ 123 w 245"/>
                <a:gd name="T39" fmla="*/ 49 h 246"/>
                <a:gd name="T40" fmla="*/ 155 w 245"/>
                <a:gd name="T41" fmla="*/ 56 h 246"/>
                <a:gd name="T42" fmla="*/ 172 w 245"/>
                <a:gd name="T43" fmla="*/ 29 h 246"/>
                <a:gd name="T44" fmla="*/ 121 w 245"/>
                <a:gd name="T45" fmla="*/ 17 h 246"/>
                <a:gd name="T46" fmla="*/ 73 w 245"/>
                <a:gd name="T47" fmla="*/ 29 h 246"/>
                <a:gd name="T48" fmla="*/ 172 w 245"/>
                <a:gd name="T49" fmla="*/ 217 h 246"/>
                <a:gd name="T50" fmla="*/ 155 w 245"/>
                <a:gd name="T51" fmla="*/ 190 h 246"/>
                <a:gd name="T52" fmla="*/ 123 w 245"/>
                <a:gd name="T53" fmla="*/ 198 h 246"/>
                <a:gd name="T54" fmla="*/ 90 w 245"/>
                <a:gd name="T55" fmla="*/ 190 h 246"/>
                <a:gd name="T56" fmla="*/ 73 w 245"/>
                <a:gd name="T57" fmla="*/ 218 h 246"/>
                <a:gd name="T58" fmla="*/ 124 w 245"/>
                <a:gd name="T59" fmla="*/ 229 h 246"/>
                <a:gd name="T60" fmla="*/ 172 w 245"/>
                <a:gd name="T61" fmla="*/ 217 h 246"/>
                <a:gd name="T62" fmla="*/ 217 w 245"/>
                <a:gd name="T63" fmla="*/ 172 h 246"/>
                <a:gd name="T64" fmla="*/ 229 w 245"/>
                <a:gd name="T65" fmla="*/ 122 h 246"/>
                <a:gd name="T66" fmla="*/ 217 w 245"/>
                <a:gd name="T67" fmla="*/ 74 h 246"/>
                <a:gd name="T68" fmla="*/ 189 w 245"/>
                <a:gd name="T69" fmla="*/ 91 h 246"/>
                <a:gd name="T70" fmla="*/ 197 w 245"/>
                <a:gd name="T71" fmla="*/ 123 h 246"/>
                <a:gd name="T72" fmla="*/ 189 w 245"/>
                <a:gd name="T73" fmla="*/ 156 h 246"/>
                <a:gd name="T74" fmla="*/ 217 w 245"/>
                <a:gd name="T75" fmla="*/ 17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5" h="246">
                  <a:moveTo>
                    <a:pt x="245" y="122"/>
                  </a:moveTo>
                  <a:cubicBezTo>
                    <a:pt x="245" y="189"/>
                    <a:pt x="192" y="244"/>
                    <a:pt x="124" y="245"/>
                  </a:cubicBezTo>
                  <a:cubicBezTo>
                    <a:pt x="57" y="246"/>
                    <a:pt x="1" y="192"/>
                    <a:pt x="1" y="125"/>
                  </a:cubicBezTo>
                  <a:cubicBezTo>
                    <a:pt x="0" y="57"/>
                    <a:pt x="53" y="2"/>
                    <a:pt x="121" y="1"/>
                  </a:cubicBezTo>
                  <a:cubicBezTo>
                    <a:pt x="188" y="0"/>
                    <a:pt x="244" y="54"/>
                    <a:pt x="245" y="122"/>
                  </a:cubicBezTo>
                  <a:close/>
                  <a:moveTo>
                    <a:pt x="48" y="123"/>
                  </a:moveTo>
                  <a:cubicBezTo>
                    <a:pt x="48" y="111"/>
                    <a:pt x="51" y="100"/>
                    <a:pt x="56" y="91"/>
                  </a:cubicBezTo>
                  <a:cubicBezTo>
                    <a:pt x="28" y="74"/>
                    <a:pt x="28" y="74"/>
                    <a:pt x="28" y="74"/>
                  </a:cubicBezTo>
                  <a:cubicBezTo>
                    <a:pt x="20" y="89"/>
                    <a:pt x="16" y="106"/>
                    <a:pt x="17" y="125"/>
                  </a:cubicBezTo>
                  <a:cubicBezTo>
                    <a:pt x="17" y="142"/>
                    <a:pt x="21" y="158"/>
                    <a:pt x="28" y="172"/>
                  </a:cubicBezTo>
                  <a:cubicBezTo>
                    <a:pt x="56" y="156"/>
                    <a:pt x="56" y="156"/>
                    <a:pt x="56" y="156"/>
                  </a:cubicBezTo>
                  <a:cubicBezTo>
                    <a:pt x="51" y="146"/>
                    <a:pt x="48" y="135"/>
                    <a:pt x="48" y="123"/>
                  </a:cubicBezTo>
                  <a:close/>
                  <a:moveTo>
                    <a:pt x="181" y="123"/>
                  </a:moveTo>
                  <a:cubicBezTo>
                    <a:pt x="181" y="91"/>
                    <a:pt x="155" y="65"/>
                    <a:pt x="123" y="65"/>
                  </a:cubicBezTo>
                  <a:cubicBezTo>
                    <a:pt x="90" y="65"/>
                    <a:pt x="64" y="91"/>
                    <a:pt x="64" y="123"/>
                  </a:cubicBezTo>
                  <a:cubicBezTo>
                    <a:pt x="64" y="156"/>
                    <a:pt x="90" y="182"/>
                    <a:pt x="123" y="182"/>
                  </a:cubicBezTo>
                  <a:cubicBezTo>
                    <a:pt x="155" y="182"/>
                    <a:pt x="181" y="156"/>
                    <a:pt x="181" y="123"/>
                  </a:cubicBezTo>
                  <a:close/>
                  <a:moveTo>
                    <a:pt x="73" y="29"/>
                  </a:moveTo>
                  <a:cubicBezTo>
                    <a:pt x="90" y="56"/>
                    <a:pt x="90" y="56"/>
                    <a:pt x="90" y="56"/>
                  </a:cubicBezTo>
                  <a:cubicBezTo>
                    <a:pt x="100" y="51"/>
                    <a:pt x="111" y="49"/>
                    <a:pt x="123" y="49"/>
                  </a:cubicBezTo>
                  <a:cubicBezTo>
                    <a:pt x="134" y="49"/>
                    <a:pt x="145" y="51"/>
                    <a:pt x="155" y="56"/>
                  </a:cubicBezTo>
                  <a:cubicBezTo>
                    <a:pt x="172" y="29"/>
                    <a:pt x="172" y="29"/>
                    <a:pt x="172" y="29"/>
                  </a:cubicBezTo>
                  <a:cubicBezTo>
                    <a:pt x="156" y="21"/>
                    <a:pt x="139" y="17"/>
                    <a:pt x="121" y="17"/>
                  </a:cubicBezTo>
                  <a:cubicBezTo>
                    <a:pt x="104" y="18"/>
                    <a:pt x="88" y="22"/>
                    <a:pt x="73" y="29"/>
                  </a:cubicBezTo>
                  <a:close/>
                  <a:moveTo>
                    <a:pt x="172" y="217"/>
                  </a:moveTo>
                  <a:cubicBezTo>
                    <a:pt x="155" y="190"/>
                    <a:pt x="155" y="190"/>
                    <a:pt x="155" y="190"/>
                  </a:cubicBezTo>
                  <a:cubicBezTo>
                    <a:pt x="145" y="195"/>
                    <a:pt x="134" y="198"/>
                    <a:pt x="123" y="198"/>
                  </a:cubicBezTo>
                  <a:cubicBezTo>
                    <a:pt x="111" y="198"/>
                    <a:pt x="100" y="195"/>
                    <a:pt x="90" y="190"/>
                  </a:cubicBezTo>
                  <a:cubicBezTo>
                    <a:pt x="73" y="218"/>
                    <a:pt x="73" y="218"/>
                    <a:pt x="73" y="218"/>
                  </a:cubicBezTo>
                  <a:cubicBezTo>
                    <a:pt x="89" y="225"/>
                    <a:pt x="106" y="230"/>
                    <a:pt x="124" y="229"/>
                  </a:cubicBezTo>
                  <a:cubicBezTo>
                    <a:pt x="141" y="229"/>
                    <a:pt x="157" y="225"/>
                    <a:pt x="172" y="217"/>
                  </a:cubicBezTo>
                  <a:close/>
                  <a:moveTo>
                    <a:pt x="217" y="172"/>
                  </a:moveTo>
                  <a:cubicBezTo>
                    <a:pt x="225" y="157"/>
                    <a:pt x="229" y="140"/>
                    <a:pt x="229" y="122"/>
                  </a:cubicBezTo>
                  <a:cubicBezTo>
                    <a:pt x="228" y="105"/>
                    <a:pt x="224" y="89"/>
                    <a:pt x="217" y="74"/>
                  </a:cubicBezTo>
                  <a:cubicBezTo>
                    <a:pt x="189" y="91"/>
                    <a:pt x="189" y="91"/>
                    <a:pt x="189" y="91"/>
                  </a:cubicBezTo>
                  <a:cubicBezTo>
                    <a:pt x="194" y="100"/>
                    <a:pt x="197" y="111"/>
                    <a:pt x="197" y="123"/>
                  </a:cubicBezTo>
                  <a:cubicBezTo>
                    <a:pt x="197" y="135"/>
                    <a:pt x="194" y="146"/>
                    <a:pt x="189" y="156"/>
                  </a:cubicBezTo>
                  <a:lnTo>
                    <a:pt x="217" y="1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2"/>
            <p:cNvSpPr>
              <a:spLocks/>
            </p:cNvSpPr>
            <p:nvPr/>
          </p:nvSpPr>
          <p:spPr bwMode="auto">
            <a:xfrm>
              <a:off x="7960837" y="2729914"/>
              <a:ext cx="218995" cy="208350"/>
            </a:xfrm>
            <a:custGeom>
              <a:avLst/>
              <a:gdLst>
                <a:gd name="T0" fmla="*/ 103 w 265"/>
                <a:gd name="T1" fmla="*/ 144 h 250"/>
                <a:gd name="T2" fmla="*/ 56 w 265"/>
                <a:gd name="T3" fmla="*/ 144 h 250"/>
                <a:gd name="T4" fmla="*/ 26 w 265"/>
                <a:gd name="T5" fmla="*/ 170 h 250"/>
                <a:gd name="T6" fmla="*/ 0 w 265"/>
                <a:gd name="T7" fmla="*/ 170 h 250"/>
                <a:gd name="T8" fmla="*/ 21 w 265"/>
                <a:gd name="T9" fmla="*/ 125 h 250"/>
                <a:gd name="T10" fmla="*/ 0 w 265"/>
                <a:gd name="T11" fmla="*/ 80 h 250"/>
                <a:gd name="T12" fmla="*/ 26 w 265"/>
                <a:gd name="T13" fmla="*/ 80 h 250"/>
                <a:gd name="T14" fmla="*/ 56 w 265"/>
                <a:gd name="T15" fmla="*/ 107 h 250"/>
                <a:gd name="T16" fmla="*/ 103 w 265"/>
                <a:gd name="T17" fmla="*/ 107 h 250"/>
                <a:gd name="T18" fmla="*/ 70 w 265"/>
                <a:gd name="T19" fmla="*/ 0 h 250"/>
                <a:gd name="T20" fmla="*/ 97 w 265"/>
                <a:gd name="T21" fmla="*/ 0 h 250"/>
                <a:gd name="T22" fmla="*/ 156 w 265"/>
                <a:gd name="T23" fmla="*/ 107 h 250"/>
                <a:gd name="T24" fmla="*/ 225 w 265"/>
                <a:gd name="T25" fmla="*/ 107 h 250"/>
                <a:gd name="T26" fmla="*/ 265 w 265"/>
                <a:gd name="T27" fmla="*/ 125 h 250"/>
                <a:gd name="T28" fmla="*/ 225 w 265"/>
                <a:gd name="T29" fmla="*/ 144 h 250"/>
                <a:gd name="T30" fmla="*/ 156 w 265"/>
                <a:gd name="T31" fmla="*/ 144 h 250"/>
                <a:gd name="T32" fmla="*/ 97 w 265"/>
                <a:gd name="T33" fmla="*/ 250 h 250"/>
                <a:gd name="T34" fmla="*/ 70 w 265"/>
                <a:gd name="T35" fmla="*/ 250 h 250"/>
                <a:gd name="T36" fmla="*/ 103 w 265"/>
                <a:gd name="T37" fmla="*/ 144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5" h="250">
                  <a:moveTo>
                    <a:pt x="103" y="144"/>
                  </a:moveTo>
                  <a:cubicBezTo>
                    <a:pt x="56" y="144"/>
                    <a:pt x="56" y="144"/>
                    <a:pt x="56" y="144"/>
                  </a:cubicBezTo>
                  <a:cubicBezTo>
                    <a:pt x="26" y="170"/>
                    <a:pt x="26" y="170"/>
                    <a:pt x="26" y="170"/>
                  </a:cubicBezTo>
                  <a:cubicBezTo>
                    <a:pt x="0" y="170"/>
                    <a:pt x="0" y="170"/>
                    <a:pt x="0" y="170"/>
                  </a:cubicBezTo>
                  <a:cubicBezTo>
                    <a:pt x="21" y="125"/>
                    <a:pt x="21" y="125"/>
                    <a:pt x="21" y="125"/>
                  </a:cubicBezTo>
                  <a:cubicBezTo>
                    <a:pt x="0" y="80"/>
                    <a:pt x="0" y="80"/>
                    <a:pt x="0" y="80"/>
                  </a:cubicBezTo>
                  <a:cubicBezTo>
                    <a:pt x="26" y="80"/>
                    <a:pt x="26" y="80"/>
                    <a:pt x="26" y="80"/>
                  </a:cubicBezTo>
                  <a:cubicBezTo>
                    <a:pt x="56" y="107"/>
                    <a:pt x="56" y="107"/>
                    <a:pt x="56" y="107"/>
                  </a:cubicBezTo>
                  <a:cubicBezTo>
                    <a:pt x="103" y="107"/>
                    <a:pt x="103" y="107"/>
                    <a:pt x="103" y="107"/>
                  </a:cubicBezTo>
                  <a:cubicBezTo>
                    <a:pt x="70" y="0"/>
                    <a:pt x="70" y="0"/>
                    <a:pt x="70" y="0"/>
                  </a:cubicBezTo>
                  <a:cubicBezTo>
                    <a:pt x="97" y="0"/>
                    <a:pt x="97" y="0"/>
                    <a:pt x="97" y="0"/>
                  </a:cubicBezTo>
                  <a:cubicBezTo>
                    <a:pt x="156" y="107"/>
                    <a:pt x="156" y="107"/>
                    <a:pt x="156" y="107"/>
                  </a:cubicBezTo>
                  <a:cubicBezTo>
                    <a:pt x="225" y="107"/>
                    <a:pt x="225" y="107"/>
                    <a:pt x="225" y="107"/>
                  </a:cubicBezTo>
                  <a:cubicBezTo>
                    <a:pt x="225" y="107"/>
                    <a:pt x="265" y="107"/>
                    <a:pt x="265" y="125"/>
                  </a:cubicBezTo>
                  <a:cubicBezTo>
                    <a:pt x="265" y="144"/>
                    <a:pt x="225" y="144"/>
                    <a:pt x="225" y="144"/>
                  </a:cubicBezTo>
                  <a:cubicBezTo>
                    <a:pt x="156" y="144"/>
                    <a:pt x="156" y="144"/>
                    <a:pt x="156" y="144"/>
                  </a:cubicBezTo>
                  <a:cubicBezTo>
                    <a:pt x="97" y="250"/>
                    <a:pt x="97" y="250"/>
                    <a:pt x="97" y="250"/>
                  </a:cubicBezTo>
                  <a:cubicBezTo>
                    <a:pt x="70" y="250"/>
                    <a:pt x="70" y="250"/>
                    <a:pt x="70" y="250"/>
                  </a:cubicBezTo>
                  <a:lnTo>
                    <a:pt x="103" y="1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3"/>
            <p:cNvSpPr>
              <a:spLocks/>
            </p:cNvSpPr>
            <p:nvPr/>
          </p:nvSpPr>
          <p:spPr bwMode="auto">
            <a:xfrm>
              <a:off x="8220894" y="2729914"/>
              <a:ext cx="156643" cy="212912"/>
            </a:xfrm>
            <a:custGeom>
              <a:avLst/>
              <a:gdLst>
                <a:gd name="T0" fmla="*/ 149 w 189"/>
                <a:gd name="T1" fmla="*/ 126 h 256"/>
                <a:gd name="T2" fmla="*/ 142 w 189"/>
                <a:gd name="T3" fmla="*/ 126 h 256"/>
                <a:gd name="T4" fmla="*/ 107 w 189"/>
                <a:gd name="T5" fmla="*/ 60 h 256"/>
                <a:gd name="T6" fmla="*/ 107 w 189"/>
                <a:gd name="T7" fmla="*/ 202 h 256"/>
                <a:gd name="T8" fmla="*/ 69 w 189"/>
                <a:gd name="T9" fmla="*/ 246 h 256"/>
                <a:gd name="T10" fmla="*/ 7 w 189"/>
                <a:gd name="T11" fmla="*/ 228 h 256"/>
                <a:gd name="T12" fmla="*/ 43 w 189"/>
                <a:gd name="T13" fmla="*/ 175 h 256"/>
                <a:gd name="T14" fmla="*/ 85 w 189"/>
                <a:gd name="T15" fmla="*/ 174 h 256"/>
                <a:gd name="T16" fmla="*/ 85 w 189"/>
                <a:gd name="T17" fmla="*/ 0 h 256"/>
                <a:gd name="T18" fmla="*/ 107 w 189"/>
                <a:gd name="T19" fmla="*/ 0 h 256"/>
                <a:gd name="T20" fmla="*/ 149 w 189"/>
                <a:gd name="T21" fmla="*/ 12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9" h="256">
                  <a:moveTo>
                    <a:pt x="149" y="126"/>
                  </a:moveTo>
                  <a:cubicBezTo>
                    <a:pt x="143" y="134"/>
                    <a:pt x="140" y="130"/>
                    <a:pt x="142" y="126"/>
                  </a:cubicBezTo>
                  <a:cubicBezTo>
                    <a:pt x="146" y="112"/>
                    <a:pt x="144" y="66"/>
                    <a:pt x="107" y="60"/>
                  </a:cubicBezTo>
                  <a:cubicBezTo>
                    <a:pt x="107" y="202"/>
                    <a:pt x="107" y="202"/>
                    <a:pt x="107" y="202"/>
                  </a:cubicBezTo>
                  <a:cubicBezTo>
                    <a:pt x="107" y="219"/>
                    <a:pt x="92" y="237"/>
                    <a:pt x="69" y="246"/>
                  </a:cubicBezTo>
                  <a:cubicBezTo>
                    <a:pt x="42" y="256"/>
                    <a:pt x="15" y="248"/>
                    <a:pt x="7" y="228"/>
                  </a:cubicBezTo>
                  <a:cubicBezTo>
                    <a:pt x="0" y="209"/>
                    <a:pt x="16" y="185"/>
                    <a:pt x="43" y="175"/>
                  </a:cubicBezTo>
                  <a:cubicBezTo>
                    <a:pt x="58" y="169"/>
                    <a:pt x="74" y="169"/>
                    <a:pt x="85" y="174"/>
                  </a:cubicBezTo>
                  <a:cubicBezTo>
                    <a:pt x="85" y="0"/>
                    <a:pt x="85" y="0"/>
                    <a:pt x="85" y="0"/>
                  </a:cubicBezTo>
                  <a:cubicBezTo>
                    <a:pt x="107" y="0"/>
                    <a:pt x="107" y="0"/>
                    <a:pt x="107" y="0"/>
                  </a:cubicBezTo>
                  <a:cubicBezTo>
                    <a:pt x="107" y="36"/>
                    <a:pt x="189" y="64"/>
                    <a:pt x="149" y="12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84"/>
            <p:cNvSpPr>
              <a:spLocks/>
            </p:cNvSpPr>
            <p:nvPr/>
          </p:nvSpPr>
          <p:spPr bwMode="auto">
            <a:xfrm>
              <a:off x="2822063" y="3219611"/>
              <a:ext cx="200745" cy="240286"/>
            </a:xfrm>
            <a:custGeom>
              <a:avLst/>
              <a:gdLst>
                <a:gd name="T0" fmla="*/ 238 w 241"/>
                <a:gd name="T1" fmla="*/ 108 h 288"/>
                <a:gd name="T2" fmla="*/ 52 w 241"/>
                <a:gd name="T3" fmla="*/ 193 h 288"/>
                <a:gd name="T4" fmla="*/ 76 w 241"/>
                <a:gd name="T5" fmla="*/ 287 h 288"/>
                <a:gd name="T6" fmla="*/ 49 w 241"/>
                <a:gd name="T7" fmla="*/ 287 h 288"/>
                <a:gd name="T8" fmla="*/ 0 w 241"/>
                <a:gd name="T9" fmla="*/ 95 h 288"/>
                <a:gd name="T10" fmla="*/ 25 w 241"/>
                <a:gd name="T11" fmla="*/ 86 h 288"/>
                <a:gd name="T12" fmla="*/ 233 w 241"/>
                <a:gd name="T13" fmla="*/ 103 h 288"/>
                <a:gd name="T14" fmla="*/ 238 w 241"/>
                <a:gd name="T15" fmla="*/ 108 h 2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1" h="288">
                  <a:moveTo>
                    <a:pt x="238" y="108"/>
                  </a:moveTo>
                  <a:cubicBezTo>
                    <a:pt x="114" y="288"/>
                    <a:pt x="157" y="105"/>
                    <a:pt x="52" y="193"/>
                  </a:cubicBezTo>
                  <a:cubicBezTo>
                    <a:pt x="76" y="287"/>
                    <a:pt x="76" y="287"/>
                    <a:pt x="76" y="287"/>
                  </a:cubicBezTo>
                  <a:cubicBezTo>
                    <a:pt x="49" y="287"/>
                    <a:pt x="49" y="287"/>
                    <a:pt x="49" y="287"/>
                  </a:cubicBezTo>
                  <a:cubicBezTo>
                    <a:pt x="0" y="95"/>
                    <a:pt x="0" y="95"/>
                    <a:pt x="0" y="95"/>
                  </a:cubicBezTo>
                  <a:cubicBezTo>
                    <a:pt x="25" y="86"/>
                    <a:pt x="25" y="86"/>
                    <a:pt x="25" y="86"/>
                  </a:cubicBezTo>
                  <a:cubicBezTo>
                    <a:pt x="142" y="0"/>
                    <a:pt x="81" y="163"/>
                    <a:pt x="233" y="103"/>
                  </a:cubicBezTo>
                  <a:cubicBezTo>
                    <a:pt x="237" y="101"/>
                    <a:pt x="241" y="104"/>
                    <a:pt x="238" y="1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85"/>
            <p:cNvSpPr>
              <a:spLocks noEditPoints="1"/>
            </p:cNvSpPr>
            <p:nvPr/>
          </p:nvSpPr>
          <p:spPr bwMode="auto">
            <a:xfrm>
              <a:off x="3065390" y="3269797"/>
              <a:ext cx="215953" cy="188579"/>
            </a:xfrm>
            <a:custGeom>
              <a:avLst/>
              <a:gdLst>
                <a:gd name="T0" fmla="*/ 260 w 260"/>
                <a:gd name="T1" fmla="*/ 97 h 226"/>
                <a:gd name="T2" fmla="*/ 260 w 260"/>
                <a:gd name="T3" fmla="*/ 143 h 226"/>
                <a:gd name="T4" fmla="*/ 245 w 260"/>
                <a:gd name="T5" fmla="*/ 159 h 226"/>
                <a:gd name="T6" fmla="*/ 219 w 260"/>
                <a:gd name="T7" fmla="*/ 159 h 226"/>
                <a:gd name="T8" fmla="*/ 231 w 260"/>
                <a:gd name="T9" fmla="*/ 226 h 226"/>
                <a:gd name="T10" fmla="*/ 29 w 260"/>
                <a:gd name="T11" fmla="*/ 226 h 226"/>
                <a:gd name="T12" fmla="*/ 40 w 260"/>
                <a:gd name="T13" fmla="*/ 159 h 226"/>
                <a:gd name="T14" fmla="*/ 14 w 260"/>
                <a:gd name="T15" fmla="*/ 159 h 226"/>
                <a:gd name="T16" fmla="*/ 0 w 260"/>
                <a:gd name="T17" fmla="*/ 143 h 226"/>
                <a:gd name="T18" fmla="*/ 0 w 260"/>
                <a:gd name="T19" fmla="*/ 97 h 226"/>
                <a:gd name="T20" fmla="*/ 14 w 260"/>
                <a:gd name="T21" fmla="*/ 81 h 226"/>
                <a:gd name="T22" fmla="*/ 245 w 260"/>
                <a:gd name="T23" fmla="*/ 81 h 226"/>
                <a:gd name="T24" fmla="*/ 260 w 260"/>
                <a:gd name="T25" fmla="*/ 97 h 226"/>
                <a:gd name="T26" fmla="*/ 14 w 260"/>
                <a:gd name="T27" fmla="*/ 57 h 226"/>
                <a:gd name="T28" fmla="*/ 67 w 260"/>
                <a:gd name="T29" fmla="*/ 40 h 226"/>
                <a:gd name="T30" fmla="*/ 79 w 260"/>
                <a:gd name="T31" fmla="*/ 40 h 226"/>
                <a:gd name="T32" fmla="*/ 79 w 260"/>
                <a:gd name="T33" fmla="*/ 0 h 226"/>
                <a:gd name="T34" fmla="*/ 180 w 260"/>
                <a:gd name="T35" fmla="*/ 0 h 226"/>
                <a:gd name="T36" fmla="*/ 180 w 260"/>
                <a:gd name="T37" fmla="*/ 40 h 226"/>
                <a:gd name="T38" fmla="*/ 192 w 260"/>
                <a:gd name="T39" fmla="*/ 40 h 226"/>
                <a:gd name="T40" fmla="*/ 245 w 260"/>
                <a:gd name="T41" fmla="*/ 57 h 226"/>
                <a:gd name="T42" fmla="*/ 242 w 260"/>
                <a:gd name="T43" fmla="*/ 66 h 226"/>
                <a:gd name="T44" fmla="*/ 17 w 260"/>
                <a:gd name="T45" fmla="*/ 66 h 226"/>
                <a:gd name="T46" fmla="*/ 14 w 260"/>
                <a:gd name="T47" fmla="*/ 57 h 226"/>
                <a:gd name="T48" fmla="*/ 204 w 260"/>
                <a:gd name="T49" fmla="*/ 199 h 226"/>
                <a:gd name="T50" fmla="*/ 185 w 260"/>
                <a:gd name="T51" fmla="*/ 112 h 226"/>
                <a:gd name="T52" fmla="*/ 74 w 260"/>
                <a:gd name="T53" fmla="*/ 112 h 226"/>
                <a:gd name="T54" fmla="*/ 55 w 260"/>
                <a:gd name="T55" fmla="*/ 199 h 226"/>
                <a:gd name="T56" fmla="*/ 204 w 260"/>
                <a:gd name="T57" fmla="*/ 199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0" h="226">
                  <a:moveTo>
                    <a:pt x="260" y="97"/>
                  </a:moveTo>
                  <a:cubicBezTo>
                    <a:pt x="260" y="143"/>
                    <a:pt x="260" y="143"/>
                    <a:pt x="260" y="143"/>
                  </a:cubicBezTo>
                  <a:cubicBezTo>
                    <a:pt x="260" y="150"/>
                    <a:pt x="252" y="159"/>
                    <a:pt x="245" y="159"/>
                  </a:cubicBezTo>
                  <a:cubicBezTo>
                    <a:pt x="219" y="159"/>
                    <a:pt x="219" y="159"/>
                    <a:pt x="219" y="159"/>
                  </a:cubicBezTo>
                  <a:cubicBezTo>
                    <a:pt x="231" y="226"/>
                    <a:pt x="231" y="226"/>
                    <a:pt x="231" y="226"/>
                  </a:cubicBezTo>
                  <a:cubicBezTo>
                    <a:pt x="29" y="226"/>
                    <a:pt x="29" y="226"/>
                    <a:pt x="29" y="226"/>
                  </a:cubicBezTo>
                  <a:cubicBezTo>
                    <a:pt x="40" y="159"/>
                    <a:pt x="40" y="159"/>
                    <a:pt x="40" y="159"/>
                  </a:cubicBezTo>
                  <a:cubicBezTo>
                    <a:pt x="14" y="159"/>
                    <a:pt x="14" y="159"/>
                    <a:pt x="14" y="159"/>
                  </a:cubicBezTo>
                  <a:cubicBezTo>
                    <a:pt x="6" y="159"/>
                    <a:pt x="0" y="150"/>
                    <a:pt x="0" y="143"/>
                  </a:cubicBezTo>
                  <a:cubicBezTo>
                    <a:pt x="0" y="97"/>
                    <a:pt x="0" y="97"/>
                    <a:pt x="0" y="97"/>
                  </a:cubicBezTo>
                  <a:cubicBezTo>
                    <a:pt x="0" y="89"/>
                    <a:pt x="6" y="81"/>
                    <a:pt x="14" y="81"/>
                  </a:cubicBezTo>
                  <a:cubicBezTo>
                    <a:pt x="245" y="81"/>
                    <a:pt x="245" y="81"/>
                    <a:pt x="245" y="81"/>
                  </a:cubicBezTo>
                  <a:cubicBezTo>
                    <a:pt x="252" y="81"/>
                    <a:pt x="260" y="89"/>
                    <a:pt x="260" y="97"/>
                  </a:cubicBezTo>
                  <a:close/>
                  <a:moveTo>
                    <a:pt x="14" y="57"/>
                  </a:moveTo>
                  <a:cubicBezTo>
                    <a:pt x="18" y="55"/>
                    <a:pt x="60" y="40"/>
                    <a:pt x="67" y="40"/>
                  </a:cubicBezTo>
                  <a:cubicBezTo>
                    <a:pt x="79" y="40"/>
                    <a:pt x="79" y="40"/>
                    <a:pt x="79" y="40"/>
                  </a:cubicBezTo>
                  <a:cubicBezTo>
                    <a:pt x="79" y="0"/>
                    <a:pt x="79" y="0"/>
                    <a:pt x="79" y="0"/>
                  </a:cubicBezTo>
                  <a:cubicBezTo>
                    <a:pt x="180" y="0"/>
                    <a:pt x="180" y="0"/>
                    <a:pt x="180" y="0"/>
                  </a:cubicBezTo>
                  <a:cubicBezTo>
                    <a:pt x="180" y="40"/>
                    <a:pt x="180" y="40"/>
                    <a:pt x="180" y="40"/>
                  </a:cubicBezTo>
                  <a:cubicBezTo>
                    <a:pt x="192" y="40"/>
                    <a:pt x="192" y="40"/>
                    <a:pt x="192" y="40"/>
                  </a:cubicBezTo>
                  <a:cubicBezTo>
                    <a:pt x="199" y="40"/>
                    <a:pt x="241" y="55"/>
                    <a:pt x="245" y="57"/>
                  </a:cubicBezTo>
                  <a:cubicBezTo>
                    <a:pt x="249" y="58"/>
                    <a:pt x="250" y="66"/>
                    <a:pt x="242" y="66"/>
                  </a:cubicBezTo>
                  <a:cubicBezTo>
                    <a:pt x="17" y="66"/>
                    <a:pt x="17" y="66"/>
                    <a:pt x="17" y="66"/>
                  </a:cubicBezTo>
                  <a:cubicBezTo>
                    <a:pt x="9" y="66"/>
                    <a:pt x="10" y="58"/>
                    <a:pt x="14" y="57"/>
                  </a:cubicBezTo>
                  <a:close/>
                  <a:moveTo>
                    <a:pt x="204" y="199"/>
                  </a:moveTo>
                  <a:cubicBezTo>
                    <a:pt x="185" y="112"/>
                    <a:pt x="185" y="112"/>
                    <a:pt x="185" y="112"/>
                  </a:cubicBezTo>
                  <a:cubicBezTo>
                    <a:pt x="74" y="112"/>
                    <a:pt x="74" y="112"/>
                    <a:pt x="74" y="112"/>
                  </a:cubicBezTo>
                  <a:cubicBezTo>
                    <a:pt x="55" y="199"/>
                    <a:pt x="55" y="199"/>
                    <a:pt x="55" y="199"/>
                  </a:cubicBezTo>
                  <a:lnTo>
                    <a:pt x="204" y="19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86"/>
            <p:cNvSpPr>
              <a:spLocks noEditPoints="1"/>
            </p:cNvSpPr>
            <p:nvPr/>
          </p:nvSpPr>
          <p:spPr bwMode="auto">
            <a:xfrm>
              <a:off x="3325446" y="3271318"/>
              <a:ext cx="176413" cy="180975"/>
            </a:xfrm>
            <a:custGeom>
              <a:avLst/>
              <a:gdLst>
                <a:gd name="T0" fmla="*/ 97 w 212"/>
                <a:gd name="T1" fmla="*/ 174 h 218"/>
                <a:gd name="T2" fmla="*/ 97 w 212"/>
                <a:gd name="T3" fmla="*/ 193 h 218"/>
                <a:gd name="T4" fmla="*/ 86 w 212"/>
                <a:gd name="T5" fmla="*/ 203 h 218"/>
                <a:gd name="T6" fmla="*/ 50 w 212"/>
                <a:gd name="T7" fmla="*/ 218 h 218"/>
                <a:gd name="T8" fmla="*/ 15 w 212"/>
                <a:gd name="T9" fmla="*/ 203 h 218"/>
                <a:gd name="T10" fmla="*/ 0 w 212"/>
                <a:gd name="T11" fmla="*/ 168 h 218"/>
                <a:gd name="T12" fmla="*/ 15 w 212"/>
                <a:gd name="T13" fmla="*/ 133 h 218"/>
                <a:gd name="T14" fmla="*/ 55 w 212"/>
                <a:gd name="T15" fmla="*/ 93 h 218"/>
                <a:gd name="T16" fmla="*/ 126 w 212"/>
                <a:gd name="T17" fmla="*/ 84 h 218"/>
                <a:gd name="T18" fmla="*/ 126 w 212"/>
                <a:gd name="T19" fmla="*/ 103 h 218"/>
                <a:gd name="T20" fmla="*/ 108 w 212"/>
                <a:gd name="T21" fmla="*/ 103 h 218"/>
                <a:gd name="T22" fmla="*/ 73 w 212"/>
                <a:gd name="T23" fmla="*/ 112 h 218"/>
                <a:gd name="T24" fmla="*/ 33 w 212"/>
                <a:gd name="T25" fmla="*/ 151 h 218"/>
                <a:gd name="T26" fmla="*/ 26 w 212"/>
                <a:gd name="T27" fmla="*/ 168 h 218"/>
                <a:gd name="T28" fmla="*/ 33 w 212"/>
                <a:gd name="T29" fmla="*/ 185 h 218"/>
                <a:gd name="T30" fmla="*/ 67 w 212"/>
                <a:gd name="T31" fmla="*/ 185 h 218"/>
                <a:gd name="T32" fmla="*/ 78 w 212"/>
                <a:gd name="T33" fmla="*/ 174 h 218"/>
                <a:gd name="T34" fmla="*/ 97 w 212"/>
                <a:gd name="T35" fmla="*/ 174 h 218"/>
                <a:gd name="T36" fmla="*/ 212 w 212"/>
                <a:gd name="T37" fmla="*/ 57 h 218"/>
                <a:gd name="T38" fmla="*/ 198 w 212"/>
                <a:gd name="T39" fmla="*/ 92 h 218"/>
                <a:gd name="T40" fmla="*/ 155 w 212"/>
                <a:gd name="T41" fmla="*/ 134 h 218"/>
                <a:gd name="T42" fmla="*/ 116 w 212"/>
                <a:gd name="T43" fmla="*/ 153 h 218"/>
                <a:gd name="T44" fmla="*/ 86 w 212"/>
                <a:gd name="T45" fmla="*/ 140 h 218"/>
                <a:gd name="T46" fmla="*/ 86 w 212"/>
                <a:gd name="T47" fmla="*/ 122 h 218"/>
                <a:gd name="T48" fmla="*/ 105 w 212"/>
                <a:gd name="T49" fmla="*/ 122 h 218"/>
                <a:gd name="T50" fmla="*/ 137 w 212"/>
                <a:gd name="T51" fmla="*/ 115 h 218"/>
                <a:gd name="T52" fmla="*/ 179 w 212"/>
                <a:gd name="T53" fmla="*/ 73 h 218"/>
                <a:gd name="T54" fmla="*/ 186 w 212"/>
                <a:gd name="T55" fmla="*/ 57 h 218"/>
                <a:gd name="T56" fmla="*/ 179 w 212"/>
                <a:gd name="T57" fmla="*/ 40 h 218"/>
                <a:gd name="T58" fmla="*/ 148 w 212"/>
                <a:gd name="T59" fmla="*/ 38 h 218"/>
                <a:gd name="T60" fmla="*/ 135 w 212"/>
                <a:gd name="T61" fmla="*/ 51 h 218"/>
                <a:gd name="T62" fmla="*/ 116 w 212"/>
                <a:gd name="T63" fmla="*/ 50 h 218"/>
                <a:gd name="T64" fmla="*/ 116 w 212"/>
                <a:gd name="T65" fmla="*/ 32 h 218"/>
                <a:gd name="T66" fmla="*/ 129 w 212"/>
                <a:gd name="T67" fmla="*/ 19 h 218"/>
                <a:gd name="T68" fmla="*/ 198 w 212"/>
                <a:gd name="T69" fmla="*/ 21 h 218"/>
                <a:gd name="T70" fmla="*/ 212 w 212"/>
                <a:gd name="T71" fmla="*/ 5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2" h="218">
                  <a:moveTo>
                    <a:pt x="97" y="174"/>
                  </a:moveTo>
                  <a:cubicBezTo>
                    <a:pt x="102" y="179"/>
                    <a:pt x="102" y="187"/>
                    <a:pt x="97" y="193"/>
                  </a:cubicBezTo>
                  <a:cubicBezTo>
                    <a:pt x="86" y="203"/>
                    <a:pt x="86" y="203"/>
                    <a:pt x="86" y="203"/>
                  </a:cubicBezTo>
                  <a:cubicBezTo>
                    <a:pt x="76" y="213"/>
                    <a:pt x="63" y="218"/>
                    <a:pt x="50" y="218"/>
                  </a:cubicBezTo>
                  <a:cubicBezTo>
                    <a:pt x="38" y="218"/>
                    <a:pt x="25" y="213"/>
                    <a:pt x="15" y="203"/>
                  </a:cubicBezTo>
                  <a:cubicBezTo>
                    <a:pt x="5" y="194"/>
                    <a:pt x="0" y="181"/>
                    <a:pt x="0" y="168"/>
                  </a:cubicBezTo>
                  <a:cubicBezTo>
                    <a:pt x="0" y="154"/>
                    <a:pt x="5" y="142"/>
                    <a:pt x="15" y="133"/>
                  </a:cubicBezTo>
                  <a:cubicBezTo>
                    <a:pt x="55" y="93"/>
                    <a:pt x="55" y="93"/>
                    <a:pt x="55" y="93"/>
                  </a:cubicBezTo>
                  <a:cubicBezTo>
                    <a:pt x="79" y="69"/>
                    <a:pt x="107" y="65"/>
                    <a:pt x="126" y="84"/>
                  </a:cubicBezTo>
                  <a:cubicBezTo>
                    <a:pt x="132" y="90"/>
                    <a:pt x="132" y="98"/>
                    <a:pt x="126" y="103"/>
                  </a:cubicBezTo>
                  <a:cubicBezTo>
                    <a:pt x="122" y="108"/>
                    <a:pt x="113" y="108"/>
                    <a:pt x="108" y="103"/>
                  </a:cubicBezTo>
                  <a:cubicBezTo>
                    <a:pt x="97" y="92"/>
                    <a:pt x="81" y="104"/>
                    <a:pt x="73" y="112"/>
                  </a:cubicBezTo>
                  <a:cubicBezTo>
                    <a:pt x="33" y="151"/>
                    <a:pt x="33" y="151"/>
                    <a:pt x="33" y="151"/>
                  </a:cubicBezTo>
                  <a:cubicBezTo>
                    <a:pt x="29" y="156"/>
                    <a:pt x="26" y="161"/>
                    <a:pt x="26" y="168"/>
                  </a:cubicBezTo>
                  <a:cubicBezTo>
                    <a:pt x="26" y="174"/>
                    <a:pt x="29" y="180"/>
                    <a:pt x="33" y="185"/>
                  </a:cubicBezTo>
                  <a:cubicBezTo>
                    <a:pt x="43" y="194"/>
                    <a:pt x="58" y="194"/>
                    <a:pt x="67" y="185"/>
                  </a:cubicBezTo>
                  <a:cubicBezTo>
                    <a:pt x="78" y="174"/>
                    <a:pt x="78" y="174"/>
                    <a:pt x="78" y="174"/>
                  </a:cubicBezTo>
                  <a:cubicBezTo>
                    <a:pt x="83" y="169"/>
                    <a:pt x="91" y="169"/>
                    <a:pt x="97" y="174"/>
                  </a:cubicBezTo>
                  <a:close/>
                  <a:moveTo>
                    <a:pt x="212" y="57"/>
                  </a:moveTo>
                  <a:cubicBezTo>
                    <a:pt x="212" y="70"/>
                    <a:pt x="208" y="82"/>
                    <a:pt x="198" y="92"/>
                  </a:cubicBezTo>
                  <a:cubicBezTo>
                    <a:pt x="155" y="134"/>
                    <a:pt x="155" y="134"/>
                    <a:pt x="155" y="134"/>
                  </a:cubicBezTo>
                  <a:cubicBezTo>
                    <a:pt x="143" y="147"/>
                    <a:pt x="129" y="153"/>
                    <a:pt x="116" y="153"/>
                  </a:cubicBezTo>
                  <a:cubicBezTo>
                    <a:pt x="105" y="153"/>
                    <a:pt x="95" y="149"/>
                    <a:pt x="86" y="140"/>
                  </a:cubicBezTo>
                  <a:cubicBezTo>
                    <a:pt x="81" y="135"/>
                    <a:pt x="81" y="127"/>
                    <a:pt x="86" y="122"/>
                  </a:cubicBezTo>
                  <a:cubicBezTo>
                    <a:pt x="91" y="116"/>
                    <a:pt x="100" y="116"/>
                    <a:pt x="105" y="122"/>
                  </a:cubicBezTo>
                  <a:cubicBezTo>
                    <a:pt x="109" y="125"/>
                    <a:pt x="118" y="134"/>
                    <a:pt x="137" y="115"/>
                  </a:cubicBezTo>
                  <a:cubicBezTo>
                    <a:pt x="179" y="73"/>
                    <a:pt x="179" y="73"/>
                    <a:pt x="179" y="73"/>
                  </a:cubicBezTo>
                  <a:cubicBezTo>
                    <a:pt x="184" y="69"/>
                    <a:pt x="186" y="63"/>
                    <a:pt x="186" y="57"/>
                  </a:cubicBezTo>
                  <a:cubicBezTo>
                    <a:pt x="186" y="50"/>
                    <a:pt x="184" y="45"/>
                    <a:pt x="179" y="40"/>
                  </a:cubicBezTo>
                  <a:cubicBezTo>
                    <a:pt x="171" y="32"/>
                    <a:pt x="158" y="28"/>
                    <a:pt x="148" y="38"/>
                  </a:cubicBezTo>
                  <a:cubicBezTo>
                    <a:pt x="135" y="51"/>
                    <a:pt x="135" y="51"/>
                    <a:pt x="135" y="51"/>
                  </a:cubicBezTo>
                  <a:cubicBezTo>
                    <a:pt x="129" y="56"/>
                    <a:pt x="122" y="56"/>
                    <a:pt x="116" y="50"/>
                  </a:cubicBezTo>
                  <a:cubicBezTo>
                    <a:pt x="111" y="46"/>
                    <a:pt x="111" y="37"/>
                    <a:pt x="116" y="32"/>
                  </a:cubicBezTo>
                  <a:cubicBezTo>
                    <a:pt x="129" y="19"/>
                    <a:pt x="129" y="19"/>
                    <a:pt x="129" y="19"/>
                  </a:cubicBezTo>
                  <a:cubicBezTo>
                    <a:pt x="149" y="0"/>
                    <a:pt x="177" y="1"/>
                    <a:pt x="198" y="21"/>
                  </a:cubicBezTo>
                  <a:cubicBezTo>
                    <a:pt x="208" y="31"/>
                    <a:pt x="212" y="43"/>
                    <a:pt x="212" y="5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87"/>
            <p:cNvSpPr>
              <a:spLocks/>
            </p:cNvSpPr>
            <p:nvPr/>
          </p:nvSpPr>
          <p:spPr bwMode="auto">
            <a:xfrm>
              <a:off x="3544441" y="3265235"/>
              <a:ext cx="220516" cy="185537"/>
            </a:xfrm>
            <a:custGeom>
              <a:avLst/>
              <a:gdLst>
                <a:gd name="T0" fmla="*/ 251 w 265"/>
                <a:gd name="T1" fmla="*/ 39 h 222"/>
                <a:gd name="T2" fmla="*/ 154 w 265"/>
                <a:gd name="T3" fmla="*/ 165 h 222"/>
                <a:gd name="T4" fmla="*/ 52 w 265"/>
                <a:gd name="T5" fmla="*/ 167 h 222"/>
                <a:gd name="T6" fmla="*/ 23 w 265"/>
                <a:gd name="T7" fmla="*/ 213 h 222"/>
                <a:gd name="T8" fmla="*/ 3 w 265"/>
                <a:gd name="T9" fmla="*/ 204 h 222"/>
                <a:gd name="T10" fmla="*/ 183 w 265"/>
                <a:gd name="T11" fmla="*/ 62 h 222"/>
                <a:gd name="T12" fmla="*/ 19 w 265"/>
                <a:gd name="T13" fmla="*/ 135 h 222"/>
                <a:gd name="T14" fmla="*/ 65 w 265"/>
                <a:gd name="T15" fmla="*/ 40 h 222"/>
                <a:gd name="T16" fmla="*/ 251 w 265"/>
                <a:gd name="T17" fmla="*/ 39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 h="222">
                  <a:moveTo>
                    <a:pt x="251" y="39"/>
                  </a:moveTo>
                  <a:cubicBezTo>
                    <a:pt x="191" y="71"/>
                    <a:pt x="196" y="136"/>
                    <a:pt x="154" y="165"/>
                  </a:cubicBezTo>
                  <a:cubicBezTo>
                    <a:pt x="122" y="187"/>
                    <a:pt x="78" y="176"/>
                    <a:pt x="52" y="167"/>
                  </a:cubicBezTo>
                  <a:cubicBezTo>
                    <a:pt x="52" y="167"/>
                    <a:pt x="35" y="186"/>
                    <a:pt x="23" y="213"/>
                  </a:cubicBezTo>
                  <a:cubicBezTo>
                    <a:pt x="18" y="222"/>
                    <a:pt x="0" y="212"/>
                    <a:pt x="3" y="204"/>
                  </a:cubicBezTo>
                  <a:cubicBezTo>
                    <a:pt x="44" y="109"/>
                    <a:pt x="183" y="62"/>
                    <a:pt x="183" y="62"/>
                  </a:cubicBezTo>
                  <a:cubicBezTo>
                    <a:pt x="183" y="62"/>
                    <a:pt x="85" y="58"/>
                    <a:pt x="19" y="135"/>
                  </a:cubicBezTo>
                  <a:cubicBezTo>
                    <a:pt x="17" y="117"/>
                    <a:pt x="15" y="70"/>
                    <a:pt x="65" y="40"/>
                  </a:cubicBezTo>
                  <a:cubicBezTo>
                    <a:pt x="134" y="0"/>
                    <a:pt x="265" y="31"/>
                    <a:pt x="251" y="3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8"/>
            <p:cNvSpPr>
              <a:spLocks noEditPoints="1"/>
            </p:cNvSpPr>
            <p:nvPr/>
          </p:nvSpPr>
          <p:spPr bwMode="auto">
            <a:xfrm>
              <a:off x="3795373" y="3274359"/>
              <a:ext cx="226599" cy="173371"/>
            </a:xfrm>
            <a:custGeom>
              <a:avLst/>
              <a:gdLst>
                <a:gd name="T0" fmla="*/ 255 w 273"/>
                <a:gd name="T1" fmla="*/ 106 h 209"/>
                <a:gd name="T2" fmla="*/ 197 w 273"/>
                <a:gd name="T3" fmla="*/ 113 h 209"/>
                <a:gd name="T4" fmla="*/ 208 w 273"/>
                <a:gd name="T5" fmla="*/ 164 h 209"/>
                <a:gd name="T6" fmla="*/ 107 w 273"/>
                <a:gd name="T7" fmla="*/ 209 h 209"/>
                <a:gd name="T8" fmla="*/ 4 w 273"/>
                <a:gd name="T9" fmla="*/ 118 h 209"/>
                <a:gd name="T10" fmla="*/ 89 w 273"/>
                <a:gd name="T11" fmla="*/ 15 h 209"/>
                <a:gd name="T12" fmla="*/ 231 w 273"/>
                <a:gd name="T13" fmla="*/ 36 h 209"/>
                <a:gd name="T14" fmla="*/ 255 w 273"/>
                <a:gd name="T15" fmla="*/ 106 h 209"/>
                <a:gd name="T16" fmla="*/ 167 w 273"/>
                <a:gd name="T17" fmla="*/ 140 h 209"/>
                <a:gd name="T18" fmla="*/ 147 w 273"/>
                <a:gd name="T19" fmla="*/ 120 h 209"/>
                <a:gd name="T20" fmla="*/ 127 w 273"/>
                <a:gd name="T21" fmla="*/ 140 h 209"/>
                <a:gd name="T22" fmla="*/ 147 w 273"/>
                <a:gd name="T23" fmla="*/ 160 h 209"/>
                <a:gd name="T24" fmla="*/ 167 w 273"/>
                <a:gd name="T25" fmla="*/ 14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3" h="209">
                  <a:moveTo>
                    <a:pt x="255" y="106"/>
                  </a:moveTo>
                  <a:cubicBezTo>
                    <a:pt x="242" y="110"/>
                    <a:pt x="221" y="88"/>
                    <a:pt x="197" y="113"/>
                  </a:cubicBezTo>
                  <a:cubicBezTo>
                    <a:pt x="179" y="133"/>
                    <a:pt x="208" y="153"/>
                    <a:pt x="208" y="164"/>
                  </a:cubicBezTo>
                  <a:cubicBezTo>
                    <a:pt x="207" y="174"/>
                    <a:pt x="179" y="209"/>
                    <a:pt x="107" y="209"/>
                  </a:cubicBezTo>
                  <a:cubicBezTo>
                    <a:pt x="39" y="209"/>
                    <a:pt x="0" y="167"/>
                    <a:pt x="4" y="118"/>
                  </a:cubicBezTo>
                  <a:cubicBezTo>
                    <a:pt x="7" y="76"/>
                    <a:pt x="47" y="28"/>
                    <a:pt x="89" y="15"/>
                  </a:cubicBezTo>
                  <a:cubicBezTo>
                    <a:pt x="144" y="0"/>
                    <a:pt x="191" y="9"/>
                    <a:pt x="231" y="36"/>
                  </a:cubicBezTo>
                  <a:cubicBezTo>
                    <a:pt x="273" y="64"/>
                    <a:pt x="267" y="103"/>
                    <a:pt x="255" y="106"/>
                  </a:cubicBezTo>
                  <a:close/>
                  <a:moveTo>
                    <a:pt x="167" y="140"/>
                  </a:moveTo>
                  <a:cubicBezTo>
                    <a:pt x="167" y="129"/>
                    <a:pt x="158" y="120"/>
                    <a:pt x="147" y="120"/>
                  </a:cubicBezTo>
                  <a:cubicBezTo>
                    <a:pt x="136" y="120"/>
                    <a:pt x="127" y="129"/>
                    <a:pt x="127" y="140"/>
                  </a:cubicBezTo>
                  <a:cubicBezTo>
                    <a:pt x="127" y="151"/>
                    <a:pt x="136" y="160"/>
                    <a:pt x="147" y="160"/>
                  </a:cubicBezTo>
                  <a:cubicBezTo>
                    <a:pt x="158" y="160"/>
                    <a:pt x="167" y="151"/>
                    <a:pt x="167" y="1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9"/>
            <p:cNvSpPr>
              <a:spLocks noEditPoints="1"/>
            </p:cNvSpPr>
            <p:nvPr/>
          </p:nvSpPr>
          <p:spPr bwMode="auto">
            <a:xfrm>
              <a:off x="4059992" y="3275881"/>
              <a:ext cx="218995" cy="176413"/>
            </a:xfrm>
            <a:custGeom>
              <a:avLst/>
              <a:gdLst>
                <a:gd name="T0" fmla="*/ 265 w 265"/>
                <a:gd name="T1" fmla="*/ 67 h 213"/>
                <a:gd name="T2" fmla="*/ 265 w 265"/>
                <a:gd name="T3" fmla="*/ 186 h 213"/>
                <a:gd name="T4" fmla="*/ 238 w 265"/>
                <a:gd name="T5" fmla="*/ 213 h 213"/>
                <a:gd name="T6" fmla="*/ 26 w 265"/>
                <a:gd name="T7" fmla="*/ 213 h 213"/>
                <a:gd name="T8" fmla="*/ 0 w 265"/>
                <a:gd name="T9" fmla="*/ 186 h 213"/>
                <a:gd name="T10" fmla="*/ 0 w 265"/>
                <a:gd name="T11" fmla="*/ 67 h 213"/>
                <a:gd name="T12" fmla="*/ 26 w 265"/>
                <a:gd name="T13" fmla="*/ 40 h 213"/>
                <a:gd name="T14" fmla="*/ 58 w 265"/>
                <a:gd name="T15" fmla="*/ 40 h 213"/>
                <a:gd name="T16" fmla="*/ 69 w 265"/>
                <a:gd name="T17" fmla="*/ 33 h 213"/>
                <a:gd name="T18" fmla="*/ 77 w 265"/>
                <a:gd name="T19" fmla="*/ 8 h 213"/>
                <a:gd name="T20" fmla="*/ 87 w 265"/>
                <a:gd name="T21" fmla="*/ 0 h 213"/>
                <a:gd name="T22" fmla="*/ 177 w 265"/>
                <a:gd name="T23" fmla="*/ 0 h 213"/>
                <a:gd name="T24" fmla="*/ 188 w 265"/>
                <a:gd name="T25" fmla="*/ 8 h 213"/>
                <a:gd name="T26" fmla="*/ 197 w 265"/>
                <a:gd name="T27" fmla="*/ 33 h 213"/>
                <a:gd name="T28" fmla="*/ 207 w 265"/>
                <a:gd name="T29" fmla="*/ 40 h 213"/>
                <a:gd name="T30" fmla="*/ 238 w 265"/>
                <a:gd name="T31" fmla="*/ 40 h 213"/>
                <a:gd name="T32" fmla="*/ 265 w 265"/>
                <a:gd name="T33" fmla="*/ 67 h 213"/>
                <a:gd name="T34" fmla="*/ 199 w 265"/>
                <a:gd name="T35" fmla="*/ 120 h 213"/>
                <a:gd name="T36" fmla="*/ 132 w 265"/>
                <a:gd name="T37" fmla="*/ 53 h 213"/>
                <a:gd name="T38" fmla="*/ 66 w 265"/>
                <a:gd name="T39" fmla="*/ 120 h 213"/>
                <a:gd name="T40" fmla="*/ 132 w 265"/>
                <a:gd name="T41" fmla="*/ 186 h 213"/>
                <a:gd name="T42" fmla="*/ 199 w 265"/>
                <a:gd name="T43" fmla="*/ 120 h 213"/>
                <a:gd name="T44" fmla="*/ 172 w 265"/>
                <a:gd name="T45" fmla="*/ 120 h 213"/>
                <a:gd name="T46" fmla="*/ 132 w 265"/>
                <a:gd name="T47" fmla="*/ 160 h 213"/>
                <a:gd name="T48" fmla="*/ 92 w 265"/>
                <a:gd name="T49" fmla="*/ 120 h 213"/>
                <a:gd name="T50" fmla="*/ 132 w 265"/>
                <a:gd name="T51" fmla="*/ 80 h 213"/>
                <a:gd name="T52" fmla="*/ 172 w 265"/>
                <a:gd name="T53" fmla="*/ 120 h 213"/>
                <a:gd name="T54" fmla="*/ 238 w 265"/>
                <a:gd name="T55" fmla="*/ 76 h 213"/>
                <a:gd name="T56" fmla="*/ 229 w 265"/>
                <a:gd name="T57" fmla="*/ 67 h 213"/>
                <a:gd name="T58" fmla="*/ 220 w 265"/>
                <a:gd name="T59" fmla="*/ 76 h 213"/>
                <a:gd name="T60" fmla="*/ 229 w 265"/>
                <a:gd name="T61" fmla="*/ 85 h 213"/>
                <a:gd name="T62" fmla="*/ 238 w 265"/>
                <a:gd name="T63" fmla="*/ 7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5" h="213">
                  <a:moveTo>
                    <a:pt x="265" y="67"/>
                  </a:moveTo>
                  <a:cubicBezTo>
                    <a:pt x="265" y="186"/>
                    <a:pt x="265" y="186"/>
                    <a:pt x="265" y="186"/>
                  </a:cubicBezTo>
                  <a:cubicBezTo>
                    <a:pt x="265" y="201"/>
                    <a:pt x="253" y="213"/>
                    <a:pt x="238" y="213"/>
                  </a:cubicBezTo>
                  <a:cubicBezTo>
                    <a:pt x="26" y="213"/>
                    <a:pt x="26" y="213"/>
                    <a:pt x="26" y="213"/>
                  </a:cubicBezTo>
                  <a:cubicBezTo>
                    <a:pt x="12" y="213"/>
                    <a:pt x="0" y="201"/>
                    <a:pt x="0" y="186"/>
                  </a:cubicBezTo>
                  <a:cubicBezTo>
                    <a:pt x="0" y="67"/>
                    <a:pt x="0" y="67"/>
                    <a:pt x="0" y="67"/>
                  </a:cubicBezTo>
                  <a:cubicBezTo>
                    <a:pt x="0" y="52"/>
                    <a:pt x="12" y="40"/>
                    <a:pt x="26" y="40"/>
                  </a:cubicBezTo>
                  <a:cubicBezTo>
                    <a:pt x="58" y="40"/>
                    <a:pt x="58" y="40"/>
                    <a:pt x="58" y="40"/>
                  </a:cubicBezTo>
                  <a:cubicBezTo>
                    <a:pt x="63" y="40"/>
                    <a:pt x="68" y="37"/>
                    <a:pt x="69" y="33"/>
                  </a:cubicBezTo>
                  <a:cubicBezTo>
                    <a:pt x="77" y="8"/>
                    <a:pt x="77" y="8"/>
                    <a:pt x="77" y="8"/>
                  </a:cubicBezTo>
                  <a:cubicBezTo>
                    <a:pt x="78" y="3"/>
                    <a:pt x="83" y="0"/>
                    <a:pt x="87" y="0"/>
                  </a:cubicBezTo>
                  <a:cubicBezTo>
                    <a:pt x="177" y="0"/>
                    <a:pt x="177" y="0"/>
                    <a:pt x="177" y="0"/>
                  </a:cubicBezTo>
                  <a:cubicBezTo>
                    <a:pt x="182" y="0"/>
                    <a:pt x="187" y="3"/>
                    <a:pt x="188" y="8"/>
                  </a:cubicBezTo>
                  <a:cubicBezTo>
                    <a:pt x="197" y="33"/>
                    <a:pt x="197" y="33"/>
                    <a:pt x="197" y="33"/>
                  </a:cubicBezTo>
                  <a:cubicBezTo>
                    <a:pt x="198" y="37"/>
                    <a:pt x="202" y="40"/>
                    <a:pt x="207" y="40"/>
                  </a:cubicBezTo>
                  <a:cubicBezTo>
                    <a:pt x="238" y="40"/>
                    <a:pt x="238" y="40"/>
                    <a:pt x="238" y="40"/>
                  </a:cubicBezTo>
                  <a:cubicBezTo>
                    <a:pt x="253" y="40"/>
                    <a:pt x="265" y="52"/>
                    <a:pt x="265" y="67"/>
                  </a:cubicBezTo>
                  <a:close/>
                  <a:moveTo>
                    <a:pt x="199" y="120"/>
                  </a:moveTo>
                  <a:cubicBezTo>
                    <a:pt x="199" y="83"/>
                    <a:pt x="169" y="53"/>
                    <a:pt x="132" y="53"/>
                  </a:cubicBezTo>
                  <a:cubicBezTo>
                    <a:pt x="96" y="53"/>
                    <a:pt x="66" y="83"/>
                    <a:pt x="66" y="120"/>
                  </a:cubicBezTo>
                  <a:cubicBezTo>
                    <a:pt x="66" y="156"/>
                    <a:pt x="96" y="186"/>
                    <a:pt x="132" y="186"/>
                  </a:cubicBezTo>
                  <a:cubicBezTo>
                    <a:pt x="169" y="186"/>
                    <a:pt x="199" y="156"/>
                    <a:pt x="199" y="120"/>
                  </a:cubicBezTo>
                  <a:close/>
                  <a:moveTo>
                    <a:pt x="172" y="120"/>
                  </a:moveTo>
                  <a:cubicBezTo>
                    <a:pt x="172" y="142"/>
                    <a:pt x="155" y="160"/>
                    <a:pt x="132" y="160"/>
                  </a:cubicBezTo>
                  <a:cubicBezTo>
                    <a:pt x="111" y="160"/>
                    <a:pt x="92" y="142"/>
                    <a:pt x="92" y="120"/>
                  </a:cubicBezTo>
                  <a:cubicBezTo>
                    <a:pt x="92" y="98"/>
                    <a:pt x="111" y="80"/>
                    <a:pt x="132" y="80"/>
                  </a:cubicBezTo>
                  <a:cubicBezTo>
                    <a:pt x="155" y="80"/>
                    <a:pt x="172" y="98"/>
                    <a:pt x="172" y="120"/>
                  </a:cubicBezTo>
                  <a:close/>
                  <a:moveTo>
                    <a:pt x="238" y="76"/>
                  </a:moveTo>
                  <a:cubicBezTo>
                    <a:pt x="238" y="71"/>
                    <a:pt x="235" y="67"/>
                    <a:pt x="229" y="67"/>
                  </a:cubicBezTo>
                  <a:cubicBezTo>
                    <a:pt x="224" y="67"/>
                    <a:pt x="220" y="71"/>
                    <a:pt x="220" y="76"/>
                  </a:cubicBezTo>
                  <a:cubicBezTo>
                    <a:pt x="220" y="81"/>
                    <a:pt x="224" y="85"/>
                    <a:pt x="229" y="85"/>
                  </a:cubicBezTo>
                  <a:cubicBezTo>
                    <a:pt x="235" y="85"/>
                    <a:pt x="238" y="81"/>
                    <a:pt x="238" y="7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90"/>
            <p:cNvSpPr>
              <a:spLocks noEditPoints="1"/>
            </p:cNvSpPr>
            <p:nvPr/>
          </p:nvSpPr>
          <p:spPr bwMode="auto">
            <a:xfrm>
              <a:off x="4323089" y="3280443"/>
              <a:ext cx="168809" cy="167288"/>
            </a:xfrm>
            <a:custGeom>
              <a:avLst/>
              <a:gdLst>
                <a:gd name="T0" fmla="*/ 202 w 202"/>
                <a:gd name="T1" fmla="*/ 201 h 201"/>
                <a:gd name="T2" fmla="*/ 170 w 202"/>
                <a:gd name="T3" fmla="*/ 201 h 201"/>
                <a:gd name="T4" fmla="*/ 0 w 202"/>
                <a:gd name="T5" fmla="*/ 31 h 201"/>
                <a:gd name="T6" fmla="*/ 0 w 202"/>
                <a:gd name="T7" fmla="*/ 0 h 201"/>
                <a:gd name="T8" fmla="*/ 202 w 202"/>
                <a:gd name="T9" fmla="*/ 201 h 201"/>
                <a:gd name="T10" fmla="*/ 139 w 202"/>
                <a:gd name="T11" fmla="*/ 201 h 201"/>
                <a:gd name="T12" fmla="*/ 107 w 202"/>
                <a:gd name="T13" fmla="*/ 201 h 201"/>
                <a:gd name="T14" fmla="*/ 0 w 202"/>
                <a:gd name="T15" fmla="*/ 94 h 201"/>
                <a:gd name="T16" fmla="*/ 0 w 202"/>
                <a:gd name="T17" fmla="*/ 63 h 201"/>
                <a:gd name="T18" fmla="*/ 139 w 202"/>
                <a:gd name="T19" fmla="*/ 201 h 201"/>
                <a:gd name="T20" fmla="*/ 60 w 202"/>
                <a:gd name="T21" fmla="*/ 171 h 201"/>
                <a:gd name="T22" fmla="*/ 30 w 202"/>
                <a:gd name="T23" fmla="*/ 201 h 201"/>
                <a:gd name="T24" fmla="*/ 0 w 202"/>
                <a:gd name="T25" fmla="*/ 171 h 201"/>
                <a:gd name="T26" fmla="*/ 30 w 202"/>
                <a:gd name="T27" fmla="*/ 141 h 201"/>
                <a:gd name="T28" fmla="*/ 60 w 202"/>
                <a:gd name="T29" fmla="*/ 17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2" h="201">
                  <a:moveTo>
                    <a:pt x="202" y="201"/>
                  </a:moveTo>
                  <a:cubicBezTo>
                    <a:pt x="170" y="201"/>
                    <a:pt x="170" y="201"/>
                    <a:pt x="170" y="201"/>
                  </a:cubicBezTo>
                  <a:cubicBezTo>
                    <a:pt x="170" y="107"/>
                    <a:pt x="94" y="31"/>
                    <a:pt x="0" y="31"/>
                  </a:cubicBezTo>
                  <a:cubicBezTo>
                    <a:pt x="0" y="0"/>
                    <a:pt x="0" y="0"/>
                    <a:pt x="0" y="0"/>
                  </a:cubicBezTo>
                  <a:cubicBezTo>
                    <a:pt x="111" y="0"/>
                    <a:pt x="202" y="90"/>
                    <a:pt x="202" y="201"/>
                  </a:cubicBezTo>
                  <a:close/>
                  <a:moveTo>
                    <a:pt x="139" y="201"/>
                  </a:moveTo>
                  <a:cubicBezTo>
                    <a:pt x="107" y="201"/>
                    <a:pt x="107" y="201"/>
                    <a:pt x="107" y="201"/>
                  </a:cubicBezTo>
                  <a:cubicBezTo>
                    <a:pt x="107" y="142"/>
                    <a:pt x="59" y="94"/>
                    <a:pt x="0" y="94"/>
                  </a:cubicBezTo>
                  <a:cubicBezTo>
                    <a:pt x="0" y="63"/>
                    <a:pt x="0" y="63"/>
                    <a:pt x="0" y="63"/>
                  </a:cubicBezTo>
                  <a:cubicBezTo>
                    <a:pt x="77" y="63"/>
                    <a:pt x="139" y="125"/>
                    <a:pt x="139" y="201"/>
                  </a:cubicBezTo>
                  <a:close/>
                  <a:moveTo>
                    <a:pt x="60" y="171"/>
                  </a:moveTo>
                  <a:cubicBezTo>
                    <a:pt x="60" y="188"/>
                    <a:pt x="47" y="201"/>
                    <a:pt x="30" y="201"/>
                  </a:cubicBezTo>
                  <a:cubicBezTo>
                    <a:pt x="13" y="201"/>
                    <a:pt x="0" y="188"/>
                    <a:pt x="0" y="171"/>
                  </a:cubicBezTo>
                  <a:cubicBezTo>
                    <a:pt x="0" y="155"/>
                    <a:pt x="13" y="141"/>
                    <a:pt x="30" y="141"/>
                  </a:cubicBezTo>
                  <a:cubicBezTo>
                    <a:pt x="47" y="141"/>
                    <a:pt x="60" y="155"/>
                    <a:pt x="60" y="17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91"/>
            <p:cNvSpPr>
              <a:spLocks noEditPoints="1"/>
            </p:cNvSpPr>
            <p:nvPr/>
          </p:nvSpPr>
          <p:spPr bwMode="auto">
            <a:xfrm>
              <a:off x="4532960" y="3260673"/>
              <a:ext cx="206828" cy="206829"/>
            </a:xfrm>
            <a:custGeom>
              <a:avLst/>
              <a:gdLst>
                <a:gd name="T0" fmla="*/ 239 w 248"/>
                <a:gd name="T1" fmla="*/ 89 h 248"/>
                <a:gd name="T2" fmla="*/ 203 w 248"/>
                <a:gd name="T3" fmla="*/ 125 h 248"/>
                <a:gd name="T4" fmla="*/ 161 w 248"/>
                <a:gd name="T5" fmla="*/ 133 h 248"/>
                <a:gd name="T6" fmla="*/ 52 w 248"/>
                <a:gd name="T7" fmla="*/ 241 h 248"/>
                <a:gd name="T8" fmla="*/ 18 w 248"/>
                <a:gd name="T9" fmla="*/ 230 h 248"/>
                <a:gd name="T10" fmla="*/ 6 w 248"/>
                <a:gd name="T11" fmla="*/ 195 h 248"/>
                <a:gd name="T12" fmla="*/ 115 w 248"/>
                <a:gd name="T13" fmla="*/ 86 h 248"/>
                <a:gd name="T14" fmla="*/ 123 w 248"/>
                <a:gd name="T15" fmla="*/ 44 h 248"/>
                <a:gd name="T16" fmla="*/ 158 w 248"/>
                <a:gd name="T17" fmla="*/ 9 h 248"/>
                <a:gd name="T18" fmla="*/ 217 w 248"/>
                <a:gd name="T19" fmla="*/ 30 h 248"/>
                <a:gd name="T20" fmla="*/ 239 w 248"/>
                <a:gd name="T21" fmla="*/ 89 h 248"/>
                <a:gd name="T22" fmla="*/ 120 w 248"/>
                <a:gd name="T23" fmla="*/ 135 h 248"/>
                <a:gd name="T24" fmla="*/ 123 w 248"/>
                <a:gd name="T25" fmla="*/ 113 h 248"/>
                <a:gd name="T26" fmla="*/ 102 w 248"/>
                <a:gd name="T27" fmla="*/ 117 h 248"/>
                <a:gd name="T28" fmla="*/ 98 w 248"/>
                <a:gd name="T29" fmla="*/ 138 h 248"/>
                <a:gd name="T30" fmla="*/ 120 w 248"/>
                <a:gd name="T31" fmla="*/ 135 h 248"/>
                <a:gd name="T32" fmla="*/ 229 w 248"/>
                <a:gd name="T33" fmla="*/ 79 h 248"/>
                <a:gd name="T34" fmla="*/ 209 w 248"/>
                <a:gd name="T35" fmla="*/ 39 h 248"/>
                <a:gd name="T36" fmla="*/ 168 w 248"/>
                <a:gd name="T37" fmla="*/ 18 h 248"/>
                <a:gd name="T38" fmla="*/ 188 w 248"/>
                <a:gd name="T39" fmla="*/ 60 h 248"/>
                <a:gd name="T40" fmla="*/ 229 w 248"/>
                <a:gd name="T41"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48">
                  <a:moveTo>
                    <a:pt x="239" y="89"/>
                  </a:moveTo>
                  <a:cubicBezTo>
                    <a:pt x="203" y="125"/>
                    <a:pt x="203" y="125"/>
                    <a:pt x="203" y="125"/>
                  </a:cubicBezTo>
                  <a:cubicBezTo>
                    <a:pt x="197" y="130"/>
                    <a:pt x="179" y="135"/>
                    <a:pt x="161" y="133"/>
                  </a:cubicBezTo>
                  <a:cubicBezTo>
                    <a:pt x="52" y="241"/>
                    <a:pt x="52" y="241"/>
                    <a:pt x="52" y="241"/>
                  </a:cubicBezTo>
                  <a:cubicBezTo>
                    <a:pt x="46" y="248"/>
                    <a:pt x="31" y="242"/>
                    <a:pt x="18" y="230"/>
                  </a:cubicBezTo>
                  <a:cubicBezTo>
                    <a:pt x="5" y="217"/>
                    <a:pt x="0" y="201"/>
                    <a:pt x="6" y="195"/>
                  </a:cubicBezTo>
                  <a:cubicBezTo>
                    <a:pt x="115" y="86"/>
                    <a:pt x="115" y="86"/>
                    <a:pt x="115" y="86"/>
                  </a:cubicBezTo>
                  <a:cubicBezTo>
                    <a:pt x="112" y="68"/>
                    <a:pt x="117" y="50"/>
                    <a:pt x="123" y="44"/>
                  </a:cubicBezTo>
                  <a:cubicBezTo>
                    <a:pt x="158" y="9"/>
                    <a:pt x="158" y="9"/>
                    <a:pt x="158" y="9"/>
                  </a:cubicBezTo>
                  <a:cubicBezTo>
                    <a:pt x="167" y="0"/>
                    <a:pt x="195" y="8"/>
                    <a:pt x="217" y="30"/>
                  </a:cubicBezTo>
                  <a:cubicBezTo>
                    <a:pt x="239" y="52"/>
                    <a:pt x="248" y="80"/>
                    <a:pt x="239" y="89"/>
                  </a:cubicBezTo>
                  <a:close/>
                  <a:moveTo>
                    <a:pt x="120" y="135"/>
                  </a:moveTo>
                  <a:cubicBezTo>
                    <a:pt x="127" y="128"/>
                    <a:pt x="128" y="118"/>
                    <a:pt x="123" y="113"/>
                  </a:cubicBezTo>
                  <a:cubicBezTo>
                    <a:pt x="118" y="109"/>
                    <a:pt x="109" y="110"/>
                    <a:pt x="102" y="117"/>
                  </a:cubicBezTo>
                  <a:cubicBezTo>
                    <a:pt x="95" y="124"/>
                    <a:pt x="93" y="133"/>
                    <a:pt x="98" y="138"/>
                  </a:cubicBezTo>
                  <a:cubicBezTo>
                    <a:pt x="103" y="143"/>
                    <a:pt x="112" y="141"/>
                    <a:pt x="120" y="135"/>
                  </a:cubicBezTo>
                  <a:close/>
                  <a:moveTo>
                    <a:pt x="229" y="79"/>
                  </a:moveTo>
                  <a:cubicBezTo>
                    <a:pt x="231" y="78"/>
                    <a:pt x="226" y="56"/>
                    <a:pt x="209" y="39"/>
                  </a:cubicBezTo>
                  <a:cubicBezTo>
                    <a:pt x="191" y="22"/>
                    <a:pt x="169" y="17"/>
                    <a:pt x="168" y="18"/>
                  </a:cubicBezTo>
                  <a:cubicBezTo>
                    <a:pt x="166" y="20"/>
                    <a:pt x="170" y="42"/>
                    <a:pt x="188" y="60"/>
                  </a:cubicBezTo>
                  <a:cubicBezTo>
                    <a:pt x="205" y="77"/>
                    <a:pt x="228" y="81"/>
                    <a:pt x="229" y="7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92"/>
            <p:cNvSpPr>
              <a:spLocks noEditPoints="1"/>
            </p:cNvSpPr>
            <p:nvPr/>
          </p:nvSpPr>
          <p:spPr bwMode="auto">
            <a:xfrm>
              <a:off x="4779329" y="3271318"/>
              <a:ext cx="185537" cy="185537"/>
            </a:xfrm>
            <a:custGeom>
              <a:avLst/>
              <a:gdLst>
                <a:gd name="T0" fmla="*/ 223 w 223"/>
                <a:gd name="T1" fmla="*/ 111 h 223"/>
                <a:gd name="T2" fmla="*/ 111 w 223"/>
                <a:gd name="T3" fmla="*/ 223 h 223"/>
                <a:gd name="T4" fmla="*/ 0 w 223"/>
                <a:gd name="T5" fmla="*/ 111 h 223"/>
                <a:gd name="T6" fmla="*/ 111 w 223"/>
                <a:gd name="T7" fmla="*/ 0 h 223"/>
                <a:gd name="T8" fmla="*/ 223 w 223"/>
                <a:gd name="T9" fmla="*/ 111 h 223"/>
                <a:gd name="T10" fmla="*/ 179 w 223"/>
                <a:gd name="T11" fmla="*/ 125 h 223"/>
                <a:gd name="T12" fmla="*/ 179 w 223"/>
                <a:gd name="T13" fmla="*/ 98 h 223"/>
                <a:gd name="T14" fmla="*/ 125 w 223"/>
                <a:gd name="T15" fmla="*/ 98 h 223"/>
                <a:gd name="T16" fmla="*/ 125 w 223"/>
                <a:gd name="T17" fmla="*/ 45 h 223"/>
                <a:gd name="T18" fmla="*/ 98 w 223"/>
                <a:gd name="T19" fmla="*/ 45 h 223"/>
                <a:gd name="T20" fmla="*/ 98 w 223"/>
                <a:gd name="T21" fmla="*/ 98 h 223"/>
                <a:gd name="T22" fmla="*/ 44 w 223"/>
                <a:gd name="T23" fmla="*/ 98 h 223"/>
                <a:gd name="T24" fmla="*/ 44 w 223"/>
                <a:gd name="T25" fmla="*/ 125 h 223"/>
                <a:gd name="T26" fmla="*/ 98 w 223"/>
                <a:gd name="T27" fmla="*/ 125 h 223"/>
                <a:gd name="T28" fmla="*/ 98 w 223"/>
                <a:gd name="T29" fmla="*/ 178 h 223"/>
                <a:gd name="T30" fmla="*/ 125 w 223"/>
                <a:gd name="T31" fmla="*/ 178 h 223"/>
                <a:gd name="T32" fmla="*/ 125 w 223"/>
                <a:gd name="T33" fmla="*/ 125 h 223"/>
                <a:gd name="T34" fmla="*/ 179 w 223"/>
                <a:gd name="T35" fmla="*/ 12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3" h="223">
                  <a:moveTo>
                    <a:pt x="223" y="111"/>
                  </a:moveTo>
                  <a:cubicBezTo>
                    <a:pt x="223" y="173"/>
                    <a:pt x="173" y="223"/>
                    <a:pt x="111" y="223"/>
                  </a:cubicBezTo>
                  <a:cubicBezTo>
                    <a:pt x="50" y="223"/>
                    <a:pt x="0" y="173"/>
                    <a:pt x="0" y="111"/>
                  </a:cubicBezTo>
                  <a:cubicBezTo>
                    <a:pt x="0" y="50"/>
                    <a:pt x="50" y="0"/>
                    <a:pt x="111" y="0"/>
                  </a:cubicBezTo>
                  <a:cubicBezTo>
                    <a:pt x="173" y="0"/>
                    <a:pt x="223" y="50"/>
                    <a:pt x="223" y="111"/>
                  </a:cubicBezTo>
                  <a:close/>
                  <a:moveTo>
                    <a:pt x="179" y="125"/>
                  </a:moveTo>
                  <a:cubicBezTo>
                    <a:pt x="179" y="98"/>
                    <a:pt x="179" y="98"/>
                    <a:pt x="179" y="98"/>
                  </a:cubicBezTo>
                  <a:cubicBezTo>
                    <a:pt x="125" y="98"/>
                    <a:pt x="125" y="98"/>
                    <a:pt x="125" y="98"/>
                  </a:cubicBezTo>
                  <a:cubicBezTo>
                    <a:pt x="125" y="45"/>
                    <a:pt x="125" y="45"/>
                    <a:pt x="125" y="45"/>
                  </a:cubicBezTo>
                  <a:cubicBezTo>
                    <a:pt x="98" y="45"/>
                    <a:pt x="98" y="45"/>
                    <a:pt x="98" y="45"/>
                  </a:cubicBezTo>
                  <a:cubicBezTo>
                    <a:pt x="98" y="98"/>
                    <a:pt x="98" y="98"/>
                    <a:pt x="98" y="98"/>
                  </a:cubicBezTo>
                  <a:cubicBezTo>
                    <a:pt x="44" y="98"/>
                    <a:pt x="44" y="98"/>
                    <a:pt x="44" y="98"/>
                  </a:cubicBezTo>
                  <a:cubicBezTo>
                    <a:pt x="44" y="125"/>
                    <a:pt x="44" y="125"/>
                    <a:pt x="44" y="125"/>
                  </a:cubicBezTo>
                  <a:cubicBezTo>
                    <a:pt x="98" y="125"/>
                    <a:pt x="98" y="125"/>
                    <a:pt x="98" y="125"/>
                  </a:cubicBezTo>
                  <a:cubicBezTo>
                    <a:pt x="98" y="178"/>
                    <a:pt x="98" y="178"/>
                    <a:pt x="98" y="178"/>
                  </a:cubicBezTo>
                  <a:cubicBezTo>
                    <a:pt x="125" y="178"/>
                    <a:pt x="125" y="178"/>
                    <a:pt x="125" y="178"/>
                  </a:cubicBezTo>
                  <a:cubicBezTo>
                    <a:pt x="125" y="125"/>
                    <a:pt x="125" y="125"/>
                    <a:pt x="125" y="125"/>
                  </a:cubicBezTo>
                  <a:lnTo>
                    <a:pt x="179" y="12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93"/>
            <p:cNvSpPr>
              <a:spLocks/>
            </p:cNvSpPr>
            <p:nvPr/>
          </p:nvSpPr>
          <p:spPr bwMode="auto">
            <a:xfrm>
              <a:off x="5007448" y="3304775"/>
              <a:ext cx="104936" cy="118622"/>
            </a:xfrm>
            <a:custGeom>
              <a:avLst/>
              <a:gdLst>
                <a:gd name="T0" fmla="*/ 122 w 128"/>
                <a:gd name="T1" fmla="*/ 135 h 141"/>
                <a:gd name="T2" fmla="*/ 100 w 128"/>
                <a:gd name="T3" fmla="*/ 135 h 141"/>
                <a:gd name="T4" fmla="*/ 65 w 128"/>
                <a:gd name="T5" fmla="*/ 95 h 141"/>
                <a:gd name="T6" fmla="*/ 29 w 128"/>
                <a:gd name="T7" fmla="*/ 135 h 141"/>
                <a:gd name="T8" fmla="*/ 7 w 128"/>
                <a:gd name="T9" fmla="*/ 135 h 141"/>
                <a:gd name="T10" fmla="*/ 7 w 128"/>
                <a:gd name="T11" fmla="*/ 112 h 141"/>
                <a:gd name="T12" fmla="*/ 43 w 128"/>
                <a:gd name="T13" fmla="*/ 70 h 141"/>
                <a:gd name="T14" fmla="*/ 7 w 128"/>
                <a:gd name="T15" fmla="*/ 29 h 141"/>
                <a:gd name="T16" fmla="*/ 7 w 128"/>
                <a:gd name="T17" fmla="*/ 6 h 141"/>
                <a:gd name="T18" fmla="*/ 29 w 128"/>
                <a:gd name="T19" fmla="*/ 6 h 141"/>
                <a:gd name="T20" fmla="*/ 65 w 128"/>
                <a:gd name="T21" fmla="*/ 47 h 141"/>
                <a:gd name="T22" fmla="*/ 100 w 128"/>
                <a:gd name="T23" fmla="*/ 6 h 141"/>
                <a:gd name="T24" fmla="*/ 122 w 128"/>
                <a:gd name="T25" fmla="*/ 6 h 141"/>
                <a:gd name="T26" fmla="*/ 122 w 128"/>
                <a:gd name="T27" fmla="*/ 29 h 141"/>
                <a:gd name="T28" fmla="*/ 85 w 128"/>
                <a:gd name="T29" fmla="*/ 70 h 141"/>
                <a:gd name="T30" fmla="*/ 122 w 128"/>
                <a:gd name="T31" fmla="*/ 112 h 141"/>
                <a:gd name="T32" fmla="*/ 122 w 128"/>
                <a:gd name="T33" fmla="*/ 13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41">
                  <a:moveTo>
                    <a:pt x="122" y="135"/>
                  </a:moveTo>
                  <a:cubicBezTo>
                    <a:pt x="116" y="141"/>
                    <a:pt x="106" y="141"/>
                    <a:pt x="100" y="135"/>
                  </a:cubicBezTo>
                  <a:cubicBezTo>
                    <a:pt x="65" y="95"/>
                    <a:pt x="65" y="95"/>
                    <a:pt x="65" y="95"/>
                  </a:cubicBezTo>
                  <a:cubicBezTo>
                    <a:pt x="29" y="135"/>
                    <a:pt x="29" y="135"/>
                    <a:pt x="29" y="135"/>
                  </a:cubicBezTo>
                  <a:cubicBezTo>
                    <a:pt x="23" y="141"/>
                    <a:pt x="13" y="141"/>
                    <a:pt x="7" y="135"/>
                  </a:cubicBezTo>
                  <a:cubicBezTo>
                    <a:pt x="0" y="129"/>
                    <a:pt x="0" y="119"/>
                    <a:pt x="7" y="112"/>
                  </a:cubicBezTo>
                  <a:cubicBezTo>
                    <a:pt x="43" y="70"/>
                    <a:pt x="43" y="70"/>
                    <a:pt x="43" y="70"/>
                  </a:cubicBezTo>
                  <a:cubicBezTo>
                    <a:pt x="7" y="29"/>
                    <a:pt x="7" y="29"/>
                    <a:pt x="7" y="29"/>
                  </a:cubicBezTo>
                  <a:cubicBezTo>
                    <a:pt x="0" y="23"/>
                    <a:pt x="0" y="13"/>
                    <a:pt x="7" y="6"/>
                  </a:cubicBezTo>
                  <a:cubicBezTo>
                    <a:pt x="13" y="0"/>
                    <a:pt x="23" y="0"/>
                    <a:pt x="29" y="6"/>
                  </a:cubicBezTo>
                  <a:cubicBezTo>
                    <a:pt x="65" y="47"/>
                    <a:pt x="65" y="47"/>
                    <a:pt x="65" y="47"/>
                  </a:cubicBezTo>
                  <a:cubicBezTo>
                    <a:pt x="100" y="6"/>
                    <a:pt x="100" y="6"/>
                    <a:pt x="100" y="6"/>
                  </a:cubicBezTo>
                  <a:cubicBezTo>
                    <a:pt x="106" y="0"/>
                    <a:pt x="116" y="0"/>
                    <a:pt x="122" y="6"/>
                  </a:cubicBezTo>
                  <a:cubicBezTo>
                    <a:pt x="128" y="13"/>
                    <a:pt x="128" y="23"/>
                    <a:pt x="122" y="29"/>
                  </a:cubicBezTo>
                  <a:cubicBezTo>
                    <a:pt x="85" y="70"/>
                    <a:pt x="85" y="70"/>
                    <a:pt x="85" y="70"/>
                  </a:cubicBezTo>
                  <a:cubicBezTo>
                    <a:pt x="122" y="112"/>
                    <a:pt x="122" y="112"/>
                    <a:pt x="122" y="112"/>
                  </a:cubicBezTo>
                  <a:cubicBezTo>
                    <a:pt x="128" y="119"/>
                    <a:pt x="128" y="129"/>
                    <a:pt x="122" y="13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94"/>
            <p:cNvSpPr>
              <a:spLocks noEditPoints="1"/>
            </p:cNvSpPr>
            <p:nvPr/>
          </p:nvSpPr>
          <p:spPr bwMode="auto">
            <a:xfrm>
              <a:off x="5154966" y="3253068"/>
              <a:ext cx="222036" cy="223558"/>
            </a:xfrm>
            <a:custGeom>
              <a:avLst/>
              <a:gdLst>
                <a:gd name="T0" fmla="*/ 216 w 267"/>
                <a:gd name="T1" fmla="*/ 101 h 268"/>
                <a:gd name="T2" fmla="*/ 221 w 267"/>
                <a:gd name="T3" fmla="*/ 107 h 268"/>
                <a:gd name="T4" fmla="*/ 223 w 267"/>
                <a:gd name="T5" fmla="*/ 122 h 268"/>
                <a:gd name="T6" fmla="*/ 210 w 267"/>
                <a:gd name="T7" fmla="*/ 163 h 268"/>
                <a:gd name="T8" fmla="*/ 201 w 267"/>
                <a:gd name="T9" fmla="*/ 175 h 268"/>
                <a:gd name="T10" fmla="*/ 77 w 267"/>
                <a:gd name="T11" fmla="*/ 263 h 268"/>
                <a:gd name="T12" fmla="*/ 61 w 267"/>
                <a:gd name="T13" fmla="*/ 262 h 268"/>
                <a:gd name="T14" fmla="*/ 4 w 267"/>
                <a:gd name="T15" fmla="*/ 181 h 268"/>
                <a:gd name="T16" fmla="*/ 8 w 267"/>
                <a:gd name="T17" fmla="*/ 162 h 268"/>
                <a:gd name="T18" fmla="*/ 131 w 267"/>
                <a:gd name="T19" fmla="*/ 75 h 268"/>
                <a:gd name="T20" fmla="*/ 146 w 267"/>
                <a:gd name="T21" fmla="*/ 70 h 268"/>
                <a:gd name="T22" fmla="*/ 188 w 267"/>
                <a:gd name="T23" fmla="*/ 70 h 268"/>
                <a:gd name="T24" fmla="*/ 200 w 267"/>
                <a:gd name="T25" fmla="*/ 77 h 268"/>
                <a:gd name="T26" fmla="*/ 207 w 267"/>
                <a:gd name="T27" fmla="*/ 87 h 268"/>
                <a:gd name="T28" fmla="*/ 238 w 267"/>
                <a:gd name="T29" fmla="*/ 11 h 268"/>
                <a:gd name="T30" fmla="*/ 243 w 267"/>
                <a:gd name="T31" fmla="*/ 1 h 268"/>
                <a:gd name="T32" fmla="*/ 253 w 267"/>
                <a:gd name="T33" fmla="*/ 6 h 268"/>
                <a:gd name="T34" fmla="*/ 216 w 267"/>
                <a:gd name="T35" fmla="*/ 101 h 268"/>
                <a:gd name="T36" fmla="*/ 204 w 267"/>
                <a:gd name="T37" fmla="*/ 109 h 268"/>
                <a:gd name="T38" fmla="*/ 196 w 267"/>
                <a:gd name="T39" fmla="*/ 114 h 268"/>
                <a:gd name="T40" fmla="*/ 192 w 267"/>
                <a:gd name="T41" fmla="*/ 114 h 268"/>
                <a:gd name="T42" fmla="*/ 185 w 267"/>
                <a:gd name="T43" fmla="*/ 110 h 268"/>
                <a:gd name="T44" fmla="*/ 189 w 267"/>
                <a:gd name="T45" fmla="*/ 99 h 268"/>
                <a:gd name="T46" fmla="*/ 196 w 267"/>
                <a:gd name="T47" fmla="*/ 96 h 268"/>
                <a:gd name="T48" fmla="*/ 171 w 267"/>
                <a:gd name="T49" fmla="*/ 95 h 268"/>
                <a:gd name="T50" fmla="*/ 166 w 267"/>
                <a:gd name="T51" fmla="*/ 125 h 268"/>
                <a:gd name="T52" fmla="*/ 196 w 267"/>
                <a:gd name="T53" fmla="*/ 130 h 268"/>
                <a:gd name="T54" fmla="*/ 204 w 267"/>
                <a:gd name="T55" fmla="*/ 109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7" h="268">
                  <a:moveTo>
                    <a:pt x="216" y="101"/>
                  </a:moveTo>
                  <a:cubicBezTo>
                    <a:pt x="221" y="107"/>
                    <a:pt x="221" y="107"/>
                    <a:pt x="221" y="107"/>
                  </a:cubicBezTo>
                  <a:cubicBezTo>
                    <a:pt x="224" y="111"/>
                    <a:pt x="224" y="118"/>
                    <a:pt x="223" y="122"/>
                  </a:cubicBezTo>
                  <a:cubicBezTo>
                    <a:pt x="210" y="163"/>
                    <a:pt x="210" y="163"/>
                    <a:pt x="210" y="163"/>
                  </a:cubicBezTo>
                  <a:cubicBezTo>
                    <a:pt x="208" y="167"/>
                    <a:pt x="205" y="173"/>
                    <a:pt x="201" y="175"/>
                  </a:cubicBezTo>
                  <a:cubicBezTo>
                    <a:pt x="77" y="263"/>
                    <a:pt x="77" y="263"/>
                    <a:pt x="77" y="263"/>
                  </a:cubicBezTo>
                  <a:cubicBezTo>
                    <a:pt x="71" y="267"/>
                    <a:pt x="65" y="268"/>
                    <a:pt x="61" y="262"/>
                  </a:cubicBezTo>
                  <a:cubicBezTo>
                    <a:pt x="4" y="181"/>
                    <a:pt x="4" y="181"/>
                    <a:pt x="4" y="181"/>
                  </a:cubicBezTo>
                  <a:cubicBezTo>
                    <a:pt x="0" y="175"/>
                    <a:pt x="2" y="166"/>
                    <a:pt x="8" y="162"/>
                  </a:cubicBezTo>
                  <a:cubicBezTo>
                    <a:pt x="131" y="75"/>
                    <a:pt x="131" y="75"/>
                    <a:pt x="131" y="75"/>
                  </a:cubicBezTo>
                  <a:cubicBezTo>
                    <a:pt x="135" y="72"/>
                    <a:pt x="141" y="70"/>
                    <a:pt x="146" y="70"/>
                  </a:cubicBezTo>
                  <a:cubicBezTo>
                    <a:pt x="188" y="70"/>
                    <a:pt x="188" y="70"/>
                    <a:pt x="188" y="70"/>
                  </a:cubicBezTo>
                  <a:cubicBezTo>
                    <a:pt x="192" y="70"/>
                    <a:pt x="197" y="73"/>
                    <a:pt x="200" y="77"/>
                  </a:cubicBezTo>
                  <a:cubicBezTo>
                    <a:pt x="207" y="87"/>
                    <a:pt x="207" y="87"/>
                    <a:pt x="207" y="87"/>
                  </a:cubicBezTo>
                  <a:cubicBezTo>
                    <a:pt x="226" y="73"/>
                    <a:pt x="250" y="47"/>
                    <a:pt x="238" y="11"/>
                  </a:cubicBezTo>
                  <a:cubicBezTo>
                    <a:pt x="236" y="7"/>
                    <a:pt x="239" y="3"/>
                    <a:pt x="243" y="1"/>
                  </a:cubicBezTo>
                  <a:cubicBezTo>
                    <a:pt x="247" y="0"/>
                    <a:pt x="251" y="2"/>
                    <a:pt x="253" y="6"/>
                  </a:cubicBezTo>
                  <a:cubicBezTo>
                    <a:pt x="267" y="47"/>
                    <a:pt x="241" y="81"/>
                    <a:pt x="216" y="101"/>
                  </a:cubicBezTo>
                  <a:close/>
                  <a:moveTo>
                    <a:pt x="204" y="109"/>
                  </a:moveTo>
                  <a:cubicBezTo>
                    <a:pt x="201" y="111"/>
                    <a:pt x="199" y="112"/>
                    <a:pt x="196" y="114"/>
                  </a:cubicBezTo>
                  <a:cubicBezTo>
                    <a:pt x="195" y="114"/>
                    <a:pt x="194" y="114"/>
                    <a:pt x="192" y="114"/>
                  </a:cubicBezTo>
                  <a:cubicBezTo>
                    <a:pt x="190" y="114"/>
                    <a:pt x="187" y="113"/>
                    <a:pt x="185" y="110"/>
                  </a:cubicBezTo>
                  <a:cubicBezTo>
                    <a:pt x="183" y="106"/>
                    <a:pt x="185" y="101"/>
                    <a:pt x="189" y="99"/>
                  </a:cubicBezTo>
                  <a:cubicBezTo>
                    <a:pt x="190" y="99"/>
                    <a:pt x="192" y="98"/>
                    <a:pt x="196" y="96"/>
                  </a:cubicBezTo>
                  <a:cubicBezTo>
                    <a:pt x="189" y="90"/>
                    <a:pt x="179" y="90"/>
                    <a:pt x="171" y="95"/>
                  </a:cubicBezTo>
                  <a:cubicBezTo>
                    <a:pt x="162" y="102"/>
                    <a:pt x="159" y="115"/>
                    <a:pt x="166" y="125"/>
                  </a:cubicBezTo>
                  <a:cubicBezTo>
                    <a:pt x="173" y="135"/>
                    <a:pt x="186" y="137"/>
                    <a:pt x="196" y="130"/>
                  </a:cubicBezTo>
                  <a:cubicBezTo>
                    <a:pt x="202" y="125"/>
                    <a:pt x="205" y="117"/>
                    <a:pt x="204" y="10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5"/>
            <p:cNvSpPr>
              <a:spLocks/>
            </p:cNvSpPr>
            <p:nvPr/>
          </p:nvSpPr>
          <p:spPr bwMode="auto">
            <a:xfrm>
              <a:off x="5411981" y="3265235"/>
              <a:ext cx="155121" cy="197704"/>
            </a:xfrm>
            <a:custGeom>
              <a:avLst/>
              <a:gdLst>
                <a:gd name="T0" fmla="*/ 186 w 186"/>
                <a:gd name="T1" fmla="*/ 109 h 239"/>
                <a:gd name="T2" fmla="*/ 186 w 186"/>
                <a:gd name="T3" fmla="*/ 212 h 239"/>
                <a:gd name="T4" fmla="*/ 173 w 186"/>
                <a:gd name="T5" fmla="*/ 230 h 239"/>
                <a:gd name="T6" fmla="*/ 157 w 186"/>
                <a:gd name="T7" fmla="*/ 235 h 239"/>
                <a:gd name="T8" fmla="*/ 131 w 186"/>
                <a:gd name="T9" fmla="*/ 239 h 239"/>
                <a:gd name="T10" fmla="*/ 54 w 186"/>
                <a:gd name="T11" fmla="*/ 239 h 239"/>
                <a:gd name="T12" fmla="*/ 28 w 186"/>
                <a:gd name="T13" fmla="*/ 235 h 239"/>
                <a:gd name="T14" fmla="*/ 13 w 186"/>
                <a:gd name="T15" fmla="*/ 230 h 239"/>
                <a:gd name="T16" fmla="*/ 0 w 186"/>
                <a:gd name="T17" fmla="*/ 212 h 239"/>
                <a:gd name="T18" fmla="*/ 0 w 186"/>
                <a:gd name="T19" fmla="*/ 109 h 239"/>
                <a:gd name="T20" fmla="*/ 14 w 186"/>
                <a:gd name="T21" fmla="*/ 93 h 239"/>
                <a:gd name="T22" fmla="*/ 120 w 186"/>
                <a:gd name="T23" fmla="*/ 93 h 239"/>
                <a:gd name="T24" fmla="*/ 120 w 186"/>
                <a:gd name="T25" fmla="*/ 56 h 239"/>
                <a:gd name="T26" fmla="*/ 93 w 186"/>
                <a:gd name="T27" fmla="*/ 27 h 239"/>
                <a:gd name="T28" fmla="*/ 67 w 186"/>
                <a:gd name="T29" fmla="*/ 56 h 239"/>
                <a:gd name="T30" fmla="*/ 67 w 186"/>
                <a:gd name="T31" fmla="*/ 66 h 239"/>
                <a:gd name="T32" fmla="*/ 40 w 186"/>
                <a:gd name="T33" fmla="*/ 66 h 239"/>
                <a:gd name="T34" fmla="*/ 40 w 186"/>
                <a:gd name="T35" fmla="*/ 61 h 239"/>
                <a:gd name="T36" fmla="*/ 93 w 186"/>
                <a:gd name="T37" fmla="*/ 0 h 239"/>
                <a:gd name="T38" fmla="*/ 146 w 186"/>
                <a:gd name="T39" fmla="*/ 61 h 239"/>
                <a:gd name="T40" fmla="*/ 146 w 186"/>
                <a:gd name="T41" fmla="*/ 93 h 239"/>
                <a:gd name="T42" fmla="*/ 170 w 186"/>
                <a:gd name="T43" fmla="*/ 93 h 239"/>
                <a:gd name="T44" fmla="*/ 186 w 186"/>
                <a:gd name="T45" fmla="*/ 10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6" h="239">
                  <a:moveTo>
                    <a:pt x="186" y="109"/>
                  </a:moveTo>
                  <a:cubicBezTo>
                    <a:pt x="186" y="212"/>
                    <a:pt x="186" y="212"/>
                    <a:pt x="186" y="212"/>
                  </a:cubicBezTo>
                  <a:cubicBezTo>
                    <a:pt x="186" y="220"/>
                    <a:pt x="180" y="228"/>
                    <a:pt x="173" y="230"/>
                  </a:cubicBezTo>
                  <a:cubicBezTo>
                    <a:pt x="157" y="235"/>
                    <a:pt x="157" y="235"/>
                    <a:pt x="157" y="235"/>
                  </a:cubicBezTo>
                  <a:cubicBezTo>
                    <a:pt x="151" y="237"/>
                    <a:pt x="139" y="239"/>
                    <a:pt x="131" y="239"/>
                  </a:cubicBezTo>
                  <a:cubicBezTo>
                    <a:pt x="54" y="239"/>
                    <a:pt x="54" y="239"/>
                    <a:pt x="54" y="239"/>
                  </a:cubicBezTo>
                  <a:cubicBezTo>
                    <a:pt x="47" y="239"/>
                    <a:pt x="35" y="237"/>
                    <a:pt x="28" y="235"/>
                  </a:cubicBezTo>
                  <a:cubicBezTo>
                    <a:pt x="13" y="230"/>
                    <a:pt x="13" y="230"/>
                    <a:pt x="13" y="230"/>
                  </a:cubicBezTo>
                  <a:cubicBezTo>
                    <a:pt x="6" y="228"/>
                    <a:pt x="0" y="220"/>
                    <a:pt x="0" y="212"/>
                  </a:cubicBezTo>
                  <a:cubicBezTo>
                    <a:pt x="0" y="109"/>
                    <a:pt x="0" y="109"/>
                    <a:pt x="0" y="109"/>
                  </a:cubicBezTo>
                  <a:cubicBezTo>
                    <a:pt x="0" y="101"/>
                    <a:pt x="6" y="93"/>
                    <a:pt x="14" y="93"/>
                  </a:cubicBezTo>
                  <a:cubicBezTo>
                    <a:pt x="120" y="93"/>
                    <a:pt x="120" y="93"/>
                    <a:pt x="120" y="93"/>
                  </a:cubicBezTo>
                  <a:cubicBezTo>
                    <a:pt x="120" y="56"/>
                    <a:pt x="120" y="56"/>
                    <a:pt x="120" y="56"/>
                  </a:cubicBezTo>
                  <a:cubicBezTo>
                    <a:pt x="120" y="37"/>
                    <a:pt x="109" y="27"/>
                    <a:pt x="93" y="27"/>
                  </a:cubicBezTo>
                  <a:cubicBezTo>
                    <a:pt x="77" y="27"/>
                    <a:pt x="67" y="37"/>
                    <a:pt x="67" y="56"/>
                  </a:cubicBezTo>
                  <a:cubicBezTo>
                    <a:pt x="67" y="66"/>
                    <a:pt x="67" y="66"/>
                    <a:pt x="67" y="66"/>
                  </a:cubicBezTo>
                  <a:cubicBezTo>
                    <a:pt x="40" y="66"/>
                    <a:pt x="40" y="66"/>
                    <a:pt x="40" y="66"/>
                  </a:cubicBezTo>
                  <a:cubicBezTo>
                    <a:pt x="40" y="61"/>
                    <a:pt x="40" y="61"/>
                    <a:pt x="40" y="61"/>
                  </a:cubicBezTo>
                  <a:cubicBezTo>
                    <a:pt x="40" y="23"/>
                    <a:pt x="58" y="0"/>
                    <a:pt x="93" y="0"/>
                  </a:cubicBezTo>
                  <a:cubicBezTo>
                    <a:pt x="128" y="0"/>
                    <a:pt x="146" y="23"/>
                    <a:pt x="146" y="61"/>
                  </a:cubicBezTo>
                  <a:cubicBezTo>
                    <a:pt x="146" y="93"/>
                    <a:pt x="146" y="93"/>
                    <a:pt x="146" y="93"/>
                  </a:cubicBezTo>
                  <a:cubicBezTo>
                    <a:pt x="170" y="93"/>
                    <a:pt x="170" y="93"/>
                    <a:pt x="170" y="93"/>
                  </a:cubicBezTo>
                  <a:cubicBezTo>
                    <a:pt x="177" y="93"/>
                    <a:pt x="186" y="101"/>
                    <a:pt x="186" y="10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96"/>
            <p:cNvSpPr>
              <a:spLocks noEditPoints="1"/>
            </p:cNvSpPr>
            <p:nvPr/>
          </p:nvSpPr>
          <p:spPr bwMode="auto">
            <a:xfrm>
              <a:off x="5611206" y="3262193"/>
              <a:ext cx="197704" cy="203787"/>
            </a:xfrm>
            <a:custGeom>
              <a:avLst/>
              <a:gdLst>
                <a:gd name="T0" fmla="*/ 136 w 239"/>
                <a:gd name="T1" fmla="*/ 198 h 245"/>
                <a:gd name="T2" fmla="*/ 179 w 239"/>
                <a:gd name="T3" fmla="*/ 221 h 245"/>
                <a:gd name="T4" fmla="*/ 120 w 239"/>
                <a:gd name="T5" fmla="*/ 245 h 245"/>
                <a:gd name="T6" fmla="*/ 61 w 239"/>
                <a:gd name="T7" fmla="*/ 221 h 245"/>
                <a:gd name="T8" fmla="*/ 104 w 239"/>
                <a:gd name="T9" fmla="*/ 198 h 245"/>
                <a:gd name="T10" fmla="*/ 104 w 239"/>
                <a:gd name="T11" fmla="*/ 180 h 245"/>
                <a:gd name="T12" fmla="*/ 66 w 239"/>
                <a:gd name="T13" fmla="*/ 135 h 245"/>
                <a:gd name="T14" fmla="*/ 0 w 239"/>
                <a:gd name="T15" fmla="*/ 34 h 245"/>
                <a:gd name="T16" fmla="*/ 10 w 239"/>
                <a:gd name="T17" fmla="*/ 25 h 245"/>
                <a:gd name="T18" fmla="*/ 56 w 239"/>
                <a:gd name="T19" fmla="*/ 25 h 245"/>
                <a:gd name="T20" fmla="*/ 120 w 239"/>
                <a:gd name="T21" fmla="*/ 0 h 245"/>
                <a:gd name="T22" fmla="*/ 185 w 239"/>
                <a:gd name="T23" fmla="*/ 25 h 245"/>
                <a:gd name="T24" fmla="*/ 230 w 239"/>
                <a:gd name="T25" fmla="*/ 25 h 245"/>
                <a:gd name="T26" fmla="*/ 239 w 239"/>
                <a:gd name="T27" fmla="*/ 34 h 245"/>
                <a:gd name="T28" fmla="*/ 174 w 239"/>
                <a:gd name="T29" fmla="*/ 135 h 245"/>
                <a:gd name="T30" fmla="*/ 136 w 239"/>
                <a:gd name="T31" fmla="*/ 180 h 245"/>
                <a:gd name="T32" fmla="*/ 136 w 239"/>
                <a:gd name="T33" fmla="*/ 198 h 245"/>
                <a:gd name="T34" fmla="*/ 67 w 239"/>
                <a:gd name="T35" fmla="*/ 113 h 245"/>
                <a:gd name="T36" fmla="*/ 53 w 239"/>
                <a:gd name="T37" fmla="*/ 43 h 245"/>
                <a:gd name="T38" fmla="*/ 19 w 239"/>
                <a:gd name="T39" fmla="*/ 43 h 245"/>
                <a:gd name="T40" fmla="*/ 67 w 239"/>
                <a:gd name="T41" fmla="*/ 113 h 245"/>
                <a:gd name="T42" fmla="*/ 69 w 239"/>
                <a:gd name="T43" fmla="*/ 37 h 245"/>
                <a:gd name="T44" fmla="*/ 120 w 239"/>
                <a:gd name="T45" fmla="*/ 57 h 245"/>
                <a:gd name="T46" fmla="*/ 170 w 239"/>
                <a:gd name="T47" fmla="*/ 37 h 245"/>
                <a:gd name="T48" fmla="*/ 120 w 239"/>
                <a:gd name="T49" fmla="*/ 17 h 245"/>
                <a:gd name="T50" fmla="*/ 69 w 239"/>
                <a:gd name="T51" fmla="*/ 37 h 245"/>
                <a:gd name="T52" fmla="*/ 220 w 239"/>
                <a:gd name="T53" fmla="*/ 43 h 245"/>
                <a:gd name="T54" fmla="*/ 187 w 239"/>
                <a:gd name="T55" fmla="*/ 43 h 245"/>
                <a:gd name="T56" fmla="*/ 172 w 239"/>
                <a:gd name="T57" fmla="*/ 113 h 245"/>
                <a:gd name="T58" fmla="*/ 220 w 239"/>
                <a:gd name="T59" fmla="*/ 4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9" h="245">
                  <a:moveTo>
                    <a:pt x="136" y="198"/>
                  </a:moveTo>
                  <a:cubicBezTo>
                    <a:pt x="161" y="201"/>
                    <a:pt x="179" y="210"/>
                    <a:pt x="179" y="221"/>
                  </a:cubicBezTo>
                  <a:cubicBezTo>
                    <a:pt x="179" y="234"/>
                    <a:pt x="153" y="245"/>
                    <a:pt x="120" y="245"/>
                  </a:cubicBezTo>
                  <a:cubicBezTo>
                    <a:pt x="87" y="245"/>
                    <a:pt x="61" y="234"/>
                    <a:pt x="61" y="221"/>
                  </a:cubicBezTo>
                  <a:cubicBezTo>
                    <a:pt x="61" y="210"/>
                    <a:pt x="79" y="201"/>
                    <a:pt x="104" y="198"/>
                  </a:cubicBezTo>
                  <a:cubicBezTo>
                    <a:pt x="104" y="180"/>
                    <a:pt x="104" y="180"/>
                    <a:pt x="104" y="180"/>
                  </a:cubicBezTo>
                  <a:cubicBezTo>
                    <a:pt x="104" y="161"/>
                    <a:pt x="89" y="151"/>
                    <a:pt x="66" y="135"/>
                  </a:cubicBezTo>
                  <a:cubicBezTo>
                    <a:pt x="37" y="116"/>
                    <a:pt x="0" y="91"/>
                    <a:pt x="0" y="34"/>
                  </a:cubicBezTo>
                  <a:cubicBezTo>
                    <a:pt x="0" y="29"/>
                    <a:pt x="5" y="25"/>
                    <a:pt x="10" y="25"/>
                  </a:cubicBezTo>
                  <a:cubicBezTo>
                    <a:pt x="56" y="25"/>
                    <a:pt x="56" y="25"/>
                    <a:pt x="56" y="25"/>
                  </a:cubicBezTo>
                  <a:cubicBezTo>
                    <a:pt x="62" y="13"/>
                    <a:pt x="81" y="0"/>
                    <a:pt x="120" y="0"/>
                  </a:cubicBezTo>
                  <a:cubicBezTo>
                    <a:pt x="159" y="0"/>
                    <a:pt x="178" y="13"/>
                    <a:pt x="185" y="25"/>
                  </a:cubicBezTo>
                  <a:cubicBezTo>
                    <a:pt x="230" y="25"/>
                    <a:pt x="230" y="25"/>
                    <a:pt x="230" y="25"/>
                  </a:cubicBezTo>
                  <a:cubicBezTo>
                    <a:pt x="235" y="25"/>
                    <a:pt x="239" y="29"/>
                    <a:pt x="239" y="34"/>
                  </a:cubicBezTo>
                  <a:cubicBezTo>
                    <a:pt x="239" y="91"/>
                    <a:pt x="203" y="116"/>
                    <a:pt x="174" y="135"/>
                  </a:cubicBezTo>
                  <a:cubicBezTo>
                    <a:pt x="150" y="151"/>
                    <a:pt x="136" y="161"/>
                    <a:pt x="136" y="180"/>
                  </a:cubicBezTo>
                  <a:lnTo>
                    <a:pt x="136" y="198"/>
                  </a:lnTo>
                  <a:close/>
                  <a:moveTo>
                    <a:pt x="67" y="113"/>
                  </a:moveTo>
                  <a:cubicBezTo>
                    <a:pt x="60" y="97"/>
                    <a:pt x="54" y="76"/>
                    <a:pt x="53" y="43"/>
                  </a:cubicBezTo>
                  <a:cubicBezTo>
                    <a:pt x="19" y="43"/>
                    <a:pt x="19" y="43"/>
                    <a:pt x="19" y="43"/>
                  </a:cubicBezTo>
                  <a:cubicBezTo>
                    <a:pt x="23" y="79"/>
                    <a:pt x="44" y="97"/>
                    <a:pt x="67" y="113"/>
                  </a:cubicBezTo>
                  <a:close/>
                  <a:moveTo>
                    <a:pt x="69" y="37"/>
                  </a:moveTo>
                  <a:cubicBezTo>
                    <a:pt x="69" y="42"/>
                    <a:pt x="84" y="57"/>
                    <a:pt x="120" y="57"/>
                  </a:cubicBezTo>
                  <a:cubicBezTo>
                    <a:pt x="156" y="57"/>
                    <a:pt x="170" y="42"/>
                    <a:pt x="170" y="37"/>
                  </a:cubicBezTo>
                  <a:cubicBezTo>
                    <a:pt x="170" y="32"/>
                    <a:pt x="156" y="17"/>
                    <a:pt x="120" y="17"/>
                  </a:cubicBezTo>
                  <a:cubicBezTo>
                    <a:pt x="84" y="17"/>
                    <a:pt x="69" y="32"/>
                    <a:pt x="69" y="37"/>
                  </a:cubicBezTo>
                  <a:close/>
                  <a:moveTo>
                    <a:pt x="220" y="43"/>
                  </a:moveTo>
                  <a:cubicBezTo>
                    <a:pt x="187" y="43"/>
                    <a:pt x="187" y="43"/>
                    <a:pt x="187" y="43"/>
                  </a:cubicBezTo>
                  <a:cubicBezTo>
                    <a:pt x="186" y="76"/>
                    <a:pt x="180" y="97"/>
                    <a:pt x="172" y="113"/>
                  </a:cubicBezTo>
                  <a:cubicBezTo>
                    <a:pt x="196" y="97"/>
                    <a:pt x="217" y="79"/>
                    <a:pt x="220" y="4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97"/>
            <p:cNvSpPr>
              <a:spLocks noEditPoints="1"/>
            </p:cNvSpPr>
            <p:nvPr/>
          </p:nvSpPr>
          <p:spPr bwMode="auto">
            <a:xfrm>
              <a:off x="5853012" y="3262193"/>
              <a:ext cx="203787" cy="203787"/>
            </a:xfrm>
            <a:custGeom>
              <a:avLst/>
              <a:gdLst>
                <a:gd name="T0" fmla="*/ 245 w 245"/>
                <a:gd name="T1" fmla="*/ 122 h 245"/>
                <a:gd name="T2" fmla="*/ 123 w 245"/>
                <a:gd name="T3" fmla="*/ 245 h 245"/>
                <a:gd name="T4" fmla="*/ 0 w 245"/>
                <a:gd name="T5" fmla="*/ 122 h 245"/>
                <a:gd name="T6" fmla="*/ 123 w 245"/>
                <a:gd name="T7" fmla="*/ 0 h 245"/>
                <a:gd name="T8" fmla="*/ 245 w 245"/>
                <a:gd name="T9" fmla="*/ 122 h 245"/>
                <a:gd name="T10" fmla="*/ 218 w 245"/>
                <a:gd name="T11" fmla="*/ 122 h 245"/>
                <a:gd name="T12" fmla="*/ 123 w 245"/>
                <a:gd name="T13" fmla="*/ 27 h 245"/>
                <a:gd name="T14" fmla="*/ 27 w 245"/>
                <a:gd name="T15" fmla="*/ 122 h 245"/>
                <a:gd name="T16" fmla="*/ 123 w 245"/>
                <a:gd name="T17" fmla="*/ 218 h 245"/>
                <a:gd name="T18" fmla="*/ 218 w 245"/>
                <a:gd name="T19" fmla="*/ 122 h 245"/>
                <a:gd name="T20" fmla="*/ 132 w 245"/>
                <a:gd name="T21" fmla="*/ 119 h 245"/>
                <a:gd name="T22" fmla="*/ 171 w 245"/>
                <a:gd name="T23" fmla="*/ 159 h 245"/>
                <a:gd name="T24" fmla="*/ 158 w 245"/>
                <a:gd name="T25" fmla="*/ 171 h 245"/>
                <a:gd name="T26" fmla="*/ 113 w 245"/>
                <a:gd name="T27" fmla="*/ 126 h 245"/>
                <a:gd name="T28" fmla="*/ 113 w 245"/>
                <a:gd name="T29" fmla="*/ 53 h 245"/>
                <a:gd name="T30" fmla="*/ 132 w 245"/>
                <a:gd name="T31" fmla="*/ 53 h 245"/>
                <a:gd name="T32" fmla="*/ 132 w 245"/>
                <a:gd name="T33" fmla="*/ 119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5" h="245">
                  <a:moveTo>
                    <a:pt x="245" y="122"/>
                  </a:moveTo>
                  <a:cubicBezTo>
                    <a:pt x="245" y="190"/>
                    <a:pt x="190" y="245"/>
                    <a:pt x="123" y="245"/>
                  </a:cubicBezTo>
                  <a:cubicBezTo>
                    <a:pt x="55" y="245"/>
                    <a:pt x="0" y="190"/>
                    <a:pt x="0" y="122"/>
                  </a:cubicBezTo>
                  <a:cubicBezTo>
                    <a:pt x="0" y="55"/>
                    <a:pt x="55" y="0"/>
                    <a:pt x="123" y="0"/>
                  </a:cubicBezTo>
                  <a:cubicBezTo>
                    <a:pt x="190" y="0"/>
                    <a:pt x="245" y="55"/>
                    <a:pt x="245" y="122"/>
                  </a:cubicBezTo>
                  <a:close/>
                  <a:moveTo>
                    <a:pt x="218" y="122"/>
                  </a:moveTo>
                  <a:cubicBezTo>
                    <a:pt x="218" y="70"/>
                    <a:pt x="175" y="27"/>
                    <a:pt x="123" y="27"/>
                  </a:cubicBezTo>
                  <a:cubicBezTo>
                    <a:pt x="69" y="27"/>
                    <a:pt x="27" y="70"/>
                    <a:pt x="27" y="122"/>
                  </a:cubicBezTo>
                  <a:cubicBezTo>
                    <a:pt x="27" y="175"/>
                    <a:pt x="69" y="218"/>
                    <a:pt x="123" y="218"/>
                  </a:cubicBezTo>
                  <a:cubicBezTo>
                    <a:pt x="175" y="218"/>
                    <a:pt x="218" y="175"/>
                    <a:pt x="218" y="122"/>
                  </a:cubicBezTo>
                  <a:close/>
                  <a:moveTo>
                    <a:pt x="132" y="119"/>
                  </a:moveTo>
                  <a:cubicBezTo>
                    <a:pt x="171" y="159"/>
                    <a:pt x="171" y="159"/>
                    <a:pt x="171" y="159"/>
                  </a:cubicBezTo>
                  <a:cubicBezTo>
                    <a:pt x="158" y="171"/>
                    <a:pt x="158" y="171"/>
                    <a:pt x="158" y="171"/>
                  </a:cubicBezTo>
                  <a:cubicBezTo>
                    <a:pt x="113" y="126"/>
                    <a:pt x="113" y="126"/>
                    <a:pt x="113" y="126"/>
                  </a:cubicBezTo>
                  <a:cubicBezTo>
                    <a:pt x="113" y="53"/>
                    <a:pt x="113" y="53"/>
                    <a:pt x="113" y="53"/>
                  </a:cubicBezTo>
                  <a:cubicBezTo>
                    <a:pt x="132" y="53"/>
                    <a:pt x="132" y="53"/>
                    <a:pt x="132" y="53"/>
                  </a:cubicBezTo>
                  <a:lnTo>
                    <a:pt x="132" y="11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98"/>
            <p:cNvSpPr>
              <a:spLocks noEditPoints="1"/>
            </p:cNvSpPr>
            <p:nvPr/>
          </p:nvSpPr>
          <p:spPr bwMode="auto">
            <a:xfrm>
              <a:off x="6100902" y="3301734"/>
              <a:ext cx="220516" cy="124705"/>
            </a:xfrm>
            <a:custGeom>
              <a:avLst/>
              <a:gdLst>
                <a:gd name="T0" fmla="*/ 265 w 265"/>
                <a:gd name="T1" fmla="*/ 74 h 149"/>
                <a:gd name="T2" fmla="*/ 133 w 265"/>
                <a:gd name="T3" fmla="*/ 149 h 149"/>
                <a:gd name="T4" fmla="*/ 0 w 265"/>
                <a:gd name="T5" fmla="*/ 74 h 149"/>
                <a:gd name="T6" fmla="*/ 133 w 265"/>
                <a:gd name="T7" fmla="*/ 0 h 149"/>
                <a:gd name="T8" fmla="*/ 265 w 265"/>
                <a:gd name="T9" fmla="*/ 74 h 149"/>
                <a:gd name="T10" fmla="*/ 191 w 265"/>
                <a:gd name="T11" fmla="*/ 74 h 149"/>
                <a:gd name="T12" fmla="*/ 133 w 265"/>
                <a:gd name="T13" fmla="*/ 17 h 149"/>
                <a:gd name="T14" fmla="*/ 73 w 265"/>
                <a:gd name="T15" fmla="*/ 74 h 149"/>
                <a:gd name="T16" fmla="*/ 133 w 265"/>
                <a:gd name="T17" fmla="*/ 132 h 149"/>
                <a:gd name="T18" fmla="*/ 191 w 265"/>
                <a:gd name="T19" fmla="*/ 74 h 149"/>
                <a:gd name="T20" fmla="*/ 162 w 265"/>
                <a:gd name="T21" fmla="*/ 74 h 149"/>
                <a:gd name="T22" fmla="*/ 133 w 265"/>
                <a:gd name="T23" fmla="*/ 103 h 149"/>
                <a:gd name="T24" fmla="*/ 103 w 265"/>
                <a:gd name="T25" fmla="*/ 74 h 149"/>
                <a:gd name="T26" fmla="*/ 133 w 265"/>
                <a:gd name="T27" fmla="*/ 46 h 149"/>
                <a:gd name="T28" fmla="*/ 133 w 265"/>
                <a:gd name="T29" fmla="*/ 74 h 149"/>
                <a:gd name="T30" fmla="*/ 162 w 265"/>
                <a:gd name="T31" fmla="*/ 7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5" h="149">
                  <a:moveTo>
                    <a:pt x="265" y="74"/>
                  </a:moveTo>
                  <a:cubicBezTo>
                    <a:pt x="265" y="85"/>
                    <a:pt x="220" y="149"/>
                    <a:pt x="133" y="149"/>
                  </a:cubicBezTo>
                  <a:cubicBezTo>
                    <a:pt x="45" y="149"/>
                    <a:pt x="0" y="85"/>
                    <a:pt x="0" y="74"/>
                  </a:cubicBezTo>
                  <a:cubicBezTo>
                    <a:pt x="0" y="64"/>
                    <a:pt x="45" y="0"/>
                    <a:pt x="133" y="0"/>
                  </a:cubicBezTo>
                  <a:cubicBezTo>
                    <a:pt x="220" y="0"/>
                    <a:pt x="265" y="64"/>
                    <a:pt x="265" y="74"/>
                  </a:cubicBezTo>
                  <a:close/>
                  <a:moveTo>
                    <a:pt x="191" y="74"/>
                  </a:moveTo>
                  <a:cubicBezTo>
                    <a:pt x="191" y="43"/>
                    <a:pt x="165" y="17"/>
                    <a:pt x="133" y="17"/>
                  </a:cubicBezTo>
                  <a:cubicBezTo>
                    <a:pt x="100" y="17"/>
                    <a:pt x="73" y="43"/>
                    <a:pt x="73" y="74"/>
                  </a:cubicBezTo>
                  <a:cubicBezTo>
                    <a:pt x="73" y="106"/>
                    <a:pt x="100" y="132"/>
                    <a:pt x="133" y="132"/>
                  </a:cubicBezTo>
                  <a:cubicBezTo>
                    <a:pt x="165" y="132"/>
                    <a:pt x="191" y="106"/>
                    <a:pt x="191" y="74"/>
                  </a:cubicBezTo>
                  <a:close/>
                  <a:moveTo>
                    <a:pt x="162" y="74"/>
                  </a:moveTo>
                  <a:cubicBezTo>
                    <a:pt x="162" y="90"/>
                    <a:pt x="148" y="103"/>
                    <a:pt x="133" y="103"/>
                  </a:cubicBezTo>
                  <a:cubicBezTo>
                    <a:pt x="116" y="103"/>
                    <a:pt x="103" y="90"/>
                    <a:pt x="103" y="74"/>
                  </a:cubicBezTo>
                  <a:cubicBezTo>
                    <a:pt x="103" y="59"/>
                    <a:pt x="116" y="46"/>
                    <a:pt x="133" y="46"/>
                  </a:cubicBezTo>
                  <a:cubicBezTo>
                    <a:pt x="141" y="46"/>
                    <a:pt x="127" y="69"/>
                    <a:pt x="133" y="74"/>
                  </a:cubicBezTo>
                  <a:cubicBezTo>
                    <a:pt x="137" y="80"/>
                    <a:pt x="162" y="67"/>
                    <a:pt x="162" y="7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
            <p:cNvSpPr>
              <a:spLocks noEditPoints="1"/>
            </p:cNvSpPr>
            <p:nvPr/>
          </p:nvSpPr>
          <p:spPr bwMode="auto">
            <a:xfrm>
              <a:off x="2469193" y="3278026"/>
              <a:ext cx="230890" cy="205167"/>
            </a:xfrm>
            <a:custGeom>
              <a:avLst/>
              <a:gdLst>
                <a:gd name="T0" fmla="*/ 374 w 2388"/>
                <a:gd name="T1" fmla="*/ 687 h 2123"/>
                <a:gd name="T2" fmla="*/ 700 w 2388"/>
                <a:gd name="T3" fmla="*/ 802 h 2123"/>
                <a:gd name="T4" fmla="*/ 743 w 2388"/>
                <a:gd name="T5" fmla="*/ 790 h 2123"/>
                <a:gd name="T6" fmla="*/ 924 w 2388"/>
                <a:gd name="T7" fmla="*/ 628 h 2123"/>
                <a:gd name="T8" fmla="*/ 928 w 2388"/>
                <a:gd name="T9" fmla="*/ 594 h 2123"/>
                <a:gd name="T10" fmla="*/ 840 w 2388"/>
                <a:gd name="T11" fmla="*/ 480 h 2123"/>
                <a:gd name="T12" fmla="*/ 1305 w 2388"/>
                <a:gd name="T13" fmla="*/ 5 h 2123"/>
                <a:gd name="T14" fmla="*/ 953 w 2388"/>
                <a:gd name="T15" fmla="*/ 4 h 2123"/>
                <a:gd name="T16" fmla="*/ 512 w 2388"/>
                <a:gd name="T17" fmla="*/ 230 h 2123"/>
                <a:gd name="T18" fmla="*/ 330 w 2388"/>
                <a:gd name="T19" fmla="*/ 374 h 2123"/>
                <a:gd name="T20" fmla="*/ 260 w 2388"/>
                <a:gd name="T21" fmla="*/ 534 h 2123"/>
                <a:gd name="T22" fmla="*/ 109 w 2388"/>
                <a:gd name="T23" fmla="*/ 583 h 2123"/>
                <a:gd name="T24" fmla="*/ 19 w 2388"/>
                <a:gd name="T25" fmla="*/ 656 h 2123"/>
                <a:gd name="T26" fmla="*/ 16 w 2388"/>
                <a:gd name="T27" fmla="*/ 712 h 2123"/>
                <a:gd name="T28" fmla="*/ 179 w 2388"/>
                <a:gd name="T29" fmla="*/ 893 h 2123"/>
                <a:gd name="T30" fmla="*/ 247 w 2388"/>
                <a:gd name="T31" fmla="*/ 901 h 2123"/>
                <a:gd name="T32" fmla="*/ 331 w 2388"/>
                <a:gd name="T33" fmla="*/ 827 h 2123"/>
                <a:gd name="T34" fmla="*/ 374 w 2388"/>
                <a:gd name="T35" fmla="*/ 687 h 2123"/>
                <a:gd name="T36" fmla="*/ 1053 w 2388"/>
                <a:gd name="T37" fmla="*/ 748 h 2123"/>
                <a:gd name="T38" fmla="*/ 1006 w 2388"/>
                <a:gd name="T39" fmla="*/ 745 h 2123"/>
                <a:gd name="T40" fmla="*/ 835 w 2388"/>
                <a:gd name="T41" fmla="*/ 894 h 2123"/>
                <a:gd name="T42" fmla="*/ 832 w 2388"/>
                <a:gd name="T43" fmla="*/ 942 h 2123"/>
                <a:gd name="T44" fmla="*/ 1819 w 2388"/>
                <a:gd name="T45" fmla="*/ 2065 h 2123"/>
                <a:gd name="T46" fmla="*/ 1909 w 2388"/>
                <a:gd name="T47" fmla="*/ 2072 h 2123"/>
                <a:gd name="T48" fmla="*/ 2024 w 2388"/>
                <a:gd name="T49" fmla="*/ 1975 h 2123"/>
                <a:gd name="T50" fmla="*/ 2031 w 2388"/>
                <a:gd name="T51" fmla="*/ 1885 h 2123"/>
                <a:gd name="T52" fmla="*/ 1053 w 2388"/>
                <a:gd name="T53" fmla="*/ 748 h 2123"/>
                <a:gd name="T54" fmla="*/ 2370 w 2388"/>
                <a:gd name="T55" fmla="*/ 270 h 2123"/>
                <a:gd name="T56" fmla="*/ 2315 w 2388"/>
                <a:gd name="T57" fmla="*/ 248 h 2123"/>
                <a:gd name="T58" fmla="*/ 2200 w 2388"/>
                <a:gd name="T59" fmla="*/ 428 h 2123"/>
                <a:gd name="T60" fmla="*/ 1970 w 2388"/>
                <a:gd name="T61" fmla="*/ 476 h 2123"/>
                <a:gd name="T62" fmla="*/ 1905 w 2388"/>
                <a:gd name="T63" fmla="*/ 267 h 2123"/>
                <a:gd name="T64" fmla="*/ 2012 w 2388"/>
                <a:gd name="T65" fmla="*/ 78 h 2123"/>
                <a:gd name="T66" fmla="*/ 1968 w 2388"/>
                <a:gd name="T67" fmla="*/ 35 h 2123"/>
                <a:gd name="T68" fmla="*/ 1632 w 2388"/>
                <a:gd name="T69" fmla="*/ 304 h 2123"/>
                <a:gd name="T70" fmla="*/ 1531 w 2388"/>
                <a:gd name="T71" fmla="*/ 720 h 2123"/>
                <a:gd name="T72" fmla="*/ 1371 w 2388"/>
                <a:gd name="T73" fmla="*/ 886 h 2123"/>
                <a:gd name="T74" fmla="*/ 1532 w 2388"/>
                <a:gd name="T75" fmla="*/ 1073 h 2123"/>
                <a:gd name="T76" fmla="*/ 1729 w 2388"/>
                <a:gd name="T77" fmla="*/ 886 h 2123"/>
                <a:gd name="T78" fmla="*/ 1967 w 2388"/>
                <a:gd name="T79" fmla="*/ 814 h 2123"/>
                <a:gd name="T80" fmla="*/ 2331 w 2388"/>
                <a:gd name="T81" fmla="*/ 664 h 2123"/>
                <a:gd name="T82" fmla="*/ 2370 w 2388"/>
                <a:gd name="T83" fmla="*/ 270 h 2123"/>
                <a:gd name="T84" fmla="*/ 327 w 2388"/>
                <a:gd name="T85" fmla="*/ 1897 h 2123"/>
                <a:gd name="T86" fmla="*/ 327 w 2388"/>
                <a:gd name="T87" fmla="*/ 1987 h 2123"/>
                <a:gd name="T88" fmla="*/ 440 w 2388"/>
                <a:gd name="T89" fmla="*/ 2098 h 2123"/>
                <a:gd name="T90" fmla="*/ 529 w 2388"/>
                <a:gd name="T91" fmla="*/ 2087 h 2123"/>
                <a:gd name="T92" fmla="*/ 1113 w 2388"/>
                <a:gd name="T93" fmla="*/ 1513 h 2123"/>
                <a:gd name="T94" fmla="*/ 934 w 2388"/>
                <a:gd name="T95" fmla="*/ 1309 h 2123"/>
                <a:gd name="T96" fmla="*/ 327 w 2388"/>
                <a:gd name="T97" fmla="*/ 1897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88" h="2123">
                  <a:moveTo>
                    <a:pt x="374" y="687"/>
                  </a:moveTo>
                  <a:cubicBezTo>
                    <a:pt x="485" y="600"/>
                    <a:pt x="577" y="660"/>
                    <a:pt x="700" y="802"/>
                  </a:cubicBezTo>
                  <a:cubicBezTo>
                    <a:pt x="714" y="818"/>
                    <a:pt x="732" y="800"/>
                    <a:pt x="743" y="790"/>
                  </a:cubicBezTo>
                  <a:cubicBezTo>
                    <a:pt x="753" y="781"/>
                    <a:pt x="916" y="635"/>
                    <a:pt x="924" y="628"/>
                  </a:cubicBezTo>
                  <a:cubicBezTo>
                    <a:pt x="931" y="621"/>
                    <a:pt x="941" y="608"/>
                    <a:pt x="928" y="594"/>
                  </a:cubicBezTo>
                  <a:cubicBezTo>
                    <a:pt x="916" y="579"/>
                    <a:pt x="870" y="519"/>
                    <a:pt x="840" y="480"/>
                  </a:cubicBezTo>
                  <a:cubicBezTo>
                    <a:pt x="625" y="199"/>
                    <a:pt x="1429" y="8"/>
                    <a:pt x="1305" y="5"/>
                  </a:cubicBezTo>
                  <a:cubicBezTo>
                    <a:pt x="1243" y="3"/>
                    <a:pt x="990" y="0"/>
                    <a:pt x="953" y="4"/>
                  </a:cubicBezTo>
                  <a:cubicBezTo>
                    <a:pt x="800" y="20"/>
                    <a:pt x="608" y="163"/>
                    <a:pt x="512" y="230"/>
                  </a:cubicBezTo>
                  <a:cubicBezTo>
                    <a:pt x="385" y="316"/>
                    <a:pt x="338" y="367"/>
                    <a:pt x="330" y="374"/>
                  </a:cubicBezTo>
                  <a:cubicBezTo>
                    <a:pt x="295" y="405"/>
                    <a:pt x="325" y="477"/>
                    <a:pt x="260" y="534"/>
                  </a:cubicBezTo>
                  <a:cubicBezTo>
                    <a:pt x="191" y="594"/>
                    <a:pt x="149" y="549"/>
                    <a:pt x="109" y="583"/>
                  </a:cubicBezTo>
                  <a:cubicBezTo>
                    <a:pt x="89" y="601"/>
                    <a:pt x="34" y="642"/>
                    <a:pt x="19" y="656"/>
                  </a:cubicBezTo>
                  <a:cubicBezTo>
                    <a:pt x="3" y="669"/>
                    <a:pt x="0" y="693"/>
                    <a:pt x="16" y="712"/>
                  </a:cubicBezTo>
                  <a:cubicBezTo>
                    <a:pt x="16" y="712"/>
                    <a:pt x="167" y="878"/>
                    <a:pt x="179" y="893"/>
                  </a:cubicBezTo>
                  <a:cubicBezTo>
                    <a:pt x="192" y="907"/>
                    <a:pt x="226" y="920"/>
                    <a:pt x="247" y="901"/>
                  </a:cubicBezTo>
                  <a:cubicBezTo>
                    <a:pt x="268" y="882"/>
                    <a:pt x="322" y="835"/>
                    <a:pt x="331" y="827"/>
                  </a:cubicBezTo>
                  <a:cubicBezTo>
                    <a:pt x="340" y="819"/>
                    <a:pt x="325" y="724"/>
                    <a:pt x="374" y="687"/>
                  </a:cubicBezTo>
                  <a:close/>
                  <a:moveTo>
                    <a:pt x="1053" y="748"/>
                  </a:moveTo>
                  <a:cubicBezTo>
                    <a:pt x="1039" y="732"/>
                    <a:pt x="1021" y="731"/>
                    <a:pt x="1006" y="745"/>
                  </a:cubicBezTo>
                  <a:cubicBezTo>
                    <a:pt x="835" y="894"/>
                    <a:pt x="835" y="894"/>
                    <a:pt x="835" y="894"/>
                  </a:cubicBezTo>
                  <a:cubicBezTo>
                    <a:pt x="822" y="906"/>
                    <a:pt x="820" y="928"/>
                    <a:pt x="832" y="942"/>
                  </a:cubicBezTo>
                  <a:cubicBezTo>
                    <a:pt x="1819" y="2065"/>
                    <a:pt x="1819" y="2065"/>
                    <a:pt x="1819" y="2065"/>
                  </a:cubicBezTo>
                  <a:cubicBezTo>
                    <a:pt x="1843" y="2092"/>
                    <a:pt x="1883" y="2095"/>
                    <a:pt x="1909" y="2072"/>
                  </a:cubicBezTo>
                  <a:cubicBezTo>
                    <a:pt x="2024" y="1975"/>
                    <a:pt x="2024" y="1975"/>
                    <a:pt x="2024" y="1975"/>
                  </a:cubicBezTo>
                  <a:cubicBezTo>
                    <a:pt x="2051" y="1952"/>
                    <a:pt x="2054" y="1911"/>
                    <a:pt x="2031" y="1885"/>
                  </a:cubicBezTo>
                  <a:lnTo>
                    <a:pt x="1053" y="748"/>
                  </a:lnTo>
                  <a:close/>
                  <a:moveTo>
                    <a:pt x="2370" y="270"/>
                  </a:moveTo>
                  <a:cubicBezTo>
                    <a:pt x="2361" y="211"/>
                    <a:pt x="2331" y="223"/>
                    <a:pt x="2315" y="248"/>
                  </a:cubicBezTo>
                  <a:cubicBezTo>
                    <a:pt x="2299" y="273"/>
                    <a:pt x="2229" y="380"/>
                    <a:pt x="2200" y="428"/>
                  </a:cubicBezTo>
                  <a:cubicBezTo>
                    <a:pt x="2172" y="475"/>
                    <a:pt x="2101" y="569"/>
                    <a:pt x="1970" y="476"/>
                  </a:cubicBezTo>
                  <a:cubicBezTo>
                    <a:pt x="1833" y="380"/>
                    <a:pt x="1881" y="313"/>
                    <a:pt x="1905" y="267"/>
                  </a:cubicBezTo>
                  <a:cubicBezTo>
                    <a:pt x="1928" y="222"/>
                    <a:pt x="2002" y="94"/>
                    <a:pt x="2012" y="78"/>
                  </a:cubicBezTo>
                  <a:cubicBezTo>
                    <a:pt x="2023" y="62"/>
                    <a:pt x="2011" y="15"/>
                    <a:pt x="1968" y="35"/>
                  </a:cubicBezTo>
                  <a:cubicBezTo>
                    <a:pt x="1926" y="54"/>
                    <a:pt x="1668" y="157"/>
                    <a:pt x="1632" y="304"/>
                  </a:cubicBezTo>
                  <a:cubicBezTo>
                    <a:pt x="1596" y="453"/>
                    <a:pt x="1663" y="587"/>
                    <a:pt x="1531" y="720"/>
                  </a:cubicBezTo>
                  <a:cubicBezTo>
                    <a:pt x="1371" y="886"/>
                    <a:pt x="1371" y="886"/>
                    <a:pt x="1371" y="886"/>
                  </a:cubicBezTo>
                  <a:cubicBezTo>
                    <a:pt x="1532" y="1073"/>
                    <a:pt x="1532" y="1073"/>
                    <a:pt x="1532" y="1073"/>
                  </a:cubicBezTo>
                  <a:cubicBezTo>
                    <a:pt x="1729" y="886"/>
                    <a:pt x="1729" y="886"/>
                    <a:pt x="1729" y="886"/>
                  </a:cubicBezTo>
                  <a:cubicBezTo>
                    <a:pt x="1776" y="839"/>
                    <a:pt x="1876" y="793"/>
                    <a:pt x="1967" y="814"/>
                  </a:cubicBezTo>
                  <a:cubicBezTo>
                    <a:pt x="2161" y="858"/>
                    <a:pt x="2267" y="785"/>
                    <a:pt x="2331" y="664"/>
                  </a:cubicBezTo>
                  <a:cubicBezTo>
                    <a:pt x="2388" y="556"/>
                    <a:pt x="2379" y="329"/>
                    <a:pt x="2370" y="270"/>
                  </a:cubicBezTo>
                  <a:close/>
                  <a:moveTo>
                    <a:pt x="327" y="1897"/>
                  </a:moveTo>
                  <a:cubicBezTo>
                    <a:pt x="302" y="1922"/>
                    <a:pt x="302" y="1962"/>
                    <a:pt x="327" y="1987"/>
                  </a:cubicBezTo>
                  <a:cubicBezTo>
                    <a:pt x="440" y="2098"/>
                    <a:pt x="440" y="2098"/>
                    <a:pt x="440" y="2098"/>
                  </a:cubicBezTo>
                  <a:cubicBezTo>
                    <a:pt x="465" y="2123"/>
                    <a:pt x="504" y="2112"/>
                    <a:pt x="529" y="2087"/>
                  </a:cubicBezTo>
                  <a:cubicBezTo>
                    <a:pt x="1113" y="1513"/>
                    <a:pt x="1113" y="1513"/>
                    <a:pt x="1113" y="1513"/>
                  </a:cubicBezTo>
                  <a:cubicBezTo>
                    <a:pt x="934" y="1309"/>
                    <a:pt x="934" y="1309"/>
                    <a:pt x="934" y="1309"/>
                  </a:cubicBezTo>
                  <a:lnTo>
                    <a:pt x="327" y="189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PT Sans" panose="020B0503020203020204" pitchFamily="34" charset="0"/>
              </a:endParaRPr>
            </a:p>
          </p:txBody>
        </p:sp>
        <p:sp>
          <p:nvSpPr>
            <p:cNvPr id="100" name="Freeform 5"/>
            <p:cNvSpPr>
              <a:spLocks noEditPoints="1"/>
            </p:cNvSpPr>
            <p:nvPr/>
          </p:nvSpPr>
          <p:spPr bwMode="auto">
            <a:xfrm>
              <a:off x="6410205" y="3233553"/>
              <a:ext cx="311780" cy="219477"/>
            </a:xfrm>
            <a:custGeom>
              <a:avLst/>
              <a:gdLst>
                <a:gd name="T0" fmla="*/ 681 w 2382"/>
                <a:gd name="T1" fmla="*/ 1409 h 1676"/>
                <a:gd name="T2" fmla="*/ 602 w 2382"/>
                <a:gd name="T3" fmla="*/ 1379 h 1676"/>
                <a:gd name="T4" fmla="*/ 0 w 2382"/>
                <a:gd name="T5" fmla="*/ 843 h 1676"/>
                <a:gd name="T6" fmla="*/ 636 w 2382"/>
                <a:gd name="T7" fmla="*/ 278 h 1676"/>
                <a:gd name="T8" fmla="*/ 804 w 2382"/>
                <a:gd name="T9" fmla="*/ 288 h 1676"/>
                <a:gd name="T10" fmla="*/ 794 w 2382"/>
                <a:gd name="T11" fmla="*/ 456 h 1676"/>
                <a:gd name="T12" fmla="*/ 358 w 2382"/>
                <a:gd name="T13" fmla="*/ 843 h 1676"/>
                <a:gd name="T14" fmla="*/ 760 w 2382"/>
                <a:gd name="T15" fmla="*/ 1200 h 1676"/>
                <a:gd name="T16" fmla="*/ 770 w 2382"/>
                <a:gd name="T17" fmla="*/ 1369 h 1676"/>
                <a:gd name="T18" fmla="*/ 681 w 2382"/>
                <a:gd name="T19" fmla="*/ 1409 h 1676"/>
                <a:gd name="T20" fmla="*/ 1746 w 2382"/>
                <a:gd name="T21" fmla="*/ 1408 h 1676"/>
                <a:gd name="T22" fmla="*/ 2382 w 2382"/>
                <a:gd name="T23" fmla="*/ 843 h 1676"/>
                <a:gd name="T24" fmla="*/ 1780 w 2382"/>
                <a:gd name="T25" fmla="*/ 307 h 1676"/>
                <a:gd name="T26" fmla="*/ 1612 w 2382"/>
                <a:gd name="T27" fmla="*/ 317 h 1676"/>
                <a:gd name="T28" fmla="*/ 1622 w 2382"/>
                <a:gd name="T29" fmla="*/ 485 h 1676"/>
                <a:gd name="T30" fmla="*/ 2024 w 2382"/>
                <a:gd name="T31" fmla="*/ 843 h 1676"/>
                <a:gd name="T32" fmla="*/ 1588 w 2382"/>
                <a:gd name="T33" fmla="*/ 1230 h 1676"/>
                <a:gd name="T34" fmla="*/ 1578 w 2382"/>
                <a:gd name="T35" fmla="*/ 1398 h 1676"/>
                <a:gd name="T36" fmla="*/ 1667 w 2382"/>
                <a:gd name="T37" fmla="*/ 1438 h 1676"/>
                <a:gd name="T38" fmla="*/ 1746 w 2382"/>
                <a:gd name="T39" fmla="*/ 1408 h 1676"/>
                <a:gd name="T40" fmla="*/ 1189 w 2382"/>
                <a:gd name="T41" fmla="*/ 1577 h 1676"/>
                <a:gd name="T42" fmla="*/ 1427 w 2382"/>
                <a:gd name="T43" fmla="*/ 148 h 1676"/>
                <a:gd name="T44" fmla="*/ 1330 w 2382"/>
                <a:gd name="T45" fmla="*/ 11 h 1676"/>
                <a:gd name="T46" fmla="*/ 1193 w 2382"/>
                <a:gd name="T47" fmla="*/ 109 h 1676"/>
                <a:gd name="T48" fmla="*/ 955 w 2382"/>
                <a:gd name="T49" fmla="*/ 1538 h 1676"/>
                <a:gd name="T50" fmla="*/ 1052 w 2382"/>
                <a:gd name="T51" fmla="*/ 1675 h 1676"/>
                <a:gd name="T52" fmla="*/ 1072 w 2382"/>
                <a:gd name="T53" fmla="*/ 1676 h 1676"/>
                <a:gd name="T54" fmla="*/ 1189 w 2382"/>
                <a:gd name="T55" fmla="*/ 1577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82" h="1676">
                  <a:moveTo>
                    <a:pt x="681" y="1409"/>
                  </a:moveTo>
                  <a:cubicBezTo>
                    <a:pt x="653" y="1409"/>
                    <a:pt x="625" y="1399"/>
                    <a:pt x="602" y="1379"/>
                  </a:cubicBezTo>
                  <a:cubicBezTo>
                    <a:pt x="0" y="843"/>
                    <a:pt x="0" y="843"/>
                    <a:pt x="0" y="843"/>
                  </a:cubicBezTo>
                  <a:cubicBezTo>
                    <a:pt x="636" y="278"/>
                    <a:pt x="636" y="278"/>
                    <a:pt x="636" y="278"/>
                  </a:cubicBezTo>
                  <a:cubicBezTo>
                    <a:pt x="685" y="234"/>
                    <a:pt x="760" y="238"/>
                    <a:pt x="804" y="288"/>
                  </a:cubicBezTo>
                  <a:cubicBezTo>
                    <a:pt x="847" y="337"/>
                    <a:pt x="843" y="412"/>
                    <a:pt x="794" y="456"/>
                  </a:cubicBezTo>
                  <a:cubicBezTo>
                    <a:pt x="358" y="843"/>
                    <a:pt x="358" y="843"/>
                    <a:pt x="358" y="843"/>
                  </a:cubicBezTo>
                  <a:cubicBezTo>
                    <a:pt x="760" y="1200"/>
                    <a:pt x="760" y="1200"/>
                    <a:pt x="760" y="1200"/>
                  </a:cubicBezTo>
                  <a:cubicBezTo>
                    <a:pt x="810" y="1244"/>
                    <a:pt x="814" y="1319"/>
                    <a:pt x="770" y="1369"/>
                  </a:cubicBezTo>
                  <a:cubicBezTo>
                    <a:pt x="747" y="1395"/>
                    <a:pt x="714" y="1409"/>
                    <a:pt x="681" y="1409"/>
                  </a:cubicBezTo>
                  <a:close/>
                  <a:moveTo>
                    <a:pt x="1746" y="1408"/>
                  </a:moveTo>
                  <a:cubicBezTo>
                    <a:pt x="2382" y="843"/>
                    <a:pt x="2382" y="843"/>
                    <a:pt x="2382" y="843"/>
                  </a:cubicBezTo>
                  <a:cubicBezTo>
                    <a:pt x="1780" y="307"/>
                    <a:pt x="1780" y="307"/>
                    <a:pt x="1780" y="307"/>
                  </a:cubicBezTo>
                  <a:cubicBezTo>
                    <a:pt x="1731" y="264"/>
                    <a:pt x="1655" y="268"/>
                    <a:pt x="1612" y="317"/>
                  </a:cubicBezTo>
                  <a:cubicBezTo>
                    <a:pt x="1568" y="367"/>
                    <a:pt x="1572" y="442"/>
                    <a:pt x="1622" y="485"/>
                  </a:cubicBezTo>
                  <a:cubicBezTo>
                    <a:pt x="2024" y="843"/>
                    <a:pt x="2024" y="843"/>
                    <a:pt x="2024" y="843"/>
                  </a:cubicBezTo>
                  <a:cubicBezTo>
                    <a:pt x="1588" y="1230"/>
                    <a:pt x="1588" y="1230"/>
                    <a:pt x="1588" y="1230"/>
                  </a:cubicBezTo>
                  <a:cubicBezTo>
                    <a:pt x="1539" y="1274"/>
                    <a:pt x="1535" y="1349"/>
                    <a:pt x="1578" y="1398"/>
                  </a:cubicBezTo>
                  <a:cubicBezTo>
                    <a:pt x="1602" y="1425"/>
                    <a:pt x="1634" y="1438"/>
                    <a:pt x="1667" y="1438"/>
                  </a:cubicBezTo>
                  <a:cubicBezTo>
                    <a:pt x="1695" y="1438"/>
                    <a:pt x="1724" y="1428"/>
                    <a:pt x="1746" y="1408"/>
                  </a:cubicBezTo>
                  <a:close/>
                  <a:moveTo>
                    <a:pt x="1189" y="1577"/>
                  </a:moveTo>
                  <a:cubicBezTo>
                    <a:pt x="1427" y="148"/>
                    <a:pt x="1427" y="148"/>
                    <a:pt x="1427" y="148"/>
                  </a:cubicBezTo>
                  <a:cubicBezTo>
                    <a:pt x="1438" y="83"/>
                    <a:pt x="1394" y="22"/>
                    <a:pt x="1330" y="11"/>
                  </a:cubicBezTo>
                  <a:cubicBezTo>
                    <a:pt x="1264" y="0"/>
                    <a:pt x="1203" y="44"/>
                    <a:pt x="1193" y="109"/>
                  </a:cubicBezTo>
                  <a:cubicBezTo>
                    <a:pt x="955" y="1538"/>
                    <a:pt x="955" y="1538"/>
                    <a:pt x="955" y="1538"/>
                  </a:cubicBezTo>
                  <a:cubicBezTo>
                    <a:pt x="944" y="1603"/>
                    <a:pt x="988" y="1664"/>
                    <a:pt x="1052" y="1675"/>
                  </a:cubicBezTo>
                  <a:cubicBezTo>
                    <a:pt x="1059" y="1676"/>
                    <a:pt x="1066" y="1676"/>
                    <a:pt x="1072" y="1676"/>
                  </a:cubicBezTo>
                  <a:cubicBezTo>
                    <a:pt x="1129" y="1676"/>
                    <a:pt x="1180" y="1635"/>
                    <a:pt x="1189" y="15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PT Sans" panose="020B0503020203020204" pitchFamily="34" charset="0"/>
              </a:endParaRPr>
            </a:p>
          </p:txBody>
        </p:sp>
      </p:grpSp>
    </p:spTree>
    <p:custDataLst>
      <p:tags r:id="rId1"/>
    </p:custDataLst>
    <p:extLst>
      <p:ext uri="{BB962C8B-B14F-4D97-AF65-F5344CB8AC3E}">
        <p14:creationId xmlns:p14="http://schemas.microsoft.com/office/powerpoint/2010/main" val="3563267981"/>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sz="2000" dirty="0">
                <a:solidFill>
                  <a:srgbClr val="4D4D4D"/>
                </a:solidFill>
              </a:rPr>
              <a:t>Fully editable icons</a:t>
            </a:r>
          </a:p>
        </p:txBody>
      </p:sp>
      <p:grpSp>
        <p:nvGrpSpPr>
          <p:cNvPr id="4" name="Group 3"/>
          <p:cNvGrpSpPr/>
          <p:nvPr/>
        </p:nvGrpSpPr>
        <p:grpSpPr>
          <a:xfrm>
            <a:off x="755651" y="1731963"/>
            <a:ext cx="7634287" cy="2035175"/>
            <a:chOff x="755651" y="1731963"/>
            <a:chExt cx="7634287" cy="2035175"/>
          </a:xfrm>
        </p:grpSpPr>
        <p:sp>
          <p:nvSpPr>
            <p:cNvPr id="5" name="Freeform 5"/>
            <p:cNvSpPr>
              <a:spLocks noEditPoints="1"/>
            </p:cNvSpPr>
            <p:nvPr/>
          </p:nvSpPr>
          <p:spPr bwMode="auto">
            <a:xfrm>
              <a:off x="755651" y="1773238"/>
              <a:ext cx="193675" cy="212725"/>
            </a:xfrm>
            <a:custGeom>
              <a:avLst/>
              <a:gdLst>
                <a:gd name="T0" fmla="*/ 159 w 238"/>
                <a:gd name="T1" fmla="*/ 260 h 260"/>
                <a:gd name="T2" fmla="*/ 78 w 238"/>
                <a:gd name="T3" fmla="*/ 179 h 260"/>
                <a:gd name="T4" fmla="*/ 0 w 238"/>
                <a:gd name="T5" fmla="*/ 179 h 260"/>
                <a:gd name="T6" fmla="*/ 0 w 238"/>
                <a:gd name="T7" fmla="*/ 80 h 260"/>
                <a:gd name="T8" fmla="*/ 78 w 238"/>
                <a:gd name="T9" fmla="*/ 80 h 260"/>
                <a:gd name="T10" fmla="*/ 159 w 238"/>
                <a:gd name="T11" fmla="*/ 0 h 260"/>
                <a:gd name="T12" fmla="*/ 159 w 238"/>
                <a:gd name="T13" fmla="*/ 260 h 260"/>
                <a:gd name="T14" fmla="*/ 182 w 238"/>
                <a:gd name="T15" fmla="*/ 186 h 260"/>
                <a:gd name="T16" fmla="*/ 206 w 238"/>
                <a:gd name="T17" fmla="*/ 128 h 260"/>
                <a:gd name="T18" fmla="*/ 184 w 238"/>
                <a:gd name="T19" fmla="*/ 73 h 260"/>
                <a:gd name="T20" fmla="*/ 205 w 238"/>
                <a:gd name="T21" fmla="*/ 52 h 260"/>
                <a:gd name="T22" fmla="*/ 238 w 238"/>
                <a:gd name="T23" fmla="*/ 130 h 260"/>
                <a:gd name="T24" fmla="*/ 204 w 238"/>
                <a:gd name="T25" fmla="*/ 207 h 260"/>
                <a:gd name="T26" fmla="*/ 182 w 238"/>
                <a:gd name="T27" fmla="*/ 18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8" h="260">
                  <a:moveTo>
                    <a:pt x="159" y="260"/>
                  </a:moveTo>
                  <a:cubicBezTo>
                    <a:pt x="78" y="179"/>
                    <a:pt x="78" y="179"/>
                    <a:pt x="78" y="179"/>
                  </a:cubicBezTo>
                  <a:cubicBezTo>
                    <a:pt x="0" y="179"/>
                    <a:pt x="0" y="179"/>
                    <a:pt x="0" y="179"/>
                  </a:cubicBezTo>
                  <a:cubicBezTo>
                    <a:pt x="0" y="80"/>
                    <a:pt x="0" y="80"/>
                    <a:pt x="0" y="80"/>
                  </a:cubicBezTo>
                  <a:cubicBezTo>
                    <a:pt x="78" y="80"/>
                    <a:pt x="78" y="80"/>
                    <a:pt x="78" y="80"/>
                  </a:cubicBezTo>
                  <a:cubicBezTo>
                    <a:pt x="159" y="0"/>
                    <a:pt x="159" y="0"/>
                    <a:pt x="159" y="0"/>
                  </a:cubicBezTo>
                  <a:lnTo>
                    <a:pt x="159" y="260"/>
                  </a:lnTo>
                  <a:close/>
                  <a:moveTo>
                    <a:pt x="182" y="186"/>
                  </a:moveTo>
                  <a:cubicBezTo>
                    <a:pt x="197" y="170"/>
                    <a:pt x="206" y="148"/>
                    <a:pt x="206" y="128"/>
                  </a:cubicBezTo>
                  <a:cubicBezTo>
                    <a:pt x="206" y="108"/>
                    <a:pt x="198" y="88"/>
                    <a:pt x="184" y="73"/>
                  </a:cubicBezTo>
                  <a:cubicBezTo>
                    <a:pt x="205" y="52"/>
                    <a:pt x="205" y="52"/>
                    <a:pt x="205" y="52"/>
                  </a:cubicBezTo>
                  <a:cubicBezTo>
                    <a:pt x="226" y="73"/>
                    <a:pt x="238" y="101"/>
                    <a:pt x="238" y="130"/>
                  </a:cubicBezTo>
                  <a:cubicBezTo>
                    <a:pt x="238" y="157"/>
                    <a:pt x="228" y="184"/>
                    <a:pt x="204" y="207"/>
                  </a:cubicBezTo>
                  <a:lnTo>
                    <a:pt x="182" y="18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noEditPoints="1"/>
            </p:cNvSpPr>
            <p:nvPr/>
          </p:nvSpPr>
          <p:spPr bwMode="auto">
            <a:xfrm>
              <a:off x="1014413" y="1773238"/>
              <a:ext cx="249238" cy="212725"/>
            </a:xfrm>
            <a:custGeom>
              <a:avLst/>
              <a:gdLst>
                <a:gd name="T0" fmla="*/ 159 w 305"/>
                <a:gd name="T1" fmla="*/ 260 h 260"/>
                <a:gd name="T2" fmla="*/ 78 w 305"/>
                <a:gd name="T3" fmla="*/ 179 h 260"/>
                <a:gd name="T4" fmla="*/ 0 w 305"/>
                <a:gd name="T5" fmla="*/ 179 h 260"/>
                <a:gd name="T6" fmla="*/ 0 w 305"/>
                <a:gd name="T7" fmla="*/ 80 h 260"/>
                <a:gd name="T8" fmla="*/ 78 w 305"/>
                <a:gd name="T9" fmla="*/ 80 h 260"/>
                <a:gd name="T10" fmla="*/ 159 w 305"/>
                <a:gd name="T11" fmla="*/ 0 h 260"/>
                <a:gd name="T12" fmla="*/ 159 w 305"/>
                <a:gd name="T13" fmla="*/ 260 h 260"/>
                <a:gd name="T14" fmla="*/ 182 w 305"/>
                <a:gd name="T15" fmla="*/ 186 h 260"/>
                <a:gd name="T16" fmla="*/ 206 w 305"/>
                <a:gd name="T17" fmla="*/ 128 h 260"/>
                <a:gd name="T18" fmla="*/ 184 w 305"/>
                <a:gd name="T19" fmla="*/ 73 h 260"/>
                <a:gd name="T20" fmla="*/ 205 w 305"/>
                <a:gd name="T21" fmla="*/ 52 h 260"/>
                <a:gd name="T22" fmla="*/ 238 w 305"/>
                <a:gd name="T23" fmla="*/ 130 h 260"/>
                <a:gd name="T24" fmla="*/ 204 w 305"/>
                <a:gd name="T25" fmla="*/ 207 h 260"/>
                <a:gd name="T26" fmla="*/ 182 w 305"/>
                <a:gd name="T27" fmla="*/ 186 h 260"/>
                <a:gd name="T28" fmla="*/ 230 w 305"/>
                <a:gd name="T29" fmla="*/ 229 h 260"/>
                <a:gd name="T30" fmla="*/ 270 w 305"/>
                <a:gd name="T31" fmla="*/ 129 h 260"/>
                <a:gd name="T32" fmla="*/ 230 w 305"/>
                <a:gd name="T33" fmla="*/ 30 h 260"/>
                <a:gd name="T34" fmla="*/ 253 w 305"/>
                <a:gd name="T35" fmla="*/ 7 h 260"/>
                <a:gd name="T36" fmla="*/ 305 w 305"/>
                <a:gd name="T37" fmla="*/ 132 h 260"/>
                <a:gd name="T38" fmla="*/ 254 w 305"/>
                <a:gd name="T39" fmla="*/ 252 h 260"/>
                <a:gd name="T40" fmla="*/ 230 w 305"/>
                <a:gd name="T41" fmla="*/ 229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5" h="260">
                  <a:moveTo>
                    <a:pt x="159" y="260"/>
                  </a:moveTo>
                  <a:cubicBezTo>
                    <a:pt x="78" y="179"/>
                    <a:pt x="78" y="179"/>
                    <a:pt x="78" y="179"/>
                  </a:cubicBezTo>
                  <a:cubicBezTo>
                    <a:pt x="0" y="179"/>
                    <a:pt x="0" y="179"/>
                    <a:pt x="0" y="179"/>
                  </a:cubicBezTo>
                  <a:cubicBezTo>
                    <a:pt x="0" y="80"/>
                    <a:pt x="0" y="80"/>
                    <a:pt x="0" y="80"/>
                  </a:cubicBezTo>
                  <a:cubicBezTo>
                    <a:pt x="78" y="80"/>
                    <a:pt x="78" y="80"/>
                    <a:pt x="78" y="80"/>
                  </a:cubicBezTo>
                  <a:cubicBezTo>
                    <a:pt x="159" y="0"/>
                    <a:pt x="159" y="0"/>
                    <a:pt x="159" y="0"/>
                  </a:cubicBezTo>
                  <a:lnTo>
                    <a:pt x="159" y="260"/>
                  </a:lnTo>
                  <a:close/>
                  <a:moveTo>
                    <a:pt x="182" y="186"/>
                  </a:moveTo>
                  <a:cubicBezTo>
                    <a:pt x="197" y="170"/>
                    <a:pt x="206" y="148"/>
                    <a:pt x="206" y="128"/>
                  </a:cubicBezTo>
                  <a:cubicBezTo>
                    <a:pt x="206" y="108"/>
                    <a:pt x="198" y="88"/>
                    <a:pt x="184" y="73"/>
                  </a:cubicBezTo>
                  <a:cubicBezTo>
                    <a:pt x="205" y="52"/>
                    <a:pt x="205" y="52"/>
                    <a:pt x="205" y="52"/>
                  </a:cubicBezTo>
                  <a:cubicBezTo>
                    <a:pt x="226" y="73"/>
                    <a:pt x="238" y="101"/>
                    <a:pt x="238" y="130"/>
                  </a:cubicBezTo>
                  <a:cubicBezTo>
                    <a:pt x="238" y="157"/>
                    <a:pt x="228" y="184"/>
                    <a:pt x="204" y="207"/>
                  </a:cubicBezTo>
                  <a:lnTo>
                    <a:pt x="182" y="186"/>
                  </a:lnTo>
                  <a:close/>
                  <a:moveTo>
                    <a:pt x="230" y="229"/>
                  </a:moveTo>
                  <a:cubicBezTo>
                    <a:pt x="257" y="202"/>
                    <a:pt x="270" y="166"/>
                    <a:pt x="270" y="129"/>
                  </a:cubicBezTo>
                  <a:cubicBezTo>
                    <a:pt x="270" y="93"/>
                    <a:pt x="257" y="57"/>
                    <a:pt x="230" y="30"/>
                  </a:cubicBezTo>
                  <a:cubicBezTo>
                    <a:pt x="253" y="7"/>
                    <a:pt x="253" y="7"/>
                    <a:pt x="253" y="7"/>
                  </a:cubicBezTo>
                  <a:cubicBezTo>
                    <a:pt x="287" y="41"/>
                    <a:pt x="305" y="86"/>
                    <a:pt x="305" y="132"/>
                  </a:cubicBezTo>
                  <a:cubicBezTo>
                    <a:pt x="305" y="174"/>
                    <a:pt x="289" y="217"/>
                    <a:pt x="254" y="252"/>
                  </a:cubicBezTo>
                  <a:lnTo>
                    <a:pt x="230" y="22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noEditPoints="1"/>
            </p:cNvSpPr>
            <p:nvPr/>
          </p:nvSpPr>
          <p:spPr bwMode="auto">
            <a:xfrm>
              <a:off x="1327151" y="1758950"/>
              <a:ext cx="274638" cy="209550"/>
            </a:xfrm>
            <a:custGeom>
              <a:avLst/>
              <a:gdLst>
                <a:gd name="T0" fmla="*/ 173 w 173"/>
                <a:gd name="T1" fmla="*/ 0 h 132"/>
                <a:gd name="T2" fmla="*/ 0 w 173"/>
                <a:gd name="T3" fmla="*/ 132 h 132"/>
                <a:gd name="T4" fmla="*/ 12 w 173"/>
                <a:gd name="T5" fmla="*/ 11 h 132"/>
                <a:gd name="T6" fmla="*/ 41 w 173"/>
                <a:gd name="T7" fmla="*/ 40 h 132"/>
                <a:gd name="T8" fmla="*/ 12 w 173"/>
                <a:gd name="T9" fmla="*/ 11 h 132"/>
                <a:gd name="T10" fmla="*/ 41 w 173"/>
                <a:gd name="T11" fmla="*/ 80 h 132"/>
                <a:gd name="T12" fmla="*/ 12 w 173"/>
                <a:gd name="T13" fmla="*/ 52 h 132"/>
                <a:gd name="T14" fmla="*/ 41 w 173"/>
                <a:gd name="T15" fmla="*/ 120 h 132"/>
                <a:gd name="T16" fmla="*/ 12 w 173"/>
                <a:gd name="T17" fmla="*/ 92 h 132"/>
                <a:gd name="T18" fmla="*/ 41 w 173"/>
                <a:gd name="T19" fmla="*/ 120 h 132"/>
                <a:gd name="T20" fmla="*/ 53 w 173"/>
                <a:gd name="T21" fmla="*/ 11 h 132"/>
                <a:gd name="T22" fmla="*/ 81 w 173"/>
                <a:gd name="T23" fmla="*/ 40 h 132"/>
                <a:gd name="T24" fmla="*/ 81 w 173"/>
                <a:gd name="T25" fmla="*/ 52 h 132"/>
                <a:gd name="T26" fmla="*/ 53 w 173"/>
                <a:gd name="T27" fmla="*/ 80 h 132"/>
                <a:gd name="T28" fmla="*/ 81 w 173"/>
                <a:gd name="T29" fmla="*/ 52 h 132"/>
                <a:gd name="T30" fmla="*/ 81 w 173"/>
                <a:gd name="T31" fmla="*/ 92 h 132"/>
                <a:gd name="T32" fmla="*/ 53 w 173"/>
                <a:gd name="T33" fmla="*/ 120 h 132"/>
                <a:gd name="T34" fmla="*/ 92 w 173"/>
                <a:gd name="T35" fmla="*/ 11 h 132"/>
                <a:gd name="T36" fmla="*/ 121 w 173"/>
                <a:gd name="T37" fmla="*/ 40 h 132"/>
                <a:gd name="T38" fmla="*/ 92 w 173"/>
                <a:gd name="T39" fmla="*/ 11 h 132"/>
                <a:gd name="T40" fmla="*/ 121 w 173"/>
                <a:gd name="T41" fmla="*/ 80 h 132"/>
                <a:gd name="T42" fmla="*/ 92 w 173"/>
                <a:gd name="T43" fmla="*/ 52 h 132"/>
                <a:gd name="T44" fmla="*/ 121 w 173"/>
                <a:gd name="T45" fmla="*/ 120 h 132"/>
                <a:gd name="T46" fmla="*/ 92 w 173"/>
                <a:gd name="T47" fmla="*/ 92 h 132"/>
                <a:gd name="T48" fmla="*/ 121 w 173"/>
                <a:gd name="T49" fmla="*/ 120 h 132"/>
                <a:gd name="T50" fmla="*/ 133 w 173"/>
                <a:gd name="T51" fmla="*/ 11 h 132"/>
                <a:gd name="T52" fmla="*/ 161 w 173"/>
                <a:gd name="T53" fmla="*/ 40 h 132"/>
                <a:gd name="T54" fmla="*/ 161 w 173"/>
                <a:gd name="T55" fmla="*/ 52 h 132"/>
                <a:gd name="T56" fmla="*/ 133 w 173"/>
                <a:gd name="T57" fmla="*/ 80 h 132"/>
                <a:gd name="T58" fmla="*/ 161 w 173"/>
                <a:gd name="T59" fmla="*/ 52 h 132"/>
                <a:gd name="T60" fmla="*/ 161 w 173"/>
                <a:gd name="T61" fmla="*/ 92 h 132"/>
                <a:gd name="T62" fmla="*/ 133 w 173"/>
                <a:gd name="T63" fmla="*/ 12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3" h="132">
                  <a:moveTo>
                    <a:pt x="0" y="0"/>
                  </a:moveTo>
                  <a:lnTo>
                    <a:pt x="173" y="0"/>
                  </a:lnTo>
                  <a:lnTo>
                    <a:pt x="173" y="132"/>
                  </a:lnTo>
                  <a:lnTo>
                    <a:pt x="0" y="132"/>
                  </a:lnTo>
                  <a:lnTo>
                    <a:pt x="0" y="0"/>
                  </a:lnTo>
                  <a:close/>
                  <a:moveTo>
                    <a:pt x="12" y="11"/>
                  </a:moveTo>
                  <a:lnTo>
                    <a:pt x="12" y="40"/>
                  </a:lnTo>
                  <a:lnTo>
                    <a:pt x="41" y="40"/>
                  </a:lnTo>
                  <a:lnTo>
                    <a:pt x="41" y="11"/>
                  </a:lnTo>
                  <a:lnTo>
                    <a:pt x="12" y="11"/>
                  </a:lnTo>
                  <a:close/>
                  <a:moveTo>
                    <a:pt x="12" y="80"/>
                  </a:moveTo>
                  <a:lnTo>
                    <a:pt x="41" y="80"/>
                  </a:lnTo>
                  <a:lnTo>
                    <a:pt x="41" y="52"/>
                  </a:lnTo>
                  <a:lnTo>
                    <a:pt x="12" y="52"/>
                  </a:lnTo>
                  <a:lnTo>
                    <a:pt x="12" y="80"/>
                  </a:lnTo>
                  <a:close/>
                  <a:moveTo>
                    <a:pt x="41" y="120"/>
                  </a:moveTo>
                  <a:lnTo>
                    <a:pt x="41" y="92"/>
                  </a:lnTo>
                  <a:lnTo>
                    <a:pt x="12" y="92"/>
                  </a:lnTo>
                  <a:lnTo>
                    <a:pt x="12" y="120"/>
                  </a:lnTo>
                  <a:lnTo>
                    <a:pt x="41" y="120"/>
                  </a:lnTo>
                  <a:close/>
                  <a:moveTo>
                    <a:pt x="81" y="11"/>
                  </a:moveTo>
                  <a:lnTo>
                    <a:pt x="53" y="11"/>
                  </a:lnTo>
                  <a:lnTo>
                    <a:pt x="53" y="40"/>
                  </a:lnTo>
                  <a:lnTo>
                    <a:pt x="81" y="40"/>
                  </a:lnTo>
                  <a:lnTo>
                    <a:pt x="81" y="11"/>
                  </a:lnTo>
                  <a:close/>
                  <a:moveTo>
                    <a:pt x="81" y="52"/>
                  </a:moveTo>
                  <a:lnTo>
                    <a:pt x="53" y="52"/>
                  </a:lnTo>
                  <a:lnTo>
                    <a:pt x="53" y="80"/>
                  </a:lnTo>
                  <a:lnTo>
                    <a:pt x="81" y="80"/>
                  </a:lnTo>
                  <a:lnTo>
                    <a:pt x="81" y="52"/>
                  </a:lnTo>
                  <a:close/>
                  <a:moveTo>
                    <a:pt x="81" y="120"/>
                  </a:moveTo>
                  <a:lnTo>
                    <a:pt x="81" y="92"/>
                  </a:lnTo>
                  <a:lnTo>
                    <a:pt x="53" y="92"/>
                  </a:lnTo>
                  <a:lnTo>
                    <a:pt x="53" y="120"/>
                  </a:lnTo>
                  <a:lnTo>
                    <a:pt x="81" y="120"/>
                  </a:lnTo>
                  <a:close/>
                  <a:moveTo>
                    <a:pt x="92" y="11"/>
                  </a:moveTo>
                  <a:lnTo>
                    <a:pt x="92" y="40"/>
                  </a:lnTo>
                  <a:lnTo>
                    <a:pt x="121" y="40"/>
                  </a:lnTo>
                  <a:lnTo>
                    <a:pt x="121" y="11"/>
                  </a:lnTo>
                  <a:lnTo>
                    <a:pt x="92" y="11"/>
                  </a:lnTo>
                  <a:close/>
                  <a:moveTo>
                    <a:pt x="92" y="80"/>
                  </a:moveTo>
                  <a:lnTo>
                    <a:pt x="121" y="80"/>
                  </a:lnTo>
                  <a:lnTo>
                    <a:pt x="121" y="52"/>
                  </a:lnTo>
                  <a:lnTo>
                    <a:pt x="92" y="52"/>
                  </a:lnTo>
                  <a:lnTo>
                    <a:pt x="92" y="80"/>
                  </a:lnTo>
                  <a:close/>
                  <a:moveTo>
                    <a:pt x="121" y="120"/>
                  </a:moveTo>
                  <a:lnTo>
                    <a:pt x="121" y="92"/>
                  </a:lnTo>
                  <a:lnTo>
                    <a:pt x="92" y="92"/>
                  </a:lnTo>
                  <a:lnTo>
                    <a:pt x="92" y="120"/>
                  </a:lnTo>
                  <a:lnTo>
                    <a:pt x="121" y="120"/>
                  </a:lnTo>
                  <a:close/>
                  <a:moveTo>
                    <a:pt x="161" y="11"/>
                  </a:moveTo>
                  <a:lnTo>
                    <a:pt x="133" y="11"/>
                  </a:lnTo>
                  <a:lnTo>
                    <a:pt x="133" y="40"/>
                  </a:lnTo>
                  <a:lnTo>
                    <a:pt x="161" y="40"/>
                  </a:lnTo>
                  <a:lnTo>
                    <a:pt x="161" y="11"/>
                  </a:lnTo>
                  <a:close/>
                  <a:moveTo>
                    <a:pt x="161" y="52"/>
                  </a:moveTo>
                  <a:lnTo>
                    <a:pt x="133" y="52"/>
                  </a:lnTo>
                  <a:lnTo>
                    <a:pt x="133" y="80"/>
                  </a:lnTo>
                  <a:lnTo>
                    <a:pt x="161" y="80"/>
                  </a:lnTo>
                  <a:lnTo>
                    <a:pt x="161" y="52"/>
                  </a:lnTo>
                  <a:close/>
                  <a:moveTo>
                    <a:pt x="161" y="120"/>
                  </a:moveTo>
                  <a:lnTo>
                    <a:pt x="161" y="92"/>
                  </a:lnTo>
                  <a:lnTo>
                    <a:pt x="133" y="92"/>
                  </a:lnTo>
                  <a:lnTo>
                    <a:pt x="133" y="120"/>
                  </a:lnTo>
                  <a:lnTo>
                    <a:pt x="161" y="12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p:nvSpPr>
          <p:spPr bwMode="auto">
            <a:xfrm>
              <a:off x="1671638" y="1774825"/>
              <a:ext cx="227013" cy="176213"/>
            </a:xfrm>
            <a:custGeom>
              <a:avLst/>
              <a:gdLst>
                <a:gd name="T0" fmla="*/ 29 w 143"/>
                <a:gd name="T1" fmla="*/ 29 h 111"/>
                <a:gd name="T2" fmla="*/ 0 w 143"/>
                <a:gd name="T3" fmla="*/ 29 h 111"/>
                <a:gd name="T4" fmla="*/ 0 w 143"/>
                <a:gd name="T5" fmla="*/ 0 h 111"/>
                <a:gd name="T6" fmla="*/ 29 w 143"/>
                <a:gd name="T7" fmla="*/ 0 h 111"/>
                <a:gd name="T8" fmla="*/ 29 w 143"/>
                <a:gd name="T9" fmla="*/ 29 h 111"/>
                <a:gd name="T10" fmla="*/ 29 w 143"/>
                <a:gd name="T11" fmla="*/ 70 h 111"/>
                <a:gd name="T12" fmla="*/ 0 w 143"/>
                <a:gd name="T13" fmla="*/ 70 h 111"/>
                <a:gd name="T14" fmla="*/ 0 w 143"/>
                <a:gd name="T15" fmla="*/ 41 h 111"/>
                <a:gd name="T16" fmla="*/ 29 w 143"/>
                <a:gd name="T17" fmla="*/ 41 h 111"/>
                <a:gd name="T18" fmla="*/ 29 w 143"/>
                <a:gd name="T19" fmla="*/ 70 h 111"/>
                <a:gd name="T20" fmla="*/ 29 w 143"/>
                <a:gd name="T21" fmla="*/ 111 h 111"/>
                <a:gd name="T22" fmla="*/ 0 w 143"/>
                <a:gd name="T23" fmla="*/ 111 h 111"/>
                <a:gd name="T24" fmla="*/ 0 w 143"/>
                <a:gd name="T25" fmla="*/ 82 h 111"/>
                <a:gd name="T26" fmla="*/ 29 w 143"/>
                <a:gd name="T27" fmla="*/ 82 h 111"/>
                <a:gd name="T28" fmla="*/ 29 w 143"/>
                <a:gd name="T29" fmla="*/ 111 h 111"/>
                <a:gd name="T30" fmla="*/ 143 w 143"/>
                <a:gd name="T31" fmla="*/ 24 h 111"/>
                <a:gd name="T32" fmla="*/ 48 w 143"/>
                <a:gd name="T33" fmla="*/ 24 h 111"/>
                <a:gd name="T34" fmla="*/ 48 w 143"/>
                <a:gd name="T35" fmla="*/ 10 h 111"/>
                <a:gd name="T36" fmla="*/ 143 w 143"/>
                <a:gd name="T37" fmla="*/ 10 h 111"/>
                <a:gd name="T38" fmla="*/ 143 w 143"/>
                <a:gd name="T39" fmla="*/ 24 h 111"/>
                <a:gd name="T40" fmla="*/ 143 w 143"/>
                <a:gd name="T41" fmla="*/ 66 h 111"/>
                <a:gd name="T42" fmla="*/ 48 w 143"/>
                <a:gd name="T43" fmla="*/ 66 h 111"/>
                <a:gd name="T44" fmla="*/ 48 w 143"/>
                <a:gd name="T45" fmla="*/ 51 h 111"/>
                <a:gd name="T46" fmla="*/ 143 w 143"/>
                <a:gd name="T47" fmla="*/ 51 h 111"/>
                <a:gd name="T48" fmla="*/ 143 w 143"/>
                <a:gd name="T49" fmla="*/ 66 h 111"/>
                <a:gd name="T50" fmla="*/ 143 w 143"/>
                <a:gd name="T51" fmla="*/ 104 h 111"/>
                <a:gd name="T52" fmla="*/ 48 w 143"/>
                <a:gd name="T53" fmla="*/ 104 h 111"/>
                <a:gd name="T54" fmla="*/ 48 w 143"/>
                <a:gd name="T55" fmla="*/ 90 h 111"/>
                <a:gd name="T56" fmla="*/ 143 w 143"/>
                <a:gd name="T57" fmla="*/ 90 h 111"/>
                <a:gd name="T58" fmla="*/ 143 w 143"/>
                <a:gd name="T59" fmla="*/ 10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3" h="111">
                  <a:moveTo>
                    <a:pt x="29" y="29"/>
                  </a:moveTo>
                  <a:lnTo>
                    <a:pt x="0" y="29"/>
                  </a:lnTo>
                  <a:lnTo>
                    <a:pt x="0" y="0"/>
                  </a:lnTo>
                  <a:lnTo>
                    <a:pt x="29" y="0"/>
                  </a:lnTo>
                  <a:lnTo>
                    <a:pt x="29" y="29"/>
                  </a:lnTo>
                  <a:close/>
                  <a:moveTo>
                    <a:pt x="29" y="70"/>
                  </a:moveTo>
                  <a:lnTo>
                    <a:pt x="0" y="70"/>
                  </a:lnTo>
                  <a:lnTo>
                    <a:pt x="0" y="41"/>
                  </a:lnTo>
                  <a:lnTo>
                    <a:pt x="29" y="41"/>
                  </a:lnTo>
                  <a:lnTo>
                    <a:pt x="29" y="70"/>
                  </a:lnTo>
                  <a:close/>
                  <a:moveTo>
                    <a:pt x="29" y="111"/>
                  </a:moveTo>
                  <a:lnTo>
                    <a:pt x="0" y="111"/>
                  </a:lnTo>
                  <a:lnTo>
                    <a:pt x="0" y="82"/>
                  </a:lnTo>
                  <a:lnTo>
                    <a:pt x="29" y="82"/>
                  </a:lnTo>
                  <a:lnTo>
                    <a:pt x="29" y="111"/>
                  </a:lnTo>
                  <a:close/>
                  <a:moveTo>
                    <a:pt x="143" y="24"/>
                  </a:moveTo>
                  <a:lnTo>
                    <a:pt x="48" y="24"/>
                  </a:lnTo>
                  <a:lnTo>
                    <a:pt x="48" y="10"/>
                  </a:lnTo>
                  <a:lnTo>
                    <a:pt x="143" y="10"/>
                  </a:lnTo>
                  <a:lnTo>
                    <a:pt x="143" y="24"/>
                  </a:lnTo>
                  <a:close/>
                  <a:moveTo>
                    <a:pt x="143" y="66"/>
                  </a:moveTo>
                  <a:lnTo>
                    <a:pt x="48" y="66"/>
                  </a:lnTo>
                  <a:lnTo>
                    <a:pt x="48" y="51"/>
                  </a:lnTo>
                  <a:lnTo>
                    <a:pt x="143" y="51"/>
                  </a:lnTo>
                  <a:lnTo>
                    <a:pt x="143" y="66"/>
                  </a:lnTo>
                  <a:close/>
                  <a:moveTo>
                    <a:pt x="143" y="104"/>
                  </a:moveTo>
                  <a:lnTo>
                    <a:pt x="48" y="104"/>
                  </a:lnTo>
                  <a:lnTo>
                    <a:pt x="48" y="90"/>
                  </a:lnTo>
                  <a:lnTo>
                    <a:pt x="143" y="90"/>
                  </a:lnTo>
                  <a:lnTo>
                    <a:pt x="143" y="10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noEditPoints="1"/>
            </p:cNvSpPr>
            <p:nvPr/>
          </p:nvSpPr>
          <p:spPr bwMode="auto">
            <a:xfrm>
              <a:off x="1970088" y="1758950"/>
              <a:ext cx="215900" cy="196850"/>
            </a:xfrm>
            <a:custGeom>
              <a:avLst/>
              <a:gdLst>
                <a:gd name="T0" fmla="*/ 0 w 136"/>
                <a:gd name="T1" fmla="*/ 33 h 124"/>
                <a:gd name="T2" fmla="*/ 0 w 136"/>
                <a:gd name="T3" fmla="*/ 0 h 124"/>
                <a:gd name="T4" fmla="*/ 37 w 136"/>
                <a:gd name="T5" fmla="*/ 0 h 124"/>
                <a:gd name="T6" fmla="*/ 37 w 136"/>
                <a:gd name="T7" fmla="*/ 33 h 124"/>
                <a:gd name="T8" fmla="*/ 0 w 136"/>
                <a:gd name="T9" fmla="*/ 33 h 124"/>
                <a:gd name="T10" fmla="*/ 4 w 136"/>
                <a:gd name="T11" fmla="*/ 50 h 124"/>
                <a:gd name="T12" fmla="*/ 32 w 136"/>
                <a:gd name="T13" fmla="*/ 50 h 124"/>
                <a:gd name="T14" fmla="*/ 32 w 136"/>
                <a:gd name="T15" fmla="*/ 62 h 124"/>
                <a:gd name="T16" fmla="*/ 4 w 136"/>
                <a:gd name="T17" fmla="*/ 62 h 124"/>
                <a:gd name="T18" fmla="*/ 4 w 136"/>
                <a:gd name="T19" fmla="*/ 50 h 124"/>
                <a:gd name="T20" fmla="*/ 4 w 136"/>
                <a:gd name="T21" fmla="*/ 81 h 124"/>
                <a:gd name="T22" fmla="*/ 32 w 136"/>
                <a:gd name="T23" fmla="*/ 81 h 124"/>
                <a:gd name="T24" fmla="*/ 32 w 136"/>
                <a:gd name="T25" fmla="*/ 93 h 124"/>
                <a:gd name="T26" fmla="*/ 4 w 136"/>
                <a:gd name="T27" fmla="*/ 93 h 124"/>
                <a:gd name="T28" fmla="*/ 4 w 136"/>
                <a:gd name="T29" fmla="*/ 81 h 124"/>
                <a:gd name="T30" fmla="*/ 4 w 136"/>
                <a:gd name="T31" fmla="*/ 112 h 124"/>
                <a:gd name="T32" fmla="*/ 32 w 136"/>
                <a:gd name="T33" fmla="*/ 112 h 124"/>
                <a:gd name="T34" fmla="*/ 32 w 136"/>
                <a:gd name="T35" fmla="*/ 124 h 124"/>
                <a:gd name="T36" fmla="*/ 4 w 136"/>
                <a:gd name="T37" fmla="*/ 124 h 124"/>
                <a:gd name="T38" fmla="*/ 4 w 136"/>
                <a:gd name="T39" fmla="*/ 112 h 124"/>
                <a:gd name="T40" fmla="*/ 49 w 136"/>
                <a:gd name="T41" fmla="*/ 33 h 124"/>
                <a:gd name="T42" fmla="*/ 49 w 136"/>
                <a:gd name="T43" fmla="*/ 0 h 124"/>
                <a:gd name="T44" fmla="*/ 87 w 136"/>
                <a:gd name="T45" fmla="*/ 0 h 124"/>
                <a:gd name="T46" fmla="*/ 87 w 136"/>
                <a:gd name="T47" fmla="*/ 33 h 124"/>
                <a:gd name="T48" fmla="*/ 49 w 136"/>
                <a:gd name="T49" fmla="*/ 33 h 124"/>
                <a:gd name="T50" fmla="*/ 53 w 136"/>
                <a:gd name="T51" fmla="*/ 50 h 124"/>
                <a:gd name="T52" fmla="*/ 82 w 136"/>
                <a:gd name="T53" fmla="*/ 50 h 124"/>
                <a:gd name="T54" fmla="*/ 82 w 136"/>
                <a:gd name="T55" fmla="*/ 62 h 124"/>
                <a:gd name="T56" fmla="*/ 53 w 136"/>
                <a:gd name="T57" fmla="*/ 62 h 124"/>
                <a:gd name="T58" fmla="*/ 53 w 136"/>
                <a:gd name="T59" fmla="*/ 50 h 124"/>
                <a:gd name="T60" fmla="*/ 53 w 136"/>
                <a:gd name="T61" fmla="*/ 81 h 124"/>
                <a:gd name="T62" fmla="*/ 82 w 136"/>
                <a:gd name="T63" fmla="*/ 81 h 124"/>
                <a:gd name="T64" fmla="*/ 82 w 136"/>
                <a:gd name="T65" fmla="*/ 93 h 124"/>
                <a:gd name="T66" fmla="*/ 53 w 136"/>
                <a:gd name="T67" fmla="*/ 93 h 124"/>
                <a:gd name="T68" fmla="*/ 53 w 136"/>
                <a:gd name="T69" fmla="*/ 81 h 124"/>
                <a:gd name="T70" fmla="*/ 53 w 136"/>
                <a:gd name="T71" fmla="*/ 112 h 124"/>
                <a:gd name="T72" fmla="*/ 82 w 136"/>
                <a:gd name="T73" fmla="*/ 112 h 124"/>
                <a:gd name="T74" fmla="*/ 82 w 136"/>
                <a:gd name="T75" fmla="*/ 124 h 124"/>
                <a:gd name="T76" fmla="*/ 53 w 136"/>
                <a:gd name="T77" fmla="*/ 124 h 124"/>
                <a:gd name="T78" fmla="*/ 53 w 136"/>
                <a:gd name="T79" fmla="*/ 112 h 124"/>
                <a:gd name="T80" fmla="*/ 98 w 136"/>
                <a:gd name="T81" fmla="*/ 33 h 124"/>
                <a:gd name="T82" fmla="*/ 98 w 136"/>
                <a:gd name="T83" fmla="*/ 0 h 124"/>
                <a:gd name="T84" fmla="*/ 136 w 136"/>
                <a:gd name="T85" fmla="*/ 0 h 124"/>
                <a:gd name="T86" fmla="*/ 136 w 136"/>
                <a:gd name="T87" fmla="*/ 33 h 124"/>
                <a:gd name="T88" fmla="*/ 98 w 136"/>
                <a:gd name="T89" fmla="*/ 33 h 124"/>
                <a:gd name="T90" fmla="*/ 103 w 136"/>
                <a:gd name="T91" fmla="*/ 50 h 124"/>
                <a:gd name="T92" fmla="*/ 131 w 136"/>
                <a:gd name="T93" fmla="*/ 50 h 124"/>
                <a:gd name="T94" fmla="*/ 131 w 136"/>
                <a:gd name="T95" fmla="*/ 62 h 124"/>
                <a:gd name="T96" fmla="*/ 103 w 136"/>
                <a:gd name="T97" fmla="*/ 62 h 124"/>
                <a:gd name="T98" fmla="*/ 103 w 136"/>
                <a:gd name="T99" fmla="*/ 50 h 124"/>
                <a:gd name="T100" fmla="*/ 103 w 136"/>
                <a:gd name="T101" fmla="*/ 81 h 124"/>
                <a:gd name="T102" fmla="*/ 131 w 136"/>
                <a:gd name="T103" fmla="*/ 81 h 124"/>
                <a:gd name="T104" fmla="*/ 131 w 136"/>
                <a:gd name="T105" fmla="*/ 93 h 124"/>
                <a:gd name="T106" fmla="*/ 103 w 136"/>
                <a:gd name="T107" fmla="*/ 93 h 124"/>
                <a:gd name="T108" fmla="*/ 103 w 136"/>
                <a:gd name="T109" fmla="*/ 81 h 124"/>
                <a:gd name="T110" fmla="*/ 103 w 136"/>
                <a:gd name="T111" fmla="*/ 112 h 124"/>
                <a:gd name="T112" fmla="*/ 131 w 136"/>
                <a:gd name="T113" fmla="*/ 112 h 124"/>
                <a:gd name="T114" fmla="*/ 131 w 136"/>
                <a:gd name="T115" fmla="*/ 124 h 124"/>
                <a:gd name="T116" fmla="*/ 103 w 136"/>
                <a:gd name="T117" fmla="*/ 124 h 124"/>
                <a:gd name="T118" fmla="*/ 103 w 136"/>
                <a:gd name="T119" fmla="*/ 11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 h="124">
                  <a:moveTo>
                    <a:pt x="0" y="33"/>
                  </a:moveTo>
                  <a:lnTo>
                    <a:pt x="0" y="0"/>
                  </a:lnTo>
                  <a:lnTo>
                    <a:pt x="37" y="0"/>
                  </a:lnTo>
                  <a:lnTo>
                    <a:pt x="37" y="33"/>
                  </a:lnTo>
                  <a:lnTo>
                    <a:pt x="0" y="33"/>
                  </a:lnTo>
                  <a:close/>
                  <a:moveTo>
                    <a:pt x="4" y="50"/>
                  </a:moveTo>
                  <a:lnTo>
                    <a:pt x="32" y="50"/>
                  </a:lnTo>
                  <a:lnTo>
                    <a:pt x="32" y="62"/>
                  </a:lnTo>
                  <a:lnTo>
                    <a:pt x="4" y="62"/>
                  </a:lnTo>
                  <a:lnTo>
                    <a:pt x="4" y="50"/>
                  </a:lnTo>
                  <a:close/>
                  <a:moveTo>
                    <a:pt x="4" y="81"/>
                  </a:moveTo>
                  <a:lnTo>
                    <a:pt x="32" y="81"/>
                  </a:lnTo>
                  <a:lnTo>
                    <a:pt x="32" y="93"/>
                  </a:lnTo>
                  <a:lnTo>
                    <a:pt x="4" y="93"/>
                  </a:lnTo>
                  <a:lnTo>
                    <a:pt x="4" y="81"/>
                  </a:lnTo>
                  <a:close/>
                  <a:moveTo>
                    <a:pt x="4" y="112"/>
                  </a:moveTo>
                  <a:lnTo>
                    <a:pt x="32" y="112"/>
                  </a:lnTo>
                  <a:lnTo>
                    <a:pt x="32" y="124"/>
                  </a:lnTo>
                  <a:lnTo>
                    <a:pt x="4" y="124"/>
                  </a:lnTo>
                  <a:lnTo>
                    <a:pt x="4" y="112"/>
                  </a:lnTo>
                  <a:close/>
                  <a:moveTo>
                    <a:pt x="49" y="33"/>
                  </a:moveTo>
                  <a:lnTo>
                    <a:pt x="49" y="0"/>
                  </a:lnTo>
                  <a:lnTo>
                    <a:pt x="87" y="0"/>
                  </a:lnTo>
                  <a:lnTo>
                    <a:pt x="87" y="33"/>
                  </a:lnTo>
                  <a:lnTo>
                    <a:pt x="49" y="33"/>
                  </a:lnTo>
                  <a:close/>
                  <a:moveTo>
                    <a:pt x="53" y="50"/>
                  </a:moveTo>
                  <a:lnTo>
                    <a:pt x="82" y="50"/>
                  </a:lnTo>
                  <a:lnTo>
                    <a:pt x="82" y="62"/>
                  </a:lnTo>
                  <a:lnTo>
                    <a:pt x="53" y="62"/>
                  </a:lnTo>
                  <a:lnTo>
                    <a:pt x="53" y="50"/>
                  </a:lnTo>
                  <a:close/>
                  <a:moveTo>
                    <a:pt x="53" y="81"/>
                  </a:moveTo>
                  <a:lnTo>
                    <a:pt x="82" y="81"/>
                  </a:lnTo>
                  <a:lnTo>
                    <a:pt x="82" y="93"/>
                  </a:lnTo>
                  <a:lnTo>
                    <a:pt x="53" y="93"/>
                  </a:lnTo>
                  <a:lnTo>
                    <a:pt x="53" y="81"/>
                  </a:lnTo>
                  <a:close/>
                  <a:moveTo>
                    <a:pt x="53" y="112"/>
                  </a:moveTo>
                  <a:lnTo>
                    <a:pt x="82" y="112"/>
                  </a:lnTo>
                  <a:lnTo>
                    <a:pt x="82" y="124"/>
                  </a:lnTo>
                  <a:lnTo>
                    <a:pt x="53" y="124"/>
                  </a:lnTo>
                  <a:lnTo>
                    <a:pt x="53" y="112"/>
                  </a:lnTo>
                  <a:close/>
                  <a:moveTo>
                    <a:pt x="98" y="33"/>
                  </a:moveTo>
                  <a:lnTo>
                    <a:pt x="98" y="0"/>
                  </a:lnTo>
                  <a:lnTo>
                    <a:pt x="136" y="0"/>
                  </a:lnTo>
                  <a:lnTo>
                    <a:pt x="136" y="33"/>
                  </a:lnTo>
                  <a:lnTo>
                    <a:pt x="98" y="33"/>
                  </a:lnTo>
                  <a:close/>
                  <a:moveTo>
                    <a:pt x="103" y="50"/>
                  </a:moveTo>
                  <a:lnTo>
                    <a:pt x="131" y="50"/>
                  </a:lnTo>
                  <a:lnTo>
                    <a:pt x="131" y="62"/>
                  </a:lnTo>
                  <a:lnTo>
                    <a:pt x="103" y="62"/>
                  </a:lnTo>
                  <a:lnTo>
                    <a:pt x="103" y="50"/>
                  </a:lnTo>
                  <a:close/>
                  <a:moveTo>
                    <a:pt x="103" y="81"/>
                  </a:moveTo>
                  <a:lnTo>
                    <a:pt x="131" y="81"/>
                  </a:lnTo>
                  <a:lnTo>
                    <a:pt x="131" y="93"/>
                  </a:lnTo>
                  <a:lnTo>
                    <a:pt x="103" y="93"/>
                  </a:lnTo>
                  <a:lnTo>
                    <a:pt x="103" y="81"/>
                  </a:lnTo>
                  <a:close/>
                  <a:moveTo>
                    <a:pt x="103" y="112"/>
                  </a:moveTo>
                  <a:lnTo>
                    <a:pt x="131" y="112"/>
                  </a:lnTo>
                  <a:lnTo>
                    <a:pt x="131" y="124"/>
                  </a:lnTo>
                  <a:lnTo>
                    <a:pt x="103" y="124"/>
                  </a:lnTo>
                  <a:lnTo>
                    <a:pt x="103" y="11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p:nvSpPr>
          <p:spPr bwMode="auto">
            <a:xfrm>
              <a:off x="2239963" y="1771650"/>
              <a:ext cx="274638" cy="173038"/>
            </a:xfrm>
            <a:custGeom>
              <a:avLst/>
              <a:gdLst>
                <a:gd name="T0" fmla="*/ 15 w 335"/>
                <a:gd name="T1" fmla="*/ 205 h 211"/>
                <a:gd name="T2" fmla="*/ 11 w 335"/>
                <a:gd name="T3" fmla="*/ 164 h 211"/>
                <a:gd name="T4" fmla="*/ 93 w 335"/>
                <a:gd name="T5" fmla="*/ 61 h 211"/>
                <a:gd name="T6" fmla="*/ 131 w 335"/>
                <a:gd name="T7" fmla="*/ 54 h 211"/>
                <a:gd name="T8" fmla="*/ 210 w 335"/>
                <a:gd name="T9" fmla="*/ 100 h 211"/>
                <a:gd name="T10" fmla="*/ 279 w 335"/>
                <a:gd name="T11" fmla="*/ 14 h 211"/>
                <a:gd name="T12" fmla="*/ 320 w 335"/>
                <a:gd name="T13" fmla="*/ 10 h 211"/>
                <a:gd name="T14" fmla="*/ 325 w 335"/>
                <a:gd name="T15" fmla="*/ 51 h 211"/>
                <a:gd name="T16" fmla="*/ 239 w 335"/>
                <a:gd name="T17" fmla="*/ 156 h 211"/>
                <a:gd name="T18" fmla="*/ 202 w 335"/>
                <a:gd name="T19" fmla="*/ 163 h 211"/>
                <a:gd name="T20" fmla="*/ 123 w 335"/>
                <a:gd name="T21" fmla="*/ 117 h 211"/>
                <a:gd name="T22" fmla="*/ 56 w 335"/>
                <a:gd name="T23" fmla="*/ 200 h 211"/>
                <a:gd name="T24" fmla="*/ 33 w 335"/>
                <a:gd name="T25" fmla="*/ 211 h 211"/>
                <a:gd name="T26" fmla="*/ 15 w 335"/>
                <a:gd name="T27" fmla="*/ 20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5" h="211">
                  <a:moveTo>
                    <a:pt x="15" y="205"/>
                  </a:moveTo>
                  <a:cubicBezTo>
                    <a:pt x="2" y="195"/>
                    <a:pt x="0" y="176"/>
                    <a:pt x="11" y="164"/>
                  </a:cubicBezTo>
                  <a:cubicBezTo>
                    <a:pt x="93" y="61"/>
                    <a:pt x="93" y="61"/>
                    <a:pt x="93" y="61"/>
                  </a:cubicBezTo>
                  <a:cubicBezTo>
                    <a:pt x="102" y="50"/>
                    <a:pt x="118" y="47"/>
                    <a:pt x="131" y="54"/>
                  </a:cubicBezTo>
                  <a:cubicBezTo>
                    <a:pt x="210" y="100"/>
                    <a:pt x="210" y="100"/>
                    <a:pt x="210" y="100"/>
                  </a:cubicBezTo>
                  <a:cubicBezTo>
                    <a:pt x="279" y="14"/>
                    <a:pt x="279" y="14"/>
                    <a:pt x="279" y="14"/>
                  </a:cubicBezTo>
                  <a:cubicBezTo>
                    <a:pt x="289" y="2"/>
                    <a:pt x="308" y="0"/>
                    <a:pt x="320" y="10"/>
                  </a:cubicBezTo>
                  <a:cubicBezTo>
                    <a:pt x="333" y="20"/>
                    <a:pt x="335" y="39"/>
                    <a:pt x="325" y="51"/>
                  </a:cubicBezTo>
                  <a:cubicBezTo>
                    <a:pt x="239" y="156"/>
                    <a:pt x="239" y="156"/>
                    <a:pt x="239" y="156"/>
                  </a:cubicBezTo>
                  <a:cubicBezTo>
                    <a:pt x="230" y="167"/>
                    <a:pt x="214" y="170"/>
                    <a:pt x="202" y="163"/>
                  </a:cubicBezTo>
                  <a:cubicBezTo>
                    <a:pt x="123" y="117"/>
                    <a:pt x="123" y="117"/>
                    <a:pt x="123" y="117"/>
                  </a:cubicBezTo>
                  <a:cubicBezTo>
                    <a:pt x="56" y="200"/>
                    <a:pt x="56" y="200"/>
                    <a:pt x="56" y="200"/>
                  </a:cubicBezTo>
                  <a:cubicBezTo>
                    <a:pt x="50" y="208"/>
                    <a:pt x="42" y="211"/>
                    <a:pt x="33" y="211"/>
                  </a:cubicBezTo>
                  <a:cubicBezTo>
                    <a:pt x="26" y="211"/>
                    <a:pt x="20" y="209"/>
                    <a:pt x="15" y="20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EditPoints="1"/>
            </p:cNvSpPr>
            <p:nvPr/>
          </p:nvSpPr>
          <p:spPr bwMode="auto">
            <a:xfrm>
              <a:off x="2566988" y="1758950"/>
              <a:ext cx="192088" cy="209550"/>
            </a:xfrm>
            <a:custGeom>
              <a:avLst/>
              <a:gdLst>
                <a:gd name="T0" fmla="*/ 32 w 121"/>
                <a:gd name="T1" fmla="*/ 132 h 132"/>
                <a:gd name="T2" fmla="*/ 0 w 121"/>
                <a:gd name="T3" fmla="*/ 132 h 132"/>
                <a:gd name="T4" fmla="*/ 0 w 121"/>
                <a:gd name="T5" fmla="*/ 36 h 132"/>
                <a:gd name="T6" fmla="*/ 32 w 121"/>
                <a:gd name="T7" fmla="*/ 36 h 132"/>
                <a:gd name="T8" fmla="*/ 32 w 121"/>
                <a:gd name="T9" fmla="*/ 132 h 132"/>
                <a:gd name="T10" fmla="*/ 77 w 121"/>
                <a:gd name="T11" fmla="*/ 132 h 132"/>
                <a:gd name="T12" fmla="*/ 45 w 121"/>
                <a:gd name="T13" fmla="*/ 132 h 132"/>
                <a:gd name="T14" fmla="*/ 45 w 121"/>
                <a:gd name="T15" fmla="*/ 61 h 132"/>
                <a:gd name="T16" fmla="*/ 77 w 121"/>
                <a:gd name="T17" fmla="*/ 61 h 132"/>
                <a:gd name="T18" fmla="*/ 77 w 121"/>
                <a:gd name="T19" fmla="*/ 132 h 132"/>
                <a:gd name="T20" fmla="*/ 121 w 121"/>
                <a:gd name="T21" fmla="*/ 132 h 132"/>
                <a:gd name="T22" fmla="*/ 89 w 121"/>
                <a:gd name="T23" fmla="*/ 132 h 132"/>
                <a:gd name="T24" fmla="*/ 89 w 121"/>
                <a:gd name="T25" fmla="*/ 0 h 132"/>
                <a:gd name="T26" fmla="*/ 121 w 121"/>
                <a:gd name="T27" fmla="*/ 0 h 132"/>
                <a:gd name="T28" fmla="*/ 121 w 121"/>
                <a:gd name="T2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 h="132">
                  <a:moveTo>
                    <a:pt x="32" y="132"/>
                  </a:moveTo>
                  <a:lnTo>
                    <a:pt x="0" y="132"/>
                  </a:lnTo>
                  <a:lnTo>
                    <a:pt x="0" y="36"/>
                  </a:lnTo>
                  <a:lnTo>
                    <a:pt x="32" y="36"/>
                  </a:lnTo>
                  <a:lnTo>
                    <a:pt x="32" y="132"/>
                  </a:lnTo>
                  <a:close/>
                  <a:moveTo>
                    <a:pt x="77" y="132"/>
                  </a:moveTo>
                  <a:lnTo>
                    <a:pt x="45" y="132"/>
                  </a:lnTo>
                  <a:lnTo>
                    <a:pt x="45" y="61"/>
                  </a:lnTo>
                  <a:lnTo>
                    <a:pt x="77" y="61"/>
                  </a:lnTo>
                  <a:lnTo>
                    <a:pt x="77" y="132"/>
                  </a:lnTo>
                  <a:close/>
                  <a:moveTo>
                    <a:pt x="121" y="132"/>
                  </a:moveTo>
                  <a:lnTo>
                    <a:pt x="89" y="132"/>
                  </a:lnTo>
                  <a:lnTo>
                    <a:pt x="89" y="0"/>
                  </a:lnTo>
                  <a:lnTo>
                    <a:pt x="121" y="0"/>
                  </a:lnTo>
                  <a:lnTo>
                    <a:pt x="121" y="13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noEditPoints="1"/>
            </p:cNvSpPr>
            <p:nvPr/>
          </p:nvSpPr>
          <p:spPr bwMode="auto">
            <a:xfrm>
              <a:off x="2816226" y="1755775"/>
              <a:ext cx="217488" cy="217488"/>
            </a:xfrm>
            <a:custGeom>
              <a:avLst/>
              <a:gdLst>
                <a:gd name="T0" fmla="*/ 229 w 265"/>
                <a:gd name="T1" fmla="*/ 152 h 265"/>
                <a:gd name="T2" fmla="*/ 229 w 265"/>
                <a:gd name="T3" fmla="*/ 150 h 265"/>
                <a:gd name="T4" fmla="*/ 115 w 265"/>
                <a:gd name="T5" fmla="*/ 265 h 265"/>
                <a:gd name="T6" fmla="*/ 0 w 265"/>
                <a:gd name="T7" fmla="*/ 150 h 265"/>
                <a:gd name="T8" fmla="*/ 115 w 265"/>
                <a:gd name="T9" fmla="*/ 36 h 265"/>
                <a:gd name="T10" fmla="*/ 115 w 265"/>
                <a:gd name="T11" fmla="*/ 152 h 265"/>
                <a:gd name="T12" fmla="*/ 229 w 265"/>
                <a:gd name="T13" fmla="*/ 152 h 265"/>
                <a:gd name="T14" fmla="*/ 151 w 265"/>
                <a:gd name="T15" fmla="*/ 116 h 265"/>
                <a:gd name="T16" fmla="*/ 151 w 265"/>
                <a:gd name="T17" fmla="*/ 0 h 265"/>
                <a:gd name="T18" fmla="*/ 265 w 265"/>
                <a:gd name="T19" fmla="*/ 114 h 265"/>
                <a:gd name="T20" fmla="*/ 265 w 265"/>
                <a:gd name="T21" fmla="*/ 116 h 265"/>
                <a:gd name="T22" fmla="*/ 151 w 265"/>
                <a:gd name="T23" fmla="*/ 116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5" h="265">
                  <a:moveTo>
                    <a:pt x="229" y="152"/>
                  </a:moveTo>
                  <a:cubicBezTo>
                    <a:pt x="229" y="151"/>
                    <a:pt x="229" y="150"/>
                    <a:pt x="229" y="150"/>
                  </a:cubicBezTo>
                  <a:cubicBezTo>
                    <a:pt x="229" y="214"/>
                    <a:pt x="178" y="265"/>
                    <a:pt x="115" y="265"/>
                  </a:cubicBezTo>
                  <a:cubicBezTo>
                    <a:pt x="51" y="265"/>
                    <a:pt x="0" y="214"/>
                    <a:pt x="0" y="150"/>
                  </a:cubicBezTo>
                  <a:cubicBezTo>
                    <a:pt x="0" y="87"/>
                    <a:pt x="51" y="36"/>
                    <a:pt x="115" y="36"/>
                  </a:cubicBezTo>
                  <a:cubicBezTo>
                    <a:pt x="115" y="152"/>
                    <a:pt x="115" y="152"/>
                    <a:pt x="115" y="152"/>
                  </a:cubicBezTo>
                  <a:lnTo>
                    <a:pt x="229" y="152"/>
                  </a:lnTo>
                  <a:close/>
                  <a:moveTo>
                    <a:pt x="151" y="116"/>
                  </a:moveTo>
                  <a:cubicBezTo>
                    <a:pt x="151" y="0"/>
                    <a:pt x="151" y="0"/>
                    <a:pt x="151" y="0"/>
                  </a:cubicBezTo>
                  <a:cubicBezTo>
                    <a:pt x="214" y="0"/>
                    <a:pt x="265" y="51"/>
                    <a:pt x="265" y="114"/>
                  </a:cubicBezTo>
                  <a:cubicBezTo>
                    <a:pt x="265" y="115"/>
                    <a:pt x="265" y="115"/>
                    <a:pt x="265" y="116"/>
                  </a:cubicBezTo>
                  <a:lnTo>
                    <a:pt x="151" y="11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noEditPoints="1"/>
            </p:cNvSpPr>
            <p:nvPr/>
          </p:nvSpPr>
          <p:spPr bwMode="auto">
            <a:xfrm>
              <a:off x="3076576" y="1763713"/>
              <a:ext cx="201613" cy="214313"/>
            </a:xfrm>
            <a:custGeom>
              <a:avLst/>
              <a:gdLst>
                <a:gd name="T0" fmla="*/ 246 w 246"/>
                <a:gd name="T1" fmla="*/ 218 h 262"/>
                <a:gd name="T2" fmla="*/ 123 w 246"/>
                <a:gd name="T3" fmla="*/ 262 h 262"/>
                <a:gd name="T4" fmla="*/ 0 w 246"/>
                <a:gd name="T5" fmla="*/ 218 h 262"/>
                <a:gd name="T6" fmla="*/ 6 w 246"/>
                <a:gd name="T7" fmla="*/ 205 h 262"/>
                <a:gd name="T8" fmla="*/ 59 w 246"/>
                <a:gd name="T9" fmla="*/ 48 h 262"/>
                <a:gd name="T10" fmla="*/ 101 w 246"/>
                <a:gd name="T11" fmla="*/ 20 h 262"/>
                <a:gd name="T12" fmla="*/ 123 w 246"/>
                <a:gd name="T13" fmla="*/ 0 h 262"/>
                <a:gd name="T14" fmla="*/ 144 w 246"/>
                <a:gd name="T15" fmla="*/ 20 h 262"/>
                <a:gd name="T16" fmla="*/ 186 w 246"/>
                <a:gd name="T17" fmla="*/ 48 h 262"/>
                <a:gd name="T18" fmla="*/ 240 w 246"/>
                <a:gd name="T19" fmla="*/ 205 h 262"/>
                <a:gd name="T20" fmla="*/ 246 w 246"/>
                <a:gd name="T21" fmla="*/ 218 h 262"/>
                <a:gd name="T22" fmla="*/ 220 w 246"/>
                <a:gd name="T23" fmla="*/ 210 h 262"/>
                <a:gd name="T24" fmla="*/ 123 w 246"/>
                <a:gd name="T25" fmla="*/ 184 h 262"/>
                <a:gd name="T26" fmla="*/ 25 w 246"/>
                <a:gd name="T27" fmla="*/ 210 h 262"/>
                <a:gd name="T28" fmla="*/ 123 w 246"/>
                <a:gd name="T29" fmla="*/ 235 h 262"/>
                <a:gd name="T30" fmla="*/ 220 w 246"/>
                <a:gd name="T31" fmla="*/ 210 h 262"/>
                <a:gd name="T32" fmla="*/ 103 w 246"/>
                <a:gd name="T33" fmla="*/ 199 h 262"/>
                <a:gd name="T34" fmla="*/ 123 w 246"/>
                <a:gd name="T35" fmla="*/ 196 h 262"/>
                <a:gd name="T36" fmla="*/ 142 w 246"/>
                <a:gd name="T37" fmla="*/ 199 h 262"/>
                <a:gd name="T38" fmla="*/ 123 w 246"/>
                <a:gd name="T39" fmla="*/ 221 h 262"/>
                <a:gd name="T40" fmla="*/ 103 w 246"/>
                <a:gd name="T41" fmla="*/ 19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6" h="262">
                  <a:moveTo>
                    <a:pt x="246" y="218"/>
                  </a:moveTo>
                  <a:cubicBezTo>
                    <a:pt x="246" y="248"/>
                    <a:pt x="168" y="262"/>
                    <a:pt x="123" y="262"/>
                  </a:cubicBezTo>
                  <a:cubicBezTo>
                    <a:pt x="77" y="262"/>
                    <a:pt x="0" y="248"/>
                    <a:pt x="0" y="218"/>
                  </a:cubicBezTo>
                  <a:cubicBezTo>
                    <a:pt x="0" y="213"/>
                    <a:pt x="2" y="209"/>
                    <a:pt x="6" y="205"/>
                  </a:cubicBezTo>
                  <a:cubicBezTo>
                    <a:pt x="47" y="120"/>
                    <a:pt x="37" y="79"/>
                    <a:pt x="59" y="48"/>
                  </a:cubicBezTo>
                  <a:cubicBezTo>
                    <a:pt x="70" y="33"/>
                    <a:pt x="82" y="24"/>
                    <a:pt x="101" y="20"/>
                  </a:cubicBezTo>
                  <a:cubicBezTo>
                    <a:pt x="102" y="9"/>
                    <a:pt x="111" y="0"/>
                    <a:pt x="123" y="0"/>
                  </a:cubicBezTo>
                  <a:cubicBezTo>
                    <a:pt x="134" y="0"/>
                    <a:pt x="143" y="9"/>
                    <a:pt x="144" y="20"/>
                  </a:cubicBezTo>
                  <a:cubicBezTo>
                    <a:pt x="164" y="24"/>
                    <a:pt x="176" y="33"/>
                    <a:pt x="186" y="48"/>
                  </a:cubicBezTo>
                  <a:cubicBezTo>
                    <a:pt x="209" y="79"/>
                    <a:pt x="198" y="120"/>
                    <a:pt x="240" y="205"/>
                  </a:cubicBezTo>
                  <a:cubicBezTo>
                    <a:pt x="243" y="209"/>
                    <a:pt x="246" y="213"/>
                    <a:pt x="246" y="218"/>
                  </a:cubicBezTo>
                  <a:close/>
                  <a:moveTo>
                    <a:pt x="220" y="210"/>
                  </a:moveTo>
                  <a:cubicBezTo>
                    <a:pt x="203" y="188"/>
                    <a:pt x="157" y="184"/>
                    <a:pt x="123" y="184"/>
                  </a:cubicBezTo>
                  <a:cubicBezTo>
                    <a:pt x="89" y="184"/>
                    <a:pt x="43" y="188"/>
                    <a:pt x="25" y="210"/>
                  </a:cubicBezTo>
                  <a:cubicBezTo>
                    <a:pt x="43" y="231"/>
                    <a:pt x="89" y="236"/>
                    <a:pt x="123" y="235"/>
                  </a:cubicBezTo>
                  <a:cubicBezTo>
                    <a:pt x="157" y="235"/>
                    <a:pt x="203" y="231"/>
                    <a:pt x="220" y="210"/>
                  </a:cubicBezTo>
                  <a:close/>
                  <a:moveTo>
                    <a:pt x="103" y="199"/>
                  </a:moveTo>
                  <a:cubicBezTo>
                    <a:pt x="103" y="197"/>
                    <a:pt x="117" y="196"/>
                    <a:pt x="123" y="196"/>
                  </a:cubicBezTo>
                  <a:cubicBezTo>
                    <a:pt x="138" y="196"/>
                    <a:pt x="142" y="198"/>
                    <a:pt x="142" y="199"/>
                  </a:cubicBezTo>
                  <a:cubicBezTo>
                    <a:pt x="142" y="211"/>
                    <a:pt x="134" y="221"/>
                    <a:pt x="123" y="221"/>
                  </a:cubicBezTo>
                  <a:cubicBezTo>
                    <a:pt x="112" y="221"/>
                    <a:pt x="103" y="211"/>
                    <a:pt x="103" y="19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p:nvSpPr>
          <p:spPr bwMode="auto">
            <a:xfrm>
              <a:off x="3327401" y="1773238"/>
              <a:ext cx="128588" cy="212725"/>
            </a:xfrm>
            <a:custGeom>
              <a:avLst/>
              <a:gdLst>
                <a:gd name="T0" fmla="*/ 81 w 81"/>
                <a:gd name="T1" fmla="*/ 134 h 134"/>
                <a:gd name="T2" fmla="*/ 40 w 81"/>
                <a:gd name="T3" fmla="*/ 92 h 134"/>
                <a:gd name="T4" fmla="*/ 0 w 81"/>
                <a:gd name="T5" fmla="*/ 92 h 134"/>
                <a:gd name="T6" fmla="*/ 0 w 81"/>
                <a:gd name="T7" fmla="*/ 41 h 134"/>
                <a:gd name="T8" fmla="*/ 40 w 81"/>
                <a:gd name="T9" fmla="*/ 41 h 134"/>
                <a:gd name="T10" fmla="*/ 81 w 81"/>
                <a:gd name="T11" fmla="*/ 0 h 134"/>
                <a:gd name="T12" fmla="*/ 81 w 81"/>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81" h="134">
                  <a:moveTo>
                    <a:pt x="81" y="134"/>
                  </a:moveTo>
                  <a:lnTo>
                    <a:pt x="40" y="92"/>
                  </a:lnTo>
                  <a:lnTo>
                    <a:pt x="0" y="92"/>
                  </a:lnTo>
                  <a:lnTo>
                    <a:pt x="0" y="41"/>
                  </a:lnTo>
                  <a:lnTo>
                    <a:pt x="40" y="41"/>
                  </a:lnTo>
                  <a:lnTo>
                    <a:pt x="81" y="0"/>
                  </a:lnTo>
                  <a:lnTo>
                    <a:pt x="81" y="13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p:nvSpPr>
          <p:spPr bwMode="auto">
            <a:xfrm>
              <a:off x="3511551" y="1814513"/>
              <a:ext cx="152400" cy="133350"/>
            </a:xfrm>
            <a:custGeom>
              <a:avLst/>
              <a:gdLst>
                <a:gd name="T0" fmla="*/ 48 w 96"/>
                <a:gd name="T1" fmla="*/ 0 h 84"/>
                <a:gd name="T2" fmla="*/ 96 w 96"/>
                <a:gd name="T3" fmla="*/ 84 h 84"/>
                <a:gd name="T4" fmla="*/ 0 w 96"/>
                <a:gd name="T5" fmla="*/ 84 h 84"/>
                <a:gd name="T6" fmla="*/ 48 w 96"/>
                <a:gd name="T7" fmla="*/ 0 h 84"/>
              </a:gdLst>
              <a:ahLst/>
              <a:cxnLst>
                <a:cxn ang="0">
                  <a:pos x="T0" y="T1"/>
                </a:cxn>
                <a:cxn ang="0">
                  <a:pos x="T2" y="T3"/>
                </a:cxn>
                <a:cxn ang="0">
                  <a:pos x="T4" y="T5"/>
                </a:cxn>
                <a:cxn ang="0">
                  <a:pos x="T6" y="T7"/>
                </a:cxn>
              </a:cxnLst>
              <a:rect l="0" t="0" r="r" b="b"/>
              <a:pathLst>
                <a:path w="96" h="84">
                  <a:moveTo>
                    <a:pt x="48" y="0"/>
                  </a:moveTo>
                  <a:lnTo>
                    <a:pt x="96" y="84"/>
                  </a:lnTo>
                  <a:lnTo>
                    <a:pt x="0" y="84"/>
                  </a:lnTo>
                  <a:lnTo>
                    <a:pt x="4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noEditPoints="1"/>
            </p:cNvSpPr>
            <p:nvPr/>
          </p:nvSpPr>
          <p:spPr bwMode="auto">
            <a:xfrm>
              <a:off x="3706813" y="1746250"/>
              <a:ext cx="230188" cy="230188"/>
            </a:xfrm>
            <a:custGeom>
              <a:avLst/>
              <a:gdLst>
                <a:gd name="T0" fmla="*/ 280 w 280"/>
                <a:gd name="T1" fmla="*/ 140 h 280"/>
                <a:gd name="T2" fmla="*/ 140 w 280"/>
                <a:gd name="T3" fmla="*/ 280 h 280"/>
                <a:gd name="T4" fmla="*/ 0 w 280"/>
                <a:gd name="T5" fmla="*/ 140 h 280"/>
                <a:gd name="T6" fmla="*/ 140 w 280"/>
                <a:gd name="T7" fmla="*/ 0 h 280"/>
                <a:gd name="T8" fmla="*/ 280 w 280"/>
                <a:gd name="T9" fmla="*/ 140 h 280"/>
                <a:gd name="T10" fmla="*/ 165 w 280"/>
                <a:gd name="T11" fmla="*/ 68 h 280"/>
                <a:gd name="T12" fmla="*/ 140 w 280"/>
                <a:gd name="T13" fmla="*/ 44 h 280"/>
                <a:gd name="T14" fmla="*/ 115 w 280"/>
                <a:gd name="T15" fmla="*/ 68 h 280"/>
                <a:gd name="T16" fmla="*/ 140 w 280"/>
                <a:gd name="T17" fmla="*/ 93 h 280"/>
                <a:gd name="T18" fmla="*/ 165 w 280"/>
                <a:gd name="T19" fmla="*/ 68 h 280"/>
                <a:gd name="T20" fmla="*/ 161 w 280"/>
                <a:gd name="T21" fmla="*/ 114 h 280"/>
                <a:gd name="T22" fmla="*/ 119 w 280"/>
                <a:gd name="T23" fmla="*/ 114 h 280"/>
                <a:gd name="T24" fmla="*/ 119 w 280"/>
                <a:gd name="T25" fmla="*/ 234 h 280"/>
                <a:gd name="T26" fmla="*/ 161 w 280"/>
                <a:gd name="T27" fmla="*/ 234 h 280"/>
                <a:gd name="T28" fmla="*/ 161 w 280"/>
                <a:gd name="T29" fmla="*/ 11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 h="280">
                  <a:moveTo>
                    <a:pt x="280" y="140"/>
                  </a:moveTo>
                  <a:cubicBezTo>
                    <a:pt x="280" y="218"/>
                    <a:pt x="217" y="280"/>
                    <a:pt x="140" y="280"/>
                  </a:cubicBezTo>
                  <a:cubicBezTo>
                    <a:pt x="62" y="280"/>
                    <a:pt x="0" y="218"/>
                    <a:pt x="0" y="140"/>
                  </a:cubicBezTo>
                  <a:cubicBezTo>
                    <a:pt x="0" y="63"/>
                    <a:pt x="62" y="0"/>
                    <a:pt x="140" y="0"/>
                  </a:cubicBezTo>
                  <a:cubicBezTo>
                    <a:pt x="217" y="0"/>
                    <a:pt x="280" y="63"/>
                    <a:pt x="280" y="140"/>
                  </a:cubicBezTo>
                  <a:close/>
                  <a:moveTo>
                    <a:pt x="165" y="68"/>
                  </a:moveTo>
                  <a:cubicBezTo>
                    <a:pt x="165" y="55"/>
                    <a:pt x="154" y="44"/>
                    <a:pt x="140" y="44"/>
                  </a:cubicBezTo>
                  <a:cubicBezTo>
                    <a:pt x="126" y="44"/>
                    <a:pt x="115" y="55"/>
                    <a:pt x="115" y="68"/>
                  </a:cubicBezTo>
                  <a:cubicBezTo>
                    <a:pt x="115" y="82"/>
                    <a:pt x="126" y="93"/>
                    <a:pt x="140" y="93"/>
                  </a:cubicBezTo>
                  <a:cubicBezTo>
                    <a:pt x="154" y="93"/>
                    <a:pt x="165" y="82"/>
                    <a:pt x="165" y="68"/>
                  </a:cubicBezTo>
                  <a:close/>
                  <a:moveTo>
                    <a:pt x="161" y="114"/>
                  </a:moveTo>
                  <a:cubicBezTo>
                    <a:pt x="119" y="114"/>
                    <a:pt x="119" y="114"/>
                    <a:pt x="119" y="114"/>
                  </a:cubicBezTo>
                  <a:cubicBezTo>
                    <a:pt x="119" y="234"/>
                    <a:pt x="119" y="234"/>
                    <a:pt x="119" y="234"/>
                  </a:cubicBezTo>
                  <a:cubicBezTo>
                    <a:pt x="161" y="234"/>
                    <a:pt x="161" y="234"/>
                    <a:pt x="161" y="234"/>
                  </a:cubicBezTo>
                  <a:lnTo>
                    <a:pt x="161" y="11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noEditPoints="1"/>
            </p:cNvSpPr>
            <p:nvPr/>
          </p:nvSpPr>
          <p:spPr bwMode="auto">
            <a:xfrm>
              <a:off x="4078288" y="1731963"/>
              <a:ext cx="204788" cy="242888"/>
            </a:xfrm>
            <a:custGeom>
              <a:avLst/>
              <a:gdLst>
                <a:gd name="T0" fmla="*/ 251 w 251"/>
                <a:gd name="T1" fmla="*/ 204 h 297"/>
                <a:gd name="T2" fmla="*/ 158 w 251"/>
                <a:gd name="T3" fmla="*/ 297 h 297"/>
                <a:gd name="T4" fmla="*/ 66 w 251"/>
                <a:gd name="T5" fmla="*/ 204 h 297"/>
                <a:gd name="T6" fmla="*/ 95 w 251"/>
                <a:gd name="T7" fmla="*/ 137 h 297"/>
                <a:gd name="T8" fmla="*/ 95 w 251"/>
                <a:gd name="T9" fmla="*/ 64 h 297"/>
                <a:gd name="T10" fmla="*/ 65 w 251"/>
                <a:gd name="T11" fmla="*/ 34 h 297"/>
                <a:gd name="T12" fmla="*/ 35 w 251"/>
                <a:gd name="T13" fmla="*/ 64 h 297"/>
                <a:gd name="T14" fmla="*/ 35 w 251"/>
                <a:gd name="T15" fmla="*/ 109 h 297"/>
                <a:gd name="T16" fmla="*/ 0 w 251"/>
                <a:gd name="T17" fmla="*/ 109 h 297"/>
                <a:gd name="T18" fmla="*/ 0 w 251"/>
                <a:gd name="T19" fmla="*/ 64 h 297"/>
                <a:gd name="T20" fmla="*/ 65 w 251"/>
                <a:gd name="T21" fmla="*/ 0 h 297"/>
                <a:gd name="T22" fmla="*/ 130 w 251"/>
                <a:gd name="T23" fmla="*/ 64 h 297"/>
                <a:gd name="T24" fmla="*/ 130 w 251"/>
                <a:gd name="T25" fmla="*/ 116 h 297"/>
                <a:gd name="T26" fmla="*/ 158 w 251"/>
                <a:gd name="T27" fmla="*/ 112 h 297"/>
                <a:gd name="T28" fmla="*/ 251 w 251"/>
                <a:gd name="T29" fmla="*/ 204 h 297"/>
                <a:gd name="T30" fmla="*/ 122 w 251"/>
                <a:gd name="T31" fmla="*/ 194 h 297"/>
                <a:gd name="T32" fmla="*/ 92 w 251"/>
                <a:gd name="T33" fmla="*/ 194 h 297"/>
                <a:gd name="T34" fmla="*/ 88 w 251"/>
                <a:gd name="T35" fmla="*/ 204 h 297"/>
                <a:gd name="T36" fmla="*/ 92 w 251"/>
                <a:gd name="T37" fmla="*/ 215 h 297"/>
                <a:gd name="T38" fmla="*/ 122 w 251"/>
                <a:gd name="T39" fmla="*/ 215 h 297"/>
                <a:gd name="T40" fmla="*/ 122 w 251"/>
                <a:gd name="T41" fmla="*/ 194 h 297"/>
                <a:gd name="T42" fmla="*/ 140 w 251"/>
                <a:gd name="T43" fmla="*/ 171 h 297"/>
                <a:gd name="T44" fmla="*/ 119 w 251"/>
                <a:gd name="T45" fmla="*/ 150 h 297"/>
                <a:gd name="T46" fmla="*/ 108 w 251"/>
                <a:gd name="T47" fmla="*/ 154 h 297"/>
                <a:gd name="T48" fmla="*/ 104 w 251"/>
                <a:gd name="T49" fmla="*/ 165 h 297"/>
                <a:gd name="T50" fmla="*/ 125 w 251"/>
                <a:gd name="T51" fmla="*/ 186 h 297"/>
                <a:gd name="T52" fmla="*/ 140 w 251"/>
                <a:gd name="T53" fmla="*/ 171 h 297"/>
                <a:gd name="T54" fmla="*/ 125 w 251"/>
                <a:gd name="T55" fmla="*/ 222 h 297"/>
                <a:gd name="T56" fmla="*/ 104 w 251"/>
                <a:gd name="T57" fmla="*/ 244 h 297"/>
                <a:gd name="T58" fmla="*/ 108 w 251"/>
                <a:gd name="T59" fmla="*/ 254 h 297"/>
                <a:gd name="T60" fmla="*/ 119 w 251"/>
                <a:gd name="T61" fmla="*/ 258 h 297"/>
                <a:gd name="T62" fmla="*/ 140 w 251"/>
                <a:gd name="T63" fmla="*/ 237 h 297"/>
                <a:gd name="T64" fmla="*/ 125 w 251"/>
                <a:gd name="T65" fmla="*/ 222 h 297"/>
                <a:gd name="T66" fmla="*/ 168 w 251"/>
                <a:gd name="T67" fmla="*/ 168 h 297"/>
                <a:gd name="T68" fmla="*/ 168 w 251"/>
                <a:gd name="T69" fmla="*/ 138 h 297"/>
                <a:gd name="T70" fmla="*/ 158 w 251"/>
                <a:gd name="T71" fmla="*/ 134 h 297"/>
                <a:gd name="T72" fmla="*/ 148 w 251"/>
                <a:gd name="T73" fmla="*/ 138 h 297"/>
                <a:gd name="T74" fmla="*/ 148 w 251"/>
                <a:gd name="T75" fmla="*/ 168 h 297"/>
                <a:gd name="T76" fmla="*/ 168 w 251"/>
                <a:gd name="T77" fmla="*/ 168 h 297"/>
                <a:gd name="T78" fmla="*/ 148 w 251"/>
                <a:gd name="T79" fmla="*/ 240 h 297"/>
                <a:gd name="T80" fmla="*/ 148 w 251"/>
                <a:gd name="T81" fmla="*/ 270 h 297"/>
                <a:gd name="T82" fmla="*/ 158 w 251"/>
                <a:gd name="T83" fmla="*/ 274 h 297"/>
                <a:gd name="T84" fmla="*/ 168 w 251"/>
                <a:gd name="T85" fmla="*/ 270 h 297"/>
                <a:gd name="T86" fmla="*/ 168 w 251"/>
                <a:gd name="T87" fmla="*/ 240 h 297"/>
                <a:gd name="T88" fmla="*/ 148 w 251"/>
                <a:gd name="T89" fmla="*/ 240 h 297"/>
                <a:gd name="T90" fmla="*/ 191 w 251"/>
                <a:gd name="T91" fmla="*/ 186 h 297"/>
                <a:gd name="T92" fmla="*/ 212 w 251"/>
                <a:gd name="T93" fmla="*/ 165 h 297"/>
                <a:gd name="T94" fmla="*/ 208 w 251"/>
                <a:gd name="T95" fmla="*/ 154 h 297"/>
                <a:gd name="T96" fmla="*/ 197 w 251"/>
                <a:gd name="T97" fmla="*/ 150 h 297"/>
                <a:gd name="T98" fmla="*/ 176 w 251"/>
                <a:gd name="T99" fmla="*/ 171 h 297"/>
                <a:gd name="T100" fmla="*/ 191 w 251"/>
                <a:gd name="T101" fmla="*/ 186 h 297"/>
                <a:gd name="T102" fmla="*/ 176 w 251"/>
                <a:gd name="T103" fmla="*/ 237 h 297"/>
                <a:gd name="T104" fmla="*/ 197 w 251"/>
                <a:gd name="T105" fmla="*/ 258 h 297"/>
                <a:gd name="T106" fmla="*/ 208 w 251"/>
                <a:gd name="T107" fmla="*/ 254 h 297"/>
                <a:gd name="T108" fmla="*/ 212 w 251"/>
                <a:gd name="T109" fmla="*/ 244 h 297"/>
                <a:gd name="T110" fmla="*/ 191 w 251"/>
                <a:gd name="T111" fmla="*/ 222 h 297"/>
                <a:gd name="T112" fmla="*/ 176 w 251"/>
                <a:gd name="T113" fmla="*/ 237 h 297"/>
                <a:gd name="T114" fmla="*/ 194 w 251"/>
                <a:gd name="T115" fmla="*/ 215 h 297"/>
                <a:gd name="T116" fmla="*/ 224 w 251"/>
                <a:gd name="T117" fmla="*/ 215 h 297"/>
                <a:gd name="T118" fmla="*/ 228 w 251"/>
                <a:gd name="T119" fmla="*/ 204 h 297"/>
                <a:gd name="T120" fmla="*/ 224 w 251"/>
                <a:gd name="T121" fmla="*/ 194 h 297"/>
                <a:gd name="T122" fmla="*/ 194 w 251"/>
                <a:gd name="T123" fmla="*/ 194 h 297"/>
                <a:gd name="T124" fmla="*/ 194 w 251"/>
                <a:gd name="T125" fmla="*/ 21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7">
                  <a:moveTo>
                    <a:pt x="251" y="204"/>
                  </a:moveTo>
                  <a:cubicBezTo>
                    <a:pt x="251" y="255"/>
                    <a:pt x="209" y="297"/>
                    <a:pt x="158" y="297"/>
                  </a:cubicBezTo>
                  <a:cubicBezTo>
                    <a:pt x="107" y="297"/>
                    <a:pt x="66" y="255"/>
                    <a:pt x="66" y="204"/>
                  </a:cubicBezTo>
                  <a:cubicBezTo>
                    <a:pt x="66" y="178"/>
                    <a:pt x="77" y="154"/>
                    <a:pt x="95" y="137"/>
                  </a:cubicBezTo>
                  <a:cubicBezTo>
                    <a:pt x="95" y="64"/>
                    <a:pt x="95" y="64"/>
                    <a:pt x="95" y="64"/>
                  </a:cubicBezTo>
                  <a:cubicBezTo>
                    <a:pt x="95" y="48"/>
                    <a:pt x="81" y="34"/>
                    <a:pt x="65" y="34"/>
                  </a:cubicBezTo>
                  <a:cubicBezTo>
                    <a:pt x="48" y="34"/>
                    <a:pt x="35" y="48"/>
                    <a:pt x="35" y="64"/>
                  </a:cubicBezTo>
                  <a:cubicBezTo>
                    <a:pt x="35" y="109"/>
                    <a:pt x="35" y="109"/>
                    <a:pt x="35" y="109"/>
                  </a:cubicBezTo>
                  <a:cubicBezTo>
                    <a:pt x="0" y="109"/>
                    <a:pt x="0" y="109"/>
                    <a:pt x="0" y="109"/>
                  </a:cubicBezTo>
                  <a:cubicBezTo>
                    <a:pt x="0" y="64"/>
                    <a:pt x="0" y="64"/>
                    <a:pt x="0" y="64"/>
                  </a:cubicBezTo>
                  <a:cubicBezTo>
                    <a:pt x="0" y="28"/>
                    <a:pt x="29" y="0"/>
                    <a:pt x="65" y="0"/>
                  </a:cubicBezTo>
                  <a:cubicBezTo>
                    <a:pt x="100" y="0"/>
                    <a:pt x="130" y="28"/>
                    <a:pt x="130" y="64"/>
                  </a:cubicBezTo>
                  <a:cubicBezTo>
                    <a:pt x="130" y="116"/>
                    <a:pt x="130" y="116"/>
                    <a:pt x="130" y="116"/>
                  </a:cubicBezTo>
                  <a:cubicBezTo>
                    <a:pt x="139" y="113"/>
                    <a:pt x="148" y="112"/>
                    <a:pt x="158" y="112"/>
                  </a:cubicBezTo>
                  <a:cubicBezTo>
                    <a:pt x="209" y="112"/>
                    <a:pt x="251" y="153"/>
                    <a:pt x="251" y="204"/>
                  </a:cubicBezTo>
                  <a:close/>
                  <a:moveTo>
                    <a:pt x="122" y="194"/>
                  </a:moveTo>
                  <a:cubicBezTo>
                    <a:pt x="92" y="194"/>
                    <a:pt x="92" y="194"/>
                    <a:pt x="92" y="194"/>
                  </a:cubicBezTo>
                  <a:cubicBezTo>
                    <a:pt x="88" y="204"/>
                    <a:pt x="88" y="204"/>
                    <a:pt x="88" y="204"/>
                  </a:cubicBezTo>
                  <a:cubicBezTo>
                    <a:pt x="92" y="215"/>
                    <a:pt x="92" y="215"/>
                    <a:pt x="92" y="215"/>
                  </a:cubicBezTo>
                  <a:cubicBezTo>
                    <a:pt x="122" y="215"/>
                    <a:pt x="122" y="215"/>
                    <a:pt x="122" y="215"/>
                  </a:cubicBezTo>
                  <a:lnTo>
                    <a:pt x="122" y="194"/>
                  </a:lnTo>
                  <a:close/>
                  <a:moveTo>
                    <a:pt x="140" y="171"/>
                  </a:moveTo>
                  <a:cubicBezTo>
                    <a:pt x="119" y="150"/>
                    <a:pt x="119" y="150"/>
                    <a:pt x="119" y="150"/>
                  </a:cubicBezTo>
                  <a:cubicBezTo>
                    <a:pt x="108" y="154"/>
                    <a:pt x="108" y="154"/>
                    <a:pt x="108" y="154"/>
                  </a:cubicBezTo>
                  <a:cubicBezTo>
                    <a:pt x="104" y="165"/>
                    <a:pt x="104" y="165"/>
                    <a:pt x="104" y="165"/>
                  </a:cubicBezTo>
                  <a:cubicBezTo>
                    <a:pt x="125" y="186"/>
                    <a:pt x="125" y="186"/>
                    <a:pt x="125" y="186"/>
                  </a:cubicBezTo>
                  <a:lnTo>
                    <a:pt x="140" y="171"/>
                  </a:lnTo>
                  <a:close/>
                  <a:moveTo>
                    <a:pt x="125" y="222"/>
                  </a:moveTo>
                  <a:cubicBezTo>
                    <a:pt x="104" y="244"/>
                    <a:pt x="104" y="244"/>
                    <a:pt x="104" y="244"/>
                  </a:cubicBezTo>
                  <a:cubicBezTo>
                    <a:pt x="108" y="254"/>
                    <a:pt x="108" y="254"/>
                    <a:pt x="108" y="254"/>
                  </a:cubicBezTo>
                  <a:cubicBezTo>
                    <a:pt x="119" y="258"/>
                    <a:pt x="119" y="258"/>
                    <a:pt x="119" y="258"/>
                  </a:cubicBezTo>
                  <a:cubicBezTo>
                    <a:pt x="140" y="237"/>
                    <a:pt x="140" y="237"/>
                    <a:pt x="140" y="237"/>
                  </a:cubicBezTo>
                  <a:lnTo>
                    <a:pt x="125" y="222"/>
                  </a:lnTo>
                  <a:close/>
                  <a:moveTo>
                    <a:pt x="168" y="168"/>
                  </a:moveTo>
                  <a:cubicBezTo>
                    <a:pt x="168" y="138"/>
                    <a:pt x="168" y="138"/>
                    <a:pt x="168" y="138"/>
                  </a:cubicBezTo>
                  <a:cubicBezTo>
                    <a:pt x="158" y="134"/>
                    <a:pt x="158" y="134"/>
                    <a:pt x="158" y="134"/>
                  </a:cubicBezTo>
                  <a:cubicBezTo>
                    <a:pt x="148" y="138"/>
                    <a:pt x="148" y="138"/>
                    <a:pt x="148" y="138"/>
                  </a:cubicBezTo>
                  <a:cubicBezTo>
                    <a:pt x="148" y="168"/>
                    <a:pt x="148" y="168"/>
                    <a:pt x="148" y="168"/>
                  </a:cubicBezTo>
                  <a:lnTo>
                    <a:pt x="168" y="168"/>
                  </a:lnTo>
                  <a:close/>
                  <a:moveTo>
                    <a:pt x="148" y="240"/>
                  </a:moveTo>
                  <a:cubicBezTo>
                    <a:pt x="148" y="270"/>
                    <a:pt x="148" y="270"/>
                    <a:pt x="148" y="270"/>
                  </a:cubicBezTo>
                  <a:cubicBezTo>
                    <a:pt x="158" y="274"/>
                    <a:pt x="158" y="274"/>
                    <a:pt x="158" y="274"/>
                  </a:cubicBezTo>
                  <a:cubicBezTo>
                    <a:pt x="168" y="270"/>
                    <a:pt x="168" y="270"/>
                    <a:pt x="168" y="270"/>
                  </a:cubicBezTo>
                  <a:cubicBezTo>
                    <a:pt x="168" y="240"/>
                    <a:pt x="168" y="240"/>
                    <a:pt x="168" y="240"/>
                  </a:cubicBezTo>
                  <a:lnTo>
                    <a:pt x="148" y="240"/>
                  </a:lnTo>
                  <a:close/>
                  <a:moveTo>
                    <a:pt x="191" y="186"/>
                  </a:moveTo>
                  <a:cubicBezTo>
                    <a:pt x="212" y="165"/>
                    <a:pt x="212" y="165"/>
                    <a:pt x="212" y="165"/>
                  </a:cubicBezTo>
                  <a:cubicBezTo>
                    <a:pt x="208" y="154"/>
                    <a:pt x="208" y="154"/>
                    <a:pt x="208" y="154"/>
                  </a:cubicBezTo>
                  <a:cubicBezTo>
                    <a:pt x="197" y="150"/>
                    <a:pt x="197" y="150"/>
                    <a:pt x="197" y="150"/>
                  </a:cubicBezTo>
                  <a:cubicBezTo>
                    <a:pt x="176" y="171"/>
                    <a:pt x="176" y="171"/>
                    <a:pt x="176" y="171"/>
                  </a:cubicBezTo>
                  <a:lnTo>
                    <a:pt x="191" y="186"/>
                  </a:lnTo>
                  <a:close/>
                  <a:moveTo>
                    <a:pt x="176" y="237"/>
                  </a:moveTo>
                  <a:cubicBezTo>
                    <a:pt x="197" y="258"/>
                    <a:pt x="197" y="258"/>
                    <a:pt x="197" y="258"/>
                  </a:cubicBezTo>
                  <a:cubicBezTo>
                    <a:pt x="208" y="254"/>
                    <a:pt x="208" y="254"/>
                    <a:pt x="208" y="254"/>
                  </a:cubicBezTo>
                  <a:cubicBezTo>
                    <a:pt x="212" y="244"/>
                    <a:pt x="212" y="244"/>
                    <a:pt x="212" y="244"/>
                  </a:cubicBezTo>
                  <a:cubicBezTo>
                    <a:pt x="191" y="222"/>
                    <a:pt x="191" y="222"/>
                    <a:pt x="191" y="222"/>
                  </a:cubicBezTo>
                  <a:lnTo>
                    <a:pt x="176" y="237"/>
                  </a:lnTo>
                  <a:close/>
                  <a:moveTo>
                    <a:pt x="194" y="215"/>
                  </a:moveTo>
                  <a:cubicBezTo>
                    <a:pt x="224" y="215"/>
                    <a:pt x="224" y="215"/>
                    <a:pt x="224" y="215"/>
                  </a:cubicBezTo>
                  <a:cubicBezTo>
                    <a:pt x="228" y="204"/>
                    <a:pt x="228" y="204"/>
                    <a:pt x="228" y="204"/>
                  </a:cubicBezTo>
                  <a:cubicBezTo>
                    <a:pt x="224" y="194"/>
                    <a:pt x="224" y="194"/>
                    <a:pt x="224" y="194"/>
                  </a:cubicBezTo>
                  <a:cubicBezTo>
                    <a:pt x="194" y="194"/>
                    <a:pt x="194" y="194"/>
                    <a:pt x="194" y="194"/>
                  </a:cubicBezTo>
                  <a:lnTo>
                    <a:pt x="194" y="21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noEditPoints="1"/>
            </p:cNvSpPr>
            <p:nvPr/>
          </p:nvSpPr>
          <p:spPr bwMode="auto">
            <a:xfrm>
              <a:off x="4432301" y="1746250"/>
              <a:ext cx="228600" cy="230188"/>
            </a:xfrm>
            <a:custGeom>
              <a:avLst/>
              <a:gdLst>
                <a:gd name="T0" fmla="*/ 140 w 279"/>
                <a:gd name="T1" fmla="*/ 279 h 279"/>
                <a:gd name="T2" fmla="*/ 140 w 279"/>
                <a:gd name="T3" fmla="*/ 0 h 279"/>
                <a:gd name="T4" fmla="*/ 72 w 279"/>
                <a:gd name="T5" fmla="*/ 175 h 279"/>
                <a:gd name="T6" fmla="*/ 71 w 279"/>
                <a:gd name="T7" fmla="*/ 117 h 279"/>
                <a:gd name="T8" fmla="*/ 26 w 279"/>
                <a:gd name="T9" fmla="*/ 139 h 279"/>
                <a:gd name="T10" fmla="*/ 72 w 279"/>
                <a:gd name="T11" fmla="*/ 175 h 279"/>
                <a:gd name="T12" fmla="*/ 75 w 279"/>
                <a:gd name="T13" fmla="*/ 192 h 279"/>
                <a:gd name="T14" fmla="*/ 59 w 279"/>
                <a:gd name="T15" fmla="*/ 220 h 279"/>
                <a:gd name="T16" fmla="*/ 37 w 279"/>
                <a:gd name="T17" fmla="*/ 91 h 279"/>
                <a:gd name="T18" fmla="*/ 98 w 279"/>
                <a:gd name="T19" fmla="*/ 34 h 279"/>
                <a:gd name="T20" fmla="*/ 37 w 279"/>
                <a:gd name="T21" fmla="*/ 91 h 279"/>
                <a:gd name="T22" fmla="*/ 131 w 279"/>
                <a:gd name="T23" fmla="*/ 182 h 279"/>
                <a:gd name="T24" fmla="*/ 86 w 279"/>
                <a:gd name="T25" fmla="*/ 118 h 279"/>
                <a:gd name="T26" fmla="*/ 88 w 279"/>
                <a:gd name="T27" fmla="*/ 178 h 279"/>
                <a:gd name="T28" fmla="*/ 131 w 279"/>
                <a:gd name="T29" fmla="*/ 106 h 279"/>
                <a:gd name="T30" fmla="*/ 130 w 279"/>
                <a:gd name="T31" fmla="*/ 26 h 279"/>
                <a:gd name="T32" fmla="*/ 131 w 279"/>
                <a:gd name="T33" fmla="*/ 253 h 279"/>
                <a:gd name="T34" fmla="*/ 92 w 279"/>
                <a:gd name="T35" fmla="*/ 195 h 279"/>
                <a:gd name="T36" fmla="*/ 131 w 279"/>
                <a:gd name="T37" fmla="*/ 253 h 279"/>
                <a:gd name="T38" fmla="*/ 148 w 279"/>
                <a:gd name="T39" fmla="*/ 106 h 279"/>
                <a:gd name="T40" fmla="*/ 159 w 279"/>
                <a:gd name="T41" fmla="*/ 32 h 279"/>
                <a:gd name="T42" fmla="*/ 191 w 279"/>
                <a:gd name="T43" fmla="*/ 178 h 279"/>
                <a:gd name="T44" fmla="*/ 193 w 279"/>
                <a:gd name="T45" fmla="*/ 119 h 279"/>
                <a:gd name="T46" fmla="*/ 148 w 279"/>
                <a:gd name="T47" fmla="*/ 182 h 279"/>
                <a:gd name="T48" fmla="*/ 188 w 279"/>
                <a:gd name="T49" fmla="*/ 195 h 279"/>
                <a:gd name="T50" fmla="*/ 148 w 279"/>
                <a:gd name="T51" fmla="*/ 253 h 279"/>
                <a:gd name="T52" fmla="*/ 181 w 279"/>
                <a:gd name="T53" fmla="*/ 34 h 279"/>
                <a:gd name="T54" fmla="*/ 242 w 279"/>
                <a:gd name="T55" fmla="*/ 91 h 279"/>
                <a:gd name="T56" fmla="*/ 246 w 279"/>
                <a:gd name="T57" fmla="*/ 180 h 279"/>
                <a:gd name="T58" fmla="*/ 183 w 279"/>
                <a:gd name="T59" fmla="*/ 244 h 279"/>
                <a:gd name="T60" fmla="*/ 246 w 279"/>
                <a:gd name="T61" fmla="*/ 180 h 279"/>
                <a:gd name="T62" fmla="*/ 207 w 279"/>
                <a:gd name="T63" fmla="*/ 175 h 279"/>
                <a:gd name="T64" fmla="*/ 248 w 279"/>
                <a:gd name="T65" fmla="*/ 106 h 279"/>
                <a:gd name="T66" fmla="*/ 209 w 279"/>
                <a:gd name="T67" fmla="*/ 14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9" h="279">
                  <a:moveTo>
                    <a:pt x="279" y="139"/>
                  </a:moveTo>
                  <a:cubicBezTo>
                    <a:pt x="279" y="217"/>
                    <a:pt x="218" y="279"/>
                    <a:pt x="140" y="279"/>
                  </a:cubicBezTo>
                  <a:cubicBezTo>
                    <a:pt x="62" y="279"/>
                    <a:pt x="0" y="217"/>
                    <a:pt x="0" y="139"/>
                  </a:cubicBezTo>
                  <a:cubicBezTo>
                    <a:pt x="0" y="62"/>
                    <a:pt x="62" y="0"/>
                    <a:pt x="140" y="0"/>
                  </a:cubicBezTo>
                  <a:cubicBezTo>
                    <a:pt x="218" y="0"/>
                    <a:pt x="279" y="62"/>
                    <a:pt x="279" y="139"/>
                  </a:cubicBezTo>
                  <a:close/>
                  <a:moveTo>
                    <a:pt x="72" y="175"/>
                  </a:moveTo>
                  <a:cubicBezTo>
                    <a:pt x="70" y="164"/>
                    <a:pt x="70" y="152"/>
                    <a:pt x="70" y="140"/>
                  </a:cubicBezTo>
                  <a:cubicBezTo>
                    <a:pt x="70" y="132"/>
                    <a:pt x="70" y="125"/>
                    <a:pt x="71" y="117"/>
                  </a:cubicBezTo>
                  <a:cubicBezTo>
                    <a:pt x="51" y="113"/>
                    <a:pt x="39" y="110"/>
                    <a:pt x="30" y="106"/>
                  </a:cubicBezTo>
                  <a:cubicBezTo>
                    <a:pt x="27" y="116"/>
                    <a:pt x="26" y="128"/>
                    <a:pt x="26" y="139"/>
                  </a:cubicBezTo>
                  <a:cubicBezTo>
                    <a:pt x="26" y="145"/>
                    <a:pt x="26" y="150"/>
                    <a:pt x="26" y="155"/>
                  </a:cubicBezTo>
                  <a:cubicBezTo>
                    <a:pt x="32" y="161"/>
                    <a:pt x="46" y="170"/>
                    <a:pt x="72" y="175"/>
                  </a:cubicBezTo>
                  <a:close/>
                  <a:moveTo>
                    <a:pt x="96" y="244"/>
                  </a:moveTo>
                  <a:cubicBezTo>
                    <a:pt x="86" y="230"/>
                    <a:pt x="79" y="213"/>
                    <a:pt x="75" y="192"/>
                  </a:cubicBezTo>
                  <a:cubicBezTo>
                    <a:pt x="58" y="188"/>
                    <a:pt x="42" y="183"/>
                    <a:pt x="32" y="178"/>
                  </a:cubicBezTo>
                  <a:cubicBezTo>
                    <a:pt x="39" y="194"/>
                    <a:pt x="47" y="208"/>
                    <a:pt x="59" y="220"/>
                  </a:cubicBezTo>
                  <a:cubicBezTo>
                    <a:pt x="70" y="231"/>
                    <a:pt x="82" y="239"/>
                    <a:pt x="96" y="244"/>
                  </a:cubicBezTo>
                  <a:close/>
                  <a:moveTo>
                    <a:pt x="37" y="91"/>
                  </a:moveTo>
                  <a:cubicBezTo>
                    <a:pt x="41" y="94"/>
                    <a:pt x="47" y="95"/>
                    <a:pt x="73" y="102"/>
                  </a:cubicBezTo>
                  <a:cubicBezTo>
                    <a:pt x="77" y="74"/>
                    <a:pt x="86" y="51"/>
                    <a:pt x="98" y="34"/>
                  </a:cubicBezTo>
                  <a:cubicBezTo>
                    <a:pt x="84" y="41"/>
                    <a:pt x="71" y="47"/>
                    <a:pt x="59" y="59"/>
                  </a:cubicBezTo>
                  <a:cubicBezTo>
                    <a:pt x="49" y="68"/>
                    <a:pt x="42" y="80"/>
                    <a:pt x="37" y="91"/>
                  </a:cubicBezTo>
                  <a:close/>
                  <a:moveTo>
                    <a:pt x="88" y="178"/>
                  </a:moveTo>
                  <a:cubicBezTo>
                    <a:pt x="102" y="180"/>
                    <a:pt x="117" y="182"/>
                    <a:pt x="131" y="182"/>
                  </a:cubicBezTo>
                  <a:cubicBezTo>
                    <a:pt x="131" y="121"/>
                    <a:pt x="131" y="121"/>
                    <a:pt x="131" y="121"/>
                  </a:cubicBezTo>
                  <a:cubicBezTo>
                    <a:pt x="116" y="121"/>
                    <a:pt x="100" y="120"/>
                    <a:pt x="86" y="118"/>
                  </a:cubicBezTo>
                  <a:cubicBezTo>
                    <a:pt x="86" y="126"/>
                    <a:pt x="85" y="133"/>
                    <a:pt x="85" y="140"/>
                  </a:cubicBezTo>
                  <a:cubicBezTo>
                    <a:pt x="85" y="153"/>
                    <a:pt x="86" y="166"/>
                    <a:pt x="88" y="178"/>
                  </a:cubicBezTo>
                  <a:close/>
                  <a:moveTo>
                    <a:pt x="88" y="104"/>
                  </a:moveTo>
                  <a:cubicBezTo>
                    <a:pt x="102" y="105"/>
                    <a:pt x="117" y="106"/>
                    <a:pt x="131" y="106"/>
                  </a:cubicBezTo>
                  <a:cubicBezTo>
                    <a:pt x="131" y="26"/>
                    <a:pt x="131" y="26"/>
                    <a:pt x="131" y="26"/>
                  </a:cubicBezTo>
                  <a:cubicBezTo>
                    <a:pt x="131" y="26"/>
                    <a:pt x="131" y="26"/>
                    <a:pt x="130" y="26"/>
                  </a:cubicBezTo>
                  <a:cubicBezTo>
                    <a:pt x="111" y="34"/>
                    <a:pt x="95" y="64"/>
                    <a:pt x="88" y="104"/>
                  </a:cubicBezTo>
                  <a:close/>
                  <a:moveTo>
                    <a:pt x="131" y="253"/>
                  </a:moveTo>
                  <a:cubicBezTo>
                    <a:pt x="131" y="197"/>
                    <a:pt x="131" y="197"/>
                    <a:pt x="131" y="197"/>
                  </a:cubicBezTo>
                  <a:cubicBezTo>
                    <a:pt x="118" y="197"/>
                    <a:pt x="104" y="196"/>
                    <a:pt x="92" y="195"/>
                  </a:cubicBezTo>
                  <a:cubicBezTo>
                    <a:pt x="94" y="206"/>
                    <a:pt x="98" y="216"/>
                    <a:pt x="103" y="225"/>
                  </a:cubicBezTo>
                  <a:cubicBezTo>
                    <a:pt x="110" y="240"/>
                    <a:pt x="120" y="253"/>
                    <a:pt x="131" y="253"/>
                  </a:cubicBezTo>
                  <a:close/>
                  <a:moveTo>
                    <a:pt x="148" y="26"/>
                  </a:moveTo>
                  <a:cubicBezTo>
                    <a:pt x="148" y="106"/>
                    <a:pt x="148" y="106"/>
                    <a:pt x="148" y="106"/>
                  </a:cubicBezTo>
                  <a:cubicBezTo>
                    <a:pt x="163" y="106"/>
                    <a:pt x="177" y="105"/>
                    <a:pt x="192" y="104"/>
                  </a:cubicBezTo>
                  <a:cubicBezTo>
                    <a:pt x="186" y="73"/>
                    <a:pt x="173" y="46"/>
                    <a:pt x="159" y="32"/>
                  </a:cubicBezTo>
                  <a:cubicBezTo>
                    <a:pt x="155" y="30"/>
                    <a:pt x="151" y="26"/>
                    <a:pt x="148" y="26"/>
                  </a:cubicBezTo>
                  <a:close/>
                  <a:moveTo>
                    <a:pt x="191" y="178"/>
                  </a:moveTo>
                  <a:cubicBezTo>
                    <a:pt x="193" y="167"/>
                    <a:pt x="194" y="153"/>
                    <a:pt x="194" y="140"/>
                  </a:cubicBezTo>
                  <a:cubicBezTo>
                    <a:pt x="194" y="133"/>
                    <a:pt x="194" y="126"/>
                    <a:pt x="193" y="119"/>
                  </a:cubicBezTo>
                  <a:cubicBezTo>
                    <a:pt x="179" y="120"/>
                    <a:pt x="164" y="121"/>
                    <a:pt x="148" y="121"/>
                  </a:cubicBezTo>
                  <a:cubicBezTo>
                    <a:pt x="148" y="182"/>
                    <a:pt x="148" y="182"/>
                    <a:pt x="148" y="182"/>
                  </a:cubicBezTo>
                  <a:cubicBezTo>
                    <a:pt x="163" y="182"/>
                    <a:pt x="177" y="180"/>
                    <a:pt x="191" y="178"/>
                  </a:cubicBezTo>
                  <a:close/>
                  <a:moveTo>
                    <a:pt x="188" y="195"/>
                  </a:moveTo>
                  <a:cubicBezTo>
                    <a:pt x="174" y="196"/>
                    <a:pt x="161" y="197"/>
                    <a:pt x="148" y="197"/>
                  </a:cubicBezTo>
                  <a:cubicBezTo>
                    <a:pt x="148" y="253"/>
                    <a:pt x="148" y="253"/>
                    <a:pt x="148" y="253"/>
                  </a:cubicBezTo>
                  <a:cubicBezTo>
                    <a:pt x="170" y="253"/>
                    <a:pt x="182" y="214"/>
                    <a:pt x="188" y="195"/>
                  </a:cubicBezTo>
                  <a:close/>
                  <a:moveTo>
                    <a:pt x="181" y="34"/>
                  </a:moveTo>
                  <a:cubicBezTo>
                    <a:pt x="194" y="50"/>
                    <a:pt x="202" y="74"/>
                    <a:pt x="206" y="102"/>
                  </a:cubicBezTo>
                  <a:cubicBezTo>
                    <a:pt x="229" y="98"/>
                    <a:pt x="239" y="94"/>
                    <a:pt x="242" y="91"/>
                  </a:cubicBezTo>
                  <a:cubicBezTo>
                    <a:pt x="230" y="65"/>
                    <a:pt x="207" y="43"/>
                    <a:pt x="181" y="34"/>
                  </a:cubicBezTo>
                  <a:close/>
                  <a:moveTo>
                    <a:pt x="246" y="180"/>
                  </a:moveTo>
                  <a:cubicBezTo>
                    <a:pt x="235" y="185"/>
                    <a:pt x="220" y="189"/>
                    <a:pt x="204" y="193"/>
                  </a:cubicBezTo>
                  <a:cubicBezTo>
                    <a:pt x="199" y="213"/>
                    <a:pt x="193" y="230"/>
                    <a:pt x="183" y="244"/>
                  </a:cubicBezTo>
                  <a:cubicBezTo>
                    <a:pt x="196" y="239"/>
                    <a:pt x="210" y="231"/>
                    <a:pt x="220" y="220"/>
                  </a:cubicBezTo>
                  <a:cubicBezTo>
                    <a:pt x="232" y="208"/>
                    <a:pt x="240" y="195"/>
                    <a:pt x="246" y="180"/>
                  </a:cubicBezTo>
                  <a:close/>
                  <a:moveTo>
                    <a:pt x="209" y="140"/>
                  </a:moveTo>
                  <a:cubicBezTo>
                    <a:pt x="209" y="152"/>
                    <a:pt x="208" y="165"/>
                    <a:pt x="207" y="175"/>
                  </a:cubicBezTo>
                  <a:cubicBezTo>
                    <a:pt x="252" y="168"/>
                    <a:pt x="254" y="158"/>
                    <a:pt x="254" y="139"/>
                  </a:cubicBezTo>
                  <a:cubicBezTo>
                    <a:pt x="254" y="128"/>
                    <a:pt x="252" y="117"/>
                    <a:pt x="248" y="106"/>
                  </a:cubicBezTo>
                  <a:cubicBezTo>
                    <a:pt x="240" y="110"/>
                    <a:pt x="226" y="115"/>
                    <a:pt x="208" y="117"/>
                  </a:cubicBezTo>
                  <a:cubicBezTo>
                    <a:pt x="209" y="125"/>
                    <a:pt x="209" y="132"/>
                    <a:pt x="209" y="1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noEditPoints="1"/>
            </p:cNvSpPr>
            <p:nvPr/>
          </p:nvSpPr>
          <p:spPr bwMode="auto">
            <a:xfrm>
              <a:off x="4808538" y="1778000"/>
              <a:ext cx="203200" cy="200025"/>
            </a:xfrm>
            <a:custGeom>
              <a:avLst/>
              <a:gdLst>
                <a:gd name="T0" fmla="*/ 39 w 246"/>
                <a:gd name="T1" fmla="*/ 89 h 243"/>
                <a:gd name="T2" fmla="*/ 121 w 246"/>
                <a:gd name="T3" fmla="*/ 7 h 243"/>
                <a:gd name="T4" fmla="*/ 178 w 246"/>
                <a:gd name="T5" fmla="*/ 7 h 243"/>
                <a:gd name="T6" fmla="*/ 107 w 246"/>
                <a:gd name="T7" fmla="*/ 78 h 243"/>
                <a:gd name="T8" fmla="*/ 55 w 246"/>
                <a:gd name="T9" fmla="*/ 105 h 243"/>
                <a:gd name="T10" fmla="*/ 44 w 246"/>
                <a:gd name="T11" fmla="*/ 166 h 243"/>
                <a:gd name="T12" fmla="*/ 78 w 246"/>
                <a:gd name="T13" fmla="*/ 200 h 243"/>
                <a:gd name="T14" fmla="*/ 138 w 246"/>
                <a:gd name="T15" fmla="*/ 188 h 243"/>
                <a:gd name="T16" fmla="*/ 165 w 246"/>
                <a:gd name="T17" fmla="*/ 136 h 243"/>
                <a:gd name="T18" fmla="*/ 237 w 246"/>
                <a:gd name="T19" fmla="*/ 64 h 243"/>
                <a:gd name="T20" fmla="*/ 236 w 246"/>
                <a:gd name="T21" fmla="*/ 122 h 243"/>
                <a:gd name="T22" fmla="*/ 155 w 246"/>
                <a:gd name="T23" fmla="*/ 204 h 243"/>
                <a:gd name="T24" fmla="*/ 1 w 246"/>
                <a:gd name="T25" fmla="*/ 243 h 243"/>
                <a:gd name="T26" fmla="*/ 0 w 246"/>
                <a:gd name="T27" fmla="*/ 242 h 243"/>
                <a:gd name="T28" fmla="*/ 39 w 246"/>
                <a:gd name="T29" fmla="*/ 89 h 243"/>
                <a:gd name="T30" fmla="*/ 126 w 246"/>
                <a:gd name="T31" fmla="*/ 97 h 243"/>
                <a:gd name="T32" fmla="*/ 204 w 246"/>
                <a:gd name="T33" fmla="*/ 19 h 243"/>
                <a:gd name="T34" fmla="*/ 215 w 246"/>
                <a:gd name="T35" fmla="*/ 28 h 243"/>
                <a:gd name="T36" fmla="*/ 224 w 246"/>
                <a:gd name="T37" fmla="*/ 40 h 243"/>
                <a:gd name="T38" fmla="*/ 146 w 246"/>
                <a:gd name="T39" fmla="*/ 118 h 243"/>
                <a:gd name="T40" fmla="*/ 106 w 246"/>
                <a:gd name="T41" fmla="*/ 138 h 243"/>
                <a:gd name="T42" fmla="*/ 105 w 246"/>
                <a:gd name="T43" fmla="*/ 138 h 243"/>
                <a:gd name="T44" fmla="*/ 126 w 246"/>
                <a:gd name="T45" fmla="*/ 97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6" h="243">
                  <a:moveTo>
                    <a:pt x="39" y="89"/>
                  </a:moveTo>
                  <a:cubicBezTo>
                    <a:pt x="121" y="7"/>
                    <a:pt x="121" y="7"/>
                    <a:pt x="121" y="7"/>
                  </a:cubicBezTo>
                  <a:cubicBezTo>
                    <a:pt x="121" y="7"/>
                    <a:pt x="149" y="0"/>
                    <a:pt x="178" y="7"/>
                  </a:cubicBezTo>
                  <a:cubicBezTo>
                    <a:pt x="107" y="78"/>
                    <a:pt x="107" y="78"/>
                    <a:pt x="107" y="78"/>
                  </a:cubicBezTo>
                  <a:cubicBezTo>
                    <a:pt x="55" y="105"/>
                    <a:pt x="55" y="105"/>
                    <a:pt x="55" y="105"/>
                  </a:cubicBezTo>
                  <a:cubicBezTo>
                    <a:pt x="44" y="166"/>
                    <a:pt x="44" y="166"/>
                    <a:pt x="44" y="166"/>
                  </a:cubicBezTo>
                  <a:cubicBezTo>
                    <a:pt x="58" y="181"/>
                    <a:pt x="66" y="188"/>
                    <a:pt x="78" y="200"/>
                  </a:cubicBezTo>
                  <a:cubicBezTo>
                    <a:pt x="138" y="188"/>
                    <a:pt x="138" y="188"/>
                    <a:pt x="138" y="188"/>
                  </a:cubicBezTo>
                  <a:cubicBezTo>
                    <a:pt x="165" y="136"/>
                    <a:pt x="165" y="136"/>
                    <a:pt x="165" y="136"/>
                  </a:cubicBezTo>
                  <a:cubicBezTo>
                    <a:pt x="237" y="64"/>
                    <a:pt x="237" y="64"/>
                    <a:pt x="237" y="64"/>
                  </a:cubicBezTo>
                  <a:cubicBezTo>
                    <a:pt x="246" y="95"/>
                    <a:pt x="236" y="122"/>
                    <a:pt x="236" y="122"/>
                  </a:cubicBezTo>
                  <a:cubicBezTo>
                    <a:pt x="155" y="204"/>
                    <a:pt x="155" y="204"/>
                    <a:pt x="155" y="204"/>
                  </a:cubicBezTo>
                  <a:cubicBezTo>
                    <a:pt x="1" y="243"/>
                    <a:pt x="1" y="243"/>
                    <a:pt x="1" y="243"/>
                  </a:cubicBezTo>
                  <a:cubicBezTo>
                    <a:pt x="0" y="242"/>
                    <a:pt x="0" y="242"/>
                    <a:pt x="0" y="242"/>
                  </a:cubicBezTo>
                  <a:lnTo>
                    <a:pt x="39" y="89"/>
                  </a:lnTo>
                  <a:close/>
                  <a:moveTo>
                    <a:pt x="126" y="97"/>
                  </a:moveTo>
                  <a:cubicBezTo>
                    <a:pt x="204" y="19"/>
                    <a:pt x="204" y="19"/>
                    <a:pt x="204" y="19"/>
                  </a:cubicBezTo>
                  <a:cubicBezTo>
                    <a:pt x="209" y="22"/>
                    <a:pt x="211" y="23"/>
                    <a:pt x="215" y="28"/>
                  </a:cubicBezTo>
                  <a:cubicBezTo>
                    <a:pt x="220" y="33"/>
                    <a:pt x="221" y="35"/>
                    <a:pt x="224" y="40"/>
                  </a:cubicBezTo>
                  <a:cubicBezTo>
                    <a:pt x="146" y="118"/>
                    <a:pt x="146" y="118"/>
                    <a:pt x="146" y="118"/>
                  </a:cubicBezTo>
                  <a:cubicBezTo>
                    <a:pt x="106" y="138"/>
                    <a:pt x="106" y="138"/>
                    <a:pt x="106" y="138"/>
                  </a:cubicBezTo>
                  <a:cubicBezTo>
                    <a:pt x="105" y="138"/>
                    <a:pt x="105" y="138"/>
                    <a:pt x="105" y="138"/>
                  </a:cubicBezTo>
                  <a:lnTo>
                    <a:pt x="126" y="9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noEditPoints="1"/>
            </p:cNvSpPr>
            <p:nvPr/>
          </p:nvSpPr>
          <p:spPr bwMode="auto">
            <a:xfrm>
              <a:off x="5165726" y="1738313"/>
              <a:ext cx="238125" cy="238125"/>
            </a:xfrm>
            <a:custGeom>
              <a:avLst/>
              <a:gdLst>
                <a:gd name="T0" fmla="*/ 74 w 291"/>
                <a:gd name="T1" fmla="*/ 271 h 289"/>
                <a:gd name="T2" fmla="*/ 1 w 291"/>
                <a:gd name="T3" fmla="*/ 289 h 289"/>
                <a:gd name="T4" fmla="*/ 0 w 291"/>
                <a:gd name="T5" fmla="*/ 287 h 289"/>
                <a:gd name="T6" fmla="*/ 19 w 291"/>
                <a:gd name="T7" fmla="*/ 215 h 289"/>
                <a:gd name="T8" fmla="*/ 189 w 291"/>
                <a:gd name="T9" fmla="*/ 46 h 289"/>
                <a:gd name="T10" fmla="*/ 209 w 291"/>
                <a:gd name="T11" fmla="*/ 45 h 289"/>
                <a:gd name="T12" fmla="*/ 29 w 291"/>
                <a:gd name="T13" fmla="*/ 225 h 289"/>
                <a:gd name="T14" fmla="*/ 24 w 291"/>
                <a:gd name="T15" fmla="*/ 244 h 289"/>
                <a:gd name="T16" fmla="*/ 45 w 291"/>
                <a:gd name="T17" fmla="*/ 265 h 289"/>
                <a:gd name="T18" fmla="*/ 64 w 291"/>
                <a:gd name="T19" fmla="*/ 260 h 289"/>
                <a:gd name="T20" fmla="*/ 73 w 291"/>
                <a:gd name="T21" fmla="*/ 252 h 289"/>
                <a:gd name="T22" fmla="*/ 74 w 291"/>
                <a:gd name="T23" fmla="*/ 232 h 289"/>
                <a:gd name="T24" fmla="*/ 60 w 291"/>
                <a:gd name="T25" fmla="*/ 218 h 289"/>
                <a:gd name="T26" fmla="*/ 225 w 291"/>
                <a:gd name="T27" fmla="*/ 53 h 289"/>
                <a:gd name="T28" fmla="*/ 230 w 291"/>
                <a:gd name="T29" fmla="*/ 59 h 289"/>
                <a:gd name="T30" fmla="*/ 243 w 291"/>
                <a:gd name="T31" fmla="*/ 101 h 289"/>
                <a:gd name="T32" fmla="*/ 74 w 291"/>
                <a:gd name="T33" fmla="*/ 271 h 289"/>
                <a:gd name="T34" fmla="*/ 273 w 291"/>
                <a:gd name="T35" fmla="*/ 72 h 289"/>
                <a:gd name="T36" fmla="*/ 257 w 291"/>
                <a:gd name="T37" fmla="*/ 88 h 289"/>
                <a:gd name="T38" fmla="*/ 244 w 291"/>
                <a:gd name="T39" fmla="*/ 45 h 289"/>
                <a:gd name="T40" fmla="*/ 201 w 291"/>
                <a:gd name="T41" fmla="*/ 33 h 289"/>
                <a:gd name="T42" fmla="*/ 218 w 291"/>
                <a:gd name="T43" fmla="*/ 16 h 289"/>
                <a:gd name="T44" fmla="*/ 274 w 291"/>
                <a:gd name="T45" fmla="*/ 15 h 289"/>
                <a:gd name="T46" fmla="*/ 273 w 291"/>
                <a:gd name="T47" fmla="*/ 72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1" h="289">
                  <a:moveTo>
                    <a:pt x="74" y="271"/>
                  </a:moveTo>
                  <a:cubicBezTo>
                    <a:pt x="1" y="289"/>
                    <a:pt x="1" y="289"/>
                    <a:pt x="1" y="289"/>
                  </a:cubicBezTo>
                  <a:cubicBezTo>
                    <a:pt x="0" y="287"/>
                    <a:pt x="0" y="287"/>
                    <a:pt x="0" y="287"/>
                  </a:cubicBezTo>
                  <a:cubicBezTo>
                    <a:pt x="19" y="215"/>
                    <a:pt x="19" y="215"/>
                    <a:pt x="19" y="215"/>
                  </a:cubicBezTo>
                  <a:cubicBezTo>
                    <a:pt x="189" y="46"/>
                    <a:pt x="189" y="46"/>
                    <a:pt x="189" y="46"/>
                  </a:cubicBezTo>
                  <a:cubicBezTo>
                    <a:pt x="192" y="45"/>
                    <a:pt x="199" y="43"/>
                    <a:pt x="209" y="45"/>
                  </a:cubicBezTo>
                  <a:cubicBezTo>
                    <a:pt x="29" y="225"/>
                    <a:pt x="29" y="225"/>
                    <a:pt x="29" y="225"/>
                  </a:cubicBezTo>
                  <a:cubicBezTo>
                    <a:pt x="24" y="244"/>
                    <a:pt x="24" y="244"/>
                    <a:pt x="24" y="244"/>
                  </a:cubicBezTo>
                  <a:cubicBezTo>
                    <a:pt x="45" y="265"/>
                    <a:pt x="45" y="265"/>
                    <a:pt x="45" y="265"/>
                  </a:cubicBezTo>
                  <a:cubicBezTo>
                    <a:pt x="64" y="260"/>
                    <a:pt x="64" y="260"/>
                    <a:pt x="64" y="260"/>
                  </a:cubicBezTo>
                  <a:cubicBezTo>
                    <a:pt x="73" y="252"/>
                    <a:pt x="73" y="252"/>
                    <a:pt x="73" y="252"/>
                  </a:cubicBezTo>
                  <a:cubicBezTo>
                    <a:pt x="74" y="232"/>
                    <a:pt x="74" y="232"/>
                    <a:pt x="74" y="232"/>
                  </a:cubicBezTo>
                  <a:cubicBezTo>
                    <a:pt x="60" y="218"/>
                    <a:pt x="60" y="218"/>
                    <a:pt x="60" y="218"/>
                  </a:cubicBezTo>
                  <a:cubicBezTo>
                    <a:pt x="225" y="53"/>
                    <a:pt x="225" y="53"/>
                    <a:pt x="225" y="53"/>
                  </a:cubicBezTo>
                  <a:cubicBezTo>
                    <a:pt x="227" y="56"/>
                    <a:pt x="227" y="56"/>
                    <a:pt x="230" y="59"/>
                  </a:cubicBezTo>
                  <a:cubicBezTo>
                    <a:pt x="255" y="83"/>
                    <a:pt x="243" y="101"/>
                    <a:pt x="243" y="101"/>
                  </a:cubicBezTo>
                  <a:lnTo>
                    <a:pt x="74" y="271"/>
                  </a:lnTo>
                  <a:close/>
                  <a:moveTo>
                    <a:pt x="273" y="72"/>
                  </a:moveTo>
                  <a:cubicBezTo>
                    <a:pt x="257" y="88"/>
                    <a:pt x="257" y="88"/>
                    <a:pt x="257" y="88"/>
                  </a:cubicBezTo>
                  <a:cubicBezTo>
                    <a:pt x="257" y="88"/>
                    <a:pt x="269" y="69"/>
                    <a:pt x="244" y="45"/>
                  </a:cubicBezTo>
                  <a:cubicBezTo>
                    <a:pt x="222" y="23"/>
                    <a:pt x="201" y="33"/>
                    <a:pt x="201" y="33"/>
                  </a:cubicBezTo>
                  <a:cubicBezTo>
                    <a:pt x="218" y="16"/>
                    <a:pt x="218" y="16"/>
                    <a:pt x="218" y="16"/>
                  </a:cubicBezTo>
                  <a:cubicBezTo>
                    <a:pt x="233" y="0"/>
                    <a:pt x="259" y="0"/>
                    <a:pt x="274" y="15"/>
                  </a:cubicBezTo>
                  <a:cubicBezTo>
                    <a:pt x="291" y="31"/>
                    <a:pt x="289" y="56"/>
                    <a:pt x="273" y="7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1"/>
            <p:cNvSpPr>
              <a:spLocks noEditPoints="1"/>
            </p:cNvSpPr>
            <p:nvPr/>
          </p:nvSpPr>
          <p:spPr bwMode="auto">
            <a:xfrm>
              <a:off x="5537201" y="1768475"/>
              <a:ext cx="249238" cy="222250"/>
            </a:xfrm>
            <a:custGeom>
              <a:avLst/>
              <a:gdLst>
                <a:gd name="T0" fmla="*/ 304 w 304"/>
                <a:gd name="T1" fmla="*/ 28 h 270"/>
                <a:gd name="T2" fmla="*/ 304 w 304"/>
                <a:gd name="T3" fmla="*/ 35 h 270"/>
                <a:gd name="T4" fmla="*/ 259 w 304"/>
                <a:gd name="T5" fmla="*/ 64 h 270"/>
                <a:gd name="T6" fmla="*/ 240 w 304"/>
                <a:gd name="T7" fmla="*/ 104 h 270"/>
                <a:gd name="T8" fmla="*/ 223 w 304"/>
                <a:gd name="T9" fmla="*/ 191 h 270"/>
                <a:gd name="T10" fmla="*/ 134 w 304"/>
                <a:gd name="T11" fmla="*/ 219 h 270"/>
                <a:gd name="T12" fmla="*/ 127 w 304"/>
                <a:gd name="T13" fmla="*/ 222 h 270"/>
                <a:gd name="T14" fmla="*/ 109 w 304"/>
                <a:gd name="T15" fmla="*/ 268 h 270"/>
                <a:gd name="T16" fmla="*/ 93 w 304"/>
                <a:gd name="T17" fmla="*/ 238 h 270"/>
                <a:gd name="T18" fmla="*/ 50 w 304"/>
                <a:gd name="T19" fmla="*/ 240 h 270"/>
                <a:gd name="T20" fmla="*/ 76 w 304"/>
                <a:gd name="T21" fmla="*/ 203 h 270"/>
                <a:gd name="T22" fmla="*/ 0 w 304"/>
                <a:gd name="T23" fmla="*/ 156 h 270"/>
                <a:gd name="T24" fmla="*/ 50 w 304"/>
                <a:gd name="T25" fmla="*/ 160 h 270"/>
                <a:gd name="T26" fmla="*/ 102 w 304"/>
                <a:gd name="T27" fmla="*/ 105 h 270"/>
                <a:gd name="T28" fmla="*/ 142 w 304"/>
                <a:gd name="T29" fmla="*/ 62 h 270"/>
                <a:gd name="T30" fmla="*/ 203 w 304"/>
                <a:gd name="T31" fmla="*/ 0 h 270"/>
                <a:gd name="T32" fmla="*/ 246 w 304"/>
                <a:gd name="T33" fmla="*/ 28 h 270"/>
                <a:gd name="T34" fmla="*/ 304 w 304"/>
                <a:gd name="T35" fmla="*/ 28 h 270"/>
                <a:gd name="T36" fmla="*/ 209 w 304"/>
                <a:gd name="T37" fmla="*/ 63 h 270"/>
                <a:gd name="T38" fmla="*/ 226 w 304"/>
                <a:gd name="T39" fmla="*/ 46 h 270"/>
                <a:gd name="T40" fmla="*/ 209 w 304"/>
                <a:gd name="T41" fmla="*/ 29 h 270"/>
                <a:gd name="T42" fmla="*/ 192 w 304"/>
                <a:gd name="T43" fmla="*/ 46 h 270"/>
                <a:gd name="T44" fmla="*/ 209 w 304"/>
                <a:gd name="T45" fmla="*/ 6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4" h="270">
                  <a:moveTo>
                    <a:pt x="304" y="28"/>
                  </a:moveTo>
                  <a:cubicBezTo>
                    <a:pt x="304" y="35"/>
                    <a:pt x="304" y="35"/>
                    <a:pt x="304" y="35"/>
                  </a:cubicBezTo>
                  <a:cubicBezTo>
                    <a:pt x="259" y="64"/>
                    <a:pt x="259" y="64"/>
                    <a:pt x="259" y="64"/>
                  </a:cubicBezTo>
                  <a:cubicBezTo>
                    <a:pt x="262" y="92"/>
                    <a:pt x="240" y="104"/>
                    <a:pt x="240" y="104"/>
                  </a:cubicBezTo>
                  <a:cubicBezTo>
                    <a:pt x="240" y="104"/>
                    <a:pt x="257" y="152"/>
                    <a:pt x="223" y="191"/>
                  </a:cubicBezTo>
                  <a:cubicBezTo>
                    <a:pt x="184" y="237"/>
                    <a:pt x="141" y="221"/>
                    <a:pt x="134" y="219"/>
                  </a:cubicBezTo>
                  <a:cubicBezTo>
                    <a:pt x="127" y="217"/>
                    <a:pt x="127" y="222"/>
                    <a:pt x="127" y="222"/>
                  </a:cubicBezTo>
                  <a:cubicBezTo>
                    <a:pt x="135" y="255"/>
                    <a:pt x="127" y="266"/>
                    <a:pt x="109" y="268"/>
                  </a:cubicBezTo>
                  <a:cubicBezTo>
                    <a:pt x="89" y="270"/>
                    <a:pt x="93" y="238"/>
                    <a:pt x="93" y="238"/>
                  </a:cubicBezTo>
                  <a:cubicBezTo>
                    <a:pt x="59" y="268"/>
                    <a:pt x="47" y="251"/>
                    <a:pt x="50" y="240"/>
                  </a:cubicBezTo>
                  <a:cubicBezTo>
                    <a:pt x="54" y="223"/>
                    <a:pt x="76" y="203"/>
                    <a:pt x="76" y="203"/>
                  </a:cubicBezTo>
                  <a:cubicBezTo>
                    <a:pt x="13" y="203"/>
                    <a:pt x="0" y="156"/>
                    <a:pt x="0" y="156"/>
                  </a:cubicBezTo>
                  <a:cubicBezTo>
                    <a:pt x="0" y="156"/>
                    <a:pt x="30" y="164"/>
                    <a:pt x="50" y="160"/>
                  </a:cubicBezTo>
                  <a:cubicBezTo>
                    <a:pt x="72" y="156"/>
                    <a:pt x="94" y="139"/>
                    <a:pt x="102" y="105"/>
                  </a:cubicBezTo>
                  <a:cubicBezTo>
                    <a:pt x="109" y="75"/>
                    <a:pt x="142" y="62"/>
                    <a:pt x="142" y="62"/>
                  </a:cubicBezTo>
                  <a:cubicBezTo>
                    <a:pt x="142" y="15"/>
                    <a:pt x="180" y="0"/>
                    <a:pt x="203" y="0"/>
                  </a:cubicBezTo>
                  <a:cubicBezTo>
                    <a:pt x="239" y="0"/>
                    <a:pt x="246" y="28"/>
                    <a:pt x="246" y="28"/>
                  </a:cubicBezTo>
                  <a:lnTo>
                    <a:pt x="304" y="28"/>
                  </a:lnTo>
                  <a:close/>
                  <a:moveTo>
                    <a:pt x="209" y="63"/>
                  </a:moveTo>
                  <a:cubicBezTo>
                    <a:pt x="219" y="63"/>
                    <a:pt x="226" y="56"/>
                    <a:pt x="226" y="46"/>
                  </a:cubicBezTo>
                  <a:cubicBezTo>
                    <a:pt x="226" y="37"/>
                    <a:pt x="219" y="29"/>
                    <a:pt x="209" y="29"/>
                  </a:cubicBezTo>
                  <a:cubicBezTo>
                    <a:pt x="200" y="29"/>
                    <a:pt x="192" y="37"/>
                    <a:pt x="192" y="46"/>
                  </a:cubicBezTo>
                  <a:cubicBezTo>
                    <a:pt x="192" y="56"/>
                    <a:pt x="200" y="63"/>
                    <a:pt x="209" y="6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2"/>
            <p:cNvSpPr>
              <a:spLocks noEditPoints="1"/>
            </p:cNvSpPr>
            <p:nvPr/>
          </p:nvSpPr>
          <p:spPr bwMode="auto">
            <a:xfrm>
              <a:off x="5910263" y="1744663"/>
              <a:ext cx="233363" cy="233363"/>
            </a:xfrm>
            <a:custGeom>
              <a:avLst/>
              <a:gdLst>
                <a:gd name="T0" fmla="*/ 40 w 284"/>
                <a:gd name="T1" fmla="*/ 41 h 284"/>
                <a:gd name="T2" fmla="*/ 187 w 284"/>
                <a:gd name="T3" fmla="*/ 41 h 284"/>
                <a:gd name="T4" fmla="*/ 192 w 284"/>
                <a:gd name="T5" fmla="*/ 182 h 284"/>
                <a:gd name="T6" fmla="*/ 231 w 284"/>
                <a:gd name="T7" fmla="*/ 195 h 284"/>
                <a:gd name="T8" fmla="*/ 276 w 284"/>
                <a:gd name="T9" fmla="*/ 240 h 284"/>
                <a:gd name="T10" fmla="*/ 273 w 284"/>
                <a:gd name="T11" fmla="*/ 274 h 284"/>
                <a:gd name="T12" fmla="*/ 240 w 284"/>
                <a:gd name="T13" fmla="*/ 277 h 284"/>
                <a:gd name="T14" fmla="*/ 195 w 284"/>
                <a:gd name="T15" fmla="*/ 232 h 284"/>
                <a:gd name="T16" fmla="*/ 181 w 284"/>
                <a:gd name="T17" fmla="*/ 193 h 284"/>
                <a:gd name="T18" fmla="*/ 40 w 284"/>
                <a:gd name="T19" fmla="*/ 188 h 284"/>
                <a:gd name="T20" fmla="*/ 40 w 284"/>
                <a:gd name="T21" fmla="*/ 41 h 284"/>
                <a:gd name="T22" fmla="*/ 167 w 284"/>
                <a:gd name="T23" fmla="*/ 60 h 284"/>
                <a:gd name="T24" fmla="*/ 59 w 284"/>
                <a:gd name="T25" fmla="*/ 60 h 284"/>
                <a:gd name="T26" fmla="*/ 59 w 284"/>
                <a:gd name="T27" fmla="*/ 168 h 284"/>
                <a:gd name="T28" fmla="*/ 167 w 284"/>
                <a:gd name="T29" fmla="*/ 168 h 284"/>
                <a:gd name="T30" fmla="*/ 167 w 284"/>
                <a:gd name="T31" fmla="*/ 60 h 284"/>
                <a:gd name="T32" fmla="*/ 102 w 284"/>
                <a:gd name="T33" fmla="*/ 102 h 284"/>
                <a:gd name="T34" fmla="*/ 102 w 284"/>
                <a:gd name="T35" fmla="*/ 67 h 284"/>
                <a:gd name="T36" fmla="*/ 125 w 284"/>
                <a:gd name="T37" fmla="*/ 67 h 284"/>
                <a:gd name="T38" fmla="*/ 125 w 284"/>
                <a:gd name="T39" fmla="*/ 102 h 284"/>
                <a:gd name="T40" fmla="*/ 159 w 284"/>
                <a:gd name="T41" fmla="*/ 102 h 284"/>
                <a:gd name="T42" fmla="*/ 159 w 284"/>
                <a:gd name="T43" fmla="*/ 124 h 284"/>
                <a:gd name="T44" fmla="*/ 125 w 284"/>
                <a:gd name="T45" fmla="*/ 124 h 284"/>
                <a:gd name="T46" fmla="*/ 125 w 284"/>
                <a:gd name="T47" fmla="*/ 159 h 284"/>
                <a:gd name="T48" fmla="*/ 102 w 284"/>
                <a:gd name="T49" fmla="*/ 159 h 284"/>
                <a:gd name="T50" fmla="*/ 102 w 284"/>
                <a:gd name="T51" fmla="*/ 124 h 284"/>
                <a:gd name="T52" fmla="*/ 67 w 284"/>
                <a:gd name="T53" fmla="*/ 124 h 284"/>
                <a:gd name="T54" fmla="*/ 67 w 284"/>
                <a:gd name="T55" fmla="*/ 102 h 284"/>
                <a:gd name="T56" fmla="*/ 102 w 284"/>
                <a:gd name="T57" fmla="*/ 10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4" h="284">
                  <a:moveTo>
                    <a:pt x="40" y="41"/>
                  </a:moveTo>
                  <a:cubicBezTo>
                    <a:pt x="81" y="0"/>
                    <a:pt x="146" y="0"/>
                    <a:pt x="187" y="41"/>
                  </a:cubicBezTo>
                  <a:cubicBezTo>
                    <a:pt x="225" y="79"/>
                    <a:pt x="224" y="144"/>
                    <a:pt x="192" y="182"/>
                  </a:cubicBezTo>
                  <a:cubicBezTo>
                    <a:pt x="231" y="195"/>
                    <a:pt x="231" y="195"/>
                    <a:pt x="231" y="195"/>
                  </a:cubicBezTo>
                  <a:cubicBezTo>
                    <a:pt x="276" y="240"/>
                    <a:pt x="276" y="240"/>
                    <a:pt x="276" y="240"/>
                  </a:cubicBezTo>
                  <a:cubicBezTo>
                    <a:pt x="284" y="250"/>
                    <a:pt x="283" y="265"/>
                    <a:pt x="273" y="274"/>
                  </a:cubicBezTo>
                  <a:cubicBezTo>
                    <a:pt x="264" y="283"/>
                    <a:pt x="250" y="284"/>
                    <a:pt x="240" y="277"/>
                  </a:cubicBezTo>
                  <a:cubicBezTo>
                    <a:pt x="195" y="232"/>
                    <a:pt x="195" y="232"/>
                    <a:pt x="195" y="232"/>
                  </a:cubicBezTo>
                  <a:cubicBezTo>
                    <a:pt x="181" y="193"/>
                    <a:pt x="181" y="193"/>
                    <a:pt x="181" y="193"/>
                  </a:cubicBezTo>
                  <a:cubicBezTo>
                    <a:pt x="143" y="225"/>
                    <a:pt x="78" y="226"/>
                    <a:pt x="40" y="188"/>
                  </a:cubicBezTo>
                  <a:cubicBezTo>
                    <a:pt x="0" y="147"/>
                    <a:pt x="0" y="81"/>
                    <a:pt x="40" y="41"/>
                  </a:cubicBezTo>
                  <a:close/>
                  <a:moveTo>
                    <a:pt x="167" y="60"/>
                  </a:moveTo>
                  <a:cubicBezTo>
                    <a:pt x="138" y="30"/>
                    <a:pt x="89" y="30"/>
                    <a:pt x="59" y="60"/>
                  </a:cubicBezTo>
                  <a:cubicBezTo>
                    <a:pt x="29" y="90"/>
                    <a:pt x="29" y="138"/>
                    <a:pt x="59" y="168"/>
                  </a:cubicBezTo>
                  <a:cubicBezTo>
                    <a:pt x="89" y="198"/>
                    <a:pt x="138" y="198"/>
                    <a:pt x="167" y="168"/>
                  </a:cubicBezTo>
                  <a:cubicBezTo>
                    <a:pt x="197" y="138"/>
                    <a:pt x="197" y="90"/>
                    <a:pt x="167" y="60"/>
                  </a:cubicBezTo>
                  <a:close/>
                  <a:moveTo>
                    <a:pt x="102" y="102"/>
                  </a:moveTo>
                  <a:cubicBezTo>
                    <a:pt x="102" y="67"/>
                    <a:pt x="102" y="67"/>
                    <a:pt x="102" y="67"/>
                  </a:cubicBezTo>
                  <a:cubicBezTo>
                    <a:pt x="125" y="67"/>
                    <a:pt x="125" y="67"/>
                    <a:pt x="125" y="67"/>
                  </a:cubicBezTo>
                  <a:cubicBezTo>
                    <a:pt x="125" y="102"/>
                    <a:pt x="125" y="102"/>
                    <a:pt x="125" y="102"/>
                  </a:cubicBezTo>
                  <a:cubicBezTo>
                    <a:pt x="159" y="102"/>
                    <a:pt x="159" y="102"/>
                    <a:pt x="159" y="102"/>
                  </a:cubicBezTo>
                  <a:cubicBezTo>
                    <a:pt x="159" y="124"/>
                    <a:pt x="159" y="124"/>
                    <a:pt x="159" y="124"/>
                  </a:cubicBezTo>
                  <a:cubicBezTo>
                    <a:pt x="125" y="124"/>
                    <a:pt x="125" y="124"/>
                    <a:pt x="125" y="124"/>
                  </a:cubicBezTo>
                  <a:cubicBezTo>
                    <a:pt x="125" y="159"/>
                    <a:pt x="125" y="159"/>
                    <a:pt x="125" y="159"/>
                  </a:cubicBezTo>
                  <a:cubicBezTo>
                    <a:pt x="102" y="159"/>
                    <a:pt x="102" y="159"/>
                    <a:pt x="102" y="159"/>
                  </a:cubicBezTo>
                  <a:cubicBezTo>
                    <a:pt x="102" y="124"/>
                    <a:pt x="102" y="124"/>
                    <a:pt x="102" y="124"/>
                  </a:cubicBezTo>
                  <a:cubicBezTo>
                    <a:pt x="67" y="124"/>
                    <a:pt x="67" y="124"/>
                    <a:pt x="67" y="124"/>
                  </a:cubicBezTo>
                  <a:cubicBezTo>
                    <a:pt x="67" y="102"/>
                    <a:pt x="67" y="102"/>
                    <a:pt x="67" y="102"/>
                  </a:cubicBezTo>
                  <a:lnTo>
                    <a:pt x="102" y="10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3"/>
            <p:cNvSpPr>
              <a:spLocks noEditPoints="1"/>
            </p:cNvSpPr>
            <p:nvPr/>
          </p:nvSpPr>
          <p:spPr bwMode="auto">
            <a:xfrm>
              <a:off x="6281738" y="1790700"/>
              <a:ext cx="182563" cy="180975"/>
            </a:xfrm>
            <a:custGeom>
              <a:avLst/>
              <a:gdLst>
                <a:gd name="T0" fmla="*/ 32 w 115"/>
                <a:gd name="T1" fmla="*/ 20 h 114"/>
                <a:gd name="T2" fmla="*/ 45 w 115"/>
                <a:gd name="T3" fmla="*/ 7 h 114"/>
                <a:gd name="T4" fmla="*/ 45 w 115"/>
                <a:gd name="T5" fmla="*/ 45 h 114"/>
                <a:gd name="T6" fmla="*/ 8 w 115"/>
                <a:gd name="T7" fmla="*/ 45 h 114"/>
                <a:gd name="T8" fmla="*/ 21 w 115"/>
                <a:gd name="T9" fmla="*/ 32 h 114"/>
                <a:gd name="T10" fmla="*/ 0 w 115"/>
                <a:gd name="T11" fmla="*/ 12 h 114"/>
                <a:gd name="T12" fmla="*/ 12 w 115"/>
                <a:gd name="T13" fmla="*/ 0 h 114"/>
                <a:gd name="T14" fmla="*/ 32 w 115"/>
                <a:gd name="T15" fmla="*/ 20 h 114"/>
                <a:gd name="T16" fmla="*/ 0 w 115"/>
                <a:gd name="T17" fmla="*/ 103 h 114"/>
                <a:gd name="T18" fmla="*/ 21 w 115"/>
                <a:gd name="T19" fmla="*/ 82 h 114"/>
                <a:gd name="T20" fmla="*/ 8 w 115"/>
                <a:gd name="T21" fmla="*/ 70 h 114"/>
                <a:gd name="T22" fmla="*/ 45 w 115"/>
                <a:gd name="T23" fmla="*/ 70 h 114"/>
                <a:gd name="T24" fmla="*/ 45 w 115"/>
                <a:gd name="T25" fmla="*/ 107 h 114"/>
                <a:gd name="T26" fmla="*/ 32 w 115"/>
                <a:gd name="T27" fmla="*/ 94 h 114"/>
                <a:gd name="T28" fmla="*/ 12 w 115"/>
                <a:gd name="T29" fmla="*/ 114 h 114"/>
                <a:gd name="T30" fmla="*/ 0 w 115"/>
                <a:gd name="T31" fmla="*/ 103 h 114"/>
                <a:gd name="T32" fmla="*/ 115 w 115"/>
                <a:gd name="T33" fmla="*/ 12 h 114"/>
                <a:gd name="T34" fmla="*/ 94 w 115"/>
                <a:gd name="T35" fmla="*/ 32 h 114"/>
                <a:gd name="T36" fmla="*/ 107 w 115"/>
                <a:gd name="T37" fmla="*/ 45 h 114"/>
                <a:gd name="T38" fmla="*/ 70 w 115"/>
                <a:gd name="T39" fmla="*/ 45 h 114"/>
                <a:gd name="T40" fmla="*/ 70 w 115"/>
                <a:gd name="T41" fmla="*/ 7 h 114"/>
                <a:gd name="T42" fmla="*/ 83 w 115"/>
                <a:gd name="T43" fmla="*/ 20 h 114"/>
                <a:gd name="T44" fmla="*/ 103 w 115"/>
                <a:gd name="T45" fmla="*/ 0 h 114"/>
                <a:gd name="T46" fmla="*/ 115 w 115"/>
                <a:gd name="T47" fmla="*/ 12 h 114"/>
                <a:gd name="T48" fmla="*/ 70 w 115"/>
                <a:gd name="T49" fmla="*/ 107 h 114"/>
                <a:gd name="T50" fmla="*/ 70 w 115"/>
                <a:gd name="T51" fmla="*/ 70 h 114"/>
                <a:gd name="T52" fmla="*/ 107 w 115"/>
                <a:gd name="T53" fmla="*/ 70 h 114"/>
                <a:gd name="T54" fmla="*/ 94 w 115"/>
                <a:gd name="T55" fmla="*/ 82 h 114"/>
                <a:gd name="T56" fmla="*/ 115 w 115"/>
                <a:gd name="T57" fmla="*/ 103 h 114"/>
                <a:gd name="T58" fmla="*/ 103 w 115"/>
                <a:gd name="T59" fmla="*/ 114 h 114"/>
                <a:gd name="T60" fmla="*/ 83 w 115"/>
                <a:gd name="T61" fmla="*/ 94 h 114"/>
                <a:gd name="T62" fmla="*/ 70 w 115"/>
                <a:gd name="T63" fmla="*/ 10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 h="114">
                  <a:moveTo>
                    <a:pt x="32" y="20"/>
                  </a:moveTo>
                  <a:lnTo>
                    <a:pt x="45" y="7"/>
                  </a:lnTo>
                  <a:lnTo>
                    <a:pt x="45" y="45"/>
                  </a:lnTo>
                  <a:lnTo>
                    <a:pt x="8" y="45"/>
                  </a:lnTo>
                  <a:lnTo>
                    <a:pt x="21" y="32"/>
                  </a:lnTo>
                  <a:lnTo>
                    <a:pt x="0" y="12"/>
                  </a:lnTo>
                  <a:lnTo>
                    <a:pt x="12" y="0"/>
                  </a:lnTo>
                  <a:lnTo>
                    <a:pt x="32" y="20"/>
                  </a:lnTo>
                  <a:close/>
                  <a:moveTo>
                    <a:pt x="0" y="103"/>
                  </a:moveTo>
                  <a:lnTo>
                    <a:pt x="21" y="82"/>
                  </a:lnTo>
                  <a:lnTo>
                    <a:pt x="8" y="70"/>
                  </a:lnTo>
                  <a:lnTo>
                    <a:pt x="45" y="70"/>
                  </a:lnTo>
                  <a:lnTo>
                    <a:pt x="45" y="107"/>
                  </a:lnTo>
                  <a:lnTo>
                    <a:pt x="32" y="94"/>
                  </a:lnTo>
                  <a:lnTo>
                    <a:pt x="12" y="114"/>
                  </a:lnTo>
                  <a:lnTo>
                    <a:pt x="0" y="103"/>
                  </a:lnTo>
                  <a:close/>
                  <a:moveTo>
                    <a:pt x="115" y="12"/>
                  </a:moveTo>
                  <a:lnTo>
                    <a:pt x="94" y="32"/>
                  </a:lnTo>
                  <a:lnTo>
                    <a:pt x="107" y="45"/>
                  </a:lnTo>
                  <a:lnTo>
                    <a:pt x="70" y="45"/>
                  </a:lnTo>
                  <a:lnTo>
                    <a:pt x="70" y="7"/>
                  </a:lnTo>
                  <a:lnTo>
                    <a:pt x="83" y="20"/>
                  </a:lnTo>
                  <a:lnTo>
                    <a:pt x="103" y="0"/>
                  </a:lnTo>
                  <a:lnTo>
                    <a:pt x="115" y="12"/>
                  </a:lnTo>
                  <a:close/>
                  <a:moveTo>
                    <a:pt x="70" y="107"/>
                  </a:moveTo>
                  <a:lnTo>
                    <a:pt x="70" y="70"/>
                  </a:lnTo>
                  <a:lnTo>
                    <a:pt x="107" y="70"/>
                  </a:lnTo>
                  <a:lnTo>
                    <a:pt x="94" y="82"/>
                  </a:lnTo>
                  <a:lnTo>
                    <a:pt x="115" y="103"/>
                  </a:lnTo>
                  <a:lnTo>
                    <a:pt x="103" y="114"/>
                  </a:lnTo>
                  <a:lnTo>
                    <a:pt x="83" y="94"/>
                  </a:lnTo>
                  <a:lnTo>
                    <a:pt x="70" y="10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4"/>
            <p:cNvSpPr>
              <a:spLocks noEditPoints="1"/>
            </p:cNvSpPr>
            <p:nvPr/>
          </p:nvSpPr>
          <p:spPr bwMode="auto">
            <a:xfrm>
              <a:off x="6594476" y="1731963"/>
              <a:ext cx="246063" cy="242888"/>
            </a:xfrm>
            <a:custGeom>
              <a:avLst/>
              <a:gdLst>
                <a:gd name="T0" fmla="*/ 281 w 300"/>
                <a:gd name="T1" fmla="*/ 40 h 296"/>
                <a:gd name="T2" fmla="*/ 300 w 300"/>
                <a:gd name="T3" fmla="*/ 57 h 296"/>
                <a:gd name="T4" fmla="*/ 300 w 300"/>
                <a:gd name="T5" fmla="*/ 137 h 296"/>
                <a:gd name="T6" fmla="*/ 284 w 300"/>
                <a:gd name="T7" fmla="*/ 155 h 296"/>
                <a:gd name="T8" fmla="*/ 110 w 300"/>
                <a:gd name="T9" fmla="*/ 174 h 296"/>
                <a:gd name="T10" fmla="*/ 110 w 300"/>
                <a:gd name="T11" fmla="*/ 194 h 296"/>
                <a:gd name="T12" fmla="*/ 275 w 300"/>
                <a:gd name="T13" fmla="*/ 194 h 296"/>
                <a:gd name="T14" fmla="*/ 275 w 300"/>
                <a:gd name="T15" fmla="*/ 222 h 296"/>
                <a:gd name="T16" fmla="*/ 107 w 300"/>
                <a:gd name="T17" fmla="*/ 222 h 296"/>
                <a:gd name="T18" fmla="*/ 85 w 300"/>
                <a:gd name="T19" fmla="*/ 159 h 296"/>
                <a:gd name="T20" fmla="*/ 100 w 300"/>
                <a:gd name="T21" fmla="*/ 147 h 296"/>
                <a:gd name="T22" fmla="*/ 46 w 300"/>
                <a:gd name="T23" fmla="*/ 31 h 296"/>
                <a:gd name="T24" fmla="*/ 20 w 300"/>
                <a:gd name="T25" fmla="*/ 31 h 296"/>
                <a:gd name="T26" fmla="*/ 20 w 300"/>
                <a:gd name="T27" fmla="*/ 0 h 296"/>
                <a:gd name="T28" fmla="*/ 51 w 300"/>
                <a:gd name="T29" fmla="*/ 0 h 296"/>
                <a:gd name="T30" fmla="*/ 75 w 300"/>
                <a:gd name="T31" fmla="*/ 18 h 296"/>
                <a:gd name="T32" fmla="*/ 86 w 300"/>
                <a:gd name="T33" fmla="*/ 40 h 296"/>
                <a:gd name="T34" fmla="*/ 281 w 300"/>
                <a:gd name="T35" fmla="*/ 40 h 296"/>
                <a:gd name="T36" fmla="*/ 95 w 300"/>
                <a:gd name="T37" fmla="*/ 270 h 296"/>
                <a:gd name="T38" fmla="*/ 68 w 300"/>
                <a:gd name="T39" fmla="*/ 296 h 296"/>
                <a:gd name="T40" fmla="*/ 41 w 300"/>
                <a:gd name="T41" fmla="*/ 270 h 296"/>
                <a:gd name="T42" fmla="*/ 68 w 300"/>
                <a:gd name="T43" fmla="*/ 243 h 296"/>
                <a:gd name="T44" fmla="*/ 95 w 300"/>
                <a:gd name="T45" fmla="*/ 270 h 296"/>
                <a:gd name="T46" fmla="*/ 110 w 300"/>
                <a:gd name="T47" fmla="*/ 93 h 296"/>
                <a:gd name="T48" fmla="*/ 154 w 300"/>
                <a:gd name="T49" fmla="*/ 93 h 296"/>
                <a:gd name="T50" fmla="*/ 144 w 300"/>
                <a:gd name="T51" fmla="*/ 64 h 296"/>
                <a:gd name="T52" fmla="*/ 97 w 300"/>
                <a:gd name="T53" fmla="*/ 64 h 296"/>
                <a:gd name="T54" fmla="*/ 110 w 300"/>
                <a:gd name="T55" fmla="*/ 93 h 296"/>
                <a:gd name="T56" fmla="*/ 169 w 300"/>
                <a:gd name="T57" fmla="*/ 143 h 296"/>
                <a:gd name="T58" fmla="*/ 158 w 300"/>
                <a:gd name="T59" fmla="*/ 109 h 296"/>
                <a:gd name="T60" fmla="*/ 117 w 300"/>
                <a:gd name="T61" fmla="*/ 109 h 296"/>
                <a:gd name="T62" fmla="*/ 135 w 300"/>
                <a:gd name="T63" fmla="*/ 147 h 296"/>
                <a:gd name="T64" fmla="*/ 169 w 300"/>
                <a:gd name="T65" fmla="*/ 143 h 296"/>
                <a:gd name="T66" fmla="*/ 160 w 300"/>
                <a:gd name="T67" fmla="*/ 64 h 296"/>
                <a:gd name="T68" fmla="*/ 169 w 300"/>
                <a:gd name="T69" fmla="*/ 93 h 296"/>
                <a:gd name="T70" fmla="*/ 212 w 300"/>
                <a:gd name="T71" fmla="*/ 93 h 296"/>
                <a:gd name="T72" fmla="*/ 205 w 300"/>
                <a:gd name="T73" fmla="*/ 64 h 296"/>
                <a:gd name="T74" fmla="*/ 160 w 300"/>
                <a:gd name="T75" fmla="*/ 64 h 296"/>
                <a:gd name="T76" fmla="*/ 223 w 300"/>
                <a:gd name="T77" fmla="*/ 138 h 296"/>
                <a:gd name="T78" fmla="*/ 214 w 300"/>
                <a:gd name="T79" fmla="*/ 109 h 296"/>
                <a:gd name="T80" fmla="*/ 173 w 300"/>
                <a:gd name="T81" fmla="*/ 109 h 296"/>
                <a:gd name="T82" fmla="*/ 184 w 300"/>
                <a:gd name="T83" fmla="*/ 142 h 296"/>
                <a:gd name="T84" fmla="*/ 223 w 300"/>
                <a:gd name="T85" fmla="*/ 138 h 296"/>
                <a:gd name="T86" fmla="*/ 276 w 300"/>
                <a:gd name="T87" fmla="*/ 64 h 296"/>
                <a:gd name="T88" fmla="*/ 220 w 300"/>
                <a:gd name="T89" fmla="*/ 64 h 296"/>
                <a:gd name="T90" fmla="*/ 227 w 300"/>
                <a:gd name="T91" fmla="*/ 93 h 296"/>
                <a:gd name="T92" fmla="*/ 276 w 300"/>
                <a:gd name="T93" fmla="*/ 93 h 296"/>
                <a:gd name="T94" fmla="*/ 276 w 300"/>
                <a:gd name="T95" fmla="*/ 64 h 296"/>
                <a:gd name="T96" fmla="*/ 277 w 300"/>
                <a:gd name="T97" fmla="*/ 270 h 296"/>
                <a:gd name="T98" fmla="*/ 250 w 300"/>
                <a:gd name="T99" fmla="*/ 296 h 296"/>
                <a:gd name="T100" fmla="*/ 223 w 300"/>
                <a:gd name="T101" fmla="*/ 270 h 296"/>
                <a:gd name="T102" fmla="*/ 250 w 300"/>
                <a:gd name="T103" fmla="*/ 243 h 296"/>
                <a:gd name="T104" fmla="*/ 277 w 300"/>
                <a:gd name="T105" fmla="*/ 270 h 296"/>
                <a:gd name="T106" fmla="*/ 276 w 300"/>
                <a:gd name="T107" fmla="*/ 109 h 296"/>
                <a:gd name="T108" fmla="*/ 230 w 300"/>
                <a:gd name="T109" fmla="*/ 109 h 296"/>
                <a:gd name="T110" fmla="*/ 237 w 300"/>
                <a:gd name="T111" fmla="*/ 136 h 296"/>
                <a:gd name="T112" fmla="*/ 276 w 300"/>
                <a:gd name="T113" fmla="*/ 132 h 296"/>
                <a:gd name="T114" fmla="*/ 276 w 300"/>
                <a:gd name="T115" fmla="*/ 109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0" h="296">
                  <a:moveTo>
                    <a:pt x="281" y="40"/>
                  </a:moveTo>
                  <a:cubicBezTo>
                    <a:pt x="294" y="40"/>
                    <a:pt x="300" y="47"/>
                    <a:pt x="300" y="57"/>
                  </a:cubicBezTo>
                  <a:cubicBezTo>
                    <a:pt x="300" y="137"/>
                    <a:pt x="300" y="137"/>
                    <a:pt x="300" y="137"/>
                  </a:cubicBezTo>
                  <a:cubicBezTo>
                    <a:pt x="300" y="146"/>
                    <a:pt x="293" y="154"/>
                    <a:pt x="284" y="155"/>
                  </a:cubicBezTo>
                  <a:cubicBezTo>
                    <a:pt x="110" y="174"/>
                    <a:pt x="110" y="174"/>
                    <a:pt x="110" y="174"/>
                  </a:cubicBezTo>
                  <a:cubicBezTo>
                    <a:pt x="95" y="176"/>
                    <a:pt x="94" y="194"/>
                    <a:pt x="110" y="194"/>
                  </a:cubicBezTo>
                  <a:cubicBezTo>
                    <a:pt x="275" y="194"/>
                    <a:pt x="275" y="194"/>
                    <a:pt x="275" y="194"/>
                  </a:cubicBezTo>
                  <a:cubicBezTo>
                    <a:pt x="294" y="194"/>
                    <a:pt x="294" y="222"/>
                    <a:pt x="275" y="222"/>
                  </a:cubicBezTo>
                  <a:cubicBezTo>
                    <a:pt x="107" y="222"/>
                    <a:pt x="107" y="222"/>
                    <a:pt x="107" y="222"/>
                  </a:cubicBezTo>
                  <a:cubicBezTo>
                    <a:pt x="69" y="222"/>
                    <a:pt x="55" y="180"/>
                    <a:pt x="85" y="159"/>
                  </a:cubicBezTo>
                  <a:cubicBezTo>
                    <a:pt x="100" y="147"/>
                    <a:pt x="100" y="147"/>
                    <a:pt x="100" y="147"/>
                  </a:cubicBezTo>
                  <a:cubicBezTo>
                    <a:pt x="46" y="31"/>
                    <a:pt x="46" y="31"/>
                    <a:pt x="46" y="31"/>
                  </a:cubicBezTo>
                  <a:cubicBezTo>
                    <a:pt x="20" y="31"/>
                    <a:pt x="20" y="31"/>
                    <a:pt x="20" y="31"/>
                  </a:cubicBezTo>
                  <a:cubicBezTo>
                    <a:pt x="0" y="31"/>
                    <a:pt x="0" y="0"/>
                    <a:pt x="20" y="0"/>
                  </a:cubicBezTo>
                  <a:cubicBezTo>
                    <a:pt x="51" y="0"/>
                    <a:pt x="51" y="0"/>
                    <a:pt x="51" y="0"/>
                  </a:cubicBezTo>
                  <a:cubicBezTo>
                    <a:pt x="66" y="0"/>
                    <a:pt x="70" y="7"/>
                    <a:pt x="75" y="18"/>
                  </a:cubicBezTo>
                  <a:cubicBezTo>
                    <a:pt x="86" y="40"/>
                    <a:pt x="86" y="40"/>
                    <a:pt x="86" y="40"/>
                  </a:cubicBezTo>
                  <a:lnTo>
                    <a:pt x="281" y="40"/>
                  </a:lnTo>
                  <a:close/>
                  <a:moveTo>
                    <a:pt x="95" y="270"/>
                  </a:moveTo>
                  <a:cubicBezTo>
                    <a:pt x="95" y="284"/>
                    <a:pt x="83" y="296"/>
                    <a:pt x="68" y="296"/>
                  </a:cubicBezTo>
                  <a:cubicBezTo>
                    <a:pt x="53" y="296"/>
                    <a:pt x="41" y="284"/>
                    <a:pt x="41" y="270"/>
                  </a:cubicBezTo>
                  <a:cubicBezTo>
                    <a:pt x="41" y="255"/>
                    <a:pt x="53" y="243"/>
                    <a:pt x="68" y="243"/>
                  </a:cubicBezTo>
                  <a:cubicBezTo>
                    <a:pt x="83" y="243"/>
                    <a:pt x="95" y="255"/>
                    <a:pt x="95" y="270"/>
                  </a:cubicBezTo>
                  <a:close/>
                  <a:moveTo>
                    <a:pt x="110" y="93"/>
                  </a:moveTo>
                  <a:cubicBezTo>
                    <a:pt x="154" y="93"/>
                    <a:pt x="154" y="93"/>
                    <a:pt x="154" y="93"/>
                  </a:cubicBezTo>
                  <a:cubicBezTo>
                    <a:pt x="144" y="64"/>
                    <a:pt x="144" y="64"/>
                    <a:pt x="144" y="64"/>
                  </a:cubicBezTo>
                  <a:cubicBezTo>
                    <a:pt x="97" y="64"/>
                    <a:pt x="97" y="64"/>
                    <a:pt x="97" y="64"/>
                  </a:cubicBezTo>
                  <a:lnTo>
                    <a:pt x="110" y="93"/>
                  </a:lnTo>
                  <a:close/>
                  <a:moveTo>
                    <a:pt x="169" y="143"/>
                  </a:moveTo>
                  <a:cubicBezTo>
                    <a:pt x="158" y="109"/>
                    <a:pt x="158" y="109"/>
                    <a:pt x="158" y="109"/>
                  </a:cubicBezTo>
                  <a:cubicBezTo>
                    <a:pt x="117" y="109"/>
                    <a:pt x="117" y="109"/>
                    <a:pt x="117" y="109"/>
                  </a:cubicBezTo>
                  <a:cubicBezTo>
                    <a:pt x="135" y="147"/>
                    <a:pt x="135" y="147"/>
                    <a:pt x="135" y="147"/>
                  </a:cubicBezTo>
                  <a:lnTo>
                    <a:pt x="169" y="143"/>
                  </a:lnTo>
                  <a:close/>
                  <a:moveTo>
                    <a:pt x="160" y="64"/>
                  </a:moveTo>
                  <a:cubicBezTo>
                    <a:pt x="169" y="93"/>
                    <a:pt x="169" y="93"/>
                    <a:pt x="169" y="93"/>
                  </a:cubicBezTo>
                  <a:cubicBezTo>
                    <a:pt x="212" y="93"/>
                    <a:pt x="212" y="93"/>
                    <a:pt x="212" y="93"/>
                  </a:cubicBezTo>
                  <a:cubicBezTo>
                    <a:pt x="205" y="64"/>
                    <a:pt x="205" y="64"/>
                    <a:pt x="205" y="64"/>
                  </a:cubicBezTo>
                  <a:lnTo>
                    <a:pt x="160" y="64"/>
                  </a:lnTo>
                  <a:close/>
                  <a:moveTo>
                    <a:pt x="223" y="138"/>
                  </a:moveTo>
                  <a:cubicBezTo>
                    <a:pt x="214" y="109"/>
                    <a:pt x="214" y="109"/>
                    <a:pt x="214" y="109"/>
                  </a:cubicBezTo>
                  <a:cubicBezTo>
                    <a:pt x="173" y="109"/>
                    <a:pt x="173" y="109"/>
                    <a:pt x="173" y="109"/>
                  </a:cubicBezTo>
                  <a:cubicBezTo>
                    <a:pt x="184" y="142"/>
                    <a:pt x="184" y="142"/>
                    <a:pt x="184" y="142"/>
                  </a:cubicBezTo>
                  <a:lnTo>
                    <a:pt x="223" y="138"/>
                  </a:lnTo>
                  <a:close/>
                  <a:moveTo>
                    <a:pt x="276" y="64"/>
                  </a:moveTo>
                  <a:cubicBezTo>
                    <a:pt x="220" y="64"/>
                    <a:pt x="220" y="64"/>
                    <a:pt x="220" y="64"/>
                  </a:cubicBezTo>
                  <a:cubicBezTo>
                    <a:pt x="227" y="93"/>
                    <a:pt x="227" y="93"/>
                    <a:pt x="227" y="93"/>
                  </a:cubicBezTo>
                  <a:cubicBezTo>
                    <a:pt x="276" y="93"/>
                    <a:pt x="276" y="93"/>
                    <a:pt x="276" y="93"/>
                  </a:cubicBezTo>
                  <a:lnTo>
                    <a:pt x="276" y="64"/>
                  </a:lnTo>
                  <a:close/>
                  <a:moveTo>
                    <a:pt x="277" y="270"/>
                  </a:moveTo>
                  <a:cubicBezTo>
                    <a:pt x="277" y="284"/>
                    <a:pt x="266" y="296"/>
                    <a:pt x="250" y="296"/>
                  </a:cubicBezTo>
                  <a:cubicBezTo>
                    <a:pt x="235" y="296"/>
                    <a:pt x="223" y="284"/>
                    <a:pt x="223" y="270"/>
                  </a:cubicBezTo>
                  <a:cubicBezTo>
                    <a:pt x="223" y="255"/>
                    <a:pt x="235" y="243"/>
                    <a:pt x="250" y="243"/>
                  </a:cubicBezTo>
                  <a:cubicBezTo>
                    <a:pt x="266" y="243"/>
                    <a:pt x="277" y="255"/>
                    <a:pt x="277" y="270"/>
                  </a:cubicBezTo>
                  <a:close/>
                  <a:moveTo>
                    <a:pt x="276" y="109"/>
                  </a:moveTo>
                  <a:cubicBezTo>
                    <a:pt x="230" y="109"/>
                    <a:pt x="230" y="109"/>
                    <a:pt x="230" y="109"/>
                  </a:cubicBezTo>
                  <a:cubicBezTo>
                    <a:pt x="237" y="136"/>
                    <a:pt x="237" y="136"/>
                    <a:pt x="237" y="136"/>
                  </a:cubicBezTo>
                  <a:cubicBezTo>
                    <a:pt x="276" y="132"/>
                    <a:pt x="276" y="132"/>
                    <a:pt x="276" y="132"/>
                  </a:cubicBezTo>
                  <a:lnTo>
                    <a:pt x="276" y="10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noEditPoints="1"/>
            </p:cNvSpPr>
            <p:nvPr/>
          </p:nvSpPr>
          <p:spPr bwMode="auto">
            <a:xfrm>
              <a:off x="7016751" y="1754188"/>
              <a:ext cx="244475" cy="214313"/>
            </a:xfrm>
            <a:custGeom>
              <a:avLst/>
              <a:gdLst>
                <a:gd name="T0" fmla="*/ 287 w 298"/>
                <a:gd name="T1" fmla="*/ 174 h 262"/>
                <a:gd name="T2" fmla="*/ 287 w 298"/>
                <a:gd name="T3" fmla="*/ 241 h 262"/>
                <a:gd name="T4" fmla="*/ 266 w 298"/>
                <a:gd name="T5" fmla="*/ 262 h 262"/>
                <a:gd name="T6" fmla="*/ 21 w 298"/>
                <a:gd name="T7" fmla="*/ 262 h 262"/>
                <a:gd name="T8" fmla="*/ 0 w 298"/>
                <a:gd name="T9" fmla="*/ 241 h 262"/>
                <a:gd name="T10" fmla="*/ 0 w 298"/>
                <a:gd name="T11" fmla="*/ 68 h 262"/>
                <a:gd name="T12" fmla="*/ 21 w 298"/>
                <a:gd name="T13" fmla="*/ 47 h 262"/>
                <a:gd name="T14" fmla="*/ 100 w 298"/>
                <a:gd name="T15" fmla="*/ 47 h 262"/>
                <a:gd name="T16" fmla="*/ 100 w 298"/>
                <a:gd name="T17" fmla="*/ 78 h 262"/>
                <a:gd name="T18" fmla="*/ 31 w 298"/>
                <a:gd name="T19" fmla="*/ 78 h 262"/>
                <a:gd name="T20" fmla="*/ 31 w 298"/>
                <a:gd name="T21" fmla="*/ 230 h 262"/>
                <a:gd name="T22" fmla="*/ 256 w 298"/>
                <a:gd name="T23" fmla="*/ 230 h 262"/>
                <a:gd name="T24" fmla="*/ 256 w 298"/>
                <a:gd name="T25" fmla="*/ 174 h 262"/>
                <a:gd name="T26" fmla="*/ 287 w 298"/>
                <a:gd name="T27" fmla="*/ 174 h 262"/>
                <a:gd name="T28" fmla="*/ 196 w 298"/>
                <a:gd name="T29" fmla="*/ 51 h 262"/>
                <a:gd name="T30" fmla="*/ 184 w 298"/>
                <a:gd name="T31" fmla="*/ 0 h 262"/>
                <a:gd name="T32" fmla="*/ 298 w 298"/>
                <a:gd name="T33" fmla="*/ 80 h 262"/>
                <a:gd name="T34" fmla="*/ 184 w 298"/>
                <a:gd name="T35" fmla="*/ 162 h 262"/>
                <a:gd name="T36" fmla="*/ 197 w 298"/>
                <a:gd name="T37" fmla="*/ 104 h 262"/>
                <a:gd name="T38" fmla="*/ 111 w 298"/>
                <a:gd name="T39" fmla="*/ 184 h 262"/>
                <a:gd name="T40" fmla="*/ 98 w 298"/>
                <a:gd name="T41" fmla="*/ 184 h 262"/>
                <a:gd name="T42" fmla="*/ 196 w 298"/>
                <a:gd name="T43" fmla="*/ 5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8" h="262">
                  <a:moveTo>
                    <a:pt x="287" y="174"/>
                  </a:moveTo>
                  <a:cubicBezTo>
                    <a:pt x="287" y="241"/>
                    <a:pt x="287" y="241"/>
                    <a:pt x="287" y="241"/>
                  </a:cubicBezTo>
                  <a:cubicBezTo>
                    <a:pt x="287" y="252"/>
                    <a:pt x="278" y="262"/>
                    <a:pt x="266" y="262"/>
                  </a:cubicBezTo>
                  <a:cubicBezTo>
                    <a:pt x="21" y="262"/>
                    <a:pt x="21" y="262"/>
                    <a:pt x="21" y="262"/>
                  </a:cubicBezTo>
                  <a:cubicBezTo>
                    <a:pt x="10" y="262"/>
                    <a:pt x="0" y="252"/>
                    <a:pt x="0" y="241"/>
                  </a:cubicBezTo>
                  <a:cubicBezTo>
                    <a:pt x="0" y="68"/>
                    <a:pt x="0" y="68"/>
                    <a:pt x="0" y="68"/>
                  </a:cubicBezTo>
                  <a:cubicBezTo>
                    <a:pt x="0" y="56"/>
                    <a:pt x="10" y="47"/>
                    <a:pt x="21" y="47"/>
                  </a:cubicBezTo>
                  <a:cubicBezTo>
                    <a:pt x="100" y="47"/>
                    <a:pt x="100" y="47"/>
                    <a:pt x="100" y="47"/>
                  </a:cubicBezTo>
                  <a:cubicBezTo>
                    <a:pt x="100" y="78"/>
                    <a:pt x="100" y="78"/>
                    <a:pt x="100" y="78"/>
                  </a:cubicBezTo>
                  <a:cubicBezTo>
                    <a:pt x="31" y="78"/>
                    <a:pt x="31" y="78"/>
                    <a:pt x="31" y="78"/>
                  </a:cubicBezTo>
                  <a:cubicBezTo>
                    <a:pt x="31" y="230"/>
                    <a:pt x="31" y="230"/>
                    <a:pt x="31" y="230"/>
                  </a:cubicBezTo>
                  <a:cubicBezTo>
                    <a:pt x="256" y="230"/>
                    <a:pt x="256" y="230"/>
                    <a:pt x="256" y="230"/>
                  </a:cubicBezTo>
                  <a:cubicBezTo>
                    <a:pt x="256" y="174"/>
                    <a:pt x="256" y="174"/>
                    <a:pt x="256" y="174"/>
                  </a:cubicBezTo>
                  <a:lnTo>
                    <a:pt x="287" y="174"/>
                  </a:lnTo>
                  <a:close/>
                  <a:moveTo>
                    <a:pt x="196" y="51"/>
                  </a:moveTo>
                  <a:cubicBezTo>
                    <a:pt x="184" y="0"/>
                    <a:pt x="184" y="0"/>
                    <a:pt x="184" y="0"/>
                  </a:cubicBezTo>
                  <a:cubicBezTo>
                    <a:pt x="298" y="80"/>
                    <a:pt x="298" y="80"/>
                    <a:pt x="298" y="80"/>
                  </a:cubicBezTo>
                  <a:cubicBezTo>
                    <a:pt x="184" y="162"/>
                    <a:pt x="184" y="162"/>
                    <a:pt x="184" y="162"/>
                  </a:cubicBezTo>
                  <a:cubicBezTo>
                    <a:pt x="197" y="104"/>
                    <a:pt x="197" y="104"/>
                    <a:pt x="197" y="104"/>
                  </a:cubicBezTo>
                  <a:cubicBezTo>
                    <a:pt x="197" y="104"/>
                    <a:pt x="111" y="105"/>
                    <a:pt x="111" y="184"/>
                  </a:cubicBezTo>
                  <a:cubicBezTo>
                    <a:pt x="111" y="184"/>
                    <a:pt x="102" y="184"/>
                    <a:pt x="98" y="184"/>
                  </a:cubicBezTo>
                  <a:cubicBezTo>
                    <a:pt x="98" y="184"/>
                    <a:pt x="98" y="51"/>
                    <a:pt x="196" y="5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6"/>
            <p:cNvSpPr>
              <a:spLocks noEditPoints="1"/>
            </p:cNvSpPr>
            <p:nvPr/>
          </p:nvSpPr>
          <p:spPr bwMode="auto">
            <a:xfrm>
              <a:off x="7431088" y="1744663"/>
              <a:ext cx="327025" cy="223838"/>
            </a:xfrm>
            <a:custGeom>
              <a:avLst/>
              <a:gdLst>
                <a:gd name="T0" fmla="*/ 206 w 206"/>
                <a:gd name="T1" fmla="*/ 30 h 141"/>
                <a:gd name="T2" fmla="*/ 206 w 206"/>
                <a:gd name="T3" fmla="*/ 46 h 141"/>
                <a:gd name="T4" fmla="*/ 0 w 206"/>
                <a:gd name="T5" fmla="*/ 46 h 141"/>
                <a:gd name="T6" fmla="*/ 0 w 206"/>
                <a:gd name="T7" fmla="*/ 30 h 141"/>
                <a:gd name="T8" fmla="*/ 97 w 206"/>
                <a:gd name="T9" fmla="*/ 30 h 141"/>
                <a:gd name="T10" fmla="*/ 97 w 206"/>
                <a:gd name="T11" fmla="*/ 0 h 141"/>
                <a:gd name="T12" fmla="*/ 157 w 206"/>
                <a:gd name="T13" fmla="*/ 0 h 141"/>
                <a:gd name="T14" fmla="*/ 157 w 206"/>
                <a:gd name="T15" fmla="*/ 30 h 141"/>
                <a:gd name="T16" fmla="*/ 206 w 206"/>
                <a:gd name="T17" fmla="*/ 30 h 141"/>
                <a:gd name="T18" fmla="*/ 187 w 206"/>
                <a:gd name="T19" fmla="*/ 54 h 141"/>
                <a:gd name="T20" fmla="*/ 187 w 206"/>
                <a:gd name="T21" fmla="*/ 141 h 141"/>
                <a:gd name="T22" fmla="*/ 86 w 206"/>
                <a:gd name="T23" fmla="*/ 141 h 141"/>
                <a:gd name="T24" fmla="*/ 86 w 206"/>
                <a:gd name="T25" fmla="*/ 88 h 141"/>
                <a:gd name="T26" fmla="*/ 56 w 206"/>
                <a:gd name="T27" fmla="*/ 88 h 141"/>
                <a:gd name="T28" fmla="*/ 56 w 206"/>
                <a:gd name="T29" fmla="*/ 141 h 141"/>
                <a:gd name="T30" fmla="*/ 19 w 206"/>
                <a:gd name="T31" fmla="*/ 141 h 141"/>
                <a:gd name="T32" fmla="*/ 19 w 206"/>
                <a:gd name="T33" fmla="*/ 54 h 141"/>
                <a:gd name="T34" fmla="*/ 187 w 206"/>
                <a:gd name="T35" fmla="*/ 54 h 141"/>
                <a:gd name="T36" fmla="*/ 139 w 206"/>
                <a:gd name="T37" fmla="*/ 66 h 141"/>
                <a:gd name="T38" fmla="*/ 112 w 206"/>
                <a:gd name="T39" fmla="*/ 66 h 141"/>
                <a:gd name="T40" fmla="*/ 112 w 206"/>
                <a:gd name="T41" fmla="*/ 98 h 141"/>
                <a:gd name="T42" fmla="*/ 139 w 206"/>
                <a:gd name="T43" fmla="*/ 98 h 141"/>
                <a:gd name="T44" fmla="*/ 139 w 206"/>
                <a:gd name="T45" fmla="*/ 66 h 141"/>
                <a:gd name="T46" fmla="*/ 172 w 206"/>
                <a:gd name="T47" fmla="*/ 66 h 141"/>
                <a:gd name="T48" fmla="*/ 146 w 206"/>
                <a:gd name="T49" fmla="*/ 66 h 141"/>
                <a:gd name="T50" fmla="*/ 146 w 206"/>
                <a:gd name="T51" fmla="*/ 98 h 141"/>
                <a:gd name="T52" fmla="*/ 172 w 206"/>
                <a:gd name="T53" fmla="*/ 98 h 141"/>
                <a:gd name="T54" fmla="*/ 172 w 206"/>
                <a:gd name="T55" fmla="*/ 6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6" h="141">
                  <a:moveTo>
                    <a:pt x="206" y="30"/>
                  </a:moveTo>
                  <a:lnTo>
                    <a:pt x="206" y="46"/>
                  </a:lnTo>
                  <a:lnTo>
                    <a:pt x="0" y="46"/>
                  </a:lnTo>
                  <a:lnTo>
                    <a:pt x="0" y="30"/>
                  </a:lnTo>
                  <a:lnTo>
                    <a:pt x="97" y="30"/>
                  </a:lnTo>
                  <a:lnTo>
                    <a:pt x="97" y="0"/>
                  </a:lnTo>
                  <a:lnTo>
                    <a:pt x="157" y="0"/>
                  </a:lnTo>
                  <a:lnTo>
                    <a:pt x="157" y="30"/>
                  </a:lnTo>
                  <a:lnTo>
                    <a:pt x="206" y="30"/>
                  </a:lnTo>
                  <a:close/>
                  <a:moveTo>
                    <a:pt x="187" y="54"/>
                  </a:moveTo>
                  <a:lnTo>
                    <a:pt x="187" y="141"/>
                  </a:lnTo>
                  <a:lnTo>
                    <a:pt x="86" y="141"/>
                  </a:lnTo>
                  <a:lnTo>
                    <a:pt x="86" y="88"/>
                  </a:lnTo>
                  <a:lnTo>
                    <a:pt x="56" y="88"/>
                  </a:lnTo>
                  <a:lnTo>
                    <a:pt x="56" y="141"/>
                  </a:lnTo>
                  <a:lnTo>
                    <a:pt x="19" y="141"/>
                  </a:lnTo>
                  <a:lnTo>
                    <a:pt x="19" y="54"/>
                  </a:lnTo>
                  <a:lnTo>
                    <a:pt x="187" y="54"/>
                  </a:lnTo>
                  <a:close/>
                  <a:moveTo>
                    <a:pt x="139" y="66"/>
                  </a:moveTo>
                  <a:lnTo>
                    <a:pt x="112" y="66"/>
                  </a:lnTo>
                  <a:lnTo>
                    <a:pt x="112" y="98"/>
                  </a:lnTo>
                  <a:lnTo>
                    <a:pt x="139" y="98"/>
                  </a:lnTo>
                  <a:lnTo>
                    <a:pt x="139" y="66"/>
                  </a:lnTo>
                  <a:close/>
                  <a:moveTo>
                    <a:pt x="172" y="66"/>
                  </a:moveTo>
                  <a:lnTo>
                    <a:pt x="146" y="66"/>
                  </a:lnTo>
                  <a:lnTo>
                    <a:pt x="146" y="98"/>
                  </a:lnTo>
                  <a:lnTo>
                    <a:pt x="172" y="98"/>
                  </a:lnTo>
                  <a:lnTo>
                    <a:pt x="172" y="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7"/>
            <p:cNvSpPr>
              <a:spLocks/>
            </p:cNvSpPr>
            <p:nvPr/>
          </p:nvSpPr>
          <p:spPr bwMode="auto">
            <a:xfrm>
              <a:off x="7907338" y="1792288"/>
              <a:ext cx="174625" cy="184150"/>
            </a:xfrm>
            <a:custGeom>
              <a:avLst/>
              <a:gdLst>
                <a:gd name="T0" fmla="*/ 110 w 110"/>
                <a:gd name="T1" fmla="*/ 61 h 116"/>
                <a:gd name="T2" fmla="*/ 55 w 110"/>
                <a:gd name="T3" fmla="*/ 116 h 116"/>
                <a:gd name="T4" fmla="*/ 0 w 110"/>
                <a:gd name="T5" fmla="*/ 60 h 116"/>
                <a:gd name="T6" fmla="*/ 38 w 110"/>
                <a:gd name="T7" fmla="*/ 60 h 116"/>
                <a:gd name="T8" fmla="*/ 38 w 110"/>
                <a:gd name="T9" fmla="*/ 0 h 116"/>
                <a:gd name="T10" fmla="*/ 72 w 110"/>
                <a:gd name="T11" fmla="*/ 0 h 116"/>
                <a:gd name="T12" fmla="*/ 72 w 110"/>
                <a:gd name="T13" fmla="*/ 61 h 116"/>
                <a:gd name="T14" fmla="*/ 110 w 110"/>
                <a:gd name="T15" fmla="*/ 61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16">
                  <a:moveTo>
                    <a:pt x="110" y="61"/>
                  </a:moveTo>
                  <a:lnTo>
                    <a:pt x="55" y="116"/>
                  </a:lnTo>
                  <a:lnTo>
                    <a:pt x="0" y="60"/>
                  </a:lnTo>
                  <a:lnTo>
                    <a:pt x="38" y="60"/>
                  </a:lnTo>
                  <a:lnTo>
                    <a:pt x="38" y="0"/>
                  </a:lnTo>
                  <a:lnTo>
                    <a:pt x="72" y="0"/>
                  </a:lnTo>
                  <a:lnTo>
                    <a:pt x="72" y="61"/>
                  </a:lnTo>
                  <a:lnTo>
                    <a:pt x="110" y="6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8"/>
            <p:cNvSpPr>
              <a:spLocks/>
            </p:cNvSpPr>
            <p:nvPr/>
          </p:nvSpPr>
          <p:spPr bwMode="auto">
            <a:xfrm>
              <a:off x="8215313" y="1785938"/>
              <a:ext cx="174625" cy="182563"/>
            </a:xfrm>
            <a:custGeom>
              <a:avLst/>
              <a:gdLst>
                <a:gd name="T0" fmla="*/ 0 w 110"/>
                <a:gd name="T1" fmla="*/ 55 h 115"/>
                <a:gd name="T2" fmla="*/ 55 w 110"/>
                <a:gd name="T3" fmla="*/ 0 h 115"/>
                <a:gd name="T4" fmla="*/ 110 w 110"/>
                <a:gd name="T5" fmla="*/ 55 h 115"/>
                <a:gd name="T6" fmla="*/ 73 w 110"/>
                <a:gd name="T7" fmla="*/ 55 h 115"/>
                <a:gd name="T8" fmla="*/ 73 w 110"/>
                <a:gd name="T9" fmla="*/ 115 h 115"/>
                <a:gd name="T10" fmla="*/ 38 w 110"/>
                <a:gd name="T11" fmla="*/ 115 h 115"/>
                <a:gd name="T12" fmla="*/ 38 w 110"/>
                <a:gd name="T13" fmla="*/ 55 h 115"/>
                <a:gd name="T14" fmla="*/ 0 w 110"/>
                <a:gd name="T15" fmla="*/ 55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15">
                  <a:moveTo>
                    <a:pt x="0" y="55"/>
                  </a:moveTo>
                  <a:lnTo>
                    <a:pt x="55" y="0"/>
                  </a:lnTo>
                  <a:lnTo>
                    <a:pt x="110" y="55"/>
                  </a:lnTo>
                  <a:lnTo>
                    <a:pt x="73" y="55"/>
                  </a:lnTo>
                  <a:lnTo>
                    <a:pt x="73" y="115"/>
                  </a:lnTo>
                  <a:lnTo>
                    <a:pt x="38" y="115"/>
                  </a:lnTo>
                  <a:lnTo>
                    <a:pt x="38" y="55"/>
                  </a:lnTo>
                  <a:lnTo>
                    <a:pt x="0" y="5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EditPoints="1"/>
            </p:cNvSpPr>
            <p:nvPr/>
          </p:nvSpPr>
          <p:spPr bwMode="auto">
            <a:xfrm>
              <a:off x="1655763" y="2382838"/>
              <a:ext cx="239713" cy="174625"/>
            </a:xfrm>
            <a:custGeom>
              <a:avLst/>
              <a:gdLst>
                <a:gd name="T0" fmla="*/ 28 w 151"/>
                <a:gd name="T1" fmla="*/ 28 h 110"/>
                <a:gd name="T2" fmla="*/ 0 w 151"/>
                <a:gd name="T3" fmla="*/ 28 h 110"/>
                <a:gd name="T4" fmla="*/ 0 w 151"/>
                <a:gd name="T5" fmla="*/ 0 h 110"/>
                <a:gd name="T6" fmla="*/ 28 w 151"/>
                <a:gd name="T7" fmla="*/ 0 h 110"/>
                <a:gd name="T8" fmla="*/ 28 w 151"/>
                <a:gd name="T9" fmla="*/ 28 h 110"/>
                <a:gd name="T10" fmla="*/ 28 w 151"/>
                <a:gd name="T11" fmla="*/ 70 h 110"/>
                <a:gd name="T12" fmla="*/ 0 w 151"/>
                <a:gd name="T13" fmla="*/ 70 h 110"/>
                <a:gd name="T14" fmla="*/ 0 w 151"/>
                <a:gd name="T15" fmla="*/ 41 h 110"/>
                <a:gd name="T16" fmla="*/ 28 w 151"/>
                <a:gd name="T17" fmla="*/ 41 h 110"/>
                <a:gd name="T18" fmla="*/ 28 w 151"/>
                <a:gd name="T19" fmla="*/ 70 h 110"/>
                <a:gd name="T20" fmla="*/ 28 w 151"/>
                <a:gd name="T21" fmla="*/ 110 h 110"/>
                <a:gd name="T22" fmla="*/ 0 w 151"/>
                <a:gd name="T23" fmla="*/ 110 h 110"/>
                <a:gd name="T24" fmla="*/ 0 w 151"/>
                <a:gd name="T25" fmla="*/ 82 h 110"/>
                <a:gd name="T26" fmla="*/ 28 w 151"/>
                <a:gd name="T27" fmla="*/ 82 h 110"/>
                <a:gd name="T28" fmla="*/ 28 w 151"/>
                <a:gd name="T29" fmla="*/ 110 h 110"/>
                <a:gd name="T30" fmla="*/ 70 w 151"/>
                <a:gd name="T31" fmla="*/ 28 h 110"/>
                <a:gd name="T32" fmla="*/ 41 w 151"/>
                <a:gd name="T33" fmla="*/ 28 h 110"/>
                <a:gd name="T34" fmla="*/ 41 w 151"/>
                <a:gd name="T35" fmla="*/ 0 h 110"/>
                <a:gd name="T36" fmla="*/ 70 w 151"/>
                <a:gd name="T37" fmla="*/ 0 h 110"/>
                <a:gd name="T38" fmla="*/ 70 w 151"/>
                <a:gd name="T39" fmla="*/ 28 h 110"/>
                <a:gd name="T40" fmla="*/ 70 w 151"/>
                <a:gd name="T41" fmla="*/ 70 h 110"/>
                <a:gd name="T42" fmla="*/ 41 w 151"/>
                <a:gd name="T43" fmla="*/ 70 h 110"/>
                <a:gd name="T44" fmla="*/ 41 w 151"/>
                <a:gd name="T45" fmla="*/ 41 h 110"/>
                <a:gd name="T46" fmla="*/ 70 w 151"/>
                <a:gd name="T47" fmla="*/ 41 h 110"/>
                <a:gd name="T48" fmla="*/ 70 w 151"/>
                <a:gd name="T49" fmla="*/ 70 h 110"/>
                <a:gd name="T50" fmla="*/ 70 w 151"/>
                <a:gd name="T51" fmla="*/ 110 h 110"/>
                <a:gd name="T52" fmla="*/ 41 w 151"/>
                <a:gd name="T53" fmla="*/ 110 h 110"/>
                <a:gd name="T54" fmla="*/ 41 w 151"/>
                <a:gd name="T55" fmla="*/ 82 h 110"/>
                <a:gd name="T56" fmla="*/ 70 w 151"/>
                <a:gd name="T57" fmla="*/ 82 h 110"/>
                <a:gd name="T58" fmla="*/ 70 w 151"/>
                <a:gd name="T59" fmla="*/ 110 h 110"/>
                <a:gd name="T60" fmla="*/ 110 w 151"/>
                <a:gd name="T61" fmla="*/ 28 h 110"/>
                <a:gd name="T62" fmla="*/ 82 w 151"/>
                <a:gd name="T63" fmla="*/ 28 h 110"/>
                <a:gd name="T64" fmla="*/ 82 w 151"/>
                <a:gd name="T65" fmla="*/ 0 h 110"/>
                <a:gd name="T66" fmla="*/ 110 w 151"/>
                <a:gd name="T67" fmla="*/ 0 h 110"/>
                <a:gd name="T68" fmla="*/ 110 w 151"/>
                <a:gd name="T69" fmla="*/ 28 h 110"/>
                <a:gd name="T70" fmla="*/ 110 w 151"/>
                <a:gd name="T71" fmla="*/ 69 h 110"/>
                <a:gd name="T72" fmla="*/ 82 w 151"/>
                <a:gd name="T73" fmla="*/ 69 h 110"/>
                <a:gd name="T74" fmla="*/ 82 w 151"/>
                <a:gd name="T75" fmla="*/ 40 h 110"/>
                <a:gd name="T76" fmla="*/ 110 w 151"/>
                <a:gd name="T77" fmla="*/ 40 h 110"/>
                <a:gd name="T78" fmla="*/ 110 w 151"/>
                <a:gd name="T79" fmla="*/ 69 h 110"/>
                <a:gd name="T80" fmla="*/ 110 w 151"/>
                <a:gd name="T81" fmla="*/ 110 h 110"/>
                <a:gd name="T82" fmla="*/ 82 w 151"/>
                <a:gd name="T83" fmla="*/ 110 h 110"/>
                <a:gd name="T84" fmla="*/ 82 w 151"/>
                <a:gd name="T85" fmla="*/ 82 h 110"/>
                <a:gd name="T86" fmla="*/ 110 w 151"/>
                <a:gd name="T87" fmla="*/ 82 h 110"/>
                <a:gd name="T88" fmla="*/ 110 w 151"/>
                <a:gd name="T89" fmla="*/ 110 h 110"/>
                <a:gd name="T90" fmla="*/ 151 w 151"/>
                <a:gd name="T91" fmla="*/ 28 h 110"/>
                <a:gd name="T92" fmla="*/ 122 w 151"/>
                <a:gd name="T93" fmla="*/ 28 h 110"/>
                <a:gd name="T94" fmla="*/ 122 w 151"/>
                <a:gd name="T95" fmla="*/ 0 h 110"/>
                <a:gd name="T96" fmla="*/ 151 w 151"/>
                <a:gd name="T97" fmla="*/ 0 h 110"/>
                <a:gd name="T98" fmla="*/ 151 w 151"/>
                <a:gd name="T99" fmla="*/ 28 h 110"/>
                <a:gd name="T100" fmla="*/ 151 w 151"/>
                <a:gd name="T101" fmla="*/ 69 h 110"/>
                <a:gd name="T102" fmla="*/ 122 w 151"/>
                <a:gd name="T103" fmla="*/ 69 h 110"/>
                <a:gd name="T104" fmla="*/ 122 w 151"/>
                <a:gd name="T105" fmla="*/ 40 h 110"/>
                <a:gd name="T106" fmla="*/ 151 w 151"/>
                <a:gd name="T107" fmla="*/ 40 h 110"/>
                <a:gd name="T108" fmla="*/ 151 w 151"/>
                <a:gd name="T109" fmla="*/ 69 h 110"/>
                <a:gd name="T110" fmla="*/ 151 w 151"/>
                <a:gd name="T111" fmla="*/ 110 h 110"/>
                <a:gd name="T112" fmla="*/ 122 w 151"/>
                <a:gd name="T113" fmla="*/ 110 h 110"/>
                <a:gd name="T114" fmla="*/ 122 w 151"/>
                <a:gd name="T115" fmla="*/ 81 h 110"/>
                <a:gd name="T116" fmla="*/ 151 w 151"/>
                <a:gd name="T117" fmla="*/ 81 h 110"/>
                <a:gd name="T118" fmla="*/ 151 w 151"/>
                <a:gd name="T11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 h="110">
                  <a:moveTo>
                    <a:pt x="28" y="28"/>
                  </a:moveTo>
                  <a:lnTo>
                    <a:pt x="0" y="28"/>
                  </a:lnTo>
                  <a:lnTo>
                    <a:pt x="0" y="0"/>
                  </a:lnTo>
                  <a:lnTo>
                    <a:pt x="28" y="0"/>
                  </a:lnTo>
                  <a:lnTo>
                    <a:pt x="28" y="28"/>
                  </a:lnTo>
                  <a:close/>
                  <a:moveTo>
                    <a:pt x="28" y="70"/>
                  </a:moveTo>
                  <a:lnTo>
                    <a:pt x="0" y="70"/>
                  </a:lnTo>
                  <a:lnTo>
                    <a:pt x="0" y="41"/>
                  </a:lnTo>
                  <a:lnTo>
                    <a:pt x="28" y="41"/>
                  </a:lnTo>
                  <a:lnTo>
                    <a:pt x="28" y="70"/>
                  </a:lnTo>
                  <a:close/>
                  <a:moveTo>
                    <a:pt x="28" y="110"/>
                  </a:moveTo>
                  <a:lnTo>
                    <a:pt x="0" y="110"/>
                  </a:lnTo>
                  <a:lnTo>
                    <a:pt x="0" y="82"/>
                  </a:lnTo>
                  <a:lnTo>
                    <a:pt x="28" y="82"/>
                  </a:lnTo>
                  <a:lnTo>
                    <a:pt x="28" y="110"/>
                  </a:lnTo>
                  <a:close/>
                  <a:moveTo>
                    <a:pt x="70" y="28"/>
                  </a:moveTo>
                  <a:lnTo>
                    <a:pt x="41" y="28"/>
                  </a:lnTo>
                  <a:lnTo>
                    <a:pt x="41" y="0"/>
                  </a:lnTo>
                  <a:lnTo>
                    <a:pt x="70" y="0"/>
                  </a:lnTo>
                  <a:lnTo>
                    <a:pt x="70" y="28"/>
                  </a:lnTo>
                  <a:close/>
                  <a:moveTo>
                    <a:pt x="70" y="70"/>
                  </a:moveTo>
                  <a:lnTo>
                    <a:pt x="41" y="70"/>
                  </a:lnTo>
                  <a:lnTo>
                    <a:pt x="41" y="41"/>
                  </a:lnTo>
                  <a:lnTo>
                    <a:pt x="70" y="41"/>
                  </a:lnTo>
                  <a:lnTo>
                    <a:pt x="70" y="70"/>
                  </a:lnTo>
                  <a:close/>
                  <a:moveTo>
                    <a:pt x="70" y="110"/>
                  </a:moveTo>
                  <a:lnTo>
                    <a:pt x="41" y="110"/>
                  </a:lnTo>
                  <a:lnTo>
                    <a:pt x="41" y="82"/>
                  </a:lnTo>
                  <a:lnTo>
                    <a:pt x="70" y="82"/>
                  </a:lnTo>
                  <a:lnTo>
                    <a:pt x="70" y="110"/>
                  </a:lnTo>
                  <a:close/>
                  <a:moveTo>
                    <a:pt x="110" y="28"/>
                  </a:moveTo>
                  <a:lnTo>
                    <a:pt x="82" y="28"/>
                  </a:lnTo>
                  <a:lnTo>
                    <a:pt x="82" y="0"/>
                  </a:lnTo>
                  <a:lnTo>
                    <a:pt x="110" y="0"/>
                  </a:lnTo>
                  <a:lnTo>
                    <a:pt x="110" y="28"/>
                  </a:lnTo>
                  <a:close/>
                  <a:moveTo>
                    <a:pt x="110" y="69"/>
                  </a:moveTo>
                  <a:lnTo>
                    <a:pt x="82" y="69"/>
                  </a:lnTo>
                  <a:lnTo>
                    <a:pt x="82" y="40"/>
                  </a:lnTo>
                  <a:lnTo>
                    <a:pt x="110" y="40"/>
                  </a:lnTo>
                  <a:lnTo>
                    <a:pt x="110" y="69"/>
                  </a:lnTo>
                  <a:close/>
                  <a:moveTo>
                    <a:pt x="110" y="110"/>
                  </a:moveTo>
                  <a:lnTo>
                    <a:pt x="82" y="110"/>
                  </a:lnTo>
                  <a:lnTo>
                    <a:pt x="82" y="82"/>
                  </a:lnTo>
                  <a:lnTo>
                    <a:pt x="110" y="82"/>
                  </a:lnTo>
                  <a:lnTo>
                    <a:pt x="110" y="110"/>
                  </a:lnTo>
                  <a:close/>
                  <a:moveTo>
                    <a:pt x="151" y="28"/>
                  </a:moveTo>
                  <a:lnTo>
                    <a:pt x="122" y="28"/>
                  </a:lnTo>
                  <a:lnTo>
                    <a:pt x="122" y="0"/>
                  </a:lnTo>
                  <a:lnTo>
                    <a:pt x="151" y="0"/>
                  </a:lnTo>
                  <a:lnTo>
                    <a:pt x="151" y="28"/>
                  </a:lnTo>
                  <a:close/>
                  <a:moveTo>
                    <a:pt x="151" y="69"/>
                  </a:moveTo>
                  <a:lnTo>
                    <a:pt x="122" y="69"/>
                  </a:lnTo>
                  <a:lnTo>
                    <a:pt x="122" y="40"/>
                  </a:lnTo>
                  <a:lnTo>
                    <a:pt x="151" y="40"/>
                  </a:lnTo>
                  <a:lnTo>
                    <a:pt x="151" y="69"/>
                  </a:lnTo>
                  <a:close/>
                  <a:moveTo>
                    <a:pt x="151" y="110"/>
                  </a:moveTo>
                  <a:lnTo>
                    <a:pt x="122" y="110"/>
                  </a:lnTo>
                  <a:lnTo>
                    <a:pt x="122" y="81"/>
                  </a:lnTo>
                  <a:lnTo>
                    <a:pt x="151" y="81"/>
                  </a:lnTo>
                  <a:lnTo>
                    <a:pt x="151" y="11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noEditPoints="1"/>
            </p:cNvSpPr>
            <p:nvPr/>
          </p:nvSpPr>
          <p:spPr bwMode="auto">
            <a:xfrm>
              <a:off x="2071688" y="2347913"/>
              <a:ext cx="271463" cy="211138"/>
            </a:xfrm>
            <a:custGeom>
              <a:avLst/>
              <a:gdLst>
                <a:gd name="T0" fmla="*/ 330 w 330"/>
                <a:gd name="T1" fmla="*/ 0 h 256"/>
                <a:gd name="T2" fmla="*/ 330 w 330"/>
                <a:gd name="T3" fmla="*/ 217 h 256"/>
                <a:gd name="T4" fmla="*/ 294 w 330"/>
                <a:gd name="T5" fmla="*/ 256 h 256"/>
                <a:gd name="T6" fmla="*/ 47 w 330"/>
                <a:gd name="T7" fmla="*/ 256 h 256"/>
                <a:gd name="T8" fmla="*/ 0 w 330"/>
                <a:gd name="T9" fmla="*/ 201 h 256"/>
                <a:gd name="T10" fmla="*/ 0 w 330"/>
                <a:gd name="T11" fmla="*/ 42 h 256"/>
                <a:gd name="T12" fmla="*/ 45 w 330"/>
                <a:gd name="T13" fmla="*/ 42 h 256"/>
                <a:gd name="T14" fmla="*/ 45 w 330"/>
                <a:gd name="T15" fmla="*/ 0 h 256"/>
                <a:gd name="T16" fmla="*/ 330 w 330"/>
                <a:gd name="T17" fmla="*/ 0 h 256"/>
                <a:gd name="T18" fmla="*/ 45 w 330"/>
                <a:gd name="T19" fmla="*/ 65 h 256"/>
                <a:gd name="T20" fmla="*/ 23 w 330"/>
                <a:gd name="T21" fmla="*/ 65 h 256"/>
                <a:gd name="T22" fmla="*/ 23 w 330"/>
                <a:gd name="T23" fmla="*/ 201 h 256"/>
                <a:gd name="T24" fmla="*/ 34 w 330"/>
                <a:gd name="T25" fmla="*/ 230 h 256"/>
                <a:gd name="T26" fmla="*/ 45 w 330"/>
                <a:gd name="T27" fmla="*/ 201 h 256"/>
                <a:gd name="T28" fmla="*/ 45 w 330"/>
                <a:gd name="T29" fmla="*/ 65 h 256"/>
                <a:gd name="T30" fmla="*/ 307 w 330"/>
                <a:gd name="T31" fmla="*/ 23 h 256"/>
                <a:gd name="T32" fmla="*/ 69 w 330"/>
                <a:gd name="T33" fmla="*/ 23 h 256"/>
                <a:gd name="T34" fmla="*/ 69 w 330"/>
                <a:gd name="T35" fmla="*/ 201 h 256"/>
                <a:gd name="T36" fmla="*/ 62 w 330"/>
                <a:gd name="T37" fmla="*/ 232 h 256"/>
                <a:gd name="T38" fmla="*/ 294 w 330"/>
                <a:gd name="T39" fmla="*/ 232 h 256"/>
                <a:gd name="T40" fmla="*/ 307 w 330"/>
                <a:gd name="T41" fmla="*/ 217 h 256"/>
                <a:gd name="T42" fmla="*/ 307 w 330"/>
                <a:gd name="T43" fmla="*/ 23 h 256"/>
                <a:gd name="T44" fmla="*/ 160 w 330"/>
                <a:gd name="T45" fmla="*/ 105 h 256"/>
                <a:gd name="T46" fmla="*/ 106 w 330"/>
                <a:gd name="T47" fmla="*/ 105 h 256"/>
                <a:gd name="T48" fmla="*/ 106 w 330"/>
                <a:gd name="T49" fmla="*/ 97 h 256"/>
                <a:gd name="T50" fmla="*/ 160 w 330"/>
                <a:gd name="T51" fmla="*/ 97 h 256"/>
                <a:gd name="T52" fmla="*/ 160 w 330"/>
                <a:gd name="T53" fmla="*/ 105 h 256"/>
                <a:gd name="T54" fmla="*/ 160 w 330"/>
                <a:gd name="T55" fmla="*/ 130 h 256"/>
                <a:gd name="T56" fmla="*/ 106 w 330"/>
                <a:gd name="T57" fmla="*/ 130 h 256"/>
                <a:gd name="T58" fmla="*/ 106 w 330"/>
                <a:gd name="T59" fmla="*/ 123 h 256"/>
                <a:gd name="T60" fmla="*/ 160 w 330"/>
                <a:gd name="T61" fmla="*/ 123 h 256"/>
                <a:gd name="T62" fmla="*/ 160 w 330"/>
                <a:gd name="T63" fmla="*/ 130 h 256"/>
                <a:gd name="T64" fmla="*/ 160 w 330"/>
                <a:gd name="T65" fmla="*/ 155 h 256"/>
                <a:gd name="T66" fmla="*/ 106 w 330"/>
                <a:gd name="T67" fmla="*/ 155 h 256"/>
                <a:gd name="T68" fmla="*/ 106 w 330"/>
                <a:gd name="T69" fmla="*/ 147 h 256"/>
                <a:gd name="T70" fmla="*/ 160 w 330"/>
                <a:gd name="T71" fmla="*/ 147 h 256"/>
                <a:gd name="T72" fmla="*/ 160 w 330"/>
                <a:gd name="T73" fmla="*/ 155 h 256"/>
                <a:gd name="T74" fmla="*/ 160 w 330"/>
                <a:gd name="T75" fmla="*/ 179 h 256"/>
                <a:gd name="T76" fmla="*/ 106 w 330"/>
                <a:gd name="T77" fmla="*/ 179 h 256"/>
                <a:gd name="T78" fmla="*/ 106 w 330"/>
                <a:gd name="T79" fmla="*/ 171 h 256"/>
                <a:gd name="T80" fmla="*/ 160 w 330"/>
                <a:gd name="T81" fmla="*/ 171 h 256"/>
                <a:gd name="T82" fmla="*/ 160 w 330"/>
                <a:gd name="T83" fmla="*/ 179 h 256"/>
                <a:gd name="T84" fmla="*/ 160 w 330"/>
                <a:gd name="T85" fmla="*/ 203 h 256"/>
                <a:gd name="T86" fmla="*/ 106 w 330"/>
                <a:gd name="T87" fmla="*/ 203 h 256"/>
                <a:gd name="T88" fmla="*/ 106 w 330"/>
                <a:gd name="T89" fmla="*/ 195 h 256"/>
                <a:gd name="T90" fmla="*/ 160 w 330"/>
                <a:gd name="T91" fmla="*/ 195 h 256"/>
                <a:gd name="T92" fmla="*/ 160 w 330"/>
                <a:gd name="T93" fmla="*/ 203 h 256"/>
                <a:gd name="T94" fmla="*/ 114 w 330"/>
                <a:gd name="T95" fmla="*/ 57 h 256"/>
                <a:gd name="T96" fmla="*/ 257 w 330"/>
                <a:gd name="T97" fmla="*/ 57 h 256"/>
                <a:gd name="T98" fmla="*/ 257 w 330"/>
                <a:gd name="T99" fmla="*/ 72 h 256"/>
                <a:gd name="T100" fmla="*/ 114 w 330"/>
                <a:gd name="T101" fmla="*/ 72 h 256"/>
                <a:gd name="T102" fmla="*/ 114 w 330"/>
                <a:gd name="T103" fmla="*/ 57 h 256"/>
                <a:gd name="T104" fmla="*/ 182 w 330"/>
                <a:gd name="T105" fmla="*/ 97 h 256"/>
                <a:gd name="T106" fmla="*/ 274 w 330"/>
                <a:gd name="T107" fmla="*/ 97 h 256"/>
                <a:gd name="T108" fmla="*/ 274 w 330"/>
                <a:gd name="T109" fmla="*/ 185 h 256"/>
                <a:gd name="T110" fmla="*/ 182 w 330"/>
                <a:gd name="T111" fmla="*/ 185 h 256"/>
                <a:gd name="T112" fmla="*/ 182 w 330"/>
                <a:gd name="T113" fmla="*/ 9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0" h="256">
                  <a:moveTo>
                    <a:pt x="330" y="0"/>
                  </a:moveTo>
                  <a:cubicBezTo>
                    <a:pt x="330" y="217"/>
                    <a:pt x="330" y="217"/>
                    <a:pt x="330" y="217"/>
                  </a:cubicBezTo>
                  <a:cubicBezTo>
                    <a:pt x="330" y="238"/>
                    <a:pt x="313" y="256"/>
                    <a:pt x="294" y="256"/>
                  </a:cubicBezTo>
                  <a:cubicBezTo>
                    <a:pt x="47" y="256"/>
                    <a:pt x="47" y="256"/>
                    <a:pt x="47" y="256"/>
                  </a:cubicBezTo>
                  <a:cubicBezTo>
                    <a:pt x="16" y="256"/>
                    <a:pt x="0" y="240"/>
                    <a:pt x="0" y="201"/>
                  </a:cubicBezTo>
                  <a:cubicBezTo>
                    <a:pt x="0" y="42"/>
                    <a:pt x="0" y="42"/>
                    <a:pt x="0" y="42"/>
                  </a:cubicBezTo>
                  <a:cubicBezTo>
                    <a:pt x="45" y="42"/>
                    <a:pt x="45" y="42"/>
                    <a:pt x="45" y="42"/>
                  </a:cubicBezTo>
                  <a:cubicBezTo>
                    <a:pt x="45" y="0"/>
                    <a:pt x="45" y="0"/>
                    <a:pt x="45" y="0"/>
                  </a:cubicBezTo>
                  <a:lnTo>
                    <a:pt x="330" y="0"/>
                  </a:lnTo>
                  <a:close/>
                  <a:moveTo>
                    <a:pt x="45" y="65"/>
                  </a:moveTo>
                  <a:cubicBezTo>
                    <a:pt x="23" y="65"/>
                    <a:pt x="23" y="65"/>
                    <a:pt x="23" y="65"/>
                  </a:cubicBezTo>
                  <a:cubicBezTo>
                    <a:pt x="23" y="201"/>
                    <a:pt x="23" y="201"/>
                    <a:pt x="23" y="201"/>
                  </a:cubicBezTo>
                  <a:cubicBezTo>
                    <a:pt x="23" y="221"/>
                    <a:pt x="28" y="230"/>
                    <a:pt x="34" y="230"/>
                  </a:cubicBezTo>
                  <a:cubicBezTo>
                    <a:pt x="41" y="230"/>
                    <a:pt x="45" y="221"/>
                    <a:pt x="45" y="201"/>
                  </a:cubicBezTo>
                  <a:lnTo>
                    <a:pt x="45" y="65"/>
                  </a:lnTo>
                  <a:close/>
                  <a:moveTo>
                    <a:pt x="307" y="23"/>
                  </a:moveTo>
                  <a:cubicBezTo>
                    <a:pt x="69" y="23"/>
                    <a:pt x="69" y="23"/>
                    <a:pt x="69" y="23"/>
                  </a:cubicBezTo>
                  <a:cubicBezTo>
                    <a:pt x="69" y="201"/>
                    <a:pt x="69" y="201"/>
                    <a:pt x="69" y="201"/>
                  </a:cubicBezTo>
                  <a:cubicBezTo>
                    <a:pt x="69" y="215"/>
                    <a:pt x="66" y="225"/>
                    <a:pt x="62" y="232"/>
                  </a:cubicBezTo>
                  <a:cubicBezTo>
                    <a:pt x="294" y="232"/>
                    <a:pt x="294" y="232"/>
                    <a:pt x="294" y="232"/>
                  </a:cubicBezTo>
                  <a:cubicBezTo>
                    <a:pt x="302" y="232"/>
                    <a:pt x="307" y="223"/>
                    <a:pt x="307" y="217"/>
                  </a:cubicBezTo>
                  <a:lnTo>
                    <a:pt x="307" y="23"/>
                  </a:lnTo>
                  <a:close/>
                  <a:moveTo>
                    <a:pt x="160" y="105"/>
                  </a:moveTo>
                  <a:cubicBezTo>
                    <a:pt x="106" y="105"/>
                    <a:pt x="106" y="105"/>
                    <a:pt x="106" y="105"/>
                  </a:cubicBezTo>
                  <a:cubicBezTo>
                    <a:pt x="106" y="97"/>
                    <a:pt x="106" y="97"/>
                    <a:pt x="106" y="97"/>
                  </a:cubicBezTo>
                  <a:cubicBezTo>
                    <a:pt x="160" y="97"/>
                    <a:pt x="160" y="97"/>
                    <a:pt x="160" y="97"/>
                  </a:cubicBezTo>
                  <a:lnTo>
                    <a:pt x="160" y="105"/>
                  </a:lnTo>
                  <a:close/>
                  <a:moveTo>
                    <a:pt x="160" y="130"/>
                  </a:moveTo>
                  <a:cubicBezTo>
                    <a:pt x="106" y="130"/>
                    <a:pt x="106" y="130"/>
                    <a:pt x="106" y="130"/>
                  </a:cubicBezTo>
                  <a:cubicBezTo>
                    <a:pt x="106" y="123"/>
                    <a:pt x="106" y="123"/>
                    <a:pt x="106" y="123"/>
                  </a:cubicBezTo>
                  <a:cubicBezTo>
                    <a:pt x="160" y="123"/>
                    <a:pt x="160" y="123"/>
                    <a:pt x="160" y="123"/>
                  </a:cubicBezTo>
                  <a:lnTo>
                    <a:pt x="160" y="130"/>
                  </a:lnTo>
                  <a:close/>
                  <a:moveTo>
                    <a:pt x="160" y="155"/>
                  </a:moveTo>
                  <a:cubicBezTo>
                    <a:pt x="106" y="155"/>
                    <a:pt x="106" y="155"/>
                    <a:pt x="106" y="155"/>
                  </a:cubicBezTo>
                  <a:cubicBezTo>
                    <a:pt x="106" y="147"/>
                    <a:pt x="106" y="147"/>
                    <a:pt x="106" y="147"/>
                  </a:cubicBezTo>
                  <a:cubicBezTo>
                    <a:pt x="160" y="147"/>
                    <a:pt x="160" y="147"/>
                    <a:pt x="160" y="147"/>
                  </a:cubicBezTo>
                  <a:lnTo>
                    <a:pt x="160" y="155"/>
                  </a:lnTo>
                  <a:close/>
                  <a:moveTo>
                    <a:pt x="160" y="179"/>
                  </a:moveTo>
                  <a:cubicBezTo>
                    <a:pt x="106" y="179"/>
                    <a:pt x="106" y="179"/>
                    <a:pt x="106" y="179"/>
                  </a:cubicBezTo>
                  <a:cubicBezTo>
                    <a:pt x="106" y="171"/>
                    <a:pt x="106" y="171"/>
                    <a:pt x="106" y="171"/>
                  </a:cubicBezTo>
                  <a:cubicBezTo>
                    <a:pt x="160" y="171"/>
                    <a:pt x="160" y="171"/>
                    <a:pt x="160" y="171"/>
                  </a:cubicBezTo>
                  <a:lnTo>
                    <a:pt x="160" y="179"/>
                  </a:lnTo>
                  <a:close/>
                  <a:moveTo>
                    <a:pt x="160" y="203"/>
                  </a:moveTo>
                  <a:cubicBezTo>
                    <a:pt x="106" y="203"/>
                    <a:pt x="106" y="203"/>
                    <a:pt x="106" y="203"/>
                  </a:cubicBezTo>
                  <a:cubicBezTo>
                    <a:pt x="106" y="195"/>
                    <a:pt x="106" y="195"/>
                    <a:pt x="106" y="195"/>
                  </a:cubicBezTo>
                  <a:cubicBezTo>
                    <a:pt x="160" y="195"/>
                    <a:pt x="160" y="195"/>
                    <a:pt x="160" y="195"/>
                  </a:cubicBezTo>
                  <a:lnTo>
                    <a:pt x="160" y="203"/>
                  </a:lnTo>
                  <a:close/>
                  <a:moveTo>
                    <a:pt x="114" y="57"/>
                  </a:moveTo>
                  <a:cubicBezTo>
                    <a:pt x="257" y="57"/>
                    <a:pt x="257" y="57"/>
                    <a:pt x="257" y="57"/>
                  </a:cubicBezTo>
                  <a:cubicBezTo>
                    <a:pt x="257" y="72"/>
                    <a:pt x="257" y="72"/>
                    <a:pt x="257" y="72"/>
                  </a:cubicBezTo>
                  <a:cubicBezTo>
                    <a:pt x="114" y="72"/>
                    <a:pt x="114" y="72"/>
                    <a:pt x="114" y="72"/>
                  </a:cubicBezTo>
                  <a:lnTo>
                    <a:pt x="114" y="57"/>
                  </a:lnTo>
                  <a:close/>
                  <a:moveTo>
                    <a:pt x="182" y="97"/>
                  </a:moveTo>
                  <a:cubicBezTo>
                    <a:pt x="274" y="97"/>
                    <a:pt x="274" y="97"/>
                    <a:pt x="274" y="97"/>
                  </a:cubicBezTo>
                  <a:cubicBezTo>
                    <a:pt x="274" y="185"/>
                    <a:pt x="274" y="185"/>
                    <a:pt x="274" y="185"/>
                  </a:cubicBezTo>
                  <a:cubicBezTo>
                    <a:pt x="182" y="185"/>
                    <a:pt x="182" y="185"/>
                    <a:pt x="182" y="185"/>
                  </a:cubicBezTo>
                  <a:lnTo>
                    <a:pt x="182" y="9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noEditPoints="1"/>
            </p:cNvSpPr>
            <p:nvPr/>
          </p:nvSpPr>
          <p:spPr bwMode="auto">
            <a:xfrm>
              <a:off x="2498726" y="2351088"/>
              <a:ext cx="214313" cy="214313"/>
            </a:xfrm>
            <a:custGeom>
              <a:avLst/>
              <a:gdLst>
                <a:gd name="T0" fmla="*/ 166 w 262"/>
                <a:gd name="T1" fmla="*/ 192 h 262"/>
                <a:gd name="T2" fmla="*/ 104 w 262"/>
                <a:gd name="T3" fmla="*/ 169 h 262"/>
                <a:gd name="T4" fmla="*/ 86 w 262"/>
                <a:gd name="T5" fmla="*/ 212 h 262"/>
                <a:gd name="T6" fmla="*/ 41 w 262"/>
                <a:gd name="T7" fmla="*/ 257 h 262"/>
                <a:gd name="T8" fmla="*/ 26 w 262"/>
                <a:gd name="T9" fmla="*/ 262 h 262"/>
                <a:gd name="T10" fmla="*/ 0 w 262"/>
                <a:gd name="T11" fmla="*/ 236 h 262"/>
                <a:gd name="T12" fmla="*/ 5 w 262"/>
                <a:gd name="T13" fmla="*/ 220 h 262"/>
                <a:gd name="T14" fmla="*/ 49 w 262"/>
                <a:gd name="T15" fmla="*/ 176 h 262"/>
                <a:gd name="T16" fmla="*/ 93 w 262"/>
                <a:gd name="T17" fmla="*/ 158 h 262"/>
                <a:gd name="T18" fmla="*/ 70 w 262"/>
                <a:gd name="T19" fmla="*/ 95 h 262"/>
                <a:gd name="T20" fmla="*/ 166 w 262"/>
                <a:gd name="T21" fmla="*/ 0 h 262"/>
                <a:gd name="T22" fmla="*/ 262 w 262"/>
                <a:gd name="T23" fmla="*/ 95 h 262"/>
                <a:gd name="T24" fmla="*/ 234 w 262"/>
                <a:gd name="T25" fmla="*/ 163 h 262"/>
                <a:gd name="T26" fmla="*/ 166 w 262"/>
                <a:gd name="T27" fmla="*/ 192 h 262"/>
                <a:gd name="T28" fmla="*/ 166 w 262"/>
                <a:gd name="T29" fmla="*/ 155 h 262"/>
                <a:gd name="T30" fmla="*/ 225 w 262"/>
                <a:gd name="T31" fmla="*/ 95 h 262"/>
                <a:gd name="T32" fmla="*/ 166 w 262"/>
                <a:gd name="T33" fmla="*/ 37 h 262"/>
                <a:gd name="T34" fmla="*/ 107 w 262"/>
                <a:gd name="T35" fmla="*/ 95 h 262"/>
                <a:gd name="T36" fmla="*/ 124 w 262"/>
                <a:gd name="T37" fmla="*/ 138 h 262"/>
                <a:gd name="T38" fmla="*/ 166 w 262"/>
                <a:gd name="T39" fmla="*/ 15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2" h="262">
                  <a:moveTo>
                    <a:pt x="166" y="192"/>
                  </a:moveTo>
                  <a:cubicBezTo>
                    <a:pt x="144" y="192"/>
                    <a:pt x="122" y="184"/>
                    <a:pt x="104" y="169"/>
                  </a:cubicBezTo>
                  <a:cubicBezTo>
                    <a:pt x="86" y="212"/>
                    <a:pt x="86" y="212"/>
                    <a:pt x="86" y="212"/>
                  </a:cubicBezTo>
                  <a:cubicBezTo>
                    <a:pt x="41" y="257"/>
                    <a:pt x="41" y="257"/>
                    <a:pt x="41" y="257"/>
                  </a:cubicBezTo>
                  <a:cubicBezTo>
                    <a:pt x="36" y="260"/>
                    <a:pt x="31" y="262"/>
                    <a:pt x="26" y="262"/>
                  </a:cubicBezTo>
                  <a:cubicBezTo>
                    <a:pt x="11" y="262"/>
                    <a:pt x="0" y="250"/>
                    <a:pt x="0" y="236"/>
                  </a:cubicBezTo>
                  <a:cubicBezTo>
                    <a:pt x="0" y="230"/>
                    <a:pt x="2" y="225"/>
                    <a:pt x="5" y="220"/>
                  </a:cubicBezTo>
                  <a:cubicBezTo>
                    <a:pt x="49" y="176"/>
                    <a:pt x="49" y="176"/>
                    <a:pt x="49" y="176"/>
                  </a:cubicBezTo>
                  <a:cubicBezTo>
                    <a:pt x="93" y="158"/>
                    <a:pt x="93" y="158"/>
                    <a:pt x="93" y="158"/>
                  </a:cubicBezTo>
                  <a:cubicBezTo>
                    <a:pt x="78" y="140"/>
                    <a:pt x="70" y="117"/>
                    <a:pt x="70" y="95"/>
                  </a:cubicBezTo>
                  <a:cubicBezTo>
                    <a:pt x="70" y="43"/>
                    <a:pt x="114" y="0"/>
                    <a:pt x="166" y="0"/>
                  </a:cubicBezTo>
                  <a:cubicBezTo>
                    <a:pt x="218" y="0"/>
                    <a:pt x="262" y="44"/>
                    <a:pt x="262" y="95"/>
                  </a:cubicBezTo>
                  <a:cubicBezTo>
                    <a:pt x="262" y="120"/>
                    <a:pt x="253" y="145"/>
                    <a:pt x="234" y="163"/>
                  </a:cubicBezTo>
                  <a:cubicBezTo>
                    <a:pt x="215" y="182"/>
                    <a:pt x="191" y="192"/>
                    <a:pt x="166" y="192"/>
                  </a:cubicBezTo>
                  <a:close/>
                  <a:moveTo>
                    <a:pt x="166" y="155"/>
                  </a:moveTo>
                  <a:cubicBezTo>
                    <a:pt x="198" y="155"/>
                    <a:pt x="225" y="128"/>
                    <a:pt x="225" y="95"/>
                  </a:cubicBezTo>
                  <a:cubicBezTo>
                    <a:pt x="225" y="64"/>
                    <a:pt x="198" y="37"/>
                    <a:pt x="166" y="37"/>
                  </a:cubicBezTo>
                  <a:cubicBezTo>
                    <a:pt x="134" y="37"/>
                    <a:pt x="107" y="64"/>
                    <a:pt x="107" y="95"/>
                  </a:cubicBezTo>
                  <a:cubicBezTo>
                    <a:pt x="107" y="111"/>
                    <a:pt x="113" y="126"/>
                    <a:pt x="124" y="138"/>
                  </a:cubicBezTo>
                  <a:cubicBezTo>
                    <a:pt x="136" y="149"/>
                    <a:pt x="151" y="155"/>
                    <a:pt x="166" y="15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2"/>
            <p:cNvSpPr>
              <a:spLocks noEditPoints="1"/>
            </p:cNvSpPr>
            <p:nvPr/>
          </p:nvSpPr>
          <p:spPr bwMode="auto">
            <a:xfrm>
              <a:off x="2868613" y="2319338"/>
              <a:ext cx="266700" cy="260350"/>
            </a:xfrm>
            <a:custGeom>
              <a:avLst/>
              <a:gdLst>
                <a:gd name="T0" fmla="*/ 325 w 325"/>
                <a:gd name="T1" fmla="*/ 112 h 318"/>
                <a:gd name="T2" fmla="*/ 325 w 325"/>
                <a:gd name="T3" fmla="*/ 238 h 318"/>
                <a:gd name="T4" fmla="*/ 299 w 325"/>
                <a:gd name="T5" fmla="*/ 265 h 318"/>
                <a:gd name="T6" fmla="*/ 273 w 325"/>
                <a:gd name="T7" fmla="*/ 265 h 318"/>
                <a:gd name="T8" fmla="*/ 284 w 325"/>
                <a:gd name="T9" fmla="*/ 318 h 318"/>
                <a:gd name="T10" fmla="*/ 46 w 325"/>
                <a:gd name="T11" fmla="*/ 318 h 318"/>
                <a:gd name="T12" fmla="*/ 56 w 325"/>
                <a:gd name="T13" fmla="*/ 265 h 318"/>
                <a:gd name="T14" fmla="*/ 27 w 325"/>
                <a:gd name="T15" fmla="*/ 265 h 318"/>
                <a:gd name="T16" fmla="*/ 0 w 325"/>
                <a:gd name="T17" fmla="*/ 238 h 318"/>
                <a:gd name="T18" fmla="*/ 0 w 325"/>
                <a:gd name="T19" fmla="*/ 112 h 318"/>
                <a:gd name="T20" fmla="*/ 27 w 325"/>
                <a:gd name="T21" fmla="*/ 85 h 318"/>
                <a:gd name="T22" fmla="*/ 60 w 325"/>
                <a:gd name="T23" fmla="*/ 85 h 318"/>
                <a:gd name="T24" fmla="*/ 60 w 325"/>
                <a:gd name="T25" fmla="*/ 45 h 318"/>
                <a:gd name="T26" fmla="*/ 72 w 325"/>
                <a:gd name="T27" fmla="*/ 45 h 318"/>
                <a:gd name="T28" fmla="*/ 72 w 325"/>
                <a:gd name="T29" fmla="*/ 0 h 318"/>
                <a:gd name="T30" fmla="*/ 254 w 325"/>
                <a:gd name="T31" fmla="*/ 0 h 318"/>
                <a:gd name="T32" fmla="*/ 254 w 325"/>
                <a:gd name="T33" fmla="*/ 45 h 318"/>
                <a:gd name="T34" fmla="*/ 265 w 325"/>
                <a:gd name="T35" fmla="*/ 45 h 318"/>
                <a:gd name="T36" fmla="*/ 265 w 325"/>
                <a:gd name="T37" fmla="*/ 85 h 318"/>
                <a:gd name="T38" fmla="*/ 299 w 325"/>
                <a:gd name="T39" fmla="*/ 85 h 318"/>
                <a:gd name="T40" fmla="*/ 325 w 325"/>
                <a:gd name="T41" fmla="*/ 112 h 318"/>
                <a:gd name="T42" fmla="*/ 64 w 325"/>
                <a:gd name="T43" fmla="*/ 132 h 318"/>
                <a:gd name="T44" fmla="*/ 45 w 325"/>
                <a:gd name="T45" fmla="*/ 114 h 318"/>
                <a:gd name="T46" fmla="*/ 27 w 325"/>
                <a:gd name="T47" fmla="*/ 132 h 318"/>
                <a:gd name="T48" fmla="*/ 45 w 325"/>
                <a:gd name="T49" fmla="*/ 151 h 318"/>
                <a:gd name="T50" fmla="*/ 64 w 325"/>
                <a:gd name="T51" fmla="*/ 132 h 318"/>
                <a:gd name="T52" fmla="*/ 262 w 325"/>
                <a:gd name="T53" fmla="*/ 302 h 318"/>
                <a:gd name="T54" fmla="*/ 246 w 325"/>
                <a:gd name="T55" fmla="*/ 218 h 318"/>
                <a:gd name="T56" fmla="*/ 79 w 325"/>
                <a:gd name="T57" fmla="*/ 218 h 318"/>
                <a:gd name="T58" fmla="*/ 67 w 325"/>
                <a:gd name="T59" fmla="*/ 302 h 318"/>
                <a:gd name="T60" fmla="*/ 262 w 325"/>
                <a:gd name="T61" fmla="*/ 302 h 318"/>
                <a:gd name="T62" fmla="*/ 84 w 325"/>
                <a:gd name="T63" fmla="*/ 117 h 318"/>
                <a:gd name="T64" fmla="*/ 242 w 325"/>
                <a:gd name="T65" fmla="*/ 117 h 318"/>
                <a:gd name="T66" fmla="*/ 242 w 325"/>
                <a:gd name="T67" fmla="*/ 17 h 318"/>
                <a:gd name="T68" fmla="*/ 84 w 325"/>
                <a:gd name="T69" fmla="*/ 17 h 318"/>
                <a:gd name="T70" fmla="*/ 84 w 325"/>
                <a:gd name="T71" fmla="*/ 117 h 318"/>
                <a:gd name="T72" fmla="*/ 154 w 325"/>
                <a:gd name="T73" fmla="*/ 251 h 318"/>
                <a:gd name="T74" fmla="*/ 106 w 325"/>
                <a:gd name="T75" fmla="*/ 251 h 318"/>
                <a:gd name="T76" fmla="*/ 106 w 325"/>
                <a:gd name="T77" fmla="*/ 263 h 318"/>
                <a:gd name="T78" fmla="*/ 154 w 325"/>
                <a:gd name="T79" fmla="*/ 263 h 318"/>
                <a:gd name="T80" fmla="*/ 154 w 325"/>
                <a:gd name="T81" fmla="*/ 251 h 318"/>
                <a:gd name="T82" fmla="*/ 222 w 325"/>
                <a:gd name="T83" fmla="*/ 251 h 318"/>
                <a:gd name="T84" fmla="*/ 174 w 325"/>
                <a:gd name="T85" fmla="*/ 251 h 318"/>
                <a:gd name="T86" fmla="*/ 174 w 325"/>
                <a:gd name="T87" fmla="*/ 263 h 318"/>
                <a:gd name="T88" fmla="*/ 222 w 325"/>
                <a:gd name="T89" fmla="*/ 263 h 318"/>
                <a:gd name="T90" fmla="*/ 222 w 325"/>
                <a:gd name="T91" fmla="*/ 251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5" h="318">
                  <a:moveTo>
                    <a:pt x="325" y="112"/>
                  </a:moveTo>
                  <a:cubicBezTo>
                    <a:pt x="325" y="238"/>
                    <a:pt x="325" y="238"/>
                    <a:pt x="325" y="238"/>
                  </a:cubicBezTo>
                  <a:cubicBezTo>
                    <a:pt x="325" y="253"/>
                    <a:pt x="313" y="265"/>
                    <a:pt x="299" y="265"/>
                  </a:cubicBezTo>
                  <a:cubicBezTo>
                    <a:pt x="273" y="265"/>
                    <a:pt x="273" y="265"/>
                    <a:pt x="273" y="265"/>
                  </a:cubicBezTo>
                  <a:cubicBezTo>
                    <a:pt x="284" y="318"/>
                    <a:pt x="284" y="318"/>
                    <a:pt x="284" y="318"/>
                  </a:cubicBezTo>
                  <a:cubicBezTo>
                    <a:pt x="46" y="318"/>
                    <a:pt x="46" y="318"/>
                    <a:pt x="46" y="318"/>
                  </a:cubicBezTo>
                  <a:cubicBezTo>
                    <a:pt x="56" y="265"/>
                    <a:pt x="56" y="265"/>
                    <a:pt x="56" y="265"/>
                  </a:cubicBezTo>
                  <a:cubicBezTo>
                    <a:pt x="27" y="265"/>
                    <a:pt x="27" y="265"/>
                    <a:pt x="27" y="265"/>
                  </a:cubicBezTo>
                  <a:cubicBezTo>
                    <a:pt x="12" y="265"/>
                    <a:pt x="0" y="253"/>
                    <a:pt x="0" y="238"/>
                  </a:cubicBezTo>
                  <a:cubicBezTo>
                    <a:pt x="0" y="112"/>
                    <a:pt x="0" y="112"/>
                    <a:pt x="0" y="112"/>
                  </a:cubicBezTo>
                  <a:cubicBezTo>
                    <a:pt x="0" y="97"/>
                    <a:pt x="12" y="85"/>
                    <a:pt x="27" y="85"/>
                  </a:cubicBezTo>
                  <a:cubicBezTo>
                    <a:pt x="60" y="85"/>
                    <a:pt x="60" y="85"/>
                    <a:pt x="60" y="85"/>
                  </a:cubicBezTo>
                  <a:cubicBezTo>
                    <a:pt x="60" y="45"/>
                    <a:pt x="60" y="45"/>
                    <a:pt x="60" y="45"/>
                  </a:cubicBezTo>
                  <a:cubicBezTo>
                    <a:pt x="72" y="45"/>
                    <a:pt x="72" y="45"/>
                    <a:pt x="72" y="45"/>
                  </a:cubicBezTo>
                  <a:cubicBezTo>
                    <a:pt x="72" y="0"/>
                    <a:pt x="72" y="0"/>
                    <a:pt x="72" y="0"/>
                  </a:cubicBezTo>
                  <a:cubicBezTo>
                    <a:pt x="254" y="0"/>
                    <a:pt x="254" y="0"/>
                    <a:pt x="254" y="0"/>
                  </a:cubicBezTo>
                  <a:cubicBezTo>
                    <a:pt x="254" y="45"/>
                    <a:pt x="254" y="45"/>
                    <a:pt x="254" y="45"/>
                  </a:cubicBezTo>
                  <a:cubicBezTo>
                    <a:pt x="265" y="45"/>
                    <a:pt x="265" y="45"/>
                    <a:pt x="265" y="45"/>
                  </a:cubicBezTo>
                  <a:cubicBezTo>
                    <a:pt x="265" y="85"/>
                    <a:pt x="265" y="85"/>
                    <a:pt x="265" y="85"/>
                  </a:cubicBezTo>
                  <a:cubicBezTo>
                    <a:pt x="299" y="85"/>
                    <a:pt x="299" y="85"/>
                    <a:pt x="299" y="85"/>
                  </a:cubicBezTo>
                  <a:cubicBezTo>
                    <a:pt x="313" y="85"/>
                    <a:pt x="325" y="97"/>
                    <a:pt x="325" y="112"/>
                  </a:cubicBezTo>
                  <a:close/>
                  <a:moveTo>
                    <a:pt x="64" y="132"/>
                  </a:moveTo>
                  <a:cubicBezTo>
                    <a:pt x="64" y="122"/>
                    <a:pt x="56" y="114"/>
                    <a:pt x="45" y="114"/>
                  </a:cubicBezTo>
                  <a:cubicBezTo>
                    <a:pt x="35" y="114"/>
                    <a:pt x="27" y="122"/>
                    <a:pt x="27" y="132"/>
                  </a:cubicBezTo>
                  <a:cubicBezTo>
                    <a:pt x="27" y="143"/>
                    <a:pt x="35" y="151"/>
                    <a:pt x="45" y="151"/>
                  </a:cubicBezTo>
                  <a:cubicBezTo>
                    <a:pt x="56" y="151"/>
                    <a:pt x="64" y="143"/>
                    <a:pt x="64" y="132"/>
                  </a:cubicBezTo>
                  <a:close/>
                  <a:moveTo>
                    <a:pt x="262" y="302"/>
                  </a:moveTo>
                  <a:cubicBezTo>
                    <a:pt x="246" y="218"/>
                    <a:pt x="246" y="218"/>
                    <a:pt x="246" y="218"/>
                  </a:cubicBezTo>
                  <a:cubicBezTo>
                    <a:pt x="79" y="218"/>
                    <a:pt x="79" y="218"/>
                    <a:pt x="79" y="218"/>
                  </a:cubicBezTo>
                  <a:cubicBezTo>
                    <a:pt x="67" y="302"/>
                    <a:pt x="67" y="302"/>
                    <a:pt x="67" y="302"/>
                  </a:cubicBezTo>
                  <a:lnTo>
                    <a:pt x="262" y="302"/>
                  </a:lnTo>
                  <a:close/>
                  <a:moveTo>
                    <a:pt x="84" y="117"/>
                  </a:moveTo>
                  <a:cubicBezTo>
                    <a:pt x="242" y="117"/>
                    <a:pt x="242" y="117"/>
                    <a:pt x="242" y="117"/>
                  </a:cubicBezTo>
                  <a:cubicBezTo>
                    <a:pt x="242" y="17"/>
                    <a:pt x="242" y="17"/>
                    <a:pt x="242" y="17"/>
                  </a:cubicBezTo>
                  <a:cubicBezTo>
                    <a:pt x="84" y="17"/>
                    <a:pt x="84" y="17"/>
                    <a:pt x="84" y="17"/>
                  </a:cubicBezTo>
                  <a:lnTo>
                    <a:pt x="84" y="117"/>
                  </a:lnTo>
                  <a:close/>
                  <a:moveTo>
                    <a:pt x="154" y="251"/>
                  </a:moveTo>
                  <a:cubicBezTo>
                    <a:pt x="106" y="251"/>
                    <a:pt x="106" y="251"/>
                    <a:pt x="106" y="251"/>
                  </a:cubicBezTo>
                  <a:cubicBezTo>
                    <a:pt x="106" y="263"/>
                    <a:pt x="106" y="263"/>
                    <a:pt x="106" y="263"/>
                  </a:cubicBezTo>
                  <a:cubicBezTo>
                    <a:pt x="154" y="263"/>
                    <a:pt x="154" y="263"/>
                    <a:pt x="154" y="263"/>
                  </a:cubicBezTo>
                  <a:lnTo>
                    <a:pt x="154" y="251"/>
                  </a:lnTo>
                  <a:close/>
                  <a:moveTo>
                    <a:pt x="222" y="251"/>
                  </a:moveTo>
                  <a:cubicBezTo>
                    <a:pt x="174" y="251"/>
                    <a:pt x="174" y="251"/>
                    <a:pt x="174" y="251"/>
                  </a:cubicBezTo>
                  <a:cubicBezTo>
                    <a:pt x="174" y="263"/>
                    <a:pt x="174" y="263"/>
                    <a:pt x="174" y="263"/>
                  </a:cubicBezTo>
                  <a:cubicBezTo>
                    <a:pt x="222" y="263"/>
                    <a:pt x="222" y="263"/>
                    <a:pt x="222" y="263"/>
                  </a:cubicBezTo>
                  <a:lnTo>
                    <a:pt x="222" y="25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3"/>
            <p:cNvSpPr>
              <a:spLocks/>
            </p:cNvSpPr>
            <p:nvPr/>
          </p:nvSpPr>
          <p:spPr bwMode="auto">
            <a:xfrm>
              <a:off x="3179763" y="2336800"/>
              <a:ext cx="255588" cy="222250"/>
            </a:xfrm>
            <a:custGeom>
              <a:avLst/>
              <a:gdLst>
                <a:gd name="T0" fmla="*/ 2 w 311"/>
                <a:gd name="T1" fmla="*/ 270 h 270"/>
                <a:gd name="T2" fmla="*/ 2 w 311"/>
                <a:gd name="T3" fmla="*/ 245 h 270"/>
                <a:gd name="T4" fmla="*/ 107 w 311"/>
                <a:gd name="T5" fmla="*/ 212 h 270"/>
                <a:gd name="T6" fmla="*/ 108 w 311"/>
                <a:gd name="T7" fmla="*/ 196 h 270"/>
                <a:gd name="T8" fmla="*/ 114 w 311"/>
                <a:gd name="T9" fmla="*/ 194 h 270"/>
                <a:gd name="T10" fmla="*/ 117 w 311"/>
                <a:gd name="T11" fmla="*/ 166 h 270"/>
                <a:gd name="T12" fmla="*/ 105 w 311"/>
                <a:gd name="T13" fmla="*/ 136 h 270"/>
                <a:gd name="T14" fmla="*/ 96 w 311"/>
                <a:gd name="T15" fmla="*/ 127 h 270"/>
                <a:gd name="T16" fmla="*/ 94 w 311"/>
                <a:gd name="T17" fmla="*/ 107 h 270"/>
                <a:gd name="T18" fmla="*/ 101 w 311"/>
                <a:gd name="T19" fmla="*/ 96 h 270"/>
                <a:gd name="T20" fmla="*/ 101 w 311"/>
                <a:gd name="T21" fmla="*/ 39 h 270"/>
                <a:gd name="T22" fmla="*/ 169 w 311"/>
                <a:gd name="T23" fmla="*/ 1 h 270"/>
                <a:gd name="T24" fmla="*/ 183 w 311"/>
                <a:gd name="T25" fmla="*/ 1 h 270"/>
                <a:gd name="T26" fmla="*/ 180 w 311"/>
                <a:gd name="T27" fmla="*/ 9 h 270"/>
                <a:gd name="T28" fmla="*/ 210 w 311"/>
                <a:gd name="T29" fmla="*/ 44 h 270"/>
                <a:gd name="T30" fmla="*/ 210 w 311"/>
                <a:gd name="T31" fmla="*/ 96 h 270"/>
                <a:gd name="T32" fmla="*/ 215 w 311"/>
                <a:gd name="T33" fmla="*/ 102 h 270"/>
                <a:gd name="T34" fmla="*/ 204 w 311"/>
                <a:gd name="T35" fmla="*/ 136 h 270"/>
                <a:gd name="T36" fmla="*/ 196 w 311"/>
                <a:gd name="T37" fmla="*/ 169 h 270"/>
                <a:gd name="T38" fmla="*/ 197 w 311"/>
                <a:gd name="T39" fmla="*/ 191 h 270"/>
                <a:gd name="T40" fmla="*/ 203 w 311"/>
                <a:gd name="T41" fmla="*/ 191 h 270"/>
                <a:gd name="T42" fmla="*/ 209 w 311"/>
                <a:gd name="T43" fmla="*/ 214 h 270"/>
                <a:gd name="T44" fmla="*/ 310 w 311"/>
                <a:gd name="T45" fmla="*/ 248 h 270"/>
                <a:gd name="T46" fmla="*/ 310 w 311"/>
                <a:gd name="T47" fmla="*/ 270 h 270"/>
                <a:gd name="T48" fmla="*/ 2 w 311"/>
                <a:gd name="T49"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1" h="270">
                  <a:moveTo>
                    <a:pt x="2" y="270"/>
                  </a:moveTo>
                  <a:cubicBezTo>
                    <a:pt x="2" y="270"/>
                    <a:pt x="0" y="266"/>
                    <a:pt x="2" y="245"/>
                  </a:cubicBezTo>
                  <a:cubicBezTo>
                    <a:pt x="19" y="236"/>
                    <a:pt x="103" y="214"/>
                    <a:pt x="107" y="212"/>
                  </a:cubicBezTo>
                  <a:cubicBezTo>
                    <a:pt x="108" y="196"/>
                    <a:pt x="108" y="196"/>
                    <a:pt x="108" y="196"/>
                  </a:cubicBezTo>
                  <a:cubicBezTo>
                    <a:pt x="114" y="194"/>
                    <a:pt x="114" y="194"/>
                    <a:pt x="114" y="194"/>
                  </a:cubicBezTo>
                  <a:cubicBezTo>
                    <a:pt x="114" y="194"/>
                    <a:pt x="117" y="170"/>
                    <a:pt x="117" y="166"/>
                  </a:cubicBezTo>
                  <a:cubicBezTo>
                    <a:pt x="117" y="166"/>
                    <a:pt x="107" y="147"/>
                    <a:pt x="105" y="136"/>
                  </a:cubicBezTo>
                  <a:cubicBezTo>
                    <a:pt x="105" y="136"/>
                    <a:pt x="97" y="136"/>
                    <a:pt x="96" y="127"/>
                  </a:cubicBezTo>
                  <a:cubicBezTo>
                    <a:pt x="94" y="119"/>
                    <a:pt x="96" y="113"/>
                    <a:pt x="94" y="107"/>
                  </a:cubicBezTo>
                  <a:cubicBezTo>
                    <a:pt x="92" y="101"/>
                    <a:pt x="97" y="94"/>
                    <a:pt x="101" y="96"/>
                  </a:cubicBezTo>
                  <a:cubicBezTo>
                    <a:pt x="101" y="96"/>
                    <a:pt x="92" y="51"/>
                    <a:pt x="101" y="39"/>
                  </a:cubicBezTo>
                  <a:cubicBezTo>
                    <a:pt x="107" y="31"/>
                    <a:pt x="125" y="9"/>
                    <a:pt x="169" y="1"/>
                  </a:cubicBezTo>
                  <a:cubicBezTo>
                    <a:pt x="169" y="1"/>
                    <a:pt x="180" y="0"/>
                    <a:pt x="183" y="1"/>
                  </a:cubicBezTo>
                  <a:cubicBezTo>
                    <a:pt x="186" y="2"/>
                    <a:pt x="185" y="3"/>
                    <a:pt x="180" y="9"/>
                  </a:cubicBezTo>
                  <a:cubicBezTo>
                    <a:pt x="180" y="9"/>
                    <a:pt x="203" y="22"/>
                    <a:pt x="210" y="44"/>
                  </a:cubicBezTo>
                  <a:cubicBezTo>
                    <a:pt x="214" y="58"/>
                    <a:pt x="212" y="88"/>
                    <a:pt x="210" y="96"/>
                  </a:cubicBezTo>
                  <a:cubicBezTo>
                    <a:pt x="210" y="96"/>
                    <a:pt x="216" y="94"/>
                    <a:pt x="215" y="102"/>
                  </a:cubicBezTo>
                  <a:cubicBezTo>
                    <a:pt x="214" y="116"/>
                    <a:pt x="214" y="140"/>
                    <a:pt x="204" y="136"/>
                  </a:cubicBezTo>
                  <a:cubicBezTo>
                    <a:pt x="204" y="136"/>
                    <a:pt x="204" y="163"/>
                    <a:pt x="196" y="169"/>
                  </a:cubicBezTo>
                  <a:cubicBezTo>
                    <a:pt x="196" y="169"/>
                    <a:pt x="193" y="190"/>
                    <a:pt x="197" y="191"/>
                  </a:cubicBezTo>
                  <a:cubicBezTo>
                    <a:pt x="203" y="191"/>
                    <a:pt x="203" y="191"/>
                    <a:pt x="203" y="191"/>
                  </a:cubicBezTo>
                  <a:cubicBezTo>
                    <a:pt x="203" y="191"/>
                    <a:pt x="205" y="209"/>
                    <a:pt x="209" y="214"/>
                  </a:cubicBezTo>
                  <a:cubicBezTo>
                    <a:pt x="209" y="214"/>
                    <a:pt x="301" y="237"/>
                    <a:pt x="310" y="248"/>
                  </a:cubicBezTo>
                  <a:cubicBezTo>
                    <a:pt x="311" y="259"/>
                    <a:pt x="310" y="270"/>
                    <a:pt x="310" y="270"/>
                  </a:cubicBezTo>
                  <a:lnTo>
                    <a:pt x="2" y="27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4"/>
            <p:cNvSpPr>
              <a:spLocks/>
            </p:cNvSpPr>
            <p:nvPr/>
          </p:nvSpPr>
          <p:spPr bwMode="auto">
            <a:xfrm>
              <a:off x="3455988" y="2324100"/>
              <a:ext cx="384175" cy="234950"/>
            </a:xfrm>
            <a:custGeom>
              <a:avLst/>
              <a:gdLst>
                <a:gd name="T0" fmla="*/ 302 w 469"/>
                <a:gd name="T1" fmla="*/ 176 h 285"/>
                <a:gd name="T2" fmla="*/ 296 w 469"/>
                <a:gd name="T3" fmla="*/ 178 h 285"/>
                <a:gd name="T4" fmla="*/ 285 w 469"/>
                <a:gd name="T5" fmla="*/ 164 h 285"/>
                <a:gd name="T6" fmla="*/ 279 w 469"/>
                <a:gd name="T7" fmla="*/ 147 h 285"/>
                <a:gd name="T8" fmla="*/ 287 w 469"/>
                <a:gd name="T9" fmla="*/ 136 h 285"/>
                <a:gd name="T10" fmla="*/ 286 w 469"/>
                <a:gd name="T11" fmla="*/ 126 h 285"/>
                <a:gd name="T12" fmla="*/ 281 w 469"/>
                <a:gd name="T13" fmla="*/ 119 h 285"/>
                <a:gd name="T14" fmla="*/ 278 w 469"/>
                <a:gd name="T15" fmla="*/ 99 h 285"/>
                <a:gd name="T16" fmla="*/ 280 w 469"/>
                <a:gd name="T17" fmla="*/ 87 h 285"/>
                <a:gd name="T18" fmla="*/ 286 w 469"/>
                <a:gd name="T19" fmla="*/ 61 h 285"/>
                <a:gd name="T20" fmla="*/ 302 w 469"/>
                <a:gd name="T21" fmla="*/ 10 h 285"/>
                <a:gd name="T22" fmla="*/ 351 w 469"/>
                <a:gd name="T23" fmla="*/ 26 h 285"/>
                <a:gd name="T24" fmla="*/ 388 w 469"/>
                <a:gd name="T25" fmla="*/ 9 h 285"/>
                <a:gd name="T26" fmla="*/ 405 w 469"/>
                <a:gd name="T27" fmla="*/ 58 h 285"/>
                <a:gd name="T28" fmla="*/ 413 w 469"/>
                <a:gd name="T29" fmla="*/ 85 h 285"/>
                <a:gd name="T30" fmla="*/ 413 w 469"/>
                <a:gd name="T31" fmla="*/ 102 h 285"/>
                <a:gd name="T32" fmla="*/ 411 w 469"/>
                <a:gd name="T33" fmla="*/ 122 h 285"/>
                <a:gd name="T34" fmla="*/ 405 w 469"/>
                <a:gd name="T35" fmla="*/ 135 h 285"/>
                <a:gd name="T36" fmla="*/ 413 w 469"/>
                <a:gd name="T37" fmla="*/ 138 h 285"/>
                <a:gd name="T38" fmla="*/ 411 w 469"/>
                <a:gd name="T39" fmla="*/ 155 h 285"/>
                <a:gd name="T40" fmla="*/ 405 w 469"/>
                <a:gd name="T41" fmla="*/ 169 h 285"/>
                <a:gd name="T42" fmla="*/ 393 w 469"/>
                <a:gd name="T43" fmla="*/ 177 h 285"/>
                <a:gd name="T44" fmla="*/ 384 w 469"/>
                <a:gd name="T45" fmla="*/ 241 h 285"/>
                <a:gd name="T46" fmla="*/ 386 w 469"/>
                <a:gd name="T47" fmla="*/ 245 h 285"/>
                <a:gd name="T48" fmla="*/ 469 w 469"/>
                <a:gd name="T49" fmla="*/ 265 h 285"/>
                <a:gd name="T50" fmla="*/ 469 w 469"/>
                <a:gd name="T51" fmla="*/ 285 h 285"/>
                <a:gd name="T52" fmla="*/ 228 w 469"/>
                <a:gd name="T53" fmla="*/ 285 h 285"/>
                <a:gd name="T54" fmla="*/ 228 w 469"/>
                <a:gd name="T55" fmla="*/ 284 h 285"/>
                <a:gd name="T56" fmla="*/ 0 w 469"/>
                <a:gd name="T57" fmla="*/ 284 h 285"/>
                <a:gd name="T58" fmla="*/ 19 w 469"/>
                <a:gd name="T59" fmla="*/ 253 h 285"/>
                <a:gd name="T60" fmla="*/ 112 w 469"/>
                <a:gd name="T61" fmla="*/ 222 h 285"/>
                <a:gd name="T62" fmla="*/ 113 w 469"/>
                <a:gd name="T63" fmla="*/ 206 h 285"/>
                <a:gd name="T64" fmla="*/ 120 w 469"/>
                <a:gd name="T65" fmla="*/ 205 h 285"/>
                <a:gd name="T66" fmla="*/ 122 w 469"/>
                <a:gd name="T67" fmla="*/ 175 h 285"/>
                <a:gd name="T68" fmla="*/ 109 w 469"/>
                <a:gd name="T69" fmla="*/ 143 h 285"/>
                <a:gd name="T70" fmla="*/ 99 w 469"/>
                <a:gd name="T71" fmla="*/ 134 h 285"/>
                <a:gd name="T72" fmla="*/ 98 w 469"/>
                <a:gd name="T73" fmla="*/ 113 h 285"/>
                <a:gd name="T74" fmla="*/ 106 w 469"/>
                <a:gd name="T75" fmla="*/ 101 h 285"/>
                <a:gd name="T76" fmla="*/ 106 w 469"/>
                <a:gd name="T77" fmla="*/ 41 h 285"/>
                <a:gd name="T78" fmla="*/ 177 w 469"/>
                <a:gd name="T79" fmla="*/ 1 h 285"/>
                <a:gd name="T80" fmla="*/ 192 w 469"/>
                <a:gd name="T81" fmla="*/ 2 h 285"/>
                <a:gd name="T82" fmla="*/ 188 w 469"/>
                <a:gd name="T83" fmla="*/ 9 h 285"/>
                <a:gd name="T84" fmla="*/ 219 w 469"/>
                <a:gd name="T85" fmla="*/ 47 h 285"/>
                <a:gd name="T86" fmla="*/ 219 w 469"/>
                <a:gd name="T87" fmla="*/ 101 h 285"/>
                <a:gd name="T88" fmla="*/ 226 w 469"/>
                <a:gd name="T89" fmla="*/ 108 h 285"/>
                <a:gd name="T90" fmla="*/ 214 w 469"/>
                <a:gd name="T91" fmla="*/ 143 h 285"/>
                <a:gd name="T92" fmla="*/ 205 w 469"/>
                <a:gd name="T93" fmla="*/ 177 h 285"/>
                <a:gd name="T94" fmla="*/ 206 w 469"/>
                <a:gd name="T95" fmla="*/ 201 h 285"/>
                <a:gd name="T96" fmla="*/ 212 w 469"/>
                <a:gd name="T97" fmla="*/ 201 h 285"/>
                <a:gd name="T98" fmla="*/ 219 w 469"/>
                <a:gd name="T99" fmla="*/ 224 h 285"/>
                <a:gd name="T100" fmla="*/ 264 w 469"/>
                <a:gd name="T101" fmla="*/ 239 h 285"/>
                <a:gd name="T102" fmla="*/ 301 w 469"/>
                <a:gd name="T103" fmla="*/ 242 h 285"/>
                <a:gd name="T104" fmla="*/ 311 w 469"/>
                <a:gd name="T105" fmla="*/ 199 h 285"/>
                <a:gd name="T106" fmla="*/ 302 w 469"/>
                <a:gd name="T107" fmla="*/ 176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9" h="285">
                  <a:moveTo>
                    <a:pt x="302" y="176"/>
                  </a:moveTo>
                  <a:cubicBezTo>
                    <a:pt x="302" y="176"/>
                    <a:pt x="301" y="180"/>
                    <a:pt x="296" y="178"/>
                  </a:cubicBezTo>
                  <a:cubicBezTo>
                    <a:pt x="291" y="176"/>
                    <a:pt x="287" y="169"/>
                    <a:pt x="285" y="164"/>
                  </a:cubicBezTo>
                  <a:cubicBezTo>
                    <a:pt x="285" y="158"/>
                    <a:pt x="280" y="149"/>
                    <a:pt x="279" y="147"/>
                  </a:cubicBezTo>
                  <a:cubicBezTo>
                    <a:pt x="277" y="143"/>
                    <a:pt x="278" y="136"/>
                    <a:pt x="287" y="136"/>
                  </a:cubicBezTo>
                  <a:cubicBezTo>
                    <a:pt x="287" y="136"/>
                    <a:pt x="283" y="129"/>
                    <a:pt x="286" y="126"/>
                  </a:cubicBezTo>
                  <a:cubicBezTo>
                    <a:pt x="286" y="126"/>
                    <a:pt x="277" y="127"/>
                    <a:pt x="281" y="119"/>
                  </a:cubicBezTo>
                  <a:cubicBezTo>
                    <a:pt x="281" y="119"/>
                    <a:pt x="264" y="113"/>
                    <a:pt x="278" y="99"/>
                  </a:cubicBezTo>
                  <a:cubicBezTo>
                    <a:pt x="278" y="99"/>
                    <a:pt x="269" y="89"/>
                    <a:pt x="280" y="87"/>
                  </a:cubicBezTo>
                  <a:cubicBezTo>
                    <a:pt x="280" y="87"/>
                    <a:pt x="264" y="68"/>
                    <a:pt x="286" y="61"/>
                  </a:cubicBezTo>
                  <a:cubicBezTo>
                    <a:pt x="286" y="61"/>
                    <a:pt x="266" y="12"/>
                    <a:pt x="302" y="10"/>
                  </a:cubicBezTo>
                  <a:cubicBezTo>
                    <a:pt x="321" y="7"/>
                    <a:pt x="334" y="19"/>
                    <a:pt x="351" y="26"/>
                  </a:cubicBezTo>
                  <a:cubicBezTo>
                    <a:pt x="351" y="26"/>
                    <a:pt x="375" y="7"/>
                    <a:pt x="388" y="9"/>
                  </a:cubicBezTo>
                  <a:cubicBezTo>
                    <a:pt x="412" y="14"/>
                    <a:pt x="419" y="37"/>
                    <a:pt x="405" y="58"/>
                  </a:cubicBezTo>
                  <a:cubicBezTo>
                    <a:pt x="420" y="54"/>
                    <a:pt x="425" y="77"/>
                    <a:pt x="413" y="85"/>
                  </a:cubicBezTo>
                  <a:cubicBezTo>
                    <a:pt x="413" y="85"/>
                    <a:pt x="420" y="93"/>
                    <a:pt x="413" y="102"/>
                  </a:cubicBezTo>
                  <a:cubicBezTo>
                    <a:pt x="413" y="102"/>
                    <a:pt x="424" y="116"/>
                    <a:pt x="411" y="122"/>
                  </a:cubicBezTo>
                  <a:cubicBezTo>
                    <a:pt x="411" y="122"/>
                    <a:pt x="408" y="131"/>
                    <a:pt x="405" y="135"/>
                  </a:cubicBezTo>
                  <a:cubicBezTo>
                    <a:pt x="405" y="135"/>
                    <a:pt x="411" y="134"/>
                    <a:pt x="413" y="138"/>
                  </a:cubicBezTo>
                  <a:cubicBezTo>
                    <a:pt x="415" y="143"/>
                    <a:pt x="416" y="148"/>
                    <a:pt x="411" y="155"/>
                  </a:cubicBezTo>
                  <a:cubicBezTo>
                    <a:pt x="407" y="161"/>
                    <a:pt x="406" y="165"/>
                    <a:pt x="405" y="169"/>
                  </a:cubicBezTo>
                  <a:cubicBezTo>
                    <a:pt x="403" y="173"/>
                    <a:pt x="402" y="183"/>
                    <a:pt x="393" y="177"/>
                  </a:cubicBezTo>
                  <a:cubicBezTo>
                    <a:pt x="380" y="193"/>
                    <a:pt x="375" y="219"/>
                    <a:pt x="384" y="241"/>
                  </a:cubicBezTo>
                  <a:cubicBezTo>
                    <a:pt x="386" y="245"/>
                    <a:pt x="386" y="245"/>
                    <a:pt x="386" y="245"/>
                  </a:cubicBezTo>
                  <a:cubicBezTo>
                    <a:pt x="416" y="251"/>
                    <a:pt x="452" y="258"/>
                    <a:pt x="469" y="265"/>
                  </a:cubicBezTo>
                  <a:cubicBezTo>
                    <a:pt x="469" y="285"/>
                    <a:pt x="469" y="285"/>
                    <a:pt x="469" y="285"/>
                  </a:cubicBezTo>
                  <a:cubicBezTo>
                    <a:pt x="228" y="285"/>
                    <a:pt x="228" y="285"/>
                    <a:pt x="228" y="285"/>
                  </a:cubicBezTo>
                  <a:cubicBezTo>
                    <a:pt x="228" y="284"/>
                    <a:pt x="228" y="284"/>
                    <a:pt x="228" y="284"/>
                  </a:cubicBezTo>
                  <a:cubicBezTo>
                    <a:pt x="0" y="284"/>
                    <a:pt x="0" y="284"/>
                    <a:pt x="0" y="284"/>
                  </a:cubicBezTo>
                  <a:cubicBezTo>
                    <a:pt x="0" y="284"/>
                    <a:pt x="1" y="262"/>
                    <a:pt x="19" y="253"/>
                  </a:cubicBezTo>
                  <a:cubicBezTo>
                    <a:pt x="38" y="244"/>
                    <a:pt x="107" y="224"/>
                    <a:pt x="112" y="222"/>
                  </a:cubicBezTo>
                  <a:cubicBezTo>
                    <a:pt x="113" y="206"/>
                    <a:pt x="113" y="206"/>
                    <a:pt x="113" y="206"/>
                  </a:cubicBezTo>
                  <a:cubicBezTo>
                    <a:pt x="120" y="205"/>
                    <a:pt x="120" y="205"/>
                    <a:pt x="120" y="205"/>
                  </a:cubicBezTo>
                  <a:cubicBezTo>
                    <a:pt x="120" y="205"/>
                    <a:pt x="122" y="179"/>
                    <a:pt x="122" y="175"/>
                  </a:cubicBezTo>
                  <a:cubicBezTo>
                    <a:pt x="122" y="175"/>
                    <a:pt x="112" y="155"/>
                    <a:pt x="109" y="143"/>
                  </a:cubicBezTo>
                  <a:cubicBezTo>
                    <a:pt x="109" y="143"/>
                    <a:pt x="101" y="143"/>
                    <a:pt x="99" y="134"/>
                  </a:cubicBezTo>
                  <a:cubicBezTo>
                    <a:pt x="99" y="125"/>
                    <a:pt x="99" y="119"/>
                    <a:pt x="98" y="113"/>
                  </a:cubicBezTo>
                  <a:cubicBezTo>
                    <a:pt x="96" y="106"/>
                    <a:pt x="101" y="99"/>
                    <a:pt x="106" y="101"/>
                  </a:cubicBezTo>
                  <a:cubicBezTo>
                    <a:pt x="106" y="101"/>
                    <a:pt x="96" y="55"/>
                    <a:pt x="106" y="41"/>
                  </a:cubicBezTo>
                  <a:cubicBezTo>
                    <a:pt x="112" y="32"/>
                    <a:pt x="131" y="9"/>
                    <a:pt x="177" y="1"/>
                  </a:cubicBezTo>
                  <a:cubicBezTo>
                    <a:pt x="177" y="1"/>
                    <a:pt x="188" y="0"/>
                    <a:pt x="192" y="2"/>
                  </a:cubicBezTo>
                  <a:cubicBezTo>
                    <a:pt x="195" y="2"/>
                    <a:pt x="194" y="3"/>
                    <a:pt x="188" y="9"/>
                  </a:cubicBezTo>
                  <a:cubicBezTo>
                    <a:pt x="188" y="9"/>
                    <a:pt x="212" y="24"/>
                    <a:pt x="219" y="47"/>
                  </a:cubicBezTo>
                  <a:cubicBezTo>
                    <a:pt x="224" y="61"/>
                    <a:pt x="222" y="92"/>
                    <a:pt x="219" y="101"/>
                  </a:cubicBezTo>
                  <a:cubicBezTo>
                    <a:pt x="219" y="101"/>
                    <a:pt x="227" y="99"/>
                    <a:pt x="226" y="108"/>
                  </a:cubicBezTo>
                  <a:cubicBezTo>
                    <a:pt x="224" y="122"/>
                    <a:pt x="224" y="148"/>
                    <a:pt x="214" y="143"/>
                  </a:cubicBezTo>
                  <a:cubicBezTo>
                    <a:pt x="214" y="143"/>
                    <a:pt x="214" y="171"/>
                    <a:pt x="205" y="177"/>
                  </a:cubicBezTo>
                  <a:cubicBezTo>
                    <a:pt x="205" y="177"/>
                    <a:pt x="202" y="200"/>
                    <a:pt x="206" y="201"/>
                  </a:cubicBezTo>
                  <a:cubicBezTo>
                    <a:pt x="212" y="201"/>
                    <a:pt x="212" y="201"/>
                    <a:pt x="212" y="201"/>
                  </a:cubicBezTo>
                  <a:cubicBezTo>
                    <a:pt x="212" y="201"/>
                    <a:pt x="215" y="220"/>
                    <a:pt x="219" y="224"/>
                  </a:cubicBezTo>
                  <a:cubicBezTo>
                    <a:pt x="219" y="224"/>
                    <a:pt x="240" y="233"/>
                    <a:pt x="264" y="239"/>
                  </a:cubicBezTo>
                  <a:cubicBezTo>
                    <a:pt x="274" y="241"/>
                    <a:pt x="287" y="242"/>
                    <a:pt x="301" y="242"/>
                  </a:cubicBezTo>
                  <a:cubicBezTo>
                    <a:pt x="305" y="230"/>
                    <a:pt x="311" y="227"/>
                    <a:pt x="311" y="199"/>
                  </a:cubicBezTo>
                  <a:cubicBezTo>
                    <a:pt x="311" y="188"/>
                    <a:pt x="302" y="176"/>
                    <a:pt x="302" y="17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5"/>
            <p:cNvSpPr>
              <a:spLocks noEditPoints="1"/>
            </p:cNvSpPr>
            <p:nvPr/>
          </p:nvSpPr>
          <p:spPr bwMode="auto">
            <a:xfrm>
              <a:off x="3886201" y="2416175"/>
              <a:ext cx="282575" cy="141288"/>
            </a:xfrm>
            <a:custGeom>
              <a:avLst/>
              <a:gdLst>
                <a:gd name="T0" fmla="*/ 0 w 178"/>
                <a:gd name="T1" fmla="*/ 0 h 89"/>
                <a:gd name="T2" fmla="*/ 121 w 178"/>
                <a:gd name="T3" fmla="*/ 0 h 89"/>
                <a:gd name="T4" fmla="*/ 121 w 178"/>
                <a:gd name="T5" fmla="*/ 89 h 89"/>
                <a:gd name="T6" fmla="*/ 0 w 178"/>
                <a:gd name="T7" fmla="*/ 89 h 89"/>
                <a:gd name="T8" fmla="*/ 0 w 178"/>
                <a:gd name="T9" fmla="*/ 0 h 89"/>
                <a:gd name="T10" fmla="*/ 132 w 178"/>
                <a:gd name="T11" fmla="*/ 56 h 89"/>
                <a:gd name="T12" fmla="*/ 178 w 178"/>
                <a:gd name="T13" fmla="*/ 84 h 89"/>
                <a:gd name="T14" fmla="*/ 178 w 178"/>
                <a:gd name="T15" fmla="*/ 5 h 89"/>
                <a:gd name="T16" fmla="*/ 132 w 178"/>
                <a:gd name="T17" fmla="*/ 33 h 89"/>
                <a:gd name="T18" fmla="*/ 132 w 178"/>
                <a:gd name="T19" fmla="*/ 5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89">
                  <a:moveTo>
                    <a:pt x="0" y="0"/>
                  </a:moveTo>
                  <a:lnTo>
                    <a:pt x="121" y="0"/>
                  </a:lnTo>
                  <a:lnTo>
                    <a:pt x="121" y="89"/>
                  </a:lnTo>
                  <a:lnTo>
                    <a:pt x="0" y="89"/>
                  </a:lnTo>
                  <a:lnTo>
                    <a:pt x="0" y="0"/>
                  </a:lnTo>
                  <a:close/>
                  <a:moveTo>
                    <a:pt x="132" y="56"/>
                  </a:moveTo>
                  <a:lnTo>
                    <a:pt x="178" y="84"/>
                  </a:lnTo>
                  <a:lnTo>
                    <a:pt x="178" y="5"/>
                  </a:lnTo>
                  <a:lnTo>
                    <a:pt x="132" y="33"/>
                  </a:lnTo>
                  <a:lnTo>
                    <a:pt x="132" y="5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6"/>
            <p:cNvSpPr>
              <a:spLocks/>
            </p:cNvSpPr>
            <p:nvPr/>
          </p:nvSpPr>
          <p:spPr bwMode="auto">
            <a:xfrm>
              <a:off x="4230688" y="2376488"/>
              <a:ext cx="215900" cy="188913"/>
            </a:xfrm>
            <a:custGeom>
              <a:avLst/>
              <a:gdLst>
                <a:gd name="T0" fmla="*/ 33 w 262"/>
                <a:gd name="T1" fmla="*/ 131 h 229"/>
                <a:gd name="T2" fmla="*/ 0 w 262"/>
                <a:gd name="T3" fmla="*/ 63 h 229"/>
                <a:gd name="T4" fmla="*/ 63 w 262"/>
                <a:gd name="T5" fmla="*/ 0 h 229"/>
                <a:gd name="T6" fmla="*/ 131 w 262"/>
                <a:gd name="T7" fmla="*/ 40 h 229"/>
                <a:gd name="T8" fmla="*/ 199 w 262"/>
                <a:gd name="T9" fmla="*/ 0 h 229"/>
                <a:gd name="T10" fmla="*/ 262 w 262"/>
                <a:gd name="T11" fmla="*/ 63 h 229"/>
                <a:gd name="T12" fmla="*/ 229 w 262"/>
                <a:gd name="T13" fmla="*/ 131 h 229"/>
                <a:gd name="T14" fmla="*/ 131 w 262"/>
                <a:gd name="T15" fmla="*/ 229 h 229"/>
                <a:gd name="T16" fmla="*/ 33 w 262"/>
                <a:gd name="T17" fmla="*/ 13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2" h="229">
                  <a:moveTo>
                    <a:pt x="33" y="131"/>
                  </a:moveTo>
                  <a:cubicBezTo>
                    <a:pt x="10" y="109"/>
                    <a:pt x="0" y="85"/>
                    <a:pt x="0" y="63"/>
                  </a:cubicBezTo>
                  <a:cubicBezTo>
                    <a:pt x="0" y="25"/>
                    <a:pt x="25" y="0"/>
                    <a:pt x="63" y="0"/>
                  </a:cubicBezTo>
                  <a:cubicBezTo>
                    <a:pt x="98" y="0"/>
                    <a:pt x="111" y="16"/>
                    <a:pt x="131" y="40"/>
                  </a:cubicBezTo>
                  <a:cubicBezTo>
                    <a:pt x="152" y="16"/>
                    <a:pt x="164" y="0"/>
                    <a:pt x="199" y="0"/>
                  </a:cubicBezTo>
                  <a:cubicBezTo>
                    <a:pt x="237" y="0"/>
                    <a:pt x="262" y="25"/>
                    <a:pt x="262" y="63"/>
                  </a:cubicBezTo>
                  <a:cubicBezTo>
                    <a:pt x="262" y="85"/>
                    <a:pt x="252" y="109"/>
                    <a:pt x="229" y="131"/>
                  </a:cubicBezTo>
                  <a:cubicBezTo>
                    <a:pt x="131" y="229"/>
                    <a:pt x="131" y="229"/>
                    <a:pt x="131" y="229"/>
                  </a:cubicBezTo>
                  <a:lnTo>
                    <a:pt x="33" y="13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7"/>
            <p:cNvSpPr>
              <a:spLocks/>
            </p:cNvSpPr>
            <p:nvPr/>
          </p:nvSpPr>
          <p:spPr bwMode="auto">
            <a:xfrm>
              <a:off x="4486276" y="2330450"/>
              <a:ext cx="196850" cy="228600"/>
            </a:xfrm>
            <a:custGeom>
              <a:avLst/>
              <a:gdLst>
                <a:gd name="T0" fmla="*/ 74 w 241"/>
                <a:gd name="T1" fmla="*/ 169 h 278"/>
                <a:gd name="T2" fmla="*/ 68 w 241"/>
                <a:gd name="T3" fmla="*/ 171 h 278"/>
                <a:gd name="T4" fmla="*/ 57 w 241"/>
                <a:gd name="T5" fmla="*/ 157 h 278"/>
                <a:gd name="T6" fmla="*/ 50 w 241"/>
                <a:gd name="T7" fmla="*/ 140 h 278"/>
                <a:gd name="T8" fmla="*/ 58 w 241"/>
                <a:gd name="T9" fmla="*/ 129 h 278"/>
                <a:gd name="T10" fmla="*/ 58 w 241"/>
                <a:gd name="T11" fmla="*/ 119 h 278"/>
                <a:gd name="T12" fmla="*/ 53 w 241"/>
                <a:gd name="T13" fmla="*/ 112 h 278"/>
                <a:gd name="T14" fmla="*/ 50 w 241"/>
                <a:gd name="T15" fmla="*/ 92 h 278"/>
                <a:gd name="T16" fmla="*/ 52 w 241"/>
                <a:gd name="T17" fmla="*/ 80 h 278"/>
                <a:gd name="T18" fmla="*/ 57 w 241"/>
                <a:gd name="T19" fmla="*/ 54 h 278"/>
                <a:gd name="T20" fmla="*/ 74 w 241"/>
                <a:gd name="T21" fmla="*/ 3 h 278"/>
                <a:gd name="T22" fmla="*/ 123 w 241"/>
                <a:gd name="T23" fmla="*/ 19 h 278"/>
                <a:gd name="T24" fmla="*/ 160 w 241"/>
                <a:gd name="T25" fmla="*/ 2 h 278"/>
                <a:gd name="T26" fmla="*/ 177 w 241"/>
                <a:gd name="T27" fmla="*/ 51 h 278"/>
                <a:gd name="T28" fmla="*/ 185 w 241"/>
                <a:gd name="T29" fmla="*/ 78 h 278"/>
                <a:gd name="T30" fmla="*/ 185 w 241"/>
                <a:gd name="T31" fmla="*/ 95 h 278"/>
                <a:gd name="T32" fmla="*/ 182 w 241"/>
                <a:gd name="T33" fmla="*/ 115 h 278"/>
                <a:gd name="T34" fmla="*/ 177 w 241"/>
                <a:gd name="T35" fmla="*/ 128 h 278"/>
                <a:gd name="T36" fmla="*/ 184 w 241"/>
                <a:gd name="T37" fmla="*/ 131 h 278"/>
                <a:gd name="T38" fmla="*/ 183 w 241"/>
                <a:gd name="T39" fmla="*/ 148 h 278"/>
                <a:gd name="T40" fmla="*/ 176 w 241"/>
                <a:gd name="T41" fmla="*/ 162 h 278"/>
                <a:gd name="T42" fmla="*/ 164 w 241"/>
                <a:gd name="T43" fmla="*/ 170 h 278"/>
                <a:gd name="T44" fmla="*/ 156 w 241"/>
                <a:gd name="T45" fmla="*/ 234 h 278"/>
                <a:gd name="T46" fmla="*/ 158 w 241"/>
                <a:gd name="T47" fmla="*/ 238 h 278"/>
                <a:gd name="T48" fmla="*/ 241 w 241"/>
                <a:gd name="T49" fmla="*/ 258 h 278"/>
                <a:gd name="T50" fmla="*/ 241 w 241"/>
                <a:gd name="T51" fmla="*/ 278 h 278"/>
                <a:gd name="T52" fmla="*/ 0 w 241"/>
                <a:gd name="T53" fmla="*/ 278 h 278"/>
                <a:gd name="T54" fmla="*/ 0 w 241"/>
                <a:gd name="T55" fmla="*/ 261 h 278"/>
                <a:gd name="T56" fmla="*/ 72 w 241"/>
                <a:gd name="T57" fmla="*/ 238 h 278"/>
                <a:gd name="T58" fmla="*/ 82 w 241"/>
                <a:gd name="T59" fmla="*/ 192 h 278"/>
                <a:gd name="T60" fmla="*/ 74 w 241"/>
                <a:gd name="T61" fmla="*/ 16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1" h="278">
                  <a:moveTo>
                    <a:pt x="74" y="169"/>
                  </a:moveTo>
                  <a:cubicBezTo>
                    <a:pt x="74" y="169"/>
                    <a:pt x="73" y="173"/>
                    <a:pt x="68" y="171"/>
                  </a:cubicBezTo>
                  <a:cubicBezTo>
                    <a:pt x="63" y="169"/>
                    <a:pt x="58" y="162"/>
                    <a:pt x="57" y="157"/>
                  </a:cubicBezTo>
                  <a:cubicBezTo>
                    <a:pt x="56" y="151"/>
                    <a:pt x="52" y="142"/>
                    <a:pt x="50" y="140"/>
                  </a:cubicBezTo>
                  <a:cubicBezTo>
                    <a:pt x="49" y="136"/>
                    <a:pt x="50" y="129"/>
                    <a:pt x="58" y="129"/>
                  </a:cubicBezTo>
                  <a:cubicBezTo>
                    <a:pt x="58" y="129"/>
                    <a:pt x="55" y="122"/>
                    <a:pt x="58" y="119"/>
                  </a:cubicBezTo>
                  <a:cubicBezTo>
                    <a:pt x="58" y="119"/>
                    <a:pt x="49" y="120"/>
                    <a:pt x="53" y="112"/>
                  </a:cubicBezTo>
                  <a:cubicBezTo>
                    <a:pt x="53" y="112"/>
                    <a:pt x="35" y="106"/>
                    <a:pt x="50" y="92"/>
                  </a:cubicBezTo>
                  <a:cubicBezTo>
                    <a:pt x="50" y="92"/>
                    <a:pt x="41" y="82"/>
                    <a:pt x="52" y="80"/>
                  </a:cubicBezTo>
                  <a:cubicBezTo>
                    <a:pt x="52" y="80"/>
                    <a:pt x="35" y="61"/>
                    <a:pt x="57" y="54"/>
                  </a:cubicBezTo>
                  <a:cubicBezTo>
                    <a:pt x="57" y="54"/>
                    <a:pt x="38" y="5"/>
                    <a:pt x="74" y="3"/>
                  </a:cubicBezTo>
                  <a:cubicBezTo>
                    <a:pt x="93" y="0"/>
                    <a:pt x="106" y="12"/>
                    <a:pt x="123" y="19"/>
                  </a:cubicBezTo>
                  <a:cubicBezTo>
                    <a:pt x="123" y="19"/>
                    <a:pt x="147" y="0"/>
                    <a:pt x="160" y="2"/>
                  </a:cubicBezTo>
                  <a:cubicBezTo>
                    <a:pt x="184" y="7"/>
                    <a:pt x="190" y="30"/>
                    <a:pt x="177" y="51"/>
                  </a:cubicBezTo>
                  <a:cubicBezTo>
                    <a:pt x="191" y="47"/>
                    <a:pt x="197" y="70"/>
                    <a:pt x="185" y="78"/>
                  </a:cubicBezTo>
                  <a:cubicBezTo>
                    <a:pt x="185" y="78"/>
                    <a:pt x="192" y="86"/>
                    <a:pt x="185" y="95"/>
                  </a:cubicBezTo>
                  <a:cubicBezTo>
                    <a:pt x="185" y="95"/>
                    <a:pt x="195" y="109"/>
                    <a:pt x="182" y="115"/>
                  </a:cubicBezTo>
                  <a:cubicBezTo>
                    <a:pt x="182" y="115"/>
                    <a:pt x="180" y="124"/>
                    <a:pt x="177" y="128"/>
                  </a:cubicBezTo>
                  <a:cubicBezTo>
                    <a:pt x="177" y="128"/>
                    <a:pt x="183" y="127"/>
                    <a:pt x="184" y="131"/>
                  </a:cubicBezTo>
                  <a:cubicBezTo>
                    <a:pt x="187" y="136"/>
                    <a:pt x="187" y="141"/>
                    <a:pt x="183" y="148"/>
                  </a:cubicBezTo>
                  <a:cubicBezTo>
                    <a:pt x="179" y="154"/>
                    <a:pt x="178" y="158"/>
                    <a:pt x="176" y="162"/>
                  </a:cubicBezTo>
                  <a:cubicBezTo>
                    <a:pt x="175" y="166"/>
                    <a:pt x="174" y="176"/>
                    <a:pt x="164" y="170"/>
                  </a:cubicBezTo>
                  <a:cubicBezTo>
                    <a:pt x="151" y="186"/>
                    <a:pt x="147" y="212"/>
                    <a:pt x="156" y="234"/>
                  </a:cubicBezTo>
                  <a:cubicBezTo>
                    <a:pt x="158" y="238"/>
                    <a:pt x="158" y="238"/>
                    <a:pt x="158" y="238"/>
                  </a:cubicBezTo>
                  <a:cubicBezTo>
                    <a:pt x="187" y="244"/>
                    <a:pt x="224" y="251"/>
                    <a:pt x="241" y="258"/>
                  </a:cubicBezTo>
                  <a:cubicBezTo>
                    <a:pt x="241" y="266"/>
                    <a:pt x="241" y="278"/>
                    <a:pt x="241" y="278"/>
                  </a:cubicBezTo>
                  <a:cubicBezTo>
                    <a:pt x="0" y="278"/>
                    <a:pt x="0" y="278"/>
                    <a:pt x="0" y="278"/>
                  </a:cubicBezTo>
                  <a:cubicBezTo>
                    <a:pt x="0" y="278"/>
                    <a:pt x="0" y="271"/>
                    <a:pt x="0" y="261"/>
                  </a:cubicBezTo>
                  <a:cubicBezTo>
                    <a:pt x="14" y="252"/>
                    <a:pt x="43" y="245"/>
                    <a:pt x="72" y="238"/>
                  </a:cubicBezTo>
                  <a:cubicBezTo>
                    <a:pt x="75" y="223"/>
                    <a:pt x="83" y="223"/>
                    <a:pt x="82" y="192"/>
                  </a:cubicBezTo>
                  <a:cubicBezTo>
                    <a:pt x="82" y="181"/>
                    <a:pt x="74" y="169"/>
                    <a:pt x="74" y="16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8"/>
            <p:cNvSpPr>
              <a:spLocks noEditPoints="1"/>
            </p:cNvSpPr>
            <p:nvPr/>
          </p:nvSpPr>
          <p:spPr bwMode="auto">
            <a:xfrm>
              <a:off x="4729163" y="2333625"/>
              <a:ext cx="223838" cy="249238"/>
            </a:xfrm>
            <a:custGeom>
              <a:avLst/>
              <a:gdLst>
                <a:gd name="T0" fmla="*/ 248 w 273"/>
                <a:gd name="T1" fmla="*/ 226 h 304"/>
                <a:gd name="T2" fmla="*/ 90 w 273"/>
                <a:gd name="T3" fmla="*/ 249 h 304"/>
                <a:gd name="T4" fmla="*/ 90 w 273"/>
                <a:gd name="T5" fmla="*/ 269 h 304"/>
                <a:gd name="T6" fmla="*/ 81 w 273"/>
                <a:gd name="T7" fmla="*/ 279 h 304"/>
                <a:gd name="T8" fmla="*/ 10 w 273"/>
                <a:gd name="T9" fmla="*/ 279 h 304"/>
                <a:gd name="T10" fmla="*/ 0 w 273"/>
                <a:gd name="T11" fmla="*/ 269 h 304"/>
                <a:gd name="T12" fmla="*/ 0 w 273"/>
                <a:gd name="T13" fmla="*/ 103 h 304"/>
                <a:gd name="T14" fmla="*/ 10 w 273"/>
                <a:gd name="T15" fmla="*/ 93 h 304"/>
                <a:gd name="T16" fmla="*/ 81 w 273"/>
                <a:gd name="T17" fmla="*/ 93 h 304"/>
                <a:gd name="T18" fmla="*/ 90 w 273"/>
                <a:gd name="T19" fmla="*/ 103 h 304"/>
                <a:gd name="T20" fmla="*/ 90 w 273"/>
                <a:gd name="T21" fmla="*/ 114 h 304"/>
                <a:gd name="T22" fmla="*/ 142 w 273"/>
                <a:gd name="T23" fmla="*/ 35 h 304"/>
                <a:gd name="T24" fmla="*/ 178 w 273"/>
                <a:gd name="T25" fmla="*/ 0 h 304"/>
                <a:gd name="T26" fmla="*/ 221 w 273"/>
                <a:gd name="T27" fmla="*/ 59 h 304"/>
                <a:gd name="T28" fmla="*/ 211 w 273"/>
                <a:gd name="T29" fmla="*/ 96 h 304"/>
                <a:gd name="T30" fmla="*/ 217 w 273"/>
                <a:gd name="T31" fmla="*/ 96 h 304"/>
                <a:gd name="T32" fmla="*/ 261 w 273"/>
                <a:gd name="T33" fmla="*/ 144 h 304"/>
                <a:gd name="T34" fmla="*/ 257 w 273"/>
                <a:gd name="T35" fmla="*/ 187 h 304"/>
                <a:gd name="T36" fmla="*/ 248 w 273"/>
                <a:gd name="T37" fmla="*/ 226 h 304"/>
                <a:gd name="T38" fmla="*/ 219 w 273"/>
                <a:gd name="T39" fmla="*/ 181 h 304"/>
                <a:gd name="T40" fmla="*/ 222 w 273"/>
                <a:gd name="T41" fmla="*/ 154 h 304"/>
                <a:gd name="T42" fmla="*/ 222 w 273"/>
                <a:gd name="T43" fmla="*/ 149 h 304"/>
                <a:gd name="T44" fmla="*/ 217 w 273"/>
                <a:gd name="T45" fmla="*/ 120 h 304"/>
                <a:gd name="T46" fmla="*/ 191 w 273"/>
                <a:gd name="T47" fmla="*/ 120 h 304"/>
                <a:gd name="T48" fmla="*/ 178 w 273"/>
                <a:gd name="T49" fmla="*/ 109 h 304"/>
                <a:gd name="T50" fmla="*/ 196 w 273"/>
                <a:gd name="T51" fmla="*/ 59 h 304"/>
                <a:gd name="T52" fmla="*/ 178 w 273"/>
                <a:gd name="T53" fmla="*/ 24 h 304"/>
                <a:gd name="T54" fmla="*/ 166 w 273"/>
                <a:gd name="T55" fmla="*/ 38 h 304"/>
                <a:gd name="T56" fmla="*/ 90 w 273"/>
                <a:gd name="T57" fmla="*/ 144 h 304"/>
                <a:gd name="T58" fmla="*/ 90 w 273"/>
                <a:gd name="T59" fmla="*/ 222 h 304"/>
                <a:gd name="T60" fmla="*/ 196 w 273"/>
                <a:gd name="T61" fmla="*/ 247 h 304"/>
                <a:gd name="T62" fmla="*/ 210 w 273"/>
                <a:gd name="T63" fmla="*/ 218 h 304"/>
                <a:gd name="T64" fmla="*/ 209 w 273"/>
                <a:gd name="T65" fmla="*/ 212 h 304"/>
                <a:gd name="T66" fmla="*/ 219 w 273"/>
                <a:gd name="T67" fmla="*/ 186 h 304"/>
                <a:gd name="T68" fmla="*/ 219 w 273"/>
                <a:gd name="T69" fmla="*/ 181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3" h="304">
                  <a:moveTo>
                    <a:pt x="248" y="226"/>
                  </a:moveTo>
                  <a:cubicBezTo>
                    <a:pt x="273" y="304"/>
                    <a:pt x="104" y="262"/>
                    <a:pt x="90" y="249"/>
                  </a:cubicBezTo>
                  <a:cubicBezTo>
                    <a:pt x="90" y="269"/>
                    <a:pt x="90" y="269"/>
                    <a:pt x="90" y="269"/>
                  </a:cubicBezTo>
                  <a:cubicBezTo>
                    <a:pt x="90" y="275"/>
                    <a:pt x="86" y="279"/>
                    <a:pt x="81" y="279"/>
                  </a:cubicBezTo>
                  <a:cubicBezTo>
                    <a:pt x="10" y="279"/>
                    <a:pt x="10" y="279"/>
                    <a:pt x="10" y="279"/>
                  </a:cubicBezTo>
                  <a:cubicBezTo>
                    <a:pt x="5" y="279"/>
                    <a:pt x="0" y="275"/>
                    <a:pt x="0" y="269"/>
                  </a:cubicBezTo>
                  <a:cubicBezTo>
                    <a:pt x="0" y="103"/>
                    <a:pt x="0" y="103"/>
                    <a:pt x="0" y="103"/>
                  </a:cubicBezTo>
                  <a:cubicBezTo>
                    <a:pt x="0" y="98"/>
                    <a:pt x="5" y="93"/>
                    <a:pt x="10" y="93"/>
                  </a:cubicBezTo>
                  <a:cubicBezTo>
                    <a:pt x="81" y="93"/>
                    <a:pt x="81" y="93"/>
                    <a:pt x="81" y="93"/>
                  </a:cubicBezTo>
                  <a:cubicBezTo>
                    <a:pt x="86" y="93"/>
                    <a:pt x="90" y="98"/>
                    <a:pt x="90" y="103"/>
                  </a:cubicBezTo>
                  <a:cubicBezTo>
                    <a:pt x="90" y="114"/>
                    <a:pt x="90" y="114"/>
                    <a:pt x="90" y="114"/>
                  </a:cubicBezTo>
                  <a:cubicBezTo>
                    <a:pt x="124" y="92"/>
                    <a:pt x="141" y="37"/>
                    <a:pt x="142" y="35"/>
                  </a:cubicBezTo>
                  <a:cubicBezTo>
                    <a:pt x="147" y="13"/>
                    <a:pt x="160" y="0"/>
                    <a:pt x="178" y="0"/>
                  </a:cubicBezTo>
                  <a:cubicBezTo>
                    <a:pt x="198" y="0"/>
                    <a:pt x="221" y="19"/>
                    <a:pt x="221" y="59"/>
                  </a:cubicBezTo>
                  <a:cubicBezTo>
                    <a:pt x="221" y="69"/>
                    <a:pt x="217" y="84"/>
                    <a:pt x="211" y="96"/>
                  </a:cubicBezTo>
                  <a:cubicBezTo>
                    <a:pt x="217" y="96"/>
                    <a:pt x="217" y="96"/>
                    <a:pt x="217" y="96"/>
                  </a:cubicBezTo>
                  <a:cubicBezTo>
                    <a:pt x="242" y="96"/>
                    <a:pt x="271" y="108"/>
                    <a:pt x="261" y="144"/>
                  </a:cubicBezTo>
                  <a:cubicBezTo>
                    <a:pt x="271" y="161"/>
                    <a:pt x="265" y="180"/>
                    <a:pt x="257" y="187"/>
                  </a:cubicBezTo>
                  <a:cubicBezTo>
                    <a:pt x="265" y="202"/>
                    <a:pt x="258" y="218"/>
                    <a:pt x="248" y="226"/>
                  </a:cubicBezTo>
                  <a:close/>
                  <a:moveTo>
                    <a:pt x="219" y="181"/>
                  </a:moveTo>
                  <a:cubicBezTo>
                    <a:pt x="244" y="181"/>
                    <a:pt x="245" y="155"/>
                    <a:pt x="222" y="154"/>
                  </a:cubicBezTo>
                  <a:cubicBezTo>
                    <a:pt x="218" y="153"/>
                    <a:pt x="218" y="149"/>
                    <a:pt x="222" y="149"/>
                  </a:cubicBezTo>
                  <a:cubicBezTo>
                    <a:pt x="245" y="149"/>
                    <a:pt x="241" y="120"/>
                    <a:pt x="217" y="120"/>
                  </a:cubicBezTo>
                  <a:cubicBezTo>
                    <a:pt x="191" y="120"/>
                    <a:pt x="191" y="120"/>
                    <a:pt x="191" y="120"/>
                  </a:cubicBezTo>
                  <a:cubicBezTo>
                    <a:pt x="182" y="120"/>
                    <a:pt x="178" y="115"/>
                    <a:pt x="178" y="109"/>
                  </a:cubicBezTo>
                  <a:cubicBezTo>
                    <a:pt x="178" y="99"/>
                    <a:pt x="196" y="76"/>
                    <a:pt x="196" y="59"/>
                  </a:cubicBezTo>
                  <a:cubicBezTo>
                    <a:pt x="196" y="37"/>
                    <a:pt x="185" y="24"/>
                    <a:pt x="178" y="24"/>
                  </a:cubicBezTo>
                  <a:cubicBezTo>
                    <a:pt x="171" y="24"/>
                    <a:pt x="167" y="30"/>
                    <a:pt x="166" y="38"/>
                  </a:cubicBezTo>
                  <a:cubicBezTo>
                    <a:pt x="161" y="72"/>
                    <a:pt x="123" y="129"/>
                    <a:pt x="90" y="144"/>
                  </a:cubicBezTo>
                  <a:cubicBezTo>
                    <a:pt x="90" y="222"/>
                    <a:pt x="90" y="222"/>
                    <a:pt x="90" y="222"/>
                  </a:cubicBezTo>
                  <a:cubicBezTo>
                    <a:pt x="137" y="244"/>
                    <a:pt x="177" y="246"/>
                    <a:pt x="196" y="247"/>
                  </a:cubicBezTo>
                  <a:cubicBezTo>
                    <a:pt x="226" y="248"/>
                    <a:pt x="240" y="225"/>
                    <a:pt x="210" y="218"/>
                  </a:cubicBezTo>
                  <a:cubicBezTo>
                    <a:pt x="204" y="217"/>
                    <a:pt x="204" y="212"/>
                    <a:pt x="209" y="212"/>
                  </a:cubicBezTo>
                  <a:cubicBezTo>
                    <a:pt x="240" y="212"/>
                    <a:pt x="242" y="189"/>
                    <a:pt x="219" y="186"/>
                  </a:cubicBezTo>
                  <a:cubicBezTo>
                    <a:pt x="214" y="185"/>
                    <a:pt x="214" y="181"/>
                    <a:pt x="219" y="18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9"/>
            <p:cNvSpPr>
              <a:spLocks noEditPoints="1"/>
            </p:cNvSpPr>
            <p:nvPr/>
          </p:nvSpPr>
          <p:spPr bwMode="auto">
            <a:xfrm>
              <a:off x="4981576" y="2333625"/>
              <a:ext cx="233363" cy="233363"/>
            </a:xfrm>
            <a:custGeom>
              <a:avLst/>
              <a:gdLst>
                <a:gd name="T0" fmla="*/ 41 w 284"/>
                <a:gd name="T1" fmla="*/ 41 h 284"/>
                <a:gd name="T2" fmla="*/ 188 w 284"/>
                <a:gd name="T3" fmla="*/ 41 h 284"/>
                <a:gd name="T4" fmla="*/ 193 w 284"/>
                <a:gd name="T5" fmla="*/ 182 h 284"/>
                <a:gd name="T6" fmla="*/ 232 w 284"/>
                <a:gd name="T7" fmla="*/ 196 h 284"/>
                <a:gd name="T8" fmla="*/ 277 w 284"/>
                <a:gd name="T9" fmla="*/ 240 h 284"/>
                <a:gd name="T10" fmla="*/ 274 w 284"/>
                <a:gd name="T11" fmla="*/ 274 h 284"/>
                <a:gd name="T12" fmla="*/ 240 w 284"/>
                <a:gd name="T13" fmla="*/ 277 h 284"/>
                <a:gd name="T14" fmla="*/ 196 w 284"/>
                <a:gd name="T15" fmla="*/ 232 h 284"/>
                <a:gd name="T16" fmla="*/ 182 w 284"/>
                <a:gd name="T17" fmla="*/ 193 h 284"/>
                <a:gd name="T18" fmla="*/ 41 w 284"/>
                <a:gd name="T19" fmla="*/ 188 h 284"/>
                <a:gd name="T20" fmla="*/ 41 w 284"/>
                <a:gd name="T21" fmla="*/ 41 h 284"/>
                <a:gd name="T22" fmla="*/ 168 w 284"/>
                <a:gd name="T23" fmla="*/ 60 h 284"/>
                <a:gd name="T24" fmla="*/ 60 w 284"/>
                <a:gd name="T25" fmla="*/ 60 h 284"/>
                <a:gd name="T26" fmla="*/ 60 w 284"/>
                <a:gd name="T27" fmla="*/ 168 h 284"/>
                <a:gd name="T28" fmla="*/ 168 w 284"/>
                <a:gd name="T29" fmla="*/ 168 h 284"/>
                <a:gd name="T30" fmla="*/ 168 w 284"/>
                <a:gd name="T31" fmla="*/ 60 h 284"/>
                <a:gd name="T32" fmla="*/ 160 w 284"/>
                <a:gd name="T33" fmla="*/ 97 h 284"/>
                <a:gd name="T34" fmla="*/ 160 w 284"/>
                <a:gd name="T35" fmla="*/ 130 h 284"/>
                <a:gd name="T36" fmla="*/ 68 w 284"/>
                <a:gd name="T37" fmla="*/ 130 h 284"/>
                <a:gd name="T38" fmla="*/ 68 w 284"/>
                <a:gd name="T39" fmla="*/ 97 h 284"/>
                <a:gd name="T40" fmla="*/ 160 w 284"/>
                <a:gd name="T41" fmla="*/ 97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 h="284">
                  <a:moveTo>
                    <a:pt x="41" y="41"/>
                  </a:moveTo>
                  <a:cubicBezTo>
                    <a:pt x="81" y="0"/>
                    <a:pt x="147" y="0"/>
                    <a:pt x="188" y="41"/>
                  </a:cubicBezTo>
                  <a:cubicBezTo>
                    <a:pt x="226" y="79"/>
                    <a:pt x="225" y="144"/>
                    <a:pt x="193" y="182"/>
                  </a:cubicBezTo>
                  <a:cubicBezTo>
                    <a:pt x="232" y="196"/>
                    <a:pt x="232" y="196"/>
                    <a:pt x="232" y="196"/>
                  </a:cubicBezTo>
                  <a:cubicBezTo>
                    <a:pt x="277" y="240"/>
                    <a:pt x="277" y="240"/>
                    <a:pt x="277" y="240"/>
                  </a:cubicBezTo>
                  <a:cubicBezTo>
                    <a:pt x="284" y="250"/>
                    <a:pt x="284" y="265"/>
                    <a:pt x="274" y="274"/>
                  </a:cubicBezTo>
                  <a:cubicBezTo>
                    <a:pt x="265" y="283"/>
                    <a:pt x="251" y="284"/>
                    <a:pt x="240" y="277"/>
                  </a:cubicBezTo>
                  <a:cubicBezTo>
                    <a:pt x="196" y="232"/>
                    <a:pt x="196" y="232"/>
                    <a:pt x="196" y="232"/>
                  </a:cubicBezTo>
                  <a:cubicBezTo>
                    <a:pt x="182" y="193"/>
                    <a:pt x="182" y="193"/>
                    <a:pt x="182" y="193"/>
                  </a:cubicBezTo>
                  <a:cubicBezTo>
                    <a:pt x="144" y="225"/>
                    <a:pt x="79" y="226"/>
                    <a:pt x="41" y="188"/>
                  </a:cubicBezTo>
                  <a:cubicBezTo>
                    <a:pt x="0" y="147"/>
                    <a:pt x="0" y="81"/>
                    <a:pt x="41" y="41"/>
                  </a:cubicBezTo>
                  <a:close/>
                  <a:moveTo>
                    <a:pt x="168" y="60"/>
                  </a:moveTo>
                  <a:cubicBezTo>
                    <a:pt x="139" y="30"/>
                    <a:pt x="90" y="30"/>
                    <a:pt x="60" y="60"/>
                  </a:cubicBezTo>
                  <a:cubicBezTo>
                    <a:pt x="30" y="90"/>
                    <a:pt x="30" y="139"/>
                    <a:pt x="60" y="168"/>
                  </a:cubicBezTo>
                  <a:cubicBezTo>
                    <a:pt x="90" y="198"/>
                    <a:pt x="139" y="198"/>
                    <a:pt x="168" y="168"/>
                  </a:cubicBezTo>
                  <a:cubicBezTo>
                    <a:pt x="198" y="139"/>
                    <a:pt x="198" y="90"/>
                    <a:pt x="168" y="60"/>
                  </a:cubicBezTo>
                  <a:close/>
                  <a:moveTo>
                    <a:pt x="160" y="97"/>
                  </a:moveTo>
                  <a:cubicBezTo>
                    <a:pt x="160" y="130"/>
                    <a:pt x="160" y="130"/>
                    <a:pt x="160" y="130"/>
                  </a:cubicBezTo>
                  <a:cubicBezTo>
                    <a:pt x="68" y="130"/>
                    <a:pt x="68" y="130"/>
                    <a:pt x="68" y="130"/>
                  </a:cubicBezTo>
                  <a:cubicBezTo>
                    <a:pt x="68" y="97"/>
                    <a:pt x="68" y="97"/>
                    <a:pt x="68" y="97"/>
                  </a:cubicBezTo>
                  <a:lnTo>
                    <a:pt x="160" y="9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0"/>
            <p:cNvSpPr>
              <a:spLocks noEditPoints="1"/>
            </p:cNvSpPr>
            <p:nvPr/>
          </p:nvSpPr>
          <p:spPr bwMode="auto">
            <a:xfrm>
              <a:off x="5248276" y="2335213"/>
              <a:ext cx="228600" cy="230188"/>
            </a:xfrm>
            <a:custGeom>
              <a:avLst/>
              <a:gdLst>
                <a:gd name="T0" fmla="*/ 280 w 280"/>
                <a:gd name="T1" fmla="*/ 139 h 279"/>
                <a:gd name="T2" fmla="*/ 140 w 280"/>
                <a:gd name="T3" fmla="*/ 279 h 279"/>
                <a:gd name="T4" fmla="*/ 0 w 280"/>
                <a:gd name="T5" fmla="*/ 139 h 279"/>
                <a:gd name="T6" fmla="*/ 140 w 280"/>
                <a:gd name="T7" fmla="*/ 0 h 279"/>
                <a:gd name="T8" fmla="*/ 280 w 280"/>
                <a:gd name="T9" fmla="*/ 139 h 279"/>
                <a:gd name="T10" fmla="*/ 212 w 280"/>
                <a:gd name="T11" fmla="*/ 96 h 279"/>
                <a:gd name="T12" fmla="*/ 183 w 280"/>
                <a:gd name="T13" fmla="*/ 67 h 279"/>
                <a:gd name="T14" fmla="*/ 140 w 280"/>
                <a:gd name="T15" fmla="*/ 110 h 279"/>
                <a:gd name="T16" fmla="*/ 97 w 280"/>
                <a:gd name="T17" fmla="*/ 67 h 279"/>
                <a:gd name="T18" fmla="*/ 68 w 280"/>
                <a:gd name="T19" fmla="*/ 96 h 279"/>
                <a:gd name="T20" fmla="*/ 112 w 280"/>
                <a:gd name="T21" fmla="*/ 139 h 279"/>
                <a:gd name="T22" fmla="*/ 68 w 280"/>
                <a:gd name="T23" fmla="*/ 182 h 279"/>
                <a:gd name="T24" fmla="*/ 97 w 280"/>
                <a:gd name="T25" fmla="*/ 212 h 279"/>
                <a:gd name="T26" fmla="*/ 140 w 280"/>
                <a:gd name="T27" fmla="*/ 168 h 279"/>
                <a:gd name="T28" fmla="*/ 183 w 280"/>
                <a:gd name="T29" fmla="*/ 211 h 279"/>
                <a:gd name="T30" fmla="*/ 212 w 280"/>
                <a:gd name="T31" fmla="*/ 182 h 279"/>
                <a:gd name="T32" fmla="*/ 169 w 280"/>
                <a:gd name="T33" fmla="*/ 139 h 279"/>
                <a:gd name="T34" fmla="*/ 212 w 280"/>
                <a:gd name="T35" fmla="*/ 96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0" h="279">
                  <a:moveTo>
                    <a:pt x="280" y="139"/>
                  </a:moveTo>
                  <a:cubicBezTo>
                    <a:pt x="280" y="217"/>
                    <a:pt x="218" y="279"/>
                    <a:pt x="140" y="279"/>
                  </a:cubicBezTo>
                  <a:cubicBezTo>
                    <a:pt x="63" y="279"/>
                    <a:pt x="0" y="217"/>
                    <a:pt x="0" y="139"/>
                  </a:cubicBezTo>
                  <a:cubicBezTo>
                    <a:pt x="0" y="62"/>
                    <a:pt x="63" y="0"/>
                    <a:pt x="140" y="0"/>
                  </a:cubicBezTo>
                  <a:cubicBezTo>
                    <a:pt x="218" y="0"/>
                    <a:pt x="280" y="62"/>
                    <a:pt x="280" y="139"/>
                  </a:cubicBezTo>
                  <a:close/>
                  <a:moveTo>
                    <a:pt x="212" y="96"/>
                  </a:moveTo>
                  <a:cubicBezTo>
                    <a:pt x="183" y="67"/>
                    <a:pt x="183" y="67"/>
                    <a:pt x="183" y="67"/>
                  </a:cubicBezTo>
                  <a:cubicBezTo>
                    <a:pt x="140" y="110"/>
                    <a:pt x="140" y="110"/>
                    <a:pt x="140" y="110"/>
                  </a:cubicBezTo>
                  <a:cubicBezTo>
                    <a:pt x="97" y="67"/>
                    <a:pt x="97" y="67"/>
                    <a:pt x="97" y="67"/>
                  </a:cubicBezTo>
                  <a:cubicBezTo>
                    <a:pt x="68" y="96"/>
                    <a:pt x="68" y="96"/>
                    <a:pt x="68" y="96"/>
                  </a:cubicBezTo>
                  <a:cubicBezTo>
                    <a:pt x="112" y="139"/>
                    <a:pt x="112" y="139"/>
                    <a:pt x="112" y="139"/>
                  </a:cubicBezTo>
                  <a:cubicBezTo>
                    <a:pt x="68" y="182"/>
                    <a:pt x="68" y="182"/>
                    <a:pt x="68" y="182"/>
                  </a:cubicBezTo>
                  <a:cubicBezTo>
                    <a:pt x="97" y="212"/>
                    <a:pt x="97" y="212"/>
                    <a:pt x="97" y="212"/>
                  </a:cubicBezTo>
                  <a:cubicBezTo>
                    <a:pt x="140" y="168"/>
                    <a:pt x="140" y="168"/>
                    <a:pt x="140" y="168"/>
                  </a:cubicBezTo>
                  <a:cubicBezTo>
                    <a:pt x="183" y="211"/>
                    <a:pt x="183" y="211"/>
                    <a:pt x="183" y="211"/>
                  </a:cubicBezTo>
                  <a:cubicBezTo>
                    <a:pt x="212" y="182"/>
                    <a:pt x="212" y="182"/>
                    <a:pt x="212" y="182"/>
                  </a:cubicBezTo>
                  <a:cubicBezTo>
                    <a:pt x="169" y="139"/>
                    <a:pt x="169" y="139"/>
                    <a:pt x="169" y="139"/>
                  </a:cubicBezTo>
                  <a:lnTo>
                    <a:pt x="212" y="9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5508626" y="2316163"/>
              <a:ext cx="277813" cy="242888"/>
            </a:xfrm>
            <a:custGeom>
              <a:avLst/>
              <a:gdLst>
                <a:gd name="T0" fmla="*/ 338 w 338"/>
                <a:gd name="T1" fmla="*/ 42 h 295"/>
                <a:gd name="T2" fmla="*/ 315 w 338"/>
                <a:gd name="T3" fmla="*/ 102 h 295"/>
                <a:gd name="T4" fmla="*/ 281 w 338"/>
                <a:gd name="T5" fmla="*/ 271 h 295"/>
                <a:gd name="T6" fmla="*/ 81 w 338"/>
                <a:gd name="T7" fmla="*/ 295 h 295"/>
                <a:gd name="T8" fmla="*/ 57 w 338"/>
                <a:gd name="T9" fmla="*/ 102 h 295"/>
                <a:gd name="T10" fmla="*/ 0 w 338"/>
                <a:gd name="T11" fmla="*/ 80 h 295"/>
                <a:gd name="T12" fmla="*/ 23 w 338"/>
                <a:gd name="T13" fmla="*/ 19 h 295"/>
                <a:gd name="T14" fmla="*/ 99 w 338"/>
                <a:gd name="T15" fmla="*/ 17 h 295"/>
                <a:gd name="T16" fmla="*/ 120 w 338"/>
                <a:gd name="T17" fmla="*/ 0 h 295"/>
                <a:gd name="T18" fmla="*/ 137 w 338"/>
                <a:gd name="T19" fmla="*/ 19 h 295"/>
                <a:gd name="T20" fmla="*/ 201 w 338"/>
                <a:gd name="T21" fmla="*/ 17 h 295"/>
                <a:gd name="T22" fmla="*/ 222 w 338"/>
                <a:gd name="T23" fmla="*/ 0 h 295"/>
                <a:gd name="T24" fmla="*/ 239 w 338"/>
                <a:gd name="T25" fmla="*/ 19 h 295"/>
                <a:gd name="T26" fmla="*/ 143 w 338"/>
                <a:gd name="T27" fmla="*/ 134 h 295"/>
                <a:gd name="T28" fmla="*/ 112 w 338"/>
                <a:gd name="T29" fmla="*/ 134 h 295"/>
                <a:gd name="T30" fmla="*/ 143 w 338"/>
                <a:gd name="T31" fmla="*/ 134 h 295"/>
                <a:gd name="T32" fmla="*/ 128 w 338"/>
                <a:gd name="T33" fmla="*/ 158 h 295"/>
                <a:gd name="T34" fmla="*/ 128 w 338"/>
                <a:gd name="T35" fmla="*/ 189 h 295"/>
                <a:gd name="T36" fmla="*/ 143 w 338"/>
                <a:gd name="T37" fmla="*/ 213 h 295"/>
                <a:gd name="T38" fmla="*/ 112 w 338"/>
                <a:gd name="T39" fmla="*/ 213 h 295"/>
                <a:gd name="T40" fmla="*/ 143 w 338"/>
                <a:gd name="T41" fmla="*/ 213 h 295"/>
                <a:gd name="T42" fmla="*/ 128 w 338"/>
                <a:gd name="T43" fmla="*/ 237 h 295"/>
                <a:gd name="T44" fmla="*/ 128 w 338"/>
                <a:gd name="T45" fmla="*/ 268 h 295"/>
                <a:gd name="T46" fmla="*/ 184 w 338"/>
                <a:gd name="T47" fmla="*/ 134 h 295"/>
                <a:gd name="T48" fmla="*/ 154 w 338"/>
                <a:gd name="T49" fmla="*/ 134 h 295"/>
                <a:gd name="T50" fmla="*/ 184 w 338"/>
                <a:gd name="T51" fmla="*/ 134 h 295"/>
                <a:gd name="T52" fmla="*/ 169 w 338"/>
                <a:gd name="T53" fmla="*/ 158 h 295"/>
                <a:gd name="T54" fmla="*/ 169 w 338"/>
                <a:gd name="T55" fmla="*/ 189 h 295"/>
                <a:gd name="T56" fmla="*/ 184 w 338"/>
                <a:gd name="T57" fmla="*/ 213 h 295"/>
                <a:gd name="T58" fmla="*/ 154 w 338"/>
                <a:gd name="T59" fmla="*/ 213 h 295"/>
                <a:gd name="T60" fmla="*/ 184 w 338"/>
                <a:gd name="T61" fmla="*/ 213 h 295"/>
                <a:gd name="T62" fmla="*/ 169 w 338"/>
                <a:gd name="T63" fmla="*/ 237 h 295"/>
                <a:gd name="T64" fmla="*/ 169 w 338"/>
                <a:gd name="T65" fmla="*/ 268 h 295"/>
                <a:gd name="T66" fmla="*/ 226 w 338"/>
                <a:gd name="T67" fmla="*/ 134 h 295"/>
                <a:gd name="T68" fmla="*/ 195 w 338"/>
                <a:gd name="T69" fmla="*/ 134 h 295"/>
                <a:gd name="T70" fmla="*/ 226 w 338"/>
                <a:gd name="T71" fmla="*/ 134 h 295"/>
                <a:gd name="T72" fmla="*/ 210 w 338"/>
                <a:gd name="T73" fmla="*/ 158 h 295"/>
                <a:gd name="T74" fmla="*/ 210 w 338"/>
                <a:gd name="T75" fmla="*/ 189 h 295"/>
                <a:gd name="T76" fmla="*/ 226 w 338"/>
                <a:gd name="T77" fmla="*/ 213 h 295"/>
                <a:gd name="T78" fmla="*/ 195 w 338"/>
                <a:gd name="T79" fmla="*/ 213 h 295"/>
                <a:gd name="T80" fmla="*/ 226 w 338"/>
                <a:gd name="T81" fmla="*/ 213 h 295"/>
                <a:gd name="T82" fmla="*/ 210 w 338"/>
                <a:gd name="T83" fmla="*/ 237 h 295"/>
                <a:gd name="T84" fmla="*/ 210 w 338"/>
                <a:gd name="T85" fmla="*/ 26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8" h="295">
                  <a:moveTo>
                    <a:pt x="315" y="19"/>
                  </a:moveTo>
                  <a:cubicBezTo>
                    <a:pt x="328" y="19"/>
                    <a:pt x="338" y="29"/>
                    <a:pt x="338" y="42"/>
                  </a:cubicBezTo>
                  <a:cubicBezTo>
                    <a:pt x="338" y="80"/>
                    <a:pt x="338" y="80"/>
                    <a:pt x="338" y="80"/>
                  </a:cubicBezTo>
                  <a:cubicBezTo>
                    <a:pt x="338" y="92"/>
                    <a:pt x="328" y="102"/>
                    <a:pt x="315" y="102"/>
                  </a:cubicBezTo>
                  <a:cubicBezTo>
                    <a:pt x="281" y="102"/>
                    <a:pt x="281" y="102"/>
                    <a:pt x="281" y="102"/>
                  </a:cubicBezTo>
                  <a:cubicBezTo>
                    <a:pt x="281" y="103"/>
                    <a:pt x="281" y="103"/>
                    <a:pt x="281" y="271"/>
                  </a:cubicBezTo>
                  <a:cubicBezTo>
                    <a:pt x="281" y="287"/>
                    <a:pt x="273" y="295"/>
                    <a:pt x="257" y="295"/>
                  </a:cubicBezTo>
                  <a:cubicBezTo>
                    <a:pt x="81" y="295"/>
                    <a:pt x="81" y="295"/>
                    <a:pt x="81" y="295"/>
                  </a:cubicBezTo>
                  <a:cubicBezTo>
                    <a:pt x="66" y="295"/>
                    <a:pt x="57" y="287"/>
                    <a:pt x="57" y="271"/>
                  </a:cubicBezTo>
                  <a:cubicBezTo>
                    <a:pt x="57" y="103"/>
                    <a:pt x="57" y="103"/>
                    <a:pt x="57" y="102"/>
                  </a:cubicBezTo>
                  <a:cubicBezTo>
                    <a:pt x="23" y="102"/>
                    <a:pt x="23" y="102"/>
                    <a:pt x="23" y="102"/>
                  </a:cubicBezTo>
                  <a:cubicBezTo>
                    <a:pt x="10" y="102"/>
                    <a:pt x="0" y="92"/>
                    <a:pt x="0" y="80"/>
                  </a:cubicBezTo>
                  <a:cubicBezTo>
                    <a:pt x="0" y="42"/>
                    <a:pt x="0" y="42"/>
                    <a:pt x="0" y="42"/>
                  </a:cubicBezTo>
                  <a:cubicBezTo>
                    <a:pt x="0" y="29"/>
                    <a:pt x="10" y="19"/>
                    <a:pt x="23" y="19"/>
                  </a:cubicBezTo>
                  <a:cubicBezTo>
                    <a:pt x="99" y="19"/>
                    <a:pt x="99" y="19"/>
                    <a:pt x="99" y="19"/>
                  </a:cubicBezTo>
                  <a:cubicBezTo>
                    <a:pt x="99" y="17"/>
                    <a:pt x="99" y="17"/>
                    <a:pt x="99" y="17"/>
                  </a:cubicBezTo>
                  <a:cubicBezTo>
                    <a:pt x="99" y="8"/>
                    <a:pt x="107" y="0"/>
                    <a:pt x="117" y="0"/>
                  </a:cubicBezTo>
                  <a:cubicBezTo>
                    <a:pt x="120" y="0"/>
                    <a:pt x="120" y="0"/>
                    <a:pt x="120" y="0"/>
                  </a:cubicBezTo>
                  <a:cubicBezTo>
                    <a:pt x="130" y="0"/>
                    <a:pt x="137" y="8"/>
                    <a:pt x="137" y="17"/>
                  </a:cubicBezTo>
                  <a:cubicBezTo>
                    <a:pt x="137" y="19"/>
                    <a:pt x="137" y="19"/>
                    <a:pt x="137" y="19"/>
                  </a:cubicBezTo>
                  <a:cubicBezTo>
                    <a:pt x="201" y="19"/>
                    <a:pt x="201" y="19"/>
                    <a:pt x="201" y="19"/>
                  </a:cubicBezTo>
                  <a:cubicBezTo>
                    <a:pt x="201" y="17"/>
                    <a:pt x="201" y="17"/>
                    <a:pt x="201" y="17"/>
                  </a:cubicBezTo>
                  <a:cubicBezTo>
                    <a:pt x="201" y="8"/>
                    <a:pt x="208" y="0"/>
                    <a:pt x="217" y="0"/>
                  </a:cubicBezTo>
                  <a:cubicBezTo>
                    <a:pt x="222" y="0"/>
                    <a:pt x="222" y="0"/>
                    <a:pt x="222" y="0"/>
                  </a:cubicBezTo>
                  <a:cubicBezTo>
                    <a:pt x="231" y="0"/>
                    <a:pt x="239" y="8"/>
                    <a:pt x="239" y="17"/>
                  </a:cubicBezTo>
                  <a:cubicBezTo>
                    <a:pt x="239" y="19"/>
                    <a:pt x="239" y="19"/>
                    <a:pt x="239" y="19"/>
                  </a:cubicBezTo>
                  <a:lnTo>
                    <a:pt x="315" y="19"/>
                  </a:lnTo>
                  <a:close/>
                  <a:moveTo>
                    <a:pt x="143" y="134"/>
                  </a:moveTo>
                  <a:cubicBezTo>
                    <a:pt x="143" y="125"/>
                    <a:pt x="136" y="118"/>
                    <a:pt x="128" y="118"/>
                  </a:cubicBezTo>
                  <a:cubicBezTo>
                    <a:pt x="119" y="118"/>
                    <a:pt x="112" y="125"/>
                    <a:pt x="112" y="134"/>
                  </a:cubicBezTo>
                  <a:cubicBezTo>
                    <a:pt x="112" y="142"/>
                    <a:pt x="119" y="149"/>
                    <a:pt x="128" y="149"/>
                  </a:cubicBezTo>
                  <a:cubicBezTo>
                    <a:pt x="136" y="149"/>
                    <a:pt x="143" y="142"/>
                    <a:pt x="143" y="134"/>
                  </a:cubicBezTo>
                  <a:close/>
                  <a:moveTo>
                    <a:pt x="143" y="173"/>
                  </a:moveTo>
                  <a:cubicBezTo>
                    <a:pt x="143" y="165"/>
                    <a:pt x="136" y="158"/>
                    <a:pt x="128" y="158"/>
                  </a:cubicBezTo>
                  <a:cubicBezTo>
                    <a:pt x="119" y="158"/>
                    <a:pt x="112" y="165"/>
                    <a:pt x="112" y="173"/>
                  </a:cubicBezTo>
                  <a:cubicBezTo>
                    <a:pt x="112" y="182"/>
                    <a:pt x="119" y="189"/>
                    <a:pt x="128" y="189"/>
                  </a:cubicBezTo>
                  <a:cubicBezTo>
                    <a:pt x="136" y="189"/>
                    <a:pt x="143" y="182"/>
                    <a:pt x="143" y="173"/>
                  </a:cubicBezTo>
                  <a:close/>
                  <a:moveTo>
                    <a:pt x="143" y="213"/>
                  </a:moveTo>
                  <a:cubicBezTo>
                    <a:pt x="143" y="205"/>
                    <a:pt x="136" y="198"/>
                    <a:pt x="128" y="198"/>
                  </a:cubicBezTo>
                  <a:cubicBezTo>
                    <a:pt x="119" y="198"/>
                    <a:pt x="112" y="205"/>
                    <a:pt x="112" y="213"/>
                  </a:cubicBezTo>
                  <a:cubicBezTo>
                    <a:pt x="112" y="221"/>
                    <a:pt x="119" y="228"/>
                    <a:pt x="128" y="228"/>
                  </a:cubicBezTo>
                  <a:cubicBezTo>
                    <a:pt x="136" y="228"/>
                    <a:pt x="143" y="221"/>
                    <a:pt x="143" y="213"/>
                  </a:cubicBezTo>
                  <a:close/>
                  <a:moveTo>
                    <a:pt x="143" y="252"/>
                  </a:moveTo>
                  <a:cubicBezTo>
                    <a:pt x="143" y="244"/>
                    <a:pt x="136" y="237"/>
                    <a:pt x="128" y="237"/>
                  </a:cubicBezTo>
                  <a:cubicBezTo>
                    <a:pt x="119" y="237"/>
                    <a:pt x="112" y="244"/>
                    <a:pt x="112" y="252"/>
                  </a:cubicBezTo>
                  <a:cubicBezTo>
                    <a:pt x="112" y="261"/>
                    <a:pt x="119" y="268"/>
                    <a:pt x="128" y="268"/>
                  </a:cubicBezTo>
                  <a:cubicBezTo>
                    <a:pt x="136" y="268"/>
                    <a:pt x="143" y="261"/>
                    <a:pt x="143" y="252"/>
                  </a:cubicBezTo>
                  <a:close/>
                  <a:moveTo>
                    <a:pt x="184" y="134"/>
                  </a:moveTo>
                  <a:cubicBezTo>
                    <a:pt x="184" y="125"/>
                    <a:pt x="177" y="118"/>
                    <a:pt x="169" y="118"/>
                  </a:cubicBezTo>
                  <a:cubicBezTo>
                    <a:pt x="161" y="118"/>
                    <a:pt x="154" y="125"/>
                    <a:pt x="154" y="134"/>
                  </a:cubicBezTo>
                  <a:cubicBezTo>
                    <a:pt x="154" y="142"/>
                    <a:pt x="161" y="149"/>
                    <a:pt x="169" y="149"/>
                  </a:cubicBezTo>
                  <a:cubicBezTo>
                    <a:pt x="177" y="149"/>
                    <a:pt x="184" y="142"/>
                    <a:pt x="184" y="134"/>
                  </a:cubicBezTo>
                  <a:close/>
                  <a:moveTo>
                    <a:pt x="184" y="173"/>
                  </a:moveTo>
                  <a:cubicBezTo>
                    <a:pt x="184" y="165"/>
                    <a:pt x="177" y="158"/>
                    <a:pt x="169" y="158"/>
                  </a:cubicBezTo>
                  <a:cubicBezTo>
                    <a:pt x="161" y="158"/>
                    <a:pt x="154" y="165"/>
                    <a:pt x="154" y="173"/>
                  </a:cubicBezTo>
                  <a:cubicBezTo>
                    <a:pt x="154" y="182"/>
                    <a:pt x="161" y="189"/>
                    <a:pt x="169" y="189"/>
                  </a:cubicBezTo>
                  <a:cubicBezTo>
                    <a:pt x="177" y="189"/>
                    <a:pt x="184" y="182"/>
                    <a:pt x="184" y="173"/>
                  </a:cubicBezTo>
                  <a:close/>
                  <a:moveTo>
                    <a:pt x="184" y="213"/>
                  </a:moveTo>
                  <a:cubicBezTo>
                    <a:pt x="184" y="205"/>
                    <a:pt x="177" y="198"/>
                    <a:pt x="169" y="198"/>
                  </a:cubicBezTo>
                  <a:cubicBezTo>
                    <a:pt x="161" y="198"/>
                    <a:pt x="154" y="205"/>
                    <a:pt x="154" y="213"/>
                  </a:cubicBezTo>
                  <a:cubicBezTo>
                    <a:pt x="154" y="221"/>
                    <a:pt x="161" y="228"/>
                    <a:pt x="169" y="228"/>
                  </a:cubicBezTo>
                  <a:cubicBezTo>
                    <a:pt x="177" y="228"/>
                    <a:pt x="184" y="221"/>
                    <a:pt x="184" y="213"/>
                  </a:cubicBezTo>
                  <a:close/>
                  <a:moveTo>
                    <a:pt x="184" y="252"/>
                  </a:moveTo>
                  <a:cubicBezTo>
                    <a:pt x="184" y="244"/>
                    <a:pt x="177" y="237"/>
                    <a:pt x="169" y="237"/>
                  </a:cubicBezTo>
                  <a:cubicBezTo>
                    <a:pt x="161" y="237"/>
                    <a:pt x="154" y="244"/>
                    <a:pt x="154" y="252"/>
                  </a:cubicBezTo>
                  <a:cubicBezTo>
                    <a:pt x="154" y="261"/>
                    <a:pt x="161" y="268"/>
                    <a:pt x="169" y="268"/>
                  </a:cubicBezTo>
                  <a:cubicBezTo>
                    <a:pt x="177" y="268"/>
                    <a:pt x="184" y="261"/>
                    <a:pt x="184" y="252"/>
                  </a:cubicBezTo>
                  <a:close/>
                  <a:moveTo>
                    <a:pt x="226" y="134"/>
                  </a:moveTo>
                  <a:cubicBezTo>
                    <a:pt x="226" y="125"/>
                    <a:pt x="220" y="118"/>
                    <a:pt x="210" y="118"/>
                  </a:cubicBezTo>
                  <a:cubicBezTo>
                    <a:pt x="202" y="118"/>
                    <a:pt x="195" y="125"/>
                    <a:pt x="195" y="134"/>
                  </a:cubicBezTo>
                  <a:cubicBezTo>
                    <a:pt x="195" y="142"/>
                    <a:pt x="202" y="149"/>
                    <a:pt x="210" y="149"/>
                  </a:cubicBezTo>
                  <a:cubicBezTo>
                    <a:pt x="220" y="149"/>
                    <a:pt x="226" y="142"/>
                    <a:pt x="226" y="134"/>
                  </a:cubicBezTo>
                  <a:close/>
                  <a:moveTo>
                    <a:pt x="226" y="173"/>
                  </a:moveTo>
                  <a:cubicBezTo>
                    <a:pt x="226" y="165"/>
                    <a:pt x="220" y="158"/>
                    <a:pt x="210" y="158"/>
                  </a:cubicBezTo>
                  <a:cubicBezTo>
                    <a:pt x="202" y="158"/>
                    <a:pt x="195" y="165"/>
                    <a:pt x="195" y="173"/>
                  </a:cubicBezTo>
                  <a:cubicBezTo>
                    <a:pt x="195" y="182"/>
                    <a:pt x="202" y="189"/>
                    <a:pt x="210" y="189"/>
                  </a:cubicBezTo>
                  <a:cubicBezTo>
                    <a:pt x="220" y="189"/>
                    <a:pt x="226" y="182"/>
                    <a:pt x="226" y="173"/>
                  </a:cubicBezTo>
                  <a:close/>
                  <a:moveTo>
                    <a:pt x="226" y="213"/>
                  </a:moveTo>
                  <a:cubicBezTo>
                    <a:pt x="226" y="205"/>
                    <a:pt x="220" y="198"/>
                    <a:pt x="210" y="198"/>
                  </a:cubicBezTo>
                  <a:cubicBezTo>
                    <a:pt x="202" y="198"/>
                    <a:pt x="195" y="205"/>
                    <a:pt x="195" y="213"/>
                  </a:cubicBezTo>
                  <a:cubicBezTo>
                    <a:pt x="195" y="221"/>
                    <a:pt x="202" y="228"/>
                    <a:pt x="210" y="228"/>
                  </a:cubicBezTo>
                  <a:cubicBezTo>
                    <a:pt x="220" y="228"/>
                    <a:pt x="226" y="221"/>
                    <a:pt x="226" y="213"/>
                  </a:cubicBezTo>
                  <a:close/>
                  <a:moveTo>
                    <a:pt x="226" y="252"/>
                  </a:moveTo>
                  <a:cubicBezTo>
                    <a:pt x="226" y="244"/>
                    <a:pt x="220" y="237"/>
                    <a:pt x="210" y="237"/>
                  </a:cubicBezTo>
                  <a:cubicBezTo>
                    <a:pt x="202" y="237"/>
                    <a:pt x="195" y="244"/>
                    <a:pt x="195" y="252"/>
                  </a:cubicBezTo>
                  <a:cubicBezTo>
                    <a:pt x="195" y="261"/>
                    <a:pt x="202" y="268"/>
                    <a:pt x="210" y="268"/>
                  </a:cubicBezTo>
                  <a:cubicBezTo>
                    <a:pt x="220" y="268"/>
                    <a:pt x="226" y="261"/>
                    <a:pt x="226" y="25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2"/>
            <p:cNvSpPr>
              <a:spLocks noEditPoints="1"/>
            </p:cNvSpPr>
            <p:nvPr/>
          </p:nvSpPr>
          <p:spPr bwMode="auto">
            <a:xfrm>
              <a:off x="5832476" y="2382838"/>
              <a:ext cx="174625" cy="176213"/>
            </a:xfrm>
            <a:custGeom>
              <a:avLst/>
              <a:gdLst>
                <a:gd name="T0" fmla="*/ 13 w 110"/>
                <a:gd name="T1" fmla="*/ 25 h 111"/>
                <a:gd name="T2" fmla="*/ 0 w 110"/>
                <a:gd name="T3" fmla="*/ 38 h 111"/>
                <a:gd name="T4" fmla="*/ 0 w 110"/>
                <a:gd name="T5" fmla="*/ 0 h 111"/>
                <a:gd name="T6" fmla="*/ 37 w 110"/>
                <a:gd name="T7" fmla="*/ 0 h 111"/>
                <a:gd name="T8" fmla="*/ 24 w 110"/>
                <a:gd name="T9" fmla="*/ 13 h 111"/>
                <a:gd name="T10" fmla="*/ 45 w 110"/>
                <a:gd name="T11" fmla="*/ 34 h 111"/>
                <a:gd name="T12" fmla="*/ 33 w 110"/>
                <a:gd name="T13" fmla="*/ 45 h 111"/>
                <a:gd name="T14" fmla="*/ 13 w 110"/>
                <a:gd name="T15" fmla="*/ 25 h 111"/>
                <a:gd name="T16" fmla="*/ 45 w 110"/>
                <a:gd name="T17" fmla="*/ 77 h 111"/>
                <a:gd name="T18" fmla="*/ 24 w 110"/>
                <a:gd name="T19" fmla="*/ 98 h 111"/>
                <a:gd name="T20" fmla="*/ 37 w 110"/>
                <a:gd name="T21" fmla="*/ 111 h 111"/>
                <a:gd name="T22" fmla="*/ 0 w 110"/>
                <a:gd name="T23" fmla="*/ 111 h 111"/>
                <a:gd name="T24" fmla="*/ 0 w 110"/>
                <a:gd name="T25" fmla="*/ 73 h 111"/>
                <a:gd name="T26" fmla="*/ 13 w 110"/>
                <a:gd name="T27" fmla="*/ 86 h 111"/>
                <a:gd name="T28" fmla="*/ 33 w 110"/>
                <a:gd name="T29" fmla="*/ 66 h 111"/>
                <a:gd name="T30" fmla="*/ 45 w 110"/>
                <a:gd name="T31" fmla="*/ 77 h 111"/>
                <a:gd name="T32" fmla="*/ 65 w 110"/>
                <a:gd name="T33" fmla="*/ 34 h 111"/>
                <a:gd name="T34" fmla="*/ 86 w 110"/>
                <a:gd name="T35" fmla="*/ 13 h 111"/>
                <a:gd name="T36" fmla="*/ 73 w 110"/>
                <a:gd name="T37" fmla="*/ 0 h 111"/>
                <a:gd name="T38" fmla="*/ 110 w 110"/>
                <a:gd name="T39" fmla="*/ 0 h 111"/>
                <a:gd name="T40" fmla="*/ 110 w 110"/>
                <a:gd name="T41" fmla="*/ 38 h 111"/>
                <a:gd name="T42" fmla="*/ 97 w 110"/>
                <a:gd name="T43" fmla="*/ 25 h 111"/>
                <a:gd name="T44" fmla="*/ 77 w 110"/>
                <a:gd name="T45" fmla="*/ 45 h 111"/>
                <a:gd name="T46" fmla="*/ 65 w 110"/>
                <a:gd name="T47" fmla="*/ 34 h 111"/>
                <a:gd name="T48" fmla="*/ 110 w 110"/>
                <a:gd name="T49" fmla="*/ 73 h 111"/>
                <a:gd name="T50" fmla="*/ 110 w 110"/>
                <a:gd name="T51" fmla="*/ 111 h 111"/>
                <a:gd name="T52" fmla="*/ 73 w 110"/>
                <a:gd name="T53" fmla="*/ 111 h 111"/>
                <a:gd name="T54" fmla="*/ 86 w 110"/>
                <a:gd name="T55" fmla="*/ 98 h 111"/>
                <a:gd name="T56" fmla="*/ 65 w 110"/>
                <a:gd name="T57" fmla="*/ 77 h 111"/>
                <a:gd name="T58" fmla="*/ 77 w 110"/>
                <a:gd name="T59" fmla="*/ 66 h 111"/>
                <a:gd name="T60" fmla="*/ 97 w 110"/>
                <a:gd name="T61" fmla="*/ 86 h 111"/>
                <a:gd name="T62" fmla="*/ 110 w 110"/>
                <a:gd name="T63" fmla="*/ 7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0" h="111">
                  <a:moveTo>
                    <a:pt x="13" y="25"/>
                  </a:moveTo>
                  <a:lnTo>
                    <a:pt x="0" y="38"/>
                  </a:lnTo>
                  <a:lnTo>
                    <a:pt x="0" y="0"/>
                  </a:lnTo>
                  <a:lnTo>
                    <a:pt x="37" y="0"/>
                  </a:lnTo>
                  <a:lnTo>
                    <a:pt x="24" y="13"/>
                  </a:lnTo>
                  <a:lnTo>
                    <a:pt x="45" y="34"/>
                  </a:lnTo>
                  <a:lnTo>
                    <a:pt x="33" y="45"/>
                  </a:lnTo>
                  <a:lnTo>
                    <a:pt x="13" y="25"/>
                  </a:lnTo>
                  <a:close/>
                  <a:moveTo>
                    <a:pt x="45" y="77"/>
                  </a:moveTo>
                  <a:lnTo>
                    <a:pt x="24" y="98"/>
                  </a:lnTo>
                  <a:lnTo>
                    <a:pt x="37" y="111"/>
                  </a:lnTo>
                  <a:lnTo>
                    <a:pt x="0" y="111"/>
                  </a:lnTo>
                  <a:lnTo>
                    <a:pt x="0" y="73"/>
                  </a:lnTo>
                  <a:lnTo>
                    <a:pt x="13" y="86"/>
                  </a:lnTo>
                  <a:lnTo>
                    <a:pt x="33" y="66"/>
                  </a:lnTo>
                  <a:lnTo>
                    <a:pt x="45" y="77"/>
                  </a:lnTo>
                  <a:close/>
                  <a:moveTo>
                    <a:pt x="65" y="34"/>
                  </a:moveTo>
                  <a:lnTo>
                    <a:pt x="86" y="13"/>
                  </a:lnTo>
                  <a:lnTo>
                    <a:pt x="73" y="0"/>
                  </a:lnTo>
                  <a:lnTo>
                    <a:pt x="110" y="0"/>
                  </a:lnTo>
                  <a:lnTo>
                    <a:pt x="110" y="38"/>
                  </a:lnTo>
                  <a:lnTo>
                    <a:pt x="97" y="25"/>
                  </a:lnTo>
                  <a:lnTo>
                    <a:pt x="77" y="45"/>
                  </a:lnTo>
                  <a:lnTo>
                    <a:pt x="65" y="34"/>
                  </a:lnTo>
                  <a:close/>
                  <a:moveTo>
                    <a:pt x="110" y="73"/>
                  </a:moveTo>
                  <a:lnTo>
                    <a:pt x="110" y="111"/>
                  </a:lnTo>
                  <a:lnTo>
                    <a:pt x="73" y="111"/>
                  </a:lnTo>
                  <a:lnTo>
                    <a:pt x="86" y="98"/>
                  </a:lnTo>
                  <a:lnTo>
                    <a:pt x="65" y="77"/>
                  </a:lnTo>
                  <a:lnTo>
                    <a:pt x="77" y="66"/>
                  </a:lnTo>
                  <a:lnTo>
                    <a:pt x="97" y="86"/>
                  </a:lnTo>
                  <a:lnTo>
                    <a:pt x="110" y="7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3"/>
            <p:cNvSpPr>
              <a:spLocks noEditPoints="1"/>
            </p:cNvSpPr>
            <p:nvPr/>
          </p:nvSpPr>
          <p:spPr bwMode="auto">
            <a:xfrm>
              <a:off x="6078538" y="2347913"/>
              <a:ext cx="219075" cy="225425"/>
            </a:xfrm>
            <a:custGeom>
              <a:avLst/>
              <a:gdLst>
                <a:gd name="T0" fmla="*/ 238 w 267"/>
                <a:gd name="T1" fmla="*/ 1 h 276"/>
                <a:gd name="T2" fmla="*/ 267 w 267"/>
                <a:gd name="T3" fmla="*/ 30 h 276"/>
                <a:gd name="T4" fmla="*/ 267 w 267"/>
                <a:gd name="T5" fmla="*/ 164 h 276"/>
                <a:gd name="T6" fmla="*/ 238 w 267"/>
                <a:gd name="T7" fmla="*/ 192 h 276"/>
                <a:gd name="T8" fmla="*/ 144 w 267"/>
                <a:gd name="T9" fmla="*/ 192 h 276"/>
                <a:gd name="T10" fmla="*/ 40 w 267"/>
                <a:gd name="T11" fmla="*/ 276 h 276"/>
                <a:gd name="T12" fmla="*/ 61 w 267"/>
                <a:gd name="T13" fmla="*/ 192 h 276"/>
                <a:gd name="T14" fmla="*/ 29 w 267"/>
                <a:gd name="T15" fmla="*/ 192 h 276"/>
                <a:gd name="T16" fmla="*/ 0 w 267"/>
                <a:gd name="T17" fmla="*/ 163 h 276"/>
                <a:gd name="T18" fmla="*/ 0 w 267"/>
                <a:gd name="T19" fmla="*/ 30 h 276"/>
                <a:gd name="T20" fmla="*/ 29 w 267"/>
                <a:gd name="T21" fmla="*/ 1 h 276"/>
                <a:gd name="T22" fmla="*/ 238 w 267"/>
                <a:gd name="T23" fmla="*/ 1 h 276"/>
                <a:gd name="T24" fmla="*/ 55 w 267"/>
                <a:gd name="T25" fmla="*/ 83 h 276"/>
                <a:gd name="T26" fmla="*/ 212 w 267"/>
                <a:gd name="T27" fmla="*/ 83 h 276"/>
                <a:gd name="T28" fmla="*/ 212 w 267"/>
                <a:gd name="T29" fmla="*/ 55 h 276"/>
                <a:gd name="T30" fmla="*/ 55 w 267"/>
                <a:gd name="T31" fmla="*/ 55 h 276"/>
                <a:gd name="T32" fmla="*/ 55 w 267"/>
                <a:gd name="T33" fmla="*/ 83 h 276"/>
                <a:gd name="T34" fmla="*/ 212 w 267"/>
                <a:gd name="T35" fmla="*/ 109 h 276"/>
                <a:gd name="T36" fmla="*/ 55 w 267"/>
                <a:gd name="T37" fmla="*/ 109 h 276"/>
                <a:gd name="T38" fmla="*/ 55 w 267"/>
                <a:gd name="T39" fmla="*/ 137 h 276"/>
                <a:gd name="T40" fmla="*/ 212 w 267"/>
                <a:gd name="T41" fmla="*/ 137 h 276"/>
                <a:gd name="T42" fmla="*/ 212 w 267"/>
                <a:gd name="T43" fmla="*/ 109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7" h="276">
                  <a:moveTo>
                    <a:pt x="238" y="1"/>
                  </a:moveTo>
                  <a:cubicBezTo>
                    <a:pt x="258" y="1"/>
                    <a:pt x="267" y="10"/>
                    <a:pt x="267" y="30"/>
                  </a:cubicBezTo>
                  <a:cubicBezTo>
                    <a:pt x="267" y="164"/>
                    <a:pt x="267" y="164"/>
                    <a:pt x="267" y="164"/>
                  </a:cubicBezTo>
                  <a:cubicBezTo>
                    <a:pt x="267" y="183"/>
                    <a:pt x="258" y="192"/>
                    <a:pt x="238" y="192"/>
                  </a:cubicBezTo>
                  <a:cubicBezTo>
                    <a:pt x="144" y="192"/>
                    <a:pt x="144" y="192"/>
                    <a:pt x="144" y="192"/>
                  </a:cubicBezTo>
                  <a:cubicBezTo>
                    <a:pt x="40" y="276"/>
                    <a:pt x="40" y="276"/>
                    <a:pt x="40" y="276"/>
                  </a:cubicBezTo>
                  <a:cubicBezTo>
                    <a:pt x="61" y="192"/>
                    <a:pt x="61" y="192"/>
                    <a:pt x="61" y="192"/>
                  </a:cubicBezTo>
                  <a:cubicBezTo>
                    <a:pt x="29" y="192"/>
                    <a:pt x="29" y="192"/>
                    <a:pt x="29" y="192"/>
                  </a:cubicBezTo>
                  <a:cubicBezTo>
                    <a:pt x="9" y="192"/>
                    <a:pt x="0" y="183"/>
                    <a:pt x="0" y="163"/>
                  </a:cubicBezTo>
                  <a:cubicBezTo>
                    <a:pt x="0" y="30"/>
                    <a:pt x="0" y="30"/>
                    <a:pt x="0" y="30"/>
                  </a:cubicBezTo>
                  <a:cubicBezTo>
                    <a:pt x="0" y="10"/>
                    <a:pt x="9" y="0"/>
                    <a:pt x="29" y="1"/>
                  </a:cubicBezTo>
                  <a:lnTo>
                    <a:pt x="238" y="1"/>
                  </a:lnTo>
                  <a:close/>
                  <a:moveTo>
                    <a:pt x="55" y="83"/>
                  </a:moveTo>
                  <a:cubicBezTo>
                    <a:pt x="212" y="83"/>
                    <a:pt x="212" y="83"/>
                    <a:pt x="212" y="83"/>
                  </a:cubicBezTo>
                  <a:cubicBezTo>
                    <a:pt x="212" y="55"/>
                    <a:pt x="212" y="55"/>
                    <a:pt x="212" y="55"/>
                  </a:cubicBezTo>
                  <a:cubicBezTo>
                    <a:pt x="55" y="55"/>
                    <a:pt x="55" y="55"/>
                    <a:pt x="55" y="55"/>
                  </a:cubicBezTo>
                  <a:lnTo>
                    <a:pt x="55" y="83"/>
                  </a:lnTo>
                  <a:close/>
                  <a:moveTo>
                    <a:pt x="212" y="109"/>
                  </a:moveTo>
                  <a:cubicBezTo>
                    <a:pt x="55" y="109"/>
                    <a:pt x="55" y="109"/>
                    <a:pt x="55" y="109"/>
                  </a:cubicBezTo>
                  <a:cubicBezTo>
                    <a:pt x="55" y="137"/>
                    <a:pt x="55" y="137"/>
                    <a:pt x="55" y="137"/>
                  </a:cubicBezTo>
                  <a:cubicBezTo>
                    <a:pt x="212" y="137"/>
                    <a:pt x="212" y="137"/>
                    <a:pt x="212" y="137"/>
                  </a:cubicBezTo>
                  <a:lnTo>
                    <a:pt x="212" y="10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4"/>
            <p:cNvSpPr>
              <a:spLocks noEditPoints="1"/>
            </p:cNvSpPr>
            <p:nvPr/>
          </p:nvSpPr>
          <p:spPr bwMode="auto">
            <a:xfrm>
              <a:off x="6353176" y="2333625"/>
              <a:ext cx="152400" cy="230188"/>
            </a:xfrm>
            <a:custGeom>
              <a:avLst/>
              <a:gdLst>
                <a:gd name="T0" fmla="*/ 185 w 185"/>
                <a:gd name="T1" fmla="*/ 188 h 281"/>
                <a:gd name="T2" fmla="*/ 93 w 185"/>
                <a:gd name="T3" fmla="*/ 281 h 281"/>
                <a:gd name="T4" fmla="*/ 0 w 185"/>
                <a:gd name="T5" fmla="*/ 188 h 281"/>
                <a:gd name="T6" fmla="*/ 28 w 185"/>
                <a:gd name="T7" fmla="*/ 122 h 281"/>
                <a:gd name="T8" fmla="*/ 28 w 185"/>
                <a:gd name="T9" fmla="*/ 65 h 281"/>
                <a:gd name="T10" fmla="*/ 93 w 185"/>
                <a:gd name="T11" fmla="*/ 0 h 281"/>
                <a:gd name="T12" fmla="*/ 157 w 185"/>
                <a:gd name="T13" fmla="*/ 65 h 281"/>
                <a:gd name="T14" fmla="*/ 157 w 185"/>
                <a:gd name="T15" fmla="*/ 122 h 281"/>
                <a:gd name="T16" fmla="*/ 185 w 185"/>
                <a:gd name="T17" fmla="*/ 188 h 281"/>
                <a:gd name="T18" fmla="*/ 56 w 185"/>
                <a:gd name="T19" fmla="*/ 178 h 281"/>
                <a:gd name="T20" fmla="*/ 26 w 185"/>
                <a:gd name="T21" fmla="*/ 178 h 281"/>
                <a:gd name="T22" fmla="*/ 22 w 185"/>
                <a:gd name="T23" fmla="*/ 188 h 281"/>
                <a:gd name="T24" fmla="*/ 26 w 185"/>
                <a:gd name="T25" fmla="*/ 199 h 281"/>
                <a:gd name="T26" fmla="*/ 56 w 185"/>
                <a:gd name="T27" fmla="*/ 199 h 281"/>
                <a:gd name="T28" fmla="*/ 56 w 185"/>
                <a:gd name="T29" fmla="*/ 178 h 281"/>
                <a:gd name="T30" fmla="*/ 74 w 185"/>
                <a:gd name="T31" fmla="*/ 155 h 281"/>
                <a:gd name="T32" fmla="*/ 53 w 185"/>
                <a:gd name="T33" fmla="*/ 134 h 281"/>
                <a:gd name="T34" fmla="*/ 42 w 185"/>
                <a:gd name="T35" fmla="*/ 138 h 281"/>
                <a:gd name="T36" fmla="*/ 38 w 185"/>
                <a:gd name="T37" fmla="*/ 149 h 281"/>
                <a:gd name="T38" fmla="*/ 59 w 185"/>
                <a:gd name="T39" fmla="*/ 170 h 281"/>
                <a:gd name="T40" fmla="*/ 74 w 185"/>
                <a:gd name="T41" fmla="*/ 155 h 281"/>
                <a:gd name="T42" fmla="*/ 59 w 185"/>
                <a:gd name="T43" fmla="*/ 206 h 281"/>
                <a:gd name="T44" fmla="*/ 38 w 185"/>
                <a:gd name="T45" fmla="*/ 228 h 281"/>
                <a:gd name="T46" fmla="*/ 42 w 185"/>
                <a:gd name="T47" fmla="*/ 238 h 281"/>
                <a:gd name="T48" fmla="*/ 53 w 185"/>
                <a:gd name="T49" fmla="*/ 242 h 281"/>
                <a:gd name="T50" fmla="*/ 74 w 185"/>
                <a:gd name="T51" fmla="*/ 221 h 281"/>
                <a:gd name="T52" fmla="*/ 59 w 185"/>
                <a:gd name="T53" fmla="*/ 206 h 281"/>
                <a:gd name="T54" fmla="*/ 63 w 185"/>
                <a:gd name="T55" fmla="*/ 101 h 281"/>
                <a:gd name="T56" fmla="*/ 122 w 185"/>
                <a:gd name="T57" fmla="*/ 101 h 281"/>
                <a:gd name="T58" fmla="*/ 122 w 185"/>
                <a:gd name="T59" fmla="*/ 65 h 281"/>
                <a:gd name="T60" fmla="*/ 93 w 185"/>
                <a:gd name="T61" fmla="*/ 35 h 281"/>
                <a:gd name="T62" fmla="*/ 63 w 185"/>
                <a:gd name="T63" fmla="*/ 65 h 281"/>
                <a:gd name="T64" fmla="*/ 63 w 185"/>
                <a:gd name="T65" fmla="*/ 101 h 281"/>
                <a:gd name="T66" fmla="*/ 103 w 185"/>
                <a:gd name="T67" fmla="*/ 152 h 281"/>
                <a:gd name="T68" fmla="*/ 103 w 185"/>
                <a:gd name="T69" fmla="*/ 122 h 281"/>
                <a:gd name="T70" fmla="*/ 92 w 185"/>
                <a:gd name="T71" fmla="*/ 118 h 281"/>
                <a:gd name="T72" fmla="*/ 82 w 185"/>
                <a:gd name="T73" fmla="*/ 122 h 281"/>
                <a:gd name="T74" fmla="*/ 82 w 185"/>
                <a:gd name="T75" fmla="*/ 152 h 281"/>
                <a:gd name="T76" fmla="*/ 103 w 185"/>
                <a:gd name="T77" fmla="*/ 152 h 281"/>
                <a:gd name="T78" fmla="*/ 82 w 185"/>
                <a:gd name="T79" fmla="*/ 225 h 281"/>
                <a:gd name="T80" fmla="*/ 82 w 185"/>
                <a:gd name="T81" fmla="*/ 254 h 281"/>
                <a:gd name="T82" fmla="*/ 92 w 185"/>
                <a:gd name="T83" fmla="*/ 258 h 281"/>
                <a:gd name="T84" fmla="*/ 103 w 185"/>
                <a:gd name="T85" fmla="*/ 254 h 281"/>
                <a:gd name="T86" fmla="*/ 103 w 185"/>
                <a:gd name="T87" fmla="*/ 225 h 281"/>
                <a:gd name="T88" fmla="*/ 82 w 185"/>
                <a:gd name="T89" fmla="*/ 225 h 281"/>
                <a:gd name="T90" fmla="*/ 125 w 185"/>
                <a:gd name="T91" fmla="*/ 170 h 281"/>
                <a:gd name="T92" fmla="*/ 146 w 185"/>
                <a:gd name="T93" fmla="*/ 149 h 281"/>
                <a:gd name="T94" fmla="*/ 142 w 185"/>
                <a:gd name="T95" fmla="*/ 138 h 281"/>
                <a:gd name="T96" fmla="*/ 131 w 185"/>
                <a:gd name="T97" fmla="*/ 134 h 281"/>
                <a:gd name="T98" fmla="*/ 110 w 185"/>
                <a:gd name="T99" fmla="*/ 155 h 281"/>
                <a:gd name="T100" fmla="*/ 125 w 185"/>
                <a:gd name="T101" fmla="*/ 170 h 281"/>
                <a:gd name="T102" fmla="*/ 110 w 185"/>
                <a:gd name="T103" fmla="*/ 221 h 281"/>
                <a:gd name="T104" fmla="*/ 131 w 185"/>
                <a:gd name="T105" fmla="*/ 242 h 281"/>
                <a:gd name="T106" fmla="*/ 142 w 185"/>
                <a:gd name="T107" fmla="*/ 238 h 281"/>
                <a:gd name="T108" fmla="*/ 146 w 185"/>
                <a:gd name="T109" fmla="*/ 228 h 281"/>
                <a:gd name="T110" fmla="*/ 125 w 185"/>
                <a:gd name="T111" fmla="*/ 206 h 281"/>
                <a:gd name="T112" fmla="*/ 110 w 185"/>
                <a:gd name="T113" fmla="*/ 221 h 281"/>
                <a:gd name="T114" fmla="*/ 128 w 185"/>
                <a:gd name="T115" fmla="*/ 199 h 281"/>
                <a:gd name="T116" fmla="*/ 158 w 185"/>
                <a:gd name="T117" fmla="*/ 199 h 281"/>
                <a:gd name="T118" fmla="*/ 162 w 185"/>
                <a:gd name="T119" fmla="*/ 188 h 281"/>
                <a:gd name="T120" fmla="*/ 158 w 185"/>
                <a:gd name="T121" fmla="*/ 178 h 281"/>
                <a:gd name="T122" fmla="*/ 128 w 185"/>
                <a:gd name="T123" fmla="*/ 178 h 281"/>
                <a:gd name="T124" fmla="*/ 128 w 185"/>
                <a:gd name="T125" fmla="*/ 19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5" h="281">
                  <a:moveTo>
                    <a:pt x="185" y="188"/>
                  </a:moveTo>
                  <a:cubicBezTo>
                    <a:pt x="185" y="240"/>
                    <a:pt x="144" y="281"/>
                    <a:pt x="93" y="281"/>
                  </a:cubicBezTo>
                  <a:cubicBezTo>
                    <a:pt x="41" y="281"/>
                    <a:pt x="0" y="240"/>
                    <a:pt x="0" y="188"/>
                  </a:cubicBezTo>
                  <a:cubicBezTo>
                    <a:pt x="0" y="163"/>
                    <a:pt x="10" y="139"/>
                    <a:pt x="28" y="122"/>
                  </a:cubicBezTo>
                  <a:cubicBezTo>
                    <a:pt x="28" y="65"/>
                    <a:pt x="28" y="65"/>
                    <a:pt x="28" y="65"/>
                  </a:cubicBezTo>
                  <a:cubicBezTo>
                    <a:pt x="28" y="29"/>
                    <a:pt x="57" y="0"/>
                    <a:pt x="93" y="0"/>
                  </a:cubicBezTo>
                  <a:cubicBezTo>
                    <a:pt x="128" y="0"/>
                    <a:pt x="157" y="29"/>
                    <a:pt x="157" y="65"/>
                  </a:cubicBezTo>
                  <a:cubicBezTo>
                    <a:pt x="157" y="122"/>
                    <a:pt x="157" y="122"/>
                    <a:pt x="157" y="122"/>
                  </a:cubicBezTo>
                  <a:cubicBezTo>
                    <a:pt x="175" y="139"/>
                    <a:pt x="185" y="163"/>
                    <a:pt x="185" y="188"/>
                  </a:cubicBezTo>
                  <a:close/>
                  <a:moveTo>
                    <a:pt x="56" y="178"/>
                  </a:moveTo>
                  <a:cubicBezTo>
                    <a:pt x="26" y="178"/>
                    <a:pt x="26" y="178"/>
                    <a:pt x="26" y="178"/>
                  </a:cubicBezTo>
                  <a:cubicBezTo>
                    <a:pt x="22" y="188"/>
                    <a:pt x="22" y="188"/>
                    <a:pt x="22" y="188"/>
                  </a:cubicBezTo>
                  <a:cubicBezTo>
                    <a:pt x="26" y="199"/>
                    <a:pt x="26" y="199"/>
                    <a:pt x="26" y="199"/>
                  </a:cubicBezTo>
                  <a:cubicBezTo>
                    <a:pt x="56" y="199"/>
                    <a:pt x="56" y="199"/>
                    <a:pt x="56" y="199"/>
                  </a:cubicBezTo>
                  <a:lnTo>
                    <a:pt x="56" y="178"/>
                  </a:lnTo>
                  <a:close/>
                  <a:moveTo>
                    <a:pt x="74" y="155"/>
                  </a:moveTo>
                  <a:cubicBezTo>
                    <a:pt x="53" y="134"/>
                    <a:pt x="53" y="134"/>
                    <a:pt x="53" y="134"/>
                  </a:cubicBezTo>
                  <a:cubicBezTo>
                    <a:pt x="42" y="138"/>
                    <a:pt x="42" y="138"/>
                    <a:pt x="42" y="138"/>
                  </a:cubicBezTo>
                  <a:cubicBezTo>
                    <a:pt x="38" y="149"/>
                    <a:pt x="38" y="149"/>
                    <a:pt x="38" y="149"/>
                  </a:cubicBezTo>
                  <a:cubicBezTo>
                    <a:pt x="59" y="170"/>
                    <a:pt x="59" y="170"/>
                    <a:pt x="59" y="170"/>
                  </a:cubicBezTo>
                  <a:lnTo>
                    <a:pt x="74" y="155"/>
                  </a:lnTo>
                  <a:close/>
                  <a:moveTo>
                    <a:pt x="59" y="206"/>
                  </a:moveTo>
                  <a:cubicBezTo>
                    <a:pt x="38" y="228"/>
                    <a:pt x="38" y="228"/>
                    <a:pt x="38" y="228"/>
                  </a:cubicBezTo>
                  <a:cubicBezTo>
                    <a:pt x="42" y="238"/>
                    <a:pt x="42" y="238"/>
                    <a:pt x="42" y="238"/>
                  </a:cubicBezTo>
                  <a:cubicBezTo>
                    <a:pt x="53" y="242"/>
                    <a:pt x="53" y="242"/>
                    <a:pt x="53" y="242"/>
                  </a:cubicBezTo>
                  <a:cubicBezTo>
                    <a:pt x="74" y="221"/>
                    <a:pt x="74" y="221"/>
                    <a:pt x="74" y="221"/>
                  </a:cubicBezTo>
                  <a:lnTo>
                    <a:pt x="59" y="206"/>
                  </a:lnTo>
                  <a:close/>
                  <a:moveTo>
                    <a:pt x="63" y="101"/>
                  </a:moveTo>
                  <a:cubicBezTo>
                    <a:pt x="82" y="94"/>
                    <a:pt x="102" y="94"/>
                    <a:pt x="122" y="101"/>
                  </a:cubicBezTo>
                  <a:cubicBezTo>
                    <a:pt x="122" y="65"/>
                    <a:pt x="122" y="65"/>
                    <a:pt x="122" y="65"/>
                  </a:cubicBezTo>
                  <a:cubicBezTo>
                    <a:pt x="122" y="49"/>
                    <a:pt x="109" y="35"/>
                    <a:pt x="93" y="35"/>
                  </a:cubicBezTo>
                  <a:cubicBezTo>
                    <a:pt x="76" y="35"/>
                    <a:pt x="63" y="49"/>
                    <a:pt x="63" y="65"/>
                  </a:cubicBezTo>
                  <a:lnTo>
                    <a:pt x="63" y="101"/>
                  </a:lnTo>
                  <a:close/>
                  <a:moveTo>
                    <a:pt x="103" y="152"/>
                  </a:moveTo>
                  <a:cubicBezTo>
                    <a:pt x="103" y="122"/>
                    <a:pt x="103" y="122"/>
                    <a:pt x="103" y="122"/>
                  </a:cubicBezTo>
                  <a:cubicBezTo>
                    <a:pt x="92" y="118"/>
                    <a:pt x="92" y="118"/>
                    <a:pt x="92" y="118"/>
                  </a:cubicBezTo>
                  <a:cubicBezTo>
                    <a:pt x="82" y="122"/>
                    <a:pt x="82" y="122"/>
                    <a:pt x="82" y="122"/>
                  </a:cubicBezTo>
                  <a:cubicBezTo>
                    <a:pt x="82" y="152"/>
                    <a:pt x="82" y="152"/>
                    <a:pt x="82" y="152"/>
                  </a:cubicBezTo>
                  <a:lnTo>
                    <a:pt x="103" y="152"/>
                  </a:lnTo>
                  <a:close/>
                  <a:moveTo>
                    <a:pt x="82" y="225"/>
                  </a:moveTo>
                  <a:cubicBezTo>
                    <a:pt x="82" y="254"/>
                    <a:pt x="82" y="254"/>
                    <a:pt x="82" y="254"/>
                  </a:cubicBezTo>
                  <a:cubicBezTo>
                    <a:pt x="92" y="258"/>
                    <a:pt x="92" y="258"/>
                    <a:pt x="92" y="258"/>
                  </a:cubicBezTo>
                  <a:cubicBezTo>
                    <a:pt x="103" y="254"/>
                    <a:pt x="103" y="254"/>
                    <a:pt x="103" y="254"/>
                  </a:cubicBezTo>
                  <a:cubicBezTo>
                    <a:pt x="103" y="225"/>
                    <a:pt x="103" y="225"/>
                    <a:pt x="103" y="225"/>
                  </a:cubicBezTo>
                  <a:lnTo>
                    <a:pt x="82" y="225"/>
                  </a:lnTo>
                  <a:close/>
                  <a:moveTo>
                    <a:pt x="125" y="170"/>
                  </a:moveTo>
                  <a:cubicBezTo>
                    <a:pt x="146" y="149"/>
                    <a:pt x="146" y="149"/>
                    <a:pt x="146" y="149"/>
                  </a:cubicBezTo>
                  <a:cubicBezTo>
                    <a:pt x="142" y="138"/>
                    <a:pt x="142" y="138"/>
                    <a:pt x="142" y="138"/>
                  </a:cubicBezTo>
                  <a:cubicBezTo>
                    <a:pt x="131" y="134"/>
                    <a:pt x="131" y="134"/>
                    <a:pt x="131" y="134"/>
                  </a:cubicBezTo>
                  <a:cubicBezTo>
                    <a:pt x="110" y="155"/>
                    <a:pt x="110" y="155"/>
                    <a:pt x="110" y="155"/>
                  </a:cubicBezTo>
                  <a:lnTo>
                    <a:pt x="125" y="170"/>
                  </a:lnTo>
                  <a:close/>
                  <a:moveTo>
                    <a:pt x="110" y="221"/>
                  </a:moveTo>
                  <a:cubicBezTo>
                    <a:pt x="131" y="242"/>
                    <a:pt x="131" y="242"/>
                    <a:pt x="131" y="242"/>
                  </a:cubicBezTo>
                  <a:cubicBezTo>
                    <a:pt x="142" y="238"/>
                    <a:pt x="142" y="238"/>
                    <a:pt x="142" y="238"/>
                  </a:cubicBezTo>
                  <a:cubicBezTo>
                    <a:pt x="146" y="228"/>
                    <a:pt x="146" y="228"/>
                    <a:pt x="146" y="228"/>
                  </a:cubicBezTo>
                  <a:cubicBezTo>
                    <a:pt x="125" y="206"/>
                    <a:pt x="125" y="206"/>
                    <a:pt x="125" y="206"/>
                  </a:cubicBezTo>
                  <a:lnTo>
                    <a:pt x="110" y="221"/>
                  </a:lnTo>
                  <a:close/>
                  <a:moveTo>
                    <a:pt x="128" y="199"/>
                  </a:moveTo>
                  <a:cubicBezTo>
                    <a:pt x="158" y="199"/>
                    <a:pt x="158" y="199"/>
                    <a:pt x="158" y="199"/>
                  </a:cubicBezTo>
                  <a:cubicBezTo>
                    <a:pt x="162" y="188"/>
                    <a:pt x="162" y="188"/>
                    <a:pt x="162" y="188"/>
                  </a:cubicBezTo>
                  <a:cubicBezTo>
                    <a:pt x="158" y="178"/>
                    <a:pt x="158" y="178"/>
                    <a:pt x="158" y="178"/>
                  </a:cubicBezTo>
                  <a:cubicBezTo>
                    <a:pt x="128" y="178"/>
                    <a:pt x="128" y="178"/>
                    <a:pt x="128" y="178"/>
                  </a:cubicBezTo>
                  <a:lnTo>
                    <a:pt x="128" y="19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5"/>
            <p:cNvSpPr>
              <a:spLocks noEditPoints="1"/>
            </p:cNvSpPr>
            <p:nvPr/>
          </p:nvSpPr>
          <p:spPr bwMode="auto">
            <a:xfrm>
              <a:off x="6561138" y="2382838"/>
              <a:ext cx="250825" cy="176213"/>
            </a:xfrm>
            <a:custGeom>
              <a:avLst/>
              <a:gdLst>
                <a:gd name="T0" fmla="*/ 0 w 158"/>
                <a:gd name="T1" fmla="*/ 11 h 111"/>
                <a:gd name="T2" fmla="*/ 46 w 158"/>
                <a:gd name="T3" fmla="*/ 55 h 111"/>
                <a:gd name="T4" fmla="*/ 0 w 158"/>
                <a:gd name="T5" fmla="*/ 102 h 111"/>
                <a:gd name="T6" fmla="*/ 0 w 158"/>
                <a:gd name="T7" fmla="*/ 11 h 111"/>
                <a:gd name="T8" fmla="*/ 150 w 158"/>
                <a:gd name="T9" fmla="*/ 111 h 111"/>
                <a:gd name="T10" fmla="*/ 9 w 158"/>
                <a:gd name="T11" fmla="*/ 111 h 111"/>
                <a:gd name="T12" fmla="*/ 55 w 158"/>
                <a:gd name="T13" fmla="*/ 64 h 111"/>
                <a:gd name="T14" fmla="*/ 79 w 158"/>
                <a:gd name="T15" fmla="*/ 86 h 111"/>
                <a:gd name="T16" fmla="*/ 104 w 158"/>
                <a:gd name="T17" fmla="*/ 63 h 111"/>
                <a:gd name="T18" fmla="*/ 150 w 158"/>
                <a:gd name="T19" fmla="*/ 111 h 111"/>
                <a:gd name="T20" fmla="*/ 147 w 158"/>
                <a:gd name="T21" fmla="*/ 0 h 111"/>
                <a:gd name="T22" fmla="*/ 79 w 158"/>
                <a:gd name="T23" fmla="*/ 64 h 111"/>
                <a:gd name="T24" fmla="*/ 12 w 158"/>
                <a:gd name="T25" fmla="*/ 0 h 111"/>
                <a:gd name="T26" fmla="*/ 147 w 158"/>
                <a:gd name="T27" fmla="*/ 0 h 111"/>
                <a:gd name="T28" fmla="*/ 158 w 158"/>
                <a:gd name="T29" fmla="*/ 11 h 111"/>
                <a:gd name="T30" fmla="*/ 158 w 158"/>
                <a:gd name="T31" fmla="*/ 102 h 111"/>
                <a:gd name="T32" fmla="*/ 113 w 158"/>
                <a:gd name="T33" fmla="*/ 55 h 111"/>
                <a:gd name="T34" fmla="*/ 158 w 158"/>
                <a:gd name="T35" fmla="*/ 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11">
                  <a:moveTo>
                    <a:pt x="0" y="11"/>
                  </a:moveTo>
                  <a:lnTo>
                    <a:pt x="46" y="55"/>
                  </a:lnTo>
                  <a:lnTo>
                    <a:pt x="0" y="102"/>
                  </a:lnTo>
                  <a:lnTo>
                    <a:pt x="0" y="11"/>
                  </a:lnTo>
                  <a:close/>
                  <a:moveTo>
                    <a:pt x="150" y="111"/>
                  </a:moveTo>
                  <a:lnTo>
                    <a:pt x="9" y="111"/>
                  </a:lnTo>
                  <a:lnTo>
                    <a:pt x="55" y="64"/>
                  </a:lnTo>
                  <a:lnTo>
                    <a:pt x="79" y="86"/>
                  </a:lnTo>
                  <a:lnTo>
                    <a:pt x="104" y="63"/>
                  </a:lnTo>
                  <a:lnTo>
                    <a:pt x="150" y="111"/>
                  </a:lnTo>
                  <a:close/>
                  <a:moveTo>
                    <a:pt x="147" y="0"/>
                  </a:moveTo>
                  <a:lnTo>
                    <a:pt x="79" y="64"/>
                  </a:lnTo>
                  <a:lnTo>
                    <a:pt x="12" y="0"/>
                  </a:lnTo>
                  <a:lnTo>
                    <a:pt x="147" y="0"/>
                  </a:lnTo>
                  <a:close/>
                  <a:moveTo>
                    <a:pt x="158" y="11"/>
                  </a:moveTo>
                  <a:lnTo>
                    <a:pt x="158" y="102"/>
                  </a:lnTo>
                  <a:lnTo>
                    <a:pt x="113" y="55"/>
                  </a:lnTo>
                  <a:lnTo>
                    <a:pt x="158" y="1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6"/>
            <p:cNvSpPr>
              <a:spLocks noEditPoints="1"/>
            </p:cNvSpPr>
            <p:nvPr/>
          </p:nvSpPr>
          <p:spPr bwMode="auto">
            <a:xfrm>
              <a:off x="6869113" y="2322513"/>
              <a:ext cx="152400" cy="242888"/>
            </a:xfrm>
            <a:custGeom>
              <a:avLst/>
              <a:gdLst>
                <a:gd name="T0" fmla="*/ 140 w 186"/>
                <a:gd name="T1" fmla="*/ 189 h 296"/>
                <a:gd name="T2" fmla="*/ 96 w 186"/>
                <a:gd name="T3" fmla="*/ 292 h 296"/>
                <a:gd name="T4" fmla="*/ 91 w 186"/>
                <a:gd name="T5" fmla="*/ 292 h 296"/>
                <a:gd name="T6" fmla="*/ 45 w 186"/>
                <a:gd name="T7" fmla="*/ 189 h 296"/>
                <a:gd name="T8" fmla="*/ 0 w 186"/>
                <a:gd name="T9" fmla="*/ 92 h 296"/>
                <a:gd name="T10" fmla="*/ 92 w 186"/>
                <a:gd name="T11" fmla="*/ 0 h 296"/>
                <a:gd name="T12" fmla="*/ 186 w 186"/>
                <a:gd name="T13" fmla="*/ 92 h 296"/>
                <a:gd name="T14" fmla="*/ 140 w 186"/>
                <a:gd name="T15" fmla="*/ 189 h 296"/>
                <a:gd name="T16" fmla="*/ 129 w 186"/>
                <a:gd name="T17" fmla="*/ 94 h 296"/>
                <a:gd name="T18" fmla="*/ 93 w 186"/>
                <a:gd name="T19" fmla="*/ 59 h 296"/>
                <a:gd name="T20" fmla="*/ 58 w 186"/>
                <a:gd name="T21" fmla="*/ 94 h 296"/>
                <a:gd name="T22" fmla="*/ 93 w 186"/>
                <a:gd name="T23" fmla="*/ 131 h 296"/>
                <a:gd name="T24" fmla="*/ 129 w 186"/>
                <a:gd name="T25" fmla="*/ 9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 h="296">
                  <a:moveTo>
                    <a:pt x="140" y="189"/>
                  </a:moveTo>
                  <a:cubicBezTo>
                    <a:pt x="101" y="245"/>
                    <a:pt x="96" y="292"/>
                    <a:pt x="96" y="292"/>
                  </a:cubicBezTo>
                  <a:cubicBezTo>
                    <a:pt x="95" y="296"/>
                    <a:pt x="92" y="296"/>
                    <a:pt x="91" y="292"/>
                  </a:cubicBezTo>
                  <a:cubicBezTo>
                    <a:pt x="91" y="292"/>
                    <a:pt x="83" y="245"/>
                    <a:pt x="45" y="189"/>
                  </a:cubicBezTo>
                  <a:cubicBezTo>
                    <a:pt x="14" y="145"/>
                    <a:pt x="0" y="128"/>
                    <a:pt x="0" y="92"/>
                  </a:cubicBezTo>
                  <a:cubicBezTo>
                    <a:pt x="0" y="41"/>
                    <a:pt x="41" y="0"/>
                    <a:pt x="92" y="0"/>
                  </a:cubicBezTo>
                  <a:cubicBezTo>
                    <a:pt x="144" y="0"/>
                    <a:pt x="186" y="41"/>
                    <a:pt x="186" y="92"/>
                  </a:cubicBezTo>
                  <a:cubicBezTo>
                    <a:pt x="186" y="128"/>
                    <a:pt x="158" y="163"/>
                    <a:pt x="140" y="189"/>
                  </a:cubicBezTo>
                  <a:close/>
                  <a:moveTo>
                    <a:pt x="129" y="94"/>
                  </a:moveTo>
                  <a:cubicBezTo>
                    <a:pt x="129" y="74"/>
                    <a:pt x="114" y="59"/>
                    <a:pt x="93" y="59"/>
                  </a:cubicBezTo>
                  <a:cubicBezTo>
                    <a:pt x="74" y="59"/>
                    <a:pt x="58" y="74"/>
                    <a:pt x="58" y="94"/>
                  </a:cubicBezTo>
                  <a:cubicBezTo>
                    <a:pt x="58" y="114"/>
                    <a:pt x="74" y="131"/>
                    <a:pt x="93" y="131"/>
                  </a:cubicBezTo>
                  <a:cubicBezTo>
                    <a:pt x="114" y="131"/>
                    <a:pt x="129" y="114"/>
                    <a:pt x="129" y="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7"/>
            <p:cNvSpPr>
              <a:spLocks noEditPoints="1"/>
            </p:cNvSpPr>
            <p:nvPr/>
          </p:nvSpPr>
          <p:spPr bwMode="auto">
            <a:xfrm>
              <a:off x="7050088" y="2351088"/>
              <a:ext cx="228600" cy="212725"/>
            </a:xfrm>
            <a:custGeom>
              <a:avLst/>
              <a:gdLst>
                <a:gd name="T0" fmla="*/ 278 w 278"/>
                <a:gd name="T1" fmla="*/ 66 h 259"/>
                <a:gd name="T2" fmla="*/ 278 w 278"/>
                <a:gd name="T3" fmla="*/ 163 h 259"/>
                <a:gd name="T4" fmla="*/ 260 w 278"/>
                <a:gd name="T5" fmla="*/ 181 h 259"/>
                <a:gd name="T6" fmla="*/ 95 w 278"/>
                <a:gd name="T7" fmla="*/ 181 h 259"/>
                <a:gd name="T8" fmla="*/ 79 w 278"/>
                <a:gd name="T9" fmla="*/ 166 h 259"/>
                <a:gd name="T10" fmla="*/ 48 w 278"/>
                <a:gd name="T11" fmla="*/ 57 h 259"/>
                <a:gd name="T12" fmla="*/ 34 w 278"/>
                <a:gd name="T13" fmla="*/ 35 h 259"/>
                <a:gd name="T14" fmla="*/ 0 w 278"/>
                <a:gd name="T15" fmla="*/ 16 h 259"/>
                <a:gd name="T16" fmla="*/ 13 w 278"/>
                <a:gd name="T17" fmla="*/ 1 h 259"/>
                <a:gd name="T18" fmla="*/ 20 w 278"/>
                <a:gd name="T19" fmla="*/ 0 h 259"/>
                <a:gd name="T20" fmla="*/ 74 w 278"/>
                <a:gd name="T21" fmla="*/ 36 h 259"/>
                <a:gd name="T22" fmla="*/ 261 w 278"/>
                <a:gd name="T23" fmla="*/ 49 h 259"/>
                <a:gd name="T24" fmla="*/ 278 w 278"/>
                <a:gd name="T25" fmla="*/ 66 h 259"/>
                <a:gd name="T26" fmla="*/ 95 w 278"/>
                <a:gd name="T27" fmla="*/ 201 h 259"/>
                <a:gd name="T28" fmla="*/ 66 w 278"/>
                <a:gd name="T29" fmla="*/ 230 h 259"/>
                <a:gd name="T30" fmla="*/ 95 w 278"/>
                <a:gd name="T31" fmla="*/ 259 h 259"/>
                <a:gd name="T32" fmla="*/ 123 w 278"/>
                <a:gd name="T33" fmla="*/ 230 h 259"/>
                <a:gd name="T34" fmla="*/ 95 w 278"/>
                <a:gd name="T35" fmla="*/ 201 h 259"/>
                <a:gd name="T36" fmla="*/ 82 w 278"/>
                <a:gd name="T37" fmla="*/ 68 h 259"/>
                <a:gd name="T38" fmla="*/ 95 w 278"/>
                <a:gd name="T39" fmla="*/ 107 h 259"/>
                <a:gd name="T40" fmla="*/ 137 w 278"/>
                <a:gd name="T41" fmla="*/ 107 h 259"/>
                <a:gd name="T42" fmla="*/ 137 w 278"/>
                <a:gd name="T43" fmla="*/ 71 h 259"/>
                <a:gd name="T44" fmla="*/ 82 w 278"/>
                <a:gd name="T45" fmla="*/ 68 h 259"/>
                <a:gd name="T46" fmla="*/ 108 w 278"/>
                <a:gd name="T47" fmla="*/ 150 h 259"/>
                <a:gd name="T48" fmla="*/ 137 w 278"/>
                <a:gd name="T49" fmla="*/ 150 h 259"/>
                <a:gd name="T50" fmla="*/ 137 w 278"/>
                <a:gd name="T51" fmla="*/ 117 h 259"/>
                <a:gd name="T52" fmla="*/ 98 w 278"/>
                <a:gd name="T53" fmla="*/ 117 h 259"/>
                <a:gd name="T54" fmla="*/ 108 w 278"/>
                <a:gd name="T55" fmla="*/ 150 h 259"/>
                <a:gd name="T56" fmla="*/ 194 w 278"/>
                <a:gd name="T57" fmla="*/ 107 h 259"/>
                <a:gd name="T58" fmla="*/ 194 w 278"/>
                <a:gd name="T59" fmla="*/ 75 h 259"/>
                <a:gd name="T60" fmla="*/ 151 w 278"/>
                <a:gd name="T61" fmla="*/ 72 h 259"/>
                <a:gd name="T62" fmla="*/ 151 w 278"/>
                <a:gd name="T63" fmla="*/ 107 h 259"/>
                <a:gd name="T64" fmla="*/ 194 w 278"/>
                <a:gd name="T65" fmla="*/ 107 h 259"/>
                <a:gd name="T66" fmla="*/ 151 w 278"/>
                <a:gd name="T67" fmla="*/ 117 h 259"/>
                <a:gd name="T68" fmla="*/ 151 w 278"/>
                <a:gd name="T69" fmla="*/ 150 h 259"/>
                <a:gd name="T70" fmla="*/ 194 w 278"/>
                <a:gd name="T71" fmla="*/ 150 h 259"/>
                <a:gd name="T72" fmla="*/ 194 w 278"/>
                <a:gd name="T73" fmla="*/ 117 h 259"/>
                <a:gd name="T74" fmla="*/ 151 w 278"/>
                <a:gd name="T75" fmla="*/ 117 h 259"/>
                <a:gd name="T76" fmla="*/ 234 w 278"/>
                <a:gd name="T77" fmla="*/ 201 h 259"/>
                <a:gd name="T78" fmla="*/ 206 w 278"/>
                <a:gd name="T79" fmla="*/ 230 h 259"/>
                <a:gd name="T80" fmla="*/ 234 w 278"/>
                <a:gd name="T81" fmla="*/ 259 h 259"/>
                <a:gd name="T82" fmla="*/ 263 w 278"/>
                <a:gd name="T83" fmla="*/ 230 h 259"/>
                <a:gd name="T84" fmla="*/ 234 w 278"/>
                <a:gd name="T85" fmla="*/ 201 h 259"/>
                <a:gd name="T86" fmla="*/ 247 w 278"/>
                <a:gd name="T87" fmla="*/ 79 h 259"/>
                <a:gd name="T88" fmla="*/ 208 w 278"/>
                <a:gd name="T89" fmla="*/ 76 h 259"/>
                <a:gd name="T90" fmla="*/ 208 w 278"/>
                <a:gd name="T91" fmla="*/ 107 h 259"/>
                <a:gd name="T92" fmla="*/ 247 w 278"/>
                <a:gd name="T93" fmla="*/ 107 h 259"/>
                <a:gd name="T94" fmla="*/ 247 w 278"/>
                <a:gd name="T95" fmla="*/ 79 h 259"/>
                <a:gd name="T96" fmla="*/ 247 w 278"/>
                <a:gd name="T97" fmla="*/ 150 h 259"/>
                <a:gd name="T98" fmla="*/ 247 w 278"/>
                <a:gd name="T99" fmla="*/ 117 h 259"/>
                <a:gd name="T100" fmla="*/ 208 w 278"/>
                <a:gd name="T101" fmla="*/ 117 h 259"/>
                <a:gd name="T102" fmla="*/ 208 w 278"/>
                <a:gd name="T103" fmla="*/ 150 h 259"/>
                <a:gd name="T104" fmla="*/ 247 w 278"/>
                <a:gd name="T105" fmla="*/ 15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 h="259">
                  <a:moveTo>
                    <a:pt x="278" y="66"/>
                  </a:moveTo>
                  <a:cubicBezTo>
                    <a:pt x="278" y="163"/>
                    <a:pt x="278" y="163"/>
                    <a:pt x="278" y="163"/>
                  </a:cubicBezTo>
                  <a:cubicBezTo>
                    <a:pt x="278" y="173"/>
                    <a:pt x="270" y="181"/>
                    <a:pt x="260" y="181"/>
                  </a:cubicBezTo>
                  <a:cubicBezTo>
                    <a:pt x="95" y="181"/>
                    <a:pt x="95" y="181"/>
                    <a:pt x="95" y="181"/>
                  </a:cubicBezTo>
                  <a:cubicBezTo>
                    <a:pt x="87" y="181"/>
                    <a:pt x="80" y="175"/>
                    <a:pt x="79" y="166"/>
                  </a:cubicBezTo>
                  <a:cubicBezTo>
                    <a:pt x="48" y="57"/>
                    <a:pt x="48" y="57"/>
                    <a:pt x="48" y="57"/>
                  </a:cubicBezTo>
                  <a:cubicBezTo>
                    <a:pt x="48" y="57"/>
                    <a:pt x="43" y="37"/>
                    <a:pt x="34" y="35"/>
                  </a:cubicBezTo>
                  <a:cubicBezTo>
                    <a:pt x="20" y="31"/>
                    <a:pt x="0" y="38"/>
                    <a:pt x="0" y="16"/>
                  </a:cubicBezTo>
                  <a:cubicBezTo>
                    <a:pt x="0" y="1"/>
                    <a:pt x="13" y="1"/>
                    <a:pt x="13" y="1"/>
                  </a:cubicBezTo>
                  <a:cubicBezTo>
                    <a:pt x="14" y="1"/>
                    <a:pt x="16" y="0"/>
                    <a:pt x="20" y="0"/>
                  </a:cubicBezTo>
                  <a:cubicBezTo>
                    <a:pt x="40" y="0"/>
                    <a:pt x="65" y="8"/>
                    <a:pt x="74" y="36"/>
                  </a:cubicBezTo>
                  <a:cubicBezTo>
                    <a:pt x="261" y="49"/>
                    <a:pt x="261" y="49"/>
                    <a:pt x="261" y="49"/>
                  </a:cubicBezTo>
                  <a:cubicBezTo>
                    <a:pt x="270" y="50"/>
                    <a:pt x="278" y="57"/>
                    <a:pt x="278" y="66"/>
                  </a:cubicBezTo>
                  <a:close/>
                  <a:moveTo>
                    <a:pt x="95" y="201"/>
                  </a:moveTo>
                  <a:cubicBezTo>
                    <a:pt x="79" y="201"/>
                    <a:pt x="66" y="214"/>
                    <a:pt x="66" y="230"/>
                  </a:cubicBezTo>
                  <a:cubicBezTo>
                    <a:pt x="66" y="246"/>
                    <a:pt x="79" y="259"/>
                    <a:pt x="95" y="259"/>
                  </a:cubicBezTo>
                  <a:cubicBezTo>
                    <a:pt x="111" y="259"/>
                    <a:pt x="123" y="246"/>
                    <a:pt x="123" y="230"/>
                  </a:cubicBezTo>
                  <a:cubicBezTo>
                    <a:pt x="123" y="214"/>
                    <a:pt x="111" y="201"/>
                    <a:pt x="95" y="201"/>
                  </a:cubicBezTo>
                  <a:close/>
                  <a:moveTo>
                    <a:pt x="82" y="68"/>
                  </a:moveTo>
                  <a:cubicBezTo>
                    <a:pt x="95" y="107"/>
                    <a:pt x="95" y="107"/>
                    <a:pt x="95" y="107"/>
                  </a:cubicBezTo>
                  <a:cubicBezTo>
                    <a:pt x="137" y="107"/>
                    <a:pt x="137" y="107"/>
                    <a:pt x="137" y="107"/>
                  </a:cubicBezTo>
                  <a:cubicBezTo>
                    <a:pt x="137" y="71"/>
                    <a:pt x="137" y="71"/>
                    <a:pt x="137" y="71"/>
                  </a:cubicBezTo>
                  <a:lnTo>
                    <a:pt x="82" y="68"/>
                  </a:lnTo>
                  <a:close/>
                  <a:moveTo>
                    <a:pt x="108" y="150"/>
                  </a:moveTo>
                  <a:cubicBezTo>
                    <a:pt x="137" y="150"/>
                    <a:pt x="137" y="150"/>
                    <a:pt x="137" y="150"/>
                  </a:cubicBezTo>
                  <a:cubicBezTo>
                    <a:pt x="137" y="117"/>
                    <a:pt x="137" y="117"/>
                    <a:pt x="137" y="117"/>
                  </a:cubicBezTo>
                  <a:cubicBezTo>
                    <a:pt x="98" y="117"/>
                    <a:pt x="98" y="117"/>
                    <a:pt x="98" y="117"/>
                  </a:cubicBezTo>
                  <a:lnTo>
                    <a:pt x="108" y="150"/>
                  </a:lnTo>
                  <a:close/>
                  <a:moveTo>
                    <a:pt x="194" y="107"/>
                  </a:moveTo>
                  <a:cubicBezTo>
                    <a:pt x="194" y="75"/>
                    <a:pt x="194" y="75"/>
                    <a:pt x="194" y="75"/>
                  </a:cubicBezTo>
                  <a:cubicBezTo>
                    <a:pt x="151" y="72"/>
                    <a:pt x="151" y="72"/>
                    <a:pt x="151" y="72"/>
                  </a:cubicBezTo>
                  <a:cubicBezTo>
                    <a:pt x="151" y="107"/>
                    <a:pt x="151" y="107"/>
                    <a:pt x="151" y="107"/>
                  </a:cubicBezTo>
                  <a:lnTo>
                    <a:pt x="194" y="107"/>
                  </a:lnTo>
                  <a:close/>
                  <a:moveTo>
                    <a:pt x="151" y="117"/>
                  </a:moveTo>
                  <a:cubicBezTo>
                    <a:pt x="151" y="150"/>
                    <a:pt x="151" y="150"/>
                    <a:pt x="151" y="150"/>
                  </a:cubicBezTo>
                  <a:cubicBezTo>
                    <a:pt x="194" y="150"/>
                    <a:pt x="194" y="150"/>
                    <a:pt x="194" y="150"/>
                  </a:cubicBezTo>
                  <a:cubicBezTo>
                    <a:pt x="194" y="117"/>
                    <a:pt x="194" y="117"/>
                    <a:pt x="194" y="117"/>
                  </a:cubicBezTo>
                  <a:lnTo>
                    <a:pt x="151" y="117"/>
                  </a:lnTo>
                  <a:close/>
                  <a:moveTo>
                    <a:pt x="234" y="201"/>
                  </a:moveTo>
                  <a:cubicBezTo>
                    <a:pt x="219" y="201"/>
                    <a:pt x="206" y="214"/>
                    <a:pt x="206" y="230"/>
                  </a:cubicBezTo>
                  <a:cubicBezTo>
                    <a:pt x="206" y="246"/>
                    <a:pt x="219" y="259"/>
                    <a:pt x="234" y="259"/>
                  </a:cubicBezTo>
                  <a:cubicBezTo>
                    <a:pt x="250" y="259"/>
                    <a:pt x="263" y="246"/>
                    <a:pt x="263" y="230"/>
                  </a:cubicBezTo>
                  <a:cubicBezTo>
                    <a:pt x="263" y="214"/>
                    <a:pt x="250" y="201"/>
                    <a:pt x="234" y="201"/>
                  </a:cubicBezTo>
                  <a:close/>
                  <a:moveTo>
                    <a:pt x="247" y="79"/>
                  </a:moveTo>
                  <a:cubicBezTo>
                    <a:pt x="208" y="76"/>
                    <a:pt x="208" y="76"/>
                    <a:pt x="208" y="76"/>
                  </a:cubicBezTo>
                  <a:cubicBezTo>
                    <a:pt x="208" y="107"/>
                    <a:pt x="208" y="107"/>
                    <a:pt x="208" y="107"/>
                  </a:cubicBezTo>
                  <a:cubicBezTo>
                    <a:pt x="247" y="107"/>
                    <a:pt x="247" y="107"/>
                    <a:pt x="247" y="107"/>
                  </a:cubicBezTo>
                  <a:lnTo>
                    <a:pt x="247" y="79"/>
                  </a:lnTo>
                  <a:close/>
                  <a:moveTo>
                    <a:pt x="247" y="150"/>
                  </a:moveTo>
                  <a:cubicBezTo>
                    <a:pt x="247" y="117"/>
                    <a:pt x="247" y="117"/>
                    <a:pt x="247" y="117"/>
                  </a:cubicBezTo>
                  <a:cubicBezTo>
                    <a:pt x="208" y="117"/>
                    <a:pt x="208" y="117"/>
                    <a:pt x="208" y="117"/>
                  </a:cubicBezTo>
                  <a:cubicBezTo>
                    <a:pt x="208" y="150"/>
                    <a:pt x="208" y="150"/>
                    <a:pt x="208" y="150"/>
                  </a:cubicBezTo>
                  <a:lnTo>
                    <a:pt x="247" y="15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8"/>
            <p:cNvSpPr>
              <a:spLocks/>
            </p:cNvSpPr>
            <p:nvPr/>
          </p:nvSpPr>
          <p:spPr bwMode="auto">
            <a:xfrm>
              <a:off x="7329488" y="2411413"/>
              <a:ext cx="152400" cy="131763"/>
            </a:xfrm>
            <a:custGeom>
              <a:avLst/>
              <a:gdLst>
                <a:gd name="T0" fmla="*/ 48 w 96"/>
                <a:gd name="T1" fmla="*/ 83 h 83"/>
                <a:gd name="T2" fmla="*/ 0 w 96"/>
                <a:gd name="T3" fmla="*/ 0 h 83"/>
                <a:gd name="T4" fmla="*/ 96 w 96"/>
                <a:gd name="T5" fmla="*/ 0 h 83"/>
                <a:gd name="T6" fmla="*/ 48 w 96"/>
                <a:gd name="T7" fmla="*/ 83 h 83"/>
              </a:gdLst>
              <a:ahLst/>
              <a:cxnLst>
                <a:cxn ang="0">
                  <a:pos x="T0" y="T1"/>
                </a:cxn>
                <a:cxn ang="0">
                  <a:pos x="T2" y="T3"/>
                </a:cxn>
                <a:cxn ang="0">
                  <a:pos x="T4" y="T5"/>
                </a:cxn>
                <a:cxn ang="0">
                  <a:pos x="T6" y="T7"/>
                </a:cxn>
              </a:cxnLst>
              <a:rect l="0" t="0" r="r" b="b"/>
              <a:pathLst>
                <a:path w="96" h="83">
                  <a:moveTo>
                    <a:pt x="48" y="83"/>
                  </a:moveTo>
                  <a:lnTo>
                    <a:pt x="0" y="0"/>
                  </a:lnTo>
                  <a:lnTo>
                    <a:pt x="96" y="0"/>
                  </a:lnTo>
                  <a:lnTo>
                    <a:pt x="48" y="8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9"/>
            <p:cNvSpPr>
              <a:spLocks noEditPoints="1"/>
            </p:cNvSpPr>
            <p:nvPr/>
          </p:nvSpPr>
          <p:spPr bwMode="auto">
            <a:xfrm>
              <a:off x="766763" y="2916238"/>
              <a:ext cx="258763" cy="231775"/>
            </a:xfrm>
            <a:custGeom>
              <a:avLst/>
              <a:gdLst>
                <a:gd name="T0" fmla="*/ 316 w 316"/>
                <a:gd name="T1" fmla="*/ 251 h 282"/>
                <a:gd name="T2" fmla="*/ 285 w 316"/>
                <a:gd name="T3" fmla="*/ 282 h 282"/>
                <a:gd name="T4" fmla="*/ 32 w 316"/>
                <a:gd name="T5" fmla="*/ 282 h 282"/>
                <a:gd name="T6" fmla="*/ 0 w 316"/>
                <a:gd name="T7" fmla="*/ 251 h 282"/>
                <a:gd name="T8" fmla="*/ 5 w 316"/>
                <a:gd name="T9" fmla="*/ 235 h 282"/>
                <a:gd name="T10" fmla="*/ 132 w 316"/>
                <a:gd name="T11" fmla="*/ 16 h 282"/>
                <a:gd name="T12" fmla="*/ 159 w 316"/>
                <a:gd name="T13" fmla="*/ 0 h 282"/>
                <a:gd name="T14" fmla="*/ 185 w 316"/>
                <a:gd name="T15" fmla="*/ 16 h 282"/>
                <a:gd name="T16" fmla="*/ 312 w 316"/>
                <a:gd name="T17" fmla="*/ 235 h 282"/>
                <a:gd name="T18" fmla="*/ 316 w 316"/>
                <a:gd name="T19" fmla="*/ 251 h 282"/>
                <a:gd name="T20" fmla="*/ 133 w 316"/>
                <a:gd name="T21" fmla="*/ 226 h 282"/>
                <a:gd name="T22" fmla="*/ 159 w 316"/>
                <a:gd name="T23" fmla="*/ 251 h 282"/>
                <a:gd name="T24" fmla="*/ 185 w 316"/>
                <a:gd name="T25" fmla="*/ 226 h 282"/>
                <a:gd name="T26" fmla="*/ 159 w 316"/>
                <a:gd name="T27" fmla="*/ 200 h 282"/>
                <a:gd name="T28" fmla="*/ 133 w 316"/>
                <a:gd name="T29" fmla="*/ 226 h 282"/>
                <a:gd name="T30" fmla="*/ 136 w 316"/>
                <a:gd name="T31" fmla="*/ 175 h 282"/>
                <a:gd name="T32" fmla="*/ 182 w 316"/>
                <a:gd name="T33" fmla="*/ 175 h 282"/>
                <a:gd name="T34" fmla="*/ 182 w 316"/>
                <a:gd name="T35" fmla="*/ 72 h 282"/>
                <a:gd name="T36" fmla="*/ 136 w 316"/>
                <a:gd name="T37" fmla="*/ 72 h 282"/>
                <a:gd name="T38" fmla="*/ 136 w 316"/>
                <a:gd name="T39" fmla="*/ 17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6" h="282">
                  <a:moveTo>
                    <a:pt x="316" y="251"/>
                  </a:moveTo>
                  <a:cubicBezTo>
                    <a:pt x="316" y="269"/>
                    <a:pt x="302" y="282"/>
                    <a:pt x="285" y="282"/>
                  </a:cubicBezTo>
                  <a:cubicBezTo>
                    <a:pt x="32" y="282"/>
                    <a:pt x="32" y="282"/>
                    <a:pt x="32" y="282"/>
                  </a:cubicBezTo>
                  <a:cubicBezTo>
                    <a:pt x="15" y="282"/>
                    <a:pt x="0" y="268"/>
                    <a:pt x="0" y="251"/>
                  </a:cubicBezTo>
                  <a:cubicBezTo>
                    <a:pt x="0" y="246"/>
                    <a:pt x="2" y="240"/>
                    <a:pt x="5" y="235"/>
                  </a:cubicBezTo>
                  <a:cubicBezTo>
                    <a:pt x="132" y="16"/>
                    <a:pt x="132" y="16"/>
                    <a:pt x="132" y="16"/>
                  </a:cubicBezTo>
                  <a:cubicBezTo>
                    <a:pt x="137" y="6"/>
                    <a:pt x="147" y="0"/>
                    <a:pt x="159" y="0"/>
                  </a:cubicBezTo>
                  <a:cubicBezTo>
                    <a:pt x="170" y="0"/>
                    <a:pt x="180" y="6"/>
                    <a:pt x="185" y="16"/>
                  </a:cubicBezTo>
                  <a:cubicBezTo>
                    <a:pt x="312" y="235"/>
                    <a:pt x="312" y="235"/>
                    <a:pt x="312" y="235"/>
                  </a:cubicBezTo>
                  <a:cubicBezTo>
                    <a:pt x="315" y="240"/>
                    <a:pt x="316" y="246"/>
                    <a:pt x="316" y="251"/>
                  </a:cubicBezTo>
                  <a:close/>
                  <a:moveTo>
                    <a:pt x="133" y="226"/>
                  </a:moveTo>
                  <a:cubicBezTo>
                    <a:pt x="133" y="240"/>
                    <a:pt x="144" y="251"/>
                    <a:pt x="159" y="251"/>
                  </a:cubicBezTo>
                  <a:cubicBezTo>
                    <a:pt x="174" y="251"/>
                    <a:pt x="185" y="240"/>
                    <a:pt x="185" y="226"/>
                  </a:cubicBezTo>
                  <a:cubicBezTo>
                    <a:pt x="185" y="211"/>
                    <a:pt x="174" y="200"/>
                    <a:pt x="159" y="200"/>
                  </a:cubicBezTo>
                  <a:cubicBezTo>
                    <a:pt x="144" y="200"/>
                    <a:pt x="133" y="211"/>
                    <a:pt x="133" y="226"/>
                  </a:cubicBezTo>
                  <a:close/>
                  <a:moveTo>
                    <a:pt x="136" y="175"/>
                  </a:moveTo>
                  <a:cubicBezTo>
                    <a:pt x="182" y="175"/>
                    <a:pt x="182" y="175"/>
                    <a:pt x="182" y="175"/>
                  </a:cubicBezTo>
                  <a:cubicBezTo>
                    <a:pt x="182" y="72"/>
                    <a:pt x="182" y="72"/>
                    <a:pt x="182" y="72"/>
                  </a:cubicBezTo>
                  <a:cubicBezTo>
                    <a:pt x="136" y="72"/>
                    <a:pt x="136" y="72"/>
                    <a:pt x="136" y="72"/>
                  </a:cubicBezTo>
                  <a:lnTo>
                    <a:pt x="136" y="17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0"/>
            <p:cNvSpPr>
              <a:spLocks noEditPoints="1"/>
            </p:cNvSpPr>
            <p:nvPr/>
          </p:nvSpPr>
          <p:spPr bwMode="auto">
            <a:xfrm>
              <a:off x="1058863" y="2924175"/>
              <a:ext cx="225425" cy="230188"/>
            </a:xfrm>
            <a:custGeom>
              <a:avLst/>
              <a:gdLst>
                <a:gd name="T0" fmla="*/ 274 w 274"/>
                <a:gd name="T1" fmla="*/ 120 h 281"/>
                <a:gd name="T2" fmla="*/ 258 w 274"/>
                <a:gd name="T3" fmla="*/ 183 h 281"/>
                <a:gd name="T4" fmla="*/ 202 w 274"/>
                <a:gd name="T5" fmla="*/ 215 h 281"/>
                <a:gd name="T6" fmla="*/ 178 w 274"/>
                <a:gd name="T7" fmla="*/ 207 h 281"/>
                <a:gd name="T8" fmla="*/ 168 w 274"/>
                <a:gd name="T9" fmla="*/ 195 h 281"/>
                <a:gd name="T10" fmla="*/ 129 w 274"/>
                <a:gd name="T11" fmla="*/ 214 h 281"/>
                <a:gd name="T12" fmla="*/ 87 w 274"/>
                <a:gd name="T13" fmla="*/ 194 h 281"/>
                <a:gd name="T14" fmla="*/ 72 w 274"/>
                <a:gd name="T15" fmla="*/ 145 h 281"/>
                <a:gd name="T16" fmla="*/ 89 w 274"/>
                <a:gd name="T17" fmla="*/ 94 h 281"/>
                <a:gd name="T18" fmla="*/ 138 w 274"/>
                <a:gd name="T19" fmla="*/ 72 h 281"/>
                <a:gd name="T20" fmla="*/ 169 w 274"/>
                <a:gd name="T21" fmla="*/ 85 h 281"/>
                <a:gd name="T22" fmla="*/ 171 w 274"/>
                <a:gd name="T23" fmla="*/ 76 h 281"/>
                <a:gd name="T24" fmla="*/ 201 w 274"/>
                <a:gd name="T25" fmla="*/ 76 h 281"/>
                <a:gd name="T26" fmla="*/ 195 w 274"/>
                <a:gd name="T27" fmla="*/ 165 h 281"/>
                <a:gd name="T28" fmla="*/ 198 w 274"/>
                <a:gd name="T29" fmla="*/ 181 h 281"/>
                <a:gd name="T30" fmla="*/ 205 w 274"/>
                <a:gd name="T31" fmla="*/ 183 h 281"/>
                <a:gd name="T32" fmla="*/ 240 w 274"/>
                <a:gd name="T33" fmla="*/ 120 h 281"/>
                <a:gd name="T34" fmla="*/ 217 w 274"/>
                <a:gd name="T35" fmla="*/ 59 h 281"/>
                <a:gd name="T36" fmla="*/ 145 w 274"/>
                <a:gd name="T37" fmla="*/ 33 h 281"/>
                <a:gd name="T38" fmla="*/ 71 w 274"/>
                <a:gd name="T39" fmla="*/ 59 h 281"/>
                <a:gd name="T40" fmla="*/ 36 w 274"/>
                <a:gd name="T41" fmla="*/ 144 h 281"/>
                <a:gd name="T42" fmla="*/ 65 w 274"/>
                <a:gd name="T43" fmla="*/ 220 h 281"/>
                <a:gd name="T44" fmla="*/ 136 w 274"/>
                <a:gd name="T45" fmla="*/ 248 h 281"/>
                <a:gd name="T46" fmla="*/ 219 w 274"/>
                <a:gd name="T47" fmla="*/ 232 h 281"/>
                <a:gd name="T48" fmla="*/ 224 w 274"/>
                <a:gd name="T49" fmla="*/ 230 h 281"/>
                <a:gd name="T50" fmla="*/ 224 w 274"/>
                <a:gd name="T51" fmla="*/ 263 h 281"/>
                <a:gd name="T52" fmla="*/ 222 w 274"/>
                <a:gd name="T53" fmla="*/ 264 h 281"/>
                <a:gd name="T54" fmla="*/ 136 w 274"/>
                <a:gd name="T55" fmla="*/ 281 h 281"/>
                <a:gd name="T56" fmla="*/ 43 w 274"/>
                <a:gd name="T57" fmla="*/ 248 h 281"/>
                <a:gd name="T58" fmla="*/ 0 w 274"/>
                <a:gd name="T59" fmla="*/ 141 h 281"/>
                <a:gd name="T60" fmla="*/ 40 w 274"/>
                <a:gd name="T61" fmla="*/ 40 h 281"/>
                <a:gd name="T62" fmla="*/ 86 w 274"/>
                <a:gd name="T63" fmla="*/ 11 h 281"/>
                <a:gd name="T64" fmla="*/ 144 w 274"/>
                <a:gd name="T65" fmla="*/ 0 h 281"/>
                <a:gd name="T66" fmla="*/ 242 w 274"/>
                <a:gd name="T67" fmla="*/ 37 h 281"/>
                <a:gd name="T68" fmla="*/ 266 w 274"/>
                <a:gd name="T69" fmla="*/ 72 h 281"/>
                <a:gd name="T70" fmla="*/ 274 w 274"/>
                <a:gd name="T71" fmla="*/ 120 h 281"/>
                <a:gd name="T72" fmla="*/ 157 w 274"/>
                <a:gd name="T73" fmla="*/ 168 h 281"/>
                <a:gd name="T74" fmla="*/ 163 w 274"/>
                <a:gd name="T75" fmla="*/ 139 h 281"/>
                <a:gd name="T76" fmla="*/ 158 w 274"/>
                <a:gd name="T77" fmla="*/ 113 h 281"/>
                <a:gd name="T78" fmla="*/ 137 w 274"/>
                <a:gd name="T79" fmla="*/ 103 h 281"/>
                <a:gd name="T80" fmla="*/ 115 w 274"/>
                <a:gd name="T81" fmla="*/ 117 h 281"/>
                <a:gd name="T82" fmla="*/ 109 w 274"/>
                <a:gd name="T83" fmla="*/ 145 h 281"/>
                <a:gd name="T84" fmla="*/ 133 w 274"/>
                <a:gd name="T85" fmla="*/ 182 h 281"/>
                <a:gd name="T86" fmla="*/ 157 w 274"/>
                <a:gd name="T87" fmla="*/ 168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4" h="281">
                  <a:moveTo>
                    <a:pt x="274" y="120"/>
                  </a:moveTo>
                  <a:cubicBezTo>
                    <a:pt x="274" y="143"/>
                    <a:pt x="268" y="166"/>
                    <a:pt x="258" y="183"/>
                  </a:cubicBezTo>
                  <a:cubicBezTo>
                    <a:pt x="245" y="204"/>
                    <a:pt x="226" y="215"/>
                    <a:pt x="202" y="215"/>
                  </a:cubicBezTo>
                  <a:cubicBezTo>
                    <a:pt x="193" y="215"/>
                    <a:pt x="184" y="212"/>
                    <a:pt x="178" y="207"/>
                  </a:cubicBezTo>
                  <a:cubicBezTo>
                    <a:pt x="174" y="204"/>
                    <a:pt x="170" y="200"/>
                    <a:pt x="168" y="195"/>
                  </a:cubicBezTo>
                  <a:cubicBezTo>
                    <a:pt x="159" y="206"/>
                    <a:pt x="144" y="214"/>
                    <a:pt x="129" y="214"/>
                  </a:cubicBezTo>
                  <a:cubicBezTo>
                    <a:pt x="111" y="214"/>
                    <a:pt x="96" y="207"/>
                    <a:pt x="87" y="194"/>
                  </a:cubicBezTo>
                  <a:cubicBezTo>
                    <a:pt x="77" y="182"/>
                    <a:pt x="72" y="165"/>
                    <a:pt x="72" y="145"/>
                  </a:cubicBezTo>
                  <a:cubicBezTo>
                    <a:pt x="72" y="125"/>
                    <a:pt x="78" y="107"/>
                    <a:pt x="89" y="94"/>
                  </a:cubicBezTo>
                  <a:cubicBezTo>
                    <a:pt x="101" y="80"/>
                    <a:pt x="118" y="72"/>
                    <a:pt x="138" y="72"/>
                  </a:cubicBezTo>
                  <a:cubicBezTo>
                    <a:pt x="150" y="72"/>
                    <a:pt x="161" y="78"/>
                    <a:pt x="169" y="85"/>
                  </a:cubicBezTo>
                  <a:cubicBezTo>
                    <a:pt x="171" y="76"/>
                    <a:pt x="171" y="76"/>
                    <a:pt x="171" y="76"/>
                  </a:cubicBezTo>
                  <a:cubicBezTo>
                    <a:pt x="201" y="76"/>
                    <a:pt x="201" y="76"/>
                    <a:pt x="201" y="76"/>
                  </a:cubicBezTo>
                  <a:cubicBezTo>
                    <a:pt x="195" y="165"/>
                    <a:pt x="195" y="165"/>
                    <a:pt x="195" y="165"/>
                  </a:cubicBezTo>
                  <a:cubicBezTo>
                    <a:pt x="194" y="173"/>
                    <a:pt x="195" y="178"/>
                    <a:pt x="198" y="181"/>
                  </a:cubicBezTo>
                  <a:cubicBezTo>
                    <a:pt x="199" y="182"/>
                    <a:pt x="201" y="183"/>
                    <a:pt x="205" y="183"/>
                  </a:cubicBezTo>
                  <a:cubicBezTo>
                    <a:pt x="231" y="183"/>
                    <a:pt x="240" y="141"/>
                    <a:pt x="240" y="120"/>
                  </a:cubicBezTo>
                  <a:cubicBezTo>
                    <a:pt x="240" y="95"/>
                    <a:pt x="232" y="75"/>
                    <a:pt x="217" y="59"/>
                  </a:cubicBezTo>
                  <a:cubicBezTo>
                    <a:pt x="199" y="42"/>
                    <a:pt x="175" y="33"/>
                    <a:pt x="145" y="33"/>
                  </a:cubicBezTo>
                  <a:cubicBezTo>
                    <a:pt x="116" y="33"/>
                    <a:pt x="90" y="42"/>
                    <a:pt x="71" y="59"/>
                  </a:cubicBezTo>
                  <a:cubicBezTo>
                    <a:pt x="49" y="80"/>
                    <a:pt x="36" y="109"/>
                    <a:pt x="36" y="144"/>
                  </a:cubicBezTo>
                  <a:cubicBezTo>
                    <a:pt x="36" y="174"/>
                    <a:pt x="47" y="201"/>
                    <a:pt x="65" y="220"/>
                  </a:cubicBezTo>
                  <a:cubicBezTo>
                    <a:pt x="84" y="238"/>
                    <a:pt x="108" y="248"/>
                    <a:pt x="136" y="248"/>
                  </a:cubicBezTo>
                  <a:cubicBezTo>
                    <a:pt x="169" y="248"/>
                    <a:pt x="194" y="243"/>
                    <a:pt x="219" y="232"/>
                  </a:cubicBezTo>
                  <a:cubicBezTo>
                    <a:pt x="224" y="230"/>
                    <a:pt x="224" y="230"/>
                    <a:pt x="224" y="230"/>
                  </a:cubicBezTo>
                  <a:cubicBezTo>
                    <a:pt x="224" y="263"/>
                    <a:pt x="224" y="263"/>
                    <a:pt x="224" y="263"/>
                  </a:cubicBezTo>
                  <a:cubicBezTo>
                    <a:pt x="222" y="264"/>
                    <a:pt x="222" y="264"/>
                    <a:pt x="222" y="264"/>
                  </a:cubicBezTo>
                  <a:cubicBezTo>
                    <a:pt x="199" y="275"/>
                    <a:pt x="171" y="281"/>
                    <a:pt x="136" y="281"/>
                  </a:cubicBezTo>
                  <a:cubicBezTo>
                    <a:pt x="99" y="281"/>
                    <a:pt x="67" y="270"/>
                    <a:pt x="43" y="248"/>
                  </a:cubicBezTo>
                  <a:cubicBezTo>
                    <a:pt x="15" y="222"/>
                    <a:pt x="0" y="184"/>
                    <a:pt x="0" y="141"/>
                  </a:cubicBezTo>
                  <a:cubicBezTo>
                    <a:pt x="0" y="100"/>
                    <a:pt x="14" y="65"/>
                    <a:pt x="40" y="40"/>
                  </a:cubicBezTo>
                  <a:cubicBezTo>
                    <a:pt x="53" y="28"/>
                    <a:pt x="69" y="18"/>
                    <a:pt x="86" y="11"/>
                  </a:cubicBezTo>
                  <a:cubicBezTo>
                    <a:pt x="104" y="4"/>
                    <a:pt x="124" y="0"/>
                    <a:pt x="144" y="0"/>
                  </a:cubicBezTo>
                  <a:cubicBezTo>
                    <a:pt x="183" y="0"/>
                    <a:pt x="218" y="13"/>
                    <a:pt x="242" y="37"/>
                  </a:cubicBezTo>
                  <a:cubicBezTo>
                    <a:pt x="252" y="47"/>
                    <a:pt x="261" y="59"/>
                    <a:pt x="266" y="72"/>
                  </a:cubicBezTo>
                  <a:cubicBezTo>
                    <a:pt x="271" y="87"/>
                    <a:pt x="274" y="103"/>
                    <a:pt x="274" y="120"/>
                  </a:cubicBezTo>
                  <a:close/>
                  <a:moveTo>
                    <a:pt x="157" y="168"/>
                  </a:moveTo>
                  <a:cubicBezTo>
                    <a:pt x="162" y="159"/>
                    <a:pt x="163" y="147"/>
                    <a:pt x="163" y="139"/>
                  </a:cubicBezTo>
                  <a:cubicBezTo>
                    <a:pt x="163" y="128"/>
                    <a:pt x="161" y="119"/>
                    <a:pt x="158" y="113"/>
                  </a:cubicBezTo>
                  <a:cubicBezTo>
                    <a:pt x="153" y="106"/>
                    <a:pt x="146" y="103"/>
                    <a:pt x="137" y="103"/>
                  </a:cubicBezTo>
                  <a:cubicBezTo>
                    <a:pt x="127" y="103"/>
                    <a:pt x="120" y="108"/>
                    <a:pt x="115" y="117"/>
                  </a:cubicBezTo>
                  <a:cubicBezTo>
                    <a:pt x="111" y="124"/>
                    <a:pt x="109" y="135"/>
                    <a:pt x="109" y="145"/>
                  </a:cubicBezTo>
                  <a:cubicBezTo>
                    <a:pt x="109" y="156"/>
                    <a:pt x="111" y="182"/>
                    <a:pt x="133" y="182"/>
                  </a:cubicBezTo>
                  <a:cubicBezTo>
                    <a:pt x="144" y="182"/>
                    <a:pt x="152" y="177"/>
                    <a:pt x="157" y="16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1"/>
            <p:cNvSpPr>
              <a:spLocks noEditPoints="1"/>
            </p:cNvSpPr>
            <p:nvPr/>
          </p:nvSpPr>
          <p:spPr bwMode="auto">
            <a:xfrm>
              <a:off x="1320801" y="2924175"/>
              <a:ext cx="317500" cy="241300"/>
            </a:xfrm>
            <a:custGeom>
              <a:avLst/>
              <a:gdLst>
                <a:gd name="T0" fmla="*/ 388 w 388"/>
                <a:gd name="T1" fmla="*/ 145 h 294"/>
                <a:gd name="T2" fmla="*/ 0 w 388"/>
                <a:gd name="T3" fmla="*/ 150 h 294"/>
                <a:gd name="T4" fmla="*/ 85 w 388"/>
                <a:gd name="T5" fmla="*/ 267 h 294"/>
                <a:gd name="T6" fmla="*/ 146 w 388"/>
                <a:gd name="T7" fmla="*/ 184 h 294"/>
                <a:gd name="T8" fmla="*/ 41 w 388"/>
                <a:gd name="T9" fmla="*/ 173 h 294"/>
                <a:gd name="T10" fmla="*/ 99 w 388"/>
                <a:gd name="T11" fmla="*/ 209 h 294"/>
                <a:gd name="T12" fmla="*/ 83 w 388"/>
                <a:gd name="T13" fmla="*/ 206 h 294"/>
                <a:gd name="T14" fmla="*/ 99 w 388"/>
                <a:gd name="T15" fmla="*/ 209 h 294"/>
                <a:gd name="T16" fmla="*/ 89 w 388"/>
                <a:gd name="T17" fmla="*/ 188 h 294"/>
                <a:gd name="T18" fmla="*/ 98 w 388"/>
                <a:gd name="T19" fmla="*/ 200 h 294"/>
                <a:gd name="T20" fmla="*/ 105 w 388"/>
                <a:gd name="T21" fmla="*/ 215 h 294"/>
                <a:gd name="T22" fmla="*/ 93 w 388"/>
                <a:gd name="T23" fmla="*/ 223 h 294"/>
                <a:gd name="T24" fmla="*/ 105 w 388"/>
                <a:gd name="T25" fmla="*/ 215 h 294"/>
                <a:gd name="T26" fmla="*/ 98 w 388"/>
                <a:gd name="T27" fmla="*/ 181 h 294"/>
                <a:gd name="T28" fmla="*/ 98 w 388"/>
                <a:gd name="T29" fmla="*/ 181 h 294"/>
                <a:gd name="T30" fmla="*/ 108 w 388"/>
                <a:gd name="T31" fmla="*/ 193 h 294"/>
                <a:gd name="T32" fmla="*/ 114 w 388"/>
                <a:gd name="T33" fmla="*/ 215 h 294"/>
                <a:gd name="T34" fmla="*/ 113 w 388"/>
                <a:gd name="T35" fmla="*/ 229 h 294"/>
                <a:gd name="T36" fmla="*/ 114 w 388"/>
                <a:gd name="T37" fmla="*/ 215 h 294"/>
                <a:gd name="T38" fmla="*/ 118 w 388"/>
                <a:gd name="T39" fmla="*/ 180 h 294"/>
                <a:gd name="T40" fmla="*/ 116 w 388"/>
                <a:gd name="T41" fmla="*/ 195 h 294"/>
                <a:gd name="T42" fmla="*/ 133 w 388"/>
                <a:gd name="T43" fmla="*/ 212 h 294"/>
                <a:gd name="T44" fmla="*/ 118 w 388"/>
                <a:gd name="T45" fmla="*/ 211 h 294"/>
                <a:gd name="T46" fmla="*/ 133 w 388"/>
                <a:gd name="T47" fmla="*/ 212 h 294"/>
                <a:gd name="T48" fmla="*/ 132 w 388"/>
                <a:gd name="T49" fmla="*/ 192 h 294"/>
                <a:gd name="T50" fmla="*/ 120 w 388"/>
                <a:gd name="T51" fmla="*/ 199 h 294"/>
                <a:gd name="T52" fmla="*/ 134 w 388"/>
                <a:gd name="T53" fmla="*/ 199 h 294"/>
                <a:gd name="T54" fmla="*/ 303 w 388"/>
                <a:gd name="T55" fmla="*/ 28 h 294"/>
                <a:gd name="T56" fmla="*/ 242 w 388"/>
                <a:gd name="T57" fmla="*/ 111 h 294"/>
                <a:gd name="T58" fmla="*/ 347 w 388"/>
                <a:gd name="T59" fmla="*/ 122 h 294"/>
                <a:gd name="T60" fmla="*/ 258 w 388"/>
                <a:gd name="T61" fmla="*/ 79 h 294"/>
                <a:gd name="T62" fmla="*/ 267 w 388"/>
                <a:gd name="T63" fmla="*/ 115 h 294"/>
                <a:gd name="T64" fmla="*/ 258 w 388"/>
                <a:gd name="T65" fmla="*/ 79 h 294"/>
                <a:gd name="T66" fmla="*/ 267 w 388"/>
                <a:gd name="T67" fmla="*/ 75 h 294"/>
                <a:gd name="T68" fmla="*/ 288 w 388"/>
                <a:gd name="T69" fmla="*/ 103 h 294"/>
                <a:gd name="T70" fmla="*/ 288 w 388"/>
                <a:gd name="T71" fmla="*/ 65 h 294"/>
                <a:gd name="T72" fmla="*/ 297 w 388"/>
                <a:gd name="T73" fmla="*/ 99 h 294"/>
                <a:gd name="T74" fmla="*/ 288 w 388"/>
                <a:gd name="T75" fmla="*/ 6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8" h="294">
                  <a:moveTo>
                    <a:pt x="321" y="0"/>
                  </a:moveTo>
                  <a:cubicBezTo>
                    <a:pt x="343" y="48"/>
                    <a:pt x="366" y="96"/>
                    <a:pt x="388" y="145"/>
                  </a:cubicBezTo>
                  <a:cubicBezTo>
                    <a:pt x="259" y="145"/>
                    <a:pt x="205" y="283"/>
                    <a:pt x="67" y="294"/>
                  </a:cubicBezTo>
                  <a:cubicBezTo>
                    <a:pt x="45" y="246"/>
                    <a:pt x="22" y="198"/>
                    <a:pt x="0" y="150"/>
                  </a:cubicBezTo>
                  <a:cubicBezTo>
                    <a:pt x="129" y="150"/>
                    <a:pt x="192" y="1"/>
                    <a:pt x="321" y="0"/>
                  </a:cubicBezTo>
                  <a:close/>
                  <a:moveTo>
                    <a:pt x="85" y="267"/>
                  </a:moveTo>
                  <a:cubicBezTo>
                    <a:pt x="122" y="260"/>
                    <a:pt x="153" y="242"/>
                    <a:pt x="182" y="220"/>
                  </a:cubicBezTo>
                  <a:cubicBezTo>
                    <a:pt x="166" y="213"/>
                    <a:pt x="153" y="199"/>
                    <a:pt x="146" y="184"/>
                  </a:cubicBezTo>
                  <a:cubicBezTo>
                    <a:pt x="138" y="166"/>
                    <a:pt x="136" y="146"/>
                    <a:pt x="139" y="126"/>
                  </a:cubicBezTo>
                  <a:cubicBezTo>
                    <a:pt x="109" y="148"/>
                    <a:pt x="78" y="166"/>
                    <a:pt x="41" y="173"/>
                  </a:cubicBezTo>
                  <a:cubicBezTo>
                    <a:pt x="56" y="204"/>
                    <a:pt x="70" y="235"/>
                    <a:pt x="85" y="267"/>
                  </a:cubicBezTo>
                  <a:close/>
                  <a:moveTo>
                    <a:pt x="99" y="209"/>
                  </a:moveTo>
                  <a:cubicBezTo>
                    <a:pt x="98" y="207"/>
                    <a:pt x="98" y="207"/>
                    <a:pt x="98" y="205"/>
                  </a:cubicBezTo>
                  <a:cubicBezTo>
                    <a:pt x="93" y="206"/>
                    <a:pt x="88" y="206"/>
                    <a:pt x="83" y="206"/>
                  </a:cubicBezTo>
                  <a:cubicBezTo>
                    <a:pt x="84" y="209"/>
                    <a:pt x="85" y="211"/>
                    <a:pt x="86" y="214"/>
                  </a:cubicBezTo>
                  <a:cubicBezTo>
                    <a:pt x="91" y="212"/>
                    <a:pt x="95" y="211"/>
                    <a:pt x="99" y="209"/>
                  </a:cubicBezTo>
                  <a:close/>
                  <a:moveTo>
                    <a:pt x="100" y="197"/>
                  </a:moveTo>
                  <a:cubicBezTo>
                    <a:pt x="97" y="194"/>
                    <a:pt x="93" y="191"/>
                    <a:pt x="89" y="188"/>
                  </a:cubicBezTo>
                  <a:cubicBezTo>
                    <a:pt x="87" y="190"/>
                    <a:pt x="86" y="192"/>
                    <a:pt x="86" y="195"/>
                  </a:cubicBezTo>
                  <a:cubicBezTo>
                    <a:pt x="90" y="197"/>
                    <a:pt x="95" y="199"/>
                    <a:pt x="98" y="200"/>
                  </a:cubicBezTo>
                  <a:cubicBezTo>
                    <a:pt x="99" y="199"/>
                    <a:pt x="100" y="198"/>
                    <a:pt x="100" y="197"/>
                  </a:cubicBezTo>
                  <a:close/>
                  <a:moveTo>
                    <a:pt x="105" y="215"/>
                  </a:moveTo>
                  <a:cubicBezTo>
                    <a:pt x="104" y="215"/>
                    <a:pt x="103" y="214"/>
                    <a:pt x="102" y="213"/>
                  </a:cubicBezTo>
                  <a:cubicBezTo>
                    <a:pt x="99" y="217"/>
                    <a:pt x="96" y="220"/>
                    <a:pt x="93" y="223"/>
                  </a:cubicBezTo>
                  <a:cubicBezTo>
                    <a:pt x="95" y="225"/>
                    <a:pt x="98" y="227"/>
                    <a:pt x="101" y="227"/>
                  </a:cubicBezTo>
                  <a:cubicBezTo>
                    <a:pt x="102" y="223"/>
                    <a:pt x="104" y="219"/>
                    <a:pt x="105" y="215"/>
                  </a:cubicBezTo>
                  <a:close/>
                  <a:moveTo>
                    <a:pt x="106" y="179"/>
                  </a:moveTo>
                  <a:cubicBezTo>
                    <a:pt x="104" y="179"/>
                    <a:pt x="101" y="180"/>
                    <a:pt x="98" y="181"/>
                  </a:cubicBezTo>
                  <a:cubicBezTo>
                    <a:pt x="100" y="184"/>
                    <a:pt x="100" y="185"/>
                    <a:pt x="101" y="187"/>
                  </a:cubicBezTo>
                  <a:cubicBezTo>
                    <a:pt x="100" y="185"/>
                    <a:pt x="100" y="184"/>
                    <a:pt x="98" y="181"/>
                  </a:cubicBezTo>
                  <a:cubicBezTo>
                    <a:pt x="101" y="185"/>
                    <a:pt x="102" y="190"/>
                    <a:pt x="104" y="194"/>
                  </a:cubicBezTo>
                  <a:cubicBezTo>
                    <a:pt x="106" y="193"/>
                    <a:pt x="107" y="193"/>
                    <a:pt x="108" y="193"/>
                  </a:cubicBezTo>
                  <a:cubicBezTo>
                    <a:pt x="108" y="188"/>
                    <a:pt x="107" y="184"/>
                    <a:pt x="106" y="179"/>
                  </a:cubicBezTo>
                  <a:close/>
                  <a:moveTo>
                    <a:pt x="114" y="215"/>
                  </a:moveTo>
                  <a:cubicBezTo>
                    <a:pt x="113" y="215"/>
                    <a:pt x="112" y="215"/>
                    <a:pt x="111" y="215"/>
                  </a:cubicBezTo>
                  <a:cubicBezTo>
                    <a:pt x="111" y="220"/>
                    <a:pt x="112" y="224"/>
                    <a:pt x="113" y="229"/>
                  </a:cubicBezTo>
                  <a:cubicBezTo>
                    <a:pt x="115" y="229"/>
                    <a:pt x="118" y="228"/>
                    <a:pt x="120" y="227"/>
                  </a:cubicBezTo>
                  <a:cubicBezTo>
                    <a:pt x="118" y="223"/>
                    <a:pt x="116" y="219"/>
                    <a:pt x="114" y="215"/>
                  </a:cubicBezTo>
                  <a:close/>
                  <a:moveTo>
                    <a:pt x="124" y="183"/>
                  </a:moveTo>
                  <a:cubicBezTo>
                    <a:pt x="122" y="181"/>
                    <a:pt x="120" y="180"/>
                    <a:pt x="118" y="180"/>
                  </a:cubicBezTo>
                  <a:cubicBezTo>
                    <a:pt x="116" y="184"/>
                    <a:pt x="114" y="188"/>
                    <a:pt x="113" y="193"/>
                  </a:cubicBezTo>
                  <a:cubicBezTo>
                    <a:pt x="114" y="193"/>
                    <a:pt x="115" y="194"/>
                    <a:pt x="116" y="195"/>
                  </a:cubicBezTo>
                  <a:cubicBezTo>
                    <a:pt x="119" y="191"/>
                    <a:pt x="122" y="187"/>
                    <a:pt x="124" y="183"/>
                  </a:cubicBezTo>
                  <a:close/>
                  <a:moveTo>
                    <a:pt x="133" y="212"/>
                  </a:moveTo>
                  <a:cubicBezTo>
                    <a:pt x="129" y="211"/>
                    <a:pt x="124" y="209"/>
                    <a:pt x="120" y="208"/>
                  </a:cubicBezTo>
                  <a:cubicBezTo>
                    <a:pt x="120" y="209"/>
                    <a:pt x="119" y="210"/>
                    <a:pt x="118" y="211"/>
                  </a:cubicBezTo>
                  <a:cubicBezTo>
                    <a:pt x="122" y="214"/>
                    <a:pt x="126" y="217"/>
                    <a:pt x="129" y="219"/>
                  </a:cubicBezTo>
                  <a:cubicBezTo>
                    <a:pt x="131" y="217"/>
                    <a:pt x="132" y="215"/>
                    <a:pt x="133" y="212"/>
                  </a:cubicBezTo>
                  <a:close/>
                  <a:moveTo>
                    <a:pt x="132" y="192"/>
                  </a:moveTo>
                  <a:cubicBezTo>
                    <a:pt x="132" y="192"/>
                    <a:pt x="132" y="192"/>
                    <a:pt x="132" y="192"/>
                  </a:cubicBezTo>
                  <a:cubicBezTo>
                    <a:pt x="128" y="194"/>
                    <a:pt x="124" y="196"/>
                    <a:pt x="120" y="199"/>
                  </a:cubicBezTo>
                  <a:cubicBezTo>
                    <a:pt x="120" y="199"/>
                    <a:pt x="120" y="199"/>
                    <a:pt x="120" y="199"/>
                  </a:cubicBezTo>
                  <a:cubicBezTo>
                    <a:pt x="120" y="200"/>
                    <a:pt x="120" y="201"/>
                    <a:pt x="120" y="202"/>
                  </a:cubicBezTo>
                  <a:cubicBezTo>
                    <a:pt x="126" y="202"/>
                    <a:pt x="129" y="201"/>
                    <a:pt x="134" y="199"/>
                  </a:cubicBezTo>
                  <a:cubicBezTo>
                    <a:pt x="133" y="197"/>
                    <a:pt x="133" y="194"/>
                    <a:pt x="132" y="192"/>
                  </a:cubicBezTo>
                  <a:close/>
                  <a:moveTo>
                    <a:pt x="303" y="28"/>
                  </a:moveTo>
                  <a:cubicBezTo>
                    <a:pt x="266" y="35"/>
                    <a:pt x="235" y="53"/>
                    <a:pt x="205" y="75"/>
                  </a:cubicBezTo>
                  <a:cubicBezTo>
                    <a:pt x="222" y="81"/>
                    <a:pt x="234" y="96"/>
                    <a:pt x="242" y="111"/>
                  </a:cubicBezTo>
                  <a:cubicBezTo>
                    <a:pt x="250" y="129"/>
                    <a:pt x="251" y="149"/>
                    <a:pt x="248" y="168"/>
                  </a:cubicBezTo>
                  <a:cubicBezTo>
                    <a:pt x="278" y="146"/>
                    <a:pt x="310" y="128"/>
                    <a:pt x="347" y="122"/>
                  </a:cubicBezTo>
                  <a:cubicBezTo>
                    <a:pt x="332" y="90"/>
                    <a:pt x="317" y="59"/>
                    <a:pt x="303" y="28"/>
                  </a:cubicBezTo>
                  <a:close/>
                  <a:moveTo>
                    <a:pt x="258" y="79"/>
                  </a:moveTo>
                  <a:cubicBezTo>
                    <a:pt x="256" y="80"/>
                    <a:pt x="254" y="81"/>
                    <a:pt x="252" y="83"/>
                  </a:cubicBezTo>
                  <a:cubicBezTo>
                    <a:pt x="257" y="93"/>
                    <a:pt x="261" y="104"/>
                    <a:pt x="267" y="115"/>
                  </a:cubicBezTo>
                  <a:cubicBezTo>
                    <a:pt x="269" y="113"/>
                    <a:pt x="270" y="112"/>
                    <a:pt x="273" y="111"/>
                  </a:cubicBezTo>
                  <a:cubicBezTo>
                    <a:pt x="269" y="100"/>
                    <a:pt x="263" y="90"/>
                    <a:pt x="258" y="79"/>
                  </a:cubicBezTo>
                  <a:close/>
                  <a:moveTo>
                    <a:pt x="273" y="71"/>
                  </a:moveTo>
                  <a:cubicBezTo>
                    <a:pt x="270" y="72"/>
                    <a:pt x="269" y="73"/>
                    <a:pt x="267" y="75"/>
                  </a:cubicBezTo>
                  <a:cubicBezTo>
                    <a:pt x="272" y="85"/>
                    <a:pt x="277" y="96"/>
                    <a:pt x="282" y="106"/>
                  </a:cubicBezTo>
                  <a:cubicBezTo>
                    <a:pt x="284" y="106"/>
                    <a:pt x="285" y="105"/>
                    <a:pt x="288" y="103"/>
                  </a:cubicBezTo>
                  <a:cubicBezTo>
                    <a:pt x="283" y="92"/>
                    <a:pt x="278" y="82"/>
                    <a:pt x="273" y="71"/>
                  </a:cubicBezTo>
                  <a:close/>
                  <a:moveTo>
                    <a:pt x="288" y="65"/>
                  </a:moveTo>
                  <a:cubicBezTo>
                    <a:pt x="286" y="65"/>
                    <a:pt x="285" y="66"/>
                    <a:pt x="282" y="68"/>
                  </a:cubicBezTo>
                  <a:cubicBezTo>
                    <a:pt x="287" y="78"/>
                    <a:pt x="292" y="89"/>
                    <a:pt x="297" y="99"/>
                  </a:cubicBezTo>
                  <a:cubicBezTo>
                    <a:pt x="300" y="98"/>
                    <a:pt x="301" y="98"/>
                    <a:pt x="304" y="96"/>
                  </a:cubicBezTo>
                  <a:cubicBezTo>
                    <a:pt x="299" y="86"/>
                    <a:pt x="293" y="75"/>
                    <a:pt x="288" y="6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2"/>
            <p:cNvSpPr>
              <a:spLocks noEditPoints="1"/>
            </p:cNvSpPr>
            <p:nvPr/>
          </p:nvSpPr>
          <p:spPr bwMode="auto">
            <a:xfrm>
              <a:off x="1684338" y="2922588"/>
              <a:ext cx="185738" cy="233363"/>
            </a:xfrm>
            <a:custGeom>
              <a:avLst/>
              <a:gdLst>
                <a:gd name="T0" fmla="*/ 226 w 226"/>
                <a:gd name="T1" fmla="*/ 173 h 286"/>
                <a:gd name="T2" fmla="*/ 113 w 226"/>
                <a:gd name="T3" fmla="*/ 286 h 286"/>
                <a:gd name="T4" fmla="*/ 0 w 226"/>
                <a:gd name="T5" fmla="*/ 173 h 286"/>
                <a:gd name="T6" fmla="*/ 69 w 226"/>
                <a:gd name="T7" fmla="*/ 70 h 286"/>
                <a:gd name="T8" fmla="*/ 41 w 226"/>
                <a:gd name="T9" fmla="*/ 8 h 286"/>
                <a:gd name="T10" fmla="*/ 50 w 226"/>
                <a:gd name="T11" fmla="*/ 0 h 286"/>
                <a:gd name="T12" fmla="*/ 176 w 226"/>
                <a:gd name="T13" fmla="*/ 0 h 286"/>
                <a:gd name="T14" fmla="*/ 186 w 226"/>
                <a:gd name="T15" fmla="*/ 8 h 286"/>
                <a:gd name="T16" fmla="*/ 158 w 226"/>
                <a:gd name="T17" fmla="*/ 70 h 286"/>
                <a:gd name="T18" fmla="*/ 226 w 226"/>
                <a:gd name="T19" fmla="*/ 173 h 286"/>
                <a:gd name="T20" fmla="*/ 156 w 226"/>
                <a:gd name="T21" fmla="*/ 145 h 286"/>
                <a:gd name="T22" fmla="*/ 159 w 226"/>
                <a:gd name="T23" fmla="*/ 146 h 286"/>
                <a:gd name="T24" fmla="*/ 174 w 226"/>
                <a:gd name="T25" fmla="*/ 115 h 286"/>
                <a:gd name="T26" fmla="*/ 172 w 226"/>
                <a:gd name="T27" fmla="*/ 114 h 286"/>
                <a:gd name="T28" fmla="*/ 167 w 226"/>
                <a:gd name="T29" fmla="*/ 116 h 286"/>
                <a:gd name="T30" fmla="*/ 163 w 226"/>
                <a:gd name="T31" fmla="*/ 115 h 286"/>
                <a:gd name="T32" fmla="*/ 119 w 226"/>
                <a:gd name="T33" fmla="*/ 103 h 286"/>
                <a:gd name="T34" fmla="*/ 119 w 226"/>
                <a:gd name="T35" fmla="*/ 97 h 286"/>
                <a:gd name="T36" fmla="*/ 126 w 226"/>
                <a:gd name="T37" fmla="*/ 90 h 286"/>
                <a:gd name="T38" fmla="*/ 126 w 226"/>
                <a:gd name="T39" fmla="*/ 87 h 286"/>
                <a:gd name="T40" fmla="*/ 99 w 226"/>
                <a:gd name="T41" fmla="*/ 87 h 286"/>
                <a:gd name="T42" fmla="*/ 99 w 226"/>
                <a:gd name="T43" fmla="*/ 90 h 286"/>
                <a:gd name="T44" fmla="*/ 105 w 226"/>
                <a:gd name="T45" fmla="*/ 97 h 286"/>
                <a:gd name="T46" fmla="*/ 105 w 226"/>
                <a:gd name="T47" fmla="*/ 102 h 286"/>
                <a:gd name="T48" fmla="*/ 52 w 226"/>
                <a:gd name="T49" fmla="*/ 144 h 286"/>
                <a:gd name="T50" fmla="*/ 105 w 226"/>
                <a:gd name="T51" fmla="*/ 182 h 286"/>
                <a:gd name="T52" fmla="*/ 105 w 226"/>
                <a:gd name="T53" fmla="*/ 215 h 286"/>
                <a:gd name="T54" fmla="*/ 65 w 226"/>
                <a:gd name="T55" fmla="*/ 193 h 286"/>
                <a:gd name="T56" fmla="*/ 62 w 226"/>
                <a:gd name="T57" fmla="*/ 192 h 286"/>
                <a:gd name="T58" fmla="*/ 48 w 226"/>
                <a:gd name="T59" fmla="*/ 224 h 286"/>
                <a:gd name="T60" fmla="*/ 50 w 226"/>
                <a:gd name="T61" fmla="*/ 226 h 286"/>
                <a:gd name="T62" fmla="*/ 54 w 226"/>
                <a:gd name="T63" fmla="*/ 224 h 286"/>
                <a:gd name="T64" fmla="*/ 57 w 226"/>
                <a:gd name="T65" fmla="*/ 225 h 286"/>
                <a:gd name="T66" fmla="*/ 105 w 226"/>
                <a:gd name="T67" fmla="*/ 239 h 286"/>
                <a:gd name="T68" fmla="*/ 105 w 226"/>
                <a:gd name="T69" fmla="*/ 245 h 286"/>
                <a:gd name="T70" fmla="*/ 99 w 226"/>
                <a:gd name="T71" fmla="*/ 252 h 286"/>
                <a:gd name="T72" fmla="*/ 99 w 226"/>
                <a:gd name="T73" fmla="*/ 255 h 286"/>
                <a:gd name="T74" fmla="*/ 126 w 226"/>
                <a:gd name="T75" fmla="*/ 255 h 286"/>
                <a:gd name="T76" fmla="*/ 126 w 226"/>
                <a:gd name="T77" fmla="*/ 252 h 286"/>
                <a:gd name="T78" fmla="*/ 119 w 226"/>
                <a:gd name="T79" fmla="*/ 245 h 286"/>
                <a:gd name="T80" fmla="*/ 119 w 226"/>
                <a:gd name="T81" fmla="*/ 239 h 286"/>
                <a:gd name="T82" fmla="*/ 174 w 226"/>
                <a:gd name="T83" fmla="*/ 195 h 286"/>
                <a:gd name="T84" fmla="*/ 123 w 226"/>
                <a:gd name="T85" fmla="*/ 155 h 286"/>
                <a:gd name="T86" fmla="*/ 119 w 226"/>
                <a:gd name="T87" fmla="*/ 155 h 286"/>
                <a:gd name="T88" fmla="*/ 119 w 226"/>
                <a:gd name="T89" fmla="*/ 125 h 286"/>
                <a:gd name="T90" fmla="*/ 144 w 226"/>
                <a:gd name="T91" fmla="*/ 132 h 286"/>
                <a:gd name="T92" fmla="*/ 156 w 226"/>
                <a:gd name="T93" fmla="*/ 145 h 286"/>
                <a:gd name="T94" fmla="*/ 105 w 226"/>
                <a:gd name="T95" fmla="*/ 125 h 286"/>
                <a:gd name="T96" fmla="*/ 105 w 226"/>
                <a:gd name="T97" fmla="*/ 154 h 286"/>
                <a:gd name="T98" fmla="*/ 79 w 226"/>
                <a:gd name="T99" fmla="*/ 141 h 286"/>
                <a:gd name="T100" fmla="*/ 82 w 226"/>
                <a:gd name="T101" fmla="*/ 133 h 286"/>
                <a:gd name="T102" fmla="*/ 105 w 226"/>
                <a:gd name="T103" fmla="*/ 125 h 286"/>
                <a:gd name="T104" fmla="*/ 119 w 226"/>
                <a:gd name="T105" fmla="*/ 185 h 286"/>
                <a:gd name="T106" fmla="*/ 146 w 226"/>
                <a:gd name="T107" fmla="*/ 197 h 286"/>
                <a:gd name="T108" fmla="*/ 119 w 226"/>
                <a:gd name="T109" fmla="*/ 216 h 286"/>
                <a:gd name="T110" fmla="*/ 119 w 226"/>
                <a:gd name="T111" fmla="*/ 18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 h="286">
                  <a:moveTo>
                    <a:pt x="226" y="173"/>
                  </a:moveTo>
                  <a:cubicBezTo>
                    <a:pt x="226" y="236"/>
                    <a:pt x="175" y="286"/>
                    <a:pt x="113" y="286"/>
                  </a:cubicBezTo>
                  <a:cubicBezTo>
                    <a:pt x="51" y="286"/>
                    <a:pt x="0" y="236"/>
                    <a:pt x="0" y="173"/>
                  </a:cubicBezTo>
                  <a:cubicBezTo>
                    <a:pt x="0" y="127"/>
                    <a:pt x="28" y="87"/>
                    <a:pt x="69" y="70"/>
                  </a:cubicBezTo>
                  <a:cubicBezTo>
                    <a:pt x="41" y="8"/>
                    <a:pt x="41" y="8"/>
                    <a:pt x="41" y="8"/>
                  </a:cubicBezTo>
                  <a:cubicBezTo>
                    <a:pt x="41" y="2"/>
                    <a:pt x="44" y="0"/>
                    <a:pt x="50" y="0"/>
                  </a:cubicBezTo>
                  <a:cubicBezTo>
                    <a:pt x="176" y="0"/>
                    <a:pt x="176" y="0"/>
                    <a:pt x="176" y="0"/>
                  </a:cubicBezTo>
                  <a:cubicBezTo>
                    <a:pt x="182" y="0"/>
                    <a:pt x="186" y="2"/>
                    <a:pt x="186" y="8"/>
                  </a:cubicBezTo>
                  <a:cubicBezTo>
                    <a:pt x="158" y="70"/>
                    <a:pt x="158" y="70"/>
                    <a:pt x="158" y="70"/>
                  </a:cubicBezTo>
                  <a:cubicBezTo>
                    <a:pt x="198" y="87"/>
                    <a:pt x="226" y="127"/>
                    <a:pt x="226" y="173"/>
                  </a:cubicBezTo>
                  <a:close/>
                  <a:moveTo>
                    <a:pt x="156" y="145"/>
                  </a:moveTo>
                  <a:cubicBezTo>
                    <a:pt x="159" y="146"/>
                    <a:pt x="159" y="146"/>
                    <a:pt x="159" y="146"/>
                  </a:cubicBezTo>
                  <a:cubicBezTo>
                    <a:pt x="174" y="115"/>
                    <a:pt x="174" y="115"/>
                    <a:pt x="174" y="115"/>
                  </a:cubicBezTo>
                  <a:cubicBezTo>
                    <a:pt x="172" y="114"/>
                    <a:pt x="172" y="114"/>
                    <a:pt x="172" y="114"/>
                  </a:cubicBezTo>
                  <a:cubicBezTo>
                    <a:pt x="170" y="115"/>
                    <a:pt x="169" y="116"/>
                    <a:pt x="167" y="116"/>
                  </a:cubicBezTo>
                  <a:cubicBezTo>
                    <a:pt x="166" y="116"/>
                    <a:pt x="165" y="116"/>
                    <a:pt x="163" y="115"/>
                  </a:cubicBezTo>
                  <a:cubicBezTo>
                    <a:pt x="142" y="107"/>
                    <a:pt x="132" y="103"/>
                    <a:pt x="119" y="103"/>
                  </a:cubicBezTo>
                  <a:cubicBezTo>
                    <a:pt x="119" y="97"/>
                    <a:pt x="119" y="97"/>
                    <a:pt x="119" y="97"/>
                  </a:cubicBezTo>
                  <a:cubicBezTo>
                    <a:pt x="119" y="94"/>
                    <a:pt x="121" y="92"/>
                    <a:pt x="126" y="90"/>
                  </a:cubicBezTo>
                  <a:cubicBezTo>
                    <a:pt x="126" y="87"/>
                    <a:pt x="126" y="87"/>
                    <a:pt x="126" y="87"/>
                  </a:cubicBezTo>
                  <a:cubicBezTo>
                    <a:pt x="99" y="87"/>
                    <a:pt x="99" y="87"/>
                    <a:pt x="99" y="87"/>
                  </a:cubicBezTo>
                  <a:cubicBezTo>
                    <a:pt x="99" y="90"/>
                    <a:pt x="99" y="90"/>
                    <a:pt x="99" y="90"/>
                  </a:cubicBezTo>
                  <a:cubicBezTo>
                    <a:pt x="104" y="92"/>
                    <a:pt x="105" y="94"/>
                    <a:pt x="105" y="97"/>
                  </a:cubicBezTo>
                  <a:cubicBezTo>
                    <a:pt x="105" y="102"/>
                    <a:pt x="105" y="102"/>
                    <a:pt x="105" y="102"/>
                  </a:cubicBezTo>
                  <a:cubicBezTo>
                    <a:pt x="72" y="103"/>
                    <a:pt x="52" y="119"/>
                    <a:pt x="52" y="144"/>
                  </a:cubicBezTo>
                  <a:cubicBezTo>
                    <a:pt x="52" y="170"/>
                    <a:pt x="66" y="179"/>
                    <a:pt x="105" y="182"/>
                  </a:cubicBezTo>
                  <a:cubicBezTo>
                    <a:pt x="105" y="215"/>
                    <a:pt x="105" y="215"/>
                    <a:pt x="105" y="215"/>
                  </a:cubicBezTo>
                  <a:cubicBezTo>
                    <a:pt x="78" y="213"/>
                    <a:pt x="65" y="202"/>
                    <a:pt x="65" y="193"/>
                  </a:cubicBezTo>
                  <a:cubicBezTo>
                    <a:pt x="62" y="192"/>
                    <a:pt x="62" y="192"/>
                    <a:pt x="62" y="192"/>
                  </a:cubicBezTo>
                  <a:cubicBezTo>
                    <a:pt x="48" y="224"/>
                    <a:pt x="48" y="224"/>
                    <a:pt x="48" y="224"/>
                  </a:cubicBezTo>
                  <a:cubicBezTo>
                    <a:pt x="50" y="226"/>
                    <a:pt x="50" y="226"/>
                    <a:pt x="50" y="226"/>
                  </a:cubicBezTo>
                  <a:cubicBezTo>
                    <a:pt x="52" y="224"/>
                    <a:pt x="53" y="224"/>
                    <a:pt x="54" y="224"/>
                  </a:cubicBezTo>
                  <a:cubicBezTo>
                    <a:pt x="55" y="224"/>
                    <a:pt x="56" y="224"/>
                    <a:pt x="57" y="225"/>
                  </a:cubicBezTo>
                  <a:cubicBezTo>
                    <a:pt x="74" y="233"/>
                    <a:pt x="90" y="238"/>
                    <a:pt x="105" y="239"/>
                  </a:cubicBezTo>
                  <a:cubicBezTo>
                    <a:pt x="105" y="245"/>
                    <a:pt x="105" y="245"/>
                    <a:pt x="105" y="245"/>
                  </a:cubicBezTo>
                  <a:cubicBezTo>
                    <a:pt x="105" y="249"/>
                    <a:pt x="104" y="251"/>
                    <a:pt x="99" y="252"/>
                  </a:cubicBezTo>
                  <a:cubicBezTo>
                    <a:pt x="99" y="255"/>
                    <a:pt x="99" y="255"/>
                    <a:pt x="99" y="255"/>
                  </a:cubicBezTo>
                  <a:cubicBezTo>
                    <a:pt x="126" y="255"/>
                    <a:pt x="126" y="255"/>
                    <a:pt x="126" y="255"/>
                  </a:cubicBezTo>
                  <a:cubicBezTo>
                    <a:pt x="126" y="252"/>
                    <a:pt x="126" y="252"/>
                    <a:pt x="126" y="252"/>
                  </a:cubicBezTo>
                  <a:cubicBezTo>
                    <a:pt x="121" y="251"/>
                    <a:pt x="119" y="249"/>
                    <a:pt x="119" y="245"/>
                  </a:cubicBezTo>
                  <a:cubicBezTo>
                    <a:pt x="119" y="239"/>
                    <a:pt x="119" y="239"/>
                    <a:pt x="119" y="239"/>
                  </a:cubicBezTo>
                  <a:cubicBezTo>
                    <a:pt x="153" y="237"/>
                    <a:pt x="174" y="220"/>
                    <a:pt x="174" y="195"/>
                  </a:cubicBezTo>
                  <a:cubicBezTo>
                    <a:pt x="174" y="171"/>
                    <a:pt x="156" y="159"/>
                    <a:pt x="123" y="155"/>
                  </a:cubicBezTo>
                  <a:cubicBezTo>
                    <a:pt x="119" y="155"/>
                    <a:pt x="119" y="155"/>
                    <a:pt x="119" y="155"/>
                  </a:cubicBezTo>
                  <a:cubicBezTo>
                    <a:pt x="119" y="125"/>
                    <a:pt x="119" y="125"/>
                    <a:pt x="119" y="125"/>
                  </a:cubicBezTo>
                  <a:cubicBezTo>
                    <a:pt x="127" y="126"/>
                    <a:pt x="135" y="128"/>
                    <a:pt x="144" y="132"/>
                  </a:cubicBezTo>
                  <a:cubicBezTo>
                    <a:pt x="154" y="138"/>
                    <a:pt x="156" y="140"/>
                    <a:pt x="156" y="145"/>
                  </a:cubicBezTo>
                  <a:close/>
                  <a:moveTo>
                    <a:pt x="105" y="125"/>
                  </a:moveTo>
                  <a:cubicBezTo>
                    <a:pt x="105" y="154"/>
                    <a:pt x="105" y="154"/>
                    <a:pt x="105" y="154"/>
                  </a:cubicBezTo>
                  <a:cubicBezTo>
                    <a:pt x="88" y="152"/>
                    <a:pt x="79" y="151"/>
                    <a:pt x="79" y="141"/>
                  </a:cubicBezTo>
                  <a:cubicBezTo>
                    <a:pt x="79" y="138"/>
                    <a:pt x="80" y="136"/>
                    <a:pt x="82" y="133"/>
                  </a:cubicBezTo>
                  <a:cubicBezTo>
                    <a:pt x="87" y="127"/>
                    <a:pt x="94" y="126"/>
                    <a:pt x="105" y="125"/>
                  </a:cubicBezTo>
                  <a:close/>
                  <a:moveTo>
                    <a:pt x="119" y="185"/>
                  </a:moveTo>
                  <a:cubicBezTo>
                    <a:pt x="140" y="187"/>
                    <a:pt x="146" y="188"/>
                    <a:pt x="146" y="197"/>
                  </a:cubicBezTo>
                  <a:cubicBezTo>
                    <a:pt x="146" y="207"/>
                    <a:pt x="138" y="214"/>
                    <a:pt x="119" y="216"/>
                  </a:cubicBezTo>
                  <a:lnTo>
                    <a:pt x="119" y="18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3"/>
            <p:cNvSpPr>
              <a:spLocks/>
            </p:cNvSpPr>
            <p:nvPr/>
          </p:nvSpPr>
          <p:spPr bwMode="auto">
            <a:xfrm>
              <a:off x="1922463" y="2941638"/>
              <a:ext cx="247650" cy="204788"/>
            </a:xfrm>
            <a:custGeom>
              <a:avLst/>
              <a:gdLst>
                <a:gd name="T0" fmla="*/ 61 w 156"/>
                <a:gd name="T1" fmla="*/ 129 h 129"/>
                <a:gd name="T2" fmla="*/ 0 w 156"/>
                <a:gd name="T3" fmla="*/ 69 h 129"/>
                <a:gd name="T4" fmla="*/ 22 w 156"/>
                <a:gd name="T5" fmla="*/ 47 h 129"/>
                <a:gd name="T6" fmla="*/ 57 w 156"/>
                <a:gd name="T7" fmla="*/ 82 h 129"/>
                <a:gd name="T8" fmla="*/ 132 w 156"/>
                <a:gd name="T9" fmla="*/ 0 h 129"/>
                <a:gd name="T10" fmla="*/ 156 w 156"/>
                <a:gd name="T11" fmla="*/ 23 h 129"/>
                <a:gd name="T12" fmla="*/ 61 w 156"/>
                <a:gd name="T13" fmla="*/ 129 h 129"/>
              </a:gdLst>
              <a:ahLst/>
              <a:cxnLst>
                <a:cxn ang="0">
                  <a:pos x="T0" y="T1"/>
                </a:cxn>
                <a:cxn ang="0">
                  <a:pos x="T2" y="T3"/>
                </a:cxn>
                <a:cxn ang="0">
                  <a:pos x="T4" y="T5"/>
                </a:cxn>
                <a:cxn ang="0">
                  <a:pos x="T6" y="T7"/>
                </a:cxn>
                <a:cxn ang="0">
                  <a:pos x="T8" y="T9"/>
                </a:cxn>
                <a:cxn ang="0">
                  <a:pos x="T10" y="T11"/>
                </a:cxn>
                <a:cxn ang="0">
                  <a:pos x="T12" y="T13"/>
                </a:cxn>
              </a:cxnLst>
              <a:rect l="0" t="0" r="r" b="b"/>
              <a:pathLst>
                <a:path w="156" h="129">
                  <a:moveTo>
                    <a:pt x="61" y="129"/>
                  </a:moveTo>
                  <a:lnTo>
                    <a:pt x="0" y="69"/>
                  </a:lnTo>
                  <a:lnTo>
                    <a:pt x="22" y="47"/>
                  </a:lnTo>
                  <a:lnTo>
                    <a:pt x="57" y="82"/>
                  </a:lnTo>
                  <a:lnTo>
                    <a:pt x="132" y="0"/>
                  </a:lnTo>
                  <a:lnTo>
                    <a:pt x="156" y="23"/>
                  </a:lnTo>
                  <a:lnTo>
                    <a:pt x="61" y="12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4"/>
            <p:cNvSpPr>
              <a:spLocks noEditPoints="1"/>
            </p:cNvSpPr>
            <p:nvPr/>
          </p:nvSpPr>
          <p:spPr bwMode="auto">
            <a:xfrm>
              <a:off x="2219326" y="2952750"/>
              <a:ext cx="198438" cy="196850"/>
            </a:xfrm>
            <a:custGeom>
              <a:avLst/>
              <a:gdLst>
                <a:gd name="T0" fmla="*/ 32 w 243"/>
                <a:gd name="T1" fmla="*/ 240 h 240"/>
                <a:gd name="T2" fmla="*/ 0 w 243"/>
                <a:gd name="T3" fmla="*/ 209 h 240"/>
                <a:gd name="T4" fmla="*/ 32 w 243"/>
                <a:gd name="T5" fmla="*/ 177 h 240"/>
                <a:gd name="T6" fmla="*/ 64 w 243"/>
                <a:gd name="T7" fmla="*/ 209 h 240"/>
                <a:gd name="T8" fmla="*/ 32 w 243"/>
                <a:gd name="T9" fmla="*/ 240 h 240"/>
                <a:gd name="T10" fmla="*/ 196 w 243"/>
                <a:gd name="T11" fmla="*/ 238 h 240"/>
                <a:gd name="T12" fmla="*/ 2 w 243"/>
                <a:gd name="T13" fmla="*/ 44 h 240"/>
                <a:gd name="T14" fmla="*/ 2 w 243"/>
                <a:gd name="T15" fmla="*/ 0 h 240"/>
                <a:gd name="T16" fmla="*/ 243 w 243"/>
                <a:gd name="T17" fmla="*/ 238 h 240"/>
                <a:gd name="T18" fmla="*/ 196 w 243"/>
                <a:gd name="T19" fmla="*/ 238 h 240"/>
                <a:gd name="T20" fmla="*/ 111 w 243"/>
                <a:gd name="T21" fmla="*/ 238 h 240"/>
                <a:gd name="T22" fmla="*/ 2 w 243"/>
                <a:gd name="T23" fmla="*/ 127 h 240"/>
                <a:gd name="T24" fmla="*/ 2 w 243"/>
                <a:gd name="T25" fmla="*/ 86 h 240"/>
                <a:gd name="T26" fmla="*/ 154 w 243"/>
                <a:gd name="T27" fmla="*/ 238 h 240"/>
                <a:gd name="T28" fmla="*/ 111 w 243"/>
                <a:gd name="T29" fmla="*/ 23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40">
                  <a:moveTo>
                    <a:pt x="32" y="240"/>
                  </a:moveTo>
                  <a:cubicBezTo>
                    <a:pt x="15" y="240"/>
                    <a:pt x="0" y="226"/>
                    <a:pt x="0" y="209"/>
                  </a:cubicBezTo>
                  <a:cubicBezTo>
                    <a:pt x="0" y="191"/>
                    <a:pt x="15" y="177"/>
                    <a:pt x="32" y="177"/>
                  </a:cubicBezTo>
                  <a:cubicBezTo>
                    <a:pt x="49" y="177"/>
                    <a:pt x="64" y="191"/>
                    <a:pt x="64" y="209"/>
                  </a:cubicBezTo>
                  <a:cubicBezTo>
                    <a:pt x="64" y="226"/>
                    <a:pt x="49" y="240"/>
                    <a:pt x="32" y="240"/>
                  </a:cubicBezTo>
                  <a:close/>
                  <a:moveTo>
                    <a:pt x="196" y="238"/>
                  </a:moveTo>
                  <a:cubicBezTo>
                    <a:pt x="196" y="134"/>
                    <a:pt x="106" y="44"/>
                    <a:pt x="2" y="44"/>
                  </a:cubicBezTo>
                  <a:cubicBezTo>
                    <a:pt x="2" y="0"/>
                    <a:pt x="2" y="0"/>
                    <a:pt x="2" y="0"/>
                  </a:cubicBezTo>
                  <a:cubicBezTo>
                    <a:pt x="130" y="0"/>
                    <a:pt x="243" y="97"/>
                    <a:pt x="243" y="238"/>
                  </a:cubicBezTo>
                  <a:lnTo>
                    <a:pt x="196" y="238"/>
                  </a:lnTo>
                  <a:close/>
                  <a:moveTo>
                    <a:pt x="111" y="238"/>
                  </a:moveTo>
                  <a:cubicBezTo>
                    <a:pt x="111" y="178"/>
                    <a:pt x="62" y="127"/>
                    <a:pt x="2" y="127"/>
                  </a:cubicBezTo>
                  <a:cubicBezTo>
                    <a:pt x="2" y="86"/>
                    <a:pt x="2" y="86"/>
                    <a:pt x="2" y="86"/>
                  </a:cubicBezTo>
                  <a:cubicBezTo>
                    <a:pt x="82" y="86"/>
                    <a:pt x="154" y="142"/>
                    <a:pt x="154" y="238"/>
                  </a:cubicBezTo>
                  <a:lnTo>
                    <a:pt x="111" y="23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5"/>
            <p:cNvSpPr>
              <a:spLocks/>
            </p:cNvSpPr>
            <p:nvPr/>
          </p:nvSpPr>
          <p:spPr bwMode="auto">
            <a:xfrm>
              <a:off x="2457451" y="2928938"/>
              <a:ext cx="236538" cy="223838"/>
            </a:xfrm>
            <a:custGeom>
              <a:avLst/>
              <a:gdLst>
                <a:gd name="T0" fmla="*/ 74 w 149"/>
                <a:gd name="T1" fmla="*/ 0 h 141"/>
                <a:gd name="T2" fmla="*/ 91 w 149"/>
                <a:gd name="T3" fmla="*/ 53 h 141"/>
                <a:gd name="T4" fmla="*/ 149 w 149"/>
                <a:gd name="T5" fmla="*/ 53 h 141"/>
                <a:gd name="T6" fmla="*/ 102 w 149"/>
                <a:gd name="T7" fmla="*/ 87 h 141"/>
                <a:gd name="T8" fmla="*/ 120 w 149"/>
                <a:gd name="T9" fmla="*/ 141 h 141"/>
                <a:gd name="T10" fmla="*/ 74 w 149"/>
                <a:gd name="T11" fmla="*/ 108 h 141"/>
                <a:gd name="T12" fmla="*/ 28 w 149"/>
                <a:gd name="T13" fmla="*/ 141 h 141"/>
                <a:gd name="T14" fmla="*/ 45 w 149"/>
                <a:gd name="T15" fmla="*/ 87 h 141"/>
                <a:gd name="T16" fmla="*/ 0 w 149"/>
                <a:gd name="T17" fmla="*/ 53 h 141"/>
                <a:gd name="T18" fmla="*/ 56 w 149"/>
                <a:gd name="T19" fmla="*/ 53 h 141"/>
                <a:gd name="T20" fmla="*/ 74 w 149"/>
                <a:gd name="T2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1">
                  <a:moveTo>
                    <a:pt x="74" y="0"/>
                  </a:moveTo>
                  <a:lnTo>
                    <a:pt x="91" y="53"/>
                  </a:lnTo>
                  <a:lnTo>
                    <a:pt x="149" y="53"/>
                  </a:lnTo>
                  <a:lnTo>
                    <a:pt x="102" y="87"/>
                  </a:lnTo>
                  <a:lnTo>
                    <a:pt x="120" y="141"/>
                  </a:lnTo>
                  <a:lnTo>
                    <a:pt x="74" y="108"/>
                  </a:lnTo>
                  <a:lnTo>
                    <a:pt x="28" y="141"/>
                  </a:lnTo>
                  <a:lnTo>
                    <a:pt x="45" y="87"/>
                  </a:lnTo>
                  <a:lnTo>
                    <a:pt x="0" y="53"/>
                  </a:lnTo>
                  <a:lnTo>
                    <a:pt x="56" y="53"/>
                  </a:lnTo>
                  <a:lnTo>
                    <a:pt x="7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6"/>
            <p:cNvSpPr>
              <a:spLocks noEditPoints="1"/>
            </p:cNvSpPr>
            <p:nvPr/>
          </p:nvSpPr>
          <p:spPr bwMode="auto">
            <a:xfrm>
              <a:off x="2722563" y="2921000"/>
              <a:ext cx="274638" cy="234950"/>
            </a:xfrm>
            <a:custGeom>
              <a:avLst/>
              <a:gdLst>
                <a:gd name="T0" fmla="*/ 265 w 334"/>
                <a:gd name="T1" fmla="*/ 237 h 287"/>
                <a:gd name="T2" fmla="*/ 265 w 334"/>
                <a:gd name="T3" fmla="*/ 276 h 287"/>
                <a:gd name="T4" fmla="*/ 226 w 334"/>
                <a:gd name="T5" fmla="*/ 276 h 287"/>
                <a:gd name="T6" fmla="*/ 156 w 334"/>
                <a:gd name="T7" fmla="*/ 202 h 287"/>
                <a:gd name="T8" fmla="*/ 92 w 334"/>
                <a:gd name="T9" fmla="*/ 280 h 287"/>
                <a:gd name="T10" fmla="*/ 68 w 334"/>
                <a:gd name="T11" fmla="*/ 280 h 287"/>
                <a:gd name="T12" fmla="*/ 52 w 334"/>
                <a:gd name="T13" fmla="*/ 263 h 287"/>
                <a:gd name="T14" fmla="*/ 52 w 334"/>
                <a:gd name="T15" fmla="*/ 240 h 287"/>
                <a:gd name="T16" fmla="*/ 126 w 334"/>
                <a:gd name="T17" fmla="*/ 171 h 287"/>
                <a:gd name="T18" fmla="*/ 90 w 334"/>
                <a:gd name="T19" fmla="*/ 136 h 287"/>
                <a:gd name="T20" fmla="*/ 62 w 334"/>
                <a:gd name="T21" fmla="*/ 125 h 287"/>
                <a:gd name="T22" fmla="*/ 27 w 334"/>
                <a:gd name="T23" fmla="*/ 120 h 287"/>
                <a:gd name="T24" fmla="*/ 2 w 334"/>
                <a:gd name="T25" fmla="*/ 70 h 287"/>
                <a:gd name="T26" fmla="*/ 4 w 334"/>
                <a:gd name="T27" fmla="*/ 67 h 287"/>
                <a:gd name="T28" fmla="*/ 31 w 334"/>
                <a:gd name="T29" fmla="*/ 84 h 287"/>
                <a:gd name="T30" fmla="*/ 60 w 334"/>
                <a:gd name="T31" fmla="*/ 75 h 287"/>
                <a:gd name="T32" fmla="*/ 59 w 334"/>
                <a:gd name="T33" fmla="*/ 42 h 287"/>
                <a:gd name="T34" fmla="*/ 32 w 334"/>
                <a:gd name="T35" fmla="*/ 25 h 287"/>
                <a:gd name="T36" fmla="*/ 34 w 334"/>
                <a:gd name="T37" fmla="*/ 21 h 287"/>
                <a:gd name="T38" fmla="*/ 88 w 334"/>
                <a:gd name="T39" fmla="*/ 23 h 287"/>
                <a:gd name="T40" fmla="*/ 97 w 334"/>
                <a:gd name="T41" fmla="*/ 30 h 287"/>
                <a:gd name="T42" fmla="*/ 111 w 334"/>
                <a:gd name="T43" fmla="*/ 75 h 287"/>
                <a:gd name="T44" fmla="*/ 121 w 334"/>
                <a:gd name="T45" fmla="*/ 103 h 287"/>
                <a:gd name="T46" fmla="*/ 157 w 334"/>
                <a:gd name="T47" fmla="*/ 139 h 287"/>
                <a:gd name="T48" fmla="*/ 199 w 334"/>
                <a:gd name="T49" fmla="*/ 95 h 287"/>
                <a:gd name="T50" fmla="*/ 230 w 334"/>
                <a:gd name="T51" fmla="*/ 127 h 287"/>
                <a:gd name="T52" fmla="*/ 189 w 334"/>
                <a:gd name="T53" fmla="*/ 169 h 287"/>
                <a:gd name="T54" fmla="*/ 265 w 334"/>
                <a:gd name="T55" fmla="*/ 237 h 287"/>
                <a:gd name="T56" fmla="*/ 330 w 334"/>
                <a:gd name="T57" fmla="*/ 128 h 287"/>
                <a:gd name="T58" fmla="*/ 306 w 334"/>
                <a:gd name="T59" fmla="*/ 151 h 287"/>
                <a:gd name="T60" fmla="*/ 289 w 334"/>
                <a:gd name="T61" fmla="*/ 151 h 287"/>
                <a:gd name="T62" fmla="*/ 284 w 334"/>
                <a:gd name="T63" fmla="*/ 146 h 287"/>
                <a:gd name="T64" fmla="*/ 280 w 334"/>
                <a:gd name="T65" fmla="*/ 133 h 287"/>
                <a:gd name="T66" fmla="*/ 276 w 334"/>
                <a:gd name="T67" fmla="*/ 116 h 287"/>
                <a:gd name="T68" fmla="*/ 247 w 334"/>
                <a:gd name="T69" fmla="*/ 110 h 287"/>
                <a:gd name="T70" fmla="*/ 238 w 334"/>
                <a:gd name="T71" fmla="*/ 119 h 287"/>
                <a:gd name="T72" fmla="*/ 206 w 334"/>
                <a:gd name="T73" fmla="*/ 88 h 287"/>
                <a:gd name="T74" fmla="*/ 211 w 334"/>
                <a:gd name="T75" fmla="*/ 83 h 287"/>
                <a:gd name="T76" fmla="*/ 215 w 334"/>
                <a:gd name="T77" fmla="*/ 78 h 287"/>
                <a:gd name="T78" fmla="*/ 214 w 334"/>
                <a:gd name="T79" fmla="*/ 57 h 287"/>
                <a:gd name="T80" fmla="*/ 147 w 334"/>
                <a:gd name="T81" fmla="*/ 30 h 287"/>
                <a:gd name="T82" fmla="*/ 147 w 334"/>
                <a:gd name="T83" fmla="*/ 20 h 287"/>
                <a:gd name="T84" fmla="*/ 266 w 334"/>
                <a:gd name="T85" fmla="*/ 45 h 287"/>
                <a:gd name="T86" fmla="*/ 289 w 334"/>
                <a:gd name="T87" fmla="*/ 68 h 287"/>
                <a:gd name="T88" fmla="*/ 297 w 334"/>
                <a:gd name="T89" fmla="*/ 98 h 287"/>
                <a:gd name="T90" fmla="*/ 310 w 334"/>
                <a:gd name="T91" fmla="*/ 104 h 287"/>
                <a:gd name="T92" fmla="*/ 325 w 334"/>
                <a:gd name="T93" fmla="*/ 105 h 287"/>
                <a:gd name="T94" fmla="*/ 330 w 334"/>
                <a:gd name="T95" fmla="*/ 111 h 287"/>
                <a:gd name="T96" fmla="*/ 330 w 334"/>
                <a:gd name="T97" fmla="*/ 128 h 287"/>
                <a:gd name="T98" fmla="*/ 255 w 334"/>
                <a:gd name="T99" fmla="*/ 246 h 287"/>
                <a:gd name="T100" fmla="*/ 235 w 334"/>
                <a:gd name="T101" fmla="*/ 246 h 287"/>
                <a:gd name="T102" fmla="*/ 235 w 334"/>
                <a:gd name="T103" fmla="*/ 266 h 287"/>
                <a:gd name="T104" fmla="*/ 255 w 334"/>
                <a:gd name="T105" fmla="*/ 267 h 287"/>
                <a:gd name="T106" fmla="*/ 255 w 334"/>
                <a:gd name="T107" fmla="*/ 24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4" h="287">
                  <a:moveTo>
                    <a:pt x="265" y="237"/>
                  </a:moveTo>
                  <a:cubicBezTo>
                    <a:pt x="276" y="248"/>
                    <a:pt x="276" y="265"/>
                    <a:pt x="265" y="276"/>
                  </a:cubicBezTo>
                  <a:cubicBezTo>
                    <a:pt x="254" y="287"/>
                    <a:pt x="236" y="287"/>
                    <a:pt x="226" y="276"/>
                  </a:cubicBezTo>
                  <a:cubicBezTo>
                    <a:pt x="156" y="202"/>
                    <a:pt x="156" y="202"/>
                    <a:pt x="156" y="202"/>
                  </a:cubicBezTo>
                  <a:cubicBezTo>
                    <a:pt x="92" y="280"/>
                    <a:pt x="92" y="280"/>
                    <a:pt x="92" y="280"/>
                  </a:cubicBezTo>
                  <a:cubicBezTo>
                    <a:pt x="86" y="287"/>
                    <a:pt x="75" y="287"/>
                    <a:pt x="68" y="280"/>
                  </a:cubicBezTo>
                  <a:cubicBezTo>
                    <a:pt x="52" y="263"/>
                    <a:pt x="52" y="263"/>
                    <a:pt x="52" y="263"/>
                  </a:cubicBezTo>
                  <a:cubicBezTo>
                    <a:pt x="45" y="257"/>
                    <a:pt x="45" y="246"/>
                    <a:pt x="52" y="240"/>
                  </a:cubicBezTo>
                  <a:cubicBezTo>
                    <a:pt x="126" y="171"/>
                    <a:pt x="126" y="171"/>
                    <a:pt x="126" y="171"/>
                  </a:cubicBezTo>
                  <a:cubicBezTo>
                    <a:pt x="90" y="136"/>
                    <a:pt x="90" y="136"/>
                    <a:pt x="90" y="136"/>
                  </a:cubicBezTo>
                  <a:cubicBezTo>
                    <a:pt x="78" y="125"/>
                    <a:pt x="71" y="122"/>
                    <a:pt x="62" y="125"/>
                  </a:cubicBezTo>
                  <a:cubicBezTo>
                    <a:pt x="52" y="128"/>
                    <a:pt x="39" y="128"/>
                    <a:pt x="27" y="120"/>
                  </a:cubicBezTo>
                  <a:cubicBezTo>
                    <a:pt x="0" y="103"/>
                    <a:pt x="2" y="70"/>
                    <a:pt x="2" y="70"/>
                  </a:cubicBezTo>
                  <a:cubicBezTo>
                    <a:pt x="4" y="67"/>
                    <a:pt x="4" y="67"/>
                    <a:pt x="4" y="67"/>
                  </a:cubicBezTo>
                  <a:cubicBezTo>
                    <a:pt x="4" y="67"/>
                    <a:pt x="28" y="83"/>
                    <a:pt x="31" y="84"/>
                  </a:cubicBezTo>
                  <a:cubicBezTo>
                    <a:pt x="35" y="87"/>
                    <a:pt x="48" y="93"/>
                    <a:pt x="60" y="75"/>
                  </a:cubicBezTo>
                  <a:cubicBezTo>
                    <a:pt x="73" y="56"/>
                    <a:pt x="62" y="45"/>
                    <a:pt x="59" y="42"/>
                  </a:cubicBezTo>
                  <a:cubicBezTo>
                    <a:pt x="56" y="41"/>
                    <a:pt x="32" y="25"/>
                    <a:pt x="32" y="25"/>
                  </a:cubicBezTo>
                  <a:cubicBezTo>
                    <a:pt x="34" y="21"/>
                    <a:pt x="34" y="21"/>
                    <a:pt x="34" y="21"/>
                  </a:cubicBezTo>
                  <a:cubicBezTo>
                    <a:pt x="34" y="21"/>
                    <a:pt x="62" y="7"/>
                    <a:pt x="88" y="23"/>
                  </a:cubicBezTo>
                  <a:cubicBezTo>
                    <a:pt x="88" y="23"/>
                    <a:pt x="95" y="27"/>
                    <a:pt x="97" y="30"/>
                  </a:cubicBezTo>
                  <a:cubicBezTo>
                    <a:pt x="114" y="45"/>
                    <a:pt x="114" y="61"/>
                    <a:pt x="111" y="75"/>
                  </a:cubicBezTo>
                  <a:cubicBezTo>
                    <a:pt x="108" y="88"/>
                    <a:pt x="111" y="92"/>
                    <a:pt x="121" y="103"/>
                  </a:cubicBezTo>
                  <a:cubicBezTo>
                    <a:pt x="157" y="139"/>
                    <a:pt x="157" y="139"/>
                    <a:pt x="157" y="139"/>
                  </a:cubicBezTo>
                  <a:cubicBezTo>
                    <a:pt x="199" y="95"/>
                    <a:pt x="199" y="95"/>
                    <a:pt x="199" y="95"/>
                  </a:cubicBezTo>
                  <a:cubicBezTo>
                    <a:pt x="230" y="127"/>
                    <a:pt x="230" y="127"/>
                    <a:pt x="230" y="127"/>
                  </a:cubicBezTo>
                  <a:cubicBezTo>
                    <a:pt x="189" y="169"/>
                    <a:pt x="189" y="169"/>
                    <a:pt x="189" y="169"/>
                  </a:cubicBezTo>
                  <a:lnTo>
                    <a:pt x="265" y="237"/>
                  </a:lnTo>
                  <a:close/>
                  <a:moveTo>
                    <a:pt x="330" y="128"/>
                  </a:moveTo>
                  <a:cubicBezTo>
                    <a:pt x="306" y="151"/>
                    <a:pt x="306" y="151"/>
                    <a:pt x="306" y="151"/>
                  </a:cubicBezTo>
                  <a:cubicBezTo>
                    <a:pt x="302" y="156"/>
                    <a:pt x="294" y="156"/>
                    <a:pt x="289" y="151"/>
                  </a:cubicBezTo>
                  <a:cubicBezTo>
                    <a:pt x="284" y="146"/>
                    <a:pt x="284" y="146"/>
                    <a:pt x="284" y="146"/>
                  </a:cubicBezTo>
                  <a:cubicBezTo>
                    <a:pt x="280" y="142"/>
                    <a:pt x="278" y="136"/>
                    <a:pt x="280" y="133"/>
                  </a:cubicBezTo>
                  <a:cubicBezTo>
                    <a:pt x="284" y="130"/>
                    <a:pt x="283" y="123"/>
                    <a:pt x="276" y="116"/>
                  </a:cubicBezTo>
                  <a:cubicBezTo>
                    <a:pt x="265" y="105"/>
                    <a:pt x="252" y="104"/>
                    <a:pt x="247" y="110"/>
                  </a:cubicBezTo>
                  <a:cubicBezTo>
                    <a:pt x="245" y="112"/>
                    <a:pt x="238" y="119"/>
                    <a:pt x="238" y="119"/>
                  </a:cubicBezTo>
                  <a:cubicBezTo>
                    <a:pt x="206" y="88"/>
                    <a:pt x="206" y="88"/>
                    <a:pt x="206" y="88"/>
                  </a:cubicBezTo>
                  <a:cubicBezTo>
                    <a:pt x="211" y="83"/>
                    <a:pt x="211" y="83"/>
                    <a:pt x="211" y="83"/>
                  </a:cubicBezTo>
                  <a:cubicBezTo>
                    <a:pt x="211" y="83"/>
                    <a:pt x="212" y="81"/>
                    <a:pt x="215" y="78"/>
                  </a:cubicBezTo>
                  <a:cubicBezTo>
                    <a:pt x="225" y="68"/>
                    <a:pt x="214" y="57"/>
                    <a:pt x="214" y="57"/>
                  </a:cubicBezTo>
                  <a:cubicBezTo>
                    <a:pt x="186" y="30"/>
                    <a:pt x="147" y="30"/>
                    <a:pt x="147" y="30"/>
                  </a:cubicBezTo>
                  <a:cubicBezTo>
                    <a:pt x="147" y="20"/>
                    <a:pt x="147" y="20"/>
                    <a:pt x="147" y="20"/>
                  </a:cubicBezTo>
                  <a:cubicBezTo>
                    <a:pt x="226" y="0"/>
                    <a:pt x="255" y="34"/>
                    <a:pt x="266" y="45"/>
                  </a:cubicBezTo>
                  <a:cubicBezTo>
                    <a:pt x="276" y="55"/>
                    <a:pt x="286" y="65"/>
                    <a:pt x="289" y="68"/>
                  </a:cubicBezTo>
                  <a:cubicBezTo>
                    <a:pt x="295" y="73"/>
                    <a:pt x="289" y="89"/>
                    <a:pt x="297" y="98"/>
                  </a:cubicBezTo>
                  <a:cubicBezTo>
                    <a:pt x="301" y="102"/>
                    <a:pt x="306" y="104"/>
                    <a:pt x="310" y="104"/>
                  </a:cubicBezTo>
                  <a:cubicBezTo>
                    <a:pt x="314" y="100"/>
                    <a:pt x="321" y="101"/>
                    <a:pt x="325" y="105"/>
                  </a:cubicBezTo>
                  <a:cubicBezTo>
                    <a:pt x="330" y="111"/>
                    <a:pt x="330" y="111"/>
                    <a:pt x="330" y="111"/>
                  </a:cubicBezTo>
                  <a:cubicBezTo>
                    <a:pt x="334" y="115"/>
                    <a:pt x="334" y="123"/>
                    <a:pt x="330" y="128"/>
                  </a:cubicBezTo>
                  <a:close/>
                  <a:moveTo>
                    <a:pt x="255" y="246"/>
                  </a:moveTo>
                  <a:cubicBezTo>
                    <a:pt x="250" y="240"/>
                    <a:pt x="241" y="240"/>
                    <a:pt x="235" y="246"/>
                  </a:cubicBezTo>
                  <a:cubicBezTo>
                    <a:pt x="230" y="251"/>
                    <a:pt x="230" y="261"/>
                    <a:pt x="235" y="266"/>
                  </a:cubicBezTo>
                  <a:cubicBezTo>
                    <a:pt x="241" y="272"/>
                    <a:pt x="250" y="273"/>
                    <a:pt x="255" y="267"/>
                  </a:cubicBezTo>
                  <a:cubicBezTo>
                    <a:pt x="261" y="261"/>
                    <a:pt x="261" y="251"/>
                    <a:pt x="255" y="24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7"/>
            <p:cNvSpPr>
              <a:spLocks noEditPoints="1"/>
            </p:cNvSpPr>
            <p:nvPr/>
          </p:nvSpPr>
          <p:spPr bwMode="auto">
            <a:xfrm>
              <a:off x="3135313" y="2913063"/>
              <a:ext cx="174625" cy="252413"/>
            </a:xfrm>
            <a:custGeom>
              <a:avLst/>
              <a:gdLst>
                <a:gd name="T0" fmla="*/ 170 w 213"/>
                <a:gd name="T1" fmla="*/ 275 h 306"/>
                <a:gd name="T2" fmla="*/ 71 w 213"/>
                <a:gd name="T3" fmla="*/ 306 h 306"/>
                <a:gd name="T4" fmla="*/ 41 w 213"/>
                <a:gd name="T5" fmla="*/ 194 h 306"/>
                <a:gd name="T6" fmla="*/ 58 w 213"/>
                <a:gd name="T7" fmla="*/ 211 h 306"/>
                <a:gd name="T8" fmla="*/ 89 w 213"/>
                <a:gd name="T9" fmla="*/ 216 h 306"/>
                <a:gd name="T10" fmla="*/ 127 w 213"/>
                <a:gd name="T11" fmla="*/ 211 h 306"/>
                <a:gd name="T12" fmla="*/ 165 w 213"/>
                <a:gd name="T13" fmla="*/ 201 h 306"/>
                <a:gd name="T14" fmla="*/ 172 w 213"/>
                <a:gd name="T15" fmla="*/ 194 h 306"/>
                <a:gd name="T16" fmla="*/ 174 w 213"/>
                <a:gd name="T17" fmla="*/ 117 h 306"/>
                <a:gd name="T18" fmla="*/ 202 w 213"/>
                <a:gd name="T19" fmla="*/ 131 h 306"/>
                <a:gd name="T20" fmla="*/ 164 w 213"/>
                <a:gd name="T21" fmla="*/ 142 h 306"/>
                <a:gd name="T22" fmla="*/ 184 w 213"/>
                <a:gd name="T23" fmla="*/ 166 h 306"/>
                <a:gd name="T24" fmla="*/ 144 w 213"/>
                <a:gd name="T25" fmla="*/ 161 h 306"/>
                <a:gd name="T26" fmla="*/ 154 w 213"/>
                <a:gd name="T27" fmla="*/ 192 h 306"/>
                <a:gd name="T28" fmla="*/ 119 w 213"/>
                <a:gd name="T29" fmla="*/ 172 h 306"/>
                <a:gd name="T30" fmla="*/ 116 w 213"/>
                <a:gd name="T31" fmla="*/ 203 h 306"/>
                <a:gd name="T32" fmla="*/ 92 w 213"/>
                <a:gd name="T33" fmla="*/ 172 h 306"/>
                <a:gd name="T34" fmla="*/ 74 w 213"/>
                <a:gd name="T35" fmla="*/ 200 h 306"/>
                <a:gd name="T36" fmla="*/ 66 w 213"/>
                <a:gd name="T37" fmla="*/ 162 h 306"/>
                <a:gd name="T38" fmla="*/ 45 w 213"/>
                <a:gd name="T39" fmla="*/ 182 h 306"/>
                <a:gd name="T40" fmla="*/ 46 w 213"/>
                <a:gd name="T41" fmla="*/ 142 h 306"/>
                <a:gd name="T42" fmla="*/ 24 w 213"/>
                <a:gd name="T43" fmla="*/ 154 h 306"/>
                <a:gd name="T44" fmla="*/ 36 w 213"/>
                <a:gd name="T45" fmla="*/ 117 h 306"/>
                <a:gd name="T46" fmla="*/ 5 w 213"/>
                <a:gd name="T47" fmla="*/ 113 h 306"/>
                <a:gd name="T48" fmla="*/ 36 w 213"/>
                <a:gd name="T49" fmla="*/ 90 h 306"/>
                <a:gd name="T50" fmla="*/ 8 w 213"/>
                <a:gd name="T51" fmla="*/ 74 h 306"/>
                <a:gd name="T52" fmla="*/ 46 w 213"/>
                <a:gd name="T53" fmla="*/ 64 h 306"/>
                <a:gd name="T54" fmla="*/ 27 w 213"/>
                <a:gd name="T55" fmla="*/ 39 h 306"/>
                <a:gd name="T56" fmla="*/ 65 w 213"/>
                <a:gd name="T57" fmla="*/ 44 h 306"/>
                <a:gd name="T58" fmla="*/ 57 w 213"/>
                <a:gd name="T59" fmla="*/ 14 h 306"/>
                <a:gd name="T60" fmla="*/ 91 w 213"/>
                <a:gd name="T61" fmla="*/ 34 h 306"/>
                <a:gd name="T62" fmla="*/ 95 w 213"/>
                <a:gd name="T63" fmla="*/ 2 h 306"/>
                <a:gd name="T64" fmla="*/ 119 w 213"/>
                <a:gd name="T65" fmla="*/ 34 h 306"/>
                <a:gd name="T66" fmla="*/ 136 w 213"/>
                <a:gd name="T67" fmla="*/ 6 h 306"/>
                <a:gd name="T68" fmla="*/ 144 w 213"/>
                <a:gd name="T69" fmla="*/ 44 h 306"/>
                <a:gd name="T70" fmla="*/ 165 w 213"/>
                <a:gd name="T71" fmla="*/ 24 h 306"/>
                <a:gd name="T72" fmla="*/ 163 w 213"/>
                <a:gd name="T73" fmla="*/ 63 h 306"/>
                <a:gd name="T74" fmla="*/ 186 w 213"/>
                <a:gd name="T75" fmla="*/ 52 h 306"/>
                <a:gd name="T76" fmla="*/ 174 w 213"/>
                <a:gd name="T77" fmla="*/ 89 h 306"/>
                <a:gd name="T78" fmla="*/ 206 w 213"/>
                <a:gd name="T79" fmla="*/ 92 h 306"/>
                <a:gd name="T80" fmla="*/ 105 w 213"/>
                <a:gd name="T81" fmla="*/ 36 h 306"/>
                <a:gd name="T82" fmla="*/ 172 w 213"/>
                <a:gd name="T83" fmla="*/ 103 h 306"/>
                <a:gd name="T84" fmla="*/ 53 w 213"/>
                <a:gd name="T85" fmla="*/ 10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 h="306">
                  <a:moveTo>
                    <a:pt x="172" y="194"/>
                  </a:moveTo>
                  <a:cubicBezTo>
                    <a:pt x="213" y="271"/>
                    <a:pt x="213" y="271"/>
                    <a:pt x="213" y="271"/>
                  </a:cubicBezTo>
                  <a:cubicBezTo>
                    <a:pt x="170" y="275"/>
                    <a:pt x="170" y="275"/>
                    <a:pt x="170" y="275"/>
                  </a:cubicBezTo>
                  <a:cubicBezTo>
                    <a:pt x="142" y="306"/>
                    <a:pt x="142" y="306"/>
                    <a:pt x="142" y="306"/>
                  </a:cubicBezTo>
                  <a:cubicBezTo>
                    <a:pt x="107" y="250"/>
                    <a:pt x="107" y="250"/>
                    <a:pt x="107" y="250"/>
                  </a:cubicBezTo>
                  <a:cubicBezTo>
                    <a:pt x="71" y="306"/>
                    <a:pt x="71" y="306"/>
                    <a:pt x="71" y="306"/>
                  </a:cubicBezTo>
                  <a:cubicBezTo>
                    <a:pt x="42" y="274"/>
                    <a:pt x="42" y="274"/>
                    <a:pt x="42" y="274"/>
                  </a:cubicBezTo>
                  <a:cubicBezTo>
                    <a:pt x="0" y="271"/>
                    <a:pt x="0" y="271"/>
                    <a:pt x="0" y="271"/>
                  </a:cubicBezTo>
                  <a:cubicBezTo>
                    <a:pt x="41" y="194"/>
                    <a:pt x="41" y="194"/>
                    <a:pt x="41" y="194"/>
                  </a:cubicBezTo>
                  <a:cubicBezTo>
                    <a:pt x="41" y="194"/>
                    <a:pt x="41" y="194"/>
                    <a:pt x="41" y="194"/>
                  </a:cubicBezTo>
                  <a:cubicBezTo>
                    <a:pt x="42" y="197"/>
                    <a:pt x="43" y="199"/>
                    <a:pt x="45" y="201"/>
                  </a:cubicBezTo>
                  <a:cubicBezTo>
                    <a:pt x="48" y="206"/>
                    <a:pt x="52" y="208"/>
                    <a:pt x="58" y="211"/>
                  </a:cubicBezTo>
                  <a:cubicBezTo>
                    <a:pt x="63" y="213"/>
                    <a:pt x="67" y="214"/>
                    <a:pt x="71" y="214"/>
                  </a:cubicBezTo>
                  <a:cubicBezTo>
                    <a:pt x="75" y="214"/>
                    <a:pt x="80" y="213"/>
                    <a:pt x="82" y="211"/>
                  </a:cubicBezTo>
                  <a:cubicBezTo>
                    <a:pt x="84" y="213"/>
                    <a:pt x="86" y="215"/>
                    <a:pt x="89" y="216"/>
                  </a:cubicBezTo>
                  <a:cubicBezTo>
                    <a:pt x="93" y="219"/>
                    <a:pt x="99" y="221"/>
                    <a:pt x="105" y="221"/>
                  </a:cubicBezTo>
                  <a:cubicBezTo>
                    <a:pt x="111" y="221"/>
                    <a:pt x="117" y="219"/>
                    <a:pt x="121" y="216"/>
                  </a:cubicBezTo>
                  <a:cubicBezTo>
                    <a:pt x="124" y="215"/>
                    <a:pt x="126" y="213"/>
                    <a:pt x="127" y="211"/>
                  </a:cubicBezTo>
                  <a:cubicBezTo>
                    <a:pt x="131" y="213"/>
                    <a:pt x="135" y="214"/>
                    <a:pt x="139" y="214"/>
                  </a:cubicBezTo>
                  <a:cubicBezTo>
                    <a:pt x="143" y="214"/>
                    <a:pt x="147" y="213"/>
                    <a:pt x="152" y="211"/>
                  </a:cubicBezTo>
                  <a:cubicBezTo>
                    <a:pt x="158" y="208"/>
                    <a:pt x="162" y="206"/>
                    <a:pt x="165" y="201"/>
                  </a:cubicBezTo>
                  <a:cubicBezTo>
                    <a:pt x="167" y="199"/>
                    <a:pt x="169" y="197"/>
                    <a:pt x="170" y="194"/>
                  </a:cubicBezTo>
                  <a:cubicBezTo>
                    <a:pt x="170" y="194"/>
                    <a:pt x="170" y="194"/>
                    <a:pt x="171" y="194"/>
                  </a:cubicBezTo>
                  <a:cubicBezTo>
                    <a:pt x="172" y="194"/>
                    <a:pt x="172" y="194"/>
                    <a:pt x="172" y="194"/>
                  </a:cubicBezTo>
                  <a:close/>
                  <a:moveTo>
                    <a:pt x="208" y="103"/>
                  </a:moveTo>
                  <a:cubicBezTo>
                    <a:pt x="208" y="107"/>
                    <a:pt x="208" y="111"/>
                    <a:pt x="206" y="113"/>
                  </a:cubicBezTo>
                  <a:cubicBezTo>
                    <a:pt x="204" y="118"/>
                    <a:pt x="179" y="117"/>
                    <a:pt x="174" y="117"/>
                  </a:cubicBezTo>
                  <a:cubicBezTo>
                    <a:pt x="173" y="117"/>
                    <a:pt x="173" y="117"/>
                    <a:pt x="173" y="117"/>
                  </a:cubicBezTo>
                  <a:cubicBezTo>
                    <a:pt x="174" y="117"/>
                    <a:pt x="174" y="117"/>
                    <a:pt x="174" y="117"/>
                  </a:cubicBezTo>
                  <a:cubicBezTo>
                    <a:pt x="178" y="119"/>
                    <a:pt x="202" y="127"/>
                    <a:pt x="202" y="131"/>
                  </a:cubicBezTo>
                  <a:cubicBezTo>
                    <a:pt x="203" y="135"/>
                    <a:pt x="202" y="138"/>
                    <a:pt x="200" y="143"/>
                  </a:cubicBezTo>
                  <a:cubicBezTo>
                    <a:pt x="197" y="152"/>
                    <a:pt x="190" y="154"/>
                    <a:pt x="186" y="154"/>
                  </a:cubicBezTo>
                  <a:cubicBezTo>
                    <a:pt x="184" y="154"/>
                    <a:pt x="165" y="143"/>
                    <a:pt x="164" y="142"/>
                  </a:cubicBezTo>
                  <a:cubicBezTo>
                    <a:pt x="163" y="142"/>
                    <a:pt x="163" y="142"/>
                    <a:pt x="163" y="142"/>
                  </a:cubicBezTo>
                  <a:cubicBezTo>
                    <a:pt x="163" y="142"/>
                    <a:pt x="163" y="142"/>
                    <a:pt x="163" y="142"/>
                  </a:cubicBezTo>
                  <a:cubicBezTo>
                    <a:pt x="166" y="145"/>
                    <a:pt x="186" y="162"/>
                    <a:pt x="184" y="166"/>
                  </a:cubicBezTo>
                  <a:cubicBezTo>
                    <a:pt x="183" y="170"/>
                    <a:pt x="181" y="173"/>
                    <a:pt x="178" y="176"/>
                  </a:cubicBezTo>
                  <a:cubicBezTo>
                    <a:pt x="174" y="180"/>
                    <a:pt x="170" y="182"/>
                    <a:pt x="165" y="182"/>
                  </a:cubicBezTo>
                  <a:cubicBezTo>
                    <a:pt x="163" y="182"/>
                    <a:pt x="147" y="164"/>
                    <a:pt x="144" y="161"/>
                  </a:cubicBezTo>
                  <a:cubicBezTo>
                    <a:pt x="144" y="161"/>
                    <a:pt x="144" y="161"/>
                    <a:pt x="144" y="161"/>
                  </a:cubicBezTo>
                  <a:cubicBezTo>
                    <a:pt x="144" y="162"/>
                    <a:pt x="144" y="162"/>
                    <a:pt x="144" y="162"/>
                  </a:cubicBezTo>
                  <a:cubicBezTo>
                    <a:pt x="146" y="165"/>
                    <a:pt x="156" y="188"/>
                    <a:pt x="154" y="192"/>
                  </a:cubicBezTo>
                  <a:cubicBezTo>
                    <a:pt x="152" y="194"/>
                    <a:pt x="149" y="197"/>
                    <a:pt x="145" y="198"/>
                  </a:cubicBezTo>
                  <a:cubicBezTo>
                    <a:pt x="142" y="200"/>
                    <a:pt x="139" y="200"/>
                    <a:pt x="136" y="200"/>
                  </a:cubicBezTo>
                  <a:cubicBezTo>
                    <a:pt x="130" y="200"/>
                    <a:pt x="121" y="176"/>
                    <a:pt x="119" y="172"/>
                  </a:cubicBezTo>
                  <a:cubicBezTo>
                    <a:pt x="119" y="171"/>
                    <a:pt x="119" y="171"/>
                    <a:pt x="119" y="171"/>
                  </a:cubicBezTo>
                  <a:cubicBezTo>
                    <a:pt x="119" y="172"/>
                    <a:pt x="119" y="172"/>
                    <a:pt x="119" y="172"/>
                  </a:cubicBezTo>
                  <a:cubicBezTo>
                    <a:pt x="119" y="176"/>
                    <a:pt x="120" y="201"/>
                    <a:pt x="116" y="203"/>
                  </a:cubicBezTo>
                  <a:cubicBezTo>
                    <a:pt x="113" y="206"/>
                    <a:pt x="109" y="206"/>
                    <a:pt x="105" y="206"/>
                  </a:cubicBezTo>
                  <a:cubicBezTo>
                    <a:pt x="101" y="206"/>
                    <a:pt x="97" y="206"/>
                    <a:pt x="95" y="203"/>
                  </a:cubicBezTo>
                  <a:cubicBezTo>
                    <a:pt x="90" y="201"/>
                    <a:pt x="92" y="176"/>
                    <a:pt x="92" y="172"/>
                  </a:cubicBezTo>
                  <a:cubicBezTo>
                    <a:pt x="92" y="171"/>
                    <a:pt x="92" y="171"/>
                    <a:pt x="92" y="171"/>
                  </a:cubicBezTo>
                  <a:cubicBezTo>
                    <a:pt x="91" y="172"/>
                    <a:pt x="91" y="172"/>
                    <a:pt x="91" y="172"/>
                  </a:cubicBezTo>
                  <a:cubicBezTo>
                    <a:pt x="89" y="176"/>
                    <a:pt x="80" y="200"/>
                    <a:pt x="74" y="200"/>
                  </a:cubicBezTo>
                  <a:cubicBezTo>
                    <a:pt x="72" y="200"/>
                    <a:pt x="69" y="200"/>
                    <a:pt x="65" y="198"/>
                  </a:cubicBezTo>
                  <a:cubicBezTo>
                    <a:pt x="61" y="197"/>
                    <a:pt x="59" y="194"/>
                    <a:pt x="57" y="192"/>
                  </a:cubicBezTo>
                  <a:cubicBezTo>
                    <a:pt x="54" y="188"/>
                    <a:pt x="65" y="165"/>
                    <a:pt x="66" y="162"/>
                  </a:cubicBezTo>
                  <a:cubicBezTo>
                    <a:pt x="67" y="161"/>
                    <a:pt x="67" y="161"/>
                    <a:pt x="67" y="161"/>
                  </a:cubicBezTo>
                  <a:cubicBezTo>
                    <a:pt x="65" y="161"/>
                    <a:pt x="65" y="161"/>
                    <a:pt x="65" y="161"/>
                  </a:cubicBezTo>
                  <a:cubicBezTo>
                    <a:pt x="63" y="164"/>
                    <a:pt x="47" y="182"/>
                    <a:pt x="45" y="182"/>
                  </a:cubicBezTo>
                  <a:cubicBezTo>
                    <a:pt x="41" y="182"/>
                    <a:pt x="36" y="180"/>
                    <a:pt x="32" y="176"/>
                  </a:cubicBezTo>
                  <a:cubicBezTo>
                    <a:pt x="29" y="173"/>
                    <a:pt x="27" y="170"/>
                    <a:pt x="27" y="166"/>
                  </a:cubicBezTo>
                  <a:cubicBezTo>
                    <a:pt x="25" y="162"/>
                    <a:pt x="44" y="145"/>
                    <a:pt x="46" y="142"/>
                  </a:cubicBezTo>
                  <a:cubicBezTo>
                    <a:pt x="48" y="142"/>
                    <a:pt x="48" y="142"/>
                    <a:pt x="48" y="142"/>
                  </a:cubicBezTo>
                  <a:cubicBezTo>
                    <a:pt x="46" y="142"/>
                    <a:pt x="46" y="142"/>
                    <a:pt x="46" y="142"/>
                  </a:cubicBezTo>
                  <a:cubicBezTo>
                    <a:pt x="45" y="143"/>
                    <a:pt x="26" y="154"/>
                    <a:pt x="24" y="154"/>
                  </a:cubicBezTo>
                  <a:cubicBezTo>
                    <a:pt x="20" y="154"/>
                    <a:pt x="14" y="152"/>
                    <a:pt x="10" y="143"/>
                  </a:cubicBezTo>
                  <a:cubicBezTo>
                    <a:pt x="8" y="138"/>
                    <a:pt x="8" y="135"/>
                    <a:pt x="8" y="131"/>
                  </a:cubicBezTo>
                  <a:cubicBezTo>
                    <a:pt x="8" y="127"/>
                    <a:pt x="32" y="119"/>
                    <a:pt x="36" y="117"/>
                  </a:cubicBezTo>
                  <a:cubicBezTo>
                    <a:pt x="37" y="117"/>
                    <a:pt x="37" y="117"/>
                    <a:pt x="37" y="117"/>
                  </a:cubicBezTo>
                  <a:cubicBezTo>
                    <a:pt x="36" y="117"/>
                    <a:pt x="36" y="117"/>
                    <a:pt x="36" y="117"/>
                  </a:cubicBezTo>
                  <a:cubicBezTo>
                    <a:pt x="32" y="117"/>
                    <a:pt x="7" y="118"/>
                    <a:pt x="5" y="113"/>
                  </a:cubicBezTo>
                  <a:cubicBezTo>
                    <a:pt x="2" y="111"/>
                    <a:pt x="2" y="107"/>
                    <a:pt x="2" y="103"/>
                  </a:cubicBezTo>
                  <a:cubicBezTo>
                    <a:pt x="2" y="99"/>
                    <a:pt x="2" y="95"/>
                    <a:pt x="5" y="92"/>
                  </a:cubicBezTo>
                  <a:cubicBezTo>
                    <a:pt x="7" y="88"/>
                    <a:pt x="32" y="90"/>
                    <a:pt x="36" y="90"/>
                  </a:cubicBezTo>
                  <a:cubicBezTo>
                    <a:pt x="37" y="90"/>
                    <a:pt x="37" y="90"/>
                    <a:pt x="37" y="90"/>
                  </a:cubicBezTo>
                  <a:cubicBezTo>
                    <a:pt x="36" y="89"/>
                    <a:pt x="36" y="89"/>
                    <a:pt x="36" y="89"/>
                  </a:cubicBezTo>
                  <a:cubicBezTo>
                    <a:pt x="32" y="88"/>
                    <a:pt x="8" y="79"/>
                    <a:pt x="8" y="74"/>
                  </a:cubicBezTo>
                  <a:cubicBezTo>
                    <a:pt x="8" y="71"/>
                    <a:pt x="8" y="67"/>
                    <a:pt x="10" y="63"/>
                  </a:cubicBezTo>
                  <a:cubicBezTo>
                    <a:pt x="14" y="54"/>
                    <a:pt x="20" y="52"/>
                    <a:pt x="24" y="52"/>
                  </a:cubicBezTo>
                  <a:cubicBezTo>
                    <a:pt x="26" y="52"/>
                    <a:pt x="45" y="63"/>
                    <a:pt x="46" y="64"/>
                  </a:cubicBezTo>
                  <a:cubicBezTo>
                    <a:pt x="48" y="65"/>
                    <a:pt x="48" y="65"/>
                    <a:pt x="48" y="65"/>
                  </a:cubicBezTo>
                  <a:cubicBezTo>
                    <a:pt x="46" y="63"/>
                    <a:pt x="46" y="63"/>
                    <a:pt x="46" y="63"/>
                  </a:cubicBezTo>
                  <a:cubicBezTo>
                    <a:pt x="44" y="61"/>
                    <a:pt x="25" y="44"/>
                    <a:pt x="27" y="39"/>
                  </a:cubicBezTo>
                  <a:cubicBezTo>
                    <a:pt x="27" y="36"/>
                    <a:pt x="29" y="33"/>
                    <a:pt x="32" y="30"/>
                  </a:cubicBezTo>
                  <a:cubicBezTo>
                    <a:pt x="36" y="26"/>
                    <a:pt x="41" y="24"/>
                    <a:pt x="45" y="24"/>
                  </a:cubicBezTo>
                  <a:cubicBezTo>
                    <a:pt x="47" y="24"/>
                    <a:pt x="63" y="41"/>
                    <a:pt x="65" y="44"/>
                  </a:cubicBezTo>
                  <a:cubicBezTo>
                    <a:pt x="67" y="46"/>
                    <a:pt x="67" y="46"/>
                    <a:pt x="67" y="46"/>
                  </a:cubicBezTo>
                  <a:cubicBezTo>
                    <a:pt x="66" y="44"/>
                    <a:pt x="66" y="44"/>
                    <a:pt x="66" y="44"/>
                  </a:cubicBezTo>
                  <a:cubicBezTo>
                    <a:pt x="65" y="41"/>
                    <a:pt x="54" y="18"/>
                    <a:pt x="57" y="14"/>
                  </a:cubicBezTo>
                  <a:cubicBezTo>
                    <a:pt x="59" y="11"/>
                    <a:pt x="61" y="10"/>
                    <a:pt x="65" y="8"/>
                  </a:cubicBezTo>
                  <a:cubicBezTo>
                    <a:pt x="69" y="7"/>
                    <a:pt x="72" y="6"/>
                    <a:pt x="74" y="6"/>
                  </a:cubicBezTo>
                  <a:cubicBezTo>
                    <a:pt x="80" y="6"/>
                    <a:pt x="89" y="30"/>
                    <a:pt x="91" y="34"/>
                  </a:cubicBezTo>
                  <a:cubicBezTo>
                    <a:pt x="92" y="35"/>
                    <a:pt x="92" y="35"/>
                    <a:pt x="92" y="35"/>
                  </a:cubicBezTo>
                  <a:cubicBezTo>
                    <a:pt x="92" y="34"/>
                    <a:pt x="92" y="34"/>
                    <a:pt x="92" y="34"/>
                  </a:cubicBezTo>
                  <a:cubicBezTo>
                    <a:pt x="92" y="30"/>
                    <a:pt x="90" y="5"/>
                    <a:pt x="95" y="2"/>
                  </a:cubicBezTo>
                  <a:cubicBezTo>
                    <a:pt x="97" y="0"/>
                    <a:pt x="101" y="0"/>
                    <a:pt x="105" y="0"/>
                  </a:cubicBezTo>
                  <a:cubicBezTo>
                    <a:pt x="109" y="0"/>
                    <a:pt x="113" y="0"/>
                    <a:pt x="116" y="2"/>
                  </a:cubicBezTo>
                  <a:cubicBezTo>
                    <a:pt x="120" y="5"/>
                    <a:pt x="119" y="30"/>
                    <a:pt x="119" y="34"/>
                  </a:cubicBezTo>
                  <a:cubicBezTo>
                    <a:pt x="119" y="35"/>
                    <a:pt x="119" y="35"/>
                    <a:pt x="119" y="35"/>
                  </a:cubicBezTo>
                  <a:cubicBezTo>
                    <a:pt x="119" y="34"/>
                    <a:pt x="119" y="34"/>
                    <a:pt x="119" y="34"/>
                  </a:cubicBezTo>
                  <a:cubicBezTo>
                    <a:pt x="121" y="30"/>
                    <a:pt x="130" y="6"/>
                    <a:pt x="136" y="6"/>
                  </a:cubicBezTo>
                  <a:cubicBezTo>
                    <a:pt x="139" y="6"/>
                    <a:pt x="142" y="7"/>
                    <a:pt x="145" y="8"/>
                  </a:cubicBezTo>
                  <a:cubicBezTo>
                    <a:pt x="149" y="10"/>
                    <a:pt x="152" y="11"/>
                    <a:pt x="154" y="14"/>
                  </a:cubicBezTo>
                  <a:cubicBezTo>
                    <a:pt x="156" y="18"/>
                    <a:pt x="146" y="41"/>
                    <a:pt x="144" y="44"/>
                  </a:cubicBezTo>
                  <a:cubicBezTo>
                    <a:pt x="144" y="46"/>
                    <a:pt x="144" y="46"/>
                    <a:pt x="144" y="46"/>
                  </a:cubicBezTo>
                  <a:cubicBezTo>
                    <a:pt x="144" y="44"/>
                    <a:pt x="144" y="44"/>
                    <a:pt x="144" y="44"/>
                  </a:cubicBezTo>
                  <a:cubicBezTo>
                    <a:pt x="147" y="41"/>
                    <a:pt x="163" y="24"/>
                    <a:pt x="165" y="24"/>
                  </a:cubicBezTo>
                  <a:cubicBezTo>
                    <a:pt x="170" y="24"/>
                    <a:pt x="174" y="26"/>
                    <a:pt x="178" y="30"/>
                  </a:cubicBezTo>
                  <a:cubicBezTo>
                    <a:pt x="181" y="33"/>
                    <a:pt x="183" y="36"/>
                    <a:pt x="184" y="39"/>
                  </a:cubicBezTo>
                  <a:cubicBezTo>
                    <a:pt x="186" y="44"/>
                    <a:pt x="166" y="61"/>
                    <a:pt x="163" y="63"/>
                  </a:cubicBezTo>
                  <a:cubicBezTo>
                    <a:pt x="163" y="65"/>
                    <a:pt x="163" y="65"/>
                    <a:pt x="163" y="65"/>
                  </a:cubicBezTo>
                  <a:cubicBezTo>
                    <a:pt x="164" y="64"/>
                    <a:pt x="164" y="64"/>
                    <a:pt x="164" y="64"/>
                  </a:cubicBezTo>
                  <a:cubicBezTo>
                    <a:pt x="165" y="63"/>
                    <a:pt x="184" y="52"/>
                    <a:pt x="186" y="52"/>
                  </a:cubicBezTo>
                  <a:cubicBezTo>
                    <a:pt x="190" y="52"/>
                    <a:pt x="197" y="54"/>
                    <a:pt x="200" y="63"/>
                  </a:cubicBezTo>
                  <a:cubicBezTo>
                    <a:pt x="202" y="67"/>
                    <a:pt x="203" y="71"/>
                    <a:pt x="202" y="74"/>
                  </a:cubicBezTo>
                  <a:cubicBezTo>
                    <a:pt x="202" y="79"/>
                    <a:pt x="178" y="88"/>
                    <a:pt x="174" y="89"/>
                  </a:cubicBezTo>
                  <a:cubicBezTo>
                    <a:pt x="173" y="90"/>
                    <a:pt x="173" y="90"/>
                    <a:pt x="173" y="90"/>
                  </a:cubicBezTo>
                  <a:cubicBezTo>
                    <a:pt x="174" y="90"/>
                    <a:pt x="174" y="90"/>
                    <a:pt x="174" y="90"/>
                  </a:cubicBezTo>
                  <a:cubicBezTo>
                    <a:pt x="179" y="90"/>
                    <a:pt x="204" y="88"/>
                    <a:pt x="206" y="92"/>
                  </a:cubicBezTo>
                  <a:cubicBezTo>
                    <a:pt x="208" y="95"/>
                    <a:pt x="208" y="99"/>
                    <a:pt x="208" y="103"/>
                  </a:cubicBezTo>
                  <a:close/>
                  <a:moveTo>
                    <a:pt x="172" y="103"/>
                  </a:moveTo>
                  <a:cubicBezTo>
                    <a:pt x="172" y="66"/>
                    <a:pt x="142" y="36"/>
                    <a:pt x="105" y="36"/>
                  </a:cubicBezTo>
                  <a:cubicBezTo>
                    <a:pt x="68" y="36"/>
                    <a:pt x="38" y="66"/>
                    <a:pt x="38" y="103"/>
                  </a:cubicBezTo>
                  <a:cubicBezTo>
                    <a:pt x="38" y="140"/>
                    <a:pt x="68" y="170"/>
                    <a:pt x="105" y="170"/>
                  </a:cubicBezTo>
                  <a:cubicBezTo>
                    <a:pt x="142" y="170"/>
                    <a:pt x="172" y="140"/>
                    <a:pt x="172" y="103"/>
                  </a:cubicBezTo>
                  <a:close/>
                  <a:moveTo>
                    <a:pt x="156" y="103"/>
                  </a:moveTo>
                  <a:cubicBezTo>
                    <a:pt x="156" y="74"/>
                    <a:pt x="134" y="51"/>
                    <a:pt x="105" y="51"/>
                  </a:cubicBezTo>
                  <a:cubicBezTo>
                    <a:pt x="77" y="51"/>
                    <a:pt x="53" y="74"/>
                    <a:pt x="53" y="103"/>
                  </a:cubicBezTo>
                  <a:cubicBezTo>
                    <a:pt x="53" y="131"/>
                    <a:pt x="77" y="154"/>
                    <a:pt x="105" y="154"/>
                  </a:cubicBezTo>
                  <a:cubicBezTo>
                    <a:pt x="134" y="154"/>
                    <a:pt x="156" y="131"/>
                    <a:pt x="156" y="10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8"/>
            <p:cNvSpPr>
              <a:spLocks noEditPoints="1"/>
            </p:cNvSpPr>
            <p:nvPr/>
          </p:nvSpPr>
          <p:spPr bwMode="auto">
            <a:xfrm>
              <a:off x="3467101" y="2970213"/>
              <a:ext cx="371475" cy="177800"/>
            </a:xfrm>
            <a:custGeom>
              <a:avLst/>
              <a:gdLst>
                <a:gd name="T0" fmla="*/ 234 w 234"/>
                <a:gd name="T1" fmla="*/ 0 h 112"/>
                <a:gd name="T2" fmla="*/ 234 w 234"/>
                <a:gd name="T3" fmla="*/ 112 h 112"/>
                <a:gd name="T4" fmla="*/ 0 w 234"/>
                <a:gd name="T5" fmla="*/ 112 h 112"/>
                <a:gd name="T6" fmla="*/ 0 w 234"/>
                <a:gd name="T7" fmla="*/ 0 h 112"/>
                <a:gd name="T8" fmla="*/ 234 w 234"/>
                <a:gd name="T9" fmla="*/ 0 h 112"/>
                <a:gd name="T10" fmla="*/ 70 w 234"/>
                <a:gd name="T11" fmla="*/ 20 h 112"/>
                <a:gd name="T12" fmla="*/ 36 w 234"/>
                <a:gd name="T13" fmla="*/ 20 h 112"/>
                <a:gd name="T14" fmla="*/ 36 w 234"/>
                <a:gd name="T15" fmla="*/ 32 h 112"/>
                <a:gd name="T16" fmla="*/ 70 w 234"/>
                <a:gd name="T17" fmla="*/ 32 h 112"/>
                <a:gd name="T18" fmla="*/ 70 w 234"/>
                <a:gd name="T19" fmla="*/ 20 h 112"/>
                <a:gd name="T20" fmla="*/ 70 w 234"/>
                <a:gd name="T21" fmla="*/ 51 h 112"/>
                <a:gd name="T22" fmla="*/ 36 w 234"/>
                <a:gd name="T23" fmla="*/ 51 h 112"/>
                <a:gd name="T24" fmla="*/ 36 w 234"/>
                <a:gd name="T25" fmla="*/ 63 h 112"/>
                <a:gd name="T26" fmla="*/ 70 w 234"/>
                <a:gd name="T27" fmla="*/ 63 h 112"/>
                <a:gd name="T28" fmla="*/ 70 w 234"/>
                <a:gd name="T29" fmla="*/ 51 h 112"/>
                <a:gd name="T30" fmla="*/ 70 w 234"/>
                <a:gd name="T31" fmla="*/ 82 h 112"/>
                <a:gd name="T32" fmla="*/ 36 w 234"/>
                <a:gd name="T33" fmla="*/ 82 h 112"/>
                <a:gd name="T34" fmla="*/ 36 w 234"/>
                <a:gd name="T35" fmla="*/ 94 h 112"/>
                <a:gd name="T36" fmla="*/ 70 w 234"/>
                <a:gd name="T37" fmla="*/ 94 h 112"/>
                <a:gd name="T38" fmla="*/ 70 w 234"/>
                <a:gd name="T39" fmla="*/ 82 h 112"/>
                <a:gd name="T40" fmla="*/ 198 w 234"/>
                <a:gd name="T41" fmla="*/ 20 h 112"/>
                <a:gd name="T42" fmla="*/ 164 w 234"/>
                <a:gd name="T43" fmla="*/ 20 h 112"/>
                <a:gd name="T44" fmla="*/ 164 w 234"/>
                <a:gd name="T45" fmla="*/ 32 h 112"/>
                <a:gd name="T46" fmla="*/ 198 w 234"/>
                <a:gd name="T47" fmla="*/ 32 h 112"/>
                <a:gd name="T48" fmla="*/ 198 w 234"/>
                <a:gd name="T49" fmla="*/ 20 h 112"/>
                <a:gd name="T50" fmla="*/ 198 w 234"/>
                <a:gd name="T51" fmla="*/ 51 h 112"/>
                <a:gd name="T52" fmla="*/ 164 w 234"/>
                <a:gd name="T53" fmla="*/ 51 h 112"/>
                <a:gd name="T54" fmla="*/ 164 w 234"/>
                <a:gd name="T55" fmla="*/ 63 h 112"/>
                <a:gd name="T56" fmla="*/ 198 w 234"/>
                <a:gd name="T57" fmla="*/ 63 h 112"/>
                <a:gd name="T58" fmla="*/ 198 w 234"/>
                <a:gd name="T59" fmla="*/ 51 h 112"/>
                <a:gd name="T60" fmla="*/ 198 w 234"/>
                <a:gd name="T61" fmla="*/ 82 h 112"/>
                <a:gd name="T62" fmla="*/ 164 w 234"/>
                <a:gd name="T63" fmla="*/ 82 h 112"/>
                <a:gd name="T64" fmla="*/ 164 w 234"/>
                <a:gd name="T65" fmla="*/ 94 h 112"/>
                <a:gd name="T66" fmla="*/ 198 w 234"/>
                <a:gd name="T67" fmla="*/ 94 h 112"/>
                <a:gd name="T68" fmla="*/ 198 w 234"/>
                <a:gd name="T69" fmla="*/ 8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4" h="112">
                  <a:moveTo>
                    <a:pt x="234" y="0"/>
                  </a:moveTo>
                  <a:lnTo>
                    <a:pt x="234" y="112"/>
                  </a:lnTo>
                  <a:lnTo>
                    <a:pt x="0" y="112"/>
                  </a:lnTo>
                  <a:lnTo>
                    <a:pt x="0" y="0"/>
                  </a:lnTo>
                  <a:lnTo>
                    <a:pt x="234" y="0"/>
                  </a:lnTo>
                  <a:close/>
                  <a:moveTo>
                    <a:pt x="70" y="20"/>
                  </a:moveTo>
                  <a:lnTo>
                    <a:pt x="36" y="20"/>
                  </a:lnTo>
                  <a:lnTo>
                    <a:pt x="36" y="32"/>
                  </a:lnTo>
                  <a:lnTo>
                    <a:pt x="70" y="32"/>
                  </a:lnTo>
                  <a:lnTo>
                    <a:pt x="70" y="20"/>
                  </a:lnTo>
                  <a:close/>
                  <a:moveTo>
                    <a:pt x="70" y="51"/>
                  </a:moveTo>
                  <a:lnTo>
                    <a:pt x="36" y="51"/>
                  </a:lnTo>
                  <a:lnTo>
                    <a:pt x="36" y="63"/>
                  </a:lnTo>
                  <a:lnTo>
                    <a:pt x="70" y="63"/>
                  </a:lnTo>
                  <a:lnTo>
                    <a:pt x="70" y="51"/>
                  </a:lnTo>
                  <a:close/>
                  <a:moveTo>
                    <a:pt x="70" y="82"/>
                  </a:moveTo>
                  <a:lnTo>
                    <a:pt x="36" y="82"/>
                  </a:lnTo>
                  <a:lnTo>
                    <a:pt x="36" y="94"/>
                  </a:lnTo>
                  <a:lnTo>
                    <a:pt x="70" y="94"/>
                  </a:lnTo>
                  <a:lnTo>
                    <a:pt x="70" y="82"/>
                  </a:lnTo>
                  <a:close/>
                  <a:moveTo>
                    <a:pt x="198" y="20"/>
                  </a:moveTo>
                  <a:lnTo>
                    <a:pt x="164" y="20"/>
                  </a:lnTo>
                  <a:lnTo>
                    <a:pt x="164" y="32"/>
                  </a:lnTo>
                  <a:lnTo>
                    <a:pt x="198" y="32"/>
                  </a:lnTo>
                  <a:lnTo>
                    <a:pt x="198" y="20"/>
                  </a:lnTo>
                  <a:close/>
                  <a:moveTo>
                    <a:pt x="198" y="51"/>
                  </a:moveTo>
                  <a:lnTo>
                    <a:pt x="164" y="51"/>
                  </a:lnTo>
                  <a:lnTo>
                    <a:pt x="164" y="63"/>
                  </a:lnTo>
                  <a:lnTo>
                    <a:pt x="198" y="63"/>
                  </a:lnTo>
                  <a:lnTo>
                    <a:pt x="198" y="51"/>
                  </a:lnTo>
                  <a:close/>
                  <a:moveTo>
                    <a:pt x="198" y="82"/>
                  </a:moveTo>
                  <a:lnTo>
                    <a:pt x="164" y="82"/>
                  </a:lnTo>
                  <a:lnTo>
                    <a:pt x="164" y="94"/>
                  </a:lnTo>
                  <a:lnTo>
                    <a:pt x="198" y="94"/>
                  </a:lnTo>
                  <a:lnTo>
                    <a:pt x="198" y="8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9"/>
            <p:cNvSpPr>
              <a:spLocks/>
            </p:cNvSpPr>
            <p:nvPr/>
          </p:nvSpPr>
          <p:spPr bwMode="auto">
            <a:xfrm>
              <a:off x="4006851" y="2971800"/>
              <a:ext cx="180975" cy="176213"/>
            </a:xfrm>
            <a:custGeom>
              <a:avLst/>
              <a:gdLst>
                <a:gd name="T0" fmla="*/ 114 w 114"/>
                <a:gd name="T1" fmla="*/ 39 h 111"/>
                <a:gd name="T2" fmla="*/ 114 w 114"/>
                <a:gd name="T3" fmla="*/ 69 h 111"/>
                <a:gd name="T4" fmla="*/ 73 w 114"/>
                <a:gd name="T5" fmla="*/ 69 h 111"/>
                <a:gd name="T6" fmla="*/ 73 w 114"/>
                <a:gd name="T7" fmla="*/ 111 h 111"/>
                <a:gd name="T8" fmla="*/ 41 w 114"/>
                <a:gd name="T9" fmla="*/ 111 h 111"/>
                <a:gd name="T10" fmla="*/ 41 w 114"/>
                <a:gd name="T11" fmla="*/ 69 h 111"/>
                <a:gd name="T12" fmla="*/ 0 w 114"/>
                <a:gd name="T13" fmla="*/ 69 h 111"/>
                <a:gd name="T14" fmla="*/ 0 w 114"/>
                <a:gd name="T15" fmla="*/ 39 h 111"/>
                <a:gd name="T16" fmla="*/ 41 w 114"/>
                <a:gd name="T17" fmla="*/ 39 h 111"/>
                <a:gd name="T18" fmla="*/ 41 w 114"/>
                <a:gd name="T19" fmla="*/ 0 h 111"/>
                <a:gd name="T20" fmla="*/ 73 w 114"/>
                <a:gd name="T21" fmla="*/ 0 h 111"/>
                <a:gd name="T22" fmla="*/ 73 w 114"/>
                <a:gd name="T23" fmla="*/ 39 h 111"/>
                <a:gd name="T24" fmla="*/ 114 w 114"/>
                <a:gd name="T25" fmla="*/ 3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111">
                  <a:moveTo>
                    <a:pt x="114" y="39"/>
                  </a:moveTo>
                  <a:lnTo>
                    <a:pt x="114" y="69"/>
                  </a:lnTo>
                  <a:lnTo>
                    <a:pt x="73" y="69"/>
                  </a:lnTo>
                  <a:lnTo>
                    <a:pt x="73" y="111"/>
                  </a:lnTo>
                  <a:lnTo>
                    <a:pt x="41" y="111"/>
                  </a:lnTo>
                  <a:lnTo>
                    <a:pt x="41" y="69"/>
                  </a:lnTo>
                  <a:lnTo>
                    <a:pt x="0" y="69"/>
                  </a:lnTo>
                  <a:lnTo>
                    <a:pt x="0" y="39"/>
                  </a:lnTo>
                  <a:lnTo>
                    <a:pt x="41" y="39"/>
                  </a:lnTo>
                  <a:lnTo>
                    <a:pt x="41" y="0"/>
                  </a:lnTo>
                  <a:lnTo>
                    <a:pt x="73" y="0"/>
                  </a:lnTo>
                  <a:lnTo>
                    <a:pt x="73" y="39"/>
                  </a:lnTo>
                  <a:lnTo>
                    <a:pt x="114" y="3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60"/>
            <p:cNvSpPr>
              <a:spLocks noEditPoints="1"/>
            </p:cNvSpPr>
            <p:nvPr/>
          </p:nvSpPr>
          <p:spPr bwMode="auto">
            <a:xfrm>
              <a:off x="4349751" y="2900363"/>
              <a:ext cx="201613" cy="247650"/>
            </a:xfrm>
            <a:custGeom>
              <a:avLst/>
              <a:gdLst>
                <a:gd name="T0" fmla="*/ 245 w 245"/>
                <a:gd name="T1" fmla="*/ 35 h 302"/>
                <a:gd name="T2" fmla="*/ 245 w 245"/>
                <a:gd name="T3" fmla="*/ 267 h 302"/>
                <a:gd name="T4" fmla="*/ 211 w 245"/>
                <a:gd name="T5" fmla="*/ 302 h 302"/>
                <a:gd name="T6" fmla="*/ 34 w 245"/>
                <a:gd name="T7" fmla="*/ 302 h 302"/>
                <a:gd name="T8" fmla="*/ 0 w 245"/>
                <a:gd name="T9" fmla="*/ 267 h 302"/>
                <a:gd name="T10" fmla="*/ 0 w 245"/>
                <a:gd name="T11" fmla="*/ 35 h 302"/>
                <a:gd name="T12" fmla="*/ 34 w 245"/>
                <a:gd name="T13" fmla="*/ 0 h 302"/>
                <a:gd name="T14" fmla="*/ 211 w 245"/>
                <a:gd name="T15" fmla="*/ 0 h 302"/>
                <a:gd name="T16" fmla="*/ 245 w 245"/>
                <a:gd name="T17" fmla="*/ 35 h 302"/>
                <a:gd name="T18" fmla="*/ 203 w 245"/>
                <a:gd name="T19" fmla="*/ 42 h 302"/>
                <a:gd name="T20" fmla="*/ 41 w 245"/>
                <a:gd name="T21" fmla="*/ 42 h 302"/>
                <a:gd name="T22" fmla="*/ 41 w 245"/>
                <a:gd name="T23" fmla="*/ 248 h 302"/>
                <a:gd name="T24" fmla="*/ 203 w 245"/>
                <a:gd name="T25" fmla="*/ 248 h 302"/>
                <a:gd name="T26" fmla="*/ 203 w 245"/>
                <a:gd name="T27" fmla="*/ 42 h 302"/>
                <a:gd name="T28" fmla="*/ 139 w 245"/>
                <a:gd name="T29" fmla="*/ 274 h 302"/>
                <a:gd name="T30" fmla="*/ 122 w 245"/>
                <a:gd name="T31" fmla="*/ 258 h 302"/>
                <a:gd name="T32" fmla="*/ 106 w 245"/>
                <a:gd name="T33" fmla="*/ 274 h 302"/>
                <a:gd name="T34" fmla="*/ 122 w 245"/>
                <a:gd name="T35" fmla="*/ 291 h 302"/>
                <a:gd name="T36" fmla="*/ 139 w 245"/>
                <a:gd name="T37" fmla="*/ 27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5" h="302">
                  <a:moveTo>
                    <a:pt x="245" y="35"/>
                  </a:moveTo>
                  <a:cubicBezTo>
                    <a:pt x="245" y="267"/>
                    <a:pt x="245" y="267"/>
                    <a:pt x="245" y="267"/>
                  </a:cubicBezTo>
                  <a:cubicBezTo>
                    <a:pt x="245" y="286"/>
                    <a:pt x="230" y="302"/>
                    <a:pt x="211" y="302"/>
                  </a:cubicBezTo>
                  <a:cubicBezTo>
                    <a:pt x="34" y="302"/>
                    <a:pt x="34" y="302"/>
                    <a:pt x="34" y="302"/>
                  </a:cubicBezTo>
                  <a:cubicBezTo>
                    <a:pt x="15" y="302"/>
                    <a:pt x="0" y="286"/>
                    <a:pt x="0" y="267"/>
                  </a:cubicBezTo>
                  <a:cubicBezTo>
                    <a:pt x="0" y="35"/>
                    <a:pt x="0" y="35"/>
                    <a:pt x="0" y="35"/>
                  </a:cubicBezTo>
                  <a:cubicBezTo>
                    <a:pt x="0" y="16"/>
                    <a:pt x="15" y="0"/>
                    <a:pt x="34" y="0"/>
                  </a:cubicBezTo>
                  <a:cubicBezTo>
                    <a:pt x="211" y="0"/>
                    <a:pt x="211" y="0"/>
                    <a:pt x="211" y="0"/>
                  </a:cubicBezTo>
                  <a:cubicBezTo>
                    <a:pt x="230" y="0"/>
                    <a:pt x="245" y="16"/>
                    <a:pt x="245" y="35"/>
                  </a:cubicBezTo>
                  <a:close/>
                  <a:moveTo>
                    <a:pt x="203" y="42"/>
                  </a:moveTo>
                  <a:cubicBezTo>
                    <a:pt x="41" y="42"/>
                    <a:pt x="41" y="42"/>
                    <a:pt x="41" y="42"/>
                  </a:cubicBezTo>
                  <a:cubicBezTo>
                    <a:pt x="41" y="248"/>
                    <a:pt x="41" y="248"/>
                    <a:pt x="41" y="248"/>
                  </a:cubicBezTo>
                  <a:cubicBezTo>
                    <a:pt x="203" y="248"/>
                    <a:pt x="203" y="248"/>
                    <a:pt x="203" y="248"/>
                  </a:cubicBezTo>
                  <a:lnTo>
                    <a:pt x="203" y="42"/>
                  </a:lnTo>
                  <a:close/>
                  <a:moveTo>
                    <a:pt x="139" y="274"/>
                  </a:moveTo>
                  <a:cubicBezTo>
                    <a:pt x="139" y="265"/>
                    <a:pt x="132" y="258"/>
                    <a:pt x="122" y="258"/>
                  </a:cubicBezTo>
                  <a:cubicBezTo>
                    <a:pt x="113" y="258"/>
                    <a:pt x="106" y="265"/>
                    <a:pt x="106" y="274"/>
                  </a:cubicBezTo>
                  <a:cubicBezTo>
                    <a:pt x="106" y="283"/>
                    <a:pt x="113" y="291"/>
                    <a:pt x="122" y="291"/>
                  </a:cubicBezTo>
                  <a:cubicBezTo>
                    <a:pt x="132" y="291"/>
                    <a:pt x="139" y="283"/>
                    <a:pt x="139" y="27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1"/>
            <p:cNvSpPr>
              <a:spLocks noEditPoints="1"/>
            </p:cNvSpPr>
            <p:nvPr/>
          </p:nvSpPr>
          <p:spPr bwMode="auto">
            <a:xfrm>
              <a:off x="4727576" y="2932113"/>
              <a:ext cx="244475" cy="215900"/>
            </a:xfrm>
            <a:custGeom>
              <a:avLst/>
              <a:gdLst>
                <a:gd name="T0" fmla="*/ 179 w 298"/>
                <a:gd name="T1" fmla="*/ 48 h 262"/>
                <a:gd name="T2" fmla="*/ 179 w 298"/>
                <a:gd name="T3" fmla="*/ 33 h 262"/>
                <a:gd name="T4" fmla="*/ 35 w 298"/>
                <a:gd name="T5" fmla="*/ 33 h 262"/>
                <a:gd name="T6" fmla="*/ 35 w 298"/>
                <a:gd name="T7" fmla="*/ 149 h 262"/>
                <a:gd name="T8" fmla="*/ 55 w 298"/>
                <a:gd name="T9" fmla="*/ 149 h 262"/>
                <a:gd name="T10" fmla="*/ 55 w 298"/>
                <a:gd name="T11" fmla="*/ 181 h 262"/>
                <a:gd name="T12" fmla="*/ 23 w 298"/>
                <a:gd name="T13" fmla="*/ 181 h 262"/>
                <a:gd name="T14" fmla="*/ 0 w 298"/>
                <a:gd name="T15" fmla="*/ 159 h 262"/>
                <a:gd name="T16" fmla="*/ 0 w 298"/>
                <a:gd name="T17" fmla="*/ 23 h 262"/>
                <a:gd name="T18" fmla="*/ 23 w 298"/>
                <a:gd name="T19" fmla="*/ 0 h 262"/>
                <a:gd name="T20" fmla="*/ 191 w 298"/>
                <a:gd name="T21" fmla="*/ 0 h 262"/>
                <a:gd name="T22" fmla="*/ 214 w 298"/>
                <a:gd name="T23" fmla="*/ 23 h 262"/>
                <a:gd name="T24" fmla="*/ 214 w 298"/>
                <a:gd name="T25" fmla="*/ 48 h 262"/>
                <a:gd name="T26" fmla="*/ 179 w 298"/>
                <a:gd name="T27" fmla="*/ 48 h 262"/>
                <a:gd name="T28" fmla="*/ 276 w 298"/>
                <a:gd name="T29" fmla="*/ 78 h 262"/>
                <a:gd name="T30" fmla="*/ 298 w 298"/>
                <a:gd name="T31" fmla="*/ 100 h 262"/>
                <a:gd name="T32" fmla="*/ 298 w 298"/>
                <a:gd name="T33" fmla="*/ 239 h 262"/>
                <a:gd name="T34" fmla="*/ 276 w 298"/>
                <a:gd name="T35" fmla="*/ 262 h 262"/>
                <a:gd name="T36" fmla="*/ 108 w 298"/>
                <a:gd name="T37" fmla="*/ 262 h 262"/>
                <a:gd name="T38" fmla="*/ 85 w 298"/>
                <a:gd name="T39" fmla="*/ 239 h 262"/>
                <a:gd name="T40" fmla="*/ 85 w 298"/>
                <a:gd name="T41" fmla="*/ 100 h 262"/>
                <a:gd name="T42" fmla="*/ 108 w 298"/>
                <a:gd name="T43" fmla="*/ 78 h 262"/>
                <a:gd name="T44" fmla="*/ 276 w 298"/>
                <a:gd name="T45" fmla="*/ 78 h 262"/>
                <a:gd name="T46" fmla="*/ 120 w 298"/>
                <a:gd name="T47" fmla="*/ 110 h 262"/>
                <a:gd name="T48" fmla="*/ 120 w 298"/>
                <a:gd name="T49" fmla="*/ 230 h 262"/>
                <a:gd name="T50" fmla="*/ 264 w 298"/>
                <a:gd name="T51" fmla="*/ 230 h 262"/>
                <a:gd name="T52" fmla="*/ 264 w 298"/>
                <a:gd name="T53" fmla="*/ 110 h 262"/>
                <a:gd name="T54" fmla="*/ 120 w 298"/>
                <a:gd name="T55" fmla="*/ 11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8" h="262">
                  <a:moveTo>
                    <a:pt x="179" y="48"/>
                  </a:moveTo>
                  <a:cubicBezTo>
                    <a:pt x="179" y="33"/>
                    <a:pt x="179" y="33"/>
                    <a:pt x="179" y="33"/>
                  </a:cubicBezTo>
                  <a:cubicBezTo>
                    <a:pt x="35" y="33"/>
                    <a:pt x="35" y="33"/>
                    <a:pt x="35" y="33"/>
                  </a:cubicBezTo>
                  <a:cubicBezTo>
                    <a:pt x="35" y="149"/>
                    <a:pt x="35" y="149"/>
                    <a:pt x="35" y="149"/>
                  </a:cubicBezTo>
                  <a:cubicBezTo>
                    <a:pt x="55" y="149"/>
                    <a:pt x="55" y="149"/>
                    <a:pt x="55" y="149"/>
                  </a:cubicBezTo>
                  <a:cubicBezTo>
                    <a:pt x="55" y="181"/>
                    <a:pt x="55" y="181"/>
                    <a:pt x="55" y="181"/>
                  </a:cubicBezTo>
                  <a:cubicBezTo>
                    <a:pt x="23" y="181"/>
                    <a:pt x="23" y="181"/>
                    <a:pt x="23" y="181"/>
                  </a:cubicBezTo>
                  <a:cubicBezTo>
                    <a:pt x="11" y="181"/>
                    <a:pt x="0" y="171"/>
                    <a:pt x="0" y="159"/>
                  </a:cubicBezTo>
                  <a:cubicBezTo>
                    <a:pt x="0" y="23"/>
                    <a:pt x="0" y="23"/>
                    <a:pt x="0" y="23"/>
                  </a:cubicBezTo>
                  <a:cubicBezTo>
                    <a:pt x="0" y="10"/>
                    <a:pt x="11" y="0"/>
                    <a:pt x="23" y="0"/>
                  </a:cubicBezTo>
                  <a:cubicBezTo>
                    <a:pt x="191" y="0"/>
                    <a:pt x="191" y="0"/>
                    <a:pt x="191" y="0"/>
                  </a:cubicBezTo>
                  <a:cubicBezTo>
                    <a:pt x="204" y="0"/>
                    <a:pt x="214" y="10"/>
                    <a:pt x="214" y="23"/>
                  </a:cubicBezTo>
                  <a:cubicBezTo>
                    <a:pt x="214" y="48"/>
                    <a:pt x="214" y="48"/>
                    <a:pt x="214" y="48"/>
                  </a:cubicBezTo>
                  <a:lnTo>
                    <a:pt x="179" y="48"/>
                  </a:lnTo>
                  <a:close/>
                  <a:moveTo>
                    <a:pt x="276" y="78"/>
                  </a:moveTo>
                  <a:cubicBezTo>
                    <a:pt x="288" y="78"/>
                    <a:pt x="298" y="88"/>
                    <a:pt x="298" y="100"/>
                  </a:cubicBezTo>
                  <a:cubicBezTo>
                    <a:pt x="298" y="239"/>
                    <a:pt x="298" y="239"/>
                    <a:pt x="298" y="239"/>
                  </a:cubicBezTo>
                  <a:cubicBezTo>
                    <a:pt x="298" y="252"/>
                    <a:pt x="288" y="262"/>
                    <a:pt x="276" y="262"/>
                  </a:cubicBezTo>
                  <a:cubicBezTo>
                    <a:pt x="108" y="262"/>
                    <a:pt x="108" y="262"/>
                    <a:pt x="108" y="262"/>
                  </a:cubicBezTo>
                  <a:cubicBezTo>
                    <a:pt x="95" y="262"/>
                    <a:pt x="85" y="252"/>
                    <a:pt x="85" y="239"/>
                  </a:cubicBezTo>
                  <a:cubicBezTo>
                    <a:pt x="85" y="100"/>
                    <a:pt x="85" y="100"/>
                    <a:pt x="85" y="100"/>
                  </a:cubicBezTo>
                  <a:cubicBezTo>
                    <a:pt x="85" y="88"/>
                    <a:pt x="95" y="78"/>
                    <a:pt x="108" y="78"/>
                  </a:cubicBezTo>
                  <a:lnTo>
                    <a:pt x="276" y="78"/>
                  </a:lnTo>
                  <a:close/>
                  <a:moveTo>
                    <a:pt x="120" y="110"/>
                  </a:moveTo>
                  <a:cubicBezTo>
                    <a:pt x="120" y="230"/>
                    <a:pt x="120" y="230"/>
                    <a:pt x="120" y="230"/>
                  </a:cubicBezTo>
                  <a:cubicBezTo>
                    <a:pt x="264" y="230"/>
                    <a:pt x="264" y="230"/>
                    <a:pt x="264" y="230"/>
                  </a:cubicBezTo>
                  <a:cubicBezTo>
                    <a:pt x="264" y="110"/>
                    <a:pt x="264" y="110"/>
                    <a:pt x="264" y="110"/>
                  </a:cubicBezTo>
                  <a:lnTo>
                    <a:pt x="120" y="11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2"/>
            <p:cNvSpPr>
              <a:spLocks noEditPoints="1"/>
            </p:cNvSpPr>
            <p:nvPr/>
          </p:nvSpPr>
          <p:spPr bwMode="auto">
            <a:xfrm>
              <a:off x="5133976" y="2962275"/>
              <a:ext cx="276225" cy="192088"/>
            </a:xfrm>
            <a:custGeom>
              <a:avLst/>
              <a:gdLst>
                <a:gd name="T0" fmla="*/ 336 w 336"/>
                <a:gd name="T1" fmla="*/ 117 h 234"/>
                <a:gd name="T2" fmla="*/ 168 w 336"/>
                <a:gd name="T3" fmla="*/ 234 h 234"/>
                <a:gd name="T4" fmla="*/ 0 w 336"/>
                <a:gd name="T5" fmla="*/ 117 h 234"/>
                <a:gd name="T6" fmla="*/ 168 w 336"/>
                <a:gd name="T7" fmla="*/ 0 h 234"/>
                <a:gd name="T8" fmla="*/ 336 w 336"/>
                <a:gd name="T9" fmla="*/ 117 h 234"/>
                <a:gd name="T10" fmla="*/ 250 w 336"/>
                <a:gd name="T11" fmla="*/ 117 h 234"/>
                <a:gd name="T12" fmla="*/ 168 w 336"/>
                <a:gd name="T13" fmla="*/ 35 h 234"/>
                <a:gd name="T14" fmla="*/ 85 w 336"/>
                <a:gd name="T15" fmla="*/ 117 h 234"/>
                <a:gd name="T16" fmla="*/ 168 w 336"/>
                <a:gd name="T17" fmla="*/ 200 h 234"/>
                <a:gd name="T18" fmla="*/ 250 w 336"/>
                <a:gd name="T19" fmla="*/ 117 h 234"/>
                <a:gd name="T20" fmla="*/ 168 w 336"/>
                <a:gd name="T21" fmla="*/ 80 h 234"/>
                <a:gd name="T22" fmla="*/ 131 w 336"/>
                <a:gd name="T23" fmla="*/ 117 h 234"/>
                <a:gd name="T24" fmla="*/ 168 w 336"/>
                <a:gd name="T25" fmla="*/ 154 h 234"/>
                <a:gd name="T26" fmla="*/ 205 w 336"/>
                <a:gd name="T27" fmla="*/ 117 h 234"/>
                <a:gd name="T28" fmla="*/ 168 w 336"/>
                <a:gd name="T29" fmla="*/ 8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6" h="234">
                  <a:moveTo>
                    <a:pt x="336" y="117"/>
                  </a:moveTo>
                  <a:cubicBezTo>
                    <a:pt x="336" y="117"/>
                    <a:pt x="268" y="234"/>
                    <a:pt x="168" y="234"/>
                  </a:cubicBezTo>
                  <a:cubicBezTo>
                    <a:pt x="67" y="234"/>
                    <a:pt x="0" y="117"/>
                    <a:pt x="0" y="117"/>
                  </a:cubicBezTo>
                  <a:cubicBezTo>
                    <a:pt x="0" y="117"/>
                    <a:pt x="67" y="0"/>
                    <a:pt x="168" y="0"/>
                  </a:cubicBezTo>
                  <a:cubicBezTo>
                    <a:pt x="268" y="0"/>
                    <a:pt x="336" y="117"/>
                    <a:pt x="336" y="117"/>
                  </a:cubicBezTo>
                  <a:close/>
                  <a:moveTo>
                    <a:pt x="250" y="117"/>
                  </a:moveTo>
                  <a:cubicBezTo>
                    <a:pt x="250" y="72"/>
                    <a:pt x="213" y="35"/>
                    <a:pt x="168" y="35"/>
                  </a:cubicBezTo>
                  <a:cubicBezTo>
                    <a:pt x="122" y="35"/>
                    <a:pt x="85" y="72"/>
                    <a:pt x="85" y="117"/>
                  </a:cubicBezTo>
                  <a:cubicBezTo>
                    <a:pt x="85" y="163"/>
                    <a:pt x="122" y="200"/>
                    <a:pt x="168" y="200"/>
                  </a:cubicBezTo>
                  <a:cubicBezTo>
                    <a:pt x="213" y="200"/>
                    <a:pt x="250" y="163"/>
                    <a:pt x="250" y="117"/>
                  </a:cubicBezTo>
                  <a:close/>
                  <a:moveTo>
                    <a:pt x="168" y="80"/>
                  </a:moveTo>
                  <a:cubicBezTo>
                    <a:pt x="147" y="80"/>
                    <a:pt x="131" y="97"/>
                    <a:pt x="131" y="117"/>
                  </a:cubicBezTo>
                  <a:cubicBezTo>
                    <a:pt x="131" y="138"/>
                    <a:pt x="147" y="154"/>
                    <a:pt x="168" y="154"/>
                  </a:cubicBezTo>
                  <a:cubicBezTo>
                    <a:pt x="187" y="154"/>
                    <a:pt x="205" y="138"/>
                    <a:pt x="205" y="117"/>
                  </a:cubicBezTo>
                  <a:cubicBezTo>
                    <a:pt x="205" y="97"/>
                    <a:pt x="187" y="80"/>
                    <a:pt x="168" y="8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3"/>
            <p:cNvSpPr>
              <a:spLocks/>
            </p:cNvSpPr>
            <p:nvPr/>
          </p:nvSpPr>
          <p:spPr bwMode="auto">
            <a:xfrm>
              <a:off x="5451476" y="2924175"/>
              <a:ext cx="180975" cy="228600"/>
            </a:xfrm>
            <a:custGeom>
              <a:avLst/>
              <a:gdLst>
                <a:gd name="T0" fmla="*/ 220 w 220"/>
                <a:gd name="T1" fmla="*/ 169 h 279"/>
                <a:gd name="T2" fmla="*/ 188 w 220"/>
                <a:gd name="T3" fmla="*/ 247 h 279"/>
                <a:gd name="T4" fmla="*/ 110 w 220"/>
                <a:gd name="T5" fmla="*/ 279 h 279"/>
                <a:gd name="T6" fmla="*/ 33 w 220"/>
                <a:gd name="T7" fmla="*/ 247 h 279"/>
                <a:gd name="T8" fmla="*/ 0 w 220"/>
                <a:gd name="T9" fmla="*/ 169 h 279"/>
                <a:gd name="T10" fmla="*/ 33 w 220"/>
                <a:gd name="T11" fmla="*/ 91 h 279"/>
                <a:gd name="T12" fmla="*/ 109 w 220"/>
                <a:gd name="T13" fmla="*/ 60 h 279"/>
                <a:gd name="T14" fmla="*/ 96 w 220"/>
                <a:gd name="T15" fmla="*/ 0 h 279"/>
                <a:gd name="T16" fmla="*/ 209 w 220"/>
                <a:gd name="T17" fmla="*/ 79 h 279"/>
                <a:gd name="T18" fmla="*/ 100 w 220"/>
                <a:gd name="T19" fmla="*/ 162 h 279"/>
                <a:gd name="T20" fmla="*/ 110 w 220"/>
                <a:gd name="T21" fmla="*/ 98 h 279"/>
                <a:gd name="T22" fmla="*/ 39 w 220"/>
                <a:gd name="T23" fmla="*/ 169 h 279"/>
                <a:gd name="T24" fmla="*/ 110 w 220"/>
                <a:gd name="T25" fmla="*/ 240 h 279"/>
                <a:gd name="T26" fmla="*/ 181 w 220"/>
                <a:gd name="T27" fmla="*/ 169 h 279"/>
                <a:gd name="T28" fmla="*/ 220 w 220"/>
                <a:gd name="T29" fmla="*/ 16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0" h="279">
                  <a:moveTo>
                    <a:pt x="220" y="169"/>
                  </a:moveTo>
                  <a:cubicBezTo>
                    <a:pt x="220" y="198"/>
                    <a:pt x="209" y="226"/>
                    <a:pt x="188" y="247"/>
                  </a:cubicBezTo>
                  <a:cubicBezTo>
                    <a:pt x="167" y="268"/>
                    <a:pt x="140" y="279"/>
                    <a:pt x="110" y="279"/>
                  </a:cubicBezTo>
                  <a:cubicBezTo>
                    <a:pt x="81" y="279"/>
                    <a:pt x="53" y="268"/>
                    <a:pt x="33" y="247"/>
                  </a:cubicBezTo>
                  <a:cubicBezTo>
                    <a:pt x="12" y="226"/>
                    <a:pt x="0" y="198"/>
                    <a:pt x="0" y="169"/>
                  </a:cubicBezTo>
                  <a:cubicBezTo>
                    <a:pt x="0" y="140"/>
                    <a:pt x="12" y="113"/>
                    <a:pt x="33" y="91"/>
                  </a:cubicBezTo>
                  <a:cubicBezTo>
                    <a:pt x="53" y="71"/>
                    <a:pt x="81" y="60"/>
                    <a:pt x="109" y="60"/>
                  </a:cubicBezTo>
                  <a:cubicBezTo>
                    <a:pt x="96" y="0"/>
                    <a:pt x="96" y="0"/>
                    <a:pt x="96" y="0"/>
                  </a:cubicBezTo>
                  <a:cubicBezTo>
                    <a:pt x="209" y="79"/>
                    <a:pt x="209" y="79"/>
                    <a:pt x="209" y="79"/>
                  </a:cubicBezTo>
                  <a:cubicBezTo>
                    <a:pt x="100" y="162"/>
                    <a:pt x="100" y="162"/>
                    <a:pt x="100" y="162"/>
                  </a:cubicBezTo>
                  <a:cubicBezTo>
                    <a:pt x="110" y="98"/>
                    <a:pt x="110" y="98"/>
                    <a:pt x="110" y="98"/>
                  </a:cubicBezTo>
                  <a:cubicBezTo>
                    <a:pt x="71" y="99"/>
                    <a:pt x="39" y="130"/>
                    <a:pt x="39" y="169"/>
                  </a:cubicBezTo>
                  <a:cubicBezTo>
                    <a:pt x="39" y="208"/>
                    <a:pt x="71" y="240"/>
                    <a:pt x="110" y="240"/>
                  </a:cubicBezTo>
                  <a:cubicBezTo>
                    <a:pt x="150" y="240"/>
                    <a:pt x="181" y="208"/>
                    <a:pt x="181" y="169"/>
                  </a:cubicBezTo>
                  <a:lnTo>
                    <a:pt x="220" y="16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4"/>
            <p:cNvSpPr>
              <a:spLocks/>
            </p:cNvSpPr>
            <p:nvPr/>
          </p:nvSpPr>
          <p:spPr bwMode="auto">
            <a:xfrm>
              <a:off x="5792788" y="2946400"/>
              <a:ext cx="123825" cy="201613"/>
            </a:xfrm>
            <a:custGeom>
              <a:avLst/>
              <a:gdLst>
                <a:gd name="T0" fmla="*/ 124 w 152"/>
                <a:gd name="T1" fmla="*/ 191 h 246"/>
                <a:gd name="T2" fmla="*/ 152 w 152"/>
                <a:gd name="T3" fmla="*/ 218 h 246"/>
                <a:gd name="T4" fmla="*/ 124 w 152"/>
                <a:gd name="T5" fmla="*/ 246 h 246"/>
                <a:gd name="T6" fmla="*/ 98 w 152"/>
                <a:gd name="T7" fmla="*/ 246 h 246"/>
                <a:gd name="T8" fmla="*/ 97 w 152"/>
                <a:gd name="T9" fmla="*/ 246 h 246"/>
                <a:gd name="T10" fmla="*/ 29 w 152"/>
                <a:gd name="T11" fmla="*/ 217 h 246"/>
                <a:gd name="T12" fmla="*/ 0 w 152"/>
                <a:gd name="T13" fmla="*/ 147 h 246"/>
                <a:gd name="T14" fmla="*/ 0 w 152"/>
                <a:gd name="T15" fmla="*/ 27 h 246"/>
                <a:gd name="T16" fmla="*/ 27 w 152"/>
                <a:gd name="T17" fmla="*/ 0 h 246"/>
                <a:gd name="T18" fmla="*/ 54 w 152"/>
                <a:gd name="T19" fmla="*/ 27 h 246"/>
                <a:gd name="T20" fmla="*/ 54 w 152"/>
                <a:gd name="T21" fmla="*/ 67 h 246"/>
                <a:gd name="T22" fmla="*/ 124 w 152"/>
                <a:gd name="T23" fmla="*/ 67 h 246"/>
                <a:gd name="T24" fmla="*/ 152 w 152"/>
                <a:gd name="T25" fmla="*/ 95 h 246"/>
                <a:gd name="T26" fmla="*/ 124 w 152"/>
                <a:gd name="T27" fmla="*/ 122 h 246"/>
                <a:gd name="T28" fmla="*/ 54 w 152"/>
                <a:gd name="T29" fmla="*/ 122 h 246"/>
                <a:gd name="T30" fmla="*/ 54 w 152"/>
                <a:gd name="T31" fmla="*/ 147 h 246"/>
                <a:gd name="T32" fmla="*/ 99 w 152"/>
                <a:gd name="T33" fmla="*/ 191 h 246"/>
                <a:gd name="T34" fmla="*/ 124 w 152"/>
                <a:gd name="T35" fmla="*/ 19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246">
                  <a:moveTo>
                    <a:pt x="124" y="191"/>
                  </a:moveTo>
                  <a:cubicBezTo>
                    <a:pt x="140" y="191"/>
                    <a:pt x="152" y="203"/>
                    <a:pt x="152" y="218"/>
                  </a:cubicBezTo>
                  <a:cubicBezTo>
                    <a:pt x="152" y="234"/>
                    <a:pt x="140" y="246"/>
                    <a:pt x="124" y="246"/>
                  </a:cubicBezTo>
                  <a:cubicBezTo>
                    <a:pt x="98" y="246"/>
                    <a:pt x="98" y="246"/>
                    <a:pt x="98" y="246"/>
                  </a:cubicBezTo>
                  <a:cubicBezTo>
                    <a:pt x="97" y="246"/>
                    <a:pt x="97" y="246"/>
                    <a:pt x="97" y="246"/>
                  </a:cubicBezTo>
                  <a:cubicBezTo>
                    <a:pt x="71" y="245"/>
                    <a:pt x="46" y="234"/>
                    <a:pt x="29" y="217"/>
                  </a:cubicBezTo>
                  <a:cubicBezTo>
                    <a:pt x="10" y="199"/>
                    <a:pt x="0" y="174"/>
                    <a:pt x="0" y="147"/>
                  </a:cubicBezTo>
                  <a:cubicBezTo>
                    <a:pt x="0" y="27"/>
                    <a:pt x="0" y="27"/>
                    <a:pt x="0" y="27"/>
                  </a:cubicBezTo>
                  <a:cubicBezTo>
                    <a:pt x="0" y="12"/>
                    <a:pt x="12" y="0"/>
                    <a:pt x="27" y="0"/>
                  </a:cubicBezTo>
                  <a:cubicBezTo>
                    <a:pt x="42" y="0"/>
                    <a:pt x="54" y="12"/>
                    <a:pt x="54" y="27"/>
                  </a:cubicBezTo>
                  <a:cubicBezTo>
                    <a:pt x="54" y="67"/>
                    <a:pt x="54" y="67"/>
                    <a:pt x="54" y="67"/>
                  </a:cubicBezTo>
                  <a:cubicBezTo>
                    <a:pt x="124" y="67"/>
                    <a:pt x="124" y="67"/>
                    <a:pt x="124" y="67"/>
                  </a:cubicBezTo>
                  <a:cubicBezTo>
                    <a:pt x="140" y="67"/>
                    <a:pt x="152" y="79"/>
                    <a:pt x="152" y="95"/>
                  </a:cubicBezTo>
                  <a:cubicBezTo>
                    <a:pt x="152" y="110"/>
                    <a:pt x="140" y="122"/>
                    <a:pt x="124" y="122"/>
                  </a:cubicBezTo>
                  <a:cubicBezTo>
                    <a:pt x="54" y="122"/>
                    <a:pt x="54" y="122"/>
                    <a:pt x="54" y="122"/>
                  </a:cubicBezTo>
                  <a:cubicBezTo>
                    <a:pt x="54" y="147"/>
                    <a:pt x="54" y="147"/>
                    <a:pt x="54" y="147"/>
                  </a:cubicBezTo>
                  <a:cubicBezTo>
                    <a:pt x="54" y="171"/>
                    <a:pt x="73" y="189"/>
                    <a:pt x="99" y="191"/>
                  </a:cubicBezTo>
                  <a:lnTo>
                    <a:pt x="124" y="19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5"/>
            <p:cNvSpPr>
              <a:spLocks noEditPoints="1"/>
            </p:cNvSpPr>
            <p:nvPr/>
          </p:nvSpPr>
          <p:spPr bwMode="auto">
            <a:xfrm>
              <a:off x="6072188" y="2947988"/>
              <a:ext cx="334963" cy="214313"/>
            </a:xfrm>
            <a:custGeom>
              <a:avLst/>
              <a:gdLst>
                <a:gd name="T0" fmla="*/ 278 w 409"/>
                <a:gd name="T1" fmla="*/ 12 h 261"/>
                <a:gd name="T2" fmla="*/ 278 w 409"/>
                <a:gd name="T3" fmla="*/ 211 h 261"/>
                <a:gd name="T4" fmla="*/ 266 w 409"/>
                <a:gd name="T5" fmla="*/ 223 h 261"/>
                <a:gd name="T6" fmla="*/ 254 w 409"/>
                <a:gd name="T7" fmla="*/ 211 h 261"/>
                <a:gd name="T8" fmla="*/ 144 w 409"/>
                <a:gd name="T9" fmla="*/ 154 h 261"/>
                <a:gd name="T10" fmla="*/ 122 w 409"/>
                <a:gd name="T11" fmla="*/ 154 h 261"/>
                <a:gd name="T12" fmla="*/ 171 w 409"/>
                <a:gd name="T13" fmla="*/ 236 h 261"/>
                <a:gd name="T14" fmla="*/ 141 w 409"/>
                <a:gd name="T15" fmla="*/ 257 h 261"/>
                <a:gd name="T16" fmla="*/ 122 w 409"/>
                <a:gd name="T17" fmla="*/ 251 h 261"/>
                <a:gd name="T18" fmla="*/ 62 w 409"/>
                <a:gd name="T19" fmla="*/ 154 h 261"/>
                <a:gd name="T20" fmla="*/ 30 w 409"/>
                <a:gd name="T21" fmla="*/ 154 h 261"/>
                <a:gd name="T22" fmla="*/ 0 w 409"/>
                <a:gd name="T23" fmla="*/ 112 h 261"/>
                <a:gd name="T24" fmla="*/ 30 w 409"/>
                <a:gd name="T25" fmla="*/ 71 h 261"/>
                <a:gd name="T26" fmla="*/ 144 w 409"/>
                <a:gd name="T27" fmla="*/ 71 h 261"/>
                <a:gd name="T28" fmla="*/ 254 w 409"/>
                <a:gd name="T29" fmla="*/ 12 h 261"/>
                <a:gd name="T30" fmla="*/ 266 w 409"/>
                <a:gd name="T31" fmla="*/ 0 h 261"/>
                <a:gd name="T32" fmla="*/ 278 w 409"/>
                <a:gd name="T33" fmla="*/ 12 h 261"/>
                <a:gd name="T34" fmla="*/ 83 w 409"/>
                <a:gd name="T35" fmla="*/ 99 h 261"/>
                <a:gd name="T36" fmla="*/ 78 w 409"/>
                <a:gd name="T37" fmla="*/ 93 h 261"/>
                <a:gd name="T38" fmla="*/ 43 w 409"/>
                <a:gd name="T39" fmla="*/ 93 h 261"/>
                <a:gd name="T40" fmla="*/ 37 w 409"/>
                <a:gd name="T41" fmla="*/ 99 h 261"/>
                <a:gd name="T42" fmla="*/ 43 w 409"/>
                <a:gd name="T43" fmla="*/ 105 h 261"/>
                <a:gd name="T44" fmla="*/ 78 w 409"/>
                <a:gd name="T45" fmla="*/ 105 h 261"/>
                <a:gd name="T46" fmla="*/ 83 w 409"/>
                <a:gd name="T47" fmla="*/ 99 h 261"/>
                <a:gd name="T48" fmla="*/ 83 w 409"/>
                <a:gd name="T49" fmla="*/ 124 h 261"/>
                <a:gd name="T50" fmla="*/ 78 w 409"/>
                <a:gd name="T51" fmla="*/ 118 h 261"/>
                <a:gd name="T52" fmla="*/ 43 w 409"/>
                <a:gd name="T53" fmla="*/ 118 h 261"/>
                <a:gd name="T54" fmla="*/ 37 w 409"/>
                <a:gd name="T55" fmla="*/ 124 h 261"/>
                <a:gd name="T56" fmla="*/ 43 w 409"/>
                <a:gd name="T57" fmla="*/ 130 h 261"/>
                <a:gd name="T58" fmla="*/ 78 w 409"/>
                <a:gd name="T59" fmla="*/ 130 h 261"/>
                <a:gd name="T60" fmla="*/ 83 w 409"/>
                <a:gd name="T61" fmla="*/ 124 h 261"/>
                <a:gd name="T62" fmla="*/ 250 w 409"/>
                <a:gd name="T63" fmla="*/ 176 h 261"/>
                <a:gd name="T64" fmla="*/ 250 w 409"/>
                <a:gd name="T65" fmla="*/ 47 h 261"/>
                <a:gd name="T66" fmla="*/ 150 w 409"/>
                <a:gd name="T67" fmla="*/ 90 h 261"/>
                <a:gd name="T68" fmla="*/ 150 w 409"/>
                <a:gd name="T69" fmla="*/ 135 h 261"/>
                <a:gd name="T70" fmla="*/ 250 w 409"/>
                <a:gd name="T71" fmla="*/ 176 h 261"/>
                <a:gd name="T72" fmla="*/ 310 w 409"/>
                <a:gd name="T73" fmla="*/ 47 h 261"/>
                <a:gd name="T74" fmla="*/ 357 w 409"/>
                <a:gd name="T75" fmla="*/ 0 h 261"/>
                <a:gd name="T76" fmla="*/ 369 w 409"/>
                <a:gd name="T77" fmla="*/ 11 h 261"/>
                <a:gd name="T78" fmla="*/ 322 w 409"/>
                <a:gd name="T79" fmla="*/ 59 h 261"/>
                <a:gd name="T80" fmla="*/ 310 w 409"/>
                <a:gd name="T81" fmla="*/ 47 h 261"/>
                <a:gd name="T82" fmla="*/ 322 w 409"/>
                <a:gd name="T83" fmla="*/ 167 h 261"/>
                <a:gd name="T84" fmla="*/ 369 w 409"/>
                <a:gd name="T85" fmla="*/ 214 h 261"/>
                <a:gd name="T86" fmla="*/ 357 w 409"/>
                <a:gd name="T87" fmla="*/ 225 h 261"/>
                <a:gd name="T88" fmla="*/ 310 w 409"/>
                <a:gd name="T89" fmla="*/ 178 h 261"/>
                <a:gd name="T90" fmla="*/ 322 w 409"/>
                <a:gd name="T91" fmla="*/ 167 h 261"/>
                <a:gd name="T92" fmla="*/ 330 w 409"/>
                <a:gd name="T93" fmla="*/ 103 h 261"/>
                <a:gd name="T94" fmla="*/ 409 w 409"/>
                <a:gd name="T95" fmla="*/ 103 h 261"/>
                <a:gd name="T96" fmla="*/ 409 w 409"/>
                <a:gd name="T97" fmla="*/ 119 h 261"/>
                <a:gd name="T98" fmla="*/ 330 w 409"/>
                <a:gd name="T99" fmla="*/ 119 h 261"/>
                <a:gd name="T100" fmla="*/ 330 w 409"/>
                <a:gd name="T101" fmla="*/ 103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9" h="261">
                  <a:moveTo>
                    <a:pt x="278" y="12"/>
                  </a:moveTo>
                  <a:cubicBezTo>
                    <a:pt x="278" y="211"/>
                    <a:pt x="278" y="211"/>
                    <a:pt x="278" y="211"/>
                  </a:cubicBezTo>
                  <a:cubicBezTo>
                    <a:pt x="278" y="217"/>
                    <a:pt x="273" y="223"/>
                    <a:pt x="266" y="223"/>
                  </a:cubicBezTo>
                  <a:cubicBezTo>
                    <a:pt x="259" y="223"/>
                    <a:pt x="254" y="217"/>
                    <a:pt x="254" y="211"/>
                  </a:cubicBezTo>
                  <a:cubicBezTo>
                    <a:pt x="234" y="186"/>
                    <a:pt x="198" y="154"/>
                    <a:pt x="144" y="154"/>
                  </a:cubicBezTo>
                  <a:cubicBezTo>
                    <a:pt x="122" y="154"/>
                    <a:pt x="122" y="154"/>
                    <a:pt x="122" y="154"/>
                  </a:cubicBezTo>
                  <a:cubicBezTo>
                    <a:pt x="171" y="236"/>
                    <a:pt x="171" y="236"/>
                    <a:pt x="171" y="236"/>
                  </a:cubicBezTo>
                  <a:cubicBezTo>
                    <a:pt x="141" y="257"/>
                    <a:pt x="141" y="257"/>
                    <a:pt x="141" y="257"/>
                  </a:cubicBezTo>
                  <a:cubicBezTo>
                    <a:pt x="134" y="261"/>
                    <a:pt x="126" y="256"/>
                    <a:pt x="122" y="251"/>
                  </a:cubicBezTo>
                  <a:cubicBezTo>
                    <a:pt x="62" y="154"/>
                    <a:pt x="62" y="154"/>
                    <a:pt x="62" y="154"/>
                  </a:cubicBezTo>
                  <a:cubicBezTo>
                    <a:pt x="30" y="154"/>
                    <a:pt x="30" y="154"/>
                    <a:pt x="30" y="154"/>
                  </a:cubicBezTo>
                  <a:cubicBezTo>
                    <a:pt x="30" y="154"/>
                    <a:pt x="0" y="138"/>
                    <a:pt x="0" y="112"/>
                  </a:cubicBezTo>
                  <a:cubicBezTo>
                    <a:pt x="0" y="86"/>
                    <a:pt x="30" y="71"/>
                    <a:pt x="30" y="71"/>
                  </a:cubicBezTo>
                  <a:cubicBezTo>
                    <a:pt x="144" y="71"/>
                    <a:pt x="144" y="71"/>
                    <a:pt x="144" y="71"/>
                  </a:cubicBezTo>
                  <a:cubicBezTo>
                    <a:pt x="198" y="71"/>
                    <a:pt x="234" y="38"/>
                    <a:pt x="254" y="12"/>
                  </a:cubicBezTo>
                  <a:cubicBezTo>
                    <a:pt x="254" y="5"/>
                    <a:pt x="259" y="0"/>
                    <a:pt x="266" y="0"/>
                  </a:cubicBezTo>
                  <a:cubicBezTo>
                    <a:pt x="273" y="0"/>
                    <a:pt x="278" y="5"/>
                    <a:pt x="278" y="12"/>
                  </a:cubicBezTo>
                  <a:close/>
                  <a:moveTo>
                    <a:pt x="83" y="99"/>
                  </a:moveTo>
                  <a:cubicBezTo>
                    <a:pt x="83" y="96"/>
                    <a:pt x="81" y="93"/>
                    <a:pt x="78" y="93"/>
                  </a:cubicBezTo>
                  <a:cubicBezTo>
                    <a:pt x="43" y="93"/>
                    <a:pt x="43" y="93"/>
                    <a:pt x="43" y="93"/>
                  </a:cubicBezTo>
                  <a:cubicBezTo>
                    <a:pt x="40" y="93"/>
                    <a:pt x="37" y="96"/>
                    <a:pt x="37" y="99"/>
                  </a:cubicBezTo>
                  <a:cubicBezTo>
                    <a:pt x="37" y="102"/>
                    <a:pt x="40" y="105"/>
                    <a:pt x="43" y="105"/>
                  </a:cubicBezTo>
                  <a:cubicBezTo>
                    <a:pt x="78" y="105"/>
                    <a:pt x="78" y="105"/>
                    <a:pt x="78" y="105"/>
                  </a:cubicBezTo>
                  <a:cubicBezTo>
                    <a:pt x="81" y="105"/>
                    <a:pt x="83" y="102"/>
                    <a:pt x="83" y="99"/>
                  </a:cubicBezTo>
                  <a:close/>
                  <a:moveTo>
                    <a:pt x="83" y="124"/>
                  </a:moveTo>
                  <a:cubicBezTo>
                    <a:pt x="83" y="121"/>
                    <a:pt x="81" y="118"/>
                    <a:pt x="78" y="118"/>
                  </a:cubicBezTo>
                  <a:cubicBezTo>
                    <a:pt x="43" y="118"/>
                    <a:pt x="43" y="118"/>
                    <a:pt x="43" y="118"/>
                  </a:cubicBezTo>
                  <a:cubicBezTo>
                    <a:pt x="40" y="118"/>
                    <a:pt x="37" y="121"/>
                    <a:pt x="37" y="124"/>
                  </a:cubicBezTo>
                  <a:cubicBezTo>
                    <a:pt x="37" y="127"/>
                    <a:pt x="40" y="130"/>
                    <a:pt x="43" y="130"/>
                  </a:cubicBezTo>
                  <a:cubicBezTo>
                    <a:pt x="78" y="130"/>
                    <a:pt x="78" y="130"/>
                    <a:pt x="78" y="130"/>
                  </a:cubicBezTo>
                  <a:cubicBezTo>
                    <a:pt x="81" y="130"/>
                    <a:pt x="83" y="127"/>
                    <a:pt x="83" y="124"/>
                  </a:cubicBezTo>
                  <a:close/>
                  <a:moveTo>
                    <a:pt x="250" y="176"/>
                  </a:moveTo>
                  <a:cubicBezTo>
                    <a:pt x="250" y="47"/>
                    <a:pt x="250" y="47"/>
                    <a:pt x="250" y="47"/>
                  </a:cubicBezTo>
                  <a:cubicBezTo>
                    <a:pt x="223" y="75"/>
                    <a:pt x="191" y="90"/>
                    <a:pt x="150" y="90"/>
                  </a:cubicBezTo>
                  <a:cubicBezTo>
                    <a:pt x="150" y="135"/>
                    <a:pt x="150" y="135"/>
                    <a:pt x="150" y="135"/>
                  </a:cubicBezTo>
                  <a:cubicBezTo>
                    <a:pt x="191" y="135"/>
                    <a:pt x="223" y="149"/>
                    <a:pt x="250" y="176"/>
                  </a:cubicBezTo>
                  <a:close/>
                  <a:moveTo>
                    <a:pt x="310" y="47"/>
                  </a:moveTo>
                  <a:cubicBezTo>
                    <a:pt x="357" y="0"/>
                    <a:pt x="357" y="0"/>
                    <a:pt x="357" y="0"/>
                  </a:cubicBezTo>
                  <a:cubicBezTo>
                    <a:pt x="369" y="11"/>
                    <a:pt x="369" y="11"/>
                    <a:pt x="369" y="11"/>
                  </a:cubicBezTo>
                  <a:cubicBezTo>
                    <a:pt x="322" y="59"/>
                    <a:pt x="322" y="59"/>
                    <a:pt x="322" y="59"/>
                  </a:cubicBezTo>
                  <a:lnTo>
                    <a:pt x="310" y="47"/>
                  </a:lnTo>
                  <a:close/>
                  <a:moveTo>
                    <a:pt x="322" y="167"/>
                  </a:moveTo>
                  <a:cubicBezTo>
                    <a:pt x="369" y="214"/>
                    <a:pt x="369" y="214"/>
                    <a:pt x="369" y="214"/>
                  </a:cubicBezTo>
                  <a:cubicBezTo>
                    <a:pt x="357" y="225"/>
                    <a:pt x="357" y="225"/>
                    <a:pt x="357" y="225"/>
                  </a:cubicBezTo>
                  <a:cubicBezTo>
                    <a:pt x="310" y="178"/>
                    <a:pt x="310" y="178"/>
                    <a:pt x="310" y="178"/>
                  </a:cubicBezTo>
                  <a:lnTo>
                    <a:pt x="322" y="167"/>
                  </a:lnTo>
                  <a:close/>
                  <a:moveTo>
                    <a:pt x="330" y="103"/>
                  </a:moveTo>
                  <a:cubicBezTo>
                    <a:pt x="409" y="103"/>
                    <a:pt x="409" y="103"/>
                    <a:pt x="409" y="103"/>
                  </a:cubicBezTo>
                  <a:cubicBezTo>
                    <a:pt x="409" y="119"/>
                    <a:pt x="409" y="119"/>
                    <a:pt x="409" y="119"/>
                  </a:cubicBezTo>
                  <a:cubicBezTo>
                    <a:pt x="330" y="119"/>
                    <a:pt x="330" y="119"/>
                    <a:pt x="330" y="119"/>
                  </a:cubicBezTo>
                  <a:lnTo>
                    <a:pt x="330" y="10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6"/>
            <p:cNvSpPr>
              <a:spLocks noEditPoints="1"/>
            </p:cNvSpPr>
            <p:nvPr/>
          </p:nvSpPr>
          <p:spPr bwMode="auto">
            <a:xfrm>
              <a:off x="6567488" y="2932113"/>
              <a:ext cx="214313" cy="215900"/>
            </a:xfrm>
            <a:custGeom>
              <a:avLst/>
              <a:gdLst>
                <a:gd name="T0" fmla="*/ 235 w 262"/>
                <a:gd name="T1" fmla="*/ 0 h 262"/>
                <a:gd name="T2" fmla="*/ 262 w 262"/>
                <a:gd name="T3" fmla="*/ 27 h 262"/>
                <a:gd name="T4" fmla="*/ 262 w 262"/>
                <a:gd name="T5" fmla="*/ 235 h 262"/>
                <a:gd name="T6" fmla="*/ 235 w 262"/>
                <a:gd name="T7" fmla="*/ 262 h 262"/>
                <a:gd name="T8" fmla="*/ 27 w 262"/>
                <a:gd name="T9" fmla="*/ 262 h 262"/>
                <a:gd name="T10" fmla="*/ 0 w 262"/>
                <a:gd name="T11" fmla="*/ 235 h 262"/>
                <a:gd name="T12" fmla="*/ 0 w 262"/>
                <a:gd name="T13" fmla="*/ 27 h 262"/>
                <a:gd name="T14" fmla="*/ 27 w 262"/>
                <a:gd name="T15" fmla="*/ 0 h 262"/>
                <a:gd name="T16" fmla="*/ 235 w 262"/>
                <a:gd name="T17" fmla="*/ 0 h 262"/>
                <a:gd name="T18" fmla="*/ 148 w 262"/>
                <a:gd name="T19" fmla="*/ 177 h 262"/>
                <a:gd name="T20" fmla="*/ 115 w 262"/>
                <a:gd name="T21" fmla="*/ 145 h 262"/>
                <a:gd name="T22" fmla="*/ 115 w 262"/>
                <a:gd name="T23" fmla="*/ 127 h 262"/>
                <a:gd name="T24" fmla="*/ 176 w 262"/>
                <a:gd name="T25" fmla="*/ 127 h 262"/>
                <a:gd name="T26" fmla="*/ 196 w 262"/>
                <a:gd name="T27" fmla="*/ 106 h 262"/>
                <a:gd name="T28" fmla="*/ 176 w 262"/>
                <a:gd name="T29" fmla="*/ 86 h 262"/>
                <a:gd name="T30" fmla="*/ 115 w 262"/>
                <a:gd name="T31" fmla="*/ 86 h 262"/>
                <a:gd name="T32" fmla="*/ 115 w 262"/>
                <a:gd name="T33" fmla="*/ 60 h 262"/>
                <a:gd name="T34" fmla="*/ 95 w 262"/>
                <a:gd name="T35" fmla="*/ 40 h 262"/>
                <a:gd name="T36" fmla="*/ 75 w 262"/>
                <a:gd name="T37" fmla="*/ 60 h 262"/>
                <a:gd name="T38" fmla="*/ 75 w 262"/>
                <a:gd name="T39" fmla="*/ 145 h 262"/>
                <a:gd name="T40" fmla="*/ 96 w 262"/>
                <a:gd name="T41" fmla="*/ 196 h 262"/>
                <a:gd name="T42" fmla="*/ 147 w 262"/>
                <a:gd name="T43" fmla="*/ 218 h 262"/>
                <a:gd name="T44" fmla="*/ 176 w 262"/>
                <a:gd name="T45" fmla="*/ 218 h 262"/>
                <a:gd name="T46" fmla="*/ 196 w 262"/>
                <a:gd name="T47" fmla="*/ 198 h 262"/>
                <a:gd name="T48" fmla="*/ 176 w 262"/>
                <a:gd name="T49" fmla="*/ 177 h 262"/>
                <a:gd name="T50" fmla="*/ 148 w 262"/>
                <a:gd name="T51" fmla="*/ 177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2" h="262">
                  <a:moveTo>
                    <a:pt x="235" y="0"/>
                  </a:moveTo>
                  <a:cubicBezTo>
                    <a:pt x="254" y="0"/>
                    <a:pt x="262" y="8"/>
                    <a:pt x="262" y="27"/>
                  </a:cubicBezTo>
                  <a:cubicBezTo>
                    <a:pt x="262" y="235"/>
                    <a:pt x="262" y="235"/>
                    <a:pt x="262" y="235"/>
                  </a:cubicBezTo>
                  <a:cubicBezTo>
                    <a:pt x="262" y="253"/>
                    <a:pt x="254" y="262"/>
                    <a:pt x="235" y="262"/>
                  </a:cubicBezTo>
                  <a:cubicBezTo>
                    <a:pt x="27" y="262"/>
                    <a:pt x="27" y="262"/>
                    <a:pt x="27" y="262"/>
                  </a:cubicBezTo>
                  <a:cubicBezTo>
                    <a:pt x="10" y="262"/>
                    <a:pt x="0" y="253"/>
                    <a:pt x="0" y="235"/>
                  </a:cubicBezTo>
                  <a:cubicBezTo>
                    <a:pt x="0" y="27"/>
                    <a:pt x="0" y="27"/>
                    <a:pt x="0" y="27"/>
                  </a:cubicBezTo>
                  <a:cubicBezTo>
                    <a:pt x="0" y="8"/>
                    <a:pt x="10" y="0"/>
                    <a:pt x="27" y="0"/>
                  </a:cubicBezTo>
                  <a:lnTo>
                    <a:pt x="235" y="0"/>
                  </a:lnTo>
                  <a:close/>
                  <a:moveTo>
                    <a:pt x="148" y="177"/>
                  </a:moveTo>
                  <a:cubicBezTo>
                    <a:pt x="129" y="176"/>
                    <a:pt x="115" y="163"/>
                    <a:pt x="115" y="145"/>
                  </a:cubicBezTo>
                  <a:cubicBezTo>
                    <a:pt x="115" y="127"/>
                    <a:pt x="115" y="127"/>
                    <a:pt x="115" y="127"/>
                  </a:cubicBezTo>
                  <a:cubicBezTo>
                    <a:pt x="176" y="127"/>
                    <a:pt x="176" y="127"/>
                    <a:pt x="176" y="127"/>
                  </a:cubicBezTo>
                  <a:cubicBezTo>
                    <a:pt x="187" y="127"/>
                    <a:pt x="196" y="117"/>
                    <a:pt x="196" y="106"/>
                  </a:cubicBezTo>
                  <a:cubicBezTo>
                    <a:pt x="196" y="95"/>
                    <a:pt x="187" y="86"/>
                    <a:pt x="176" y="86"/>
                  </a:cubicBezTo>
                  <a:cubicBezTo>
                    <a:pt x="115" y="86"/>
                    <a:pt x="115" y="86"/>
                    <a:pt x="115" y="86"/>
                  </a:cubicBezTo>
                  <a:cubicBezTo>
                    <a:pt x="115" y="60"/>
                    <a:pt x="115" y="60"/>
                    <a:pt x="115" y="60"/>
                  </a:cubicBezTo>
                  <a:cubicBezTo>
                    <a:pt x="115" y="49"/>
                    <a:pt x="105" y="40"/>
                    <a:pt x="95" y="40"/>
                  </a:cubicBezTo>
                  <a:cubicBezTo>
                    <a:pt x="83" y="40"/>
                    <a:pt x="75" y="49"/>
                    <a:pt x="75" y="60"/>
                  </a:cubicBezTo>
                  <a:cubicBezTo>
                    <a:pt x="75" y="145"/>
                    <a:pt x="75" y="145"/>
                    <a:pt x="75" y="145"/>
                  </a:cubicBezTo>
                  <a:cubicBezTo>
                    <a:pt x="75" y="164"/>
                    <a:pt x="82" y="184"/>
                    <a:pt x="96" y="196"/>
                  </a:cubicBezTo>
                  <a:cubicBezTo>
                    <a:pt x="109" y="210"/>
                    <a:pt x="127" y="217"/>
                    <a:pt x="147" y="218"/>
                  </a:cubicBezTo>
                  <a:cubicBezTo>
                    <a:pt x="176" y="218"/>
                    <a:pt x="176" y="218"/>
                    <a:pt x="176" y="218"/>
                  </a:cubicBezTo>
                  <a:cubicBezTo>
                    <a:pt x="187" y="218"/>
                    <a:pt x="196" y="209"/>
                    <a:pt x="196" y="198"/>
                  </a:cubicBezTo>
                  <a:cubicBezTo>
                    <a:pt x="196" y="186"/>
                    <a:pt x="187" y="177"/>
                    <a:pt x="176" y="177"/>
                  </a:cubicBezTo>
                  <a:lnTo>
                    <a:pt x="148" y="17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7"/>
            <p:cNvSpPr>
              <a:spLocks noEditPoints="1"/>
            </p:cNvSpPr>
            <p:nvPr/>
          </p:nvSpPr>
          <p:spPr bwMode="auto">
            <a:xfrm>
              <a:off x="6842126" y="2927350"/>
              <a:ext cx="230188" cy="219075"/>
            </a:xfrm>
            <a:custGeom>
              <a:avLst/>
              <a:gdLst>
                <a:gd name="T0" fmla="*/ 265 w 280"/>
                <a:gd name="T1" fmla="*/ 31 h 268"/>
                <a:gd name="T2" fmla="*/ 216 w 280"/>
                <a:gd name="T3" fmla="*/ 268 h 268"/>
                <a:gd name="T4" fmla="*/ 19 w 280"/>
                <a:gd name="T5" fmla="*/ 31 h 268"/>
                <a:gd name="T6" fmla="*/ 0 w 280"/>
                <a:gd name="T7" fmla="*/ 16 h 268"/>
                <a:gd name="T8" fmla="*/ 265 w 280"/>
                <a:gd name="T9" fmla="*/ 0 h 268"/>
                <a:gd name="T10" fmla="*/ 59 w 280"/>
                <a:gd name="T11" fmla="*/ 31 h 268"/>
                <a:gd name="T12" fmla="*/ 45 w 280"/>
                <a:gd name="T13" fmla="*/ 45 h 268"/>
                <a:gd name="T14" fmla="*/ 49 w 280"/>
                <a:gd name="T15" fmla="*/ 63 h 268"/>
                <a:gd name="T16" fmla="*/ 64 w 280"/>
                <a:gd name="T17" fmla="*/ 102 h 268"/>
                <a:gd name="T18" fmla="*/ 64 w 280"/>
                <a:gd name="T19" fmla="*/ 49 h 268"/>
                <a:gd name="T20" fmla="*/ 70 w 280"/>
                <a:gd name="T21" fmla="*/ 171 h 268"/>
                <a:gd name="T22" fmla="*/ 64 w 280"/>
                <a:gd name="T23" fmla="*/ 124 h 268"/>
                <a:gd name="T24" fmla="*/ 70 w 280"/>
                <a:gd name="T25" fmla="*/ 171 h 268"/>
                <a:gd name="T26" fmla="*/ 81 w 280"/>
                <a:gd name="T27" fmla="*/ 31 h 268"/>
                <a:gd name="T28" fmla="*/ 101 w 280"/>
                <a:gd name="T29" fmla="*/ 64 h 268"/>
                <a:gd name="T30" fmla="*/ 122 w 280"/>
                <a:gd name="T31" fmla="*/ 31 h 268"/>
                <a:gd name="T32" fmla="*/ 128 w 280"/>
                <a:gd name="T33" fmla="*/ 112 h 268"/>
                <a:gd name="T34" fmla="*/ 75 w 280"/>
                <a:gd name="T35" fmla="*/ 112 h 268"/>
                <a:gd name="T36" fmla="*/ 75 w 280"/>
                <a:gd name="T37" fmla="*/ 188 h 268"/>
                <a:gd name="T38" fmla="*/ 128 w 280"/>
                <a:gd name="T39" fmla="*/ 188 h 268"/>
                <a:gd name="T40" fmla="*/ 75 w 280"/>
                <a:gd name="T41" fmla="*/ 188 h 268"/>
                <a:gd name="T42" fmla="*/ 110 w 280"/>
                <a:gd name="T43" fmla="*/ 245 h 268"/>
                <a:gd name="T44" fmla="*/ 84 w 280"/>
                <a:gd name="T45" fmla="*/ 245 h 268"/>
                <a:gd name="T46" fmla="*/ 139 w 280"/>
                <a:gd name="T47" fmla="*/ 49 h 268"/>
                <a:gd name="T48" fmla="*/ 139 w 280"/>
                <a:gd name="T49" fmla="*/ 102 h 268"/>
                <a:gd name="T50" fmla="*/ 112 w 280"/>
                <a:gd name="T51" fmla="*/ 150 h 268"/>
                <a:gd name="T52" fmla="*/ 165 w 280"/>
                <a:gd name="T53" fmla="*/ 150 h 268"/>
                <a:gd name="T54" fmla="*/ 112 w 280"/>
                <a:gd name="T55" fmla="*/ 150 h 268"/>
                <a:gd name="T56" fmla="*/ 132 w 280"/>
                <a:gd name="T57" fmla="*/ 245 h 268"/>
                <a:gd name="T58" fmla="*/ 165 w 280"/>
                <a:gd name="T59" fmla="*/ 225 h 268"/>
                <a:gd name="T60" fmla="*/ 112 w 280"/>
                <a:gd name="T61" fmla="*/ 225 h 268"/>
                <a:gd name="T62" fmla="*/ 156 w 280"/>
                <a:gd name="T63" fmla="*/ 31 h 268"/>
                <a:gd name="T64" fmla="*/ 176 w 280"/>
                <a:gd name="T65" fmla="*/ 64 h 268"/>
                <a:gd name="T66" fmla="*/ 196 w 280"/>
                <a:gd name="T67" fmla="*/ 31 h 268"/>
                <a:gd name="T68" fmla="*/ 203 w 280"/>
                <a:gd name="T69" fmla="*/ 112 h 268"/>
                <a:gd name="T70" fmla="*/ 150 w 280"/>
                <a:gd name="T71" fmla="*/ 112 h 268"/>
                <a:gd name="T72" fmla="*/ 203 w 280"/>
                <a:gd name="T73" fmla="*/ 188 h 268"/>
                <a:gd name="T74" fmla="*/ 150 w 280"/>
                <a:gd name="T75" fmla="*/ 188 h 268"/>
                <a:gd name="T76" fmla="*/ 203 w 280"/>
                <a:gd name="T77" fmla="*/ 188 h 268"/>
                <a:gd name="T78" fmla="*/ 196 w 280"/>
                <a:gd name="T79" fmla="*/ 245 h 268"/>
                <a:gd name="T80" fmla="*/ 167 w 280"/>
                <a:gd name="T81" fmla="*/ 245 h 268"/>
                <a:gd name="T82" fmla="*/ 214 w 280"/>
                <a:gd name="T83" fmla="*/ 49 h 268"/>
                <a:gd name="T84" fmla="*/ 214 w 280"/>
                <a:gd name="T85" fmla="*/ 102 h 268"/>
                <a:gd name="T86" fmla="*/ 232 w 280"/>
                <a:gd name="T87" fmla="*/ 66 h 268"/>
                <a:gd name="T88" fmla="*/ 214 w 280"/>
                <a:gd name="T89" fmla="*/ 124 h 268"/>
                <a:gd name="T90" fmla="*/ 211 w 280"/>
                <a:gd name="T91" fmla="*/ 174 h 268"/>
                <a:gd name="T92" fmla="*/ 239 w 280"/>
                <a:gd name="T93" fmla="*/ 31 h 268"/>
                <a:gd name="T94" fmla="*/ 235 w 280"/>
                <a:gd name="T95" fmla="*/ 4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0" h="268">
                  <a:moveTo>
                    <a:pt x="280" y="16"/>
                  </a:moveTo>
                  <a:cubicBezTo>
                    <a:pt x="280" y="25"/>
                    <a:pt x="273" y="31"/>
                    <a:pt x="265" y="31"/>
                  </a:cubicBezTo>
                  <a:cubicBezTo>
                    <a:pt x="262" y="31"/>
                    <a:pt x="262" y="31"/>
                    <a:pt x="262" y="31"/>
                  </a:cubicBezTo>
                  <a:cubicBezTo>
                    <a:pt x="216" y="268"/>
                    <a:pt x="216" y="268"/>
                    <a:pt x="216" y="268"/>
                  </a:cubicBezTo>
                  <a:cubicBezTo>
                    <a:pt x="65" y="268"/>
                    <a:pt x="65" y="268"/>
                    <a:pt x="65" y="268"/>
                  </a:cubicBezTo>
                  <a:cubicBezTo>
                    <a:pt x="19" y="31"/>
                    <a:pt x="19" y="31"/>
                    <a:pt x="19" y="31"/>
                  </a:cubicBezTo>
                  <a:cubicBezTo>
                    <a:pt x="15" y="31"/>
                    <a:pt x="15" y="31"/>
                    <a:pt x="15" y="31"/>
                  </a:cubicBezTo>
                  <a:cubicBezTo>
                    <a:pt x="6" y="31"/>
                    <a:pt x="0" y="25"/>
                    <a:pt x="0" y="16"/>
                  </a:cubicBezTo>
                  <a:cubicBezTo>
                    <a:pt x="0" y="7"/>
                    <a:pt x="6" y="0"/>
                    <a:pt x="15" y="0"/>
                  </a:cubicBezTo>
                  <a:cubicBezTo>
                    <a:pt x="265" y="0"/>
                    <a:pt x="265" y="0"/>
                    <a:pt x="265" y="0"/>
                  </a:cubicBezTo>
                  <a:cubicBezTo>
                    <a:pt x="273" y="0"/>
                    <a:pt x="280" y="7"/>
                    <a:pt x="280" y="16"/>
                  </a:cubicBezTo>
                  <a:close/>
                  <a:moveTo>
                    <a:pt x="59" y="31"/>
                  </a:moveTo>
                  <a:cubicBezTo>
                    <a:pt x="43" y="31"/>
                    <a:pt x="43" y="31"/>
                    <a:pt x="43" y="31"/>
                  </a:cubicBezTo>
                  <a:cubicBezTo>
                    <a:pt x="45" y="45"/>
                    <a:pt x="45" y="45"/>
                    <a:pt x="45" y="45"/>
                  </a:cubicBezTo>
                  <a:lnTo>
                    <a:pt x="59" y="31"/>
                  </a:lnTo>
                  <a:close/>
                  <a:moveTo>
                    <a:pt x="49" y="63"/>
                  </a:moveTo>
                  <a:cubicBezTo>
                    <a:pt x="55" y="93"/>
                    <a:pt x="55" y="93"/>
                    <a:pt x="55" y="93"/>
                  </a:cubicBezTo>
                  <a:cubicBezTo>
                    <a:pt x="64" y="102"/>
                    <a:pt x="64" y="102"/>
                    <a:pt x="64" y="102"/>
                  </a:cubicBezTo>
                  <a:cubicBezTo>
                    <a:pt x="90" y="75"/>
                    <a:pt x="90" y="75"/>
                    <a:pt x="90" y="75"/>
                  </a:cubicBezTo>
                  <a:cubicBezTo>
                    <a:pt x="64" y="49"/>
                    <a:pt x="64" y="49"/>
                    <a:pt x="64" y="49"/>
                  </a:cubicBezTo>
                  <a:lnTo>
                    <a:pt x="49" y="63"/>
                  </a:lnTo>
                  <a:close/>
                  <a:moveTo>
                    <a:pt x="70" y="171"/>
                  </a:moveTo>
                  <a:cubicBezTo>
                    <a:pt x="90" y="150"/>
                    <a:pt x="90" y="150"/>
                    <a:pt x="90" y="150"/>
                  </a:cubicBezTo>
                  <a:cubicBezTo>
                    <a:pt x="64" y="124"/>
                    <a:pt x="64" y="124"/>
                    <a:pt x="64" y="124"/>
                  </a:cubicBezTo>
                  <a:cubicBezTo>
                    <a:pt x="61" y="126"/>
                    <a:pt x="61" y="126"/>
                    <a:pt x="61" y="126"/>
                  </a:cubicBezTo>
                  <a:lnTo>
                    <a:pt x="70" y="171"/>
                  </a:lnTo>
                  <a:close/>
                  <a:moveTo>
                    <a:pt x="122" y="31"/>
                  </a:moveTo>
                  <a:cubicBezTo>
                    <a:pt x="81" y="31"/>
                    <a:pt x="81" y="31"/>
                    <a:pt x="81" y="31"/>
                  </a:cubicBezTo>
                  <a:cubicBezTo>
                    <a:pt x="75" y="37"/>
                    <a:pt x="75" y="37"/>
                    <a:pt x="75" y="37"/>
                  </a:cubicBezTo>
                  <a:cubicBezTo>
                    <a:pt x="101" y="64"/>
                    <a:pt x="101" y="64"/>
                    <a:pt x="101" y="64"/>
                  </a:cubicBezTo>
                  <a:cubicBezTo>
                    <a:pt x="128" y="37"/>
                    <a:pt x="128" y="37"/>
                    <a:pt x="128" y="37"/>
                  </a:cubicBezTo>
                  <a:lnTo>
                    <a:pt x="122" y="31"/>
                  </a:lnTo>
                  <a:close/>
                  <a:moveTo>
                    <a:pt x="101" y="139"/>
                  </a:moveTo>
                  <a:cubicBezTo>
                    <a:pt x="128" y="112"/>
                    <a:pt x="128" y="112"/>
                    <a:pt x="128" y="112"/>
                  </a:cubicBezTo>
                  <a:cubicBezTo>
                    <a:pt x="101" y="86"/>
                    <a:pt x="101" y="86"/>
                    <a:pt x="101" y="86"/>
                  </a:cubicBezTo>
                  <a:cubicBezTo>
                    <a:pt x="75" y="112"/>
                    <a:pt x="75" y="112"/>
                    <a:pt x="75" y="112"/>
                  </a:cubicBezTo>
                  <a:lnTo>
                    <a:pt x="101" y="139"/>
                  </a:lnTo>
                  <a:close/>
                  <a:moveTo>
                    <a:pt x="75" y="188"/>
                  </a:moveTo>
                  <a:cubicBezTo>
                    <a:pt x="101" y="214"/>
                    <a:pt x="101" y="214"/>
                    <a:pt x="101" y="214"/>
                  </a:cubicBezTo>
                  <a:cubicBezTo>
                    <a:pt x="128" y="188"/>
                    <a:pt x="128" y="188"/>
                    <a:pt x="128" y="188"/>
                  </a:cubicBezTo>
                  <a:cubicBezTo>
                    <a:pt x="101" y="161"/>
                    <a:pt x="101" y="161"/>
                    <a:pt x="101" y="161"/>
                  </a:cubicBezTo>
                  <a:lnTo>
                    <a:pt x="75" y="188"/>
                  </a:lnTo>
                  <a:close/>
                  <a:moveTo>
                    <a:pt x="84" y="245"/>
                  </a:moveTo>
                  <a:cubicBezTo>
                    <a:pt x="110" y="245"/>
                    <a:pt x="110" y="245"/>
                    <a:pt x="110" y="245"/>
                  </a:cubicBezTo>
                  <a:cubicBezTo>
                    <a:pt x="78" y="213"/>
                    <a:pt x="78" y="213"/>
                    <a:pt x="78" y="213"/>
                  </a:cubicBezTo>
                  <a:lnTo>
                    <a:pt x="84" y="245"/>
                  </a:lnTo>
                  <a:close/>
                  <a:moveTo>
                    <a:pt x="165" y="75"/>
                  </a:moveTo>
                  <a:cubicBezTo>
                    <a:pt x="139" y="49"/>
                    <a:pt x="139" y="49"/>
                    <a:pt x="139" y="49"/>
                  </a:cubicBezTo>
                  <a:cubicBezTo>
                    <a:pt x="112" y="75"/>
                    <a:pt x="112" y="75"/>
                    <a:pt x="112" y="75"/>
                  </a:cubicBezTo>
                  <a:cubicBezTo>
                    <a:pt x="139" y="102"/>
                    <a:pt x="139" y="102"/>
                    <a:pt x="139" y="102"/>
                  </a:cubicBezTo>
                  <a:lnTo>
                    <a:pt x="165" y="75"/>
                  </a:lnTo>
                  <a:close/>
                  <a:moveTo>
                    <a:pt x="112" y="150"/>
                  </a:moveTo>
                  <a:cubicBezTo>
                    <a:pt x="139" y="177"/>
                    <a:pt x="139" y="177"/>
                    <a:pt x="139" y="177"/>
                  </a:cubicBezTo>
                  <a:cubicBezTo>
                    <a:pt x="165" y="150"/>
                    <a:pt x="165" y="150"/>
                    <a:pt x="165" y="150"/>
                  </a:cubicBezTo>
                  <a:cubicBezTo>
                    <a:pt x="139" y="124"/>
                    <a:pt x="139" y="124"/>
                    <a:pt x="139" y="124"/>
                  </a:cubicBezTo>
                  <a:lnTo>
                    <a:pt x="112" y="150"/>
                  </a:lnTo>
                  <a:close/>
                  <a:moveTo>
                    <a:pt x="112" y="225"/>
                  </a:moveTo>
                  <a:cubicBezTo>
                    <a:pt x="132" y="245"/>
                    <a:pt x="132" y="245"/>
                    <a:pt x="132" y="245"/>
                  </a:cubicBezTo>
                  <a:cubicBezTo>
                    <a:pt x="145" y="245"/>
                    <a:pt x="145" y="245"/>
                    <a:pt x="145" y="245"/>
                  </a:cubicBezTo>
                  <a:cubicBezTo>
                    <a:pt x="165" y="225"/>
                    <a:pt x="165" y="225"/>
                    <a:pt x="165" y="225"/>
                  </a:cubicBezTo>
                  <a:cubicBezTo>
                    <a:pt x="139" y="199"/>
                    <a:pt x="139" y="199"/>
                    <a:pt x="139" y="199"/>
                  </a:cubicBezTo>
                  <a:lnTo>
                    <a:pt x="112" y="225"/>
                  </a:lnTo>
                  <a:close/>
                  <a:moveTo>
                    <a:pt x="196" y="31"/>
                  </a:moveTo>
                  <a:cubicBezTo>
                    <a:pt x="156" y="31"/>
                    <a:pt x="156" y="31"/>
                    <a:pt x="156" y="31"/>
                  </a:cubicBezTo>
                  <a:cubicBezTo>
                    <a:pt x="150" y="37"/>
                    <a:pt x="150" y="37"/>
                    <a:pt x="150" y="37"/>
                  </a:cubicBezTo>
                  <a:cubicBezTo>
                    <a:pt x="176" y="64"/>
                    <a:pt x="176" y="64"/>
                    <a:pt x="176" y="64"/>
                  </a:cubicBezTo>
                  <a:cubicBezTo>
                    <a:pt x="203" y="37"/>
                    <a:pt x="203" y="37"/>
                    <a:pt x="203" y="37"/>
                  </a:cubicBezTo>
                  <a:lnTo>
                    <a:pt x="196" y="31"/>
                  </a:lnTo>
                  <a:close/>
                  <a:moveTo>
                    <a:pt x="176" y="139"/>
                  </a:moveTo>
                  <a:cubicBezTo>
                    <a:pt x="203" y="112"/>
                    <a:pt x="203" y="112"/>
                    <a:pt x="203" y="112"/>
                  </a:cubicBezTo>
                  <a:cubicBezTo>
                    <a:pt x="176" y="86"/>
                    <a:pt x="176" y="86"/>
                    <a:pt x="176" y="86"/>
                  </a:cubicBezTo>
                  <a:cubicBezTo>
                    <a:pt x="150" y="112"/>
                    <a:pt x="150" y="112"/>
                    <a:pt x="150" y="112"/>
                  </a:cubicBezTo>
                  <a:lnTo>
                    <a:pt x="176" y="139"/>
                  </a:lnTo>
                  <a:close/>
                  <a:moveTo>
                    <a:pt x="203" y="188"/>
                  </a:moveTo>
                  <a:cubicBezTo>
                    <a:pt x="176" y="161"/>
                    <a:pt x="176" y="161"/>
                    <a:pt x="176" y="161"/>
                  </a:cubicBezTo>
                  <a:cubicBezTo>
                    <a:pt x="150" y="188"/>
                    <a:pt x="150" y="188"/>
                    <a:pt x="150" y="188"/>
                  </a:cubicBezTo>
                  <a:cubicBezTo>
                    <a:pt x="176" y="214"/>
                    <a:pt x="176" y="214"/>
                    <a:pt x="176" y="214"/>
                  </a:cubicBezTo>
                  <a:lnTo>
                    <a:pt x="203" y="188"/>
                  </a:lnTo>
                  <a:close/>
                  <a:moveTo>
                    <a:pt x="167" y="245"/>
                  </a:moveTo>
                  <a:cubicBezTo>
                    <a:pt x="196" y="245"/>
                    <a:pt x="196" y="245"/>
                    <a:pt x="196" y="245"/>
                  </a:cubicBezTo>
                  <a:cubicBezTo>
                    <a:pt x="204" y="209"/>
                    <a:pt x="204" y="209"/>
                    <a:pt x="204" y="209"/>
                  </a:cubicBezTo>
                  <a:lnTo>
                    <a:pt x="167" y="245"/>
                  </a:lnTo>
                  <a:close/>
                  <a:moveTo>
                    <a:pt x="232" y="66"/>
                  </a:moveTo>
                  <a:cubicBezTo>
                    <a:pt x="214" y="49"/>
                    <a:pt x="214" y="49"/>
                    <a:pt x="214" y="49"/>
                  </a:cubicBezTo>
                  <a:cubicBezTo>
                    <a:pt x="187" y="75"/>
                    <a:pt x="187" y="75"/>
                    <a:pt x="187" y="75"/>
                  </a:cubicBezTo>
                  <a:cubicBezTo>
                    <a:pt x="214" y="102"/>
                    <a:pt x="214" y="102"/>
                    <a:pt x="214" y="102"/>
                  </a:cubicBezTo>
                  <a:cubicBezTo>
                    <a:pt x="228" y="88"/>
                    <a:pt x="228" y="88"/>
                    <a:pt x="228" y="88"/>
                  </a:cubicBezTo>
                  <a:lnTo>
                    <a:pt x="232" y="66"/>
                  </a:lnTo>
                  <a:close/>
                  <a:moveTo>
                    <a:pt x="219" y="129"/>
                  </a:moveTo>
                  <a:cubicBezTo>
                    <a:pt x="214" y="124"/>
                    <a:pt x="214" y="124"/>
                    <a:pt x="214" y="124"/>
                  </a:cubicBezTo>
                  <a:cubicBezTo>
                    <a:pt x="187" y="150"/>
                    <a:pt x="187" y="150"/>
                    <a:pt x="187" y="150"/>
                  </a:cubicBezTo>
                  <a:cubicBezTo>
                    <a:pt x="211" y="174"/>
                    <a:pt x="211" y="174"/>
                    <a:pt x="211" y="174"/>
                  </a:cubicBezTo>
                  <a:lnTo>
                    <a:pt x="219" y="129"/>
                  </a:lnTo>
                  <a:close/>
                  <a:moveTo>
                    <a:pt x="239" y="31"/>
                  </a:moveTo>
                  <a:cubicBezTo>
                    <a:pt x="218" y="31"/>
                    <a:pt x="218" y="31"/>
                    <a:pt x="218" y="31"/>
                  </a:cubicBezTo>
                  <a:cubicBezTo>
                    <a:pt x="235" y="48"/>
                    <a:pt x="235" y="48"/>
                    <a:pt x="235" y="48"/>
                  </a:cubicBezTo>
                  <a:lnTo>
                    <a:pt x="239" y="3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8"/>
            <p:cNvSpPr>
              <a:spLocks noEditPoints="1"/>
            </p:cNvSpPr>
            <p:nvPr/>
          </p:nvSpPr>
          <p:spPr bwMode="auto">
            <a:xfrm>
              <a:off x="7237413" y="2913063"/>
              <a:ext cx="134938" cy="234950"/>
            </a:xfrm>
            <a:custGeom>
              <a:avLst/>
              <a:gdLst>
                <a:gd name="T0" fmla="*/ 134 w 163"/>
                <a:gd name="T1" fmla="*/ 0 h 285"/>
                <a:gd name="T2" fmla="*/ 163 w 163"/>
                <a:gd name="T3" fmla="*/ 28 h 285"/>
                <a:gd name="T4" fmla="*/ 163 w 163"/>
                <a:gd name="T5" fmla="*/ 259 h 285"/>
                <a:gd name="T6" fmla="*/ 137 w 163"/>
                <a:gd name="T7" fmla="*/ 285 h 285"/>
                <a:gd name="T8" fmla="*/ 25 w 163"/>
                <a:gd name="T9" fmla="*/ 285 h 285"/>
                <a:gd name="T10" fmla="*/ 0 w 163"/>
                <a:gd name="T11" fmla="*/ 259 h 285"/>
                <a:gd name="T12" fmla="*/ 0 w 163"/>
                <a:gd name="T13" fmla="*/ 28 h 285"/>
                <a:gd name="T14" fmla="*/ 28 w 163"/>
                <a:gd name="T15" fmla="*/ 0 h 285"/>
                <a:gd name="T16" fmla="*/ 134 w 163"/>
                <a:gd name="T17" fmla="*/ 0 h 285"/>
                <a:gd name="T18" fmla="*/ 148 w 163"/>
                <a:gd name="T19" fmla="*/ 57 h 285"/>
                <a:gd name="T20" fmla="*/ 15 w 163"/>
                <a:gd name="T21" fmla="*/ 57 h 285"/>
                <a:gd name="T22" fmla="*/ 15 w 163"/>
                <a:gd name="T23" fmla="*/ 228 h 285"/>
                <a:gd name="T24" fmla="*/ 148 w 163"/>
                <a:gd name="T25" fmla="*/ 228 h 285"/>
                <a:gd name="T26" fmla="*/ 148 w 163"/>
                <a:gd name="T27" fmla="*/ 57 h 285"/>
                <a:gd name="T28" fmla="*/ 55 w 163"/>
                <a:gd name="T29" fmla="*/ 24 h 285"/>
                <a:gd name="T30" fmla="*/ 60 w 163"/>
                <a:gd name="T31" fmla="*/ 30 h 285"/>
                <a:gd name="T32" fmla="*/ 103 w 163"/>
                <a:gd name="T33" fmla="*/ 30 h 285"/>
                <a:gd name="T34" fmla="*/ 108 w 163"/>
                <a:gd name="T35" fmla="*/ 24 h 285"/>
                <a:gd name="T36" fmla="*/ 103 w 163"/>
                <a:gd name="T37" fmla="*/ 19 h 285"/>
                <a:gd name="T38" fmla="*/ 60 w 163"/>
                <a:gd name="T39" fmla="*/ 19 h 285"/>
                <a:gd name="T40" fmla="*/ 55 w 163"/>
                <a:gd name="T41" fmla="*/ 24 h 285"/>
                <a:gd name="T42" fmla="*/ 98 w 163"/>
                <a:gd name="T43" fmla="*/ 257 h 285"/>
                <a:gd name="T44" fmla="*/ 81 w 163"/>
                <a:gd name="T45" fmla="*/ 241 h 285"/>
                <a:gd name="T46" fmla="*/ 65 w 163"/>
                <a:gd name="T47" fmla="*/ 257 h 285"/>
                <a:gd name="T48" fmla="*/ 81 w 163"/>
                <a:gd name="T49" fmla="*/ 274 h 285"/>
                <a:gd name="T50" fmla="*/ 98 w 163"/>
                <a:gd name="T51" fmla="*/ 25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 h="285">
                  <a:moveTo>
                    <a:pt x="134" y="0"/>
                  </a:moveTo>
                  <a:cubicBezTo>
                    <a:pt x="152" y="0"/>
                    <a:pt x="163" y="12"/>
                    <a:pt x="163" y="28"/>
                  </a:cubicBezTo>
                  <a:cubicBezTo>
                    <a:pt x="163" y="259"/>
                    <a:pt x="163" y="259"/>
                    <a:pt x="163" y="259"/>
                  </a:cubicBezTo>
                  <a:cubicBezTo>
                    <a:pt x="163" y="273"/>
                    <a:pt x="152" y="285"/>
                    <a:pt x="137" y="285"/>
                  </a:cubicBezTo>
                  <a:cubicBezTo>
                    <a:pt x="25" y="285"/>
                    <a:pt x="25" y="285"/>
                    <a:pt x="25" y="285"/>
                  </a:cubicBezTo>
                  <a:cubicBezTo>
                    <a:pt x="11" y="285"/>
                    <a:pt x="0" y="273"/>
                    <a:pt x="0" y="259"/>
                  </a:cubicBezTo>
                  <a:cubicBezTo>
                    <a:pt x="0" y="28"/>
                    <a:pt x="0" y="28"/>
                    <a:pt x="0" y="28"/>
                  </a:cubicBezTo>
                  <a:cubicBezTo>
                    <a:pt x="0" y="12"/>
                    <a:pt x="11" y="0"/>
                    <a:pt x="28" y="0"/>
                  </a:cubicBezTo>
                  <a:lnTo>
                    <a:pt x="134" y="0"/>
                  </a:lnTo>
                  <a:close/>
                  <a:moveTo>
                    <a:pt x="148" y="57"/>
                  </a:moveTo>
                  <a:cubicBezTo>
                    <a:pt x="15" y="57"/>
                    <a:pt x="15" y="57"/>
                    <a:pt x="15" y="57"/>
                  </a:cubicBezTo>
                  <a:cubicBezTo>
                    <a:pt x="15" y="228"/>
                    <a:pt x="15" y="228"/>
                    <a:pt x="15" y="228"/>
                  </a:cubicBezTo>
                  <a:cubicBezTo>
                    <a:pt x="148" y="228"/>
                    <a:pt x="148" y="228"/>
                    <a:pt x="148" y="228"/>
                  </a:cubicBezTo>
                  <a:lnTo>
                    <a:pt x="148" y="57"/>
                  </a:lnTo>
                  <a:close/>
                  <a:moveTo>
                    <a:pt x="55" y="24"/>
                  </a:moveTo>
                  <a:cubicBezTo>
                    <a:pt x="55" y="27"/>
                    <a:pt x="57" y="30"/>
                    <a:pt x="60" y="30"/>
                  </a:cubicBezTo>
                  <a:cubicBezTo>
                    <a:pt x="103" y="30"/>
                    <a:pt x="103" y="30"/>
                    <a:pt x="103" y="30"/>
                  </a:cubicBezTo>
                  <a:cubicBezTo>
                    <a:pt x="106" y="30"/>
                    <a:pt x="108" y="27"/>
                    <a:pt x="108" y="24"/>
                  </a:cubicBezTo>
                  <a:cubicBezTo>
                    <a:pt x="108" y="21"/>
                    <a:pt x="106" y="19"/>
                    <a:pt x="103" y="19"/>
                  </a:cubicBezTo>
                  <a:cubicBezTo>
                    <a:pt x="60" y="19"/>
                    <a:pt x="60" y="19"/>
                    <a:pt x="60" y="19"/>
                  </a:cubicBezTo>
                  <a:cubicBezTo>
                    <a:pt x="57" y="19"/>
                    <a:pt x="55" y="21"/>
                    <a:pt x="55" y="24"/>
                  </a:cubicBezTo>
                  <a:close/>
                  <a:moveTo>
                    <a:pt x="98" y="257"/>
                  </a:moveTo>
                  <a:cubicBezTo>
                    <a:pt x="98" y="248"/>
                    <a:pt x="91" y="241"/>
                    <a:pt x="81" y="241"/>
                  </a:cubicBezTo>
                  <a:cubicBezTo>
                    <a:pt x="72" y="241"/>
                    <a:pt x="65" y="248"/>
                    <a:pt x="65" y="257"/>
                  </a:cubicBezTo>
                  <a:cubicBezTo>
                    <a:pt x="65" y="266"/>
                    <a:pt x="72" y="274"/>
                    <a:pt x="81" y="274"/>
                  </a:cubicBezTo>
                  <a:cubicBezTo>
                    <a:pt x="91" y="274"/>
                    <a:pt x="98" y="266"/>
                    <a:pt x="98" y="25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9"/>
            <p:cNvSpPr>
              <a:spLocks noEditPoints="1"/>
            </p:cNvSpPr>
            <p:nvPr/>
          </p:nvSpPr>
          <p:spPr bwMode="auto">
            <a:xfrm>
              <a:off x="7548563" y="2959100"/>
              <a:ext cx="239713" cy="188913"/>
            </a:xfrm>
            <a:custGeom>
              <a:avLst/>
              <a:gdLst>
                <a:gd name="T0" fmla="*/ 264 w 292"/>
                <a:gd name="T1" fmla="*/ 2 h 229"/>
                <a:gd name="T2" fmla="*/ 292 w 292"/>
                <a:gd name="T3" fmla="*/ 29 h 229"/>
                <a:gd name="T4" fmla="*/ 292 w 292"/>
                <a:gd name="T5" fmla="*/ 202 h 229"/>
                <a:gd name="T6" fmla="*/ 264 w 292"/>
                <a:gd name="T7" fmla="*/ 229 h 229"/>
                <a:gd name="T8" fmla="*/ 27 w 292"/>
                <a:gd name="T9" fmla="*/ 229 h 229"/>
                <a:gd name="T10" fmla="*/ 0 w 292"/>
                <a:gd name="T11" fmla="*/ 202 h 229"/>
                <a:gd name="T12" fmla="*/ 0 w 292"/>
                <a:gd name="T13" fmla="*/ 29 h 229"/>
                <a:gd name="T14" fmla="*/ 27 w 292"/>
                <a:gd name="T15" fmla="*/ 2 h 229"/>
                <a:gd name="T16" fmla="*/ 264 w 292"/>
                <a:gd name="T17" fmla="*/ 2 h 229"/>
                <a:gd name="T18" fmla="*/ 89 w 292"/>
                <a:gd name="T19" fmla="*/ 50 h 229"/>
                <a:gd name="T20" fmla="*/ 89 w 292"/>
                <a:gd name="T21" fmla="*/ 181 h 229"/>
                <a:gd name="T22" fmla="*/ 220 w 292"/>
                <a:gd name="T23" fmla="*/ 116 h 229"/>
                <a:gd name="T24" fmla="*/ 89 w 292"/>
                <a:gd name="T25" fmla="*/ 5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229">
                  <a:moveTo>
                    <a:pt x="264" y="2"/>
                  </a:moveTo>
                  <a:cubicBezTo>
                    <a:pt x="284" y="2"/>
                    <a:pt x="292" y="10"/>
                    <a:pt x="292" y="29"/>
                  </a:cubicBezTo>
                  <a:cubicBezTo>
                    <a:pt x="292" y="202"/>
                    <a:pt x="292" y="202"/>
                    <a:pt x="292" y="202"/>
                  </a:cubicBezTo>
                  <a:cubicBezTo>
                    <a:pt x="292" y="220"/>
                    <a:pt x="284" y="229"/>
                    <a:pt x="264" y="229"/>
                  </a:cubicBezTo>
                  <a:cubicBezTo>
                    <a:pt x="27" y="229"/>
                    <a:pt x="27" y="229"/>
                    <a:pt x="27" y="229"/>
                  </a:cubicBezTo>
                  <a:cubicBezTo>
                    <a:pt x="9" y="229"/>
                    <a:pt x="0" y="220"/>
                    <a:pt x="0" y="202"/>
                  </a:cubicBezTo>
                  <a:cubicBezTo>
                    <a:pt x="0" y="29"/>
                    <a:pt x="0" y="29"/>
                    <a:pt x="0" y="29"/>
                  </a:cubicBezTo>
                  <a:cubicBezTo>
                    <a:pt x="0" y="10"/>
                    <a:pt x="9" y="0"/>
                    <a:pt x="27" y="2"/>
                  </a:cubicBezTo>
                  <a:lnTo>
                    <a:pt x="264" y="2"/>
                  </a:lnTo>
                  <a:close/>
                  <a:moveTo>
                    <a:pt x="89" y="50"/>
                  </a:moveTo>
                  <a:cubicBezTo>
                    <a:pt x="89" y="181"/>
                    <a:pt x="89" y="181"/>
                    <a:pt x="89" y="181"/>
                  </a:cubicBezTo>
                  <a:cubicBezTo>
                    <a:pt x="220" y="116"/>
                    <a:pt x="220" y="116"/>
                    <a:pt x="220" y="116"/>
                  </a:cubicBezTo>
                  <a:lnTo>
                    <a:pt x="89" y="5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70"/>
            <p:cNvSpPr>
              <a:spLocks noEditPoints="1"/>
            </p:cNvSpPr>
            <p:nvPr/>
          </p:nvSpPr>
          <p:spPr bwMode="auto">
            <a:xfrm>
              <a:off x="7845426" y="2925763"/>
              <a:ext cx="228600" cy="228600"/>
            </a:xfrm>
            <a:custGeom>
              <a:avLst/>
              <a:gdLst>
                <a:gd name="T0" fmla="*/ 280 w 280"/>
                <a:gd name="T1" fmla="*/ 140 h 280"/>
                <a:gd name="T2" fmla="*/ 140 w 280"/>
                <a:gd name="T3" fmla="*/ 280 h 280"/>
                <a:gd name="T4" fmla="*/ 0 w 280"/>
                <a:gd name="T5" fmla="*/ 140 h 280"/>
                <a:gd name="T6" fmla="*/ 140 w 280"/>
                <a:gd name="T7" fmla="*/ 0 h 280"/>
                <a:gd name="T8" fmla="*/ 280 w 280"/>
                <a:gd name="T9" fmla="*/ 140 h 280"/>
                <a:gd name="T10" fmla="*/ 249 w 280"/>
                <a:gd name="T11" fmla="*/ 140 h 280"/>
                <a:gd name="T12" fmla="*/ 140 w 280"/>
                <a:gd name="T13" fmla="*/ 31 h 280"/>
                <a:gd name="T14" fmla="*/ 30 w 280"/>
                <a:gd name="T15" fmla="*/ 140 h 280"/>
                <a:gd name="T16" fmla="*/ 140 w 280"/>
                <a:gd name="T17" fmla="*/ 249 h 280"/>
                <a:gd name="T18" fmla="*/ 249 w 280"/>
                <a:gd name="T19" fmla="*/ 140 h 280"/>
                <a:gd name="T20" fmla="*/ 57 w 280"/>
                <a:gd name="T21" fmla="*/ 131 h 280"/>
                <a:gd name="T22" fmla="*/ 65 w 280"/>
                <a:gd name="T23" fmla="*/ 139 h 280"/>
                <a:gd name="T24" fmla="*/ 57 w 280"/>
                <a:gd name="T25" fmla="*/ 148 h 280"/>
                <a:gd name="T26" fmla="*/ 49 w 280"/>
                <a:gd name="T27" fmla="*/ 139 h 280"/>
                <a:gd name="T28" fmla="*/ 57 w 280"/>
                <a:gd name="T29" fmla="*/ 131 h 280"/>
                <a:gd name="T30" fmla="*/ 181 w 280"/>
                <a:gd name="T31" fmla="*/ 126 h 280"/>
                <a:gd name="T32" fmla="*/ 144 w 280"/>
                <a:gd name="T33" fmla="*/ 126 h 280"/>
                <a:gd name="T34" fmla="*/ 99 w 280"/>
                <a:gd name="T35" fmla="*/ 77 h 280"/>
                <a:gd name="T36" fmla="*/ 77 w 280"/>
                <a:gd name="T37" fmla="*/ 98 h 280"/>
                <a:gd name="T38" fmla="*/ 126 w 280"/>
                <a:gd name="T39" fmla="*/ 152 h 280"/>
                <a:gd name="T40" fmla="*/ 137 w 280"/>
                <a:gd name="T41" fmla="*/ 157 h 280"/>
                <a:gd name="T42" fmla="*/ 181 w 280"/>
                <a:gd name="T43" fmla="*/ 157 h 280"/>
                <a:gd name="T44" fmla="*/ 181 w 280"/>
                <a:gd name="T45" fmla="*/ 126 h 280"/>
                <a:gd name="T46" fmla="*/ 83 w 280"/>
                <a:gd name="T47" fmla="*/ 192 h 280"/>
                <a:gd name="T48" fmla="*/ 91 w 280"/>
                <a:gd name="T49" fmla="*/ 200 h 280"/>
                <a:gd name="T50" fmla="*/ 83 w 280"/>
                <a:gd name="T51" fmla="*/ 208 h 280"/>
                <a:gd name="T52" fmla="*/ 75 w 280"/>
                <a:gd name="T53" fmla="*/ 200 h 280"/>
                <a:gd name="T54" fmla="*/ 83 w 280"/>
                <a:gd name="T55" fmla="*/ 192 h 280"/>
                <a:gd name="T56" fmla="*/ 139 w 280"/>
                <a:gd name="T57" fmla="*/ 214 h 280"/>
                <a:gd name="T58" fmla="*/ 147 w 280"/>
                <a:gd name="T59" fmla="*/ 222 h 280"/>
                <a:gd name="T60" fmla="*/ 139 w 280"/>
                <a:gd name="T61" fmla="*/ 230 h 280"/>
                <a:gd name="T62" fmla="*/ 131 w 280"/>
                <a:gd name="T63" fmla="*/ 222 h 280"/>
                <a:gd name="T64" fmla="*/ 139 w 280"/>
                <a:gd name="T65" fmla="*/ 214 h 280"/>
                <a:gd name="T66" fmla="*/ 139 w 280"/>
                <a:gd name="T67" fmla="*/ 50 h 280"/>
                <a:gd name="T68" fmla="*/ 148 w 280"/>
                <a:gd name="T69" fmla="*/ 58 h 280"/>
                <a:gd name="T70" fmla="*/ 139 w 280"/>
                <a:gd name="T71" fmla="*/ 66 h 280"/>
                <a:gd name="T72" fmla="*/ 131 w 280"/>
                <a:gd name="T73" fmla="*/ 58 h 280"/>
                <a:gd name="T74" fmla="*/ 139 w 280"/>
                <a:gd name="T75" fmla="*/ 50 h 280"/>
                <a:gd name="T76" fmla="*/ 197 w 280"/>
                <a:gd name="T77" fmla="*/ 72 h 280"/>
                <a:gd name="T78" fmla="*/ 205 w 280"/>
                <a:gd name="T79" fmla="*/ 80 h 280"/>
                <a:gd name="T80" fmla="*/ 197 w 280"/>
                <a:gd name="T81" fmla="*/ 89 h 280"/>
                <a:gd name="T82" fmla="*/ 189 w 280"/>
                <a:gd name="T83" fmla="*/ 80 h 280"/>
                <a:gd name="T84" fmla="*/ 197 w 280"/>
                <a:gd name="T85" fmla="*/ 72 h 280"/>
                <a:gd name="T86" fmla="*/ 199 w 280"/>
                <a:gd name="T87" fmla="*/ 189 h 280"/>
                <a:gd name="T88" fmla="*/ 208 w 280"/>
                <a:gd name="T89" fmla="*/ 197 h 280"/>
                <a:gd name="T90" fmla="*/ 199 w 280"/>
                <a:gd name="T91" fmla="*/ 205 h 280"/>
                <a:gd name="T92" fmla="*/ 191 w 280"/>
                <a:gd name="T93" fmla="*/ 197 h 280"/>
                <a:gd name="T94" fmla="*/ 199 w 280"/>
                <a:gd name="T95" fmla="*/ 189 h 280"/>
                <a:gd name="T96" fmla="*/ 222 w 280"/>
                <a:gd name="T97" fmla="*/ 131 h 280"/>
                <a:gd name="T98" fmla="*/ 230 w 280"/>
                <a:gd name="T99" fmla="*/ 139 h 280"/>
                <a:gd name="T100" fmla="*/ 222 w 280"/>
                <a:gd name="T101" fmla="*/ 148 h 280"/>
                <a:gd name="T102" fmla="*/ 214 w 280"/>
                <a:gd name="T103" fmla="*/ 139 h 280"/>
                <a:gd name="T104" fmla="*/ 222 w 280"/>
                <a:gd name="T105" fmla="*/ 13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280">
                  <a:moveTo>
                    <a:pt x="280" y="140"/>
                  </a:moveTo>
                  <a:cubicBezTo>
                    <a:pt x="280" y="217"/>
                    <a:pt x="217" y="280"/>
                    <a:pt x="140" y="280"/>
                  </a:cubicBezTo>
                  <a:cubicBezTo>
                    <a:pt x="62" y="280"/>
                    <a:pt x="0" y="217"/>
                    <a:pt x="0" y="140"/>
                  </a:cubicBezTo>
                  <a:cubicBezTo>
                    <a:pt x="0" y="63"/>
                    <a:pt x="62" y="0"/>
                    <a:pt x="140" y="0"/>
                  </a:cubicBezTo>
                  <a:cubicBezTo>
                    <a:pt x="217" y="0"/>
                    <a:pt x="280" y="63"/>
                    <a:pt x="280" y="140"/>
                  </a:cubicBezTo>
                  <a:close/>
                  <a:moveTo>
                    <a:pt x="249" y="140"/>
                  </a:moveTo>
                  <a:cubicBezTo>
                    <a:pt x="249" y="80"/>
                    <a:pt x="200" y="31"/>
                    <a:pt x="140" y="31"/>
                  </a:cubicBezTo>
                  <a:cubicBezTo>
                    <a:pt x="80" y="31"/>
                    <a:pt x="30" y="80"/>
                    <a:pt x="30" y="140"/>
                  </a:cubicBezTo>
                  <a:cubicBezTo>
                    <a:pt x="30" y="200"/>
                    <a:pt x="80" y="249"/>
                    <a:pt x="140" y="249"/>
                  </a:cubicBezTo>
                  <a:cubicBezTo>
                    <a:pt x="200" y="249"/>
                    <a:pt x="249" y="200"/>
                    <a:pt x="249" y="140"/>
                  </a:cubicBezTo>
                  <a:close/>
                  <a:moveTo>
                    <a:pt x="57" y="131"/>
                  </a:moveTo>
                  <a:cubicBezTo>
                    <a:pt x="61" y="131"/>
                    <a:pt x="65" y="135"/>
                    <a:pt x="65" y="139"/>
                  </a:cubicBezTo>
                  <a:cubicBezTo>
                    <a:pt x="65" y="144"/>
                    <a:pt x="61" y="148"/>
                    <a:pt x="57" y="148"/>
                  </a:cubicBezTo>
                  <a:cubicBezTo>
                    <a:pt x="53" y="148"/>
                    <a:pt x="49" y="144"/>
                    <a:pt x="49" y="139"/>
                  </a:cubicBezTo>
                  <a:cubicBezTo>
                    <a:pt x="49" y="135"/>
                    <a:pt x="53" y="131"/>
                    <a:pt x="57" y="131"/>
                  </a:cubicBezTo>
                  <a:close/>
                  <a:moveTo>
                    <a:pt x="181" y="126"/>
                  </a:moveTo>
                  <a:cubicBezTo>
                    <a:pt x="144" y="126"/>
                    <a:pt x="144" y="126"/>
                    <a:pt x="144" y="126"/>
                  </a:cubicBezTo>
                  <a:cubicBezTo>
                    <a:pt x="99" y="77"/>
                    <a:pt x="99" y="77"/>
                    <a:pt x="99" y="77"/>
                  </a:cubicBezTo>
                  <a:cubicBezTo>
                    <a:pt x="85" y="63"/>
                    <a:pt x="63" y="84"/>
                    <a:pt x="77" y="98"/>
                  </a:cubicBezTo>
                  <a:cubicBezTo>
                    <a:pt x="126" y="152"/>
                    <a:pt x="126" y="152"/>
                    <a:pt x="126" y="152"/>
                  </a:cubicBezTo>
                  <a:cubicBezTo>
                    <a:pt x="129" y="155"/>
                    <a:pt x="133" y="157"/>
                    <a:pt x="137" y="157"/>
                  </a:cubicBezTo>
                  <a:cubicBezTo>
                    <a:pt x="181" y="157"/>
                    <a:pt x="181" y="157"/>
                    <a:pt x="181" y="157"/>
                  </a:cubicBezTo>
                  <a:cubicBezTo>
                    <a:pt x="200" y="157"/>
                    <a:pt x="202" y="126"/>
                    <a:pt x="181" y="126"/>
                  </a:cubicBezTo>
                  <a:close/>
                  <a:moveTo>
                    <a:pt x="83" y="192"/>
                  </a:moveTo>
                  <a:cubicBezTo>
                    <a:pt x="87" y="192"/>
                    <a:pt x="91" y="195"/>
                    <a:pt x="91" y="200"/>
                  </a:cubicBezTo>
                  <a:cubicBezTo>
                    <a:pt x="91" y="204"/>
                    <a:pt x="87" y="208"/>
                    <a:pt x="83" y="208"/>
                  </a:cubicBezTo>
                  <a:cubicBezTo>
                    <a:pt x="79" y="208"/>
                    <a:pt x="75" y="204"/>
                    <a:pt x="75" y="200"/>
                  </a:cubicBezTo>
                  <a:cubicBezTo>
                    <a:pt x="75" y="195"/>
                    <a:pt x="79" y="192"/>
                    <a:pt x="83" y="192"/>
                  </a:cubicBezTo>
                  <a:close/>
                  <a:moveTo>
                    <a:pt x="139" y="214"/>
                  </a:moveTo>
                  <a:cubicBezTo>
                    <a:pt x="143" y="214"/>
                    <a:pt x="147" y="218"/>
                    <a:pt x="147" y="222"/>
                  </a:cubicBezTo>
                  <a:cubicBezTo>
                    <a:pt x="147" y="226"/>
                    <a:pt x="143" y="230"/>
                    <a:pt x="139" y="230"/>
                  </a:cubicBezTo>
                  <a:cubicBezTo>
                    <a:pt x="135" y="230"/>
                    <a:pt x="131" y="226"/>
                    <a:pt x="131" y="222"/>
                  </a:cubicBezTo>
                  <a:cubicBezTo>
                    <a:pt x="131" y="218"/>
                    <a:pt x="135" y="214"/>
                    <a:pt x="139" y="214"/>
                  </a:cubicBezTo>
                  <a:close/>
                  <a:moveTo>
                    <a:pt x="139" y="50"/>
                  </a:moveTo>
                  <a:cubicBezTo>
                    <a:pt x="144" y="50"/>
                    <a:pt x="148" y="54"/>
                    <a:pt x="148" y="58"/>
                  </a:cubicBezTo>
                  <a:cubicBezTo>
                    <a:pt x="148" y="62"/>
                    <a:pt x="144" y="66"/>
                    <a:pt x="139" y="66"/>
                  </a:cubicBezTo>
                  <a:cubicBezTo>
                    <a:pt x="135" y="66"/>
                    <a:pt x="131" y="62"/>
                    <a:pt x="131" y="58"/>
                  </a:cubicBezTo>
                  <a:cubicBezTo>
                    <a:pt x="131" y="54"/>
                    <a:pt x="135" y="50"/>
                    <a:pt x="139" y="50"/>
                  </a:cubicBezTo>
                  <a:close/>
                  <a:moveTo>
                    <a:pt x="197" y="72"/>
                  </a:moveTo>
                  <a:cubicBezTo>
                    <a:pt x="201" y="72"/>
                    <a:pt x="205" y="76"/>
                    <a:pt x="205" y="80"/>
                  </a:cubicBezTo>
                  <a:cubicBezTo>
                    <a:pt x="205" y="85"/>
                    <a:pt x="201" y="89"/>
                    <a:pt x="197" y="89"/>
                  </a:cubicBezTo>
                  <a:cubicBezTo>
                    <a:pt x="192" y="89"/>
                    <a:pt x="189" y="85"/>
                    <a:pt x="189" y="80"/>
                  </a:cubicBezTo>
                  <a:cubicBezTo>
                    <a:pt x="189" y="76"/>
                    <a:pt x="192" y="72"/>
                    <a:pt x="197" y="72"/>
                  </a:cubicBezTo>
                  <a:close/>
                  <a:moveTo>
                    <a:pt x="199" y="189"/>
                  </a:moveTo>
                  <a:cubicBezTo>
                    <a:pt x="204" y="189"/>
                    <a:pt x="208" y="193"/>
                    <a:pt x="208" y="197"/>
                  </a:cubicBezTo>
                  <a:cubicBezTo>
                    <a:pt x="208" y="201"/>
                    <a:pt x="204" y="205"/>
                    <a:pt x="199" y="205"/>
                  </a:cubicBezTo>
                  <a:cubicBezTo>
                    <a:pt x="195" y="205"/>
                    <a:pt x="191" y="201"/>
                    <a:pt x="191" y="197"/>
                  </a:cubicBezTo>
                  <a:cubicBezTo>
                    <a:pt x="191" y="193"/>
                    <a:pt x="195" y="189"/>
                    <a:pt x="199" y="189"/>
                  </a:cubicBezTo>
                  <a:close/>
                  <a:moveTo>
                    <a:pt x="222" y="131"/>
                  </a:moveTo>
                  <a:cubicBezTo>
                    <a:pt x="227" y="131"/>
                    <a:pt x="230" y="135"/>
                    <a:pt x="230" y="139"/>
                  </a:cubicBezTo>
                  <a:cubicBezTo>
                    <a:pt x="230" y="144"/>
                    <a:pt x="227" y="148"/>
                    <a:pt x="222" y="148"/>
                  </a:cubicBezTo>
                  <a:cubicBezTo>
                    <a:pt x="218" y="148"/>
                    <a:pt x="214" y="144"/>
                    <a:pt x="214" y="139"/>
                  </a:cubicBezTo>
                  <a:cubicBezTo>
                    <a:pt x="214" y="135"/>
                    <a:pt x="218" y="131"/>
                    <a:pt x="222" y="1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71"/>
            <p:cNvSpPr>
              <a:spLocks noEditPoints="1"/>
            </p:cNvSpPr>
            <p:nvPr/>
          </p:nvSpPr>
          <p:spPr bwMode="auto">
            <a:xfrm>
              <a:off x="8116888" y="2925763"/>
              <a:ext cx="230188" cy="228600"/>
            </a:xfrm>
            <a:custGeom>
              <a:avLst/>
              <a:gdLst>
                <a:gd name="T0" fmla="*/ 280 w 280"/>
                <a:gd name="T1" fmla="*/ 140 h 280"/>
                <a:gd name="T2" fmla="*/ 140 w 280"/>
                <a:gd name="T3" fmla="*/ 280 h 280"/>
                <a:gd name="T4" fmla="*/ 0 w 280"/>
                <a:gd name="T5" fmla="*/ 140 h 280"/>
                <a:gd name="T6" fmla="*/ 140 w 280"/>
                <a:gd name="T7" fmla="*/ 0 h 280"/>
                <a:gd name="T8" fmla="*/ 280 w 280"/>
                <a:gd name="T9" fmla="*/ 140 h 280"/>
                <a:gd name="T10" fmla="*/ 249 w 280"/>
                <a:gd name="T11" fmla="*/ 140 h 280"/>
                <a:gd name="T12" fmla="*/ 140 w 280"/>
                <a:gd name="T13" fmla="*/ 31 h 280"/>
                <a:gd name="T14" fmla="*/ 30 w 280"/>
                <a:gd name="T15" fmla="*/ 140 h 280"/>
                <a:gd name="T16" fmla="*/ 140 w 280"/>
                <a:gd name="T17" fmla="*/ 249 h 280"/>
                <a:gd name="T18" fmla="*/ 249 w 280"/>
                <a:gd name="T19" fmla="*/ 140 h 280"/>
                <a:gd name="T20" fmla="*/ 177 w 280"/>
                <a:gd name="T21" fmla="*/ 126 h 280"/>
                <a:gd name="T22" fmla="*/ 144 w 280"/>
                <a:gd name="T23" fmla="*/ 126 h 280"/>
                <a:gd name="T24" fmla="*/ 103 w 280"/>
                <a:gd name="T25" fmla="*/ 81 h 280"/>
                <a:gd name="T26" fmla="*/ 81 w 280"/>
                <a:gd name="T27" fmla="*/ 102 h 280"/>
                <a:gd name="T28" fmla="*/ 126 w 280"/>
                <a:gd name="T29" fmla="*/ 152 h 280"/>
                <a:gd name="T30" fmla="*/ 137 w 280"/>
                <a:gd name="T31" fmla="*/ 157 h 280"/>
                <a:gd name="T32" fmla="*/ 177 w 280"/>
                <a:gd name="T33" fmla="*/ 157 h 280"/>
                <a:gd name="T34" fmla="*/ 177 w 280"/>
                <a:gd name="T35" fmla="*/ 12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0" h="280">
                  <a:moveTo>
                    <a:pt x="280" y="140"/>
                  </a:moveTo>
                  <a:cubicBezTo>
                    <a:pt x="280" y="217"/>
                    <a:pt x="217" y="280"/>
                    <a:pt x="140" y="280"/>
                  </a:cubicBezTo>
                  <a:cubicBezTo>
                    <a:pt x="62" y="280"/>
                    <a:pt x="0" y="217"/>
                    <a:pt x="0" y="140"/>
                  </a:cubicBezTo>
                  <a:cubicBezTo>
                    <a:pt x="0" y="63"/>
                    <a:pt x="62" y="0"/>
                    <a:pt x="140" y="0"/>
                  </a:cubicBezTo>
                  <a:cubicBezTo>
                    <a:pt x="217" y="0"/>
                    <a:pt x="280" y="63"/>
                    <a:pt x="280" y="140"/>
                  </a:cubicBezTo>
                  <a:close/>
                  <a:moveTo>
                    <a:pt x="249" y="140"/>
                  </a:moveTo>
                  <a:cubicBezTo>
                    <a:pt x="249" y="80"/>
                    <a:pt x="200" y="31"/>
                    <a:pt x="140" y="31"/>
                  </a:cubicBezTo>
                  <a:cubicBezTo>
                    <a:pt x="79" y="31"/>
                    <a:pt x="30" y="80"/>
                    <a:pt x="30" y="140"/>
                  </a:cubicBezTo>
                  <a:cubicBezTo>
                    <a:pt x="30" y="200"/>
                    <a:pt x="79" y="249"/>
                    <a:pt x="140" y="249"/>
                  </a:cubicBezTo>
                  <a:cubicBezTo>
                    <a:pt x="200" y="249"/>
                    <a:pt x="249" y="200"/>
                    <a:pt x="249" y="140"/>
                  </a:cubicBezTo>
                  <a:close/>
                  <a:moveTo>
                    <a:pt x="177" y="126"/>
                  </a:moveTo>
                  <a:cubicBezTo>
                    <a:pt x="144" y="126"/>
                    <a:pt x="144" y="126"/>
                    <a:pt x="144" y="126"/>
                  </a:cubicBezTo>
                  <a:cubicBezTo>
                    <a:pt x="103" y="81"/>
                    <a:pt x="103" y="81"/>
                    <a:pt x="103" y="81"/>
                  </a:cubicBezTo>
                  <a:cubicBezTo>
                    <a:pt x="89" y="67"/>
                    <a:pt x="67" y="88"/>
                    <a:pt x="81" y="102"/>
                  </a:cubicBezTo>
                  <a:cubicBezTo>
                    <a:pt x="126" y="152"/>
                    <a:pt x="126" y="152"/>
                    <a:pt x="126" y="152"/>
                  </a:cubicBezTo>
                  <a:cubicBezTo>
                    <a:pt x="128" y="155"/>
                    <a:pt x="132" y="157"/>
                    <a:pt x="137" y="157"/>
                  </a:cubicBezTo>
                  <a:cubicBezTo>
                    <a:pt x="177" y="157"/>
                    <a:pt x="177" y="157"/>
                    <a:pt x="177" y="157"/>
                  </a:cubicBezTo>
                  <a:cubicBezTo>
                    <a:pt x="196" y="157"/>
                    <a:pt x="198" y="126"/>
                    <a:pt x="177" y="12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72"/>
            <p:cNvSpPr>
              <a:spLocks noEditPoints="1"/>
            </p:cNvSpPr>
            <p:nvPr/>
          </p:nvSpPr>
          <p:spPr bwMode="auto">
            <a:xfrm>
              <a:off x="1771651" y="3540125"/>
              <a:ext cx="257175" cy="196850"/>
            </a:xfrm>
            <a:custGeom>
              <a:avLst/>
              <a:gdLst>
                <a:gd name="T0" fmla="*/ 314 w 314"/>
                <a:gd name="T1" fmla="*/ 21 h 239"/>
                <a:gd name="T2" fmla="*/ 314 w 314"/>
                <a:gd name="T3" fmla="*/ 239 h 239"/>
                <a:gd name="T4" fmla="*/ 0 w 314"/>
                <a:gd name="T5" fmla="*/ 239 h 239"/>
                <a:gd name="T6" fmla="*/ 0 w 314"/>
                <a:gd name="T7" fmla="*/ 21 h 239"/>
                <a:gd name="T8" fmla="*/ 49 w 314"/>
                <a:gd name="T9" fmla="*/ 21 h 239"/>
                <a:gd name="T10" fmla="*/ 49 w 314"/>
                <a:gd name="T11" fmla="*/ 0 h 239"/>
                <a:gd name="T12" fmla="*/ 80 w 314"/>
                <a:gd name="T13" fmla="*/ 0 h 239"/>
                <a:gd name="T14" fmla="*/ 80 w 314"/>
                <a:gd name="T15" fmla="*/ 21 h 239"/>
                <a:gd name="T16" fmla="*/ 314 w 314"/>
                <a:gd name="T17" fmla="*/ 21 h 239"/>
                <a:gd name="T18" fmla="*/ 298 w 314"/>
                <a:gd name="T19" fmla="*/ 37 h 239"/>
                <a:gd name="T20" fmla="*/ 16 w 314"/>
                <a:gd name="T21" fmla="*/ 37 h 239"/>
                <a:gd name="T22" fmla="*/ 16 w 314"/>
                <a:gd name="T23" fmla="*/ 102 h 239"/>
                <a:gd name="T24" fmla="*/ 102 w 314"/>
                <a:gd name="T25" fmla="*/ 102 h 239"/>
                <a:gd name="T26" fmla="*/ 158 w 314"/>
                <a:gd name="T27" fmla="*/ 75 h 239"/>
                <a:gd name="T28" fmla="*/ 212 w 314"/>
                <a:gd name="T29" fmla="*/ 102 h 239"/>
                <a:gd name="T30" fmla="*/ 298 w 314"/>
                <a:gd name="T31" fmla="*/ 102 h 239"/>
                <a:gd name="T32" fmla="*/ 298 w 314"/>
                <a:gd name="T33" fmla="*/ 37 h 239"/>
                <a:gd name="T34" fmla="*/ 158 w 314"/>
                <a:gd name="T35" fmla="*/ 87 h 239"/>
                <a:gd name="T36" fmla="*/ 99 w 314"/>
                <a:gd name="T37" fmla="*/ 146 h 239"/>
                <a:gd name="T38" fmla="*/ 158 w 314"/>
                <a:gd name="T39" fmla="*/ 204 h 239"/>
                <a:gd name="T40" fmla="*/ 216 w 314"/>
                <a:gd name="T41" fmla="*/ 146 h 239"/>
                <a:gd name="T42" fmla="*/ 158 w 314"/>
                <a:gd name="T43" fmla="*/ 87 h 239"/>
                <a:gd name="T44" fmla="*/ 158 w 314"/>
                <a:gd name="T45" fmla="*/ 112 h 239"/>
                <a:gd name="T46" fmla="*/ 123 w 314"/>
                <a:gd name="T47" fmla="*/ 146 h 239"/>
                <a:gd name="T48" fmla="*/ 158 w 314"/>
                <a:gd name="T49" fmla="*/ 179 h 239"/>
                <a:gd name="T50" fmla="*/ 191 w 314"/>
                <a:gd name="T51" fmla="*/ 146 h 239"/>
                <a:gd name="T52" fmla="*/ 158 w 314"/>
                <a:gd name="T53" fmla="*/ 11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239">
                  <a:moveTo>
                    <a:pt x="314" y="21"/>
                  </a:moveTo>
                  <a:cubicBezTo>
                    <a:pt x="314" y="239"/>
                    <a:pt x="314" y="239"/>
                    <a:pt x="314" y="239"/>
                  </a:cubicBezTo>
                  <a:cubicBezTo>
                    <a:pt x="0" y="239"/>
                    <a:pt x="0" y="239"/>
                    <a:pt x="0" y="239"/>
                  </a:cubicBezTo>
                  <a:cubicBezTo>
                    <a:pt x="0" y="21"/>
                    <a:pt x="0" y="21"/>
                    <a:pt x="0" y="21"/>
                  </a:cubicBezTo>
                  <a:cubicBezTo>
                    <a:pt x="49" y="21"/>
                    <a:pt x="49" y="21"/>
                    <a:pt x="49" y="21"/>
                  </a:cubicBezTo>
                  <a:cubicBezTo>
                    <a:pt x="49" y="0"/>
                    <a:pt x="49" y="0"/>
                    <a:pt x="49" y="0"/>
                  </a:cubicBezTo>
                  <a:cubicBezTo>
                    <a:pt x="80" y="0"/>
                    <a:pt x="80" y="0"/>
                    <a:pt x="80" y="0"/>
                  </a:cubicBezTo>
                  <a:cubicBezTo>
                    <a:pt x="80" y="21"/>
                    <a:pt x="80" y="21"/>
                    <a:pt x="80" y="21"/>
                  </a:cubicBezTo>
                  <a:lnTo>
                    <a:pt x="314" y="21"/>
                  </a:lnTo>
                  <a:close/>
                  <a:moveTo>
                    <a:pt x="298" y="37"/>
                  </a:moveTo>
                  <a:cubicBezTo>
                    <a:pt x="16" y="37"/>
                    <a:pt x="16" y="37"/>
                    <a:pt x="16" y="37"/>
                  </a:cubicBezTo>
                  <a:cubicBezTo>
                    <a:pt x="16" y="102"/>
                    <a:pt x="16" y="102"/>
                    <a:pt x="16" y="102"/>
                  </a:cubicBezTo>
                  <a:cubicBezTo>
                    <a:pt x="102" y="102"/>
                    <a:pt x="102" y="102"/>
                    <a:pt x="102" y="102"/>
                  </a:cubicBezTo>
                  <a:cubicBezTo>
                    <a:pt x="115" y="86"/>
                    <a:pt x="135" y="75"/>
                    <a:pt x="158" y="75"/>
                  </a:cubicBezTo>
                  <a:cubicBezTo>
                    <a:pt x="179" y="75"/>
                    <a:pt x="199" y="86"/>
                    <a:pt x="212" y="102"/>
                  </a:cubicBezTo>
                  <a:cubicBezTo>
                    <a:pt x="298" y="102"/>
                    <a:pt x="298" y="102"/>
                    <a:pt x="298" y="102"/>
                  </a:cubicBezTo>
                  <a:lnTo>
                    <a:pt x="298" y="37"/>
                  </a:lnTo>
                  <a:close/>
                  <a:moveTo>
                    <a:pt x="158" y="87"/>
                  </a:moveTo>
                  <a:cubicBezTo>
                    <a:pt x="125" y="87"/>
                    <a:pt x="99" y="113"/>
                    <a:pt x="99" y="146"/>
                  </a:cubicBezTo>
                  <a:cubicBezTo>
                    <a:pt x="99" y="178"/>
                    <a:pt x="125" y="204"/>
                    <a:pt x="158" y="204"/>
                  </a:cubicBezTo>
                  <a:cubicBezTo>
                    <a:pt x="189" y="204"/>
                    <a:pt x="216" y="178"/>
                    <a:pt x="216" y="146"/>
                  </a:cubicBezTo>
                  <a:cubicBezTo>
                    <a:pt x="216" y="113"/>
                    <a:pt x="189" y="87"/>
                    <a:pt x="158" y="87"/>
                  </a:cubicBezTo>
                  <a:close/>
                  <a:moveTo>
                    <a:pt x="158" y="112"/>
                  </a:moveTo>
                  <a:cubicBezTo>
                    <a:pt x="139" y="112"/>
                    <a:pt x="123" y="127"/>
                    <a:pt x="123" y="146"/>
                  </a:cubicBezTo>
                  <a:cubicBezTo>
                    <a:pt x="123" y="164"/>
                    <a:pt x="139" y="179"/>
                    <a:pt x="158" y="179"/>
                  </a:cubicBezTo>
                  <a:cubicBezTo>
                    <a:pt x="176" y="179"/>
                    <a:pt x="191" y="164"/>
                    <a:pt x="191" y="146"/>
                  </a:cubicBezTo>
                  <a:cubicBezTo>
                    <a:pt x="191" y="127"/>
                    <a:pt x="176" y="112"/>
                    <a:pt x="158" y="11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3"/>
            <p:cNvSpPr>
              <a:spLocks noEditPoints="1"/>
            </p:cNvSpPr>
            <p:nvPr/>
          </p:nvSpPr>
          <p:spPr bwMode="auto">
            <a:xfrm>
              <a:off x="2095501" y="3508375"/>
              <a:ext cx="225425" cy="258763"/>
            </a:xfrm>
            <a:custGeom>
              <a:avLst/>
              <a:gdLst>
                <a:gd name="T0" fmla="*/ 125 w 275"/>
                <a:gd name="T1" fmla="*/ 265 h 316"/>
                <a:gd name="T2" fmla="*/ 73 w 275"/>
                <a:gd name="T3" fmla="*/ 284 h 316"/>
                <a:gd name="T4" fmla="*/ 68 w 275"/>
                <a:gd name="T5" fmla="*/ 275 h 316"/>
                <a:gd name="T6" fmla="*/ 125 w 275"/>
                <a:gd name="T7" fmla="*/ 241 h 316"/>
                <a:gd name="T8" fmla="*/ 125 w 275"/>
                <a:gd name="T9" fmla="*/ 221 h 316"/>
                <a:gd name="T10" fmla="*/ 16 w 275"/>
                <a:gd name="T11" fmla="*/ 221 h 316"/>
                <a:gd name="T12" fmla="*/ 0 w 275"/>
                <a:gd name="T13" fmla="*/ 205 h 316"/>
                <a:gd name="T14" fmla="*/ 14 w 275"/>
                <a:gd name="T15" fmla="*/ 190 h 316"/>
                <a:gd name="T16" fmla="*/ 14 w 275"/>
                <a:gd name="T17" fmla="*/ 47 h 316"/>
                <a:gd name="T18" fmla="*/ 0 w 275"/>
                <a:gd name="T19" fmla="*/ 32 h 316"/>
                <a:gd name="T20" fmla="*/ 16 w 275"/>
                <a:gd name="T21" fmla="*/ 16 h 316"/>
                <a:gd name="T22" fmla="*/ 128 w 275"/>
                <a:gd name="T23" fmla="*/ 16 h 316"/>
                <a:gd name="T24" fmla="*/ 135 w 275"/>
                <a:gd name="T25" fmla="*/ 0 h 316"/>
                <a:gd name="T26" fmla="*/ 139 w 275"/>
                <a:gd name="T27" fmla="*/ 0 h 316"/>
                <a:gd name="T28" fmla="*/ 145 w 275"/>
                <a:gd name="T29" fmla="*/ 16 h 316"/>
                <a:gd name="T30" fmla="*/ 259 w 275"/>
                <a:gd name="T31" fmla="*/ 16 h 316"/>
                <a:gd name="T32" fmla="*/ 275 w 275"/>
                <a:gd name="T33" fmla="*/ 32 h 316"/>
                <a:gd name="T34" fmla="*/ 259 w 275"/>
                <a:gd name="T35" fmla="*/ 47 h 316"/>
                <a:gd name="T36" fmla="*/ 259 w 275"/>
                <a:gd name="T37" fmla="*/ 190 h 316"/>
                <a:gd name="T38" fmla="*/ 275 w 275"/>
                <a:gd name="T39" fmla="*/ 205 h 316"/>
                <a:gd name="T40" fmla="*/ 259 w 275"/>
                <a:gd name="T41" fmla="*/ 221 h 316"/>
                <a:gd name="T42" fmla="*/ 146 w 275"/>
                <a:gd name="T43" fmla="*/ 221 h 316"/>
                <a:gd name="T44" fmla="*/ 146 w 275"/>
                <a:gd name="T45" fmla="*/ 241 h 316"/>
                <a:gd name="T46" fmla="*/ 204 w 275"/>
                <a:gd name="T47" fmla="*/ 275 h 316"/>
                <a:gd name="T48" fmla="*/ 198 w 275"/>
                <a:gd name="T49" fmla="*/ 284 h 316"/>
                <a:gd name="T50" fmla="*/ 146 w 275"/>
                <a:gd name="T51" fmla="*/ 265 h 316"/>
                <a:gd name="T52" fmla="*/ 146 w 275"/>
                <a:gd name="T53" fmla="*/ 304 h 316"/>
                <a:gd name="T54" fmla="*/ 136 w 275"/>
                <a:gd name="T55" fmla="*/ 316 h 316"/>
                <a:gd name="T56" fmla="*/ 125 w 275"/>
                <a:gd name="T57" fmla="*/ 304 h 316"/>
                <a:gd name="T58" fmla="*/ 125 w 275"/>
                <a:gd name="T59" fmla="*/ 265 h 316"/>
                <a:gd name="T60" fmla="*/ 239 w 275"/>
                <a:gd name="T61" fmla="*/ 49 h 316"/>
                <a:gd name="T62" fmla="*/ 34 w 275"/>
                <a:gd name="T63" fmla="*/ 49 h 316"/>
                <a:gd name="T64" fmla="*/ 34 w 275"/>
                <a:gd name="T65" fmla="*/ 188 h 316"/>
                <a:gd name="T66" fmla="*/ 239 w 275"/>
                <a:gd name="T67" fmla="*/ 188 h 316"/>
                <a:gd name="T68" fmla="*/ 239 w 275"/>
                <a:gd name="T69" fmla="*/ 4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5" h="316">
                  <a:moveTo>
                    <a:pt x="125" y="265"/>
                  </a:moveTo>
                  <a:cubicBezTo>
                    <a:pt x="73" y="284"/>
                    <a:pt x="73" y="284"/>
                    <a:pt x="73" y="284"/>
                  </a:cubicBezTo>
                  <a:cubicBezTo>
                    <a:pt x="68" y="275"/>
                    <a:pt x="68" y="275"/>
                    <a:pt x="68" y="275"/>
                  </a:cubicBezTo>
                  <a:cubicBezTo>
                    <a:pt x="125" y="241"/>
                    <a:pt x="125" y="241"/>
                    <a:pt x="125" y="241"/>
                  </a:cubicBezTo>
                  <a:cubicBezTo>
                    <a:pt x="125" y="221"/>
                    <a:pt x="125" y="221"/>
                    <a:pt x="125" y="221"/>
                  </a:cubicBezTo>
                  <a:cubicBezTo>
                    <a:pt x="16" y="221"/>
                    <a:pt x="16" y="221"/>
                    <a:pt x="16" y="221"/>
                  </a:cubicBezTo>
                  <a:cubicBezTo>
                    <a:pt x="7" y="221"/>
                    <a:pt x="0" y="214"/>
                    <a:pt x="0" y="205"/>
                  </a:cubicBezTo>
                  <a:cubicBezTo>
                    <a:pt x="0" y="197"/>
                    <a:pt x="6" y="191"/>
                    <a:pt x="14" y="190"/>
                  </a:cubicBezTo>
                  <a:cubicBezTo>
                    <a:pt x="14" y="47"/>
                    <a:pt x="14" y="47"/>
                    <a:pt x="14" y="47"/>
                  </a:cubicBezTo>
                  <a:cubicBezTo>
                    <a:pt x="6" y="47"/>
                    <a:pt x="0" y="40"/>
                    <a:pt x="0" y="32"/>
                  </a:cubicBezTo>
                  <a:cubicBezTo>
                    <a:pt x="0" y="23"/>
                    <a:pt x="7" y="16"/>
                    <a:pt x="16" y="16"/>
                  </a:cubicBezTo>
                  <a:cubicBezTo>
                    <a:pt x="128" y="16"/>
                    <a:pt x="128" y="16"/>
                    <a:pt x="128" y="16"/>
                  </a:cubicBezTo>
                  <a:cubicBezTo>
                    <a:pt x="135" y="0"/>
                    <a:pt x="135" y="0"/>
                    <a:pt x="135" y="0"/>
                  </a:cubicBezTo>
                  <a:cubicBezTo>
                    <a:pt x="139" y="0"/>
                    <a:pt x="139" y="0"/>
                    <a:pt x="139" y="0"/>
                  </a:cubicBezTo>
                  <a:cubicBezTo>
                    <a:pt x="145" y="16"/>
                    <a:pt x="145" y="16"/>
                    <a:pt x="145" y="16"/>
                  </a:cubicBezTo>
                  <a:cubicBezTo>
                    <a:pt x="259" y="16"/>
                    <a:pt x="259" y="16"/>
                    <a:pt x="259" y="16"/>
                  </a:cubicBezTo>
                  <a:cubicBezTo>
                    <a:pt x="268" y="16"/>
                    <a:pt x="275" y="23"/>
                    <a:pt x="275" y="32"/>
                  </a:cubicBezTo>
                  <a:cubicBezTo>
                    <a:pt x="275" y="41"/>
                    <a:pt x="268" y="47"/>
                    <a:pt x="259" y="47"/>
                  </a:cubicBezTo>
                  <a:cubicBezTo>
                    <a:pt x="259" y="190"/>
                    <a:pt x="259" y="190"/>
                    <a:pt x="259" y="190"/>
                  </a:cubicBezTo>
                  <a:cubicBezTo>
                    <a:pt x="268" y="190"/>
                    <a:pt x="275" y="197"/>
                    <a:pt x="275" y="205"/>
                  </a:cubicBezTo>
                  <a:cubicBezTo>
                    <a:pt x="275" y="214"/>
                    <a:pt x="268" y="221"/>
                    <a:pt x="259" y="221"/>
                  </a:cubicBezTo>
                  <a:cubicBezTo>
                    <a:pt x="146" y="221"/>
                    <a:pt x="146" y="221"/>
                    <a:pt x="146" y="221"/>
                  </a:cubicBezTo>
                  <a:cubicBezTo>
                    <a:pt x="146" y="241"/>
                    <a:pt x="146" y="241"/>
                    <a:pt x="146" y="241"/>
                  </a:cubicBezTo>
                  <a:cubicBezTo>
                    <a:pt x="204" y="275"/>
                    <a:pt x="204" y="275"/>
                    <a:pt x="204" y="275"/>
                  </a:cubicBezTo>
                  <a:cubicBezTo>
                    <a:pt x="198" y="284"/>
                    <a:pt x="198" y="284"/>
                    <a:pt x="198" y="284"/>
                  </a:cubicBezTo>
                  <a:cubicBezTo>
                    <a:pt x="146" y="265"/>
                    <a:pt x="146" y="265"/>
                    <a:pt x="146" y="265"/>
                  </a:cubicBezTo>
                  <a:cubicBezTo>
                    <a:pt x="146" y="304"/>
                    <a:pt x="146" y="304"/>
                    <a:pt x="146" y="304"/>
                  </a:cubicBezTo>
                  <a:cubicBezTo>
                    <a:pt x="146" y="310"/>
                    <a:pt x="142" y="316"/>
                    <a:pt x="136" y="316"/>
                  </a:cubicBezTo>
                  <a:cubicBezTo>
                    <a:pt x="129" y="316"/>
                    <a:pt x="125" y="310"/>
                    <a:pt x="125" y="304"/>
                  </a:cubicBezTo>
                  <a:lnTo>
                    <a:pt x="125" y="265"/>
                  </a:lnTo>
                  <a:close/>
                  <a:moveTo>
                    <a:pt x="239" y="49"/>
                  </a:moveTo>
                  <a:cubicBezTo>
                    <a:pt x="34" y="49"/>
                    <a:pt x="34" y="49"/>
                    <a:pt x="34" y="49"/>
                  </a:cubicBezTo>
                  <a:cubicBezTo>
                    <a:pt x="34" y="188"/>
                    <a:pt x="34" y="188"/>
                    <a:pt x="34" y="188"/>
                  </a:cubicBezTo>
                  <a:cubicBezTo>
                    <a:pt x="239" y="188"/>
                    <a:pt x="239" y="188"/>
                    <a:pt x="239" y="188"/>
                  </a:cubicBezTo>
                  <a:lnTo>
                    <a:pt x="239" y="4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4"/>
            <p:cNvSpPr>
              <a:spLocks noEditPoints="1"/>
            </p:cNvSpPr>
            <p:nvPr/>
          </p:nvSpPr>
          <p:spPr bwMode="auto">
            <a:xfrm>
              <a:off x="2493963" y="3521075"/>
              <a:ext cx="176213" cy="215900"/>
            </a:xfrm>
            <a:custGeom>
              <a:avLst/>
              <a:gdLst>
                <a:gd name="T0" fmla="*/ 75 w 111"/>
                <a:gd name="T1" fmla="*/ 0 h 136"/>
                <a:gd name="T2" fmla="*/ 111 w 111"/>
                <a:gd name="T3" fmla="*/ 38 h 136"/>
                <a:gd name="T4" fmla="*/ 111 w 111"/>
                <a:gd name="T5" fmla="*/ 136 h 136"/>
                <a:gd name="T6" fmla="*/ 0 w 111"/>
                <a:gd name="T7" fmla="*/ 136 h 136"/>
                <a:gd name="T8" fmla="*/ 0 w 111"/>
                <a:gd name="T9" fmla="*/ 0 h 136"/>
                <a:gd name="T10" fmla="*/ 75 w 111"/>
                <a:gd name="T11" fmla="*/ 0 h 136"/>
                <a:gd name="T12" fmla="*/ 16 w 111"/>
                <a:gd name="T13" fmla="*/ 120 h 136"/>
                <a:gd name="T14" fmla="*/ 95 w 111"/>
                <a:gd name="T15" fmla="*/ 120 h 136"/>
                <a:gd name="T16" fmla="*/ 95 w 111"/>
                <a:gd name="T17" fmla="*/ 43 h 136"/>
                <a:gd name="T18" fmla="*/ 66 w 111"/>
                <a:gd name="T19" fmla="*/ 43 h 136"/>
                <a:gd name="T20" fmla="*/ 66 w 111"/>
                <a:gd name="T21" fmla="*/ 16 h 136"/>
                <a:gd name="T22" fmla="*/ 16 w 111"/>
                <a:gd name="T23" fmla="*/ 16 h 136"/>
                <a:gd name="T24" fmla="*/ 16 w 111"/>
                <a:gd name="T25" fmla="*/ 120 h 136"/>
                <a:gd name="T26" fmla="*/ 65 w 111"/>
                <a:gd name="T27" fmla="*/ 75 h 136"/>
                <a:gd name="T28" fmla="*/ 65 w 111"/>
                <a:gd name="T29" fmla="*/ 56 h 136"/>
                <a:gd name="T30" fmla="*/ 46 w 111"/>
                <a:gd name="T31" fmla="*/ 56 h 136"/>
                <a:gd name="T32" fmla="*/ 46 w 111"/>
                <a:gd name="T33" fmla="*/ 74 h 136"/>
                <a:gd name="T34" fmla="*/ 26 w 111"/>
                <a:gd name="T35" fmla="*/ 74 h 136"/>
                <a:gd name="T36" fmla="*/ 56 w 111"/>
                <a:gd name="T37" fmla="*/ 109 h 136"/>
                <a:gd name="T38" fmla="*/ 86 w 111"/>
                <a:gd name="T39" fmla="*/ 75 h 136"/>
                <a:gd name="T40" fmla="*/ 65 w 111"/>
                <a:gd name="T41" fmla="*/ 7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 h="136">
                  <a:moveTo>
                    <a:pt x="75" y="0"/>
                  </a:moveTo>
                  <a:lnTo>
                    <a:pt x="111" y="38"/>
                  </a:lnTo>
                  <a:lnTo>
                    <a:pt x="111" y="136"/>
                  </a:lnTo>
                  <a:lnTo>
                    <a:pt x="0" y="136"/>
                  </a:lnTo>
                  <a:lnTo>
                    <a:pt x="0" y="0"/>
                  </a:lnTo>
                  <a:lnTo>
                    <a:pt x="75" y="0"/>
                  </a:lnTo>
                  <a:close/>
                  <a:moveTo>
                    <a:pt x="16" y="120"/>
                  </a:moveTo>
                  <a:lnTo>
                    <a:pt x="95" y="120"/>
                  </a:lnTo>
                  <a:lnTo>
                    <a:pt x="95" y="43"/>
                  </a:lnTo>
                  <a:lnTo>
                    <a:pt x="66" y="43"/>
                  </a:lnTo>
                  <a:lnTo>
                    <a:pt x="66" y="16"/>
                  </a:lnTo>
                  <a:lnTo>
                    <a:pt x="16" y="16"/>
                  </a:lnTo>
                  <a:lnTo>
                    <a:pt x="16" y="120"/>
                  </a:lnTo>
                  <a:close/>
                  <a:moveTo>
                    <a:pt x="65" y="75"/>
                  </a:moveTo>
                  <a:lnTo>
                    <a:pt x="65" y="56"/>
                  </a:lnTo>
                  <a:lnTo>
                    <a:pt x="46" y="56"/>
                  </a:lnTo>
                  <a:lnTo>
                    <a:pt x="46" y="74"/>
                  </a:lnTo>
                  <a:lnTo>
                    <a:pt x="26" y="74"/>
                  </a:lnTo>
                  <a:lnTo>
                    <a:pt x="56" y="109"/>
                  </a:lnTo>
                  <a:lnTo>
                    <a:pt x="86" y="75"/>
                  </a:lnTo>
                  <a:lnTo>
                    <a:pt x="65" y="7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5"/>
            <p:cNvSpPr>
              <a:spLocks/>
            </p:cNvSpPr>
            <p:nvPr/>
          </p:nvSpPr>
          <p:spPr bwMode="auto">
            <a:xfrm>
              <a:off x="2840038" y="3519488"/>
              <a:ext cx="107950" cy="217488"/>
            </a:xfrm>
            <a:custGeom>
              <a:avLst/>
              <a:gdLst>
                <a:gd name="T0" fmla="*/ 107 w 131"/>
                <a:gd name="T1" fmla="*/ 50 h 265"/>
                <a:gd name="T2" fmla="*/ 86 w 131"/>
                <a:gd name="T3" fmla="*/ 73 h 265"/>
                <a:gd name="T4" fmla="*/ 86 w 131"/>
                <a:gd name="T5" fmla="*/ 91 h 265"/>
                <a:gd name="T6" fmla="*/ 131 w 131"/>
                <a:gd name="T7" fmla="*/ 91 h 265"/>
                <a:gd name="T8" fmla="*/ 126 w 131"/>
                <a:gd name="T9" fmla="*/ 145 h 265"/>
                <a:gd name="T10" fmla="*/ 86 w 131"/>
                <a:gd name="T11" fmla="*/ 145 h 265"/>
                <a:gd name="T12" fmla="*/ 86 w 131"/>
                <a:gd name="T13" fmla="*/ 265 h 265"/>
                <a:gd name="T14" fmla="*/ 31 w 131"/>
                <a:gd name="T15" fmla="*/ 265 h 265"/>
                <a:gd name="T16" fmla="*/ 31 w 131"/>
                <a:gd name="T17" fmla="*/ 145 h 265"/>
                <a:gd name="T18" fmla="*/ 0 w 131"/>
                <a:gd name="T19" fmla="*/ 145 h 265"/>
                <a:gd name="T20" fmla="*/ 0 w 131"/>
                <a:gd name="T21" fmla="*/ 91 h 265"/>
                <a:gd name="T22" fmla="*/ 31 w 131"/>
                <a:gd name="T23" fmla="*/ 91 h 265"/>
                <a:gd name="T24" fmla="*/ 31 w 131"/>
                <a:gd name="T25" fmla="*/ 50 h 265"/>
                <a:gd name="T26" fmla="*/ 86 w 131"/>
                <a:gd name="T27" fmla="*/ 0 h 265"/>
                <a:gd name="T28" fmla="*/ 131 w 131"/>
                <a:gd name="T29" fmla="*/ 0 h 265"/>
                <a:gd name="T30" fmla="*/ 131 w 131"/>
                <a:gd name="T31" fmla="*/ 50 h 265"/>
                <a:gd name="T32" fmla="*/ 107 w 131"/>
                <a:gd name="T33" fmla="*/ 5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1" h="265">
                  <a:moveTo>
                    <a:pt x="107" y="50"/>
                  </a:moveTo>
                  <a:cubicBezTo>
                    <a:pt x="88" y="50"/>
                    <a:pt x="86" y="61"/>
                    <a:pt x="86" y="73"/>
                  </a:cubicBezTo>
                  <a:cubicBezTo>
                    <a:pt x="86" y="91"/>
                    <a:pt x="86" y="91"/>
                    <a:pt x="86" y="91"/>
                  </a:cubicBezTo>
                  <a:cubicBezTo>
                    <a:pt x="131" y="91"/>
                    <a:pt x="131" y="91"/>
                    <a:pt x="131" y="91"/>
                  </a:cubicBezTo>
                  <a:cubicBezTo>
                    <a:pt x="126" y="145"/>
                    <a:pt x="126" y="145"/>
                    <a:pt x="126" y="145"/>
                  </a:cubicBezTo>
                  <a:cubicBezTo>
                    <a:pt x="86" y="145"/>
                    <a:pt x="86" y="145"/>
                    <a:pt x="86" y="145"/>
                  </a:cubicBezTo>
                  <a:cubicBezTo>
                    <a:pt x="86" y="265"/>
                    <a:pt x="86" y="265"/>
                    <a:pt x="86" y="265"/>
                  </a:cubicBezTo>
                  <a:cubicBezTo>
                    <a:pt x="31" y="265"/>
                    <a:pt x="31" y="265"/>
                    <a:pt x="31" y="265"/>
                  </a:cubicBezTo>
                  <a:cubicBezTo>
                    <a:pt x="31" y="145"/>
                    <a:pt x="31" y="145"/>
                    <a:pt x="31" y="145"/>
                  </a:cubicBezTo>
                  <a:cubicBezTo>
                    <a:pt x="0" y="145"/>
                    <a:pt x="0" y="145"/>
                    <a:pt x="0" y="145"/>
                  </a:cubicBezTo>
                  <a:cubicBezTo>
                    <a:pt x="0" y="91"/>
                    <a:pt x="0" y="91"/>
                    <a:pt x="0" y="91"/>
                  </a:cubicBezTo>
                  <a:cubicBezTo>
                    <a:pt x="31" y="91"/>
                    <a:pt x="31" y="91"/>
                    <a:pt x="31" y="91"/>
                  </a:cubicBezTo>
                  <a:cubicBezTo>
                    <a:pt x="31" y="50"/>
                    <a:pt x="31" y="50"/>
                    <a:pt x="31" y="50"/>
                  </a:cubicBezTo>
                  <a:cubicBezTo>
                    <a:pt x="31" y="18"/>
                    <a:pt x="50" y="0"/>
                    <a:pt x="86" y="0"/>
                  </a:cubicBezTo>
                  <a:cubicBezTo>
                    <a:pt x="131" y="0"/>
                    <a:pt x="131" y="0"/>
                    <a:pt x="131" y="0"/>
                  </a:cubicBezTo>
                  <a:cubicBezTo>
                    <a:pt x="131" y="50"/>
                    <a:pt x="131" y="50"/>
                    <a:pt x="131" y="50"/>
                  </a:cubicBezTo>
                  <a:lnTo>
                    <a:pt x="107" y="5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6"/>
            <p:cNvSpPr>
              <a:spLocks/>
            </p:cNvSpPr>
            <p:nvPr/>
          </p:nvSpPr>
          <p:spPr bwMode="auto">
            <a:xfrm>
              <a:off x="3117851" y="3521075"/>
              <a:ext cx="214313" cy="215900"/>
            </a:xfrm>
            <a:custGeom>
              <a:avLst/>
              <a:gdLst>
                <a:gd name="T0" fmla="*/ 234 w 262"/>
                <a:gd name="T1" fmla="*/ 0 h 262"/>
                <a:gd name="T2" fmla="*/ 262 w 262"/>
                <a:gd name="T3" fmla="*/ 28 h 262"/>
                <a:gd name="T4" fmla="*/ 262 w 262"/>
                <a:gd name="T5" fmla="*/ 235 h 262"/>
                <a:gd name="T6" fmla="*/ 234 w 262"/>
                <a:gd name="T7" fmla="*/ 262 h 262"/>
                <a:gd name="T8" fmla="*/ 163 w 262"/>
                <a:gd name="T9" fmla="*/ 262 h 262"/>
                <a:gd name="T10" fmla="*/ 163 w 262"/>
                <a:gd name="T11" fmla="*/ 177 h 262"/>
                <a:gd name="T12" fmla="*/ 196 w 262"/>
                <a:gd name="T13" fmla="*/ 177 h 262"/>
                <a:gd name="T14" fmla="*/ 196 w 262"/>
                <a:gd name="T15" fmla="*/ 136 h 262"/>
                <a:gd name="T16" fmla="*/ 163 w 262"/>
                <a:gd name="T17" fmla="*/ 136 h 262"/>
                <a:gd name="T18" fmla="*/ 163 w 262"/>
                <a:gd name="T19" fmla="*/ 109 h 262"/>
                <a:gd name="T20" fmla="*/ 178 w 262"/>
                <a:gd name="T21" fmla="*/ 92 h 262"/>
                <a:gd name="T22" fmla="*/ 196 w 262"/>
                <a:gd name="T23" fmla="*/ 92 h 262"/>
                <a:gd name="T24" fmla="*/ 196 w 262"/>
                <a:gd name="T25" fmla="*/ 54 h 262"/>
                <a:gd name="T26" fmla="*/ 158 w 262"/>
                <a:gd name="T27" fmla="*/ 54 h 262"/>
                <a:gd name="T28" fmla="*/ 117 w 262"/>
                <a:gd name="T29" fmla="*/ 92 h 262"/>
                <a:gd name="T30" fmla="*/ 117 w 262"/>
                <a:gd name="T31" fmla="*/ 136 h 262"/>
                <a:gd name="T32" fmla="*/ 89 w 262"/>
                <a:gd name="T33" fmla="*/ 136 h 262"/>
                <a:gd name="T34" fmla="*/ 89 w 262"/>
                <a:gd name="T35" fmla="*/ 177 h 262"/>
                <a:gd name="T36" fmla="*/ 117 w 262"/>
                <a:gd name="T37" fmla="*/ 177 h 262"/>
                <a:gd name="T38" fmla="*/ 117 w 262"/>
                <a:gd name="T39" fmla="*/ 262 h 262"/>
                <a:gd name="T40" fmla="*/ 27 w 262"/>
                <a:gd name="T41" fmla="*/ 262 h 262"/>
                <a:gd name="T42" fmla="*/ 0 w 262"/>
                <a:gd name="T43" fmla="*/ 235 h 262"/>
                <a:gd name="T44" fmla="*/ 0 w 262"/>
                <a:gd name="T45" fmla="*/ 28 h 262"/>
                <a:gd name="T46" fmla="*/ 27 w 262"/>
                <a:gd name="T47" fmla="*/ 0 h 262"/>
                <a:gd name="T48" fmla="*/ 234 w 262"/>
                <a:gd name="T4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2" h="262">
                  <a:moveTo>
                    <a:pt x="234" y="0"/>
                  </a:moveTo>
                  <a:cubicBezTo>
                    <a:pt x="253" y="0"/>
                    <a:pt x="262" y="9"/>
                    <a:pt x="262" y="28"/>
                  </a:cubicBezTo>
                  <a:cubicBezTo>
                    <a:pt x="262" y="235"/>
                    <a:pt x="262" y="235"/>
                    <a:pt x="262" y="235"/>
                  </a:cubicBezTo>
                  <a:cubicBezTo>
                    <a:pt x="262" y="253"/>
                    <a:pt x="253" y="262"/>
                    <a:pt x="234" y="262"/>
                  </a:cubicBezTo>
                  <a:cubicBezTo>
                    <a:pt x="163" y="262"/>
                    <a:pt x="163" y="262"/>
                    <a:pt x="163" y="262"/>
                  </a:cubicBezTo>
                  <a:cubicBezTo>
                    <a:pt x="163" y="177"/>
                    <a:pt x="163" y="177"/>
                    <a:pt x="163" y="177"/>
                  </a:cubicBezTo>
                  <a:cubicBezTo>
                    <a:pt x="196" y="177"/>
                    <a:pt x="196" y="177"/>
                    <a:pt x="196" y="177"/>
                  </a:cubicBezTo>
                  <a:cubicBezTo>
                    <a:pt x="196" y="136"/>
                    <a:pt x="196" y="136"/>
                    <a:pt x="196" y="136"/>
                  </a:cubicBezTo>
                  <a:cubicBezTo>
                    <a:pt x="163" y="136"/>
                    <a:pt x="163" y="136"/>
                    <a:pt x="163" y="136"/>
                  </a:cubicBezTo>
                  <a:cubicBezTo>
                    <a:pt x="163" y="109"/>
                    <a:pt x="163" y="109"/>
                    <a:pt x="163" y="109"/>
                  </a:cubicBezTo>
                  <a:cubicBezTo>
                    <a:pt x="163" y="100"/>
                    <a:pt x="165" y="92"/>
                    <a:pt x="178" y="92"/>
                  </a:cubicBezTo>
                  <a:cubicBezTo>
                    <a:pt x="196" y="92"/>
                    <a:pt x="196" y="92"/>
                    <a:pt x="196" y="92"/>
                  </a:cubicBezTo>
                  <a:cubicBezTo>
                    <a:pt x="196" y="54"/>
                    <a:pt x="196" y="54"/>
                    <a:pt x="196" y="54"/>
                  </a:cubicBezTo>
                  <a:cubicBezTo>
                    <a:pt x="158" y="54"/>
                    <a:pt x="158" y="54"/>
                    <a:pt x="158" y="54"/>
                  </a:cubicBezTo>
                  <a:cubicBezTo>
                    <a:pt x="131" y="54"/>
                    <a:pt x="117" y="68"/>
                    <a:pt x="117" y="92"/>
                  </a:cubicBezTo>
                  <a:cubicBezTo>
                    <a:pt x="117" y="136"/>
                    <a:pt x="117" y="136"/>
                    <a:pt x="117" y="136"/>
                  </a:cubicBezTo>
                  <a:cubicBezTo>
                    <a:pt x="89" y="136"/>
                    <a:pt x="89" y="136"/>
                    <a:pt x="89" y="136"/>
                  </a:cubicBezTo>
                  <a:cubicBezTo>
                    <a:pt x="89" y="177"/>
                    <a:pt x="89" y="177"/>
                    <a:pt x="89" y="177"/>
                  </a:cubicBezTo>
                  <a:cubicBezTo>
                    <a:pt x="117" y="177"/>
                    <a:pt x="117" y="177"/>
                    <a:pt x="117" y="177"/>
                  </a:cubicBezTo>
                  <a:cubicBezTo>
                    <a:pt x="117" y="262"/>
                    <a:pt x="117" y="262"/>
                    <a:pt x="117" y="262"/>
                  </a:cubicBezTo>
                  <a:cubicBezTo>
                    <a:pt x="27" y="262"/>
                    <a:pt x="27" y="262"/>
                    <a:pt x="27" y="262"/>
                  </a:cubicBezTo>
                  <a:cubicBezTo>
                    <a:pt x="9" y="262"/>
                    <a:pt x="0" y="253"/>
                    <a:pt x="0" y="235"/>
                  </a:cubicBezTo>
                  <a:cubicBezTo>
                    <a:pt x="0" y="28"/>
                    <a:pt x="0" y="28"/>
                    <a:pt x="0" y="28"/>
                  </a:cubicBezTo>
                  <a:cubicBezTo>
                    <a:pt x="0" y="9"/>
                    <a:pt x="9" y="0"/>
                    <a:pt x="27" y="0"/>
                  </a:cubicBezTo>
                  <a:lnTo>
                    <a:pt x="23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7"/>
            <p:cNvSpPr>
              <a:spLocks noEditPoints="1"/>
            </p:cNvSpPr>
            <p:nvPr/>
          </p:nvSpPr>
          <p:spPr bwMode="auto">
            <a:xfrm>
              <a:off x="3395663" y="3519488"/>
              <a:ext cx="269875" cy="217488"/>
            </a:xfrm>
            <a:custGeom>
              <a:avLst/>
              <a:gdLst>
                <a:gd name="T0" fmla="*/ 273 w 330"/>
                <a:gd name="T1" fmla="*/ 112 h 264"/>
                <a:gd name="T2" fmla="*/ 224 w 330"/>
                <a:gd name="T3" fmla="*/ 112 h 264"/>
                <a:gd name="T4" fmla="*/ 224 w 330"/>
                <a:gd name="T5" fmla="*/ 135 h 264"/>
                <a:gd name="T6" fmla="*/ 196 w 330"/>
                <a:gd name="T7" fmla="*/ 163 h 264"/>
                <a:gd name="T8" fmla="*/ 85 w 330"/>
                <a:gd name="T9" fmla="*/ 162 h 264"/>
                <a:gd name="T10" fmla="*/ 0 w 330"/>
                <a:gd name="T11" fmla="*/ 112 h 264"/>
                <a:gd name="T12" fmla="*/ 0 w 330"/>
                <a:gd name="T13" fmla="*/ 54 h 264"/>
                <a:gd name="T14" fmla="*/ 85 w 330"/>
                <a:gd name="T15" fmla="*/ 4 h 264"/>
                <a:gd name="T16" fmla="*/ 196 w 330"/>
                <a:gd name="T17" fmla="*/ 3 h 264"/>
                <a:gd name="T18" fmla="*/ 224 w 330"/>
                <a:gd name="T19" fmla="*/ 31 h 264"/>
                <a:gd name="T20" fmla="*/ 224 w 330"/>
                <a:gd name="T21" fmla="*/ 54 h 264"/>
                <a:gd name="T22" fmla="*/ 273 w 330"/>
                <a:gd name="T23" fmla="*/ 54 h 264"/>
                <a:gd name="T24" fmla="*/ 273 w 330"/>
                <a:gd name="T25" fmla="*/ 112 h 264"/>
                <a:gd name="T26" fmla="*/ 102 w 330"/>
                <a:gd name="T27" fmla="*/ 97 h 264"/>
                <a:gd name="T28" fmla="*/ 77 w 330"/>
                <a:gd name="T29" fmla="*/ 72 h 264"/>
                <a:gd name="T30" fmla="*/ 52 w 330"/>
                <a:gd name="T31" fmla="*/ 97 h 264"/>
                <a:gd name="T32" fmla="*/ 77 w 330"/>
                <a:gd name="T33" fmla="*/ 122 h 264"/>
                <a:gd name="T34" fmla="*/ 102 w 330"/>
                <a:gd name="T35" fmla="*/ 97 h 264"/>
                <a:gd name="T36" fmla="*/ 213 w 330"/>
                <a:gd name="T37" fmla="*/ 264 h 264"/>
                <a:gd name="T38" fmla="*/ 190 w 330"/>
                <a:gd name="T39" fmla="*/ 181 h 264"/>
                <a:gd name="T40" fmla="*/ 129 w 330"/>
                <a:gd name="T41" fmla="*/ 181 h 264"/>
                <a:gd name="T42" fmla="*/ 148 w 330"/>
                <a:gd name="T43" fmla="*/ 251 h 264"/>
                <a:gd name="T44" fmla="*/ 163 w 330"/>
                <a:gd name="T45" fmla="*/ 264 h 264"/>
                <a:gd name="T46" fmla="*/ 213 w 330"/>
                <a:gd name="T47" fmla="*/ 264 h 264"/>
                <a:gd name="T48" fmla="*/ 330 w 330"/>
                <a:gd name="T49" fmla="*/ 24 h 264"/>
                <a:gd name="T50" fmla="*/ 330 w 330"/>
                <a:gd name="T51" fmla="*/ 143 h 264"/>
                <a:gd name="T52" fmla="*/ 289 w 330"/>
                <a:gd name="T53" fmla="*/ 112 h 264"/>
                <a:gd name="T54" fmla="*/ 289 w 330"/>
                <a:gd name="T55" fmla="*/ 54 h 264"/>
                <a:gd name="T56" fmla="*/ 330 w 330"/>
                <a:gd name="T57" fmla="*/ 2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0" h="264">
                  <a:moveTo>
                    <a:pt x="273" y="112"/>
                  </a:moveTo>
                  <a:cubicBezTo>
                    <a:pt x="224" y="112"/>
                    <a:pt x="224" y="112"/>
                    <a:pt x="224" y="112"/>
                  </a:cubicBezTo>
                  <a:cubicBezTo>
                    <a:pt x="224" y="135"/>
                    <a:pt x="224" y="135"/>
                    <a:pt x="224" y="135"/>
                  </a:cubicBezTo>
                  <a:cubicBezTo>
                    <a:pt x="224" y="151"/>
                    <a:pt x="212" y="163"/>
                    <a:pt x="196" y="163"/>
                  </a:cubicBezTo>
                  <a:cubicBezTo>
                    <a:pt x="193" y="163"/>
                    <a:pt x="110" y="166"/>
                    <a:pt x="85" y="162"/>
                  </a:cubicBezTo>
                  <a:cubicBezTo>
                    <a:pt x="66" y="160"/>
                    <a:pt x="0" y="140"/>
                    <a:pt x="0" y="112"/>
                  </a:cubicBezTo>
                  <a:cubicBezTo>
                    <a:pt x="0" y="54"/>
                    <a:pt x="0" y="54"/>
                    <a:pt x="0" y="54"/>
                  </a:cubicBezTo>
                  <a:cubicBezTo>
                    <a:pt x="0" y="26"/>
                    <a:pt x="61" y="7"/>
                    <a:pt x="85" y="4"/>
                  </a:cubicBezTo>
                  <a:cubicBezTo>
                    <a:pt x="115" y="0"/>
                    <a:pt x="193" y="3"/>
                    <a:pt x="196" y="3"/>
                  </a:cubicBezTo>
                  <a:cubicBezTo>
                    <a:pt x="212" y="3"/>
                    <a:pt x="224" y="16"/>
                    <a:pt x="224" y="31"/>
                  </a:cubicBezTo>
                  <a:cubicBezTo>
                    <a:pt x="224" y="54"/>
                    <a:pt x="224" y="54"/>
                    <a:pt x="224" y="54"/>
                  </a:cubicBezTo>
                  <a:cubicBezTo>
                    <a:pt x="273" y="54"/>
                    <a:pt x="273" y="54"/>
                    <a:pt x="273" y="54"/>
                  </a:cubicBezTo>
                  <a:lnTo>
                    <a:pt x="273" y="112"/>
                  </a:lnTo>
                  <a:close/>
                  <a:moveTo>
                    <a:pt x="102" y="97"/>
                  </a:moveTo>
                  <a:cubicBezTo>
                    <a:pt x="102" y="83"/>
                    <a:pt x="91" y="72"/>
                    <a:pt x="77" y="72"/>
                  </a:cubicBezTo>
                  <a:cubicBezTo>
                    <a:pt x="63" y="72"/>
                    <a:pt x="52" y="83"/>
                    <a:pt x="52" y="97"/>
                  </a:cubicBezTo>
                  <a:cubicBezTo>
                    <a:pt x="52" y="111"/>
                    <a:pt x="63" y="122"/>
                    <a:pt x="77" y="122"/>
                  </a:cubicBezTo>
                  <a:cubicBezTo>
                    <a:pt x="91" y="122"/>
                    <a:pt x="102" y="111"/>
                    <a:pt x="102" y="97"/>
                  </a:cubicBezTo>
                  <a:close/>
                  <a:moveTo>
                    <a:pt x="213" y="264"/>
                  </a:moveTo>
                  <a:cubicBezTo>
                    <a:pt x="190" y="181"/>
                    <a:pt x="190" y="181"/>
                    <a:pt x="190" y="181"/>
                  </a:cubicBezTo>
                  <a:cubicBezTo>
                    <a:pt x="129" y="181"/>
                    <a:pt x="129" y="181"/>
                    <a:pt x="129" y="181"/>
                  </a:cubicBezTo>
                  <a:cubicBezTo>
                    <a:pt x="148" y="251"/>
                    <a:pt x="148" y="251"/>
                    <a:pt x="148" y="251"/>
                  </a:cubicBezTo>
                  <a:cubicBezTo>
                    <a:pt x="150" y="259"/>
                    <a:pt x="155" y="264"/>
                    <a:pt x="163" y="264"/>
                  </a:cubicBezTo>
                  <a:lnTo>
                    <a:pt x="213" y="264"/>
                  </a:lnTo>
                  <a:close/>
                  <a:moveTo>
                    <a:pt x="330" y="24"/>
                  </a:moveTo>
                  <a:cubicBezTo>
                    <a:pt x="330" y="143"/>
                    <a:pt x="330" y="143"/>
                    <a:pt x="330" y="143"/>
                  </a:cubicBezTo>
                  <a:cubicBezTo>
                    <a:pt x="289" y="112"/>
                    <a:pt x="289" y="112"/>
                    <a:pt x="289" y="112"/>
                  </a:cubicBezTo>
                  <a:cubicBezTo>
                    <a:pt x="289" y="54"/>
                    <a:pt x="289" y="54"/>
                    <a:pt x="289" y="54"/>
                  </a:cubicBezTo>
                  <a:lnTo>
                    <a:pt x="330" y="2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8"/>
            <p:cNvSpPr>
              <a:spLocks noEditPoints="1"/>
            </p:cNvSpPr>
            <p:nvPr/>
          </p:nvSpPr>
          <p:spPr bwMode="auto">
            <a:xfrm>
              <a:off x="3716338" y="3486150"/>
              <a:ext cx="231775" cy="276225"/>
            </a:xfrm>
            <a:custGeom>
              <a:avLst/>
              <a:gdLst>
                <a:gd name="T0" fmla="*/ 228 w 283"/>
                <a:gd name="T1" fmla="*/ 182 h 336"/>
                <a:gd name="T2" fmla="*/ 144 w 283"/>
                <a:gd name="T3" fmla="*/ 327 h 336"/>
                <a:gd name="T4" fmla="*/ 125 w 283"/>
                <a:gd name="T5" fmla="*/ 333 h 336"/>
                <a:gd name="T6" fmla="*/ 9 w 283"/>
                <a:gd name="T7" fmla="*/ 265 h 336"/>
                <a:gd name="T8" fmla="*/ 4 w 283"/>
                <a:gd name="T9" fmla="*/ 246 h 336"/>
                <a:gd name="T10" fmla="*/ 87 w 283"/>
                <a:gd name="T11" fmla="*/ 101 h 336"/>
                <a:gd name="T12" fmla="*/ 155 w 283"/>
                <a:gd name="T13" fmla="*/ 59 h 336"/>
                <a:gd name="T14" fmla="*/ 188 w 283"/>
                <a:gd name="T15" fmla="*/ 77 h 336"/>
                <a:gd name="T16" fmla="*/ 191 w 283"/>
                <a:gd name="T17" fmla="*/ 65 h 336"/>
                <a:gd name="T18" fmla="*/ 224 w 283"/>
                <a:gd name="T19" fmla="*/ 7 h 336"/>
                <a:gd name="T20" fmla="*/ 259 w 283"/>
                <a:gd name="T21" fmla="*/ 6 h 336"/>
                <a:gd name="T22" fmla="*/ 276 w 283"/>
                <a:gd name="T23" fmla="*/ 20 h 336"/>
                <a:gd name="T24" fmla="*/ 283 w 283"/>
                <a:gd name="T25" fmla="*/ 40 h 336"/>
                <a:gd name="T26" fmla="*/ 261 w 283"/>
                <a:gd name="T27" fmla="*/ 68 h 336"/>
                <a:gd name="T28" fmla="*/ 223 w 283"/>
                <a:gd name="T29" fmla="*/ 77 h 336"/>
                <a:gd name="T30" fmla="*/ 199 w 283"/>
                <a:gd name="T31" fmla="*/ 84 h 336"/>
                <a:gd name="T32" fmla="*/ 231 w 283"/>
                <a:gd name="T33" fmla="*/ 102 h 336"/>
                <a:gd name="T34" fmla="*/ 228 w 283"/>
                <a:gd name="T35" fmla="*/ 182 h 336"/>
                <a:gd name="T36" fmla="*/ 194 w 283"/>
                <a:gd name="T37" fmla="*/ 140 h 336"/>
                <a:gd name="T38" fmla="*/ 191 w 283"/>
                <a:gd name="T39" fmla="*/ 104 h 336"/>
                <a:gd name="T40" fmla="*/ 176 w 283"/>
                <a:gd name="T41" fmla="*/ 95 h 336"/>
                <a:gd name="T42" fmla="*/ 141 w 283"/>
                <a:gd name="T43" fmla="*/ 109 h 336"/>
                <a:gd name="T44" fmla="*/ 152 w 283"/>
                <a:gd name="T45" fmla="*/ 151 h 336"/>
                <a:gd name="T46" fmla="*/ 194 w 283"/>
                <a:gd name="T47" fmla="*/ 140 h 336"/>
                <a:gd name="T48" fmla="*/ 198 w 283"/>
                <a:gd name="T49" fmla="*/ 65 h 336"/>
                <a:gd name="T50" fmla="*/ 197 w 283"/>
                <a:gd name="T51" fmla="*/ 71 h 336"/>
                <a:gd name="T52" fmla="*/ 196 w 283"/>
                <a:gd name="T53" fmla="*/ 77 h 336"/>
                <a:gd name="T54" fmla="*/ 223 w 283"/>
                <a:gd name="T55" fmla="*/ 70 h 336"/>
                <a:gd name="T56" fmla="*/ 258 w 283"/>
                <a:gd name="T57" fmla="*/ 61 h 336"/>
                <a:gd name="T58" fmla="*/ 276 w 283"/>
                <a:gd name="T59" fmla="*/ 40 h 336"/>
                <a:gd name="T60" fmla="*/ 258 w 283"/>
                <a:gd name="T61" fmla="*/ 13 h 336"/>
                <a:gd name="T62" fmla="*/ 256 w 283"/>
                <a:gd name="T63" fmla="*/ 12 h 336"/>
                <a:gd name="T64" fmla="*/ 228 w 283"/>
                <a:gd name="T65" fmla="*/ 13 h 336"/>
                <a:gd name="T66" fmla="*/ 198 w 283"/>
                <a:gd name="T67" fmla="*/ 6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3" h="336">
                  <a:moveTo>
                    <a:pt x="228" y="182"/>
                  </a:moveTo>
                  <a:cubicBezTo>
                    <a:pt x="144" y="327"/>
                    <a:pt x="144" y="327"/>
                    <a:pt x="144" y="327"/>
                  </a:cubicBezTo>
                  <a:cubicBezTo>
                    <a:pt x="140" y="334"/>
                    <a:pt x="132" y="336"/>
                    <a:pt x="125" y="333"/>
                  </a:cubicBezTo>
                  <a:cubicBezTo>
                    <a:pt x="9" y="265"/>
                    <a:pt x="9" y="265"/>
                    <a:pt x="9" y="265"/>
                  </a:cubicBezTo>
                  <a:cubicBezTo>
                    <a:pt x="2" y="261"/>
                    <a:pt x="0" y="253"/>
                    <a:pt x="4" y="246"/>
                  </a:cubicBezTo>
                  <a:cubicBezTo>
                    <a:pt x="87" y="101"/>
                    <a:pt x="87" y="101"/>
                    <a:pt x="87" y="101"/>
                  </a:cubicBezTo>
                  <a:cubicBezTo>
                    <a:pt x="155" y="59"/>
                    <a:pt x="155" y="59"/>
                    <a:pt x="155" y="59"/>
                  </a:cubicBezTo>
                  <a:cubicBezTo>
                    <a:pt x="188" y="77"/>
                    <a:pt x="188" y="77"/>
                    <a:pt x="188" y="77"/>
                  </a:cubicBezTo>
                  <a:cubicBezTo>
                    <a:pt x="190" y="71"/>
                    <a:pt x="190" y="71"/>
                    <a:pt x="191" y="65"/>
                  </a:cubicBezTo>
                  <a:cubicBezTo>
                    <a:pt x="194" y="51"/>
                    <a:pt x="197" y="28"/>
                    <a:pt x="224" y="7"/>
                  </a:cubicBezTo>
                  <a:cubicBezTo>
                    <a:pt x="233" y="0"/>
                    <a:pt x="247" y="0"/>
                    <a:pt x="259" y="6"/>
                  </a:cubicBezTo>
                  <a:cubicBezTo>
                    <a:pt x="266" y="9"/>
                    <a:pt x="272" y="14"/>
                    <a:pt x="276" y="20"/>
                  </a:cubicBezTo>
                  <a:cubicBezTo>
                    <a:pt x="281" y="26"/>
                    <a:pt x="283" y="33"/>
                    <a:pt x="283" y="40"/>
                  </a:cubicBezTo>
                  <a:cubicBezTo>
                    <a:pt x="283" y="48"/>
                    <a:pt x="279" y="59"/>
                    <a:pt x="261" y="68"/>
                  </a:cubicBezTo>
                  <a:cubicBezTo>
                    <a:pt x="247" y="74"/>
                    <a:pt x="235" y="76"/>
                    <a:pt x="223" y="77"/>
                  </a:cubicBezTo>
                  <a:cubicBezTo>
                    <a:pt x="213" y="78"/>
                    <a:pt x="206" y="79"/>
                    <a:pt x="199" y="84"/>
                  </a:cubicBezTo>
                  <a:cubicBezTo>
                    <a:pt x="231" y="102"/>
                    <a:pt x="231" y="102"/>
                    <a:pt x="231" y="102"/>
                  </a:cubicBezTo>
                  <a:lnTo>
                    <a:pt x="228" y="182"/>
                  </a:lnTo>
                  <a:close/>
                  <a:moveTo>
                    <a:pt x="194" y="140"/>
                  </a:moveTo>
                  <a:cubicBezTo>
                    <a:pt x="201" y="128"/>
                    <a:pt x="199" y="114"/>
                    <a:pt x="191" y="104"/>
                  </a:cubicBezTo>
                  <a:cubicBezTo>
                    <a:pt x="176" y="95"/>
                    <a:pt x="176" y="95"/>
                    <a:pt x="176" y="95"/>
                  </a:cubicBezTo>
                  <a:cubicBezTo>
                    <a:pt x="163" y="91"/>
                    <a:pt x="148" y="96"/>
                    <a:pt x="141" y="109"/>
                  </a:cubicBezTo>
                  <a:cubicBezTo>
                    <a:pt x="133" y="124"/>
                    <a:pt x="138" y="142"/>
                    <a:pt x="152" y="151"/>
                  </a:cubicBezTo>
                  <a:cubicBezTo>
                    <a:pt x="167" y="159"/>
                    <a:pt x="186" y="154"/>
                    <a:pt x="194" y="140"/>
                  </a:cubicBezTo>
                  <a:close/>
                  <a:moveTo>
                    <a:pt x="198" y="65"/>
                  </a:moveTo>
                  <a:cubicBezTo>
                    <a:pt x="198" y="68"/>
                    <a:pt x="198" y="69"/>
                    <a:pt x="197" y="71"/>
                  </a:cubicBezTo>
                  <a:cubicBezTo>
                    <a:pt x="197" y="73"/>
                    <a:pt x="197" y="74"/>
                    <a:pt x="196" y="77"/>
                  </a:cubicBezTo>
                  <a:cubicBezTo>
                    <a:pt x="204" y="71"/>
                    <a:pt x="212" y="71"/>
                    <a:pt x="223" y="70"/>
                  </a:cubicBezTo>
                  <a:cubicBezTo>
                    <a:pt x="233" y="69"/>
                    <a:pt x="245" y="67"/>
                    <a:pt x="258" y="61"/>
                  </a:cubicBezTo>
                  <a:cubicBezTo>
                    <a:pt x="270" y="56"/>
                    <a:pt x="276" y="48"/>
                    <a:pt x="276" y="40"/>
                  </a:cubicBezTo>
                  <a:cubicBezTo>
                    <a:pt x="276" y="30"/>
                    <a:pt x="269" y="19"/>
                    <a:pt x="258" y="13"/>
                  </a:cubicBezTo>
                  <a:cubicBezTo>
                    <a:pt x="258" y="13"/>
                    <a:pt x="257" y="12"/>
                    <a:pt x="256" y="12"/>
                  </a:cubicBezTo>
                  <a:cubicBezTo>
                    <a:pt x="246" y="7"/>
                    <a:pt x="235" y="7"/>
                    <a:pt x="228" y="13"/>
                  </a:cubicBezTo>
                  <a:cubicBezTo>
                    <a:pt x="204" y="31"/>
                    <a:pt x="200" y="53"/>
                    <a:pt x="198" y="6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9"/>
            <p:cNvSpPr>
              <a:spLocks noEditPoints="1"/>
            </p:cNvSpPr>
            <p:nvPr/>
          </p:nvSpPr>
          <p:spPr bwMode="auto">
            <a:xfrm>
              <a:off x="3994151" y="3521075"/>
              <a:ext cx="176213" cy="215900"/>
            </a:xfrm>
            <a:custGeom>
              <a:avLst/>
              <a:gdLst>
                <a:gd name="T0" fmla="*/ 75 w 111"/>
                <a:gd name="T1" fmla="*/ 0 h 136"/>
                <a:gd name="T2" fmla="*/ 111 w 111"/>
                <a:gd name="T3" fmla="*/ 38 h 136"/>
                <a:gd name="T4" fmla="*/ 111 w 111"/>
                <a:gd name="T5" fmla="*/ 136 h 136"/>
                <a:gd name="T6" fmla="*/ 0 w 111"/>
                <a:gd name="T7" fmla="*/ 136 h 136"/>
                <a:gd name="T8" fmla="*/ 0 w 111"/>
                <a:gd name="T9" fmla="*/ 0 h 136"/>
                <a:gd name="T10" fmla="*/ 75 w 111"/>
                <a:gd name="T11" fmla="*/ 0 h 136"/>
                <a:gd name="T12" fmla="*/ 16 w 111"/>
                <a:gd name="T13" fmla="*/ 120 h 136"/>
                <a:gd name="T14" fmla="*/ 95 w 111"/>
                <a:gd name="T15" fmla="*/ 120 h 136"/>
                <a:gd name="T16" fmla="*/ 95 w 111"/>
                <a:gd name="T17" fmla="*/ 43 h 136"/>
                <a:gd name="T18" fmla="*/ 66 w 111"/>
                <a:gd name="T19" fmla="*/ 43 h 136"/>
                <a:gd name="T20" fmla="*/ 66 w 111"/>
                <a:gd name="T21" fmla="*/ 16 h 136"/>
                <a:gd name="T22" fmla="*/ 16 w 111"/>
                <a:gd name="T23" fmla="*/ 16 h 136"/>
                <a:gd name="T24" fmla="*/ 16 w 111"/>
                <a:gd name="T25" fmla="*/ 120 h 136"/>
                <a:gd name="T26" fmla="*/ 27 w 111"/>
                <a:gd name="T27" fmla="*/ 68 h 136"/>
                <a:gd name="T28" fmla="*/ 83 w 111"/>
                <a:gd name="T29" fmla="*/ 68 h 136"/>
                <a:gd name="T30" fmla="*/ 83 w 111"/>
                <a:gd name="T31" fmla="*/ 61 h 136"/>
                <a:gd name="T32" fmla="*/ 27 w 111"/>
                <a:gd name="T33" fmla="*/ 61 h 136"/>
                <a:gd name="T34" fmla="*/ 27 w 111"/>
                <a:gd name="T35" fmla="*/ 68 h 136"/>
                <a:gd name="T36" fmla="*/ 27 w 111"/>
                <a:gd name="T37" fmla="*/ 85 h 136"/>
                <a:gd name="T38" fmla="*/ 83 w 111"/>
                <a:gd name="T39" fmla="*/ 85 h 136"/>
                <a:gd name="T40" fmla="*/ 83 w 111"/>
                <a:gd name="T41" fmla="*/ 79 h 136"/>
                <a:gd name="T42" fmla="*/ 27 w 111"/>
                <a:gd name="T43" fmla="*/ 79 h 136"/>
                <a:gd name="T44" fmla="*/ 27 w 111"/>
                <a:gd name="T45" fmla="*/ 85 h 136"/>
                <a:gd name="T46" fmla="*/ 27 w 111"/>
                <a:gd name="T47" fmla="*/ 103 h 136"/>
                <a:gd name="T48" fmla="*/ 83 w 111"/>
                <a:gd name="T49" fmla="*/ 103 h 136"/>
                <a:gd name="T50" fmla="*/ 83 w 111"/>
                <a:gd name="T51" fmla="*/ 97 h 136"/>
                <a:gd name="T52" fmla="*/ 27 w 111"/>
                <a:gd name="T53" fmla="*/ 97 h 136"/>
                <a:gd name="T54" fmla="*/ 27 w 111"/>
                <a:gd name="T55" fmla="*/ 10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1" h="136">
                  <a:moveTo>
                    <a:pt x="75" y="0"/>
                  </a:moveTo>
                  <a:lnTo>
                    <a:pt x="111" y="38"/>
                  </a:lnTo>
                  <a:lnTo>
                    <a:pt x="111" y="136"/>
                  </a:lnTo>
                  <a:lnTo>
                    <a:pt x="0" y="136"/>
                  </a:lnTo>
                  <a:lnTo>
                    <a:pt x="0" y="0"/>
                  </a:lnTo>
                  <a:lnTo>
                    <a:pt x="75" y="0"/>
                  </a:lnTo>
                  <a:close/>
                  <a:moveTo>
                    <a:pt x="16" y="120"/>
                  </a:moveTo>
                  <a:lnTo>
                    <a:pt x="95" y="120"/>
                  </a:lnTo>
                  <a:lnTo>
                    <a:pt x="95" y="43"/>
                  </a:lnTo>
                  <a:lnTo>
                    <a:pt x="66" y="43"/>
                  </a:lnTo>
                  <a:lnTo>
                    <a:pt x="66" y="16"/>
                  </a:lnTo>
                  <a:lnTo>
                    <a:pt x="16" y="16"/>
                  </a:lnTo>
                  <a:lnTo>
                    <a:pt x="16" y="120"/>
                  </a:lnTo>
                  <a:close/>
                  <a:moveTo>
                    <a:pt x="27" y="68"/>
                  </a:moveTo>
                  <a:lnTo>
                    <a:pt x="83" y="68"/>
                  </a:lnTo>
                  <a:lnTo>
                    <a:pt x="83" y="61"/>
                  </a:lnTo>
                  <a:lnTo>
                    <a:pt x="27" y="61"/>
                  </a:lnTo>
                  <a:lnTo>
                    <a:pt x="27" y="68"/>
                  </a:lnTo>
                  <a:close/>
                  <a:moveTo>
                    <a:pt x="27" y="85"/>
                  </a:moveTo>
                  <a:lnTo>
                    <a:pt x="83" y="85"/>
                  </a:lnTo>
                  <a:lnTo>
                    <a:pt x="83" y="79"/>
                  </a:lnTo>
                  <a:lnTo>
                    <a:pt x="27" y="79"/>
                  </a:lnTo>
                  <a:lnTo>
                    <a:pt x="27" y="85"/>
                  </a:lnTo>
                  <a:close/>
                  <a:moveTo>
                    <a:pt x="27" y="103"/>
                  </a:moveTo>
                  <a:lnTo>
                    <a:pt x="83" y="103"/>
                  </a:lnTo>
                  <a:lnTo>
                    <a:pt x="83" y="97"/>
                  </a:lnTo>
                  <a:lnTo>
                    <a:pt x="27" y="97"/>
                  </a:lnTo>
                  <a:lnTo>
                    <a:pt x="27" y="10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80"/>
            <p:cNvSpPr>
              <a:spLocks noEditPoints="1"/>
            </p:cNvSpPr>
            <p:nvPr/>
          </p:nvSpPr>
          <p:spPr bwMode="auto">
            <a:xfrm>
              <a:off x="4229101" y="3500438"/>
              <a:ext cx="223838" cy="250825"/>
            </a:xfrm>
            <a:custGeom>
              <a:avLst/>
              <a:gdLst>
                <a:gd name="T0" fmla="*/ 25 w 273"/>
                <a:gd name="T1" fmla="*/ 78 h 304"/>
                <a:gd name="T2" fmla="*/ 183 w 273"/>
                <a:gd name="T3" fmla="*/ 55 h 304"/>
                <a:gd name="T4" fmla="*/ 183 w 273"/>
                <a:gd name="T5" fmla="*/ 35 h 304"/>
                <a:gd name="T6" fmla="*/ 193 w 273"/>
                <a:gd name="T7" fmla="*/ 25 h 304"/>
                <a:gd name="T8" fmla="*/ 263 w 273"/>
                <a:gd name="T9" fmla="*/ 25 h 304"/>
                <a:gd name="T10" fmla="*/ 273 w 273"/>
                <a:gd name="T11" fmla="*/ 35 h 304"/>
                <a:gd name="T12" fmla="*/ 273 w 273"/>
                <a:gd name="T13" fmla="*/ 201 h 304"/>
                <a:gd name="T14" fmla="*/ 263 w 273"/>
                <a:gd name="T15" fmla="*/ 211 h 304"/>
                <a:gd name="T16" fmla="*/ 193 w 273"/>
                <a:gd name="T17" fmla="*/ 211 h 304"/>
                <a:gd name="T18" fmla="*/ 183 w 273"/>
                <a:gd name="T19" fmla="*/ 201 h 304"/>
                <a:gd name="T20" fmla="*/ 183 w 273"/>
                <a:gd name="T21" fmla="*/ 190 h 304"/>
                <a:gd name="T22" fmla="*/ 131 w 273"/>
                <a:gd name="T23" fmla="*/ 269 h 304"/>
                <a:gd name="T24" fmla="*/ 94 w 273"/>
                <a:gd name="T25" fmla="*/ 304 h 304"/>
                <a:gd name="T26" fmla="*/ 53 w 273"/>
                <a:gd name="T27" fmla="*/ 245 h 304"/>
                <a:gd name="T28" fmla="*/ 62 w 273"/>
                <a:gd name="T29" fmla="*/ 208 h 304"/>
                <a:gd name="T30" fmla="*/ 56 w 273"/>
                <a:gd name="T31" fmla="*/ 208 h 304"/>
                <a:gd name="T32" fmla="*/ 11 w 273"/>
                <a:gd name="T33" fmla="*/ 159 h 304"/>
                <a:gd name="T34" fmla="*/ 16 w 273"/>
                <a:gd name="T35" fmla="*/ 117 h 304"/>
                <a:gd name="T36" fmla="*/ 25 w 273"/>
                <a:gd name="T37" fmla="*/ 78 h 304"/>
                <a:gd name="T38" fmla="*/ 54 w 273"/>
                <a:gd name="T39" fmla="*/ 123 h 304"/>
                <a:gd name="T40" fmla="*/ 51 w 273"/>
                <a:gd name="T41" fmla="*/ 150 h 304"/>
                <a:gd name="T42" fmla="*/ 51 w 273"/>
                <a:gd name="T43" fmla="*/ 155 h 304"/>
                <a:gd name="T44" fmla="*/ 56 w 273"/>
                <a:gd name="T45" fmla="*/ 184 h 304"/>
                <a:gd name="T46" fmla="*/ 82 w 273"/>
                <a:gd name="T47" fmla="*/ 184 h 304"/>
                <a:gd name="T48" fmla="*/ 95 w 273"/>
                <a:gd name="T49" fmla="*/ 195 h 304"/>
                <a:gd name="T50" fmla="*/ 77 w 273"/>
                <a:gd name="T51" fmla="*/ 245 h 304"/>
                <a:gd name="T52" fmla="*/ 94 w 273"/>
                <a:gd name="T53" fmla="*/ 280 h 304"/>
                <a:gd name="T54" fmla="*/ 107 w 273"/>
                <a:gd name="T55" fmla="*/ 266 h 304"/>
                <a:gd name="T56" fmla="*/ 183 w 273"/>
                <a:gd name="T57" fmla="*/ 160 h 304"/>
                <a:gd name="T58" fmla="*/ 183 w 273"/>
                <a:gd name="T59" fmla="*/ 82 h 304"/>
                <a:gd name="T60" fmla="*/ 77 w 273"/>
                <a:gd name="T61" fmla="*/ 57 h 304"/>
                <a:gd name="T62" fmla="*/ 63 w 273"/>
                <a:gd name="T63" fmla="*/ 86 h 304"/>
                <a:gd name="T64" fmla="*/ 64 w 273"/>
                <a:gd name="T65" fmla="*/ 92 h 304"/>
                <a:gd name="T66" fmla="*/ 54 w 273"/>
                <a:gd name="T67" fmla="*/ 118 h 304"/>
                <a:gd name="T68" fmla="*/ 54 w 273"/>
                <a:gd name="T69" fmla="*/ 12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3" h="304">
                  <a:moveTo>
                    <a:pt x="25" y="78"/>
                  </a:moveTo>
                  <a:cubicBezTo>
                    <a:pt x="0" y="0"/>
                    <a:pt x="169" y="42"/>
                    <a:pt x="183" y="55"/>
                  </a:cubicBezTo>
                  <a:cubicBezTo>
                    <a:pt x="183" y="35"/>
                    <a:pt x="183" y="35"/>
                    <a:pt x="183" y="35"/>
                  </a:cubicBezTo>
                  <a:cubicBezTo>
                    <a:pt x="183" y="29"/>
                    <a:pt x="187" y="25"/>
                    <a:pt x="193" y="25"/>
                  </a:cubicBezTo>
                  <a:cubicBezTo>
                    <a:pt x="263" y="25"/>
                    <a:pt x="263" y="25"/>
                    <a:pt x="263" y="25"/>
                  </a:cubicBezTo>
                  <a:cubicBezTo>
                    <a:pt x="268" y="25"/>
                    <a:pt x="273" y="29"/>
                    <a:pt x="273" y="35"/>
                  </a:cubicBezTo>
                  <a:cubicBezTo>
                    <a:pt x="273" y="201"/>
                    <a:pt x="273" y="201"/>
                    <a:pt x="273" y="201"/>
                  </a:cubicBezTo>
                  <a:cubicBezTo>
                    <a:pt x="273" y="206"/>
                    <a:pt x="268" y="211"/>
                    <a:pt x="263" y="211"/>
                  </a:cubicBezTo>
                  <a:cubicBezTo>
                    <a:pt x="193" y="211"/>
                    <a:pt x="193" y="211"/>
                    <a:pt x="193" y="211"/>
                  </a:cubicBezTo>
                  <a:cubicBezTo>
                    <a:pt x="187" y="211"/>
                    <a:pt x="183" y="206"/>
                    <a:pt x="183" y="201"/>
                  </a:cubicBezTo>
                  <a:cubicBezTo>
                    <a:pt x="183" y="190"/>
                    <a:pt x="183" y="190"/>
                    <a:pt x="183" y="190"/>
                  </a:cubicBezTo>
                  <a:cubicBezTo>
                    <a:pt x="149" y="212"/>
                    <a:pt x="132" y="267"/>
                    <a:pt x="131" y="269"/>
                  </a:cubicBezTo>
                  <a:cubicBezTo>
                    <a:pt x="126" y="291"/>
                    <a:pt x="113" y="304"/>
                    <a:pt x="94" y="304"/>
                  </a:cubicBezTo>
                  <a:cubicBezTo>
                    <a:pt x="75" y="304"/>
                    <a:pt x="53" y="286"/>
                    <a:pt x="53" y="245"/>
                  </a:cubicBezTo>
                  <a:cubicBezTo>
                    <a:pt x="53" y="235"/>
                    <a:pt x="56" y="220"/>
                    <a:pt x="62" y="208"/>
                  </a:cubicBezTo>
                  <a:cubicBezTo>
                    <a:pt x="56" y="208"/>
                    <a:pt x="56" y="208"/>
                    <a:pt x="56" y="208"/>
                  </a:cubicBezTo>
                  <a:cubicBezTo>
                    <a:pt x="31" y="208"/>
                    <a:pt x="2" y="196"/>
                    <a:pt x="11" y="159"/>
                  </a:cubicBezTo>
                  <a:cubicBezTo>
                    <a:pt x="2" y="143"/>
                    <a:pt x="8" y="124"/>
                    <a:pt x="16" y="117"/>
                  </a:cubicBezTo>
                  <a:cubicBezTo>
                    <a:pt x="8" y="102"/>
                    <a:pt x="15" y="86"/>
                    <a:pt x="25" y="78"/>
                  </a:cubicBezTo>
                  <a:close/>
                  <a:moveTo>
                    <a:pt x="54" y="123"/>
                  </a:moveTo>
                  <a:cubicBezTo>
                    <a:pt x="29" y="123"/>
                    <a:pt x="28" y="149"/>
                    <a:pt x="51" y="150"/>
                  </a:cubicBezTo>
                  <a:cubicBezTo>
                    <a:pt x="56" y="150"/>
                    <a:pt x="56" y="155"/>
                    <a:pt x="51" y="155"/>
                  </a:cubicBezTo>
                  <a:cubicBezTo>
                    <a:pt x="28" y="155"/>
                    <a:pt x="32" y="184"/>
                    <a:pt x="56" y="184"/>
                  </a:cubicBezTo>
                  <a:cubicBezTo>
                    <a:pt x="82" y="184"/>
                    <a:pt x="82" y="184"/>
                    <a:pt x="82" y="184"/>
                  </a:cubicBezTo>
                  <a:cubicBezTo>
                    <a:pt x="91" y="184"/>
                    <a:pt x="95" y="189"/>
                    <a:pt x="95" y="195"/>
                  </a:cubicBezTo>
                  <a:cubicBezTo>
                    <a:pt x="95" y="205"/>
                    <a:pt x="77" y="228"/>
                    <a:pt x="77" y="245"/>
                  </a:cubicBezTo>
                  <a:cubicBezTo>
                    <a:pt x="77" y="267"/>
                    <a:pt x="87" y="280"/>
                    <a:pt x="94" y="280"/>
                  </a:cubicBezTo>
                  <a:cubicBezTo>
                    <a:pt x="102" y="280"/>
                    <a:pt x="106" y="274"/>
                    <a:pt x="107" y="266"/>
                  </a:cubicBezTo>
                  <a:cubicBezTo>
                    <a:pt x="112" y="232"/>
                    <a:pt x="150" y="175"/>
                    <a:pt x="183" y="160"/>
                  </a:cubicBezTo>
                  <a:cubicBezTo>
                    <a:pt x="183" y="82"/>
                    <a:pt x="183" y="82"/>
                    <a:pt x="183" y="82"/>
                  </a:cubicBezTo>
                  <a:cubicBezTo>
                    <a:pt x="137" y="60"/>
                    <a:pt x="96" y="58"/>
                    <a:pt x="77" y="57"/>
                  </a:cubicBezTo>
                  <a:cubicBezTo>
                    <a:pt x="47" y="56"/>
                    <a:pt x="33" y="79"/>
                    <a:pt x="63" y="86"/>
                  </a:cubicBezTo>
                  <a:cubicBezTo>
                    <a:pt x="69" y="87"/>
                    <a:pt x="69" y="92"/>
                    <a:pt x="64" y="92"/>
                  </a:cubicBezTo>
                  <a:cubicBezTo>
                    <a:pt x="33" y="92"/>
                    <a:pt x="31" y="115"/>
                    <a:pt x="54" y="118"/>
                  </a:cubicBezTo>
                  <a:cubicBezTo>
                    <a:pt x="59" y="119"/>
                    <a:pt x="59" y="123"/>
                    <a:pt x="54" y="12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81"/>
            <p:cNvSpPr>
              <a:spLocks noEditPoints="1"/>
            </p:cNvSpPr>
            <p:nvPr/>
          </p:nvSpPr>
          <p:spPr bwMode="auto">
            <a:xfrm>
              <a:off x="4502151" y="3584575"/>
              <a:ext cx="55563" cy="153988"/>
            </a:xfrm>
            <a:custGeom>
              <a:avLst/>
              <a:gdLst>
                <a:gd name="T0" fmla="*/ 33 w 67"/>
                <a:gd name="T1" fmla="*/ 0 h 188"/>
                <a:gd name="T2" fmla="*/ 67 w 67"/>
                <a:gd name="T3" fmla="*/ 33 h 188"/>
                <a:gd name="T4" fmla="*/ 33 w 67"/>
                <a:gd name="T5" fmla="*/ 67 h 188"/>
                <a:gd name="T6" fmla="*/ 0 w 67"/>
                <a:gd name="T7" fmla="*/ 33 h 188"/>
                <a:gd name="T8" fmla="*/ 33 w 67"/>
                <a:gd name="T9" fmla="*/ 0 h 188"/>
                <a:gd name="T10" fmla="*/ 33 w 67"/>
                <a:gd name="T11" fmla="*/ 121 h 188"/>
                <a:gd name="T12" fmla="*/ 67 w 67"/>
                <a:gd name="T13" fmla="*/ 155 h 188"/>
                <a:gd name="T14" fmla="*/ 33 w 67"/>
                <a:gd name="T15" fmla="*/ 188 h 188"/>
                <a:gd name="T16" fmla="*/ 0 w 67"/>
                <a:gd name="T17" fmla="*/ 155 h 188"/>
                <a:gd name="T18" fmla="*/ 33 w 67"/>
                <a:gd name="T19" fmla="*/ 12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188">
                  <a:moveTo>
                    <a:pt x="33" y="0"/>
                  </a:moveTo>
                  <a:cubicBezTo>
                    <a:pt x="52" y="0"/>
                    <a:pt x="67" y="15"/>
                    <a:pt x="67" y="33"/>
                  </a:cubicBezTo>
                  <a:cubicBezTo>
                    <a:pt x="67" y="52"/>
                    <a:pt x="52" y="67"/>
                    <a:pt x="33" y="67"/>
                  </a:cubicBezTo>
                  <a:cubicBezTo>
                    <a:pt x="14" y="67"/>
                    <a:pt x="0" y="52"/>
                    <a:pt x="0" y="33"/>
                  </a:cubicBezTo>
                  <a:cubicBezTo>
                    <a:pt x="0" y="15"/>
                    <a:pt x="14" y="0"/>
                    <a:pt x="33" y="0"/>
                  </a:cubicBezTo>
                  <a:close/>
                  <a:moveTo>
                    <a:pt x="33" y="121"/>
                  </a:moveTo>
                  <a:cubicBezTo>
                    <a:pt x="52" y="121"/>
                    <a:pt x="67" y="136"/>
                    <a:pt x="67" y="155"/>
                  </a:cubicBezTo>
                  <a:cubicBezTo>
                    <a:pt x="67" y="174"/>
                    <a:pt x="52" y="188"/>
                    <a:pt x="33" y="188"/>
                  </a:cubicBezTo>
                  <a:cubicBezTo>
                    <a:pt x="14" y="188"/>
                    <a:pt x="0" y="174"/>
                    <a:pt x="0" y="155"/>
                  </a:cubicBezTo>
                  <a:cubicBezTo>
                    <a:pt x="0" y="136"/>
                    <a:pt x="14" y="121"/>
                    <a:pt x="33" y="12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2"/>
            <p:cNvSpPr>
              <a:spLocks noEditPoints="1"/>
            </p:cNvSpPr>
            <p:nvPr/>
          </p:nvSpPr>
          <p:spPr bwMode="auto">
            <a:xfrm>
              <a:off x="4694238" y="3560763"/>
              <a:ext cx="196850" cy="176213"/>
            </a:xfrm>
            <a:custGeom>
              <a:avLst/>
              <a:gdLst>
                <a:gd name="T0" fmla="*/ 124 w 124"/>
                <a:gd name="T1" fmla="*/ 15 h 111"/>
                <a:gd name="T2" fmla="*/ 0 w 124"/>
                <a:gd name="T3" fmla="*/ 15 h 111"/>
                <a:gd name="T4" fmla="*/ 0 w 124"/>
                <a:gd name="T5" fmla="*/ 0 h 111"/>
                <a:gd name="T6" fmla="*/ 124 w 124"/>
                <a:gd name="T7" fmla="*/ 0 h 111"/>
                <a:gd name="T8" fmla="*/ 124 w 124"/>
                <a:gd name="T9" fmla="*/ 15 h 111"/>
                <a:gd name="T10" fmla="*/ 92 w 124"/>
                <a:gd name="T11" fmla="*/ 47 h 111"/>
                <a:gd name="T12" fmla="*/ 0 w 124"/>
                <a:gd name="T13" fmla="*/ 47 h 111"/>
                <a:gd name="T14" fmla="*/ 0 w 124"/>
                <a:gd name="T15" fmla="*/ 32 h 111"/>
                <a:gd name="T16" fmla="*/ 92 w 124"/>
                <a:gd name="T17" fmla="*/ 32 h 111"/>
                <a:gd name="T18" fmla="*/ 92 w 124"/>
                <a:gd name="T19" fmla="*/ 47 h 111"/>
                <a:gd name="T20" fmla="*/ 124 w 124"/>
                <a:gd name="T21" fmla="*/ 79 h 111"/>
                <a:gd name="T22" fmla="*/ 0 w 124"/>
                <a:gd name="T23" fmla="*/ 79 h 111"/>
                <a:gd name="T24" fmla="*/ 0 w 124"/>
                <a:gd name="T25" fmla="*/ 64 h 111"/>
                <a:gd name="T26" fmla="*/ 124 w 124"/>
                <a:gd name="T27" fmla="*/ 64 h 111"/>
                <a:gd name="T28" fmla="*/ 124 w 124"/>
                <a:gd name="T29" fmla="*/ 79 h 111"/>
                <a:gd name="T30" fmla="*/ 92 w 124"/>
                <a:gd name="T31" fmla="*/ 111 h 111"/>
                <a:gd name="T32" fmla="*/ 0 w 124"/>
                <a:gd name="T33" fmla="*/ 111 h 111"/>
                <a:gd name="T34" fmla="*/ 0 w 124"/>
                <a:gd name="T35" fmla="*/ 96 h 111"/>
                <a:gd name="T36" fmla="*/ 92 w 124"/>
                <a:gd name="T37" fmla="*/ 96 h 111"/>
                <a:gd name="T38" fmla="*/ 92 w 124"/>
                <a:gd name="T39"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4" h="111">
                  <a:moveTo>
                    <a:pt x="124" y="15"/>
                  </a:moveTo>
                  <a:lnTo>
                    <a:pt x="0" y="15"/>
                  </a:lnTo>
                  <a:lnTo>
                    <a:pt x="0" y="0"/>
                  </a:lnTo>
                  <a:lnTo>
                    <a:pt x="124" y="0"/>
                  </a:lnTo>
                  <a:lnTo>
                    <a:pt x="124" y="15"/>
                  </a:lnTo>
                  <a:close/>
                  <a:moveTo>
                    <a:pt x="92" y="47"/>
                  </a:moveTo>
                  <a:lnTo>
                    <a:pt x="0" y="47"/>
                  </a:lnTo>
                  <a:lnTo>
                    <a:pt x="0" y="32"/>
                  </a:lnTo>
                  <a:lnTo>
                    <a:pt x="92" y="32"/>
                  </a:lnTo>
                  <a:lnTo>
                    <a:pt x="92" y="47"/>
                  </a:lnTo>
                  <a:close/>
                  <a:moveTo>
                    <a:pt x="124" y="79"/>
                  </a:moveTo>
                  <a:lnTo>
                    <a:pt x="0" y="79"/>
                  </a:lnTo>
                  <a:lnTo>
                    <a:pt x="0" y="64"/>
                  </a:lnTo>
                  <a:lnTo>
                    <a:pt x="124" y="64"/>
                  </a:lnTo>
                  <a:lnTo>
                    <a:pt x="124" y="79"/>
                  </a:lnTo>
                  <a:close/>
                  <a:moveTo>
                    <a:pt x="92" y="111"/>
                  </a:moveTo>
                  <a:lnTo>
                    <a:pt x="0" y="111"/>
                  </a:lnTo>
                  <a:lnTo>
                    <a:pt x="0" y="96"/>
                  </a:lnTo>
                  <a:lnTo>
                    <a:pt x="92" y="96"/>
                  </a:lnTo>
                  <a:lnTo>
                    <a:pt x="92" y="11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3"/>
            <p:cNvSpPr>
              <a:spLocks/>
            </p:cNvSpPr>
            <p:nvPr/>
          </p:nvSpPr>
          <p:spPr bwMode="auto">
            <a:xfrm>
              <a:off x="4953001" y="3560763"/>
              <a:ext cx="171450" cy="173038"/>
            </a:xfrm>
            <a:custGeom>
              <a:avLst/>
              <a:gdLst>
                <a:gd name="T0" fmla="*/ 54 w 108"/>
                <a:gd name="T1" fmla="*/ 33 h 109"/>
                <a:gd name="T2" fmla="*/ 86 w 108"/>
                <a:gd name="T3" fmla="*/ 0 h 109"/>
                <a:gd name="T4" fmla="*/ 108 w 108"/>
                <a:gd name="T5" fmla="*/ 22 h 109"/>
                <a:gd name="T6" fmla="*/ 76 w 108"/>
                <a:gd name="T7" fmla="*/ 54 h 109"/>
                <a:gd name="T8" fmla="*/ 108 w 108"/>
                <a:gd name="T9" fmla="*/ 87 h 109"/>
                <a:gd name="T10" fmla="*/ 86 w 108"/>
                <a:gd name="T11" fmla="*/ 109 h 109"/>
                <a:gd name="T12" fmla="*/ 54 w 108"/>
                <a:gd name="T13" fmla="*/ 76 h 109"/>
                <a:gd name="T14" fmla="*/ 22 w 108"/>
                <a:gd name="T15" fmla="*/ 109 h 109"/>
                <a:gd name="T16" fmla="*/ 0 w 108"/>
                <a:gd name="T17" fmla="*/ 87 h 109"/>
                <a:gd name="T18" fmla="*/ 32 w 108"/>
                <a:gd name="T19" fmla="*/ 54 h 109"/>
                <a:gd name="T20" fmla="*/ 0 w 108"/>
                <a:gd name="T21" fmla="*/ 22 h 109"/>
                <a:gd name="T22" fmla="*/ 22 w 108"/>
                <a:gd name="T23" fmla="*/ 0 h 109"/>
                <a:gd name="T24" fmla="*/ 54 w 108"/>
                <a:gd name="T25" fmla="*/ 3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9">
                  <a:moveTo>
                    <a:pt x="54" y="33"/>
                  </a:moveTo>
                  <a:lnTo>
                    <a:pt x="86" y="0"/>
                  </a:lnTo>
                  <a:lnTo>
                    <a:pt x="108" y="22"/>
                  </a:lnTo>
                  <a:lnTo>
                    <a:pt x="76" y="54"/>
                  </a:lnTo>
                  <a:lnTo>
                    <a:pt x="108" y="87"/>
                  </a:lnTo>
                  <a:lnTo>
                    <a:pt x="86" y="109"/>
                  </a:lnTo>
                  <a:lnTo>
                    <a:pt x="54" y="76"/>
                  </a:lnTo>
                  <a:lnTo>
                    <a:pt x="22" y="109"/>
                  </a:lnTo>
                  <a:lnTo>
                    <a:pt x="0" y="87"/>
                  </a:lnTo>
                  <a:lnTo>
                    <a:pt x="32" y="54"/>
                  </a:lnTo>
                  <a:lnTo>
                    <a:pt x="0" y="22"/>
                  </a:lnTo>
                  <a:lnTo>
                    <a:pt x="22" y="0"/>
                  </a:lnTo>
                  <a:lnTo>
                    <a:pt x="54" y="3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84"/>
            <p:cNvSpPr>
              <a:spLocks noEditPoints="1"/>
            </p:cNvSpPr>
            <p:nvPr/>
          </p:nvSpPr>
          <p:spPr bwMode="auto">
            <a:xfrm>
              <a:off x="5175251" y="3514725"/>
              <a:ext cx="228600" cy="228600"/>
            </a:xfrm>
            <a:custGeom>
              <a:avLst/>
              <a:gdLst>
                <a:gd name="T0" fmla="*/ 279 w 279"/>
                <a:gd name="T1" fmla="*/ 139 h 279"/>
                <a:gd name="T2" fmla="*/ 139 w 279"/>
                <a:gd name="T3" fmla="*/ 279 h 279"/>
                <a:gd name="T4" fmla="*/ 0 w 279"/>
                <a:gd name="T5" fmla="*/ 139 h 279"/>
                <a:gd name="T6" fmla="*/ 139 w 279"/>
                <a:gd name="T7" fmla="*/ 0 h 279"/>
                <a:gd name="T8" fmla="*/ 279 w 279"/>
                <a:gd name="T9" fmla="*/ 139 h 279"/>
                <a:gd name="T10" fmla="*/ 49 w 279"/>
                <a:gd name="T11" fmla="*/ 230 h 279"/>
                <a:gd name="T12" fmla="*/ 77 w 279"/>
                <a:gd name="T13" fmla="*/ 251 h 279"/>
                <a:gd name="T14" fmla="*/ 108 w 279"/>
                <a:gd name="T15" fmla="*/ 191 h 279"/>
                <a:gd name="T16" fmla="*/ 140 w 279"/>
                <a:gd name="T17" fmla="*/ 200 h 279"/>
                <a:gd name="T18" fmla="*/ 200 w 279"/>
                <a:gd name="T19" fmla="*/ 139 h 279"/>
                <a:gd name="T20" fmla="*/ 183 w 279"/>
                <a:gd name="T21" fmla="*/ 97 h 279"/>
                <a:gd name="T22" fmla="*/ 240 w 279"/>
                <a:gd name="T23" fmla="*/ 61 h 279"/>
                <a:gd name="T24" fmla="*/ 230 w 279"/>
                <a:gd name="T25" fmla="*/ 49 h 279"/>
                <a:gd name="T26" fmla="*/ 202 w 279"/>
                <a:gd name="T27" fmla="*/ 28 h 279"/>
                <a:gd name="T28" fmla="*/ 170 w 279"/>
                <a:gd name="T29" fmla="*/ 87 h 279"/>
                <a:gd name="T30" fmla="*/ 140 w 279"/>
                <a:gd name="T31" fmla="*/ 79 h 279"/>
                <a:gd name="T32" fmla="*/ 80 w 279"/>
                <a:gd name="T33" fmla="*/ 139 h 279"/>
                <a:gd name="T34" fmla="*/ 96 w 279"/>
                <a:gd name="T35" fmla="*/ 181 h 279"/>
                <a:gd name="T36" fmla="*/ 38 w 279"/>
                <a:gd name="T37" fmla="*/ 217 h 279"/>
                <a:gd name="T38" fmla="*/ 49 w 279"/>
                <a:gd name="T39" fmla="*/ 230 h 279"/>
                <a:gd name="T40" fmla="*/ 114 w 279"/>
                <a:gd name="T41" fmla="*/ 139 h 279"/>
                <a:gd name="T42" fmla="*/ 140 w 279"/>
                <a:gd name="T43" fmla="*/ 113 h 279"/>
                <a:gd name="T44" fmla="*/ 166 w 279"/>
                <a:gd name="T45" fmla="*/ 139 h 279"/>
                <a:gd name="T46" fmla="*/ 140 w 279"/>
                <a:gd name="T47" fmla="*/ 165 h 279"/>
                <a:gd name="T48" fmla="*/ 114 w 279"/>
                <a:gd name="T49" fmla="*/ 139 h 279"/>
                <a:gd name="T50" fmla="*/ 127 w 279"/>
                <a:gd name="T51" fmla="*/ 139 h 279"/>
                <a:gd name="T52" fmla="*/ 140 w 279"/>
                <a:gd name="T53" fmla="*/ 152 h 279"/>
                <a:gd name="T54" fmla="*/ 153 w 279"/>
                <a:gd name="T55" fmla="*/ 139 h 279"/>
                <a:gd name="T56" fmla="*/ 140 w 279"/>
                <a:gd name="T57" fmla="*/ 126 h 279"/>
                <a:gd name="T58" fmla="*/ 127 w 279"/>
                <a:gd name="T59" fmla="*/ 13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9" h="279">
                  <a:moveTo>
                    <a:pt x="279" y="139"/>
                  </a:moveTo>
                  <a:cubicBezTo>
                    <a:pt x="279" y="217"/>
                    <a:pt x="217" y="279"/>
                    <a:pt x="139" y="279"/>
                  </a:cubicBezTo>
                  <a:cubicBezTo>
                    <a:pt x="63" y="279"/>
                    <a:pt x="0" y="217"/>
                    <a:pt x="0" y="139"/>
                  </a:cubicBezTo>
                  <a:cubicBezTo>
                    <a:pt x="0" y="63"/>
                    <a:pt x="63" y="0"/>
                    <a:pt x="139" y="0"/>
                  </a:cubicBezTo>
                  <a:cubicBezTo>
                    <a:pt x="217" y="0"/>
                    <a:pt x="279" y="63"/>
                    <a:pt x="279" y="139"/>
                  </a:cubicBezTo>
                  <a:close/>
                  <a:moveTo>
                    <a:pt x="49" y="230"/>
                  </a:moveTo>
                  <a:cubicBezTo>
                    <a:pt x="58" y="238"/>
                    <a:pt x="67" y="245"/>
                    <a:pt x="77" y="251"/>
                  </a:cubicBezTo>
                  <a:cubicBezTo>
                    <a:pt x="108" y="191"/>
                    <a:pt x="108" y="191"/>
                    <a:pt x="108" y="191"/>
                  </a:cubicBezTo>
                  <a:cubicBezTo>
                    <a:pt x="117" y="197"/>
                    <a:pt x="128" y="200"/>
                    <a:pt x="140" y="200"/>
                  </a:cubicBezTo>
                  <a:cubicBezTo>
                    <a:pt x="174" y="200"/>
                    <a:pt x="200" y="173"/>
                    <a:pt x="200" y="139"/>
                  </a:cubicBezTo>
                  <a:cubicBezTo>
                    <a:pt x="200" y="123"/>
                    <a:pt x="194" y="108"/>
                    <a:pt x="183" y="97"/>
                  </a:cubicBezTo>
                  <a:cubicBezTo>
                    <a:pt x="240" y="61"/>
                    <a:pt x="240" y="61"/>
                    <a:pt x="240" y="61"/>
                  </a:cubicBezTo>
                  <a:cubicBezTo>
                    <a:pt x="237" y="57"/>
                    <a:pt x="234" y="53"/>
                    <a:pt x="230" y="49"/>
                  </a:cubicBezTo>
                  <a:cubicBezTo>
                    <a:pt x="221" y="41"/>
                    <a:pt x="212" y="34"/>
                    <a:pt x="202" y="28"/>
                  </a:cubicBezTo>
                  <a:cubicBezTo>
                    <a:pt x="170" y="87"/>
                    <a:pt x="170" y="87"/>
                    <a:pt x="170" y="87"/>
                  </a:cubicBezTo>
                  <a:cubicBezTo>
                    <a:pt x="162" y="82"/>
                    <a:pt x="151" y="79"/>
                    <a:pt x="140" y="79"/>
                  </a:cubicBezTo>
                  <a:cubicBezTo>
                    <a:pt x="106" y="79"/>
                    <a:pt x="80" y="106"/>
                    <a:pt x="80" y="139"/>
                  </a:cubicBezTo>
                  <a:cubicBezTo>
                    <a:pt x="80" y="155"/>
                    <a:pt x="86" y="170"/>
                    <a:pt x="96" y="181"/>
                  </a:cubicBezTo>
                  <a:cubicBezTo>
                    <a:pt x="38" y="217"/>
                    <a:pt x="38" y="217"/>
                    <a:pt x="38" y="217"/>
                  </a:cubicBezTo>
                  <a:cubicBezTo>
                    <a:pt x="42" y="222"/>
                    <a:pt x="46" y="226"/>
                    <a:pt x="49" y="230"/>
                  </a:cubicBezTo>
                  <a:close/>
                  <a:moveTo>
                    <a:pt x="114" y="139"/>
                  </a:moveTo>
                  <a:cubicBezTo>
                    <a:pt x="114" y="125"/>
                    <a:pt x="126" y="113"/>
                    <a:pt x="140" y="113"/>
                  </a:cubicBezTo>
                  <a:cubicBezTo>
                    <a:pt x="155" y="113"/>
                    <a:pt x="166" y="125"/>
                    <a:pt x="166" y="139"/>
                  </a:cubicBezTo>
                  <a:cubicBezTo>
                    <a:pt x="166" y="153"/>
                    <a:pt x="155" y="165"/>
                    <a:pt x="140" y="165"/>
                  </a:cubicBezTo>
                  <a:cubicBezTo>
                    <a:pt x="126" y="165"/>
                    <a:pt x="114" y="153"/>
                    <a:pt x="114" y="139"/>
                  </a:cubicBezTo>
                  <a:close/>
                  <a:moveTo>
                    <a:pt x="127" y="139"/>
                  </a:moveTo>
                  <a:cubicBezTo>
                    <a:pt x="127" y="147"/>
                    <a:pt x="132" y="152"/>
                    <a:pt x="140" y="152"/>
                  </a:cubicBezTo>
                  <a:cubicBezTo>
                    <a:pt x="148" y="152"/>
                    <a:pt x="153" y="147"/>
                    <a:pt x="153" y="139"/>
                  </a:cubicBezTo>
                  <a:cubicBezTo>
                    <a:pt x="153" y="132"/>
                    <a:pt x="148" y="126"/>
                    <a:pt x="140" y="126"/>
                  </a:cubicBezTo>
                  <a:cubicBezTo>
                    <a:pt x="132" y="126"/>
                    <a:pt x="127" y="132"/>
                    <a:pt x="127" y="13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85"/>
            <p:cNvSpPr>
              <a:spLocks noEditPoints="1"/>
            </p:cNvSpPr>
            <p:nvPr/>
          </p:nvSpPr>
          <p:spPr bwMode="auto">
            <a:xfrm>
              <a:off x="5453063" y="3482975"/>
              <a:ext cx="246063" cy="254000"/>
            </a:xfrm>
            <a:custGeom>
              <a:avLst/>
              <a:gdLst>
                <a:gd name="T0" fmla="*/ 31 w 301"/>
                <a:gd name="T1" fmla="*/ 278 h 309"/>
                <a:gd name="T2" fmla="*/ 184 w 301"/>
                <a:gd name="T3" fmla="*/ 278 h 309"/>
                <a:gd name="T4" fmla="*/ 184 w 301"/>
                <a:gd name="T5" fmla="*/ 188 h 309"/>
                <a:gd name="T6" fmla="*/ 215 w 301"/>
                <a:gd name="T7" fmla="*/ 153 h 309"/>
                <a:gd name="T8" fmla="*/ 215 w 301"/>
                <a:gd name="T9" fmla="*/ 309 h 309"/>
                <a:gd name="T10" fmla="*/ 0 w 301"/>
                <a:gd name="T11" fmla="*/ 309 h 309"/>
                <a:gd name="T12" fmla="*/ 0 w 301"/>
                <a:gd name="T13" fmla="*/ 47 h 309"/>
                <a:gd name="T14" fmla="*/ 187 w 301"/>
                <a:gd name="T15" fmla="*/ 47 h 309"/>
                <a:gd name="T16" fmla="*/ 161 w 301"/>
                <a:gd name="T17" fmla="*/ 74 h 309"/>
                <a:gd name="T18" fmla="*/ 31 w 301"/>
                <a:gd name="T19" fmla="*/ 74 h 309"/>
                <a:gd name="T20" fmla="*/ 31 w 301"/>
                <a:gd name="T21" fmla="*/ 278 h 309"/>
                <a:gd name="T22" fmla="*/ 240 w 301"/>
                <a:gd name="T23" fmla="*/ 38 h 309"/>
                <a:gd name="T24" fmla="*/ 240 w 301"/>
                <a:gd name="T25" fmla="*/ 38 h 309"/>
                <a:gd name="T26" fmla="*/ 263 w 301"/>
                <a:gd name="T27" fmla="*/ 61 h 309"/>
                <a:gd name="T28" fmla="*/ 255 w 301"/>
                <a:gd name="T29" fmla="*/ 87 h 309"/>
                <a:gd name="T30" fmla="*/ 127 w 301"/>
                <a:gd name="T31" fmla="*/ 219 h 309"/>
                <a:gd name="T32" fmla="*/ 72 w 301"/>
                <a:gd name="T33" fmla="*/ 232 h 309"/>
                <a:gd name="T34" fmla="*/ 71 w 301"/>
                <a:gd name="T35" fmla="*/ 231 h 309"/>
                <a:gd name="T36" fmla="*/ 86 w 301"/>
                <a:gd name="T37" fmla="*/ 177 h 309"/>
                <a:gd name="T38" fmla="*/ 214 w 301"/>
                <a:gd name="T39" fmla="*/ 46 h 309"/>
                <a:gd name="T40" fmla="*/ 240 w 301"/>
                <a:gd name="T41" fmla="*/ 38 h 309"/>
                <a:gd name="T42" fmla="*/ 113 w 301"/>
                <a:gd name="T43" fmla="*/ 175 h 309"/>
                <a:gd name="T44" fmla="*/ 101 w 301"/>
                <a:gd name="T45" fmla="*/ 178 h 309"/>
                <a:gd name="T46" fmla="*/ 93 w 301"/>
                <a:gd name="T47" fmla="*/ 185 h 309"/>
                <a:gd name="T48" fmla="*/ 90 w 301"/>
                <a:gd name="T49" fmla="*/ 199 h 309"/>
                <a:gd name="T50" fmla="*/ 106 w 301"/>
                <a:gd name="T51" fmla="*/ 214 h 309"/>
                <a:gd name="T52" fmla="*/ 119 w 301"/>
                <a:gd name="T53" fmla="*/ 211 h 309"/>
                <a:gd name="T54" fmla="*/ 127 w 301"/>
                <a:gd name="T55" fmla="*/ 203 h 309"/>
                <a:gd name="T56" fmla="*/ 128 w 301"/>
                <a:gd name="T57" fmla="*/ 191 h 309"/>
                <a:gd name="T58" fmla="*/ 113 w 301"/>
                <a:gd name="T59" fmla="*/ 175 h 309"/>
                <a:gd name="T60" fmla="*/ 288 w 301"/>
                <a:gd name="T61" fmla="*/ 54 h 309"/>
                <a:gd name="T62" fmla="*/ 268 w 301"/>
                <a:gd name="T63" fmla="*/ 74 h 309"/>
                <a:gd name="T64" fmla="*/ 274 w 301"/>
                <a:gd name="T65" fmla="*/ 48 h 309"/>
                <a:gd name="T66" fmla="*/ 252 w 301"/>
                <a:gd name="T67" fmla="*/ 26 h 309"/>
                <a:gd name="T68" fmla="*/ 227 w 301"/>
                <a:gd name="T69" fmla="*/ 32 h 309"/>
                <a:gd name="T70" fmla="*/ 246 w 301"/>
                <a:gd name="T71" fmla="*/ 12 h 309"/>
                <a:gd name="T72" fmla="*/ 289 w 301"/>
                <a:gd name="T73" fmla="*/ 12 h 309"/>
                <a:gd name="T74" fmla="*/ 288 w 301"/>
                <a:gd name="T75" fmla="*/ 54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1" h="309">
                  <a:moveTo>
                    <a:pt x="31" y="278"/>
                  </a:moveTo>
                  <a:cubicBezTo>
                    <a:pt x="184" y="278"/>
                    <a:pt x="184" y="278"/>
                    <a:pt x="184" y="278"/>
                  </a:cubicBezTo>
                  <a:cubicBezTo>
                    <a:pt x="184" y="188"/>
                    <a:pt x="184" y="188"/>
                    <a:pt x="184" y="188"/>
                  </a:cubicBezTo>
                  <a:cubicBezTo>
                    <a:pt x="215" y="153"/>
                    <a:pt x="215" y="153"/>
                    <a:pt x="215" y="153"/>
                  </a:cubicBezTo>
                  <a:cubicBezTo>
                    <a:pt x="215" y="309"/>
                    <a:pt x="215" y="309"/>
                    <a:pt x="215" y="309"/>
                  </a:cubicBezTo>
                  <a:cubicBezTo>
                    <a:pt x="0" y="309"/>
                    <a:pt x="0" y="309"/>
                    <a:pt x="0" y="309"/>
                  </a:cubicBezTo>
                  <a:cubicBezTo>
                    <a:pt x="0" y="47"/>
                    <a:pt x="0" y="47"/>
                    <a:pt x="0" y="47"/>
                  </a:cubicBezTo>
                  <a:cubicBezTo>
                    <a:pt x="187" y="47"/>
                    <a:pt x="187" y="47"/>
                    <a:pt x="187" y="47"/>
                  </a:cubicBezTo>
                  <a:cubicBezTo>
                    <a:pt x="161" y="74"/>
                    <a:pt x="161" y="74"/>
                    <a:pt x="161" y="74"/>
                  </a:cubicBezTo>
                  <a:cubicBezTo>
                    <a:pt x="31" y="74"/>
                    <a:pt x="31" y="74"/>
                    <a:pt x="31" y="74"/>
                  </a:cubicBezTo>
                  <a:lnTo>
                    <a:pt x="31" y="278"/>
                  </a:lnTo>
                  <a:close/>
                  <a:moveTo>
                    <a:pt x="240" y="38"/>
                  </a:moveTo>
                  <a:cubicBezTo>
                    <a:pt x="240" y="38"/>
                    <a:pt x="240" y="38"/>
                    <a:pt x="240" y="38"/>
                  </a:cubicBezTo>
                  <a:cubicBezTo>
                    <a:pt x="263" y="61"/>
                    <a:pt x="263" y="61"/>
                    <a:pt x="263" y="61"/>
                  </a:cubicBezTo>
                  <a:cubicBezTo>
                    <a:pt x="262" y="61"/>
                    <a:pt x="255" y="87"/>
                    <a:pt x="255" y="87"/>
                  </a:cubicBezTo>
                  <a:cubicBezTo>
                    <a:pt x="127" y="219"/>
                    <a:pt x="127" y="219"/>
                    <a:pt x="127" y="219"/>
                  </a:cubicBezTo>
                  <a:cubicBezTo>
                    <a:pt x="72" y="232"/>
                    <a:pt x="72" y="232"/>
                    <a:pt x="72" y="232"/>
                  </a:cubicBezTo>
                  <a:cubicBezTo>
                    <a:pt x="71" y="231"/>
                    <a:pt x="71" y="231"/>
                    <a:pt x="71" y="231"/>
                  </a:cubicBezTo>
                  <a:cubicBezTo>
                    <a:pt x="86" y="177"/>
                    <a:pt x="86" y="177"/>
                    <a:pt x="86" y="177"/>
                  </a:cubicBezTo>
                  <a:cubicBezTo>
                    <a:pt x="214" y="46"/>
                    <a:pt x="214" y="46"/>
                    <a:pt x="214" y="46"/>
                  </a:cubicBezTo>
                  <a:cubicBezTo>
                    <a:pt x="214" y="45"/>
                    <a:pt x="236" y="39"/>
                    <a:pt x="240" y="38"/>
                  </a:cubicBezTo>
                  <a:close/>
                  <a:moveTo>
                    <a:pt x="113" y="175"/>
                  </a:moveTo>
                  <a:cubicBezTo>
                    <a:pt x="101" y="178"/>
                    <a:pt x="101" y="178"/>
                    <a:pt x="101" y="178"/>
                  </a:cubicBezTo>
                  <a:cubicBezTo>
                    <a:pt x="93" y="185"/>
                    <a:pt x="93" y="185"/>
                    <a:pt x="93" y="185"/>
                  </a:cubicBezTo>
                  <a:cubicBezTo>
                    <a:pt x="90" y="199"/>
                    <a:pt x="90" y="199"/>
                    <a:pt x="90" y="199"/>
                  </a:cubicBezTo>
                  <a:cubicBezTo>
                    <a:pt x="106" y="214"/>
                    <a:pt x="106" y="214"/>
                    <a:pt x="106" y="214"/>
                  </a:cubicBezTo>
                  <a:cubicBezTo>
                    <a:pt x="119" y="211"/>
                    <a:pt x="119" y="211"/>
                    <a:pt x="119" y="211"/>
                  </a:cubicBezTo>
                  <a:cubicBezTo>
                    <a:pt x="127" y="203"/>
                    <a:pt x="127" y="203"/>
                    <a:pt x="127" y="203"/>
                  </a:cubicBezTo>
                  <a:cubicBezTo>
                    <a:pt x="128" y="191"/>
                    <a:pt x="128" y="191"/>
                    <a:pt x="128" y="191"/>
                  </a:cubicBezTo>
                  <a:lnTo>
                    <a:pt x="113" y="175"/>
                  </a:lnTo>
                  <a:close/>
                  <a:moveTo>
                    <a:pt x="288" y="54"/>
                  </a:moveTo>
                  <a:cubicBezTo>
                    <a:pt x="268" y="74"/>
                    <a:pt x="268" y="74"/>
                    <a:pt x="268" y="74"/>
                  </a:cubicBezTo>
                  <a:cubicBezTo>
                    <a:pt x="274" y="48"/>
                    <a:pt x="274" y="48"/>
                    <a:pt x="274" y="48"/>
                  </a:cubicBezTo>
                  <a:cubicBezTo>
                    <a:pt x="252" y="26"/>
                    <a:pt x="252" y="26"/>
                    <a:pt x="252" y="26"/>
                  </a:cubicBezTo>
                  <a:cubicBezTo>
                    <a:pt x="227" y="32"/>
                    <a:pt x="227" y="32"/>
                    <a:pt x="227" y="32"/>
                  </a:cubicBezTo>
                  <a:cubicBezTo>
                    <a:pt x="246" y="12"/>
                    <a:pt x="246" y="12"/>
                    <a:pt x="246" y="12"/>
                  </a:cubicBezTo>
                  <a:cubicBezTo>
                    <a:pt x="258" y="0"/>
                    <a:pt x="277" y="0"/>
                    <a:pt x="289" y="12"/>
                  </a:cubicBezTo>
                  <a:cubicBezTo>
                    <a:pt x="301" y="23"/>
                    <a:pt x="300" y="42"/>
                    <a:pt x="288" y="5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86"/>
            <p:cNvSpPr>
              <a:spLocks noEditPoints="1"/>
            </p:cNvSpPr>
            <p:nvPr/>
          </p:nvSpPr>
          <p:spPr bwMode="auto">
            <a:xfrm>
              <a:off x="5768976" y="3521075"/>
              <a:ext cx="179388" cy="222250"/>
            </a:xfrm>
            <a:custGeom>
              <a:avLst/>
              <a:gdLst>
                <a:gd name="T0" fmla="*/ 219 w 219"/>
                <a:gd name="T1" fmla="*/ 39 h 271"/>
                <a:gd name="T2" fmla="*/ 219 w 219"/>
                <a:gd name="T3" fmla="*/ 271 h 271"/>
                <a:gd name="T4" fmla="*/ 46 w 219"/>
                <a:gd name="T5" fmla="*/ 271 h 271"/>
                <a:gd name="T6" fmla="*/ 0 w 219"/>
                <a:gd name="T7" fmla="*/ 227 h 271"/>
                <a:gd name="T8" fmla="*/ 0 w 219"/>
                <a:gd name="T9" fmla="*/ 26 h 271"/>
                <a:gd name="T10" fmla="*/ 26 w 219"/>
                <a:gd name="T11" fmla="*/ 0 h 271"/>
                <a:gd name="T12" fmla="*/ 186 w 219"/>
                <a:gd name="T13" fmla="*/ 0 h 271"/>
                <a:gd name="T14" fmla="*/ 186 w 219"/>
                <a:gd name="T15" fmla="*/ 199 h 271"/>
                <a:gd name="T16" fmla="*/ 46 w 219"/>
                <a:gd name="T17" fmla="*/ 199 h 271"/>
                <a:gd name="T18" fmla="*/ 16 w 219"/>
                <a:gd name="T19" fmla="*/ 226 h 271"/>
                <a:gd name="T20" fmla="*/ 16 w 219"/>
                <a:gd name="T21" fmla="*/ 227 h 271"/>
                <a:gd name="T22" fmla="*/ 46 w 219"/>
                <a:gd name="T23" fmla="*/ 255 h 271"/>
                <a:gd name="T24" fmla="*/ 207 w 219"/>
                <a:gd name="T25" fmla="*/ 255 h 271"/>
                <a:gd name="T26" fmla="*/ 207 w 219"/>
                <a:gd name="T27" fmla="*/ 39 h 271"/>
                <a:gd name="T28" fmla="*/ 219 w 219"/>
                <a:gd name="T29" fmla="*/ 39 h 271"/>
                <a:gd name="T30" fmla="*/ 186 w 219"/>
                <a:gd name="T31" fmla="*/ 221 h 271"/>
                <a:gd name="T32" fmla="*/ 47 w 219"/>
                <a:gd name="T33" fmla="*/ 221 h 271"/>
                <a:gd name="T34" fmla="*/ 40 w 219"/>
                <a:gd name="T35" fmla="*/ 226 h 271"/>
                <a:gd name="T36" fmla="*/ 47 w 219"/>
                <a:gd name="T37" fmla="*/ 233 h 271"/>
                <a:gd name="T38" fmla="*/ 186 w 219"/>
                <a:gd name="T39" fmla="*/ 233 h 271"/>
                <a:gd name="T40" fmla="*/ 186 w 219"/>
                <a:gd name="T41" fmla="*/ 22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9" h="271">
                  <a:moveTo>
                    <a:pt x="219" y="39"/>
                  </a:moveTo>
                  <a:cubicBezTo>
                    <a:pt x="219" y="271"/>
                    <a:pt x="219" y="271"/>
                    <a:pt x="219" y="271"/>
                  </a:cubicBezTo>
                  <a:cubicBezTo>
                    <a:pt x="46" y="271"/>
                    <a:pt x="46" y="271"/>
                    <a:pt x="46" y="271"/>
                  </a:cubicBezTo>
                  <a:cubicBezTo>
                    <a:pt x="20" y="271"/>
                    <a:pt x="0" y="253"/>
                    <a:pt x="0" y="227"/>
                  </a:cubicBezTo>
                  <a:cubicBezTo>
                    <a:pt x="0" y="26"/>
                    <a:pt x="0" y="26"/>
                    <a:pt x="0" y="26"/>
                  </a:cubicBezTo>
                  <a:cubicBezTo>
                    <a:pt x="0" y="12"/>
                    <a:pt x="12" y="0"/>
                    <a:pt x="26" y="0"/>
                  </a:cubicBezTo>
                  <a:cubicBezTo>
                    <a:pt x="186" y="0"/>
                    <a:pt x="186" y="0"/>
                    <a:pt x="186" y="0"/>
                  </a:cubicBezTo>
                  <a:cubicBezTo>
                    <a:pt x="186" y="199"/>
                    <a:pt x="186" y="199"/>
                    <a:pt x="186" y="199"/>
                  </a:cubicBezTo>
                  <a:cubicBezTo>
                    <a:pt x="46" y="199"/>
                    <a:pt x="46" y="199"/>
                    <a:pt x="46" y="199"/>
                  </a:cubicBezTo>
                  <a:cubicBezTo>
                    <a:pt x="28" y="199"/>
                    <a:pt x="16" y="209"/>
                    <a:pt x="16" y="226"/>
                  </a:cubicBezTo>
                  <a:cubicBezTo>
                    <a:pt x="16" y="227"/>
                    <a:pt x="16" y="227"/>
                    <a:pt x="16" y="227"/>
                  </a:cubicBezTo>
                  <a:cubicBezTo>
                    <a:pt x="16" y="244"/>
                    <a:pt x="28" y="255"/>
                    <a:pt x="46" y="255"/>
                  </a:cubicBezTo>
                  <a:cubicBezTo>
                    <a:pt x="207" y="255"/>
                    <a:pt x="207" y="255"/>
                    <a:pt x="207" y="255"/>
                  </a:cubicBezTo>
                  <a:cubicBezTo>
                    <a:pt x="207" y="39"/>
                    <a:pt x="207" y="39"/>
                    <a:pt x="207" y="39"/>
                  </a:cubicBezTo>
                  <a:lnTo>
                    <a:pt x="219" y="39"/>
                  </a:lnTo>
                  <a:close/>
                  <a:moveTo>
                    <a:pt x="186" y="221"/>
                  </a:moveTo>
                  <a:cubicBezTo>
                    <a:pt x="47" y="221"/>
                    <a:pt x="47" y="221"/>
                    <a:pt x="47" y="221"/>
                  </a:cubicBezTo>
                  <a:cubicBezTo>
                    <a:pt x="44" y="221"/>
                    <a:pt x="40" y="223"/>
                    <a:pt x="40" y="226"/>
                  </a:cubicBezTo>
                  <a:cubicBezTo>
                    <a:pt x="40" y="231"/>
                    <a:pt x="44" y="233"/>
                    <a:pt x="47" y="233"/>
                  </a:cubicBezTo>
                  <a:cubicBezTo>
                    <a:pt x="186" y="233"/>
                    <a:pt x="186" y="233"/>
                    <a:pt x="186" y="233"/>
                  </a:cubicBezTo>
                  <a:lnTo>
                    <a:pt x="186" y="22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87"/>
            <p:cNvSpPr>
              <a:spLocks noEditPoints="1"/>
            </p:cNvSpPr>
            <p:nvPr/>
          </p:nvSpPr>
          <p:spPr bwMode="auto">
            <a:xfrm>
              <a:off x="6019801" y="3513138"/>
              <a:ext cx="123825" cy="223838"/>
            </a:xfrm>
            <a:custGeom>
              <a:avLst/>
              <a:gdLst>
                <a:gd name="T0" fmla="*/ 151 w 151"/>
                <a:gd name="T1" fmla="*/ 246 h 273"/>
                <a:gd name="T2" fmla="*/ 28 w 151"/>
                <a:gd name="T3" fmla="*/ 273 h 273"/>
                <a:gd name="T4" fmla="*/ 0 w 151"/>
                <a:gd name="T5" fmla="*/ 9 h 273"/>
                <a:gd name="T6" fmla="*/ 141 w 151"/>
                <a:gd name="T7" fmla="*/ 0 h 273"/>
                <a:gd name="T8" fmla="*/ 21 w 151"/>
                <a:gd name="T9" fmla="*/ 44 h 273"/>
                <a:gd name="T10" fmla="*/ 129 w 151"/>
                <a:gd name="T11" fmla="*/ 128 h 273"/>
                <a:gd name="T12" fmla="*/ 21 w 151"/>
                <a:gd name="T13" fmla="*/ 44 h 273"/>
                <a:gd name="T14" fmla="*/ 21 w 151"/>
                <a:gd name="T15" fmla="*/ 147 h 273"/>
                <a:gd name="T16" fmla="*/ 53 w 151"/>
                <a:gd name="T17" fmla="*/ 165 h 273"/>
                <a:gd name="T18" fmla="*/ 53 w 151"/>
                <a:gd name="T19" fmla="*/ 173 h 273"/>
                <a:gd name="T20" fmla="*/ 21 w 151"/>
                <a:gd name="T21" fmla="*/ 192 h 273"/>
                <a:gd name="T22" fmla="*/ 53 w 151"/>
                <a:gd name="T23" fmla="*/ 173 h 273"/>
                <a:gd name="T24" fmla="*/ 21 w 151"/>
                <a:gd name="T25" fmla="*/ 200 h 273"/>
                <a:gd name="T26" fmla="*/ 53 w 151"/>
                <a:gd name="T27" fmla="*/ 218 h 273"/>
                <a:gd name="T28" fmla="*/ 53 w 151"/>
                <a:gd name="T29" fmla="*/ 226 h 273"/>
                <a:gd name="T30" fmla="*/ 40 w 151"/>
                <a:gd name="T31" fmla="*/ 245 h 273"/>
                <a:gd name="T32" fmla="*/ 53 w 151"/>
                <a:gd name="T33" fmla="*/ 226 h 273"/>
                <a:gd name="T34" fmla="*/ 64 w 151"/>
                <a:gd name="T35" fmla="*/ 30 h 273"/>
                <a:gd name="T36" fmla="*/ 91 w 151"/>
                <a:gd name="T37" fmla="*/ 24 h 273"/>
                <a:gd name="T38" fmla="*/ 64 w 151"/>
                <a:gd name="T39" fmla="*/ 19 h 273"/>
                <a:gd name="T40" fmla="*/ 91 w 151"/>
                <a:gd name="T41" fmla="*/ 147 h 273"/>
                <a:gd name="T42" fmla="*/ 60 w 151"/>
                <a:gd name="T43" fmla="*/ 165 h 273"/>
                <a:gd name="T44" fmla="*/ 91 w 151"/>
                <a:gd name="T45" fmla="*/ 147 h 273"/>
                <a:gd name="T46" fmla="*/ 60 w 151"/>
                <a:gd name="T47" fmla="*/ 173 h 273"/>
                <a:gd name="T48" fmla="*/ 91 w 151"/>
                <a:gd name="T49" fmla="*/ 192 h 273"/>
                <a:gd name="T50" fmla="*/ 91 w 151"/>
                <a:gd name="T51" fmla="*/ 200 h 273"/>
                <a:gd name="T52" fmla="*/ 60 w 151"/>
                <a:gd name="T53" fmla="*/ 218 h 273"/>
                <a:gd name="T54" fmla="*/ 91 w 151"/>
                <a:gd name="T55" fmla="*/ 200 h 273"/>
                <a:gd name="T56" fmla="*/ 60 w 151"/>
                <a:gd name="T57" fmla="*/ 226 h 273"/>
                <a:gd name="T58" fmla="*/ 91 w 151"/>
                <a:gd name="T59" fmla="*/ 245 h 273"/>
                <a:gd name="T60" fmla="*/ 129 w 151"/>
                <a:gd name="T61" fmla="*/ 147 h 273"/>
                <a:gd name="T62" fmla="*/ 98 w 151"/>
                <a:gd name="T63" fmla="*/ 165 h 273"/>
                <a:gd name="T64" fmla="*/ 129 w 151"/>
                <a:gd name="T65" fmla="*/ 147 h 273"/>
                <a:gd name="T66" fmla="*/ 98 w 151"/>
                <a:gd name="T67" fmla="*/ 173 h 273"/>
                <a:gd name="T68" fmla="*/ 129 w 151"/>
                <a:gd name="T69" fmla="*/ 192 h 273"/>
                <a:gd name="T70" fmla="*/ 129 w 151"/>
                <a:gd name="T71" fmla="*/ 200 h 273"/>
                <a:gd name="T72" fmla="*/ 98 w 151"/>
                <a:gd name="T73" fmla="*/ 218 h 273"/>
                <a:gd name="T74" fmla="*/ 129 w 151"/>
                <a:gd name="T75" fmla="*/ 200 h 273"/>
                <a:gd name="T76" fmla="*/ 129 w 151"/>
                <a:gd name="T77" fmla="*/ 226 h 273"/>
                <a:gd name="T78" fmla="*/ 98 w 151"/>
                <a:gd name="T79" fmla="*/ 24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1" h="273">
                  <a:moveTo>
                    <a:pt x="151" y="9"/>
                  </a:moveTo>
                  <a:cubicBezTo>
                    <a:pt x="151" y="246"/>
                    <a:pt x="151" y="246"/>
                    <a:pt x="151" y="246"/>
                  </a:cubicBezTo>
                  <a:cubicBezTo>
                    <a:pt x="151" y="261"/>
                    <a:pt x="138" y="273"/>
                    <a:pt x="123" y="273"/>
                  </a:cubicBezTo>
                  <a:cubicBezTo>
                    <a:pt x="28" y="273"/>
                    <a:pt x="28" y="273"/>
                    <a:pt x="28" y="273"/>
                  </a:cubicBezTo>
                  <a:cubicBezTo>
                    <a:pt x="13" y="273"/>
                    <a:pt x="0" y="261"/>
                    <a:pt x="0" y="246"/>
                  </a:cubicBezTo>
                  <a:cubicBezTo>
                    <a:pt x="0" y="9"/>
                    <a:pt x="0" y="9"/>
                    <a:pt x="0" y="9"/>
                  </a:cubicBezTo>
                  <a:cubicBezTo>
                    <a:pt x="0" y="5"/>
                    <a:pt x="4" y="0"/>
                    <a:pt x="9" y="0"/>
                  </a:cubicBezTo>
                  <a:cubicBezTo>
                    <a:pt x="141" y="0"/>
                    <a:pt x="141" y="0"/>
                    <a:pt x="141" y="0"/>
                  </a:cubicBezTo>
                  <a:cubicBezTo>
                    <a:pt x="147" y="0"/>
                    <a:pt x="151" y="5"/>
                    <a:pt x="151" y="9"/>
                  </a:cubicBezTo>
                  <a:close/>
                  <a:moveTo>
                    <a:pt x="21" y="44"/>
                  </a:moveTo>
                  <a:cubicBezTo>
                    <a:pt x="21" y="128"/>
                    <a:pt x="21" y="128"/>
                    <a:pt x="21" y="128"/>
                  </a:cubicBezTo>
                  <a:cubicBezTo>
                    <a:pt x="129" y="128"/>
                    <a:pt x="129" y="128"/>
                    <a:pt x="129" y="128"/>
                  </a:cubicBezTo>
                  <a:cubicBezTo>
                    <a:pt x="129" y="44"/>
                    <a:pt x="129" y="44"/>
                    <a:pt x="129" y="44"/>
                  </a:cubicBezTo>
                  <a:lnTo>
                    <a:pt x="21" y="44"/>
                  </a:lnTo>
                  <a:close/>
                  <a:moveTo>
                    <a:pt x="53" y="147"/>
                  </a:moveTo>
                  <a:cubicBezTo>
                    <a:pt x="21" y="147"/>
                    <a:pt x="21" y="147"/>
                    <a:pt x="21" y="147"/>
                  </a:cubicBezTo>
                  <a:cubicBezTo>
                    <a:pt x="21" y="165"/>
                    <a:pt x="21" y="165"/>
                    <a:pt x="21" y="165"/>
                  </a:cubicBezTo>
                  <a:cubicBezTo>
                    <a:pt x="53" y="165"/>
                    <a:pt x="53" y="165"/>
                    <a:pt x="53" y="165"/>
                  </a:cubicBezTo>
                  <a:lnTo>
                    <a:pt x="53" y="147"/>
                  </a:lnTo>
                  <a:close/>
                  <a:moveTo>
                    <a:pt x="53" y="173"/>
                  </a:moveTo>
                  <a:cubicBezTo>
                    <a:pt x="21" y="173"/>
                    <a:pt x="21" y="173"/>
                    <a:pt x="21" y="173"/>
                  </a:cubicBezTo>
                  <a:cubicBezTo>
                    <a:pt x="21" y="192"/>
                    <a:pt x="21" y="192"/>
                    <a:pt x="21" y="192"/>
                  </a:cubicBezTo>
                  <a:cubicBezTo>
                    <a:pt x="53" y="192"/>
                    <a:pt x="53" y="192"/>
                    <a:pt x="53" y="192"/>
                  </a:cubicBezTo>
                  <a:lnTo>
                    <a:pt x="53" y="173"/>
                  </a:lnTo>
                  <a:close/>
                  <a:moveTo>
                    <a:pt x="53" y="200"/>
                  </a:moveTo>
                  <a:cubicBezTo>
                    <a:pt x="21" y="200"/>
                    <a:pt x="21" y="200"/>
                    <a:pt x="21" y="200"/>
                  </a:cubicBezTo>
                  <a:cubicBezTo>
                    <a:pt x="21" y="218"/>
                    <a:pt x="21" y="218"/>
                    <a:pt x="21" y="218"/>
                  </a:cubicBezTo>
                  <a:cubicBezTo>
                    <a:pt x="53" y="218"/>
                    <a:pt x="53" y="218"/>
                    <a:pt x="53" y="218"/>
                  </a:cubicBezTo>
                  <a:lnTo>
                    <a:pt x="53" y="200"/>
                  </a:lnTo>
                  <a:close/>
                  <a:moveTo>
                    <a:pt x="53" y="226"/>
                  </a:moveTo>
                  <a:cubicBezTo>
                    <a:pt x="21" y="226"/>
                    <a:pt x="21" y="226"/>
                    <a:pt x="21" y="226"/>
                  </a:cubicBezTo>
                  <a:cubicBezTo>
                    <a:pt x="21" y="237"/>
                    <a:pt x="29" y="245"/>
                    <a:pt x="40" y="245"/>
                  </a:cubicBezTo>
                  <a:cubicBezTo>
                    <a:pt x="53" y="245"/>
                    <a:pt x="53" y="245"/>
                    <a:pt x="53" y="245"/>
                  </a:cubicBezTo>
                  <a:lnTo>
                    <a:pt x="53" y="226"/>
                  </a:lnTo>
                  <a:close/>
                  <a:moveTo>
                    <a:pt x="59" y="24"/>
                  </a:moveTo>
                  <a:cubicBezTo>
                    <a:pt x="59" y="28"/>
                    <a:pt x="61" y="30"/>
                    <a:pt x="64" y="30"/>
                  </a:cubicBezTo>
                  <a:cubicBezTo>
                    <a:pt x="86" y="30"/>
                    <a:pt x="86" y="30"/>
                    <a:pt x="86" y="30"/>
                  </a:cubicBezTo>
                  <a:cubicBezTo>
                    <a:pt x="89" y="30"/>
                    <a:pt x="91" y="28"/>
                    <a:pt x="91" y="24"/>
                  </a:cubicBezTo>
                  <a:cubicBezTo>
                    <a:pt x="91" y="21"/>
                    <a:pt x="89" y="19"/>
                    <a:pt x="86" y="19"/>
                  </a:cubicBezTo>
                  <a:cubicBezTo>
                    <a:pt x="64" y="19"/>
                    <a:pt x="64" y="19"/>
                    <a:pt x="64" y="19"/>
                  </a:cubicBezTo>
                  <a:cubicBezTo>
                    <a:pt x="61" y="19"/>
                    <a:pt x="59" y="21"/>
                    <a:pt x="59" y="24"/>
                  </a:cubicBezTo>
                  <a:close/>
                  <a:moveTo>
                    <a:pt x="91" y="147"/>
                  </a:moveTo>
                  <a:cubicBezTo>
                    <a:pt x="60" y="147"/>
                    <a:pt x="60" y="147"/>
                    <a:pt x="60" y="147"/>
                  </a:cubicBezTo>
                  <a:cubicBezTo>
                    <a:pt x="60" y="165"/>
                    <a:pt x="60" y="165"/>
                    <a:pt x="60" y="165"/>
                  </a:cubicBezTo>
                  <a:cubicBezTo>
                    <a:pt x="91" y="165"/>
                    <a:pt x="91" y="165"/>
                    <a:pt x="91" y="165"/>
                  </a:cubicBezTo>
                  <a:lnTo>
                    <a:pt x="91" y="147"/>
                  </a:lnTo>
                  <a:close/>
                  <a:moveTo>
                    <a:pt x="91" y="173"/>
                  </a:moveTo>
                  <a:cubicBezTo>
                    <a:pt x="60" y="173"/>
                    <a:pt x="60" y="173"/>
                    <a:pt x="60" y="173"/>
                  </a:cubicBezTo>
                  <a:cubicBezTo>
                    <a:pt x="60" y="192"/>
                    <a:pt x="60" y="192"/>
                    <a:pt x="60" y="192"/>
                  </a:cubicBezTo>
                  <a:cubicBezTo>
                    <a:pt x="91" y="192"/>
                    <a:pt x="91" y="192"/>
                    <a:pt x="91" y="192"/>
                  </a:cubicBezTo>
                  <a:lnTo>
                    <a:pt x="91" y="173"/>
                  </a:lnTo>
                  <a:close/>
                  <a:moveTo>
                    <a:pt x="91" y="200"/>
                  </a:moveTo>
                  <a:cubicBezTo>
                    <a:pt x="60" y="200"/>
                    <a:pt x="60" y="200"/>
                    <a:pt x="60" y="200"/>
                  </a:cubicBezTo>
                  <a:cubicBezTo>
                    <a:pt x="60" y="218"/>
                    <a:pt x="60" y="218"/>
                    <a:pt x="60" y="218"/>
                  </a:cubicBezTo>
                  <a:cubicBezTo>
                    <a:pt x="91" y="218"/>
                    <a:pt x="91" y="218"/>
                    <a:pt x="91" y="218"/>
                  </a:cubicBezTo>
                  <a:lnTo>
                    <a:pt x="91" y="200"/>
                  </a:lnTo>
                  <a:close/>
                  <a:moveTo>
                    <a:pt x="91" y="226"/>
                  </a:moveTo>
                  <a:cubicBezTo>
                    <a:pt x="60" y="226"/>
                    <a:pt x="60" y="226"/>
                    <a:pt x="60" y="226"/>
                  </a:cubicBezTo>
                  <a:cubicBezTo>
                    <a:pt x="60" y="245"/>
                    <a:pt x="60" y="245"/>
                    <a:pt x="60" y="245"/>
                  </a:cubicBezTo>
                  <a:cubicBezTo>
                    <a:pt x="91" y="245"/>
                    <a:pt x="91" y="245"/>
                    <a:pt x="91" y="245"/>
                  </a:cubicBezTo>
                  <a:lnTo>
                    <a:pt x="91" y="226"/>
                  </a:lnTo>
                  <a:close/>
                  <a:moveTo>
                    <a:pt x="129" y="147"/>
                  </a:moveTo>
                  <a:cubicBezTo>
                    <a:pt x="98" y="147"/>
                    <a:pt x="98" y="147"/>
                    <a:pt x="98" y="147"/>
                  </a:cubicBezTo>
                  <a:cubicBezTo>
                    <a:pt x="98" y="165"/>
                    <a:pt x="98" y="165"/>
                    <a:pt x="98" y="165"/>
                  </a:cubicBezTo>
                  <a:cubicBezTo>
                    <a:pt x="129" y="165"/>
                    <a:pt x="129" y="165"/>
                    <a:pt x="129" y="165"/>
                  </a:cubicBezTo>
                  <a:lnTo>
                    <a:pt x="129" y="147"/>
                  </a:lnTo>
                  <a:close/>
                  <a:moveTo>
                    <a:pt x="129" y="173"/>
                  </a:moveTo>
                  <a:cubicBezTo>
                    <a:pt x="98" y="173"/>
                    <a:pt x="98" y="173"/>
                    <a:pt x="98" y="173"/>
                  </a:cubicBezTo>
                  <a:cubicBezTo>
                    <a:pt x="98" y="192"/>
                    <a:pt x="98" y="192"/>
                    <a:pt x="98" y="192"/>
                  </a:cubicBezTo>
                  <a:cubicBezTo>
                    <a:pt x="129" y="192"/>
                    <a:pt x="129" y="192"/>
                    <a:pt x="129" y="192"/>
                  </a:cubicBezTo>
                  <a:lnTo>
                    <a:pt x="129" y="173"/>
                  </a:lnTo>
                  <a:close/>
                  <a:moveTo>
                    <a:pt x="129" y="200"/>
                  </a:moveTo>
                  <a:cubicBezTo>
                    <a:pt x="98" y="200"/>
                    <a:pt x="98" y="200"/>
                    <a:pt x="98" y="200"/>
                  </a:cubicBezTo>
                  <a:cubicBezTo>
                    <a:pt x="98" y="218"/>
                    <a:pt x="98" y="218"/>
                    <a:pt x="98" y="218"/>
                  </a:cubicBezTo>
                  <a:cubicBezTo>
                    <a:pt x="129" y="218"/>
                    <a:pt x="129" y="218"/>
                    <a:pt x="129" y="218"/>
                  </a:cubicBezTo>
                  <a:lnTo>
                    <a:pt x="129" y="200"/>
                  </a:lnTo>
                  <a:close/>
                  <a:moveTo>
                    <a:pt x="110" y="245"/>
                  </a:moveTo>
                  <a:cubicBezTo>
                    <a:pt x="122" y="245"/>
                    <a:pt x="129" y="237"/>
                    <a:pt x="129" y="226"/>
                  </a:cubicBezTo>
                  <a:cubicBezTo>
                    <a:pt x="98" y="226"/>
                    <a:pt x="98" y="226"/>
                    <a:pt x="98" y="226"/>
                  </a:cubicBezTo>
                  <a:cubicBezTo>
                    <a:pt x="98" y="245"/>
                    <a:pt x="98" y="245"/>
                    <a:pt x="98" y="245"/>
                  </a:cubicBezTo>
                  <a:lnTo>
                    <a:pt x="110" y="24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8"/>
            <p:cNvSpPr>
              <a:spLocks noEditPoints="1"/>
            </p:cNvSpPr>
            <p:nvPr/>
          </p:nvSpPr>
          <p:spPr bwMode="auto">
            <a:xfrm>
              <a:off x="6213476" y="3503613"/>
              <a:ext cx="141288" cy="233363"/>
            </a:xfrm>
            <a:custGeom>
              <a:avLst/>
              <a:gdLst>
                <a:gd name="T0" fmla="*/ 172 w 172"/>
                <a:gd name="T1" fmla="*/ 26 h 285"/>
                <a:gd name="T2" fmla="*/ 172 w 172"/>
                <a:gd name="T3" fmla="*/ 259 h 285"/>
                <a:gd name="T4" fmla="*/ 146 w 172"/>
                <a:gd name="T5" fmla="*/ 285 h 285"/>
                <a:gd name="T6" fmla="*/ 26 w 172"/>
                <a:gd name="T7" fmla="*/ 285 h 285"/>
                <a:gd name="T8" fmla="*/ 0 w 172"/>
                <a:gd name="T9" fmla="*/ 259 h 285"/>
                <a:gd name="T10" fmla="*/ 0 w 172"/>
                <a:gd name="T11" fmla="*/ 26 h 285"/>
                <a:gd name="T12" fmla="*/ 26 w 172"/>
                <a:gd name="T13" fmla="*/ 0 h 285"/>
                <a:gd name="T14" fmla="*/ 146 w 172"/>
                <a:gd name="T15" fmla="*/ 0 h 285"/>
                <a:gd name="T16" fmla="*/ 172 w 172"/>
                <a:gd name="T17" fmla="*/ 26 h 285"/>
                <a:gd name="T18" fmla="*/ 145 w 172"/>
                <a:gd name="T19" fmla="*/ 30 h 285"/>
                <a:gd name="T20" fmla="*/ 26 w 172"/>
                <a:gd name="T21" fmla="*/ 30 h 285"/>
                <a:gd name="T22" fmla="*/ 26 w 172"/>
                <a:gd name="T23" fmla="*/ 114 h 285"/>
                <a:gd name="T24" fmla="*/ 145 w 172"/>
                <a:gd name="T25" fmla="*/ 114 h 285"/>
                <a:gd name="T26" fmla="*/ 145 w 172"/>
                <a:gd name="T27" fmla="*/ 30 h 285"/>
                <a:gd name="T28" fmla="*/ 141 w 172"/>
                <a:gd name="T29" fmla="*/ 197 h 285"/>
                <a:gd name="T30" fmla="*/ 86 w 172"/>
                <a:gd name="T31" fmla="*/ 142 h 285"/>
                <a:gd name="T32" fmla="*/ 31 w 172"/>
                <a:gd name="T33" fmla="*/ 197 h 285"/>
                <a:gd name="T34" fmla="*/ 86 w 172"/>
                <a:gd name="T35" fmla="*/ 251 h 285"/>
                <a:gd name="T36" fmla="*/ 141 w 172"/>
                <a:gd name="T37" fmla="*/ 197 h 285"/>
                <a:gd name="T38" fmla="*/ 107 w 172"/>
                <a:gd name="T39" fmla="*/ 197 h 285"/>
                <a:gd name="T40" fmla="*/ 86 w 172"/>
                <a:gd name="T41" fmla="*/ 217 h 285"/>
                <a:gd name="T42" fmla="*/ 65 w 172"/>
                <a:gd name="T43" fmla="*/ 197 h 285"/>
                <a:gd name="T44" fmla="*/ 86 w 172"/>
                <a:gd name="T45" fmla="*/ 176 h 285"/>
                <a:gd name="T46" fmla="*/ 107 w 172"/>
                <a:gd name="T47" fmla="*/ 19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2" h="285">
                  <a:moveTo>
                    <a:pt x="172" y="26"/>
                  </a:moveTo>
                  <a:cubicBezTo>
                    <a:pt x="172" y="259"/>
                    <a:pt x="172" y="259"/>
                    <a:pt x="172" y="259"/>
                  </a:cubicBezTo>
                  <a:cubicBezTo>
                    <a:pt x="172" y="273"/>
                    <a:pt x="160" y="285"/>
                    <a:pt x="146" y="285"/>
                  </a:cubicBezTo>
                  <a:cubicBezTo>
                    <a:pt x="26" y="285"/>
                    <a:pt x="26" y="285"/>
                    <a:pt x="26" y="285"/>
                  </a:cubicBezTo>
                  <a:cubicBezTo>
                    <a:pt x="11" y="285"/>
                    <a:pt x="0" y="273"/>
                    <a:pt x="0" y="259"/>
                  </a:cubicBezTo>
                  <a:cubicBezTo>
                    <a:pt x="0" y="26"/>
                    <a:pt x="0" y="26"/>
                    <a:pt x="0" y="26"/>
                  </a:cubicBezTo>
                  <a:cubicBezTo>
                    <a:pt x="0" y="12"/>
                    <a:pt x="11" y="0"/>
                    <a:pt x="26" y="0"/>
                  </a:cubicBezTo>
                  <a:cubicBezTo>
                    <a:pt x="146" y="0"/>
                    <a:pt x="146" y="0"/>
                    <a:pt x="146" y="0"/>
                  </a:cubicBezTo>
                  <a:cubicBezTo>
                    <a:pt x="160" y="0"/>
                    <a:pt x="172" y="12"/>
                    <a:pt x="172" y="26"/>
                  </a:cubicBezTo>
                  <a:close/>
                  <a:moveTo>
                    <a:pt x="145" y="30"/>
                  </a:moveTo>
                  <a:cubicBezTo>
                    <a:pt x="26" y="30"/>
                    <a:pt x="26" y="30"/>
                    <a:pt x="26" y="30"/>
                  </a:cubicBezTo>
                  <a:cubicBezTo>
                    <a:pt x="26" y="114"/>
                    <a:pt x="26" y="114"/>
                    <a:pt x="26" y="114"/>
                  </a:cubicBezTo>
                  <a:cubicBezTo>
                    <a:pt x="145" y="114"/>
                    <a:pt x="145" y="114"/>
                    <a:pt x="145" y="114"/>
                  </a:cubicBezTo>
                  <a:lnTo>
                    <a:pt x="145" y="30"/>
                  </a:lnTo>
                  <a:close/>
                  <a:moveTo>
                    <a:pt x="141" y="197"/>
                  </a:moveTo>
                  <a:cubicBezTo>
                    <a:pt x="141" y="167"/>
                    <a:pt x="116" y="142"/>
                    <a:pt x="86" y="142"/>
                  </a:cubicBezTo>
                  <a:cubicBezTo>
                    <a:pt x="56" y="142"/>
                    <a:pt x="31" y="167"/>
                    <a:pt x="31" y="197"/>
                  </a:cubicBezTo>
                  <a:cubicBezTo>
                    <a:pt x="31" y="227"/>
                    <a:pt x="56" y="251"/>
                    <a:pt x="86" y="251"/>
                  </a:cubicBezTo>
                  <a:cubicBezTo>
                    <a:pt x="116" y="251"/>
                    <a:pt x="141" y="227"/>
                    <a:pt x="141" y="197"/>
                  </a:cubicBezTo>
                  <a:close/>
                  <a:moveTo>
                    <a:pt x="107" y="197"/>
                  </a:moveTo>
                  <a:cubicBezTo>
                    <a:pt x="107" y="208"/>
                    <a:pt x="98" y="217"/>
                    <a:pt x="86" y="217"/>
                  </a:cubicBezTo>
                  <a:cubicBezTo>
                    <a:pt x="74" y="217"/>
                    <a:pt x="65" y="208"/>
                    <a:pt x="65" y="197"/>
                  </a:cubicBezTo>
                  <a:cubicBezTo>
                    <a:pt x="65" y="185"/>
                    <a:pt x="74" y="176"/>
                    <a:pt x="86" y="176"/>
                  </a:cubicBezTo>
                  <a:cubicBezTo>
                    <a:pt x="98" y="176"/>
                    <a:pt x="107" y="185"/>
                    <a:pt x="107" y="19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9"/>
            <p:cNvSpPr>
              <a:spLocks/>
            </p:cNvSpPr>
            <p:nvPr/>
          </p:nvSpPr>
          <p:spPr bwMode="auto">
            <a:xfrm>
              <a:off x="6403976" y="3578225"/>
              <a:ext cx="144463" cy="146050"/>
            </a:xfrm>
            <a:custGeom>
              <a:avLst/>
              <a:gdLst>
                <a:gd name="T0" fmla="*/ 0 w 91"/>
                <a:gd name="T1" fmla="*/ 46 h 92"/>
                <a:gd name="T2" fmla="*/ 91 w 91"/>
                <a:gd name="T3" fmla="*/ 0 h 92"/>
                <a:gd name="T4" fmla="*/ 91 w 91"/>
                <a:gd name="T5" fmla="*/ 92 h 92"/>
                <a:gd name="T6" fmla="*/ 0 w 91"/>
                <a:gd name="T7" fmla="*/ 46 h 92"/>
              </a:gdLst>
              <a:ahLst/>
              <a:cxnLst>
                <a:cxn ang="0">
                  <a:pos x="T0" y="T1"/>
                </a:cxn>
                <a:cxn ang="0">
                  <a:pos x="T2" y="T3"/>
                </a:cxn>
                <a:cxn ang="0">
                  <a:pos x="T4" y="T5"/>
                </a:cxn>
                <a:cxn ang="0">
                  <a:pos x="T6" y="T7"/>
                </a:cxn>
              </a:cxnLst>
              <a:rect l="0" t="0" r="r" b="b"/>
              <a:pathLst>
                <a:path w="91" h="92">
                  <a:moveTo>
                    <a:pt x="0" y="46"/>
                  </a:moveTo>
                  <a:lnTo>
                    <a:pt x="91" y="0"/>
                  </a:lnTo>
                  <a:lnTo>
                    <a:pt x="91" y="9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90"/>
            <p:cNvSpPr>
              <a:spLocks/>
            </p:cNvSpPr>
            <p:nvPr/>
          </p:nvSpPr>
          <p:spPr bwMode="auto">
            <a:xfrm>
              <a:off x="6618288" y="3578225"/>
              <a:ext cx="144463" cy="146050"/>
            </a:xfrm>
            <a:custGeom>
              <a:avLst/>
              <a:gdLst>
                <a:gd name="T0" fmla="*/ 91 w 91"/>
                <a:gd name="T1" fmla="*/ 45 h 92"/>
                <a:gd name="T2" fmla="*/ 0 w 91"/>
                <a:gd name="T3" fmla="*/ 92 h 92"/>
                <a:gd name="T4" fmla="*/ 0 w 91"/>
                <a:gd name="T5" fmla="*/ 0 h 92"/>
                <a:gd name="T6" fmla="*/ 91 w 91"/>
                <a:gd name="T7" fmla="*/ 45 h 92"/>
              </a:gdLst>
              <a:ahLst/>
              <a:cxnLst>
                <a:cxn ang="0">
                  <a:pos x="T0" y="T1"/>
                </a:cxn>
                <a:cxn ang="0">
                  <a:pos x="T2" y="T3"/>
                </a:cxn>
                <a:cxn ang="0">
                  <a:pos x="T4" y="T5"/>
                </a:cxn>
                <a:cxn ang="0">
                  <a:pos x="T6" y="T7"/>
                </a:cxn>
              </a:cxnLst>
              <a:rect l="0" t="0" r="r" b="b"/>
              <a:pathLst>
                <a:path w="91" h="92">
                  <a:moveTo>
                    <a:pt x="91" y="45"/>
                  </a:moveTo>
                  <a:lnTo>
                    <a:pt x="0" y="92"/>
                  </a:lnTo>
                  <a:lnTo>
                    <a:pt x="0" y="0"/>
                  </a:lnTo>
                  <a:lnTo>
                    <a:pt x="91" y="4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91"/>
            <p:cNvSpPr>
              <a:spLocks noEditPoints="1"/>
            </p:cNvSpPr>
            <p:nvPr/>
          </p:nvSpPr>
          <p:spPr bwMode="auto">
            <a:xfrm>
              <a:off x="6797676" y="3514725"/>
              <a:ext cx="230188" cy="230188"/>
            </a:xfrm>
            <a:custGeom>
              <a:avLst/>
              <a:gdLst>
                <a:gd name="T0" fmla="*/ 280 w 280"/>
                <a:gd name="T1" fmla="*/ 140 h 280"/>
                <a:gd name="T2" fmla="*/ 140 w 280"/>
                <a:gd name="T3" fmla="*/ 280 h 280"/>
                <a:gd name="T4" fmla="*/ 0 w 280"/>
                <a:gd name="T5" fmla="*/ 140 h 280"/>
                <a:gd name="T6" fmla="*/ 140 w 280"/>
                <a:gd name="T7" fmla="*/ 0 h 280"/>
                <a:gd name="T8" fmla="*/ 280 w 280"/>
                <a:gd name="T9" fmla="*/ 140 h 280"/>
                <a:gd name="T10" fmla="*/ 85 w 280"/>
                <a:gd name="T11" fmla="*/ 104 h 280"/>
                <a:gd name="T12" fmla="*/ 130 w 280"/>
                <a:gd name="T13" fmla="*/ 104 h 280"/>
                <a:gd name="T14" fmla="*/ 139 w 280"/>
                <a:gd name="T15" fmla="*/ 84 h 280"/>
                <a:gd name="T16" fmla="*/ 149 w 280"/>
                <a:gd name="T17" fmla="*/ 104 h 280"/>
                <a:gd name="T18" fmla="*/ 125 w 280"/>
                <a:gd name="T19" fmla="*/ 127 h 280"/>
                <a:gd name="T20" fmla="*/ 118 w 280"/>
                <a:gd name="T21" fmla="*/ 126 h 280"/>
                <a:gd name="T22" fmla="*/ 118 w 280"/>
                <a:gd name="T23" fmla="*/ 168 h 280"/>
                <a:gd name="T24" fmla="*/ 163 w 280"/>
                <a:gd name="T25" fmla="*/ 168 h 280"/>
                <a:gd name="T26" fmla="*/ 163 w 280"/>
                <a:gd name="T27" fmla="*/ 151 h 280"/>
                <a:gd name="T28" fmla="*/ 196 w 280"/>
                <a:gd name="T29" fmla="*/ 104 h 280"/>
                <a:gd name="T30" fmla="*/ 140 w 280"/>
                <a:gd name="T31" fmla="*/ 48 h 280"/>
                <a:gd name="T32" fmla="*/ 85 w 280"/>
                <a:gd name="T33" fmla="*/ 104 h 280"/>
                <a:gd name="T34" fmla="*/ 114 w 280"/>
                <a:gd name="T35" fmla="*/ 214 h 280"/>
                <a:gd name="T36" fmla="*/ 140 w 280"/>
                <a:gd name="T37" fmla="*/ 241 h 280"/>
                <a:gd name="T38" fmla="*/ 167 w 280"/>
                <a:gd name="T39" fmla="*/ 214 h 280"/>
                <a:gd name="T40" fmla="*/ 140 w 280"/>
                <a:gd name="T41" fmla="*/ 187 h 280"/>
                <a:gd name="T42" fmla="*/ 114 w 280"/>
                <a:gd name="T43" fmla="*/ 21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0" h="280">
                  <a:moveTo>
                    <a:pt x="280" y="140"/>
                  </a:moveTo>
                  <a:cubicBezTo>
                    <a:pt x="280" y="217"/>
                    <a:pt x="217" y="280"/>
                    <a:pt x="140" y="280"/>
                  </a:cubicBezTo>
                  <a:cubicBezTo>
                    <a:pt x="63" y="280"/>
                    <a:pt x="0" y="217"/>
                    <a:pt x="0" y="140"/>
                  </a:cubicBezTo>
                  <a:cubicBezTo>
                    <a:pt x="0" y="62"/>
                    <a:pt x="63" y="0"/>
                    <a:pt x="140" y="0"/>
                  </a:cubicBezTo>
                  <a:cubicBezTo>
                    <a:pt x="217" y="0"/>
                    <a:pt x="280" y="62"/>
                    <a:pt x="280" y="140"/>
                  </a:cubicBezTo>
                  <a:close/>
                  <a:moveTo>
                    <a:pt x="85" y="104"/>
                  </a:moveTo>
                  <a:cubicBezTo>
                    <a:pt x="130" y="104"/>
                    <a:pt x="130" y="104"/>
                    <a:pt x="130" y="104"/>
                  </a:cubicBezTo>
                  <a:cubicBezTo>
                    <a:pt x="130" y="90"/>
                    <a:pt x="133" y="84"/>
                    <a:pt x="139" y="84"/>
                  </a:cubicBezTo>
                  <a:cubicBezTo>
                    <a:pt x="146" y="84"/>
                    <a:pt x="149" y="90"/>
                    <a:pt x="149" y="104"/>
                  </a:cubicBezTo>
                  <a:cubicBezTo>
                    <a:pt x="149" y="121"/>
                    <a:pt x="141" y="127"/>
                    <a:pt x="125" y="127"/>
                  </a:cubicBezTo>
                  <a:cubicBezTo>
                    <a:pt x="123" y="127"/>
                    <a:pt x="121" y="127"/>
                    <a:pt x="118" y="126"/>
                  </a:cubicBezTo>
                  <a:cubicBezTo>
                    <a:pt x="118" y="168"/>
                    <a:pt x="118" y="168"/>
                    <a:pt x="118" y="168"/>
                  </a:cubicBezTo>
                  <a:cubicBezTo>
                    <a:pt x="163" y="168"/>
                    <a:pt x="163" y="168"/>
                    <a:pt x="163" y="168"/>
                  </a:cubicBezTo>
                  <a:cubicBezTo>
                    <a:pt x="163" y="151"/>
                    <a:pt x="163" y="151"/>
                    <a:pt x="163" y="151"/>
                  </a:cubicBezTo>
                  <a:cubicBezTo>
                    <a:pt x="185" y="145"/>
                    <a:pt x="196" y="129"/>
                    <a:pt x="196" y="104"/>
                  </a:cubicBezTo>
                  <a:cubicBezTo>
                    <a:pt x="196" y="71"/>
                    <a:pt x="172" y="48"/>
                    <a:pt x="140" y="48"/>
                  </a:cubicBezTo>
                  <a:cubicBezTo>
                    <a:pt x="104" y="48"/>
                    <a:pt x="85" y="68"/>
                    <a:pt x="85" y="104"/>
                  </a:cubicBezTo>
                  <a:close/>
                  <a:moveTo>
                    <a:pt x="114" y="214"/>
                  </a:moveTo>
                  <a:cubicBezTo>
                    <a:pt x="114" y="228"/>
                    <a:pt x="126" y="241"/>
                    <a:pt x="140" y="241"/>
                  </a:cubicBezTo>
                  <a:cubicBezTo>
                    <a:pt x="155" y="241"/>
                    <a:pt x="167" y="228"/>
                    <a:pt x="167" y="214"/>
                  </a:cubicBezTo>
                  <a:cubicBezTo>
                    <a:pt x="167" y="200"/>
                    <a:pt x="155" y="187"/>
                    <a:pt x="140" y="187"/>
                  </a:cubicBezTo>
                  <a:cubicBezTo>
                    <a:pt x="126" y="187"/>
                    <a:pt x="114" y="199"/>
                    <a:pt x="114" y="21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ustDataLst>
      <p:tags r:id="rId1"/>
    </p:custDataLst>
    <p:extLst>
      <p:ext uri="{BB962C8B-B14F-4D97-AF65-F5344CB8AC3E}">
        <p14:creationId xmlns:p14="http://schemas.microsoft.com/office/powerpoint/2010/main" val="1468363151"/>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0A70198-B17F-3A4D-9155-80BFC6906A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316" y="3093878"/>
            <a:ext cx="9902677" cy="1351794"/>
          </a:xfrm>
          <a:prstGeom prst="rect">
            <a:avLst/>
          </a:prstGeom>
        </p:spPr>
      </p:pic>
      <p:sp>
        <p:nvSpPr>
          <p:cNvPr id="34" name="Text Placeholder 9">
            <a:extLst>
              <a:ext uri="{FF2B5EF4-FFF2-40B4-BE49-F238E27FC236}">
                <a16:creationId xmlns:a16="http://schemas.microsoft.com/office/drawing/2014/main" id="{F0DF614C-A306-A144-A03C-4B36930696F9}"/>
              </a:ext>
            </a:extLst>
          </p:cNvPr>
          <p:cNvSpPr txBox="1">
            <a:spLocks/>
          </p:cNvSpPr>
          <p:nvPr/>
        </p:nvSpPr>
        <p:spPr>
          <a:xfrm>
            <a:off x="584202" y="575841"/>
            <a:ext cx="5528731" cy="383260"/>
          </a:xfrm>
          <a:prstGeom prst="rect">
            <a:avLst/>
          </a:prstGeom>
        </p:spPr>
        <p:txBody>
          <a:bodyPr lIns="0" tIns="0" rIns="0" bIns="0"/>
          <a:lstStyle>
            <a:lvl1pPr marL="0" indent="0" algn="l" defTabSz="685800" rtl="0" eaLnBrk="1" latinLnBrk="0" hangingPunct="1">
              <a:lnSpc>
                <a:spcPct val="100000"/>
              </a:lnSpc>
              <a:spcBef>
                <a:spcPts val="0"/>
              </a:spcBef>
              <a:buFont typeface="Arial" panose="020B0604020202020204" pitchFamily="34" charset="0"/>
              <a:buNone/>
              <a:defRPr sz="2200" b="1" kern="1200"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600" dirty="0">
                <a:latin typeface="+mn-lt"/>
              </a:rPr>
              <a:t>follow </a:t>
            </a:r>
            <a:r>
              <a:rPr lang="en-US" sz="2600" dirty="0">
                <a:solidFill>
                  <a:srgbClr val="D14C27"/>
                </a:solidFill>
                <a:latin typeface="+mn-lt"/>
              </a:rPr>
              <a:t>us!</a:t>
            </a:r>
          </a:p>
        </p:txBody>
      </p:sp>
      <p:sp>
        <p:nvSpPr>
          <p:cNvPr id="35" name="Text Placeholder 9">
            <a:extLst>
              <a:ext uri="{FF2B5EF4-FFF2-40B4-BE49-F238E27FC236}">
                <a16:creationId xmlns:a16="http://schemas.microsoft.com/office/drawing/2014/main" id="{81CDCD80-820D-194A-971B-898624B21929}"/>
              </a:ext>
            </a:extLst>
          </p:cNvPr>
          <p:cNvSpPr txBox="1">
            <a:spLocks/>
          </p:cNvSpPr>
          <p:nvPr/>
        </p:nvSpPr>
        <p:spPr>
          <a:xfrm>
            <a:off x="593725" y="957564"/>
            <a:ext cx="3782332" cy="194785"/>
          </a:xfrm>
          <a:prstGeom prst="rect">
            <a:avLst/>
          </a:prstGeom>
        </p:spPr>
        <p:txBody>
          <a:bodyPr lIns="0" tIns="0" rIns="0" bIns="0"/>
          <a:lstStyle>
            <a:lvl1pPr marL="0" indent="0" algn="l" defTabSz="685800" rtl="0" eaLnBrk="1" latinLnBrk="0" hangingPunct="1">
              <a:lnSpc>
                <a:spcPts val="1200"/>
              </a:lnSpc>
              <a:spcBef>
                <a:spcPts val="0"/>
              </a:spcBef>
              <a:buFont typeface="Arial" panose="020B0604020202020204" pitchFamily="34" charset="0"/>
              <a:buNone/>
              <a:defRPr sz="900" b="0" kern="1200" cap="none" spc="0" baseline="0">
                <a:solidFill>
                  <a:schemeClr val="accent4"/>
                </a:solidFill>
                <a:latin typeface="Segoe UI Symbol" panose="020B0502040204020203" pitchFamily="34" charset="0"/>
                <a:ea typeface="Segoe UI Symbol" panose="020B0502040204020203"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00" dirty="0">
                <a:solidFill>
                  <a:srgbClr val="4D4D4D"/>
                </a:solidFill>
                <a:latin typeface="+mn-lt"/>
              </a:rPr>
              <a:t>Subscribe to our Newsfeed or check us out on Social Media</a:t>
            </a:r>
          </a:p>
        </p:txBody>
      </p:sp>
      <p:pic>
        <p:nvPicPr>
          <p:cNvPr id="36" name="Picture 35">
            <a:hlinkClick r:id="rId4"/>
            <a:extLst>
              <a:ext uri="{FF2B5EF4-FFF2-40B4-BE49-F238E27FC236}">
                <a16:creationId xmlns:a16="http://schemas.microsoft.com/office/drawing/2014/main" id="{885633DF-A5BC-0343-817E-F0A69FF070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7514" y="3016827"/>
            <a:ext cx="850900" cy="876300"/>
          </a:xfrm>
          <a:prstGeom prst="rect">
            <a:avLst/>
          </a:prstGeom>
        </p:spPr>
      </p:pic>
      <p:pic>
        <p:nvPicPr>
          <p:cNvPr id="38" name="Picture 37">
            <a:hlinkClick r:id="rId6"/>
            <a:extLst>
              <a:ext uri="{FF2B5EF4-FFF2-40B4-BE49-F238E27FC236}">
                <a16:creationId xmlns:a16="http://schemas.microsoft.com/office/drawing/2014/main" id="{780CF95F-A9F4-FA42-A5CB-FC5FD35B736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20762" y="3016722"/>
            <a:ext cx="850900" cy="812800"/>
          </a:xfrm>
          <a:prstGeom prst="rect">
            <a:avLst/>
          </a:prstGeom>
        </p:spPr>
      </p:pic>
      <p:pic>
        <p:nvPicPr>
          <p:cNvPr id="39" name="Picture 38">
            <a:hlinkClick r:id="rId8"/>
            <a:extLst>
              <a:ext uri="{FF2B5EF4-FFF2-40B4-BE49-F238E27FC236}">
                <a16:creationId xmlns:a16="http://schemas.microsoft.com/office/drawing/2014/main" id="{B0D49195-A8AF-9043-9283-4303EA7DA1A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53859" y="3015718"/>
            <a:ext cx="850900" cy="876300"/>
          </a:xfrm>
          <a:prstGeom prst="rect">
            <a:avLst/>
          </a:prstGeom>
        </p:spPr>
      </p:pic>
      <p:pic>
        <p:nvPicPr>
          <p:cNvPr id="40" name="Picture 39">
            <a:hlinkClick r:id="rId10"/>
            <a:extLst>
              <a:ext uri="{FF2B5EF4-FFF2-40B4-BE49-F238E27FC236}">
                <a16:creationId xmlns:a16="http://schemas.microsoft.com/office/drawing/2014/main" id="{2BB042A6-FFB4-AE4E-8042-348CDBD6C6F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70196" y="2951311"/>
            <a:ext cx="850900" cy="914400"/>
          </a:xfrm>
          <a:prstGeom prst="rect">
            <a:avLst/>
          </a:prstGeom>
        </p:spPr>
      </p:pic>
      <p:pic>
        <p:nvPicPr>
          <p:cNvPr id="41" name="Picture 40">
            <a:hlinkClick r:id="rId12"/>
            <a:extLst>
              <a:ext uri="{FF2B5EF4-FFF2-40B4-BE49-F238E27FC236}">
                <a16:creationId xmlns:a16="http://schemas.microsoft.com/office/drawing/2014/main" id="{14D45F97-C494-C749-BAE6-434A9A3377F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52400" y="2965922"/>
            <a:ext cx="850900" cy="863600"/>
          </a:xfrm>
          <a:prstGeom prst="rect">
            <a:avLst/>
          </a:prstGeom>
        </p:spPr>
      </p:pic>
      <p:pic>
        <p:nvPicPr>
          <p:cNvPr id="42" name="Content Placeholder 10" descr="A close up of a sign&#10;&#10;Description generated with very high confidence">
            <a:hlinkClick r:id="rId14"/>
            <a:extLst>
              <a:ext uri="{FF2B5EF4-FFF2-40B4-BE49-F238E27FC236}">
                <a16:creationId xmlns:a16="http://schemas.microsoft.com/office/drawing/2014/main" id="{91627F64-8321-4544-8C64-F0DE32EAB17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401509" y="2994532"/>
            <a:ext cx="850900" cy="850900"/>
          </a:xfrm>
          <a:prstGeom prst="rect">
            <a:avLst/>
          </a:prstGeom>
        </p:spPr>
      </p:pic>
      <p:sp>
        <p:nvSpPr>
          <p:cNvPr id="43" name="TextBox 42">
            <a:extLst>
              <a:ext uri="{FF2B5EF4-FFF2-40B4-BE49-F238E27FC236}">
                <a16:creationId xmlns:a16="http://schemas.microsoft.com/office/drawing/2014/main" id="{4D58C1C6-012A-FA4A-9ABA-1768C8CACD34}"/>
              </a:ext>
            </a:extLst>
          </p:cNvPr>
          <p:cNvSpPr txBox="1"/>
          <p:nvPr/>
        </p:nvSpPr>
        <p:spPr>
          <a:xfrm>
            <a:off x="552398" y="3893127"/>
            <a:ext cx="870371" cy="197362"/>
          </a:xfrm>
          <a:prstGeom prst="rect">
            <a:avLst/>
          </a:prstGeom>
          <a:noFill/>
        </p:spPr>
        <p:txBody>
          <a:bodyPr wrap="square" lIns="0" tIns="0" rIns="0" bIns="0" rtlCol="0">
            <a:spAutoFit/>
          </a:bodyPr>
          <a:lstStyle/>
          <a:p>
            <a:pPr algn="ctr">
              <a:lnSpc>
                <a:spcPts val="1700"/>
              </a:lnSpc>
              <a:spcAft>
                <a:spcPts val="600"/>
              </a:spcAft>
            </a:pPr>
            <a:r>
              <a:rPr lang="en-US" sz="1000" cap="all" spc="20" dirty="0">
                <a:solidFill>
                  <a:schemeClr val="bg1"/>
                </a:solidFill>
              </a:rPr>
              <a:t>Facebook</a:t>
            </a:r>
          </a:p>
        </p:txBody>
      </p:sp>
      <p:sp>
        <p:nvSpPr>
          <p:cNvPr id="44" name="TextBox 43">
            <a:extLst>
              <a:ext uri="{FF2B5EF4-FFF2-40B4-BE49-F238E27FC236}">
                <a16:creationId xmlns:a16="http://schemas.microsoft.com/office/drawing/2014/main" id="{1FE90EF9-5D0C-5344-B316-27449BC80E1B}"/>
              </a:ext>
            </a:extLst>
          </p:cNvPr>
          <p:cNvSpPr txBox="1"/>
          <p:nvPr/>
        </p:nvSpPr>
        <p:spPr>
          <a:xfrm>
            <a:off x="1491972" y="3904025"/>
            <a:ext cx="870371" cy="197362"/>
          </a:xfrm>
          <a:prstGeom prst="rect">
            <a:avLst/>
          </a:prstGeom>
          <a:noFill/>
        </p:spPr>
        <p:txBody>
          <a:bodyPr wrap="square" lIns="0" tIns="0" rIns="0" bIns="0" rtlCol="0">
            <a:spAutoFit/>
          </a:bodyPr>
          <a:lstStyle/>
          <a:p>
            <a:pPr algn="ctr">
              <a:lnSpc>
                <a:spcPts val="1700"/>
              </a:lnSpc>
              <a:spcAft>
                <a:spcPts val="600"/>
              </a:spcAft>
            </a:pPr>
            <a:r>
              <a:rPr lang="en-US" sz="1000" cap="all" spc="20" dirty="0">
                <a:solidFill>
                  <a:schemeClr val="bg1"/>
                </a:solidFill>
              </a:rPr>
              <a:t>Twitter</a:t>
            </a:r>
          </a:p>
        </p:txBody>
      </p:sp>
      <p:sp>
        <p:nvSpPr>
          <p:cNvPr id="45" name="TextBox 44">
            <a:extLst>
              <a:ext uri="{FF2B5EF4-FFF2-40B4-BE49-F238E27FC236}">
                <a16:creationId xmlns:a16="http://schemas.microsoft.com/office/drawing/2014/main" id="{A7835FC1-BC33-E847-8587-C58A84A32E5C}"/>
              </a:ext>
            </a:extLst>
          </p:cNvPr>
          <p:cNvSpPr txBox="1"/>
          <p:nvPr/>
        </p:nvSpPr>
        <p:spPr>
          <a:xfrm>
            <a:off x="2420494" y="3887538"/>
            <a:ext cx="870371" cy="197362"/>
          </a:xfrm>
          <a:prstGeom prst="rect">
            <a:avLst/>
          </a:prstGeom>
          <a:noFill/>
        </p:spPr>
        <p:txBody>
          <a:bodyPr wrap="square" lIns="0" tIns="0" rIns="0" bIns="0" rtlCol="0">
            <a:spAutoFit/>
          </a:bodyPr>
          <a:lstStyle/>
          <a:p>
            <a:pPr algn="ctr">
              <a:lnSpc>
                <a:spcPts val="1700"/>
              </a:lnSpc>
              <a:spcAft>
                <a:spcPts val="600"/>
              </a:spcAft>
            </a:pPr>
            <a:r>
              <a:rPr lang="en-US" sz="1000" cap="all" spc="20" dirty="0" err="1">
                <a:solidFill>
                  <a:schemeClr val="bg1"/>
                </a:solidFill>
              </a:rPr>
              <a:t>Youtube</a:t>
            </a:r>
            <a:endParaRPr lang="en-US" sz="1000" cap="all" spc="20" dirty="0">
              <a:solidFill>
                <a:schemeClr val="bg1"/>
              </a:solidFill>
            </a:endParaRPr>
          </a:p>
        </p:txBody>
      </p:sp>
      <p:sp>
        <p:nvSpPr>
          <p:cNvPr id="46" name="TextBox 45">
            <a:extLst>
              <a:ext uri="{FF2B5EF4-FFF2-40B4-BE49-F238E27FC236}">
                <a16:creationId xmlns:a16="http://schemas.microsoft.com/office/drawing/2014/main" id="{172F0DE3-F324-EC46-994E-9D7B08E2B2C4}"/>
              </a:ext>
            </a:extLst>
          </p:cNvPr>
          <p:cNvSpPr txBox="1"/>
          <p:nvPr/>
        </p:nvSpPr>
        <p:spPr>
          <a:xfrm>
            <a:off x="3365437" y="3887538"/>
            <a:ext cx="870371" cy="197362"/>
          </a:xfrm>
          <a:prstGeom prst="rect">
            <a:avLst/>
          </a:prstGeom>
          <a:noFill/>
        </p:spPr>
        <p:txBody>
          <a:bodyPr wrap="square" lIns="0" tIns="0" rIns="0" bIns="0" rtlCol="0">
            <a:spAutoFit/>
          </a:bodyPr>
          <a:lstStyle/>
          <a:p>
            <a:pPr algn="ctr">
              <a:lnSpc>
                <a:spcPts val="1700"/>
              </a:lnSpc>
              <a:spcAft>
                <a:spcPts val="600"/>
              </a:spcAft>
            </a:pPr>
            <a:r>
              <a:rPr lang="en-US" sz="1000" cap="all" spc="20" dirty="0" err="1">
                <a:solidFill>
                  <a:schemeClr val="bg1"/>
                </a:solidFill>
              </a:rPr>
              <a:t>linkedin</a:t>
            </a:r>
            <a:endParaRPr lang="en-US" sz="1000" cap="all" spc="20" dirty="0">
              <a:solidFill>
                <a:schemeClr val="bg1"/>
              </a:solidFill>
            </a:endParaRPr>
          </a:p>
        </p:txBody>
      </p:sp>
      <p:sp>
        <p:nvSpPr>
          <p:cNvPr id="48" name="TextBox 47">
            <a:extLst>
              <a:ext uri="{FF2B5EF4-FFF2-40B4-BE49-F238E27FC236}">
                <a16:creationId xmlns:a16="http://schemas.microsoft.com/office/drawing/2014/main" id="{29BD87D6-2E0D-7943-A59C-14DEA005A34F}"/>
              </a:ext>
            </a:extLst>
          </p:cNvPr>
          <p:cNvSpPr txBox="1"/>
          <p:nvPr/>
        </p:nvSpPr>
        <p:spPr>
          <a:xfrm>
            <a:off x="4256927" y="3888544"/>
            <a:ext cx="1008221" cy="197362"/>
          </a:xfrm>
          <a:prstGeom prst="rect">
            <a:avLst/>
          </a:prstGeom>
          <a:noFill/>
        </p:spPr>
        <p:txBody>
          <a:bodyPr wrap="square" lIns="0" tIns="0" rIns="0" bIns="0" rtlCol="0">
            <a:spAutoFit/>
          </a:bodyPr>
          <a:lstStyle/>
          <a:p>
            <a:pPr algn="ctr">
              <a:lnSpc>
                <a:spcPts val="1700"/>
              </a:lnSpc>
              <a:spcAft>
                <a:spcPts val="600"/>
              </a:spcAft>
            </a:pPr>
            <a:r>
              <a:rPr lang="en-US" sz="1000" cap="all" spc="20" dirty="0" err="1">
                <a:solidFill>
                  <a:schemeClr val="bg1"/>
                </a:solidFill>
              </a:rPr>
              <a:t>Linkedin</a:t>
            </a:r>
            <a:r>
              <a:rPr lang="en-US" sz="1000" cap="all" spc="20" dirty="0">
                <a:solidFill>
                  <a:schemeClr val="bg1"/>
                </a:solidFill>
              </a:rPr>
              <a:t> group</a:t>
            </a:r>
          </a:p>
        </p:txBody>
      </p:sp>
      <p:sp>
        <p:nvSpPr>
          <p:cNvPr id="50" name="TextBox 49">
            <a:extLst>
              <a:ext uri="{FF2B5EF4-FFF2-40B4-BE49-F238E27FC236}">
                <a16:creationId xmlns:a16="http://schemas.microsoft.com/office/drawing/2014/main" id="{0A735FC1-D96A-404A-A49D-105BA7725C36}"/>
              </a:ext>
            </a:extLst>
          </p:cNvPr>
          <p:cNvSpPr txBox="1"/>
          <p:nvPr/>
        </p:nvSpPr>
        <p:spPr>
          <a:xfrm>
            <a:off x="5279093" y="3897610"/>
            <a:ext cx="870371" cy="197362"/>
          </a:xfrm>
          <a:prstGeom prst="rect">
            <a:avLst/>
          </a:prstGeom>
          <a:noFill/>
        </p:spPr>
        <p:txBody>
          <a:bodyPr wrap="square" lIns="0" tIns="0" rIns="0" bIns="0" rtlCol="0">
            <a:spAutoFit/>
          </a:bodyPr>
          <a:lstStyle/>
          <a:p>
            <a:pPr algn="ctr">
              <a:lnSpc>
                <a:spcPts val="1700"/>
              </a:lnSpc>
              <a:spcAft>
                <a:spcPts val="600"/>
              </a:spcAft>
            </a:pPr>
            <a:r>
              <a:rPr lang="en-US" sz="1000" cap="all" spc="20" dirty="0">
                <a:solidFill>
                  <a:schemeClr val="bg1"/>
                </a:solidFill>
              </a:rPr>
              <a:t>Pinterest</a:t>
            </a:r>
          </a:p>
        </p:txBody>
      </p:sp>
      <p:pic>
        <p:nvPicPr>
          <p:cNvPr id="52" name="Picture 51">
            <a:extLst>
              <a:ext uri="{FF2B5EF4-FFF2-40B4-BE49-F238E27FC236}">
                <a16:creationId xmlns:a16="http://schemas.microsoft.com/office/drawing/2014/main" id="{6A850682-2F3B-1748-A891-B5F34098C20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950130" y="364658"/>
            <a:ext cx="3816783" cy="2101159"/>
          </a:xfrm>
          <a:prstGeom prst="rect">
            <a:avLst/>
          </a:prstGeom>
        </p:spPr>
      </p:pic>
      <p:sp>
        <p:nvSpPr>
          <p:cNvPr id="53" name="TextBox 52">
            <a:extLst>
              <a:ext uri="{FF2B5EF4-FFF2-40B4-BE49-F238E27FC236}">
                <a16:creationId xmlns:a16="http://schemas.microsoft.com/office/drawing/2014/main" id="{D15EF91B-BB04-A84E-BB70-4EB2602DFE5C}"/>
              </a:ext>
            </a:extLst>
          </p:cNvPr>
          <p:cNvSpPr txBox="1"/>
          <p:nvPr/>
        </p:nvSpPr>
        <p:spPr>
          <a:xfrm>
            <a:off x="1026490" y="1643751"/>
            <a:ext cx="2589211" cy="145874"/>
          </a:xfrm>
          <a:prstGeom prst="rect">
            <a:avLst/>
          </a:prstGeom>
          <a:noFill/>
        </p:spPr>
        <p:txBody>
          <a:bodyPr wrap="square" lIns="0" tIns="0" rIns="0" bIns="0" rtlCol="0">
            <a:spAutoFit/>
          </a:bodyPr>
          <a:lstStyle/>
          <a:p>
            <a:pPr algn="just">
              <a:lnSpc>
                <a:spcPts val="1200"/>
              </a:lnSpc>
              <a:spcAft>
                <a:spcPts val="600"/>
              </a:spcAft>
            </a:pPr>
            <a:r>
              <a:rPr lang="en-US" sz="900" b="1" dirty="0">
                <a:solidFill>
                  <a:srgbClr val="D14C27"/>
                </a:solidFill>
              </a:rPr>
              <a:t>HOME:</a:t>
            </a:r>
            <a:r>
              <a:rPr lang="en-US" sz="900" dirty="0">
                <a:solidFill>
                  <a:srgbClr val="D14C27"/>
                </a:solidFill>
              </a:rPr>
              <a:t> </a:t>
            </a:r>
            <a:r>
              <a:rPr lang="en-US" sz="900" dirty="0">
                <a:solidFill>
                  <a:srgbClr val="4D4D4D"/>
                </a:solidFill>
                <a:hlinkClick r:id="rId17"/>
              </a:rPr>
              <a:t>https://</a:t>
            </a:r>
            <a:r>
              <a:rPr lang="en-US" sz="900" dirty="0" err="1">
                <a:solidFill>
                  <a:srgbClr val="4D4D4D"/>
                </a:solidFill>
                <a:hlinkClick r:id="rId17"/>
              </a:rPr>
              <a:t>www.illinoisworknet.com</a:t>
            </a:r>
            <a:r>
              <a:rPr lang="en-US" sz="900" dirty="0">
                <a:solidFill>
                  <a:srgbClr val="4D4D4D"/>
                </a:solidFill>
                <a:hlinkClick r:id="rId17"/>
              </a:rPr>
              <a:t>/</a:t>
            </a:r>
            <a:endParaRPr lang="en-US" sz="900" dirty="0">
              <a:solidFill>
                <a:srgbClr val="4D4D4D"/>
              </a:solidFill>
            </a:endParaRPr>
          </a:p>
        </p:txBody>
      </p:sp>
      <p:sp>
        <p:nvSpPr>
          <p:cNvPr id="61" name="TextBox 60">
            <a:extLst>
              <a:ext uri="{FF2B5EF4-FFF2-40B4-BE49-F238E27FC236}">
                <a16:creationId xmlns:a16="http://schemas.microsoft.com/office/drawing/2014/main" id="{30118220-66E2-2A49-BF6B-59DC8121012B}"/>
              </a:ext>
            </a:extLst>
          </p:cNvPr>
          <p:cNvSpPr txBox="1"/>
          <p:nvPr/>
        </p:nvSpPr>
        <p:spPr>
          <a:xfrm>
            <a:off x="1026490" y="1916958"/>
            <a:ext cx="2589211" cy="142475"/>
          </a:xfrm>
          <a:prstGeom prst="rect">
            <a:avLst/>
          </a:prstGeom>
          <a:noFill/>
        </p:spPr>
        <p:txBody>
          <a:bodyPr wrap="square" lIns="0" tIns="0" rIns="0" bIns="0" rtlCol="0">
            <a:spAutoFit/>
          </a:bodyPr>
          <a:lstStyle/>
          <a:p>
            <a:pPr algn="just">
              <a:lnSpc>
                <a:spcPts val="1200"/>
              </a:lnSpc>
              <a:spcAft>
                <a:spcPts val="600"/>
              </a:spcAft>
            </a:pPr>
            <a:r>
              <a:rPr lang="en-US" sz="800" b="1" dirty="0">
                <a:solidFill>
                  <a:srgbClr val="D14C27"/>
                </a:solidFill>
              </a:rPr>
              <a:t>EMAIL:</a:t>
            </a:r>
            <a:r>
              <a:rPr lang="en-US" sz="800" dirty="0">
                <a:solidFill>
                  <a:srgbClr val="D14C27"/>
                </a:solidFill>
              </a:rPr>
              <a:t> </a:t>
            </a:r>
            <a:r>
              <a:rPr lang="en-US" sz="800" dirty="0" err="1">
                <a:solidFill>
                  <a:srgbClr val="4D4D4D"/>
                </a:solidFill>
              </a:rPr>
              <a:t>info@illinoisworknet.com</a:t>
            </a:r>
            <a:endParaRPr lang="en-US" sz="800" dirty="0">
              <a:solidFill>
                <a:srgbClr val="4D4D4D"/>
              </a:solidFill>
            </a:endParaRPr>
          </a:p>
        </p:txBody>
      </p:sp>
      <p:sp>
        <p:nvSpPr>
          <p:cNvPr id="66" name="TextBox 65">
            <a:extLst>
              <a:ext uri="{FF2B5EF4-FFF2-40B4-BE49-F238E27FC236}">
                <a16:creationId xmlns:a16="http://schemas.microsoft.com/office/drawing/2014/main" id="{AA116A26-E979-1448-BE4F-199DE34855A5}"/>
              </a:ext>
            </a:extLst>
          </p:cNvPr>
          <p:cNvSpPr txBox="1"/>
          <p:nvPr/>
        </p:nvSpPr>
        <p:spPr>
          <a:xfrm>
            <a:off x="1026490" y="2190179"/>
            <a:ext cx="2589211" cy="142475"/>
          </a:xfrm>
          <a:prstGeom prst="rect">
            <a:avLst/>
          </a:prstGeom>
          <a:noFill/>
        </p:spPr>
        <p:txBody>
          <a:bodyPr wrap="square" lIns="0" tIns="0" rIns="0" bIns="0" rtlCol="0">
            <a:spAutoFit/>
          </a:bodyPr>
          <a:lstStyle/>
          <a:p>
            <a:pPr algn="just">
              <a:lnSpc>
                <a:spcPts val="1200"/>
              </a:lnSpc>
              <a:spcAft>
                <a:spcPts val="600"/>
              </a:spcAft>
            </a:pPr>
            <a:r>
              <a:rPr lang="en-US" sz="800" b="1" dirty="0">
                <a:solidFill>
                  <a:srgbClr val="D14C27"/>
                </a:solidFill>
              </a:rPr>
              <a:t>MORE INFO:</a:t>
            </a:r>
            <a:r>
              <a:rPr lang="en-US" sz="800" dirty="0">
                <a:solidFill>
                  <a:srgbClr val="D14C27"/>
                </a:solidFill>
              </a:rPr>
              <a:t> </a:t>
            </a:r>
            <a:r>
              <a:rPr lang="en-US" sz="800" dirty="0">
                <a:solidFill>
                  <a:srgbClr val="4D4D4D"/>
                </a:solidFill>
                <a:hlinkClick r:id="rId18"/>
              </a:rPr>
              <a:t>www.illinoisworknet.com/</a:t>
            </a:r>
            <a:r>
              <a:rPr lang="en-US" sz="800" dirty="0" err="1">
                <a:solidFill>
                  <a:srgbClr val="4D4D4D"/>
                </a:solidFill>
                <a:hlinkClick r:id="rId18"/>
              </a:rPr>
              <a:t>ExploreCareers</a:t>
            </a:r>
            <a:endParaRPr lang="en-US" sz="800" dirty="0">
              <a:solidFill>
                <a:srgbClr val="4D4D4D"/>
              </a:solidFill>
            </a:endParaRPr>
          </a:p>
        </p:txBody>
      </p:sp>
      <p:pic>
        <p:nvPicPr>
          <p:cNvPr id="6" name="Picture 5">
            <a:extLst>
              <a:ext uri="{FF2B5EF4-FFF2-40B4-BE49-F238E27FC236}">
                <a16:creationId xmlns:a16="http://schemas.microsoft.com/office/drawing/2014/main" id="{99494BF0-3A12-1E47-B167-D0E4A90AC004}"/>
              </a:ext>
            </a:extLst>
          </p:cNvPr>
          <p:cNvPicPr>
            <a:picLocks noChangeAspect="1"/>
          </p:cNvPicPr>
          <p:nvPr/>
        </p:nvPicPr>
        <p:blipFill>
          <a:blip r:embed="rId19"/>
          <a:stretch>
            <a:fillRect/>
          </a:stretch>
        </p:blipFill>
        <p:spPr>
          <a:xfrm>
            <a:off x="667442" y="1640085"/>
            <a:ext cx="183846" cy="153205"/>
          </a:xfrm>
          <a:prstGeom prst="rect">
            <a:avLst/>
          </a:prstGeom>
          <a:noFill/>
        </p:spPr>
      </p:pic>
      <p:sp>
        <p:nvSpPr>
          <p:cNvPr id="68" name="Freeform 90">
            <a:extLst>
              <a:ext uri="{FF2B5EF4-FFF2-40B4-BE49-F238E27FC236}">
                <a16:creationId xmlns:a16="http://schemas.microsoft.com/office/drawing/2014/main" id="{FDDB12AE-2A71-7C4C-A7BF-C8AD5E6C014A}"/>
              </a:ext>
            </a:extLst>
          </p:cNvPr>
          <p:cNvSpPr>
            <a:spLocks noEditPoints="1"/>
          </p:cNvSpPr>
          <p:nvPr/>
        </p:nvSpPr>
        <p:spPr bwMode="auto">
          <a:xfrm>
            <a:off x="667442" y="1916958"/>
            <a:ext cx="173549" cy="173549"/>
          </a:xfrm>
          <a:custGeom>
            <a:avLst/>
            <a:gdLst>
              <a:gd name="T0" fmla="*/ 136 w 145"/>
              <a:gd name="T1" fmla="*/ 37 h 146"/>
              <a:gd name="T2" fmla="*/ 145 w 145"/>
              <a:gd name="T3" fmla="*/ 73 h 146"/>
              <a:gd name="T4" fmla="*/ 136 w 145"/>
              <a:gd name="T5" fmla="*/ 109 h 146"/>
              <a:gd name="T6" fmla="*/ 109 w 145"/>
              <a:gd name="T7" fmla="*/ 136 h 146"/>
              <a:gd name="T8" fmla="*/ 73 w 145"/>
              <a:gd name="T9" fmla="*/ 146 h 146"/>
              <a:gd name="T10" fmla="*/ 36 w 145"/>
              <a:gd name="T11" fmla="*/ 136 h 146"/>
              <a:gd name="T12" fmla="*/ 10 w 145"/>
              <a:gd name="T13" fmla="*/ 109 h 146"/>
              <a:gd name="T14" fmla="*/ 0 w 145"/>
              <a:gd name="T15" fmla="*/ 73 h 146"/>
              <a:gd name="T16" fmla="*/ 10 w 145"/>
              <a:gd name="T17" fmla="*/ 37 h 146"/>
              <a:gd name="T18" fmla="*/ 36 w 145"/>
              <a:gd name="T19" fmla="*/ 10 h 146"/>
              <a:gd name="T20" fmla="*/ 73 w 145"/>
              <a:gd name="T21" fmla="*/ 0 h 146"/>
              <a:gd name="T22" fmla="*/ 109 w 145"/>
              <a:gd name="T23" fmla="*/ 10 h 146"/>
              <a:gd name="T24" fmla="*/ 136 w 145"/>
              <a:gd name="T25" fmla="*/ 37 h 146"/>
              <a:gd name="T26" fmla="*/ 97 w 145"/>
              <a:gd name="T27" fmla="*/ 118 h 146"/>
              <a:gd name="T28" fmla="*/ 97 w 145"/>
              <a:gd name="T29" fmla="*/ 103 h 146"/>
              <a:gd name="T30" fmla="*/ 96 w 145"/>
              <a:gd name="T31" fmla="*/ 101 h 146"/>
              <a:gd name="T32" fmla="*/ 94 w 145"/>
              <a:gd name="T33" fmla="*/ 100 h 146"/>
              <a:gd name="T34" fmla="*/ 85 w 145"/>
              <a:gd name="T35" fmla="*/ 100 h 146"/>
              <a:gd name="T36" fmla="*/ 85 w 145"/>
              <a:gd name="T37" fmla="*/ 52 h 146"/>
              <a:gd name="T38" fmla="*/ 84 w 145"/>
              <a:gd name="T39" fmla="*/ 50 h 146"/>
              <a:gd name="T40" fmla="*/ 82 w 145"/>
              <a:gd name="T41" fmla="*/ 49 h 146"/>
              <a:gd name="T42" fmla="*/ 52 w 145"/>
              <a:gd name="T43" fmla="*/ 49 h 146"/>
              <a:gd name="T44" fmla="*/ 49 w 145"/>
              <a:gd name="T45" fmla="*/ 50 h 146"/>
              <a:gd name="T46" fmla="*/ 49 w 145"/>
              <a:gd name="T47" fmla="*/ 52 h 146"/>
              <a:gd name="T48" fmla="*/ 49 w 145"/>
              <a:gd name="T49" fmla="*/ 67 h 146"/>
              <a:gd name="T50" fmla="*/ 49 w 145"/>
              <a:gd name="T51" fmla="*/ 69 h 146"/>
              <a:gd name="T52" fmla="*/ 52 w 145"/>
              <a:gd name="T53" fmla="*/ 70 h 146"/>
              <a:gd name="T54" fmla="*/ 61 w 145"/>
              <a:gd name="T55" fmla="*/ 70 h 146"/>
              <a:gd name="T56" fmla="*/ 61 w 145"/>
              <a:gd name="T57" fmla="*/ 100 h 146"/>
              <a:gd name="T58" fmla="*/ 52 w 145"/>
              <a:gd name="T59" fmla="*/ 100 h 146"/>
              <a:gd name="T60" fmla="*/ 49 w 145"/>
              <a:gd name="T61" fmla="*/ 101 h 146"/>
              <a:gd name="T62" fmla="*/ 49 w 145"/>
              <a:gd name="T63" fmla="*/ 103 h 146"/>
              <a:gd name="T64" fmla="*/ 49 w 145"/>
              <a:gd name="T65" fmla="*/ 118 h 146"/>
              <a:gd name="T66" fmla="*/ 49 w 145"/>
              <a:gd name="T67" fmla="*/ 121 h 146"/>
              <a:gd name="T68" fmla="*/ 52 w 145"/>
              <a:gd name="T69" fmla="*/ 121 h 146"/>
              <a:gd name="T70" fmla="*/ 94 w 145"/>
              <a:gd name="T71" fmla="*/ 121 h 146"/>
              <a:gd name="T72" fmla="*/ 96 w 145"/>
              <a:gd name="T73" fmla="*/ 121 h 146"/>
              <a:gd name="T74" fmla="*/ 97 w 145"/>
              <a:gd name="T75" fmla="*/ 118 h 146"/>
              <a:gd name="T76" fmla="*/ 85 w 145"/>
              <a:gd name="T77" fmla="*/ 34 h 146"/>
              <a:gd name="T78" fmla="*/ 85 w 145"/>
              <a:gd name="T79" fmla="*/ 18 h 146"/>
              <a:gd name="T80" fmla="*/ 84 w 145"/>
              <a:gd name="T81" fmla="*/ 16 h 146"/>
              <a:gd name="T82" fmla="*/ 82 w 145"/>
              <a:gd name="T83" fmla="*/ 15 h 146"/>
              <a:gd name="T84" fmla="*/ 64 w 145"/>
              <a:gd name="T85" fmla="*/ 15 h 146"/>
              <a:gd name="T86" fmla="*/ 62 w 145"/>
              <a:gd name="T87" fmla="*/ 16 h 146"/>
              <a:gd name="T88" fmla="*/ 61 w 145"/>
              <a:gd name="T89" fmla="*/ 18 h 146"/>
              <a:gd name="T90" fmla="*/ 61 w 145"/>
              <a:gd name="T91" fmla="*/ 34 h 146"/>
              <a:gd name="T92" fmla="*/ 62 w 145"/>
              <a:gd name="T93" fmla="*/ 36 h 146"/>
              <a:gd name="T94" fmla="*/ 64 w 145"/>
              <a:gd name="T95" fmla="*/ 37 h 146"/>
              <a:gd name="T96" fmla="*/ 82 w 145"/>
              <a:gd name="T97" fmla="*/ 37 h 146"/>
              <a:gd name="T98" fmla="*/ 84 w 145"/>
              <a:gd name="T99" fmla="*/ 36 h 146"/>
              <a:gd name="T100" fmla="*/ 85 w 145"/>
              <a:gd name="T101" fmla="*/ 3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5" h="146">
                <a:moveTo>
                  <a:pt x="136" y="37"/>
                </a:moveTo>
                <a:cubicBezTo>
                  <a:pt x="142" y="48"/>
                  <a:pt x="145" y="60"/>
                  <a:pt x="145" y="73"/>
                </a:cubicBezTo>
                <a:cubicBezTo>
                  <a:pt x="145" y="86"/>
                  <a:pt x="142" y="98"/>
                  <a:pt x="136" y="109"/>
                </a:cubicBezTo>
                <a:cubicBezTo>
                  <a:pt x="129" y="121"/>
                  <a:pt x="120" y="129"/>
                  <a:pt x="109" y="136"/>
                </a:cubicBezTo>
                <a:cubicBezTo>
                  <a:pt x="98" y="142"/>
                  <a:pt x="86" y="146"/>
                  <a:pt x="73" y="146"/>
                </a:cubicBezTo>
                <a:cubicBezTo>
                  <a:pt x="60" y="146"/>
                  <a:pt x="48" y="142"/>
                  <a:pt x="36" y="136"/>
                </a:cubicBezTo>
                <a:cubicBezTo>
                  <a:pt x="25" y="129"/>
                  <a:pt x="16" y="121"/>
                  <a:pt x="10" y="109"/>
                </a:cubicBezTo>
                <a:cubicBezTo>
                  <a:pt x="3" y="98"/>
                  <a:pt x="0" y="86"/>
                  <a:pt x="0" y="73"/>
                </a:cubicBezTo>
                <a:cubicBezTo>
                  <a:pt x="0" y="60"/>
                  <a:pt x="3" y="48"/>
                  <a:pt x="10" y="37"/>
                </a:cubicBezTo>
                <a:cubicBezTo>
                  <a:pt x="16" y="25"/>
                  <a:pt x="25" y="17"/>
                  <a:pt x="36" y="10"/>
                </a:cubicBezTo>
                <a:cubicBezTo>
                  <a:pt x="48" y="4"/>
                  <a:pt x="60" y="0"/>
                  <a:pt x="73" y="0"/>
                </a:cubicBezTo>
                <a:cubicBezTo>
                  <a:pt x="86" y="0"/>
                  <a:pt x="98" y="4"/>
                  <a:pt x="109" y="10"/>
                </a:cubicBezTo>
                <a:cubicBezTo>
                  <a:pt x="120" y="17"/>
                  <a:pt x="129" y="25"/>
                  <a:pt x="136" y="37"/>
                </a:cubicBezTo>
                <a:close/>
                <a:moveTo>
                  <a:pt x="97" y="118"/>
                </a:moveTo>
                <a:cubicBezTo>
                  <a:pt x="97" y="103"/>
                  <a:pt x="97" y="103"/>
                  <a:pt x="97" y="103"/>
                </a:cubicBezTo>
                <a:cubicBezTo>
                  <a:pt x="97" y="102"/>
                  <a:pt x="97" y="102"/>
                  <a:pt x="96" y="101"/>
                </a:cubicBezTo>
                <a:cubicBezTo>
                  <a:pt x="96" y="100"/>
                  <a:pt x="95" y="100"/>
                  <a:pt x="94" y="100"/>
                </a:cubicBezTo>
                <a:cubicBezTo>
                  <a:pt x="85" y="100"/>
                  <a:pt x="85" y="100"/>
                  <a:pt x="85" y="100"/>
                </a:cubicBezTo>
                <a:cubicBezTo>
                  <a:pt x="85" y="52"/>
                  <a:pt x="85" y="52"/>
                  <a:pt x="85" y="52"/>
                </a:cubicBezTo>
                <a:cubicBezTo>
                  <a:pt x="85" y="51"/>
                  <a:pt x="85" y="50"/>
                  <a:pt x="84" y="50"/>
                </a:cubicBezTo>
                <a:cubicBezTo>
                  <a:pt x="84" y="49"/>
                  <a:pt x="83" y="49"/>
                  <a:pt x="82" y="49"/>
                </a:cubicBezTo>
                <a:cubicBezTo>
                  <a:pt x="52" y="49"/>
                  <a:pt x="52" y="49"/>
                  <a:pt x="52" y="49"/>
                </a:cubicBezTo>
                <a:cubicBezTo>
                  <a:pt x="51" y="49"/>
                  <a:pt x="50" y="49"/>
                  <a:pt x="49" y="50"/>
                </a:cubicBezTo>
                <a:cubicBezTo>
                  <a:pt x="49" y="50"/>
                  <a:pt x="49" y="51"/>
                  <a:pt x="49" y="52"/>
                </a:cubicBezTo>
                <a:cubicBezTo>
                  <a:pt x="49" y="67"/>
                  <a:pt x="49" y="67"/>
                  <a:pt x="49" y="67"/>
                </a:cubicBezTo>
                <a:cubicBezTo>
                  <a:pt x="49" y="68"/>
                  <a:pt x="49" y="69"/>
                  <a:pt x="49" y="69"/>
                </a:cubicBezTo>
                <a:cubicBezTo>
                  <a:pt x="50" y="70"/>
                  <a:pt x="51" y="70"/>
                  <a:pt x="52" y="70"/>
                </a:cubicBezTo>
                <a:cubicBezTo>
                  <a:pt x="61" y="70"/>
                  <a:pt x="61" y="70"/>
                  <a:pt x="61" y="70"/>
                </a:cubicBezTo>
                <a:cubicBezTo>
                  <a:pt x="61" y="100"/>
                  <a:pt x="61" y="100"/>
                  <a:pt x="61" y="100"/>
                </a:cubicBezTo>
                <a:cubicBezTo>
                  <a:pt x="52" y="100"/>
                  <a:pt x="52" y="100"/>
                  <a:pt x="52" y="100"/>
                </a:cubicBezTo>
                <a:cubicBezTo>
                  <a:pt x="51" y="100"/>
                  <a:pt x="50" y="100"/>
                  <a:pt x="49" y="101"/>
                </a:cubicBezTo>
                <a:cubicBezTo>
                  <a:pt x="49" y="102"/>
                  <a:pt x="49" y="102"/>
                  <a:pt x="49" y="103"/>
                </a:cubicBezTo>
                <a:cubicBezTo>
                  <a:pt x="49" y="118"/>
                  <a:pt x="49" y="118"/>
                  <a:pt x="49" y="118"/>
                </a:cubicBezTo>
                <a:cubicBezTo>
                  <a:pt x="49" y="119"/>
                  <a:pt x="49" y="120"/>
                  <a:pt x="49" y="121"/>
                </a:cubicBezTo>
                <a:cubicBezTo>
                  <a:pt x="50" y="121"/>
                  <a:pt x="51" y="121"/>
                  <a:pt x="52" y="121"/>
                </a:cubicBezTo>
                <a:cubicBezTo>
                  <a:pt x="94" y="121"/>
                  <a:pt x="94" y="121"/>
                  <a:pt x="94" y="121"/>
                </a:cubicBezTo>
                <a:cubicBezTo>
                  <a:pt x="95" y="121"/>
                  <a:pt x="96" y="121"/>
                  <a:pt x="96" y="121"/>
                </a:cubicBezTo>
                <a:cubicBezTo>
                  <a:pt x="97" y="120"/>
                  <a:pt x="97" y="119"/>
                  <a:pt x="97" y="118"/>
                </a:cubicBezTo>
                <a:close/>
                <a:moveTo>
                  <a:pt x="85" y="34"/>
                </a:moveTo>
                <a:cubicBezTo>
                  <a:pt x="85" y="18"/>
                  <a:pt x="85" y="18"/>
                  <a:pt x="85" y="18"/>
                </a:cubicBezTo>
                <a:cubicBezTo>
                  <a:pt x="85" y="18"/>
                  <a:pt x="85" y="17"/>
                  <a:pt x="84" y="16"/>
                </a:cubicBezTo>
                <a:cubicBezTo>
                  <a:pt x="84" y="16"/>
                  <a:pt x="83" y="15"/>
                  <a:pt x="82" y="15"/>
                </a:cubicBezTo>
                <a:cubicBezTo>
                  <a:pt x="64" y="15"/>
                  <a:pt x="64" y="15"/>
                  <a:pt x="64" y="15"/>
                </a:cubicBezTo>
                <a:cubicBezTo>
                  <a:pt x="63" y="15"/>
                  <a:pt x="62" y="16"/>
                  <a:pt x="62" y="16"/>
                </a:cubicBezTo>
                <a:cubicBezTo>
                  <a:pt x="61" y="17"/>
                  <a:pt x="61" y="18"/>
                  <a:pt x="61" y="18"/>
                </a:cubicBezTo>
                <a:cubicBezTo>
                  <a:pt x="61" y="34"/>
                  <a:pt x="61" y="34"/>
                  <a:pt x="61" y="34"/>
                </a:cubicBezTo>
                <a:cubicBezTo>
                  <a:pt x="61" y="35"/>
                  <a:pt x="61" y="35"/>
                  <a:pt x="62" y="36"/>
                </a:cubicBezTo>
                <a:cubicBezTo>
                  <a:pt x="62" y="36"/>
                  <a:pt x="63" y="37"/>
                  <a:pt x="64" y="37"/>
                </a:cubicBezTo>
                <a:cubicBezTo>
                  <a:pt x="82" y="37"/>
                  <a:pt x="82" y="37"/>
                  <a:pt x="82" y="37"/>
                </a:cubicBezTo>
                <a:cubicBezTo>
                  <a:pt x="83" y="37"/>
                  <a:pt x="84" y="36"/>
                  <a:pt x="84" y="36"/>
                </a:cubicBezTo>
                <a:cubicBezTo>
                  <a:pt x="85" y="35"/>
                  <a:pt x="85" y="35"/>
                  <a:pt x="85" y="3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201">
            <a:extLst>
              <a:ext uri="{FF2B5EF4-FFF2-40B4-BE49-F238E27FC236}">
                <a16:creationId xmlns:a16="http://schemas.microsoft.com/office/drawing/2014/main" id="{C8421D10-C8A0-8C4E-A850-F18DBF0E0AFE}"/>
              </a:ext>
            </a:extLst>
          </p:cNvPr>
          <p:cNvSpPr>
            <a:spLocks noEditPoints="1"/>
          </p:cNvSpPr>
          <p:nvPr/>
        </p:nvSpPr>
        <p:spPr bwMode="auto">
          <a:xfrm>
            <a:off x="671932" y="2196782"/>
            <a:ext cx="174866" cy="138956"/>
          </a:xfrm>
          <a:custGeom>
            <a:avLst/>
            <a:gdLst>
              <a:gd name="T0" fmla="*/ 169 w 169"/>
              <a:gd name="T1" fmla="*/ 16 h 134"/>
              <a:gd name="T2" fmla="*/ 164 w 169"/>
              <a:gd name="T3" fmla="*/ 30 h 134"/>
              <a:gd name="T4" fmla="*/ 153 w 169"/>
              <a:gd name="T5" fmla="*/ 41 h 134"/>
              <a:gd name="T6" fmla="*/ 109 w 169"/>
              <a:gd name="T7" fmla="*/ 72 h 134"/>
              <a:gd name="T8" fmla="*/ 105 w 169"/>
              <a:gd name="T9" fmla="*/ 75 h 134"/>
              <a:gd name="T10" fmla="*/ 99 w 169"/>
              <a:gd name="T11" fmla="*/ 79 h 134"/>
              <a:gd name="T12" fmla="*/ 95 w 169"/>
              <a:gd name="T13" fmla="*/ 82 h 134"/>
              <a:gd name="T14" fmla="*/ 89 w 169"/>
              <a:gd name="T15" fmla="*/ 84 h 134"/>
              <a:gd name="T16" fmla="*/ 84 w 169"/>
              <a:gd name="T17" fmla="*/ 85 h 134"/>
              <a:gd name="T18" fmla="*/ 84 w 169"/>
              <a:gd name="T19" fmla="*/ 85 h 134"/>
              <a:gd name="T20" fmla="*/ 84 w 169"/>
              <a:gd name="T21" fmla="*/ 85 h 134"/>
              <a:gd name="T22" fmla="*/ 79 w 169"/>
              <a:gd name="T23" fmla="*/ 84 h 134"/>
              <a:gd name="T24" fmla="*/ 74 w 169"/>
              <a:gd name="T25" fmla="*/ 82 h 134"/>
              <a:gd name="T26" fmla="*/ 69 w 169"/>
              <a:gd name="T27" fmla="*/ 79 h 134"/>
              <a:gd name="T28" fmla="*/ 64 w 169"/>
              <a:gd name="T29" fmla="*/ 75 h 134"/>
              <a:gd name="T30" fmla="*/ 60 w 169"/>
              <a:gd name="T31" fmla="*/ 72 h 134"/>
              <a:gd name="T32" fmla="*/ 35 w 169"/>
              <a:gd name="T33" fmla="*/ 55 h 134"/>
              <a:gd name="T34" fmla="*/ 16 w 169"/>
              <a:gd name="T35" fmla="*/ 41 h 134"/>
              <a:gd name="T36" fmla="*/ 5 w 169"/>
              <a:gd name="T37" fmla="*/ 31 h 134"/>
              <a:gd name="T38" fmla="*/ 0 w 169"/>
              <a:gd name="T39" fmla="*/ 18 h 134"/>
              <a:gd name="T40" fmla="*/ 4 w 169"/>
              <a:gd name="T41" fmla="*/ 5 h 134"/>
              <a:gd name="T42" fmla="*/ 15 w 169"/>
              <a:gd name="T43" fmla="*/ 0 h 134"/>
              <a:gd name="T44" fmla="*/ 154 w 169"/>
              <a:gd name="T45" fmla="*/ 0 h 134"/>
              <a:gd name="T46" fmla="*/ 165 w 169"/>
              <a:gd name="T47" fmla="*/ 5 h 134"/>
              <a:gd name="T48" fmla="*/ 169 w 169"/>
              <a:gd name="T49" fmla="*/ 16 h 134"/>
              <a:gd name="T50" fmla="*/ 169 w 169"/>
              <a:gd name="T51" fmla="*/ 43 h 134"/>
              <a:gd name="T52" fmla="*/ 169 w 169"/>
              <a:gd name="T53" fmla="*/ 118 h 134"/>
              <a:gd name="T54" fmla="*/ 165 w 169"/>
              <a:gd name="T55" fmla="*/ 129 h 134"/>
              <a:gd name="T56" fmla="*/ 154 w 169"/>
              <a:gd name="T57" fmla="*/ 134 h 134"/>
              <a:gd name="T58" fmla="*/ 15 w 169"/>
              <a:gd name="T59" fmla="*/ 134 h 134"/>
              <a:gd name="T60" fmla="*/ 4 w 169"/>
              <a:gd name="T61" fmla="*/ 129 h 134"/>
              <a:gd name="T62" fmla="*/ 0 w 169"/>
              <a:gd name="T63" fmla="*/ 118 h 134"/>
              <a:gd name="T64" fmla="*/ 0 w 169"/>
              <a:gd name="T65" fmla="*/ 43 h 134"/>
              <a:gd name="T66" fmla="*/ 9 w 169"/>
              <a:gd name="T67" fmla="*/ 52 h 134"/>
              <a:gd name="T68" fmla="*/ 56 w 169"/>
              <a:gd name="T69" fmla="*/ 84 h 134"/>
              <a:gd name="T70" fmla="*/ 65 w 169"/>
              <a:gd name="T71" fmla="*/ 90 h 134"/>
              <a:gd name="T72" fmla="*/ 74 w 169"/>
              <a:gd name="T73" fmla="*/ 95 h 134"/>
              <a:gd name="T74" fmla="*/ 84 w 169"/>
              <a:gd name="T75" fmla="*/ 97 h 134"/>
              <a:gd name="T76" fmla="*/ 84 w 169"/>
              <a:gd name="T77" fmla="*/ 97 h 134"/>
              <a:gd name="T78" fmla="*/ 84 w 169"/>
              <a:gd name="T79" fmla="*/ 97 h 134"/>
              <a:gd name="T80" fmla="*/ 95 w 169"/>
              <a:gd name="T81" fmla="*/ 95 h 134"/>
              <a:gd name="T82" fmla="*/ 104 w 169"/>
              <a:gd name="T83" fmla="*/ 90 h 134"/>
              <a:gd name="T84" fmla="*/ 112 w 169"/>
              <a:gd name="T85" fmla="*/ 84 h 134"/>
              <a:gd name="T86" fmla="*/ 160 w 169"/>
              <a:gd name="T87" fmla="*/ 52 h 134"/>
              <a:gd name="T88" fmla="*/ 169 w 169"/>
              <a:gd name="T89"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9" h="134">
                <a:moveTo>
                  <a:pt x="169" y="16"/>
                </a:moveTo>
                <a:cubicBezTo>
                  <a:pt x="169" y="21"/>
                  <a:pt x="167" y="25"/>
                  <a:pt x="164" y="30"/>
                </a:cubicBezTo>
                <a:cubicBezTo>
                  <a:pt x="161" y="34"/>
                  <a:pt x="157" y="38"/>
                  <a:pt x="153" y="41"/>
                </a:cubicBezTo>
                <a:cubicBezTo>
                  <a:pt x="129" y="58"/>
                  <a:pt x="114" y="68"/>
                  <a:pt x="109" y="72"/>
                </a:cubicBezTo>
                <a:cubicBezTo>
                  <a:pt x="108" y="73"/>
                  <a:pt x="107" y="74"/>
                  <a:pt x="105" y="75"/>
                </a:cubicBezTo>
                <a:cubicBezTo>
                  <a:pt x="103" y="77"/>
                  <a:pt x="101" y="78"/>
                  <a:pt x="99" y="79"/>
                </a:cubicBezTo>
                <a:cubicBezTo>
                  <a:pt x="98" y="80"/>
                  <a:pt x="96" y="81"/>
                  <a:pt x="95" y="82"/>
                </a:cubicBezTo>
                <a:cubicBezTo>
                  <a:pt x="93" y="83"/>
                  <a:pt x="91" y="84"/>
                  <a:pt x="89" y="84"/>
                </a:cubicBezTo>
                <a:cubicBezTo>
                  <a:pt x="87" y="85"/>
                  <a:pt x="86" y="85"/>
                  <a:pt x="84" y="85"/>
                </a:cubicBezTo>
                <a:cubicBezTo>
                  <a:pt x="84" y="85"/>
                  <a:pt x="84" y="85"/>
                  <a:pt x="84" y="85"/>
                </a:cubicBezTo>
                <a:cubicBezTo>
                  <a:pt x="84" y="85"/>
                  <a:pt x="84" y="85"/>
                  <a:pt x="84" y="85"/>
                </a:cubicBezTo>
                <a:cubicBezTo>
                  <a:pt x="83" y="85"/>
                  <a:pt x="81" y="85"/>
                  <a:pt x="79" y="84"/>
                </a:cubicBezTo>
                <a:cubicBezTo>
                  <a:pt x="78" y="84"/>
                  <a:pt x="76" y="83"/>
                  <a:pt x="74" y="82"/>
                </a:cubicBezTo>
                <a:cubicBezTo>
                  <a:pt x="72" y="81"/>
                  <a:pt x="70" y="80"/>
                  <a:pt x="69" y="79"/>
                </a:cubicBezTo>
                <a:cubicBezTo>
                  <a:pt x="68" y="78"/>
                  <a:pt x="66" y="77"/>
                  <a:pt x="64" y="75"/>
                </a:cubicBezTo>
                <a:cubicBezTo>
                  <a:pt x="62" y="74"/>
                  <a:pt x="61" y="73"/>
                  <a:pt x="60" y="72"/>
                </a:cubicBezTo>
                <a:cubicBezTo>
                  <a:pt x="54" y="68"/>
                  <a:pt x="46" y="62"/>
                  <a:pt x="35" y="55"/>
                </a:cubicBezTo>
                <a:cubicBezTo>
                  <a:pt x="24" y="47"/>
                  <a:pt x="18" y="43"/>
                  <a:pt x="16" y="41"/>
                </a:cubicBezTo>
                <a:cubicBezTo>
                  <a:pt x="12" y="39"/>
                  <a:pt x="8" y="35"/>
                  <a:pt x="5" y="31"/>
                </a:cubicBezTo>
                <a:cubicBezTo>
                  <a:pt x="1" y="26"/>
                  <a:pt x="0" y="22"/>
                  <a:pt x="0" y="18"/>
                </a:cubicBezTo>
                <a:cubicBezTo>
                  <a:pt x="0" y="13"/>
                  <a:pt x="1" y="9"/>
                  <a:pt x="4" y="5"/>
                </a:cubicBezTo>
                <a:cubicBezTo>
                  <a:pt x="6" y="2"/>
                  <a:pt x="10" y="0"/>
                  <a:pt x="15" y="0"/>
                </a:cubicBezTo>
                <a:cubicBezTo>
                  <a:pt x="154" y="0"/>
                  <a:pt x="154" y="0"/>
                  <a:pt x="154" y="0"/>
                </a:cubicBezTo>
                <a:cubicBezTo>
                  <a:pt x="158" y="0"/>
                  <a:pt x="162" y="2"/>
                  <a:pt x="165" y="5"/>
                </a:cubicBezTo>
                <a:cubicBezTo>
                  <a:pt x="168" y="8"/>
                  <a:pt x="169" y="11"/>
                  <a:pt x="169" y="16"/>
                </a:cubicBezTo>
                <a:close/>
                <a:moveTo>
                  <a:pt x="169" y="43"/>
                </a:moveTo>
                <a:cubicBezTo>
                  <a:pt x="169" y="118"/>
                  <a:pt x="169" y="118"/>
                  <a:pt x="169" y="118"/>
                </a:cubicBezTo>
                <a:cubicBezTo>
                  <a:pt x="169" y="123"/>
                  <a:pt x="168" y="126"/>
                  <a:pt x="165" y="129"/>
                </a:cubicBezTo>
                <a:cubicBezTo>
                  <a:pt x="162" y="132"/>
                  <a:pt x="158" y="134"/>
                  <a:pt x="154" y="134"/>
                </a:cubicBezTo>
                <a:cubicBezTo>
                  <a:pt x="15" y="134"/>
                  <a:pt x="15" y="134"/>
                  <a:pt x="15" y="134"/>
                </a:cubicBezTo>
                <a:cubicBezTo>
                  <a:pt x="11" y="134"/>
                  <a:pt x="7" y="132"/>
                  <a:pt x="4" y="129"/>
                </a:cubicBezTo>
                <a:cubicBezTo>
                  <a:pt x="1" y="126"/>
                  <a:pt x="0" y="123"/>
                  <a:pt x="0" y="118"/>
                </a:cubicBezTo>
                <a:cubicBezTo>
                  <a:pt x="0" y="43"/>
                  <a:pt x="0" y="43"/>
                  <a:pt x="0" y="43"/>
                </a:cubicBezTo>
                <a:cubicBezTo>
                  <a:pt x="2" y="46"/>
                  <a:pt x="6" y="49"/>
                  <a:pt x="9" y="52"/>
                </a:cubicBezTo>
                <a:cubicBezTo>
                  <a:pt x="32" y="67"/>
                  <a:pt x="48" y="78"/>
                  <a:pt x="56" y="84"/>
                </a:cubicBezTo>
                <a:cubicBezTo>
                  <a:pt x="60" y="87"/>
                  <a:pt x="63" y="89"/>
                  <a:pt x="65" y="90"/>
                </a:cubicBezTo>
                <a:cubicBezTo>
                  <a:pt x="67" y="92"/>
                  <a:pt x="70" y="93"/>
                  <a:pt x="74" y="95"/>
                </a:cubicBezTo>
                <a:cubicBezTo>
                  <a:pt x="78" y="96"/>
                  <a:pt x="81" y="97"/>
                  <a:pt x="84" y="97"/>
                </a:cubicBezTo>
                <a:cubicBezTo>
                  <a:pt x="84" y="97"/>
                  <a:pt x="84" y="97"/>
                  <a:pt x="84" y="97"/>
                </a:cubicBezTo>
                <a:cubicBezTo>
                  <a:pt x="84" y="97"/>
                  <a:pt x="84" y="97"/>
                  <a:pt x="84" y="97"/>
                </a:cubicBezTo>
                <a:cubicBezTo>
                  <a:pt x="88" y="97"/>
                  <a:pt x="91" y="96"/>
                  <a:pt x="95" y="95"/>
                </a:cubicBezTo>
                <a:cubicBezTo>
                  <a:pt x="99" y="93"/>
                  <a:pt x="102" y="92"/>
                  <a:pt x="104" y="90"/>
                </a:cubicBezTo>
                <a:cubicBezTo>
                  <a:pt x="106" y="89"/>
                  <a:pt x="109" y="87"/>
                  <a:pt x="112" y="84"/>
                </a:cubicBezTo>
                <a:cubicBezTo>
                  <a:pt x="123" y="76"/>
                  <a:pt x="139" y="66"/>
                  <a:pt x="160" y="52"/>
                </a:cubicBezTo>
                <a:cubicBezTo>
                  <a:pt x="163" y="49"/>
                  <a:pt x="166" y="46"/>
                  <a:pt x="169" y="4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51" name="Picture 50">
            <a:extLst>
              <a:ext uri="{FF2B5EF4-FFF2-40B4-BE49-F238E27FC236}">
                <a16:creationId xmlns:a16="http://schemas.microsoft.com/office/drawing/2014/main" id="{37B898EA-5B75-414F-A6F2-34B2FCF1B178}"/>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p:blipFill>
        <p:spPr>
          <a:xfrm>
            <a:off x="7179620" y="3349072"/>
            <a:ext cx="857369" cy="857369"/>
          </a:xfrm>
          <a:prstGeom prst="rect">
            <a:avLst/>
          </a:prstGeom>
        </p:spPr>
      </p:pic>
    </p:spTree>
    <p:custDataLst>
      <p:tags r:id="rId1"/>
    </p:custDataLst>
    <p:extLst>
      <p:ext uri="{BB962C8B-B14F-4D97-AF65-F5344CB8AC3E}">
        <p14:creationId xmlns:p14="http://schemas.microsoft.com/office/powerpoint/2010/main" val="4284170140"/>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500"/>
                                        <p:tgtEl>
                                          <p:spTgt spid="3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fade">
                                      <p:cBhvr>
                                        <p:cTn id="43" dur="500"/>
                                        <p:tgtEl>
                                          <p:spTgt spid="61"/>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43" grpId="0"/>
      <p:bldP spid="44" grpId="0"/>
      <p:bldP spid="45" grpId="0"/>
      <p:bldP spid="46" grpId="0"/>
      <p:bldP spid="48" grpId="0"/>
      <p:bldP spid="50" grpId="0"/>
      <p:bldP spid="53" grpId="0"/>
      <p:bldP spid="61" grpId="0"/>
      <p:bldP spid="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82F9A77-919B-C042-B5B4-99C093378132}"/>
              </a:ext>
            </a:extLst>
          </p:cNvPr>
          <p:cNvSpPr/>
          <p:nvPr/>
        </p:nvSpPr>
        <p:spPr>
          <a:xfrm>
            <a:off x="3828197" y="0"/>
            <a:ext cx="5315803"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4294967295"/>
          </p:nvPr>
        </p:nvSpPr>
        <p:spPr>
          <a:xfrm>
            <a:off x="584203" y="1606844"/>
            <a:ext cx="3073398" cy="383260"/>
          </a:xfrm>
          <a:prstGeom prst="rect">
            <a:avLst/>
          </a:prstGeom>
        </p:spPr>
        <p:txBody>
          <a:bodyPr/>
          <a:lstStyle/>
          <a:p>
            <a:pPr marL="0" indent="0">
              <a:buNone/>
            </a:pPr>
            <a:r>
              <a:rPr lang="en-US" sz="1800" dirty="0">
                <a:solidFill>
                  <a:srgbClr val="4D4D4D"/>
                </a:solidFill>
              </a:rPr>
              <a:t>There are </a:t>
            </a:r>
            <a:r>
              <a:rPr lang="en-US" sz="1800" b="1" dirty="0">
                <a:solidFill>
                  <a:srgbClr val="D14C27"/>
                </a:solidFill>
              </a:rPr>
              <a:t>3 different ways </a:t>
            </a:r>
            <a:r>
              <a:rPr lang="en-US" sz="1800" dirty="0">
                <a:solidFill>
                  <a:srgbClr val="4D4D4D"/>
                </a:solidFill>
              </a:rPr>
              <a:t>you can start searching for jobs on the Career, Wages &amp; Trends page. </a:t>
            </a:r>
          </a:p>
          <a:p>
            <a:pPr marL="0" indent="0">
              <a:buNone/>
            </a:pPr>
            <a:endParaRPr lang="en-US" dirty="0">
              <a:solidFill>
                <a:srgbClr val="4D4D4D"/>
              </a:solidFill>
            </a:endParaRPr>
          </a:p>
        </p:txBody>
      </p:sp>
      <p:grpSp>
        <p:nvGrpSpPr>
          <p:cNvPr id="3" name="Group 2"/>
          <p:cNvGrpSpPr/>
          <p:nvPr/>
        </p:nvGrpSpPr>
        <p:grpSpPr>
          <a:xfrm>
            <a:off x="594362" y="3228954"/>
            <a:ext cx="3063240" cy="1130847"/>
            <a:chOff x="594361" y="2628116"/>
            <a:chExt cx="3330457" cy="831204"/>
          </a:xfrm>
        </p:grpSpPr>
        <p:sp>
          <p:nvSpPr>
            <p:cNvPr id="15" name="Rectangle 14"/>
            <p:cNvSpPr/>
            <p:nvPr/>
          </p:nvSpPr>
          <p:spPr>
            <a:xfrm>
              <a:off x="594361" y="2628116"/>
              <a:ext cx="3330457" cy="831204"/>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79839" y="2747504"/>
              <a:ext cx="2899637" cy="573809"/>
            </a:xfrm>
            <a:prstGeom prst="rect">
              <a:avLst/>
            </a:prstGeom>
            <a:noFill/>
          </p:spPr>
          <p:txBody>
            <a:bodyPr wrap="square" lIns="0" tIns="0" rIns="0" bIns="0" rtlCol="0">
              <a:spAutoFit/>
            </a:bodyPr>
            <a:lstStyle/>
            <a:p>
              <a:pPr marL="171450" indent="-171450">
                <a:lnSpc>
                  <a:spcPts val="1400"/>
                </a:lnSpc>
                <a:spcAft>
                  <a:spcPts val="600"/>
                </a:spcAft>
                <a:buFont typeface="Arial" panose="020B0604020202020204" pitchFamily="34" charset="0"/>
                <a:buChar char="•"/>
              </a:pPr>
              <a:r>
                <a:rPr lang="en-US" sz="1050" dirty="0">
                  <a:solidFill>
                    <a:schemeClr val="bg1"/>
                  </a:solidFill>
                </a:rPr>
                <a:t>You can type in a career of your interest in the search box. </a:t>
              </a:r>
            </a:p>
            <a:p>
              <a:pPr marL="171450" indent="-171450">
                <a:lnSpc>
                  <a:spcPts val="1400"/>
                </a:lnSpc>
                <a:spcAft>
                  <a:spcPts val="600"/>
                </a:spcAft>
                <a:buFont typeface="Arial" panose="020B0604020202020204" pitchFamily="34" charset="0"/>
                <a:buChar char="•"/>
              </a:pPr>
              <a:r>
                <a:rPr lang="en-US" sz="1050" dirty="0">
                  <a:solidFill>
                    <a:schemeClr val="bg1"/>
                  </a:solidFill>
                </a:rPr>
                <a:t>It will then generate a list of jobs for you to view that match your search. </a:t>
              </a:r>
            </a:p>
          </p:txBody>
        </p:sp>
      </p:grpSp>
      <p:sp>
        <p:nvSpPr>
          <p:cNvPr id="30" name="TextBox 29"/>
          <p:cNvSpPr txBox="1"/>
          <p:nvPr/>
        </p:nvSpPr>
        <p:spPr>
          <a:xfrm>
            <a:off x="606681" y="5635105"/>
            <a:ext cx="3050920" cy="165110"/>
          </a:xfrm>
          <a:prstGeom prst="rect">
            <a:avLst/>
          </a:prstGeom>
          <a:noFill/>
        </p:spPr>
        <p:txBody>
          <a:bodyPr wrap="square" lIns="0" tIns="0" rIns="0" bIns="0" rtlCol="0">
            <a:spAutoFit/>
          </a:bodyPr>
          <a:lstStyle/>
          <a:p>
            <a:pPr marL="171450" indent="-171450" algn="just">
              <a:lnSpc>
                <a:spcPts val="1400"/>
              </a:lnSpc>
              <a:spcAft>
                <a:spcPts val="600"/>
              </a:spcAft>
              <a:buFont typeface="Arial" panose="020B0604020202020204" pitchFamily="34" charset="0"/>
              <a:buChar char="•"/>
            </a:pPr>
            <a:r>
              <a:rPr lang="en-US" sz="900" dirty="0">
                <a:solidFill>
                  <a:srgbClr val="4D4D4D"/>
                </a:solidFill>
              </a:rPr>
              <a:t>You can type in a career of your interest in the search box. </a:t>
            </a:r>
          </a:p>
        </p:txBody>
      </p:sp>
      <p:sp>
        <p:nvSpPr>
          <p:cNvPr id="16" name="TextBox 15"/>
          <p:cNvSpPr txBox="1"/>
          <p:nvPr/>
        </p:nvSpPr>
        <p:spPr>
          <a:xfrm>
            <a:off x="606681" y="5937739"/>
            <a:ext cx="2927475" cy="344646"/>
          </a:xfrm>
          <a:prstGeom prst="rect">
            <a:avLst/>
          </a:prstGeom>
          <a:noFill/>
        </p:spPr>
        <p:txBody>
          <a:bodyPr wrap="square" lIns="0" tIns="0" rIns="0" bIns="0" rtlCol="0">
            <a:spAutoFit/>
          </a:bodyPr>
          <a:lstStyle/>
          <a:p>
            <a:pPr marL="171450" indent="-171450" algn="just">
              <a:lnSpc>
                <a:spcPts val="1400"/>
              </a:lnSpc>
              <a:spcAft>
                <a:spcPts val="600"/>
              </a:spcAft>
              <a:buFont typeface="Arial" panose="020B0604020202020204" pitchFamily="34" charset="0"/>
              <a:buChar char="•"/>
            </a:pPr>
            <a:r>
              <a:rPr lang="en-US" sz="900" dirty="0">
                <a:solidFill>
                  <a:srgbClr val="4D4D4D"/>
                </a:solidFill>
              </a:rPr>
              <a:t>It will then generate a list of jobs for you to view that match your search. </a:t>
            </a:r>
          </a:p>
        </p:txBody>
      </p:sp>
      <p:grpSp>
        <p:nvGrpSpPr>
          <p:cNvPr id="2" name="Group 1"/>
          <p:cNvGrpSpPr/>
          <p:nvPr/>
        </p:nvGrpSpPr>
        <p:grpSpPr>
          <a:xfrm>
            <a:off x="6883400" y="4543425"/>
            <a:ext cx="1654176" cy="268956"/>
            <a:chOff x="6883400" y="4543425"/>
            <a:chExt cx="1654176" cy="268956"/>
          </a:xfrm>
        </p:grpSpPr>
        <p:sp>
          <p:nvSpPr>
            <p:cNvPr id="13" name="Rectangle 12"/>
            <p:cNvSpPr/>
            <p:nvPr/>
          </p:nvSpPr>
          <p:spPr>
            <a:xfrm>
              <a:off x="6883400" y="4543425"/>
              <a:ext cx="1654176" cy="268956"/>
            </a:xfrm>
            <a:prstGeom prst="rect">
              <a:avLst/>
            </a:prstGeom>
            <a:solidFill>
              <a:srgbClr val="3037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978651" y="4616347"/>
              <a:ext cx="1463674" cy="123111"/>
            </a:xfrm>
            <a:prstGeom prst="rect">
              <a:avLst/>
            </a:prstGeom>
            <a:noFill/>
          </p:spPr>
          <p:txBody>
            <a:bodyPr wrap="square" lIns="0" tIns="0" rIns="0" bIns="0" rtlCol="0">
              <a:spAutoFit/>
            </a:bodyPr>
            <a:lstStyle/>
            <a:p>
              <a:pPr algn="ctr"/>
              <a:r>
                <a:rPr lang="en-US" sz="800" b="1" spc="20" dirty="0">
                  <a:solidFill>
                    <a:schemeClr val="bg1"/>
                  </a:solidFill>
                  <a:latin typeface="Lato" panose="020F0502020204030203" pitchFamily="34" charset="0"/>
                </a:rPr>
                <a:t>LOREM IMPSUM</a:t>
              </a:r>
            </a:p>
          </p:txBody>
        </p:sp>
      </p:grpSp>
      <p:pic>
        <p:nvPicPr>
          <p:cNvPr id="14" name="Picture 4">
            <a:extLst>
              <a:ext uri="{FF2B5EF4-FFF2-40B4-BE49-F238E27FC236}">
                <a16:creationId xmlns:a16="http://schemas.microsoft.com/office/drawing/2014/main" id="{2C017800-620F-CC47-B992-DD966BCED0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9650" y="950921"/>
            <a:ext cx="4894760" cy="4061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a:extLst>
              <a:ext uri="{FF2B5EF4-FFF2-40B4-BE49-F238E27FC236}">
                <a16:creationId xmlns:a16="http://schemas.microsoft.com/office/drawing/2014/main" id="{BE22CE9A-8CF4-834A-9542-C633BF1704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5202" y="173831"/>
            <a:ext cx="4743656" cy="44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Straight Connector 18">
            <a:extLst>
              <a:ext uri="{FF2B5EF4-FFF2-40B4-BE49-F238E27FC236}">
                <a16:creationId xmlns:a16="http://schemas.microsoft.com/office/drawing/2014/main" id="{CE99232C-F192-6843-A444-D01C7AB676EB}"/>
              </a:ext>
            </a:extLst>
          </p:cNvPr>
          <p:cNvCxnSpPr>
            <a:cxnSpLocks/>
          </p:cNvCxnSpPr>
          <p:nvPr/>
        </p:nvCxnSpPr>
        <p:spPr>
          <a:xfrm flipV="1">
            <a:off x="4266257" y="783746"/>
            <a:ext cx="4662601" cy="1"/>
          </a:xfrm>
          <a:prstGeom prst="line">
            <a:avLst/>
          </a:prstGeom>
        </p:spPr>
        <p:style>
          <a:lnRef idx="3">
            <a:schemeClr val="accent1"/>
          </a:lnRef>
          <a:fillRef idx="0">
            <a:schemeClr val="accent1"/>
          </a:fillRef>
          <a:effectRef idx="2">
            <a:schemeClr val="accent1"/>
          </a:effectRef>
          <a:fontRef idx="minor">
            <a:schemeClr val="tx1"/>
          </a:fontRef>
        </p:style>
      </p:cxnSp>
      <p:sp>
        <p:nvSpPr>
          <p:cNvPr id="22" name="TextBox 21">
            <a:extLst>
              <a:ext uri="{FF2B5EF4-FFF2-40B4-BE49-F238E27FC236}">
                <a16:creationId xmlns:a16="http://schemas.microsoft.com/office/drawing/2014/main" id="{C404A956-9F5A-A147-BA42-3B1FD9253BE8}"/>
              </a:ext>
            </a:extLst>
          </p:cNvPr>
          <p:cNvSpPr txBox="1"/>
          <p:nvPr/>
        </p:nvSpPr>
        <p:spPr>
          <a:xfrm>
            <a:off x="584203" y="2906431"/>
            <a:ext cx="2847742" cy="204095"/>
          </a:xfrm>
          <a:prstGeom prst="rect">
            <a:avLst/>
          </a:prstGeom>
          <a:noFill/>
        </p:spPr>
        <p:txBody>
          <a:bodyPr wrap="square" lIns="0" tIns="0" rIns="0" bIns="0" rtlCol="0">
            <a:spAutoFit/>
          </a:bodyPr>
          <a:lstStyle/>
          <a:p>
            <a:pPr>
              <a:lnSpc>
                <a:spcPts val="1700"/>
              </a:lnSpc>
              <a:spcAft>
                <a:spcPts val="600"/>
              </a:spcAft>
            </a:pPr>
            <a:r>
              <a:rPr lang="en-US" sz="1200" b="1" cap="all" spc="20" dirty="0">
                <a:solidFill>
                  <a:srgbClr val="D14C27"/>
                </a:solidFill>
              </a:rPr>
              <a:t>OPTION 1</a:t>
            </a:r>
          </a:p>
        </p:txBody>
      </p:sp>
      <p:sp>
        <p:nvSpPr>
          <p:cNvPr id="29" name="Text Placeholder 9">
            <a:extLst>
              <a:ext uri="{FF2B5EF4-FFF2-40B4-BE49-F238E27FC236}">
                <a16:creationId xmlns:a16="http://schemas.microsoft.com/office/drawing/2014/main" id="{4C813783-1CFA-5443-B65A-7BE1DCC9B73F}"/>
              </a:ext>
            </a:extLst>
          </p:cNvPr>
          <p:cNvSpPr>
            <a:spLocks noGrp="1"/>
          </p:cNvSpPr>
          <p:nvPr>
            <p:ph type="body" sz="quarter" idx="11"/>
          </p:nvPr>
        </p:nvSpPr>
        <p:spPr>
          <a:xfrm>
            <a:off x="584202" y="575841"/>
            <a:ext cx="3167741" cy="383260"/>
          </a:xfrm>
          <a:prstGeom prst="rect">
            <a:avLst/>
          </a:prstGeom>
        </p:spPr>
        <p:txBody>
          <a:bodyPr lIns="0" tIns="0" rIns="0" bIns="0"/>
          <a:lstStyle>
            <a:lvl1pPr marL="0" indent="0" algn="l">
              <a:lnSpc>
                <a:spcPct val="100000"/>
              </a:lnSpc>
              <a:spcBef>
                <a:spcPts val="0"/>
              </a:spcBef>
              <a:buNone/>
              <a:defRPr sz="2200" b="1"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2600" dirty="0">
                <a:latin typeface="+mn-lt"/>
              </a:rPr>
              <a:t>EXPLORE </a:t>
            </a:r>
            <a:r>
              <a:rPr lang="en-US" sz="2600" dirty="0">
                <a:solidFill>
                  <a:srgbClr val="D14C27"/>
                </a:solidFill>
                <a:latin typeface="+mn-lt"/>
              </a:rPr>
              <a:t>CAREERS, WAGES &amp; TRENDS</a:t>
            </a:r>
          </a:p>
        </p:txBody>
      </p:sp>
      <p:sp>
        <p:nvSpPr>
          <p:cNvPr id="31" name="Text Placeholder 9">
            <a:extLst>
              <a:ext uri="{FF2B5EF4-FFF2-40B4-BE49-F238E27FC236}">
                <a16:creationId xmlns:a16="http://schemas.microsoft.com/office/drawing/2014/main" id="{0252DA30-B307-DD41-B4C7-046EADDA5568}"/>
              </a:ext>
            </a:extLst>
          </p:cNvPr>
          <p:cNvSpPr>
            <a:spLocks noGrp="1"/>
          </p:cNvSpPr>
          <p:nvPr>
            <p:ph type="body" sz="quarter" idx="12"/>
          </p:nvPr>
        </p:nvSpPr>
        <p:spPr>
          <a:xfrm>
            <a:off x="593725" y="1363955"/>
            <a:ext cx="3782332" cy="194785"/>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1000" dirty="0">
                <a:solidFill>
                  <a:srgbClr val="4D4D4D"/>
                </a:solidFill>
                <a:latin typeface="+mn-lt"/>
              </a:rPr>
              <a:t>to Find the Right Match for You.</a:t>
            </a:r>
          </a:p>
        </p:txBody>
      </p:sp>
    </p:spTree>
    <p:extLst>
      <p:ext uri="{BB962C8B-B14F-4D97-AF65-F5344CB8AC3E}">
        <p14:creationId xmlns:p14="http://schemas.microsoft.com/office/powerpoint/2010/main" val="1234131069"/>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9">
                                            <p:txEl>
                                              <p:pRg st="0" end="0"/>
                                            </p:txEl>
                                          </p:spTgt>
                                        </p:tgtEl>
                                        <p:attrNameLst>
                                          <p:attrName>style.visibility</p:attrName>
                                        </p:attrNameLst>
                                      </p:cBhvr>
                                      <p:to>
                                        <p:strVal val="visible"/>
                                      </p:to>
                                    </p:set>
                                    <p:animEffect transition="in" filter="fade">
                                      <p:cBhvr>
                                        <p:cTn id="23" dur="500"/>
                                        <p:tgtEl>
                                          <p:spTgt spid="29">
                                            <p:txEl>
                                              <p:pRg st="0" end="0"/>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1">
                                            <p:txEl>
                                              <p:pRg st="0" end="0"/>
                                            </p:txEl>
                                          </p:spTgt>
                                        </p:tgtEl>
                                        <p:attrNameLst>
                                          <p:attrName>style.visibility</p:attrName>
                                        </p:attrNameLst>
                                      </p:cBhvr>
                                      <p:to>
                                        <p:strVal val="visible"/>
                                      </p:to>
                                    </p:set>
                                    <p:animEffect transition="in" filter="fade">
                                      <p:cBhvr>
                                        <p:cTn id="27"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6"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1" grpId="0" build="p">
        <p:tmplLst>
          <p:tmpl lvl="1">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4360" y="2661319"/>
            <a:ext cx="7955280" cy="484748"/>
          </a:xfrm>
          <a:prstGeom prst="rect">
            <a:avLst/>
          </a:prstGeom>
          <a:noFill/>
        </p:spPr>
        <p:txBody>
          <a:bodyPr wrap="square" lIns="0" tIns="0" rIns="0" bIns="0" rtlCol="0">
            <a:spAutoFit/>
          </a:bodyPr>
          <a:lstStyle/>
          <a:p>
            <a:r>
              <a:rPr lang="en-US" sz="1800" b="1" dirty="0">
                <a:solidFill>
                  <a:schemeClr val="bg1"/>
                </a:solidFill>
              </a:rPr>
              <a:t>CAREER, WAGES &amp; TRENDS</a:t>
            </a:r>
          </a:p>
          <a:p>
            <a:r>
              <a:rPr lang="en-US" i="1" dirty="0">
                <a:solidFill>
                  <a:schemeClr val="bg1"/>
                </a:solidFill>
              </a:rPr>
              <a:t>Where you can explore, learn, plan, and achieve all of you career goals.</a:t>
            </a:r>
            <a:endParaRPr lang="en-US" sz="1400" i="1" dirty="0">
              <a:solidFill>
                <a:schemeClr val="bg1"/>
              </a:solidFill>
            </a:endParaRPr>
          </a:p>
        </p:txBody>
      </p:sp>
      <p:grpSp>
        <p:nvGrpSpPr>
          <p:cNvPr id="5" name="Group 4"/>
          <p:cNvGrpSpPr/>
          <p:nvPr/>
        </p:nvGrpSpPr>
        <p:grpSpPr>
          <a:xfrm>
            <a:off x="685909" y="3727877"/>
            <a:ext cx="150813" cy="150813"/>
            <a:chOff x="685909" y="4075113"/>
            <a:chExt cx="150813" cy="150813"/>
          </a:xfrm>
        </p:grpSpPr>
        <p:sp>
          <p:nvSpPr>
            <p:cNvPr id="6" name="Oval 1125"/>
            <p:cNvSpPr>
              <a:spLocks noChangeArrowheads="1"/>
            </p:cNvSpPr>
            <p:nvPr/>
          </p:nvSpPr>
          <p:spPr bwMode="auto">
            <a:xfrm>
              <a:off x="685909" y="4075113"/>
              <a:ext cx="150813" cy="150813"/>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1126"/>
            <p:cNvSpPr>
              <a:spLocks noEditPoints="1"/>
            </p:cNvSpPr>
            <p:nvPr/>
          </p:nvSpPr>
          <p:spPr bwMode="auto">
            <a:xfrm>
              <a:off x="733534" y="4102100"/>
              <a:ext cx="55563" cy="98425"/>
            </a:xfrm>
            <a:custGeom>
              <a:avLst/>
              <a:gdLst>
                <a:gd name="T0" fmla="*/ 0 w 23"/>
                <a:gd name="T1" fmla="*/ 11 h 41"/>
                <a:gd name="T2" fmla="*/ 3 w 23"/>
                <a:gd name="T3" fmla="*/ 3 h 41"/>
                <a:gd name="T4" fmla="*/ 12 w 23"/>
                <a:gd name="T5" fmla="*/ 0 h 41"/>
                <a:gd name="T6" fmla="*/ 20 w 23"/>
                <a:gd name="T7" fmla="*/ 3 h 41"/>
                <a:gd name="T8" fmla="*/ 23 w 23"/>
                <a:gd name="T9" fmla="*/ 11 h 41"/>
                <a:gd name="T10" fmla="*/ 22 w 23"/>
                <a:gd name="T11" fmla="*/ 16 h 41"/>
                <a:gd name="T12" fmla="*/ 12 w 23"/>
                <a:gd name="T13" fmla="*/ 41 h 41"/>
                <a:gd name="T14" fmla="*/ 1 w 23"/>
                <a:gd name="T15" fmla="*/ 16 h 41"/>
                <a:gd name="T16" fmla="*/ 0 w 23"/>
                <a:gd name="T17" fmla="*/ 14 h 41"/>
                <a:gd name="T18" fmla="*/ 0 w 23"/>
                <a:gd name="T19" fmla="*/ 11 h 41"/>
                <a:gd name="T20" fmla="*/ 7 w 23"/>
                <a:gd name="T21" fmla="*/ 7 h 41"/>
                <a:gd name="T22" fmla="*/ 6 w 23"/>
                <a:gd name="T23" fmla="*/ 11 h 41"/>
                <a:gd name="T24" fmla="*/ 7 w 23"/>
                <a:gd name="T25" fmla="*/ 15 h 41"/>
                <a:gd name="T26" fmla="*/ 12 w 23"/>
                <a:gd name="T27" fmla="*/ 17 h 41"/>
                <a:gd name="T28" fmla="*/ 16 w 23"/>
                <a:gd name="T29" fmla="*/ 15 h 41"/>
                <a:gd name="T30" fmla="*/ 17 w 23"/>
                <a:gd name="T31" fmla="*/ 11 h 41"/>
                <a:gd name="T32" fmla="*/ 16 w 23"/>
                <a:gd name="T33" fmla="*/ 7 h 41"/>
                <a:gd name="T34" fmla="*/ 12 w 23"/>
                <a:gd name="T35" fmla="*/ 5 h 41"/>
                <a:gd name="T36" fmla="*/ 7 w 23"/>
                <a:gd name="T3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41">
                  <a:moveTo>
                    <a:pt x="0" y="11"/>
                  </a:moveTo>
                  <a:cubicBezTo>
                    <a:pt x="0" y="8"/>
                    <a:pt x="1" y="5"/>
                    <a:pt x="3" y="3"/>
                  </a:cubicBezTo>
                  <a:cubicBezTo>
                    <a:pt x="6" y="1"/>
                    <a:pt x="8" y="0"/>
                    <a:pt x="12" y="0"/>
                  </a:cubicBezTo>
                  <a:cubicBezTo>
                    <a:pt x="15" y="0"/>
                    <a:pt x="17" y="1"/>
                    <a:pt x="20" y="3"/>
                  </a:cubicBezTo>
                  <a:cubicBezTo>
                    <a:pt x="22" y="5"/>
                    <a:pt x="23" y="8"/>
                    <a:pt x="23" y="11"/>
                  </a:cubicBezTo>
                  <a:cubicBezTo>
                    <a:pt x="23" y="13"/>
                    <a:pt x="23" y="14"/>
                    <a:pt x="22" y="16"/>
                  </a:cubicBezTo>
                  <a:cubicBezTo>
                    <a:pt x="12" y="41"/>
                    <a:pt x="12" y="41"/>
                    <a:pt x="12" y="41"/>
                  </a:cubicBezTo>
                  <a:cubicBezTo>
                    <a:pt x="1" y="16"/>
                    <a:pt x="1" y="16"/>
                    <a:pt x="1" y="16"/>
                  </a:cubicBezTo>
                  <a:cubicBezTo>
                    <a:pt x="1" y="15"/>
                    <a:pt x="0" y="14"/>
                    <a:pt x="0" y="14"/>
                  </a:cubicBezTo>
                  <a:cubicBezTo>
                    <a:pt x="0" y="13"/>
                    <a:pt x="0" y="12"/>
                    <a:pt x="0" y="11"/>
                  </a:cubicBezTo>
                  <a:close/>
                  <a:moveTo>
                    <a:pt x="7" y="7"/>
                  </a:moveTo>
                  <a:cubicBezTo>
                    <a:pt x="6" y="8"/>
                    <a:pt x="6" y="10"/>
                    <a:pt x="6" y="11"/>
                  </a:cubicBezTo>
                  <a:cubicBezTo>
                    <a:pt x="6" y="13"/>
                    <a:pt x="6" y="14"/>
                    <a:pt x="7" y="15"/>
                  </a:cubicBezTo>
                  <a:cubicBezTo>
                    <a:pt x="9" y="16"/>
                    <a:pt x="10" y="17"/>
                    <a:pt x="12" y="17"/>
                  </a:cubicBezTo>
                  <a:cubicBezTo>
                    <a:pt x="13" y="17"/>
                    <a:pt x="14" y="16"/>
                    <a:pt x="16" y="15"/>
                  </a:cubicBezTo>
                  <a:cubicBezTo>
                    <a:pt x="17" y="14"/>
                    <a:pt x="17" y="13"/>
                    <a:pt x="17" y="11"/>
                  </a:cubicBezTo>
                  <a:cubicBezTo>
                    <a:pt x="17" y="10"/>
                    <a:pt x="17" y="8"/>
                    <a:pt x="16" y="7"/>
                  </a:cubicBezTo>
                  <a:cubicBezTo>
                    <a:pt x="14" y="6"/>
                    <a:pt x="13" y="5"/>
                    <a:pt x="12" y="5"/>
                  </a:cubicBezTo>
                  <a:cubicBezTo>
                    <a:pt x="10" y="5"/>
                    <a:pt x="9" y="6"/>
                    <a:pt x="7"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6" name="Group 15"/>
          <p:cNvGrpSpPr/>
          <p:nvPr/>
        </p:nvGrpSpPr>
        <p:grpSpPr>
          <a:xfrm>
            <a:off x="685909" y="3926314"/>
            <a:ext cx="150813" cy="150813"/>
            <a:chOff x="685909" y="4273550"/>
            <a:chExt cx="150813" cy="150813"/>
          </a:xfrm>
        </p:grpSpPr>
        <p:sp>
          <p:nvSpPr>
            <p:cNvPr id="8" name="Oval 1127"/>
            <p:cNvSpPr>
              <a:spLocks noChangeArrowheads="1"/>
            </p:cNvSpPr>
            <p:nvPr/>
          </p:nvSpPr>
          <p:spPr bwMode="auto">
            <a:xfrm>
              <a:off x="685909" y="4273550"/>
              <a:ext cx="150813" cy="150813"/>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130"/>
            <p:cNvSpPr>
              <a:spLocks/>
            </p:cNvSpPr>
            <p:nvPr/>
          </p:nvSpPr>
          <p:spPr bwMode="auto">
            <a:xfrm>
              <a:off x="714484" y="4302125"/>
              <a:ext cx="90488" cy="92075"/>
            </a:xfrm>
            <a:custGeom>
              <a:avLst/>
              <a:gdLst>
                <a:gd name="T0" fmla="*/ 22 w 38"/>
                <a:gd name="T1" fmla="*/ 22 h 38"/>
                <a:gd name="T2" fmla="*/ 13 w 38"/>
                <a:gd name="T3" fmla="*/ 27 h 38"/>
                <a:gd name="T4" fmla="*/ 5 w 38"/>
                <a:gd name="T5" fmla="*/ 27 h 38"/>
                <a:gd name="T6" fmla="*/ 6 w 38"/>
                <a:gd name="T7" fmla="*/ 36 h 38"/>
                <a:gd name="T8" fmla="*/ 27 w 38"/>
                <a:gd name="T9" fmla="*/ 27 h 38"/>
                <a:gd name="T10" fmla="*/ 36 w 38"/>
                <a:gd name="T11" fmla="*/ 6 h 38"/>
                <a:gd name="T12" fmla="*/ 27 w 38"/>
                <a:gd name="T13" fmla="*/ 5 h 38"/>
                <a:gd name="T14" fmla="*/ 27 w 38"/>
                <a:gd name="T15" fmla="*/ 13 h 38"/>
                <a:gd name="T16" fmla="*/ 22 w 38"/>
                <a:gd name="T17"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8">
                  <a:moveTo>
                    <a:pt x="22" y="22"/>
                  </a:moveTo>
                  <a:cubicBezTo>
                    <a:pt x="19" y="26"/>
                    <a:pt x="15" y="29"/>
                    <a:pt x="13" y="27"/>
                  </a:cubicBezTo>
                  <a:cubicBezTo>
                    <a:pt x="11" y="25"/>
                    <a:pt x="10" y="23"/>
                    <a:pt x="5" y="27"/>
                  </a:cubicBezTo>
                  <a:cubicBezTo>
                    <a:pt x="0" y="31"/>
                    <a:pt x="4" y="34"/>
                    <a:pt x="6" y="36"/>
                  </a:cubicBezTo>
                  <a:cubicBezTo>
                    <a:pt x="8" y="38"/>
                    <a:pt x="18" y="36"/>
                    <a:pt x="27" y="27"/>
                  </a:cubicBezTo>
                  <a:cubicBezTo>
                    <a:pt x="36" y="18"/>
                    <a:pt x="38" y="8"/>
                    <a:pt x="36" y="6"/>
                  </a:cubicBezTo>
                  <a:cubicBezTo>
                    <a:pt x="33" y="4"/>
                    <a:pt x="31" y="0"/>
                    <a:pt x="27" y="5"/>
                  </a:cubicBezTo>
                  <a:cubicBezTo>
                    <a:pt x="23" y="10"/>
                    <a:pt x="25" y="11"/>
                    <a:pt x="27" y="13"/>
                  </a:cubicBezTo>
                  <a:cubicBezTo>
                    <a:pt x="29" y="15"/>
                    <a:pt x="25" y="19"/>
                    <a:pt x="22" y="2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7" name="Group 16"/>
          <p:cNvGrpSpPr/>
          <p:nvPr/>
        </p:nvGrpSpPr>
        <p:grpSpPr>
          <a:xfrm>
            <a:off x="685909" y="4127927"/>
            <a:ext cx="150813" cy="150813"/>
            <a:chOff x="685909" y="4475163"/>
            <a:chExt cx="150813" cy="150813"/>
          </a:xfrm>
        </p:grpSpPr>
        <p:sp>
          <p:nvSpPr>
            <p:cNvPr id="9" name="Oval 1128"/>
            <p:cNvSpPr>
              <a:spLocks noChangeArrowheads="1"/>
            </p:cNvSpPr>
            <p:nvPr/>
          </p:nvSpPr>
          <p:spPr bwMode="auto">
            <a:xfrm>
              <a:off x="685909" y="4475163"/>
              <a:ext cx="150813" cy="150813"/>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41"/>
            <p:cNvSpPr>
              <a:spLocks noEditPoints="1"/>
            </p:cNvSpPr>
            <p:nvPr/>
          </p:nvSpPr>
          <p:spPr bwMode="auto">
            <a:xfrm>
              <a:off x="724913" y="4524377"/>
              <a:ext cx="82692" cy="52386"/>
            </a:xfrm>
            <a:custGeom>
              <a:avLst/>
              <a:gdLst>
                <a:gd name="T0" fmla="*/ 532 w 543"/>
                <a:gd name="T1" fmla="*/ 91 h 344"/>
                <a:gd name="T2" fmla="*/ 532 w 543"/>
                <a:gd name="T3" fmla="*/ 91 h 344"/>
                <a:gd name="T4" fmla="*/ 297 w 543"/>
                <a:gd name="T5" fmla="*/ 211 h 344"/>
                <a:gd name="T6" fmla="*/ 284 w 543"/>
                <a:gd name="T7" fmla="*/ 217 h 344"/>
                <a:gd name="T8" fmla="*/ 271 w 543"/>
                <a:gd name="T9" fmla="*/ 217 h 344"/>
                <a:gd name="T10" fmla="*/ 257 w 543"/>
                <a:gd name="T11" fmla="*/ 217 h 344"/>
                <a:gd name="T12" fmla="*/ 244 w 543"/>
                <a:gd name="T13" fmla="*/ 211 h 344"/>
                <a:gd name="T14" fmla="*/ 11 w 543"/>
                <a:gd name="T15" fmla="*/ 91 h 344"/>
                <a:gd name="T16" fmla="*/ 4 w 543"/>
                <a:gd name="T17" fmla="*/ 89 h 344"/>
                <a:gd name="T18" fmla="*/ 0 w 543"/>
                <a:gd name="T19" fmla="*/ 91 h 344"/>
                <a:gd name="T20" fmla="*/ 0 w 543"/>
                <a:gd name="T21" fmla="*/ 93 h 344"/>
                <a:gd name="T22" fmla="*/ 0 w 543"/>
                <a:gd name="T23" fmla="*/ 99 h 344"/>
                <a:gd name="T24" fmla="*/ 0 w 543"/>
                <a:gd name="T25" fmla="*/ 317 h 344"/>
                <a:gd name="T26" fmla="*/ 0 w 543"/>
                <a:gd name="T27" fmla="*/ 321 h 344"/>
                <a:gd name="T28" fmla="*/ 2 w 543"/>
                <a:gd name="T29" fmla="*/ 327 h 344"/>
                <a:gd name="T30" fmla="*/ 9 w 543"/>
                <a:gd name="T31" fmla="*/ 334 h 344"/>
                <a:gd name="T32" fmla="*/ 21 w 543"/>
                <a:gd name="T33" fmla="*/ 342 h 344"/>
                <a:gd name="T34" fmla="*/ 24 w 543"/>
                <a:gd name="T35" fmla="*/ 344 h 344"/>
                <a:gd name="T36" fmla="*/ 30 w 543"/>
                <a:gd name="T37" fmla="*/ 344 h 344"/>
                <a:gd name="T38" fmla="*/ 513 w 543"/>
                <a:gd name="T39" fmla="*/ 344 h 344"/>
                <a:gd name="T40" fmla="*/ 517 w 543"/>
                <a:gd name="T41" fmla="*/ 344 h 344"/>
                <a:gd name="T42" fmla="*/ 522 w 543"/>
                <a:gd name="T43" fmla="*/ 342 h 344"/>
                <a:gd name="T44" fmla="*/ 534 w 543"/>
                <a:gd name="T45" fmla="*/ 334 h 344"/>
                <a:gd name="T46" fmla="*/ 539 w 543"/>
                <a:gd name="T47" fmla="*/ 327 h 344"/>
                <a:gd name="T48" fmla="*/ 541 w 543"/>
                <a:gd name="T49" fmla="*/ 321 h 344"/>
                <a:gd name="T50" fmla="*/ 543 w 543"/>
                <a:gd name="T51" fmla="*/ 317 h 344"/>
                <a:gd name="T52" fmla="*/ 543 w 543"/>
                <a:gd name="T53" fmla="*/ 99 h 344"/>
                <a:gd name="T54" fmla="*/ 543 w 543"/>
                <a:gd name="T55" fmla="*/ 93 h 344"/>
                <a:gd name="T56" fmla="*/ 541 w 543"/>
                <a:gd name="T57" fmla="*/ 91 h 344"/>
                <a:gd name="T58" fmla="*/ 537 w 543"/>
                <a:gd name="T59" fmla="*/ 89 h 344"/>
                <a:gd name="T60" fmla="*/ 532 w 543"/>
                <a:gd name="T61" fmla="*/ 91 h 344"/>
                <a:gd name="T62" fmla="*/ 19 w 543"/>
                <a:gd name="T63" fmla="*/ 31 h 344"/>
                <a:gd name="T64" fmla="*/ 19 w 543"/>
                <a:gd name="T65" fmla="*/ 31 h 344"/>
                <a:gd name="T66" fmla="*/ 244 w 543"/>
                <a:gd name="T67" fmla="*/ 153 h 344"/>
                <a:gd name="T68" fmla="*/ 257 w 543"/>
                <a:gd name="T69" fmla="*/ 156 h 344"/>
                <a:gd name="T70" fmla="*/ 271 w 543"/>
                <a:gd name="T71" fmla="*/ 158 h 344"/>
                <a:gd name="T72" fmla="*/ 286 w 543"/>
                <a:gd name="T73" fmla="*/ 156 h 344"/>
                <a:gd name="T74" fmla="*/ 297 w 543"/>
                <a:gd name="T75" fmla="*/ 153 h 344"/>
                <a:gd name="T76" fmla="*/ 524 w 543"/>
                <a:gd name="T77" fmla="*/ 31 h 344"/>
                <a:gd name="T78" fmla="*/ 530 w 543"/>
                <a:gd name="T79" fmla="*/ 29 h 344"/>
                <a:gd name="T80" fmla="*/ 535 w 543"/>
                <a:gd name="T81" fmla="*/ 24 h 344"/>
                <a:gd name="T82" fmla="*/ 539 w 543"/>
                <a:gd name="T83" fmla="*/ 18 h 344"/>
                <a:gd name="T84" fmla="*/ 541 w 543"/>
                <a:gd name="T85" fmla="*/ 14 h 344"/>
                <a:gd name="T86" fmla="*/ 541 w 543"/>
                <a:gd name="T87" fmla="*/ 10 h 344"/>
                <a:gd name="T88" fmla="*/ 539 w 543"/>
                <a:gd name="T89" fmla="*/ 4 h 344"/>
                <a:gd name="T90" fmla="*/ 535 w 543"/>
                <a:gd name="T91" fmla="*/ 0 h 344"/>
                <a:gd name="T92" fmla="*/ 524 w 543"/>
                <a:gd name="T93" fmla="*/ 0 h 344"/>
                <a:gd name="T94" fmla="*/ 17 w 543"/>
                <a:gd name="T95" fmla="*/ 0 h 344"/>
                <a:gd name="T96" fmla="*/ 8 w 543"/>
                <a:gd name="T97" fmla="*/ 0 h 344"/>
                <a:gd name="T98" fmla="*/ 2 w 543"/>
                <a:gd name="T99" fmla="*/ 4 h 344"/>
                <a:gd name="T100" fmla="*/ 0 w 543"/>
                <a:gd name="T101" fmla="*/ 10 h 344"/>
                <a:gd name="T102" fmla="*/ 0 w 543"/>
                <a:gd name="T103" fmla="*/ 14 h 344"/>
                <a:gd name="T104" fmla="*/ 4 w 543"/>
                <a:gd name="T105" fmla="*/ 18 h 344"/>
                <a:gd name="T106" fmla="*/ 6 w 543"/>
                <a:gd name="T107" fmla="*/ 24 h 344"/>
                <a:gd name="T108" fmla="*/ 11 w 543"/>
                <a:gd name="T109" fmla="*/ 29 h 344"/>
                <a:gd name="T110" fmla="*/ 19 w 543"/>
                <a:gd name="T111" fmla="*/ 31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3" h="344">
                  <a:moveTo>
                    <a:pt x="532" y="91"/>
                  </a:moveTo>
                  <a:lnTo>
                    <a:pt x="532" y="91"/>
                  </a:lnTo>
                  <a:lnTo>
                    <a:pt x="297" y="211"/>
                  </a:lnTo>
                  <a:lnTo>
                    <a:pt x="284" y="217"/>
                  </a:lnTo>
                  <a:lnTo>
                    <a:pt x="271" y="217"/>
                  </a:lnTo>
                  <a:lnTo>
                    <a:pt x="257" y="217"/>
                  </a:lnTo>
                  <a:lnTo>
                    <a:pt x="244" y="211"/>
                  </a:lnTo>
                  <a:lnTo>
                    <a:pt x="11" y="91"/>
                  </a:lnTo>
                  <a:lnTo>
                    <a:pt x="4" y="89"/>
                  </a:lnTo>
                  <a:lnTo>
                    <a:pt x="0" y="91"/>
                  </a:lnTo>
                  <a:lnTo>
                    <a:pt x="0" y="93"/>
                  </a:lnTo>
                  <a:lnTo>
                    <a:pt x="0" y="99"/>
                  </a:lnTo>
                  <a:lnTo>
                    <a:pt x="0" y="317"/>
                  </a:lnTo>
                  <a:lnTo>
                    <a:pt x="0" y="321"/>
                  </a:lnTo>
                  <a:lnTo>
                    <a:pt x="2" y="327"/>
                  </a:lnTo>
                  <a:lnTo>
                    <a:pt x="9" y="334"/>
                  </a:lnTo>
                  <a:lnTo>
                    <a:pt x="21" y="342"/>
                  </a:lnTo>
                  <a:lnTo>
                    <a:pt x="24" y="344"/>
                  </a:lnTo>
                  <a:lnTo>
                    <a:pt x="30" y="344"/>
                  </a:lnTo>
                  <a:lnTo>
                    <a:pt x="513" y="344"/>
                  </a:lnTo>
                  <a:lnTo>
                    <a:pt x="517" y="344"/>
                  </a:lnTo>
                  <a:lnTo>
                    <a:pt x="522" y="342"/>
                  </a:lnTo>
                  <a:lnTo>
                    <a:pt x="534" y="334"/>
                  </a:lnTo>
                  <a:lnTo>
                    <a:pt x="539" y="327"/>
                  </a:lnTo>
                  <a:lnTo>
                    <a:pt x="541" y="321"/>
                  </a:lnTo>
                  <a:lnTo>
                    <a:pt x="543" y="317"/>
                  </a:lnTo>
                  <a:lnTo>
                    <a:pt x="543" y="99"/>
                  </a:lnTo>
                  <a:lnTo>
                    <a:pt x="543" y="93"/>
                  </a:lnTo>
                  <a:lnTo>
                    <a:pt x="541" y="91"/>
                  </a:lnTo>
                  <a:lnTo>
                    <a:pt x="537" y="89"/>
                  </a:lnTo>
                  <a:lnTo>
                    <a:pt x="532" y="91"/>
                  </a:lnTo>
                  <a:close/>
                  <a:moveTo>
                    <a:pt x="19" y="31"/>
                  </a:moveTo>
                  <a:lnTo>
                    <a:pt x="19" y="31"/>
                  </a:lnTo>
                  <a:lnTo>
                    <a:pt x="244" y="153"/>
                  </a:lnTo>
                  <a:lnTo>
                    <a:pt x="257" y="156"/>
                  </a:lnTo>
                  <a:lnTo>
                    <a:pt x="271" y="158"/>
                  </a:lnTo>
                  <a:lnTo>
                    <a:pt x="286" y="156"/>
                  </a:lnTo>
                  <a:lnTo>
                    <a:pt x="297" y="153"/>
                  </a:lnTo>
                  <a:lnTo>
                    <a:pt x="524" y="31"/>
                  </a:lnTo>
                  <a:lnTo>
                    <a:pt x="530" y="29"/>
                  </a:lnTo>
                  <a:lnTo>
                    <a:pt x="535" y="24"/>
                  </a:lnTo>
                  <a:lnTo>
                    <a:pt x="539" y="18"/>
                  </a:lnTo>
                  <a:lnTo>
                    <a:pt x="541" y="14"/>
                  </a:lnTo>
                  <a:lnTo>
                    <a:pt x="541" y="10"/>
                  </a:lnTo>
                  <a:lnTo>
                    <a:pt x="539" y="4"/>
                  </a:lnTo>
                  <a:lnTo>
                    <a:pt x="535" y="0"/>
                  </a:lnTo>
                  <a:lnTo>
                    <a:pt x="524" y="0"/>
                  </a:lnTo>
                  <a:lnTo>
                    <a:pt x="17" y="0"/>
                  </a:lnTo>
                  <a:lnTo>
                    <a:pt x="8" y="0"/>
                  </a:lnTo>
                  <a:lnTo>
                    <a:pt x="2" y="4"/>
                  </a:lnTo>
                  <a:lnTo>
                    <a:pt x="0" y="10"/>
                  </a:lnTo>
                  <a:lnTo>
                    <a:pt x="0" y="14"/>
                  </a:lnTo>
                  <a:lnTo>
                    <a:pt x="4" y="18"/>
                  </a:lnTo>
                  <a:lnTo>
                    <a:pt x="6" y="24"/>
                  </a:lnTo>
                  <a:lnTo>
                    <a:pt x="11" y="29"/>
                  </a:lnTo>
                  <a:lnTo>
                    <a:pt x="19" y="3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2" name="TextBox 11"/>
          <p:cNvSpPr txBox="1"/>
          <p:nvPr/>
        </p:nvSpPr>
        <p:spPr>
          <a:xfrm>
            <a:off x="926892" y="3741744"/>
            <a:ext cx="1807841" cy="138499"/>
          </a:xfrm>
          <a:prstGeom prst="rect">
            <a:avLst/>
          </a:prstGeom>
          <a:noFill/>
        </p:spPr>
        <p:txBody>
          <a:bodyPr wrap="square" lIns="0" tIns="0" rIns="0" bIns="0" rtlCol="0">
            <a:spAutoFit/>
          </a:bodyPr>
          <a:lstStyle/>
          <a:p>
            <a:r>
              <a:rPr lang="en-US" sz="900" dirty="0">
                <a:solidFill>
                  <a:schemeClr val="bg1"/>
                </a:solidFill>
                <a:ea typeface="Roboto" panose="02000000000000000000" pitchFamily="2" charset="0"/>
              </a:rPr>
              <a:t>348, Lorem Avenue, Lorem City, LGA</a:t>
            </a:r>
          </a:p>
        </p:txBody>
      </p:sp>
      <p:sp>
        <p:nvSpPr>
          <p:cNvPr id="13" name="TextBox 12"/>
          <p:cNvSpPr txBox="1"/>
          <p:nvPr/>
        </p:nvSpPr>
        <p:spPr>
          <a:xfrm>
            <a:off x="926892" y="3938594"/>
            <a:ext cx="1646553" cy="123111"/>
          </a:xfrm>
          <a:prstGeom prst="rect">
            <a:avLst/>
          </a:prstGeom>
          <a:noFill/>
        </p:spPr>
        <p:txBody>
          <a:bodyPr wrap="square" lIns="0" tIns="0" rIns="0" bIns="0" rtlCol="0">
            <a:spAutoFit/>
          </a:bodyPr>
          <a:lstStyle/>
          <a:p>
            <a:r>
              <a:rPr lang="en-US" sz="800" dirty="0">
                <a:solidFill>
                  <a:schemeClr val="bg1"/>
                </a:solidFill>
                <a:latin typeface="Lato" panose="020F0502020204030203" pitchFamily="34" charset="0"/>
                <a:ea typeface="Roboto" panose="02000000000000000000" pitchFamily="2" charset="0"/>
              </a:rPr>
              <a:t>(222) 333 - 555</a:t>
            </a:r>
          </a:p>
        </p:txBody>
      </p:sp>
      <p:sp>
        <p:nvSpPr>
          <p:cNvPr id="14" name="TextBox 13"/>
          <p:cNvSpPr txBox="1"/>
          <p:nvPr/>
        </p:nvSpPr>
        <p:spPr>
          <a:xfrm>
            <a:off x="926892" y="4141794"/>
            <a:ext cx="1646553" cy="123111"/>
          </a:xfrm>
          <a:prstGeom prst="rect">
            <a:avLst/>
          </a:prstGeom>
          <a:noFill/>
        </p:spPr>
        <p:txBody>
          <a:bodyPr wrap="square" lIns="0" tIns="0" rIns="0" bIns="0" rtlCol="0">
            <a:spAutoFit/>
          </a:bodyPr>
          <a:lstStyle/>
          <a:p>
            <a:r>
              <a:rPr lang="en-US" sz="800" dirty="0">
                <a:solidFill>
                  <a:schemeClr val="bg1"/>
                </a:solidFill>
                <a:latin typeface="Lato" panose="020F0502020204030203" pitchFamily="34" charset="0"/>
                <a:ea typeface="Roboto" panose="02000000000000000000" pitchFamily="2" charset="0"/>
              </a:rPr>
              <a:t>lorem@lorem-domain.com</a:t>
            </a:r>
          </a:p>
        </p:txBody>
      </p:sp>
      <p:sp>
        <p:nvSpPr>
          <p:cNvPr id="15" name="TextBox 14"/>
          <p:cNvSpPr txBox="1"/>
          <p:nvPr/>
        </p:nvSpPr>
        <p:spPr>
          <a:xfrm>
            <a:off x="669717" y="3419449"/>
            <a:ext cx="1903728" cy="153888"/>
          </a:xfrm>
          <a:prstGeom prst="rect">
            <a:avLst/>
          </a:prstGeom>
          <a:noFill/>
        </p:spPr>
        <p:txBody>
          <a:bodyPr wrap="square" lIns="0" tIns="0" rIns="0" bIns="0" rtlCol="0">
            <a:spAutoFit/>
          </a:bodyPr>
          <a:lstStyle/>
          <a:p>
            <a:r>
              <a:rPr lang="en-US" sz="1000" b="1" dirty="0">
                <a:solidFill>
                  <a:schemeClr val="bg1"/>
                </a:solidFill>
                <a:latin typeface="Lato" panose="020F0502020204030203" pitchFamily="34" charset="0"/>
                <a:ea typeface="Roboto" panose="02000000000000000000" pitchFamily="2" charset="0"/>
              </a:rPr>
              <a:t>Contact us:</a:t>
            </a:r>
          </a:p>
        </p:txBody>
      </p:sp>
      <p:grpSp>
        <p:nvGrpSpPr>
          <p:cNvPr id="28" name="Group 27"/>
          <p:cNvGrpSpPr/>
          <p:nvPr/>
        </p:nvGrpSpPr>
        <p:grpSpPr>
          <a:xfrm>
            <a:off x="3395432" y="3727877"/>
            <a:ext cx="150813" cy="150813"/>
            <a:chOff x="3395432" y="4075113"/>
            <a:chExt cx="150813" cy="150813"/>
          </a:xfrm>
        </p:grpSpPr>
        <p:sp>
          <p:nvSpPr>
            <p:cNvPr id="22" name="Oval 1131"/>
            <p:cNvSpPr>
              <a:spLocks noChangeArrowheads="1"/>
            </p:cNvSpPr>
            <p:nvPr/>
          </p:nvSpPr>
          <p:spPr bwMode="auto">
            <a:xfrm>
              <a:off x="3395432" y="4075113"/>
              <a:ext cx="150813" cy="150813"/>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134"/>
            <p:cNvSpPr>
              <a:spLocks/>
            </p:cNvSpPr>
            <p:nvPr/>
          </p:nvSpPr>
          <p:spPr bwMode="auto">
            <a:xfrm>
              <a:off x="3450994" y="4108450"/>
              <a:ext cx="41275" cy="82550"/>
            </a:xfrm>
            <a:custGeom>
              <a:avLst/>
              <a:gdLst>
                <a:gd name="T0" fmla="*/ 17 w 17"/>
                <a:gd name="T1" fmla="*/ 0 h 34"/>
                <a:gd name="T2" fmla="*/ 17 w 17"/>
                <a:gd name="T3" fmla="*/ 6 h 34"/>
                <a:gd name="T4" fmla="*/ 14 w 17"/>
                <a:gd name="T5" fmla="*/ 6 h 34"/>
                <a:gd name="T6" fmla="*/ 12 w 17"/>
                <a:gd name="T7" fmla="*/ 6 h 34"/>
                <a:gd name="T8" fmla="*/ 11 w 17"/>
                <a:gd name="T9" fmla="*/ 9 h 34"/>
                <a:gd name="T10" fmla="*/ 11 w 17"/>
                <a:gd name="T11" fmla="*/ 13 h 34"/>
                <a:gd name="T12" fmla="*/ 17 w 17"/>
                <a:gd name="T13" fmla="*/ 13 h 34"/>
                <a:gd name="T14" fmla="*/ 16 w 17"/>
                <a:gd name="T15" fmla="*/ 19 h 34"/>
                <a:gd name="T16" fmla="*/ 11 w 17"/>
                <a:gd name="T17" fmla="*/ 19 h 34"/>
                <a:gd name="T18" fmla="*/ 11 w 17"/>
                <a:gd name="T19" fmla="*/ 34 h 34"/>
                <a:gd name="T20" fmla="*/ 5 w 17"/>
                <a:gd name="T21" fmla="*/ 34 h 34"/>
                <a:gd name="T22" fmla="*/ 5 w 17"/>
                <a:gd name="T23" fmla="*/ 19 h 34"/>
                <a:gd name="T24" fmla="*/ 0 w 17"/>
                <a:gd name="T25" fmla="*/ 19 h 34"/>
                <a:gd name="T26" fmla="*/ 0 w 17"/>
                <a:gd name="T27" fmla="*/ 13 h 34"/>
                <a:gd name="T28" fmla="*/ 5 w 17"/>
                <a:gd name="T29" fmla="*/ 13 h 34"/>
                <a:gd name="T30" fmla="*/ 5 w 17"/>
                <a:gd name="T31" fmla="*/ 8 h 34"/>
                <a:gd name="T32" fmla="*/ 7 w 17"/>
                <a:gd name="T33" fmla="*/ 2 h 34"/>
                <a:gd name="T34" fmla="*/ 13 w 17"/>
                <a:gd name="T35" fmla="*/ 0 h 34"/>
                <a:gd name="T36" fmla="*/ 17 w 17"/>
                <a:gd name="T3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34">
                  <a:moveTo>
                    <a:pt x="17" y="0"/>
                  </a:moveTo>
                  <a:cubicBezTo>
                    <a:pt x="17" y="6"/>
                    <a:pt x="17" y="6"/>
                    <a:pt x="17" y="6"/>
                  </a:cubicBezTo>
                  <a:cubicBezTo>
                    <a:pt x="14" y="6"/>
                    <a:pt x="14" y="6"/>
                    <a:pt x="14" y="6"/>
                  </a:cubicBezTo>
                  <a:cubicBezTo>
                    <a:pt x="13" y="6"/>
                    <a:pt x="12" y="6"/>
                    <a:pt x="12" y="6"/>
                  </a:cubicBezTo>
                  <a:cubicBezTo>
                    <a:pt x="11" y="7"/>
                    <a:pt x="11" y="8"/>
                    <a:pt x="11" y="9"/>
                  </a:cubicBezTo>
                  <a:cubicBezTo>
                    <a:pt x="11" y="13"/>
                    <a:pt x="11" y="13"/>
                    <a:pt x="11" y="13"/>
                  </a:cubicBezTo>
                  <a:cubicBezTo>
                    <a:pt x="17" y="13"/>
                    <a:pt x="17" y="13"/>
                    <a:pt x="17" y="13"/>
                  </a:cubicBezTo>
                  <a:cubicBezTo>
                    <a:pt x="16" y="19"/>
                    <a:pt x="16" y="19"/>
                    <a:pt x="16" y="19"/>
                  </a:cubicBezTo>
                  <a:cubicBezTo>
                    <a:pt x="11" y="19"/>
                    <a:pt x="11" y="19"/>
                    <a:pt x="11" y="19"/>
                  </a:cubicBezTo>
                  <a:cubicBezTo>
                    <a:pt x="11" y="34"/>
                    <a:pt x="11" y="34"/>
                    <a:pt x="11" y="34"/>
                  </a:cubicBezTo>
                  <a:cubicBezTo>
                    <a:pt x="5" y="34"/>
                    <a:pt x="5" y="34"/>
                    <a:pt x="5" y="34"/>
                  </a:cubicBezTo>
                  <a:cubicBezTo>
                    <a:pt x="5" y="19"/>
                    <a:pt x="5" y="19"/>
                    <a:pt x="5" y="19"/>
                  </a:cubicBezTo>
                  <a:cubicBezTo>
                    <a:pt x="0" y="19"/>
                    <a:pt x="0" y="19"/>
                    <a:pt x="0" y="19"/>
                  </a:cubicBezTo>
                  <a:cubicBezTo>
                    <a:pt x="0" y="13"/>
                    <a:pt x="0" y="13"/>
                    <a:pt x="0" y="13"/>
                  </a:cubicBezTo>
                  <a:cubicBezTo>
                    <a:pt x="5" y="13"/>
                    <a:pt x="5" y="13"/>
                    <a:pt x="5" y="13"/>
                  </a:cubicBezTo>
                  <a:cubicBezTo>
                    <a:pt x="5" y="8"/>
                    <a:pt x="5" y="8"/>
                    <a:pt x="5" y="8"/>
                  </a:cubicBezTo>
                  <a:cubicBezTo>
                    <a:pt x="5" y="5"/>
                    <a:pt x="6" y="3"/>
                    <a:pt x="7" y="2"/>
                  </a:cubicBezTo>
                  <a:cubicBezTo>
                    <a:pt x="8" y="1"/>
                    <a:pt x="10" y="0"/>
                    <a:pt x="13" y="0"/>
                  </a:cubicBezTo>
                  <a:cubicBezTo>
                    <a:pt x="15" y="0"/>
                    <a:pt x="16" y="0"/>
                    <a:pt x="1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9" name="Group 28"/>
          <p:cNvGrpSpPr/>
          <p:nvPr/>
        </p:nvGrpSpPr>
        <p:grpSpPr>
          <a:xfrm>
            <a:off x="3395432" y="3926314"/>
            <a:ext cx="150813" cy="150813"/>
            <a:chOff x="3395432" y="4273550"/>
            <a:chExt cx="150813" cy="150813"/>
          </a:xfrm>
        </p:grpSpPr>
        <p:sp>
          <p:nvSpPr>
            <p:cNvPr id="23" name="Oval 1132"/>
            <p:cNvSpPr>
              <a:spLocks noChangeArrowheads="1"/>
            </p:cNvSpPr>
            <p:nvPr/>
          </p:nvSpPr>
          <p:spPr bwMode="auto">
            <a:xfrm>
              <a:off x="3395432" y="4273550"/>
              <a:ext cx="150813" cy="150813"/>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135"/>
            <p:cNvSpPr>
              <a:spLocks/>
            </p:cNvSpPr>
            <p:nvPr/>
          </p:nvSpPr>
          <p:spPr bwMode="auto">
            <a:xfrm>
              <a:off x="3428769" y="4316413"/>
              <a:ext cx="84138" cy="68263"/>
            </a:xfrm>
            <a:custGeom>
              <a:avLst/>
              <a:gdLst>
                <a:gd name="T0" fmla="*/ 31 w 35"/>
                <a:gd name="T1" fmla="*/ 7 h 28"/>
                <a:gd name="T2" fmla="*/ 31 w 35"/>
                <a:gd name="T3" fmla="*/ 8 h 28"/>
                <a:gd name="T4" fmla="*/ 11 w 35"/>
                <a:gd name="T5" fmla="*/ 28 h 28"/>
                <a:gd name="T6" fmla="*/ 0 w 35"/>
                <a:gd name="T7" fmla="*/ 24 h 28"/>
                <a:gd name="T8" fmla="*/ 2 w 35"/>
                <a:gd name="T9" fmla="*/ 24 h 28"/>
                <a:gd name="T10" fmla="*/ 11 w 35"/>
                <a:gd name="T11" fmla="*/ 21 h 28"/>
                <a:gd name="T12" fmla="*/ 4 w 35"/>
                <a:gd name="T13" fmla="*/ 17 h 28"/>
                <a:gd name="T14" fmla="*/ 6 w 35"/>
                <a:gd name="T15" fmla="*/ 17 h 28"/>
                <a:gd name="T16" fmla="*/ 7 w 35"/>
                <a:gd name="T17" fmla="*/ 16 h 28"/>
                <a:gd name="T18" fmla="*/ 2 w 35"/>
                <a:gd name="T19" fmla="*/ 10 h 28"/>
                <a:gd name="T20" fmla="*/ 2 w 35"/>
                <a:gd name="T21" fmla="*/ 9 h 28"/>
                <a:gd name="T22" fmla="*/ 5 w 35"/>
                <a:gd name="T23" fmla="*/ 10 h 28"/>
                <a:gd name="T24" fmla="*/ 2 w 35"/>
                <a:gd name="T25" fmla="*/ 4 h 28"/>
                <a:gd name="T26" fmla="*/ 3 w 35"/>
                <a:gd name="T27" fmla="*/ 1 h 28"/>
                <a:gd name="T28" fmla="*/ 17 w 35"/>
                <a:gd name="T29" fmla="*/ 8 h 28"/>
                <a:gd name="T30" fmla="*/ 17 w 35"/>
                <a:gd name="T31" fmla="*/ 7 h 28"/>
                <a:gd name="T32" fmla="*/ 24 w 35"/>
                <a:gd name="T33" fmla="*/ 0 h 28"/>
                <a:gd name="T34" fmla="*/ 29 w 35"/>
                <a:gd name="T35" fmla="*/ 2 h 28"/>
                <a:gd name="T36" fmla="*/ 34 w 35"/>
                <a:gd name="T37" fmla="*/ 0 h 28"/>
                <a:gd name="T38" fmla="*/ 31 w 35"/>
                <a:gd name="T39" fmla="*/ 4 h 28"/>
                <a:gd name="T40" fmla="*/ 35 w 35"/>
                <a:gd name="T41" fmla="*/ 3 h 28"/>
                <a:gd name="T42" fmla="*/ 31 w 35"/>
                <a:gd name="T43" fmla="*/ 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28">
                  <a:moveTo>
                    <a:pt x="31" y="7"/>
                  </a:moveTo>
                  <a:cubicBezTo>
                    <a:pt x="31" y="8"/>
                    <a:pt x="31" y="8"/>
                    <a:pt x="31" y="8"/>
                  </a:cubicBezTo>
                  <a:cubicBezTo>
                    <a:pt x="31" y="17"/>
                    <a:pt x="24" y="28"/>
                    <a:pt x="11" y="28"/>
                  </a:cubicBezTo>
                  <a:cubicBezTo>
                    <a:pt x="7" y="28"/>
                    <a:pt x="3" y="26"/>
                    <a:pt x="0" y="24"/>
                  </a:cubicBezTo>
                  <a:cubicBezTo>
                    <a:pt x="1" y="24"/>
                    <a:pt x="1" y="24"/>
                    <a:pt x="2" y="24"/>
                  </a:cubicBezTo>
                  <a:cubicBezTo>
                    <a:pt x="5" y="24"/>
                    <a:pt x="8" y="23"/>
                    <a:pt x="11" y="21"/>
                  </a:cubicBezTo>
                  <a:cubicBezTo>
                    <a:pt x="8" y="21"/>
                    <a:pt x="5" y="19"/>
                    <a:pt x="4" y="17"/>
                  </a:cubicBezTo>
                  <a:cubicBezTo>
                    <a:pt x="5" y="17"/>
                    <a:pt x="5" y="17"/>
                    <a:pt x="6" y="17"/>
                  </a:cubicBezTo>
                  <a:cubicBezTo>
                    <a:pt x="6" y="17"/>
                    <a:pt x="7" y="17"/>
                    <a:pt x="7" y="16"/>
                  </a:cubicBezTo>
                  <a:cubicBezTo>
                    <a:pt x="4" y="16"/>
                    <a:pt x="2" y="13"/>
                    <a:pt x="2" y="10"/>
                  </a:cubicBezTo>
                  <a:cubicBezTo>
                    <a:pt x="2" y="9"/>
                    <a:pt x="2" y="9"/>
                    <a:pt x="2" y="9"/>
                  </a:cubicBezTo>
                  <a:cubicBezTo>
                    <a:pt x="3" y="10"/>
                    <a:pt x="4" y="10"/>
                    <a:pt x="5" y="10"/>
                  </a:cubicBezTo>
                  <a:cubicBezTo>
                    <a:pt x="3" y="9"/>
                    <a:pt x="2" y="7"/>
                    <a:pt x="2" y="4"/>
                  </a:cubicBezTo>
                  <a:cubicBezTo>
                    <a:pt x="2" y="3"/>
                    <a:pt x="2" y="2"/>
                    <a:pt x="3" y="1"/>
                  </a:cubicBezTo>
                  <a:cubicBezTo>
                    <a:pt x="6" y="5"/>
                    <a:pt x="11" y="8"/>
                    <a:pt x="17" y="8"/>
                  </a:cubicBezTo>
                  <a:cubicBezTo>
                    <a:pt x="17" y="8"/>
                    <a:pt x="17" y="7"/>
                    <a:pt x="17" y="7"/>
                  </a:cubicBezTo>
                  <a:cubicBezTo>
                    <a:pt x="17" y="3"/>
                    <a:pt x="20" y="0"/>
                    <a:pt x="24" y="0"/>
                  </a:cubicBezTo>
                  <a:cubicBezTo>
                    <a:pt x="26" y="0"/>
                    <a:pt x="28" y="1"/>
                    <a:pt x="29" y="2"/>
                  </a:cubicBezTo>
                  <a:cubicBezTo>
                    <a:pt x="31" y="2"/>
                    <a:pt x="32" y="1"/>
                    <a:pt x="34" y="0"/>
                  </a:cubicBezTo>
                  <a:cubicBezTo>
                    <a:pt x="33" y="2"/>
                    <a:pt x="32" y="3"/>
                    <a:pt x="31" y="4"/>
                  </a:cubicBezTo>
                  <a:cubicBezTo>
                    <a:pt x="32" y="4"/>
                    <a:pt x="33" y="4"/>
                    <a:pt x="35" y="3"/>
                  </a:cubicBezTo>
                  <a:cubicBezTo>
                    <a:pt x="34" y="4"/>
                    <a:pt x="33" y="6"/>
                    <a:pt x="31"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0" name="Group 29"/>
          <p:cNvGrpSpPr/>
          <p:nvPr/>
        </p:nvGrpSpPr>
        <p:grpSpPr>
          <a:xfrm>
            <a:off x="3395432" y="4127927"/>
            <a:ext cx="150813" cy="150813"/>
            <a:chOff x="3395432" y="4475163"/>
            <a:chExt cx="150813" cy="150813"/>
          </a:xfrm>
        </p:grpSpPr>
        <p:sp>
          <p:nvSpPr>
            <p:cNvPr id="24" name="Oval 1133"/>
            <p:cNvSpPr>
              <a:spLocks noChangeArrowheads="1"/>
            </p:cNvSpPr>
            <p:nvPr/>
          </p:nvSpPr>
          <p:spPr bwMode="auto">
            <a:xfrm>
              <a:off x="3395432" y="4475163"/>
              <a:ext cx="150813" cy="150813"/>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145"/>
            <p:cNvSpPr>
              <a:spLocks noEditPoints="1"/>
            </p:cNvSpPr>
            <p:nvPr/>
          </p:nvSpPr>
          <p:spPr bwMode="auto">
            <a:xfrm>
              <a:off x="3436822" y="4518026"/>
              <a:ext cx="82320" cy="73024"/>
            </a:xfrm>
            <a:custGeom>
              <a:avLst/>
              <a:gdLst>
                <a:gd name="T0" fmla="*/ 254 w 497"/>
                <a:gd name="T1" fmla="*/ 13 h 435"/>
                <a:gd name="T2" fmla="*/ 221 w 497"/>
                <a:gd name="T3" fmla="*/ 17 h 435"/>
                <a:gd name="T4" fmla="*/ 237 w 497"/>
                <a:gd name="T5" fmla="*/ 40 h 435"/>
                <a:gd name="T6" fmla="*/ 245 w 497"/>
                <a:gd name="T7" fmla="*/ 58 h 435"/>
                <a:gd name="T8" fmla="*/ 245 w 497"/>
                <a:gd name="T9" fmla="*/ 125 h 435"/>
                <a:gd name="T10" fmla="*/ 238 w 497"/>
                <a:gd name="T11" fmla="*/ 141 h 435"/>
                <a:gd name="T12" fmla="*/ 220 w 497"/>
                <a:gd name="T13" fmla="*/ 165 h 435"/>
                <a:gd name="T14" fmla="*/ 189 w 497"/>
                <a:gd name="T15" fmla="*/ 194 h 435"/>
                <a:gd name="T16" fmla="*/ 199 w 497"/>
                <a:gd name="T17" fmla="*/ 222 h 435"/>
                <a:gd name="T18" fmla="*/ 221 w 497"/>
                <a:gd name="T19" fmla="*/ 242 h 435"/>
                <a:gd name="T20" fmla="*/ 242 w 497"/>
                <a:gd name="T21" fmla="*/ 261 h 435"/>
                <a:gd name="T22" fmla="*/ 256 w 497"/>
                <a:gd name="T23" fmla="*/ 278 h 435"/>
                <a:gd name="T24" fmla="*/ 266 w 497"/>
                <a:gd name="T25" fmla="*/ 298 h 435"/>
                <a:gd name="T26" fmla="*/ 267 w 497"/>
                <a:gd name="T27" fmla="*/ 344 h 435"/>
                <a:gd name="T28" fmla="*/ 261 w 497"/>
                <a:gd name="T29" fmla="*/ 367 h 435"/>
                <a:gd name="T30" fmla="*/ 243 w 497"/>
                <a:gd name="T31" fmla="*/ 395 h 435"/>
                <a:gd name="T32" fmla="*/ 221 w 497"/>
                <a:gd name="T33" fmla="*/ 412 h 435"/>
                <a:gd name="T34" fmla="*/ 204 w 497"/>
                <a:gd name="T35" fmla="*/ 420 h 435"/>
                <a:gd name="T36" fmla="*/ 130 w 497"/>
                <a:gd name="T37" fmla="*/ 434 h 435"/>
                <a:gd name="T38" fmla="*/ 55 w 497"/>
                <a:gd name="T39" fmla="*/ 421 h 435"/>
                <a:gd name="T40" fmla="*/ 33 w 497"/>
                <a:gd name="T41" fmla="*/ 409 h 435"/>
                <a:gd name="T42" fmla="*/ 1 w 497"/>
                <a:gd name="T43" fmla="*/ 335 h 435"/>
                <a:gd name="T44" fmla="*/ 7 w 497"/>
                <a:gd name="T45" fmla="*/ 312 h 435"/>
                <a:gd name="T46" fmla="*/ 24 w 497"/>
                <a:gd name="T47" fmla="*/ 289 h 435"/>
                <a:gd name="T48" fmla="*/ 148 w 497"/>
                <a:gd name="T49" fmla="*/ 246 h 435"/>
                <a:gd name="T50" fmla="*/ 132 w 497"/>
                <a:gd name="T51" fmla="*/ 227 h 435"/>
                <a:gd name="T52" fmla="*/ 77 w 497"/>
                <a:gd name="T53" fmla="*/ 191 h 435"/>
                <a:gd name="T54" fmla="*/ 49 w 497"/>
                <a:gd name="T55" fmla="*/ 174 h 435"/>
                <a:gd name="T56" fmla="*/ 33 w 497"/>
                <a:gd name="T57" fmla="*/ 152 h 435"/>
                <a:gd name="T58" fmla="*/ 31 w 497"/>
                <a:gd name="T59" fmla="*/ 75 h 435"/>
                <a:gd name="T60" fmla="*/ 39 w 497"/>
                <a:gd name="T61" fmla="*/ 54 h 435"/>
                <a:gd name="T62" fmla="*/ 63 w 497"/>
                <a:gd name="T63" fmla="*/ 29 h 435"/>
                <a:gd name="T64" fmla="*/ 80 w 497"/>
                <a:gd name="T65" fmla="*/ 19 h 435"/>
                <a:gd name="T66" fmla="*/ 95 w 497"/>
                <a:gd name="T67" fmla="*/ 12 h 435"/>
                <a:gd name="T68" fmla="*/ 127 w 497"/>
                <a:gd name="T69" fmla="*/ 3 h 435"/>
                <a:gd name="T70" fmla="*/ 89 w 497"/>
                <a:gd name="T71" fmla="*/ 285 h 435"/>
                <a:gd name="T72" fmla="*/ 65 w 497"/>
                <a:gd name="T73" fmla="*/ 304 h 435"/>
                <a:gd name="T74" fmla="*/ 53 w 497"/>
                <a:gd name="T75" fmla="*/ 321 h 435"/>
                <a:gd name="T76" fmla="*/ 52 w 497"/>
                <a:gd name="T77" fmla="*/ 359 h 435"/>
                <a:gd name="T78" fmla="*/ 69 w 497"/>
                <a:gd name="T79" fmla="*/ 382 h 435"/>
                <a:gd name="T80" fmla="*/ 90 w 497"/>
                <a:gd name="T81" fmla="*/ 395 h 435"/>
                <a:gd name="T82" fmla="*/ 107 w 497"/>
                <a:gd name="T83" fmla="*/ 401 h 435"/>
                <a:gd name="T84" fmla="*/ 158 w 497"/>
                <a:gd name="T85" fmla="*/ 402 h 435"/>
                <a:gd name="T86" fmla="*/ 180 w 497"/>
                <a:gd name="T87" fmla="*/ 396 h 435"/>
                <a:gd name="T88" fmla="*/ 194 w 497"/>
                <a:gd name="T89" fmla="*/ 389 h 435"/>
                <a:gd name="T90" fmla="*/ 213 w 497"/>
                <a:gd name="T91" fmla="*/ 374 h 435"/>
                <a:gd name="T92" fmla="*/ 226 w 497"/>
                <a:gd name="T93" fmla="*/ 357 h 435"/>
                <a:gd name="T94" fmla="*/ 226 w 497"/>
                <a:gd name="T95" fmla="*/ 315 h 435"/>
                <a:gd name="T96" fmla="*/ 212 w 497"/>
                <a:gd name="T97" fmla="*/ 294 h 435"/>
                <a:gd name="T98" fmla="*/ 194 w 497"/>
                <a:gd name="T99" fmla="*/ 283 h 435"/>
                <a:gd name="T100" fmla="*/ 177 w 497"/>
                <a:gd name="T101" fmla="*/ 276 h 435"/>
                <a:gd name="T102" fmla="*/ 115 w 497"/>
                <a:gd name="T103" fmla="*/ 275 h 435"/>
                <a:gd name="T104" fmla="*/ 91 w 497"/>
                <a:gd name="T105" fmla="*/ 39 h 435"/>
                <a:gd name="T106" fmla="*/ 84 w 497"/>
                <a:gd name="T107" fmla="*/ 118 h 435"/>
                <a:gd name="T108" fmla="*/ 91 w 497"/>
                <a:gd name="T109" fmla="*/ 137 h 435"/>
                <a:gd name="T110" fmla="*/ 110 w 497"/>
                <a:gd name="T111" fmla="*/ 160 h 435"/>
                <a:gd name="T112" fmla="*/ 130 w 497"/>
                <a:gd name="T113" fmla="*/ 172 h 435"/>
                <a:gd name="T114" fmla="*/ 191 w 497"/>
                <a:gd name="T115" fmla="*/ 137 h 435"/>
                <a:gd name="T116" fmla="*/ 191 w 497"/>
                <a:gd name="T117" fmla="*/ 88 h 435"/>
                <a:gd name="T118" fmla="*/ 184 w 497"/>
                <a:gd name="T119" fmla="*/ 68 h 435"/>
                <a:gd name="T120" fmla="*/ 174 w 497"/>
                <a:gd name="T121" fmla="*/ 50 h 435"/>
                <a:gd name="T122" fmla="*/ 106 w 497"/>
                <a:gd name="T123" fmla="*/ 27 h 435"/>
                <a:gd name="T124" fmla="*/ 467 w 497"/>
                <a:gd name="T125" fmla="*/ 8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 h="435">
                  <a:moveTo>
                    <a:pt x="269" y="3"/>
                  </a:moveTo>
                  <a:cubicBezTo>
                    <a:pt x="269" y="4"/>
                    <a:pt x="269" y="5"/>
                    <a:pt x="268" y="5"/>
                  </a:cubicBezTo>
                  <a:cubicBezTo>
                    <a:pt x="268" y="6"/>
                    <a:pt x="267" y="6"/>
                    <a:pt x="267" y="6"/>
                  </a:cubicBezTo>
                  <a:cubicBezTo>
                    <a:pt x="267" y="6"/>
                    <a:pt x="266" y="6"/>
                    <a:pt x="266" y="7"/>
                  </a:cubicBezTo>
                  <a:cubicBezTo>
                    <a:pt x="266" y="8"/>
                    <a:pt x="266" y="8"/>
                    <a:pt x="266" y="8"/>
                  </a:cubicBezTo>
                  <a:cubicBezTo>
                    <a:pt x="264" y="8"/>
                    <a:pt x="264" y="8"/>
                    <a:pt x="264" y="8"/>
                  </a:cubicBezTo>
                  <a:cubicBezTo>
                    <a:pt x="264" y="9"/>
                    <a:pt x="264" y="9"/>
                    <a:pt x="264" y="9"/>
                  </a:cubicBezTo>
                  <a:cubicBezTo>
                    <a:pt x="263" y="9"/>
                    <a:pt x="262" y="10"/>
                    <a:pt x="261" y="10"/>
                  </a:cubicBezTo>
                  <a:cubicBezTo>
                    <a:pt x="261" y="11"/>
                    <a:pt x="261" y="11"/>
                    <a:pt x="261" y="11"/>
                  </a:cubicBezTo>
                  <a:cubicBezTo>
                    <a:pt x="259" y="11"/>
                    <a:pt x="259" y="11"/>
                    <a:pt x="259" y="11"/>
                  </a:cubicBezTo>
                  <a:cubicBezTo>
                    <a:pt x="259" y="11"/>
                    <a:pt x="259" y="11"/>
                    <a:pt x="259" y="11"/>
                  </a:cubicBezTo>
                  <a:cubicBezTo>
                    <a:pt x="256" y="11"/>
                    <a:pt x="256" y="11"/>
                    <a:pt x="256" y="11"/>
                  </a:cubicBezTo>
                  <a:cubicBezTo>
                    <a:pt x="256" y="12"/>
                    <a:pt x="256" y="12"/>
                    <a:pt x="256" y="12"/>
                  </a:cubicBezTo>
                  <a:cubicBezTo>
                    <a:pt x="254" y="12"/>
                    <a:pt x="254" y="12"/>
                    <a:pt x="254" y="12"/>
                  </a:cubicBezTo>
                  <a:cubicBezTo>
                    <a:pt x="254" y="13"/>
                    <a:pt x="254" y="13"/>
                    <a:pt x="254" y="13"/>
                  </a:cubicBezTo>
                  <a:cubicBezTo>
                    <a:pt x="250" y="13"/>
                    <a:pt x="250" y="13"/>
                    <a:pt x="250" y="13"/>
                  </a:cubicBezTo>
                  <a:cubicBezTo>
                    <a:pt x="250" y="14"/>
                    <a:pt x="250" y="14"/>
                    <a:pt x="250" y="14"/>
                  </a:cubicBezTo>
                  <a:cubicBezTo>
                    <a:pt x="246" y="14"/>
                    <a:pt x="246" y="14"/>
                    <a:pt x="246" y="14"/>
                  </a:cubicBezTo>
                  <a:cubicBezTo>
                    <a:pt x="246" y="14"/>
                    <a:pt x="246" y="14"/>
                    <a:pt x="246" y="14"/>
                  </a:cubicBezTo>
                  <a:cubicBezTo>
                    <a:pt x="241" y="14"/>
                    <a:pt x="241" y="14"/>
                    <a:pt x="241" y="14"/>
                  </a:cubicBezTo>
                  <a:cubicBezTo>
                    <a:pt x="241" y="15"/>
                    <a:pt x="241" y="15"/>
                    <a:pt x="241" y="15"/>
                  </a:cubicBezTo>
                  <a:cubicBezTo>
                    <a:pt x="241" y="15"/>
                    <a:pt x="240" y="15"/>
                    <a:pt x="239" y="14"/>
                  </a:cubicBezTo>
                  <a:cubicBezTo>
                    <a:pt x="239" y="15"/>
                    <a:pt x="239" y="15"/>
                    <a:pt x="239" y="15"/>
                  </a:cubicBezTo>
                  <a:cubicBezTo>
                    <a:pt x="235" y="15"/>
                    <a:pt x="235" y="15"/>
                    <a:pt x="235" y="15"/>
                  </a:cubicBezTo>
                  <a:cubicBezTo>
                    <a:pt x="235" y="16"/>
                    <a:pt x="235" y="16"/>
                    <a:pt x="235" y="16"/>
                  </a:cubicBezTo>
                  <a:cubicBezTo>
                    <a:pt x="230" y="16"/>
                    <a:pt x="230" y="16"/>
                    <a:pt x="230" y="16"/>
                  </a:cubicBezTo>
                  <a:cubicBezTo>
                    <a:pt x="230" y="17"/>
                    <a:pt x="230" y="17"/>
                    <a:pt x="230" y="17"/>
                  </a:cubicBezTo>
                  <a:cubicBezTo>
                    <a:pt x="225" y="17"/>
                    <a:pt x="225" y="17"/>
                    <a:pt x="225" y="17"/>
                  </a:cubicBezTo>
                  <a:cubicBezTo>
                    <a:pt x="225" y="17"/>
                    <a:pt x="225" y="17"/>
                    <a:pt x="225" y="17"/>
                  </a:cubicBezTo>
                  <a:cubicBezTo>
                    <a:pt x="221" y="17"/>
                    <a:pt x="221" y="17"/>
                    <a:pt x="221" y="17"/>
                  </a:cubicBezTo>
                  <a:cubicBezTo>
                    <a:pt x="220" y="18"/>
                    <a:pt x="219" y="18"/>
                    <a:pt x="218" y="18"/>
                  </a:cubicBezTo>
                  <a:cubicBezTo>
                    <a:pt x="217" y="19"/>
                    <a:pt x="216" y="19"/>
                    <a:pt x="215" y="20"/>
                  </a:cubicBezTo>
                  <a:cubicBezTo>
                    <a:pt x="215" y="20"/>
                    <a:pt x="215" y="20"/>
                    <a:pt x="215" y="21"/>
                  </a:cubicBezTo>
                  <a:cubicBezTo>
                    <a:pt x="215" y="21"/>
                    <a:pt x="215" y="22"/>
                    <a:pt x="215" y="22"/>
                  </a:cubicBezTo>
                  <a:cubicBezTo>
                    <a:pt x="216" y="23"/>
                    <a:pt x="218" y="24"/>
                    <a:pt x="219" y="25"/>
                  </a:cubicBezTo>
                  <a:cubicBezTo>
                    <a:pt x="221" y="25"/>
                    <a:pt x="222" y="26"/>
                    <a:pt x="224" y="27"/>
                  </a:cubicBezTo>
                  <a:cubicBezTo>
                    <a:pt x="224" y="29"/>
                    <a:pt x="224" y="29"/>
                    <a:pt x="224" y="29"/>
                  </a:cubicBezTo>
                  <a:cubicBezTo>
                    <a:pt x="226" y="29"/>
                    <a:pt x="228" y="30"/>
                    <a:pt x="228" y="31"/>
                  </a:cubicBezTo>
                  <a:cubicBezTo>
                    <a:pt x="229" y="32"/>
                    <a:pt x="230" y="33"/>
                    <a:pt x="233" y="34"/>
                  </a:cubicBezTo>
                  <a:cubicBezTo>
                    <a:pt x="233" y="35"/>
                    <a:pt x="233" y="35"/>
                    <a:pt x="233" y="35"/>
                  </a:cubicBezTo>
                  <a:cubicBezTo>
                    <a:pt x="233" y="36"/>
                    <a:pt x="234" y="36"/>
                    <a:pt x="235" y="36"/>
                  </a:cubicBezTo>
                  <a:cubicBezTo>
                    <a:pt x="235" y="37"/>
                    <a:pt x="235" y="37"/>
                    <a:pt x="235" y="38"/>
                  </a:cubicBezTo>
                  <a:cubicBezTo>
                    <a:pt x="235" y="38"/>
                    <a:pt x="236" y="38"/>
                    <a:pt x="236" y="39"/>
                  </a:cubicBezTo>
                  <a:cubicBezTo>
                    <a:pt x="237" y="39"/>
                    <a:pt x="237" y="39"/>
                    <a:pt x="237" y="39"/>
                  </a:cubicBezTo>
                  <a:cubicBezTo>
                    <a:pt x="237" y="39"/>
                    <a:pt x="237" y="40"/>
                    <a:pt x="237" y="40"/>
                  </a:cubicBezTo>
                  <a:cubicBezTo>
                    <a:pt x="237" y="40"/>
                    <a:pt x="237" y="41"/>
                    <a:pt x="238" y="41"/>
                  </a:cubicBezTo>
                  <a:cubicBezTo>
                    <a:pt x="239" y="42"/>
                    <a:pt x="239" y="42"/>
                    <a:pt x="239" y="42"/>
                  </a:cubicBezTo>
                  <a:cubicBezTo>
                    <a:pt x="239" y="42"/>
                    <a:pt x="240" y="43"/>
                    <a:pt x="240" y="43"/>
                  </a:cubicBezTo>
                  <a:cubicBezTo>
                    <a:pt x="240" y="44"/>
                    <a:pt x="240" y="44"/>
                    <a:pt x="240" y="45"/>
                  </a:cubicBezTo>
                  <a:cubicBezTo>
                    <a:pt x="241" y="45"/>
                    <a:pt x="241" y="45"/>
                    <a:pt x="241" y="45"/>
                  </a:cubicBezTo>
                  <a:cubicBezTo>
                    <a:pt x="241" y="46"/>
                    <a:pt x="241" y="46"/>
                    <a:pt x="241" y="47"/>
                  </a:cubicBezTo>
                  <a:cubicBezTo>
                    <a:pt x="241" y="48"/>
                    <a:pt x="242" y="48"/>
                    <a:pt x="242" y="49"/>
                  </a:cubicBezTo>
                  <a:cubicBezTo>
                    <a:pt x="243" y="49"/>
                    <a:pt x="243" y="49"/>
                    <a:pt x="243" y="49"/>
                  </a:cubicBezTo>
                  <a:cubicBezTo>
                    <a:pt x="243" y="51"/>
                    <a:pt x="243" y="51"/>
                    <a:pt x="243" y="51"/>
                  </a:cubicBezTo>
                  <a:cubicBezTo>
                    <a:pt x="244" y="51"/>
                    <a:pt x="244" y="51"/>
                    <a:pt x="244" y="51"/>
                  </a:cubicBezTo>
                  <a:cubicBezTo>
                    <a:pt x="244" y="53"/>
                    <a:pt x="244" y="53"/>
                    <a:pt x="244" y="53"/>
                  </a:cubicBezTo>
                  <a:cubicBezTo>
                    <a:pt x="244" y="53"/>
                    <a:pt x="244" y="53"/>
                    <a:pt x="244" y="53"/>
                  </a:cubicBezTo>
                  <a:cubicBezTo>
                    <a:pt x="244" y="55"/>
                    <a:pt x="244" y="55"/>
                    <a:pt x="244" y="55"/>
                  </a:cubicBezTo>
                  <a:cubicBezTo>
                    <a:pt x="245" y="55"/>
                    <a:pt x="245" y="55"/>
                    <a:pt x="245" y="55"/>
                  </a:cubicBezTo>
                  <a:cubicBezTo>
                    <a:pt x="245" y="58"/>
                    <a:pt x="245" y="58"/>
                    <a:pt x="245" y="58"/>
                  </a:cubicBezTo>
                  <a:cubicBezTo>
                    <a:pt x="246" y="58"/>
                    <a:pt x="246" y="58"/>
                    <a:pt x="246" y="58"/>
                  </a:cubicBezTo>
                  <a:cubicBezTo>
                    <a:pt x="246" y="61"/>
                    <a:pt x="246" y="61"/>
                    <a:pt x="246" y="61"/>
                  </a:cubicBezTo>
                  <a:cubicBezTo>
                    <a:pt x="247" y="61"/>
                    <a:pt x="247" y="61"/>
                    <a:pt x="247" y="61"/>
                  </a:cubicBezTo>
                  <a:cubicBezTo>
                    <a:pt x="247" y="66"/>
                    <a:pt x="247" y="66"/>
                    <a:pt x="247" y="66"/>
                  </a:cubicBezTo>
                  <a:cubicBezTo>
                    <a:pt x="248" y="70"/>
                    <a:pt x="249" y="76"/>
                    <a:pt x="249" y="82"/>
                  </a:cubicBezTo>
                  <a:cubicBezTo>
                    <a:pt x="249" y="87"/>
                    <a:pt x="249" y="93"/>
                    <a:pt x="249" y="99"/>
                  </a:cubicBezTo>
                  <a:cubicBezTo>
                    <a:pt x="249" y="102"/>
                    <a:pt x="249" y="105"/>
                    <a:pt x="249" y="108"/>
                  </a:cubicBezTo>
                  <a:cubicBezTo>
                    <a:pt x="249" y="111"/>
                    <a:pt x="248" y="114"/>
                    <a:pt x="248" y="116"/>
                  </a:cubicBezTo>
                  <a:cubicBezTo>
                    <a:pt x="247" y="116"/>
                    <a:pt x="247" y="116"/>
                    <a:pt x="247" y="116"/>
                  </a:cubicBezTo>
                  <a:cubicBezTo>
                    <a:pt x="247" y="120"/>
                    <a:pt x="247" y="120"/>
                    <a:pt x="247" y="120"/>
                  </a:cubicBezTo>
                  <a:cubicBezTo>
                    <a:pt x="247" y="120"/>
                    <a:pt x="247" y="120"/>
                    <a:pt x="247" y="120"/>
                  </a:cubicBezTo>
                  <a:cubicBezTo>
                    <a:pt x="247" y="123"/>
                    <a:pt x="247" y="123"/>
                    <a:pt x="247" y="123"/>
                  </a:cubicBezTo>
                  <a:cubicBezTo>
                    <a:pt x="246" y="123"/>
                    <a:pt x="246" y="123"/>
                    <a:pt x="246" y="123"/>
                  </a:cubicBezTo>
                  <a:cubicBezTo>
                    <a:pt x="246" y="125"/>
                    <a:pt x="246" y="125"/>
                    <a:pt x="246" y="125"/>
                  </a:cubicBezTo>
                  <a:cubicBezTo>
                    <a:pt x="245" y="125"/>
                    <a:pt x="245" y="125"/>
                    <a:pt x="245" y="125"/>
                  </a:cubicBezTo>
                  <a:cubicBezTo>
                    <a:pt x="245" y="128"/>
                    <a:pt x="245" y="128"/>
                    <a:pt x="245" y="128"/>
                  </a:cubicBezTo>
                  <a:cubicBezTo>
                    <a:pt x="244" y="128"/>
                    <a:pt x="244" y="128"/>
                    <a:pt x="244" y="128"/>
                  </a:cubicBezTo>
                  <a:cubicBezTo>
                    <a:pt x="244" y="129"/>
                    <a:pt x="244" y="130"/>
                    <a:pt x="244" y="130"/>
                  </a:cubicBezTo>
                  <a:cubicBezTo>
                    <a:pt x="244" y="131"/>
                    <a:pt x="244" y="131"/>
                    <a:pt x="244" y="132"/>
                  </a:cubicBezTo>
                  <a:cubicBezTo>
                    <a:pt x="243" y="132"/>
                    <a:pt x="243" y="132"/>
                    <a:pt x="243" y="132"/>
                  </a:cubicBezTo>
                  <a:cubicBezTo>
                    <a:pt x="243" y="134"/>
                    <a:pt x="243" y="134"/>
                    <a:pt x="243" y="134"/>
                  </a:cubicBezTo>
                  <a:cubicBezTo>
                    <a:pt x="242" y="134"/>
                    <a:pt x="242" y="134"/>
                    <a:pt x="242" y="134"/>
                  </a:cubicBezTo>
                  <a:cubicBezTo>
                    <a:pt x="242" y="136"/>
                    <a:pt x="242" y="136"/>
                    <a:pt x="242" y="136"/>
                  </a:cubicBezTo>
                  <a:cubicBezTo>
                    <a:pt x="241" y="136"/>
                    <a:pt x="241" y="136"/>
                    <a:pt x="241" y="136"/>
                  </a:cubicBezTo>
                  <a:cubicBezTo>
                    <a:pt x="241" y="137"/>
                    <a:pt x="241" y="137"/>
                    <a:pt x="241" y="137"/>
                  </a:cubicBezTo>
                  <a:cubicBezTo>
                    <a:pt x="241" y="137"/>
                    <a:pt x="241" y="137"/>
                    <a:pt x="241" y="137"/>
                  </a:cubicBezTo>
                  <a:cubicBezTo>
                    <a:pt x="241" y="139"/>
                    <a:pt x="241" y="139"/>
                    <a:pt x="241" y="139"/>
                  </a:cubicBezTo>
                  <a:cubicBezTo>
                    <a:pt x="239" y="140"/>
                    <a:pt x="239" y="140"/>
                    <a:pt x="239" y="140"/>
                  </a:cubicBezTo>
                  <a:cubicBezTo>
                    <a:pt x="239" y="141"/>
                    <a:pt x="239" y="141"/>
                    <a:pt x="239" y="141"/>
                  </a:cubicBezTo>
                  <a:cubicBezTo>
                    <a:pt x="238" y="141"/>
                    <a:pt x="238" y="141"/>
                    <a:pt x="238" y="141"/>
                  </a:cubicBezTo>
                  <a:cubicBezTo>
                    <a:pt x="238" y="142"/>
                    <a:pt x="238" y="142"/>
                    <a:pt x="238" y="142"/>
                  </a:cubicBezTo>
                  <a:cubicBezTo>
                    <a:pt x="238" y="143"/>
                    <a:pt x="238" y="143"/>
                    <a:pt x="238" y="143"/>
                  </a:cubicBezTo>
                  <a:cubicBezTo>
                    <a:pt x="238" y="143"/>
                    <a:pt x="238" y="143"/>
                    <a:pt x="238" y="144"/>
                  </a:cubicBezTo>
                  <a:cubicBezTo>
                    <a:pt x="238" y="144"/>
                    <a:pt x="237" y="144"/>
                    <a:pt x="236" y="144"/>
                  </a:cubicBezTo>
                  <a:cubicBezTo>
                    <a:pt x="236" y="146"/>
                    <a:pt x="235" y="148"/>
                    <a:pt x="234" y="149"/>
                  </a:cubicBezTo>
                  <a:cubicBezTo>
                    <a:pt x="234" y="149"/>
                    <a:pt x="233" y="150"/>
                    <a:pt x="233" y="150"/>
                  </a:cubicBezTo>
                  <a:cubicBezTo>
                    <a:pt x="233" y="152"/>
                    <a:pt x="233" y="152"/>
                    <a:pt x="233" y="152"/>
                  </a:cubicBezTo>
                  <a:cubicBezTo>
                    <a:pt x="232" y="152"/>
                    <a:pt x="232" y="152"/>
                    <a:pt x="232" y="152"/>
                  </a:cubicBezTo>
                  <a:cubicBezTo>
                    <a:pt x="231" y="152"/>
                    <a:pt x="231" y="153"/>
                    <a:pt x="230" y="153"/>
                  </a:cubicBezTo>
                  <a:cubicBezTo>
                    <a:pt x="230" y="154"/>
                    <a:pt x="230" y="154"/>
                    <a:pt x="230" y="155"/>
                  </a:cubicBezTo>
                  <a:cubicBezTo>
                    <a:pt x="228" y="155"/>
                    <a:pt x="228" y="155"/>
                    <a:pt x="228" y="155"/>
                  </a:cubicBezTo>
                  <a:cubicBezTo>
                    <a:pt x="228" y="157"/>
                    <a:pt x="228" y="157"/>
                    <a:pt x="228" y="157"/>
                  </a:cubicBezTo>
                  <a:cubicBezTo>
                    <a:pt x="227" y="158"/>
                    <a:pt x="225" y="159"/>
                    <a:pt x="224" y="160"/>
                  </a:cubicBezTo>
                  <a:cubicBezTo>
                    <a:pt x="223" y="161"/>
                    <a:pt x="222" y="162"/>
                    <a:pt x="221" y="163"/>
                  </a:cubicBezTo>
                  <a:cubicBezTo>
                    <a:pt x="220" y="165"/>
                    <a:pt x="220" y="165"/>
                    <a:pt x="220" y="165"/>
                  </a:cubicBezTo>
                  <a:cubicBezTo>
                    <a:pt x="218" y="165"/>
                    <a:pt x="218" y="165"/>
                    <a:pt x="218" y="165"/>
                  </a:cubicBezTo>
                  <a:cubicBezTo>
                    <a:pt x="218" y="166"/>
                    <a:pt x="217" y="167"/>
                    <a:pt x="216" y="168"/>
                  </a:cubicBezTo>
                  <a:cubicBezTo>
                    <a:pt x="215" y="168"/>
                    <a:pt x="215" y="169"/>
                    <a:pt x="214" y="170"/>
                  </a:cubicBezTo>
                  <a:cubicBezTo>
                    <a:pt x="212" y="170"/>
                    <a:pt x="212" y="170"/>
                    <a:pt x="212" y="170"/>
                  </a:cubicBezTo>
                  <a:cubicBezTo>
                    <a:pt x="212" y="171"/>
                    <a:pt x="212" y="171"/>
                    <a:pt x="211" y="172"/>
                  </a:cubicBezTo>
                  <a:cubicBezTo>
                    <a:pt x="211" y="172"/>
                    <a:pt x="211" y="173"/>
                    <a:pt x="210" y="173"/>
                  </a:cubicBezTo>
                  <a:cubicBezTo>
                    <a:pt x="209" y="173"/>
                    <a:pt x="209" y="173"/>
                    <a:pt x="209" y="173"/>
                  </a:cubicBezTo>
                  <a:cubicBezTo>
                    <a:pt x="208" y="174"/>
                    <a:pt x="207" y="175"/>
                    <a:pt x="206" y="176"/>
                  </a:cubicBezTo>
                  <a:cubicBezTo>
                    <a:pt x="206" y="177"/>
                    <a:pt x="205" y="178"/>
                    <a:pt x="204" y="178"/>
                  </a:cubicBezTo>
                  <a:cubicBezTo>
                    <a:pt x="203" y="178"/>
                    <a:pt x="203" y="178"/>
                    <a:pt x="203" y="178"/>
                  </a:cubicBezTo>
                  <a:cubicBezTo>
                    <a:pt x="200" y="181"/>
                    <a:pt x="198" y="183"/>
                    <a:pt x="196" y="186"/>
                  </a:cubicBezTo>
                  <a:cubicBezTo>
                    <a:pt x="195" y="187"/>
                    <a:pt x="193" y="188"/>
                    <a:pt x="192" y="189"/>
                  </a:cubicBezTo>
                  <a:cubicBezTo>
                    <a:pt x="192" y="190"/>
                    <a:pt x="192" y="190"/>
                    <a:pt x="192" y="190"/>
                  </a:cubicBezTo>
                  <a:cubicBezTo>
                    <a:pt x="190" y="192"/>
                    <a:pt x="190" y="192"/>
                    <a:pt x="190" y="192"/>
                  </a:cubicBezTo>
                  <a:cubicBezTo>
                    <a:pt x="190" y="192"/>
                    <a:pt x="189" y="193"/>
                    <a:pt x="189" y="194"/>
                  </a:cubicBezTo>
                  <a:cubicBezTo>
                    <a:pt x="188" y="195"/>
                    <a:pt x="188" y="197"/>
                    <a:pt x="187" y="198"/>
                  </a:cubicBezTo>
                  <a:cubicBezTo>
                    <a:pt x="187" y="199"/>
                    <a:pt x="187" y="201"/>
                    <a:pt x="187" y="202"/>
                  </a:cubicBezTo>
                  <a:cubicBezTo>
                    <a:pt x="187" y="204"/>
                    <a:pt x="187" y="205"/>
                    <a:pt x="187" y="206"/>
                  </a:cubicBezTo>
                  <a:cubicBezTo>
                    <a:pt x="188" y="206"/>
                    <a:pt x="188" y="206"/>
                    <a:pt x="188" y="206"/>
                  </a:cubicBezTo>
                  <a:cubicBezTo>
                    <a:pt x="188" y="209"/>
                    <a:pt x="188" y="209"/>
                    <a:pt x="188" y="209"/>
                  </a:cubicBezTo>
                  <a:cubicBezTo>
                    <a:pt x="189" y="209"/>
                    <a:pt x="189" y="209"/>
                    <a:pt x="189" y="209"/>
                  </a:cubicBezTo>
                  <a:cubicBezTo>
                    <a:pt x="189" y="209"/>
                    <a:pt x="189" y="211"/>
                    <a:pt x="189" y="212"/>
                  </a:cubicBezTo>
                  <a:cubicBezTo>
                    <a:pt x="190" y="212"/>
                    <a:pt x="190" y="212"/>
                    <a:pt x="190" y="212"/>
                  </a:cubicBezTo>
                  <a:cubicBezTo>
                    <a:pt x="190" y="213"/>
                    <a:pt x="190" y="213"/>
                    <a:pt x="190" y="213"/>
                  </a:cubicBezTo>
                  <a:cubicBezTo>
                    <a:pt x="192" y="214"/>
                    <a:pt x="192" y="214"/>
                    <a:pt x="192" y="214"/>
                  </a:cubicBezTo>
                  <a:cubicBezTo>
                    <a:pt x="192" y="216"/>
                    <a:pt x="192" y="216"/>
                    <a:pt x="192" y="216"/>
                  </a:cubicBezTo>
                  <a:cubicBezTo>
                    <a:pt x="192" y="216"/>
                    <a:pt x="192" y="216"/>
                    <a:pt x="193" y="216"/>
                  </a:cubicBezTo>
                  <a:cubicBezTo>
                    <a:pt x="194" y="217"/>
                    <a:pt x="195" y="218"/>
                    <a:pt x="196" y="219"/>
                  </a:cubicBezTo>
                  <a:cubicBezTo>
                    <a:pt x="196" y="220"/>
                    <a:pt x="197" y="221"/>
                    <a:pt x="197" y="222"/>
                  </a:cubicBezTo>
                  <a:cubicBezTo>
                    <a:pt x="199" y="222"/>
                    <a:pt x="199" y="222"/>
                    <a:pt x="199" y="222"/>
                  </a:cubicBezTo>
                  <a:cubicBezTo>
                    <a:pt x="199" y="224"/>
                    <a:pt x="199" y="224"/>
                    <a:pt x="199" y="224"/>
                  </a:cubicBezTo>
                  <a:cubicBezTo>
                    <a:pt x="200" y="224"/>
                    <a:pt x="202" y="225"/>
                    <a:pt x="202" y="226"/>
                  </a:cubicBezTo>
                  <a:cubicBezTo>
                    <a:pt x="203" y="226"/>
                    <a:pt x="204" y="227"/>
                    <a:pt x="205" y="228"/>
                  </a:cubicBezTo>
                  <a:cubicBezTo>
                    <a:pt x="205" y="229"/>
                    <a:pt x="205" y="229"/>
                    <a:pt x="205" y="229"/>
                  </a:cubicBezTo>
                  <a:cubicBezTo>
                    <a:pt x="206" y="229"/>
                    <a:pt x="206" y="229"/>
                    <a:pt x="206" y="229"/>
                  </a:cubicBezTo>
                  <a:cubicBezTo>
                    <a:pt x="207" y="231"/>
                    <a:pt x="207" y="231"/>
                    <a:pt x="207" y="231"/>
                  </a:cubicBezTo>
                  <a:cubicBezTo>
                    <a:pt x="208" y="231"/>
                    <a:pt x="208" y="231"/>
                    <a:pt x="208" y="231"/>
                  </a:cubicBezTo>
                  <a:cubicBezTo>
                    <a:pt x="208" y="231"/>
                    <a:pt x="209" y="232"/>
                    <a:pt x="209" y="233"/>
                  </a:cubicBezTo>
                  <a:cubicBezTo>
                    <a:pt x="211" y="233"/>
                    <a:pt x="211" y="233"/>
                    <a:pt x="211" y="233"/>
                  </a:cubicBezTo>
                  <a:cubicBezTo>
                    <a:pt x="211" y="233"/>
                    <a:pt x="212" y="234"/>
                    <a:pt x="212" y="234"/>
                  </a:cubicBezTo>
                  <a:cubicBezTo>
                    <a:pt x="212" y="235"/>
                    <a:pt x="213" y="235"/>
                    <a:pt x="213" y="236"/>
                  </a:cubicBezTo>
                  <a:cubicBezTo>
                    <a:pt x="215" y="236"/>
                    <a:pt x="215" y="236"/>
                    <a:pt x="215" y="236"/>
                  </a:cubicBezTo>
                  <a:cubicBezTo>
                    <a:pt x="215" y="237"/>
                    <a:pt x="216" y="238"/>
                    <a:pt x="218" y="239"/>
                  </a:cubicBezTo>
                  <a:cubicBezTo>
                    <a:pt x="219" y="239"/>
                    <a:pt x="219" y="239"/>
                    <a:pt x="219" y="239"/>
                  </a:cubicBezTo>
                  <a:cubicBezTo>
                    <a:pt x="220" y="241"/>
                    <a:pt x="221" y="242"/>
                    <a:pt x="221" y="242"/>
                  </a:cubicBezTo>
                  <a:cubicBezTo>
                    <a:pt x="223" y="242"/>
                    <a:pt x="223" y="242"/>
                    <a:pt x="223" y="242"/>
                  </a:cubicBezTo>
                  <a:cubicBezTo>
                    <a:pt x="223" y="243"/>
                    <a:pt x="224" y="244"/>
                    <a:pt x="225" y="245"/>
                  </a:cubicBezTo>
                  <a:cubicBezTo>
                    <a:pt x="225" y="245"/>
                    <a:pt x="226" y="246"/>
                    <a:pt x="226" y="247"/>
                  </a:cubicBezTo>
                  <a:cubicBezTo>
                    <a:pt x="228" y="247"/>
                    <a:pt x="228" y="247"/>
                    <a:pt x="228" y="247"/>
                  </a:cubicBezTo>
                  <a:cubicBezTo>
                    <a:pt x="229" y="248"/>
                    <a:pt x="229" y="248"/>
                    <a:pt x="229" y="248"/>
                  </a:cubicBezTo>
                  <a:cubicBezTo>
                    <a:pt x="230" y="248"/>
                    <a:pt x="230" y="248"/>
                    <a:pt x="230" y="248"/>
                  </a:cubicBezTo>
                  <a:cubicBezTo>
                    <a:pt x="230" y="249"/>
                    <a:pt x="230" y="249"/>
                    <a:pt x="230" y="250"/>
                  </a:cubicBezTo>
                  <a:cubicBezTo>
                    <a:pt x="230" y="250"/>
                    <a:pt x="230" y="250"/>
                    <a:pt x="231" y="251"/>
                  </a:cubicBezTo>
                  <a:cubicBezTo>
                    <a:pt x="233" y="251"/>
                    <a:pt x="233" y="251"/>
                    <a:pt x="233" y="251"/>
                  </a:cubicBezTo>
                  <a:cubicBezTo>
                    <a:pt x="233" y="252"/>
                    <a:pt x="234" y="253"/>
                    <a:pt x="235" y="254"/>
                  </a:cubicBezTo>
                  <a:cubicBezTo>
                    <a:pt x="236" y="255"/>
                    <a:pt x="237" y="256"/>
                    <a:pt x="238" y="257"/>
                  </a:cubicBezTo>
                  <a:cubicBezTo>
                    <a:pt x="241" y="259"/>
                    <a:pt x="241" y="259"/>
                    <a:pt x="241" y="259"/>
                  </a:cubicBezTo>
                  <a:cubicBezTo>
                    <a:pt x="241" y="262"/>
                    <a:pt x="241" y="262"/>
                    <a:pt x="241" y="262"/>
                  </a:cubicBezTo>
                  <a:cubicBezTo>
                    <a:pt x="241" y="262"/>
                    <a:pt x="241" y="262"/>
                    <a:pt x="241" y="262"/>
                  </a:cubicBezTo>
                  <a:cubicBezTo>
                    <a:pt x="242" y="262"/>
                    <a:pt x="242" y="261"/>
                    <a:pt x="242" y="261"/>
                  </a:cubicBezTo>
                  <a:cubicBezTo>
                    <a:pt x="242" y="261"/>
                    <a:pt x="242" y="261"/>
                    <a:pt x="243" y="261"/>
                  </a:cubicBezTo>
                  <a:cubicBezTo>
                    <a:pt x="243" y="262"/>
                    <a:pt x="243" y="262"/>
                    <a:pt x="243" y="262"/>
                  </a:cubicBezTo>
                  <a:cubicBezTo>
                    <a:pt x="244" y="262"/>
                    <a:pt x="244" y="263"/>
                    <a:pt x="244" y="264"/>
                  </a:cubicBezTo>
                  <a:cubicBezTo>
                    <a:pt x="245" y="264"/>
                    <a:pt x="245" y="265"/>
                    <a:pt x="246" y="266"/>
                  </a:cubicBezTo>
                  <a:cubicBezTo>
                    <a:pt x="248" y="267"/>
                    <a:pt x="248" y="267"/>
                    <a:pt x="248" y="267"/>
                  </a:cubicBezTo>
                  <a:cubicBezTo>
                    <a:pt x="248" y="268"/>
                    <a:pt x="248" y="268"/>
                    <a:pt x="248" y="268"/>
                  </a:cubicBezTo>
                  <a:cubicBezTo>
                    <a:pt x="249" y="269"/>
                    <a:pt x="250" y="270"/>
                    <a:pt x="251" y="271"/>
                  </a:cubicBezTo>
                  <a:cubicBezTo>
                    <a:pt x="251" y="272"/>
                    <a:pt x="251" y="272"/>
                    <a:pt x="251" y="272"/>
                  </a:cubicBezTo>
                  <a:cubicBezTo>
                    <a:pt x="252" y="272"/>
                    <a:pt x="252" y="273"/>
                    <a:pt x="252" y="273"/>
                  </a:cubicBezTo>
                  <a:cubicBezTo>
                    <a:pt x="253" y="273"/>
                    <a:pt x="253" y="273"/>
                    <a:pt x="253" y="274"/>
                  </a:cubicBezTo>
                  <a:cubicBezTo>
                    <a:pt x="253" y="275"/>
                    <a:pt x="253" y="275"/>
                    <a:pt x="253" y="275"/>
                  </a:cubicBezTo>
                  <a:cubicBezTo>
                    <a:pt x="254" y="275"/>
                    <a:pt x="254" y="276"/>
                    <a:pt x="254" y="276"/>
                  </a:cubicBezTo>
                  <a:cubicBezTo>
                    <a:pt x="254" y="276"/>
                    <a:pt x="255" y="276"/>
                    <a:pt x="255" y="276"/>
                  </a:cubicBezTo>
                  <a:cubicBezTo>
                    <a:pt x="255" y="277"/>
                    <a:pt x="255" y="277"/>
                    <a:pt x="255" y="277"/>
                  </a:cubicBezTo>
                  <a:cubicBezTo>
                    <a:pt x="256" y="278"/>
                    <a:pt x="256" y="278"/>
                    <a:pt x="256" y="278"/>
                  </a:cubicBezTo>
                  <a:cubicBezTo>
                    <a:pt x="256" y="280"/>
                    <a:pt x="256" y="280"/>
                    <a:pt x="256" y="280"/>
                  </a:cubicBezTo>
                  <a:cubicBezTo>
                    <a:pt x="258" y="280"/>
                    <a:pt x="258" y="280"/>
                    <a:pt x="258" y="280"/>
                  </a:cubicBezTo>
                  <a:cubicBezTo>
                    <a:pt x="258" y="282"/>
                    <a:pt x="258" y="282"/>
                    <a:pt x="258" y="282"/>
                  </a:cubicBezTo>
                  <a:cubicBezTo>
                    <a:pt x="259" y="282"/>
                    <a:pt x="259" y="282"/>
                    <a:pt x="259" y="282"/>
                  </a:cubicBezTo>
                  <a:cubicBezTo>
                    <a:pt x="259" y="283"/>
                    <a:pt x="259" y="284"/>
                    <a:pt x="259" y="285"/>
                  </a:cubicBezTo>
                  <a:cubicBezTo>
                    <a:pt x="260" y="285"/>
                    <a:pt x="260" y="285"/>
                    <a:pt x="260" y="285"/>
                  </a:cubicBezTo>
                  <a:cubicBezTo>
                    <a:pt x="260" y="286"/>
                    <a:pt x="261" y="287"/>
                    <a:pt x="261" y="288"/>
                  </a:cubicBezTo>
                  <a:cubicBezTo>
                    <a:pt x="262" y="289"/>
                    <a:pt x="263" y="290"/>
                    <a:pt x="263" y="291"/>
                  </a:cubicBezTo>
                  <a:cubicBezTo>
                    <a:pt x="263" y="292"/>
                    <a:pt x="263" y="292"/>
                    <a:pt x="263" y="292"/>
                  </a:cubicBezTo>
                  <a:cubicBezTo>
                    <a:pt x="264" y="292"/>
                    <a:pt x="264" y="292"/>
                    <a:pt x="264" y="292"/>
                  </a:cubicBezTo>
                  <a:cubicBezTo>
                    <a:pt x="264" y="293"/>
                    <a:pt x="264" y="294"/>
                    <a:pt x="264" y="295"/>
                  </a:cubicBezTo>
                  <a:cubicBezTo>
                    <a:pt x="264" y="295"/>
                    <a:pt x="264" y="296"/>
                    <a:pt x="264" y="297"/>
                  </a:cubicBezTo>
                  <a:cubicBezTo>
                    <a:pt x="265" y="297"/>
                    <a:pt x="265" y="297"/>
                    <a:pt x="265" y="297"/>
                  </a:cubicBezTo>
                  <a:cubicBezTo>
                    <a:pt x="265" y="298"/>
                    <a:pt x="265" y="298"/>
                    <a:pt x="265" y="298"/>
                  </a:cubicBezTo>
                  <a:cubicBezTo>
                    <a:pt x="266" y="298"/>
                    <a:pt x="266" y="298"/>
                    <a:pt x="266" y="298"/>
                  </a:cubicBezTo>
                  <a:cubicBezTo>
                    <a:pt x="266" y="301"/>
                    <a:pt x="266" y="301"/>
                    <a:pt x="266" y="301"/>
                  </a:cubicBezTo>
                  <a:cubicBezTo>
                    <a:pt x="267" y="301"/>
                    <a:pt x="267" y="301"/>
                    <a:pt x="267" y="301"/>
                  </a:cubicBezTo>
                  <a:cubicBezTo>
                    <a:pt x="267" y="304"/>
                    <a:pt x="267" y="304"/>
                    <a:pt x="267" y="304"/>
                  </a:cubicBezTo>
                  <a:cubicBezTo>
                    <a:pt x="267" y="304"/>
                    <a:pt x="267" y="304"/>
                    <a:pt x="267" y="304"/>
                  </a:cubicBezTo>
                  <a:cubicBezTo>
                    <a:pt x="267" y="307"/>
                    <a:pt x="267" y="307"/>
                    <a:pt x="267" y="307"/>
                  </a:cubicBezTo>
                  <a:cubicBezTo>
                    <a:pt x="268" y="307"/>
                    <a:pt x="268" y="307"/>
                    <a:pt x="268" y="307"/>
                  </a:cubicBezTo>
                  <a:cubicBezTo>
                    <a:pt x="268" y="312"/>
                    <a:pt x="268" y="312"/>
                    <a:pt x="268" y="312"/>
                  </a:cubicBezTo>
                  <a:cubicBezTo>
                    <a:pt x="269" y="312"/>
                    <a:pt x="269" y="312"/>
                    <a:pt x="269" y="312"/>
                  </a:cubicBezTo>
                  <a:cubicBezTo>
                    <a:pt x="269" y="314"/>
                    <a:pt x="269" y="317"/>
                    <a:pt x="269" y="320"/>
                  </a:cubicBezTo>
                  <a:cubicBezTo>
                    <a:pt x="269" y="323"/>
                    <a:pt x="270" y="325"/>
                    <a:pt x="270" y="328"/>
                  </a:cubicBezTo>
                  <a:cubicBezTo>
                    <a:pt x="269" y="328"/>
                    <a:pt x="269" y="328"/>
                    <a:pt x="269" y="328"/>
                  </a:cubicBezTo>
                  <a:cubicBezTo>
                    <a:pt x="269" y="339"/>
                    <a:pt x="269" y="339"/>
                    <a:pt x="269" y="339"/>
                  </a:cubicBezTo>
                  <a:cubicBezTo>
                    <a:pt x="268" y="339"/>
                    <a:pt x="268" y="339"/>
                    <a:pt x="268" y="339"/>
                  </a:cubicBezTo>
                  <a:cubicBezTo>
                    <a:pt x="268" y="344"/>
                    <a:pt x="268" y="344"/>
                    <a:pt x="268" y="344"/>
                  </a:cubicBezTo>
                  <a:cubicBezTo>
                    <a:pt x="267" y="344"/>
                    <a:pt x="267" y="344"/>
                    <a:pt x="267" y="344"/>
                  </a:cubicBezTo>
                  <a:cubicBezTo>
                    <a:pt x="267" y="347"/>
                    <a:pt x="267" y="347"/>
                    <a:pt x="267" y="347"/>
                  </a:cubicBezTo>
                  <a:cubicBezTo>
                    <a:pt x="267" y="347"/>
                    <a:pt x="267" y="347"/>
                    <a:pt x="267" y="347"/>
                  </a:cubicBezTo>
                  <a:cubicBezTo>
                    <a:pt x="267" y="351"/>
                    <a:pt x="267" y="351"/>
                    <a:pt x="267" y="351"/>
                  </a:cubicBezTo>
                  <a:cubicBezTo>
                    <a:pt x="266" y="351"/>
                    <a:pt x="266" y="351"/>
                    <a:pt x="266" y="351"/>
                  </a:cubicBezTo>
                  <a:cubicBezTo>
                    <a:pt x="266" y="354"/>
                    <a:pt x="266" y="354"/>
                    <a:pt x="266" y="354"/>
                  </a:cubicBezTo>
                  <a:cubicBezTo>
                    <a:pt x="265" y="354"/>
                    <a:pt x="265" y="354"/>
                    <a:pt x="265" y="354"/>
                  </a:cubicBezTo>
                  <a:cubicBezTo>
                    <a:pt x="265" y="355"/>
                    <a:pt x="265" y="356"/>
                    <a:pt x="265" y="357"/>
                  </a:cubicBezTo>
                  <a:cubicBezTo>
                    <a:pt x="265" y="358"/>
                    <a:pt x="265" y="358"/>
                    <a:pt x="264" y="359"/>
                  </a:cubicBezTo>
                  <a:cubicBezTo>
                    <a:pt x="264" y="359"/>
                    <a:pt x="264" y="359"/>
                    <a:pt x="264" y="359"/>
                  </a:cubicBezTo>
                  <a:cubicBezTo>
                    <a:pt x="264" y="362"/>
                    <a:pt x="264" y="362"/>
                    <a:pt x="264" y="362"/>
                  </a:cubicBezTo>
                  <a:cubicBezTo>
                    <a:pt x="263" y="362"/>
                    <a:pt x="263" y="362"/>
                    <a:pt x="263" y="362"/>
                  </a:cubicBezTo>
                  <a:cubicBezTo>
                    <a:pt x="263" y="364"/>
                    <a:pt x="263" y="364"/>
                    <a:pt x="263" y="364"/>
                  </a:cubicBezTo>
                  <a:cubicBezTo>
                    <a:pt x="262" y="364"/>
                    <a:pt x="262" y="364"/>
                    <a:pt x="262" y="364"/>
                  </a:cubicBezTo>
                  <a:cubicBezTo>
                    <a:pt x="262" y="364"/>
                    <a:pt x="262" y="365"/>
                    <a:pt x="262" y="365"/>
                  </a:cubicBezTo>
                  <a:cubicBezTo>
                    <a:pt x="262" y="366"/>
                    <a:pt x="262" y="366"/>
                    <a:pt x="261" y="367"/>
                  </a:cubicBezTo>
                  <a:cubicBezTo>
                    <a:pt x="261" y="367"/>
                    <a:pt x="261" y="367"/>
                    <a:pt x="261" y="367"/>
                  </a:cubicBezTo>
                  <a:cubicBezTo>
                    <a:pt x="261" y="369"/>
                    <a:pt x="261" y="369"/>
                    <a:pt x="261" y="369"/>
                  </a:cubicBezTo>
                  <a:cubicBezTo>
                    <a:pt x="260" y="369"/>
                    <a:pt x="260" y="369"/>
                    <a:pt x="260" y="369"/>
                  </a:cubicBezTo>
                  <a:cubicBezTo>
                    <a:pt x="259" y="370"/>
                    <a:pt x="259" y="373"/>
                    <a:pt x="258" y="375"/>
                  </a:cubicBezTo>
                  <a:cubicBezTo>
                    <a:pt x="256" y="376"/>
                    <a:pt x="256" y="376"/>
                    <a:pt x="256" y="376"/>
                  </a:cubicBezTo>
                  <a:cubicBezTo>
                    <a:pt x="256" y="376"/>
                    <a:pt x="256" y="377"/>
                    <a:pt x="256" y="377"/>
                  </a:cubicBezTo>
                  <a:cubicBezTo>
                    <a:pt x="256" y="378"/>
                    <a:pt x="256" y="378"/>
                    <a:pt x="256" y="379"/>
                  </a:cubicBezTo>
                  <a:cubicBezTo>
                    <a:pt x="254" y="380"/>
                    <a:pt x="254" y="380"/>
                    <a:pt x="254" y="380"/>
                  </a:cubicBezTo>
                  <a:cubicBezTo>
                    <a:pt x="254" y="380"/>
                    <a:pt x="254" y="381"/>
                    <a:pt x="253" y="383"/>
                  </a:cubicBezTo>
                  <a:cubicBezTo>
                    <a:pt x="253" y="383"/>
                    <a:pt x="253" y="383"/>
                    <a:pt x="252" y="383"/>
                  </a:cubicBezTo>
                  <a:cubicBezTo>
                    <a:pt x="252" y="384"/>
                    <a:pt x="252" y="384"/>
                    <a:pt x="251" y="384"/>
                  </a:cubicBezTo>
                  <a:cubicBezTo>
                    <a:pt x="251" y="386"/>
                    <a:pt x="251" y="386"/>
                    <a:pt x="251" y="386"/>
                  </a:cubicBezTo>
                  <a:cubicBezTo>
                    <a:pt x="249" y="387"/>
                    <a:pt x="249" y="387"/>
                    <a:pt x="249" y="387"/>
                  </a:cubicBezTo>
                  <a:cubicBezTo>
                    <a:pt x="248" y="388"/>
                    <a:pt x="247" y="389"/>
                    <a:pt x="246" y="391"/>
                  </a:cubicBezTo>
                  <a:cubicBezTo>
                    <a:pt x="245" y="392"/>
                    <a:pt x="244" y="394"/>
                    <a:pt x="243" y="395"/>
                  </a:cubicBezTo>
                  <a:cubicBezTo>
                    <a:pt x="241" y="397"/>
                    <a:pt x="240" y="398"/>
                    <a:pt x="239" y="399"/>
                  </a:cubicBezTo>
                  <a:cubicBezTo>
                    <a:pt x="237" y="400"/>
                    <a:pt x="236" y="401"/>
                    <a:pt x="235" y="401"/>
                  </a:cubicBezTo>
                  <a:cubicBezTo>
                    <a:pt x="235" y="403"/>
                    <a:pt x="235" y="403"/>
                    <a:pt x="235" y="403"/>
                  </a:cubicBezTo>
                  <a:cubicBezTo>
                    <a:pt x="233" y="403"/>
                    <a:pt x="233" y="403"/>
                    <a:pt x="233" y="403"/>
                  </a:cubicBezTo>
                  <a:cubicBezTo>
                    <a:pt x="233" y="403"/>
                    <a:pt x="233" y="403"/>
                    <a:pt x="233" y="403"/>
                  </a:cubicBezTo>
                  <a:cubicBezTo>
                    <a:pt x="231" y="404"/>
                    <a:pt x="231" y="404"/>
                    <a:pt x="231" y="404"/>
                  </a:cubicBezTo>
                  <a:cubicBezTo>
                    <a:pt x="230" y="405"/>
                    <a:pt x="230" y="405"/>
                    <a:pt x="230" y="406"/>
                  </a:cubicBezTo>
                  <a:cubicBezTo>
                    <a:pt x="230" y="406"/>
                    <a:pt x="229" y="407"/>
                    <a:pt x="229" y="407"/>
                  </a:cubicBezTo>
                  <a:cubicBezTo>
                    <a:pt x="227" y="407"/>
                    <a:pt x="227" y="407"/>
                    <a:pt x="227" y="407"/>
                  </a:cubicBezTo>
                  <a:cubicBezTo>
                    <a:pt x="226" y="409"/>
                    <a:pt x="226" y="409"/>
                    <a:pt x="226" y="409"/>
                  </a:cubicBezTo>
                  <a:cubicBezTo>
                    <a:pt x="225" y="409"/>
                    <a:pt x="225" y="409"/>
                    <a:pt x="225" y="409"/>
                  </a:cubicBezTo>
                  <a:cubicBezTo>
                    <a:pt x="224" y="410"/>
                    <a:pt x="224" y="410"/>
                    <a:pt x="224" y="410"/>
                  </a:cubicBezTo>
                  <a:cubicBezTo>
                    <a:pt x="224" y="410"/>
                    <a:pt x="223" y="411"/>
                    <a:pt x="223" y="411"/>
                  </a:cubicBezTo>
                  <a:cubicBezTo>
                    <a:pt x="222" y="411"/>
                    <a:pt x="222" y="411"/>
                    <a:pt x="221" y="411"/>
                  </a:cubicBezTo>
                  <a:cubicBezTo>
                    <a:pt x="221" y="412"/>
                    <a:pt x="221" y="412"/>
                    <a:pt x="221" y="412"/>
                  </a:cubicBezTo>
                  <a:cubicBezTo>
                    <a:pt x="219" y="412"/>
                    <a:pt x="219" y="412"/>
                    <a:pt x="219" y="412"/>
                  </a:cubicBezTo>
                  <a:cubicBezTo>
                    <a:pt x="219" y="413"/>
                    <a:pt x="219" y="413"/>
                    <a:pt x="219" y="413"/>
                  </a:cubicBezTo>
                  <a:cubicBezTo>
                    <a:pt x="218" y="413"/>
                    <a:pt x="218" y="413"/>
                    <a:pt x="218" y="413"/>
                  </a:cubicBezTo>
                  <a:cubicBezTo>
                    <a:pt x="218" y="414"/>
                    <a:pt x="218" y="414"/>
                    <a:pt x="218" y="414"/>
                  </a:cubicBezTo>
                  <a:cubicBezTo>
                    <a:pt x="216" y="413"/>
                    <a:pt x="216" y="413"/>
                    <a:pt x="216" y="413"/>
                  </a:cubicBezTo>
                  <a:cubicBezTo>
                    <a:pt x="216" y="414"/>
                    <a:pt x="216" y="414"/>
                    <a:pt x="216" y="414"/>
                  </a:cubicBezTo>
                  <a:cubicBezTo>
                    <a:pt x="215" y="415"/>
                    <a:pt x="215" y="415"/>
                    <a:pt x="215" y="415"/>
                  </a:cubicBezTo>
                  <a:cubicBezTo>
                    <a:pt x="213" y="415"/>
                    <a:pt x="213" y="415"/>
                    <a:pt x="213" y="415"/>
                  </a:cubicBezTo>
                  <a:cubicBezTo>
                    <a:pt x="212" y="417"/>
                    <a:pt x="212" y="417"/>
                    <a:pt x="212" y="417"/>
                  </a:cubicBezTo>
                  <a:cubicBezTo>
                    <a:pt x="212" y="417"/>
                    <a:pt x="211" y="417"/>
                    <a:pt x="210" y="417"/>
                  </a:cubicBezTo>
                  <a:cubicBezTo>
                    <a:pt x="210" y="417"/>
                    <a:pt x="209" y="418"/>
                    <a:pt x="209" y="418"/>
                  </a:cubicBezTo>
                  <a:cubicBezTo>
                    <a:pt x="209" y="418"/>
                    <a:pt x="209" y="418"/>
                    <a:pt x="209" y="418"/>
                  </a:cubicBezTo>
                  <a:cubicBezTo>
                    <a:pt x="207" y="418"/>
                    <a:pt x="207" y="418"/>
                    <a:pt x="207" y="418"/>
                  </a:cubicBezTo>
                  <a:cubicBezTo>
                    <a:pt x="207" y="419"/>
                    <a:pt x="207" y="419"/>
                    <a:pt x="207" y="419"/>
                  </a:cubicBezTo>
                  <a:cubicBezTo>
                    <a:pt x="204" y="420"/>
                    <a:pt x="204" y="420"/>
                    <a:pt x="204" y="420"/>
                  </a:cubicBezTo>
                  <a:cubicBezTo>
                    <a:pt x="204" y="421"/>
                    <a:pt x="204" y="421"/>
                    <a:pt x="204" y="421"/>
                  </a:cubicBezTo>
                  <a:cubicBezTo>
                    <a:pt x="203" y="421"/>
                    <a:pt x="203" y="421"/>
                    <a:pt x="202" y="421"/>
                  </a:cubicBezTo>
                  <a:cubicBezTo>
                    <a:pt x="201" y="421"/>
                    <a:pt x="200" y="421"/>
                    <a:pt x="200" y="421"/>
                  </a:cubicBezTo>
                  <a:cubicBezTo>
                    <a:pt x="200" y="422"/>
                    <a:pt x="200" y="422"/>
                    <a:pt x="200" y="422"/>
                  </a:cubicBezTo>
                  <a:cubicBezTo>
                    <a:pt x="197" y="423"/>
                    <a:pt x="197" y="423"/>
                    <a:pt x="197" y="423"/>
                  </a:cubicBezTo>
                  <a:cubicBezTo>
                    <a:pt x="197" y="424"/>
                    <a:pt x="197" y="424"/>
                    <a:pt x="197" y="424"/>
                  </a:cubicBezTo>
                  <a:cubicBezTo>
                    <a:pt x="194" y="424"/>
                    <a:pt x="194" y="424"/>
                    <a:pt x="194" y="424"/>
                  </a:cubicBezTo>
                  <a:cubicBezTo>
                    <a:pt x="194" y="424"/>
                    <a:pt x="194" y="424"/>
                    <a:pt x="194" y="424"/>
                  </a:cubicBezTo>
                  <a:cubicBezTo>
                    <a:pt x="192" y="424"/>
                    <a:pt x="192" y="424"/>
                    <a:pt x="192" y="424"/>
                  </a:cubicBezTo>
                  <a:cubicBezTo>
                    <a:pt x="192" y="425"/>
                    <a:pt x="192" y="425"/>
                    <a:pt x="192" y="425"/>
                  </a:cubicBezTo>
                  <a:cubicBezTo>
                    <a:pt x="189" y="425"/>
                    <a:pt x="189" y="425"/>
                    <a:pt x="189" y="425"/>
                  </a:cubicBezTo>
                  <a:cubicBezTo>
                    <a:pt x="189" y="426"/>
                    <a:pt x="189" y="426"/>
                    <a:pt x="189" y="426"/>
                  </a:cubicBezTo>
                  <a:cubicBezTo>
                    <a:pt x="186" y="426"/>
                    <a:pt x="186" y="426"/>
                    <a:pt x="186" y="426"/>
                  </a:cubicBezTo>
                  <a:cubicBezTo>
                    <a:pt x="179" y="428"/>
                    <a:pt x="171" y="430"/>
                    <a:pt x="161" y="432"/>
                  </a:cubicBezTo>
                  <a:cubicBezTo>
                    <a:pt x="151" y="433"/>
                    <a:pt x="141" y="434"/>
                    <a:pt x="130" y="434"/>
                  </a:cubicBezTo>
                  <a:cubicBezTo>
                    <a:pt x="119" y="435"/>
                    <a:pt x="109" y="434"/>
                    <a:pt x="99" y="433"/>
                  </a:cubicBezTo>
                  <a:cubicBezTo>
                    <a:pt x="89" y="432"/>
                    <a:pt x="80" y="430"/>
                    <a:pt x="73" y="427"/>
                  </a:cubicBezTo>
                  <a:cubicBezTo>
                    <a:pt x="72" y="427"/>
                    <a:pt x="71" y="427"/>
                    <a:pt x="70" y="427"/>
                  </a:cubicBezTo>
                  <a:cubicBezTo>
                    <a:pt x="69" y="427"/>
                    <a:pt x="68" y="427"/>
                    <a:pt x="67" y="427"/>
                  </a:cubicBezTo>
                  <a:cubicBezTo>
                    <a:pt x="67" y="426"/>
                    <a:pt x="67" y="426"/>
                    <a:pt x="67" y="426"/>
                  </a:cubicBezTo>
                  <a:cubicBezTo>
                    <a:pt x="65" y="426"/>
                    <a:pt x="65" y="426"/>
                    <a:pt x="65" y="426"/>
                  </a:cubicBezTo>
                  <a:cubicBezTo>
                    <a:pt x="65" y="425"/>
                    <a:pt x="65" y="425"/>
                    <a:pt x="65" y="425"/>
                  </a:cubicBezTo>
                  <a:cubicBezTo>
                    <a:pt x="62" y="425"/>
                    <a:pt x="62" y="425"/>
                    <a:pt x="62" y="425"/>
                  </a:cubicBezTo>
                  <a:cubicBezTo>
                    <a:pt x="62" y="424"/>
                    <a:pt x="62" y="424"/>
                    <a:pt x="62" y="424"/>
                  </a:cubicBezTo>
                  <a:cubicBezTo>
                    <a:pt x="60" y="424"/>
                    <a:pt x="60" y="424"/>
                    <a:pt x="60" y="424"/>
                  </a:cubicBezTo>
                  <a:cubicBezTo>
                    <a:pt x="60" y="424"/>
                    <a:pt x="60" y="424"/>
                    <a:pt x="60" y="424"/>
                  </a:cubicBezTo>
                  <a:cubicBezTo>
                    <a:pt x="58" y="424"/>
                    <a:pt x="58" y="424"/>
                    <a:pt x="58" y="424"/>
                  </a:cubicBezTo>
                  <a:cubicBezTo>
                    <a:pt x="58" y="423"/>
                    <a:pt x="58" y="423"/>
                    <a:pt x="58" y="423"/>
                  </a:cubicBezTo>
                  <a:cubicBezTo>
                    <a:pt x="57" y="423"/>
                    <a:pt x="56" y="422"/>
                    <a:pt x="55" y="422"/>
                  </a:cubicBezTo>
                  <a:cubicBezTo>
                    <a:pt x="55" y="421"/>
                    <a:pt x="55" y="421"/>
                    <a:pt x="55" y="421"/>
                  </a:cubicBezTo>
                  <a:cubicBezTo>
                    <a:pt x="54" y="421"/>
                    <a:pt x="52" y="421"/>
                    <a:pt x="51" y="420"/>
                  </a:cubicBezTo>
                  <a:cubicBezTo>
                    <a:pt x="50" y="420"/>
                    <a:pt x="49" y="419"/>
                    <a:pt x="47" y="419"/>
                  </a:cubicBezTo>
                  <a:cubicBezTo>
                    <a:pt x="47" y="418"/>
                    <a:pt x="47" y="418"/>
                    <a:pt x="47" y="418"/>
                  </a:cubicBezTo>
                  <a:cubicBezTo>
                    <a:pt x="46" y="418"/>
                    <a:pt x="45" y="417"/>
                    <a:pt x="43" y="417"/>
                  </a:cubicBezTo>
                  <a:cubicBezTo>
                    <a:pt x="43" y="417"/>
                    <a:pt x="43" y="416"/>
                    <a:pt x="43" y="416"/>
                  </a:cubicBezTo>
                  <a:cubicBezTo>
                    <a:pt x="43" y="416"/>
                    <a:pt x="43" y="416"/>
                    <a:pt x="43" y="415"/>
                  </a:cubicBezTo>
                  <a:cubicBezTo>
                    <a:pt x="39" y="415"/>
                    <a:pt x="39" y="415"/>
                    <a:pt x="39" y="415"/>
                  </a:cubicBezTo>
                  <a:cubicBezTo>
                    <a:pt x="39" y="414"/>
                    <a:pt x="39" y="414"/>
                    <a:pt x="39" y="414"/>
                  </a:cubicBezTo>
                  <a:cubicBezTo>
                    <a:pt x="39" y="414"/>
                    <a:pt x="39" y="414"/>
                    <a:pt x="39" y="413"/>
                  </a:cubicBezTo>
                  <a:cubicBezTo>
                    <a:pt x="37" y="413"/>
                    <a:pt x="37" y="413"/>
                    <a:pt x="37" y="413"/>
                  </a:cubicBezTo>
                  <a:cubicBezTo>
                    <a:pt x="37" y="412"/>
                    <a:pt x="37" y="412"/>
                    <a:pt x="37" y="412"/>
                  </a:cubicBezTo>
                  <a:cubicBezTo>
                    <a:pt x="36" y="412"/>
                    <a:pt x="36" y="412"/>
                    <a:pt x="36" y="412"/>
                  </a:cubicBezTo>
                  <a:cubicBezTo>
                    <a:pt x="35" y="412"/>
                    <a:pt x="35" y="411"/>
                    <a:pt x="35" y="411"/>
                  </a:cubicBezTo>
                  <a:cubicBezTo>
                    <a:pt x="33" y="411"/>
                    <a:pt x="33" y="411"/>
                    <a:pt x="33" y="411"/>
                  </a:cubicBezTo>
                  <a:cubicBezTo>
                    <a:pt x="33" y="411"/>
                    <a:pt x="33" y="410"/>
                    <a:pt x="33" y="409"/>
                  </a:cubicBezTo>
                  <a:cubicBezTo>
                    <a:pt x="31" y="409"/>
                    <a:pt x="31" y="409"/>
                    <a:pt x="31" y="409"/>
                  </a:cubicBezTo>
                  <a:cubicBezTo>
                    <a:pt x="30" y="408"/>
                    <a:pt x="29" y="407"/>
                    <a:pt x="29" y="407"/>
                  </a:cubicBezTo>
                  <a:cubicBezTo>
                    <a:pt x="28" y="407"/>
                    <a:pt x="28" y="407"/>
                    <a:pt x="28" y="407"/>
                  </a:cubicBezTo>
                  <a:cubicBezTo>
                    <a:pt x="27" y="406"/>
                    <a:pt x="26" y="405"/>
                    <a:pt x="25" y="404"/>
                  </a:cubicBezTo>
                  <a:cubicBezTo>
                    <a:pt x="25" y="403"/>
                    <a:pt x="24" y="402"/>
                    <a:pt x="23" y="401"/>
                  </a:cubicBezTo>
                  <a:cubicBezTo>
                    <a:pt x="22" y="400"/>
                    <a:pt x="20" y="399"/>
                    <a:pt x="19" y="398"/>
                  </a:cubicBezTo>
                  <a:cubicBezTo>
                    <a:pt x="18" y="397"/>
                    <a:pt x="17" y="395"/>
                    <a:pt x="16" y="393"/>
                  </a:cubicBezTo>
                  <a:cubicBezTo>
                    <a:pt x="15" y="393"/>
                    <a:pt x="15" y="393"/>
                    <a:pt x="15" y="393"/>
                  </a:cubicBezTo>
                  <a:cubicBezTo>
                    <a:pt x="13" y="390"/>
                    <a:pt x="12" y="388"/>
                    <a:pt x="10" y="386"/>
                  </a:cubicBezTo>
                  <a:cubicBezTo>
                    <a:pt x="9" y="383"/>
                    <a:pt x="7" y="381"/>
                    <a:pt x="6" y="378"/>
                  </a:cubicBezTo>
                  <a:cubicBezTo>
                    <a:pt x="6" y="376"/>
                    <a:pt x="6" y="376"/>
                    <a:pt x="6" y="376"/>
                  </a:cubicBezTo>
                  <a:cubicBezTo>
                    <a:pt x="4" y="372"/>
                    <a:pt x="3" y="368"/>
                    <a:pt x="2" y="363"/>
                  </a:cubicBezTo>
                  <a:cubicBezTo>
                    <a:pt x="0" y="358"/>
                    <a:pt x="0" y="353"/>
                    <a:pt x="0" y="347"/>
                  </a:cubicBezTo>
                  <a:cubicBezTo>
                    <a:pt x="0" y="335"/>
                    <a:pt x="0" y="335"/>
                    <a:pt x="0" y="335"/>
                  </a:cubicBezTo>
                  <a:cubicBezTo>
                    <a:pt x="1" y="335"/>
                    <a:pt x="1" y="335"/>
                    <a:pt x="1" y="335"/>
                  </a:cubicBezTo>
                  <a:cubicBezTo>
                    <a:pt x="1" y="330"/>
                    <a:pt x="1" y="330"/>
                    <a:pt x="1" y="330"/>
                  </a:cubicBezTo>
                  <a:cubicBezTo>
                    <a:pt x="1" y="330"/>
                    <a:pt x="1" y="330"/>
                    <a:pt x="1" y="330"/>
                  </a:cubicBezTo>
                  <a:cubicBezTo>
                    <a:pt x="1" y="327"/>
                    <a:pt x="1" y="327"/>
                    <a:pt x="1" y="327"/>
                  </a:cubicBezTo>
                  <a:cubicBezTo>
                    <a:pt x="2" y="327"/>
                    <a:pt x="2" y="327"/>
                    <a:pt x="2" y="327"/>
                  </a:cubicBezTo>
                  <a:cubicBezTo>
                    <a:pt x="2" y="324"/>
                    <a:pt x="2" y="324"/>
                    <a:pt x="2" y="324"/>
                  </a:cubicBezTo>
                  <a:cubicBezTo>
                    <a:pt x="3" y="324"/>
                    <a:pt x="3" y="324"/>
                    <a:pt x="3" y="324"/>
                  </a:cubicBezTo>
                  <a:cubicBezTo>
                    <a:pt x="3" y="321"/>
                    <a:pt x="3" y="321"/>
                    <a:pt x="3" y="321"/>
                  </a:cubicBezTo>
                  <a:cubicBezTo>
                    <a:pt x="4" y="321"/>
                    <a:pt x="4" y="321"/>
                    <a:pt x="4" y="321"/>
                  </a:cubicBezTo>
                  <a:cubicBezTo>
                    <a:pt x="4" y="320"/>
                    <a:pt x="4" y="319"/>
                    <a:pt x="4" y="318"/>
                  </a:cubicBezTo>
                  <a:cubicBezTo>
                    <a:pt x="4" y="318"/>
                    <a:pt x="4" y="317"/>
                    <a:pt x="4" y="316"/>
                  </a:cubicBezTo>
                  <a:cubicBezTo>
                    <a:pt x="5" y="316"/>
                    <a:pt x="5" y="316"/>
                    <a:pt x="5" y="316"/>
                  </a:cubicBezTo>
                  <a:cubicBezTo>
                    <a:pt x="5" y="316"/>
                    <a:pt x="5" y="315"/>
                    <a:pt x="6" y="313"/>
                  </a:cubicBezTo>
                  <a:cubicBezTo>
                    <a:pt x="6" y="313"/>
                    <a:pt x="6" y="313"/>
                    <a:pt x="6" y="313"/>
                  </a:cubicBezTo>
                  <a:cubicBezTo>
                    <a:pt x="6" y="312"/>
                    <a:pt x="6" y="312"/>
                    <a:pt x="6" y="312"/>
                  </a:cubicBezTo>
                  <a:cubicBezTo>
                    <a:pt x="7" y="312"/>
                    <a:pt x="7" y="312"/>
                    <a:pt x="7" y="312"/>
                  </a:cubicBezTo>
                  <a:cubicBezTo>
                    <a:pt x="7" y="309"/>
                    <a:pt x="7" y="309"/>
                    <a:pt x="7" y="309"/>
                  </a:cubicBezTo>
                  <a:cubicBezTo>
                    <a:pt x="8" y="309"/>
                    <a:pt x="8" y="309"/>
                    <a:pt x="9" y="309"/>
                  </a:cubicBezTo>
                  <a:cubicBezTo>
                    <a:pt x="9" y="307"/>
                    <a:pt x="9" y="306"/>
                    <a:pt x="10" y="304"/>
                  </a:cubicBezTo>
                  <a:cubicBezTo>
                    <a:pt x="12" y="304"/>
                    <a:pt x="12" y="304"/>
                    <a:pt x="12" y="304"/>
                  </a:cubicBezTo>
                  <a:cubicBezTo>
                    <a:pt x="12" y="302"/>
                    <a:pt x="12" y="302"/>
                    <a:pt x="12" y="302"/>
                  </a:cubicBezTo>
                  <a:cubicBezTo>
                    <a:pt x="12" y="302"/>
                    <a:pt x="12" y="302"/>
                    <a:pt x="13" y="301"/>
                  </a:cubicBezTo>
                  <a:cubicBezTo>
                    <a:pt x="13" y="301"/>
                    <a:pt x="14" y="301"/>
                    <a:pt x="14" y="301"/>
                  </a:cubicBezTo>
                  <a:cubicBezTo>
                    <a:pt x="14" y="299"/>
                    <a:pt x="14" y="299"/>
                    <a:pt x="14" y="299"/>
                  </a:cubicBezTo>
                  <a:cubicBezTo>
                    <a:pt x="15" y="299"/>
                    <a:pt x="15" y="298"/>
                    <a:pt x="15" y="298"/>
                  </a:cubicBezTo>
                  <a:cubicBezTo>
                    <a:pt x="16" y="298"/>
                    <a:pt x="17" y="297"/>
                    <a:pt x="17" y="297"/>
                  </a:cubicBezTo>
                  <a:cubicBezTo>
                    <a:pt x="17" y="295"/>
                    <a:pt x="17" y="295"/>
                    <a:pt x="17" y="295"/>
                  </a:cubicBezTo>
                  <a:cubicBezTo>
                    <a:pt x="17" y="295"/>
                    <a:pt x="18" y="295"/>
                    <a:pt x="18" y="295"/>
                  </a:cubicBezTo>
                  <a:cubicBezTo>
                    <a:pt x="18" y="295"/>
                    <a:pt x="19" y="294"/>
                    <a:pt x="19" y="294"/>
                  </a:cubicBezTo>
                  <a:cubicBezTo>
                    <a:pt x="20" y="293"/>
                    <a:pt x="21" y="292"/>
                    <a:pt x="21" y="291"/>
                  </a:cubicBezTo>
                  <a:cubicBezTo>
                    <a:pt x="22" y="290"/>
                    <a:pt x="23" y="290"/>
                    <a:pt x="24" y="289"/>
                  </a:cubicBezTo>
                  <a:cubicBezTo>
                    <a:pt x="25" y="289"/>
                    <a:pt x="25" y="289"/>
                    <a:pt x="25" y="289"/>
                  </a:cubicBezTo>
                  <a:cubicBezTo>
                    <a:pt x="26" y="288"/>
                    <a:pt x="27" y="287"/>
                    <a:pt x="27" y="286"/>
                  </a:cubicBezTo>
                  <a:cubicBezTo>
                    <a:pt x="28" y="286"/>
                    <a:pt x="28" y="285"/>
                    <a:pt x="29" y="284"/>
                  </a:cubicBezTo>
                  <a:cubicBezTo>
                    <a:pt x="31" y="284"/>
                    <a:pt x="31" y="284"/>
                    <a:pt x="31" y="284"/>
                  </a:cubicBezTo>
                  <a:cubicBezTo>
                    <a:pt x="31" y="284"/>
                    <a:pt x="31" y="283"/>
                    <a:pt x="31" y="283"/>
                  </a:cubicBezTo>
                  <a:cubicBezTo>
                    <a:pt x="31" y="283"/>
                    <a:pt x="31" y="282"/>
                    <a:pt x="32" y="282"/>
                  </a:cubicBezTo>
                  <a:cubicBezTo>
                    <a:pt x="35" y="281"/>
                    <a:pt x="35" y="281"/>
                    <a:pt x="35" y="281"/>
                  </a:cubicBezTo>
                  <a:cubicBezTo>
                    <a:pt x="35" y="280"/>
                    <a:pt x="35" y="280"/>
                    <a:pt x="35" y="280"/>
                  </a:cubicBezTo>
                  <a:cubicBezTo>
                    <a:pt x="35" y="280"/>
                    <a:pt x="36" y="280"/>
                    <a:pt x="37" y="280"/>
                  </a:cubicBezTo>
                  <a:cubicBezTo>
                    <a:pt x="37" y="279"/>
                    <a:pt x="38" y="279"/>
                    <a:pt x="38" y="278"/>
                  </a:cubicBezTo>
                  <a:cubicBezTo>
                    <a:pt x="38" y="278"/>
                    <a:pt x="39" y="278"/>
                    <a:pt x="39" y="278"/>
                  </a:cubicBezTo>
                  <a:cubicBezTo>
                    <a:pt x="40" y="278"/>
                    <a:pt x="40" y="278"/>
                    <a:pt x="41" y="277"/>
                  </a:cubicBezTo>
                  <a:cubicBezTo>
                    <a:pt x="54" y="269"/>
                    <a:pt x="70" y="263"/>
                    <a:pt x="89" y="260"/>
                  </a:cubicBezTo>
                  <a:cubicBezTo>
                    <a:pt x="107" y="256"/>
                    <a:pt x="127" y="255"/>
                    <a:pt x="149" y="254"/>
                  </a:cubicBezTo>
                  <a:cubicBezTo>
                    <a:pt x="149" y="252"/>
                    <a:pt x="148" y="249"/>
                    <a:pt x="148" y="246"/>
                  </a:cubicBezTo>
                  <a:cubicBezTo>
                    <a:pt x="147" y="243"/>
                    <a:pt x="146" y="241"/>
                    <a:pt x="144" y="239"/>
                  </a:cubicBezTo>
                  <a:cubicBezTo>
                    <a:pt x="144" y="239"/>
                    <a:pt x="144" y="239"/>
                    <a:pt x="143" y="238"/>
                  </a:cubicBezTo>
                  <a:cubicBezTo>
                    <a:pt x="143" y="238"/>
                    <a:pt x="142" y="238"/>
                    <a:pt x="141" y="237"/>
                  </a:cubicBezTo>
                  <a:cubicBezTo>
                    <a:pt x="140" y="235"/>
                    <a:pt x="140" y="235"/>
                    <a:pt x="140" y="235"/>
                  </a:cubicBezTo>
                  <a:cubicBezTo>
                    <a:pt x="138" y="235"/>
                    <a:pt x="138" y="235"/>
                    <a:pt x="138" y="235"/>
                  </a:cubicBezTo>
                  <a:cubicBezTo>
                    <a:pt x="138" y="234"/>
                    <a:pt x="138" y="234"/>
                    <a:pt x="138" y="234"/>
                  </a:cubicBezTo>
                  <a:cubicBezTo>
                    <a:pt x="138" y="234"/>
                    <a:pt x="138" y="234"/>
                    <a:pt x="137" y="233"/>
                  </a:cubicBezTo>
                  <a:cubicBezTo>
                    <a:pt x="137" y="233"/>
                    <a:pt x="137" y="233"/>
                    <a:pt x="136" y="233"/>
                  </a:cubicBezTo>
                  <a:cubicBezTo>
                    <a:pt x="136" y="231"/>
                    <a:pt x="136" y="231"/>
                    <a:pt x="136" y="231"/>
                  </a:cubicBezTo>
                  <a:cubicBezTo>
                    <a:pt x="135" y="231"/>
                    <a:pt x="135" y="231"/>
                    <a:pt x="135" y="231"/>
                  </a:cubicBezTo>
                  <a:cubicBezTo>
                    <a:pt x="135" y="231"/>
                    <a:pt x="134" y="230"/>
                    <a:pt x="134" y="230"/>
                  </a:cubicBezTo>
                  <a:cubicBezTo>
                    <a:pt x="134" y="230"/>
                    <a:pt x="133" y="229"/>
                    <a:pt x="133" y="228"/>
                  </a:cubicBezTo>
                  <a:cubicBezTo>
                    <a:pt x="134" y="228"/>
                    <a:pt x="134" y="228"/>
                    <a:pt x="134" y="228"/>
                  </a:cubicBezTo>
                  <a:cubicBezTo>
                    <a:pt x="134" y="227"/>
                    <a:pt x="134" y="227"/>
                    <a:pt x="134" y="227"/>
                  </a:cubicBezTo>
                  <a:cubicBezTo>
                    <a:pt x="132" y="227"/>
                    <a:pt x="132" y="227"/>
                    <a:pt x="132" y="227"/>
                  </a:cubicBezTo>
                  <a:cubicBezTo>
                    <a:pt x="132" y="199"/>
                    <a:pt x="132" y="199"/>
                    <a:pt x="132" y="199"/>
                  </a:cubicBezTo>
                  <a:cubicBezTo>
                    <a:pt x="127" y="199"/>
                    <a:pt x="122" y="200"/>
                    <a:pt x="117" y="200"/>
                  </a:cubicBezTo>
                  <a:cubicBezTo>
                    <a:pt x="111" y="200"/>
                    <a:pt x="107" y="199"/>
                    <a:pt x="102" y="198"/>
                  </a:cubicBezTo>
                  <a:cubicBezTo>
                    <a:pt x="101" y="197"/>
                    <a:pt x="99" y="197"/>
                    <a:pt x="98" y="197"/>
                  </a:cubicBezTo>
                  <a:cubicBezTo>
                    <a:pt x="97" y="197"/>
                    <a:pt x="96" y="197"/>
                    <a:pt x="95" y="197"/>
                  </a:cubicBezTo>
                  <a:cubicBezTo>
                    <a:pt x="95" y="196"/>
                    <a:pt x="95" y="196"/>
                    <a:pt x="95" y="196"/>
                  </a:cubicBezTo>
                  <a:cubicBezTo>
                    <a:pt x="91" y="196"/>
                    <a:pt x="91" y="196"/>
                    <a:pt x="91" y="196"/>
                  </a:cubicBezTo>
                  <a:cubicBezTo>
                    <a:pt x="91" y="195"/>
                    <a:pt x="91" y="195"/>
                    <a:pt x="91" y="195"/>
                  </a:cubicBezTo>
                  <a:cubicBezTo>
                    <a:pt x="83" y="194"/>
                    <a:pt x="83" y="194"/>
                    <a:pt x="83" y="194"/>
                  </a:cubicBezTo>
                  <a:cubicBezTo>
                    <a:pt x="83" y="193"/>
                    <a:pt x="83" y="193"/>
                    <a:pt x="83" y="193"/>
                  </a:cubicBezTo>
                  <a:cubicBezTo>
                    <a:pt x="81" y="193"/>
                    <a:pt x="81" y="193"/>
                    <a:pt x="81" y="193"/>
                  </a:cubicBezTo>
                  <a:cubicBezTo>
                    <a:pt x="81" y="193"/>
                    <a:pt x="81" y="193"/>
                    <a:pt x="81" y="193"/>
                  </a:cubicBezTo>
                  <a:cubicBezTo>
                    <a:pt x="80" y="192"/>
                    <a:pt x="80" y="192"/>
                    <a:pt x="79" y="192"/>
                  </a:cubicBezTo>
                  <a:cubicBezTo>
                    <a:pt x="78" y="192"/>
                    <a:pt x="77" y="192"/>
                    <a:pt x="77" y="192"/>
                  </a:cubicBezTo>
                  <a:cubicBezTo>
                    <a:pt x="77" y="191"/>
                    <a:pt x="77" y="191"/>
                    <a:pt x="77" y="191"/>
                  </a:cubicBezTo>
                  <a:cubicBezTo>
                    <a:pt x="76" y="191"/>
                    <a:pt x="75" y="191"/>
                    <a:pt x="74" y="190"/>
                  </a:cubicBezTo>
                  <a:cubicBezTo>
                    <a:pt x="74" y="190"/>
                    <a:pt x="74" y="190"/>
                    <a:pt x="74" y="190"/>
                  </a:cubicBezTo>
                  <a:cubicBezTo>
                    <a:pt x="71" y="190"/>
                    <a:pt x="71" y="190"/>
                    <a:pt x="71" y="190"/>
                  </a:cubicBezTo>
                  <a:cubicBezTo>
                    <a:pt x="71" y="189"/>
                    <a:pt x="71" y="189"/>
                    <a:pt x="71" y="189"/>
                  </a:cubicBezTo>
                  <a:cubicBezTo>
                    <a:pt x="70" y="188"/>
                    <a:pt x="69" y="188"/>
                    <a:pt x="69" y="188"/>
                  </a:cubicBezTo>
                  <a:cubicBezTo>
                    <a:pt x="69" y="187"/>
                    <a:pt x="69" y="187"/>
                    <a:pt x="69" y="187"/>
                  </a:cubicBezTo>
                  <a:cubicBezTo>
                    <a:pt x="65" y="186"/>
                    <a:pt x="65" y="186"/>
                    <a:pt x="65" y="186"/>
                  </a:cubicBezTo>
                  <a:cubicBezTo>
                    <a:pt x="65" y="186"/>
                    <a:pt x="65" y="186"/>
                    <a:pt x="65" y="186"/>
                  </a:cubicBezTo>
                  <a:cubicBezTo>
                    <a:pt x="65" y="186"/>
                    <a:pt x="64" y="185"/>
                    <a:pt x="63" y="185"/>
                  </a:cubicBezTo>
                  <a:cubicBezTo>
                    <a:pt x="62" y="183"/>
                    <a:pt x="62" y="183"/>
                    <a:pt x="62" y="183"/>
                  </a:cubicBezTo>
                  <a:cubicBezTo>
                    <a:pt x="62" y="183"/>
                    <a:pt x="61" y="183"/>
                    <a:pt x="61" y="183"/>
                  </a:cubicBezTo>
                  <a:cubicBezTo>
                    <a:pt x="61" y="183"/>
                    <a:pt x="60" y="183"/>
                    <a:pt x="59" y="183"/>
                  </a:cubicBezTo>
                  <a:cubicBezTo>
                    <a:pt x="59" y="182"/>
                    <a:pt x="59" y="182"/>
                    <a:pt x="58" y="181"/>
                  </a:cubicBezTo>
                  <a:cubicBezTo>
                    <a:pt x="57" y="180"/>
                    <a:pt x="55" y="179"/>
                    <a:pt x="54" y="178"/>
                  </a:cubicBezTo>
                  <a:cubicBezTo>
                    <a:pt x="52" y="177"/>
                    <a:pt x="51" y="175"/>
                    <a:pt x="49" y="174"/>
                  </a:cubicBezTo>
                  <a:cubicBezTo>
                    <a:pt x="48" y="173"/>
                    <a:pt x="47" y="171"/>
                    <a:pt x="45" y="170"/>
                  </a:cubicBezTo>
                  <a:cubicBezTo>
                    <a:pt x="44" y="169"/>
                    <a:pt x="43" y="167"/>
                    <a:pt x="43" y="166"/>
                  </a:cubicBezTo>
                  <a:cubicBezTo>
                    <a:pt x="42" y="166"/>
                    <a:pt x="42" y="166"/>
                    <a:pt x="42" y="166"/>
                  </a:cubicBezTo>
                  <a:cubicBezTo>
                    <a:pt x="41" y="163"/>
                    <a:pt x="41" y="163"/>
                    <a:pt x="41" y="163"/>
                  </a:cubicBezTo>
                  <a:cubicBezTo>
                    <a:pt x="40" y="163"/>
                    <a:pt x="40" y="163"/>
                    <a:pt x="40" y="163"/>
                  </a:cubicBezTo>
                  <a:cubicBezTo>
                    <a:pt x="40" y="162"/>
                    <a:pt x="40" y="162"/>
                    <a:pt x="40" y="162"/>
                  </a:cubicBezTo>
                  <a:cubicBezTo>
                    <a:pt x="39" y="162"/>
                    <a:pt x="39" y="161"/>
                    <a:pt x="39" y="161"/>
                  </a:cubicBezTo>
                  <a:cubicBezTo>
                    <a:pt x="39" y="161"/>
                    <a:pt x="38" y="160"/>
                    <a:pt x="38" y="160"/>
                  </a:cubicBezTo>
                  <a:cubicBezTo>
                    <a:pt x="38" y="159"/>
                    <a:pt x="38" y="159"/>
                    <a:pt x="38" y="158"/>
                  </a:cubicBezTo>
                  <a:cubicBezTo>
                    <a:pt x="36" y="157"/>
                    <a:pt x="36" y="157"/>
                    <a:pt x="36" y="157"/>
                  </a:cubicBezTo>
                  <a:cubicBezTo>
                    <a:pt x="36" y="157"/>
                    <a:pt x="36" y="156"/>
                    <a:pt x="36" y="156"/>
                  </a:cubicBezTo>
                  <a:cubicBezTo>
                    <a:pt x="36" y="155"/>
                    <a:pt x="36" y="155"/>
                    <a:pt x="36" y="155"/>
                  </a:cubicBezTo>
                  <a:cubicBezTo>
                    <a:pt x="35" y="155"/>
                    <a:pt x="35" y="155"/>
                    <a:pt x="35" y="155"/>
                  </a:cubicBezTo>
                  <a:cubicBezTo>
                    <a:pt x="35" y="153"/>
                    <a:pt x="34" y="152"/>
                    <a:pt x="34" y="152"/>
                  </a:cubicBezTo>
                  <a:cubicBezTo>
                    <a:pt x="33" y="152"/>
                    <a:pt x="33" y="152"/>
                    <a:pt x="33" y="152"/>
                  </a:cubicBezTo>
                  <a:cubicBezTo>
                    <a:pt x="33" y="149"/>
                    <a:pt x="33" y="149"/>
                    <a:pt x="33" y="149"/>
                  </a:cubicBezTo>
                  <a:cubicBezTo>
                    <a:pt x="33" y="149"/>
                    <a:pt x="33" y="149"/>
                    <a:pt x="33" y="149"/>
                  </a:cubicBezTo>
                  <a:cubicBezTo>
                    <a:pt x="33" y="148"/>
                    <a:pt x="33" y="148"/>
                    <a:pt x="33" y="148"/>
                  </a:cubicBezTo>
                  <a:cubicBezTo>
                    <a:pt x="32" y="148"/>
                    <a:pt x="32" y="148"/>
                    <a:pt x="32" y="148"/>
                  </a:cubicBezTo>
                  <a:cubicBezTo>
                    <a:pt x="32" y="145"/>
                    <a:pt x="32" y="145"/>
                    <a:pt x="32" y="145"/>
                  </a:cubicBezTo>
                  <a:cubicBezTo>
                    <a:pt x="31" y="145"/>
                    <a:pt x="31" y="145"/>
                    <a:pt x="31" y="145"/>
                  </a:cubicBezTo>
                  <a:cubicBezTo>
                    <a:pt x="31" y="144"/>
                    <a:pt x="31" y="144"/>
                    <a:pt x="31" y="144"/>
                  </a:cubicBezTo>
                  <a:cubicBezTo>
                    <a:pt x="31" y="144"/>
                    <a:pt x="31" y="144"/>
                    <a:pt x="31" y="144"/>
                  </a:cubicBezTo>
                  <a:cubicBezTo>
                    <a:pt x="31" y="141"/>
                    <a:pt x="31" y="141"/>
                    <a:pt x="31" y="141"/>
                  </a:cubicBezTo>
                  <a:cubicBezTo>
                    <a:pt x="29" y="137"/>
                    <a:pt x="28" y="132"/>
                    <a:pt x="27" y="126"/>
                  </a:cubicBezTo>
                  <a:cubicBezTo>
                    <a:pt x="26" y="121"/>
                    <a:pt x="26" y="115"/>
                    <a:pt x="25" y="110"/>
                  </a:cubicBezTo>
                  <a:cubicBezTo>
                    <a:pt x="25" y="104"/>
                    <a:pt x="25" y="98"/>
                    <a:pt x="26" y="93"/>
                  </a:cubicBezTo>
                  <a:cubicBezTo>
                    <a:pt x="27" y="87"/>
                    <a:pt x="28" y="82"/>
                    <a:pt x="30" y="78"/>
                  </a:cubicBezTo>
                  <a:cubicBezTo>
                    <a:pt x="30" y="75"/>
                    <a:pt x="30" y="75"/>
                    <a:pt x="30" y="75"/>
                  </a:cubicBezTo>
                  <a:cubicBezTo>
                    <a:pt x="31" y="75"/>
                    <a:pt x="31" y="75"/>
                    <a:pt x="31" y="75"/>
                  </a:cubicBezTo>
                  <a:cubicBezTo>
                    <a:pt x="31" y="74"/>
                    <a:pt x="31" y="73"/>
                    <a:pt x="31" y="72"/>
                  </a:cubicBezTo>
                  <a:cubicBezTo>
                    <a:pt x="31" y="72"/>
                    <a:pt x="31" y="71"/>
                    <a:pt x="31" y="70"/>
                  </a:cubicBezTo>
                  <a:cubicBezTo>
                    <a:pt x="32" y="70"/>
                    <a:pt x="32" y="70"/>
                    <a:pt x="32" y="70"/>
                  </a:cubicBezTo>
                  <a:cubicBezTo>
                    <a:pt x="32" y="69"/>
                    <a:pt x="32" y="68"/>
                    <a:pt x="33" y="66"/>
                  </a:cubicBezTo>
                  <a:cubicBezTo>
                    <a:pt x="33" y="66"/>
                    <a:pt x="33" y="66"/>
                    <a:pt x="33" y="66"/>
                  </a:cubicBezTo>
                  <a:cubicBezTo>
                    <a:pt x="34" y="66"/>
                    <a:pt x="34" y="65"/>
                    <a:pt x="34" y="63"/>
                  </a:cubicBezTo>
                  <a:cubicBezTo>
                    <a:pt x="35" y="63"/>
                    <a:pt x="35" y="63"/>
                    <a:pt x="35" y="63"/>
                  </a:cubicBezTo>
                  <a:cubicBezTo>
                    <a:pt x="35" y="63"/>
                    <a:pt x="35" y="62"/>
                    <a:pt x="36" y="60"/>
                  </a:cubicBezTo>
                  <a:cubicBezTo>
                    <a:pt x="36" y="59"/>
                    <a:pt x="37" y="59"/>
                    <a:pt x="37" y="59"/>
                  </a:cubicBezTo>
                  <a:cubicBezTo>
                    <a:pt x="38" y="59"/>
                    <a:pt x="39" y="58"/>
                    <a:pt x="39" y="58"/>
                  </a:cubicBezTo>
                  <a:cubicBezTo>
                    <a:pt x="39" y="58"/>
                    <a:pt x="39" y="58"/>
                    <a:pt x="39" y="58"/>
                  </a:cubicBezTo>
                  <a:cubicBezTo>
                    <a:pt x="38" y="58"/>
                    <a:pt x="38" y="58"/>
                    <a:pt x="38" y="58"/>
                  </a:cubicBezTo>
                  <a:cubicBezTo>
                    <a:pt x="39" y="55"/>
                    <a:pt x="39" y="55"/>
                    <a:pt x="39" y="55"/>
                  </a:cubicBezTo>
                  <a:cubicBezTo>
                    <a:pt x="39" y="55"/>
                    <a:pt x="39" y="55"/>
                    <a:pt x="39" y="55"/>
                  </a:cubicBezTo>
                  <a:cubicBezTo>
                    <a:pt x="39" y="54"/>
                    <a:pt x="39" y="54"/>
                    <a:pt x="39" y="54"/>
                  </a:cubicBezTo>
                  <a:cubicBezTo>
                    <a:pt x="40" y="54"/>
                    <a:pt x="40" y="54"/>
                    <a:pt x="40" y="54"/>
                  </a:cubicBezTo>
                  <a:cubicBezTo>
                    <a:pt x="40" y="52"/>
                    <a:pt x="40" y="52"/>
                    <a:pt x="40" y="52"/>
                  </a:cubicBezTo>
                  <a:cubicBezTo>
                    <a:pt x="42" y="51"/>
                    <a:pt x="42" y="51"/>
                    <a:pt x="42" y="51"/>
                  </a:cubicBezTo>
                  <a:cubicBezTo>
                    <a:pt x="42" y="50"/>
                    <a:pt x="42" y="50"/>
                    <a:pt x="42" y="50"/>
                  </a:cubicBezTo>
                  <a:cubicBezTo>
                    <a:pt x="42" y="50"/>
                    <a:pt x="43" y="49"/>
                    <a:pt x="43" y="49"/>
                  </a:cubicBezTo>
                  <a:cubicBezTo>
                    <a:pt x="43" y="48"/>
                    <a:pt x="43" y="48"/>
                    <a:pt x="43" y="48"/>
                  </a:cubicBezTo>
                  <a:cubicBezTo>
                    <a:pt x="44" y="47"/>
                    <a:pt x="45" y="47"/>
                    <a:pt x="46" y="46"/>
                  </a:cubicBezTo>
                  <a:cubicBezTo>
                    <a:pt x="46" y="45"/>
                    <a:pt x="46" y="45"/>
                    <a:pt x="46" y="45"/>
                  </a:cubicBezTo>
                  <a:cubicBezTo>
                    <a:pt x="46" y="44"/>
                    <a:pt x="47" y="44"/>
                    <a:pt x="47" y="43"/>
                  </a:cubicBezTo>
                  <a:cubicBezTo>
                    <a:pt x="48" y="43"/>
                    <a:pt x="49" y="42"/>
                    <a:pt x="50" y="41"/>
                  </a:cubicBezTo>
                  <a:cubicBezTo>
                    <a:pt x="51" y="40"/>
                    <a:pt x="52" y="39"/>
                    <a:pt x="53" y="38"/>
                  </a:cubicBezTo>
                  <a:cubicBezTo>
                    <a:pt x="53" y="37"/>
                    <a:pt x="53" y="37"/>
                    <a:pt x="53" y="37"/>
                  </a:cubicBezTo>
                  <a:cubicBezTo>
                    <a:pt x="54" y="37"/>
                    <a:pt x="54" y="37"/>
                    <a:pt x="54" y="37"/>
                  </a:cubicBezTo>
                  <a:cubicBezTo>
                    <a:pt x="55" y="35"/>
                    <a:pt x="57" y="33"/>
                    <a:pt x="58" y="32"/>
                  </a:cubicBezTo>
                  <a:cubicBezTo>
                    <a:pt x="60" y="31"/>
                    <a:pt x="62" y="30"/>
                    <a:pt x="63" y="29"/>
                  </a:cubicBezTo>
                  <a:cubicBezTo>
                    <a:pt x="64" y="29"/>
                    <a:pt x="64" y="28"/>
                    <a:pt x="65" y="27"/>
                  </a:cubicBezTo>
                  <a:cubicBezTo>
                    <a:pt x="66" y="27"/>
                    <a:pt x="66" y="27"/>
                    <a:pt x="66" y="27"/>
                  </a:cubicBezTo>
                  <a:cubicBezTo>
                    <a:pt x="67" y="25"/>
                    <a:pt x="67" y="25"/>
                    <a:pt x="67" y="25"/>
                  </a:cubicBezTo>
                  <a:cubicBezTo>
                    <a:pt x="68" y="25"/>
                    <a:pt x="69" y="25"/>
                    <a:pt x="69" y="25"/>
                  </a:cubicBezTo>
                  <a:cubicBezTo>
                    <a:pt x="69" y="24"/>
                    <a:pt x="69" y="24"/>
                    <a:pt x="69" y="24"/>
                  </a:cubicBezTo>
                  <a:cubicBezTo>
                    <a:pt x="71" y="24"/>
                    <a:pt x="71" y="24"/>
                    <a:pt x="71" y="24"/>
                  </a:cubicBezTo>
                  <a:cubicBezTo>
                    <a:pt x="71" y="22"/>
                    <a:pt x="71" y="22"/>
                    <a:pt x="71" y="22"/>
                  </a:cubicBezTo>
                  <a:cubicBezTo>
                    <a:pt x="72" y="22"/>
                    <a:pt x="72" y="22"/>
                    <a:pt x="73" y="22"/>
                  </a:cubicBezTo>
                  <a:cubicBezTo>
                    <a:pt x="73" y="22"/>
                    <a:pt x="73" y="22"/>
                    <a:pt x="74" y="22"/>
                  </a:cubicBezTo>
                  <a:cubicBezTo>
                    <a:pt x="74" y="21"/>
                    <a:pt x="74" y="21"/>
                    <a:pt x="74" y="21"/>
                  </a:cubicBezTo>
                  <a:cubicBezTo>
                    <a:pt x="75" y="21"/>
                    <a:pt x="75" y="21"/>
                    <a:pt x="75" y="21"/>
                  </a:cubicBezTo>
                  <a:cubicBezTo>
                    <a:pt x="77" y="20"/>
                    <a:pt x="77" y="20"/>
                    <a:pt x="77" y="20"/>
                  </a:cubicBezTo>
                  <a:cubicBezTo>
                    <a:pt x="78" y="20"/>
                    <a:pt x="78" y="20"/>
                    <a:pt x="78" y="20"/>
                  </a:cubicBezTo>
                  <a:cubicBezTo>
                    <a:pt x="78" y="19"/>
                    <a:pt x="78" y="19"/>
                    <a:pt x="78" y="19"/>
                  </a:cubicBezTo>
                  <a:cubicBezTo>
                    <a:pt x="80" y="19"/>
                    <a:pt x="80" y="19"/>
                    <a:pt x="80" y="19"/>
                  </a:cubicBezTo>
                  <a:cubicBezTo>
                    <a:pt x="80" y="18"/>
                    <a:pt x="80" y="18"/>
                    <a:pt x="80" y="18"/>
                  </a:cubicBezTo>
                  <a:cubicBezTo>
                    <a:pt x="81" y="18"/>
                    <a:pt x="81" y="18"/>
                    <a:pt x="81" y="18"/>
                  </a:cubicBezTo>
                  <a:cubicBezTo>
                    <a:pt x="81" y="17"/>
                    <a:pt x="81" y="17"/>
                    <a:pt x="81" y="17"/>
                  </a:cubicBezTo>
                  <a:cubicBezTo>
                    <a:pt x="83" y="17"/>
                    <a:pt x="83" y="17"/>
                    <a:pt x="83" y="17"/>
                  </a:cubicBezTo>
                  <a:cubicBezTo>
                    <a:pt x="83" y="17"/>
                    <a:pt x="83" y="17"/>
                    <a:pt x="83" y="17"/>
                  </a:cubicBezTo>
                  <a:cubicBezTo>
                    <a:pt x="84" y="17"/>
                    <a:pt x="84" y="17"/>
                    <a:pt x="84" y="17"/>
                  </a:cubicBezTo>
                  <a:cubicBezTo>
                    <a:pt x="84" y="16"/>
                    <a:pt x="84" y="16"/>
                    <a:pt x="84" y="16"/>
                  </a:cubicBezTo>
                  <a:cubicBezTo>
                    <a:pt x="85" y="15"/>
                    <a:pt x="86" y="15"/>
                    <a:pt x="86" y="15"/>
                  </a:cubicBezTo>
                  <a:cubicBezTo>
                    <a:pt x="87" y="15"/>
                    <a:pt x="88" y="15"/>
                    <a:pt x="89" y="14"/>
                  </a:cubicBezTo>
                  <a:cubicBezTo>
                    <a:pt x="89" y="14"/>
                    <a:pt x="89" y="14"/>
                    <a:pt x="89" y="14"/>
                  </a:cubicBezTo>
                  <a:cubicBezTo>
                    <a:pt x="91" y="14"/>
                    <a:pt x="91" y="14"/>
                    <a:pt x="91" y="14"/>
                  </a:cubicBezTo>
                  <a:cubicBezTo>
                    <a:pt x="91" y="13"/>
                    <a:pt x="91" y="13"/>
                    <a:pt x="91" y="13"/>
                  </a:cubicBezTo>
                  <a:cubicBezTo>
                    <a:pt x="92" y="13"/>
                    <a:pt x="92" y="13"/>
                    <a:pt x="92" y="13"/>
                  </a:cubicBezTo>
                  <a:cubicBezTo>
                    <a:pt x="92" y="12"/>
                    <a:pt x="92" y="12"/>
                    <a:pt x="92" y="12"/>
                  </a:cubicBezTo>
                  <a:cubicBezTo>
                    <a:pt x="95" y="12"/>
                    <a:pt x="95" y="12"/>
                    <a:pt x="95" y="12"/>
                  </a:cubicBezTo>
                  <a:cubicBezTo>
                    <a:pt x="95" y="11"/>
                    <a:pt x="95" y="11"/>
                    <a:pt x="95" y="11"/>
                  </a:cubicBezTo>
                  <a:cubicBezTo>
                    <a:pt x="96" y="11"/>
                    <a:pt x="96" y="11"/>
                    <a:pt x="96" y="11"/>
                  </a:cubicBezTo>
                  <a:cubicBezTo>
                    <a:pt x="96" y="11"/>
                    <a:pt x="96" y="11"/>
                    <a:pt x="96" y="11"/>
                  </a:cubicBezTo>
                  <a:cubicBezTo>
                    <a:pt x="98" y="11"/>
                    <a:pt x="98" y="11"/>
                    <a:pt x="98" y="11"/>
                  </a:cubicBezTo>
                  <a:cubicBezTo>
                    <a:pt x="98" y="10"/>
                    <a:pt x="98" y="10"/>
                    <a:pt x="98" y="10"/>
                  </a:cubicBezTo>
                  <a:cubicBezTo>
                    <a:pt x="101" y="10"/>
                    <a:pt x="101" y="10"/>
                    <a:pt x="101" y="10"/>
                  </a:cubicBezTo>
                  <a:cubicBezTo>
                    <a:pt x="101" y="9"/>
                    <a:pt x="101" y="9"/>
                    <a:pt x="101" y="9"/>
                  </a:cubicBezTo>
                  <a:cubicBezTo>
                    <a:pt x="101" y="9"/>
                    <a:pt x="102" y="9"/>
                    <a:pt x="103" y="9"/>
                  </a:cubicBezTo>
                  <a:cubicBezTo>
                    <a:pt x="103" y="9"/>
                    <a:pt x="104" y="9"/>
                    <a:pt x="105" y="9"/>
                  </a:cubicBezTo>
                  <a:cubicBezTo>
                    <a:pt x="105" y="8"/>
                    <a:pt x="105" y="8"/>
                    <a:pt x="105" y="8"/>
                  </a:cubicBezTo>
                  <a:cubicBezTo>
                    <a:pt x="107" y="7"/>
                    <a:pt x="110" y="7"/>
                    <a:pt x="112" y="6"/>
                  </a:cubicBezTo>
                  <a:cubicBezTo>
                    <a:pt x="115" y="5"/>
                    <a:pt x="117" y="5"/>
                    <a:pt x="119" y="4"/>
                  </a:cubicBezTo>
                  <a:cubicBezTo>
                    <a:pt x="123" y="4"/>
                    <a:pt x="123" y="4"/>
                    <a:pt x="123" y="4"/>
                  </a:cubicBezTo>
                  <a:cubicBezTo>
                    <a:pt x="123" y="3"/>
                    <a:pt x="123" y="3"/>
                    <a:pt x="123" y="3"/>
                  </a:cubicBezTo>
                  <a:cubicBezTo>
                    <a:pt x="127" y="3"/>
                    <a:pt x="127" y="3"/>
                    <a:pt x="127" y="3"/>
                  </a:cubicBezTo>
                  <a:cubicBezTo>
                    <a:pt x="127" y="3"/>
                    <a:pt x="127" y="3"/>
                    <a:pt x="127" y="3"/>
                  </a:cubicBezTo>
                  <a:cubicBezTo>
                    <a:pt x="131" y="3"/>
                    <a:pt x="131" y="3"/>
                    <a:pt x="131" y="3"/>
                  </a:cubicBezTo>
                  <a:cubicBezTo>
                    <a:pt x="131" y="2"/>
                    <a:pt x="131" y="2"/>
                    <a:pt x="131" y="2"/>
                  </a:cubicBezTo>
                  <a:cubicBezTo>
                    <a:pt x="137" y="2"/>
                    <a:pt x="137" y="2"/>
                    <a:pt x="137" y="2"/>
                  </a:cubicBezTo>
                  <a:cubicBezTo>
                    <a:pt x="137" y="1"/>
                    <a:pt x="137" y="1"/>
                    <a:pt x="137" y="1"/>
                  </a:cubicBezTo>
                  <a:cubicBezTo>
                    <a:pt x="144" y="1"/>
                    <a:pt x="144" y="1"/>
                    <a:pt x="144" y="1"/>
                  </a:cubicBezTo>
                  <a:cubicBezTo>
                    <a:pt x="144" y="0"/>
                    <a:pt x="144" y="0"/>
                    <a:pt x="144" y="0"/>
                  </a:cubicBezTo>
                  <a:cubicBezTo>
                    <a:pt x="269" y="0"/>
                    <a:pt x="269" y="0"/>
                    <a:pt x="269" y="0"/>
                  </a:cubicBezTo>
                  <a:cubicBezTo>
                    <a:pt x="269" y="1"/>
                    <a:pt x="269" y="2"/>
                    <a:pt x="269" y="3"/>
                  </a:cubicBezTo>
                  <a:close/>
                  <a:moveTo>
                    <a:pt x="99" y="279"/>
                  </a:moveTo>
                  <a:cubicBezTo>
                    <a:pt x="99" y="280"/>
                    <a:pt x="99" y="280"/>
                    <a:pt x="99" y="280"/>
                  </a:cubicBezTo>
                  <a:cubicBezTo>
                    <a:pt x="98" y="281"/>
                    <a:pt x="97" y="281"/>
                    <a:pt x="96" y="281"/>
                  </a:cubicBezTo>
                  <a:cubicBezTo>
                    <a:pt x="95" y="281"/>
                    <a:pt x="93" y="282"/>
                    <a:pt x="92" y="282"/>
                  </a:cubicBezTo>
                  <a:cubicBezTo>
                    <a:pt x="92" y="283"/>
                    <a:pt x="92" y="283"/>
                    <a:pt x="92" y="283"/>
                  </a:cubicBezTo>
                  <a:cubicBezTo>
                    <a:pt x="91" y="284"/>
                    <a:pt x="90" y="284"/>
                    <a:pt x="89" y="285"/>
                  </a:cubicBezTo>
                  <a:cubicBezTo>
                    <a:pt x="88" y="285"/>
                    <a:pt x="87" y="286"/>
                    <a:pt x="86" y="287"/>
                  </a:cubicBezTo>
                  <a:cubicBezTo>
                    <a:pt x="85" y="287"/>
                    <a:pt x="85" y="287"/>
                    <a:pt x="85" y="287"/>
                  </a:cubicBezTo>
                  <a:cubicBezTo>
                    <a:pt x="85" y="287"/>
                    <a:pt x="85" y="287"/>
                    <a:pt x="85" y="287"/>
                  </a:cubicBezTo>
                  <a:cubicBezTo>
                    <a:pt x="83" y="287"/>
                    <a:pt x="83" y="287"/>
                    <a:pt x="83" y="287"/>
                  </a:cubicBezTo>
                  <a:cubicBezTo>
                    <a:pt x="83" y="288"/>
                    <a:pt x="83" y="288"/>
                    <a:pt x="83" y="288"/>
                  </a:cubicBezTo>
                  <a:cubicBezTo>
                    <a:pt x="83" y="288"/>
                    <a:pt x="82" y="288"/>
                    <a:pt x="82" y="288"/>
                  </a:cubicBezTo>
                  <a:cubicBezTo>
                    <a:pt x="81" y="288"/>
                    <a:pt x="80" y="288"/>
                    <a:pt x="80" y="289"/>
                  </a:cubicBezTo>
                  <a:cubicBezTo>
                    <a:pt x="80" y="291"/>
                    <a:pt x="80" y="291"/>
                    <a:pt x="80" y="291"/>
                  </a:cubicBezTo>
                  <a:cubicBezTo>
                    <a:pt x="78" y="291"/>
                    <a:pt x="78" y="291"/>
                    <a:pt x="78" y="291"/>
                  </a:cubicBezTo>
                  <a:cubicBezTo>
                    <a:pt x="77" y="292"/>
                    <a:pt x="77" y="292"/>
                    <a:pt x="77" y="292"/>
                  </a:cubicBezTo>
                  <a:cubicBezTo>
                    <a:pt x="77" y="292"/>
                    <a:pt x="77" y="292"/>
                    <a:pt x="76" y="292"/>
                  </a:cubicBezTo>
                  <a:cubicBezTo>
                    <a:pt x="75" y="294"/>
                    <a:pt x="74" y="295"/>
                    <a:pt x="74" y="295"/>
                  </a:cubicBezTo>
                  <a:cubicBezTo>
                    <a:pt x="72" y="295"/>
                    <a:pt x="72" y="295"/>
                    <a:pt x="72" y="295"/>
                  </a:cubicBezTo>
                  <a:cubicBezTo>
                    <a:pt x="71" y="297"/>
                    <a:pt x="70" y="298"/>
                    <a:pt x="68" y="299"/>
                  </a:cubicBezTo>
                  <a:cubicBezTo>
                    <a:pt x="67" y="301"/>
                    <a:pt x="66" y="302"/>
                    <a:pt x="65" y="304"/>
                  </a:cubicBezTo>
                  <a:cubicBezTo>
                    <a:pt x="62" y="305"/>
                    <a:pt x="62" y="305"/>
                    <a:pt x="62" y="305"/>
                  </a:cubicBezTo>
                  <a:cubicBezTo>
                    <a:pt x="62" y="306"/>
                    <a:pt x="62" y="306"/>
                    <a:pt x="62" y="306"/>
                  </a:cubicBezTo>
                  <a:cubicBezTo>
                    <a:pt x="61" y="306"/>
                    <a:pt x="61" y="306"/>
                    <a:pt x="61" y="306"/>
                  </a:cubicBezTo>
                  <a:cubicBezTo>
                    <a:pt x="60" y="309"/>
                    <a:pt x="60" y="309"/>
                    <a:pt x="60" y="309"/>
                  </a:cubicBezTo>
                  <a:cubicBezTo>
                    <a:pt x="59" y="309"/>
                    <a:pt x="59" y="309"/>
                    <a:pt x="59" y="309"/>
                  </a:cubicBezTo>
                  <a:cubicBezTo>
                    <a:pt x="59" y="310"/>
                    <a:pt x="59" y="310"/>
                    <a:pt x="59" y="310"/>
                  </a:cubicBezTo>
                  <a:cubicBezTo>
                    <a:pt x="58" y="311"/>
                    <a:pt x="58" y="311"/>
                    <a:pt x="58" y="311"/>
                  </a:cubicBezTo>
                  <a:cubicBezTo>
                    <a:pt x="58" y="312"/>
                    <a:pt x="58" y="312"/>
                    <a:pt x="58" y="313"/>
                  </a:cubicBezTo>
                  <a:cubicBezTo>
                    <a:pt x="58" y="313"/>
                    <a:pt x="58" y="314"/>
                    <a:pt x="57" y="314"/>
                  </a:cubicBezTo>
                  <a:cubicBezTo>
                    <a:pt x="56" y="315"/>
                    <a:pt x="56" y="315"/>
                    <a:pt x="56" y="315"/>
                  </a:cubicBezTo>
                  <a:cubicBezTo>
                    <a:pt x="55" y="316"/>
                    <a:pt x="55" y="317"/>
                    <a:pt x="55" y="318"/>
                  </a:cubicBezTo>
                  <a:cubicBezTo>
                    <a:pt x="54" y="318"/>
                    <a:pt x="54" y="318"/>
                    <a:pt x="54" y="318"/>
                  </a:cubicBezTo>
                  <a:cubicBezTo>
                    <a:pt x="54" y="318"/>
                    <a:pt x="54" y="319"/>
                    <a:pt x="54" y="319"/>
                  </a:cubicBezTo>
                  <a:cubicBezTo>
                    <a:pt x="54" y="320"/>
                    <a:pt x="54" y="320"/>
                    <a:pt x="54" y="321"/>
                  </a:cubicBezTo>
                  <a:cubicBezTo>
                    <a:pt x="53" y="321"/>
                    <a:pt x="53" y="321"/>
                    <a:pt x="53" y="321"/>
                  </a:cubicBezTo>
                  <a:cubicBezTo>
                    <a:pt x="53" y="323"/>
                    <a:pt x="53" y="323"/>
                    <a:pt x="53" y="323"/>
                  </a:cubicBezTo>
                  <a:cubicBezTo>
                    <a:pt x="52" y="323"/>
                    <a:pt x="52" y="323"/>
                    <a:pt x="52" y="323"/>
                  </a:cubicBezTo>
                  <a:cubicBezTo>
                    <a:pt x="52" y="325"/>
                    <a:pt x="52" y="325"/>
                    <a:pt x="52" y="325"/>
                  </a:cubicBezTo>
                  <a:cubicBezTo>
                    <a:pt x="51" y="325"/>
                    <a:pt x="51" y="325"/>
                    <a:pt x="51" y="325"/>
                  </a:cubicBezTo>
                  <a:cubicBezTo>
                    <a:pt x="51" y="327"/>
                    <a:pt x="51" y="327"/>
                    <a:pt x="51" y="327"/>
                  </a:cubicBezTo>
                  <a:cubicBezTo>
                    <a:pt x="50" y="327"/>
                    <a:pt x="50" y="327"/>
                    <a:pt x="50" y="327"/>
                  </a:cubicBezTo>
                  <a:cubicBezTo>
                    <a:pt x="50" y="331"/>
                    <a:pt x="50" y="331"/>
                    <a:pt x="50" y="331"/>
                  </a:cubicBezTo>
                  <a:cubicBezTo>
                    <a:pt x="50" y="331"/>
                    <a:pt x="50" y="331"/>
                    <a:pt x="50" y="331"/>
                  </a:cubicBezTo>
                  <a:cubicBezTo>
                    <a:pt x="50" y="335"/>
                    <a:pt x="50" y="335"/>
                    <a:pt x="50" y="335"/>
                  </a:cubicBezTo>
                  <a:cubicBezTo>
                    <a:pt x="49" y="335"/>
                    <a:pt x="49" y="335"/>
                    <a:pt x="49" y="335"/>
                  </a:cubicBezTo>
                  <a:cubicBezTo>
                    <a:pt x="49" y="337"/>
                    <a:pt x="49" y="339"/>
                    <a:pt x="49" y="341"/>
                  </a:cubicBezTo>
                  <a:cubicBezTo>
                    <a:pt x="49" y="343"/>
                    <a:pt x="49" y="345"/>
                    <a:pt x="49" y="347"/>
                  </a:cubicBezTo>
                  <a:cubicBezTo>
                    <a:pt x="50" y="349"/>
                    <a:pt x="50" y="351"/>
                    <a:pt x="51" y="353"/>
                  </a:cubicBezTo>
                  <a:cubicBezTo>
                    <a:pt x="51" y="354"/>
                    <a:pt x="52" y="356"/>
                    <a:pt x="52" y="357"/>
                  </a:cubicBezTo>
                  <a:cubicBezTo>
                    <a:pt x="52" y="359"/>
                    <a:pt x="52" y="359"/>
                    <a:pt x="52" y="359"/>
                  </a:cubicBezTo>
                  <a:cubicBezTo>
                    <a:pt x="53" y="359"/>
                    <a:pt x="53" y="359"/>
                    <a:pt x="53" y="359"/>
                  </a:cubicBezTo>
                  <a:cubicBezTo>
                    <a:pt x="53" y="360"/>
                    <a:pt x="53" y="362"/>
                    <a:pt x="54" y="362"/>
                  </a:cubicBezTo>
                  <a:cubicBezTo>
                    <a:pt x="54" y="362"/>
                    <a:pt x="54" y="362"/>
                    <a:pt x="54" y="362"/>
                  </a:cubicBezTo>
                  <a:cubicBezTo>
                    <a:pt x="55" y="363"/>
                    <a:pt x="55" y="364"/>
                    <a:pt x="55" y="365"/>
                  </a:cubicBezTo>
                  <a:cubicBezTo>
                    <a:pt x="56" y="366"/>
                    <a:pt x="56" y="367"/>
                    <a:pt x="56" y="369"/>
                  </a:cubicBezTo>
                  <a:cubicBezTo>
                    <a:pt x="57" y="369"/>
                    <a:pt x="58" y="369"/>
                    <a:pt x="58" y="370"/>
                  </a:cubicBezTo>
                  <a:cubicBezTo>
                    <a:pt x="58" y="370"/>
                    <a:pt x="59" y="371"/>
                    <a:pt x="59" y="372"/>
                  </a:cubicBezTo>
                  <a:cubicBezTo>
                    <a:pt x="60" y="372"/>
                    <a:pt x="60" y="372"/>
                    <a:pt x="60" y="372"/>
                  </a:cubicBezTo>
                  <a:cubicBezTo>
                    <a:pt x="60" y="373"/>
                    <a:pt x="61" y="373"/>
                    <a:pt x="61" y="373"/>
                  </a:cubicBezTo>
                  <a:cubicBezTo>
                    <a:pt x="61" y="374"/>
                    <a:pt x="61" y="374"/>
                    <a:pt x="61" y="374"/>
                  </a:cubicBezTo>
                  <a:cubicBezTo>
                    <a:pt x="62" y="374"/>
                    <a:pt x="62" y="374"/>
                    <a:pt x="62" y="374"/>
                  </a:cubicBezTo>
                  <a:cubicBezTo>
                    <a:pt x="62" y="376"/>
                    <a:pt x="62" y="376"/>
                    <a:pt x="62" y="376"/>
                  </a:cubicBezTo>
                  <a:cubicBezTo>
                    <a:pt x="64" y="377"/>
                    <a:pt x="64" y="377"/>
                    <a:pt x="65" y="378"/>
                  </a:cubicBezTo>
                  <a:cubicBezTo>
                    <a:pt x="66" y="379"/>
                    <a:pt x="67" y="380"/>
                    <a:pt x="69" y="380"/>
                  </a:cubicBezTo>
                  <a:cubicBezTo>
                    <a:pt x="69" y="382"/>
                    <a:pt x="69" y="382"/>
                    <a:pt x="69" y="382"/>
                  </a:cubicBezTo>
                  <a:cubicBezTo>
                    <a:pt x="70" y="382"/>
                    <a:pt x="70" y="382"/>
                    <a:pt x="70" y="382"/>
                  </a:cubicBezTo>
                  <a:cubicBezTo>
                    <a:pt x="70" y="383"/>
                    <a:pt x="70" y="383"/>
                    <a:pt x="70" y="383"/>
                  </a:cubicBezTo>
                  <a:cubicBezTo>
                    <a:pt x="71" y="384"/>
                    <a:pt x="72" y="384"/>
                    <a:pt x="72" y="384"/>
                  </a:cubicBezTo>
                  <a:cubicBezTo>
                    <a:pt x="72" y="384"/>
                    <a:pt x="73" y="384"/>
                    <a:pt x="74" y="385"/>
                  </a:cubicBezTo>
                  <a:cubicBezTo>
                    <a:pt x="74" y="386"/>
                    <a:pt x="74" y="386"/>
                    <a:pt x="74" y="386"/>
                  </a:cubicBezTo>
                  <a:cubicBezTo>
                    <a:pt x="76" y="387"/>
                    <a:pt x="78" y="388"/>
                    <a:pt x="79" y="388"/>
                  </a:cubicBezTo>
                  <a:cubicBezTo>
                    <a:pt x="80" y="390"/>
                    <a:pt x="80" y="390"/>
                    <a:pt x="80" y="390"/>
                  </a:cubicBezTo>
                  <a:cubicBezTo>
                    <a:pt x="80" y="390"/>
                    <a:pt x="81" y="391"/>
                    <a:pt x="82" y="391"/>
                  </a:cubicBezTo>
                  <a:cubicBezTo>
                    <a:pt x="83" y="391"/>
                    <a:pt x="83" y="391"/>
                    <a:pt x="84" y="392"/>
                  </a:cubicBezTo>
                  <a:cubicBezTo>
                    <a:pt x="84" y="392"/>
                    <a:pt x="84" y="392"/>
                    <a:pt x="85" y="393"/>
                  </a:cubicBezTo>
                  <a:cubicBezTo>
                    <a:pt x="86" y="393"/>
                    <a:pt x="86" y="393"/>
                    <a:pt x="86" y="393"/>
                  </a:cubicBezTo>
                  <a:cubicBezTo>
                    <a:pt x="86" y="394"/>
                    <a:pt x="86" y="394"/>
                    <a:pt x="86" y="394"/>
                  </a:cubicBezTo>
                  <a:cubicBezTo>
                    <a:pt x="88" y="394"/>
                    <a:pt x="88" y="394"/>
                    <a:pt x="88" y="394"/>
                  </a:cubicBezTo>
                  <a:cubicBezTo>
                    <a:pt x="88" y="395"/>
                    <a:pt x="88" y="395"/>
                    <a:pt x="88" y="395"/>
                  </a:cubicBezTo>
                  <a:cubicBezTo>
                    <a:pt x="90" y="395"/>
                    <a:pt x="90" y="395"/>
                    <a:pt x="90" y="395"/>
                  </a:cubicBezTo>
                  <a:cubicBezTo>
                    <a:pt x="90" y="395"/>
                    <a:pt x="90" y="395"/>
                    <a:pt x="90" y="395"/>
                  </a:cubicBezTo>
                  <a:cubicBezTo>
                    <a:pt x="91" y="395"/>
                    <a:pt x="91" y="395"/>
                    <a:pt x="92" y="396"/>
                  </a:cubicBezTo>
                  <a:cubicBezTo>
                    <a:pt x="92" y="396"/>
                    <a:pt x="92" y="396"/>
                    <a:pt x="93" y="396"/>
                  </a:cubicBezTo>
                  <a:cubicBezTo>
                    <a:pt x="93" y="397"/>
                    <a:pt x="93" y="397"/>
                    <a:pt x="93" y="397"/>
                  </a:cubicBezTo>
                  <a:cubicBezTo>
                    <a:pt x="94" y="397"/>
                    <a:pt x="94" y="397"/>
                    <a:pt x="95" y="397"/>
                  </a:cubicBezTo>
                  <a:cubicBezTo>
                    <a:pt x="95" y="397"/>
                    <a:pt x="96" y="397"/>
                    <a:pt x="97" y="398"/>
                  </a:cubicBezTo>
                  <a:cubicBezTo>
                    <a:pt x="97" y="398"/>
                    <a:pt x="97" y="398"/>
                    <a:pt x="97" y="398"/>
                  </a:cubicBezTo>
                  <a:cubicBezTo>
                    <a:pt x="99" y="398"/>
                    <a:pt x="99" y="398"/>
                    <a:pt x="99" y="398"/>
                  </a:cubicBezTo>
                  <a:cubicBezTo>
                    <a:pt x="99" y="399"/>
                    <a:pt x="99" y="399"/>
                    <a:pt x="99" y="399"/>
                  </a:cubicBezTo>
                  <a:cubicBezTo>
                    <a:pt x="101" y="399"/>
                    <a:pt x="101" y="399"/>
                    <a:pt x="101" y="399"/>
                  </a:cubicBezTo>
                  <a:cubicBezTo>
                    <a:pt x="101" y="400"/>
                    <a:pt x="101" y="400"/>
                    <a:pt x="101" y="400"/>
                  </a:cubicBezTo>
                  <a:cubicBezTo>
                    <a:pt x="104" y="400"/>
                    <a:pt x="104" y="400"/>
                    <a:pt x="104" y="400"/>
                  </a:cubicBezTo>
                  <a:cubicBezTo>
                    <a:pt x="104" y="400"/>
                    <a:pt x="104" y="400"/>
                    <a:pt x="104" y="400"/>
                  </a:cubicBezTo>
                  <a:cubicBezTo>
                    <a:pt x="107" y="400"/>
                    <a:pt x="107" y="400"/>
                    <a:pt x="107" y="400"/>
                  </a:cubicBezTo>
                  <a:cubicBezTo>
                    <a:pt x="107" y="401"/>
                    <a:pt x="107" y="401"/>
                    <a:pt x="107" y="401"/>
                  </a:cubicBezTo>
                  <a:cubicBezTo>
                    <a:pt x="110" y="401"/>
                    <a:pt x="110" y="401"/>
                    <a:pt x="110" y="401"/>
                  </a:cubicBezTo>
                  <a:cubicBezTo>
                    <a:pt x="110" y="402"/>
                    <a:pt x="110" y="402"/>
                    <a:pt x="110" y="402"/>
                  </a:cubicBezTo>
                  <a:cubicBezTo>
                    <a:pt x="114" y="402"/>
                    <a:pt x="114" y="402"/>
                    <a:pt x="114" y="402"/>
                  </a:cubicBezTo>
                  <a:cubicBezTo>
                    <a:pt x="114" y="403"/>
                    <a:pt x="114" y="403"/>
                    <a:pt x="114" y="403"/>
                  </a:cubicBezTo>
                  <a:cubicBezTo>
                    <a:pt x="116" y="403"/>
                    <a:pt x="118" y="403"/>
                    <a:pt x="119" y="403"/>
                  </a:cubicBezTo>
                  <a:cubicBezTo>
                    <a:pt x="121" y="403"/>
                    <a:pt x="123" y="403"/>
                    <a:pt x="125" y="403"/>
                  </a:cubicBezTo>
                  <a:cubicBezTo>
                    <a:pt x="126" y="404"/>
                    <a:pt x="127" y="404"/>
                    <a:pt x="129" y="404"/>
                  </a:cubicBezTo>
                  <a:cubicBezTo>
                    <a:pt x="131" y="404"/>
                    <a:pt x="133" y="404"/>
                    <a:pt x="136" y="404"/>
                  </a:cubicBezTo>
                  <a:cubicBezTo>
                    <a:pt x="138" y="405"/>
                    <a:pt x="140" y="405"/>
                    <a:pt x="142" y="405"/>
                  </a:cubicBezTo>
                  <a:cubicBezTo>
                    <a:pt x="144" y="405"/>
                    <a:pt x="146" y="404"/>
                    <a:pt x="147" y="404"/>
                  </a:cubicBezTo>
                  <a:cubicBezTo>
                    <a:pt x="147" y="403"/>
                    <a:pt x="147" y="403"/>
                    <a:pt x="147" y="403"/>
                  </a:cubicBezTo>
                  <a:cubicBezTo>
                    <a:pt x="154" y="403"/>
                    <a:pt x="154" y="403"/>
                    <a:pt x="154" y="403"/>
                  </a:cubicBezTo>
                  <a:cubicBezTo>
                    <a:pt x="154" y="403"/>
                    <a:pt x="154" y="403"/>
                    <a:pt x="154" y="403"/>
                  </a:cubicBezTo>
                  <a:cubicBezTo>
                    <a:pt x="158" y="403"/>
                    <a:pt x="158" y="403"/>
                    <a:pt x="158" y="403"/>
                  </a:cubicBezTo>
                  <a:cubicBezTo>
                    <a:pt x="158" y="402"/>
                    <a:pt x="158" y="402"/>
                    <a:pt x="158" y="402"/>
                  </a:cubicBezTo>
                  <a:cubicBezTo>
                    <a:pt x="163" y="402"/>
                    <a:pt x="163" y="402"/>
                    <a:pt x="163" y="402"/>
                  </a:cubicBezTo>
                  <a:cubicBezTo>
                    <a:pt x="163" y="401"/>
                    <a:pt x="163" y="401"/>
                    <a:pt x="163" y="401"/>
                  </a:cubicBezTo>
                  <a:cubicBezTo>
                    <a:pt x="163" y="401"/>
                    <a:pt x="164" y="401"/>
                    <a:pt x="165" y="401"/>
                  </a:cubicBezTo>
                  <a:cubicBezTo>
                    <a:pt x="166" y="401"/>
                    <a:pt x="167" y="401"/>
                    <a:pt x="168" y="400"/>
                  </a:cubicBezTo>
                  <a:cubicBezTo>
                    <a:pt x="168" y="400"/>
                    <a:pt x="168" y="400"/>
                    <a:pt x="168" y="400"/>
                  </a:cubicBezTo>
                  <a:cubicBezTo>
                    <a:pt x="171" y="400"/>
                    <a:pt x="171" y="400"/>
                    <a:pt x="171" y="400"/>
                  </a:cubicBezTo>
                  <a:cubicBezTo>
                    <a:pt x="171" y="399"/>
                    <a:pt x="171" y="399"/>
                    <a:pt x="171" y="399"/>
                  </a:cubicBezTo>
                  <a:cubicBezTo>
                    <a:pt x="173" y="399"/>
                    <a:pt x="173" y="399"/>
                    <a:pt x="173" y="399"/>
                  </a:cubicBezTo>
                  <a:cubicBezTo>
                    <a:pt x="173" y="398"/>
                    <a:pt x="173" y="398"/>
                    <a:pt x="173" y="398"/>
                  </a:cubicBezTo>
                  <a:cubicBezTo>
                    <a:pt x="176" y="398"/>
                    <a:pt x="176" y="398"/>
                    <a:pt x="176" y="398"/>
                  </a:cubicBezTo>
                  <a:cubicBezTo>
                    <a:pt x="176" y="398"/>
                    <a:pt x="176" y="398"/>
                    <a:pt x="176" y="398"/>
                  </a:cubicBezTo>
                  <a:cubicBezTo>
                    <a:pt x="177" y="398"/>
                    <a:pt x="177" y="398"/>
                    <a:pt x="177" y="398"/>
                  </a:cubicBezTo>
                  <a:cubicBezTo>
                    <a:pt x="177" y="397"/>
                    <a:pt x="177" y="397"/>
                    <a:pt x="177" y="397"/>
                  </a:cubicBezTo>
                  <a:cubicBezTo>
                    <a:pt x="180" y="397"/>
                    <a:pt x="180" y="397"/>
                    <a:pt x="180" y="397"/>
                  </a:cubicBezTo>
                  <a:cubicBezTo>
                    <a:pt x="180" y="396"/>
                    <a:pt x="180" y="396"/>
                    <a:pt x="180" y="396"/>
                  </a:cubicBezTo>
                  <a:cubicBezTo>
                    <a:pt x="181" y="396"/>
                    <a:pt x="181" y="396"/>
                    <a:pt x="181" y="396"/>
                  </a:cubicBezTo>
                  <a:cubicBezTo>
                    <a:pt x="181" y="395"/>
                    <a:pt x="181" y="395"/>
                    <a:pt x="181" y="395"/>
                  </a:cubicBezTo>
                  <a:cubicBezTo>
                    <a:pt x="183" y="395"/>
                    <a:pt x="183" y="395"/>
                    <a:pt x="183" y="395"/>
                  </a:cubicBezTo>
                  <a:cubicBezTo>
                    <a:pt x="183" y="395"/>
                    <a:pt x="183" y="395"/>
                    <a:pt x="183" y="395"/>
                  </a:cubicBezTo>
                  <a:cubicBezTo>
                    <a:pt x="184" y="394"/>
                    <a:pt x="185" y="394"/>
                    <a:pt x="186" y="394"/>
                  </a:cubicBezTo>
                  <a:cubicBezTo>
                    <a:pt x="186" y="394"/>
                    <a:pt x="187" y="393"/>
                    <a:pt x="188" y="393"/>
                  </a:cubicBezTo>
                  <a:cubicBezTo>
                    <a:pt x="188" y="392"/>
                    <a:pt x="188" y="392"/>
                    <a:pt x="188" y="392"/>
                  </a:cubicBezTo>
                  <a:cubicBezTo>
                    <a:pt x="189" y="392"/>
                    <a:pt x="189" y="392"/>
                    <a:pt x="189" y="392"/>
                  </a:cubicBezTo>
                  <a:cubicBezTo>
                    <a:pt x="189" y="392"/>
                    <a:pt x="189" y="392"/>
                    <a:pt x="189" y="392"/>
                  </a:cubicBezTo>
                  <a:cubicBezTo>
                    <a:pt x="191" y="392"/>
                    <a:pt x="191" y="392"/>
                    <a:pt x="191" y="392"/>
                  </a:cubicBezTo>
                  <a:cubicBezTo>
                    <a:pt x="191" y="391"/>
                    <a:pt x="191" y="391"/>
                    <a:pt x="191" y="391"/>
                  </a:cubicBezTo>
                  <a:cubicBezTo>
                    <a:pt x="192" y="391"/>
                    <a:pt x="192" y="391"/>
                    <a:pt x="192" y="391"/>
                  </a:cubicBezTo>
                  <a:cubicBezTo>
                    <a:pt x="192" y="390"/>
                    <a:pt x="192" y="390"/>
                    <a:pt x="192" y="390"/>
                  </a:cubicBezTo>
                  <a:cubicBezTo>
                    <a:pt x="194" y="390"/>
                    <a:pt x="194" y="390"/>
                    <a:pt x="194" y="390"/>
                  </a:cubicBezTo>
                  <a:cubicBezTo>
                    <a:pt x="194" y="389"/>
                    <a:pt x="194" y="389"/>
                    <a:pt x="194" y="389"/>
                  </a:cubicBezTo>
                  <a:cubicBezTo>
                    <a:pt x="195" y="389"/>
                    <a:pt x="195" y="389"/>
                    <a:pt x="195" y="389"/>
                  </a:cubicBezTo>
                  <a:cubicBezTo>
                    <a:pt x="196" y="389"/>
                    <a:pt x="196" y="388"/>
                    <a:pt x="196" y="388"/>
                  </a:cubicBezTo>
                  <a:cubicBezTo>
                    <a:pt x="197" y="388"/>
                    <a:pt x="197" y="388"/>
                    <a:pt x="197" y="388"/>
                  </a:cubicBezTo>
                  <a:cubicBezTo>
                    <a:pt x="197" y="387"/>
                    <a:pt x="197" y="387"/>
                    <a:pt x="197" y="387"/>
                  </a:cubicBezTo>
                  <a:cubicBezTo>
                    <a:pt x="198" y="387"/>
                    <a:pt x="199" y="386"/>
                    <a:pt x="201" y="386"/>
                  </a:cubicBezTo>
                  <a:cubicBezTo>
                    <a:pt x="201" y="385"/>
                    <a:pt x="201" y="385"/>
                    <a:pt x="201" y="385"/>
                  </a:cubicBezTo>
                  <a:cubicBezTo>
                    <a:pt x="202" y="385"/>
                    <a:pt x="202" y="385"/>
                    <a:pt x="202" y="385"/>
                  </a:cubicBezTo>
                  <a:cubicBezTo>
                    <a:pt x="202" y="384"/>
                    <a:pt x="202" y="384"/>
                    <a:pt x="202" y="384"/>
                  </a:cubicBezTo>
                  <a:cubicBezTo>
                    <a:pt x="202" y="384"/>
                    <a:pt x="203" y="384"/>
                    <a:pt x="203" y="383"/>
                  </a:cubicBezTo>
                  <a:cubicBezTo>
                    <a:pt x="204" y="383"/>
                    <a:pt x="204" y="383"/>
                    <a:pt x="204" y="383"/>
                  </a:cubicBezTo>
                  <a:cubicBezTo>
                    <a:pt x="205" y="382"/>
                    <a:pt x="206" y="381"/>
                    <a:pt x="206" y="380"/>
                  </a:cubicBezTo>
                  <a:cubicBezTo>
                    <a:pt x="208" y="380"/>
                    <a:pt x="208" y="380"/>
                    <a:pt x="208" y="380"/>
                  </a:cubicBezTo>
                  <a:cubicBezTo>
                    <a:pt x="209" y="379"/>
                    <a:pt x="209" y="379"/>
                    <a:pt x="209" y="379"/>
                  </a:cubicBezTo>
                  <a:cubicBezTo>
                    <a:pt x="210" y="378"/>
                    <a:pt x="211" y="377"/>
                    <a:pt x="212" y="377"/>
                  </a:cubicBezTo>
                  <a:cubicBezTo>
                    <a:pt x="212" y="376"/>
                    <a:pt x="213" y="375"/>
                    <a:pt x="213" y="374"/>
                  </a:cubicBezTo>
                  <a:cubicBezTo>
                    <a:pt x="214" y="374"/>
                    <a:pt x="215" y="373"/>
                    <a:pt x="215" y="372"/>
                  </a:cubicBezTo>
                  <a:cubicBezTo>
                    <a:pt x="217" y="371"/>
                    <a:pt x="217" y="371"/>
                    <a:pt x="217" y="371"/>
                  </a:cubicBezTo>
                  <a:cubicBezTo>
                    <a:pt x="217" y="370"/>
                    <a:pt x="217" y="370"/>
                    <a:pt x="217" y="370"/>
                  </a:cubicBezTo>
                  <a:cubicBezTo>
                    <a:pt x="217" y="369"/>
                    <a:pt x="218" y="369"/>
                    <a:pt x="218" y="369"/>
                  </a:cubicBezTo>
                  <a:cubicBezTo>
                    <a:pt x="219" y="368"/>
                    <a:pt x="219" y="368"/>
                    <a:pt x="220" y="368"/>
                  </a:cubicBezTo>
                  <a:cubicBezTo>
                    <a:pt x="220" y="366"/>
                    <a:pt x="220" y="366"/>
                    <a:pt x="220" y="366"/>
                  </a:cubicBezTo>
                  <a:cubicBezTo>
                    <a:pt x="220" y="366"/>
                    <a:pt x="221" y="366"/>
                    <a:pt x="221" y="366"/>
                  </a:cubicBezTo>
                  <a:cubicBezTo>
                    <a:pt x="221" y="364"/>
                    <a:pt x="221" y="364"/>
                    <a:pt x="221" y="364"/>
                  </a:cubicBezTo>
                  <a:cubicBezTo>
                    <a:pt x="222" y="364"/>
                    <a:pt x="222" y="363"/>
                    <a:pt x="223" y="363"/>
                  </a:cubicBezTo>
                  <a:cubicBezTo>
                    <a:pt x="223" y="362"/>
                    <a:pt x="223" y="362"/>
                    <a:pt x="223" y="362"/>
                  </a:cubicBezTo>
                  <a:cubicBezTo>
                    <a:pt x="224" y="360"/>
                    <a:pt x="224" y="360"/>
                    <a:pt x="224" y="360"/>
                  </a:cubicBezTo>
                  <a:cubicBezTo>
                    <a:pt x="224" y="359"/>
                    <a:pt x="224" y="359"/>
                    <a:pt x="224" y="359"/>
                  </a:cubicBezTo>
                  <a:cubicBezTo>
                    <a:pt x="225" y="359"/>
                    <a:pt x="225" y="359"/>
                    <a:pt x="225" y="359"/>
                  </a:cubicBezTo>
                  <a:cubicBezTo>
                    <a:pt x="225" y="357"/>
                    <a:pt x="225" y="357"/>
                    <a:pt x="225" y="357"/>
                  </a:cubicBezTo>
                  <a:cubicBezTo>
                    <a:pt x="226" y="357"/>
                    <a:pt x="226" y="357"/>
                    <a:pt x="226" y="357"/>
                  </a:cubicBezTo>
                  <a:cubicBezTo>
                    <a:pt x="226" y="356"/>
                    <a:pt x="226" y="356"/>
                    <a:pt x="226" y="356"/>
                  </a:cubicBezTo>
                  <a:cubicBezTo>
                    <a:pt x="226" y="356"/>
                    <a:pt x="226" y="356"/>
                    <a:pt x="226" y="356"/>
                  </a:cubicBezTo>
                  <a:cubicBezTo>
                    <a:pt x="226" y="354"/>
                    <a:pt x="226" y="354"/>
                    <a:pt x="226" y="354"/>
                  </a:cubicBezTo>
                  <a:cubicBezTo>
                    <a:pt x="227" y="354"/>
                    <a:pt x="227" y="354"/>
                    <a:pt x="227" y="354"/>
                  </a:cubicBezTo>
                  <a:cubicBezTo>
                    <a:pt x="227" y="352"/>
                    <a:pt x="227" y="352"/>
                    <a:pt x="227" y="352"/>
                  </a:cubicBezTo>
                  <a:cubicBezTo>
                    <a:pt x="228" y="352"/>
                    <a:pt x="228" y="352"/>
                    <a:pt x="228" y="352"/>
                  </a:cubicBezTo>
                  <a:cubicBezTo>
                    <a:pt x="228" y="350"/>
                    <a:pt x="228" y="350"/>
                    <a:pt x="228" y="350"/>
                  </a:cubicBezTo>
                  <a:cubicBezTo>
                    <a:pt x="229" y="350"/>
                    <a:pt x="229" y="350"/>
                    <a:pt x="229" y="350"/>
                  </a:cubicBezTo>
                  <a:cubicBezTo>
                    <a:pt x="229" y="347"/>
                    <a:pt x="229" y="347"/>
                    <a:pt x="229" y="347"/>
                  </a:cubicBezTo>
                  <a:cubicBezTo>
                    <a:pt x="230" y="347"/>
                    <a:pt x="230" y="347"/>
                    <a:pt x="230" y="347"/>
                  </a:cubicBezTo>
                  <a:cubicBezTo>
                    <a:pt x="230" y="343"/>
                    <a:pt x="230" y="343"/>
                    <a:pt x="230" y="343"/>
                  </a:cubicBezTo>
                  <a:cubicBezTo>
                    <a:pt x="230" y="341"/>
                    <a:pt x="231" y="338"/>
                    <a:pt x="231" y="335"/>
                  </a:cubicBezTo>
                  <a:cubicBezTo>
                    <a:pt x="231" y="333"/>
                    <a:pt x="230" y="330"/>
                    <a:pt x="230" y="327"/>
                  </a:cubicBezTo>
                  <a:cubicBezTo>
                    <a:pt x="230" y="325"/>
                    <a:pt x="229" y="323"/>
                    <a:pt x="228" y="320"/>
                  </a:cubicBezTo>
                  <a:cubicBezTo>
                    <a:pt x="227" y="318"/>
                    <a:pt x="227" y="316"/>
                    <a:pt x="226" y="315"/>
                  </a:cubicBezTo>
                  <a:cubicBezTo>
                    <a:pt x="226" y="313"/>
                    <a:pt x="226" y="313"/>
                    <a:pt x="226" y="313"/>
                  </a:cubicBezTo>
                  <a:cubicBezTo>
                    <a:pt x="225" y="313"/>
                    <a:pt x="225" y="313"/>
                    <a:pt x="225" y="313"/>
                  </a:cubicBezTo>
                  <a:cubicBezTo>
                    <a:pt x="225" y="312"/>
                    <a:pt x="225" y="312"/>
                    <a:pt x="225" y="312"/>
                  </a:cubicBezTo>
                  <a:cubicBezTo>
                    <a:pt x="224" y="310"/>
                    <a:pt x="224" y="310"/>
                    <a:pt x="224" y="310"/>
                  </a:cubicBezTo>
                  <a:cubicBezTo>
                    <a:pt x="224" y="309"/>
                    <a:pt x="224" y="309"/>
                    <a:pt x="224" y="309"/>
                  </a:cubicBezTo>
                  <a:cubicBezTo>
                    <a:pt x="223" y="309"/>
                    <a:pt x="223" y="309"/>
                    <a:pt x="223" y="309"/>
                  </a:cubicBezTo>
                  <a:cubicBezTo>
                    <a:pt x="222" y="309"/>
                    <a:pt x="222" y="308"/>
                    <a:pt x="222" y="308"/>
                  </a:cubicBezTo>
                  <a:cubicBezTo>
                    <a:pt x="222" y="307"/>
                    <a:pt x="222" y="307"/>
                    <a:pt x="222" y="306"/>
                  </a:cubicBezTo>
                  <a:cubicBezTo>
                    <a:pt x="221" y="306"/>
                    <a:pt x="221" y="306"/>
                    <a:pt x="221" y="306"/>
                  </a:cubicBezTo>
                  <a:cubicBezTo>
                    <a:pt x="221" y="304"/>
                    <a:pt x="221" y="304"/>
                    <a:pt x="221" y="304"/>
                  </a:cubicBezTo>
                  <a:cubicBezTo>
                    <a:pt x="219" y="303"/>
                    <a:pt x="218" y="303"/>
                    <a:pt x="218" y="302"/>
                  </a:cubicBezTo>
                  <a:cubicBezTo>
                    <a:pt x="218" y="301"/>
                    <a:pt x="218" y="301"/>
                    <a:pt x="218" y="301"/>
                  </a:cubicBezTo>
                  <a:cubicBezTo>
                    <a:pt x="217" y="300"/>
                    <a:pt x="216" y="299"/>
                    <a:pt x="215" y="298"/>
                  </a:cubicBezTo>
                  <a:cubicBezTo>
                    <a:pt x="214" y="298"/>
                    <a:pt x="213" y="297"/>
                    <a:pt x="212" y="296"/>
                  </a:cubicBezTo>
                  <a:cubicBezTo>
                    <a:pt x="212" y="294"/>
                    <a:pt x="212" y="294"/>
                    <a:pt x="212" y="294"/>
                  </a:cubicBezTo>
                  <a:cubicBezTo>
                    <a:pt x="212" y="294"/>
                    <a:pt x="212" y="294"/>
                    <a:pt x="212" y="294"/>
                  </a:cubicBezTo>
                  <a:cubicBezTo>
                    <a:pt x="212" y="294"/>
                    <a:pt x="212" y="294"/>
                    <a:pt x="212" y="295"/>
                  </a:cubicBezTo>
                  <a:cubicBezTo>
                    <a:pt x="211" y="295"/>
                    <a:pt x="210" y="294"/>
                    <a:pt x="209" y="294"/>
                  </a:cubicBezTo>
                  <a:cubicBezTo>
                    <a:pt x="208" y="293"/>
                    <a:pt x="208" y="292"/>
                    <a:pt x="207" y="291"/>
                  </a:cubicBezTo>
                  <a:cubicBezTo>
                    <a:pt x="206" y="291"/>
                    <a:pt x="206" y="291"/>
                    <a:pt x="206" y="291"/>
                  </a:cubicBezTo>
                  <a:cubicBezTo>
                    <a:pt x="205" y="290"/>
                    <a:pt x="205" y="290"/>
                    <a:pt x="204" y="289"/>
                  </a:cubicBezTo>
                  <a:cubicBezTo>
                    <a:pt x="203" y="289"/>
                    <a:pt x="203" y="289"/>
                    <a:pt x="203" y="289"/>
                  </a:cubicBezTo>
                  <a:cubicBezTo>
                    <a:pt x="202" y="287"/>
                    <a:pt x="202" y="287"/>
                    <a:pt x="202" y="287"/>
                  </a:cubicBezTo>
                  <a:cubicBezTo>
                    <a:pt x="200" y="287"/>
                    <a:pt x="200" y="287"/>
                    <a:pt x="200" y="287"/>
                  </a:cubicBezTo>
                  <a:cubicBezTo>
                    <a:pt x="200" y="287"/>
                    <a:pt x="200" y="286"/>
                    <a:pt x="200" y="286"/>
                  </a:cubicBezTo>
                  <a:cubicBezTo>
                    <a:pt x="199" y="285"/>
                    <a:pt x="198" y="285"/>
                    <a:pt x="197" y="285"/>
                  </a:cubicBezTo>
                  <a:cubicBezTo>
                    <a:pt x="197" y="285"/>
                    <a:pt x="196" y="284"/>
                    <a:pt x="195" y="284"/>
                  </a:cubicBezTo>
                  <a:cubicBezTo>
                    <a:pt x="195" y="283"/>
                    <a:pt x="195" y="283"/>
                    <a:pt x="195" y="283"/>
                  </a:cubicBezTo>
                  <a:cubicBezTo>
                    <a:pt x="194" y="283"/>
                    <a:pt x="194" y="283"/>
                    <a:pt x="194" y="283"/>
                  </a:cubicBezTo>
                  <a:cubicBezTo>
                    <a:pt x="194" y="283"/>
                    <a:pt x="194" y="283"/>
                    <a:pt x="194" y="283"/>
                  </a:cubicBezTo>
                  <a:cubicBezTo>
                    <a:pt x="192" y="283"/>
                    <a:pt x="192" y="283"/>
                    <a:pt x="192" y="283"/>
                  </a:cubicBezTo>
                  <a:cubicBezTo>
                    <a:pt x="192" y="282"/>
                    <a:pt x="192" y="282"/>
                    <a:pt x="192" y="282"/>
                  </a:cubicBezTo>
                  <a:cubicBezTo>
                    <a:pt x="191" y="282"/>
                    <a:pt x="191" y="282"/>
                    <a:pt x="191" y="282"/>
                  </a:cubicBezTo>
                  <a:cubicBezTo>
                    <a:pt x="191" y="281"/>
                    <a:pt x="191" y="281"/>
                    <a:pt x="191" y="281"/>
                  </a:cubicBezTo>
                  <a:cubicBezTo>
                    <a:pt x="190" y="281"/>
                    <a:pt x="189" y="281"/>
                    <a:pt x="188" y="280"/>
                  </a:cubicBezTo>
                  <a:cubicBezTo>
                    <a:pt x="188" y="280"/>
                    <a:pt x="187" y="280"/>
                    <a:pt x="186" y="280"/>
                  </a:cubicBezTo>
                  <a:cubicBezTo>
                    <a:pt x="186" y="279"/>
                    <a:pt x="186" y="279"/>
                    <a:pt x="186" y="279"/>
                  </a:cubicBezTo>
                  <a:cubicBezTo>
                    <a:pt x="184" y="279"/>
                    <a:pt x="184" y="279"/>
                    <a:pt x="184" y="279"/>
                  </a:cubicBezTo>
                  <a:cubicBezTo>
                    <a:pt x="184" y="278"/>
                    <a:pt x="184" y="278"/>
                    <a:pt x="184" y="278"/>
                  </a:cubicBezTo>
                  <a:cubicBezTo>
                    <a:pt x="182" y="278"/>
                    <a:pt x="182" y="278"/>
                    <a:pt x="182" y="278"/>
                  </a:cubicBezTo>
                  <a:cubicBezTo>
                    <a:pt x="182" y="277"/>
                    <a:pt x="182" y="277"/>
                    <a:pt x="182" y="277"/>
                  </a:cubicBezTo>
                  <a:cubicBezTo>
                    <a:pt x="180" y="277"/>
                    <a:pt x="180" y="277"/>
                    <a:pt x="180" y="277"/>
                  </a:cubicBezTo>
                  <a:cubicBezTo>
                    <a:pt x="180" y="277"/>
                    <a:pt x="180" y="277"/>
                    <a:pt x="180" y="277"/>
                  </a:cubicBezTo>
                  <a:cubicBezTo>
                    <a:pt x="177" y="277"/>
                    <a:pt x="177" y="277"/>
                    <a:pt x="177" y="277"/>
                  </a:cubicBezTo>
                  <a:cubicBezTo>
                    <a:pt x="177" y="276"/>
                    <a:pt x="177" y="276"/>
                    <a:pt x="177" y="276"/>
                  </a:cubicBezTo>
                  <a:cubicBezTo>
                    <a:pt x="174" y="276"/>
                    <a:pt x="174" y="276"/>
                    <a:pt x="174" y="276"/>
                  </a:cubicBezTo>
                  <a:cubicBezTo>
                    <a:pt x="174" y="275"/>
                    <a:pt x="174" y="275"/>
                    <a:pt x="174" y="275"/>
                  </a:cubicBezTo>
                  <a:cubicBezTo>
                    <a:pt x="166" y="274"/>
                    <a:pt x="166" y="274"/>
                    <a:pt x="166" y="274"/>
                  </a:cubicBezTo>
                  <a:cubicBezTo>
                    <a:pt x="166" y="273"/>
                    <a:pt x="166" y="273"/>
                    <a:pt x="166" y="273"/>
                  </a:cubicBezTo>
                  <a:cubicBezTo>
                    <a:pt x="159" y="273"/>
                    <a:pt x="159" y="273"/>
                    <a:pt x="159" y="273"/>
                  </a:cubicBezTo>
                  <a:cubicBezTo>
                    <a:pt x="159" y="272"/>
                    <a:pt x="159" y="272"/>
                    <a:pt x="159" y="272"/>
                  </a:cubicBezTo>
                  <a:cubicBezTo>
                    <a:pt x="152" y="272"/>
                    <a:pt x="152" y="272"/>
                    <a:pt x="152" y="272"/>
                  </a:cubicBezTo>
                  <a:cubicBezTo>
                    <a:pt x="152" y="272"/>
                    <a:pt x="152" y="272"/>
                    <a:pt x="152" y="272"/>
                  </a:cubicBezTo>
                  <a:cubicBezTo>
                    <a:pt x="151" y="271"/>
                    <a:pt x="150" y="271"/>
                    <a:pt x="148" y="271"/>
                  </a:cubicBezTo>
                  <a:cubicBezTo>
                    <a:pt x="147" y="271"/>
                    <a:pt x="145" y="271"/>
                    <a:pt x="143" y="271"/>
                  </a:cubicBezTo>
                  <a:cubicBezTo>
                    <a:pt x="142" y="271"/>
                    <a:pt x="140" y="271"/>
                    <a:pt x="139" y="272"/>
                  </a:cubicBezTo>
                  <a:cubicBezTo>
                    <a:pt x="137" y="272"/>
                    <a:pt x="136" y="272"/>
                    <a:pt x="136" y="272"/>
                  </a:cubicBezTo>
                  <a:cubicBezTo>
                    <a:pt x="128" y="272"/>
                    <a:pt x="128" y="272"/>
                    <a:pt x="128" y="272"/>
                  </a:cubicBezTo>
                  <a:cubicBezTo>
                    <a:pt x="126" y="273"/>
                    <a:pt x="124" y="273"/>
                    <a:pt x="122" y="274"/>
                  </a:cubicBezTo>
                  <a:cubicBezTo>
                    <a:pt x="120" y="274"/>
                    <a:pt x="117" y="275"/>
                    <a:pt x="115" y="275"/>
                  </a:cubicBezTo>
                  <a:cubicBezTo>
                    <a:pt x="112" y="275"/>
                    <a:pt x="112" y="275"/>
                    <a:pt x="112" y="275"/>
                  </a:cubicBezTo>
                  <a:cubicBezTo>
                    <a:pt x="112" y="276"/>
                    <a:pt x="112" y="276"/>
                    <a:pt x="112" y="276"/>
                  </a:cubicBezTo>
                  <a:cubicBezTo>
                    <a:pt x="112" y="276"/>
                    <a:pt x="111" y="276"/>
                    <a:pt x="110" y="276"/>
                  </a:cubicBezTo>
                  <a:cubicBezTo>
                    <a:pt x="109" y="276"/>
                    <a:pt x="108" y="277"/>
                    <a:pt x="107" y="277"/>
                  </a:cubicBezTo>
                  <a:cubicBezTo>
                    <a:pt x="107" y="277"/>
                    <a:pt x="107" y="277"/>
                    <a:pt x="107" y="277"/>
                  </a:cubicBezTo>
                  <a:cubicBezTo>
                    <a:pt x="106" y="278"/>
                    <a:pt x="106" y="278"/>
                    <a:pt x="105" y="278"/>
                  </a:cubicBezTo>
                  <a:cubicBezTo>
                    <a:pt x="104" y="278"/>
                    <a:pt x="104" y="278"/>
                    <a:pt x="103" y="278"/>
                  </a:cubicBezTo>
                  <a:cubicBezTo>
                    <a:pt x="103" y="279"/>
                    <a:pt x="103" y="279"/>
                    <a:pt x="103" y="279"/>
                  </a:cubicBezTo>
                  <a:cubicBezTo>
                    <a:pt x="102" y="279"/>
                    <a:pt x="102" y="279"/>
                    <a:pt x="102" y="279"/>
                  </a:cubicBezTo>
                  <a:cubicBezTo>
                    <a:pt x="102" y="279"/>
                    <a:pt x="102" y="278"/>
                    <a:pt x="101" y="278"/>
                  </a:cubicBezTo>
                  <a:cubicBezTo>
                    <a:pt x="100" y="278"/>
                    <a:pt x="100" y="278"/>
                    <a:pt x="100" y="278"/>
                  </a:cubicBezTo>
                  <a:cubicBezTo>
                    <a:pt x="99" y="279"/>
                    <a:pt x="99" y="279"/>
                    <a:pt x="99" y="279"/>
                  </a:cubicBezTo>
                  <a:close/>
                  <a:moveTo>
                    <a:pt x="91" y="38"/>
                  </a:moveTo>
                  <a:cubicBezTo>
                    <a:pt x="91" y="39"/>
                    <a:pt x="91" y="39"/>
                    <a:pt x="91" y="39"/>
                  </a:cubicBezTo>
                  <a:cubicBezTo>
                    <a:pt x="91" y="39"/>
                    <a:pt x="91" y="39"/>
                    <a:pt x="91" y="39"/>
                  </a:cubicBezTo>
                  <a:cubicBezTo>
                    <a:pt x="91" y="42"/>
                    <a:pt x="91" y="42"/>
                    <a:pt x="91" y="42"/>
                  </a:cubicBezTo>
                  <a:cubicBezTo>
                    <a:pt x="89" y="43"/>
                    <a:pt x="89" y="43"/>
                    <a:pt x="89" y="43"/>
                  </a:cubicBezTo>
                  <a:cubicBezTo>
                    <a:pt x="89" y="43"/>
                    <a:pt x="89" y="44"/>
                    <a:pt x="89" y="46"/>
                  </a:cubicBezTo>
                  <a:cubicBezTo>
                    <a:pt x="88" y="46"/>
                    <a:pt x="87" y="46"/>
                    <a:pt x="87" y="46"/>
                  </a:cubicBezTo>
                  <a:cubicBezTo>
                    <a:pt x="87" y="49"/>
                    <a:pt x="87" y="49"/>
                    <a:pt x="87" y="49"/>
                  </a:cubicBezTo>
                  <a:cubicBezTo>
                    <a:pt x="85" y="49"/>
                    <a:pt x="85" y="49"/>
                    <a:pt x="85" y="49"/>
                  </a:cubicBezTo>
                  <a:cubicBezTo>
                    <a:pt x="85" y="50"/>
                    <a:pt x="85" y="51"/>
                    <a:pt x="86" y="51"/>
                  </a:cubicBezTo>
                  <a:cubicBezTo>
                    <a:pt x="85" y="51"/>
                    <a:pt x="85" y="51"/>
                    <a:pt x="85" y="51"/>
                  </a:cubicBezTo>
                  <a:cubicBezTo>
                    <a:pt x="84" y="53"/>
                    <a:pt x="84" y="54"/>
                    <a:pt x="84" y="55"/>
                  </a:cubicBezTo>
                  <a:cubicBezTo>
                    <a:pt x="83" y="55"/>
                    <a:pt x="83" y="55"/>
                    <a:pt x="83" y="55"/>
                  </a:cubicBezTo>
                  <a:cubicBezTo>
                    <a:pt x="83" y="57"/>
                    <a:pt x="83" y="57"/>
                    <a:pt x="83" y="57"/>
                  </a:cubicBezTo>
                  <a:cubicBezTo>
                    <a:pt x="83" y="57"/>
                    <a:pt x="83" y="57"/>
                    <a:pt x="83" y="57"/>
                  </a:cubicBezTo>
                  <a:cubicBezTo>
                    <a:pt x="83" y="60"/>
                    <a:pt x="83" y="60"/>
                    <a:pt x="83" y="60"/>
                  </a:cubicBezTo>
                  <a:cubicBezTo>
                    <a:pt x="79" y="69"/>
                    <a:pt x="78" y="79"/>
                    <a:pt x="79" y="89"/>
                  </a:cubicBezTo>
                  <a:cubicBezTo>
                    <a:pt x="79" y="100"/>
                    <a:pt x="81" y="109"/>
                    <a:pt x="84" y="118"/>
                  </a:cubicBezTo>
                  <a:cubicBezTo>
                    <a:pt x="84" y="121"/>
                    <a:pt x="84" y="121"/>
                    <a:pt x="84" y="121"/>
                  </a:cubicBezTo>
                  <a:cubicBezTo>
                    <a:pt x="85" y="121"/>
                    <a:pt x="85" y="121"/>
                    <a:pt x="85" y="121"/>
                  </a:cubicBezTo>
                  <a:cubicBezTo>
                    <a:pt x="85" y="122"/>
                    <a:pt x="85" y="122"/>
                    <a:pt x="85" y="122"/>
                  </a:cubicBezTo>
                  <a:cubicBezTo>
                    <a:pt x="86" y="122"/>
                    <a:pt x="86" y="122"/>
                    <a:pt x="86" y="122"/>
                  </a:cubicBezTo>
                  <a:cubicBezTo>
                    <a:pt x="86" y="123"/>
                    <a:pt x="86" y="124"/>
                    <a:pt x="86" y="125"/>
                  </a:cubicBezTo>
                  <a:cubicBezTo>
                    <a:pt x="86" y="125"/>
                    <a:pt x="86" y="126"/>
                    <a:pt x="86" y="127"/>
                  </a:cubicBezTo>
                  <a:cubicBezTo>
                    <a:pt x="87" y="127"/>
                    <a:pt x="87" y="127"/>
                    <a:pt x="87" y="127"/>
                  </a:cubicBezTo>
                  <a:cubicBezTo>
                    <a:pt x="87" y="128"/>
                    <a:pt x="88" y="128"/>
                    <a:pt x="88" y="129"/>
                  </a:cubicBezTo>
                  <a:cubicBezTo>
                    <a:pt x="88" y="130"/>
                    <a:pt x="88" y="130"/>
                    <a:pt x="89" y="131"/>
                  </a:cubicBezTo>
                  <a:cubicBezTo>
                    <a:pt x="89" y="131"/>
                    <a:pt x="89" y="131"/>
                    <a:pt x="89" y="131"/>
                  </a:cubicBezTo>
                  <a:cubicBezTo>
                    <a:pt x="89" y="133"/>
                    <a:pt x="89" y="133"/>
                    <a:pt x="89" y="133"/>
                  </a:cubicBezTo>
                  <a:cubicBezTo>
                    <a:pt x="90" y="133"/>
                    <a:pt x="90" y="133"/>
                    <a:pt x="90" y="133"/>
                  </a:cubicBezTo>
                  <a:cubicBezTo>
                    <a:pt x="90" y="134"/>
                    <a:pt x="90" y="134"/>
                    <a:pt x="90" y="134"/>
                  </a:cubicBezTo>
                  <a:cubicBezTo>
                    <a:pt x="91" y="134"/>
                    <a:pt x="91" y="134"/>
                    <a:pt x="91" y="134"/>
                  </a:cubicBezTo>
                  <a:cubicBezTo>
                    <a:pt x="91" y="135"/>
                    <a:pt x="91" y="136"/>
                    <a:pt x="91" y="137"/>
                  </a:cubicBezTo>
                  <a:cubicBezTo>
                    <a:pt x="92" y="137"/>
                    <a:pt x="92" y="138"/>
                    <a:pt x="92" y="139"/>
                  </a:cubicBezTo>
                  <a:cubicBezTo>
                    <a:pt x="94" y="140"/>
                    <a:pt x="94" y="140"/>
                    <a:pt x="94" y="140"/>
                  </a:cubicBezTo>
                  <a:cubicBezTo>
                    <a:pt x="94" y="142"/>
                    <a:pt x="94" y="142"/>
                    <a:pt x="94" y="142"/>
                  </a:cubicBezTo>
                  <a:cubicBezTo>
                    <a:pt x="94" y="142"/>
                    <a:pt x="95" y="142"/>
                    <a:pt x="95" y="143"/>
                  </a:cubicBezTo>
                  <a:cubicBezTo>
                    <a:pt x="95" y="143"/>
                    <a:pt x="96" y="143"/>
                    <a:pt x="96" y="143"/>
                  </a:cubicBezTo>
                  <a:cubicBezTo>
                    <a:pt x="96" y="144"/>
                    <a:pt x="97" y="145"/>
                    <a:pt x="97" y="145"/>
                  </a:cubicBezTo>
                  <a:cubicBezTo>
                    <a:pt x="97" y="146"/>
                    <a:pt x="97" y="147"/>
                    <a:pt x="98" y="148"/>
                  </a:cubicBezTo>
                  <a:cubicBezTo>
                    <a:pt x="99" y="148"/>
                    <a:pt x="99" y="148"/>
                    <a:pt x="99" y="148"/>
                  </a:cubicBezTo>
                  <a:cubicBezTo>
                    <a:pt x="99" y="148"/>
                    <a:pt x="99" y="149"/>
                    <a:pt x="100" y="150"/>
                  </a:cubicBezTo>
                  <a:cubicBezTo>
                    <a:pt x="100" y="151"/>
                    <a:pt x="101" y="151"/>
                    <a:pt x="102" y="152"/>
                  </a:cubicBezTo>
                  <a:cubicBezTo>
                    <a:pt x="102" y="152"/>
                    <a:pt x="103" y="153"/>
                    <a:pt x="103" y="153"/>
                  </a:cubicBezTo>
                  <a:cubicBezTo>
                    <a:pt x="103" y="155"/>
                    <a:pt x="103" y="155"/>
                    <a:pt x="103" y="155"/>
                  </a:cubicBezTo>
                  <a:cubicBezTo>
                    <a:pt x="105" y="155"/>
                    <a:pt x="105" y="155"/>
                    <a:pt x="105" y="155"/>
                  </a:cubicBezTo>
                  <a:cubicBezTo>
                    <a:pt x="106" y="156"/>
                    <a:pt x="106" y="157"/>
                    <a:pt x="107" y="158"/>
                  </a:cubicBezTo>
                  <a:cubicBezTo>
                    <a:pt x="108" y="159"/>
                    <a:pt x="109" y="159"/>
                    <a:pt x="110" y="160"/>
                  </a:cubicBezTo>
                  <a:cubicBezTo>
                    <a:pt x="111" y="161"/>
                    <a:pt x="111" y="162"/>
                    <a:pt x="112" y="162"/>
                  </a:cubicBezTo>
                  <a:cubicBezTo>
                    <a:pt x="113" y="163"/>
                    <a:pt x="114" y="163"/>
                    <a:pt x="114" y="165"/>
                  </a:cubicBezTo>
                  <a:cubicBezTo>
                    <a:pt x="115" y="165"/>
                    <a:pt x="115" y="165"/>
                    <a:pt x="116" y="165"/>
                  </a:cubicBezTo>
                  <a:cubicBezTo>
                    <a:pt x="116" y="165"/>
                    <a:pt x="117" y="165"/>
                    <a:pt x="117" y="166"/>
                  </a:cubicBezTo>
                  <a:cubicBezTo>
                    <a:pt x="117" y="166"/>
                    <a:pt x="117" y="166"/>
                    <a:pt x="117" y="166"/>
                  </a:cubicBezTo>
                  <a:cubicBezTo>
                    <a:pt x="118" y="166"/>
                    <a:pt x="118" y="166"/>
                    <a:pt x="118" y="166"/>
                  </a:cubicBezTo>
                  <a:cubicBezTo>
                    <a:pt x="118" y="167"/>
                    <a:pt x="118" y="167"/>
                    <a:pt x="118" y="167"/>
                  </a:cubicBezTo>
                  <a:cubicBezTo>
                    <a:pt x="120" y="167"/>
                    <a:pt x="120" y="167"/>
                    <a:pt x="120" y="167"/>
                  </a:cubicBezTo>
                  <a:cubicBezTo>
                    <a:pt x="120" y="167"/>
                    <a:pt x="120" y="168"/>
                    <a:pt x="121" y="169"/>
                  </a:cubicBezTo>
                  <a:cubicBezTo>
                    <a:pt x="121" y="169"/>
                    <a:pt x="122" y="169"/>
                    <a:pt x="124" y="169"/>
                  </a:cubicBezTo>
                  <a:cubicBezTo>
                    <a:pt x="124" y="170"/>
                    <a:pt x="124" y="170"/>
                    <a:pt x="124" y="170"/>
                  </a:cubicBezTo>
                  <a:cubicBezTo>
                    <a:pt x="124" y="171"/>
                    <a:pt x="125" y="171"/>
                    <a:pt x="126" y="171"/>
                  </a:cubicBezTo>
                  <a:cubicBezTo>
                    <a:pt x="126" y="171"/>
                    <a:pt x="127" y="171"/>
                    <a:pt x="128" y="172"/>
                  </a:cubicBezTo>
                  <a:cubicBezTo>
                    <a:pt x="128" y="172"/>
                    <a:pt x="128" y="172"/>
                    <a:pt x="128" y="172"/>
                  </a:cubicBezTo>
                  <a:cubicBezTo>
                    <a:pt x="130" y="172"/>
                    <a:pt x="130" y="172"/>
                    <a:pt x="130" y="172"/>
                  </a:cubicBezTo>
                  <a:cubicBezTo>
                    <a:pt x="130" y="173"/>
                    <a:pt x="130" y="173"/>
                    <a:pt x="130" y="173"/>
                  </a:cubicBezTo>
                  <a:cubicBezTo>
                    <a:pt x="132" y="173"/>
                    <a:pt x="132" y="173"/>
                    <a:pt x="132" y="173"/>
                  </a:cubicBezTo>
                  <a:cubicBezTo>
                    <a:pt x="132" y="174"/>
                    <a:pt x="132" y="174"/>
                    <a:pt x="132" y="174"/>
                  </a:cubicBezTo>
                  <a:cubicBezTo>
                    <a:pt x="135" y="174"/>
                    <a:pt x="135" y="174"/>
                    <a:pt x="135" y="174"/>
                  </a:cubicBezTo>
                  <a:cubicBezTo>
                    <a:pt x="135" y="175"/>
                    <a:pt x="135" y="175"/>
                    <a:pt x="135" y="175"/>
                  </a:cubicBezTo>
                  <a:cubicBezTo>
                    <a:pt x="135" y="175"/>
                    <a:pt x="137" y="175"/>
                    <a:pt x="138" y="175"/>
                  </a:cubicBezTo>
                  <a:cubicBezTo>
                    <a:pt x="140" y="175"/>
                    <a:pt x="142" y="176"/>
                    <a:pt x="144" y="176"/>
                  </a:cubicBezTo>
                  <a:cubicBezTo>
                    <a:pt x="146" y="176"/>
                    <a:pt x="148" y="176"/>
                    <a:pt x="150" y="176"/>
                  </a:cubicBezTo>
                  <a:cubicBezTo>
                    <a:pt x="152" y="176"/>
                    <a:pt x="154" y="176"/>
                    <a:pt x="154" y="175"/>
                  </a:cubicBezTo>
                  <a:cubicBezTo>
                    <a:pt x="154" y="175"/>
                    <a:pt x="154" y="175"/>
                    <a:pt x="154" y="175"/>
                  </a:cubicBezTo>
                  <a:cubicBezTo>
                    <a:pt x="156" y="175"/>
                    <a:pt x="156" y="175"/>
                    <a:pt x="156" y="175"/>
                  </a:cubicBezTo>
                  <a:cubicBezTo>
                    <a:pt x="156" y="174"/>
                    <a:pt x="156" y="174"/>
                    <a:pt x="156" y="174"/>
                  </a:cubicBezTo>
                  <a:cubicBezTo>
                    <a:pt x="159" y="174"/>
                    <a:pt x="159" y="174"/>
                    <a:pt x="159" y="174"/>
                  </a:cubicBezTo>
                  <a:cubicBezTo>
                    <a:pt x="167" y="171"/>
                    <a:pt x="174" y="166"/>
                    <a:pt x="179" y="160"/>
                  </a:cubicBezTo>
                  <a:cubicBezTo>
                    <a:pt x="184" y="153"/>
                    <a:pt x="188" y="146"/>
                    <a:pt x="191" y="137"/>
                  </a:cubicBezTo>
                  <a:cubicBezTo>
                    <a:pt x="191" y="134"/>
                    <a:pt x="191" y="134"/>
                    <a:pt x="191" y="134"/>
                  </a:cubicBezTo>
                  <a:cubicBezTo>
                    <a:pt x="192" y="134"/>
                    <a:pt x="192" y="134"/>
                    <a:pt x="192" y="134"/>
                  </a:cubicBezTo>
                  <a:cubicBezTo>
                    <a:pt x="192" y="131"/>
                    <a:pt x="192" y="131"/>
                    <a:pt x="192" y="131"/>
                  </a:cubicBezTo>
                  <a:cubicBezTo>
                    <a:pt x="192" y="131"/>
                    <a:pt x="192" y="131"/>
                    <a:pt x="192" y="131"/>
                  </a:cubicBezTo>
                  <a:cubicBezTo>
                    <a:pt x="192" y="128"/>
                    <a:pt x="192" y="128"/>
                    <a:pt x="192" y="128"/>
                  </a:cubicBezTo>
                  <a:cubicBezTo>
                    <a:pt x="193" y="128"/>
                    <a:pt x="193" y="128"/>
                    <a:pt x="193" y="128"/>
                  </a:cubicBezTo>
                  <a:cubicBezTo>
                    <a:pt x="193" y="122"/>
                    <a:pt x="193" y="122"/>
                    <a:pt x="193" y="122"/>
                  </a:cubicBezTo>
                  <a:cubicBezTo>
                    <a:pt x="194" y="122"/>
                    <a:pt x="194" y="122"/>
                    <a:pt x="194" y="122"/>
                  </a:cubicBezTo>
                  <a:cubicBezTo>
                    <a:pt x="193" y="118"/>
                    <a:pt x="193" y="113"/>
                    <a:pt x="193" y="109"/>
                  </a:cubicBezTo>
                  <a:cubicBezTo>
                    <a:pt x="193" y="105"/>
                    <a:pt x="193" y="100"/>
                    <a:pt x="193" y="96"/>
                  </a:cubicBezTo>
                  <a:cubicBezTo>
                    <a:pt x="192" y="96"/>
                    <a:pt x="192" y="96"/>
                    <a:pt x="192" y="96"/>
                  </a:cubicBezTo>
                  <a:cubicBezTo>
                    <a:pt x="192" y="91"/>
                    <a:pt x="192" y="91"/>
                    <a:pt x="192" y="91"/>
                  </a:cubicBezTo>
                  <a:cubicBezTo>
                    <a:pt x="192" y="91"/>
                    <a:pt x="192" y="91"/>
                    <a:pt x="192" y="91"/>
                  </a:cubicBezTo>
                  <a:cubicBezTo>
                    <a:pt x="192" y="88"/>
                    <a:pt x="192" y="88"/>
                    <a:pt x="192" y="88"/>
                  </a:cubicBezTo>
                  <a:cubicBezTo>
                    <a:pt x="191" y="88"/>
                    <a:pt x="191" y="88"/>
                    <a:pt x="191" y="88"/>
                  </a:cubicBezTo>
                  <a:cubicBezTo>
                    <a:pt x="191" y="85"/>
                    <a:pt x="191" y="85"/>
                    <a:pt x="191" y="85"/>
                  </a:cubicBezTo>
                  <a:cubicBezTo>
                    <a:pt x="190" y="85"/>
                    <a:pt x="190" y="85"/>
                    <a:pt x="190" y="85"/>
                  </a:cubicBezTo>
                  <a:cubicBezTo>
                    <a:pt x="190" y="82"/>
                    <a:pt x="190" y="82"/>
                    <a:pt x="190" y="82"/>
                  </a:cubicBezTo>
                  <a:cubicBezTo>
                    <a:pt x="189" y="82"/>
                    <a:pt x="189" y="82"/>
                    <a:pt x="189" y="82"/>
                  </a:cubicBezTo>
                  <a:cubicBezTo>
                    <a:pt x="189" y="79"/>
                    <a:pt x="189" y="79"/>
                    <a:pt x="189" y="79"/>
                  </a:cubicBezTo>
                  <a:cubicBezTo>
                    <a:pt x="189" y="79"/>
                    <a:pt x="189" y="79"/>
                    <a:pt x="189" y="79"/>
                  </a:cubicBezTo>
                  <a:cubicBezTo>
                    <a:pt x="189" y="78"/>
                    <a:pt x="189" y="78"/>
                    <a:pt x="189" y="78"/>
                  </a:cubicBezTo>
                  <a:cubicBezTo>
                    <a:pt x="188" y="78"/>
                    <a:pt x="188" y="78"/>
                    <a:pt x="188" y="78"/>
                  </a:cubicBezTo>
                  <a:cubicBezTo>
                    <a:pt x="188" y="77"/>
                    <a:pt x="187" y="76"/>
                    <a:pt x="187" y="75"/>
                  </a:cubicBezTo>
                  <a:cubicBezTo>
                    <a:pt x="187" y="75"/>
                    <a:pt x="187" y="74"/>
                    <a:pt x="187" y="73"/>
                  </a:cubicBezTo>
                  <a:cubicBezTo>
                    <a:pt x="186" y="73"/>
                    <a:pt x="186" y="73"/>
                    <a:pt x="186" y="73"/>
                  </a:cubicBezTo>
                  <a:cubicBezTo>
                    <a:pt x="186" y="72"/>
                    <a:pt x="186" y="70"/>
                    <a:pt x="185" y="70"/>
                  </a:cubicBezTo>
                  <a:cubicBezTo>
                    <a:pt x="185" y="70"/>
                    <a:pt x="185" y="70"/>
                    <a:pt x="185" y="70"/>
                  </a:cubicBezTo>
                  <a:cubicBezTo>
                    <a:pt x="185" y="68"/>
                    <a:pt x="185" y="68"/>
                    <a:pt x="185" y="68"/>
                  </a:cubicBezTo>
                  <a:cubicBezTo>
                    <a:pt x="184" y="68"/>
                    <a:pt x="184" y="68"/>
                    <a:pt x="184" y="68"/>
                  </a:cubicBezTo>
                  <a:cubicBezTo>
                    <a:pt x="184" y="66"/>
                    <a:pt x="184" y="66"/>
                    <a:pt x="184" y="66"/>
                  </a:cubicBezTo>
                  <a:cubicBezTo>
                    <a:pt x="183" y="66"/>
                    <a:pt x="183" y="66"/>
                    <a:pt x="183" y="66"/>
                  </a:cubicBezTo>
                  <a:cubicBezTo>
                    <a:pt x="183" y="64"/>
                    <a:pt x="183" y="64"/>
                    <a:pt x="183" y="64"/>
                  </a:cubicBezTo>
                  <a:cubicBezTo>
                    <a:pt x="182" y="63"/>
                    <a:pt x="182" y="63"/>
                    <a:pt x="182" y="63"/>
                  </a:cubicBezTo>
                  <a:cubicBezTo>
                    <a:pt x="182" y="62"/>
                    <a:pt x="182" y="62"/>
                    <a:pt x="182" y="62"/>
                  </a:cubicBezTo>
                  <a:cubicBezTo>
                    <a:pt x="181" y="62"/>
                    <a:pt x="181" y="62"/>
                    <a:pt x="181" y="62"/>
                  </a:cubicBezTo>
                  <a:cubicBezTo>
                    <a:pt x="181" y="61"/>
                    <a:pt x="181" y="61"/>
                    <a:pt x="181" y="61"/>
                  </a:cubicBezTo>
                  <a:cubicBezTo>
                    <a:pt x="180" y="59"/>
                    <a:pt x="180" y="59"/>
                    <a:pt x="180" y="59"/>
                  </a:cubicBezTo>
                  <a:cubicBezTo>
                    <a:pt x="180" y="58"/>
                    <a:pt x="180" y="58"/>
                    <a:pt x="180" y="58"/>
                  </a:cubicBezTo>
                  <a:cubicBezTo>
                    <a:pt x="178" y="57"/>
                    <a:pt x="178" y="57"/>
                    <a:pt x="178" y="57"/>
                  </a:cubicBezTo>
                  <a:cubicBezTo>
                    <a:pt x="178" y="56"/>
                    <a:pt x="178" y="56"/>
                    <a:pt x="178" y="55"/>
                  </a:cubicBezTo>
                  <a:cubicBezTo>
                    <a:pt x="177" y="55"/>
                    <a:pt x="177" y="54"/>
                    <a:pt x="177" y="54"/>
                  </a:cubicBezTo>
                  <a:cubicBezTo>
                    <a:pt x="175" y="52"/>
                    <a:pt x="175" y="52"/>
                    <a:pt x="175" y="52"/>
                  </a:cubicBezTo>
                  <a:cubicBezTo>
                    <a:pt x="175" y="51"/>
                    <a:pt x="175" y="51"/>
                    <a:pt x="175" y="51"/>
                  </a:cubicBezTo>
                  <a:cubicBezTo>
                    <a:pt x="174" y="51"/>
                    <a:pt x="174" y="50"/>
                    <a:pt x="174" y="50"/>
                  </a:cubicBezTo>
                  <a:cubicBezTo>
                    <a:pt x="174" y="49"/>
                    <a:pt x="174" y="49"/>
                    <a:pt x="174" y="49"/>
                  </a:cubicBezTo>
                  <a:cubicBezTo>
                    <a:pt x="173" y="48"/>
                    <a:pt x="172" y="48"/>
                    <a:pt x="172" y="47"/>
                  </a:cubicBezTo>
                  <a:cubicBezTo>
                    <a:pt x="171" y="47"/>
                    <a:pt x="171" y="46"/>
                    <a:pt x="170" y="46"/>
                  </a:cubicBezTo>
                  <a:cubicBezTo>
                    <a:pt x="162" y="35"/>
                    <a:pt x="150" y="27"/>
                    <a:pt x="136" y="22"/>
                  </a:cubicBezTo>
                  <a:cubicBezTo>
                    <a:pt x="132" y="22"/>
                    <a:pt x="132" y="22"/>
                    <a:pt x="132" y="22"/>
                  </a:cubicBezTo>
                  <a:cubicBezTo>
                    <a:pt x="132" y="22"/>
                    <a:pt x="132" y="22"/>
                    <a:pt x="132" y="22"/>
                  </a:cubicBezTo>
                  <a:cubicBezTo>
                    <a:pt x="129" y="21"/>
                    <a:pt x="126" y="21"/>
                    <a:pt x="122" y="22"/>
                  </a:cubicBezTo>
                  <a:cubicBezTo>
                    <a:pt x="118" y="23"/>
                    <a:pt x="116" y="23"/>
                    <a:pt x="114" y="24"/>
                  </a:cubicBezTo>
                  <a:cubicBezTo>
                    <a:pt x="112" y="24"/>
                    <a:pt x="112" y="24"/>
                    <a:pt x="112" y="24"/>
                  </a:cubicBezTo>
                  <a:cubicBezTo>
                    <a:pt x="112" y="25"/>
                    <a:pt x="112" y="25"/>
                    <a:pt x="112" y="25"/>
                  </a:cubicBezTo>
                  <a:cubicBezTo>
                    <a:pt x="111" y="25"/>
                    <a:pt x="111" y="25"/>
                    <a:pt x="110" y="25"/>
                  </a:cubicBezTo>
                  <a:cubicBezTo>
                    <a:pt x="110" y="25"/>
                    <a:pt x="109" y="25"/>
                    <a:pt x="109" y="25"/>
                  </a:cubicBezTo>
                  <a:cubicBezTo>
                    <a:pt x="109" y="26"/>
                    <a:pt x="109" y="26"/>
                    <a:pt x="109" y="26"/>
                  </a:cubicBezTo>
                  <a:cubicBezTo>
                    <a:pt x="106" y="26"/>
                    <a:pt x="106" y="26"/>
                    <a:pt x="106" y="26"/>
                  </a:cubicBezTo>
                  <a:cubicBezTo>
                    <a:pt x="106" y="27"/>
                    <a:pt x="106" y="27"/>
                    <a:pt x="106" y="27"/>
                  </a:cubicBezTo>
                  <a:cubicBezTo>
                    <a:pt x="106" y="27"/>
                    <a:pt x="105" y="27"/>
                    <a:pt x="104" y="28"/>
                  </a:cubicBezTo>
                  <a:cubicBezTo>
                    <a:pt x="104" y="28"/>
                    <a:pt x="104" y="28"/>
                    <a:pt x="104" y="28"/>
                  </a:cubicBezTo>
                  <a:cubicBezTo>
                    <a:pt x="104" y="29"/>
                    <a:pt x="104" y="29"/>
                    <a:pt x="103" y="29"/>
                  </a:cubicBezTo>
                  <a:cubicBezTo>
                    <a:pt x="102" y="29"/>
                    <a:pt x="102" y="29"/>
                    <a:pt x="102" y="29"/>
                  </a:cubicBezTo>
                  <a:cubicBezTo>
                    <a:pt x="100" y="32"/>
                    <a:pt x="100" y="32"/>
                    <a:pt x="100" y="32"/>
                  </a:cubicBezTo>
                  <a:cubicBezTo>
                    <a:pt x="98" y="33"/>
                    <a:pt x="97" y="34"/>
                    <a:pt x="96" y="34"/>
                  </a:cubicBezTo>
                  <a:cubicBezTo>
                    <a:pt x="95" y="35"/>
                    <a:pt x="94" y="36"/>
                    <a:pt x="94" y="38"/>
                  </a:cubicBezTo>
                  <a:lnTo>
                    <a:pt x="91" y="38"/>
                  </a:lnTo>
                  <a:close/>
                  <a:moveTo>
                    <a:pt x="412" y="0"/>
                  </a:moveTo>
                  <a:cubicBezTo>
                    <a:pt x="413" y="2"/>
                    <a:pt x="413" y="3"/>
                    <a:pt x="413" y="6"/>
                  </a:cubicBezTo>
                  <a:cubicBezTo>
                    <a:pt x="413" y="8"/>
                    <a:pt x="413" y="10"/>
                    <a:pt x="413" y="12"/>
                  </a:cubicBezTo>
                  <a:cubicBezTo>
                    <a:pt x="413" y="15"/>
                    <a:pt x="413" y="17"/>
                    <a:pt x="413" y="20"/>
                  </a:cubicBezTo>
                  <a:cubicBezTo>
                    <a:pt x="413" y="22"/>
                    <a:pt x="413" y="24"/>
                    <a:pt x="413" y="26"/>
                  </a:cubicBezTo>
                  <a:cubicBezTo>
                    <a:pt x="413" y="85"/>
                    <a:pt x="413" y="85"/>
                    <a:pt x="413" y="85"/>
                  </a:cubicBezTo>
                  <a:cubicBezTo>
                    <a:pt x="467" y="85"/>
                    <a:pt x="467" y="85"/>
                    <a:pt x="467" y="85"/>
                  </a:cubicBezTo>
                  <a:cubicBezTo>
                    <a:pt x="472" y="85"/>
                    <a:pt x="477" y="84"/>
                    <a:pt x="482" y="84"/>
                  </a:cubicBezTo>
                  <a:cubicBezTo>
                    <a:pt x="488" y="84"/>
                    <a:pt x="493" y="84"/>
                    <a:pt x="497" y="85"/>
                  </a:cubicBezTo>
                  <a:cubicBezTo>
                    <a:pt x="497" y="110"/>
                    <a:pt x="497" y="110"/>
                    <a:pt x="497" y="110"/>
                  </a:cubicBezTo>
                  <a:cubicBezTo>
                    <a:pt x="483" y="110"/>
                    <a:pt x="469" y="110"/>
                    <a:pt x="454" y="109"/>
                  </a:cubicBezTo>
                  <a:cubicBezTo>
                    <a:pt x="439" y="109"/>
                    <a:pt x="426" y="109"/>
                    <a:pt x="413" y="110"/>
                  </a:cubicBezTo>
                  <a:cubicBezTo>
                    <a:pt x="413" y="194"/>
                    <a:pt x="413" y="194"/>
                    <a:pt x="413" y="194"/>
                  </a:cubicBezTo>
                  <a:cubicBezTo>
                    <a:pt x="387" y="194"/>
                    <a:pt x="387" y="194"/>
                    <a:pt x="387" y="194"/>
                  </a:cubicBezTo>
                  <a:cubicBezTo>
                    <a:pt x="387" y="110"/>
                    <a:pt x="387" y="110"/>
                    <a:pt x="387" y="110"/>
                  </a:cubicBezTo>
                  <a:cubicBezTo>
                    <a:pt x="303" y="110"/>
                    <a:pt x="303" y="110"/>
                    <a:pt x="303" y="110"/>
                  </a:cubicBezTo>
                  <a:cubicBezTo>
                    <a:pt x="303" y="85"/>
                    <a:pt x="303" y="85"/>
                    <a:pt x="303" y="85"/>
                  </a:cubicBezTo>
                  <a:cubicBezTo>
                    <a:pt x="387" y="85"/>
                    <a:pt x="387" y="85"/>
                    <a:pt x="387" y="85"/>
                  </a:cubicBezTo>
                  <a:cubicBezTo>
                    <a:pt x="387" y="0"/>
                    <a:pt x="387" y="0"/>
                    <a:pt x="387" y="0"/>
                  </a:cubicBezTo>
                  <a:lnTo>
                    <a:pt x="412"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8" name="TextBox 17"/>
          <p:cNvSpPr txBox="1"/>
          <p:nvPr/>
        </p:nvSpPr>
        <p:spPr>
          <a:xfrm>
            <a:off x="3635780" y="3741744"/>
            <a:ext cx="1646553" cy="123111"/>
          </a:xfrm>
          <a:prstGeom prst="rect">
            <a:avLst/>
          </a:prstGeom>
          <a:noFill/>
        </p:spPr>
        <p:txBody>
          <a:bodyPr wrap="square" lIns="0" tIns="0" rIns="0" bIns="0" rtlCol="0">
            <a:spAutoFit/>
          </a:bodyPr>
          <a:lstStyle/>
          <a:p>
            <a:r>
              <a:rPr lang="en-US" sz="800" dirty="0">
                <a:solidFill>
                  <a:schemeClr val="bg1"/>
                </a:solidFill>
                <a:latin typeface="Lato" panose="020F0502020204030203" pitchFamily="34" charset="0"/>
                <a:ea typeface="Roboto" panose="02000000000000000000" pitchFamily="2" charset="0"/>
              </a:rPr>
              <a:t>facebook.com/</a:t>
            </a:r>
            <a:r>
              <a:rPr lang="en-US" sz="800" dirty="0" err="1">
                <a:solidFill>
                  <a:schemeClr val="bg1"/>
                </a:solidFill>
                <a:latin typeface="Lato" panose="020F0502020204030203" pitchFamily="34" charset="0"/>
                <a:ea typeface="Roboto" panose="02000000000000000000" pitchFamily="2" charset="0"/>
              </a:rPr>
              <a:t>loremipsum</a:t>
            </a:r>
            <a:endParaRPr lang="en-US" sz="800" dirty="0">
              <a:solidFill>
                <a:schemeClr val="bg1"/>
              </a:solidFill>
              <a:latin typeface="Lato" panose="020F0502020204030203" pitchFamily="34" charset="0"/>
              <a:ea typeface="Roboto" panose="02000000000000000000" pitchFamily="2" charset="0"/>
            </a:endParaRPr>
          </a:p>
        </p:txBody>
      </p:sp>
      <p:sp>
        <p:nvSpPr>
          <p:cNvPr id="19" name="TextBox 18"/>
          <p:cNvSpPr txBox="1"/>
          <p:nvPr/>
        </p:nvSpPr>
        <p:spPr>
          <a:xfrm>
            <a:off x="3635780" y="3938594"/>
            <a:ext cx="1646553" cy="123111"/>
          </a:xfrm>
          <a:prstGeom prst="rect">
            <a:avLst/>
          </a:prstGeom>
          <a:noFill/>
        </p:spPr>
        <p:txBody>
          <a:bodyPr wrap="square" lIns="0" tIns="0" rIns="0" bIns="0" rtlCol="0">
            <a:spAutoFit/>
          </a:bodyPr>
          <a:lstStyle/>
          <a:p>
            <a:r>
              <a:rPr lang="en-US" sz="800" dirty="0">
                <a:solidFill>
                  <a:schemeClr val="bg1"/>
                </a:solidFill>
                <a:latin typeface="Lato" panose="020F0502020204030203" pitchFamily="34" charset="0"/>
                <a:ea typeface="Roboto" panose="02000000000000000000" pitchFamily="2" charset="0"/>
              </a:rPr>
              <a:t>@</a:t>
            </a:r>
            <a:r>
              <a:rPr lang="en-US" sz="800" dirty="0" err="1">
                <a:solidFill>
                  <a:schemeClr val="bg1"/>
                </a:solidFill>
                <a:latin typeface="Lato" panose="020F0502020204030203" pitchFamily="34" charset="0"/>
                <a:ea typeface="Roboto" panose="02000000000000000000" pitchFamily="2" charset="0"/>
              </a:rPr>
              <a:t>loremipsum</a:t>
            </a:r>
            <a:endParaRPr lang="en-US" sz="800" dirty="0">
              <a:solidFill>
                <a:schemeClr val="bg1"/>
              </a:solidFill>
              <a:latin typeface="Lato" panose="020F0502020204030203" pitchFamily="34" charset="0"/>
              <a:ea typeface="Roboto" panose="02000000000000000000" pitchFamily="2" charset="0"/>
            </a:endParaRPr>
          </a:p>
        </p:txBody>
      </p:sp>
      <p:sp>
        <p:nvSpPr>
          <p:cNvPr id="20" name="TextBox 19"/>
          <p:cNvSpPr txBox="1"/>
          <p:nvPr/>
        </p:nvSpPr>
        <p:spPr>
          <a:xfrm>
            <a:off x="3635780" y="4141794"/>
            <a:ext cx="1646553" cy="123111"/>
          </a:xfrm>
          <a:prstGeom prst="rect">
            <a:avLst/>
          </a:prstGeom>
          <a:noFill/>
        </p:spPr>
        <p:txBody>
          <a:bodyPr wrap="square" lIns="0" tIns="0" rIns="0" bIns="0" rtlCol="0">
            <a:spAutoFit/>
          </a:bodyPr>
          <a:lstStyle/>
          <a:p>
            <a:r>
              <a:rPr lang="en-US" sz="800" dirty="0">
                <a:solidFill>
                  <a:schemeClr val="bg1"/>
                </a:solidFill>
                <a:latin typeface="Lato" panose="020F0502020204030203" pitchFamily="34" charset="0"/>
                <a:ea typeface="Roboto" panose="02000000000000000000" pitchFamily="2" charset="0"/>
              </a:rPr>
              <a:t>loremipsum@gmail.com</a:t>
            </a:r>
          </a:p>
        </p:txBody>
      </p:sp>
      <p:sp>
        <p:nvSpPr>
          <p:cNvPr id="21" name="TextBox 20"/>
          <p:cNvSpPr txBox="1"/>
          <p:nvPr/>
        </p:nvSpPr>
        <p:spPr>
          <a:xfrm>
            <a:off x="3378605" y="3419449"/>
            <a:ext cx="1903728" cy="153888"/>
          </a:xfrm>
          <a:prstGeom prst="rect">
            <a:avLst/>
          </a:prstGeom>
          <a:noFill/>
        </p:spPr>
        <p:txBody>
          <a:bodyPr wrap="square" lIns="0" tIns="0" rIns="0" bIns="0" rtlCol="0">
            <a:spAutoFit/>
          </a:bodyPr>
          <a:lstStyle/>
          <a:p>
            <a:r>
              <a:rPr lang="en-US" sz="1000" b="1" dirty="0">
                <a:solidFill>
                  <a:schemeClr val="bg1"/>
                </a:solidFill>
                <a:latin typeface="Lato" panose="020F0502020204030203" pitchFamily="34" charset="0"/>
                <a:ea typeface="Roboto" panose="02000000000000000000" pitchFamily="2" charset="0"/>
              </a:rPr>
              <a:t>Follow us on:</a:t>
            </a:r>
          </a:p>
        </p:txBody>
      </p:sp>
      <p:sp>
        <p:nvSpPr>
          <p:cNvPr id="34" name="Rectangle 33">
            <a:extLst>
              <a:ext uri="{FF2B5EF4-FFF2-40B4-BE49-F238E27FC236}">
                <a16:creationId xmlns:a16="http://schemas.microsoft.com/office/drawing/2014/main" id="{ABF16FD3-A2AE-5D4F-BC92-F14D7744A667}"/>
              </a:ext>
            </a:extLst>
          </p:cNvPr>
          <p:cNvSpPr/>
          <p:nvPr/>
        </p:nvSpPr>
        <p:spPr>
          <a:xfrm>
            <a:off x="0" y="0"/>
            <a:ext cx="9144000" cy="2492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2EC7A080-8330-ED45-B964-AF84C87BC6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9165" y="244602"/>
            <a:ext cx="3293611" cy="1813150"/>
          </a:xfrm>
          <a:prstGeom prst="rect">
            <a:avLst/>
          </a:prstGeom>
        </p:spPr>
      </p:pic>
      <p:sp>
        <p:nvSpPr>
          <p:cNvPr id="2" name="TextBox 1"/>
          <p:cNvSpPr txBox="1"/>
          <p:nvPr/>
        </p:nvSpPr>
        <p:spPr>
          <a:xfrm>
            <a:off x="594360" y="1780753"/>
            <a:ext cx="7955280" cy="553998"/>
          </a:xfrm>
          <a:prstGeom prst="rect">
            <a:avLst/>
          </a:prstGeom>
          <a:noFill/>
        </p:spPr>
        <p:txBody>
          <a:bodyPr wrap="square" lIns="0" tIns="0" rIns="0" bIns="0" rtlCol="0">
            <a:spAutoFit/>
          </a:bodyPr>
          <a:lstStyle/>
          <a:p>
            <a:r>
              <a:rPr lang="en-US" sz="3600" b="1" cap="all" dirty="0">
                <a:solidFill>
                  <a:srgbClr val="D14C27"/>
                </a:solidFill>
              </a:rPr>
              <a:t>THANKS</a:t>
            </a:r>
            <a:r>
              <a:rPr lang="en-US" sz="3600" b="1" cap="all" dirty="0">
                <a:solidFill>
                  <a:srgbClr val="4D4D4D"/>
                </a:solidFill>
              </a:rPr>
              <a:t> </a:t>
            </a:r>
            <a:r>
              <a:rPr lang="en-US" sz="3600" cap="all" dirty="0">
                <a:solidFill>
                  <a:srgbClr val="4D4D4D"/>
                </a:solidFill>
              </a:rPr>
              <a:t>FOR viewing!</a:t>
            </a:r>
          </a:p>
        </p:txBody>
      </p:sp>
      <p:cxnSp>
        <p:nvCxnSpPr>
          <p:cNvPr id="3" name="Straight Connector 2"/>
          <p:cNvCxnSpPr>
            <a:cxnSpLocks/>
          </p:cNvCxnSpPr>
          <p:nvPr/>
        </p:nvCxnSpPr>
        <p:spPr>
          <a:xfrm>
            <a:off x="606680" y="1704619"/>
            <a:ext cx="1528849"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42FC73AD-065A-5D4C-8CCF-AEB40EF44309}"/>
              </a:ext>
            </a:extLst>
          </p:cNvPr>
          <p:cNvSpPr/>
          <p:nvPr/>
        </p:nvSpPr>
        <p:spPr>
          <a:xfrm>
            <a:off x="0" y="4572000"/>
            <a:ext cx="9144000" cy="571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3A5A909-83AC-A346-A9C2-EE3B7D81413D}"/>
              </a:ext>
            </a:extLst>
          </p:cNvPr>
          <p:cNvSpPr txBox="1"/>
          <p:nvPr/>
        </p:nvSpPr>
        <p:spPr>
          <a:xfrm>
            <a:off x="594360" y="4676105"/>
            <a:ext cx="8228918" cy="323165"/>
          </a:xfrm>
          <a:prstGeom prst="rect">
            <a:avLst/>
          </a:prstGeom>
          <a:noFill/>
        </p:spPr>
        <p:txBody>
          <a:bodyPr wrap="square" lIns="0" tIns="0" rIns="0" bIns="0" rtlCol="0">
            <a:spAutoFit/>
          </a:bodyPr>
          <a:lstStyle/>
          <a:p>
            <a:r>
              <a:rPr lang="en-US" sz="700" i="1"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The Illinois </a:t>
            </a:r>
            <a:r>
              <a:rPr lang="en-US" sz="700" i="1" dirty="0" err="1">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workNet</a:t>
            </a:r>
            <a:r>
              <a:rPr lang="en-US" sz="700" i="1"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 Center System, an American Job Center, is an equal opportunity employer/program. Auxiliary aids and services are available upon request to individuals with disabilities. All voice telephone numbers may be reached by persons using TTY/TDD equipment by calling TTY (800) 526-0844 or 711.  This workforce product was funded by a grant awarded by the U.S. Department of Labor’s Employment and Training Administration.  For more information please refer to the footer at the bottom of </a:t>
            </a:r>
            <a:r>
              <a:rPr lang="en-US" sz="700" i="1" u="sng" dirty="0" err="1">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www.illinoisworknet.com</a:t>
            </a:r>
            <a:r>
              <a:rPr lang="en-US" sz="700" i="1"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 </a:t>
            </a:r>
            <a:endParaRPr lang="en-US" sz="7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817997128"/>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par>
                          <p:cTn id="48" fill="hold">
                            <p:stCondLst>
                              <p:cond delay="6000"/>
                            </p:stCondLst>
                            <p:childTnLst>
                              <p:par>
                                <p:cTn id="49" presetID="10" presetClass="entr" presetSubtype="0"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par>
                          <p:cTn id="52" fill="hold">
                            <p:stCondLst>
                              <p:cond delay="6500"/>
                            </p:stCondLst>
                            <p:childTnLst>
                              <p:par>
                                <p:cTn id="53" presetID="10"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par>
                          <p:cTn id="56" fill="hold">
                            <p:stCondLst>
                              <p:cond delay="7000"/>
                            </p:stCondLst>
                            <p:childTnLst>
                              <p:par>
                                <p:cTn id="57" presetID="10" presetClass="entr" presetSubtype="0" fill="hold"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childTnLst>
                          </p:cTn>
                        </p:par>
                        <p:par>
                          <p:cTn id="60" fill="hold">
                            <p:stCondLst>
                              <p:cond delay="7500"/>
                            </p:stCondLst>
                            <p:childTnLst>
                              <p:par>
                                <p:cTn id="61" presetID="10"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par>
                          <p:cTn id="64" fill="hold">
                            <p:stCondLst>
                              <p:cond delay="8000"/>
                            </p:stCondLst>
                            <p:childTnLst>
                              <p:par>
                                <p:cTn id="65" presetID="10" presetClass="entr" presetSubtype="0" fill="hold"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childTnLst>
                          </p:cTn>
                        </p:par>
                        <p:par>
                          <p:cTn id="68" fill="hold">
                            <p:stCondLst>
                              <p:cond delay="8500"/>
                            </p:stCondLst>
                            <p:childTnLst>
                              <p:par>
                                <p:cTn id="69" presetID="10" presetClass="entr" presetSubtype="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childTnLst>
                          </p:cTn>
                        </p:par>
                        <p:par>
                          <p:cTn id="72" fill="hold">
                            <p:stCondLst>
                              <p:cond delay="9000"/>
                            </p:stCondLst>
                            <p:childTnLst>
                              <p:par>
                                <p:cTn id="73" presetID="10"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14" grpId="0"/>
      <p:bldP spid="15" grpId="0"/>
      <p:bldP spid="18" grpId="0"/>
      <p:bldP spid="19" grpId="0"/>
      <p:bldP spid="20" grpId="0"/>
      <p:bldP spid="21" grpId="0"/>
      <p:bldP spid="2"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82F9A77-919B-C042-B5B4-99C093378132}"/>
              </a:ext>
            </a:extLst>
          </p:cNvPr>
          <p:cNvSpPr/>
          <p:nvPr/>
        </p:nvSpPr>
        <p:spPr>
          <a:xfrm>
            <a:off x="3431945" y="0"/>
            <a:ext cx="5712055"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5">
            <a:extLst>
              <a:ext uri="{FF2B5EF4-FFF2-40B4-BE49-F238E27FC236}">
                <a16:creationId xmlns:a16="http://schemas.microsoft.com/office/drawing/2014/main" id="{C0AFD6A6-8796-9743-A28B-7F19E8CDAA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4276" y="197208"/>
            <a:ext cx="172449" cy="13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a:extLst>
              <a:ext uri="{FF2B5EF4-FFF2-40B4-BE49-F238E27FC236}">
                <a16:creationId xmlns:a16="http://schemas.microsoft.com/office/drawing/2014/main" id="{8CAE044A-08DF-9E46-9B84-97CD6D55E5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4156" y="180276"/>
            <a:ext cx="2610249" cy="4865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a:extLst>
              <a:ext uri="{FF2B5EF4-FFF2-40B4-BE49-F238E27FC236}">
                <a16:creationId xmlns:a16="http://schemas.microsoft.com/office/drawing/2014/main" id="{E311A2CF-D340-4B4A-964A-EA1C151D95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4141" y="141872"/>
            <a:ext cx="3427636" cy="4903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2" name="Group 31">
            <a:extLst>
              <a:ext uri="{FF2B5EF4-FFF2-40B4-BE49-F238E27FC236}">
                <a16:creationId xmlns:a16="http://schemas.microsoft.com/office/drawing/2014/main" id="{D4A19DBF-454D-9D4B-9138-7DA1DF350216}"/>
              </a:ext>
            </a:extLst>
          </p:cNvPr>
          <p:cNvGrpSpPr/>
          <p:nvPr/>
        </p:nvGrpSpPr>
        <p:grpSpPr>
          <a:xfrm>
            <a:off x="594362" y="2112142"/>
            <a:ext cx="2495971" cy="1858725"/>
            <a:chOff x="594361" y="2628116"/>
            <a:chExt cx="3330457" cy="831204"/>
          </a:xfrm>
        </p:grpSpPr>
        <p:sp>
          <p:nvSpPr>
            <p:cNvPr id="33" name="Rectangle 32">
              <a:extLst>
                <a:ext uri="{FF2B5EF4-FFF2-40B4-BE49-F238E27FC236}">
                  <a16:creationId xmlns:a16="http://schemas.microsoft.com/office/drawing/2014/main" id="{3425A25F-36CC-2348-8B32-27CAB5F4242A}"/>
                </a:ext>
              </a:extLst>
            </p:cNvPr>
            <p:cNvSpPr/>
            <p:nvPr/>
          </p:nvSpPr>
          <p:spPr>
            <a:xfrm>
              <a:off x="594361" y="2628116"/>
              <a:ext cx="3330457" cy="831204"/>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37A2F01-5AA9-4D47-BCFB-968AC2A362A3}"/>
                </a:ext>
              </a:extLst>
            </p:cNvPr>
            <p:cNvSpPr txBox="1"/>
            <p:nvPr/>
          </p:nvSpPr>
          <p:spPr>
            <a:xfrm>
              <a:off x="779839" y="2747504"/>
              <a:ext cx="2899637" cy="592231"/>
            </a:xfrm>
            <a:prstGeom prst="rect">
              <a:avLst/>
            </a:prstGeom>
            <a:noFill/>
          </p:spPr>
          <p:txBody>
            <a:bodyPr wrap="square" lIns="0" tIns="0" rIns="0" bIns="0" rtlCol="0">
              <a:spAutoFit/>
            </a:bodyPr>
            <a:lstStyle/>
            <a:p>
              <a:pPr marL="171450" indent="-171450">
                <a:lnSpc>
                  <a:spcPts val="1400"/>
                </a:lnSpc>
                <a:spcAft>
                  <a:spcPts val="600"/>
                </a:spcAft>
                <a:buFont typeface="Arial" panose="020B0604020202020204" pitchFamily="34" charset="0"/>
                <a:buChar char="•"/>
              </a:pPr>
              <a:r>
                <a:rPr lang="en-US" sz="1050" dirty="0">
                  <a:solidFill>
                    <a:schemeClr val="bg1"/>
                  </a:solidFill>
                </a:rPr>
                <a:t>You can explore careers in-depth from any of Illinois’ 16 career pathways by clicking the pathway you are interested in. </a:t>
              </a:r>
            </a:p>
            <a:p>
              <a:pPr marL="171450" indent="-171450">
                <a:lnSpc>
                  <a:spcPts val="1400"/>
                </a:lnSpc>
                <a:spcAft>
                  <a:spcPts val="600"/>
                </a:spcAft>
                <a:buFont typeface="Arial" panose="020B0604020202020204" pitchFamily="34" charset="0"/>
                <a:buChar char="•"/>
              </a:pPr>
              <a:r>
                <a:rPr lang="en-US" sz="1050" dirty="0">
                  <a:solidFill>
                    <a:schemeClr val="bg1"/>
                  </a:solidFill>
                </a:rPr>
                <a:t>Once you click on a pathway you will be able to view a list of jobs in that pathway. </a:t>
              </a:r>
            </a:p>
          </p:txBody>
        </p:sp>
      </p:grpSp>
      <p:sp>
        <p:nvSpPr>
          <p:cNvPr id="35" name="TextBox 34">
            <a:extLst>
              <a:ext uri="{FF2B5EF4-FFF2-40B4-BE49-F238E27FC236}">
                <a16:creationId xmlns:a16="http://schemas.microsoft.com/office/drawing/2014/main" id="{6D706970-30FA-5149-BDE5-6286D38A5D0C}"/>
              </a:ext>
            </a:extLst>
          </p:cNvPr>
          <p:cNvSpPr txBox="1"/>
          <p:nvPr/>
        </p:nvSpPr>
        <p:spPr>
          <a:xfrm>
            <a:off x="584203" y="1789619"/>
            <a:ext cx="2847742" cy="204095"/>
          </a:xfrm>
          <a:prstGeom prst="rect">
            <a:avLst/>
          </a:prstGeom>
          <a:noFill/>
        </p:spPr>
        <p:txBody>
          <a:bodyPr wrap="square" lIns="0" tIns="0" rIns="0" bIns="0" rtlCol="0">
            <a:spAutoFit/>
          </a:bodyPr>
          <a:lstStyle/>
          <a:p>
            <a:pPr>
              <a:lnSpc>
                <a:spcPts val="1700"/>
              </a:lnSpc>
              <a:spcAft>
                <a:spcPts val="600"/>
              </a:spcAft>
            </a:pPr>
            <a:r>
              <a:rPr lang="en-US" sz="1200" b="1" cap="all" spc="20" dirty="0">
                <a:solidFill>
                  <a:srgbClr val="D14C27"/>
                </a:solidFill>
              </a:rPr>
              <a:t>OPTION 2</a:t>
            </a:r>
          </a:p>
        </p:txBody>
      </p:sp>
      <p:sp>
        <p:nvSpPr>
          <p:cNvPr id="36" name="Text Placeholder 9">
            <a:extLst>
              <a:ext uri="{FF2B5EF4-FFF2-40B4-BE49-F238E27FC236}">
                <a16:creationId xmlns:a16="http://schemas.microsoft.com/office/drawing/2014/main" id="{2EC468AA-8B09-F845-B032-1797A20ADFE8}"/>
              </a:ext>
            </a:extLst>
          </p:cNvPr>
          <p:cNvSpPr>
            <a:spLocks noGrp="1"/>
          </p:cNvSpPr>
          <p:nvPr>
            <p:ph type="body" sz="quarter" idx="11"/>
          </p:nvPr>
        </p:nvSpPr>
        <p:spPr>
          <a:xfrm>
            <a:off x="584202" y="575841"/>
            <a:ext cx="3167741" cy="383260"/>
          </a:xfrm>
          <a:prstGeom prst="rect">
            <a:avLst/>
          </a:prstGeom>
        </p:spPr>
        <p:txBody>
          <a:bodyPr lIns="0" tIns="0" rIns="0" bIns="0"/>
          <a:lstStyle>
            <a:lvl1pPr marL="0" indent="0" algn="l">
              <a:lnSpc>
                <a:spcPct val="100000"/>
              </a:lnSpc>
              <a:spcBef>
                <a:spcPts val="0"/>
              </a:spcBef>
              <a:buNone/>
              <a:defRPr sz="2200" b="1"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2600" dirty="0">
                <a:latin typeface="+mn-lt"/>
              </a:rPr>
              <a:t>EXPLORE </a:t>
            </a:r>
            <a:r>
              <a:rPr lang="en-US" sz="2600" dirty="0">
                <a:solidFill>
                  <a:srgbClr val="D14C27"/>
                </a:solidFill>
                <a:latin typeface="+mn-lt"/>
              </a:rPr>
              <a:t>CAREERS, WAGES &amp; TRENDS</a:t>
            </a:r>
          </a:p>
        </p:txBody>
      </p:sp>
      <p:sp>
        <p:nvSpPr>
          <p:cNvPr id="37" name="Text Placeholder 9">
            <a:extLst>
              <a:ext uri="{FF2B5EF4-FFF2-40B4-BE49-F238E27FC236}">
                <a16:creationId xmlns:a16="http://schemas.microsoft.com/office/drawing/2014/main" id="{12EF59F7-72C8-3D4A-AB02-9AFC759D1905}"/>
              </a:ext>
            </a:extLst>
          </p:cNvPr>
          <p:cNvSpPr>
            <a:spLocks noGrp="1"/>
          </p:cNvSpPr>
          <p:nvPr>
            <p:ph type="body" sz="quarter" idx="12"/>
          </p:nvPr>
        </p:nvSpPr>
        <p:spPr>
          <a:xfrm>
            <a:off x="593725" y="1363955"/>
            <a:ext cx="3782332" cy="194785"/>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1000" dirty="0">
                <a:solidFill>
                  <a:srgbClr val="4D4D4D"/>
                </a:solidFill>
                <a:latin typeface="+mn-lt"/>
              </a:rPr>
              <a:t>to Find the Right Match for You.</a:t>
            </a:r>
          </a:p>
        </p:txBody>
      </p:sp>
    </p:spTree>
    <p:extLst>
      <p:ext uri="{BB962C8B-B14F-4D97-AF65-F5344CB8AC3E}">
        <p14:creationId xmlns:p14="http://schemas.microsoft.com/office/powerpoint/2010/main" val="399545382"/>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6">
                                            <p:txEl>
                                              <p:pRg st="0" end="0"/>
                                            </p:txEl>
                                          </p:spTgt>
                                        </p:tgtEl>
                                        <p:attrNameLst>
                                          <p:attrName>style.visibility</p:attrName>
                                        </p:attrNameLst>
                                      </p:cBhvr>
                                      <p:to>
                                        <p:strVal val="visible"/>
                                      </p:to>
                                    </p:set>
                                    <p:animEffect transition="in" filter="fade">
                                      <p:cBhvr>
                                        <p:cTn id="11" dur="500"/>
                                        <p:tgtEl>
                                          <p:spTgt spid="3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7">
                                            <p:txEl>
                                              <p:pRg st="0" end="0"/>
                                            </p:txEl>
                                          </p:spTgt>
                                        </p:tgtEl>
                                        <p:attrNameLst>
                                          <p:attrName>style.visibility</p:attrName>
                                        </p:attrNameLst>
                                      </p:cBhvr>
                                      <p:to>
                                        <p:strVal val="visible"/>
                                      </p:to>
                                    </p:set>
                                    <p:animEffect transition="in" filter="fade">
                                      <p:cBhvr>
                                        <p:cTn id="15"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593725" y="1543049"/>
            <a:ext cx="7943851" cy="1137647"/>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p:cNvSpPr/>
          <p:nvPr/>
        </p:nvSpPr>
        <p:spPr>
          <a:xfrm>
            <a:off x="4064000" y="2021681"/>
            <a:ext cx="1139032" cy="2042320"/>
          </a:xfrm>
          <a:custGeom>
            <a:avLst/>
            <a:gdLst>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2014537 h 2014537"/>
              <a:gd name="connsiteX4" fmla="*/ 0 w 3243262"/>
              <a:gd name="connsiteY4" fmla="*/ 0 h 2014537"/>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0 h 2014537"/>
            </a:gdLst>
            <a:ahLst/>
            <a:cxnLst>
              <a:cxn ang="0">
                <a:pos x="connsiteX0" y="connsiteY0"/>
              </a:cxn>
              <a:cxn ang="0">
                <a:pos x="connsiteX1" y="connsiteY1"/>
              </a:cxn>
              <a:cxn ang="0">
                <a:pos x="connsiteX2" y="connsiteY2"/>
              </a:cxn>
              <a:cxn ang="0">
                <a:pos x="connsiteX3" y="connsiteY3"/>
              </a:cxn>
            </a:cxnLst>
            <a:rect l="l" t="t" r="r" b="b"/>
            <a:pathLst>
              <a:path w="3243262" h="2014537">
                <a:moveTo>
                  <a:pt x="0" y="0"/>
                </a:moveTo>
                <a:lnTo>
                  <a:pt x="3243262" y="0"/>
                </a:lnTo>
                <a:lnTo>
                  <a:pt x="3243262" y="2014537"/>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92271" y="2184388"/>
            <a:ext cx="2566393" cy="322204"/>
          </a:xfrm>
          <a:prstGeom prst="rect">
            <a:avLst/>
          </a:prstGeom>
          <a:noFill/>
        </p:spPr>
        <p:txBody>
          <a:bodyPr wrap="square" lIns="0" tIns="0" rIns="0" bIns="0" rtlCol="0">
            <a:spAutoFit/>
          </a:bodyPr>
          <a:lstStyle/>
          <a:p>
            <a:pPr>
              <a:lnSpc>
                <a:spcPts val="1300"/>
              </a:lnSpc>
              <a:spcAft>
                <a:spcPts val="600"/>
              </a:spcAft>
            </a:pPr>
            <a:r>
              <a:rPr lang="en-US" sz="900" dirty="0">
                <a:solidFill>
                  <a:schemeClr val="bg1"/>
                </a:solidFill>
              </a:rPr>
              <a:t>Sed </a:t>
            </a:r>
            <a:r>
              <a:rPr lang="en-US" sz="900" dirty="0" err="1">
                <a:solidFill>
                  <a:schemeClr val="bg1"/>
                </a:solidFill>
              </a:rPr>
              <a:t>ut</a:t>
            </a:r>
            <a:r>
              <a:rPr lang="en-US" sz="900" dirty="0">
                <a:solidFill>
                  <a:schemeClr val="bg1"/>
                </a:solidFill>
              </a:rPr>
              <a:t> </a:t>
            </a:r>
            <a:r>
              <a:rPr lang="en-US" sz="900" dirty="0" err="1">
                <a:solidFill>
                  <a:schemeClr val="bg1"/>
                </a:solidFill>
              </a:rPr>
              <a:t>perspiciatis</a:t>
            </a:r>
            <a:r>
              <a:rPr lang="en-US" sz="900" dirty="0">
                <a:solidFill>
                  <a:schemeClr val="bg1"/>
                </a:solidFill>
              </a:rPr>
              <a:t> </a:t>
            </a:r>
            <a:r>
              <a:rPr lang="en-US" sz="900" dirty="0" err="1">
                <a:solidFill>
                  <a:schemeClr val="bg1"/>
                </a:solidFill>
              </a:rPr>
              <a:t>unde</a:t>
            </a:r>
            <a:r>
              <a:rPr lang="en-US" sz="900" dirty="0">
                <a:solidFill>
                  <a:schemeClr val="bg1"/>
                </a:solidFill>
              </a:rPr>
              <a:t> </a:t>
            </a:r>
            <a:r>
              <a:rPr lang="en-US" sz="900" dirty="0" err="1">
                <a:solidFill>
                  <a:schemeClr val="bg1"/>
                </a:solidFill>
              </a:rPr>
              <a:t>omnis</a:t>
            </a:r>
            <a:r>
              <a:rPr lang="en-US" sz="900" dirty="0">
                <a:solidFill>
                  <a:schemeClr val="bg1"/>
                </a:solidFill>
              </a:rPr>
              <a:t> </a:t>
            </a:r>
            <a:r>
              <a:rPr lang="en-US" sz="900" dirty="0" err="1">
                <a:solidFill>
                  <a:schemeClr val="bg1"/>
                </a:solidFill>
              </a:rPr>
              <a:t>iste</a:t>
            </a:r>
            <a:r>
              <a:rPr lang="en-US" sz="900" dirty="0">
                <a:solidFill>
                  <a:schemeClr val="bg1"/>
                </a:solidFill>
              </a:rPr>
              <a:t> natus error sit </a:t>
            </a:r>
            <a:r>
              <a:rPr lang="en-US" sz="900" dirty="0" err="1">
                <a:solidFill>
                  <a:schemeClr val="bg1"/>
                </a:solidFill>
              </a:rPr>
              <a:t>volup</a:t>
            </a:r>
            <a:r>
              <a:rPr lang="en-US" sz="900" dirty="0">
                <a:solidFill>
                  <a:schemeClr val="bg1"/>
                </a:solidFill>
              </a:rPr>
              <a:t> </a:t>
            </a:r>
            <a:r>
              <a:rPr lang="en-US" sz="900" dirty="0" err="1">
                <a:solidFill>
                  <a:schemeClr val="bg1"/>
                </a:solidFill>
              </a:rPr>
              <a:t>tatem</a:t>
            </a:r>
            <a:r>
              <a:rPr lang="en-US" sz="900" dirty="0">
                <a:solidFill>
                  <a:schemeClr val="bg1"/>
                </a:solidFill>
              </a:rPr>
              <a:t> </a:t>
            </a:r>
            <a:r>
              <a:rPr lang="en-US" sz="900" dirty="0" err="1">
                <a:solidFill>
                  <a:schemeClr val="bg1"/>
                </a:solidFill>
              </a:rPr>
              <a:t>accus</a:t>
            </a:r>
            <a:r>
              <a:rPr lang="en-US" sz="900" dirty="0">
                <a:solidFill>
                  <a:schemeClr val="bg1"/>
                </a:solidFill>
              </a:rPr>
              <a:t> </a:t>
            </a:r>
            <a:r>
              <a:rPr lang="en-US" sz="900" dirty="0" err="1">
                <a:solidFill>
                  <a:schemeClr val="bg1"/>
                </a:solidFill>
              </a:rPr>
              <a:t>antium</a:t>
            </a:r>
            <a:r>
              <a:rPr lang="en-US" sz="900" dirty="0">
                <a:solidFill>
                  <a:schemeClr val="bg1"/>
                </a:solidFill>
              </a:rPr>
              <a:t> dolor.</a:t>
            </a:r>
          </a:p>
        </p:txBody>
      </p:sp>
      <p:sp>
        <p:nvSpPr>
          <p:cNvPr id="9" name="TextBox 8"/>
          <p:cNvSpPr txBox="1"/>
          <p:nvPr/>
        </p:nvSpPr>
        <p:spPr>
          <a:xfrm>
            <a:off x="792383" y="1685617"/>
            <a:ext cx="2566291" cy="415370"/>
          </a:xfrm>
          <a:prstGeom prst="rect">
            <a:avLst/>
          </a:prstGeom>
          <a:noFill/>
        </p:spPr>
        <p:txBody>
          <a:bodyPr wrap="square" lIns="0" tIns="0" rIns="0" bIns="0" rtlCol="0">
            <a:spAutoFit/>
          </a:bodyPr>
          <a:lstStyle/>
          <a:p>
            <a:pPr>
              <a:lnSpc>
                <a:spcPts val="1700"/>
              </a:lnSpc>
              <a:spcAft>
                <a:spcPts val="600"/>
              </a:spcAft>
            </a:pPr>
            <a:r>
              <a:rPr lang="en-US" sz="1000" b="1" cap="all" spc="20" dirty="0">
                <a:solidFill>
                  <a:schemeClr val="bg1"/>
                </a:solidFill>
              </a:rPr>
              <a:t>Be sure to check Illinois </a:t>
            </a:r>
            <a:r>
              <a:rPr lang="en-US" sz="1000" b="1" cap="all" spc="20" dirty="0" err="1">
                <a:solidFill>
                  <a:schemeClr val="bg1"/>
                </a:solidFill>
              </a:rPr>
              <a:t>workNet</a:t>
            </a:r>
            <a:r>
              <a:rPr lang="en-US" sz="1000" b="1" cap="all" spc="20" dirty="0">
                <a:solidFill>
                  <a:schemeClr val="bg1"/>
                </a:solidFill>
              </a:rPr>
              <a:t> out on your phone or tablet as well.</a:t>
            </a:r>
          </a:p>
        </p:txBody>
      </p:sp>
      <p:grpSp>
        <p:nvGrpSpPr>
          <p:cNvPr id="6" name="Group 5"/>
          <p:cNvGrpSpPr/>
          <p:nvPr/>
        </p:nvGrpSpPr>
        <p:grpSpPr>
          <a:xfrm>
            <a:off x="3095948" y="2884213"/>
            <a:ext cx="262890" cy="262890"/>
            <a:chOff x="3095948" y="2884213"/>
            <a:chExt cx="262890" cy="262890"/>
          </a:xfrm>
        </p:grpSpPr>
        <p:sp>
          <p:nvSpPr>
            <p:cNvPr id="27" name="Oval 26"/>
            <p:cNvSpPr/>
            <p:nvPr/>
          </p:nvSpPr>
          <p:spPr>
            <a:xfrm>
              <a:off x="3095948" y="2884213"/>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6"/>
            <p:cNvSpPr>
              <a:spLocks noEditPoints="1"/>
            </p:cNvSpPr>
            <p:nvPr/>
          </p:nvSpPr>
          <p:spPr bwMode="auto">
            <a:xfrm>
              <a:off x="3165325" y="2946297"/>
              <a:ext cx="136200" cy="137134"/>
            </a:xfrm>
            <a:custGeom>
              <a:avLst/>
              <a:gdLst>
                <a:gd name="T0" fmla="*/ 0 w 221"/>
                <a:gd name="T1" fmla="*/ 83 h 222"/>
                <a:gd name="T2" fmla="*/ 11 w 221"/>
                <a:gd name="T3" fmla="*/ 54 h 222"/>
                <a:gd name="T4" fmla="*/ 43 w 221"/>
                <a:gd name="T5" fmla="*/ 62 h 222"/>
                <a:gd name="T6" fmla="*/ 51 w 221"/>
                <a:gd name="T7" fmla="*/ 52 h 222"/>
                <a:gd name="T8" fmla="*/ 60 w 221"/>
                <a:gd name="T9" fmla="*/ 44 h 222"/>
                <a:gd name="T10" fmla="*/ 52 w 221"/>
                <a:gd name="T11" fmla="*/ 13 h 222"/>
                <a:gd name="T12" fmla="*/ 80 w 221"/>
                <a:gd name="T13" fmla="*/ 1 h 222"/>
                <a:gd name="T14" fmla="*/ 97 w 221"/>
                <a:gd name="T15" fmla="*/ 29 h 222"/>
                <a:gd name="T16" fmla="*/ 103 w 221"/>
                <a:gd name="T17" fmla="*/ 28 h 222"/>
                <a:gd name="T18" fmla="*/ 110 w 221"/>
                <a:gd name="T19" fmla="*/ 28 h 222"/>
                <a:gd name="T20" fmla="*/ 122 w 221"/>
                <a:gd name="T21" fmla="*/ 29 h 222"/>
                <a:gd name="T22" fmla="*/ 138 w 221"/>
                <a:gd name="T23" fmla="*/ 0 h 222"/>
                <a:gd name="T24" fmla="*/ 167 w 221"/>
                <a:gd name="T25" fmla="*/ 12 h 222"/>
                <a:gd name="T26" fmla="*/ 159 w 221"/>
                <a:gd name="T27" fmla="*/ 44 h 222"/>
                <a:gd name="T28" fmla="*/ 169 w 221"/>
                <a:gd name="T29" fmla="*/ 52 h 222"/>
                <a:gd name="T30" fmla="*/ 177 w 221"/>
                <a:gd name="T31" fmla="*/ 61 h 222"/>
                <a:gd name="T32" fmla="*/ 209 w 221"/>
                <a:gd name="T33" fmla="*/ 53 h 222"/>
                <a:gd name="T34" fmla="*/ 221 w 221"/>
                <a:gd name="T35" fmla="*/ 81 h 222"/>
                <a:gd name="T36" fmla="*/ 192 w 221"/>
                <a:gd name="T37" fmla="*/ 98 h 222"/>
                <a:gd name="T38" fmla="*/ 193 w 221"/>
                <a:gd name="T39" fmla="*/ 104 h 222"/>
                <a:gd name="T40" fmla="*/ 193 w 221"/>
                <a:gd name="T41" fmla="*/ 111 h 222"/>
                <a:gd name="T42" fmla="*/ 193 w 221"/>
                <a:gd name="T43" fmla="*/ 123 h 222"/>
                <a:gd name="T44" fmla="*/ 221 w 221"/>
                <a:gd name="T45" fmla="*/ 139 h 222"/>
                <a:gd name="T46" fmla="*/ 210 w 221"/>
                <a:gd name="T47" fmla="*/ 168 h 222"/>
                <a:gd name="T48" fmla="*/ 178 w 221"/>
                <a:gd name="T49" fmla="*/ 160 h 222"/>
                <a:gd name="T50" fmla="*/ 169 w 221"/>
                <a:gd name="T51" fmla="*/ 170 h 222"/>
                <a:gd name="T52" fmla="*/ 160 w 221"/>
                <a:gd name="T53" fmla="*/ 178 h 222"/>
                <a:gd name="T54" fmla="*/ 169 w 221"/>
                <a:gd name="T55" fmla="*/ 209 h 222"/>
                <a:gd name="T56" fmla="*/ 141 w 221"/>
                <a:gd name="T57" fmla="*/ 221 h 222"/>
                <a:gd name="T58" fmla="*/ 124 w 221"/>
                <a:gd name="T59" fmla="*/ 193 h 222"/>
                <a:gd name="T60" fmla="*/ 117 w 221"/>
                <a:gd name="T61" fmla="*/ 194 h 222"/>
                <a:gd name="T62" fmla="*/ 110 w 221"/>
                <a:gd name="T63" fmla="*/ 194 h 222"/>
                <a:gd name="T64" fmla="*/ 99 w 221"/>
                <a:gd name="T65" fmla="*/ 193 h 222"/>
                <a:gd name="T66" fmla="*/ 82 w 221"/>
                <a:gd name="T67" fmla="*/ 222 h 222"/>
                <a:gd name="T68" fmla="*/ 54 w 221"/>
                <a:gd name="T69" fmla="*/ 210 h 222"/>
                <a:gd name="T70" fmla="*/ 62 w 221"/>
                <a:gd name="T71" fmla="*/ 178 h 222"/>
                <a:gd name="T72" fmla="*/ 52 w 221"/>
                <a:gd name="T73" fmla="*/ 170 h 222"/>
                <a:gd name="T74" fmla="*/ 44 w 221"/>
                <a:gd name="T75" fmla="*/ 161 h 222"/>
                <a:gd name="T76" fmla="*/ 12 w 221"/>
                <a:gd name="T77" fmla="*/ 169 h 222"/>
                <a:gd name="T78" fmla="*/ 0 w 221"/>
                <a:gd name="T79" fmla="*/ 141 h 222"/>
                <a:gd name="T80" fmla="*/ 28 w 221"/>
                <a:gd name="T81" fmla="*/ 124 h 222"/>
                <a:gd name="T82" fmla="*/ 27 w 221"/>
                <a:gd name="T83" fmla="*/ 118 h 222"/>
                <a:gd name="T84" fmla="*/ 27 w 221"/>
                <a:gd name="T85" fmla="*/ 111 h 222"/>
                <a:gd name="T86" fmla="*/ 28 w 221"/>
                <a:gd name="T87" fmla="*/ 99 h 222"/>
                <a:gd name="T88" fmla="*/ 0 w 221"/>
                <a:gd name="T89" fmla="*/ 83 h 222"/>
                <a:gd name="T90" fmla="*/ 69 w 221"/>
                <a:gd name="T91" fmla="*/ 111 h 222"/>
                <a:gd name="T92" fmla="*/ 72 w 221"/>
                <a:gd name="T93" fmla="*/ 126 h 222"/>
                <a:gd name="T94" fmla="*/ 80 w 221"/>
                <a:gd name="T95" fmla="*/ 140 h 222"/>
                <a:gd name="T96" fmla="*/ 93 w 221"/>
                <a:gd name="T97" fmla="*/ 149 h 222"/>
                <a:gd name="T98" fmla="*/ 110 w 221"/>
                <a:gd name="T99" fmla="*/ 153 h 222"/>
                <a:gd name="T100" fmla="*/ 125 w 221"/>
                <a:gd name="T101" fmla="*/ 150 h 222"/>
                <a:gd name="T102" fmla="*/ 139 w 221"/>
                <a:gd name="T103" fmla="*/ 141 h 222"/>
                <a:gd name="T104" fmla="*/ 148 w 221"/>
                <a:gd name="T105" fmla="*/ 128 h 222"/>
                <a:gd name="T106" fmla="*/ 152 w 221"/>
                <a:gd name="T107" fmla="*/ 111 h 222"/>
                <a:gd name="T108" fmla="*/ 149 w 221"/>
                <a:gd name="T109" fmla="*/ 96 h 222"/>
                <a:gd name="T110" fmla="*/ 141 w 221"/>
                <a:gd name="T111" fmla="*/ 82 h 222"/>
                <a:gd name="T112" fmla="*/ 127 w 221"/>
                <a:gd name="T113" fmla="*/ 73 h 222"/>
                <a:gd name="T114" fmla="*/ 110 w 221"/>
                <a:gd name="T115" fmla="*/ 69 h 222"/>
                <a:gd name="T116" fmla="*/ 95 w 221"/>
                <a:gd name="T117" fmla="*/ 72 h 222"/>
                <a:gd name="T118" fmla="*/ 82 w 221"/>
                <a:gd name="T119" fmla="*/ 81 h 222"/>
                <a:gd name="T120" fmla="*/ 72 w 221"/>
                <a:gd name="T121" fmla="*/ 94 h 222"/>
                <a:gd name="T122" fmla="*/ 69 w 221"/>
                <a:gd name="T123" fmla="*/ 1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22">
                  <a:moveTo>
                    <a:pt x="0" y="83"/>
                  </a:moveTo>
                  <a:cubicBezTo>
                    <a:pt x="2" y="74"/>
                    <a:pt x="6" y="64"/>
                    <a:pt x="11" y="54"/>
                  </a:cubicBezTo>
                  <a:cubicBezTo>
                    <a:pt x="43" y="62"/>
                    <a:pt x="43" y="62"/>
                    <a:pt x="43" y="62"/>
                  </a:cubicBezTo>
                  <a:cubicBezTo>
                    <a:pt x="45" y="59"/>
                    <a:pt x="48" y="55"/>
                    <a:pt x="51" y="52"/>
                  </a:cubicBezTo>
                  <a:cubicBezTo>
                    <a:pt x="54" y="49"/>
                    <a:pt x="57" y="47"/>
                    <a:pt x="60" y="44"/>
                  </a:cubicBezTo>
                  <a:cubicBezTo>
                    <a:pt x="52" y="13"/>
                    <a:pt x="52" y="13"/>
                    <a:pt x="52" y="13"/>
                  </a:cubicBezTo>
                  <a:cubicBezTo>
                    <a:pt x="61" y="7"/>
                    <a:pt x="70" y="3"/>
                    <a:pt x="80" y="1"/>
                  </a:cubicBezTo>
                  <a:cubicBezTo>
                    <a:pt x="97" y="29"/>
                    <a:pt x="97" y="29"/>
                    <a:pt x="97" y="29"/>
                  </a:cubicBezTo>
                  <a:cubicBezTo>
                    <a:pt x="99" y="29"/>
                    <a:pt x="101" y="28"/>
                    <a:pt x="103" y="28"/>
                  </a:cubicBezTo>
                  <a:cubicBezTo>
                    <a:pt x="105" y="28"/>
                    <a:pt x="108" y="28"/>
                    <a:pt x="110" y="28"/>
                  </a:cubicBezTo>
                  <a:cubicBezTo>
                    <a:pt x="114" y="28"/>
                    <a:pt x="118" y="28"/>
                    <a:pt x="122" y="29"/>
                  </a:cubicBezTo>
                  <a:cubicBezTo>
                    <a:pt x="138" y="0"/>
                    <a:pt x="138" y="0"/>
                    <a:pt x="138" y="0"/>
                  </a:cubicBezTo>
                  <a:cubicBezTo>
                    <a:pt x="147" y="2"/>
                    <a:pt x="157" y="6"/>
                    <a:pt x="167" y="12"/>
                  </a:cubicBezTo>
                  <a:cubicBezTo>
                    <a:pt x="159" y="44"/>
                    <a:pt x="159" y="44"/>
                    <a:pt x="159" y="44"/>
                  </a:cubicBezTo>
                  <a:cubicBezTo>
                    <a:pt x="163" y="46"/>
                    <a:pt x="166" y="49"/>
                    <a:pt x="169" y="52"/>
                  </a:cubicBezTo>
                  <a:cubicBezTo>
                    <a:pt x="172" y="55"/>
                    <a:pt x="175" y="58"/>
                    <a:pt x="177" y="61"/>
                  </a:cubicBezTo>
                  <a:cubicBezTo>
                    <a:pt x="209" y="53"/>
                    <a:pt x="209" y="53"/>
                    <a:pt x="209" y="53"/>
                  </a:cubicBezTo>
                  <a:cubicBezTo>
                    <a:pt x="214" y="61"/>
                    <a:pt x="218" y="71"/>
                    <a:pt x="221" y="81"/>
                  </a:cubicBezTo>
                  <a:cubicBezTo>
                    <a:pt x="192" y="98"/>
                    <a:pt x="192" y="98"/>
                    <a:pt x="192" y="98"/>
                  </a:cubicBezTo>
                  <a:cubicBezTo>
                    <a:pt x="193" y="100"/>
                    <a:pt x="193" y="102"/>
                    <a:pt x="193" y="104"/>
                  </a:cubicBezTo>
                  <a:cubicBezTo>
                    <a:pt x="193" y="106"/>
                    <a:pt x="193" y="108"/>
                    <a:pt x="193" y="111"/>
                  </a:cubicBezTo>
                  <a:cubicBezTo>
                    <a:pt x="193" y="115"/>
                    <a:pt x="193" y="119"/>
                    <a:pt x="193" y="123"/>
                  </a:cubicBezTo>
                  <a:cubicBezTo>
                    <a:pt x="221" y="139"/>
                    <a:pt x="221" y="139"/>
                    <a:pt x="221" y="139"/>
                  </a:cubicBezTo>
                  <a:cubicBezTo>
                    <a:pt x="219" y="148"/>
                    <a:pt x="215" y="158"/>
                    <a:pt x="210" y="168"/>
                  </a:cubicBezTo>
                  <a:cubicBezTo>
                    <a:pt x="178" y="160"/>
                    <a:pt x="178" y="160"/>
                    <a:pt x="178" y="160"/>
                  </a:cubicBezTo>
                  <a:cubicBezTo>
                    <a:pt x="175" y="163"/>
                    <a:pt x="172" y="167"/>
                    <a:pt x="169" y="170"/>
                  </a:cubicBezTo>
                  <a:cubicBezTo>
                    <a:pt x="167" y="173"/>
                    <a:pt x="164" y="175"/>
                    <a:pt x="160" y="178"/>
                  </a:cubicBezTo>
                  <a:cubicBezTo>
                    <a:pt x="169" y="209"/>
                    <a:pt x="169" y="209"/>
                    <a:pt x="169" y="209"/>
                  </a:cubicBezTo>
                  <a:cubicBezTo>
                    <a:pt x="160" y="215"/>
                    <a:pt x="151" y="219"/>
                    <a:pt x="141" y="221"/>
                  </a:cubicBezTo>
                  <a:cubicBezTo>
                    <a:pt x="124" y="193"/>
                    <a:pt x="124" y="193"/>
                    <a:pt x="124" y="193"/>
                  </a:cubicBezTo>
                  <a:cubicBezTo>
                    <a:pt x="122" y="193"/>
                    <a:pt x="120" y="194"/>
                    <a:pt x="117" y="194"/>
                  </a:cubicBezTo>
                  <a:cubicBezTo>
                    <a:pt x="115" y="194"/>
                    <a:pt x="113" y="194"/>
                    <a:pt x="110" y="194"/>
                  </a:cubicBezTo>
                  <a:cubicBezTo>
                    <a:pt x="106" y="194"/>
                    <a:pt x="103" y="194"/>
                    <a:pt x="99" y="193"/>
                  </a:cubicBezTo>
                  <a:cubicBezTo>
                    <a:pt x="82" y="222"/>
                    <a:pt x="82" y="222"/>
                    <a:pt x="82" y="222"/>
                  </a:cubicBezTo>
                  <a:cubicBezTo>
                    <a:pt x="73" y="220"/>
                    <a:pt x="64" y="216"/>
                    <a:pt x="54" y="210"/>
                  </a:cubicBezTo>
                  <a:cubicBezTo>
                    <a:pt x="62" y="178"/>
                    <a:pt x="62" y="178"/>
                    <a:pt x="62" y="178"/>
                  </a:cubicBezTo>
                  <a:cubicBezTo>
                    <a:pt x="58" y="176"/>
                    <a:pt x="55" y="173"/>
                    <a:pt x="52" y="170"/>
                  </a:cubicBezTo>
                  <a:cubicBezTo>
                    <a:pt x="49" y="167"/>
                    <a:pt x="46" y="164"/>
                    <a:pt x="44" y="161"/>
                  </a:cubicBezTo>
                  <a:cubicBezTo>
                    <a:pt x="12" y="169"/>
                    <a:pt x="12" y="169"/>
                    <a:pt x="12" y="169"/>
                  </a:cubicBezTo>
                  <a:cubicBezTo>
                    <a:pt x="7" y="161"/>
                    <a:pt x="3" y="151"/>
                    <a:pt x="0" y="141"/>
                  </a:cubicBezTo>
                  <a:cubicBezTo>
                    <a:pt x="28" y="124"/>
                    <a:pt x="28" y="124"/>
                    <a:pt x="28" y="124"/>
                  </a:cubicBezTo>
                  <a:cubicBezTo>
                    <a:pt x="28" y="122"/>
                    <a:pt x="28" y="120"/>
                    <a:pt x="27" y="118"/>
                  </a:cubicBezTo>
                  <a:cubicBezTo>
                    <a:pt x="27" y="116"/>
                    <a:pt x="27" y="114"/>
                    <a:pt x="27" y="111"/>
                  </a:cubicBezTo>
                  <a:cubicBezTo>
                    <a:pt x="27" y="107"/>
                    <a:pt x="27" y="103"/>
                    <a:pt x="28" y="99"/>
                  </a:cubicBezTo>
                  <a:lnTo>
                    <a:pt x="0" y="83"/>
                  </a:lnTo>
                  <a:close/>
                  <a:moveTo>
                    <a:pt x="69" y="111"/>
                  </a:moveTo>
                  <a:cubicBezTo>
                    <a:pt x="69" y="116"/>
                    <a:pt x="70" y="121"/>
                    <a:pt x="72" y="126"/>
                  </a:cubicBezTo>
                  <a:cubicBezTo>
                    <a:pt x="74" y="131"/>
                    <a:pt x="76" y="136"/>
                    <a:pt x="80" y="140"/>
                  </a:cubicBezTo>
                  <a:cubicBezTo>
                    <a:pt x="84" y="144"/>
                    <a:pt x="88" y="147"/>
                    <a:pt x="93" y="149"/>
                  </a:cubicBezTo>
                  <a:cubicBezTo>
                    <a:pt x="98" y="151"/>
                    <a:pt x="104" y="153"/>
                    <a:pt x="110" y="153"/>
                  </a:cubicBezTo>
                  <a:cubicBezTo>
                    <a:pt x="115" y="153"/>
                    <a:pt x="120" y="152"/>
                    <a:pt x="125" y="150"/>
                  </a:cubicBezTo>
                  <a:cubicBezTo>
                    <a:pt x="130" y="148"/>
                    <a:pt x="135" y="145"/>
                    <a:pt x="139" y="141"/>
                  </a:cubicBezTo>
                  <a:cubicBezTo>
                    <a:pt x="143" y="138"/>
                    <a:pt x="146" y="133"/>
                    <a:pt x="148" y="128"/>
                  </a:cubicBezTo>
                  <a:cubicBezTo>
                    <a:pt x="151" y="123"/>
                    <a:pt x="152" y="117"/>
                    <a:pt x="152" y="111"/>
                  </a:cubicBezTo>
                  <a:cubicBezTo>
                    <a:pt x="152" y="106"/>
                    <a:pt x="151" y="101"/>
                    <a:pt x="149" y="96"/>
                  </a:cubicBezTo>
                  <a:cubicBezTo>
                    <a:pt x="147" y="91"/>
                    <a:pt x="144" y="86"/>
                    <a:pt x="141" y="82"/>
                  </a:cubicBezTo>
                  <a:cubicBezTo>
                    <a:pt x="137" y="78"/>
                    <a:pt x="132" y="75"/>
                    <a:pt x="127" y="73"/>
                  </a:cubicBezTo>
                  <a:cubicBezTo>
                    <a:pt x="122" y="71"/>
                    <a:pt x="117" y="69"/>
                    <a:pt x="110" y="69"/>
                  </a:cubicBezTo>
                  <a:cubicBezTo>
                    <a:pt x="105" y="69"/>
                    <a:pt x="100" y="70"/>
                    <a:pt x="95" y="72"/>
                  </a:cubicBezTo>
                  <a:cubicBezTo>
                    <a:pt x="90" y="74"/>
                    <a:pt x="86" y="77"/>
                    <a:pt x="82" y="81"/>
                  </a:cubicBezTo>
                  <a:cubicBezTo>
                    <a:pt x="78" y="84"/>
                    <a:pt x="75" y="89"/>
                    <a:pt x="72" y="94"/>
                  </a:cubicBezTo>
                  <a:cubicBezTo>
                    <a:pt x="70" y="99"/>
                    <a:pt x="69" y="105"/>
                    <a:pt x="69" y="1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 name="Group 3"/>
          <p:cNvGrpSpPr/>
          <p:nvPr/>
        </p:nvGrpSpPr>
        <p:grpSpPr>
          <a:xfrm>
            <a:off x="3095948" y="3541539"/>
            <a:ext cx="262890" cy="262890"/>
            <a:chOff x="3095948" y="3541539"/>
            <a:chExt cx="262890" cy="262890"/>
          </a:xfrm>
        </p:grpSpPr>
        <p:sp>
          <p:nvSpPr>
            <p:cNvPr id="29" name="Oval 28"/>
            <p:cNvSpPr/>
            <p:nvPr/>
          </p:nvSpPr>
          <p:spPr>
            <a:xfrm>
              <a:off x="3095948" y="3541539"/>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98"/>
            <p:cNvSpPr>
              <a:spLocks noEditPoints="1"/>
            </p:cNvSpPr>
            <p:nvPr/>
          </p:nvSpPr>
          <p:spPr bwMode="auto">
            <a:xfrm>
              <a:off x="3166024" y="3613260"/>
              <a:ext cx="134802" cy="116108"/>
            </a:xfrm>
            <a:custGeom>
              <a:avLst/>
              <a:gdLst>
                <a:gd name="T0" fmla="*/ 37 w 208"/>
                <a:gd name="T1" fmla="*/ 79 h 179"/>
                <a:gd name="T2" fmla="*/ 63 w 208"/>
                <a:gd name="T3" fmla="*/ 82 h 179"/>
                <a:gd name="T4" fmla="*/ 76 w 208"/>
                <a:gd name="T5" fmla="*/ 64 h 179"/>
                <a:gd name="T6" fmla="*/ 138 w 208"/>
                <a:gd name="T7" fmla="*/ 75 h 179"/>
                <a:gd name="T8" fmla="*/ 156 w 208"/>
                <a:gd name="T9" fmla="*/ 85 h 179"/>
                <a:gd name="T10" fmla="*/ 177 w 208"/>
                <a:gd name="T11" fmla="*/ 64 h 179"/>
                <a:gd name="T12" fmla="*/ 205 w 208"/>
                <a:gd name="T13" fmla="*/ 67 h 179"/>
                <a:gd name="T14" fmla="*/ 207 w 208"/>
                <a:gd name="T15" fmla="*/ 79 h 179"/>
                <a:gd name="T16" fmla="*/ 202 w 208"/>
                <a:gd name="T17" fmla="*/ 84 h 179"/>
                <a:gd name="T18" fmla="*/ 177 w 208"/>
                <a:gd name="T19" fmla="*/ 168 h 179"/>
                <a:gd name="T20" fmla="*/ 171 w 208"/>
                <a:gd name="T21" fmla="*/ 177 h 179"/>
                <a:gd name="T22" fmla="*/ 42 w 208"/>
                <a:gd name="T23" fmla="*/ 179 h 179"/>
                <a:gd name="T24" fmla="*/ 34 w 208"/>
                <a:gd name="T25" fmla="*/ 174 h 179"/>
                <a:gd name="T26" fmla="*/ 11 w 208"/>
                <a:gd name="T27" fmla="*/ 85 h 179"/>
                <a:gd name="T28" fmla="*/ 3 w 208"/>
                <a:gd name="T29" fmla="*/ 82 h 179"/>
                <a:gd name="T30" fmla="*/ 0 w 208"/>
                <a:gd name="T31" fmla="*/ 75 h 179"/>
                <a:gd name="T32" fmla="*/ 11 w 208"/>
                <a:gd name="T33" fmla="*/ 64 h 179"/>
                <a:gd name="T34" fmla="*/ 42 w 208"/>
                <a:gd name="T35" fmla="*/ 64 h 179"/>
                <a:gd name="T36" fmla="*/ 43 w 208"/>
                <a:gd name="T37" fmla="*/ 59 h 179"/>
                <a:gd name="T38" fmla="*/ 78 w 208"/>
                <a:gd name="T39" fmla="*/ 1 h 179"/>
                <a:gd name="T40" fmla="*/ 87 w 208"/>
                <a:gd name="T41" fmla="*/ 1 h 179"/>
                <a:gd name="T42" fmla="*/ 93 w 208"/>
                <a:gd name="T43" fmla="*/ 6 h 179"/>
                <a:gd name="T44" fmla="*/ 92 w 208"/>
                <a:gd name="T45" fmla="*/ 16 h 179"/>
                <a:gd name="T46" fmla="*/ 52 w 208"/>
                <a:gd name="T47" fmla="*/ 75 h 179"/>
                <a:gd name="T48" fmla="*/ 42 w 208"/>
                <a:gd name="T49" fmla="*/ 64 h 179"/>
                <a:gd name="T50" fmla="*/ 54 w 208"/>
                <a:gd name="T51" fmla="*/ 156 h 179"/>
                <a:gd name="T52" fmla="*/ 61 w 208"/>
                <a:gd name="T53" fmla="*/ 156 h 179"/>
                <a:gd name="T54" fmla="*/ 62 w 208"/>
                <a:gd name="T55" fmla="*/ 111 h 179"/>
                <a:gd name="T56" fmla="*/ 57 w 208"/>
                <a:gd name="T57" fmla="*/ 106 h 179"/>
                <a:gd name="T58" fmla="*/ 52 w 208"/>
                <a:gd name="T59" fmla="*/ 111 h 179"/>
                <a:gd name="T60" fmla="*/ 83 w 208"/>
                <a:gd name="T61" fmla="*/ 153 h 179"/>
                <a:gd name="T62" fmla="*/ 88 w 208"/>
                <a:gd name="T63" fmla="*/ 158 h 179"/>
                <a:gd name="T64" fmla="*/ 94 w 208"/>
                <a:gd name="T65" fmla="*/ 153 h 179"/>
                <a:gd name="T66" fmla="*/ 92 w 208"/>
                <a:gd name="T67" fmla="*/ 107 h 179"/>
                <a:gd name="T68" fmla="*/ 85 w 208"/>
                <a:gd name="T69" fmla="*/ 107 h 179"/>
                <a:gd name="T70" fmla="*/ 83 w 208"/>
                <a:gd name="T71" fmla="*/ 153 h 179"/>
                <a:gd name="T72" fmla="*/ 115 w 208"/>
                <a:gd name="T73" fmla="*/ 6 h 179"/>
                <a:gd name="T74" fmla="*/ 121 w 208"/>
                <a:gd name="T75" fmla="*/ 1 h 179"/>
                <a:gd name="T76" fmla="*/ 130 w 208"/>
                <a:gd name="T77" fmla="*/ 1 h 179"/>
                <a:gd name="T78" fmla="*/ 165 w 208"/>
                <a:gd name="T79" fmla="*/ 59 h 179"/>
                <a:gd name="T80" fmla="*/ 167 w 208"/>
                <a:gd name="T81" fmla="*/ 64 h 179"/>
                <a:gd name="T82" fmla="*/ 156 w 208"/>
                <a:gd name="T83" fmla="*/ 75 h 179"/>
                <a:gd name="T84" fmla="*/ 116 w 208"/>
                <a:gd name="T85" fmla="*/ 16 h 179"/>
                <a:gd name="T86" fmla="*/ 115 w 208"/>
                <a:gd name="T87" fmla="*/ 153 h 179"/>
                <a:gd name="T88" fmla="*/ 120 w 208"/>
                <a:gd name="T89" fmla="*/ 158 h 179"/>
                <a:gd name="T90" fmla="*/ 125 w 208"/>
                <a:gd name="T91" fmla="*/ 153 h 179"/>
                <a:gd name="T92" fmla="*/ 123 w 208"/>
                <a:gd name="T93" fmla="*/ 107 h 179"/>
                <a:gd name="T94" fmla="*/ 116 w 208"/>
                <a:gd name="T95" fmla="*/ 107 h 179"/>
                <a:gd name="T96" fmla="*/ 115 w 208"/>
                <a:gd name="T97" fmla="*/ 153 h 179"/>
                <a:gd name="T98" fmla="*/ 147 w 208"/>
                <a:gd name="T99" fmla="*/ 156 h 179"/>
                <a:gd name="T100" fmla="*/ 155 w 208"/>
                <a:gd name="T101" fmla="*/ 156 h 179"/>
                <a:gd name="T102" fmla="*/ 156 w 208"/>
                <a:gd name="T103" fmla="*/ 111 h 179"/>
                <a:gd name="T104" fmla="*/ 151 w 208"/>
                <a:gd name="T105" fmla="*/ 106 h 179"/>
                <a:gd name="T106" fmla="*/ 146 w 208"/>
                <a:gd name="T107" fmla="*/ 11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8" h="179">
                  <a:moveTo>
                    <a:pt x="31" y="64"/>
                  </a:moveTo>
                  <a:cubicBezTo>
                    <a:pt x="31" y="70"/>
                    <a:pt x="33" y="75"/>
                    <a:pt x="37" y="79"/>
                  </a:cubicBezTo>
                  <a:cubicBezTo>
                    <a:pt x="41" y="83"/>
                    <a:pt x="46" y="85"/>
                    <a:pt x="52" y="85"/>
                  </a:cubicBezTo>
                  <a:cubicBezTo>
                    <a:pt x="56" y="85"/>
                    <a:pt x="59" y="84"/>
                    <a:pt x="63" y="82"/>
                  </a:cubicBezTo>
                  <a:cubicBezTo>
                    <a:pt x="66" y="81"/>
                    <a:pt x="68" y="78"/>
                    <a:pt x="70" y="75"/>
                  </a:cubicBezTo>
                  <a:cubicBezTo>
                    <a:pt x="76" y="64"/>
                    <a:pt x="76" y="64"/>
                    <a:pt x="76" y="64"/>
                  </a:cubicBezTo>
                  <a:cubicBezTo>
                    <a:pt x="132" y="64"/>
                    <a:pt x="132" y="64"/>
                    <a:pt x="132" y="64"/>
                  </a:cubicBezTo>
                  <a:cubicBezTo>
                    <a:pt x="138" y="75"/>
                    <a:pt x="138" y="75"/>
                    <a:pt x="138" y="75"/>
                  </a:cubicBezTo>
                  <a:cubicBezTo>
                    <a:pt x="140" y="78"/>
                    <a:pt x="143" y="81"/>
                    <a:pt x="146" y="82"/>
                  </a:cubicBezTo>
                  <a:cubicBezTo>
                    <a:pt x="149" y="84"/>
                    <a:pt x="152" y="85"/>
                    <a:pt x="156" y="85"/>
                  </a:cubicBezTo>
                  <a:cubicBezTo>
                    <a:pt x="162" y="85"/>
                    <a:pt x="167" y="83"/>
                    <a:pt x="171" y="79"/>
                  </a:cubicBezTo>
                  <a:cubicBezTo>
                    <a:pt x="175" y="75"/>
                    <a:pt x="177" y="70"/>
                    <a:pt x="177" y="64"/>
                  </a:cubicBezTo>
                  <a:cubicBezTo>
                    <a:pt x="198" y="64"/>
                    <a:pt x="198" y="64"/>
                    <a:pt x="198" y="64"/>
                  </a:cubicBezTo>
                  <a:cubicBezTo>
                    <a:pt x="201" y="64"/>
                    <a:pt x="203" y="65"/>
                    <a:pt x="205" y="67"/>
                  </a:cubicBezTo>
                  <a:cubicBezTo>
                    <a:pt x="207" y="69"/>
                    <a:pt x="208" y="72"/>
                    <a:pt x="208" y="75"/>
                  </a:cubicBezTo>
                  <a:cubicBezTo>
                    <a:pt x="208" y="76"/>
                    <a:pt x="208" y="77"/>
                    <a:pt x="207" y="79"/>
                  </a:cubicBezTo>
                  <a:cubicBezTo>
                    <a:pt x="207" y="80"/>
                    <a:pt x="206" y="81"/>
                    <a:pt x="205" y="82"/>
                  </a:cubicBezTo>
                  <a:cubicBezTo>
                    <a:pt x="204" y="83"/>
                    <a:pt x="203" y="84"/>
                    <a:pt x="202" y="84"/>
                  </a:cubicBezTo>
                  <a:cubicBezTo>
                    <a:pt x="201" y="85"/>
                    <a:pt x="199" y="85"/>
                    <a:pt x="198" y="85"/>
                  </a:cubicBezTo>
                  <a:cubicBezTo>
                    <a:pt x="177" y="168"/>
                    <a:pt x="177" y="168"/>
                    <a:pt x="177" y="168"/>
                  </a:cubicBezTo>
                  <a:cubicBezTo>
                    <a:pt x="176" y="171"/>
                    <a:pt x="175" y="173"/>
                    <a:pt x="174" y="174"/>
                  </a:cubicBezTo>
                  <a:cubicBezTo>
                    <a:pt x="173" y="176"/>
                    <a:pt x="172" y="177"/>
                    <a:pt x="171" y="177"/>
                  </a:cubicBezTo>
                  <a:cubicBezTo>
                    <a:pt x="169" y="178"/>
                    <a:pt x="168" y="179"/>
                    <a:pt x="167" y="179"/>
                  </a:cubicBezTo>
                  <a:cubicBezTo>
                    <a:pt x="42" y="179"/>
                    <a:pt x="42" y="179"/>
                    <a:pt x="42" y="179"/>
                  </a:cubicBezTo>
                  <a:cubicBezTo>
                    <a:pt x="40" y="179"/>
                    <a:pt x="39" y="178"/>
                    <a:pt x="37" y="177"/>
                  </a:cubicBezTo>
                  <a:cubicBezTo>
                    <a:pt x="36" y="177"/>
                    <a:pt x="35" y="176"/>
                    <a:pt x="34" y="174"/>
                  </a:cubicBezTo>
                  <a:cubicBezTo>
                    <a:pt x="33" y="173"/>
                    <a:pt x="32" y="171"/>
                    <a:pt x="31" y="168"/>
                  </a:cubicBezTo>
                  <a:cubicBezTo>
                    <a:pt x="11" y="85"/>
                    <a:pt x="11" y="85"/>
                    <a:pt x="11" y="85"/>
                  </a:cubicBezTo>
                  <a:cubicBezTo>
                    <a:pt x="9" y="85"/>
                    <a:pt x="8" y="85"/>
                    <a:pt x="6" y="84"/>
                  </a:cubicBezTo>
                  <a:cubicBezTo>
                    <a:pt x="5" y="84"/>
                    <a:pt x="4" y="83"/>
                    <a:pt x="3" y="82"/>
                  </a:cubicBezTo>
                  <a:cubicBezTo>
                    <a:pt x="2" y="81"/>
                    <a:pt x="1" y="80"/>
                    <a:pt x="1" y="79"/>
                  </a:cubicBezTo>
                  <a:cubicBezTo>
                    <a:pt x="0" y="77"/>
                    <a:pt x="0" y="76"/>
                    <a:pt x="0" y="75"/>
                  </a:cubicBezTo>
                  <a:cubicBezTo>
                    <a:pt x="0" y="72"/>
                    <a:pt x="1" y="69"/>
                    <a:pt x="3" y="67"/>
                  </a:cubicBezTo>
                  <a:cubicBezTo>
                    <a:pt x="5" y="65"/>
                    <a:pt x="8" y="64"/>
                    <a:pt x="11" y="64"/>
                  </a:cubicBezTo>
                  <a:lnTo>
                    <a:pt x="31" y="64"/>
                  </a:lnTo>
                  <a:close/>
                  <a:moveTo>
                    <a:pt x="42" y="64"/>
                  </a:moveTo>
                  <a:cubicBezTo>
                    <a:pt x="42" y="63"/>
                    <a:pt x="42" y="62"/>
                    <a:pt x="42" y="62"/>
                  </a:cubicBezTo>
                  <a:cubicBezTo>
                    <a:pt x="42" y="61"/>
                    <a:pt x="43" y="60"/>
                    <a:pt x="43" y="59"/>
                  </a:cubicBezTo>
                  <a:cubicBezTo>
                    <a:pt x="74" y="5"/>
                    <a:pt x="74" y="5"/>
                    <a:pt x="74" y="5"/>
                  </a:cubicBezTo>
                  <a:cubicBezTo>
                    <a:pt x="75" y="3"/>
                    <a:pt x="77" y="2"/>
                    <a:pt x="78" y="1"/>
                  </a:cubicBezTo>
                  <a:cubicBezTo>
                    <a:pt x="80" y="0"/>
                    <a:pt x="81" y="0"/>
                    <a:pt x="83" y="0"/>
                  </a:cubicBezTo>
                  <a:cubicBezTo>
                    <a:pt x="85" y="0"/>
                    <a:pt x="86" y="0"/>
                    <a:pt x="87" y="1"/>
                  </a:cubicBezTo>
                  <a:cubicBezTo>
                    <a:pt x="89" y="1"/>
                    <a:pt x="90" y="2"/>
                    <a:pt x="91" y="3"/>
                  </a:cubicBezTo>
                  <a:cubicBezTo>
                    <a:pt x="92" y="4"/>
                    <a:pt x="92" y="5"/>
                    <a:pt x="93" y="6"/>
                  </a:cubicBezTo>
                  <a:cubicBezTo>
                    <a:pt x="93" y="8"/>
                    <a:pt x="94" y="9"/>
                    <a:pt x="94" y="10"/>
                  </a:cubicBezTo>
                  <a:cubicBezTo>
                    <a:pt x="94" y="12"/>
                    <a:pt x="93" y="14"/>
                    <a:pt x="92" y="16"/>
                  </a:cubicBezTo>
                  <a:cubicBezTo>
                    <a:pt x="61" y="70"/>
                    <a:pt x="61" y="70"/>
                    <a:pt x="61" y="70"/>
                  </a:cubicBezTo>
                  <a:cubicBezTo>
                    <a:pt x="59" y="73"/>
                    <a:pt x="56" y="75"/>
                    <a:pt x="52" y="75"/>
                  </a:cubicBezTo>
                  <a:cubicBezTo>
                    <a:pt x="49" y="75"/>
                    <a:pt x="47" y="74"/>
                    <a:pt x="45" y="72"/>
                  </a:cubicBezTo>
                  <a:cubicBezTo>
                    <a:pt x="43" y="70"/>
                    <a:pt x="42" y="67"/>
                    <a:pt x="42" y="64"/>
                  </a:cubicBezTo>
                  <a:close/>
                  <a:moveTo>
                    <a:pt x="52" y="153"/>
                  </a:moveTo>
                  <a:cubicBezTo>
                    <a:pt x="52" y="154"/>
                    <a:pt x="53" y="155"/>
                    <a:pt x="54" y="156"/>
                  </a:cubicBezTo>
                  <a:cubicBezTo>
                    <a:pt x="55" y="157"/>
                    <a:pt x="56" y="158"/>
                    <a:pt x="57" y="158"/>
                  </a:cubicBezTo>
                  <a:cubicBezTo>
                    <a:pt x="59" y="158"/>
                    <a:pt x="60" y="157"/>
                    <a:pt x="61" y="156"/>
                  </a:cubicBezTo>
                  <a:cubicBezTo>
                    <a:pt x="62" y="155"/>
                    <a:pt x="62" y="154"/>
                    <a:pt x="62" y="153"/>
                  </a:cubicBezTo>
                  <a:cubicBezTo>
                    <a:pt x="62" y="111"/>
                    <a:pt x="62" y="111"/>
                    <a:pt x="62" y="111"/>
                  </a:cubicBezTo>
                  <a:cubicBezTo>
                    <a:pt x="62" y="110"/>
                    <a:pt x="62" y="108"/>
                    <a:pt x="61" y="107"/>
                  </a:cubicBezTo>
                  <a:cubicBezTo>
                    <a:pt x="60" y="106"/>
                    <a:pt x="59" y="106"/>
                    <a:pt x="57" y="106"/>
                  </a:cubicBezTo>
                  <a:cubicBezTo>
                    <a:pt x="56" y="106"/>
                    <a:pt x="55" y="106"/>
                    <a:pt x="54" y="107"/>
                  </a:cubicBezTo>
                  <a:cubicBezTo>
                    <a:pt x="53" y="108"/>
                    <a:pt x="52" y="110"/>
                    <a:pt x="52" y="111"/>
                  </a:cubicBezTo>
                  <a:lnTo>
                    <a:pt x="52" y="153"/>
                  </a:lnTo>
                  <a:close/>
                  <a:moveTo>
                    <a:pt x="83" y="153"/>
                  </a:moveTo>
                  <a:cubicBezTo>
                    <a:pt x="83" y="154"/>
                    <a:pt x="84" y="155"/>
                    <a:pt x="85" y="156"/>
                  </a:cubicBezTo>
                  <a:cubicBezTo>
                    <a:pt x="86" y="157"/>
                    <a:pt x="87" y="158"/>
                    <a:pt x="88" y="158"/>
                  </a:cubicBezTo>
                  <a:cubicBezTo>
                    <a:pt x="90" y="158"/>
                    <a:pt x="91" y="157"/>
                    <a:pt x="92" y="156"/>
                  </a:cubicBezTo>
                  <a:cubicBezTo>
                    <a:pt x="93" y="155"/>
                    <a:pt x="94" y="154"/>
                    <a:pt x="94" y="153"/>
                  </a:cubicBezTo>
                  <a:cubicBezTo>
                    <a:pt x="94" y="111"/>
                    <a:pt x="94" y="111"/>
                    <a:pt x="94" y="111"/>
                  </a:cubicBezTo>
                  <a:cubicBezTo>
                    <a:pt x="94" y="110"/>
                    <a:pt x="93" y="108"/>
                    <a:pt x="92" y="107"/>
                  </a:cubicBezTo>
                  <a:cubicBezTo>
                    <a:pt x="91" y="106"/>
                    <a:pt x="90" y="106"/>
                    <a:pt x="88" y="106"/>
                  </a:cubicBezTo>
                  <a:cubicBezTo>
                    <a:pt x="87" y="106"/>
                    <a:pt x="86" y="106"/>
                    <a:pt x="85" y="107"/>
                  </a:cubicBezTo>
                  <a:cubicBezTo>
                    <a:pt x="84" y="108"/>
                    <a:pt x="83" y="110"/>
                    <a:pt x="83" y="111"/>
                  </a:cubicBezTo>
                  <a:lnTo>
                    <a:pt x="83" y="153"/>
                  </a:lnTo>
                  <a:close/>
                  <a:moveTo>
                    <a:pt x="115" y="10"/>
                  </a:moveTo>
                  <a:cubicBezTo>
                    <a:pt x="115" y="9"/>
                    <a:pt x="115" y="8"/>
                    <a:pt x="115" y="6"/>
                  </a:cubicBezTo>
                  <a:cubicBezTo>
                    <a:pt x="116" y="5"/>
                    <a:pt x="117" y="4"/>
                    <a:pt x="118" y="3"/>
                  </a:cubicBezTo>
                  <a:cubicBezTo>
                    <a:pt x="118" y="2"/>
                    <a:pt x="120" y="1"/>
                    <a:pt x="121" y="1"/>
                  </a:cubicBezTo>
                  <a:cubicBezTo>
                    <a:pt x="122" y="0"/>
                    <a:pt x="123" y="0"/>
                    <a:pt x="125" y="0"/>
                  </a:cubicBezTo>
                  <a:cubicBezTo>
                    <a:pt x="127" y="0"/>
                    <a:pt x="129" y="0"/>
                    <a:pt x="130" y="1"/>
                  </a:cubicBezTo>
                  <a:cubicBezTo>
                    <a:pt x="132" y="2"/>
                    <a:pt x="133" y="3"/>
                    <a:pt x="134" y="5"/>
                  </a:cubicBezTo>
                  <a:cubicBezTo>
                    <a:pt x="165" y="59"/>
                    <a:pt x="165" y="59"/>
                    <a:pt x="165" y="59"/>
                  </a:cubicBezTo>
                  <a:cubicBezTo>
                    <a:pt x="165" y="60"/>
                    <a:pt x="166" y="61"/>
                    <a:pt x="166" y="62"/>
                  </a:cubicBezTo>
                  <a:cubicBezTo>
                    <a:pt x="166" y="62"/>
                    <a:pt x="167" y="63"/>
                    <a:pt x="167" y="64"/>
                  </a:cubicBezTo>
                  <a:cubicBezTo>
                    <a:pt x="167" y="67"/>
                    <a:pt x="166" y="70"/>
                    <a:pt x="164" y="72"/>
                  </a:cubicBezTo>
                  <a:cubicBezTo>
                    <a:pt x="162" y="74"/>
                    <a:pt x="159" y="75"/>
                    <a:pt x="156" y="75"/>
                  </a:cubicBezTo>
                  <a:cubicBezTo>
                    <a:pt x="152" y="75"/>
                    <a:pt x="149" y="73"/>
                    <a:pt x="147" y="70"/>
                  </a:cubicBezTo>
                  <a:cubicBezTo>
                    <a:pt x="116" y="16"/>
                    <a:pt x="116" y="16"/>
                    <a:pt x="116" y="16"/>
                  </a:cubicBezTo>
                  <a:cubicBezTo>
                    <a:pt x="115" y="14"/>
                    <a:pt x="115" y="12"/>
                    <a:pt x="115" y="10"/>
                  </a:cubicBezTo>
                  <a:close/>
                  <a:moveTo>
                    <a:pt x="115" y="153"/>
                  </a:moveTo>
                  <a:cubicBezTo>
                    <a:pt x="115" y="154"/>
                    <a:pt x="115" y="155"/>
                    <a:pt x="116" y="156"/>
                  </a:cubicBezTo>
                  <a:cubicBezTo>
                    <a:pt x="117" y="157"/>
                    <a:pt x="118" y="158"/>
                    <a:pt x="120" y="158"/>
                  </a:cubicBezTo>
                  <a:cubicBezTo>
                    <a:pt x="121" y="158"/>
                    <a:pt x="122" y="157"/>
                    <a:pt x="123" y="156"/>
                  </a:cubicBezTo>
                  <a:cubicBezTo>
                    <a:pt x="124" y="155"/>
                    <a:pt x="125" y="154"/>
                    <a:pt x="125" y="153"/>
                  </a:cubicBezTo>
                  <a:cubicBezTo>
                    <a:pt x="125" y="111"/>
                    <a:pt x="125" y="111"/>
                    <a:pt x="125" y="111"/>
                  </a:cubicBezTo>
                  <a:cubicBezTo>
                    <a:pt x="125" y="110"/>
                    <a:pt x="124" y="108"/>
                    <a:pt x="123" y="107"/>
                  </a:cubicBezTo>
                  <a:cubicBezTo>
                    <a:pt x="122" y="106"/>
                    <a:pt x="121" y="106"/>
                    <a:pt x="120" y="106"/>
                  </a:cubicBezTo>
                  <a:cubicBezTo>
                    <a:pt x="118" y="106"/>
                    <a:pt x="117" y="106"/>
                    <a:pt x="116" y="107"/>
                  </a:cubicBezTo>
                  <a:cubicBezTo>
                    <a:pt x="115" y="108"/>
                    <a:pt x="115" y="110"/>
                    <a:pt x="115" y="111"/>
                  </a:cubicBezTo>
                  <a:lnTo>
                    <a:pt x="115" y="153"/>
                  </a:lnTo>
                  <a:close/>
                  <a:moveTo>
                    <a:pt x="146" y="153"/>
                  </a:moveTo>
                  <a:cubicBezTo>
                    <a:pt x="146" y="154"/>
                    <a:pt x="146" y="155"/>
                    <a:pt x="147" y="156"/>
                  </a:cubicBezTo>
                  <a:cubicBezTo>
                    <a:pt x="148" y="157"/>
                    <a:pt x="149" y="158"/>
                    <a:pt x="151" y="158"/>
                  </a:cubicBezTo>
                  <a:cubicBezTo>
                    <a:pt x="152" y="158"/>
                    <a:pt x="154" y="157"/>
                    <a:pt x="155" y="156"/>
                  </a:cubicBezTo>
                  <a:cubicBezTo>
                    <a:pt x="156" y="155"/>
                    <a:pt x="156" y="154"/>
                    <a:pt x="156" y="153"/>
                  </a:cubicBezTo>
                  <a:cubicBezTo>
                    <a:pt x="156" y="111"/>
                    <a:pt x="156" y="111"/>
                    <a:pt x="156" y="111"/>
                  </a:cubicBezTo>
                  <a:cubicBezTo>
                    <a:pt x="156" y="110"/>
                    <a:pt x="156" y="108"/>
                    <a:pt x="155" y="107"/>
                  </a:cubicBezTo>
                  <a:cubicBezTo>
                    <a:pt x="154" y="106"/>
                    <a:pt x="152" y="106"/>
                    <a:pt x="151" y="106"/>
                  </a:cubicBezTo>
                  <a:cubicBezTo>
                    <a:pt x="149" y="106"/>
                    <a:pt x="148" y="106"/>
                    <a:pt x="147" y="107"/>
                  </a:cubicBezTo>
                  <a:cubicBezTo>
                    <a:pt x="146" y="108"/>
                    <a:pt x="146" y="110"/>
                    <a:pt x="146" y="111"/>
                  </a:cubicBezTo>
                  <a:lnTo>
                    <a:pt x="146" y="1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6" name="Group 15"/>
          <p:cNvGrpSpPr/>
          <p:nvPr/>
        </p:nvGrpSpPr>
        <p:grpSpPr>
          <a:xfrm>
            <a:off x="593726" y="2888589"/>
            <a:ext cx="2325688" cy="436343"/>
            <a:chOff x="593726" y="2888589"/>
            <a:chExt cx="2325688" cy="436343"/>
          </a:xfrm>
        </p:grpSpPr>
        <p:sp>
          <p:nvSpPr>
            <p:cNvPr id="26" name="TextBox 25"/>
            <p:cNvSpPr txBox="1"/>
            <p:nvPr/>
          </p:nvSpPr>
          <p:spPr>
            <a:xfrm>
              <a:off x="593726" y="3025170"/>
              <a:ext cx="2325688" cy="299762"/>
            </a:xfrm>
            <a:prstGeom prst="rect">
              <a:avLst/>
            </a:prstGeom>
            <a:noFill/>
          </p:spPr>
          <p:txBody>
            <a:bodyPr wrap="square" lIns="0" tIns="0" rIns="0" bIns="0" rtlCol="0">
              <a:spAutoFit/>
            </a:bodyPr>
            <a:lstStyle/>
            <a:p>
              <a:pPr algn="r">
                <a:lnSpc>
                  <a:spcPts val="12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a:t>
              </a:r>
              <a:r>
                <a:rPr lang="en-US" sz="900" dirty="0">
                  <a:solidFill>
                    <a:srgbClr val="4D4D4D"/>
                  </a:solidFill>
                </a:rPr>
                <a:t> up </a:t>
              </a:r>
              <a:r>
                <a:rPr lang="en-US" sz="900" dirty="0" err="1">
                  <a:solidFill>
                    <a:srgbClr val="4D4D4D"/>
                  </a:solidFill>
                </a:rPr>
                <a:t>tatem</a:t>
              </a:r>
              <a:r>
                <a:rPr lang="en-US" sz="900" dirty="0">
                  <a:solidFill>
                    <a:srgbClr val="4D4D4D"/>
                  </a:solidFill>
                </a:rPr>
                <a:t> </a:t>
              </a:r>
              <a:r>
                <a:rPr lang="en-US" sz="900" dirty="0" err="1">
                  <a:solidFill>
                    <a:srgbClr val="4D4D4D"/>
                  </a:solidFill>
                </a:rPr>
                <a:t>accudolor</a:t>
              </a:r>
              <a:r>
                <a:rPr lang="en-US" sz="900" dirty="0">
                  <a:solidFill>
                    <a:srgbClr val="4D4D4D"/>
                  </a:solidFill>
                </a:rPr>
                <a:t> </a:t>
              </a:r>
              <a:r>
                <a:rPr lang="en-US" sz="900" dirty="0" err="1">
                  <a:solidFill>
                    <a:srgbClr val="4D4D4D"/>
                  </a:solidFill>
                </a:rPr>
                <a:t>sitae</a:t>
              </a:r>
              <a:r>
                <a:rPr lang="en-US" sz="900" dirty="0">
                  <a:solidFill>
                    <a:srgbClr val="4D4D4D"/>
                  </a:solidFill>
                </a:rPr>
                <a:t> </a:t>
              </a:r>
              <a:r>
                <a:rPr lang="en-US" sz="900" dirty="0" err="1">
                  <a:solidFill>
                    <a:srgbClr val="4D4D4D"/>
                  </a:solidFill>
                </a:rPr>
                <a:t>vitaes</a:t>
              </a:r>
              <a:endParaRPr lang="en-US" sz="900" dirty="0">
                <a:solidFill>
                  <a:srgbClr val="4D4D4D"/>
                </a:solidFill>
              </a:endParaRPr>
            </a:p>
          </p:txBody>
        </p:sp>
        <p:sp>
          <p:nvSpPr>
            <p:cNvPr id="43" name="TextBox 42"/>
            <p:cNvSpPr txBox="1"/>
            <p:nvPr/>
          </p:nvSpPr>
          <p:spPr>
            <a:xfrm>
              <a:off x="593726" y="2888589"/>
              <a:ext cx="2325688" cy="138499"/>
            </a:xfrm>
            <a:prstGeom prst="rect">
              <a:avLst/>
            </a:prstGeom>
            <a:noFill/>
          </p:spPr>
          <p:txBody>
            <a:bodyPr wrap="square" lIns="0" tIns="0" rIns="0" bIns="0" rtlCol="0">
              <a:spAutoFit/>
            </a:bodyPr>
            <a:lstStyle/>
            <a:p>
              <a:pPr algn="r"/>
              <a:r>
                <a:rPr lang="en-US" sz="900" b="1" cap="all" spc="20" dirty="0">
                  <a:solidFill>
                    <a:srgbClr val="4D4D4D"/>
                  </a:solidFill>
                </a:rPr>
                <a:t>LOREM IPSUM</a:t>
              </a:r>
            </a:p>
          </p:txBody>
        </p:sp>
      </p:grpSp>
      <p:grpSp>
        <p:nvGrpSpPr>
          <p:cNvPr id="17" name="Group 16"/>
          <p:cNvGrpSpPr/>
          <p:nvPr/>
        </p:nvGrpSpPr>
        <p:grpSpPr>
          <a:xfrm>
            <a:off x="593726" y="3541539"/>
            <a:ext cx="2325688" cy="436343"/>
            <a:chOff x="593726" y="3541539"/>
            <a:chExt cx="2325688" cy="436343"/>
          </a:xfrm>
        </p:grpSpPr>
        <p:sp>
          <p:nvSpPr>
            <p:cNvPr id="44" name="TextBox 43"/>
            <p:cNvSpPr txBox="1"/>
            <p:nvPr/>
          </p:nvSpPr>
          <p:spPr>
            <a:xfrm>
              <a:off x="593726" y="3678120"/>
              <a:ext cx="2325688" cy="299762"/>
            </a:xfrm>
            <a:prstGeom prst="rect">
              <a:avLst/>
            </a:prstGeom>
            <a:noFill/>
          </p:spPr>
          <p:txBody>
            <a:bodyPr wrap="square" lIns="0" tIns="0" rIns="0" bIns="0" rtlCol="0">
              <a:spAutoFit/>
            </a:bodyPr>
            <a:lstStyle/>
            <a:p>
              <a:pPr algn="r">
                <a:lnSpc>
                  <a:spcPts val="12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a:t>
              </a:r>
              <a:r>
                <a:rPr lang="en-US" sz="900" dirty="0">
                  <a:solidFill>
                    <a:srgbClr val="4D4D4D"/>
                  </a:solidFill>
                </a:rPr>
                <a:t> up </a:t>
              </a:r>
              <a:r>
                <a:rPr lang="en-US" sz="900" dirty="0" err="1">
                  <a:solidFill>
                    <a:srgbClr val="4D4D4D"/>
                  </a:solidFill>
                </a:rPr>
                <a:t>tatem</a:t>
              </a:r>
              <a:r>
                <a:rPr lang="en-US" sz="900" dirty="0">
                  <a:solidFill>
                    <a:srgbClr val="4D4D4D"/>
                  </a:solidFill>
                </a:rPr>
                <a:t> </a:t>
              </a:r>
              <a:r>
                <a:rPr lang="en-US" sz="900" dirty="0" err="1">
                  <a:solidFill>
                    <a:srgbClr val="4D4D4D"/>
                  </a:solidFill>
                </a:rPr>
                <a:t>accudolor</a:t>
              </a:r>
              <a:r>
                <a:rPr lang="en-US" sz="900" dirty="0">
                  <a:solidFill>
                    <a:srgbClr val="4D4D4D"/>
                  </a:solidFill>
                </a:rPr>
                <a:t> </a:t>
              </a:r>
              <a:r>
                <a:rPr lang="en-US" sz="900" dirty="0" err="1">
                  <a:solidFill>
                    <a:srgbClr val="4D4D4D"/>
                  </a:solidFill>
                </a:rPr>
                <a:t>sitae</a:t>
              </a:r>
              <a:r>
                <a:rPr lang="en-US" sz="900" dirty="0">
                  <a:solidFill>
                    <a:srgbClr val="4D4D4D"/>
                  </a:solidFill>
                </a:rPr>
                <a:t> </a:t>
              </a:r>
              <a:r>
                <a:rPr lang="en-US" sz="900" dirty="0" err="1">
                  <a:solidFill>
                    <a:srgbClr val="4D4D4D"/>
                  </a:solidFill>
                </a:rPr>
                <a:t>vitaes</a:t>
              </a:r>
              <a:endParaRPr lang="en-US" sz="900" dirty="0">
                <a:solidFill>
                  <a:srgbClr val="4D4D4D"/>
                </a:solidFill>
              </a:endParaRPr>
            </a:p>
          </p:txBody>
        </p:sp>
        <p:sp>
          <p:nvSpPr>
            <p:cNvPr id="45" name="TextBox 44"/>
            <p:cNvSpPr txBox="1"/>
            <p:nvPr/>
          </p:nvSpPr>
          <p:spPr>
            <a:xfrm>
              <a:off x="593726" y="3541539"/>
              <a:ext cx="2325688" cy="138499"/>
            </a:xfrm>
            <a:prstGeom prst="rect">
              <a:avLst/>
            </a:prstGeom>
            <a:noFill/>
          </p:spPr>
          <p:txBody>
            <a:bodyPr wrap="square" lIns="0" tIns="0" rIns="0" bIns="0" rtlCol="0">
              <a:spAutoFit/>
            </a:bodyPr>
            <a:lstStyle/>
            <a:p>
              <a:pPr algn="r"/>
              <a:r>
                <a:rPr lang="en-US" sz="900" b="1" cap="all" spc="20" dirty="0">
                  <a:solidFill>
                    <a:srgbClr val="4D4D4D"/>
                  </a:solidFill>
                </a:rPr>
                <a:t>DOLOR SET AMET</a:t>
              </a:r>
            </a:p>
          </p:txBody>
        </p:sp>
      </p:grpSp>
      <p:pic>
        <p:nvPicPr>
          <p:cNvPr id="50" name="Picture 49">
            <a:extLst>
              <a:ext uri="{FF2B5EF4-FFF2-40B4-BE49-F238E27FC236}">
                <a16:creationId xmlns:a16="http://schemas.microsoft.com/office/drawing/2014/main" id="{4E4A67CB-A03D-6445-8EE5-71DAD185B3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7422" y="1218519"/>
            <a:ext cx="4317825" cy="3989411"/>
          </a:xfrm>
          <a:prstGeom prst="rect">
            <a:avLst/>
          </a:prstGeom>
        </p:spPr>
      </p:pic>
      <p:pic>
        <p:nvPicPr>
          <p:cNvPr id="51" name="Picture Placeholder 24">
            <a:extLst>
              <a:ext uri="{FF2B5EF4-FFF2-40B4-BE49-F238E27FC236}">
                <a16:creationId xmlns:a16="http://schemas.microsoft.com/office/drawing/2014/main" id="{1D4BAFAB-0AF1-1945-9208-9CA483E951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5933" y="1555653"/>
            <a:ext cx="3259667" cy="2430244"/>
          </a:xfrm>
          <a:prstGeom prst="rect">
            <a:avLst/>
          </a:prstGeom>
        </p:spPr>
      </p:pic>
      <p:pic>
        <p:nvPicPr>
          <p:cNvPr id="59" name="Picture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9617" y="1579785"/>
            <a:ext cx="3141795" cy="3817837"/>
          </a:xfrm>
          <a:prstGeom prst="rect">
            <a:avLst/>
          </a:prstGeom>
        </p:spPr>
      </p:pic>
      <p:pic>
        <p:nvPicPr>
          <p:cNvPr id="25" name="Picture Placeholder 24">
            <a:extLst>
              <a:ext uri="{FF2B5EF4-FFF2-40B4-BE49-F238E27FC236}">
                <a16:creationId xmlns:a16="http://schemas.microsoft.com/office/drawing/2014/main" id="{1610A346-074E-1642-A6BF-ACA7DBB167E2}"/>
              </a:ext>
            </a:extLst>
          </p:cNvPr>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2335" r="2335"/>
          <a:stretch>
            <a:fillRect/>
          </a:stretch>
        </p:blipFill>
        <p:spPr>
          <a:xfrm>
            <a:off x="3986213" y="2020888"/>
            <a:ext cx="1217612" cy="2168525"/>
          </a:xfrm>
        </p:spPr>
      </p:pic>
      <p:sp>
        <p:nvSpPr>
          <p:cNvPr id="52" name="Text Placeholder 9">
            <a:extLst>
              <a:ext uri="{FF2B5EF4-FFF2-40B4-BE49-F238E27FC236}">
                <a16:creationId xmlns:a16="http://schemas.microsoft.com/office/drawing/2014/main" id="{0D2B5701-10D7-244E-940E-4A9F1EE2B8D8}"/>
              </a:ext>
            </a:extLst>
          </p:cNvPr>
          <p:cNvSpPr txBox="1">
            <a:spLocks/>
          </p:cNvSpPr>
          <p:nvPr/>
        </p:nvSpPr>
        <p:spPr>
          <a:xfrm>
            <a:off x="584202" y="575841"/>
            <a:ext cx="5637210" cy="383260"/>
          </a:xfrm>
          <a:prstGeom prst="rect">
            <a:avLst/>
          </a:prstGeom>
        </p:spPr>
        <p:txBody>
          <a:bodyPr lIns="0" tIns="0" rIns="0" bIns="0"/>
          <a:lstStyle>
            <a:lvl1pPr marL="0" indent="0" algn="l" defTabSz="685800" rtl="0" eaLnBrk="1" latinLnBrk="0" hangingPunct="1">
              <a:lnSpc>
                <a:spcPct val="100000"/>
              </a:lnSpc>
              <a:spcBef>
                <a:spcPts val="0"/>
              </a:spcBef>
              <a:buFont typeface="Arial" panose="020B0604020202020204" pitchFamily="34" charset="0"/>
              <a:buNone/>
              <a:defRPr sz="2200" b="1" kern="1200"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600" dirty="0">
                <a:latin typeface="+mn-lt"/>
              </a:rPr>
              <a:t>EXPLORE </a:t>
            </a:r>
            <a:r>
              <a:rPr lang="en-US" sz="2600" dirty="0">
                <a:solidFill>
                  <a:srgbClr val="D14C27"/>
                </a:solidFill>
                <a:latin typeface="+mn-lt"/>
              </a:rPr>
              <a:t>CAREERS, WAGES &amp; TRENDS</a:t>
            </a:r>
          </a:p>
        </p:txBody>
      </p:sp>
      <p:sp>
        <p:nvSpPr>
          <p:cNvPr id="53" name="Text Placeholder 9">
            <a:extLst>
              <a:ext uri="{FF2B5EF4-FFF2-40B4-BE49-F238E27FC236}">
                <a16:creationId xmlns:a16="http://schemas.microsoft.com/office/drawing/2014/main" id="{8E4D6A00-16D4-8B41-9CD4-65B43E119B2D}"/>
              </a:ext>
            </a:extLst>
          </p:cNvPr>
          <p:cNvSpPr txBox="1">
            <a:spLocks/>
          </p:cNvSpPr>
          <p:nvPr/>
        </p:nvSpPr>
        <p:spPr>
          <a:xfrm>
            <a:off x="593725" y="956778"/>
            <a:ext cx="3782332" cy="194785"/>
          </a:xfrm>
          <a:prstGeom prst="rect">
            <a:avLst/>
          </a:prstGeom>
        </p:spPr>
        <p:txBody>
          <a:bodyPr lIns="0" tIns="0" rIns="0" bIns="0"/>
          <a:lstStyle>
            <a:lvl1pPr marL="0" indent="0" algn="l" defTabSz="685800" rtl="0" eaLnBrk="1" latinLnBrk="0" hangingPunct="1">
              <a:lnSpc>
                <a:spcPts val="1200"/>
              </a:lnSpc>
              <a:spcBef>
                <a:spcPts val="0"/>
              </a:spcBef>
              <a:buFont typeface="Arial" panose="020B0604020202020204" pitchFamily="34" charset="0"/>
              <a:buNone/>
              <a:defRPr sz="900" b="0" kern="1200" cap="none" spc="0" baseline="0">
                <a:solidFill>
                  <a:schemeClr val="accent4"/>
                </a:solidFill>
                <a:latin typeface="Segoe UI Symbol" panose="020B0502040204020203" pitchFamily="34" charset="0"/>
                <a:ea typeface="Segoe UI Symbol" panose="020B0502040204020203"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00" dirty="0">
                <a:solidFill>
                  <a:srgbClr val="4D4D4D"/>
                </a:solidFill>
                <a:latin typeface="+mn-lt"/>
              </a:rPr>
              <a:t>to Find the Right Match for You.</a:t>
            </a:r>
          </a:p>
        </p:txBody>
      </p:sp>
    </p:spTree>
    <p:extLst>
      <p:ext uri="{BB962C8B-B14F-4D97-AF65-F5344CB8AC3E}">
        <p14:creationId xmlns:p14="http://schemas.microsoft.com/office/powerpoint/2010/main" val="3651333165"/>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ipe(up)">
                                      <p:cBhvr>
                                        <p:cTn id="15" dur="500"/>
                                        <p:tgtEl>
                                          <p:spTgt spid="5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500"/>
                                        <p:tgtEl>
                                          <p:spTgt spid="50"/>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52">
                                            <p:txEl>
                                              <p:pRg st="0" end="0"/>
                                            </p:txEl>
                                          </p:spTgt>
                                        </p:tgtEl>
                                        <p:attrNameLst>
                                          <p:attrName>style.visibility</p:attrName>
                                        </p:attrNameLst>
                                      </p:cBhvr>
                                      <p:to>
                                        <p:strVal val="visible"/>
                                      </p:to>
                                    </p:set>
                                    <p:animEffect transition="in" filter="fade">
                                      <p:cBhvr>
                                        <p:cTn id="47" dur="500"/>
                                        <p:tgtEl>
                                          <p:spTgt spid="52">
                                            <p:txEl>
                                              <p:pRg st="0" end="0"/>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53">
                                            <p:txEl>
                                              <p:pRg st="0" end="0"/>
                                            </p:txEl>
                                          </p:spTgt>
                                        </p:tgtEl>
                                        <p:attrNameLst>
                                          <p:attrName>style.visibility</p:attrName>
                                        </p:attrNameLst>
                                      </p:cBhvr>
                                      <p:to>
                                        <p:strVal val="visible"/>
                                      </p:to>
                                    </p:set>
                                    <p:animEffect transition="in" filter="fade">
                                      <p:cBhvr>
                                        <p:cTn id="51" dur="5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7" grpId="0" animBg="1"/>
      <p:bldP spid="8" grpId="0"/>
      <p:bldP spid="9" grpId="0"/>
      <p:bldP spid="52" grpId="0" build="p">
        <p:tmplLst>
          <p:tmpl lvl="1">
            <p:tnLst>
              <p:par>
                <p:cTn presetID="10" presetClass="entr" presetSubtype="0" fill="hold" nodeType="after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Lst>
      </p:bldP>
      <p:bldP spid="53" grpId="0" build="p">
        <p:tmplLst>
          <p:tmpl lvl="1">
            <p:tnLst>
              <p:par>
                <p:cTn presetID="10" presetClass="entr" presetSubtype="0"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9161" y="1051046"/>
            <a:ext cx="5876906" cy="3597153"/>
          </a:xfrm>
          <a:prstGeom prst="rect">
            <a:avLst/>
          </a:prstGeom>
          <a:effectLst>
            <a:outerShdw blurRad="50800" dist="38100" dir="2700000" sx="99000" sy="99000" algn="tl" rotWithShape="0">
              <a:prstClr val="black">
                <a:alpha val="40000"/>
              </a:prstClr>
            </a:outerShdw>
          </a:effectLst>
        </p:spPr>
      </p:pic>
      <p:sp>
        <p:nvSpPr>
          <p:cNvPr id="44" name="TextBox 43"/>
          <p:cNvSpPr txBox="1"/>
          <p:nvPr/>
        </p:nvSpPr>
        <p:spPr>
          <a:xfrm>
            <a:off x="593727" y="1483705"/>
            <a:ext cx="2073283" cy="1354217"/>
          </a:xfrm>
          <a:prstGeom prst="rect">
            <a:avLst/>
          </a:prstGeom>
          <a:noFill/>
        </p:spPr>
        <p:txBody>
          <a:bodyPr wrap="square" lIns="0" tIns="0" rIns="0" bIns="0" rtlCol="0">
            <a:spAutoFit/>
          </a:bodyPr>
          <a:lstStyle/>
          <a:p>
            <a:pPr>
              <a:spcAft>
                <a:spcPts val="600"/>
              </a:spcAft>
            </a:pPr>
            <a:r>
              <a:rPr lang="en-US" sz="1100" dirty="0">
                <a:solidFill>
                  <a:srgbClr val="4D4D4D"/>
                </a:solidFill>
              </a:rPr>
              <a:t>Once you find a career your interested in you can click on it to learn more about it. Options include an overview of the job, employment outlooks, wages and trends, skills and interests needed, education, workplace knowledge, workplace conditions, wages, etc.</a:t>
            </a:r>
          </a:p>
        </p:txBody>
      </p:sp>
      <p:sp>
        <p:nvSpPr>
          <p:cNvPr id="46" name="TextBox 45"/>
          <p:cNvSpPr txBox="1"/>
          <p:nvPr/>
        </p:nvSpPr>
        <p:spPr>
          <a:xfrm>
            <a:off x="1010140" y="3289937"/>
            <a:ext cx="1551285" cy="1439112"/>
          </a:xfrm>
          <a:prstGeom prst="rect">
            <a:avLst/>
          </a:prstGeom>
          <a:noFill/>
        </p:spPr>
        <p:txBody>
          <a:bodyPr wrap="square" lIns="0" tIns="0" rIns="0" bIns="0" rtlCol="0">
            <a:spAutoFit/>
          </a:bodyPr>
          <a:lstStyle/>
          <a:p>
            <a:pPr>
              <a:lnSpc>
                <a:spcPct val="150000"/>
              </a:lnSpc>
              <a:spcAft>
                <a:spcPts val="600"/>
              </a:spcAft>
            </a:pPr>
            <a:r>
              <a:rPr lang="en-US" sz="1050" dirty="0">
                <a:solidFill>
                  <a:srgbClr val="4D4D4D"/>
                </a:solidFill>
              </a:rPr>
              <a:t>Bookmark any of your favorite careers and they will be saved in your</a:t>
            </a:r>
            <a:br>
              <a:rPr lang="en-US" sz="1050" dirty="0">
                <a:solidFill>
                  <a:srgbClr val="4D4D4D"/>
                </a:solidFill>
              </a:rPr>
            </a:br>
            <a:r>
              <a:rPr lang="en-US" sz="1050" b="1" dirty="0">
                <a:solidFill>
                  <a:srgbClr val="D14C27"/>
                </a:solidFill>
              </a:rPr>
              <a:t>My Dashboard </a:t>
            </a:r>
            <a:r>
              <a:rPr lang="en-US" sz="1050" dirty="0">
                <a:solidFill>
                  <a:srgbClr val="4D4D4D"/>
                </a:solidFill>
              </a:rPr>
              <a:t>for easy access. </a:t>
            </a:r>
          </a:p>
          <a:p>
            <a:pPr algn="just">
              <a:lnSpc>
                <a:spcPct val="150000"/>
              </a:lnSpc>
              <a:spcAft>
                <a:spcPts val="600"/>
              </a:spcAft>
            </a:pPr>
            <a:endParaRPr lang="en-US" sz="750" b="1" dirty="0">
              <a:solidFill>
                <a:schemeClr val="accent4"/>
              </a:solidFill>
              <a:latin typeface="Lato" panose="020F0502020204030203" pitchFamily="34" charset="0"/>
            </a:endParaRPr>
          </a:p>
        </p:txBody>
      </p:sp>
      <p:sp>
        <p:nvSpPr>
          <p:cNvPr id="58" name="TextBox 57"/>
          <p:cNvSpPr txBox="1"/>
          <p:nvPr/>
        </p:nvSpPr>
        <p:spPr>
          <a:xfrm>
            <a:off x="591598" y="3085901"/>
            <a:ext cx="2466882" cy="160557"/>
          </a:xfrm>
          <a:prstGeom prst="rect">
            <a:avLst/>
          </a:prstGeom>
          <a:noFill/>
        </p:spPr>
        <p:txBody>
          <a:bodyPr wrap="square" lIns="0" tIns="0" rIns="0" bIns="0" rtlCol="0">
            <a:spAutoFit/>
          </a:bodyPr>
          <a:lstStyle/>
          <a:p>
            <a:pPr algn="just">
              <a:lnSpc>
                <a:spcPts val="1300"/>
              </a:lnSpc>
              <a:spcAft>
                <a:spcPts val="600"/>
              </a:spcAft>
            </a:pPr>
            <a:r>
              <a:rPr lang="en-US" sz="1050" b="1" dirty="0">
                <a:solidFill>
                  <a:srgbClr val="303745"/>
                </a:solidFill>
              </a:rPr>
              <a:t>Key Features:</a:t>
            </a:r>
          </a:p>
        </p:txBody>
      </p:sp>
      <p:sp>
        <p:nvSpPr>
          <p:cNvPr id="21" name="Text Placeholder 9">
            <a:extLst>
              <a:ext uri="{FF2B5EF4-FFF2-40B4-BE49-F238E27FC236}">
                <a16:creationId xmlns:a16="http://schemas.microsoft.com/office/drawing/2014/main" id="{6ADF5DDB-994D-8246-8900-7FC13D713911}"/>
              </a:ext>
            </a:extLst>
          </p:cNvPr>
          <p:cNvSpPr txBox="1">
            <a:spLocks/>
          </p:cNvSpPr>
          <p:nvPr/>
        </p:nvSpPr>
        <p:spPr>
          <a:xfrm>
            <a:off x="584202" y="575841"/>
            <a:ext cx="5528731" cy="383260"/>
          </a:xfrm>
          <a:prstGeom prst="rect">
            <a:avLst/>
          </a:prstGeom>
        </p:spPr>
        <p:txBody>
          <a:bodyPr lIns="0" tIns="0" rIns="0" bIns="0"/>
          <a:lstStyle>
            <a:lvl1pPr marL="0" indent="0" algn="l" defTabSz="685800" rtl="0" eaLnBrk="1" latinLnBrk="0" hangingPunct="1">
              <a:lnSpc>
                <a:spcPct val="100000"/>
              </a:lnSpc>
              <a:spcBef>
                <a:spcPts val="0"/>
              </a:spcBef>
              <a:buFont typeface="Arial" panose="020B0604020202020204" pitchFamily="34" charset="0"/>
              <a:buNone/>
              <a:defRPr sz="2200" b="1" kern="1200"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600" dirty="0">
                <a:latin typeface="+mn-lt"/>
              </a:rPr>
              <a:t>EXPLORE </a:t>
            </a:r>
            <a:r>
              <a:rPr lang="en-US" sz="2600" dirty="0">
                <a:solidFill>
                  <a:srgbClr val="D14C27"/>
                </a:solidFill>
                <a:latin typeface="+mn-lt"/>
              </a:rPr>
              <a:t>CAREERS, WAGES &amp; TRENDS</a:t>
            </a:r>
          </a:p>
        </p:txBody>
      </p:sp>
      <p:sp>
        <p:nvSpPr>
          <p:cNvPr id="22" name="Text Placeholder 9">
            <a:extLst>
              <a:ext uri="{FF2B5EF4-FFF2-40B4-BE49-F238E27FC236}">
                <a16:creationId xmlns:a16="http://schemas.microsoft.com/office/drawing/2014/main" id="{5896F2EE-2079-B449-ABF7-736C9813A09A}"/>
              </a:ext>
            </a:extLst>
          </p:cNvPr>
          <p:cNvSpPr txBox="1">
            <a:spLocks/>
          </p:cNvSpPr>
          <p:nvPr/>
        </p:nvSpPr>
        <p:spPr>
          <a:xfrm>
            <a:off x="593725" y="957564"/>
            <a:ext cx="3782332" cy="194785"/>
          </a:xfrm>
          <a:prstGeom prst="rect">
            <a:avLst/>
          </a:prstGeom>
        </p:spPr>
        <p:txBody>
          <a:bodyPr lIns="0" tIns="0" rIns="0" bIns="0"/>
          <a:lstStyle>
            <a:lvl1pPr marL="0" indent="0" algn="l" defTabSz="685800" rtl="0" eaLnBrk="1" latinLnBrk="0" hangingPunct="1">
              <a:lnSpc>
                <a:spcPts val="1200"/>
              </a:lnSpc>
              <a:spcBef>
                <a:spcPts val="0"/>
              </a:spcBef>
              <a:buFont typeface="Arial" panose="020B0604020202020204" pitchFamily="34" charset="0"/>
              <a:buNone/>
              <a:defRPr sz="900" b="0" kern="1200" cap="none" spc="0" baseline="0">
                <a:solidFill>
                  <a:schemeClr val="accent4"/>
                </a:solidFill>
                <a:latin typeface="Segoe UI Symbol" panose="020B0502040204020203" pitchFamily="34" charset="0"/>
                <a:ea typeface="Segoe UI Symbol" panose="020B0502040204020203"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00" dirty="0">
                <a:solidFill>
                  <a:srgbClr val="4D4D4D"/>
                </a:solidFill>
                <a:latin typeface="+mn-lt"/>
              </a:rPr>
              <a:t>to Find the Right Match for You.</a:t>
            </a:r>
          </a:p>
        </p:txBody>
      </p:sp>
      <p:sp>
        <p:nvSpPr>
          <p:cNvPr id="9" name="Picture Placeholder 8">
            <a:extLst>
              <a:ext uri="{FF2B5EF4-FFF2-40B4-BE49-F238E27FC236}">
                <a16:creationId xmlns:a16="http://schemas.microsoft.com/office/drawing/2014/main" id="{0DC36141-EF9A-6E43-BBA5-17A470085134}"/>
              </a:ext>
            </a:extLst>
          </p:cNvPr>
          <p:cNvSpPr>
            <a:spLocks noGrp="1"/>
          </p:cNvSpPr>
          <p:nvPr>
            <p:ph type="pic" sz="quarter" idx="12"/>
          </p:nvPr>
        </p:nvSpPr>
        <p:spPr/>
      </p:sp>
      <p:pic>
        <p:nvPicPr>
          <p:cNvPr id="27" name="Picture 3">
            <a:extLst>
              <a:ext uri="{FF2B5EF4-FFF2-40B4-BE49-F238E27FC236}">
                <a16:creationId xmlns:a16="http://schemas.microsoft.com/office/drawing/2014/main" id="{82C8FF02-0EFA-C34D-BA86-06D8C3AD3F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9161" y="1302080"/>
            <a:ext cx="5821565" cy="234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4">
            <a:extLst>
              <a:ext uri="{FF2B5EF4-FFF2-40B4-BE49-F238E27FC236}">
                <a16:creationId xmlns:a16="http://schemas.microsoft.com/office/drawing/2014/main" id="{DBF72063-4C16-4D4E-B65E-B1C9B67FF1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3993" y="1848648"/>
            <a:ext cx="1523805" cy="101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a:extLst>
              <a:ext uri="{FF2B5EF4-FFF2-40B4-BE49-F238E27FC236}">
                <a16:creationId xmlns:a16="http://schemas.microsoft.com/office/drawing/2014/main" id="{5EA61095-4D12-8444-8DBF-4C138DA850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1453" y="2185148"/>
            <a:ext cx="1468884" cy="701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4">
            <a:extLst>
              <a:ext uri="{FF2B5EF4-FFF2-40B4-BE49-F238E27FC236}">
                <a16:creationId xmlns:a16="http://schemas.microsoft.com/office/drawing/2014/main" id="{F4C6ADF9-18D2-E043-B864-8F4403EE00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1157" y="2134059"/>
            <a:ext cx="1516947" cy="70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5">
            <a:extLst>
              <a:ext uri="{FF2B5EF4-FFF2-40B4-BE49-F238E27FC236}">
                <a16:creationId xmlns:a16="http://schemas.microsoft.com/office/drawing/2014/main" id="{C5B011BF-F77A-8240-9160-E5846667F0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3763" y="1848648"/>
            <a:ext cx="1521435" cy="33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6">
            <a:extLst>
              <a:ext uri="{FF2B5EF4-FFF2-40B4-BE49-F238E27FC236}">
                <a16:creationId xmlns:a16="http://schemas.microsoft.com/office/drawing/2014/main" id="{482F458F-4BB7-FC4A-9E48-66B0E0762D3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4202" y="3990607"/>
            <a:ext cx="367081" cy="36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1310998"/>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500"/>
                                        <p:tgtEl>
                                          <p:spTgt spid="5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fade">
                                      <p:cBhvr>
                                        <p:cTn id="2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6" grpId="0"/>
      <p:bldP spid="58" grpId="0"/>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07-Orange">
      <a:dk1>
        <a:sysClr val="windowText" lastClr="000000"/>
      </a:dk1>
      <a:lt1>
        <a:sysClr val="window" lastClr="FFFFFF"/>
      </a:lt1>
      <a:dk2>
        <a:srgbClr val="000000"/>
      </a:dk2>
      <a:lt2>
        <a:srgbClr val="E7E6E6"/>
      </a:lt2>
      <a:accent1>
        <a:srgbClr val="4B5050"/>
      </a:accent1>
      <a:accent2>
        <a:srgbClr val="F0821E"/>
      </a:accent2>
      <a:accent3>
        <a:srgbClr val="6E7378"/>
      </a:accent3>
      <a:accent4>
        <a:srgbClr val="91969B"/>
      </a:accent4>
      <a:accent5>
        <a:srgbClr val="AAAFB4"/>
      </a:accent5>
      <a:accent6>
        <a:srgbClr val="DCE1E6"/>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6E2995232B444AAB6157EDEECAC17B" ma:contentTypeVersion="28" ma:contentTypeDescription="Create a new document." ma:contentTypeScope="" ma:versionID="1f2e27e864f45066583ea3dd8cfbde85">
  <xsd:schema xmlns:xsd="http://www.w3.org/2001/XMLSchema" xmlns:xs="http://www.w3.org/2001/XMLSchema" xmlns:p="http://schemas.microsoft.com/office/2006/metadata/properties" xmlns:ns2="9352c220-c5aa-4176-b310-478a54cdcce0" xmlns:ns3="6e83a1a5-9dab-4521-85db-ea3c8196acb3" targetNamespace="http://schemas.microsoft.com/office/2006/metadata/properties" ma:root="true" ma:fieldsID="31a7c4638e4cd31596af6477553450d1" ns2:_="" ns3:_="">
    <xsd:import namespace="9352c220-c5aa-4176-b310-478a54cdcce0"/>
    <xsd:import namespace="6e83a1a5-9dab-4521-85db-ea3c8196acb3"/>
    <xsd:element name="properties">
      <xsd:complexType>
        <xsd:sequence>
          <xsd:element name="documentManagement">
            <xsd:complexType>
              <xsd:all>
                <xsd:element ref="ns2:Description0"/>
                <xsd:element ref="ns2:MainCategory"/>
                <xsd:element ref="ns2:SubCategory"/>
                <xsd:element ref="ns2:Audience" minOccurs="0"/>
                <xsd:element ref="ns2:SubAudience" minOccurs="0"/>
                <xsd:element ref="ns2:SkillLevel" minOccurs="0"/>
                <xsd:element ref="ns2:GradeLevel" minOccurs="0"/>
                <xsd:element ref="ns2:Language"/>
                <xsd:element ref="ns2:DocumentType" minOccurs="0"/>
                <xsd:element ref="ns2:Site" minOccurs="0"/>
                <xsd:element ref="ns3:TaxCatchAll" minOccurs="0"/>
                <xsd:element ref="ns3: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52c220-c5aa-4176-b310-478a54cdcce0" elementFormDefault="qualified">
    <xsd:import namespace="http://schemas.microsoft.com/office/2006/documentManagement/types"/>
    <xsd:import namespace="http://schemas.microsoft.com/office/infopath/2007/PartnerControls"/>
    <xsd:element name="Description0" ma:index="8" ma:displayName="Description" ma:internalName="Description0" ma:readOnly="false">
      <xsd:simpleType>
        <xsd:restriction base="dms:Text">
          <xsd:maxLength value="255"/>
        </xsd:restriction>
      </xsd:simpleType>
    </xsd:element>
    <xsd:element name="MainCategory" ma:index="9" ma:displayName="MainCategory" ma:list="{c7896206-7b65-404d-ae21-b02c4b29aea2}" ma:internalName="MainCategory" ma:readOnly="false" ma:showField="Title" ma:web="6e83a1a5-9dab-4521-85db-ea3c8196acb3">
      <xsd:simpleType>
        <xsd:restriction base="dms:Lookup"/>
      </xsd:simpleType>
    </xsd:element>
    <xsd:element name="SubCategory" ma:index="10" ma:displayName="SubCategory" ma:list="{2201361c-1d54-4276-95f0-f2ea81323aa2}" ma:internalName="SubCategory" ma:readOnly="false" ma:showField="Title" ma:web="6e83a1a5-9dab-4521-85db-ea3c8196acb3">
      <xsd:simpleType>
        <xsd:restriction base="dms:Lookup"/>
      </xsd:simpleType>
    </xsd:element>
    <xsd:element name="Audience" ma:index="11" nillable="true" ma:displayName="Audience" ma:list="{4b1c6106-8d5f-4a38-b368-5f452bed3ee8}" ma:internalName="Audience" ma:readOnly="false" ma:showField="Title" ma:web="6e83a1a5-9dab-4521-85db-ea3c8196acb3" ma:requiredMultiChoice="true">
      <xsd:complexType>
        <xsd:complexContent>
          <xsd:extension base="dms:MultiChoiceLookup">
            <xsd:sequence>
              <xsd:element name="Value" type="dms:Lookup" maxOccurs="unbounded" minOccurs="0" nillable="true"/>
            </xsd:sequence>
          </xsd:extension>
        </xsd:complexContent>
      </xsd:complexType>
    </xsd:element>
    <xsd:element name="SubAudience" ma:index="12" nillable="true" ma:displayName="SubAudience" ma:list="{60e689b0-3baf-46ef-b31e-b9aaee200c6d}" ma:internalName="SubAudience" ma:readOnly="false" ma:showField="Title" ma:web="6e83a1a5-9dab-4521-85db-ea3c8196acb3">
      <xsd:complexType>
        <xsd:complexContent>
          <xsd:extension base="dms:MultiChoiceLookup">
            <xsd:sequence>
              <xsd:element name="Value" type="dms:Lookup" maxOccurs="unbounded" minOccurs="0" nillable="true"/>
            </xsd:sequence>
          </xsd:extension>
        </xsd:complexContent>
      </xsd:complexType>
    </xsd:element>
    <xsd:element name="SkillLevel" ma:index="13" nillable="true" ma:displayName="SkillLevel" ma:internalName="SkillLevel" ma:readOnly="false" ma:requiredMultiChoice="true">
      <xsd:complexType>
        <xsd:complexContent>
          <xsd:extension base="dms:MultiChoice">
            <xsd:sequence>
              <xsd:element name="Value" maxOccurs="unbounded" minOccurs="0" nillable="true">
                <xsd:simpleType>
                  <xsd:restriction base="dms:Choice">
                    <xsd:enumeration value="All Levels"/>
                    <xsd:enumeration value="Minimal skill level"/>
                    <xsd:enumeration value="Intermediate skill level"/>
                    <xsd:enumeration value="Technical skill level"/>
                  </xsd:restriction>
                </xsd:simpleType>
              </xsd:element>
            </xsd:sequence>
          </xsd:extension>
        </xsd:complexContent>
      </xsd:complexType>
    </xsd:element>
    <xsd:element name="GradeLevel" ma:index="14" nillable="true" ma:displayName="GradeLevel" ma:internalName="GradeLevel" ma:readOnly="false" ma:requiredMultiChoice="true">
      <xsd:complexType>
        <xsd:complexContent>
          <xsd:extension base="dms:MultiChoice">
            <xsd:sequence>
              <xsd:element name="Value" maxOccurs="unbounded" minOccurs="0" nillable="true">
                <xsd:simpleType>
                  <xsd:restriction base="dms:Choice">
                    <xsd:enumeration value="7-8 Middle School"/>
                    <xsd:enumeration value="9-12 High School"/>
                    <xsd:enumeration value="&gt;12 Postsecondary"/>
                  </xsd:restriction>
                </xsd:simpleType>
              </xsd:element>
            </xsd:sequence>
          </xsd:extension>
        </xsd:complexContent>
      </xsd:complexType>
    </xsd:element>
    <xsd:element name="Language" ma:index="15" ma:displayName="Language" ma:default="English" ma:format="Dropdown" ma:internalName="Language" ma:readOnly="false">
      <xsd:simpleType>
        <xsd:restriction base="dms:Choice">
          <xsd:enumeration value="Arabic"/>
          <xsd:enumeration value="Chinese"/>
          <xsd:enumeration value="English"/>
          <xsd:enumeration value="Polish"/>
          <xsd:enumeration value="Spanish"/>
          <xsd:enumeration value="Other"/>
        </xsd:restriction>
      </xsd:simpleType>
    </xsd:element>
    <xsd:element name="DocumentType" ma:index="16" nillable="true" ma:displayName="DocumentType" ma:internalName="DocumentType" ma:readOnly="false" ma:requiredMultiChoice="true">
      <xsd:complexType>
        <xsd:complexContent>
          <xsd:extension base="dms:MultiChoice">
            <xsd:sequence>
              <xsd:element name="Value" maxOccurs="unbounded" minOccurs="0" nillable="true">
                <xsd:simpleType>
                  <xsd:restriction base="dms:Choice">
                    <xsd:enumeration value="Curriculum"/>
                    <xsd:enumeration value="Forms"/>
                    <xsd:enumeration value="Flyers"/>
                    <xsd:enumeration value="Guides"/>
                    <xsd:enumeration value="Images/Icons"/>
                    <xsd:enumeration value="Infographics"/>
                    <xsd:enumeration value="Informational"/>
                    <xsd:enumeration value="Instructions"/>
                    <xsd:enumeration value="Marketing/Outreach"/>
                    <xsd:enumeration value="Presentations"/>
                    <xsd:enumeration value="Report"/>
                    <xsd:enumeration value="Worksheets"/>
                  </xsd:restriction>
                </xsd:simpleType>
              </xsd:element>
            </xsd:sequence>
          </xsd:extension>
        </xsd:complexContent>
      </xsd:complexType>
    </xsd:element>
    <xsd:element name="Site" ma:index="17" nillable="true" ma:displayName="Site" ma:list="{cf69f43f-b565-45cb-9f11-9d848faecc07}" ma:internalName="Site" ma:readOnly="false" ma:showField="Title" ma:web="6e83a1a5-9dab-4521-85db-ea3c8196acb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e83a1a5-9dab-4521-85db-ea3c8196acb3"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f79118d-4af0-4af8-96a4-605c4274c427}" ma:internalName="TaxCatchAll" ma:showField="CatchAllData" ma:web="6e83a1a5-9dab-4521-85db-ea3c8196acb3">
      <xsd:complexType>
        <xsd:complexContent>
          <xsd:extension base="dms:MultiChoiceLookup">
            <xsd:sequence>
              <xsd:element name="Value" type="dms:Lookup" maxOccurs="unbounded" minOccurs="0" nillable="true"/>
            </xsd:sequence>
          </xsd:extension>
        </xsd:complexContent>
      </xsd:complexType>
    </xsd:element>
    <xsd:element name="TaxKeywordTaxHTField" ma:index="20"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ainCategory xmlns="9352c220-c5aa-4176-b310-478a54cdcce0">8</MainCategory>
    <Site xmlns="9352c220-c5aa-4176-b310-478a54cdcce0">
      <Value>1</Value>
    </Site>
    <SubCategory xmlns="9352c220-c5aa-4176-b310-478a54cdcce0">62</SubCategory>
    <SkillLevel xmlns="9352c220-c5aa-4176-b310-478a54cdcce0">
      <Value>All Levels</Value>
    </SkillLevel>
    <Audience xmlns="9352c220-c5aa-4176-b310-478a54cdcce0">
      <Value>3</Value>
    </Audience>
    <TaxKeywordTaxHTField xmlns="6e83a1a5-9dab-4521-85db-ea3c8196acb3">
      <Terms xmlns="http://schemas.microsoft.com/office/infopath/2007/PartnerControls"/>
    </TaxKeywordTaxHTField>
    <SubAudience xmlns="9352c220-c5aa-4176-b310-478a54cdcce0"/>
    <Language xmlns="9352c220-c5aa-4176-b310-478a54cdcce0">English</Language>
    <DocumentType xmlns="9352c220-c5aa-4176-b310-478a54cdcce0">
      <Value>Marketing/Outreach</Value>
      <Value>Presentations</Value>
    </DocumentType>
    <TaxCatchAll xmlns="6e83a1a5-9dab-4521-85db-ea3c8196acb3"/>
    <Description0 xmlns="9352c220-c5aa-4176-b310-478a54cdcce0">IWN_PresentationTemplate-2018 FINAL</Description0>
    <GradeLevel xmlns="9352c220-c5aa-4176-b310-478a54cdcce0">
      <Value>&gt;12 Postsecondary</Value>
    </GradeLeve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B87CC3-00DF-4E93-B99F-36A292453D96}"/>
</file>

<file path=customXml/itemProps2.xml><?xml version="1.0" encoding="utf-8"?>
<ds:datastoreItem xmlns:ds="http://schemas.openxmlformats.org/officeDocument/2006/customXml" ds:itemID="{928E4C86-0C98-4824-BF49-14A4E3C99277}">
  <ds:schemaRefs>
    <ds:schemaRef ds:uri="http://schemas.microsoft.com/office/2006/metadata/properties"/>
    <ds:schemaRef ds:uri="http://schemas.microsoft.com/office/infopath/2007/PartnerControls"/>
    <ds:schemaRef ds:uri="96f30d93-5c76-4ce5-84f7-1cbff20c2e0a"/>
    <ds:schemaRef ds:uri="b232027f-f793-4d4e-bdc9-80b80d69b2b2"/>
  </ds:schemaRefs>
</ds:datastoreItem>
</file>

<file path=customXml/itemProps3.xml><?xml version="1.0" encoding="utf-8"?>
<ds:datastoreItem xmlns:ds="http://schemas.openxmlformats.org/officeDocument/2006/customXml" ds:itemID="{F48B8F4B-AF02-4174-8D06-90D9E3C41B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17074</TotalTime>
  <Words>5219</Words>
  <Application>Microsoft Office PowerPoint</Application>
  <PresentationFormat>On-screen Show (16:9)</PresentationFormat>
  <Paragraphs>534</Paragraphs>
  <Slides>60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Arial</vt:lpstr>
      <vt:lpstr>Calibri</vt:lpstr>
      <vt:lpstr>Calibri Light</vt:lpstr>
      <vt:lpstr>Lato</vt:lpstr>
      <vt:lpstr>Lato Black</vt:lpstr>
      <vt:lpstr>PT Sans</vt:lpstr>
      <vt:lpstr>Segoe UI 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Illinois workNet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Template</dc:title>
  <dc:subject/>
  <dc:creator>Illinois workNet</dc:creator>
  <cp:keywords/>
  <dc:description/>
  <cp:lastModifiedBy>Garvey, David P</cp:lastModifiedBy>
  <cp:revision>1147</cp:revision>
  <cp:lastPrinted>2018-06-26T15:29:22Z</cp:lastPrinted>
  <dcterms:created xsi:type="dcterms:W3CDTF">2015-05-25T12:45:08Z</dcterms:created>
  <dcterms:modified xsi:type="dcterms:W3CDTF">2022-03-22T20:30:28Z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0x010100BF6E2995232B444AAB6157EDEECAC17B</vt:lpwstr>
  </property>
  <property fmtid="{D5CDD505-2E9C-101B-9397-08002B2CF9AE}" pid="3" name="TaxKeyword">
    <vt:lpwstr/>
  </property>
  <property fmtid="{D5CDD505-2E9C-101B-9397-08002B2CF9AE}" pid="4" name="ArticulateGUID">
    <vt:lpwstr>89C5AEA7-7E5F-4829-B420-74A679B0FF3E</vt:lpwstr>
  </property>
  <property fmtid="{D5CDD505-2E9C-101B-9397-08002B2CF9AE}" pid="5" name="ArticulatePath">
    <vt:lpwstr>IWN_PresentationTemplate-2018 FINAL</vt:lpwstr>
  </property>
</Properties>
</file>